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ink/ink3.xml" ContentType="application/inkml+xml"/>
  <Override PartName="/ppt/notesSlides/notesSlide12.xml" ContentType="application/vnd.openxmlformats-officedocument.presentationml.notesSlide+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ink/ink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9.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0.xml" ContentType="application/inkml+xml"/>
  <Override PartName="/ppt/ink/ink11.xml" ContentType="application/inkml+xml"/>
  <Override PartName="/ppt/notesSlides/notesSlide30.xml" ContentType="application/vnd.openxmlformats-officedocument.presentationml.notesSlide+xml"/>
  <Override PartName="/ppt/ink/ink12.xml" ContentType="application/inkml+xml"/>
  <Override PartName="/ppt/ink/ink13.xml" ContentType="application/inkml+xml"/>
  <Override PartName="/ppt/notesSlides/notesSlide31.xml" ContentType="application/vnd.openxmlformats-officedocument.presentationml.notesSlide+xml"/>
  <Override PartName="/ppt/ink/ink14.xml" ContentType="application/inkml+xml"/>
  <Override PartName="/ppt/ink/ink1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6.xml" ContentType="application/inkml+xml"/>
  <Override PartName="/ppt/ink/ink17.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428" r:id="rId2"/>
    <p:sldId id="351" r:id="rId3"/>
    <p:sldId id="413" r:id="rId4"/>
    <p:sldId id="414" r:id="rId5"/>
    <p:sldId id="358" r:id="rId6"/>
    <p:sldId id="416" r:id="rId7"/>
    <p:sldId id="352" r:id="rId8"/>
    <p:sldId id="417" r:id="rId9"/>
    <p:sldId id="415" r:id="rId10"/>
    <p:sldId id="422" r:id="rId11"/>
    <p:sldId id="423" r:id="rId12"/>
    <p:sldId id="424" r:id="rId13"/>
    <p:sldId id="410" r:id="rId14"/>
    <p:sldId id="425" r:id="rId15"/>
    <p:sldId id="426" r:id="rId16"/>
    <p:sldId id="408" r:id="rId17"/>
    <p:sldId id="374" r:id="rId18"/>
    <p:sldId id="292" r:id="rId19"/>
    <p:sldId id="420" r:id="rId20"/>
    <p:sldId id="421" r:id="rId21"/>
    <p:sldId id="418" r:id="rId22"/>
    <p:sldId id="377" r:id="rId23"/>
    <p:sldId id="357" r:id="rId24"/>
    <p:sldId id="397" r:id="rId25"/>
    <p:sldId id="379" r:id="rId26"/>
    <p:sldId id="427" r:id="rId27"/>
    <p:sldId id="355" r:id="rId28"/>
    <p:sldId id="430" r:id="rId29"/>
    <p:sldId id="356" r:id="rId30"/>
    <p:sldId id="391" r:id="rId31"/>
    <p:sldId id="402" r:id="rId32"/>
    <p:sldId id="403" r:id="rId33"/>
    <p:sldId id="438" r:id="rId34"/>
    <p:sldId id="439" r:id="rId35"/>
    <p:sldId id="440" r:id="rId36"/>
    <p:sldId id="441" r:id="rId37"/>
    <p:sldId id="442" r:id="rId38"/>
    <p:sldId id="407" r:id="rId39"/>
    <p:sldId id="406" r:id="rId40"/>
    <p:sldId id="396" r:id="rId41"/>
    <p:sldId id="390" r:id="rId42"/>
    <p:sldId id="436" r:id="rId43"/>
    <p:sldId id="434" r:id="rId44"/>
    <p:sldId id="435" r:id="rId45"/>
    <p:sldId id="437" r:id="rId46"/>
    <p:sldId id="375" r:id="rId47"/>
    <p:sldId id="405" r:id="rId48"/>
    <p:sldId id="353" r:id="rId49"/>
    <p:sldId id="443" r:id="rId50"/>
    <p:sldId id="444" r:id="rId51"/>
    <p:sldId id="468" r:id="rId52"/>
    <p:sldId id="469" r:id="rId53"/>
    <p:sldId id="470" r:id="rId54"/>
    <p:sldId id="471" r:id="rId55"/>
    <p:sldId id="472" r:id="rId56"/>
    <p:sldId id="473" r:id="rId57"/>
    <p:sldId id="474" r:id="rId58"/>
    <p:sldId id="404" r:id="rId59"/>
    <p:sldId id="466" r:id="rId60"/>
    <p:sldId id="467" r:id="rId61"/>
  </p:sldIdLst>
  <p:sldSz cx="9144000" cy="6858000" type="screen4x3"/>
  <p:notesSz cx="7104063"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 initials="e" lastIdx="2" clrIdx="0">
    <p:extLst>
      <p:ext uri="{19B8F6BF-5375-455C-9EA6-DF929625EA0E}">
        <p15:presenceInfo xmlns:p15="http://schemas.microsoft.com/office/powerpoint/2012/main" userId="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99"/>
    <a:srgbClr val="FFCC66"/>
    <a:srgbClr val="B0FED3"/>
    <a:srgbClr val="FF9900"/>
    <a:srgbClr val="FF6600"/>
    <a:srgbClr val="8064A2"/>
    <a:srgbClr val="B3A2C7"/>
    <a:srgbClr val="984807"/>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4" autoAdjust="0"/>
    <p:restoredTop sz="94940" autoAdjust="0"/>
  </p:normalViewPr>
  <p:slideViewPr>
    <p:cSldViewPr>
      <p:cViewPr varScale="1">
        <p:scale>
          <a:sx n="90" d="100"/>
          <a:sy n="90" d="100"/>
        </p:scale>
        <p:origin x="1262" y="67"/>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3508"/>
          </a:xfrm>
          <a:prstGeom prst="rect">
            <a:avLst/>
          </a:prstGeom>
        </p:spPr>
        <p:txBody>
          <a:bodyPr vert="horz" lIns="94767" tIns="47384" rIns="94767" bIns="47384" rtlCol="0"/>
          <a:lstStyle>
            <a:lvl1pPr algn="l">
              <a:defRPr sz="1300"/>
            </a:lvl1pPr>
          </a:lstStyle>
          <a:p>
            <a:endParaRPr lang="de-DE"/>
          </a:p>
        </p:txBody>
      </p:sp>
      <p:sp>
        <p:nvSpPr>
          <p:cNvPr id="3" name="Datumsplatzhalter 2"/>
          <p:cNvSpPr>
            <a:spLocks noGrp="1"/>
          </p:cNvSpPr>
          <p:nvPr>
            <p:ph type="dt" sz="quarter" idx="1"/>
          </p:nvPr>
        </p:nvSpPr>
        <p:spPr>
          <a:xfrm>
            <a:off x="4023994" y="0"/>
            <a:ext cx="3078427" cy="513508"/>
          </a:xfrm>
          <a:prstGeom prst="rect">
            <a:avLst/>
          </a:prstGeom>
        </p:spPr>
        <p:txBody>
          <a:bodyPr vert="horz" lIns="94767" tIns="47384" rIns="94767" bIns="47384" rtlCol="0"/>
          <a:lstStyle>
            <a:lvl1pPr algn="r">
              <a:defRPr sz="1300"/>
            </a:lvl1pPr>
          </a:lstStyle>
          <a:p>
            <a:fld id="{302071DC-D8B2-40CC-8A20-B5724EFE63A7}" type="datetimeFigureOut">
              <a:rPr lang="de-DE" smtClean="0"/>
              <a:t>04.12.2020</a:t>
            </a:fld>
            <a:endParaRPr lang="de-DE"/>
          </a:p>
        </p:txBody>
      </p:sp>
      <p:sp>
        <p:nvSpPr>
          <p:cNvPr id="4" name="Fußzeilenplatzhalter 3"/>
          <p:cNvSpPr>
            <a:spLocks noGrp="1"/>
          </p:cNvSpPr>
          <p:nvPr>
            <p:ph type="ftr" sz="quarter" idx="2"/>
          </p:nvPr>
        </p:nvSpPr>
        <p:spPr>
          <a:xfrm>
            <a:off x="2" y="9721106"/>
            <a:ext cx="3078427" cy="513507"/>
          </a:xfrm>
          <a:prstGeom prst="rect">
            <a:avLst/>
          </a:prstGeom>
        </p:spPr>
        <p:txBody>
          <a:bodyPr vert="horz" lIns="94767" tIns="47384" rIns="94767" bIns="47384" rtlCol="0" anchor="b"/>
          <a:lstStyle>
            <a:lvl1pPr algn="l">
              <a:defRPr sz="1300"/>
            </a:lvl1pPr>
          </a:lstStyle>
          <a:p>
            <a:endParaRPr lang="de-DE"/>
          </a:p>
        </p:txBody>
      </p:sp>
      <p:sp>
        <p:nvSpPr>
          <p:cNvPr id="5" name="Foliennummernplatzhalter 4"/>
          <p:cNvSpPr>
            <a:spLocks noGrp="1"/>
          </p:cNvSpPr>
          <p:nvPr>
            <p:ph type="sldNum" sz="quarter" idx="3"/>
          </p:nvPr>
        </p:nvSpPr>
        <p:spPr>
          <a:xfrm>
            <a:off x="4023994" y="9721106"/>
            <a:ext cx="3078427" cy="513507"/>
          </a:xfrm>
          <a:prstGeom prst="rect">
            <a:avLst/>
          </a:prstGeom>
        </p:spPr>
        <p:txBody>
          <a:bodyPr vert="horz" lIns="94767" tIns="47384" rIns="94767" bIns="4738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7:40.740"/>
    </inkml:context>
    <inkml:brush xml:id="br0">
      <inkml:brushProperty name="width" value="0.05292" units="cm"/>
      <inkml:brushProperty name="height" value="0.05292" units="cm"/>
      <inkml:brushProperty name="color" value="#002060"/>
    </inkml:brush>
  </inkml:definitions>
  <inkml:trace contextRef="#ctx0" brushRef="#br0">19973 7402 0,'0'0'16,"0"0"-16,0 0 0,0 0 0,0 0 0,0 0 0,0 0 0</inkml:trace>
  <inkml:trace contextRef="#ctx0" brushRef="#br0" timeOffset="6208.48">7117 7102 0,'0'0'16,"0"0"0,0 0-16,0 0 15,0 0 1,0 0-16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26T17:18:23.258"/>
    </inkml:context>
    <inkml:brush xml:id="br0">
      <inkml:brushProperty name="width" value="0.05292" units="cm"/>
      <inkml:brushProperty name="height" value="0.05292" units="cm"/>
      <inkml:brushProperty name="color" value="#002060"/>
    </inkml:brush>
  </inkml:definitions>
  <inkml:trace contextRef="#ctx0" brushRef="#br0">18650 13779 148 0,'0'0'49'0,"-9"-6"5"16,5 2-12-16,0 0 4 0,1-3-3 15,-1 1-2-15,4 0-7 0,-5 0-6 0,5 1-4 16,-4 0-8-16,4 2-4 0,-5 3-2 15,5-4-1-15,0 4-1 0,0-4 1 16,-4 4 1-16,4 0 0 0,0 0 0 16,0 0-1-16,0 0-1 0,0 0-1 15,0 0-1-15,0 0-3 0,0 9-1 16,0-2 0-16,0 3 1 0,4 1 1 16,1 4 1-16,0 4 1 0,5 5 1 15,1 2 0-15,1 5 0 0,5 3 0 16,1 6-1-16,0 1 0 0,0 1-1 0,1 0-1 15,-5-3 0-15,1-5 0 0,-1-1-1 16,-3-1 1-16,-3-4-1 0,2-8-1 16,-2-1 1-16,0-5-1 0,-2-2 0 15,-1-3-1-15,-5-4 2 0,0-2 0 16,0-3 0-16,-5 0 0 0,-6 0 0 16,0 0-1-16,-4-4 0 0,-5-2-2 15,-3 0-1-15,-1 1-2 0,-1-2 0 16,-2-3-1-16,-1-1 0 0,3-2 0 0,1 1 0 15,-1-4 0-15,0-3 2 0,5 1 0 16,-1 2 1-16,4 3 0 0,0 1 1 16,4 1-1-16,1 2 1 0,5 4 0 15,1 1 0-15,6 4 0 0,0-3 0 16,6 3 0-16,1 3 1 0,5 3 0 16,1 1 1-16,4 6 1 0,-1 2 0 0,1 3 1 15,2 3 0-15,1-1 0 0,-1 4 0 16,0-1-1-16,3 0 0 0,-2 1-1 15,2-3 1-15,-1-3 0 0,-1-2 0 16,-4-3 0-16,0 1 2 0,-3-7 0 16,-1-2 1-16,0-5 0 0,-2-5 0 15,3-4 0-15,0-5-2 0,1-6 0 16,2-5-1-16,2-3-1 0,1-2-1 16,3-2-1-16,3 4 1 0,0-1-3 0,-2-1-3 15,3 4-6-15,-5 2-7 0,-1 4-10 16,-4 2-88-16,-2-2-91 0,-1 1-221 15</inkml:trace>
  <inkml:trace contextRef="#ctx0" brushRef="#br0" timeOffset="1446.34">19483 14201 335 0,'0'-6'84'16,"-4"0"3"-16,4 0-48 0,0-1-11 15,-3 1-6-15,3 0-3 0,0 0-3 16,0 0-2-16,0-1-1 0,0 1-1 16,0-1 1-16,-7 1-2 0,1 0-3 0,-1 1-1 15,-6 1-1-15,-3 4-1 0,-4 0-2 16,-3 0-1-16,0 0-1 0,-3 5 0 15,1 0-1-15,0 3 1 0,5 0-1 16,2 2 0-16,4 0 1 0,2 4-1 16,5 1 0-16,4 4 0 0,3 0 1 15,0 3-1-15,8 5 0 0,1 3 1 16,2 7-1-16,1 5 1 0,-1 5 0 0,-2-1-1 16,-5 0 1-16,-4-2-1 0,0-2 1 15,-10-6-1-15,-4-3 0 0,-1-8 0 16,-2-1 0-16,0-3 1 0,-3-5-1 15,1-4 0-15,2-4 1 0,-1-8 0 16,-1 0-1-16,-3-11 1 0,1 2-1 16,-3-2 1-16,0-3-1 0,-1 2-1 0,-3 0-2 15,3 3-4-15,2 1-5 0,4 3-13 16,2 1-80-16,4 0-84 0,7 4-208 16</inkml:trace>
  <inkml:trace contextRef="#ctx0" brushRef="#br0" timeOffset="2546.39">19615 14590 258 0,'0'-3'73'0,"-6"-1"3"0,0 0-31 0,1 4-5 16,2-3-10-16,-3 3-3 0,2 0-4 16,-3 0-3-16,1 5-3 0,-3 0-2 15,1 0-1-15,-7 5 0 0,0 4-1 16,-3 4-3-16,-6 8-1 0,-2 5 0 0,-7 8-1 16,2 9-2-16,-1 6-1 0,1 6-2 15,-2 3-1-15,1 1 0 0,2 2 0 16,3-6-1-16,1-6 0 0,3-2 0 15,3-8 0-15,1-5 0 0,6-6 0 16,2-4-1-16,4-4 0 0,4-4-2 16,3-8 0-16,0-8-1 0,0-5-1 15,3-8 0-15,4-10-2 0,4-5 0 16,1-9-3-16,4-6-5 0,4-7-9 16,4-5-4-16,2-9-6 0,1-1 0 15,6-3 0-15,0 0 5 0,6 4 9 0,0 1 15 16,2 4 12-16,-1 9 9 0,5 5 4 15,-4 4 2-15,-2 7 0 0,-3-2-3 16,-6 9-6-16,-4 1-6 0,-5 5-4 16,-7 4-3-16,-2 4-2 0,-5 5-1 15,-7 3 0-15,0 10 2 0,0 4 1 16,-10 9 3-16,0 2 4 0,-3 7 3 0,-2 2 2 16,0-1 3-16,4 0-1 0,2-2 1 15,5-5-3-15,4-5 0 0,2-5 0 16,7-5-1-16,6-4-2 0,2-7 0 15,7-4-3-15,1-3 0 0,3-4-4 16,1-1-6-16,0 0-8 0,-2-1-10 16,-4 3-39-16,-3-3-53 0,-2 4-82 0,-7 2-185 15</inkml:trace>
  <inkml:trace contextRef="#ctx0" brushRef="#br0" timeOffset="2987.65">20015 14770 443 0,'0'4'96'0,"0"-4"2"16,0 8-75-16,0-1-9 0,6 1-2 15,-1 1 2-15,4-1-2 0,1-2-1 16,1 2-2-16,4-3-1 0,-1-5-1 16,7 0-3-16,3 0-2 0,0-7 0 15,-1-3 0-15,-2 0-1 0,4-2 1 16,-6-3-1-16,-3-1 0 0,-3 0-1 0,0-2 0 15,-7-6 0-15,-6 1 0 0,0 1 0 16,-6 3 1-16,-4 0 2 16,-6 2 2-16,-1 6 2 0,-6 6 1 0,-3 5 1 15,-1 8 1-15,-1 3-2 0,-4 3-2 16,0 6-1-16,4 1-2 0,2 5-1 16,4-2-1-16,9-1-2 0,3-1-3 15,10-2-5-15,12-3-8 0,6-4-12 16,3-5-90-16,8-2-93 0,4-6-227 15</inkml:trace>
  <inkml:trace contextRef="#ctx0" brushRef="#br0" timeOffset="3631.85">20323 14798 388 0,'7'-5'86'16,"9"-6"3"-16,5-1-65 0,6-3-6 15,7-6-2-15,6-2 1 0,0-6 2 16,2-2-1-16,2-10-2 0,1-5-4 0,1-3-2 15,-4-4-2-15,5-2-2 0,-2-1-3 16,1 5-2-16,-6 6 0 0,0 5-1 16,-6 5 1-16,-2 6 1 0,-6 7 0 15,-7 3 2-15,-5 7 1 0,-2 5 0 16,-9 3 2-16,-3 4 0 0,0 9 0 16,-6 3-1-16,-3 5 0 0,-3 6 0 0,-4 6-1 15,-7 6 0-15,-4 8 0 0,-2 4-1 16,-3 10-1-16,0 2-1 0,0-3 0 15,4-1 0-15,0 0-1 16,3-6-1-16,5-5 1 0,1-10-2 0,2-6-1 16,1 2-1-16,1-5-1 0,3-4-3 15,-1-4-1-15,4-5-3 0,-2-2 0 16,4-5-2-16,-5-5-1 0,5-4 0 0,-1-3 1 16,0-3 2-16,1-3 2 0,1-3 2 15,1 1 3-15,-1-1 4 0,-1 0 5 16,4 1 1-16,-3 0 3 0,0 2 1 15,-4 1 2-15,0 5-1 0,-1 0 0 16,3 3-2-16,-4 4-1 0,6-3-2 16,3 3-1-16,3 3 0 0,3 0-1 0,3 2-1 15,6 2 1-15,2 1-1 0,5 0 0 16,1-1 0-16,2 2 0 0,4-1 0 16,0-1 0-16,1-1 0 0,-3-1-1 15,1-1 1-15,-4 3-1 0,-1-2-1 16,-6 0-5-16,-3 0-9 0,-2 1-8 15,-9-3-97-15,0-3-96 0,0 0-241 16</inkml:trace>
  <inkml:trace contextRef="#ctx0" brushRef="#br0" timeOffset="5649.76">18723 15791 243 0,'4'-5'60'16,"2"-1"2"-16,1-2-38 0,2 0-2 0,2-1 0 15,2-1 1-15,2 1 0 0,0 0-1 16,0 0-3-16,0 0-3 0,0-1-1 16,-1 2-2-16,-1-1-4 0,-1 0-4 15,-2 1-1-15,-2 0-1 0,1 0 1 16,-3 0 0-16,-6 1 1 0,6 1 0 16,-6 1 1-16,0 1 0 0,0 1 1 15,-6 3-2-15,3 0 0 0,0-4-1 0,-3 4-1 16,6 0 0-16,-4 0-1 0,4 0 0 15,-3 0 0-15,3 4-1 0,0-4 0 16,0 0 0-16,0 0 0 0,0 0 0 16,0 0 0-16,0 3 0 0,0-3-1 15,0 0 0-15,0 0 1 0,0 0-1 16,0 0 1-16,0 0 0 0,0 0 0 16,0 0 1-16,0 0 0 0,-4 0 0 15,4 0 1-15,0 0 0 0,0 0-1 0,0 0 1 16,0 0 0-16,0 0 0 0,0 0-1 15,0 0 1-15,0 0-1 0,0 0 0 16,0 0-1-16,0 0 0 0,0 0 0 16,0 0 0-16,0 0-1 0,0 0 1 15,0 0-1-15,0 0 0 0,0 0 0 16,0 0 0-16,0 0 0 0,0 0 0 0,0 0 0 16,0 0 0-16,0 0 0 15,0 0 0-15,0 0 0 0,0 0-1 0,0 0 1 16,4 0-2-16,-4 0-1 0,0 0-3 15,0 4-3-15,3-4-10 0,-3 0-44 16,0 0-35-16,0 5-71 0,-5-1-157 16</inkml:trace>
  <inkml:trace contextRef="#ctx0" brushRef="#br0" timeOffset="7929.41">21545 14551 226 0,'-4'-3'65'0,"0"-1"4"15,-1 4-25-15,-2-4-5 0,0 4-7 16,-1 5-4-16,-1 0-3 0,-4 5-1 15,-1 2-1-15,0 5 0 0,-5 7 1 16,-3 5 0-16,-8 5-1 0,0 9-2 16,-7 9-1-16,2 11-3 0,-4 7-3 15,-1-1-3-15,2-1-1 0,-2 2-1 0,6-8-3 16,2-5-1-16,0-10 0 0,8-8-2 16,5-4 1-16,1-8-2 0,6-7 1 15,4-3-1-15,6-7 0 0,2-5 0 16,0-5 0-16,0 0 0 0,7-10 0 15,-7-1 0-15,3-3-1 0,-3-3 1 16,6-1-2-16,-2-1 0 0,-1-1 0 16,3-1-1-16,1-2 0 0,3 1-2 0,4-3-1 15,5-3-2-15,3-5-2 16,3-9 0-16,4-6-2 0,9-7-1 0,1-4 1 16,6-2 1-16,3-4 1 0,4 3 1 15,-2 4 1-15,2 5 1 0,-7 6 1 16,-6 3 1-16,-10 3 0 0,-10 7 1 15,-3 4 0-15,-8 6 2 0,-5 7-1 16,-3 4 0-16,0 8 1 0,0 5 0 16,0 4 1-16,-3 6 1 0,3 4 0 0,-5 2 3 15,5 4 1-15,-5 1 1 0,5-1 1 16,0 1-1-16,0-2 0 0,0-3 0 16,0-2-2-16,-3-2 0 0,3-2 0 15,0-2-1-15,-5-1 0 0,5 0-1 16,-5-1 1-16,3 0-1 0,2 0 1 15,-5 1-1-15,5 1 1 0,-6 1-1 16,3 0 0-16,3 1-1 0,-5-1 0 16,-1-1 0-16,6-1-1 0,-2-2 0 15,2-1 1-15,0-1-1 0,0-3 1 0,0 0 1 16,8 0 0-16,-2 0 0 0,5 0-1 16,-1-6 1-16,4 3-1 0,-2-2-1 15,2 1 0-15,-1 0 0 0,1 1-1 16,-1-2 1-16,-1 1-1 0,4 0 0 15,-1-2 1-15,-1 0-1 0,0 0 0 0,0-2 1 16,-1-1-1-16,1 0 0 0,-3 0 1 16,-2-1-1-16,3 2 0 0,-4 0 0 15,-2-1 1-15,0 2-1 0,0-3 0 16,-6 1 0-16,2-2 1 0,-2-5-1 16,0 0 0-16,0-1 1 0,0-1-1 15,0 0 0-15,0 1 0 0,-2 1 0 16,2 1 0-16,0 3 0 0,0 1 0 0,0 1 0 15,0 2 1-15,0 1-1 0,0 3 0 16,0 0 0-16,0 4-1 0,0 0 1 16,0 0 0-16,0 0 0 0,2 7-1 15,-2 1 1-15,6 2 0 0,1 1 0 16,1 1 1-16,4 1-1 0,-1-1 1 16,3 1-1-16,4-3 0 0,3 0 0 15,0-4 1-15,5 1-1 0,1-7 0 16,0 4 1-16,4-4-1 0,-1 0 0 0,-1-7 1 15,0 2-1-15,1-4 0 0,-3 1 1 16,0-2-1-16,-4-2 0 0,1 1 0 16,-4 4 0-16,-5 1 1 0,-4 1 0 15,-3 1 1-15,-4 1 2 0,-4 3 0 16,0 0 1-16,-8 0 0 0,1 0 0 16,-3 5 0-16,0 3-2 0,-1 4-1 15,-1 3 0-15,0 2-1 0,-2 2 0 0,3 2 0 16,-1 2 0-16,0-3 0 0,1 1-1 15,-1 0 1-15,4-1-1 0,2-2 0 16,1-2 1-16,5-1-2 0,0-3 1 16,9-4 0-16,2-1 0 0,7-7 0 15,4 0-1-15,5-7 0 0,5 0-1 16,2-2 1-16,3-2-1 0,-2 1 1 16,2 1 0-16,-4 0 0 0,-4 1 0 0,-3 2 2 15,-6 2-1-15,-7 4 0 0,-1 0 0 16,-7 6 1-16,-5 1-1 0,-5 2 1 15,-1 2 0-15,-2 1-1 0,0 0 1 16,-1 1 0-16,2-1-1 0,4-2-1 16,3 0-3-16,3-2-8 0,6-2-10 15,1 1-12-15,1-3-93 0,3-4-99 16,1 0-237-16</inkml:trace>
  <inkml:trace contextRef="#ctx0" brushRef="#br0" timeOffset="8243.49">22753 14288 398 0,'-7'0'98'15,"0"5"5"-15,0 0-56 0,1-1-13 16,0 3-7-16,2-1-4 0,-1 1-4 15,5-1-6-15,-5 0-4 0,5-1-3 16,7-5-1-16,-4 4-1 0,3-4-1 16,0-5 1-16,-1 0-1 0,1-1 2 0,1-3 1 15,-7 4 0-15,3-2 1 0,-3 3 1 16,-7 0-1-16,-2 4-1 0,1 0-1 16,-4 0-2-16,-2 0-1 0,2 5-1 15,2 0-3-15,2-2-5 0,2 1-8 16,6 2-10-16,0-2-97 0,9-4-97 15,3 3-243-15</inkml:trace>
  <inkml:trace contextRef="#ctx0" brushRef="#br0" timeOffset="8953.95">23162 14426 328 0,'0'-5'88'0,"-4"2"3"0,4-1-47 16,-3 1-5-16,3-1-7 0,-5 0-6 15,5 1-7-15,0 3-4 0,0-6 0 16,0 6-1-16,-2-5-1 0,2 5 0 0,0-6-1 15,-5 6-2-15,5-4-1 0,-7 4-2 16,0 0-2-16,0 0-1 0,-5 4-2 16,-2 2 0-16,1-1 0 0,-6 3 0 15,1 2 0-15,-1 1 1 0,-4 2 1 16,3 4 0-16,-3 3 2 0,0 2 0 16,0 1 0-16,4 2 1 0,1-2-2 0,2 2 1 15,6-1-2-15,3-2 0 16,3-2 0-16,4-2-1 0,4-2 0 0,6-3-1 15,7-2 1-15,2-2-1 0,7-2 0 16,2-2 0-16,5-5 0 0,0 0-1 16,2 0-1-16,-1 0-4 0,-4-7-4 15,2 1-7-15,-5-2-7 0,-1 2-11 16,0-1-52-16,-5-1-39 0,-2 3-81 16,0-1-172-16</inkml:trace>
  <inkml:trace contextRef="#ctx0" brushRef="#br0" timeOffset="9330.44">23317 14675 380 0,'4'0'92'0,"4"0"3"0,3 0-60 0,6-4-11 16,1 1-1-16,8-3-4 0,5-2-2 15,2-2-4-15,2-1-1 0,3-2-2 16,-4-2-1-16,-2-1 0 0,-8-2-2 16,-2-2-2-16,-6 0 0 0,-7-2-1 15,-5 3 0-15,-4 0 1 0,-2 5 0 16,-7 2-1-16,-2 3 1 0,-7 5 0 0,-2 4 0 16,-4 5 1-16,-3 4 0 0,-2 4 1 15,3 5 0-15,-2 5 0 0,2 1 1 16,1 2-1-16,7 1 0 0,5 0 0 15,7 0-1-15,6-4-1 0,4-1 0 16,5-1-1-16,11-3-1 0,4-1 0 16,8-5-1-16,2-5 0 0,5-7 0 0,1 0-1 15,3-7-1-15,-1-5-3 0,-2-4-5 16,-5 2-10-16,-3-1-13 0,-7 2-96 16,-5 3-99-16,-6 4-248 0</inkml:trace>
  <inkml:trace contextRef="#ctx0" brushRef="#br0" timeOffset="10429.04">24447 14627 351 0,'-4'-5'97'16,"-6"5"2"-16,0 0-11 0,-1 0-55 16,-1 4-15-16,5 1-4 0,0 1-2 15,1 0-2-15,3-1-1 0,3 2-1 16,3 0 0-16,4-4-1 0,2 1-1 0,2-4-1 15,2 3 0-15,4-3-1 0,-1 0-1 16,1-4-1-16,-1 0 0 0,2-1 0 16,-3-2-1-16,2-2 0 0,-1-1 0 15,-2-2-1-15,-2-2 0 0,1-4 0 16,-5 0 0-16,-3-2 0 0,-5 0 0 16,0 1 1-16,-5 3 1 0,-2 3 1 15,-8 3 2-15,-3 6 2 0,-5 4 2 16,-7 8 1-16,-3 5 1 0,-1 2-1 15,0 3 0-15,0 3-3 0,3 1-1 16,9 1-1-16,3-2-2 0,7-2-1 0,4-3-1 16,8-2-1-16,12-4 1 0,4-4 0 15,11-6-1-15,13 0 1 0,6-5-2 16,10-3 0-16,1-6 0 0,2-3-2 16,4-10 0-16,-3-5-2 0,1-6-2 15,0-7-1-15,-1-3-2 0,-2-3-1 16,-5-1-1-16,-1 2 1 0,-11-1 1 0,-8 5 2 15,-9 0 3-15,-10 3 3 0,-6 2 3 16,-8 5 4-16,0 4 0 0,-9 7 2 16,-1 7-1-16,-3 8 1 0,-4 10-1 15,-1 10-1-15,-5 9 0 0,-5 10 0 16,-5 12 3-16,-6 11 2 0,-3 10 0 16,-3 18 0-16,-2 8 1 0,0 6-1 15,0 3-1-15,2 5-2 0,3 2-1 16,3-2-2-16,0-12 0 0,4-8-1 0,3-8-2 15,2-4 1-15,6-14-2 0,1-11 0 16,10-8 1-16,3-6-1 0,4-9 0 16,6-6-1-16,0-7 0 0,6-9-4 15,3 0-3-15,4-18-6 0,2-5-6 16,4-9-7-16,7-10-3 0,0-9-3 0,1-9 1 16,0-9 3-16,-2 1 6 0,-1-1 7 15,-1 3 10-15,-4 2 8 0,-4 11 8 16,-3 10 6-16,0 11 4 0,-9 4 1 15,2 12-1-15,-5 5-3 0,0 2-4 16,6 9-4-16,1-3-5 0,5 3-6 16,3 0-8-16,5 5-11 0,7-1-96 15,6 0-96-15,0-1-242 0</inkml:trace>
  <inkml:trace contextRef="#ctx0" brushRef="#br0" timeOffset="11912.37">18681 15942 214 0,'5'-6'68'0,"1"-2"6"16,0-2-18-16,2 2-5 0,0-2-8 15,3-1-9-15,-1 0-5 0,4 0-7 16,1-2-5-16,0 0-3 0,1 0-4 0,4-3-3 16,-2-1 0-16,3-2-1 0,-1-1-1 15,-1 2 0-15,-2-2-1 0,-2 0 0 16,-6 3-2-16,-3 2-1 0,-6 1 0 15,-3 3 0-15,-6 2-1 0,-2 4 2 16,-5 5 0-16,-2 0 0 0,-3 7 3 16,0 3 1-16,-5 5 2 0,-1 4 2 15,1 7 0-15,1 0 1 0,4 1 0 16,-1 3-1-16,5 3-2 0,5 1-1 0,6-4-2 16,6-2-2-16,4-1 0 0,7-5-1 15,11-6 0-15,1-4-1 0,7-8 1 16,7-9-1-16,5-6-1 0,5-6 1 15,4-7-1-15,0-3 0 0,5-9-1 16,3-3 0-16,-3-1 1 0,2-4-1 16,4-6 0-16,0-1-2 0,-5-4 0 0,-5-1-2 15,-4 2 1-15,-7 2 0 0,-11 3-1 16,-9 4 1-16,-8 7 3 0,-3 7 1 16,-10 8 1-16,0 6 0 0,-10 4 0 15,-3 8 0-15,-4 5 0 0,-2 4 0 16,-2 6 0-16,-5 3 1 0,0 3 0 15,-1 6 1-15,1 8 0 0,0 5 0 16,-1 10 1-16,6 2-1 0,0 3 0 16,1 5-1-16,3-2 0 0,6 1 0 0,5-7-1 15,3-7 1-15,3-3-1 0,7-4 0 16,6-7 1-16,10-7 0 0,6-10 0 16,4-6 0-16,4-3-1 0,6-9 1 15,-1-7-2-15,2-4 0 0,2-5-1 16,-3-2 0-16,1-3 0 0,-4-2-1 15,-1-3 0-15,0-4 0 0,-9 2 1 16,-6 3-1-16,-5 3 2 0,-7 3 0 0,-10 6 1 16,-6 7 1-16,-6 11 1 0,-10 4 1 15,-5 14 1-15,-3 5 0 0,-7 8 0 16,-3 7 0-16,0 0 0 0,3-1 0 16,-3 5-1-16,10-3 0 0,2-2-1 15,12-6 0-15,8-7 0 0,10-2 0 16,12-4 0-16,10-7-1 0,8-7 1 15,9 0-2-15,6-3 0 0,5-3-4 16,-1-5-6-16,2 3-10 0,-2-2-12 0,-9 1-93 16,-2 2-97-16,-6-3-236 0</inkml:trace>
  <inkml:trace contextRef="#ctx0" brushRef="#br0" timeOffset="13383.77">20323 15639 308 0,'0'-3'82'0,"-4"3"3"0,0-4-42 16,0 0-8-16,-3 1-7 0,4-2-7 15,-3 1-6-15,1 4-3 0,-1-4-2 16,0 4-2-16,-2 0 0 0,2 0 0 16,-2 0-1-16,-1 4 0 0,-1 0 0 15,2 2-2-15,-3-1 0 0,3 0 0 16,-2 0 0-16,0 1 0 0,-3-1 0 0,1 2 1 16,-2 2 0-16,1-1 0 0,1 3 0 15,-2 6 1-15,3-1 1 0,0 2 0 16,0 1 0-16,4 4-1 0,1 1 0 15,6 0-1-15,0-2-2 0,0-3 1 16,11 1-2-16,-1-2 1 0,7-5 0 16,3-6 0-16,3-7-1 0,7 0 0 0,3-10 0 15,8-5-1-15,4-3 0 0,3-1-1 16,2-3 0-16,1-2 0 0,0-1 0 16,-1-5-1-16,-3 0 0 0,-2 0 0 15,-3-11 0-15,-2 3 0 0,-1-6-1 16,0-4-1-16,1-4 0 0,-1 2-1 15,-4-3 0-15,2 4 0 0,-1 1 1 16,-4 1 0-16,-5 7 0 0,-3 4 2 16,-7 3 0-16,-4 5 0 0,-1 2 2 15,-6 9-1-15,-4 3 1 0,-2 6 0 16,0 8 0-16,0 7 0 0,-8 6 1 0,-4 10 0 16,-2 4 0-16,-6 9 1 0,-6 7 1 15,-4 6 0-15,-6 5 1 0,3 8-1 16,-3 0-1-16,0-5 0 0,6-3-2 15,0-1 0-15,3-9 0 0,5-6-1 16,3-10 0-16,0-5-1 0,7 1 1 0,-2-9-1 16,7-3 0-16,1-2 0 0,4-4-2 15,2-6-1-15,-5-7-1 0,5-3-1 16,0-4 0-16,0-5-1 0,0-4 0 16,0-3 1-16,5 0 1 0,-5-3 1 15,6-1 1-15,-4 0 1 0,-2 3 1 16,7 1-1-16,-7 3 2 0,6 4 0 15,2 4-1-15,0 4 1 0,3 3 0 16,3 2 1-16,4 6-1 0,3 0-1 16,9 0 1-16,3 0-1 0,3 0 1 15,7 7-1-15,0-4 1 0,0 1 0 0,0 1 1 16,-4 0-1-16,-1 2 1 0,-5 1 1 16,-5 2-1-16,-3-2 0 0,-4 1 1 15,-3 2-1-15,-7-2 0 0,0 1 0 16,-6-2 1-16,-5 1 0 0,0 0 1 0,0 0-1 15,-7-1 1-15,-2 2 1 0,0-1-1 16,-3 1-1-16,-2 1 0 0,1 0 0 16,-1-1-1-16,-1 1-1 0,-1-1 0 15,2-2 0-15,6 1-1 0,1-1 1 16,0-2-1-16,2 1 0 0,5-1 0 16,0 0 0-16,0 2 0 0,5-3 0 15,1 3 0-15,1-1 0 0,2-2 1 16,8-1-1-16,-1-4 0 0,4 0 0 15,4 0 1-15,-2 0-1 0,8-6 0 0,-1 3 0 16,-2-1 0-16,0 4 0 0,-3-4 0 16,-3 4 0-16,-1 4 1 0,-9 3-1 15,-2 1 0-15,-5 4 0 0,-4 2 0 16,0 2 0-16,-6 0 1 0,1 1-1 16,-1-1 1-16,4-1-1 0,2-3 0 15,0-1-1-15,2-3-4 0,6-1-7 16,2-7-9-16,3 0-10 0,6 0-53 15,0-11-45-15,2 1-88 0,2-5-186 0</inkml:trace>
  <inkml:trace contextRef="#ctx0" brushRef="#br0" timeOffset="13708.62">21673 15451 433 0,'-12'9'104'0,"3"1"4"15,-1-1-58-15,1 1-17 0,1 3-7 16,2-2-4-16,1-2-4 0,0-4-3 0,5 1-3 16,-3-6-5-16,3 3-3 0,0-3-2 15,6-9 0-15,-1 2 0 0,1-2-1 16,-3-3 0-16,5-4 0 0,-3-1 0 15,-2 2 1-15,-3 0 2 0,0 1 2 16,0 2 0-16,0 3 2 0,-4 5-1 16,-1 0 0-16,-2 4-1 0,1 4-2 15,0 1-2-15,-1 3-1 0,1 1-3 16,3 2-7-16,3 1-12 0,0 0-8 0,0-1-99 16,9-4-101-16,4-7-248 15</inkml:trace>
  <inkml:trace contextRef="#ctx0" brushRef="#br0" timeOffset="14388.82">22122 15563 345 0,'0'-8'94'0,"0"-1"4"16,-2 0-37-16,-1 1-16 0,-3 1-10 16,0-1-6-16,2 1-4 0,-8 1-5 15,4 1-3-15,-4 5-4 0,-3 0-2 16,-3 0-3-16,-2 5-2 0,-4 3-1 16,1 6 0-16,-3 0-1 0,-1 6 0 15,1 2 0-15,4-1 0 0,0 4 0 16,7-2 0-16,1 1-1 0,6 1 0 15,4-2-1-15,4 0 1 0,8 2-1 16,4-4-1-16,7-1 1 0,7-4-1 0,6-4 0 16,8-4 1-16,0-4-1 0,1-4 0 15,1 0 0-15,-2-10 0 0,-1 4 0 16,-6-4 0-16,-8 2-1 0,-1 1 0 16,-5 0 1-16,-4 1-1 0,-3-1 0 15,-4 3-3-15,-4 0-7 0,-4 0-9 16,6 1-9-16,-6 3-48 0,3-9-48 15,-3 4-87-15,7 0-186 0</inkml:trace>
  <inkml:trace contextRef="#ctx0" brushRef="#br0" timeOffset="14604.34">22514 15593 455 0,'-8'0'107'0,"-1"-5"2"0,0 5-67 16,-1 6-17-16,0 2-6 0,-3 2-2 16,2 1-3-16,-2 4-4 0,0 1-3 15,1 0-2-15,1 0-1 0,-1 0-1 16,3 1-2-16,-1-2-1 0,2 1-6 16,4-4-8-16,4 0-9 0,0-2-43 15,0-5-52-15,6-5-83 0,0 0-189 16</inkml:trace>
  <inkml:trace contextRef="#ctx0" brushRef="#br0" timeOffset="14899.37">22631 15341 484 0,'-7'-9'113'16,"-3"-2"1"-16,3 6-77 0,0 5-13 15,1-4-5-15,0 4-5 0,1 0-3 16,0 0-3-16,5 0-3 0,0 0-1 16,0 0 0-16,5 0-2 0,2 0-1 15,-3-4 1-15,2 4-1 0,1 0 1 16,-1 0 1-16,-3-3 1 0,-3 3 3 0,0 0 0 16,0 0 1-16,-7 3 0 0,-1-3 0 15,-2 4 0-15,-1 0-3 0,-2-1-1 16,3 1-2-16,0 1-2 0,4-1-6 15,6 1-6-15,0-5-11 0,7 3-12 16,8-3-95-16,2-6-101 0,10 3-241 16</inkml:trace>
  <inkml:trace contextRef="#ctx0" brushRef="#br0" timeOffset="16345.43">22877 15634 254 0,'14'-15'57'0,"6"-4"8"0,4-7-42 15,8-5 7-15,4-7 6 0,4-4 4 16,4-8 1-16,4 0-3 0,0-1-6 0,-3 3-7 15,2 4-4-15,-4 5-3 0,-7 7-1 16,-6 8 1-16,-8 8 1 0,-7 5-1 16,-8 8-1-16,-14 8-1 0,-7 8-4 15,-5 7-2-15,-7 8-1 0,-8 8-2 16,-6 10 1-16,-1 12 0 0,-3 6-1 16,-1 1-1-16,-2 2 0 0,0-3-1 15,3 1-2-15,1-9-1 0,3-9 0 16,4-8-1-16,7-6 0 0,3-5 0 0,8-6 0 15,5-7-1-15,4-5 1 16,2-5 0-16,2-5-1 0,2 0 0 0,-2-9-1 16,5-4 1-16,-4-2-1 15,4-5 0-15,-5-2 1 0,5-3-1 0,-4 2 1 16,4 0 0-16,-4 3 0 0,4 2 1 16,0 3-1-16,0 5 0 0,4 1 1 15,2 2-1-15,4 7 0 0,4-3 0 0,7 3 1 16,7 0-1-16,5 0 0 0,6 5 0 15,2-2 0-15,4-3 1 0,-1 0-1 16,-2 0 0-16,-2 0 0 0,-7 0 0 16,-4-6 0-16,-3 6 1 0,-7-6-1 15,-2 6 0-15,-5 0 1 0,-4 0-1 16,-3 0 0-16,-5 0 1 0,3 4-1 16,-3-4 1-16,-3 6-1 0,0-2 1 15,-1-1 0-15,0 1 0 0,-1 2 0 16,5-6-1-16,-4 5 1 0,4-1-1 15,0-1 1-15,0-3-1 0,4 5 0 0,2-1 0 16,0 0 0-16,1-1 1 0,1 2-1 16,0-1 0-16,-1-1 0 0,0-3 0 15,-2 7 0-15,1-7 0 0,-1 3 0 0,-2-3 0 16,-3 0 0-16,5 0 0 0,-5-6 1 16,5 0 0-16,-5 0-1 0,0-3 1 15,0 2-1-15,0 0 1 0,0-2-1 16,0 3 0-16,0 0 1 0,-5 1-1 15,5 1 0-15,0 4 0 0,-2-3 0 16,2 3 0-16,0 0 0 0,0 0-1 16,0 0 1-16,0 0 0 0,0 0 0 15,-5 0 0-15,5 0 0 0,-2 0 0 16,2 3 0-16,-6 3 0 0,0 2 0 0,0 2 0 16,-2 2 1-16,-3 5 1 0,0 1 0 15,-2 1 1-15,-2 1-1 16,0 0 1-16,1 1-1 0,2-1 0 0,5-3-1 15,-1-4 0-15,8 0-1 0,0-5 0 16,9-2 0-16,5-6 1 0,4-4-1 16,8-6-1-16,4-1 1 0,6-6 0 15,1-2 0-15,4-4-1 0,2-3 1 16,0-1-1-16,-2-3 1 0,-6 0-1 16,-3-2 1-16,-6 4-1 0,-6 2 1 0,-6 4 1 15,-5 5 1-15,-5 6 1 0,-4 6 1 16,-8 13 0-16,-4 6 1 0,-1 9 0 15,-7 10 0-15,0 7-1 0,-6 10 0 16,-1 9-1-16,1 4 0 0,1 6-1 16,4 3 0-16,-1 3-1 0,-3 1 0 15,5 1 0-15,1-2 0 0,-2-5-1 16,0-2 1-16,-1-4-1 0,-1-5 1 0,3-4-1 16,-3-6 1-16,-1-5-1 0,-1-8 0 15,4-9 1-15,-2-5-1 0,0-6 1 16,0-7-1-16,2-9 0 0,2-12 0 15,0-7 0-15,2-4-1 0,3-15 0 16,8-9 1-16,6-11 0 0,7-7 0 16,9-5-1-16,7-1 1 0,12-1 0 15,7-2-1-15,4 7 1 0,10 4-1 0,9 2 0 16,3 7-2-16,3 2-5 0,-3 5-6 16,0 5-12-16,2 6-11 0,-12 7-100 15,-7 7-103-15,-9 5-251 0</inkml:trace>
  <inkml:trace contextRef="#ctx0" brushRef="#br0" timeOffset="20877.66">21386 14690 234 0,'-6'0'67'0,"6"0"4"15,-5-4-27-15,5 4-7 0,-2 0-6 16,2 0-5-16,0 0-5 0,0 0-4 16,0 0 1-16,-4 0-1 0,4 6-1 15,-6 0 1-15,4 0-1 0,-3 3 0 16,-2 2-2-16,4 1-4 0,-2-1-2 16,0 1-2-16,5 0-1 0,-3-1 0 15,3-3 0-15,0-1-1 0,0 0 0 0,3-3 1 16,1 1-1-16,2-5 0 0,0 3 0 15,1-3 0-15,1 0 0 0,0 0 0 16,-1 0 0-16,4 0 0 0,-3 0-1 16,-1 0 1-16,0 0-2 0,4-2 1 15,-2 2-1-15,1-5 0 0,0 5-1 16,6 0 1-16,-2-3-1 0,0-1 0 16,1 0 0-16,-2 0 0 0,1-1 0 15,-1-2 0-15,-1-6 0 0,0 1-1 16,-3-2 1-16,1-2-1 0,-1 1 1 0,-2-3-1 15,-2 1 1-15,-3 2-1 0,-2-2 0 16,0 2 1-16,-2 0-1 0,-3 0 1 16,-1 3 0-16,0 0-1 0,-3 2 1 15,1 0 1-15,-2 2-1 0,1 1 1 0,-2 2 0 16,2 5 0-16,-3-5 0 0,0 5 0 16,4 0 0-16,-4 6-1 0,2-3 1 15,-2 2-1-15,0 1 0 0,3 1 0 16,0 1 0-16,-2-1 0 0,1 2 1 15,4 0-2-15,-2 2 1 0,0 3 0 16,-3 0 0-16,2 0-1 0,-3 4 1 16,0 0 0-16,2 2-1 0,-1-1 1 15,3 1 0-15,2-3 0 0,1 0-1 16,5-4 1-16,0-2 0 0,5-2-1 0,1-4 1 16,3-5 0-16,4 4 0 0,1-4-1 15,4-6 1-15,1 1 0 0,3-6 0 16,4-3-1-16,-1 0 0 0,-3-4 1 15,4-2-1-15,-2 0 0 0,-4-1-1 16,-6-2 1-16,-1 2-1 0,-4-1 0 16,-5 0 0-16,-4 0-1 0,-4-1 1 0,-4 4 0 15,-1 3 0-15,-7 4 0 0,-4 4 0 16,-3 8-1-16,-4 9 1 0,-4 5 0 16,-3 8 0-16,1 6 0 0,0 3-1 15,1 9-2-15,5 1-5 0,7 5-8 16,2 4-14-16,10 0-83 0,8-3-90 15,0-1-219-15</inkml:trace>
  <inkml:trace contextRef="#ctx0" brushRef="#br0" timeOffset="23800.35">20569 15763 281 0,'0'-7'71'0,"0"-2"1"0,6-2-11 16,2-2-44-16,3-1-6 0,3-4-1 16,5-4 2-16,-1-4 2 0,4-5 0 15,3-6-1-15,2-1-3 0,1-2-1 16,4-3-2-16,2 0-3 0,3 0-1 15,-1 3-1-15,4 3-1 0,-1 1 0 16,0 4 0-16,-5 3-1 0,-4 3 1 0,-7 6 1 16,-4 4 1-16,-6 5 2 0,-6 5 1 15,-7 6 2-15,0 0 2 0,-6 13 3 16,-3 4 0-16,-9 8 2 0,-5 6 0 16,-7 6-1-16,-4 9 0 0,-4 4-1 15,2 7-2-15,-1 4-1 0,1-6-1 16,-1 1-2-16,4-3 0 0,6-1-1 0,2-10-2 15,4-7 1-15,1-1-2 0,5-4 0 16,3-3-1-16,6-6-1 0,3-5 0 16,3-3 0-16,0-2 0 0,0-6 0 15,0-1-1-15,3-4 1 0,-3 0 0 16,4 0 0-16,-4 0 0 0,0-6 0 16,3-1 0-16,-3-2 0 0,0 0-1 15,0-3 1-15,0 1-1 0,-6 0 0 16,6 3-1-16,-4-2 0 0,0 2 0 0,-1 2-1 15,2 1-1-15,-1-2 0 0,4 2 0 16,-7-3 0-16,7 3 1 0,-6-1-1 16,6-1 2-16,-3 3 0 0,3-2 0 15,-4 4 1-15,4 2 0 0,0-5 0 16,0 5 0-16,0 0-1 0,0-6 1 16,0 6 0-16,4-5 0 0,2 0 0 15,0 1 0-15,4-2 1 0,3 2-1 0,3-3 0 16,1 1 0-16,3-1 1 0,4 2-1 15,-4 2 1-15,1-4-1 0,-7 4 0 16,3 3 1-16,-8-4-1 0,-2 4 0 16,-7 0 0-16,0 0 0 0,-8 0 1 15,-3 5-2-15,-4-1 1 0,-5 1-1 16,-5 1 1-16,-1 1-1 0,-1-1 1 16,-1 2-1-16,-3-3 1 0,4 1 0 15,5-3 0-15,-2-3 0 0,6 5 0 0,4-5 0 16,11 0-1-16,3-5 1 0,13 0-1 15,3-2 1-15,10-3-3 0,6-2-2 16,3-3-4-16,4 4-4 0,1-2-9 16,4 1-50-16,-3 2-41 0,-1 4-80 15,-2 6-176-15</inkml:trace>
  <inkml:trace contextRef="#ctx0" brushRef="#br0" timeOffset="26084.28">20197 16293 296 0,'0'-5'84'15,"0"-2"5"-15,0 1-38 0,0 0-5 16,0 1-10-16,-6 1-6 0,0 4-7 16,-1 0-6-16,0 0-2 0,-3 5-4 15,-2 2-1-15,-1 2-2 0,-5 4-1 16,-1 7 0-16,-5 7 1 0,-1 5 0 16,-2 7 0-16,-4 8 1 0,-1 6 1 15,3 8 0-15,-2 0-1 0,4 4 0 16,6 4-2-16,3 1 0 0,5 0-2 15,11-5-1-15,2-6-2 0,9-5 0 0,10-7 0 16,1-10-1-16,6-6 0 0,4-5-1 16,2-4 1-16,-2-2-1 0,-2-3-1 15,-2-4-5-15,-7-1-7 0,-2-3-9 16,-5-2-30-16,-4-1-67 0,-2-2-89 16,-1-4-204-16</inkml:trace>
  <inkml:trace contextRef="#ctx0" brushRef="#br0" timeOffset="27067.53">20989 16199 282 0,'3'-9'77'0,"-3"-2"5"0,0 4-35 15,0 0-6-15,-7 1-7 0,0 1-5 16,1 0-5-16,-2 5-4 0,-4 0-5 16,3 0-4-16,-5 3-2 0,-3 5-2 15,1 1-2-15,-4 5-1 0,-4 1 0 16,4 5 0-16,-5 3 2 0,2 5 2 16,-1 5 1-16,3 9 2 0,2 4 1 15,3 4-1-15,5 2 0 0,3 0-2 16,8-1-3-16,0-2-2 0,7-5-1 0,5-8-2 15,4-4 0-15,8-3 0 16,3-8 0-16,6-3-1 0,3-8-1 0,3-6-2 16,0-4-2-16,1 0-5 0,-2-3-4 15,-4-2-11-15,-3-2-43 0,-9-2-44 16,-4 0-77-16,-4-1-173 0</inkml:trace>
  <inkml:trace contextRef="#ctx0" brushRef="#br0" timeOffset="27442.23">20667 16362 298 0,'-7'0'73'0,"1"0"6"0,0-4-31 16,3 4-16-16,-1 0-7 0,1 0 0 16,3 0-1-16,-4 4-1 0,4-4-5 15,0 0-3-15,0 0-4 0,6 0-2 16,-1 0-1-16,2 0-1 0,0 0-1 0,1 0 0 16,6 0-2-16,-1 0 0 0,4 0-1 15,-2-6-1-15,4 2 1 0,0-1-1 16,2 2 0-16,1-3-1 0,2 2 0 15,-2 0 1-15,4 4-1 0,0 0-1 16,-1-4 1-16,-4 4-1 0,-3 0-1 16,-4 0-1-16,-5 0-2 0,-2 0-2 0,-7 0-7 15,0 0-21-15,0 0-71 0,-8 0-79 16,-5 0-200-16</inkml:trace>
  <inkml:trace contextRef="#ctx0" brushRef="#br0" timeOffset="27781.12">20599 16536 294 0,'-5'0'83'0,"-1"0"7"15,1 0-36-15,2 4-11 0,-2-4-6 16,5 3-5-16,-6-3-6 0,6 0-9 15,-2 5-5-15,2-1-3 0,0-4-3 16,0 7 0-16,0-3-1 0,6-4 0 0,-4 6 0 16,4-6-1-16,2 0 0 0,2 4-1 15,2-4 1-15,2-4-2 0,0 0 1 16,5 4-1-16,2-3 0 0,0 3-1 16,4-6 1-16,-3 6-2 0,3 7 1 15,-4-3 0-15,2-1-1 0,-5-3 0 16,0 6 1-16,-3-1-1 0,-2-5 0 15,0 0-1-15,-7 0-2 0,0 0-3 16,-6 3-7-16,0-3-23 0,-5 4-72 16,-2-4-83-16,-1 4-205 0</inkml:trace>
  <inkml:trace contextRef="#ctx0" brushRef="#br0" timeOffset="28551.69">21646 16159 238 0,'4'-9'77'0,"-4"-1"6"16,3 3-12-16,-3 0-17 0,0 0-8 15,0 3-10-15,-6 4-6 0,4-6-7 16,-3 6-5-16,2 7-3 0,-7 2-3 16,2 6-1-16,-6 6 0 0,-7 8 2 15,-6 10 0-15,-9 8 0 0,-3 10 1 16,-2 1-2-16,-5 6-1 0,0 3-2 0,0-1-1 16,6-3-2-16,0-4-2 15,7-7 0-15,4-2-1 0,3-6-1 0,7-7-1 16,6-8 0-16,5-6 0 0,4-5 0 15,4-7-1-15,5-6 0 0,2-5 0 16,5-9-2-16,0-1-4 0,2-4-5 16,0-2-6-16,-1-1-10 0,1 1-36 15,-2-1-56-15,-2 1-85 0,0 3-188 16</inkml:trace>
  <inkml:trace contextRef="#ctx0" brushRef="#br0" timeOffset="29866.86">21567 16663 275 0,'0'-8'71'0,"0"0"5"15,0 1-38-15,0 0-4 16,0 0-3-16,0 3-1 0,-2-1-2 0,2 1-3 15,0 0-3-15,0 4-2 0,0-3-4 16,0 3-3-16,-5 0-3 0,5 3-1 16,0 2-1-16,-6 5 0 0,4 2 0 15,-3 4 1-15,-2 6 1 0,-1 3 1 16,1 0-1-16,0 2-1 0,1 3-2 16,1-4-1-16,5 1-1 0,0-7-2 15,0-2-1-15,8-5 0 0,2-4-1 16,2-6 0-16,2-6 0 0,1-5 0 0,0-4 0 15,2-1 0-15,2-5 0 0,2-5 0 16,0-2-1-16,0-1 0 0,3-3 0 16,-2-2-1-16,3-1 0 0,-2-2-1 15,-1-3 1-15,0-2-1 0,-2-1 1 16,2 3 0-16,-2-2 1 0,-5 3 0 16,0 5 0-16,-3 9 0 0,-5 6 0 0,-5 4 0 15,3 7 0-15,-5 5 0 0,0 0 0 16,0 0-1-16,0 4 1 0,0 6 0 15,-5 3 2-15,2 5 0 0,-2 7 1 16,-1 6 2-16,-2 8 0 0,-4-2 1 16,0 2 0-16,-2 2 0 0,1-2-2 15,1-6 0-15,-2-3-2 0,4-5 0 16,1-2-1-16,3-7 0 0,3-1 0 0,3-6-1 16,0-2 1-16,0 0-1 0,0-7 0 15,5 3 1-15,-5 1-1 0,4-4 0 16,1 0 1-16,1-9-1 0,5 0 1 15,0-7-1-15,6-2 1 0,3-5-1 16,3-6 0-16,8-5-1 0,3 0 0 16,-2-5 0-16,0 0-1 0,1 1 1 0,-1-1 0 15,-3 2 1-15,-5 3 0 0,-3 5 0 16,-2 9 0-16,-2 1 0 0,-3 5 0 16,-3 3 0-16,-3 6 0 0,-1 1 0 15,-4 4 0-15,-3-4 0 0,0 4-1 16,0 0 0-16,0 6 1 0,-5-1-1 15,0 6 1-15,-1 4 0 0,-1 4 1 16,-1 5 0-16,3 5 0 0,-5 5 0 16,3 2 1-16,0-2 0 0,-3 2 0 15,2-2 0-15,0-2 0 0,-1-3 0 16,2-3-1-16,2-3 1 0,0-3-2 0,5-1-1 16,0-2-4-16,0-5-6 0,0-3-6 15,0 0-8-15,5-4-12 0,-1-5-85 16,-1-5-91-16,4-2-214 0</inkml:trace>
  <inkml:trace contextRef="#ctx0" brushRef="#br0" timeOffset="30642.33">22591 16244 331 0,'0'-8'89'0,"0"-1"5"0,-4 4-44 15,-2 2-9-15,3-1-6 0,3 4-6 16,-5-5-5-16,5 5-5 0,-6 0-4 16,2 0-3-16,4 0-2 0,-6 0-2 15,6 0-1-15,-6 0-2 0,2 3 0 16,1 2 0-16,0-1 0 0,-1 5 1 16,-2 3 1-16,-5 2 1 0,-1 9 0 15,-4 5 2-15,-1 10-1 0,-6 6 0 16,-1 4 0-16,-1 5-1 0,1-1-2 15,3-1 0-15,3-4-2 0,1-5-1 16,10-9-1-16,4-4 0 0,3-7-1 0,8-6 0 16,4-6-1-16,7-10 1 15,5-5 0-15,3-7 0 0,5-9 0 0,6-3 0 16,1-6 0-16,-3-3 0 0,3-5-1 16,-5-2 1-16,-4-1-1 0,-1 1 0 15,-7 3 0-15,-4 1 1 0,0 7-1 16,-6 6 0-16,-3 11 0 0,-3 8 0 0,-6 8-1 15,0 8 2-15,0 9-1 0,-6 8 0 16,0 7 0-16,-1 4 1 0,-4 2-1 16,2 2 1-16,-3-3-1 0,3-1 0 15,0-8 1-15,3-4-1 0,6-6 0 16,0-5 1-16,5-6-1 0,3-5 0 16,5-6 1-16,3-11-1 0,5-3 0 15,2-5 1-15,6-3 0 0,-1-4-1 16,1-5 1-16,0-3-1 0,0-3 0 15,-5-5 1-15,-4-1-1 0,-6-5 0 0,-1 0 0 16,-7 2-1-16,-3 3 1 0,-3 7 0 16,0 7 1-16,0 7-1 0,-3 6 0 15,3 3 1-15,-4 7 0 0,4 3-1 16,0 3 1-16,4 0-1 0,3 0 1 16,5 0-1-16,2 5 0 0,7-2 0 15,1-3 0-15,5 5 0 0,2-5-1 0,0 0-4 16,-1 0-6-16,-2-5-8 0,-2 5-10 15,-5-3-37-15,-2 3-63 0,-5 0-92 16,-5 0-203-16</inkml:trace>
  <inkml:trace contextRef="#ctx0" brushRef="#br0" timeOffset="31828.24">23254 16669 310 0,'0'0'87'16,"-5"0"4"-16,5-3-38 0,-2 3-13 0,2 0-9 15,0-5-8-15,0 1-8 0,7-1-5 16,0-2-4-16,6-4-2 0,1 0 1 16,6-5 0-16,7-7 2 0,6-4 1 15,6-3 1-15,1-4 0 0,3-4 0 16,0-4 0-16,-2-1-2 0,-2 2-1 16,-6 0-1-16,-6 2-2 0,-2 0 0 15,-11 5 1-15,-3 1 1 0,-8 6 1 0,-3 2 2 16,-9 7 1-16,-4 6 0 0,-6 5 0 15,0 7-1-15,-7 5-1 0,-1 6-2 16,-6 6-1-16,-1 8-1 0,-7 6 0 16,-1 5 1-16,0 7-1 0,0 5 0 15,3 9-1-15,3 4 1 0,3-1-2 16,7-1 1-16,3-3-1 0,6-4 0 16,1-4-1-16,6-10 1 0,3-7-1 0,0-7 0 15,7-4 0-15,0-6 0 0,0-5 0 16,0-9 0-16,7 0 0 0,0 0 0 15,2-11 0-15,-1-4 1 0,5 1-1 16,-1-5 0-16,2 1 1 0,0-5-1 16,-1-1 0-16,3 5 0 0,1 3 0 15,-4 2 1-15,0 3-1 0,0 3 0 16,-6 3-1-16,0 5 1 0,-1 5 0 0,0 0 0 16,-6 5 1-16,6 2-1 0,-2 3 0 15,1 3 0-15,1-1 1 0,2 0-1 16,0-1 0-16,2-1 0 0,-1-4 0 15,3-3 1-15,3-3-1 0,3-5 0 16,4 0 0-16,2-6 0 0,4-1 0 16,1-3-1-16,-2-1-1 0,-3-1-3 15,-2 0-6-15,-7 0-7 0,-1-2-7 16,-3-1-25-16,-3 1-73 0,-2-4-87 16,0 2-206-16</inkml:trace>
  <inkml:trace contextRef="#ctx0" brushRef="#br0" timeOffset="32276.42">23574 17145 379 0,'0'0'96'0,"0"0"3"16,0 0-25-16,0 0-47 0,6 0-5 15,1 0 1-15,3-9 2 0,2-3-1 0,4-8-3 16,4-7 0-16,3-8-2 0,3-8-4 16,6-6-2-16,3-6-3 0,4-8-2 15,1-2-2-15,4-9-2 0,-4-6 0 16,-3-1-3-16,-8-2 0 0,-2 0 0 16,-8 0 0-16,-8 4-1 0,-8 6 0 15,-3 12 0-15,-3 5 1 0,-4 10-1 16,-2 7-1-16,1 9 0 0,1 10-7 15,1 9-8-15,-2 8-10 0,0 3-31 0,-2 11-71 16,1-1-93-16,-3 1-216 0</inkml:trace>
  <inkml:trace contextRef="#ctx0" brushRef="#br0" timeOffset="46748.64">15006 17652 214 0,'0'0'67'0,"0"0"7"16,-5 0-24-16,5 0-3 15,0 0-5-15,0 0-8 0,0 0-7 0,0-4-7 16,0 4-7-16,6-5-4 0,-2 5-1 15,0-7-2-15,2 2-1 0,1-2-1 16,1-2 0-16,2-2-1 0,0-2 0 16,0-5-1-16,3-2 0 0,-2-4 0 15,2 0 0-15,0-2-1 0,-2 2 1 16,1 0 1-16,-5 4-1 0,-1 1 2 16,-6 3-1-16,0 3 1 0,-6 2 0 15,-2 4 0-15,-5 4 1 0,-2 3 0 16,-1 7-1-16,-1 2 1 0,-3 6-1 0,-1 2 0 15,-1 2 0-15,-3 5 1 0,3-1 1 16,-3 1 1-16,6 4 0 0,0-1 1 16,5-2 0-16,2 1-1 0,7-4-2 15,5 0 0-15,0-4-2 0,9-3-1 16,4-2 0-16,5-4-1 0,3-2 0 16,3-3 0-16,4-4-1 0,-1 0-3 0,-1 0-2 15,1-8-6-15,-1 4-7 0,-2-3-13 16,-1 2-47-16,-4-1-31 0,-1 2-71 15,-3 0-149-15</inkml:trace>
  <inkml:trace contextRef="#ctx0" brushRef="#br0" timeOffset="47056.86">15355 17658 396 0,'-8'3'85'0,"1"-3"0"16,1 5-67-16,3-5-11 16,3 4-4-16,0-4-2 0,0 0 0 0,7-7 0 15,0 2 0-15,2-4 0 0,2 2 0 16,0-1 1-16,0 0 4 0,-4 4 4 16,-1-2 3-16,-6 6 2 0,0 0 1 15,0 0 0-15,-10 0 0 0,1 4-3 16,-3 0-4-16,-2 1 0 0,2 0-2 15,0 1 0-15,2-1-1 0,0-5 0 16,6 4-2-16,0-4-1 0,4 0-2 16,0 0-3-16,4 0-5 0,0 0-9 0,2 0-28 15,1-3-64-15,0 3-84 0,-2 0-198 16</inkml:trace>
  <inkml:trace contextRef="#ctx0" brushRef="#br0" timeOffset="47613.28">15978 17320 416 0,'0'-15'99'0,"-9"-2"5"15,-2 4-64-15,-4 3-5 0,-5 3-5 16,-6 3 0-16,-2 4-4 0,-2 8-3 15,-2 5-6-15,-4 7-4 0,3 5-3 16,3 4-3-16,3 3-4 0,4 0-1 0,4 0 0 16,4-3-1-16,9-3 0 0,6-3-1 15,3-6 1-15,7-6-1 0,4-6 0 16,6-8 0-16,3-7 0 0,3-5 0 16,6-8-1-16,5-4 0 0,-3-4-1 15,2-3 1-15,-3 2-1 0,-3 2 1 16,-7 2 0-16,-6 7 0 0,-7 4 1 15,-7 7 0-15,-3 10 0 0,-10 6 0 0,-1 10 0 16,-7 9 1-16,1 12 1 0,-4 13 0 16,-2 8 0-16,3 10 0 0,-6 8 0 15,6 8 0-15,1 8-1 0,-1 0 1 16,0-3-1-16,1 2-1 0,1-14 1 16,2-2-1-16,-4-8 1 0,1-12-1 15,2-4 0-15,0-6 1 0,2-11-1 16,1 2 2-16,0-8 0 0,0-9 0 15,-1-9 1-15,1-5 0 0,-2-10 0 16,-1-9-1-16,1-7 0 0,-1-15 0 0,4-2-2 16,6-7 1-16,1-8-1 0,12-3 0 15,5 3 1-15,5-4-1 0,4-4 0 16,9-3 0-16,4 1 0 0,3-1 0 16,5 3 0-16,-1 0-4 0,3 10-7 0,2 9-10 15,-2 9-12-15,-2 4-95 0,-8 15-99 16,-3 5-242-16</inkml:trace>
  <inkml:trace contextRef="#ctx0" brushRef="#br0" timeOffset="47996.02">16131 17751 336 0,'-3'0'92'15,"3"-3"4"-15,-4 3 0 0,4 0-69 16,0-5-8-16,-3 5-4 0,3-3-2 16,0 3-3-16,-6-6-3 0,6 1-4 0,0 2 0 15,0-1 0-15,0 4 1 16,0-5 3-16,0 5 0 0,0 0 2 0,0 3 0 16,0 3 2-16,0 1-1 0,-5 1-1 15,2 1-2-15,-2 7 0 0,3-2-1 16,-3-1-2-16,5-2 0 0,0-3-2 15,0 0 0-15,0-2-2 0,5-6 1 16,0-9 0-16,3 1-1 0,0-3 1 16,-1-1-1-16,2-4 1 0,-3 2-1 15,-1-2 0-15,-5 7 1 0,6 2-1 16,-6 2 0-16,-7 5 0 0,0 0 0 16,-2 9 1-16,0 1-1 0,0 0 0 0,-2 5 0 15,3 2-3-15,0 1-5 0,2-3-8 16,1 3-30-16,-1-4-72 0,6 0-90 15,6-8-217-15</inkml:trace>
  <inkml:trace contextRef="#ctx0" brushRef="#br0" timeOffset="49549.73">15136 17577 162 0,'0'0'43'0,"0"0"3"0,0 0-17 16,-5 0-6-16,5 0-5 0,-5-5 1 16,5 2 1-16,-4 3 4 0,0-10 3 15,0 5 1-15,-2 0 1 0,1 1 1 16,-4 4-4-16,0 0-2 0,-2 0-5 15,-2 11-5-15,-2 0-3 0,-3 1-3 16,-3 1-2-16,0-1 1 0,-3 3 1 0,-1-2 0 16,-1 1 0-16,3 1 0 0,0-2-2 15,3-1 0-15,5 0-1 0,1-2-1 16,8-5 0-16,0-5 1 0,6 0-1 16,0-5-1-16,8-2 1 0,1-4-1 15,4-3-1-15,1 0-2 0,5-2 1 16,0 1-1-16,1 0 0 0,-1 3 0 15,-2-2-1-15,-1 1-1 0,-4 3-3 16,-1 2 0-16,-6 3-2 0,-5 5 0 0,0 0-3 16,-13 6-13-16,0 4-74 0,-6 3-73 15,-2 5-195-15</inkml:trace>
  <inkml:trace contextRef="#ctx0" brushRef="#br0" timeOffset="50461.91">16781 16948 316 0,'0'-15'79'0,"-5"1"4"0,5 3-45 0,0 1-4 16,0 0-7-16,0 3-1 0,0 0-2 16,5 0-3-16,-5 1-1 0,4-1 0 15,-4 2-2-15,4 2-1 16,-4 3-1-16,0 0-2 0,0 0 1 0,0 6-2 15,-4 7-1-15,1 5-2 0,-3 7-2 16,-1 1 1-16,-1 5-1 0,-1 3-1 16,0 3-1-16,2-1-1 0,-2-2-1 15,3-3-1-15,1-1-1 0,5-5-1 16,0-5 0-16,0-7 0 0,8-1 0 16,5-8-1-16,4-4 1 0,3-6 0 0,1-5 0 15,5-4-1-15,2-2 1 0,2-6-1 16,0-1-1-16,1-4 0 0,-3-2-1 15,-2-1-1-15,-5 0 1 0,-3 1-1 16,-3 2 1-16,-4 4 0 0,-4 1 1 16,-1 9 1-16,-6 2 0 0,6 3 0 15,-6 4 0-15,0 5-1 0,0 0 1 16,-6 0 0-16,1 8 0 0,-1 2 1 0,0 4 0 16,-1 4 0-16,-1 6 2 0,2 2-1 15,-1 4 1-15,-1 2-1 0,-4 1 1 16,4 0-1-16,-3 0 0 0,2 1-1 15,-2-1 1-15,2-4-2 0,1-1 1 16,2-1-1-16,0-4 1 0,2-2-1 16,4-5 0-16,-3-2 0 0,3-1-2 15,-4-2-3-15,4-3-4 0,0 0-5 0,-5-2-7 16,5 0-9-16,-2 0-30 0,2-2-62 16,0-4-85-16,0 0-193 0</inkml:trace>
  <inkml:trace contextRef="#ctx0" brushRef="#br0" timeOffset="50893.52">17419 16823 448 0,'-9'-4'100'0,"-5"4"2"15,0 6-74-15,-5 4-4 0,0 6-6 16,1 3-1-16,-2 4-1 0,0 1-2 16,1 5 0-16,1 0-4 0,2 1-3 15,2 0-2-15,2-5-2 0,5 2-1 16,4-3-1-16,3-5 0 0,3-2 0 16,7-2-1-16,-1 0 1 0,6-2-1 15,3 1 0-15,2-1 0 0,1 0 1 16,-3 4-1-16,-3 1 0 0,-3 0 0 0,1 3 0 15,-11 1 1-15,-2 1-1 0,0 1 1 16,-9-1 0-16,-2-1 1 0,-3 0 1 16,0-4 0-16,-1-1 1 0,-4 1 1 15,-1-1-1-15,2-3 0 0,-2-1-1 16,4-3 0-16,-3-4-1 0,1-6-1 16,5 0 0-16,-1 0 0 0,2-10-1 15,3 0-1-15,-2-3-1 0,4 4-3 16,4-2-2-16,-2 1-6 0,5-1-4 0,-5 0-5 15,5 1-8-15,0 1-23 0,0 0-64 16,4-2-81-16,-2-1-189 0</inkml:trace>
  <inkml:trace contextRef="#ctx0" brushRef="#br0" timeOffset="51104.28">17336 16927 449 0,'16'-19'99'16,"2"-3"3"-16,3 3-74 0,4 4-3 16,0 0-7-16,4 4-2 0,-2 0-1 15,0 7-1-15,-2-2-2 0,-3 6-5 16,-3 0-4-16,1 9-1 0,-3-3-1 0,-1 5 0 16,-3 0-1-16,4 3-4 0,-4 0-7 15,-3 2-12-15,1 0-90 0,-4-1-92 16,-2-5-231-16</inkml:trace>
  <inkml:trace contextRef="#ctx0" brushRef="#br0" timeOffset="51612.78">18086 16565 469 0,'-10'-6'102'16,"-6"2"1"-16,0 8-79 0,-4 7-5 15,-3 5-5-15,-1 6 1 0,-6 6 0 16,-2 8 1-16,2 7-1 0,-1 7-2 15,3 5-3-15,3 5-2 0,4 5-1 16,3 0-2-16,4-3-2 0,7 1-1 16,7-7 0-16,0-4-1 0,12-3 0 15,2-9-1-15,8-6 0 0,8-4 1 16,3-8-1-16,2-6-1 0,3-5-2 0,-3-7-3 16,3-4-4-16,-7-6-6 0,-3-3-5 15,-6-1-8-15,-1-5-29 0,-3-3-60 16,-3-1-80-16,-3-1-187 0</inkml:trace>
  <inkml:trace contextRef="#ctx0" brushRef="#br0" timeOffset="51868.62">18161 16863 438 0,'-9'-9'101'0,"0"2"5"0,-4 1-69 15,-7 6-4-15,-4 0-7 0,-6 0-3 16,-7 7-1-16,-8 1-1 0,-2 3-5 16,-2-2-4-16,-2 3-2 0,-1 4-3 15,6-3-3-15,5 3-1 0,6 0-1 16,3-2-1-16,6 1 0 0,7-3-3 16,5-3-2-16,6-3-6 0,8-6-6 15,0 0-5-15,7-6-10 0,7-3-32 16,1-6-59-16,9-1-81 0,3-3-188 15</inkml:trace>
  <inkml:trace contextRef="#ctx0" brushRef="#br0" timeOffset="52073.91">18037 17031 445 0,'-24'14'102'0,"-4"1"5"0,-5 2-71 16,-5 2-5-16,-3-1-4 0,-4 3-4 15,-1 2-2-15,0 0-3 0,5 0-4 16,0 0-6-16,3-3-3 0,5-1-1 16,5-3-2-16,3-4-1 0,6-4-2 15,4-4-8-15,3-4-11 0,6 0-101 16,6-7-98-16,5-1-255 16</inkml:trace>
  <inkml:trace contextRef="#ctx0" brushRef="#br0" timeOffset="52595.15">18722 16577 456 0,'-14'0'100'0,"-1"9"3"0,-6 7-74 15,-1 16 1-15,-6 6-7 0,-6 14-1 16,-8 14 2-16,-4 12 1 0,-6 8-1 15,-6 7-4-15,3 1-5 0,2 7-3 16,3-2-2-16,9-11-3 0,3-9-2 16,11-10-1-16,7-10-2 0,7-12 0 0,6-13-1 15,7-11-1-15,0-7-1 16,6-6-8-16,2-6-9 0,4-4-12 0,4 0-89 16,0-10-12-16,4-1-86 15,0-1-172-15</inkml:trace>
  <inkml:trace contextRef="#ctx0" brushRef="#br0" timeOffset="53948.91">18410 17551 382 0,'0'0'95'0,"0"-4"3"0,-2 4-54 16,2 0-12-16,-6 0-8 0,3 4-7 16,-4 4-4-16,3-2-2 0,-5 2 0 15,1 1 2-15,-2 1 0 0,-2 1 1 16,0-1 0-16,-1-1 0 0,0-1-1 16,3 0-2-16,-1-1-2 0,4-1-3 0,2-3-1 15,5-3-2-15,-7 4 0 0,7-4-1 16,0 0 0-16,0 0-1 0,0 0 1 15,0-4-1-15,6 4 0 0,-6-3 0 16,0 3 1-16,0-4 0 0,0 4 1 16,0 0-1-16,0 0 0 0,0 0 1 15,0-4-1-15,0 4-1 0,0 0 0 16,0 0 0-16,0 0-1 0,0-3 1 0,0 3-1 16,0-5 0-16,0 1 0 0,0 0 0 15,0 4 0-15,0-3 1 0,0 3-2 16,3 0 1-16,-3 0 1 0,0 0-1 15,0 7 1-15,0 0-1 0,0 1 1 16,0 2 0-16,0-1 0 0,0 0 0 16,0 0-1-16,5-5 0 0,-1-4 0 15,4 0 1-15,4 0-1 0,2-7 0 16,6-3 1-16,2-4-1 0,7-4 1 16,2-6 0-16,2-10-1 0,4-8 0 15,-1-3 1-15,3-7-1 0,-1-4 0 0,0-2 0 16,-1 5 0-16,-2 7 0 0,-1 6 0 15,-4 4 0-15,-6 10 0 0,-6 8 0 16,-4 4 0-16,-6 7 0 0,-8 7 0 16,-5 9 0-16,-5 9 0 0,-6 5 1 15,-4 12 1-15,-6 9 0 0,-2 6 0 0,0 7 1 16,2 4 0-16,2-2-1 0,2-1 0 16,9-9 0-16,5-7 0 0,3-9-1 15,5-11 0-15,9-8 0 0,4-11 0 16,5-8 0-16,4-7 0 0,3-6 0 15,6-9 0-15,2-8 0 0,4-5 0 16,2-7-1-16,3-2 1 0,2-3-1 16,1-4 0-16,0 3 1 0,-3 1-1 15,-3 3 0-15,-8 6 0 0,-3 8 0 0,-8 7 0 16,-7 8 0-16,-5 7 0 0,-8 7-1 16,0 12 1-16,0 6 1 0,-13 8-1 15,3 4 0-15,-5 8 0 0,-1 8 1 16,-3 2 2-16,0 3-1 0,-1 3 2 15,2 0-1-15,2-1 1 0,0 1-1 16,5-3 0-16,-1-2-1 0,2-5-1 0,4-3 1 16,2-5-2-16,1-6-4 0,3-3-6 15,0-6-6-15,6-3-9 0,1-3-8 16,0-4-11-16,2-5-91 0,1-5-94 16,-1-2-222-16</inkml:trace>
  <inkml:trace contextRef="#ctx0" brushRef="#br0" timeOffset="54625.21">19483 17106 350 0,'7'-15'93'16,"-1"3"4"-16,0-2-30 0,-6 4-26 15,7 2-9-15,-7 1-3 0,0 2-1 0,0 5-3 16,-6 0-4-16,0 7-2 0,-2 6-2 15,-8 4-3-15,-1 7-2 0,-6 5-1 16,-3 7 0-16,-2 4-1 0,-3 2-1 16,0 7-2-16,4 0-1 0,2 2-2 15,4-2-1-15,4-3-1 16,5-8-1-16,6-5 0 0,6-9 0 0,3-8-1 16,6-9 1-16,5-7-1 0,2-7 0 15,8-9 1-15,5-5-1 0,4-7 1 16,0-2-1-16,1-3 1 0,-1 0-1 0,-3 7 0 15,-5 5 0-15,-5 8 0 16,-7 9 0-16,-6 10 0 0,-7 8 0 0,0 11 0 16,-9 4 0-16,1 7 1 0,-5 1 0 15,1 3 0-15,1-3-1 0,2-3 1 16,6-6-1-16,3-4 0 0,5-9 0 16,7-4 0-16,7-5 1 0,3-6-1 15,3-12 0-15,6-5 1 0,0-6-1 0,-1-8 1 16,-3-4 0-16,-1-6-1 0,-6-2 0 15,0 0 1-15,-7 1-1 0,0 2 0 16,-3 4 0-16,-4 9 1 0,1 4-1 16,-3 7 0-16,-1 4 1 0,-3 5-1 15,8 2 1-15,-3 5-1 0,4 0 1 16,5 0-1-16,2 0 1 0,8 0-1 16,3 0 1-16,5-3-1 0,1 3 1 0,-1-5-1 15,-2 5-1-15,-5-4-6 0,-3 4-13 16,-6 6-7-16,-8 0-106 0,-2 2-107 15,-6 0-263-15</inkml:trace>
  <inkml:trace contextRef="#ctx0" brushRef="#br0" timeOffset="55483.01">19821 17728 453 0,'0'-8'101'16,"0"0"0"-16,3-1-74 0,6-4-9 16,6-1-5-16,7-3-2 0,8-5 2 15,9-4 1-15,-2-13-1 0,5-2 0 16,5-7 1-16,-1-5-1 0,0-2-2 15,-3 0-1-15,1 5-2 0,-2 7 0 16,-5 6-1-16,-5 3-1 0,-8 7 0 16,-7 3 1-16,-6 5-1 0,-11 3 0 0,-6 2 0 15,-8 7-1-15,-6-1-1 0,-3 8-1 16,-2 0-1-16,-4 6 0 0,-1 6-1 16,1 5 0-16,0 3-1 0,-1 8 1 15,2 4 0-15,0 4 0 0,-3 3-1 16,3 5 1-16,-5 6-1 0,1 4 1 15,-1 7-1-15,3-3 1 0,0 0-1 0,4-2 1 16,3-6-1-16,5-8 0 0,6-6 1 16,2-8-1-16,4-6 0 0,6-7 0 15,0-5-1-15,6-5 1 0,5 2 0 16,1-14 0-16,7-4-1 0,2-7 1 16,6-4 1-16,5-4-1 0,2-2 0 15,0-2 0-15,-2 8 0 0,-6 1-1 16,-5 6 1-16,-1 10 0 0,-8 5 1 0,-5 5-1 15,0 9 0-15,-7 6 1 0,5 2 0 16,-5 0-1-16,0 0 1 0,6 4 0 16,-4-3-1-16,5-6 1 0,5-4-1 15,1-3 1-15,6-4-1 0,2 1 1 16,4-16 0-16,3 0-1 0,0-1-2 16,4-3-6-16,1 2-6 0,-1-4-8 15,-5 1-8-15,-1 4-11 0,-4-1-90 0,-3 0-93 16,-1 3-222-16</inkml:trace>
  <inkml:trace contextRef="#ctx0" brushRef="#br0" timeOffset="58031.16">15352 16523 337 0,'0'-4'83'0,"-5"-1"6"0,5 1-50 0,0 4-7 15,0 0-2-15,0-4-2 0,-3 4-1 16,3-4-4-16,0 4-4 0,0 0-4 16,-4 0-2-16,4 0-2 0,0 0-1 15,0 0-3-15,0 0 0 0,0 0 0 16,0 0-1-16,0 0-1 0,0 0-1 15,0 0-2-15,0 9-1 0,0 0 0 16,0 4 0-16,-4 5 1 0,4 5 1 0,-6 5 1 16,0 7 0-16,-2 3 1 0,0 3 1 15,1 2-1-15,-2 3 0 0,2 0 0 16,3 0-1-16,4-3-1 0,0-4 0 16,0 0-1-16,3-8 0 0,2-5 0 15,0-5-1-15,-1-5 0 0,1-5 0 16,-1-3 0-16,-4-3 0 0,4-1 0 15,-4-4-1-15,3 3 1 0,-3-3 1 16,0 0 0-16,0 0 0 0,0 0 1 16,0 0-1-16,0 0 0 0,-6 0 1 0,3 0-2 15,-3 0 0-15,1-3-1 0,-4 3 1 16,2 0-1-16,1-5 0 0,-1 5 1 16,0-6-1-16,0 1 0 0,1-5 0 15,0-2 0-15,0 0 0 0,-3-3 0 16,0-2 0-16,-1 0 0 0,-2-4 0 15,1 5 0-15,1-1-1 0,-2 0 1 0,3 5 0 16,1-2-1-16,1 1 1 0,0 2-1 16,1 2 1-16,2-1 0 0,-1-1 0 15,5 1-1-15,-6-1 1 0,6 0 0 16,0 1 0-16,0 2 0 0,0 0 0 16,0 3 0-16,0 2-1 0,0 3 1 15,0 0 0-15,0 0 0 0,0 0-1 16,0 0 1-16,0 0-1 0,0 0 1 0,0 0-1 15,0 0 1-15,0 0 0 0,0 3 0 16,0-3 0-16,0 0 0 0,0 0 0 16,0 0 0-16,0 0 0 0,0 0 0 15,0 0 0-15,0 0 0 0,5 5 0 16,-5 0 1-16,3 3-1 0,-3 3 0 16,9 3 0-16,-3 4 0 0,3 6 0 15,2 2 0-15,0 1 1 0,3-1-1 0,-2 3 1 16,0-4-1-16,-1 0 0 0,-4-4 1 15,-1-1-1-15,-1-2 1 0,-5-4-1 16,6 1 1-16,-6-5 0 0,0-1-1 16,0-3 1-16,3-3 0 0,-3-3 0 15,0 0 1-15,0 0 0 0,0 0-1 16,0 0 1-16,3-5 0 0,1-1 0 16,2-1-1-16,3-2 0 0,3-4-1 15,1 0 0-15,5-5 0 0,3 0 0 0,0-4 1 16,3-1-1-16,0 1 0 0,-3 0 0 15,2 0 0-15,-3 2 0 0,-3 4 0 16,-2 4 1-16,-5 1-1 0,-3 2 0 16,0 4 0-16,-4 1 0 0,-3 4 1 15,0 0-1-15,0 0 0 0,-3 0 0 16,-4 8 0-16,-2-2 1 0,-2 2-1 16,-2 4 0-16,-1 1 0 0,-2 1 1 15,-1 2-1-15,-2 2 0 0,2 0 1 0,0 2-1 16,-2 0 1-16,3 0-2 0,-1 0-1 15,0 1-6-15,1-3-6 0,2 0-9 16,0-3-10-16,4 1-52 0,1-6-43 16,3-1-84-16,6 0-183 0</inkml:trace>
  <inkml:trace contextRef="#ctx0" brushRef="#br0" timeOffset="93586.66">4274 6980 210 0,'5'-8'61'0,"-3"-2"4"0,-2 2-26 0,6 0-2 16,-6 0-5-16,6 0-4 0,-3 1-6 15,-3 1-6-15,7-1-5 0,-3 3-3 16,0 4-2-16,-1-5-3 0,-3 5-1 16,5-4-1-16,-5 4-1 0,0 0 1 15,3 0 0-15,-3 5 1 0,0-1 2 16,-3 0 1-16,-2 4 1 0,2 3 0 15,-3 1 0-15,0 0 0 0,-2 3 0 16,-2 1-2-16,2 0 1 0,-5 1 0 16,-1 1 1-16,0 3-1 0,-4 0 1 0,-2 3-1 15,-1 1 1-15,-3 3-2 0,3 1 0 16,4 0 0-16,1 2-1 0,6 0 0 16,3-2-1-16,14-1 1 0,3-2-1 15,4-1 1-15,3-3 0 0,4-4 1 16,0-4-1-16,5 2 1 0,-6-5 0 15,0-2-1-15,-1-2 0 0,-2-4 0 16,0 1 0-16,-3-4-1 0,-1 0-1 16,2-4 1-16,-2-1-1 0,-2-4-1 0,2 0 1 15,-2-2-1-15,-1-1 0 0,-2 0-3 16,-1-1-3-16,1 1-8 0,-4-1-15 16,1 3-70-16,-5-1-77 0,0 2-188 15</inkml:trace>
  <inkml:trace contextRef="#ctx0" brushRef="#br0" timeOffset="94213.51">3962 7136 258 0,'-6'0'76'0,"-1"-3"6"15,1-2-20-15,0 2-15 0,-1-1-10 16,5-1-9-16,-5 0-5 0,3 1-4 15,1 4-5-15,3-4-3 0,-6 4-4 16,6 0-2-16,-4 0-2 0,4 0 0 16,-3 4-2-16,3 2 0 0,0-2-1 15,0 0 0-15,0 2 0 0,0 0 1 16,5-3 1-16,0 0 0 0,6-3 1 16,1 0 1-16,3 4-1 0,6-4 1 15,1 0-1-15,3 0 0 0,7 0-1 0,1 0-1 16,1-4 0-16,-1 4 0 0,-1 0-1 15,-5 0 1-15,0 0-1 0,-6-3 0 16,-3 3 0-16,-3 0 1 0,-3 0-1 16,1 0 0-16,-2 0 0 0,-3 0 0 15,-1-3 0-15,1 3-1 0,-4 0-3 16,2 0-2-16,-6 0-5 0,4 0-7 16,-4 0-9-16,0 0-38 0,0 0-35 0,-6 0-66 15,1 0-145-15</inkml:trace>
  <inkml:trace contextRef="#ctx0" brushRef="#br0" timeOffset="95028.9">3895 7388 235 0,'-6'0'52'15,"1"5"0"-15,5-1-39 0,-2-4-6 16,2 5-5-16,-5-1-1 0,5-1 1 0,0-3 5 15,0 6 3-15,-2-6 6 0,2 5 2 16,0-5 2-16,0 5 3 0,0-5-1 16,0 0-1-16,-4 4-3 0,4-4-4 15,0 0-2-15,0 0-1 0,0 0-1 16,0 0-2-16,0 0 0 0,4 0 0 16,-4 0 0-16,3 0 0 0,2 0 0 15,0 0 0-15,-2 0 0 0,7 0-2 16,-3-5 0-16,0 5 0 0,2-6-2 15,2 6 0-15,1-5 0 0,0 5-2 16,1-6 1-16,3 2-1 0,-1-1-1 16,5 0 0-16,-2-2 0 0,3 3 0 0,4-1-1 15,-3 2 1-15,2-3 0 0,-2 3-1 16,2-1 1-16,-4 4-1 0,-4-5 1 16,-4 1-1-16,2 0 1 0,-5 4-1 15,-3-7 0-15,1 7 0 0,-4-6 0 16,-1 3 1-16,3-1-1 0,-5 4 0 0,5-4 0 15,-5 4 1-15,0-4 0 0,0 4 0 16,0 0 0-16,0 0 1 0,-5 0-1 16,0 6 0-16,0-1 0 0,-6 0 0 15,-4 3 0-15,-3 0-1 0,0 0 1 16,-9-1-1-16,-1 1 0 0,-5-2 1 16,1 1-1-16,1 0 0 0,3 0 0 15,-2-1 0-15,7 3 0 0,1-2 0 16,5 1 0-16,1 1 0 0,0-1-2 15,4 1-1-15,3 0-5 0,1-2-10 0,2-1-45 16,0-1-35-16,2-1-72 0,4-4-158 16</inkml:trace>
  <inkml:trace contextRef="#ctx0" brushRef="#br0" timeOffset="95921.35">4364 6953 176 0,'3'-3'40'16,"1"-1"2"-16,-2 0-26 0,3 1 2 15,-2-2 2-15,2 1 3 0,-2 1 1 16,-3-2 1-16,6 1-2 0,-6 4-3 15,4 0-5-15,-4 0-3 0,0-3-1 16,0 3 1-16,0 0-1 0,0 3 1 0,0-3 0 16,-4 5 0-16,4 0-1 0,-8 0-3 15,2 1-1-15,-2 1 0 0,1 0 1 16,-6 2 1-16,5-1 1 0,-5 2 0 16,0 0 1-16,1 0 0 0,1 1 0 15,-4 0-2-15,0 1-1 0,-4 1-2 16,-1 3-1-16,1 2-1 0,-8 0-1 15,-1 1-1-15,-1 4-1 0,4 0-3 16,1-1-3-16,5-1-5 0,5-1-10 16,8-4-48-16,6-1-27 0,5-5-66 0,3-1-143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2-03T12:32:21.577"/>
    </inkml:context>
    <inkml:brush xml:id="br0">
      <inkml:brushProperty name="width" value="0.05292" units="cm"/>
      <inkml:brushProperty name="height" value="0.05292" units="cm"/>
      <inkml:brushProperty name="color" value="#002060"/>
    </inkml:brush>
  </inkml:definitions>
  <inkml:trace contextRef="#ctx0" brushRef="#br0">18525 13065 0,'0'0'0,"0"0"0,0 0 0,0 0 0,0 0 16,-49-99-16,33 73 0,7 4 0,-1 7 0,8 3 0,-3 3 15,5 5-15,5 1 0,1 0 0,6 3 16,-12 0-1,0 0-15,0 0 16,217 15 0,-160-15-16,-10-2 15,-10 2 1,-7-3-16,-1-1 16,-6 4-16,-4 0 15,0-3 1,-5 0-16,-1 0 15,-1-1 1,-4 3-16,-1-2 16,-3 0-1,-4-2-15,-4 3 16,-5-1-16,-17-4 16,-21-1-1,-26 5-15,-10 6 16,-4 9-1,-18 7-15,19 8 16,30-9 0,25-9-16,17-3 15,7-2-15,7-4 16,0 0 0,0 0-1,205-59-15,-91 31 16,-28 5-16,-26 7 15,-26 4 1,-13 3-16,-9-13 16,-8 2-1,-25-5-15,-22-7 16,-34 5 0,-25 8-16</inkml:trace>
  <inkml:trace contextRef="#ctx0" brushRef="#br0" timeOffset="88561.2">15888 16538 0,'0'0'0,"0"0"16,0 0-16,0 0 0,0 0 0,0 0 0,-125-15 0,55 10 0,-11 1 16,-30 4-16,-50 6 0,4 5 0,-35 9 0,-13-4 15,-7 2 1,31-16-16,-9 2 16,-6-4-1,-11-6-15,48-4 16,-14-3-16,35 7 15,5 1 1,-6 8-16,33 4 16,13 0-1,22 0-15,-2-1 16,20-2 0,18-2-16,13-2 15,6 0-15,8 0 16,2 0-1,6-2-15,0 2 16</inkml:trace>
  <inkml:trace contextRef="#ctx0" brushRef="#br0" timeOffset="106391.37">11806 13273 0,'0'0'16,"0"0"-16,0 0 15,0 0-15,0 0 16,0 0-1,0 0-15,0 0 16,0 0 0,0 0-16,19 123 15,-2-92 1,5-11-16,2-8 16,20-2-16,-4-13 15,5-8 1,4-20-16,28-40 15,-25-2 1,-41 27-16,-6 12 16,-5 13-1,0 8-15,-5 11 16,5 2 0,0 0-16,0 0 15,-69 216-15,53-93 16,14-10-1,8 1-15,8-7 16,3-11 0,4 4-16,-7-14 15,-1-14 1,0-5-16,-5-16 16,9-14-16,-1-13 15</inkml:trace>
  <inkml:trace contextRef="#ctx0" brushRef="#br0" timeOffset="106911.68">12824 13320 0,'0'0'16,"0"0"-16,0 0 16,0 0-1,0 0-15,-149 88 16,66-14-16,26-19 15,23-15 1,15-1 0,17-12-16,9-5 15,26 9-15,19 10 16,36 22 0,-16-4-16,-18-4 15,-16-11 1,-18-12-16,-7-7 15,-8-3-15,-1-1 16,-20 1 0,-8 8-16,-7-3 15,-10-2 1,-19-1-16,1-2 16,13-9-1,17-9-15,6-13 16,6-16-16</inkml:trace>
  <inkml:trace contextRef="#ctx0" brushRef="#br0" timeOffset="107195.68">12623 13300 0,'0'0'15,"0"0"1,0 0-16,0 0 16,0 0-16,0 0 15,0 0 1,17-94-16,18 52 16,41-18-1,47-16-15,-6 9 16,-23 24-1,-4 28-15,-23 28 16,-8 14-16</inkml:trace>
  <inkml:trace contextRef="#ctx0" brushRef="#br0" timeOffset="153564.18">6977 6838 0,'0'0'16,"0"0"-1,0 0-15,0 0 16,0 0 0,0 0-16,0 0 15,0 0-15,0 0 16,0 0-1,0 0-15,143 92 16,-68-34 0,-5-2-16,-8 11 15,-8 1 1,38 3-16,-25-4 16,13 2-1,-12 2-15,-22-6 16,-1-2-1,-7-4-15,-5-10 16,6 7-16,26 2 16,-17-7-1,-2-2-15,22 3 16,-6-5 0,-10 1-16,-3-7 15,-4 11 1,2-7-16,-8 7 15,30 4 1,-12-5-16,-5-1 16,17 8-16,-2-3 15,-4 0 1,-6 7-16,-5-11 16,21 8-1,6-1-15,7-4 16,-26-3-1,-6-2-15,-5-3 16,1-4-16,27 5 16,-13 3-1,-9-4-15,4 17 16,20 0 0,-15-8-16,-7 1 15,-4-5 1,-3-1-16,29 21 15,-9-4 1,23 22-16,-23-19 16,-8-2-16,-8-8 15,1 5 1,19-7-16,-12 5 16,-2 12-1,19-2-15,-18-5 16,-9-8-1,1-1-15,-10-12 16,-7-6-16,20 0 16,-3 8-1,-5-1-15,-6 8 16,2-7 0,10 3-16,-10-9 15,-11-6 1,-5-4-16,-7-8 15,-2-3 1,-1-8-16,-5-4 16,-4 1-16,-3-1 15,-4-8 1,2 2-16,-2-4 16,-2 0-1,0 0-15,0 0 16,0 0-1,0 0-15,0 0 16,-240-269-16,128 158 16,24 10-1,-29-12-15,19 13 16,-25-9 0,21 6-16,-38-24 15,3-15 1,-29-21-16,33 17 15,-15 6 1,-9 6-16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26T17:22:02.400"/>
    </inkml:context>
    <inkml:brush xml:id="br0">
      <inkml:brushProperty name="width" value="0.05292" units="cm"/>
      <inkml:brushProperty name="height" value="0.05292" units="cm"/>
      <inkml:brushProperty name="color" value="#00B050"/>
    </inkml:brush>
  </inkml:definitions>
  <inkml:trace contextRef="#ctx0" brushRef="#br0">19496 13957 248 0,'-6'-6'72'0,"3"0"1"0,3 1-17 16,-4 1-25-16,4 0-9 0,-4 4-9 0,4-5-6 15,-7 5-3-15,4 6 0 0,-3 0 2 16,-3 7 3-16,-2 6 4 0,-2 10 3 16,-5 7 2-16,-3 8 2 0,-6 8 0 15,0 10-3-15,-5 5-2 0,4 5-5 16,-4 2-1-16,3 0-3 0,1-7-1 16,2 1-1-16,3-10-1 0,1-9 1 15,2-7 0-15,6-7-1 0,3-7 0 16,2-6 0-16,5-7-1 0,4-4-1 15,0-6 1-15,0-9-1 0,5-5 1 0,1-8-1 16,4-6 0-16,3-8-1 0,3-7 1 16,1-7-3-16,2-9-1 0,-1-8-1 15,7-4-2-15,-1-2 1 0,6 1-1 16,2 0 1-16,1 8 0 0,4 8 2 16,-1 11 1-16,-1 10 1 0,-1 6 1 15,-6 8 0-15,-2 9 0 0,-6 7 1 16,-1 4 0-16,-8 7 1 0,-3 5 0 15,-4 5 2-15,-4 4 2 0,-4 2 1 0,-5 0 2 16,0 4 2-16,-5-1 0 0,1 1 2 16,-4 0-1-16,-2-5 0 0,-2 3-2 15,-2-2-1-15,-3-4-2 0,3-3-1 16,-3-5-1-16,3-6-2 0,0-6 0 16,2-3-1-16,-1-6-1 0,4-3 1 15,3-4-1-15,-2-6-1 0,6 3 1 0,-1-1-1 16,5-1-2-16,0 0-3 0,7 2-5 15,-3 3-8-15,3 1-12 0,0 3-89 16,0 2-91-16,9-2-224 0</inkml:trace>
  <inkml:trace contextRef="#ctx0" brushRef="#br0" timeOffset="851.24">19725 13945 346 0,'-4'-5'90'15,"0"1"4"-15,1 0-47 0,3-1-9 16,-6 5-9-16,6 0-8 0,0 0-6 16,0 0-4-16,0 0-2 0,0 9-2 15,0-1-1-15,6 3 0 0,0 2 0 0,2 2 0 16,1 0-1-16,1 6 0 0,5-1-2 16,3 0 0-16,2-4-1 0,1-2 0 15,5-3 0-15,0 0-1 0,3-11 0 16,1 5 0-16,-3-5 0 0,0 0 0 15,-4-3 0-15,-6 3-1 0,-3-4 1 16,-4 4 0-16,-10 0 2 0,0 0 0 16,-11 6 2-16,-4 2 1 0,-7 6 1 15,-6 6-1-15,-5 6 1 0,-1 2-2 0,-1 4-1 16,0 2-1-16,4 3-1 0,5-3-1 16,7 2 0-16,8-5 0 0,7-1-1 15,6-2 0-15,12-7 1 0,10-10-2 16,7-7-1-16,12-8-3 0,4-7-2 15,4-7-2-15,3-7-2 0,2-3 1 16,0-1 0-16,-9 3 2 0,-2 5 2 0,-10 4 4 16,-3 7 4-16,-11 5 2 0,-3 10 1 15,-11 7 1-15,-7 6 1 0,0 3-1 16,-5 5-1-16,-2-3-1 0,-1-1-2 16,1-2-1-16,2-3 0 0,3-3-1 15,2-1 0-15,0-5 0 0,6-2 1 16,3-2-1-16,3-4 0 0,3-6 1 15,4-5-1-15,6-6 0 0,-3-4 0 16,2-2-1-16,-2-5-1 0,-4 0-1 0,-4-3 0 16,-2-3-2-16,-5 0 1 0,-5 0 1 15,-2 2-1-15,0 5 3 0,-4 3 1 16,-6 5 1-16,-2 9 1 0,-8 7 0 16,-4 6 0-16,-5 11 0 0,-7 3-1 15,-1 8-5-15,-2 4-8 0,3 9 2 16,-2 2-101-16,8 2-91 0,7-1-233 15</inkml:trace>
  <inkml:trace contextRef="#ctx0" brushRef="#br0" timeOffset="1418.87">20739 14287 443 0,'0'-9'95'0,"0"-1"2"0,7-3-80 16,4-1-3-16,6-3-1 0,5-2-1 15,6-6 0-15,4 2-1 0,3-5-1 16,4-5-1-16,-3-6-2 0,3-4-2 16,-2-6-1-16,-4-1-1 0,-4-1-1 15,-3 5 0-15,-5 4 2 0,-2 7 4 0,-8 10 3 16,-4 6 1-16,-7 8 0 0,0 11 1 15,-12 0-1-15,-4 19-2 0,-8 2-3 16,-5 14-2-16,-10 13-1 0,-4 11 2 16,-7 10 0-16,-6 7 0 0,3 2-1 15,-1 11 0-15,2 1 0 0,6-1-1 16,6-3-2-16,4-3 0 0,6-4-1 16,8-6 0-16,0-9 0 0,5-12-1 0,5-5 1 15,6-8-1-15,3-6 0 0,3-6-1 16,0-8 0-16,7-6-2 0,0-10-1 15,0-9-2-15,1-8-1 0,5-12-3 16,0-7-1-16,3-11-1 0,1-10 1 16,3-9 0-16,4-8 1 0,-2-7 2 15,-2 4 3-15,5-1 2 0,-4 9 2 16,-3 11 2-16,1 7 1 0,-3 15 2 16,3 14 2-16,-3 3 0 0,2 10 3 0,3 6 0 15,4 0 1-15,-1 12-2 0,0 3-1 16,2 2 0-16,0 2-1 0,-5 4-1 15,-2 0-1-15,0 2-1 0,-7 0 0 16,-3-1-1-16,-2 1 0 0,-1 0 0 16,-1-4-3-16,-5-3-4 0,6-2-7 15,1-6-10-15,0-4-3 0,1-6-103 16,5-11-99-16,4-7-244 0</inkml:trace>
  <inkml:trace contextRef="#ctx0" brushRef="#br0" timeOffset="1674.85">21289 14048 502 0,'-9'-8'110'0,"-2"8"2"16,-2 0-89-16,5 8-6 0,0 5-9 16,-2-2-1-16,6-1-2 0,0-1-2 15,-1-4 0-15,5-5 0 0,6 0-1 16,-1 0 0-16,3-10 0 0,-1 0 0 15,0-1 0-15,3-1-1 0,-6 2 1 16,-4 0-1-16,5 2 1 0,-5 2-1 16,-6 6 0-16,-1 0-2 0,0 10-6 0,-1-1-10 15,2 3-14-15,0 1-85 0,6-1-91 16,-3-1-225-16</inkml:trace>
  <inkml:trace contextRef="#ctx0" brushRef="#br0" timeOffset="2066.07">21319 14207 400 0,'10'4'101'0,"2"-4"3"0,3-5-54 16,4-5-12-16,7-6-9 0,7-3-5 0,4-8-3 16,-1-7-2-16,8-6-2 0,-2-6-1 15,3-7-3-15,-3-4-3 0,-3 0-3 16,1 1-2-16,-1 5-1 0,-7 5-3 16,-5 6 0-16,-7 11-1 0,-4 8-1 15,-6 9 0-15,-7 12 1 0,-7 6 1 16,-8 14 1-16,-7 12 0 0,-2 11 1 15,-7 14 1-15,-4 12 0 0,-6 4-1 16,5 4-1-16,0 1 0 0,6-7-1 0,5-9-1 16,2-6 1-16,4-10-2 0,2-8 1 15,8-8-2-15,-1-7 0 0,4-3 0 16,-2-6-1-16,-1-7 1 0,3-7-1 16,-6 0 1-16,2-12 1 0,-3-4-1 15,0-2 1-15,-4-6 0 0,5-2 2 16,-1-2 2-16,4 3 3 0,-2 1 1 15,8 3 2-15,0 3 0 0,11 2 1 0,-2 4-2 16,9 2-2-16,-2 0-2 0,9 1-3 16,3 1 0-16,3 1 0 0,1 2-2 15,1 1-6-15,-2 4-10 0,0 4-12 16,-4 4-17-16,1 4-87 0,-3 2-98 16,-4 6-232-16</inkml:trace>
  <inkml:trace contextRef="#ctx0" brushRef="#br0" timeOffset="2570.73">22640 14002 504 0,'-4'-7'123'16,"-2"1"3"-16,-4 3-79 0,-7 3-9 15,-5 0-6-15,-5 0-7 0,-2 0-7 16,-9 4-6-16,-1 2-4 0,2-6-4 16,2 7-1-16,2-3-2 0,6 2-4 15,4-3-5-15,6 0-8 0,6 1-13 16,5 3-16-16,6-3-90 0,0 0-100 0,10-4-235 16</inkml:trace>
  <inkml:trace contextRef="#ctx0" brushRef="#br0" timeOffset="2738.64">22629 14148 542 0,'-6'9'125'0,"-1"2"3"0,-6 1-91 0,-3 4-6 16,-8 2 1-16,-5 1-5 0,-6 0-3 16,-5-2-6-16,0 2-2 0,-1-1-4 15,-1 1-3-15,5-2-5 0,1-1-8 16,6-3-12-16,3-1-20 0,4-3-108 15,7-9-115-15,0 0-287 0</inkml:trace>
  <inkml:trace contextRef="#ctx0" brushRef="#br0" timeOffset="3701.42">19374 15460 312 0,'-17'59'81'0,"-3"5"3"16,-6 3-39-16,0 3-6 0,2 1-11 15,-5 0-8-15,3-2-4 0,-1-3 0 16,1-8-2-16,5-5-3 0,2-6-3 16,5-9 1-16,1-9-3 0,7-10 0 15,2-9 0-15,4-10 0 0,4-6-1 16,2-10 0-16,4-12-1 0,1-7-1 0,2-13 0 15,2-9-2-15,3-7 0 0,7-8-1 16,2-3 0-16,4-2 0 0,7-1-1 16,5 6 0-16,5 7 0 0,4 9 0 15,-6 11 1-15,1 11 0 0,-8 12-1 16,-5 11 0-16,-5 11 1 0,-5 11 0 16,-8 8 0-16,-3 6 0 0,-6 2 0 0,-4 2 1 15,-3 4 1-15,0-1 0 0,-6-1 1 16,-5-1 0-16,0-5 1 0,-4-1 0 15,-2-5 0-15,-2-4 1 0,-1-5 1 16,0-7 0-16,-3-3 0 0,0-4 1 16,-1-6-1-16,-2-4-1 0,3-1-1 15,3-5-1-15,0 0-1 0,3-1-1 16,5 2 0-16,2 1-1 0,3 1-3 0,4 2-6 16,3 2-9-16,0 3-97 0,10 3-92 15,-3-1-239-15</inkml:trace>
  <inkml:trace contextRef="#ctx0" brushRef="#br0" timeOffset="4851.35">20085 15565 308 0,'0'-13'78'0,"0"-1"5"15,0 0-45-15,0-3-2 0,0-1-4 16,7 1-3-16,-7-1-4 0,0-2-3 16,3 1-2-16,-3-1-3 0,0 3-2 15,0 1-2-15,-3 2 0 0,-2 0 0 16,-1 7-2-16,-2 1-2 0,-3 6-1 15,-5 7-1-15,1 4-3 0,-7 4-1 0,-1 7-2 16,-4 3 0-16,3 7 0 0,2 4-1 16,3-1 1-16,4-2-1 0,2 0 0 15,6-2 1-15,2-5-1 0,5-4 0 16,5-5 1-16,3-5-1 0,10-6 0 16,4-6 1-16,4-4-1 0,6-8 1 15,3-5 0-15,0-6 0 0,-2-3-1 16,-2-3 1-16,-4-1 0 0,-3 0-1 0,-7 4 1 15,-4 3 0-15,-2 4 2 0,-6 7 1 16,-5 6 0-16,0 6 0 0,-5 7 1 16,-1 6-1-16,-2 3-1 0,1 2-1 15,1 5-1-15,0-1 0 0,2 1-1 16,4-3 1-16,0-1-1 0,9-5 0 16,0-4-1-16,8-6-1 0,-1-4 1 15,8 0-1-15,-2-7-1 0,7-3 1 16,0-3 0-16,-2 0 1 0,0 1 0 0,-2 0 1 15,-5-1 0-15,-6 2 2 0,-4 5 0 16,-5 0 0-16,0 6 1 0,-5 0-1 16,0 6 0-16,0 1 0 0,0 1-1 15,0 2-1-15,0 0 1 0,7-1-1 16,-1 0 0-16,8-3 0 0,1-2-1 16,3-4 0-16,7-4-1 0,0-4-1 15,1-3-1-15,-2-4 0 0,5-5 0 0,-6-2 0 16,3-1 0-16,-7 2 2 0,-4 2 1 15,-2 5 3-15,-6 4 2 0,-1 6 2 16,-6 4-1-16,-9 15 2 0,-1 4 1 16,1 8-1-16,-5 9-2 0,-3 7-1 15,1 8 1-15,-4 3 0 0,-4 5-1 0,0 6 0 16,-1 4-1-16,-5-1 0 0,3 2 0 16,-4-3-1-16,0 2-1 0,0-8 0 15,-1-2-1-15,4-8 1 0,-2-5-1 16,1-7 1-16,6-3-1 0,0-8 0 15,4-5 1-15,4-8 0 0,-4-5 0 16,6-7 0-16,-1-6 0 0,2-8 0 16,3-9-1-16,0-9 1 0,6-6-1 15,6-7 1-15,8-8-1 0,6-2 0 16,6-7 0-16,8 0 0 0,8 1 0 0,8 2 0 16,1 3-1-16,5 4-5 0,0 7-6 15,-2 3-9-15,1 4-13 0,-7 7-93 16,-3 8-99-16,-7 2-238 0</inkml:trace>
  <inkml:trace contextRef="#ctx0" brushRef="#br0" timeOffset="6249.42">21076 15507 406 0,'-15'0'97'0,"-2"6"1"0,4 1-63 0,0 2-10 16,5 1-9-16,1 1-5 0,2 0-4 16,5-2-1-16,5 0-1 0,3-4 0 15,10 0-1-15,-2-5 0 0,9-5 0 16,2 0-1-16,3-6-1 0,0-1 0 16,-3-5-1-16,-1-2 0 0,-6 0 0 15,0-1 0-15,-6 1 0 0,-5-1 0 16,-9 0 0-16,0 3 1 0,-4 0 3 15,-6 5 2-15,-6-1 2 0,-4 5 2 16,-1 3 2-16,-4 5 1 0,-2 0 0 0,-5 12-2 16,3 3-2-16,-2 5-2 0,3 5-3 15,3 1-1-15,5 3-1 0,7 2-2 16,10-3 0-16,6-1-1 0,14-2 1 16,5-5-1-16,10-6 1 0,9-9-1 15,2-5 0-15,6-11 1 0,4-3-1 16,5-11 0-16,3-7 1 0,-1-5-1 15,0-3 0-15,-1-2 0 0,1-7 0 0,-7-2-2 16,-7-1 1-16,-6 4-1 0,-8 1 0 16,-7 0-1-16,-9 1 1 0,-6 3 1 15,-10 8 0-15,-7 8 1 0,-5 8 0 16,-6 12-1-16,-2 17 1 0,-6 13 0 16,-1 18 2-16,-6 11 0 0,-3 11 2 15,-7 14 0-15,-1 10 1 0,-5 4 1 0,0 3 0 16,-1 3 1-16,1 0-1 0,4 0 1 15,5-6-2-15,5-9 1 0,5-7-1 16,5-6 0-16,4-10-2 0,6-12 0 16,3-11-1-16,5-9 0 0,2-9-2 15,5-6 0-15,6-10-1 0,4-10 0 16,6-9-4-16,3-11-4 0,3-14-6 16,8-14-6-16,0-14-4 0,9-9-1 0,0-3 0 15,0-4 3-15,-1 2 5 0,-2 4 4 16,-5 14 8-16,-6 11 5 0,-9 10 3 15,-8 13 2-15,-3 12 1 0,-10 12 0 16,-4 8 1-16,1 10 0 0,-2 2-1 16,7 3-2-16,3-2-1 0,8-3 0 15,6-5-1-15,10-5 0 0,5-10 0 16,8-8-1-16,8-6 2 0,5-7-1 16,8-4 1-16,5-2 0 0,4-2 0 0,-4-2 0 15,-3-1 0-15,-7 3 0 0,-4-3-1 16,-8-3-1-16,-12 2 1 0,-5-1 0 15,-9 4-1-15,-5 2 2 0,-6 4 2 16,-4 5 2-16,-6 9 1 0,-2 5 2 16,-4 6 0-16,-1 9 2 0,-5 6-2 15,-2 13 0-15,-3 10-2 0,-9 10 1 16,-4 13-1-16,-8 10 0 0,-5 10 1 0,-3 13 0 16,-5 10 0-16,-2 6 0 0,4 2-2 15,1 4 0-15,4-4-2 0,3 1 0 16,5-11-2-16,4-14 0 0,7-10 0 15,7-8-1-15,4-9 0 0,7-15-1 16,7-7 0-16,6-8 0 0,0-7 0 16,8-9 0-16,3-6 0 0,4-10 0 15,0-4-1-15,5-10-1 0,4-4 0 0,-4-10-2 16,0-6-1-16,0-6-1 0,-5-6 0 16,3-1-1-16,-5-4 0 0,1-2 1 15,0 3 0-15,-2 4-1 0,-3 2 1 16,1 2 1-16,-7 5 0 0,-3 4 2 15,0 5 1-15,-9 6-1 0,2 6 3 0,-4 6 1 16,4 8 1-16,-1 5 1 0,2 7-1 16,0 0 1-16,6 6 0 0,0 4 0 15,6 0-1-15,2 3 0 16,8-1-1-16,1-1 1 0,9-1 0 0,1 0 0 16,10-3 0-16,-1-3-1 0,2-4 1 15,0 0-2-15,0-4-4 0,-1 4-6 16,-4-7-11-16,-4 2-10 0,-6 5-35 15,-2-6-63-15,-2 6-91 0,-5-5-199 16</inkml:trace>
  <inkml:trace contextRef="#ctx0" brushRef="#br0" timeOffset="6721.9">22482 15508 372 0,'19'-9'93'0,"-3"-2"5"0,1 3-55 15,-3 0-4-15,-1 2-3 0,-1 0 0 16,-4 6-4-16,-1-3-2 0,-1 3-2 16,-3 0-2-16,-3 0 0 0,0 0-2 15,0 0-1-15,0 6-1 0,-9-1-3 16,-3-1-2-16,-3 3-3 0,-6-2-4 15,-5 4-3-15,-1 0-3 0,-5 0-1 0,-1-1-2 16,0-4 1-16,2-1-1 16,2-3 0-16,-1 0 0 0,3 0-1 0,5 0 1 15,4-4 0-15,4 4-1 0,6-4 0 16,8 4-1-16,0-9 1 0,12 4-1 16,6-5 0-16,5 4 1 0,6-1 0 15,6-2 0-15,4 2 0 0,4 0 0 16,-1 1-1-16,-1-1 1 0,-1-1 0 15,-5 1-1-15,-8-1 1 0,-7 2 0 16,-4 2 0-16,-6 1 2 0,-6 3 0 0,-4-4 1 16,0 4-1-16,-11 0 1 0,2 0 0 15,-5 0 0-15,-4 6-2 0,-6-2 0 16,-3 1 0-16,0 2-1 0,-2 0-1 16,-4 2-5-16,3 0-7 0,0-2-8 15,4-1-12-15,6 1-15 0,0-3-99 16,6-4-106-16,5 0-251 0</inkml:trace>
  <inkml:trace contextRef="#ctx0" brushRef="#br0" timeOffset="8333.46">23093 15313 343 0,'0'-13'75'0,"-7"0"2"16,-2 3-60-16,5 4-4 0,-2 0-2 15,1 3 0-15,-3 3 3 0,-3 0 3 16,4 0 4-16,-3 8 2 0,-6 6 3 16,2 10-2-16,-8 9-1 0,-4 13-2 15,-4 8-3-15,-7 12-3 0,-5 10-2 16,-5 11-3-16,1 8-2 0,-1-1-2 0,-4 1-2 15,1 1 0-15,5-6-1 0,3-4 0 16,2-10 0-16,5-10 0 0,6-7-1 16,7-8 0-16,6-9 0 0,7-10 0 15,2-8-1-15,7-9 0 0,3-9 1 16,6-9-1-16,2-11 0 0,6-11 1 16,5-11-1-16,8-10 1 0,3-10-1 15,6-9-2-15,2-11-1 0,1-7 0 16,4-4-1-16,-2-1 0 0,-1 1 1 0,3 6-1 15,-7 6 2-15,-5 11 1 0,-1 13 0 16,-4 10 0-16,-6 11 1 0,-7 6-1 16,-2 4 1-16,-4 4 0 0,-3 5-1 15,2 2 1-15,-4 4-1 0,4 5 0 16,-2-4 0-16,2 4 0 0,-2 5 1 16,2 2 1-16,-1 1-1 0,1 4 2 15,-3-1-1-15,1 2 1 0,-1 1 0 0,-1 0 0 16,-1-2-1-16,2-2 0 0,-1-1 0 15,-1-5 0-15,0 0-1 0,-4-4 0 16,5 0 0-16,-5 0 1 0,0-7-1 16,0 2 0-16,0-2 0 0,-5-3 0 15,2 0 0-15,-1 0 0 0,-3 1-1 16,-1-1 1-16,-1 1-1 0,0 0 0 16,-3 4-1-16,3 0 1 0,-2 2-1 0,1 3 0 15,0 0 0-15,2 0 1 0,1 0-1 16,-1 0 0-16,3-4 1 0,0 4 0 15,5-6-1-15,0-3 1 0,9-2 0 16,0-3 0-16,1-3 0 0,4-3 0 16,3-1 0-16,2-2-1 0,0 2 1 15,-1 3 0-15,0 4 0 0,0 5 0 16,1 4 0-16,-5 7 0 0,-1 8 1 0,-5 6 0 16,-2 6 0-16,-1 6 0 0,-5 5 0 15,-9 5 0-15,-1 1 0 0,-9 3 1 16,-1-3-1-16,-6 1 1 0,0-1 0 15,-2-5 0-15,-2-5 1 0,1-4-1 16,2-5 1-16,-2-2-1 0,6-8 1 16,3-3-1-16,0-7 0 0,7 0-1 15,0 0 0-15,5-11-2 0,2-1-1 16,-1-4-2-16,7 0-2 0,0-2-3 0,0-1-3 16,0-1-7-16,8 3-7 0,-1 4-1 15,5 0-94-15,2 2-92 0,-1 4-225 16</inkml:trace>
  <inkml:trace contextRef="#ctx0" brushRef="#br0" timeOffset="9399.89">23335 15218 433 0,'0'-17'98'0,"0"3"3"15,-2 4-72-15,2 4-7 0,0 6-8 16,7 0-1-16,1 0-2 0,6 0-1 0,3 6-1 16,1 0-1-16,6 2 0 0,1 1-1 15,2 2-1-15,0 2-1 0,0 1-1 16,-2 0 0-16,-3 0 0 0,-1 1-1 16,-4-2 2-16,-5-2 0 0,-4 0 1 15,-2 1 2-15,-6 1 1 0,0 2 0 16,-13 2 0-16,1 4-1 0,-6 3-1 15,-4 0-1-15,-4 2-3 0,0-1-1 16,3 1 0-16,-1-1-1 0,7-3 0 0,3-4-1 16,5 0 1-16,9-4-1 0,0-4 1 15,13-4-1-15,5-2 1 0,5-4-1 16,8-4-1-16,2-3 0 0,4-5 0 16,0-2-1-16,3-6 0 0,-2-4 0 15,-3-4 0-15,-2 1 1 0,2-3 0 16,-4 2 1-16,-1 1 0 0,-7 2 0 15,-3 7 0-15,-9 2 1 0,-4 5 1 16,-7 3 0-16,-12 4 1 0,-2 4 2 0,-1 7 0 16,-7 3 1-16,-1 3 0 0,-3 6-1 15,6 6 1-15,-1 1-1 0,2 5-1 16,3 2 0-16,6 1-2 0,3-2 0 16,7-1-1-16,0-5 0 0,8-2 1 15,5-7-1-15,5-3 0 0,1-5 1 16,8-4 0-16,2-5 0 0,4 0-1 0,7-8 0 15,-3-1 0-15,-1-1 0 0,3-4-1 16,-6 0 1-16,-2-1-1 0,-5 2 0 16,-6-2 1-16,-5 5-1 0,-2 1 0 15,-6 3 0-15,-3 6-1 0,-4 0 1 16,-5 12 0-16,-2 1 0 0,-5 3 0 16,-2 3 0-16,-5 2 1 0,0 0-1 15,-3-1 0-15,1-1 1 0,3 0-1 16,-1-2 1-16,4-4-1 0,4 0 0 0,4-3 0 15,7-5 0-15,0-5 0 0,13 0 0 16,1 0 0-16,7-9-1 0,4-2 1 16,5-3-1-16,3-5 0 0,2-3 0 15,0 0-1-15,1 0 1 0,-3 2 0 16,-4 7 0-16,-2 0 0 0,-8 6 0 16,-1 7 0-16,-9 0 1 0,-4 6-1 15,-5 4 1-15,-7 3-1 0,-6 5 1 0,-5 4 0 16,-2 4 0-16,-2 3 0 0,-2-1 1 15,2 0-1-15,3-4 0 0,4 0 0 16,4-8 0-16,3-5-1 0,8-3 1 16,6-5-1-16,3-3 0 0,9-9 1 15,2-2-1-15,6-2 1 0,3-3 0 16,8-4 1-16,-2-1-1 0,-1 3 1 16,-1 3-1-16,-1 2 0 0,-11 3 0 0,-1 3 0 15,-10 7 0-15,-10 0-1 0,0 8 1 16,-11 4 1-16,-4 4-1 0,-2 3 1 15,-4 3-1-15,0 1 1 0,3 2 0 16,2-3 0-16,4-3-1 0,5 0 0 16,3-4 0-16,8-6 0 0,3-1 0 15,6-8-1-15,3 0 1 0,9-4-1 16,2-3 1-16,4-2 0 0,-3-1 0 16,3 0 0-16,-5 2-1 0,-3 3 1 0,-4 5-1 15,-7 0 1-15,-5 10-1 0,-7 2 1 16,0 8 0-16,-8 3 0 0,-2 4 1 15,-4 1 0-15,2 0-1 0,-3 0-3 16,3-4-5-16,4-2-8 0,3-6-8 16,5-3-8-16,6-4-101 0,4-6-100 15,7-3-242-15</inkml:trace>
  <inkml:trace contextRef="#ctx0" brushRef="#br0" timeOffset="9672.75">24824 15704 408 0,'-8'0'96'0,"-4"0"4"0,3 6-68 0,-2-1-5 15,5-1-1-15,2-4 1 0,-1 4-5 16,0-4-6-16,5 4-4 0,0-4-2 16,0 0-3-16,6 0-3 0,-1-4 0 15,-3 1 1-15,4-1 2 0,-1-1 4 16,-3-1 4-16,-2 0 2 0,0 0 2 15,5 1 1-15,-5 0-2 0,-5 2-3 16,5 3-3-16,-6-4-4 0,3 4-4 16,-2 0-2-16,-1 6-6 0,0-2-8 0,3 1-14 15,3-1-70-15,0 0-39 0,0 1-96 16,8-5-209-16</inkml:trace>
  <inkml:trace contextRef="#ctx0" brushRef="#br0" timeOffset="10883.72">24754 15989 306 0,'0'-12'84'0,"0"-2"5"16,3 3-37-16,-3 3-7 0,4 1-6 15,-4 2-6-15,3 5-4 0,-3 0-5 0,0 0-2 16,4 11-3-16,-4 3-1 16,0 5-2-16,-5 5-1 0,-1 3-2 0,-1 5 0 15,-6 2-2-15,0-1-1 0,-3 0-2 16,-1-1-1-16,0-1-1 0,1-2 0 15,2-3-2-15,5-1-1 0,3-1-2 16,6-4 0-16,0-4 0 0,7-1 0 16,1-4-1-16,6-4 1 0,4-7-1 15,3 0 0-15,3-9 0 0,4-3-1 16,0-1 0-16,6-3-1 0,3-4 1 16,1-1 0-16,-2 0-1 0,2 3 2 0,-5 1 0 15,-5 1 0-15,-8 2 2 0,-4 3 1 16,-6 4 2-16,-10 2 0 0,0 5 0 15,-8 0 1-15,-6 10-1 0,-4 4 0 16,-7 3-2-16,-1 1-2 0,-1 7 1 16,0 0-1-16,5 1 0 0,2 1 0 0,3-1-1 15,9-1 1-15,3 4-1 0,5-3 1 16,0-2-1-16,6-2 0 0,1-2 0 16,6-6 0-16,0-2 0 0,4-5 0 15,-1-7 1-15,4 0-1 0,4-8 1 16,-1-1-1-16,-3-3 1 0,4-2 0 15,-2-3 0-15,-3 2-1 0,-3 0 1 16,-2 4-1-16,-5 1 1 0,-3 3-2 16,-4 7 1-16,-2 0 0 0,0 6 0 15,-8 5 1-15,-4 5-1 0,-1 5 1 16,-8 3 0-16,-4 1 0 0,-2 2 0 0,1-2-1 16,-2 0 1-16,1-3-1 0,3-2 1 15,9-5-1-15,3-2 0 0,6-3-1 16,11-4 1-16,3-6-1 0,10 0 1 15,4-9 0-15,9-1 0 0,1-2 0 16,3-2 1-16,-2-2-1 0,-1 2 1 16,-4 1-1-16,-8 3 1 0,-1 0-1 15,-5 6 0-15,-7 4 1 0,-1 0 1 0,-6 11 0 16,0 3 1-16,-7 4 0 0,-2 6-1 16,-2 4 1-16,-3 1 0 0,-1-1-2 15,-1 1 0-15,5-3 0 0,0-2-1 16,6-6 0-16,5-3 0 0,0-4-1 15,7-5 1-15,6-6 0 0,5 0 0 16,2-4 0-16,1-3 0 0,3-2 0 16,-1 2 1-16,-4 1 0 0,0 1-1 0,-4 5 1 15,-3 0 1-15,-5 11 0 0,-3 4 2 16,-4 4 0-16,0 6 0 0,0 4 0 16,-4 1-1-16,1 4 0 0,-1-2-1 15,4 0-1-15,-6-4 0 0,6-4-1 16,0-3 0-16,7-4-3 0,1-7-4 15,4-3-9-15,1-3-15 0,4-4-95 16,-3-4-15-16,-2 1-93 0,-3-1-192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2-03T12:35:05.173"/>
    </inkml:context>
    <inkml:brush xml:id="br0">
      <inkml:brushProperty name="width" value="0.05292" units="cm"/>
      <inkml:brushProperty name="height" value="0.05292" units="cm"/>
      <inkml:brushProperty name="color" value="#002060"/>
    </inkml:brush>
  </inkml:definitions>
  <inkml:trace contextRef="#ctx0" brushRef="#br0">17869 16304 0,'0'0'15,"0"0"-15,0 0 16,0 0 0,0 0-16,0 0 15,0 0-15,0 0 16,0 0-1,0 0-15,0 0 16,0 0 0,0 0-16,140-99 15,-73 90-15,9 2 16,-22 10 0,-19 4-16,-9-1 15,-20 2 1,-6-1-16,0-7 15,0 0 1,0 0-16,0 0 16,-266 95-1,170-49-15,20-3 16,15-4-16,-3-1 16,20-8-1,21-11-15,18-11 16,10-4-1,14-4-15,-19 0 16,0 0 0,259-49-16,-171 24 15,-31 7 1,-30 8-16,-16 7 16,-11 3-1,0 0-15,0 0 16,-193-28-16,46 23 15,32 2 1,42 0-16,29 0 16,31-3-1,13 6-15</inkml:trace>
  <inkml:trace contextRef="#ctx0" brushRef="#br0" timeOffset="9536.91">8373 10728 0,'0'0'16,"0"0"-16,0 0 16,0 0-16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26T17:20:24.864"/>
    </inkml:context>
    <inkml:brush xml:id="br0">
      <inkml:brushProperty name="width" value="0.05292" units="cm"/>
      <inkml:brushProperty name="height" value="0.05292" units="cm"/>
      <inkml:brushProperty name="color" value="#00B050"/>
    </inkml:brush>
  </inkml:definitions>
  <inkml:trace contextRef="#ctx0" brushRef="#br0">6015 14409 225 0,'-2'0'48'16,"-6"0"0"-16,5 4-40 0,-2-4-3 15,3 5-3-15,2-5 0 0,-6 6-2 16,6-6 0-16,-2 6 1 0,2-6-1 16,-5 6-1-16,5-6 0 0,0 0-2 0,0 0-2 15,0 3 1-15,0-3-2 0,0 0 0 16,5 4 0-16,-5-4 2 0,3 4 1 15,-3-4 1-15,6 0 0 0,-1 4 2 16,-3-4 0-16,3 0 1 0,-5 0 0 16,7-5 2-16,-2 5 2 0,0-5 2 15,-1 1 1-15,1 4 2 0,-3-5 3 16,3 5 1-16,-5-5 2 0,0 5 0 0,0-4 2 16,0 4 0-16,-6-4 0 0,4 4 0 15,-3-4-1-15,0 4-2 0,2-3-2 16,-2 3-2-16,-1 0-3 0,6 0-1 15,-6 0-3-15,4 0-2 0,-3 0-1 16,5 4 0-16,-7-4 0 0,5 7-1 16,-3-4 1-16,1 1-1 0,4 0 1 15,-4-4 0-15,4 5 1 0,0-5-1 0,0 0 0 16,0 0-1-16,0 0 0 0,0 0 0 16,0 0 0-16,0 0 0 0,0 0-1 15,0-3 1-15,4 3 1 0,-4-5-1 16,0 5 0-16,4-5 1 0,-4 5 0 15,0 0-1-15,0-3 1 0,0 3 1 16,0-5 0-16,0 5 1 0,-7 0 0 16,7-4 0-16,-6 4 0 0,4 0 1 0,-3 0-1 15,0 0-1-15,2 0-1 0,3 5 0 16,-5-5-1-16,5 4-1 0,0-4-2 16,0 3-3-16,0-3-5 0,0 4-12 15,3-4-38-15,1 0-22 0,2 0-55 16,1 0-115-16</inkml:trace>
  <inkml:trace contextRef="#ctx0" brushRef="#br0" timeOffset="9122.64">6630 13940 123 0,'8'-7'34'0,"3"-1"1"0,-3-2-13 16,6 2-10-16,-3 1-3 0,1 0-11 15,-2 3-22-15,2 1-11 0,0 3-24 16,-4-6-56-16</inkml:trace>
  <inkml:trace contextRef="#ctx0" brushRef="#br0" timeOffset="9797.37">6198 14256 296 0,'0'0'62'0,"-4"3"0"16,4 2-54-16,0-1-5 0,-4-1-4 15,4 4 2-15,-3-2 0 0,3-1 0 16,-6 0 3-16,6-4 0 0,-4 6 1 16,-6-6 0-16,4 3 0 0,-2 0 0 15,-1 2 0-15,0-2-2 0,2 2 0 16,0 1 1-16,7-2 0 0,-5-4 4 0,5 0 1 16,0 4 2-16,0-4 1 0,0 0 1 15,0 0 0-15,0 6-1 0,0-6-2 16,0 0-2-16,0 0-2 0,0 0-2 15,0 0-1-15,0 0-1 0,0 0-1 16,0-4 1-16,0 4 1 0,0 0 1 16,0-5 1-16,5 5 0 0,2-7 0 15,3 3 0-15,-1-2-1 0,-1-1-1 16,4 1-1-16,0-5-1 0,1 0 0 16,-5-1 0-16,6-4 0 0,4 3-1 0,2-2 1 15,0 1-1-15,3 1 0 0,0 1 1 16,-2 3-1-16,0-1 0 0,-3 0 0 15,-3 2-1-15,-2 2-2 0,-3 1-4 16,-2 5-9-16,-2-3-23 0,-4 3-52 16,-2 0-68-16,0 4-161 0</inkml:trace>
  <inkml:trace contextRef="#ctx0" brushRef="#br0" timeOffset="10101.99">6498 14066 287 0,'0'0'59'15,"0"-3"2"-15,0 3-51 0,7-6-4 16,-3 0 0-16,0 1-1 0,1-3 1 0,1 0-1 16,-1 1 0-16,2 2-2 15,-1-2-2-15,1-1 0 0,0 2 0 0,1 2-1 16,3-3-5-16,-2 3-16 0,2 0-45 16,-1 4-51-16,1-7-130 0</inkml:trace>
  <inkml:trace contextRef="#ctx0" brushRef="#br0" timeOffset="10398.04">6862 13789 212 0,'0'0'51'0,"7"0"1"16,-7-4-24-16,6 4-14 0,1-5 1 16,0 1 1-16,-1 0-1 0,1-2-1 15,-1-2-3-15,6 1-3 0,-4-1-3 16,-1-1 0-16,5-1-1 0,-4 2-1 16,-1-1-1-16,4 3-1 0,-4 0 0 15,1 1 0-15,-2 0-1 0,1 5-4 16,1-8-14-16,-2 5-32 0,0 0-16 15,0-3-45-15,-2 3-98 0</inkml:trace>
  <inkml:trace contextRef="#ctx0" brushRef="#br0" timeOffset="10661.54">7212 13510 156 0,'7'-8'43'0,"0"1"4"0,2-3-20 16,1 1-5-16,4-2-1 0,-1 1 0 15,1-1-5-15,1 0-3 0,0 1-5 0,-1-1-3 16,1 0-2-16,-2 2-4 0,0 0-12 15,0 0-19-15,-1 0-23 0,-2 1-41 16,0 2-89-16</inkml:trace>
  <inkml:trace contextRef="#ctx0" brushRef="#br0" timeOffset="10909.76">7625 13175 198 0,'11'-6'50'0,"1"-2"2"15,0 1-30-15,1-1-7 0,-1 1-3 16,1-2-3-16,-2 3-7 0,2 0-15 15,-1 0-25-15,-3 1-14 0,1 1-37 16,-1 1-79-16</inkml:trace>
  <inkml:trace contextRef="#ctx0" brushRef="#br0" timeOffset="11116.2">7901 12975 204 0,'6'-7'48'0,"0"1"1"16,0-1-29-16,0 0-8 0,-1-1-5 16,1 2-9-16,2-1-19 0,-3 1-27 15,1-1-40-15,1 0-93 0</inkml:trace>
  <inkml:trace contextRef="#ctx0" brushRef="#br0" timeOffset="11349.34">8044 12797 215 0,'7'-6'50'15,"0"-3"3"-15,1-2-35 0,4 0-1 16,1 1 1-16,0-6-1 0,2 4 0 16,-2-1-1-16,2 2-3 0,-2 0-3 15,1 1-2-15,-1 0-2 0,-1 2-3 0,0 0-3 16,-1 1-5-16,-3 3-17 0,2-1-44 16,-4 2-53-16,-1-1-130 0</inkml:trace>
  <inkml:trace contextRef="#ctx0" brushRef="#br0" timeOffset="11546.06">8384 12475 224 0,'9'-10'47'16,"0"-1"1"-16,0 3-40 0,2-1-6 15,-2-1-1-15,1 2 0 0,0-1-1 16,-3 0 0-16,3 2 1 0,-1-2-1 0,-1 1-1 15,2-1-1-15,-1 2-9 16,-2 0-27-16,4-1-10 0,-5-1-32 0,3 2-72 16</inkml:trace>
  <inkml:trace contextRef="#ctx0" brushRef="#br0" timeOffset="11768.75">8745 12172 269 0,'6'-6'55'15,"2"-1"0"-15,-1-1-51 0,3 1-3 16,1 0 0-16,-2-1 0 0,3 2-1 16,-3 1 0-16,2-1 0 0,-3 0 1 15,1 1-1-15,1 1 0 0,-3 1-4 16,2-1-15-16,-3 0-37 0,2 0-43 15,-1 0-110-15</inkml:trace>
  <inkml:trace contextRef="#ctx0" brushRef="#br0" timeOffset="11998.39">9039 11856 303 0,'5'-13'63'0,"3"-2"0"16,2 2-55-16,2 0-3 0,3 1-2 16,1-3 0-16,-2 4-1 0,1-2 0 15,-1 2 0-15,0 0 0 0,-3 1-1 0,1 0 0 16,1 5 0-16,-3-2 0 0,0 1-3 16,2 1-14-16,-4-1-34 15,-1-1-16-15,1 0-47 0,2-1-100 0</inkml:trace>
  <inkml:trace contextRef="#ctx0" brushRef="#br0" timeOffset="12199.87">9444 11357 345 0,'6'-18'74'15,"1"2"0"-15,0 2-59 0,4 2-7 16,-3 4-4-16,-2-1-1 0,1 3-1 15,3 0-2-15,-2-2-2 0,0-1-1 16,1 1-2-16,-1-1-5 0,2 0-10 16,-1-1-18-16,2 2-36 0,0-1-52 15,1 1-121-15</inkml:trace>
  <inkml:trace contextRef="#ctx0" brushRef="#br0" timeOffset="12339.84">9859 10994 248 0,'5'-10'55'0,"2"-2"-3"0,0 0-24 0,1 1-50 16,0 1-21-16,4-3-15 0,-1 2-36 16,-2-3-72-16</inkml:trace>
  <inkml:trace contextRef="#ctx0" brushRef="#br0" timeOffset="12528.7">10303 10591 299 0,'0'-8'57'0,"2"3"-7"15,3 1-79-15,1-1-31 0,-1-1-47 16,-2-1-103-16</inkml:trace>
  <inkml:trace contextRef="#ctx0" brushRef="#br0" timeOffset="12783.22">10598 10281 357 0,'9'-6'74'0,"-2"-3"-1"16,0 1-65-16,4 0-7 0,-2 2 0 16,1-2-2-16,-2 3 1 0,-2 0-1 15,2 0 0-15,-2-1 0 0,1 2 0 0,0 0-7 16,1 0-24-16,-2-2-41 15,1 1-56-15,3 0-138 0</inkml:trace>
  <inkml:trace contextRef="#ctx0" brushRef="#br0" timeOffset="12943.94">10915 10047 275 0,'0'-4'54'0,"4"0"-2"16,-4 1-65-16,6 3-15 0,-2-4-11 16,-4 4-6-16,3-4-9 0,-3 4-29 15,0 0-36-15</inkml:trace>
  <inkml:trace contextRef="#ctx0" brushRef="#br0" timeOffset="13386.8">11143 9837 225 0,'18'-9'51'0,"-3"-1"3"0,3-1-40 16,-2 2-5-16,3-1 0 0,-3 4 0 16,1 0-2-16,-4-2-5 0,1 3-5 15,-3 0-10-15,-3 2-26 0,0 3-16 16,-4-7-38-16,0 7-84 0</inkml:trace>
  <inkml:trace contextRef="#ctx0" brushRef="#br0" timeOffset="14880.79">11486 9756 201 0,'0'0'55'0,"0"0"6"15,0 0-26-15,0 0 1 16,3 0 3-16,-3 0-5 0,5 0-5 0,2 0-3 16,4 0-4-16,-1 0-6 0,2-5-6 15,1 0-3-15,6 1-3 0,0-3-2 16,4 1 0-16,-2 1-1 0,5 2 0 16,-3-1-2-16,3 4-4 0,-2-4-16 15,-2 4-40-15,-1 5-22 0,1-5-59 16,-5 8-126-16</inkml:trace>
  <inkml:trace contextRef="#ctx0" brushRef="#br0" timeOffset="15068.64">12011 9687 355 0,'0'0'73'0,"0"0"0"0,4 5-66 15,-1-5-6-15,2 3 0 0,0-3 1 16,1 4 0-16,1-4-2 0,2 0-4 16,2 0-15-16,-1 0-44 0,4 0-10 15,-1-5-52-15,3 5-105 0</inkml:trace>
  <inkml:trace contextRef="#ctx0" brushRef="#br0" timeOffset="15262.49">12372 9686 375 0,'0'0'80'15,"6"0"1"-15,-2 0-60 0,2 0-16 0,2 0-3 16,1 0 1-16,1 4-1 0,-3-4-2 16,6 4-1-16,-4-4-4 0,2 3-5 15,1-3-13-15,-1 0-32 0,0 0-27 16,1 0-55-16,3-5-119 15</inkml:trace>
  <inkml:trace contextRef="#ctx0" brushRef="#br0" timeOffset="15451.05">12775 9690 413 0,'0'0'85'0,"0"0"2"0,0 0-75 0,7 0-8 15,1 0-3-15,2 5 1 0,2-5 0 16,2 0-1-16,1 5-3 0,1-5-5 16,-1 4-6-16,-1-4-13 0,1 4-23 0,2-4-38 15,-4 0-60-15,1 0-129 16</inkml:trace>
  <inkml:trace contextRef="#ctx0" brushRef="#br0" timeOffset="15626.39">13102 9706 407 0,'0'0'91'0,"6"0"1"0,0-5-64 15,3 5-15-15,5-4-6 0,-1 4-2 0,3 0-3 16,0 0-3-16,-1 0-4 0,3 0-6 16,0 0-10-16,-3 6-18 0,4-6-36 15,-4 0-17-15,4 0-56 0,-2 0-105 16</inkml:trace>
  <inkml:trace contextRef="#ctx0" brushRef="#br0" timeOffset="15777.94">13467 9695 405 0,'7'0'88'0,"-3"0"1"16,2 0-71-16,1 0-8 0,0 0-3 15,2 0-2-15,2 0-1 0,-2 0-2 16,4 0-2-16,-1 0-1 0,3 0-6 15,3 0-18-15,2 0-65 0,1-5-72 16,-1 5-181-16</inkml:trace>
  <inkml:trace contextRef="#ctx0" brushRef="#br0" timeOffset="15949.87">13948 9679 401 0,'3'0'87'16,"6"0"0"-16,-1 0-70 0,1 0-9 0,3 0-1 15,0 0-1-15,0 0-6 0,2 0-6 16,-4 0-7-16,7 0-14 0,-3 0-38 16,-2 0-24-16,2 0-58 0,-1-4-119 15</inkml:trace>
  <inkml:trace contextRef="#ctx0" brushRef="#br0" timeOffset="16080.06">14195 9652 349 0,'0'0'80'0,"0"0"-1"0,0 0-47 16,0 4-22-16,0-4-5 0,5 5-3 16,-5-2-3-16,6 1-7 0,1 0-23 15,-4 2-49-15,6-2-62 0,-1-4-153 16</inkml:trace>
  <inkml:trace contextRef="#ctx0" brushRef="#br0" timeOffset="16252.53">14578 9658 337 0,'18'0'80'0,"-2"0"1"15,-1-3-52-15,2 3-10 0,1-4-6 16,-2 4-4-16,1 0-5 0,-1 0-1 16,1 4-1-16,-1-4-3 0,-1 5-9 15,1-2-52-15,-3-3-20 0,2 5-61 16,-3-1-136-16</inkml:trace>
  <inkml:trace contextRef="#ctx0" brushRef="#br0" timeOffset="16542.16">14840 9768 421 0,'3'0'92'0,"5"-5"-1"0,0 5-71 16,1 0-10-16,-1 0-6 0,2 0-5 15,0 0-2-15,1 0-7 0,-3 0-12 16,0 0-70-16,0 4-73 0,1-4-180 16</inkml:trace>
  <inkml:trace contextRef="#ctx0" brushRef="#br0" timeOffset="16748.18">15204 9719 440 0,'11'-7'96'0,"6"0"1"0,-1-1-74 0,0 8-12 16,-2 6-5-16,2-3-3 0,-3 4-9 16,-1 2-10-16,-3 1-17 0,-3-2-65 15,0 1-75-15,-1-2-177 0</inkml:trace>
  <inkml:trace contextRef="#ctx0" brushRef="#br0" timeOffset="16916.57">15466 9743 456 0,'0'-4'106'0,"-4"0"1"0,4 4-76 15,0 0-9-15,6 0-7 0,0 4-8 16,2 1-5-16,2-5-4 0,4 10-5 15,-4-6-9-15,4 1-17 0,-1-1-74 16,2-4-83-16,0 6-201 0</inkml:trace>
  <inkml:trace contextRef="#ctx0" brushRef="#br0" timeOffset="17056.07">15799 9765 290 0,'14'-4'86'15,"-1"4"4"-15,-3-5-1 0,4 5-55 16,-1 0-10-16,1 0-7 0,-2 0-4 0,1 4-4 15,1-4-4-15,0 6-2 16,1 1-3-16,-4-2-7 0,3 3-21 0,-1-2-66 16,1 2-77-16,1 0-189 0</inkml:trace>
  <inkml:trace contextRef="#ctx0" brushRef="#br0" timeOffset="17198.76">16323 9778 433 0,'0'0'91'0,"0"-4"1"16,0 4-78-16,4 0-11 0,1 4-12 15,1 0-39-15,-4 0-43 0,4-4-70 16,0 4-163-16</inkml:trace>
  <inkml:trace contextRef="#ctx0" brushRef="#br0" timeOffset="17382.3">16538 9787 443 0,'0'-4'103'15,"0"0"-1"-15,5 4-73 0,-5 0-9 16,6 0-8-16,-3 0-6 0,3 6-7 16,0-3-7-16,1 2-11 0,0 2-33 15,4-1-51-15,-2-2-75 0,3-4-176 16</inkml:trace>
  <inkml:trace contextRef="#ctx0" brushRef="#br0" timeOffset="17549.99">16869 9779 458 0,'0'0'103'0,"-4"-6"0"0,4 6-74 0,0 0-14 16,8 0-5-16,-2 3-6 0,1 2-8 15,2 1-7-15,2 2-14 0,-2 0-59 16,3-1-20-16,-2 0-71 0,0-1-144 16</inkml:trace>
  <inkml:trace contextRef="#ctx0" brushRef="#br0" timeOffset="17735.14">17317 9795 412 0,'12'0'91'0,"-2"-5"0"16,3 5-73-16,-3 0-6 0,0 0-3 0,3 0-4 15,0 5-4-15,0-1-3 0,1 0-6 16,-2 1-10-16,2 0-31 0,-3 0-43 16,-3 0-67-16,3-2-152 0</inkml:trace>
  <inkml:trace contextRef="#ctx0" brushRef="#br0" timeOffset="17906.59">17643 9810 450 0,'0'0'96'0,"0"-3"1"0,6 3-81 15,-1 0-7-15,-3 3-4 0,5-3-3 16,3 8-3-16,-1-3-5 0,5 0-12 15,-1 2-44-15,1-2-34 0,2 2-71 16,0-2-158-16</inkml:trace>
  <inkml:trace contextRef="#ctx0" brushRef="#br0" timeOffset="18065.68">17980 9843 406 0,'5'0'92'16,"0"-3"1"-16,-2 3-66 0,3 0-11 15,-4 3-7-15,3 1-4 0,-1 1-3 16,-1 3-3-16,2-1-7 0,0 0-19 16,1 0-65-16,-1-2-76 0,5-1-186 15</inkml:trace>
  <inkml:trace contextRef="#ctx0" brushRef="#br0" timeOffset="18189">18170 9858 384 0,'7'-3'91'0,"0"3"0"15,1-6-57-15,2 6-15 0,-1 0-7 16,2 0-5-16,-1 0-5 0,0 6-10 16,3-1-35-16,-4 0-49 0,2 1-71 15,-2-1-171-15</inkml:trace>
  <inkml:trace contextRef="#ctx0" brushRef="#br0" timeOffset="18329.22">18520 9892 444 0,'0'0'98'0,"3"-3"1"0,-3 3-75 16,0 0-11-16,8 0-6 0,-5 0-12 15,1 0-13-15,2 0-24 0,0 3-57 16,-1-3-74-16,2 3-175 0</inkml:trace>
  <inkml:trace contextRef="#ctx0" brushRef="#br0" timeOffset="18422.56">18614 9887 365 0,'5'0'88'0,"-5"-6"0"15,3 3-55-15,-3 3-12 0,8 0-17 16,-5 0-85-16,1-4-79 0,5 4-198 16</inkml:trace>
  <inkml:trace contextRef="#ctx0" brushRef="#br0" timeOffset="20563.52">19582 9294 230 0,'0'0'56'0,"0"-4"4"16,0 4-30-16,0 0-7 0,0 0-4 16,0 0 0-16,-4 5 2 0,1 1 1 15,-2 6 1-15,-4 1 0 0,-4 4 0 16,-2 8 1-16,1 6 0 0,-3 4-2 16,-2 6-2-16,-5 2-2 0,1 9-2 15,-4 3-1-15,-2 7-3 0,0 5-1 16,3 3-3-16,-4-2-1 0,3-2-3 15,3-1 0-15,4-5-1 0,4-10-1 16,3-7 0-16,3-9-1 0,4-8 0 16,6-8 0-16,0-7 1 0,6-11-1 15,3-11 1-15,5-9-1 0,3-4 1 0,5-7-1 16,5-11 0-16,3-12-3 0,4-5-2 16,1-5-2-16,1-6 0 0,2-5-1 15,-2-2 0-15,0 1 1 0,-3 4 2 16,-3 10 2-16,-2 3 2 0,-2 11 0 15,-7 8 1-15,1 10-1 0,-1 9 1 16,-5 12 0-16,2 9 0 0,-5 7 1 16,0 7 0-16,-2 8 1 0,-3 4 0 15,-1 6 1-15,-5 1 1 0,0-1 1 0,-11 1 1 16,2-3 0-16,-4 1 0 0,-6-2 0 16,1-4 0-16,-3-2-2 0,1-5 0 15,3-2-1-15,0-8-1 0,1-8 0 16,0 0-1-16,2-8 0 0,1-6 0 15,1-1 0-15,2-3-2 0,0 1 1 16,3-1-1-16,1 0-2 0,2 2-5 0,4 2-6 16,-4 3-14-16,4 2-88 0,0-2-91 15,8-2-227-15</inkml:trace>
  <inkml:trace contextRef="#ctx0" brushRef="#br0" timeOffset="21574.74">20045 9183 288 0,'0'-9'71'0,"7"-1"4"0,-7 2-40 15,6 1-6-15,-2 1-4 0,0 0-1 16,1 2-2-16,-5 0-3 0,4 4-3 16,-4 0-3-16,4 0-2 0,-4 0-1 15,8 8-2-15,-3-1-1 0,2 0 0 16,0 3 0-16,4 0-1 0,3 0-1 15,0-2 0-15,5-1-1 0,2-2-1 16,2 0 0-16,2-1-1 0,-1 0 0 16,3-1-1-16,-2-3 0 0,-4 7 0 15,-1-3 0-15,-7 1-1 0,-2-1 0 16,-8 2 1-16,-9 1 2 0,-4 3 0 0,-7 1 1 16,-5 5 1-16,-3 4 1 15,-2 3 1-15,0 4-1 0,2 3-1 0,1 2 0 16,2 2 0-16,8-5-1 0,0-1 0 15,6-3-1-15,2-4 0 0,6-6-1 16,0-4 0-16,9-3-1 0,3-4 1 0,8-4 0 16,5-8 0-16,3 0 0 0,8-7-1 15,7-4 1-15,2-1-1 0,0-3 0 16,-2 3-1-16,-4 2 1 0,-2 0-1 16,-13 5 0-16,-4 5-1 0,-7 8 1 15,-4 0 1-15,-9 13 2 0,0 3 0 16,0 2 1-16,-5 3 0 0,-1 0 1 15,0 1 0-15,1-2-1 0,5-5-2 16,0 0 0-16,6-6 0 0,0-1-1 16,7-3 0-16,6-5 1 0,1 0-1 0,1-10 0 15,3-1 1-15,-1-4-1 0,2-3 0 16,-5-3 0-16,1 0-1 0,-2-1-1 16,-6-4 1-16,-3 2-1 0,-5-1 0 15,-5 1 1-15,0 1-1 16,-10 0 0-16,-3 8 0 0,-5 4 0 0,-1 6 0 15,-4 9 0-15,-1 8 0 0,-3 3 0 16,4 6 0-16,0 3-1 0,3 1-2 0,2-1-6 16,7-2-5-16,3-1-8 0,8-4-12 15,0-4-82-15,11-4-85 0,8-9-207 16</inkml:trace>
  <inkml:trace contextRef="#ctx0" brushRef="#br0" timeOffset="22175.17">21097 9385 348 0,'7'-21'78'0,"6"-3"6"0,5-3-59 15,2-6-1-15,7-3 2 0,1-1 1 16,2 2-2-16,-2-2-4 0,0-5-6 15,-2-2-5-15,1 1-4 0,-7-5-2 16,-1 4-1-16,-5-1-1 0,-2 5 2 16,-6 8 1-16,-6 10 3 15,0 7 0-15,-6 8 0 0,-6 7 1 0,-1 10 0 16,-7 8 0-16,-2 12-2 0,-4 12 1 16,-2 13 0-16,-9 13 1 0,3 11 0 15,-4 11-1-15,-1 8-1 0,-2 1-1 16,0 1-2-16,-4-6-1 0,6-2-1 15,4-7 1-15,3-8-1 0,5-10 0 16,7-9 0-16,5-11 0 0,5-8-1 0,7-11 1 16,3-8-1-16,0-9 1 0,0-6 0 15,3-5 0-15,1-8 0 0,-4-7-1 16,2-9-1-16,-2-5-2 0,0-9-1 16,0-6-1-16,0-6 0 0,0-6-1 15,5 3 2-15,1 0-1 0,4-2 2 0,7 4 1 16,5-1 0-16,4 7 1 15,5-1 1-15,4 3 0 0,5 5 1 0,6 2-1 16,1 4 1-16,5 5-1 0,1 5 0 16,-1 9 0-16,0 4-1 0,-4 5 0 15,-3 10-1-15,-6 2 1 0,-6 5 0 0,-10 5 0 16,-4 5 0-16,-9 4 1 16,-7 1 0-16,-3 3 1 0,-6 5-1 15,0-3 1-15,-1-3 0 0,0-6 0 16,4-3-2-16,3-8-2 0,0-4-4 15,0-9-8-15,3 0-10 0,4-10-33 0,-2-6-65 16,3-6-86-16,-1-4-203 0</inkml:trace>
  <inkml:trace contextRef="#ctx0" brushRef="#br0" timeOffset="22444.56">21692 9065 399 0,'-6'0'97'0,"-2"0"2"16,0 0-30-16,2 4-52 0,-1-4-4 16,7 3-2-16,0-3-1 0,0-3-2 0,0-2-2 15,8-3-1-15,0-4-2 16,-1-2-1-16,5-2-1 0,-4-3 0 0,0 1 0 16,-3 2 1-16,-5 1-1 0,0 4 2 15,0 4-1-15,-7 7 1 0,-1 0-1 16,-5 6 1-16,0 8-1 0,-2 2 0 15,0 5-1-15,-1 2-3 0,4 0-3 16,4 1-6-16,0-5-7 0,3-1-15 16,5-3-77-16,0-5-82 0,13-2-200 15</inkml:trace>
  <inkml:trace contextRef="#ctx0" brushRef="#br0" timeOffset="22899.49">21838 9218 394 0,'0'0'86'0,"11"-10"2"0,0 1-69 16,9-6-3-16,4-5-1 0,12-4-1 15,3-5 1-15,-2-8 0 0,1-5 0 16,3-4 0-16,-1-5-3 0,-2-3-3 16,-1-5-2-16,-1 6-2 0,1 1-2 15,-3 5-1-15,-2 5 1 0,-3 6 1 16,-8 8 2-16,-5 7 3 0,-3 7 0 15,-6 5 0-15,-7 9 1 0,0 9 0 16,-13 8 0-16,0 9-3 0,-7 13 0 16,-7 10-2-16,-3 17 1 0,-4 10 0 0,-4 10-2 15,0 2-1-15,3 1 0 0,-1-3-1 16,5-4 0-16,0-12-1 0,7-11 0 16,1-10 0-16,3-9 0 0,2-8 1 15,4-9-1-15,3-7 1 0,-1-7-1 16,2-5 0-16,1-4 0 0,-3-11-1 15,-1-3 0-15,-1-4-1 0,-4-6-1 16,2-1 1-16,-1-4-1 0,5 2 1 16,-2 0 2-16,5 3 0 0,4 5 1 0,5 5 1 15,0 3 0-15,0 5-1 0,6 0 1 16,6 6-1-16,4-4-1 0,12 4-1 16,3-6 1-16,8 2 0 0,3-1-1 15,3 1 1-15,1-3-1 0,0 0-6 0,-6 0-8 16,1 2-13-16,-8 1-98 0,-2 4-99 15,-3 0-251-15</inkml:trace>
  <inkml:trace contextRef="#ctx0" brushRef="#br0" timeOffset="23479.14">22730 9298 431 0,'-11'0'99'0,"-2"0"3"16,0 8-73-16,3-1-5 0,0 2-3 16,1 1-3-16,2 1-3 0,1 1-2 15,1-3-3-15,5 1-1 0,-6-3-3 16,6 0-2-16,0-5-1 0,0 3-1 15,0-5 0-15,6 0 0 0,-1-5 0 16,4-1-1-16,-2-2 1 0,3-1-1 16,0-2 0-16,-1 0 0 0,-2 4 0 15,-2 0 0-15,-5 4-1 0,0 3 1 16,-3 3-1-16,-3 4 0 0,-1 0 1 16,-1 4-1-16,-1-2 0 0,0 2 0 15,3-2 0-15,2-2 0 0,4-2 0 0,0-1 0 16,0-4 0-16,7 0 0 0,3-9 0 15,0 2 0-15,3-6 0 0,-1-2-1 16,2-2 0-16,-4 2-1 0,0 0 0 16,-6 2 0-16,-4 3-1 0,0 4 1 15,0 6-1-15,-10 0-1 0,0 7-5 16,-3 5-5-16,-3 5-6 0,2-2-8 16,0 3-40-16,2-3-43 0,3-1-73 0,5-4-164 15</inkml:trace>
  <inkml:trace contextRef="#ctx0" brushRef="#br0" timeOffset="23885.98">22788 8858 444 0,'-12'-5'97'0,"1"5"0"15,4 0-77-15,-1 8-7 16,4 0-1-16,1 2-1 0,-1 1-1 16,4 0 0-16,0 2 0 0,-4-5 0 0,4 2-2 15,0-3-1-15,4-2-2 0,3-5 0 16,2 0-2-16,1-5-1 0,1-1 1 16,1-1-1-16,-1-2-1 0,0 2 1 15,-3-2-1-15,-8 3 1 0,3 0-1 16,-3 6 1-16,-6 0-1 0,-1 5 0 15,-3 2 0-15,0 6 0 0,-1 1 0 16,0 2-1-16,3-2 1 0,0 2-1 16,4-5 1-16,4-3-1 0,0-3 1 0,0-5-1 15,4 0 0-15,4-8 1 0,0-3-2 16,3-1 0-16,0-2-1 0,-1-2 0 16,-2 1-3-16,-2 4-2 0,-2 1-5 15,-4 5-8-15,0 5-43 0,0 0-48 16,-6 8-79-16,1 0-183 0</inkml:trace>
  <inkml:trace contextRef="#ctx0" brushRef="#br0" timeOffset="24757.3">19720 10400 377 0,'-20'-7'83'0,"-2"7"1"0,1 5-65 16,0 11 2-16,0 7-2 0,-3 7 2 15,-5 7 1-15,-3 7 0 0,-3 11 2 16,-9 6-2-16,0 11-4 0,-3 9-2 16,-2 5-2-16,3 7-2 0,-1-2-3 15,8-3-2-15,5-5-2 0,2-8 0 16,5-10-2-16,7-12 0 0,5-11 0 0,3-7-2 16,6-14 1-16,6-6 0 15,0-15-1-15,4-9 1 0,6-13 0 0,3-10 0 16,5-11 0-16,3-10-1 0,3-9 0 15,5-7 0-15,1-3 0 0,2-4-1 16,5-1 1-16,6 0-1 0,1 2 0 16,3 3 0-16,2 4 0 0,1 7 0 15,1 7 0-15,-5 8 0 0,-5 1 0 16,-2 9 0-16,-10 4 0 0,-2 6-1 0,-3 5 1 16,-7 11-1-16,-4 10-1 0,-4 6 0 15,-1 12 1-15,-8 4 0 0,0 2 0 16,0 4 0-16,-8 2 1 0,-1 2 1 15,-4 0 0-15,-3-3 0 0,1 0-1 16,-5 0 1-16,-2-4 0 0,0-5 0 16,2-6-1-16,4-3 1 0,-2-5 0 15,1-2 1-15,3-4-1 0,1-5 0 16,3-4 0-16,-2-4 0 0,4-2-1 0,-2 0 1 16,1-3-2-16,2 1-3 0,-3 3-4 15,3 6-8-15,2 5-10 0,1 3-14 16,4 0-79-16,0 7-87 0,7 4-207 15</inkml:trace>
  <inkml:trace contextRef="#ctx0" brushRef="#br0" timeOffset="25599.44">20125 10735 361 0,'24'-17'85'15,"-3"-4"2"-15,-1 0-57 0,-5-1-4 16,2 1-3-16,-8-1-2 0,-5-3-1 15,-4-3-1-15,-6 1 0 0,-6 2 1 0,-7 0 1 16,-2 5-1-16,-2 5-1 16,-6 9-2-16,-3 6-1 0,-3 13-3 0,-4 3-4 15,2 8-2-15,0 2-2 0,-1 1-1 16,4 3 0-16,7-2-1 0,4-3-1 16,8-1 1-16,8-1-1 0,7-3 0 15,12-4-1-15,9-6 0 0,11-10 0 16,9 0 1-16,7-7-1 0,6-7 0 15,2-7 0-15,2-2 0 0,-4 1-1 16,-1-1 0-16,-6 2 0 0,-3 3-1 16,-9 1 1-16,-2 4-1 0,-10 1 1 0,-6 4-1 15,-9 2 1-15,-8 6 0 0,-8 4 0 16,-6 3 0-16,-6 8 0 0,-4-1 2 16,-1 5 0-16,-4 2 0 0,3 3 1 15,3-2 0-15,6 2 0 0,3-4-1 0,4 1 0 16,10-3 0-16,0-5-1 0,15-3-1 15,6-7 1-15,9-3-1 0,9-11-1 16,8 0-1-16,3-5-2 0,5-4-2 16,2-4-2-16,-4-2-2 0,-6 1 0 15,-1 0 2-15,-9 6 0 0,-8 1 2 16,-8 7 3-16,-9 2 2 0,-5 5 3 16,-10 9 3-16,-8 5 0 0,-8 0 2 15,0 8 0-15,-3 3 1 0,-3 7 0 16,2 1-3-16,0 0-1 0,6-2-1 15,3-7-1-15,5-1-1 0,9-6 0 0,0-4 0 16,14-9 0-16,5-13-1 0,8-1 0 16,6-2 0-16,7-7-1 0,3-1-1 15,-1 0 0-15,4 0 0 0,-6 6-1 16,-3 1 1-16,-7 2 0 0,-4 5 1 16,-7 4 0-16,-12 6 0 0,-7 8 1 15,-6 8 1-15,-8 8-1 0,-6 9 2 16,-6 6 0-16,-2 13 0 0,0 8 1 0,-3 2-1 15,-1 7 0-15,-1 6-1 0,0-2 1 16,4 7-1-16,-1-2 0 0,3-4 0 16,0-1 0-16,5-5-1 0,2-12 1 15,-3-3-1-15,2-12 1 0,2-7-1 16,-3-11 1-16,1-8-1 0,-2-5 1 16,2-10 0-16,0-3-1 0,2-11 1 15,-4-8 0-15,1-11-1 0,3-12 0 16,4-11-1-16,9-10 1 0,6-3-1 0,17-2 0 15,6-3 0-15,14 1 1 0,9 3-1 16,2 2 1-16,10 6 0 0,-2 5 0 16,3 4 0-16,0 5-3 0,-1 11-6 15,-4 9-7-15,-3 9-10 0,-5 8-12 16,-5 4-88-16,-6 7-97 0,-2 0-222 16</inkml:trace>
  <inkml:trace contextRef="#ctx0" brushRef="#br0" timeOffset="26899.15">21274 10510 417 0,'-11'0'96'15,"3"5"1"-15,0 3-66 0,2 3-8 16,2 3-4-16,1 0-4 0,3 3-1 15,-5-2-1-15,5-1 0 0,0-2 0 16,8-2-2-16,3-4-1 0,2-1-2 16,3-5-2-16,9 0 0 0,2-4-3 0,3-2 0 15,0-2-1-15,3-4-1 0,-3 0 1 16,-2-2-1-16,-8-3 0 0,-2 0 0 16,-9-4 0-16,-4-1-1 0,-10-1 0 15,-7-1 0-15,-5 0 0 0,-8 4-1 16,-7 5 1-16,-2 6-1 0,-5 9 1 15,1 5 1-15,2 10 2 0,1 7 0 16,4 5 0-16,7 3 1 0,7 1-1 16,6 1 1-16,6-4-2 0,5-3 0 15,11-4-1-15,3-9 1 0,12-4-1 0,7-8 0 16,9 0 0-16,10-13 0 0,7-5 0 16,5-9 0-16,4-9 0 0,-1-7-1 15,1-5 1-15,-4-2-1 0,-4-4 1 16,-3-2-2-16,-10 2 1 0,-4 3-1 0,-10-2 0 15,-10-1 0-15,-11 2 0 16,-12 6 0-16,-5 7 1 0,-6 6 0 16,-6 10 1-16,-3 11 0 0,-4 18 1 15,0 14 0-15,-1 12 2 0,-3 9 0 0,-2 12 1 16,-3 13 2-16,-5 15 0 0,5 14 1 16,-7 10 0-16,0 8-1 0,-2 13-1 15,-2 1-1-15,4 2-2 0,1-11 0 16,-1-7-1-16,7-7 0 0,7-7-1 0,6-16 0 15,6-13 0-15,6-10 0 16,4-10-1-16,4-16 0 0,6-9 0 0,1-12-1 16,4-11-1-16,-2-7-1 0,8-17-4 15,2-13-4-15,3-17-7 0,3-13-6 16,3-11-6-16,-1-13-4 0,-1-12-3 16,-1 1 2-16,-7 0 4 0,-3 5 7 15,-5 7 12-15,-6 10 9 0,-4 13 10 16,0 19 7-16,-6 9 5 0,0 16 1 15,0 10 0-15,3 7-3 0,3 6-4 0,0 6-4 16,0 0-4-16,10 1-2 0,5-1 0 16,8-6-2-16,2 0 1 0,9-11 0 15,8-2-1-15,8-8 0 0,5-5 0 16,5-3 0-16,-2-3 0 0,0 2 0 0,-2-1-1 16,-8-4 1-16,-5 5-1 15,-7-1 0-15,-7 2 0 0,-4-1 1 0,-4 0-1 16,-7-1 1-16,-4 3 1 0,-6-4 0 15,-4 0 1-15,-6-1 2 0,-2 1 0 16,-4 1 2-16,1 0 1 0,-2 4 1 16,-2 5 0-16,6 6-1 0,-3 8-1 15,0 8-1-15,-1 8-2 0,1 13 0 16,-5 14-1-16,-3 9 1 0,-3 14 1 0,-8 9 1 16,-5 19 2-16,0 13 1 0,-7 5 0 15,-4 9-1-15,3 12-1 16,0 5 0-16,4 3-3 0,3-8 0 0,8-4-2 15,5-10-1-15,8-7 0 0,4-17 0 16,4-15-1-16,8-14 0 0,0-13 0 16,3-13 0-16,1-12 0 0,-1-7 0 15,2-9 0-15,1-8 2 0,1-9-1 16,-1-10 0-16,0-13-1 0,1-9-3 16,1-9-4-16,0-11-4 0,4-7-3 15,0-2-3-15,-3-5-2 0,4 0 0 0,2 3 1 16,0 2 3-16,0 6 4 0,-1 5 2 15,0 6 2-15,2 9 4 0,-4 6 1 16,-2 8 1-16,-4 5 3 0,-6 8 1 16,0 5 3-16,0 5 2 0,0 4 0 15,-5 2 0-15,5 5 0 0,7-4-1 16,1 4-2-16,7 0-2 0,1 0-1 16,9 0-1-16,3-3 1 0,2-1-1 15,3-3 0-15,2-1-1 0,-1-2-3 0,2-3-7 16,-1 0-10-16,-2-1-103 0,-2-1-101 15,-2 0-256-15</inkml:trace>
  <inkml:trace contextRef="#ctx0" brushRef="#br0" timeOffset="27372.7">23172 10390 451 0,'-6'0'109'0,"-1"-5"5"15,0 5-70-15,-2 0-7 0,-2 0-6 16,-2 0-3-16,-7 0-4 0,-6 0-4 0,-5 0-1 15,-8 0-3-15,-4 0-2 0,-3-4-3 16,0 4-1-16,2-6-3 0,3 6-2 16,7-5-2-16,7 5-1 0,5-3-2 15,6 3-2-15,4 0-3 0,4 0-3 16,4 0-4-16,4 0-2 0,0-5-5 16,10 5-7-16,0-4-6 0,3 1 5 15,2-4-100-15,5 1-93 0,-2-3-233 16</inkml:trace>
  <inkml:trace contextRef="#ctx0" brushRef="#br0" timeOffset="27629.21">23018 10100 380 0,'-4'-11'84'0,"0"5"0"16,4 3-65-16,0 3-1 0,0 0 1 15,0 6 1-15,0 2 3 0,-4 6 3 16,-4 6 2-16,0 7 0 0,-9 4-2 16,-3 14-3-16,-2 8-3 0,-4 7-4 15,-1 1-3-15,1-1-4 0,-1 1-2 16,5-2-1-16,4-9-3 0,5-9-1 16,0-6-1-16,9-5-4 0,4-5-7 15,4-6-11-15,2-5-58 0,2-8-44 16,2-6-88-16,-1 0-197 0</inkml:trace>
  <inkml:trace contextRef="#ctx0" brushRef="#br0" timeOffset="28845.64">19681 11600 180 0,'0'-6'60'16,"3"-2"5"-16,-3 1-16 0,0 1-4 16,0 0-5-16,0 1-5 0,4-1-8 15,-4 1-6-15,0-2-5 0,6 3-4 16,-6-2-4-16,2 1-1 0,-2-2-1 16,6 0-1-16,-6 3 1 0,3-2 1 15,-3 3-1-15,3 3 1 0,-3-5 1 0,0 5-1 16,0 5 0-16,0 0 1 0,-4 5 2 15,0 4 1-15,-6 6 2 0,0 8 2 16,-7 7 3-16,1 5 1 0,-9 14 0 16,-2 10 0-16,-6 7-3 0,-3 6-2 15,-1 2-2-15,-6 0-4 0,1 4-2 16,5-8-2-16,2-9-1 0,8-8-1 16,6-8 0-16,8-9 0 0,5-9-1 0,8-13 1 15,0-6-1-15,9-13 1 0,3-11 0 16,9-17-1-16,4-9 1 0,5-12 0 15,7-8-1-15,0-14 0 0,5-5-2 16,-5-6 1-16,0 2-1 0,1-4 0 16,-4 4-1-16,2 4 1 0,-2 11 0 15,-1 11 0-15,-1 12 0 0,-2 10 1 16,-5 13-2-16,-4 9 0 0,-6 10 1 16,-3 5-1-16,-3 6 0 0,-5 8 1 0,-4 6 0 15,-4 4 0-15,-5 5 2 0,-3 0 0 16,-2 1 0-16,0 1 1 0,-6-3 0 15,-1-1 0-15,0-5 0 0,1-3 1 16,-1-4-1-16,2-2 1 0,-1-5-1 16,4-6 0-16,1-7-1 0,2 0-4 15,1-5-6-15,5-6-7 0,1-2-7 16,2-5-10-16,4-2-25 0,4-2-62 16,2 0-80-16,3-1-181 0</inkml:trace>
  <inkml:trace contextRef="#ctx0" brushRef="#br0" timeOffset="30090.76">20037 11592 422 0,'-11'-13'99'0,"4"1"3"16,0-1-70-16,4 0-4 0,3 1-7 0,0 1-4 15,3 2-3-15,4-2-3 0,5 5-2 16,-3 1-1-16,5 5-2 0,3-4-1 16,4 4-1-16,3 4 0 0,5 0-2 15,2-4 0-15,3 8-1 0,5-2 0 16,1 3 0-16,-1-6-1 0,0 3 1 15,-3 0 0-15,-3 0-1 0,-2-2 1 16,-10 0 0-16,-2 0 0 0,-11 4 2 16,-3-1 0-16,-10 3 2 0,-4 3 0 15,-9 3 0-15,-8 5 0 0,-7 4 1 0,-1 1-1 16,-5 2-1-16,4 3 0 0,0 2 0 16,5 1-1-16,7 1 1 0,7-3-1 15,3-1 0-15,9-2-1 0,4 0 0 16,5-8-1-16,8-7 0 0,6-2 0 15,6-7 0-15,8-5 0 0,6-11 0 16,4-5 0-16,6-4 0 0,1-3 0 16,1-8 0-16,-3 0-1 0,-1 0 1 15,-2-3-1-15,-4 3 0 0,-2-2 0 0,-2 4-1 16,-8 0 1-16,-3 3-1 0,-8 5 1 16,-5 3 0-16,-10 4-1 0,-3 5 1 15,-10 3 0-15,-7 6 0 0,-3 0 0 16,-5 12 0-16,-2 0 0 0,-1 0 0 15,-2 6 0-15,1 0 0 0,6 3 0 16,-1 0 1-16,5 0-1 0,6-4 0 0,6 2 0 16,7 0 1-16,6-1-1 0,6 1 0 15,4-4 1-15,10 0-1 0,6-1 1 16,2-3-1-16,5-1 1 0,7-7-1 16,1-3 1-16,3-5-1 0,-1-3 1 15,-3-2-1-15,0-5 0 0,-5-1 1 16,-2-2-1-16,-2-3 0 0,-2-1 1 15,-3 2-1-15,-5 1 1 0,1-1-1 16,-2 3 0-16,-5 1 1 0,-4 5-1 0,-4 1 0 16,-7 3 0-16,-6 2 0 0,-4 5 0 15,-5 0 1-15,-3 5-1 0,-2 2 0 16,-5 3 0-16,1 5 0 0,-2 3 0 16,0-1 0-16,-1 3 0 0,-4 3 1 15,4-1-1-15,2 2 0 0,-1-4 0 16,4-3 1-16,4-2-1 0,2-2 0 0,7-5-1 15,3-8 1-15,2-4 0 0,8-7 0 16,4-3 0-16,7-5 0 0,5-5-1 16,3-2 1-16,8 1-1 0,2-2 0 15,3 4 0-15,2 1-1 0,-2 3 0 16,2 5 1-16,-8 3 0 0,-4 4 0 16,-5 7 0-16,-3 0 1 0,-10 7 0 0,-5 3 0 15,-3 5 1-15,0 3-1 0,-6 3 1 16,0 1 0-16,-4-1 0 0,1 1 0 15,-4-1-1-15,1 0 1 0,0-4 0 16,0-5 0-16,4-2 0 0,2-2-1 16,-5-8 1-16,5-5-1 0,5-4-1 15,1-4 1-15,2-1-1 0,6-6 0 16,3-2-1-16,4 0 1 0,4 1 1 16,0-1-1-16,3 4 1 0,-1 0-1 15,-1 6 0-15,-3 4 1 0,0 1-1 0,-5 7 1 16,-1 0-1-16,-5 4 0 0,-5 3 1 15,-3 3-1-15,-4 5 1 0,-10 3 0 16,0 2 0-16,-1 1 0 0,-2-3 0 16,2 1 0-16,5-1 1 0,6-4-2 15,0-3-1-15,6-4-2 0,7-7-2 16,7 0-1-16,10-5-2 0,4-6-1 16,5-4-1-16,6-4 1 0,-1-2 1 15,4 1 3-15,-4 0 1 0,-6 1 2 0,-4 2 1 16,-5 3 2-16,-9 6 2 0,-4 8 1 15,-8 0 2-15,-8 8 0 0,0 5 1 16,-6 3-1-16,-2 3-1 0,-2 0 0 16,2 2-2-16,-1-1-1 0,4 1-3 15,1-3-4-15,4-3-8 0,0-2 38 16,0-1-141-16,6-6-101 0,1-6-268 16</inkml:trace>
  <inkml:trace contextRef="#ctx0" brushRef="#br0" timeOffset="30628.14">22557 11407 436 0,'-9'-8'99'0,"2"1"2"0,0 2-73 16,1 5-8-16,1-5-5 0,5 5-3 16,-5 0-3-16,5 0-3 0,0 0-2 15,0 0 0-15,0 0-1 0,5 4 0 0,0-4 2 16,-5 5 1-16,3-2 1 0,-3 2 2 16,0 0 0-16,0 1 0 0,-6 1 0 15,1-1-2-15,-1 2-2 0,2-1-1 16,4 1-2-16,-5-2-1 0,5-3 0 15,0 1 0-15,5-4 0 0,-1 0 0 16,2 0-1-16,-1-5 1 0,0 2 0 16,-1-1-1-16,-1 4 1 0,-3-4-1 15,0 4 0-15,0 0 0 0,-3 0 1 0,-3 6 0 16,-4 0-1-16,0 3 1 0,0-1 0 16,0 3 0-16,1-1-1 0,2 0 1 15,3-1-1-15,4-4 1 0,0-5-1 16,11 0 0-16,0-3 1 0,4-7-1 15,1-1 1-15,0-2-1 0,-2-2 1 16,2 1 0-16,-9-1-1 0,0 2 1 0,-7 2-1 16,0 4 1-16,-7 1 1 0,-6 6 0 15,-1 0 2-15,-3 0-1 0,-3 8 1 16,1 0 0-16,3 3-1 0,0 0 0 16,5 3-3-16,5-1-6 0,6-1-9 15,0-2-12-15,12-5-96 0,3-5-99 16,6-9-243-16</inkml:trace>
  <inkml:trace contextRef="#ctx0" brushRef="#br0" timeOffset="32081.72">22779 11483 213 0,'7'-13'66'15,"1"1"6"-15,-3 1 4 0,2 2-40 16,-1 3-1-16,0 3-1 0,-3 3-2 16,1-4-3-16,-4 4-2 0,6 0-4 15,-6 0-4-15,0 0-3 0,4 4-3 16,-4-4-3-16,0 4-1 0,0 0-3 16,0 0 0-16,0-1 0 0,0 1-1 0,0 0 0 15,0-1 0-15,0 1 0 0,0 1-1 16,0-5 1-16,0 5 1 0,0-2-1 15,0 4 2-15,-6-4-1 0,2 5 1 16,0 0 1-16,-2 6-1 0,-3 0 1 16,-5 4 0-16,1 2 0 0,-1 7-1 15,-2-2 0-15,-1 0-1 0,2-1-1 16,4-1 0-16,2-1-2 0,4-2-1 16,5-4 0-16,3-4-1 0,5-1 0 15,5-5 0-15,3-6 0 0,5 0 0 0,3-3 0 16,7-5 0-16,3-3 0 0,3-2 0 15,4-1-1-15,3-2 1 0,-4-1-1 16,0 0 1-16,0 1-1 0,-7-1 0 16,-2 0 0-16,-4-2 0 0,-8 4 1 15,-3 2-1-15,-4 1 0 0,-6 5 1 0,-6 1-1 16,0 1 1-16,-6 5 0 0,-4 8 1 16,-4-1-1-16,-1 5 1 0,-6 3 0 15,-2 0 0-15,1 4 0 0,0-1 0 16,0 0 0-16,6-1 0 0,2 2-1 15,8-4 0-15,6 2 0 0,7-5-1 16,8-1 1-16,6-2-1 0,5-9 1 16,6 0 0-16,6-10 0 0,2 0-1 15,6-2 1-15,7-5-1 0,0 2 1 0,3-2-1 16,1 2 0-16,-5 0 1 0,0 0-1 16,-9-2 0-16,-5 2 0 0,-7 3 0 15,-10 0 0-15,-7 4 0 0,-2 3-1 16,-12 5 1-16,0 3 0 0,-6 6-1 15,-6 2 1-15,-3 4 0 0,-4 2 1 16,2 1-1-16,-5 0 1 0,1-3-1 16,2 1 1-16,-1 0-1 0,6-3 1 0,-1-2-1 15,4-2 0-15,3 0 1 0,2-4-1 16,6-2 0-16,0-3-1 0,13-3 0 16,-3-5 0-16,7-2-1 0,1-2-1 15,3-4 1-15,5-2-1 0,1-4 1 16,1-1 0-16,1 0 1 0,0 2 1 15,-2 2 0-15,5 4-1 0,-5-1 1 16,-1 7 0-16,-4 4 0 0,-2 5 0 0,-7 0 0 16,-1 0 0-16,-6 9 0 0,-6 3 2 15,-6 1-1-15,-4 3 0 0,-3 4 1 16,-1 1-1-16,0-2 1 0,-1-1-1 16,3-4 0-16,4-1 0 0,2-2-1 15,6-4 0-15,0-7 0 0,14 0 1 16,3-6-1-16,5-2 0 0,9-3 1 0,4-4-1 15,3-2 0-15,4-1 1 0,-3-2-1 16,1-1 0-16,-2 1 0 0,-5 0 0 16,-5 3 0-16,-3 5 0 0,-4 4 0 15,-3 3 0-15,-9 5 1 0,-3 9-1 16,-1 3 1-16,-5 4 1 0,-6 2 1 16,-1 1 1-16,1 2 1 0,-3 1 0 15,0-2 1-15,6-2-1 0,3-2 0 0,0-2-1 16,0-3 0-16,6-1-2 0,4-5 1 15,5 0-2-15,7-5 1 0,0 0-1 16,11-4 0-16,0 0-3 0,0-2-6 16,0 0-7-16,-2-2-13 0,-5 0-10 15,-5 1-100-15,-5-2-104 0,-5 1-247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2-03T12:36:02.033"/>
    </inkml:context>
    <inkml:brush xml:id="br0">
      <inkml:brushProperty name="width" value="0.05292" units="cm"/>
      <inkml:brushProperty name="height" value="0.05292" units="cm"/>
      <inkml:brushProperty name="color" value="#002060"/>
    </inkml:brush>
  </inkml:definitions>
  <inkml:trace contextRef="#ctx0" brushRef="#br0">16720 15311 0,'0'0'16,"0"0"-16,0 0 16,0 0-1,0 0-15,0 0 16,-103 15 0,-4 15-16,-14 1 15,-19 0 1,33-8-16,36-4 15,22-9 1,10-3-16,27-5 16,5-2-1,7 0-15,0 0 16,0 0-16,184-46 16,16 6-1,-30 1-15,2 4 16,-38-20-1,-48 28-15,-8 8 16,-36 8 0,-21 1-16,-5 4 15,-20 3 1,-8-1-16,12 4 16,0 0-16,-321 65 15,131-31 1,56-6-16,44-13 15,10-7 1,34 8-16,23 0 16</inkml:trace>
  <inkml:trace contextRef="#ctx0" brushRef="#br0" timeOffset="1148.49">10941 12996 0,'0'0'16,"0"0"-16,0 0 15,0 0 1,0 0 0,0 0-16,51 132 15,-12-54-15,-3-1 16,1-21 0,-6-20-16,-7-15 15,14-9-15,-10-14 16,3-4-1,-2-14-15,9-7 16,-9-4 0,-7-11-16,-6 9 15,-8 7 1,-2 8-16,-1 6 16,-3 5-1,2 5-15,-2-1 16,2-1-16,-1 11 15,4 7 1,22 27-16,7 32 16,2 25-1,-2 37-15,-9 9 16,-9-16 0,-2-16-16,-4-27 15,1-3-15,0-23 16,-6-22-1,-1-13-15,1-9 16,-3-9 0,-2-6-16,18-19 15,31-29 1</inkml:trace>
  <inkml:trace contextRef="#ctx0" brushRef="#br0" timeOffset="1616.45">12093 12830 0,'0'0'16,"0"0"0,0 0-16,0 0 15,0 0-15,-127 135 16,49-17-1,36-26-15,42-24 16,8-22 0,14-8-16,29-1 15,19-10 1,9 3-16,28-6 16,-4 7-1,28 5-15,-19 17 16,-30 23-1,-27 1-15,-25 7 16,-19 5 0,-30-2-16,-48 26 15,-17-24-15,-25-24 16,19-28 0,20-19-16,-3-18 15,17-10 1,20 4-16,12-2 15,9 4-15,-2-10 16,0-15 0</inkml:trace>
  <inkml:trace contextRef="#ctx0" brushRef="#br0" timeOffset="1838.77">11953 13078 0,'0'0'16,"0"0"-16,0 0 15,0 0-15,0 0 16,0 0 0,123-56-16,-22 54 15,66 2 1,49 0-16,17 0 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9T15:36:36.538"/>
    </inkml:context>
    <inkml:brush xml:id="br0">
      <inkml:brushProperty name="width" value="0.05292" units="cm"/>
      <inkml:brushProperty name="height" value="0.05292" units="cm"/>
      <inkml:brushProperty name="color" value="#002060"/>
    </inkml:brush>
  </inkml:definitions>
  <inkml:trace contextRef="#ctx0" brushRef="#br0">12962 12294 294 0,'0'0'68'0,"-5"-5"-4"16,5 5-52-16,0-4-20 0,0 4-17 15,0 4-4-15,3-4-2 0,-3 7 7 16,4 0 12-16,-4 2 19 0,5 6 15 16,-5 1 11-16,4 3 1 0,1 2 0 0,-2 2-6 15,0 3-18-15,2 1-46 0,-5-1-32 16,4 1-55-16,-4 2-127 0</inkml:trace>
  <inkml:trace contextRef="#ctx0" brushRef="#br0" timeOffset="140.59">12958 12751 459 0,'-2'0'95'0,"2"0"-1"15,-5 6-93-15,5-1-22 0,0 5-73 16,0 0-77-16,0 0-192 0</inkml:trace>
  <inkml:trace contextRef="#ctx0" brushRef="#br0" timeOffset="234.67">12925 12930 394 0,'0'0'86'0,"0"5"-2"16,6 0-82-16,-1 3-79 0,-1-2-76 0,1 1-183 16</inkml:trace>
  <inkml:trace contextRef="#ctx0" brushRef="#br0" timeOffset="437.39">12930 13148 515 0,'-6'0'115'0,"6"0"0"0,0 0-87 16,6 0-14-16,2 0-16 0,6 6-14 15,1-3-13-15,1 2-21 0,-3 1-29 16,-3 0-9-16,1 2 5 0,-5-1 20 16,-3 1 24-16,-3 2 27 0,0 2 31 15,0 2 34-15,-8 0 12 0,2 1-1 16,3-4-12-16,-2 1-19 0,5 1-20 16,-4-1-39-16,4 0-63 0,6-1-75 15,-1 2-182-15</inkml:trace>
  <inkml:trace contextRef="#ctx0" brushRef="#br0" timeOffset="499.88">13040 13625 511 0,'0'9'111'0,"0"-2"-2"0,5 0-92 15,5 2-31-15,-1 0-93 0,4 1-91 16,0-1-231-16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26T17:22:32.563"/>
    </inkml:context>
    <inkml:brush xml:id="br0">
      <inkml:brushProperty name="width" value="0.05292" units="cm"/>
      <inkml:brushProperty name="height" value="0.05292" units="cm"/>
      <inkml:brushProperty name="color" value="#00B050"/>
    </inkml:brush>
  </inkml:definitions>
  <inkml:trace contextRef="#ctx0" brushRef="#br0">5876 13450 51 0,'0'0'12'0,"0"0"1"0,0 0-8 16,5 0-1-16,-5 3 0 0,0-3-1 16,0 0 0-16,2 0 0 0,-2 4 0 15,5-4-1-15,-5 0 0 0,2 0-1 16,-2 0 0-16,0 0 0 0,0 0 0 15,0 0-1-15,0 0 0 0,6 4 0 16,-6-4 1-16,0 0-1 0,0 0 0 16,0 0 1-16,0 0 1 0,0 0 0 0,0 0-1 15,0 0 1-15,0 0-1 0,0-4 0 16,0 4 0-16,0 0 0 0,0 0 0 16,0 0 0-16,2-4 2 0,-2 4 0 15,0 0 3-15,0 0 0 0,0 0 2 16,0 0 1-16,0 0 0 0,0 0 0 15,0 0 0-15,0 0 0 0,-2 0 0 0,2 0 0 16,0 0 0-16,0-3 1 0,-6 3-1 16,6 0 0-16,0 0-2 0,0 0-2 15,-2 0-1-15,2 0-2 0,0 0-1 16,0 0-1-16,0 0 0 0,0 0 0 16,-5 0 0-16,5 0 0 0,0 0 1 15,0 0-1-15,-2 0 1 0,2 0 0 16,0 0 0-16,0 0 0 0,0 0-2 15,0 0 1-15,0 0-1 0,0 0 0 0,0 0 0 16,0 0 0-16,0 0 0 0,0 0 1 16,0 0 0-16,0 3 0 0,0-3-7 15,0 0-31-15,0 4-32 0,2-4-83 16</inkml:trace>
  <inkml:trace contextRef="#ctx0" brushRef="#br0" timeOffset="1142.51">8217 13392 149 0,'9'0'0'0,"1"0"-22"16,0 0-105-16</inkml:trace>
  <inkml:trace contextRef="#ctx0" brushRef="#br0" timeOffset="32245.83">12984 15170 143 0,'7'12'30'0,"-1"-1"0"0,1-2-26 0,-2-3-8 15,-2 0-25-15,2-1-26 0,-2 0-64 16</inkml:trace>
  <inkml:trace contextRef="#ctx0" brushRef="#br0" timeOffset="64376.82">5897 11061 147 0,'0'0'44'0,"0"0"4"16,0 0 4-16,0 4-28 0,5-4 2 15,-5 0 5-15,4 0 1 0,-4 0-3 16,6 0-1-16,-2 0-4 0,2-4-3 16,1 4-4-16,-2-5-5 0,0 2-2 0,4 3-2 15,-1-6-1-15,-1 6-3 16,0 0 0-16,3-4-1 0,0 4-2 0,2 0 0 15,1 0 0-15,1 0-1 0,-2 0 1 16,2 0-2-16,-2 0-2 0,-4 0-2 16,3 0-5-16,-8 3-16 0,3-3-33 15,0 0-23-15,-3 3-55 0,1-3-115 16</inkml:trace>
  <inkml:trace contextRef="#ctx0" brushRef="#br0" timeOffset="64707.93">6360 11042 324 0,'0'0'75'0,"6"0"1"15,-6 0-53-15,6 0-9 0,-1 0-2 16,-2 0-3-16,2 0-4 0,2 4-2 16,-2-4-2-16,-2 0 0 0,2 3 0 15,-2-3-1-15,1 5 0 0,2-5 0 16,0 4-2-16,-4-4-4 0,4 4-7 15,-1-4-24-15,1 4-41 0,1-4-58 16,-4 0-136-16</inkml:trace>
  <inkml:trace contextRef="#ctx0" brushRef="#br0" timeOffset="64941.52">6650 11078 152 0,'6'0'44'0,"0"0"2"0,3 0-7 16,1 0-16-16,-1-5-1 0,4 5-1 15,-2 0 1-15,-1-4 2 0,3 4-1 16,-1 0 0-16,-3 0-4 0,2 0-3 16,0 0-4-16,-1 0-4 0,2 0-6 15,0 0-14-15,1 0-46 0,-1-3-13 16,2 3-52-16,-4-5-109 0</inkml:trace>
  <inkml:trace contextRef="#ctx0" brushRef="#br0" timeOffset="65126.61">7020 11036 407 0,'0'0'89'0,"0"0"0"16,6 0-66-16,2 0-14 0,0 0-4 0,3 0-3 15,2 0-2-15,0 5-3 0,1-2-4 16,4 0-2-16,-5-3-1 0,3 6-1 16,2-6-4-16,-3 0-10 0,4 0-40 15,-6 0-17-15,1-6-56 0,0 3-121 16</inkml:trace>
  <inkml:trace contextRef="#ctx0" brushRef="#br0" timeOffset="65286.25">7458 11036 414 0,'0'0'85'0,"9"0"0"16,-3 0-79-16,3 0-7 0,-1 0-7 16,6 0-14-16,-2 0-46 0,0 0-17 15,-4 0-58-15,0 0-120 0</inkml:trace>
  <inkml:trace contextRef="#ctx0" brushRef="#br0" timeOffset="65477.21">7828 11055 418 0,'0'3'89'0,"0"1"1"0,0 0-75 0,0-1-6 15,7 1-5-15,1-4-4 0,1 5-7 16,0-5-13-16,6 0-53 0,0 0-16 16,-1 0-64-16,-1-3-130 0</inkml:trace>
  <inkml:trace contextRef="#ctx0" brushRef="#br0" timeOffset="65662.95">8187 11075 412 0,'6'0'86'0,"1"0"1"15,3 3-77-15,-2-3-5 16,6 0-1-16,0 0-5 0,-1 0-10 16,1 0-19-16,1 0-57 0,1-3-69 0,-3 3-163 15</inkml:trace>
  <inkml:trace contextRef="#ctx0" brushRef="#br0" timeOffset="65817.33">8492 11087 339 0,'6'0'83'0,"0"0"0"0,4 0-28 0,0 0-45 15,3 0-6-15,3 0-9 0,1 0-40 16,1 0-38-16,1 0-63 0,0 4-149 15</inkml:trace>
  <inkml:trace contextRef="#ctx0" brushRef="#br0" timeOffset="65964.77">8937 11098 308 0,'7'0'65'0,"-3"0"0"15,2 3-51-15,0-3-15 0,-2 4-16 16,-1-4-48-16,3 6-53 0,-2-2-133 0</inkml:trace>
  <inkml:trace contextRef="#ctx0" brushRef="#br0" timeOffset="66118.63">9198 11116 205 0,'10'0'46'0,"0"0"-4"0,2-4-48 0,-3 4-33 15,4 0-40-15,-2 0-90 0</inkml:trace>
  <inkml:trace contextRef="#ctx0" brushRef="#br0" timeOffset="66294.82">9522 11105 341 0,'9'0'81'15,"-1"0"2"-15,-4 0-53 0,2 0-11 16,1 0-5-16,0 0-5 0,0 0-6 16,4 3-10-16,2-3-40 0,1 0-36 15,0 0-64-15,2 0-149 0</inkml:trace>
  <inkml:trace contextRef="#ctx0" brushRef="#br0" timeOffset="66450.11">9865 11084 413 0,'0'0'91'0,"3"0"0"0,2 0-71 0,-3 0-11 15,7 0-1-15,-2 5-3 0,2-5-6 16,-1 4-10-16,4-4-26 0,0 5-54 15,-4-5-72-15,4 0-171 0</inkml:trace>
  <inkml:trace contextRef="#ctx0" brushRef="#br0" timeOffset="66589.22">10097 11056 431 0,'2'0'90'0,"4"0"0"0,0 4-79 15,5-4-11-15,-2 0-9 0,5 7-23 16,-1-3-58-16,-1-4-70 0,1 5-171 16</inkml:trace>
  <inkml:trace contextRef="#ctx0" brushRef="#br0" timeOffset="66735.77">10343 11076 378 0,'6'0'82'15,"0"0"2"-15,2 0-65 0,-1 0-11 16,5 0-5-16,2 3-12 0,-1-3-45 16,1 0-28-16,-1 0-63 0,0 0-139 15</inkml:trace>
  <inkml:trace contextRef="#ctx0" brushRef="#br0" timeOffset="66852.37">10593 11091 276 0,'8'0'58'16,"5"0"-1"-16,-2-5-57 0,-2 5-25 16,3-5-32-16,-4 5-45 0,3 0-105 0</inkml:trace>
  <inkml:trace contextRef="#ctx0" brushRef="#br0" timeOffset="67053.6">10877 11098 395 0,'0'5'87'0,"0"-5"1"16,0 3-65-16,0 1-13 0,0 0-14 15,0 0-30-15,4 3-53 0,-4-3-68 16,6 4-168-16</inkml:trace>
  <inkml:trace contextRef="#ctx0" brushRef="#br0" timeOffset="67286.2">11201 11170 386 0,'0'0'81'15,"0"0"1"-15,2 0-67 0,-2 0-10 16,0-3-4-16,6 3-4 0,-3 0-6 16,1-6-12-16,4 6-31 0,-2-3-29 15,0 3-59-15,1-4-124 0</inkml:trace>
  <inkml:trace contextRef="#ctx0" brushRef="#br0" timeOffset="67458.28">11321 11183 416 0,'0'0'92'15,"0"0"0"-15,0 0-69 0,0 0-12 16,0 0-5-16,0 0-8 0,5 0-8 15,-2 0-12-15,-3 0-47 0,5 0-23 0,-5 0-64 16,0 0-133-16</inkml:trace>
  <inkml:trace contextRef="#ctx0" brushRef="#br0" timeOffset="67682.78">11366 11199 319 0,'-4'0'78'0,"4"0"3"0,-5 0-35 15,5 0-30-15,0 0-3 0,0 0-2 16,0 0-2-16,0 0-4 0,0 4-4 16,0 0-2-16,0 0-3 0,0 2-7 15,0 1-25-15,4 0-47 0,-4-1-63 16,5-1-152-16</inkml:trace>
  <inkml:trace contextRef="#ctx0" brushRef="#br0" timeOffset="75737.43">11514 11201 104 0,'0'-5'21'0,"0"0"1"0,0 1-20 16,0 4-1-16,0-4-1 0,0 4 0 0,0 0-1 16,0 0 1-16,0 0 0 15,0 0 0-15,0 0 1 0,5 4-1 0,-5-4 1 16,5 6 0-16,-2-6 1 0,-3 8 0 15,7-2-1-15,-1 1 0 0,-1-1 1 16,-1 4-2-16,4-1-2 0,-2 0-7 16,0 0-14-16,0 1-18 0,-1-3-44 15</inkml:trace>
  <inkml:trace contextRef="#ctx0" brushRef="#br0" timeOffset="76101.19">11780 11459 167 0,'5'5'37'0,"3"1"1"0,1 0-29 16,0 0-4-16,0-2-1 0,1 1-2 15,0 0-1-15,0-2-4 0,-1-3-9 16,1 5-17-16,-3-5-9 0,-1 6-25 0,-2-6-55 16</inkml:trace>
  <inkml:trace contextRef="#ctx0" brushRef="#br0" timeOffset="77291.22">12026 11465 345 0,'0'7'72'0,"6"3"-1"0,-3 1-61 16,1 0-7-16,5 2-3 15,1-1-1-15,-1 3-4 0,1-3-8 0,4 1-3 16,-1 2-4-16,2-1-3 0,-1 0-3 16,3 0-2-16,-3 1-9 0,2-1-22 15,-2 0-35-15,0-1-85 0</inkml:trace>
  <inkml:trace contextRef="#ctx0" brushRef="#br0" timeOffset="77520.14">12534 11989 305 0,'13'9'63'0,"-3"4"-4"16,-1-3-65-16,-1 3-34 0,2 0-23 16,-3 4-45-16,1-3-102 0</inkml:trace>
  <inkml:trace contextRef="#ctx0" brushRef="#br0" timeOffset="77740.63">12879 12260 254 0,'13'6'56'0,"-1"-1"3"0,-4 1-46 16,1-6 0-16,0 0 0 0,-2 5-1 16,-1-5-10-16,-1 0-28 0,1 0-33 15,0 4-51-15,-1 1-117 0</inkml:trace>
  <inkml:trace contextRef="#ctx0" brushRef="#br0" timeOffset="77943.39">13180 12515 321 0,'9'15'67'0,"3"1"1"16,-3 0-58-16,3 1-5 15,2-2-2-15,-1 0-3 0,0-2-15 0,1-5-37 16,-1 1-16-16,0-2-49 0,-1 2-105 15</inkml:trace>
  <inkml:trace contextRef="#ctx0" brushRef="#br0" timeOffset="78112.23">13633 12879 281 0,'12'18'65'0,"2"1"-1"16,-2-3-31-16,-1-2-29 0,-2 0-3 16,-1 2-8-16,3-2-35 0,-3-1-23 0,-1-1-46 15,0 0-112-15</inkml:trace>
  <inkml:trace contextRef="#ctx0" brushRef="#br0" timeOffset="78294.6">14067 13237 188 0,'13'16'37'0,"1"1"1"16,-1-2-37-16,1 0-2 0,-1-5-8 15,-1 1-29-15,-2 1-31 0,2-2-78 16</inkml:trace>
  <inkml:trace contextRef="#ctx0" brushRef="#br0" timeOffset="78482">14483 13484 389 0,'9'11'80'0,"-2"2"0"0,-1-1-72 16,0-2-8-16,-1 2-11 16,-1-3-34-16,1 2-35 0,-1-2-60 0,-1 0-141 15</inkml:trace>
  <inkml:trace contextRef="#ctx0" brushRef="#br0" timeOffset="78671.12">14886 13800 455 0,'18'20'94'16,"-2"1"0"-16,-2-3-84 0,-4 0-8 16,0-2-2-16,-2-2-6 0,-2-3-12 15,1-3-41-15,-1 2-35 0,-1-2-68 16,-2 0-154-16</inkml:trace>
  <inkml:trace contextRef="#ctx0" brushRef="#br0" timeOffset="78859.78">15175 14126 406 0,'16'21'86'0,"-1"1"1"0,0-4-71 16,-3 1-10-16,-1-5-3 0,-1 0-1 15,2-2-1-15,-4-1-3 0,2-2-9 16,0 0-36-16,-3-2-40 0,-1-2-66 16,-3-2-154-16</inkml:trace>
  <inkml:trace contextRef="#ctx0" brushRef="#br0" timeOffset="79491.28">14783 13657 468 0,'18'28'96'0,"-4"1"1"0,0-6-87 16,-2-3-7-16,-2-2-2 0,1-2-4 16,-2 0-9-16,0-5-38 0,0 0-46 15,-2 1-74-15,-1-2-174 0</inkml:trace>
  <inkml:trace contextRef="#ctx0" brushRef="#br0" timeOffset="79685.69">15248 14350 503 0,'10'16'104'0,"-3"1"0"0,0 0-92 16,-1-4-10-16,0-3-8 0,1 1-9 15,1-3-14-15,1 1-51 0,2-2-24 0,-3 0-70 16,3 1-143-16</inkml:trace>
  <inkml:trace contextRef="#ctx0" brushRef="#br0" timeOffset="79817.84">15561 14655 384 0,'17'21'86'16,"-4"1"3"-16,4-1-63 0,-4-1-11 15,1-3-6-15,-4-5-4 0,3 1-9 0,-4-3-18 16,-1-3-34-16,-2 1-33 0,1 1-63 15,-1-1-139-15</inkml:trace>
  <inkml:trace contextRef="#ctx0" brushRef="#br0" timeOffset="79960.75">15882 15028 387 0,'19'19'93'0,"-1"2"0"0,-1 0-53 0,-4 0-19 16,-3-3-11-16,0-1-10 0,-1-3-21 15,-5-3-71-15,0-1-77 0,-1-2-193 16</inkml:trace>
  <inkml:trace contextRef="#ctx0" brushRef="#br0" timeOffset="80094.02">16177 15300 469 0,'16'15'99'0,"-2"-3"1"16,0 0-80-16,-2 0-12 0,-5 0-7 15,1 1-8-15,0-2-12 0,-1-1-44 16,1 0-37-16,1-1-73 0,3 0-162 16</inkml:trace>
  <inkml:trace contextRef="#ctx0" brushRef="#br0" timeOffset="80182.31">16411 15489 336 0,'13'7'83'0,"1"1"1"16,-6-4-43-16,2 2-20 0,-7-2-47 15,-3 0-53-15,0-1-68 0,0-3-166 16</inkml:trace>
  <inkml:trace contextRef="#ctx0" brushRef="#br0" timeOffset="80302.07">16521 15636 403 0,'13'16'98'15,"-2"2"2"-15,1-5-45 0,-5-2-36 16,-2-5-10-16,-3-2-7 0,-2-4-13 16,0 0-30-16,0 0-33 0,0 0-25 0,0 0-1 15,5 0-51-15,-3 8-59 0</inkml:trace>
  <inkml:trace contextRef="#ctx0" brushRef="#br0" timeOffset="80337.75">16630 15766 78 0,'14'10'84'0,"-3"-2"-54"16,0-5-61-16,0-3-130 0</inkml:trace>
  <inkml:trace contextRef="#ctx0" brushRef="#br0" timeOffset="82437.32">16584 15252 303 0,'-9'0'77'16,"4"3"5"-16,0-3-48 0,5 0-3 15,0 0-4-15,5 0-2 0,1-6-2 0,5-2-6 16,5-3-3-16,6-4-3 0,10-2-1 15,7-5-2-15,11-4-3 0,9-3 0 16,4-5 0-16,2-2 0 0,1-1 0 16,-1-2 0-16,-5 5-1 0,-6 2 0 15,-8 6-1-15,-7 6-2 0,-9 5 0 16,-6 7 0-16,-8 4 0 0,-6 4 0 16,-8 0-1-16,-2 5-3 0,-7 2-7 15,-2 3-11-15,-2-2-33 0,-2 2-47 0,1-5-75 16,-2-2-167-16</inkml:trace>
  <inkml:trace contextRef="#ctx0" brushRef="#br0" timeOffset="82973.03">16744 15006 279 0,'0'-4'71'16,"-2"-3"3"-16,2 7-38 0,-5-6-7 0,5 6-4 15,-7 0-4-15,7 0-3 0,-3 0-3 16,3 0-3-16,-6 0-1 0,2 0-2 16,-2 6-1-16,3-6-1 0,-4 6 0 15,1-1-1-15,-1 2 0 0,-4 3-1 16,2 3 0-16,-3 2-1 0,-1 5 2 15,-5 3 1-15,3 4 1 0,-4-1 1 0,3 3 1 16,-1-1-1-16,2-2 0 0,2-2-2 16,1-4-3-16,5-3 0 0,3-2-1 15,4-5-2-15,4-3 1 0,3-2-1 16,6-5 1-16,5 0 0 0,3 0 0 16,5-5 1-16,2 0 0 0,5 2 0 15,-1-1 0-15,2 4-1 0,-2-6 0 16,-2 6-1-16,-2 0 0 0,-5 0 0 15,-4 0 0-15,-3 0 0 0,-5 0-1 0,-4 0-5 16,-7 3-11-16,0 4-92 16,-13-2-89-16,2 3-232 0</inkml:trace>
  <inkml:trace contextRef="#ctx0" brushRef="#br0" timeOffset="83908.38">17706 14848 345 0,'0'-19'84'0,"-5"3"3"0,5 0-51 0,-5 7-8 16,5 2-6-16,-6 3-4 0,-1 4-3 15,3 0-2-15,-2 9-1 0,-4 10 0 16,0 12-1-16,-3 13 0 0,-4 10 0 16,-3 16-1-16,-6 9-1 0,-2 9-1 15,-4 4-3-15,-1-3-3 0,0-3 0 16,-1-8-1-16,1-6 1 0,1-10-1 16,6-13 1-16,3-14 0 0,4-7 1 15,2-7 0-15,7-10 1 0,5-11-1 0,5-13 0 16,0-7 0-16,8-9-1 0,4-10 0 15,1-16-1-15,5-10 0 0,3-4-1 16,3-6-3-16,4-3-1 0,4 0-2 16,1-1 0-16,3 7 0 0,4 6 0 15,0 4 0-15,6 7 3 0,-3 11 2 16,-1 9 1-16,0 11 0 0,-3 8 0 16,-2 10 1-16,-5 6-1 0,-5 12 1 0,-7 1-1 15,-6 6 0-15,-7 3 1 0,-7 6 0 16,-6 3 0-16,-6 1 1 0,-8 2 0 15,-1 0 0-15,-6-4 1 0,-5-1 0 16,0-2 1-16,-1-7 1 0,3-2-1 16,0-4 1-16,2-7 0 0,3 1-1 15,4-8-2-15,1-4 1 0,2-3-2 0,5-4-3 16,3-2-5-16,4-2-9 0,6 0-15 16,0-1-81-16,7-1-88 0,5 0-215 15</inkml:trace>
  <inkml:trace contextRef="#ctx0" brushRef="#br0" timeOffset="85006.08">17947 14777 397 0,'-6'-11'96'0,"-2"-1"1"0,2 5-60 16,6 3-13-16,0 4-9 0,0 0-5 16,13 5-3-16,-1 2-3 0,3-1-2 15,5 2 0-15,3 0 0 0,-1-3 1 16,3 1-1-16,1-3-1 0,-3-3 1 16,3 5 0-16,-2-5 0 0,-4 4 0 15,1 0 1-15,-7-4 0 0,-1 4 3 16,-5 1 1-16,-4-2 2 0,-4 7 1 15,-6 0 0-15,-2 4 0 0,-3 6-1 16,-2 2-1-16,-1 5-3 0,0 2-3 16,2 2 0-16,-1-2-1 0,6-1 0 0,2-2-1 15,5-6 0-15,4-5-1 0,4-7 0 16,8-8-1-16,6 0-1 0,0-4 0 16,9-2 0-16,2-2 1 0,2 0 0 15,5 0 0-15,-5 3 0 0,0 5 2 16,-6 0 0-16,-2 0 1 0,-8 10 1 15,-5 3 0-15,-4 3 0 0,-6 4 0 16,-4-2 0-16,5 1-1 0,-5-2 0 0,3-3 0 16,1-3-1-16,3-4 0 0,1-7 0 15,4 0 0-15,0-6 0 0,4-2 0 16,-3-5 0-16,4-3 0 0,-4-3 1 16,-1-3-1-16,-4-1 1 0,-2 0-1 15,-6-2 1-15,-5 0 0 0,-6 1-1 16,1 3 1-16,-5 1 1 0,-2 5 0 15,-3 5-1-15,0 10 1 0,-4 0-1 0,0 10 1 16,-2 4-1-16,0 7 0 0,3 1-1 16,1 2 0-16,11 0 0 0,1-3 0 15,10 0 0-15,5-6-1 0,9-1 0 16,10-5-1-16,0-6 0 0,9-3 0 16,7-10-1-16,1-4 1 0,6-8 1 15,3-5-1-15,3-5 1 0,6-7 1 16,3-2 0-16,-1-2 0 0,1-3 0 15,-3 0 0-15,-4-3 1 0,-7 2-1 16,-8 1 0-16,-6 0 2 0,-7-1 1 0,-9 6 3 16,-5 4 3-16,-8 6 2 0,-5 8 1 15,-9 8 0-15,-1 12 0 0,-9 10-2 16,0 15-2-16,-8 11-3 0,-6 11 0 16,-10 14-1-16,-7 18 1 0,-5 16-1 15,-9 11 1-15,-4 11-2 0,1 12 0 16,-1 6 0-16,2 5-2 0,7-8 0 0,3-11 0 15,9-10-1-15,9-10 1 0,5-20-1 16,5-15 0-16,8-15 0 0,11-11 0 16,4-13-1-16,5-11 0 0,7-13 0 15,6-15 1-15,7-13 0 0,6-12-1 0,5-11-1 16,3-14 0-16,1-11-1 16,3-11 0-16,-4-4-1 0,-2-1 1 15,-3-2 0-15,-2 1 1 0,-5 7 1 0,-5 10 1 16,-3 9 1-16,-7 15-1 0,-1 10 0 15,-6 12 0-15,0 13 0 0,0 11 0 16,-4 6 0-16,1 10 0 0,3 3 1 16,0 6-2-16,7 3 1 0,4-1 0 15,5 2 1-15,10-6-1 0,9-2 0 16,6-3-1-16,3-2 1 0,5-6 0 0,0 1 1 16,-2-2-1-16,-5 0 1 0,-5 3 1 15,-4-2 0-15,-7 3-1 0,-5 0 2 16,-8 3-1-16,0 0 0 0,-6 2-1 15,-7 1 1-15,0 1-1 0,0-2 0 16,-10-1-3-16,2-1-4 0,1-2-8 16,-1-1-8-16,1-4-11 0,2-3-10 15,2 0-87-15,3-3-90 0,4-7-216 16</inkml:trace>
  <inkml:trace contextRef="#ctx0" brushRef="#br0" timeOffset="85253.76">19344 14833 419 0,'-6'0'93'0,"-4"4"1"0,2 3-68 15,1 1-8-15,2 4-5 0,1-4 1 16,4 1-1-16,-6-4-2 0,6-5-1 16,0 5-3-16,0-5-1 0,0 0-2 15,0-4-1-15,6 0 0 0,-6 1 2 16,4-4 2-16,-4 2 3 0,0 0 2 15,0-1 0-15,0 1-1 0,0 5 0 16,0-4-3-16,0 4-3 0,-4 3-6 16,4 1-8-16,0 1-10 0,0 1-16 0,0 0-82 15,3-1-91-15,5-5-218 16</inkml:trace>
  <inkml:trace contextRef="#ctx0" brushRef="#br0" timeOffset="85972.36">19364 15149 343 0,'0'-5'78'0,"9"-1"1"0,2-4-44 16,8-3-26-16,2-7-5 0,8-5 2 15,2-5 4-15,2-6 4 0,5-6 3 16,2-5 3-16,1-3 2 0,4 0 1 16,1-2-4-16,-2 3-2 0,2 3-4 15,-4 1-2-15,-8 4 0 0,-4 7 0 16,-7 4 1-16,-7 6 1 0,-5 6 1 0,-8 7-2 15,-3 11 0-15,-7 0-3 0,-3 17-2 16,-6 2-3-16,-1 7-2 0,-5 5-1 16,-3 9-1-16,-2 6 1 0,-4 1-1 15,1 6 1-15,3 3 0 0,-2 5 1 16,5 0-1-16,1-2 0 0,4-1 0 16,2-4 0-16,3-4 0 0,3-7 0 15,-1-9 0-15,5-7-1 0,0-4 1 0,0-7 0 16,1-3 0-16,0-6-1 0,-1-4 1 15,-2-3 0-15,1 0 1 0,-1 0-1 16,-4-7 0-16,2-1 1 0,-1-3 0 16,1-2 1-16,-2-3-1 0,1 3 0 15,2-3 0-15,3 3 0 0,0 1 0 16,3-1 1-16,4 3 0 0,-6 1 0 16,6 1 0-16,8-1 0 0,3 2 0 0,3 1-1 15,2 1-1-15,5 0-1 0,2 0 1 16,2 5-1-16,0-5 1 0,-1 5-2 15,1 0-3-15,-5 4-8 0,-3 1-9 16,-2 2-14-16,-6 2-93 0,2 2-97 16,-4 3-238-16</inkml:trace>
  <inkml:trace contextRef="#ctx0" brushRef="#br0" timeOffset="93108.66">16543 15665 194 0,'-5'0'56'0,"3"5"7"0,-3-5-25 16,2 3-5-16,0-3-2 0,3 0-3 0,-4 4-7 15,4-4-6-15,0 4-6 0,0-4-3 16,0 6 0-16,4-2 0 0,-4 2 1 16,6 1 0-16,-1-1 1 0,-1 3-1 15,0-1-1-15,3 3 0 0,-2 0-2 16,-2-4 0-16,2 3-1 0,2-2 0 15,-2-2 0-15,2-2 0 0,0-4 0 16,0 4 0-16,0-4-5 0,1 0-10 0,0 0-51 16,-3-4-19-16,3 4-59 0,0-3-132 15</inkml:trace>
  <inkml:trace contextRef="#ctx0" brushRef="#br0" timeOffset="93347.77">16794 15884 298 0,'0'6'74'0,"0"-2"0"15,0 2-41-15,0 1-10 0,0-1-12 0,0 3-27 16,5-4-56-16,-5-1-62 0,4-4-157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3:42:49.658"/>
    </inkml:context>
    <inkml:brush xml:id="br0">
      <inkml:brushProperty name="width" value="0.05292" units="cm"/>
      <inkml:brushProperty name="height" value="0.05292" units="cm"/>
      <inkml:brushProperty name="color" value="#002060"/>
    </inkml:brush>
  </inkml:definitions>
  <inkml:trace contextRef="#ctx0" brushRef="#br0">16379 7136 244 0,'-4'4'72'0,"0"1"6"0,-3-5-22 0,1 4-13 16,0-4-6-16,0 5-3 0,2-5-4 15,0 4-4-15,-2-4-3 0,1 0-1 16,5 3-3-16,-4-3-4 0,4 0-3 16,0 0-3-16,0 0-1 0,4 0-2 15,1 0 0-15,2 0-1 0,0-5 2 16,2 0 0-16,3-1 1 0,6-4 1 15,5-3-1-15,4-3 0 0,4-6-1 16,7-3-1-16,5-7 0 0,7-4-1 16,9-5 0-16,2-5-1 0,9 3 1 0,-2-1-1 15,3 1 0-15,-8 4-1 0,-4 4 0 16,-7 6-2-16,-8 6 0 0,-10 1 0 16,-7 9-1-16,-7 4 1 0,-6 4 0 15,-2 5 1-15,-7 0 2 0,-5 0 1 16,4 0 1-16,-4 0 0 0,-4 0 0 15,4 0 0-15,-7 0-1 0,1 0-1 16,0 0-2-16,-5 7-1 0,3-3-2 16,0 1-4-16,-2 0-7 0,2 0-9 15,1-1-13-15,1 0-89 0,0-1-5 0,1 1-81 16,2-4-154-16</inkml:trace>
  <inkml:trace contextRef="#ctx0" brushRef="#br0" timeOffset="821.79">16380 7097 207 0,'8'-7'63'0,"-1"-1"3"15,2-2 0-15,-1 1-37 0,-1-2-5 16,5-1 0-16,-4 1-1 0,4-3-1 16,-1 1 0-16,-1 0 1 0,1 1-1 15,-2-1-1-15,2 1-3 0,-3 0-1 0,-1 0-3 16,0 2-2-16,-1 0-2 0,-1 1-1 15,-3 2-1-15,-2 1-1 0,6 3 1 16,-6 3-1-16,0-6 1 0,0 6 1 16,0-4 1-16,0 4 0 0,0 0 1 15,-6 0-1-15,4 0 0 0,2 0-1 16,-8 0-1-16,5 8-2 0,-4 0 0 0,0 5-1 16,-3 3 0-16,-1 2-1 0,-3 2 0 15,-2 2-1-15,0 2 1 16,-4-1-1-16,1 1-1 0,-2-1 1 0,-3 2-1 15,4-2 0-15,-4 0 0 0,1-2 0 16,6-1 0-16,-2-3 0 0,5-4 0 16,3-3 0-16,0-3 0 0,5-3 0 15,4 0-1-15,2-4 0 0,0 0 0 16,4 0 0-16,5 0 0 0,3-6-1 16,6-2 1-16,6 0-1 0,3-3 1 0,5-2-1 15,2 1 1-15,5-1 0 0,-3 3-1 16,-1 1 1-16,-2 1 1 0,-5 3-1 15,-1 2 0-15,-4 3 0 0,-3 0 0 16,-4 0-1-16,1 0 1 0,-3 0-1 16,-3 0 0-16,0 3 1 0,-4-3-1 15,-1 0 2-15,-1 3 4 0,-5-3 0 16,-5 0 1-16,-3 0-1 0,-3 6 1 0,-4-3-1 16,-3-3-1-16,-6 6-4 0,0-6-3 15,-7 5-3-15,-2-5-4 0,-1 4-5 16,-2-4-8-16,-1 0-10 0,2 4 26 15,-2-4-126-15,4 5-98 0,6 1-254 16</inkml:trace>
  <inkml:trace contextRef="#ctx0" brushRef="#br0" timeOffset="27407.59">17662 6393 328 0,'-7'0'76'0,"1"0"3"0,6 0-54 0,-2-3-3 15,2 3-2-15,0 0-2 16,0 0-4-16,0 0-1 0,0-5-2 0,0 5-1 16,6-7-2-16,-3-1 0 0,9-3 0 15,0-5 1-15,4-2 0 0,3-1 0 16,8-5-2-16,3-4-2 0,6-3-1 16,5-2-1-16,3-2-2 0,2-2 0 15,-1-4-1-15,-4-3 1 0,0 0-1 16,-7 0 0-16,-6 1 0 0,-3 0 0 15,-6 6 0-15,-5 4 0 0,-3 4 2 16,-6 3 1-16,-5 7 3 0,0 2 1 0,-11 4 1 16,-2 3 1-16,-2 7 2 0,-3 8-2 15,-1 2 0-15,-3 6-2 0,-3 0 0 16,2 4 1-16,-2 6-1 0,-2 4 1 16,-3 4 0-16,3 7 0 0,-2 4-1 15,-2 8-1-15,-1 6-1 0,4 2-2 16,1-1-1-16,2 1 0 0,4-3-1 15,6-1 0-15,5-7-1 0,4-4 0 16,6-11 0-16,6-2 0 0,6-8 1 0,1-6-1 16,5-8 1-16,3-8 0 0,5 0 1 15,3-11 0-15,4-3 0 0,-1-7-1 16,0-5 0-16,-3-1 0 0,-3 0 0 16,-6 1 0-16,-3 3-1 0,-4 5 1 15,-5 0 0-15,-1 2 0 0,-7 3 1 0,0 0 0 16,-7 2-1-16,-1 0 1 0,-8 0 0 15,-1 2 0-15,-7 4-1 0,-2 5 0 16,-2 4-1-16,-4 4 1 0,-2 5-1 16,0-1 0-16,1 2 1 0,1 5-1 15,3 2 1-15,0 2 1 0,9 0-1 16,0 2 1-16,7 0-1 0,5 0 1 16,8-2-1-16,0-3-1 0,12-6 1 15,1-3-1-15,7-2 0 0,6-5 0 16,8-4 0-16,7-11 0 0,6-5 1 0,4-4 0 15,1-7-1-15,3-3 1 0,-3-2-1 16,0-5 1-16,-5 6-1 0,-6 0 1 16,-1 2-1-16,-3 6 1 0,-9 3-1 15,-5 2 1-15,-5 9 1 0,-7-1 0 16,-7 7 1-16,-7 3 0 0,-5 3 0 16,-5 8 1-16,-4 1-1 0,-2 7 0 0,-5 2-1 15,-1 6 0-15,0 4 0 0,3 2 0 16,2-1 0-16,2 0-1 0,6-5 1 15,4-2-2-15,8-2 1 0,0-9-1 16,8-5 0-16,9-6 0 0,5-3 0 16,11-11 0-16,4-4 1 0,9-8-1 15,3-2 1-15,4-4 0 0,-2-1-1 16,-3-3 1-16,-3-1-1 0,-8 4 0 16,-6 4 0-16,-6 5 1 0,-6 1-1 0,-5 5 1 15,-6 6 1-15,-4 6 1 0,-4 3-1 16,0 0 1-16,-6 9-1 0,-3 0 0 15,-2 7 0-15,-2 4-1 0,-3 0 0 16,3 0-1-16,-1 1 1 0,3-1-1 16,3-5 0-16,4-2-1 0,4-1 0 15,0-3 0-15,6-1 0 0,4-4 0 16,7-4 1-16,4-7-1 0,7-2 1 0,5-6 0 16,6-5 1-16,6-4-1 0,1-3 0 15,0 0 1-15,-4 2-1 0,-4 0 0 16,-6 3 1-16,-8 6 0 0,-9 4 4 15,-5 4 1-15,-7 3 0 0,-3 5 0 16,-8 0 0-16,1 8-1 0,-6 3 0 16,-3 2-3-16,-2 5-2 0,-1 5 0 15,1 0 0-15,5 0 0 0,3-1-1 16,10-6 0-16,5 0-1 0,10-5 0 0,4-6 0 16,9-5-1-16,6-7 1 0,4-6 0 15,-1-3 1-15,3-6-1 0,0-3 1 16,-4 0 1-16,-3 1-1 0,-4 2 1 15,-6 4 0-15,-9 4 1 0,0 4 1 16,-9 3 0-16,-5 3-1 0,-5 4 1 0,-5 10-1 16,-1 4 1-16,-3 10-1 0,-4 5-1 15,-2 7 0-15,4 8 1 0,-4 5-1 16,3 6 1-16,-3-2-1 0,-1 2 0 16,-1-1 1-16,-1 1-1 0,-6-1 1 15,-4-5-1-15,-4-1 1 0,-3 1-1 16,1-2 1-16,-1-1 0 0,2-10 0 15,3-4 1-15,5-5 0 0,7-9 1 16,3-10 0-16,3-8-1 0,7-12 1 0,4-12-2 16,6-8 0-16,10-11 0 0,11-10-1 15,6-7 0-15,14-4-1 0,8-3 1 16,1 2-1-16,9-2 0 0,-1 4-4 16,1 2-10-16,-1 5-16 0,-7 4-112 15,-6 10-115-15,-8 7-289 0</inkml:trace>
  <inkml:trace contextRef="#ctx0" brushRef="#br0" timeOffset="29541.97">20062 6002 399 0,'0'0'89'0,"0"-7"3"15,0 7-68-15,0-4-4 0,0 4-2 16,0 0-2-16,0 0-1 0,-5 0-2 15,5 0-2-15,-9 8 0 0,0 4-1 16,-5 6 1-16,-5 10-1 0,-7 11-1 16,-1 10 1-16,-6 9-1 0,-1 6-1 15,-2 3-2-15,-1 1-2 0,1 1-1 0,1-5 1 16,6-3 2-16,0-11 0 0,3-5 1 16,4-4 0-16,8-9 1 0,2-8-2 15,5-9-1-15,7-8-1 0,-2-7-1 16,4-6-1-16,7-10-1 0,3-11 0 15,3-6 1-15,8-7-1 0,0-10 0 16,5-3 0-16,0-8-1 0,4-2 0 16,2-2 1-16,2-3-1 0,1 1 0 0,3 5 0 15,0 3 0-15,0 7 0 16,-2 6 0-16,-3 8-1 0,-3 5 1 0,-3 5 0 16,-7 5 0-16,-6 2-1 0,2 8 0 15,-6 5 0-15,-4 8 0 0,-5 0 0 16,-3 12 0-16,0 3 0 0,0 5 1 15,0 2 1-15,-3 3 1 0,-2-2-1 16,5-1 1-16,0-1-1 0,0-9 0 16,8-1-1-16,3-5 1 0,6-1-1 0,6-5 1 15,9 0-1-15,6-8 1 0,4-1 0 16,0-2 0-16,2-4-1 0,-3-3 1 16,-3-1 0-16,-6-2-1 0,-6-1 1 15,-5 2 0-15,-7 1-1 0,-1 1 2 16,-7 6 2-16,-1 2 1 0,-5 1 0 0,-4 6 1 15,-2 3-1-15,-2 0 1 0,-4 0-2 16,-2 10-1-16,0 0-2 0,-3 2-1 16,2 2 0-16,2 4 1 0,0-2-2 15,7 1 1-15,6-1 0 0,0-2-1 16,12-2 0-16,6 0 1 0,4-4-1 16,4-3 1-16,10-5-1 0,1 0 1 15,8 0 0-15,3-6 1 0,3-4-1 16,-2-2 1-16,3 0-1 0,-6-3 0 15,-2-2 1-15,-8-1-1 0,-6-2 1 0,-6 3-1 16,-5-1 1-16,-1-1 0 0,-7-1-1 16,-3 2 2-16,-2 2-1 0,-6 3 0 15,0-2 0-15,-4 4 1 0,-3 2-1 16,0 3 0-16,-5 1-1 0,2 5 1 16,-6-4-1-16,1 4 0 0,-4 0 0 15,-3 6-1-15,-4 2 1 0,0 4-1 16,-2 6 1-16,2 0-1 0,-4 5 1 0,3 3 0 15,4 1 0-15,4 1 0 0,2-3 0 16,6-3 0-16,2-2 0 0,9-3-1 16,0-6 0-16,11-4 0 0,3-7 0 15,7 0 1-15,10-6-1 0,3-8 0 16,4-5 1-16,2-4-1 0,1-4 1 16,-2-3 0-16,-4 0-1 0,-3 4 1 0,-6 2 0 15,-7 7 0-15,-4 2 0 0,-5 7 1 16,-6 3 0-16,-4 5 0 0,0 0-1 15,-2 8 1-15,-4 4 0 0,-6 1-1 16,3 4 0-16,-5 3 0 0,1 2 1 16,-1 1-1-16,3-1 0 0,4-1 1 15,2-5-2-15,5-1 0 0,7-3 0 16,3-6 0-16,3-6-1 0,8-6 1 16,6-5-1-16,8-8 0 0,10-5 1 0,6-8-1 15,4-3 1-15,4-8 0 0,2-4-1 16,-1-4 0-16,-3-3 0 0,-6 0 0 15,-9-1 0-15,-7-4 0 0,-2 6 0 16,-8 4 1-16,-7 5 1 0,-8 5 1 16,-6 6 0-16,-4 8 0 0,-5 9 0 15,-8 7 0-15,-3 9 0 0,-7 4 1 16,1 15-1-16,-5 10 0 0,-4 13 0 0,1 5 0 16,-1 9 0-16,-1 5 1 0,-3 8-1 15,-2-3 0-15,3-2 0 0,2-4 0 16,-1-3 0-16,3-3 1 0,4-8 0 15,3-9-1-15,10-5 1 0,3-7-1 16,0-8 0-16,10-6 0 0,-2-5 0 16,4-6 0-16,4 0 1 0,7-9 1 15,0-5 0-15,6-8 0 0,2-6 0 16,9-10 0-16,-1 0-1 0,4-8-1 0,1-3-1 16,6 4-1-16,-3 3 1 0,1 5-1 15,-2 7 0-15,-2 5 0 0,-1 12 1 16,-1 4-1-16,-8 9 0 0,-1 0 0 15,-5 9 0-15,-9 2 1 0,-3 1-1 16,-6 5 1-16,-11 2 0 0,-6 2 0 16,-7 0 1-16,-3-2-1 0,-6 3 1 15,0-3-1-15,2-3 0 0,-3-1 0 0,7-5 0 16,0-4 0-16,1-2 0 0,9-4-1 16,4 0 1-16,2 0-2 0,3-4 0 15,3 4 0-15,5 0 0 0,0 0 0 16,10 7 1-16,-6 0-1 0,3 4 1 15,3 1 0-15,-3 5 1 0,2 2 0 16,-2 2 1-16,2 0 0 0,0 0 1 16,-1-1 1-16,5-2 0 0,1-3 1 15,4-4 0-15,3-4 0 0,3-3-1 16,2-4 1-16,3 0-2 0,5-8-2 0,-2-4-5 16,-1-1-8-16,-3-3-13 0,-3-2-45 15,-5-3-65-15,-7 0-98 0,-8-1-222 16</inkml:trace>
  <inkml:trace contextRef="#ctx0" brushRef="#br0" timeOffset="30381.7">20555 6070 324 0,'0'0'80'0,"-3"0"4"15,3-5-48-15,0 5-7 0,0-5-2 16,0 2-2-16,4 3-1 0,2-7-4 15,0 3-2-15,1-1-2 0,4-3-1 16,-2 2-3-16,2-3-2 0,2-2-3 16,-1 0-1-16,1-3-2 0,1-2-1 15,0-1 0-15,0-2-1 0,-2 1 0 16,2-1 0-16,-5 1 2 0,3 1 1 0,-4 1 2 16,-2 3 2-16,-6-1 3 0,0 4 1 15,0 2 0-15,-7 0-1 0,-3 8-1 16,-2-3-2-16,-2 3-2 0,-3 9-3 15,2-1-1-15,1 4-1 0,-3 3 0 16,4 2-1-16,-1 3-1 0,5 1 1 16,-1 0-1-16,4-1-2 0,3 1-4 15,3 0-9-15,0 0-7 0,3-4-18 16,3-1-83-16,5-2-95 0,0 1-220 16</inkml:trace>
  <inkml:trace contextRef="#ctx0" brushRef="#br0" timeOffset="32764.81">22288 5838 335 0,'0'0'84'0,"0"0"3"0,0-6-41 0,0 6-15 0,0-5-9 0,0 1-3 15,0-1-3-15,5-3 0 0,1-2 0 16,1-1-1-16,6-2 0 0,3-6-1 16,7-3 0-16,5-1-1 0,8-5-2 0,7-4 0 15,3-4-2-15,4-7-2 16,-2-2-1-16,3-4-2 0,-3-2 0 0,-6 2-1 16,-6 2-2-16,-7 3 1 0,-6 6 3 15,-9 8 2-15,-8 7 1 0,-6 5 1 16,-10 3 0-16,-7 8-1 0,-4 7 1 15,-4 15-3-15,-7 6-2 0,-5 14-1 16,-7 12 1-16,-4 9 1 0,0 5 0 16,-3 3 1-16,-1 4-2 0,3-3 0 15,5-7 0-15,7-6-2 0,10-4-1 0,5-3 0 16,11-8-1-16,7-8-1 0,4-3 1 16,5-6-1-16,3-3 1 0,3-6 0 15,5-5 0-15,3-6 1 0,2-6-1 16,2-6 2-16,1-4-1 0,0-6 0 15,-2-1 0-15,-3-2 0 0,-8 2 1 16,-2 3-1-16,-3 1 0 0,-6 2 0 16,-7 3 1-16,-1 1-1 0,-1 3 0 0,0 1-1 15,-3 3 1-15,2 2-1 0,-1 4 0 16,2 0 0-16,0 0-1 0,3 5 1 16,2-2-2-16,4-3 1 0,0 5-1 15,9-5 1-15,3 0 0 0,6-6-1 16,5 0 2-16,4 0-1 0,4-4 1 15,3 0 1-15,-1-1-1 0,-2 2 0 0,-2 3 0 16,-6 0 0-16,-3 3 0 0,-5 3 0 16,-3 0 0-16,-4 0 0 0,-4 0 0 15,-4 3 1-15,4-3 1 0,-4 5 1 16,0-5 0-16,-4 0 1 0,1 3 0 16,-1-3-1-16,-2 4 0 0,-2 1 0 15,0-5-2-15,1 3 0 0,0-3 0 16,1 0 0-16,0 0 0 0,2 0-1 15,4 0 1-15,-6 0-1 0,6 0 0 16,-3 0 0-16,3 0 0 0,0 0 0 0,0 0 0 16,0 0 0-16,0 0 0 0,0 0 0 15,0 0 0-15,0 0 0 0,0 0 0 16,0 0-1-16,0 0 1 0,-4 4-1 16,4-4 1-16,0 4-1 0,0-4 1 15,0 3-1-15,0-3 0 0,0 5 0 16,0-5 0-16,6 4 0 0,1-4 0 0,1-7 0 15,6 2 0-15,4-5 1 0,5-3 0 16,7-5 0-16,10-1 1 0,0-1 0 16,5-3-1-16,4-2 1 0,-2-3-1 15,-3-2 0-15,-5-2-1 0,-4-5 1 16,-7-1 0-16,-5 1-1 0,-4 2 1 16,-8 5-1-16,-5 2 1 0,-6 6 0 15,0 6 0-15,-10 5 0 0,-6 5 0 0,-2 6 0 16,-8 3 0-16,-4 6-1 0,-5 7 1 15,-4 8 0-15,-3 9 0 0,-2 6 0 16,3 3 1-16,2 3-1 0,3 7 1 16,6 0-1-16,5-1 1 0,8-6-1 15,5-1-1-15,6-9 1 0,12-2-1 16,8-9 1-16,5-6-1 0,14-8 1 16,8-6 0-16,5-4 0 0,4 0 0 0,-1-8 1 15,-3 1-1-15,-3 3 1 0,-8-1-1 16,-10 5 0-16,-5 0 1 0,-8 0 0 15,-4 5 0-15,-5 0 0 0,-3 4 1 16,0 1-1-16,-3 2 0 0,3-2 0 16,0 0 0-16,4-3-1 0,5-1 1 15,0-6-1-15,5 0 0 0,4-10 1 16,2-1-1-16,-1-1 0 0,0-4 0 16,0-2-1-16,-5-2 1 0,2 2-1 0,-9-1 0 15,-2-3 1-15,-5 0 0 0,-6 1 0 16,-5 5 0-16,-3 2 0 0,-1 5 0 15,-5 6 0-15,-5 3 0 0,1 10 0 16,-1 3 1-16,0 5-1 0,-1 4 1 16,1 3-1-16,5-3 0 0,0 1-1 15,6-2-3-15,2-2-5 0,7-5-4 16,5-3-7-16,0-3-8 0,11-4-13 0,3-4-93 16,7 0-95-16,3-5-235 0</inkml:trace>
  <inkml:trace contextRef="#ctx0" brushRef="#br0" timeOffset="33688.54">23625 5552 360 0,'3'0'92'0,"-3"0"2"0,4 0-27 15,-4 0-41-15,6 0-2 0,-6-4-2 16,0 4-1-16,0-6 1 0,0 2 0 16,0 1-1-16,0-3-2 0,-6 2-3 15,2 0-1-15,-2-1-2 0,3 5-2 16,-4-5-2-16,1 5-2 0,-3 0-1 15,-3 0 0-15,-4 6-3 0,-1 4 1 16,-4 4-2-16,-1 4 1 0,0 4-1 16,2 4 0-16,5 2 0 0,2 2-1 0,6-3 0 15,7-3 0-15,0-2-1 0,13-6 0 16,3-5 1-16,8-5-1 0,3-6 1 16,0 0 0-16,7-5-1 0,2-8 0 15,0-5 0-15,2-5 0 0,2-1 0 16,4-4 0-16,2-4 0 0,4-5 0 15,-2-1 0-15,-2-4 0 0,-5-6-1 16,-3-3 1-16,-9 0 0 0,-6-3-1 0,-5 1 1 16,-5 5 0-16,-4 9 1 0,-3 8 1 15,-1 7 0-15,-5 5 1 0,0 8-1 16,0 7 0-16,-4 4-1 0,-4 8 1 16,-5 6-2-16,-5 9 0 0,-4 9 0 15,-7 11 1-15,-2 9 0 0,-6 6 1 16,2 4 0-16,-4-1 1 0,0-1-1 0,5 2 1 15,1-8-1-15,5-9 0 0,2-4 0 16,5-5-1-16,4-2 0 0,4-8-1 16,6-8 1-16,3-5 0 0,1-4-1 15,3-3 2-15,3-10-1 0,4-5 0 16,4-5 1-16,2-8-1 0,7-8 1 16,5-2-1-16,1-3 0 0,8 0-1 15,4 2 0-15,0 1 1 0,3 6-1 16,-1 4 0-16,-4 2-1 0,1 5 1 15,-8 4 0-15,-4 5 0 0,-6 6 0 16,-4 0-1-16,-4 5 1 0,-5 5 0 0,-6 2-1 16,0 3 1-16,-11 0-1 0,-3 2 0 15,-10 1-1-15,-3-2-1 0,-6 0 0 16,-2-2 0-16,-4-2 0 0,4-1 1 16,2-6 1-16,3 0 0 0,10-5 1 15,4 3-1-15,6-3 0 0,7 0-1 16,3 0 0-16,0 0 0 0,3 7 0 15,3 1 1-15,1 3-1 0,5 0 2 0,0 4 0 16,1-2 2-16,1 1 1 0,0-2 1 16,0-2 1-16,1-3 2 0,1 0 2 15,-3-1 0-15,1-2 0 0,-1-4-1 16,0 4 0-16,2-4-2 0,-2 0-1 16,3-6-1-16,-5 1-2 0,2-3 0 15,-2 3-1-15,-2-2-4 0,-2-2-5 16,-1-4-7-16,1-2-8 0,-2 0-12 0,0-1-11 15,-2-3-96-15,6 4-100 0,0 1-238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19:17.182"/>
    </inkml:context>
    <inkml:brush xml:id="br0">
      <inkml:brushProperty name="width" value="0.05292" units="cm"/>
      <inkml:brushProperty name="height" value="0.05292" units="cm"/>
      <inkml:brushProperty name="color" value="#7030A0"/>
    </inkml:brush>
  </inkml:definitions>
  <inkml:trace contextRef="#ctx0" brushRef="#br0">4149 10057 211 0,'-9'-14'50'16,"-3"-3"2"-16,0 0-32 0,3 2-4 16,-2 2-5-16,4 3-2 0,0 2-1 15,3 4-1-15,4 4-3 0,-5-3-2 16,5 3-3-16,0 7-3 0,0 1-2 15,5 3-1-15,6 6 0 0,1 3 3 0,3 3 2 16,4 1 4-16,1 3 2 0,0-1 2 16,-1 1 0-16,-5-3-1 0,1 1 0 15,-3-2-2-15,0-3 0 0,-3-1-1 16,3-5 1-16,0-3 1 0,1-4 4 16,-1-7 4-16,-3 4 3 0,6-4 2 15,-6-7 0-15,1-1 0 0,1-2-2 0,-4-4-2 16,-2-2-4-16,-3 2-2 0,-2-3-2 15,-4 0 0-15,-3 1 0 0,-7-1-1 16,-1 3-1-16,-5-1 0 16,-2 1-1-16,3-1 0 0,-6 2-1 0,-1-1 0 15,-2 1-1-15,0 0 1 0,-2-1-1 16,1 6-1-16,-2 0 1 0,6 4-1 16,2 4-1-16,5 6 1 0,6 2-1 15,5 6 0-15,7 5 0 0,0-2 0 0,0 4-1 16,11-1 2-16,2-3-1 0,3 0 2 15,6 0 0-15,1-4 1 0,4 1 1 16,0-1 1-16,-1-2 0 0,0 1 1 16,-1-3-1-16,-4 1 1 0,2-3 0 15,-3-2-1-15,1 1 0 0,0-6 1 16,-2 4-1-16,-4-4 1 0,-2 0 0 0,-3-4 0 16,-2-2 0-16,-8-5 0 0,0-2 0 15,-4-3-1-15,-5-3 0 0,-4-2-1 16,-4 1-1-16,-1 1 0 0,0 2 0 15,0 3-1-15,3 1 1 16,1 1 0-16,4 5 0 0,4 7-1 0,3-4 1 16,3 9 0-16,-5 3-1 0,5 6-2 15,0 5-8-15,0 8-52 0,0-1-27 16,8 3-65-16,-2 2-151 0</inkml:trace>
  <inkml:trace contextRef="#ctx0" brushRef="#br0" timeOffset="17126.78">6088 6522 99 0,'-20'0'28'0,"-2"0"1"0,-8 0-5 16,-4 0-13-16,-7 0-5 0,-11-5-6 15,1-1-9-15,-11 2-15 0,-4-3-5 16,-6 1-19-16,-1 0-39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38:51.956"/>
    </inkml:context>
    <inkml:brush xml:id="br0">
      <inkml:brushProperty name="width" value="0.05292" units="cm"/>
      <inkml:brushProperty name="height" value="0.05292" units="cm"/>
      <inkml:brushProperty name="color" value="#002060"/>
    </inkml:brush>
    <inkml:context xml:id="ctx1">
      <inkml:inkSource xml:id="inkSrc2">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39:20.949"/>
    </inkml:context>
  </inkml:definitions>
  <inkml:trace contextRef="#ctx0" brushRef="#br0">14497 15766 0,'0'0'0</inkml:trace>
  <inkml:trace contextRef="#ctx0" brushRef="#br0" timeOffset="14442.05">15481 15368 0,'0'0'16</inkml:trace>
  <inkml:trace contextRef="#ctx1" brushRef="#br0">6496 6656 174 0,'0'0'72'0,"0"0"9"0,0 0-8 0,0 0-4 0,2 0-6 15,-2 0-10-15,0 0-14 0,0 0-10 16,0 0-7-16,0 0-5 0,0 0-4 0,0 3-2 16,0-3-2-16,0 0-1 0,0 0-1 15,0 0 0-15,0 0 0 0,0 0-1 16,0 0 0-16,0 0 0 0,0 0-1 15,0 0 0-15,0 0-1 0,0 0-1 16,0 0-1-16,0 0-1 0,0 0 1 16,0 0-1-16,0 0 0 0,0 0 0 0,0-3 1 15,0 3 0-15,-2-4-1 0,2 0 1 16,0 4-1-16,0-6 0 0,0 6 1 16,0-6-1-16,-5 3 0 0,5-3 2 15,-6 6 0-15,4-6 0 0,-4 6 1 16,1-3 0-16,2 3 0 0,-2 0 0 15,-3 3-2-15,2 1 0 0,-1 2 0 16,-4 1-2-16,3 1 1 0,-4 2 0 0,3-1-1 16,-1 4 0-16,0 0-1 0,0 0 1 15,4 1 0-15,0 2-1 0,6 1 0 16,0 5 1-16,0 2 0 0,6 2 0 16,0 0 1-16,5 2-1 0,-2-1 1 15,1 0-1-15,-3-5 0 0,1 0 1 16,-3-2-1-16,-2-2 0 0,-3 0 0 15,0-3 1-15,-3 0 0 0,-1 0-1 16,-5-5 1-16,-1 1 0 0,1-2 0 16,-4-5 1-16,-4-4-1 0,1 0 0 0,-2 0 0 15,2-6-1-15,-3-3 2 0,3 0-1 16,0 1 1-16,3 0 1 0,4-1-1 16,-3 4 0-16,1-2 0 0,3 3-3 15,-5 4-6-15,0-5-8 0,0 5-12 16,6 0-97-16,0 0-99 0,1 0-247 15</inkml:trace>
  <inkml:trace contextRef="#ctx1" brushRef="#br0" timeOffset="814.34">6562 6931 382 0,'0'0'88'0,"0"4"3"16,0-4-60-16,6 0-5 0,-2 0-2 15,3 0-1-15,2 0 2 0,0-6 0 16,5-1-1-16,-1 0-2 0,1-4-3 16,4-1-4-16,1-4-3 0,2-2-2 15,-3-2-4-15,-1-4-2 0,1 0-2 16,1-3 1-16,-5 0-1 0,0 1 1 0,-4 0 0 16,-6 2 2-16,1 2 2 0,-5 2 0 15,0 6 2-15,-6 1-1 0,-1 6 1 16,-4 1-2-16,-3 6-1 0,0 0-1 15,-6 0-2-15,0 10-1 0,1-1 0 16,-3 4-1-16,-2 2 0 0,4 6 1 16,0 1-1-16,5 3 1 0,-4 6 1 15,4 1-1-15,2 3 1 0,2 3 0 0,4-2 0 16,7-2 0-16,0 0 0 0,8-5-1 16,2-3 0-16,2-5 0 0,4-3-1 15,5-5 0-15,2-3-1 0,4-4 1 16,1-6 0-16,5 0-1 0,0-6-1 15,-1-5-3-15,-3-1-1 0,0-4-6 16,-6 0-6-16,-4-1-11 0,-1-1 29 16,-8-2-135-16,3 0-105 0,-7 3-270 0</inkml:trace>
  <inkml:trace contextRef="#ctx1" brushRef="#br0" timeOffset="1631.03">6982 6803 414 0,'-3'0'92'0,"-1"0"0"0,4-4-72 16,0-5-5-16,5 1-1 0,0-7-3 0,2-3-1 15,6-6 2-15,1-1 3 0,2-4 2 16,4 0 0-16,5 0-2 0,-3-2-1 16,3-2-2-16,-6-3-4 0,2 0-2 15,-3-1-2-15,-10-3-1 0,1 4-1 16,-4 3 3-16,-5 6 3 0,0 7 1 16,-5 7 1-16,-4 5 0 0,2 8 0 15,-12 0 0-15,-2 10-2 0,-4 6-3 16,3 6 0-16,-3 8-1 0,-1 2 1 0,0 7 0 15,10 5 0-15,-2 3 0 0,5 3-1 16,3 0 1-16,0-1-2 0,3 3 1 16,5 0-2-16,2-6 0 0,0-7 0 15,0-7-1-15,7-6-1 0,5-7 1 16,4-12-1-16,4-7 0 0,5-4 0 16,7-6 0-16,3-3-2 0,5-5-4 15,-6-3-6-15,-2 0-8 0,-1 0-12 0,-2 3-58 16,-10-3-41-16,-4 4-88 0,-3 2-190 15</inkml:trace>
  <inkml:trace contextRef="#ctx1" brushRef="#br0" timeOffset="2214.3">7396 6647 471 0,'0'-5'102'0,"9"-2"1"16,-3-6-84-16,5-1-5 0,3-6 0 16,1-1-2-16,-1-5-1 0,3 0 0 15,-1-6 0-15,-3-1 1 0,5-7-3 16,-4 2-2-16,-1-5-1 0,1 2-1 15,-4-3-1-15,0 4-1 0,-5 6 1 16,-5 6 2-16,-5 4 1 0,-2 10 2 16,-4 6 0-16,-3 8 1 0,0 0-1 15,-2 15 0-15,-2 7-2 0,-1 6 0 0,3 6-1 16,-2 10 1-16,3 9 1 0,-5 3 1 16,3 2 0-16,-3 2 1 0,4 5-1 15,-1-1 2-15,3-3-1 0,6-4-1 16,3-4-2-16,9-5 0 0,5-8-3 15,5-11 0-15,5-9-2 0,2-10-1 16,5-10 0-16,1-5-4 0,-1-8-2 16,5-7-5-16,-3-4-7 0,0-4-9 0,3-1-16 15,-7-3-101-15,-1 2-107 0,-3 4-259 16</inkml:trace>
  <inkml:trace contextRef="#ctx1" brushRef="#br0" timeOffset="3831.72">8072 6622 360 0,'5'-7'86'15,"6"-1"1"-15,0-2-57 0,5-2-5 16,1-5-4-16,-4 1-3 15,-7-5-2-15,1-4-1 0,20-3 1 0,1-5-1 16,2-5-2-16,-2-1-3 0,1-1-1 0,-3 0-3 16,-6-2-1-16,-3 5-2 0,-1 2-1 15,-3 4 0-15,-3 3 2 0,-4 2 1 16,-3 7 4-16,-3 3 3 0,0 4 3 16,-6 3 1-16,-1 3 2 0,-1 6-1 15,-4-4-2-15,-3 4-3 0,0 12-3 16,-1 1-2-16,-6 9-2 0,1 7-1 15,-2 7-1-15,0 8 0 0,-4 6 0 0,1 4-1 16,1 1 1-16,5-2-1 0,0-4 0 16,2-1-1-16,3-7 0 0,5-4 1 15,2-6-1-15,0-5-1 0,4-2 1 16,4-4 0-16,0-7-1 0,0-2 0 16,0-2 1-16,4-5-1 0,-4-4 0 15,5 5 0-15,-2-5 0 0,1-7 0 16,2 0 1-16,-2-4 0 0,3-5-1 0,2 0 1 15,4-3 0-15,1 0 0 0,2-2 0 16,2 1-1-16,2 3 0 0,2 0 1 16,-3 4-1-16,-1 0 0 0,-3 4 0 15,-1 2 0-15,-4 7 0 0,-3-3 1 16,-2 3 0-16,0 6 0 0,1 1 1 16,-6 2 0-16,4 1 0 0,-4-1 1 15,0 2 0-15,6-1 0 0,-6 0 0 16,6-3 1-16,-3 1-1 0,7-4 0 0,0-4 0 15,4 0 0-15,0 0-1 0,5-6 0 16,-3-1-1-16,2-1-1 0,0-3-4 16,-1-2-6-16,-1 1-7 0,-1-1-12 15,-2-3-14-15,0 0-95 0,-1-2-101 16,2-4-243-16</inkml:trace>
  <inkml:trace contextRef="#ctx1" brushRef="#br0" timeOffset="4479.35">8583 6473 406 0,'-6'4'97'16,"0"1"2"-16,4-1-61 0,-4 4-7 0,6 1-4 15,-3 1-2-15,3 1-4 0,0 3-1 16,0-2-1-16,0 1-2 0,3-3-4 15,1 1-2-15,4-4-3 0,1 0 0 16,0-7-1-16,5 0-1 0,2 0 0 0,1-8-1 16,2 0-1-16,-1-3 0 0,2-3-2 15,1 1 0-15,-3-3 0 0,-3-1-1 16,2-3 0-16,-7 0 1 0,0-2-1 16,-10-3 0-16,5-2 0 0,-5 1 2 15,-5 2 0-15,-1 2 2 0,-4 187 3 16,-2-181 2-16,-2 7 1 0,-2 3 2 15,-4 6 0-15,-1 0-1 0,1 4-1 16,-6-175-2-16,3 188-3 0,-1 3-1 16,5 5-1-16,-1 2-2 0,7 1 0 0,-3 1-1 15,8-6 0-15,-1-1-1 0,9-5-7 16,-3-1-5-16,6-4-8 0,-3-2-12 16,13-4-5-16,-6-3-106 0,6-3-107 15,0 6-253-15</inkml:trace>
  <inkml:trace contextRef="#ctx1" brushRef="#br0" timeOffset="5465.18">8959 6279 415 0,'0'-7'105'0,"2"2"6"0,-2 2-58 0,0 3-7 15,0-5-5-15,0 5-6 16,0 0-5-16,-6 5-4 0,6-1-4 0,-5 7-4 15,2 4-4-15,-3 4-2 0,2 2-2 16,1 3-1-16,-1 1-1 0,4 0-2 16,-6-2-1-16,6-4-1 0,0-1-2 15,0-2-1-15,4-6 0 0,2-1-1 16,0-5 1-16,4-4-1 0,0 0 1 16,0-7-1-16,6-3 1 0,-2-3 0 15,6-5 0-15,4-5 0 0,4-5 0 16,-1-2-1-16,4-2 1 0,2 0-1 0,-3-1 1 15,-1 4 0-15,-6 0 0 0,-3 8 2 16,-7 5 3-16,-1 4 5 0,-8 4 4 16,0 3 1-16,-4 5-1 0,0 0 0 15,-7 7-2-15,1 4-2 0,-1 2-5 16,-3 5-5-16,0 3 0 0,-1 2 0 16,2 4-1-16,-1 1 1 0,1-3-1 15,4-1 1-15,5-2-1 0,4-2 0 16,3-2-1-16,0-6 1 0,6-4-1 0,6-3 1 15,-1-5-1-15,1-3 1 0,4-7 0 16,1-4-1-16,5-6 1 0,-8-3-1 16,4-1 1-16,-4-3-2 0,2-4 0 15,-4-1-1-15,-2-3 1 0,-4 5-1 16,1-1 1-16,-3 3 0 0,-4 2 1 16,-1 6 0-16,-6 4 1 0,0 4 0 15,2 4 1-15,-2 2-1 0,0 0 0 0,0 1 0 16,0 1 0-16,0 0-1 0,8 4 0 15,-3-6 0-15,1 6 0 0,1-6 0 16,5 6-1-16,1-6 1 0,2 6 0 16,-2 0 0-16,7 0 0 0,-2 0 0 15,0 0 0-15,-1 5 0 0,2-5 1 0,-5 0 0 16,0 0-1-16,-1 0 2 0,1 0-1 16,-2 0 0-16,0 0 0 0,-4 0 1 15,-1 0-1-15,0 0 0 0,-2 0 0 16,2 0-1-16,-5 0 1 0,-2 0-1 15,5 0 0-15,-5 3 0 0,0-3 0 16,0 0 1-16,0 5 0 0,0-5 0 16,0 6 1-16,0 0 0 0,-2-2 0 15,2 4 0-15,-7 0 1 0,0 3-1 0,1 3 0 16,-1 3 0-16,-3 1 0 0,1 0 0 16,0 3-1-16,1 2 1 0,2-3 0 15,2-1-1-15,4-3 0 0,0-2 0 16,0-3 0-16,3-3 0 0,3-5-1 15,3-3 0-15,2 4 1 0,3-4 0 16,4 0 0-16,0-6 0 0,3 0 0 16,-2 0 0-16,1-3-1 0,0 0-5 0,-5 0-5 15,0 0-7-15,-3 0-6 0,-1 0-12 16,-2 1-12-16,-4 4-103 0,0 0-108 16,-5 4-259-16</inkml:trace>
  <inkml:trace contextRef="#ctx1" brushRef="#br0" timeOffset="6231.28">8801 6470 277 0,'0'-5'82'0,"0"0"2"0,0-1-24 16,2 1-17-16,-2-4-11 0,0 0-6 15,5 1-4-15,-5 0-4 0,3-1 0 16,-3-1-1-16,0 0 0 0,0 2 0 16,0-2-2-16,0-1 0 0,0-3-1 0,0 2 0 15,-3-1 0-15,3 2-1 0,-6-1-1 16,0 1 1-16,2 4 0 0,-1 0-1 15,0 0 0-15,-1 1-1 0,-1 1-1 16,0 0-1-16,-1 5-2 0,-3-4-2 16,0 4-1-16,-2 0-2 0,-2 3 0 15,0 4-1-15,0 3-2 0,-4 3-5 16,-3 4-9-16,2 4-13 0,-3 1-31 16,2 1-71-16,3-1-97 0,3-3-218 0</inkml:trace>
  <inkml:trace contextRef="#ctx1" brushRef="#br0" timeOffset="7462.51">10011 6233 373 0,'8'-11'88'0,"0"-4"3"0,4-3-58 15,5-4-6-15,-1-4-3 0,5 1-2 0,3 1-3 16,-3-1 0-16,4-3 0 0,-3-6-1 16,-1-1-3-16,1-5-3 0,-5-2-2 15,1-5-2-15,-4-3-2 0,-1 3-2 16,-2 6-1-16,-7 5 2 0,-4 5 0 16,0 7 3-16,0 5 0 0,-8 8 0 15,-1 5 1-15,-3 6-1 0,-1 0-1 16,0 10 0-16,-2 1 0 0,-2 2-1 15,-3 7 2-15,5 4-1 0,-4 4 1 16,1 3-1-16,-2 3 0 0,3 5-1 0,1 5-1 16,2-2 0-16,5-1-1 0,-2 0-1 15,5-3 0-15,3-3-1 0,3-2 0 16,0-5 0-16,0-6-1 0,9-1 0 16,2-5 0-16,5-3 0 0,1-6 0 15,4-2 0-15,1-5 0 0,3 0 1 16,1-7-1-16,0-3 0 0,-1 0 1 15,-2-4 0-15,2-1 0 0,0-4 0 0,-2-1 1 16,3 1 1-16,-1-4 1 0,-4-2 0 16,-1 1 2-16,-1 1 0 0,-5 4 0 15,-3 2 3-15,-3 5 4 0,-6 4 2 16,-2 4-2-16,0 4-1 0,0 10-1 16,-8 1-2-16,1 4-2 0,0 2-6 15,0 2-1-15,1 3-1 0,0 1 1 16,4-4-2-16,2 0 1 0,2-6-3 0,9 0 0 15,-2-5-1-15,8-4 0 0,0-4 0 16,8-8 0-16,2-3 1 0,4-1 1 16,-2-3 1-16,2-4 1 0,-2-3 1 15,1-2-1-15,-8 1 1 0,-3 2 0 16,-6 1 0-16,-1 2 2 0,-9 6 0 16,-3 6 0-16,0 6-1 0,-7 12 0 15,1 4 0-15,-3 6-1 0,1 4-2 0,2 7 0 16,-1 8 0-16,1 8 0 0,1 3 1 15,-1 7-1-15,4 3 1 0,-4 6 0 16,-1-5 0-16,-5-1 1 0,0-5-1 16,1 0 1-16,-5-7-1 0,-1-6 1 15,-1-2-1-15,0 2 1 0,5-6 0 16,-1-7 0-16,1-8 0 0,5-6 0 16,0-5 0-16,1-9-1 0,1-7-1 15,0-11 1-15,1-1-1 0,5 1 0 0,-7-24 0 16,7-7 0-16,0-9 0 0,7-8 1 15,-3-5-1-15,3-2 0 0,2 8 0 16,11-4 0-16,65 5 1 0,-59 4-3 16,8 4-5-16,5 5-7 0,2 7-8 15,-3 1-8-15,-3 5-13 0,-64 0 42 0,56 5-150 16,-6 1-110-16,-6 2-279 0</inkml:trace>
  <inkml:trace contextRef="#ctx1" brushRef="#br0" timeOffset="9715.1">6648 7513 319 0,'0'0'92'0,"0"0"3"0,0 0-4 16,0 0-56-16,0 0-12 0,0 0-4 0,0 0-1 16,0 0-2-16,0 0-1 0,0 0-1 15,0 0-2-15,0 0 0 0,0-4-3 16,0 4-1-16,-4-3-3 0,-2-1 0 16,6 4-1-16,-8-6 0 0,2 2-1 15,-1 1-1-15,0 3 1 0,0-4-1 16,1 4 0-16,-1 5-1 0,1 1 0 15,-1 0 0-15,-2 3 0 0,-1 1 1 0,-3 2 0 16,0 0 2-16,0 4-1 0,2 1 2 16,0 6-1-16,0 3 2 0,3 1-1 15,2 2 0-15,4 2 0 0,2 1-1 16,0-1-1-16,0-2 1 0,8-6-1 16,-1-3-1-16,4-3 0 0,2-4 1 15,3-6-1-15,5-7 1 0,3 0-1 16,3-10 1-16,6-5-1 0,0-4 0 0,5-2 0 15,-5-4-1-15,-4-3 0 0,3 0 0 16,-5 1 0-16,-7 2-1 0,-1 4 0 16,-5 1 1-16,-1 1-1 0,-6 7 0 15,0 2 2-15,-7-1 0 0,4 6 2 16,-4 0 1-16,-4 5 2 0,4-3 0 16,-7 3 0-16,2 0 0 0,2 4-1 15,-2 1-1-15,-1 3-2 0,6 1-1 0,-4 3 0 16,4 1-1-16,0 2 1 0,0 3-1 15,0-1-1-15,0 1 1 0,8-5-1 16,-2 0 0-16,3-5 1 0,1-4-1 16,0-4 0-16,3-8 1 0,1-5-1 15,-1-2 1-15,5-3-1 0,1-4 1 16,1-2-1-16,0-2 0 0,-1 1 1 16,3 1-1-16,-8-1 0 0,-2-1 1 0,-10 3-1 15,-2 1 0-15,-7 3 1 0,-3 5 0 16,-8 3 3-16,-2 5 2 0,1 6 0 15,0 11 1-15,-2 3 1 0,1 6-1 16,2 2-1-16,3 4-2 0,0 1-2 16,-2-1-2-16,3 0 1 0,0-3-4 15,2-4-5-15,5-2-6 0,0-5-8 16,7-4-12-16,0-3-12 0,8-5-100 16,-2-7-103-16,5 1-247 0</inkml:trace>
  <inkml:trace contextRef="#ctx1" brushRef="#br0" timeOffset="11394.54">7303 7454 476 0,'-4'-5'112'15,"1"5"3"-15,3-4-75 0,-4 4-10 16,4-4-3-16,0 4-6 0,0 4-5 15,-5 0-1-15,5 5-1 0,0 3-2 16,0 3-2-16,-3 3 1 0,-3 4 0 0,1 2-2 16,0 1-1-16,-3 2 0 0,1-2-3 15,0 2 0-15,0-3-1 0,1-2-2 16,3-4 0-16,-1-5-1 0,-1-3 0 16,5-3-1-16,0-7 0 0,0 4 0 15,5-4 0-15,0-6 0 0,1-4 1 16,2-4-1-16,6-3 0 0,-1-4 1 0,7-3-1 15,0-2 1-15,2-1-1 16,2 3 0-16,-3-2 0 0,0 2 1 0,-1 1-1 16,-2 5 0-16,-5 2 0 0,-1 4 0 15,-4 3 1-15,-1 6-1 0,-1 3-1 16,-6 7 1-16,5 2 0 0,-5 3 0 16,0 4 0-16,0 1 0 0,-5 3 0 15,5-3 0-15,-2 0 1 0,2-4-1 16,0-1 0-16,0-2 0 0,2-5 0 15,5-5-1-15,5 0 0 0,2-12-1 0,5 0 0 16,0-4-1-16,7-3 0 0,2-6-2 16,4-7 0-16,1-6-1 0,0-6-1 15,3-8 1-15,1-8 1 0,-3-3 1 16,-2-2 0-16,-4 3 2 0,-3 1 0 16,-5 6 2-16,-3 8 0 0,-6 8 2 15,-5 7 4-15,0 11 3 0,-6 6 2 0,3 7 0 16,-3 8 0-16,0 12 0 15,-4 8-1-15,-1 6-3 0,1 6-2 0,0 10 0 16,-3 5 0-16,-2 6-1 0,-1 1 0 16,0 3 0-16,-4 2-1 0,4-1-1 15,1-6-1-15,1-6 0 0,1-6-1 16,4-7 0-16,3-10 0 0,0-5-1 16,0-7-3-16,3-5-2 0,-3-2-1 15,0-4-1-15,0-6-2 0,0-2 0 0,-5-3 1 16,1-4 1-16,-5-5 2 0,-4-1 2 15,0-4 1-15,-3-2 0 0,3 0 2 16,0 2 1-16,0 2 0 0,2 4 0 16,3 3 0-16,4 3 0 0,4 5 0 15,0 0 0-15,8 1 0 0,0 3 0 16,5 0 0-16,6 0 1 0,2 4-1 16,3-5 0-16,2 5 1 0,2-7 1 0,-2 3 1 15,2-2 0-15,-2-1 0 0,0-1 1 16,-1 1 1-16,1 0-1 0,-1-1 0 15,1 2 0-15,-1 1-1 0,-1 1 0 16,-2-3-1-16,0 1 0 0,-2-1-1 16,-5 4 0-16,-1-4 0 0,-3 2-1 15,1 1 0-15,-5 4 1 0,-3 0 2 16,-4 0 1-16,3 5 0 0,-3 2 2 0,-3 3-1 16,-1 3 0-16,-3 3 0 15,-3 2-1-15,-1 2-3 0,-1 1 1 0,3 1-2 16,-1 3 1-16,2-3-1 0,2 2 0 15,6-4 0-15,0 0 0 0,0-2 0 16,6 0 0-16,6-3-1 0,1-4 1 16,1-1-1-16,7-1 0 0,0-4 1 15,5-5-1-15,0 0-1 0,-2-5 1 16,2-3 0-16,1-1 1 0,-2-4-1 0,0-1 0 16,0-2 1-16,-1 0-1 0,4-1 1 15,-3 1-1-15,2 0 1 0,-1 0 0 16,-2 0 0-16,0 0 0 0,-1-1 0 15,-5 0 0-15,-2 0 1 0,-2-2-1 16,-4 2 1-16,-2 3 0 0,-4 0 1 16,-4 1 2-16,-6 2 2 0,-1 0 0 0,-2 3 1 15,-2 1 2-15,1-1-1 0,-2 3 0 16,-2 1-2-16,-1 4-1 0,1 0-2 16,0 3 0-16,-8 7-2 0,0 1 0 15,1 5 0-15,3 7-1 0,-1 3 0 16,2 2 0-16,4-1 0 0,6 2 0 15,3 1 0-15,4-4-1 0,0-6-1 16,0 1-1-16,10-9-2 0,1-2 0 16,5-10-1-16,4 0-1 0,3-8-1 15,0-5 1-15,3-3 0 0,4-3 1 0,-3-3 1 16,-4-1 1-16,1-3 1 0,-5 0 2 16,-2 4 0-16,-4 0 1 0,-3 4 0 15,-4 2 3-15,-2 5 3 0,-4 4 1 16,-6 7 1-16,2 0 0 0,-6 0 1 15,0 10-1-15,-6 4-2 0,2 4-3 16,-2 3-1-16,5 4 0 0,-1 0-2 0,2 3 1 16,6-3 0-16,4-3 0 0,6-3-1 15,5-3 0-15,5-5 0 0,4-7 0 16,3-7-1-16,7-5 1 0,0-8-3 16,3 0-5-16,0-7-8 0,-2-4-9 15,2-1-11-15,-1 0-16 0,-2 2-101 16,0 2-110-16,-4 1-257 0</inkml:trace>
  <inkml:trace contextRef="#ctx1" brushRef="#br0" timeOffset="12214.47">9231 7044 471 0,'-5'0'110'15,"5"0"1"-15,-2-4-70 0,2 4-18 16,0-4-4-16,0 4-3 0,0-5-3 0,2 5-1 15,-2-7 2-15,6 4-1 0,-6-1 1 16,5 0-1-16,-5 4 0 0,4-4 0 16,0 4 0-16,-4-5 1 0,0 5-1 15,0 0-2-15,0-3 0 0,0 3-2 16,-10 0 0-16,1 0-1 0,1 0-2 16,1 6 1-16,-6-6-2 0,-3 8 1 15,1 1-1-15,1 1-1 0,-1 3-1 16,-4 5 0-16,5-1-1 0,1 4-1 0,4-2 0 15,4 0-1-15,5-2 0 0,0-5 0 16,9-3 0-16,7-3-1 0,0-6 1 16,5 0-1-16,6-9 1 0,1-3 0 15,2-4 0-15,4-6 0 0,3-2 1 0,-2-4-1 16,3-7 0-16,-4-3 0 0,3-7 0 16,-4-4 1-16,2-6-1 0,-4-6 0 15,2 3 0-15,-2 0 0 0,0 4 0 16,-4 8 1-16,-2 5-1 0,-10 11 0 15,0 8 1-15,-7 3 3 0,-4 8 0 16,-4 5 1-16,0 6 0 0,0 0-1 16,-7 10 1-16,1 5-2 0,-1 4-1 15,1 8-2-15,-3 6 1 0,2 8-1 16,-4 4 1-16,3 5-1 0,-3 2 1 0,3 0-1 16,2-3 0-16,6-2 0 0,-4-6 0 15,4-6 1-15,0-7-1 0,-3-5 0 16,3-4 0-16,-5-5-1 0,5-1 1 15,-3-6-1-15,3-2-1 0,0-5 0 16,-4 0-2-16,-1-4-1 0,1-3 0 16,-5-4-1-16,0-3 0 0,-5-3 1 0,2-1 0 15,-2 1 2-15,3-1 0 0,1 4 1 16,-2 2 1-16,4 3 1 0,1 1 0 16,1 8 0-16,0-4 0 0,0 4 1 15,4 0-1-15,2 10 0 0,0-4 0 16,2 2 0-16,4 1 1 0,1 0-1 15,5-1 1-15,7-1-1 0,1-1 1 16,2-6-1-16,7 5 1 0,1-5 0 16,4 0 0-16,-1-3 0 0,-1-1 1 15,-5 4-1-15,-1-5 0 0,-5 1-6 0,-8 1-12 16,-3 3-18-16,-10-4-111 0,0-1-119 16,-11 1-293-16</inkml:trace>
  <inkml:trace contextRef="#ctx1" brushRef="#br0" timeOffset="19680.44">2726 10085 391 0,'-12'-5'88'0,"5"-2"5"15,0 0-62-15,7 7-8 0,0-6 0 0,0 6 2 16,0-3 1-16,0 3 0 15,0 0-4-15,-4 0-3 0,4 0-4 0,0 0-2 16,0 0-4-16,0 0-3 0,0 0-1 16,0 4 0-16</inkml:trace>
  <inkml:trace contextRef="#ctx1" brushRef="#br0" timeOffset="20330.24">2700 10061 824 0,'0'8'5'0,"0"-4"1"0,5-1-1 0,-5 2 1 0,8 0 0 0,-2-1-1 0,6 3 1 0,1-3 0 0,5 3 0 0,5 3 0 0,1-2 0 0,3 2 0 0,2 1-1 0,4 2-1 0,7 0-1 0,-2 4-1 0,3 0 0 0,6 1-1 0,-1 0 0 0,4 0 0 0,-2-1 0 0,-1-5 0 0,-3-3 1 0,-4-3-1 0,-4-1 1 0,-2-5-1 0,-3 0 1 0,-4 0-1 0,-1 0 0 0,-5-4 0 0,2 4-1 0,-6-3 1 0,0 3-1 0,-5 0 1 15,-3 0-1-15,-3 0 1 0,-4 0 1 0,-2 0 1 0,0 0 0 16,-3 0-1-16,3 0 1 0,-9 0 0 15,4-4-2-15,0 4 0 0,0 0 0 16,2 0-1-16,-1 0 1 0,-1 0-1 16,5-3 0-16,-2 3 0 0,2 0 0 15,0 0 0-15,0 0 0 0,0 0 0 16,0 0 0-16,0 0 0 0,0 0 0 16,0 0 0-16,0 0 0 0,0 0 0 0,0 0 0 15,0 0 1-15,0 0-1 0,0 0 0 16,0 0 0-16,0 0 0 0,-5 0 0 15,5 0 0-15,0 0 0 0,0 0 1 16,0 0-1-16,0 0-1 0,0 0 1 16,-3 0 0-16,3 0 0 0,0 0 0 15,0 0 0-15,-5-4 0 0,5 0 1 0,-6-1-1 16,0-2 0-16,0-2 0 0,-1-3 0 16,0 0 0-16,0-3 0 15,0 1 0-15,1 1 0 0,-3 1 0 0,-1 2 0 16,2 1 0-16,-1 4 0 0,-2 2 0 15,4 3 0-15,-5 0 0 0,5 0 0 16,0 0 1-16,0 0-1 0,0 0 0 16,1 3 0-16,0-3 1 0,4 0-1 15,-3 0 1-15,3 0 0 0,2 0-1 16,0 0 0-16,0 0 1 0,0 0-1 0,2 0 0 16,4 0 0-16,-1 0 0 0,3 0 0 15,-1 5 1-15,0-1-1 0,0 1-1 16,5 1 1-16,-4 1 0 0,3 2 0 15,-3 0 1-15,4-1-1 0,-4 0 0 16,3 0 0-16,-2 0 1 0,3-3-1 16,-4-1 0-16,5 0 1 0,-6-4-1 15,0 5 1-15,1-5-1 0,-3 6 1 0,-5-6 0 16,5 6 0-16,-5 0 1 0,0 0 0 16,-7 2 2-16,-5 1 0 0,4 3 0 15,-5 3 0-15,-4 0 0 0,0 0-1 16,-2 3 0-16,0 0-1 0,0 0 0 15,-2-2-1-15,-4-1 0 0,2 0 1 16,0 0-1-16,0-4-1 0,0-1 1 0,7-4-2 16,-1-2-2-16,9-4-6 0,2 0-6 15,6 0-9-15,0-4-11 0,0-3-11 16,5 0-96-16,1-3-102 0,1-2-239 16</inkml:trace>
  <inkml:trace contextRef="#ctx1" brushRef="#br0" timeOffset="115274.25">316 10724 262 0,'6'-5'77'0,"-6"-1"5"0,6 1-23 15,-6-1-10-15,6 0-11 0,-6-1-7 16,5-3-5-16,-1-1-2 0,2-2-4 16,4-1-3-16,0-6-3 0,1-2-1 15,3-3 0-15,0-7-3 0,1-5-1 16,4-5-1-16,1-3-2 0,1-5 0 0,4 0-3 16,-5 0 0-16,0 4-1 0,-1 3-1 15,-11 4 0-15,-1 7 0 0,-1 10 2 16,-6 1 2-16,-9 6 1 0,-1 4 1 15,-4 4 2-15,5 7 0 0,-5 0 1 16,-3 5-1-16,-3 5-2 0,5 5-2 16,-3 5 0-16,1 4-1 0,0 5 0 0,0 5-2 15,6 7 1-15,1 4-1 0,3 5 1 16,4 2-1-16,3 3-1 0,-5-4 0 16,5-1 1-16,-6-2-1 0,6-2 2 15,-6-2 0-15,2-4 0 0,1-2 1 16,-2-3 0-16,5-3 0 0,0-4-1 15,0-8 0-15,0-4-2 0,0-6 1 16,0-4-1-16,0-6 0 0,0 0 0 16,0-9 0-16,0-3 0 0,0-6 0 15,5-8 0-15,-5-5 1 0,5-2-2 0,1-1 1 16,-3 1-1-16,3-1 1 0,1 3-1 16,-1 4 0-16,0 5 0 0,0 0 0 15,0 4 0-15,1 2 0 0,0 3 0 16,-3 3 0-16,1 3 0 0,1 2 0 15,-1 5 0-15,2 0-1 0,0 5 1 16,0 4 1-16,0 2 0 0,0 2 0 16,0 4 1-16,1 2 0 0,-4-1 0 0,-4 2 0 15,6 0 0-15,-2-3-1 0,0-3 1 16,1-1-2-16,1-6 1 0,6-1-1 16,0-6 1-16,3-6-1 0,6-5 0 15,0-4 0-15,-1-4 1 0,5-1-1 16,-4-4 0-16,-2 3 0 0,0 1 0 15,-6 0 0-15,-2 6-1 0,-2 3 1 16,-1 4 0-16,-1 7-1 0,-2 5 1 16,-3 6 0-16,-2 3 0 0,5 2 0 0,-5 4 0 15,2-1 1-15,-2 0-1 0,5-1 1 16,-5-4-1-16,6-2 0 0,0-3 0 16,-3-4 0-16,5-5-1 0,2 0 1 15,0-6 0-15,1-2 0 0,2-5 0 16,1-2 0-16,0-3 0 0,-2-2 0 15,-1 0 1-15,-4-3-1 0,-4-2 0 16,-3 2 0-16,0-1 0 0,-8 1 1 0,1 4-1 16,-3 0 1-16,-2 6-1 0,-3 5 2 15,-2 8 0-15,-3 0 1 0,0 13-1 16,-5 3 1-16,-1 6 0 0,4 3-1 16,2 2 0-16,0 2-2 0,-2-1-4 15,6 1-5-15,2-1-7 0,2-5-9 16,5-1-11-16,1-4 8 0,6-5-107 15,0-6-98-15,7-3-236 0</inkml:trace>
  <inkml:trace contextRef="#ctx1" brushRef="#br0" timeOffset="116663.86">993 10196 399 0,'0'0'107'0,"0"0"4"0,0 0-52 0,0 0-15 15,0 6-6-15,0 3-8 0,-3 3-7 16,3 4-5-16,0 1-3 0,0 5-3 16,0 0-1-16,0 1-4 0,6-4-2 15,1-1-2-15,0 0 0 0,0-6-1 16,5 0-1-16,-1-3 0 0,1-6-1 16,2-3 1-16,-1 0-1 0,7-9 1 0,-3-4-1 15,2-6 0-15,1-5 1 0,-1-2-1 16,2-3 1-16,-1-2-1 0,-4 4 1 15,2 5-1-15,-3 4 0 0,-3 3 1 16,-3 6 0-16,-3 4 2 0,0 5 0 16,-6 5 0-16,0 6 1 0,0 3-1 15,0 3 1-15,0 3-2 0,0 2-1 16,0 0 0-16,0-1-1 0,6-5 0 16,-1-3 0-16,2-4 0 0,2-6-1 15,4-3 0-15,-3-7 0 0,3-5 0 0,2-5-1 16,-1-6 1-16,3-3 0 0,-1-1 0 15,4-1 0-15,-2-2 0 0,-1 0 1 16,-1 2-1-16,-3 5 1 0,-3 1 1 16,-1 5 2-16,-5 4 2 0,-4 4 2 15,0 2 2-15,0 7 0 0,0-4 0 16,-7 4 0-16,7 0-2 0,-4 0-3 0,4 4-2 16,0-4-1-16,0 5-1 0,4-2 0 15,1-3-1-15,3 6 1 0,3-6 0 16,5 0-1-16,-2 0 1 0,6-7 0 15,2-3 0-15,0-3 0 0,2-2 0 16,-1-2 0-16,3 0 1 0,-2 1-1 16,-4 5 1-16,-2 3 0 0,-1 2 1 15,-5 6 0-15,-4 0 1 0,-4 0 2 16,-4 9 1-16,0 2-1 0,0 3 0 0,-3 4 0 16,-3 1-1-16,-1 2-1 0,0 1-1 15,0-1-1-15,2-1 0 0,5-3-1 16,0-3-1-16,5-1 0 0,2-3-2 15,4-3-1-15,2-7-2 0,3 0 0 16,-3-5-1-16,7-6 0 0,-1-4 1 16,5-5 2-16,2-6 2 0,-1-5 0 0,6-8 1 15,-3-5 1-15,3-6 0 0,-3-3 0 16,2-3 0-16,-7-1 0 0,3 5-1 16,-6 1 1-16,-6 5 0 0,-1 8 0 15,-7 6 0-15,-6 8 0 0,0 6 2 16,-7 6 1-16,-6 7 0 0,0 5 0 15,-2 12 1-15,0 5 0 0,-3 5-1 16,-1 2 0-16,-1 6-1 0,1 6-1 16,-1 2 1-16,0 2-1 0,6 2 0 15,2 0 0-15,6-2-1 0,6-3 1 0,6-6-1 16,8-7-1-16,5-5 1 0,2-8-1 16,8-11 1-16,1-5-1 0,3-11 1 15,6-5 0-15,4-6 0 0,-1-8 1 16,-2-3-1-16,-1 3 1 0,-4 2 2 15,-7 6 1-15,-5 4 1 0,-8 4 4 16,-3 11 2-16,-10 8 1 0,-2 0-1 0,-5 10-2 16,-4 2-1-16,-4 4-2 0,4 4-3 15,-2-1-2-15,0 1-1 0,5-3-3 16,3-1-2-16,3-4-4 0,0-2-1 16,6-5-1-16,6-5 0 0,-4 0 1 15,5-6 1-15,4-7 4 0,1-3 2 16,0-2 2-16,2-3 1 0,-1-2 0 15,1 0 0-15,-4-1 1 0,0 4 2 16,-3 3 1-16,-4 0 1 0,-1 5 1 0,-3 3 1 16,0 5 2-16,-5 4-1 0,0 4 0 15,0 6-2-15,-5 5-1 0,-1 6 0 16,-1 5-3-16,-2 4 0 0,2 7-1 16,-3 5 0-16,3 4-1 0,2 2 0 15,-1 0 0-15,6 0 0 0,-3 1 0 16,3-3 0-16,-5 1 0 0,2-4 0 0,-2-1 1 15,-1-3-1-15,-1 1 0 0,1-1 0 16,-1-5 0-16,0-4 0 0,-2-4 0 16,-2-4 0-16,3-4 1 0,-4-6-1 15,0-6 0-15,0-6 1 0,1-6 0 16,0-9-1-16,-1-8 1 0,4-11-1 16,1-8 1-16,7-8-1 0,0-6 0 15,12-9 1-15,3-4-1 0,6-4 0 16,10-2-3-16,3 1-6 0,4 4-9 0,-2 3-13 15,2 7-14-15,-6 6-110 0,-5 5-118 16,-12 10-279-16</inkml:trace>
  <inkml:trace contextRef="#ctx1" brushRef="#br0" timeOffset="117952.74">420 11321 432 0,'0'0'101'0,"0"0"2"16,0-4-73-16,-4 4-3 0,4 0-5 15,0 0-2-15,0 0-2 0,-5-3-3 0,5 3 1 16,-3 0 1-16,3 0-1 0,0-4-1 16,-5 4-2-16,5 0 0 0,-7 0-2 15,5 0-1-15,-3 5-2 0,-1-5-2 16,-1 7-1-16,1 1 0 0,0 3-1 16,1 1-1-16,-3 2-1 0,0 4 1 15,2 1-2-15,-1 3 1 0,3 1-1 16,0 2 0-16,4-1 0 0,0 3 0 0,2-3 0 15,4 1 0-15,1-3-1 0,0-3 1 16,6-6-1-16,2-4 0 0,3-9 0 16,7 0 0-16,-2-8 0 0,1-4 0 15,7-2 0-15,-3-3 1 0,-1-1 0 16,0-3 0-16,-6 3 1 0,2 0 1 16,-5 1 0-16,-4 3 1 0,-2 3 1 15,-3 3 0-15,-2 5-1 0,-2 3 1 0,-2 0-2 16,3 6 0-16,-1-1-1 0,0 2-1 15,3-1 0-15,-1-1 0 0,1 0 0 16,0-5-1-16,2 4 0 0,0-8 0 16,2-2 0-16,0-6 0 0,2-3 0 15,-2-2 1-15,2-5-1 0,-4-1 0 16,0-2 0-16,-2 2 1 0,-5 2 0 16,-3 2 0-16,0 2 0 0,-8 3 1 15,1 1 3-15,-7 5 1 0,-1 3 1 16,-3 5 1-16,-3 0-1 0,-1 12 1 0,1-1-2 15,1 7-1-15,2 3-3 0,3 0-2 16,4-1-5-16,-1-2-6 0,10-2-8 16,2-2-9-16,-4-7-12 0,4-3-9 15,5-4-98-15,0 0-100 0,4-7-239 16</inkml:trace>
  <inkml:trace contextRef="#ctx1" brushRef="#br0" timeOffset="119671.95">1083 11101 387 0,'-7'0'107'0,"0"4"4"0,-2 2 0 15,1 3-84-15,0 2-5 0,1 2-2 16,-4 3-3-16,4 4-2 0,-1-1-2 15,0 1-2-15,-2-2-2 0,4-2-2 16,2-4-3-16,4-1-1 0,-5-6-2 16,5-5-1-16,8 0-1 0,-3-8 1 15,7-7 0-15,2-1-1 0,3-5 1 0,2-3 0 16,5-3 0-16,1 0 0 16,-3 4 0-16,2 3 0 0,-4 3 0 0,-2 5 0 15,-3 5 1-15,-5 7 0 0,0 0 0 16,-2 11 1-16,-3 1 0 0,-1 5 0 15,0 2 0-15,0-1 0 0,1-1-1 16,-2-3 0-16,3-1-1 0,1-5 0 16,4-8-1-16,1 0 0 0,2-12 0 15,5-7 0-15,0-7 0 0,2-10 0 0,-1-9 1 16,3-9 0-16,1-11 1 0,1-5-1 16,-3-3 1-16,1-5-1 0,-1-2 1 15,-3 0 0-15,-2 6 1 0,-4 11 3 16,-5 8 3-16,1 13 4 0,-2 10 1 15,-4 12 2-15,-3 16 0 0,0 10-2 0,0 16-2 16,0 10-4-16,0 8-3 0,0 10-2 16,0 10-1-16,0 7-1 0,0 1 1 15,-7 0-1-15,1-3 0 0,-1-4 0 16,1-5 0-16,0-6-1 0,2-9 1 16,-2-9 0-16,6-8-1 0,-4-6-1 15,0-6-1-15,-1-3 0 0,1-6-1 16,-3-3 0-16,-3-3 0 0,-3-6 1 15,0-2 1-15,-1-4 1 0,1-6 0 16,0-2 1-16,6-3 0 0,1-1 0 0,6-1 0 16,6 2 0-16,5 1-1 0,2 2 1 15,3 3 0-15,5 3-1 0,4 3 0 16,2 2 1-16,-1 2-1 0,-2 2 0 16,2 2 1-16,-2 3 0 0,1 3 0 15,-3-4 1-15,-1 4 2 0,-3 6 2 16,0 0 1-16,-3 0 2 0,-3 1 1 15,1 0 1-15,-7 1-1 0,-2 0 0 16,-4 0-2-16,0 1-2 0,0 0-1 0,0 2-1 16,-3 1-1-16,3-1-1 0,0 4 0 15,0-2-1-15,4-1 0 0,-1 2-2 16,4-3-2-16,5-3-3 0,-4-3-1 16,6-1-2-16,-1-4 0 0,6-5-1 15,0-2 1-15,2-6 3 0,5-3 2 16,1-3 2-16,5-5 1 0,0-4 2 15,1-4 0-15,-4-1 0 0,2-1 0 0,-4 1 1 16,-6 0 2-16,-1 2 2 0,-1 5 3 16,-11 3 5-16,-3 6 3 0,-5 4 1 15,-6 4 1-15,-8 5-3 0,-2 4-1 16,-6 5-4-16,0 5-5 0,-3 0-3 16,1 5-1-16,-2 3-1 0,2 3 0 15,3 0 0-15,3 4-1 0,4 0-3 16,7 0-3-16,2 0 0 0,5-4-2 0,11-4-2 15,1-6 0-15,4-5 0 0,4-9 3 16,1-8 2-16,4-7 2 0,0-3 0 16,2-6 2-16,-1-2 1 0,-3-1 0 15,2 5 1-15,-5 4 0 0,-2 1 2 16,-5 8 3-16,-5 3 3 0,-1 5 0 16,-7 4 0-16,0 0 0 0,0 0 0 15,-7 9-2-15,5-2-3 0,2 2-3 16,-4 4 1-16,4 2-1 0,0-1 0 15,0 3 1-15,6-2-1 0,1-3-1 0,3 1 0 16,0-5-1-16,4-3-1 0,3-5-1 16,1 0-1-16,1-9 0 0,2-1 0 15,3-6 1-15,2-2 0 0,2-6 2 0,4-2 0 16,-3-3 2-16,1-3 0 0,1 0 1 16,-4 0-1-16,-5 1 1 0,4 2-1 15,-6 4 0-15,-2 6 1 0,-3 6-1 16,-2 3 0-16,-5 6 0 0,0 8 0 15,-4 4 0-15,-4 4 0 0,0 0 0 16,0 2 0-16,0 3 1 0,-6-3-1 16,4 1 1-16,2-5-1 0,-5-3 0 15,5-2 0-15,0-5 0 0,0 0 0 16,0 0 0-16,0-5 0 0,0-1-1 16,0-1 2-16,0-2-1 0,0 1 0 15,-7 3 1-15,4-1-1 0,-7 6 0 0,3 0 2 16,-2 7-1-16,-2 5 2 0,-2 5 0 15,0 4 0-15,0 4 0 0,3 3-1 16,-1 1 1-16,-1 0-2 0,4-1-1 16,3-2 0-16,5-1 1 0,0-3-1 0,0-3 0 15,6-3-1-15,2-3 1 16,4-6-1-16,0-7 1 0,7-5-1 16,2-6 0-16,5-5 1 0,0-6-1 0,2-3 1 15,2-5 1-15,-2-7-1 0,-6-5 1 16,-1-5 0-16,-3-6-1 0,-4-5 0 15,-2-3 0-15,-1 1 0 0,-2 4-1 16,-2 4 1-16,-1 12-1 0,-1 6 2 16,-5 11 1-16,0 7 0 0,0 9 0 15,-5 7 1-15,3 13 0 0,-4 5 0 16,0 9-1-16,-1 11-1 0,0 9 0 0,1 9 0 16,0 8 0-16,1 1-1 0,5 2 0 15,-7-5 1-15,7-3-1 0,0-8 0 16,0-4 0-16,6-8-1 0,-6-7 1 15,0-5 0-15,0-5 0 0,2-7-1 16,-2-3 1-16,0-9-1 0,0-3 0 16,-2-4-1-16,-4-5 1 0,0-3 0 15,2-3 0-15,-6 0 2 0,3-2 4 16,-1 3 3-16,1 2 2 0,1 2 2 0,1 2 1 16,5 2 0-16,0 3-1 0,6-2-3 15,1-1-2-15,6-2-4 0,0-1 0 16,5-2-1-16,1-2-1 0,4 0-2 15,-2 0-7-15,2-2-14 0,-2 6-16 16,-6 1 54-16,-2 0-181 0,-6 3-134 16,-7 5-337-16</inkml:trace>
  <inkml:trace contextRef="#ctx1" brushRef="#br0" timeOffset="128720.17">223 9646 358 0,'3'-4'80'0,"3"-1"1"0,2-1-57 16,2-3-10-16,2 1-1 0,-1-1 2 15,3-2 1-15,0-1 0 0,-4 0 1 16,5-3 0-16,-4-3-1 0,1-4-2 15,2-4-2-15,-1-5-3 0,1-3-3 16,4-3-1-16,3-8-2 0,3 1 0 16,-1-3-2-16,3 2 0 0,0 1 0 15,0 3 0-15,-5 1 0 0,-3 7 1 16,-3 4 1-16,-2 2 1 0,-6 2 2 0,-7 4 2 16,0 3 2-16,0 4 1 0,-7 1 1 15,0 5 0-15,-3 2-1 0,-2 1-1 16,1 5-2-16,-1 0-1 0,0 0-1 15,3 7-1-15,-3 1-1 0,4 5 0 16,2 3 1-16,3 3-1 0,-2 3 0 16,-2 5 0-16,-5 3 0 0,0 2-2 15,-2 1 0-15,3 2 0 0,-5 4-1 16,4 6 0-16,4 2 1 0,2 3-1 16,1 1 0-16,5-1 0 0,0-3 0 0,0-5 0 15,5-2 0-15,-5-7 0 0,0-4-1 16,0-5 0-16,0-2 0 0,0-3 0 15,0-5 0-15,0-3 0 0,5-3-1 16,-3-4 1-16,3-4-1 0,2 0 2 16,0-7-1-16,7-2 0 0,-1-3 1 0,1-4 0 15,2-2 0-15,-4-1 0 0,-1-4 0 16,-3 3 0-16,-8-2 0 0,4 2 0 16,-4 2 0-16,-6 3 1 0,0 2-1 15,-2 5 1-15,-6 4-1 0,-3 4 0 16,1 6-1-16,-2 1 1 0,-2 3-1 15,0 2 2-15,5 2 0 0,-1-1 2 16,6 0 0-16,-1 0-1 0,3 2 1 0,2-3-1 16,6 1-1-16,0 1-1 0,0-2-1 15,6-1 0-15,4-1 0 0,1-4-1 16,2 0 1-16,4-6-1 0,4 0 0 16,0 0 1-16,5-9-1 0,1 2 1 15,0-4 0-15,3-3 0 0,-2 0 0 16,-2-3 1-16,-2-1-1 0,-1-1 0 0,-2-5 1 15,-2 1-1-15,-5-2 1 0,0-1-1 16,-2 0 1-16,-3-1 0 0,-1 4 0 16,-2 2 1-16,-2 5 2 0,0 4 3 15,-4 2 1-15,0 4 1 0,0 2 0 16,0 4 1-16,0 0-2 0,0 0-1 16,0 0-3-16,0 0-2 0,0 0 0 15,0 0-1-15,0 0 0 0,0 0 0 16,0 0-1-16,0 0 0 0,0 0 1 15,0 0-1-15,0 0-1 0,0 0 1 0,0 0 0 16,0 0-1-16,0 0 1 0,0 0 0 16,0 0 0-16,0 0 0 0,0 0 0 15,0 0 1-15,0 0-1 0,0 0 1 16,-4 0-1-16,4 0 1 0,0 0-1 16,0 0 0-16,0 0 0 0,0 0 0 15,0 0 0-15,0 0-1 0,-6 4 1 16,6 2-1-16,-4 2 1 0,4 3 0 0,-6 2 0 15,2 4 0-15,4 3 1 0,-6 1-1 16,6 1 1-16,-2-1-1 0,2-3 1 16,0 0-1-16,4-3 0 0,0-2-1 15,2-2 0-15,1-4 0 0,2-3 0 16,1 0-1-16,3-4 1 0,-1 0 0 16,2-5 0-16,1-4 1 0,0-2 0 15,3-2 0-15,-2-4 0 0,0-4 0 16,-1-1 1-16,2-1-1 0,-1 0 0 0,2-4 0 15,-1 0 1-15,0 1-1 0,1-3 0 16,-1 2 0-16,0 2 0 0,-4 4 1 16,-3 3-1-16,-1 2 1 0,-5 4 0 15,0 5 1-15,-4 3 0 0,0-1 0 16,-4 5 0-16,0-4 1 0,4 4-1 16,-6 0-1-16,1 4 0 0,-2 1 0 0,3 4 0 15,0 5-1-15,4 3 1 0,-7 2-1 16,7 4 1-16,0 1-1 0,0 2 0 15,2-3-1-15,7-3 0 0,4-3 0 16,0-4-1-16,5-4 0 0,1-9 0 16,3 0 0-16,1-13 1 0,1-4 0 15,-1-3 1-15,3-6 0 0,-2-3 0 16,0-1 0-16,-3 1 0 0,-1 2 0 16,-6 0 1-16,-3 4-1 0,-3 4 1 0,-5 5 2 15,-3 3 3-15,0 3 1 0,-5 4 1 16,1 4 0-16,-2 0-1 0,-1 5 0 15,-2 5-3-15,4-1-2 0,-1 3-1 16,6 2-1-16,-3 2-1 0,3-3 0 16,3-1-2-16,3 1-1 0,2-6 0 15,3-2-1-15,3-5 0 0,1-6 1 16,3-4 0-16,4-5 2 0,3-4 0 0,2-3 1 16,-2-4 1-16,2 2 0 0,-3-2 0 15,-1 2 0-15,-9 2 1 0,-2 2-1 16,-2 6 1-16,-4 3 2 0,-6 3 0 15,4 8 1-15,-4 0-1 0,0 12 1 16,0 5-1-16,0 3 1 0,0 7-2 16,0 7-1-16,0 2 0 0,-7 6 1 0,1-1-1 15,-1 5 0-15,-5 0-1 0,4 4 1 16,-2-3 0-16,-2 1-1 0,-1-5 1 16,2 0 0-16,-3-6-1 0,0-3 1 15,-1-8-1-15,2-3 0 0,-1-6 1 16,4-3 0-16,1-6-1 0,1-4 1 15,2-4 0-15,0-10 0 0,2-4-1 16,-1-5 0-16,5-12 0 0,0-9 1 16,0-10-1-16,10-9 0 0,9-5-1 0,4-3 1 15,9-1-3-15,5 6-5 0,3 4-6 16,0 7-10-16,0 4-11 0,-7 7-7 16,-7 4-111-16,-6 5-110 0,-3 4-266 15</inkml:trace>
  <inkml:trace contextRef="#ctx1" brushRef="#br0" timeOffset="130243.5">599 9622 260 0,'0'0'64'0,"0"-5"3"0,0 0-37 16,3-1-6-16,-3-2-3 0,4 0-3 15,-4-1-2-15,4 0 0 0,-4 2-2 16,4 0 1-16,-4 0-1 0,0 1 1 15,0 0 0-15,-4 3-1 0,1-2 0 16,-2 2 0-16,2-1-1 0,-4 4-2 0,1-6-1 16,-5 1-2-16,3 5 0 0,-4-3-1 15,1 3-1-15,1 0 0 0,0 0 1 16,1 0 0-16,1 0 0 0,0 5 1 16,-3-2-1-16,1 3 1 0,-2-2-1 15,0 3 0-15,-1 0 0 0,1-1-1 16,4 1 0-16,-2-1 0 0,2 2 0 15,1-2-1-15,0 1 1 0,1 0-1 16,1-2 1-16,1 3 0 0,0 0-1 16,1-1 0-16,3 1-1 0,0 1 0 0,-4-1-1 15,4 2-1-15,0 0 0 0,4 0-1 16,-1 1 1-16,1-1-1 0,-2-2 0 16,5 2 0-16,-2-2 1 0,-1 1-1 15,1-4 1-15,1-1 0 0,-1-4 1 16,1 0-1-16,0 0 1 0,-1-9-1 15,3 0 0-15,0-2 0 0,4 0 0 16,-2-2-1-16,3-2 0 0,-1 1 0 0,-5-1 0 16,5 3 0-16,-8-1 0 0,0 1 0 15,-4-1 0-15,0 2 0 0,0 1 0 16,-4 1 1-16,-2-1-1 0,-4 2 0 16,3 1 1-16,-5 0-1 0,3 3-1 15,-3-2 1-15,-1 6 0 0,6-3 0 16,-1 3 0-16,1 0 1 0,1 7 0 15,-1-1 0-15,1 4 1 0,0 3 0 0,0 1-1 16,0 2 0-16,1 1-1 0,1 2 1 16,-1-2-2-16,5-2 1 0,-5-3-1 15,5-2 0-15,0-3-2 0,0-3 0 16,6-4-1-16,-2 0-2 0,0 0-5 16,1-6-7-16,1 2-10 0,-1 0-11 15,-2-1-90-15,3 2-97 0,2-1-230 16</inkml:trace>
  <inkml:trace contextRef="#ctx1" brushRef="#br0" timeOffset="131004.16">400 9482 290 0,'0'6'75'0,"-4"-1"2"16,4-1-39-16,0-1-6 0,-4-3-4 15,4 4-3-15,0-4-1 0,-3 0-1 16,3 0 0-16,0 0-2 0,0 0-3 0,0 0-2 16,0 0-4-16,0 0-3 0,0-5-3 15,0-1 0-15,5-3-2 0,-3-3-1 16,3-3 0-16,1-3 0 0,1-4-1 15,1-5 0-15,4 0-1 0,3-5 0 16,-1-1 0-16,5-1 0 0,1 1 1 16,0 1-1-16,0 1 1 0,-2 3 0 0,-4 2 1 15,-3 4-1-15,-2 1 1 16,-3 3-1-16,-4 1 1 0,-2 3 2 0,0 2 0 16,0 0 1-16,0 3 1 0,-6 2 1 15,2 1 1-15,-6-2 0 0,2 5 0 16,-3 3-1-16,0-4 0 0,0 4-1 15,-2 6-1-15,-1-1-1 0,2 5-2 16,-1 0 0-16,2 1 0 0,-1 1-1 16,0 2 1-16,-2 1 1 0,2 4-1 0,0 5 1 15,-1 4 0-15,5 8 0 0,-3 8-1 16,3 5-1-16,0 5 0 0,1 1-1 16,1 0-3-16,-1-3-3 0,2-6-6 15,-1-8-8-15,6-4-10 0,-2-10-4 16,2-5-95-16,4-3-93 0,4-10-228 15</inkml:trace>
  <inkml:trace contextRef="#ctx1" brushRef="#br0" timeOffset="131691.29">376 9515 287 0,'-4'6'69'0,"-1"1"4"0,0 0-43 16,0 0 0-16,-3 0 1 0,2 2 1 15,-2 0 0-15,1 2 0 0,-5-2 1 16,0 5-5-16,1-2-3 0,-4 3-5 16,1 0-3-16,0 4-5 0,-1 1-3 15,-3 1-4-15,4-2-2 0,-1 4-1 16,-1-1-1-16,0 1 1 0,1-2 2 16,-1-1 0-16,4-3 1 0,-2-1 2 15,6-4 0-15,0-3 1 0,4-4-3 0,4-5 0 16,0 0-1-16,0-4-2 0,6-4-1 15,2-6-1-15,5-2 0 0,4-4 1 16,1-5-1-16,4-3 0 0,4-3-1 16,2-1-5-16,0 1-8 0,4-3-13 15,-3 0-91-15,2-3-94 0,0 0-236 16</inkml:trace>
  <inkml:trace contextRef="#ctx1" brushRef="#br0" timeOffset="136644.23">403 10607 264 0,'0'4'73'0,"-6"4"3"15,4-1-34-15,-3-1-7 0,3 0-2 16,-3-1-6-16,0 1-7 0,2 2-3 15,3-2-4-15,-6-1-2 0,6 0-2 16,-6 0 0-16,6-2-1 0,-2-3 1 16,2 5 0-16,-4-5 0 0,4 4-1 15,0-4-1-15,-3 0-1 0,3 0-1 16,-5 3-1-16,5-3 1 0,-5 0 0 16,5 0 1-16,-3 0 1 0,-1 6 0 0,4-2 1 15,-7 3 0-15,5 1-2 0,-2 2-1 16,1-2-2-16,-2 2 0 0,0 0-1 15,3 2-1-15,-3-2 0 0,-1 1-1 16,3 0 1-16,-2 1 0 0,-3 1 1 16,1 0 1-16,0 0 1 0,-1 0 0 15,-1-2 1-15,2 0-1 0,1-1 1 16,0-3-1-16,4-2-2 0,2-5 0 0,-6 3 0 16,6-3-1-16,0-3 0 0,0-2 0 15,6 0 0-15,-6-1 0 0,5 0-1 16,-5 1 1-16,3 0 0 0,-3 3 0 15,0 2 0-15,0 0 0 0,0 0 1 16,0 0-1-16,0 2 2 0,-2-2 0 16,2 6 1-16,-5-6-1 0,5 4 1 15,0-4 0-15,0 0 1 0,0-10-1 16,7 0 0-16,0-6-1 0,4-4 1 0,1-6-1 16,1-5 0-16,2-1-1 0,0 1-1 15,4 0 0-15,-2 3 0 0,-1 1-1 16,4 4-7-16,-3 2-13 0,-1-1-104 15,2-2-101-15,-3 0-264 0</inkml:trace>
  <inkml:trace contextRef="#ctx0" brushRef="#br0" timeOffset="185722.31">13037 15093 0,'0'0'16,"0"0"-1</inkml:trace>
  <inkml:trace contextRef="#ctx1" brushRef="#br0" timeOffset="158563.06">6293 7389 292 0,'0'0'80'0,"0"-6"4"0,0 6-26 0,0-6-23 0,0 6-10 0,0-6-4 0,0 2-4 0,0 0-4 0,0-1-2 16,0 3-1-16,0-2-1 0,0 0-1 15,5 4-1-15,-5-4 0 0,0 4-2 0,0 0-1 16,0 0 0-16,0 0-1 0,0 0-1 16,0 0 0-16,0 4 0 0,0 0 1 15,-5 0 0-15,5 0 0 0,0 1 1 16,-6 0 0-16,6 0 0 0,-2 1 0 16,2-1 0-16,-5 0 0 0,1 3 0 15,1 0 1-15,-3 0-1 0,0 3 0 16,3 3 0-16,-3 0-1 0,-1 3 0 15,1 2-1-15,-5-1 0 0,2 2 0 0,-10-3 0 16,0 1-1-16,0 2 1 0,-1-1-1 16,-7 1 1-16,-1 4 0 0,-3-3 0 15,8 5 3-15,-2 1 0 0,-1 0 1 16,3 0 1-16,3 1 0 0,2-1-1 16,-5 3 0-16,1 0-1 0,-4 0-2 15,-1-2-1-15,3-4 0 0,2-2-1 16,3-3 0-16,5-5-1 0,0 0 1 15,2-4 0-15,5-3-1 0,-4-1 1 0,2 0 0 16,2-6-1-16,-1 5 1 0,3-5 1 16,5 0-1-16,-4 0 1 0,4 0 0 15,0 0-1-15,0 0 0 0,0 0 0 16,0 0 0-16,0 0 0 0,0 0-1 16,0 0 0-16,0 0 0 0,0 0 1 15,0 0-1-15,0 0 0 0,0 0 0 16,0 0 0-16,0 0 0 0,0 0 0 0,0 0 0 15,0 0 0-15,4 0 0 0,2 0 0 16,2-7 0-16,1 3 0 0,0-1 0 16,-1 0 1-16,0-2-1 0,-2-1 0 15,0-3 0-15,-6 1 1 0,6-3-1 16,1-2 0-16,0-3 0 0,0-1 0 16,5-5 0-16,2-1 0 0,2-2 0 15,2 3-1-15,0 1 1 0,-4 1 0 0,1 5 0 16,-3 4 0-16,-1 3 0 0,-3 2 0 15,-3 2 0-15,-3 2 0 0,-2 0 0 16,5 4 0-16,-5-3 0 0,0 3 0 16,0 0 0-16,0 0 0 0,0 0 0 15,0 0 0-15,0 0-1 0,0 0 1 16,0 0 0-16,-5 0 0 0,5 3 0 16,-6-3 0-16,6 4 0 0,-2-4 0 0,2 4 0 15,0-4 0-15,0 0 0 0,-6 5 0 16,6-5 0-16,0 0 0 0,-5 4 1 15,5-4-1-15,0 0 1 0,-2 3 0 16,2-3 0-16,-5 0 0 0,5 0 1 16,-2 4-1-16,-3-4 1 0,3 5 0 15,-2-2 0-15,-3 0-1 0,3 1 1 16,1 2-1-16,-4-1 0 0,1 2 0 16,-2 4-1-16,-1 3 2 0,-1 1-1 0,-3 1 0 15,-1 4 1-15,1 1 0 0,0 0 0 16,3-2 1-16,0 1-1 0,4-3 0 15,-1-1 1-15,1-2 0 0,0-3 0 16,-2-2 0-16,0 0 0 0,-3-2 0 16,3-2-1-16,2-1 0 0,0-4-1 15,6 3 0-15,0-3-1 0,0 0 1 0,0 4-1 16,0-4 0-16,5 0 1 0,-1 0-1 16,1 0 1-16,2 0 0 0,3-5 0 15,-2 5 0-15,0-6 0 0,-1 2-1 16,1 0 1-16,-4-3-1 0,6 1 0 15,1-1 0-15,4-3 1 0,3-1-1 16,7-1 0-16,1 0 0 0,2-2 0 16,-3 1 0-16,-4 1 0 0,0-1 0 15,-4 4-1-15,-3-1 1 0,-4 1 0 16,-1 3-1-16,-1 1 1 0,-3 1 0 0,-3 4 0 16,-2 0 0-16,0-3-1 0,0 3 1 15,0 0 0-15,-2 6 0 0,-3-2 0 16,-2 0 0-16,1 1 1 0,-1 2 0 15,1-3 0-15,0 3 1 0,1-4 0 16,2-3 0-16,-3 6 0 0,6-6 0 16,-6 4 0-16,6-4 0 0,-3 5-1 0,-2-5 0 15,-1 5-1-15,2-2 1 0,-1 4-1 16,-3-2 0-16,-1 2 0 0,-5 3 0 16,1-2 1-16,-7 2-1 0,0 2 0 15,-1-2 0-15,-3 1 0 0,8-1 1 16,-1-1-1-16,6-2 1 0,1-1-2 15,4-3-2-15,2 1-4 0,1-4-5 0,3 0-8 16,-4 0-9-16,4 0-11 0,4 0-4 16,-1 0-87-16,1-5-90 0,5 5-212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53:40.569"/>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53:42.17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12960 13162 0,'0'0'16,"0"0"-1,0 0 1</inkml:trace>
  <inkml:trace contextRef="#ctx1" brushRef="#br0">3474 6833 208 0,'0'-5'60'0,"0"2"6"0,0 3-25 0,5-7-3 0,-5 7-4 0,0-4-2 0,0 0-4 0,0 4-6 0,0-4-3 0,-5 4-3 0,5 0-2 0,-2 0-4 0,2-4-1 0,-5 4 0 15,5 0-2-15,-7-5 0 0,2 5-1 0,3-3-1 16,-4 3 0-16,1-4-1 0,-2 4 0 16,0 0-1-16,4 0-1 0,-4 0 0 15,-3 0 0-15,3 0-1 0,-1 0 1 16,-3 0-1-16,2-4 0 0,-4 4 1 16,0 0-1-16,-2 4 0 0,-2 1 1 15,1 1-1-15,-2-1 0 0,-2 3 0 16,1-2 0-16,0 2 1 0,-2 0-1 15,1-1 0-15,2-1 0 0,2-1 0 16,-4-1 1-16,0 1-1 0,1-2 1 16,0-3-1-16,-2 6 0 0,1-6 1 0,0 6-2 15,1 0 1-15,5-4 0 0,-4 3 1 16,6 0-1-16,2-2 1 0,-1 2 0 16,4 0 0-16,1 0 0 0,-1-1 0 15,5 3-1-15,-3-2 0 0,5 1-1 16,-3 0 1-16,3 1-1 0,0 0 0 15,-5-1 0-15,5 0 1 0,-6 1-1 0,6 1 0 16,-6-1 0-16,-1 0 0 0,2 0 1 16,3 2-1-16,-4 2 1 0,4 1 0 15,-2 1 1-15,4 3 1 0,-5 3-1 16,5 3 1-16,0 5-1 0,0 0 1 16,-3 3-2-16,3-2 1 0,0 5-1 15,3 0 0-15,-3 0-1 0,0-2 1 16,5-1-1-16,-1 0 1 0,-4 0-1 0,5-1 1 15,-1-3-1-15,0 1 0 0,-1 0 1 16,-3 3-1-16,7 1 0 0,-7 4 1 16,0 3-1-16,0 2 1 0,0 4-1 15,0 2 0-15,0-1 1 0,0-2-1 16,-7-3 0-16,7 1 1 0,-2-2-1 16,2-4 0-16,-5 1 1 0,5 0-1 15,-4-1 0-15,4 0 0 0,0-1 0 16,0 1 1-16,0 0-1 0,0-1 0 15,0-1 0-15,4 1 1 0,-4 0-1 0,4-3 1 16,-4 0-1-16,0-1 0 0,-4 1 0 16,4-1 1-16,0 1-1 0,-7 3 0 15,5 1 0-15,2 1 0 0,-4 0 0 16,4 1 0-16,0-2 0 0,-5 0 1 16,5-2-1-16,0-1 1 0,0-3-1 15,-3-2 1-15,3-2-1 0,-5 0 1 0,5 1 0 16,0-2-1-16,0-1 1 0,-2 3-1 15,2 3 1-15,0-1-1 0,0 3 0 16,0-2 1-16,0 5-1 0,0 0 0 16,0 1 1-16,-5-2-1 0,5-1 1 15,0 1-1-15,0-2 1 0,0-4 0 16,0-1 0-16,0-2 0 0,0 0 1 16,0-3 0-16,0 2 0 0,-4 3 0 15,4 2-1-15,0-2 0 0,0 1 0 0,0 0 0 16,0 0 0-16,0-1 1 0,4-4-1 15,-4-2 0-15,5 0 1 0,-5 0-1 16,6-3 0-16,-3 0 0 0,-3 0-1 16,6 0 1-16,-2 0-1 0,-2 1 1 15,-2-3-1-15,6 3 1 0,-6-4-1 16,5-1 2-16,-5 0-1 0,2-4 1 0,-2-1-1 16,7-1 1-16,-7-2 0 0,2-5 0 15,-2 3-1-15,0-3 0 0,5 4 0 16,-5-4-1-16,5 0 1 0,-5 0 0 15,0 0-1-15,2 0 1 0,-2 5 0 16,0-5-1-16,0 0 1 0,0 0 0 16,6 3 0-16,-6-3 1 0,6 5 0 15,0-5 0-15,-3 4 1 0,6-4 0 16,-1 0 1-16,5 0-1 0,1-9 1 0,6 1-1 16,0 2 1-16,7-3-1 0,5-1-1 15,6 1 0-15,-2 2 0 0,4-1-1 16,3 2 0-16,0-2-1 0,-4 1 1 15,-2 0-1-15,-3-2 0 0,-5 0 1 16,-3 0-1-16,-2 2 0 0,-7 1 0 16,0 1 0-16,-8 0 1 0,2 5 0 0,-5 0 0 15,-6 0-1-15,0 0-2 0,-5-4-4 16,-1 1-7-16,-1-3-7 0,1-2-11 16,-1 0-90-16,4-2-93 0,-2-2-224 15</inkml:trace>
  <inkml:trace contextRef="#ctx1" brushRef="#br0" timeOffset="2705.95">3332 6023 258 0,'-5'-3'69'0,"0"3"3"0,-2-4-29 15,0 4-14-15,-2 0-9 0,-1 0-6 16,3 0-2-16,-2 4-2 0,-2-4 1 15,3 5-1-15,-4-5 1 0,3 6 0 0,-3-6 0 16,-6 5 0-16,5 0-2 16,-3-2-1-16,-2 5-2 0,-4-2-1 0,-2 3-2 15,1 2 0-15,-2 4-2 0,-2 0 0 16,0 4-1-16,-3-1 0 0,7 4 1 16,-1 0-1-16,3-1 0 0,0 1 1 15,-3 0 0-15,2 1 0 0,-2-1 1 16,3 0 0-16,-1 0 0 0,-1 1 0 15,1 0 0-15,0-2-1 0,0 2 0 0,7-2 0 16,-4 0 0-16,-2-1-1 0,1 2 0 16,1 2 1-16,1 5-1 0,0 3 2 15,1 4 0-15,-2 10 1 0,11 4 1 16,2 5 0-16,0 2 0 0,2 1 0 16,4 5-1-16,0 2 0 0,0 2 0 15,8 2-1-15,-2-3-1 0,3 0 1 16,5-3-1-16,4-8-1 0,3-5 1 0,-2-6-1 15,2-9 0-15,0-3 0 0,-1-4 0 16,0 0 0-16,0-4 1 0,-2-1-1 16,1-3 1-16,-6-2 0 0,0 1-1 15,-4-4 1-15,2-2-1 0,-3-1 1 16,-1-2 0-16,-2-3 0 0,-3 0 0 16,-2-2 1-16,0-1 0 0,0-1 0 15,0-3 0-15,-7 5 0 0,2-5 0 16,-2 0 0-16,0 0 0 0,0 0-1 0,1 0 0 15,-1-6 0-15,0 3 0 0,1 3-1 16,-1-5 1-16,3 5-1 0,0-5 1 16,-3 5 0-16,2-4-1 0,1 1 0 15,1 3 1-15,-2 0-1 0,5 0 1 16,-5 0-1-16,2 0 1 0,-4 3-1 0,2 2 0 16,0-5 0-16,1 4 0 0,-2-4 1 15,-1 0-1-15,1 0 0 0,-2 0 0 16,-2 0 0-16,2 0 0 0,1 0 0 15,-3-4-1-15,1 1 1 0,-1-4 0 16,1 1 0-16,2-1 0 0,-1 0 1 16,4 0-1-16,0 1 1 0,4 0 1 15,-5 6 0-15,0-3 0 0,5 3 1 16,-3 0 0-16,-2-4 1 0,5 4-1 16,-7 0 1-16,0 5 0 0,1-5 0 0,0 5-1 15,-1 0 1-15,0 1-1 0,0 1 1 16,1-3 0-16,1-4 0 0,3 0 1 15,-5 0-1-15,7 0 0 0,-6 0-1 16,6-9-1-16,-4 4 0 0,4 2-1 16,-4-4 0-16,-1 2 0 0,5 1 0 15,-5-1 0-15,3 5 0 0,-4-8 0 16,3 5 1-16,-1 3 1 0,0-5 0 16,0 1 2-16,-1 4-1 0,5-5 1 0,-2 5-1 15,2 0-1-15,0-4 0 0,0 4-1 16,0 0-1-16,0 0-1 0,0 0 0 15,0 0 0-15,2 0 0 0,-2 0 0 16,6-3 0-16,-6 3 0 0,3-6 0 16,-3 6 0-16,4-5 0 0,-4 5 0 15,6 0 0-15,-3 0 0 0,2 0 0 16,1 9 1-16,0-2-1 0,2 9 1 0,5 4 0 16,2 5 1-16,2 2 0 0,1 3 0 15,3 2 0-15,0-1 0 0,1-4 0 16,1-3-1-16,-2-6 0 0,2-2 0 15,-2-5-1-15,-1-3 1 0,0-2-1 16,-5-6 0-16,3 4 1 0,-4-4-1 16,0-4 0-16,-2 1 1 0,-3-5-1 0,2-2 1 15,-4-1-1-15,-1-3 1 0,0-4 0 16,-6-5-1-16,3-4 1 0,-3-7 0 16,5-5 0-16,-5-4-1 0,7-3 1 15,-7 0-1-15,7 3 1 0,-7 1-1 16,6 7 0-16,-6 5 1 0,5 2-1 15,-5 6 0-15,3 4 0 0,-3 2 0 16,0 1 0-16,6 6 0 0,-6 2 0 16,0 1 0-16,2 3 1 0,-2 3-1 0,0-4 0 15,0 4 0-15,0 0 1 0,0 0-1 16,-2 0 1-16,2 0-1 0,0 0 0 16,-6 0 0-16,6 0 1 0,0 0-1 15,0 0 0-15,0 0 0 0,0 4 0 16,0-4 0-16,0 0 0 0,0 0 0 15,0 0 0-15,0 0 0 0,0 0 0 16,0 0 0-16,-2 0 0 0,2 3-1 0,0 3 1 16,0-1 0-16,-5 4-1 0,5 1 1 15,-7 3 0-15,7 1 1 0,-5 4-1 16,-1 3 1-16,1 5 0 0,0 2 0 16,-4 8 0-16,0 5 0 0,-4 1 0 15,4 5 0-15,-1-2 0 0,2-3-1 16,0-2 1-16,3-6 0 0,-1-7-1 15,4-6-1-15,2-6-1 0,-5-5-4 16,5-3-4-16,0-4-4 0,5-3-4 0,-5-6-3 16,8-1-5-16,-3-2-8 0,1-4-86 15,-3-3-85-15,3-2-218 0</inkml:trace>
  <inkml:trace contextRef="#ctx1" brushRef="#br1" timeOffset="15179.92">3387 9890 127 0,'-71'42'-127'0</inkml:trace>
  <inkml:trace contextRef="#ctx1" brushRef="#br1" timeOffset="16470.59">2770 10085 282 0,'-4'0'74'0,"0"0"5"0,0 0-40 0,-1 0-4 16,-1 0-4-16,6 0-3 0,-4 0-4 15,4 0-5-15,0 0-3 0,0 0-2 16,0 0-3-16,0 0-1 0,0 0-2 15,0 0 0-15,-4 0-2 0,4 3-1 16,0-3-1-16,-5 0 0 0,5 0 0 16,-5 5 0-16,1-1-1 0,-2-4 0 15,0 8 1-15,-1-2-2 0,0 2 0 0,-6 2 0 16,1 1-1-16,-1 2 0 0,-1 3 0 16,-3 2 1-16,-3 1 0 0,-2 3 1 15,3 0 1-15,2 3 0 0,-2 1-1 16,1 2 1-16,3 1-2 0,3 2 0 15,2-1-1-15,0 3 0 0,3-1-1 16,1 0 1-16,0 1 0 0,-2 0 0 16,3 3 1-16,2 3 0 0,-2 4 0 15,5 7 1-15,0 5 2 0,7 6-1 16,-1 4 1-16,6 0 0 0,2 4-1 0,7-2 1 16,4 0-1-16,3-2-1 0,3-5-1 15,4-4 0-15,3-4 0 0,-3-8 0 16,2-6-1-16,-4-8 0 0,-4-3 0 15,-3-5-1-15,-5-3 1 0,-1-5 0 16,-7 1 0-16,-1-5-1 0,-4-1 1 0,-2 0-1 16,0-2 1-16,-6 2 0 0,6-2 0 15,-6 0 0-15,0 2 1 0,0 0 0 16,0-3-1-16,-7 3 1 0,2-2-1 16,-2-2 0-16,-2 0 0 0,-2-5 0 15,-3 0-1-15,0 0 1 0,-3-6-1 16,2 0 0-16,-4-2 0 0,-1-1 0 15,1 1 1-15,3 0-1 0,-2 0 0 16,-1 0 0-16,3 2 0 0,-2 0 0 16,5 2 1-16,-1 4-1 0,1-7 0 0,0 3 0 15,0 0 1-15,6-2 0 0,-1 1 0 16,1-3 0-16,1-1 0 0,6 1 0 16,-5-1 0-16,5 1 0 0,0-2 0 15,-2 4 0-15,2 0 0 0,0-1 1 16,0 4 0-16,0 3 1 0,0-5 0 15,0 5 1-15,0 0-1 0,0 0 0 16,0 0-1-16,0 0-1 0,0 0 0 0,0 0-2 16,3 0 1-16,2 8 0 0,2 0 0 15,6 2 1-15,0 3 1 0,7 0-1 16,0 4 2-16,0 1-1 0,3 1-1 16,1 1 1-16,2-1-1 0,-2-2 0 15,-2 0 0-15,-1-1-1 0,-2-4 1 16,1-2 0-16,-6-4 0 0,-2 0 1 15,-4-1-1-15,-2 0 0 0,1-5 1 16,-7 0-1-16,6 0 3 0,-6-4 0 0,0-4 1 16,0-8 0-16,0-9 0 0,0-5-1 15,4-8 0-15,-4-11-1 0,0-8-2 16,0-4 0-16,0 2-1 0,3-3 1 16,3 0-1-16,0 8 0 0,2 10 0 15,2 10 0-15,-2 7 0 0,-2 8-1 16,1 10 0-16,-4 4-1 0,2 5 0 0,-5 0 1 15,0 4 0-15,0 0 0 0,0 3 1 16,0-1 1-16,0 3 1 0,-6 0-1 16,4 2 0-16,-3 1-5 0,5 2-6 15,-8-2-11-15,3-1 121 0,3 0-233 16,2-4-122-16,0-3-346 0</inkml:trace>
  <inkml:trace contextRef="#ctx1" brushRef="#br1" timeOffset="18877.12">4247 12179 256 0,'0'0'73'0,"-4"-4"4"0,4 4 0 16,-3-4-48-16,3 4-4 0,0 0-4 15,0 0-3-15,-5 0-6 0,5 0-4 16,0 0-2-16,0 11-3 0,-3 1-2 15,-2 5 1-15,1 9 0 0,-2 8 4 0,1 7-1 16,-3 7 1-16,-3 3 0 0,-1 0-1 16,-1-1-1-16,-4-4 0 0,0-7-1 15,-1-8 3-15,1-6 0 0,1-10 3 16,4-4 0-16,3-7 0 0,5-4 1 16,4-14-2-16,4-5-2 0,2-9-1 15,4-7-3-15,3-8-1 0,0-8-1 16,5-4 1-16,1 0-1 0,-1-3 0 15,2 3-1-15,-4 1 1 0,4 3-1 0,5 7 0 16,-2 3 1-16,1 5 1 0,3 8 1 16,1 6 0-16,1 8 1 0,-1 9 0 15,-2 9 1-15,-3 8 0 0,-5 8 1 16,0 4 0-16,-8 5 1 0,-4 4 0 16,-6 0 2-16,-4 3 0 0,-6-3 0 15,-4 0-1-15,1-1 0 0,-2 0 0 0,1-4-1 16,-1-1 1-16,0-5-1 0,1-1 2 15,-5-1 0-15,3-7 2 0,-3-3-1 16,-6 0-1-16,1-6 0 0,4-4-2 16,0 0-1-16,0 0-2 0,-1 0-1 15,6-4-3-15,1-2-2 0,0 0-5 16,1 0-3-16,0-1-9 0,4 1-12 16,6 1-95-16,3-2-97 0,0-3-240 15</inkml:trace>
  <inkml:trace contextRef="#ctx1" brushRef="#br1" timeOffset="20899.25">4643 12291 348 0,'-5'-4'87'0,"3"0"1"0,-1 0-26 0,3 0-39 16,-7-2-3-16,1-2 0 0,2 2-2 16,-1-1 1-16,-1 1 1 0,0 0-3 15,1 0-1-15,5 2-3 0,-4 4-2 16,4-4-3-16,0 4-3 0,0 0-2 15,0 0-1-15,0 0-2 0,4 0-1 16,3 7 0-16,1-1 0 0,0 0 0 16,8 0 1-16,-2-1 0 0,5 0 0 15,4-5 1-15,3 0-1 0,2 0 1 0,4 0-1 16,-2-5 1-16,2 5 0 0,-2-8-1 16,-3 4 1-16,-4-1-1 0,-4 2 0 15,-5 3 0-15,-3-6 0 0,-3 6 0 16,-2 0 0-16,-6 6 1 0,0 2 1 15,-6-1 0-15,-2 0 1 0,-2 5 0 16,-1 0 1-16,-2 2-1 0,3 4 0 16,-4-3-1-16,5 4-1 0,0-1 0 15,5 2 0-15,4-1 0 0,-3-3 0 0,3-3-1 16,7 3 0-16,3-5 1 0,6-2-1 16,3-3 0-16,4-6 0 0,7 4 0 15,3-4 0-15,0-4 0 0,0-2-1 16,4-1 0-16,0-1 0 0,-4 1 0 15,-8-2 0-15,-2 1 0 0,-4 0 1 16,-4 3 0-16,-7 1 1 0,-5 4 0 0,-3-4 0 16,0 4 0-16,0 0 0 0,-7 8 0 15,2-1 0-15,-4 4 0 0,-4 4 0 16,-3 2 0-16,3 2-1 0,1 1 1 16,0-1-1-16,1 0 1 0,11-3-3 15,0-4-6-15,9-3-10 0,2-9-98 16,4 0-97-16,3-12-246 0</inkml:trace>
  <inkml:trace contextRef="#ctx1" brushRef="#br1" timeOffset="21213.12">5308 12153 460 0,'-4'0'105'0,"0"3"4"0,-1 2-76 16,5 0-7-16,-2 1-5 0,2-1-5 15,0 1-3-15,0-2-2 0,0-4-3 16,7 3-1-16,-1-3-2 0,3-3-1 16,0-2-1-16,1-2 1 0,1-1-1 15,-2 0 3-15,-3-1 1 0,0 2 2 16,-6 1 1-16,0-1 0 0,-7 7 0 0,-1-4-1 15,-2 4-2-15,-1 0-3 0,-1 3-2 16,1 1-3-16,-1 2-4 0,5-1-9 16,1 4-12-16,3-1-35 0,3-1-68 15,0 0-95-15,0-2-218 0</inkml:trace>
  <inkml:trace contextRef="#ctx1" brushRef="#br1" timeOffset="21789.78">5704 12373 397 0,'0'0'94'0,"0"4"2"15,7-4-43-15,-2 0-37 0,0 3-4 16,3-3 1-16,-3 0 3 0,5 0 0 16,-3-6 2-16,-1 1 1 0,1-3 0 15,-1-1 1-15,1 0-2 0,-2-2-1 0,-5 1-2 16,0 0-1-16,-12 3-2 0,2 0 0 16,-6 3-2-16,1 4-2 0,-3 0-2 15,-5 10-1-15,0 2-1 0,-1 6-2 16,1 4 0-16,2 4-1 0,-1 3-1 15,6 1 1-15,3 0-1 0,7-1 0 16,6-4 0-16,13-2 0 0,6 0 0 16,7-7 0-16,2-3 0 0,11-6 0 15,7-3 0-15,0-4-1 0,2-10 1 16,-2-4-1-16,7-7 1 0,-3-2-1 16,-4-3 1-16,-10 0 0 0,2-3 0 0,-5 2 1 15,-6-4 0-15,-17 4 0 0,-6 4 0 16,-4-3 1-16,-4 2 1 0,-11 5 1 15,-7 8 1-15,-4 6 0 0,1 5 1 16,-2 9-1-16,0 10 0 0,1 7 0 16,4 8-2-16,5 3-1 0,8 4 0 0,2 4 0 15,7-2 0-15,0-4-1 0,7-1 0 16,2-9 1-16,10-4-1 0,7-6 0 16,1-4 1-16,14-6-1 0,0-9 0 15,3 0 0-15,6 0-4 0,-7-9-6 16,1-1-8-16,-7 0-15 0,-9-1-108 15,-5 4-112-15,-13 1-274 0</inkml:trace>
  <inkml:trace contextRef="#ctx1" brushRef="#br1" timeOffset="32480.21">2804 11497 194 0,'-5'-6'47'0,"1"2"4"0,-1 0-29 16,0 4-3-16,-2-3 2 0,1 3 2 15,4 0 3-15,2 0-2 0,-6 0-2 16,1 0 1-16,5 3-2 0,0-3 0 16,-2 6-2-16,2-6-3 0,0 3-2 0,-4-3-2 15,4 4-3-15,0-4-3 0,4 7-2 16,-2-3-1-16,5 3 0 0,-1 1 0 16,2 0 0-16,3 1 1 0,-2 0 2 15,2 4 0-15,-2-2 0 0,2 2 1 16,-4 0-1-16,2 3 0 0,0-2 0 15,-2 1-1-15,-1-3-1 0,-3 2 0 16,4-3-1-16,-7-2-1 0,6 1 1 0,-6-4-1 16,0-1 0-16,4-1-1 0,-4-4 1 15,0 3 0-15,0-3-1 0,0 0 1 16,0 0 1-16,0 0 0 0,0 0 0 16,0 0-1-16,0 0 1 0,0 0 0 15,0-3-1-15,-6-3-1 0,2-1 0 16,-3-2 0-16,1-1-1 0,1-3 0 15,-3-1 1-15,1 0-1 0,-1-1 0 16,2 4 0-16,-1 0 0 0,0 1 1 0,0 0-1 16,1 4 0-16,0 2 1 0,4-1-1 15,2 5 0-15,-5 0 1 0,5 0-1 16,0 0 1-16,5 4 0 0,-2-1 0 16,2 5 0-16,1-1 1 0,1 0 0 15,-2 4 0-15,0-1 1 0,-1 1-1 16,1 1 1-16,-3-4-1 0,3 1 0 15,-5-3 1-15,0-1-1 0,3-2 1 0,-3-3 0 16,0 0 1-16,0-4 0 0,-4-3-1 16,-1-2 0-16,-2-2 0 0,-5-5-4 15,-2-1-6-15,0-4-10 0,-5-3-92 16,0 0-90-16,-1-2-230 0</inkml:trace>
  <inkml:trace contextRef="#ctx1" brushRef="#br0" timeOffset="82199.73">17153 10257 277 0,'0'-7'72'0,"0"1"4"0,0 1-35 0,0 1-7 0,-2 0-5 0,2 4-5 0,0-5-5 0,0 5-2 15,0 0-3-15,0 0-3 0,-4 0-3 16,4 8-1-16,0 0 1 0,0 0 0 15,0 3 0-15,0 4 0 0,0 3 1 16,-6 0-1-16,6 1-1 0,0-1-1 0,0 0-2 16,0-4-1-16,0-2 0 0,0-7-1 15,9-5 0-15,-2-5-1 0,3-8 0 16,3-6 1-16,7-3-1 0,3-9 0 16,6-5 0-16,9-5-1 0,3-4 1 15,3-1-1-15,-1-6 0 0,3-3 0 16,-5 1 0-16,1 3 1 0,-7 5-1 0,-7 6 1 15,-2 6 1-15,-6 9-1 0,0 8 1 16,-6 8 1-16,-3 6 1 0,-4 3 1 16,-3 6 2-16,-4 8 0 0,-4 7 0 15,-2 9 2-15,-2 9-1 0,-4 8-1 16,0 4-1-16,-4 6-1 0,2 2 0 16,-3-2-2-16,4-9-1 0,-1-5 0 15,6-4 0-15,2-7-1 0,6-6 0 16,-5-10-1-16,5-4 0 0,0-1 0 15,0-4 0-15,4-7 1 0,-4 0-1 0,3-7 1 16,-3-2-1-16,6-1 1 0,-6-2 1 16,4-1-1-16,-4 3 0 0,0 1 0 15,0 0 0-15,0 6 0 0,0-3 0 16,-4 6 0-16,-2-3-1 0,4 3 1 16,-3-4-1-16,2 4 1 0,-3 0-1 15,-1 0 0-15,0 0 1 0,2 0-1 16,-1 0 0-16,0-5 1 0,-1 5-1 0,1 0 1 15,3 0-1-15,-2 0 1 0,0-3 1 16,2 3-1-16,-2 0 0 0,5 0 1 16,-6 0-1-16,6 0-1 0,-3 0 1 15,3 0-1-15,0 5 0 0,-4-5 0 16,4 5-1-16,0 0 1 0,-5 1 0 16,5 3 0-16,0 1 0 0,0 1 0 0,0 1 1 15,0 2-1-15,0-2 0 0,6-2 1 16,-2-1-1-16,-2-3 1 0,3-3-1 15,-5-3 1-15,7 4-1 0,-5-4 1 16,3 0-1-16,-5 0 0 0,5 0 1 16,-5 0 0-16,3 0-1 0,-3 0 1 15,5 0 0-15,-5 0-1 0,0 0 1 16,0 0 0-16,0 0 2 0,0 0 1 16,0 0 0-16,0 0 1 0,0 0-1 15,-5 0 0-15,5 0 0 0,-2 0-2 0,2-4-1 16,-5 4 0-16,5-3-1 0,-6 3 0 15,4-5 1-15,-4 5-1 0,6-4 0 16,-5 4 0-16,3 0 0 0,2 0 0 16,-5 0 0-16,5 4 0 0,-6-4 0 15,6 0 1-15,-3 4-1 0,3-4 0 16,-5 0 0-16,5 0 0 0,0 0 0 16,0 0 0-16,0 0 1 0,0 0-1 0,-6 0 0 15,6 0 0-15,0 0 0 0,-2 0 0 16,2 0 0-16,-5 0 0 0,5 0 0 15,-3 3 0-15,3 1 0 0,-5 0-1 16,5 3 1-16,-6 1 1 0,6 2-1 16,-5-1 0-16,5 2 0 0,0 0 0 15,0-3 0-15,0 2 0 0,6-2 0 0,1-1 0 16,3-1 0-16,0-1-1 0,1-5 1 16,3 0 0-16,0-4 0 0,5-2 0 15,-4-3 0-15,4-5 0 0,1-3 0 16,0 1 1-16,-1-1-1 0,-1-5 0 15,-1 2 0-15,0 1 1 0,-3-1-1 16,-6 4 1-16,-2-1 0 0,-6 2 0 16,0 0 0-16,-6 1 0 0,-3 1 0 15,-5 1-1-15,-3 1 1 0,-3 1 0 16,3 3 0-16,-2 3 2 0,-4 4 0 0,2-3 1 16,2 3 0-16,-2 3 0 0,1 2 0 15,2 3-2-15,2 0 0 0,-1 3-1 16,2 0-1-16,3 0 0 0,2 0-1 15,-1 0-3-15,4 0-5 0,2-1-5 16,5 0-10-16,0-1-10 0,5 3-96 0,1-4-99 16,2-4-238-16</inkml:trace>
  <inkml:trace contextRef="#ctx1" brushRef="#br0" timeOffset="82659.15">17570 10247 314 0,'0'0'77'0,"-6"0"3"0,4-4-41 16,-3 4-12-16,3-4-4 0,-3 4-2 15,2-4 0-15,-3 4-1 0,-4-4 0 16,3 4 0-16,0 0-1 0,-5 0-1 15,2 3-3-15,-2 5 0 0,-1 0-3 16,1 4 0-16,-2 7-2 0,0 1-1 0,0 4 0 16,1 1-1-16,1 3 0 0,-1-2 0 15,6-1 0-15,1-5-1 0,6-4-1 16,0-1-1-16,5-5-2 0,7-4 0 16,2-6-2-16,6-10-2 0,5-1-6 15,3-4-8-15,0-5-8 0,4 3-86 16,-4-4-12-16,-1 2-79 0,2 3-162 0</inkml:trace>
  <inkml:trace contextRef="#ctx1" brushRef="#br0" timeOffset="84723.22">18370 10125 383 0,'-7'0'89'0,"1"-4"1"15,-1 4-63-15,0-4-7 0,1 4-2 0,-1-5-3 16,1 1-3-16,4 4 0 0,-2-2-1 16,4 2-1-16,0-6-2 0,0 6-1 15,0-3-1-15,0 3-1 0,4-5-2 16,-2 5-1-16,-2-5 0 0,6 5 0 15,-6-5 0-15,5 5 2 0,-5 0 2 16,0-4 1-16,0 4 1 0,0 0 2 16,-5 0 0-16,1 0 0 0,1 0-2 15,-2 0-2-15,2 0-1 0,-3 0-2 0,0 0-2 16,0 0 1-16,-1 0-1 0,-1 4 0 16,-3-4 0-16,0 6 1 0,-2 0-1 15,-2 3 1-15,1 2 0 0,-2 5 1 16,0 4 1-16,1 2 0 0,3 3 0 15,2-3 0-15,0 1 0 0,7-2-1 16,3 2 0-16,0-3-1 0,8-3 0 16,4-5-1-16,2 0 0 0,7-4-1 15,4-2 1-15,3-6 0 0,6-10 0 0,5-1 0 16,5-1 0-16,-1-1-1 0,2-3 1 16,0-5-1-16,-4 0 1 0,-3 1-1 15,-4 1 0-15,-4-3 0 0,-1-2 0 16,-5 2 0-16,-2 3 0 0,-5 3 0 15,-5 1 1-15,-4 3 1 0,-5 4 3 16,-3 2 2-16,-7 6 0 0,-3 0 1 16,-2 0 0-16,-3 7 0 0,-3 4-1 0,-2 5-3 15,3 1-1-15,-2 1-1 0,2 4 0 16,3 2-1-16,2-1 0 0,5-4-1 16,3-3 0-16,4 0 0 0,8-1 0 15,4-5-1-15,5-4 1 0,5-6 0 16,5 4 0-16,5-4 0 0,5-4 0 15,6-3 0-15,3-2 1 0,2-2-1 16,0-2 0-16,-1-2 1 0,-4-2-1 0,-4-2 0 16,-6 1 0-16,-6-2 0 0,-7 2 1 15,-4 2-1-15,-8 0 2 0,0 1 3 16,-4 3 0-16,-4 2 2 0,0-1 0 16,-6 4 1-16,0 1-1 0,2 1-1 15,1 5-2-15,-1-6-2 0,4 6-1 16,0 0-1-16,6 0 0 0,2 0-1 15,5-4 1-15,4 1-1 0,5-1 1 0,2 4 0 16,5 0 0-16,0-4 0 0,3 4 0 16,0 0 0-16,-2 0 0 0,-4 4 0 15,1-4 0-15,-7 0-1 0,-4 5 1 16,-3-5-1-16,-4 7 1 0,-5-2-1 16,-4 1 1-16,0 1 0 0,-3 4 0 15,-6-2 0-15,-1 5 1 0,-7 1 0 0,0 2-1 16,1-1 1-16,-1 1 0 15,3-2-1-15,2-1 1 0,4-1-1 0,3-2 0 16,5-1 0-16,6-3 0 0,4 1 0 16,6-3-1-16,5-5 1 0,5 0 0 15,6 0-1-15,2-11 1 0,6-1 0 16,-1-4-1-16,7-4 1 0,-3 2 0 16,6-5 0-16,-2 0 0 0,7-2 0 15,-1-6 0-15,0-3 0 0,-5-2 0 16,-1-9-1-16,-4-2 0 0,-4-3 1 0,-6-2-1 15,-5 7 1-15,-4 2-1 0,-3 5 1 16,-6 8 0-16,-2 5 0 0,-6 8 0 16,-1 6 0-16,-6 4 0 0,5 3 0 15,-5 4-2-15,-5 5 1 0,-2 7 1 16,0 7-1-16,-5 7 0 0,-1 6 0 16,-1 9 1-16,-1 5 1 0,-1 5-1 15,1 4 1-15,1-2-1 0,-1-6 0 0,-1 2 0 16,1-5 1-16,-1-6-1 0,-2-6 0 15,-1-6 0-15,2-3 1 0,-1-6-1 16,-1-3 0-16,0-6 1 0,4-3-1 16,2-5 0-16,0 0 1 0,1-5-1 15,2-2-1-15,4-2 1 0,6-4 0 16,0-1-1-16,3 1 1 0,9-1-1 16,3-3 0-16,5 4 0 0,6 1 0 0,5-1-1 15,0 4 1-15,2-1-1 0,2 2 1 16,-1 1 0-16,-1 0 0 0,1 2 1 15,0 0-1-15,1 1 1 0,0 1 0 16,-1-1 0-16,-4 0 0 0,-1 0 0 16,-3-4 0-16,-7 3 0 0,-5-1 0 15,-5 0 1-15,-5-1 1 0,-4 0 1 16,0 0 0-16,-7-2 0 0,-3 0 1 16,-3 0-1-16,0 3-1 0,-4 6 0 0,-2 0-1 15,-5 0-1-15,3 13 0 0,1-2 1 16,-1 3-1-16,1 2 0 0,3 1 0 15,3 2 0-15,2-3 0 0,5 0-1 16,3 0 0-16,4-2-3 0,6-4 0 16,5-2-3-16,8-8 0 0,7 0-2 0,1 0 0 15,7-9 1-15,0-1 2 0,2 0 0 16,-2-5 2-16,-7 2 2 0,-7 1 1 16,-2 1 0-16,-7 1 3 0,-5 2 2 15,-6 2 1-15,0 2 0 0,-2 4 1 16,-4 4-1-16,-1 0 0 0,1 4-1 15,0 0-2-15,-2 3-2 0,8 0 0 16,0-1 0-16,0 1 0 0,14-2 0 16,-1-2-1-16,7-3 0 0,5-4 0 15,3 0-1-15,5-9 1 0,6 4-1 0,0-4 1 16,2 0 0-16,-1 1 0 0,-1 1 0 16,-2 3 1-16,-8 0 0 0,-2 1 0 15,-7-1 1-15,-7 4 0 0,-1 0 1 16,-6 0 0-16,-4 0 1 0,-2 0 0 15,0 5 0-15,0 1 0 0,-2 1 0 16,-4 1 0-16,-1 4-1 0,-4 0-1 0,4 2-5 16,-1-2-5-16,1-1-8 0,2-1-11 15,5-3-11-15,0-3-100 0,11-4-102 16,-2 0-246-16</inkml:trace>
  <inkml:trace contextRef="#ctx1" brushRef="#br0" timeOffset="84989.16">21144 9782 534 0,'-13'0'121'0,"5"0"0"0,1-4-92 16,1 4-11-16,0 0 1 0,6 0-4 16,-3 0-4-16,3 0-2 0,0 0 0 15,0 0-2-15,0 0 0 0,0 0-2 16,8-3-2-16,-5-1-1 0,3-1-2 15,3 1 2-15,-5-1 1 0,2 2 3 0,-1 3 3 16,-5-5 2-16,0 5-1 0,0 0 1 16,0 4-1-16,-7 0-1 0,7 2-5 15,-6 2-7-15,1 0-10 0,2 2-11 16,-1 1 3-16,-2-1-120 0,-1-2-112 16,1-5-277-16</inkml:trace>
  <inkml:trace contextRef="#ctx1" brushRef="#br0" timeOffset="85710.07">21415 9895 384 0,'0'-8'100'16,"0"2"4"-16,0 1-42 0,0 5-30 15,0 0-5-15,-3 9-1 0,-4 6-5 16,-3 4-4-16,-3 6-1 0,-1 3 0 0,-5 1 0 16,4 1 0-16,-3-3-1 0,2-2-1 15,2-3-3-15,3-7-1 0,0-3-4 16,6-1-1-16,5-3-1 0,0-8-2 15,5 0-1-15,6 0 0 0,3-11 0 16,6-1 0-16,1-4 1 0,8 0-1 16,-1-2 0-16,0-2 0 0,4 4-1 15,-5 3 0-15,-2 3 0 0,-3 4 0 16,-5 6 0-16,-2 4 2 0,-7 4 1 16,3 2 1-16,-4 2 1 0,-1 1 1 0,-1 2 0 15,-1-1 0-15,6-2-2 0,-3-2 0 16,2 0-1-16,4-5-1 0,1-1 0 15,3-4-3-15,-1 0-4 0,4-9-6 0,-1 2-7 16,3-1-12-16,1 0-12 0,-5-1-96 16,-1 1-100-16,1-2-239 0</inkml:trace>
  <inkml:trace contextRef="#ctx1" brushRef="#br0" timeOffset="87422.1">22391 10048 381 0,'7'-24'91'15,"0"-4"5"-15,-1-1-61 0,-2-2-5 16,-4 0 0-16,0-1-1 0,0 4-2 16,-12 6-2-16,1 3 1 0,-2 4-2 15,-4 4-4-15,-4 7-3 0,-1 4-5 16,-3 7-3-16,0 6-2 0,1 8-3 16,-3 8-1-16,-2 7-1 0,4 5 0 15,-3 0-1-15,5 0 1 0,-1-5-1 16,5-4 0-16,4-6 0 0,7-6-1 15,4-6 0-15,9-5 0 0,7-5 1 0,6-4-1 16,6-9 1-16,5-3-1 0,4-5 1 16,2-4 0-16,0-3 0 0,5-2-1 15,2-3 1-15,-4 1-1 0,0 1 1 16,-5 4-1-16,-4 2 0 0,-6 4 1 16,-10 6 3-16,-4 5 1 0,-9 6 1 15,-4 0 0-15,-7 9 1 0,-1 4-1 0,-6 6 1 16,-3 4-3-16,-1 4-2 0,2 3-1 15,2-1 0-15,3-3 0 0,3-1 0 16,7-7-1-16,5-2-1 0,12-4 1 16,1-3 0-16,10-5 0 0,6-4 0 15,7-4 0-15,5-5 1 0,1-3 0 16,1-4-1-16,1-5 1 0,-1-1-1 16,0-3 1-16,-7 1-1 0,0-1 0 0,-3 4 1 15,-4 1-1-15,-8 4 0 0,-5 5 0 16,-4 5 2-16,-4 0 0 0,-8 6 1 15,0 5-1-15,-10 2 1 0,3 3 0 16,-3 3 0-16,1 2 0 0,-4 2-2 16,5-4 1-16,-1 1 0 0,2 0 0 15,1-5 0-15,3 0 1 0,3-2-1 0,-7-2-1 16,7 2 1-16,-3 2-1 0,3-3 0 16,-4 0-1-16,4 0 0 0,0 2 0 15,-6-2 1-15,6-1-1 0,-3 1 0 16,3-1 0-16,-4-1 1 0,1 2-1 15,3-3 1-15,-6 1-1 0,6-4 1 16,-4 5 0-16,4-5 0 0,-4 0 0 16,4 0 0-16,0 0 0 0,0 0-1 15,0-5 1-15,0 5-1 0,0-6 0 16,0 6 0-16,4-5 0 0,-4 1 0 16,6 4 0-16,-6-5 0 0,4 5-1 0,-4-4 2 15,3 4-1-15,-3 0 0 0,0 0 0 16,0 0 0-16,0 0 0 0,-3 0 0 15,3 4 0-15,-6-4 0 0,6 4 0 16,-4-4 0-16,4 0 0 0,-4 3 0 0,4-3 0 16,0 0-1-16,0 0 1 0,4 0-1 15,-1-3 1-15,1-2-1 0,2-1 1 16,0-3 1-16,4 2-1 0,0-2 0 16,1-3 0-16,5 0 0 0,1 0 1 15,6-2-1-15,3 1 0 0,1-1 0 16,2 2 0-16,1 2-1 0,-1 3 1 15,-1 3 0-15,-5 4-1 0,2 4 1 16,-5 1-1-16,-4 5 0 0,-2 3 0 16,-4 2 1-16,-4 1-1 0,-6 2 1 15,0 2 0-15,-6 0 0 0,-3-3 1 0,-2 0-1 16,-3-3 1-16,0 0 0 0,2-5 0 16,2-1 0-16,1-3 0 0,2-1-1 15,7-4-1-15,0-4 1 0,8-2 0 16,4-5-1-16,5 0 0 0,5-7 1 15,2 0 0-15,3 0 0 0,3-3 0 16,-1 0 0-16,1 4 0 0,0 2 0 0,0 4 0 16,-1 2-1-16,-2 2 1 0,-4 7-1 15,-3 0 0-15,-2 0 1 0,-9 5-1 16,-3 1 0-16,-1 3 1 0,-5 2 0 16,-5 1 0-16,1 0 0 0,0 1 1 15,-3-2-1-15,1-2 1 0,0 0-1 16,6-2 0-16,0-3-1 0,7 0 1 15,5-4-1-15,2 0 0 0,7 0 1 16,4 0 0-16,1 0-1 0,1 0 2 0,-2 0-1 16,-2 0 0-16,1 0 0 15,-7 3 0-15,1 1 0 0,-3 0 0 0,1 0 0 16,-2 3 0-16,-1-3 0 0,0 2 0 16,2-6 1-16,-2 5-1 0,5-5 0 15,-3 0-1-15,7-6 1 0,3 0 0 16,1-2 0-16,1-1 0 0,-1-2 0 0,0-2 0 15,0 0 1-15,-8-5 0 0,-5 0 1 16,-6 1 3-16,-7-2 3 0,-4 2 3 16,-7 1 0-16,-5 4 0 0,-10 6 0 15,0 6-2-15,-3 0-2 0,-4 3-4 16,1 7-1-16,-1 4-2 0,1 0 0 16,11 1-5-16,0 0-5 0,4 1-7 0,9-2-6 15,4-3-8-15,4-2-7 16,9-3-8-16,5-2-8 0,0-4-87 15,6 0-93-15,1 4-228 0</inkml:trace>
  <inkml:trace contextRef="#ctx1" brushRef="#br0" timeOffset="88195.64">24181 9922 334 0,'7'-7'93'0,"0"3"7"0,-1-2-37 0,1 2-9 16,-2 0-6-16,1 0-5 0,-3 4-4 15,-3-3-4-15,6 3-4 16,-6 0-5-16,0 0-5 0,0 3-3 0,-3 5-4 15,-1 3-3-15,-2 2-2 0,2 6-2 16,-1 0-1-16,-1 3-1 0,1-1-1 16,2-1-1-16,3-4-1 0,0-4-1 15,3-3 0-15,4-1 0 0,5-4 0 16,2-4-1-16,5-4 1 0,5-1 0 16,3-3 0-16,5-3 0 0,3-4 0 15,0-2-1-15,5-1 1 0,-7 2 0 0,0-3-1 16,-7 4 0-16,-8 3 1 0,-6 3 0 15,-8 6 0-15,-4 3 0 0,-14 9 0 16,1 2 0-16,-4 3 1 0,-5 4-1 16,0 4-1-16,-3 0 1 0,4-1 0 0,2 0-1 15,6-4 0-15,6-3-1 0,7-3 1 16,7-4-1-16,12-3 1 0,7-4-1 16,7-4 0-16,6-3 1 0,3-6 0 15,4-2 1-15,0-7-1 0,-1-5 1 16,-1-3-1-16,0-2 0 15,2 0 1-15,1-3-1 0,-2 3 0 0,-4 5 0 16,-4 7 0-16,-9 5 1 0,-11 4 1 16,-8 6 0-16,-9 5 1 0,-14 11 0 15,-4 1 1-15,-2 4-1 0,-6 1 0 16,-1 3-1-16,5-2-1 0,-2 1 0 0,7-4 1 16,1-4-1-16,6 0 1 0,3-3-1 15,3 1 0-15,-1-3 0 0,5-2-1 16,0 3 0-16,0 0 0 0,0 1 0 15,0 0 0-15,0-1 0 0,0-1 0 16,0 2 1-16,0-5-1 0,0-3 0 16,0 6 1-16,-3-6-1 0,3 0 1 0,-6 4 0 15,6-4 0-15,-6 0 0 16,6 3 0-16,-6-3-1 0,0 0 1 0,3 6-1 16,-3-6 0-16,0 5 0 0,1-1 0 15,-1-1 0-15,6 1-1 0,-2-4-2 16,2 5-5-16,0-5-5 0,0 0-5 15,5 0-5-15,-2-5-7 0,2 1-7 16,-5-1-6-16,6-1 35 0,-6 0-126 16,0 2-97-16,-6-3-248 0</inkml:trace>
  <inkml:trace contextRef="#ctx1" brushRef="#br0" timeOffset="89011.22">24783 9932 465 0,'0'-8'106'16,"0"-1"2"-16,5 4-80 0,-3-2-5 16,-2 3 0-16,6-1-1 0,-6 1-2 0,4 4-2 15,-4 0-1-15,-4 9-2 16,-2 0-2-16,0 7-1 0,-2 6-4 15,-7 4-1-15,-2 2 0 0,-4 1-1 0,-4 2-1 16,2-2 0-16,-1-1 0 0,-2-6 1 16,6-3-1-16,6-4 0 0,1-4-1 15,5-5-1-15,8-6 0 0,6 0-1 16,7-4 0-16,3-7-2 0,5-3 1 16,9-5 1-16,-1-4-1 0,3-4 0 15,0-2-1-15,-3 4 1 0,0 2-1 16,-6 2 1-16,-3 5-1 0,0 4 1 15,-7 4-1-15,-3 8 1 0,-6 0 0 16,-4 4 1-16,0 7 0 0,-7 4 0 0,0 0 1 16,0 3-1-16,1-1 0 0,-1-1-1 15,4-4 0-15,3 0-1 0,0-7 0 16,0-1 0-16,13-4 1 0,1-4-1 0,7-3 1 16,6-7 0-16,4-2 0 15,3-6 0-15,1-6-1 0,1-2 1 16,-6-6 0-16,2-2-1 0,-1-6 1 0,-2-3 0 15,0-1-1-15,0 2 1 16,0 1 0-16,-3 7 0 0,-6 6 1 0,-2 10 1 16,-5 8-1-16,-4 6 1 0,-5 8 0 15,-4 10-1-15,-11 6 1 0,-4 7-1 16,-5 12-1-16,-6 11 1 0,-5 9 0 16,-3 6-1-16,-1 5 1 0,2-1-2 15,0-4 1-15,5-3 0 0,3-8-1 16,1-5 0-16,4-8 0 0,5-5 0 0,2-4 0 15,2-3 0-15,2-7 0 0,3-3 1 16,0-6 0-16,6-4 1 0,-3-5 0 16,3 0-1-16,-5 0 1 0,5-9 0 0,-7-1-1 15,2-1 1-15,-1-6 1 0,-1 2 1 16,-1-2 1-16,-4 2 2 0,4 2 2 16,-3 1 3-16,1 3 0 0,0 2 2 15,3 2 0-15,0 1 0 0,1 1-1 16,3 3-3-16,3 0-2 0,0 0-2 15,0 0-3-15,0 0-1 0,0 3-2 16,10 1 0-16,3 0-1 0,7 0 1 16,5 1 0-16,1-1 0 0,6 0 1 15,2-4-1-15,-1 5 0 0,-1-5-2 16,-4 3-4-16,-4-3-10 0,-2 0-10 0,-6 0-11 16,0 0-13-16,-8-3-65 0,-2 3-49 15,-4 0-101-15,-2-4-214 0</inkml:trace>
  <inkml:trace contextRef="#ctx1" brushRef="#br0" timeOffset="91111.04">17544 11151 392 0,'0'-3'97'0,"-3"3"4"0,3 0-58 0,-4 0-11 0,4-4-2 0,-6 4-3 0,6 0-4 16,0 0-7-16,0 0-6 0,0 5-2 15,0 1-2-15,0 6-2 0,0 3-1 16,6 6-2-16,-6 0 2 0,7 1 0 0,-1-1 0 15,0 1-1-15,1-4 0 0,0-3 0 16,4-6 0-16,1 2 1 0,-1-7-1 16,2-4 2-16,5-7 0 0,-3-4-1 15,5-5 1-15,3-4-1 0,-7-1 0 16,4-1-1-16,-4 2 0 0,-5-1 1 16,-4 4 3-16,-7-2 3 0,0 5 2 15,-14 2 1-15,-1 3 3 0,-6 9 0 16,-5 0-1-16,-5 9-3 0,2 6-3 15,-2 6-2-15,4 4-2 0,2-1-2 0,4-1-1 16,7 2 0-16,3 1 0 0,9-2-1 16,7-3 0-16,5-4 0 0,7-4-1 15,5-5 1-15,9-14 0 0,5-11-1 16,11-10 0-16,8-8 1 0,8-10-1 16,3-5 1-16,0-4-1 0,-2-1 0 15,-8 0 1-15,-6 1 0 0,-10 0 1 16,-15 5-1-16,-9 4 1 0,-6 2 0 0,-10 7 0 15,0 7 1-15,-9 6 0 0,-1 5 0 16,-4 6-1-16,-2 12 1 0,1 6-1 16,-1 10 1-16,0 14-1 0,1 12 0 15,1 18 0-15,-2 10 0 0,2 15 1 16,0 21-1-16,0 12 0 0,2 9 0 16,-1 4 0-16,0 4 0 0,3-2-1 15,-1-8 1-15,5-21 0 0,0-14-1 0,6-19 0 16,0-16 0-16,10-19-1 0,-1-13 1 15,3-14-1-15,3-9 1 0,-1-16 0 16,4-9 1-16,-4-10-1 0,-1-13 1 16,-5-12 0-16,-2-7 0 0,-6-9 0 15,0-2-1-15,-9-1 0 0,-4 1 1 16,-1 5-1-16,-3 9 1 0,2 6 0 0,-3 11-1 16,3 7 1-16,0 7-1 0,3 8 1 15,0 7 0-15,6 4-1 0,0 5 1 16,3 3 0-16,3 6 0 0,-4-5-1 15,4 5 1-15,7 0-1 0,3 0 0 16,4 0 0-16,2 0 0 0,8 0 0 16,2 0 0-16,1 0 1 0,1 0-1 15,-1 0 0-15,-1 0-2 0,-1-3-7 16,0 3-10-16,-2-4-14 0,-2-1-110 0,-2 2-112 16,0-1-280-16</inkml:trace>
  <inkml:trace contextRef="#ctx1" brushRef="#br0" timeOffset="92849.5">18988 11037 320 0,'-6'-4'84'0,"2"0"5"0,-1 4-51 16,0-5-2-16,1 5-1 0,1 0-4 16,-1 5-7-16,-2 3-4 0,-2 6-3 15,-3 6-1-15,-4 8 0 0,-1 10-1 16,-6 8 0-16,-2 11-2 0,4 6-2 16,-4 3-1-16,-2 7-2 0,1 3-1 15,0-5-1-15,6 1 0 0,-3-5-2 16,2-4 0-16,5-6 0 0,4-8-2 15,2-11 0-15,3-8 0 0,6-9-2 0,0-8 1 16,0-9 0-16,6-10 0 0,2-9 0 16,0-7 0-16,4-6 1 0,4-7-1 15,0-7 1-15,4-3-1 0,2-3 0 16,1 0 0-16,1-4-1 0,1-3 0 16,1-5 0-16,-1 0 0 0,-2-1-1 15,0 1 1-15,-3 3 0 0,0 3-1 16,0 7 1-16,-2 9 0 0,0 6 0 0,-4 2 0 15,-1 9 0-15,1 3 0 0,-5 6 0 16,-2 4 0-16,-3 8 0 0,2 0 1 16,-1 8 2-16,-1 6 1 0,0 3 0 15,-4 3 2-15,3 3-1 0,-3-1 0 16,4-2 0-16,-4 0-2 0,6-5-1 16,0-4-1-16,4-5 1 0,1-6-1 15,3-5 0-15,5-4 0 0,1-8 0 16,3-4 1-16,-1 1-1 0,-1-1 0 0,-1-1 0 15,-4 3-1-15,-3 0 1 0,-6 3 0 16,-3 4 0-16,-4-1 0 0,0 4 0 16,-4 2 0-16,4 2-1 0,-6 0 1 15,6 5-1-15,-5-4 1 0,5 4-1 16,0 0 0-16,0-4-1 0,0 4 1 16,0-5 0-16,7 0-1 0,0-1 1 0,0-2-1 15,6-1 1-15,-5-1 0 0,4 0 1 16,-1 2-1-16,-2 1 0 0,-2 1 0 15,-1 2 0-15,-6 0 0 0,4 4 0 16,-4 0 2-16,0 0 0 0,0 0 1 16,-4 0 0-16,4 6 0 0,-6-2 0 15,3 1 0-15,-1-2-1 0,0 1 0 16,1 1-1-16,-3-5 0 0,6 5 0 16,-5-5 0-16,5 4 0 0,-3-4-1 15,3 0 1-15,-5 0-1 0,5 3 1 0,0-3-1 16,0 0 1-16,0 0-1 0,0 0 1 15,0 0-1-15,0 0 2 0,-3 0-1 16,3 0 1-16,0 0 0 0,0 0 0 16,0 0 0-16,-4 0 0 0,4 0 0 15,-3 0 0-15,3 4 0 0,0-4-2 16,0 0 1-16,0 6-1 0,6-1 0 0,-2 1 0 16,4 2-1-16,4 0 1 0,0 0 0 15,3 0 0-15,3-1 0 0,3 1 0 16,5-4 0-16,1-4 0 0,1 0 0 15,2 0 0-15,0-9 0 0,0-1 1 16,2-1-1-16,-2-5 1 0,0 0-1 16,-2 3 1-16,-1-2-1 0,-2 3 1 15,-5 0-1-15,-6 3 0 0,-3 2 1 16,-6 3 0-16,-5-2 0 0,0 6 1 0,-5-5-1 16,-4 5 1-16,-3 6 0 0,-2 1-1 15,-2 6 1-15,-1 1-1 0,1 5 0 16,1 5 1-16,2-1-2 0,1 2 1 15,2-1-1-15,6 1 0 0,-1-3 0 16,5-2 0-16,5-3 0 0,2-4-1 16,7-2 1-16,2-6-1 0,6 0 0 15,3-5-1-15,5 0 0 0,3-6-1 0,2 1 0 16,-1 0 0-16,1 2 1 0,-4-3 0 16,-5 6 0-16,-3-3 1 0,-5 3 0 15,-8 5 1-15,-3 2 0 0,-7 2 0 16,0 2 0-16,0 2 1 0,0 1-1 15,0 3 1-15,5-2 0 0,1-2-1 0,2-3 0 16,5-2 0-16,2-3 0 0,2-5 0 16,2-7 0-16,1-2 0 0,0-3 0 15,2-2 0-15,1-4 0 0,-1 0 0 16,-1 1 1-16,-3 3-1 0,-3-4 1 16,-2 2 0-16,-7-1 0 0,-6-4 0 15,-6 2 0-15,-3-1 1 0,-8 1 1 16,-1 7 1-16,-4 6-1 0,-4 6 1 15,3 6-1-15,-1 7 1 0,2 3-2 16,-2 6-1-16,4-2 0 0,0 3-2 16,5-2-3-16,3-1-3 0,5-3-5 0,2-2-5 15,10-4-8-15,3-5-11 0,5-6-104 16,7 0-104-16,5-8-257 0</inkml:trace>
  <inkml:trace contextRef="#ctx1" brushRef="#br0" timeOffset="94128.98">20845 11181 341 0,'0'-5'90'0,"0"-1"5"0,0 0-41 16,-5 0-15-16,5-1-7 0,-7 0-4 15,0 0-4-15,0-4-3 0,-1 0-4 16,-5 0 0-16,-1 1 0 0,-4 0 0 16,-1 2-1-16,-1 3-1 0,1 5 0 15,-2 4-2-15,1 1-1 0,1 4-4 16,-1 5-1-16,3 3-2 0,1 1-2 0,0 5-1 16,1 3 0-16,3-1-1 0,2-1 0 15,4 1-1-15,6-2 1 0,0-1-1 16,0-4 1-16,11-4-1 0,2-3 0 15,1-7 0-15,4-4 1 0,1-11-1 16,4-7 0-16,3-9 1 0,2-3-1 16,4-5 0-16,1-3 0 0,1-2-1 15,8-9 1-15,0-2-1 0,-1-4 1 16,-1 0 0-16,0-3-1 0,-3 1 1 16,-8 3 0-16,-5 12-1 0,-9 6 1 0,-2 10 0 15,-6 7 0-15,-7 9 1 0,0 5-1 16,-5 5 1-16,-3 7 0 0,0 7-1 15,-5 4 1-15,-6 6 0 0,0 9 1 16,-1 6 0-16,-2 6 1 0,-3 5-1 0,5 1 1 16,0-2-1-16,6-1 0 0,-1-5 0 15,5-3-1-15,8-9 0 0,2-5-1 16,6-6 1-16,3-5-1 0,8-6 0 16,3-4 1-16,3-5-1 0,4-3 0 15,5-4 1-15,1-4 0 0,0-2-1 16,0-4 0-16,-1 0 0 0,-1-4 0 15,-2 2-1-15,-3-1 1 0,-4 5-1 16,-3 0 1-16,-2 3 0 0,-4 2 0 0,-5 4 2 16,-5 2 2-16,-3 4 2 0,0 0 1 15,-3 0 1-15,-5 9 1 0,-3 2 1 16,-1 6-1-16,-2 4-3 0,1 3-2 16,-2 1 0-16,4 1-2 0,3 0 0 15,2-2-1-15,6-3-1 0,5-7 0 16,3-4 0-16,6-5 0 0,10-5 0 15,4-8 0-15,6-6 0 0,6-3 0 0,5-1 1 16,-4-3-1-16,3 0 0 0,-9 1 0 16,-6 0 0-16,-6 4 0 0,-8 0 1 15,-4 5-1-15,-4 2 2 0,-5 2 1 16,-2 4 0-16,0 3 0 0,0 0 0 16,-2 3 0-16,-4 4 0 0,3 2-1 15,-3 2-2-15,1 1 1 0,-1 4-1 16,-1 1 0-16,1-1 1 0,0 2-1 15,3 0 0-15,-1 1 0 0,4 0-1 16,0-2 1-16,0 1 0 0,0-6 0 16,7 1-1-16,0-5 0 0,6-3 1 15,0-5-2-15,6 0-2 0,1-12-4 0,7 0-5 16,4-5-7-16,1 0-12 0,5-4 40 16,-4 1-152-16,-1 4-112 0,-6 7-289 15</inkml:trace>
  <inkml:trace contextRef="#ctx1" brushRef="#br0" timeOffset="94990.55">22266 10957 462 0,'0'-4'107'0,"0"0"4"15,0 1-76-15,0-1-6 0,3-1 1 16,-3-1-2-16,0 0-3 0,0 0 0 15,-4 1-2-15,0-1-3 0,0-1-2 16,-2 3-3-16,0-1-3 0,-2 5-2 16,1 0-2-16,-2 0-2 0,-2 0-1 15,-2 11-1-15,-1 0-2 0,0 5 0 16,-2 3 0-16,-1 1-1 0,-1 2 0 16,3 2 0-16,-1 2 0 0,1-3 0 15,3 0 0-15,2-2-1 0,7 0 1 0,3-2-1 16,7-3 0-16,2-2-1 0,6-3 1 15,1-4-1-15,3-2 1 0,2-5-1 16,1-7-1-16,3 0 1 0,2-5 1 16,0-3-1-16,7-3 0 0,3-3 1 15,4-4 0-15,3-6 0 0,4-6 0 16,1-5 0-16,1-4 0 0,0-9 0 0,2-4-1 16,-3 0 1-16,-2 0-1 0,3-3 1 15,-1 1 0-15,-2 0 1 0,-5 5-1 16,-1 6 0-16,-5 6 1 0,-6 6-1 15,-5 10 1-15,-11 9 0 0,-1 6 0 16,-6 9 0-16,-4 4 2 0,-6 12 1 16,-3 9-1-16,-5 11 1 0,-2 7-1 0,-5 9 1 15,-4 7-1-15,-5 9-1 0,-4-2 0 16,0 4-1-16,1-3 0 16,1-1 0-16,3-4 0 0,5-5 0 15,4-7 0-15,4-7 0 0,3-8 0 0,1-8 0 16,1-5-1-16,2-7 0 0,2-5-2 15,-1-1-1-15,2-5-2 0,-1 0-1 16,0-5-1-16,-5-1-1 0,2-4 1 16,0-4 1-16,-4-1 1 0,0-2 2 15,1-1 1-15,-1 0 1 0,2 0 1 16,0 5 0-16,1 1 0 0,0 2 0 0,-1 5 1 16,3 1 0-16,0 4-1 0,-1 0 1 15,4 0-1-15,3 7 0 0,0-2 0 16,0 4 0-16,10 1 0 0,0 2-1 15,5-1 2-15,3 0-1 0,4 0 0 0,2-3 1 16,2-2 0-16,3 0 1 16,0-2 0-16,1-4-1 0,1 0 1 15,-1 0 0-15,2 0-1 0,-5-7-5 0,0 0-8 16,-4-1-14-16,-7 0-114 0,-6-3-114 16,-10 1-289-16</inkml:trace>
  <inkml:trace contextRef="#ctx1" brushRef="#br0" timeOffset="95649.86">23750 10870 504 0,'-12'6'117'16,"4"5"3"-16,-6 5-83 0,2 4-11 15,-2 4-7-15,3 2-6 0,2 0-5 16,-2 0-4-16,4-2 0 0,1-4-2 0,6-2 0 16,-7-6-4-16,7-1-6 15,0-5-11-15,7-2-14 0,-3-4-89 0,3 0-97 16,2-5-234-16</inkml:trace>
  <inkml:trace contextRef="#ctx1" brushRef="#br0" timeOffset="95927.68">23798 10676 491 0,'-9'0'116'0,"-2"0"2"15,3 4-70-15,2-4-26 0,6 3-7 16,0-3-5-16,0 0-3 0,0 0-3 16,3 0-1-16,2-5-1 0,1 0 1 15,1-1 0-15,4-3 0 0,-4 3 1 16,-3-3 2-16,0 3 2 0,-4 0 0 16,0 1 2-16,-6 5-1 0,1-3-1 15,-3 3-1-15,0 0-2 0,0 7-4 0,1-1-6 16,2 0-7-16,0 3-13 0,5-2-13 15,0 3-93-15,8-2-100 0,1 6-238 16</inkml:trace>
  <inkml:trace contextRef="#ctx1" brushRef="#br0" timeOffset="96253.33">23844 10987 478 0,'-7'-4'106'0,"1"-4"3"0,6 2-81 16,0 1-7-16,6 5-3 0,1-6 1 0,7 6 0 16,5 0 0-16,1 0-1 0,5 7 1 15,2 3-3-15,1 1-2 0,-3 5-2 16,1 1-2-16,-5 3-1 0,-2 1 0 16,-6-1 0-16,-6 3 0 0,-3-3 1 15,-4 1 1-15,-9 0 1 0,0-1-1 16,-9-2 1-16,-2-2 0 0,-2-3-1 15,-3-3-2-15,-1-3-1 0,-1-3-2 16,4-4-1-16,1-7-1 0,5 0-6 16,1-3-4-16,2 0-7 0,6-1-9 15,2 4-9-15,6-1-14 0,0 1 67 0,3 2-170 16,2 5-110-16,5-3-292 0</inkml:trace>
  <inkml:trace contextRef="#ctx1" brushRef="#br0" timeOffset="98783.63">18172 12237 420 0,'-11'7'101'16,"2"2"3"-16,2-5-70 0,7-4-9 15,0-4-5-15,7-3-3 0,5-6-6 16,4-4-3-16,9-3-2 0,8-8 2 15,7-5 1-15,8-8 1 0,7-6 0 16,0-7-1-16,-2-1 0 0,4-7-1 16,-8 5-1-16,-4 5-3 0,-11 7 0 15,-6 11 0-15,-7 11 2 0,-9 8 2 16,-12 15 1-16,0 11-1 0,-15 10 1 0,-3 11 0 16,-4 12-3-16,-3 9-1 15,-3 8-3-15,-2 3-1 0,0-1 0 0,-2 2 1 16,-1-2-2-16,0-12 1 0,1-4 0 15,4-8-1-15,3-9 1 0,6-9-1 16,8-7-2-16,3-14-1 0,8-4 0 0,0-7 0 16,8-9-1-16,0-3 0 0,5-6 1 15,-4-1 1-15,6 1 1 0,-5 2 0 16,-1 0 1-16,-4 5 0 0,2 5 1 16,-3 4-1-16,-4 5 0 0,3 3 0 15,-3 5 0-15,5 0 0 0,-2 7 0 16,3-1 0-16,1 1 0 0,5 2 0 15,2-1 1-15,5 0-1 0,5-2 1 16,3-6-1-16,3 0 1 0,1 0 0 0,2-6-1 16,2 1 1-16,0-1-1 0,0 1 1 15,0-2-1-15,-4 3 1 0,0 0-1 16,-6 4 0-16,-2-6 1 0,-7 6 1 16,-2-4 1-16,-7 4 3 0,-2 0 3 15,-5 0 2-15,0-4 0 0,-6 4 1 16,0 0 0-16,-4 0-1 0,0 0-3 0,3 5-3 15,-3-5-1-15,0 5-1 16,6-1-1-16,-1-4-1 0,5 5-1 0,-4-2 0 16,4 1 0-16,4 0 0 0,-1-1 0 15,3-3 0-15,-2 7 0 0,-1-7 0 16,2 5 0-16,-1-5 0 0,-4 0 1 16,0 0 0-16,0 0 0 0,0 0 0 15,0 0 0-15,0 0 0 0,-4 0 0 16,-1 0 0-16,2 0 0 0,-1 0-1 0,0-4 0 15,-2 4 0-15,3 0 1 0,-3 0-1 16,2 0 0-16,0 0 0 0,-2 0 0 16,2 0 0-16,1 0 0 0,-3 0 0 15,2 0 0-15,-2 0 0 0,2 4 0 16,4-4 0-16,-4 0 0 0,4 0 0 16,0 0 0-16,0 0 0 0,0 0 0 0,0 0 0 15,0 0 0-15,0 0 0 0,0 0 0 16,-4 0 1-16,4 0-1 0,0 0-1 15,0 0 1-15,0 0 0 0,0 0 0 16,0 0-1-16,0 0 1 0,0 0 0 16,0 0-1-16,0 0 1 0,0 0-1 15,0 0 1-15,4 0 0 0,-4 0 0 16,0 0 0-16,0 0 1 0,0 0-1 0,0 0 0 16,0 0 1-16,0 0-1 0,0 0 0 15,0 0 0-15,0 0 0 0,0 0 0 16,0 0 0-16,0 0 0 0,-4 0-1 15,4 5 1-15,4-5-1 0,-4 5 1 16,7-1 0-16,0 2-1 0,1-1 1 16,4 1 0-16,5-2 0 0,0 1 0 15,5-5 0-15,1 5 0 0,1-5 0 16,2 0 0-16,0 0 0 0,-2-6 1 0,-1 2-1 16,-3-1-1-16,-1-1 1 0,-1 0 0 15,-2-2 0-15,-2-1 0 0,-1 0 1 16,-1-1-1-16,-4 1 0 0,0-1 0 15,-4 2 1-15,-4-2 0 0,0 3 0 16,0 1 0-16,-4 1-1 0,1 5 1 16,-3-4 0-16,-1 4-1 0,1 8 0 15,-1-1 0-15,-2 3 0 0,-2 4 0 16,1 1 0-16,-3 2 1 0,-1-1-1 0,-1 3 0 16,-1-2 0-16,2 0 0 0,0 1 0 15,1 1 0-15,1-3 0 0,4 1 0 16,3 1 0-16,5 4 0 0,0 1 0 15,6 0 0-15,6-3-1 0,1 4 1 16,1-5-1-16,3-3 0 0,3-6-1 16,2-5 1-16,2-5-1 0,-1-5 1 15,3-3-1-15,2-5 1 0,2-4 0 0,3-1 0 16,0 0 0-16,2-2 1 0,2 1 0 16,-4 0 0-16,0 0 0 0,-1 2 0 15,-6 1 0-15,-5 0 0 0,-4 0 0 16,-4 3 1-16,-7 3 0 0,-6 0 0 15,0 3 1-15,-6 2 0 0,-5 5 0 0,-4 0 1 16,-3 0 0-16,-2 8-1 0,-5-1 0 16,1 2 0-16,-2 2-1 15,3 1 1-15,0-1-2 0,5-2 1 16,3 3-1-16,4-4 0 0,5 2 0 0,6-1 0 16,4-2-1-16,6-1 0 0,5 1-1 15,5-7 0-15,4 0-2 0,4 0-1 16,3-10-1-16,2 2 0 0,-6-3-1 15,2-1 2-15,-5 3 0 0,-4-4 2 16,-4 2 0-16,-5 2 3 0,-4 3 0 0,-2 1 3 16,-5 0 2-16,0 1 0 0,0 1 0 15,0 3 0-15,0-5 0 0,0 5-1 16,0 0-2-16,0-4-1 0,0 4-2 16,0 0 1-16,0 0-1 0,0 4 1 15,0-4-1-15,0 0 1 0,4 0 0 16,-4 4 0-16,0-4 1 0,0 0-2 15,0 0 1-15,0 0 0 0,0 0 0 16,3 0 0-16,-3 0 0 0,0 0 0 0,0 0 1 16,5 0-1-16,-5 0 0 0,0 0 0 15,0 0 0-15,3-4 0 0,2 0 0 16,-2-1 0-16,1 0 0 0,2-2 1 16,1-2-1-16,1 1 0 0,0-3 0 15,1 1 0-15,-2 2 1 0,0 0-1 16,-5 2 0-16,3 2 0 0,-5 4 1 15,0 0-1-15,0 0 1 0,-6 10-1 0,-2 0 1 16,-3 5-1-16,2 2 1 0,-6 1-1 16,2 4 1-16,-2 0 1 0,5 0-1 15,1-2 0-15,0-2 1 0,7 0-1 16,2-2 0-16,0-1 0 0,9-5-1 16,3-5 0-16,5-5-1 0,6 0-3 15,4-10-4-15,5-1-8 0,1-5-11 0,6-1-11 16,-4 0-105-16,0 1-109 0,-4 1-262 15</inkml:trace>
  <inkml:trace contextRef="#ctx1" brushRef="#br0" timeOffset="100266.9">20303 12235 389 0,'-8'-12'98'0,"1"-2"4"0,1-4-56 15,-2-1-10-15,2 1-4 0,-2-2-2 16,-1 1-6-16,2 0-1 0,-4 5-1 16,-2 1-2-16,-3 6 0 0,-3 7-3 15,-1 0-1-15,-1 10-2 16,-5 3-2-16,3 6-3 0,-1 3-2 0,1 0-1 15,0 1-2-15,5 2-1 0,3-4-1 16,7-2 0-16,3-4-1 0,5-4 0 16,10-2 0-16,6-1-1 0,2-8 1 15,4-5 0-15,3-4 0 0,2-2 0 0,1-5-1 16,-2-5-1-16,3-6 0 16,2 3-2-16,-4-3 0 0,5-5-2 0,1-3 0 15,0-5-1-15,0-1 1 0,-4-3 1 16,-4 0 0-16,0 1 1 0,-6 5 1 15,-10 6 2-15,-1 7 1 0,-4 7 1 0,-4 7 1 16,-6 7 0-16,-2 4 0 0,-6 10 1 16,-3 8 1-16,-4 6-1 15,1 9 0-15,-3 7 0 0,0 6 1 0,3-1-1 16,1 6-1-16,4 1 0 0,3-5-1 16,6-2-1-16,6-6 0 0,0-5 0 15,5-1-1-15,10-8 1 0,10-8-1 16,8-6 0-16,6-6 0 0,3-5 0 15,4-9-1-15,6-4 0 0,-6-5-1 16,-5 2 1-16,2-3-1 0,-6-1 0 16,-5 1 1-16,-7 1 0 0,-4 3 1 0,-3 1 0 15,-9 0 0-15,-4 4 2 0,-5-1 1 16,-8 1 2-16,-4 3 2 0,-2 7 1 16,-6 0 2-16,0 11-1 0,-4-1 0 15,2 8-2-15,2-2-1 0,2 3-3 16,6 0-1-16,4 1-1 0,8-2-1 15,0-3 1-15,12-1-2 0,2 1 1 0,8-2 0 16,8-4 0-16,4-3 0 0,10-6-1 16,6 0-1-16,4 0 1 0,5-6 0 15,-1-3-1-15,-1-6 1 0,-2 2 0 16,-7-1 0-16,-4 0 1 0,-5-2 0 16,-4 2 0-16,-8 1 0 0,-2 5 0 15,-6-2 1-15,-6 2 1 0,-4 0 2 16,-9 3 2-16,0 0 1 0,-7 1 0 0,0 4 0 15,-1-5 0-15,-2 5-2 0,3 0-1 16,0 0-2-16,1 0-1 0,6 0-1 16,-3 4 0-16,3-4-1 0,0 0 1 15,0 5-1-15,0-5 0 0,0 4 1 16,0-1-1-16,0 1 1 0,0 0 0 16,0-1 0-16,0 2 0 0,0-1 0 15,0-1 0-15,0-3 0 0,0 6 0 16,0-6 0-16,0 3 0 0,0-3 0 0,0 0 0 15,0 0 0-15,0 0 0 0,0-6 0 16,0 1 1-16,3-1-1 0,-3-1 1 16,0-3 0-16,0 3 0 0,-7-3 0 15,0-2-1-15,-1 0 1 0,-3 2-1 16,-3 3 1-16,-1 7-1 0,-4 0 0 16,0 11-1-16,-3 7 1 0,1 1 0 0,2 3 0 15,-1 1 0-15,3-1 0 16,4-2-1-16,6 0 1 0,5-7-1 0,2-1 0 15,7-1 0-15,2-11 0 0,9 0-1 16,1-11-2-16,3-4-1 0,9-4 0 16,2-6-2-16,6-6 1 0,2-4-1 15,0-2 2-15,3-6 1 0,-3-2 2 16,-6-5 0-16,-3 1 2 0,-6 1 0 16,-7 2 0-16,-6 7 0 0,-5 6 0 15,-3 8 0-15,-5 9-1 0,0 7 1 0,-8 9 0 16,-3 13-1-16,-4 5 1 0,-8 7-1 15,0 10 1-15,-3 9 1 0,-1 7-1 16,-3 2 0-16,3 3 0 0,1 1 0 16,6-4 1-16,4-6-1 0,3-6-1 15,2-9 1-15,11-6-1 0,7-8 0 16,6-6 0-16,13-12 0 0,6 0 0 0,9-15-5 16,5-1-5-16,7-8-7 0,-1-3-15 15,2-5-109-15,-3 3-113 0,-9 1-278 16</inkml:trace>
  <inkml:trace contextRef="#ctx1" brushRef="#br0" timeOffset="101577.53">22521 12157 376 0,'0'-3'86'15,"0"-3"3"-15,5-2-67 0,1 1-1 16,2-2 3-16,-1-1 2 0,0-3-1 0,3-1-1 15,-1-1-2-15,-2-4-1 0,-3-2-1 16,0 0-1-16,-4-3-2 0,0 3-1 16,-4 1 0-16,-6 2-1 0,-5 7 0 15,-6 6-1-15,-5 5-1 0,-5 10-1 16,-2 5-2-16,-2 2-3 0,1 4 0 16,4 2-3-16,1 3 0 0,5-2-2 15,7 0 0-15,3-2-1 0,6 1 0 16,4-5 0-16,4-3-1 0,13-6 1 15,4-4-1-15,10-5 0 0,6-10 0 16,12-4 0-16,2-2-1 0,2-4 0 0,-1-2-1 16,-3-3 1-16,-6 0-1 0,-5 5 0 15,-12 0 1-15,-7 6 2 0,-6 2 1 16,-9 7 1-16,0 5 2 0,-9 9 1 16,-5 6 2-16,-3 3 1 0,-6 5-1 15,-3 4 1-15,0 2-1 0,3-1 0 16,2-3-1-16,5-3-1 0,6-2-1 0,10-4-1 15,7-4-1-15,9-2-1 0,7-6-1 16,1-4 0-16,8-4 1 0,3-4-1 16,4-2 0-16,-4-5 1 0,-2 4-1 15,-2 0-1-15,-2 4 1 0,-5 0-1 16,-5 7 0-16,-6-3 1 0,-6 3-1 16,-7 3 1-16,0 1 0 0,-4 0 1 15,-5 1-1-15,-2-2 1 0,-1 1-1 16,-2-1 1-16,4-3-1 0,1 4 0 0,2-4 0 15,1-5 0-15,6 1-1 0,0-4 0 16,10-2 0-16,3-2 0 0,7-5 0 16,9-7 0-16,7-7 0 0,4-5 1 15,7-8-1-15,5-6-1 0,1-6 1 16,3-6-1-16,1 3 0 0,-1-2 0 16,-3 0 0-16,-3 3-1 0,-4 6 1 0,-7 9 0 15,-12 7 0-15,-8 10 1 0,-12 8 1 16,-11 15 0-16,-5 14 0 0,-14 12 1 15,-6 11 0-15,-5 11 0 0,-6 9 1 16,-3 12-1-16,1 8 0 0,1 5-1 16,3-5 0-16,3 1 0 0,5-8 0 15,8-6-1-15,2-10 0 0,5-13 0 16,4-11 0-16,4-7 0 0,3-8 0 0,4-5 0 16,0-3 0-16,0-4 1 0,0-5 0 15,0-2 0-15,-6-4 1 0,3-5-1 16,-4 0 1-16,-2-4-1 0,-1-1 0 15,-7 2 0-15,1-1 0 0,-4 4-1 16,0 3 1-16,0 4 0 0,0 2 0 16,4 3 1-16,2 4 0 0,4 0 0 15,4 0 0-15,6 0 0 0,4 6 0 16,5 0-1-16,8 1-1 0,3 3 0 0,8-1 0 16,2 1 0-16,4 0 0 0,2 0 0 15,1-2 1-15,-3 0-1 0,-2-1 0 16,-3-3 1-16,-6 1 0 0,-5-5-1 15,-3 4 1-15,-4-4 1 0,-2 0-2 16,-5 0-6-16,-4-5-12 0,5 0-10 16,-5-2-17-16,0-3-110 0,0-1-121 15,-6-1-283-15</inkml:trace>
  <inkml:trace contextRef="#ctx1" brushRef="#br0" timeOffset="103398.97">17748 13234 295 0,'-6'0'74'15,"-1"4"3"-15,5-4-14 0,-2 0-42 0,4 0-2 16,-6-4 0-16,6-1 1 0,0 1 2 16,0-3-2-16,0-4-1 0,0 0-1 15,0-2 0-15,5-2 0 0,-5-1-2 16,0-1 0-16,2-2-1 0,-2 3 0 16,-4-1-1-16,-6 1 0 0,3 4 0 15,-6 2 0-15,-2 2-1 0,-3 8 0 16,-2 0-3-16,-2 9-1 0,2 3-2 0,-4 4-1 15,3 3-3-15,2 3 0 16,-1 2-2-16,6-1 1 0,7 0-1 16,7 0-1-16,0-1 0 0,7-4 0 0,8-6 0 15,8-7 1-15,0-5-1 0,9-12 0 16,2-1 1-16,4-4-1 0,-4-1 1 16,3-2 0-16,-4 3-1 0,-5 3 1 15,-6 0-1-15,-6 4 1 0,-6 2-1 16,-3 1 1-16,-7 4 0 0,-3 3-1 0,-8 0 1 15,2 0 1-15,-3 10-1 0,-1 0 1 16,-1 2 0-16,0 3 1 0,1 4 0 16,3 3 0-16,2 1 1 0,5-3-1 15,3-1 0-15,0 1 0 0,11-4-1 16,6-5 0-16,5-6 0 0,11-5 0 16,6 0-1-16,6-14-3 0,2-3-5 0,4-4-13 15,-3-1 76-15,0 0-190 0,-9 0-119 16,-1 3-323-16</inkml:trace>
  <inkml:trace contextRef="#ctx1" brushRef="#br0" timeOffset="105416.37">18749 13070 354 0,'0'-4'88'0,"0"0"5"0,0 1-47 15,0-1-12-15,0 1-2 0,0-2-3 16,0 1-2-16,3 1 0 0,-3-3-4 15,0 2-1-15,0 0-1 0,0-1-2 16,0 1 0-16,-6 1-3 0,0-1-2 16,-2 4-3-16,1-3-2 0,-2 3-3 15,-4 0-2-15,0 7-1 0,0-1-1 0,-1 3-1 16,-1 3 0-16,-1 0-1 0,-1 1 1 16,-1 1-1-16,0 3 0 0,-1 0 1 15,-1 2-1-15,-1 0 0 0,0 3 1 16,-1 4-1-16,4 0 0 0,3 1 1 15,2 3-1-15,6 2 1 0,7 0-1 16,7-2 1-16,5-1-1 0,9-1 0 0,3-4 1 16,6-4-1-16,3-8 0 0,4-5 1 15,0-7-1-15,2-9 1 0,1-3-1 16,4-8 1-16,4-6 0 0,-2-3-1 16,0 2 1-16,-3-2-1 0,-5-4 0 15,-5 3 1-15,-3-1-1 0,-8 6 1 16,-9 0 2-16,-3-1 0 0,-10 6 2 15,0 2 0-15,0 3 0 0,-9 4 1 0,1 2 0 16,-4 4-3-16,1 5 0 0,-1 6-1 16,-1 3-2-16,2 7 1 0,-2 3-1 15,2 7 0-15,2 4 0 0,3-3 0 16,6 2 0-16,0 0-1 0,10-3 1 16,3-1 0-16,3-10 0 0,4-5 0 15,5-3 0-15,2-7-1 0,1-10 2 16,5-5-1-16,4-8 0 0,-1-2 1 0,0-3-1 15,0-2 1-15,-1 1-1 0,-1 1 1 16,-5 1-1-16,-7 3 0 0,0 0 1 16,-8 3-1-16,-2 5 1 0,-5 3 0 15,-3 3 0-15,-4 3-1 0,3 7 1 16,-3 0-1-16,3 0 1 0,1 0-1 16,1 7 0-16,5-2-1 0,0 1 1 15,5-1 0-15,1-2 1 0,6-3-1 16,-1 0 0-16,5 0 0 0,1-8 1 15,1 2-1-15,0-1 0 0,-1-1 0 0,-1 8 0 16,-6 0 1-16,0 0-2 0,-2 7 1 16,-9-1 1-16,0 3 0 0,-5 0 0 15,-4 0 0-15,0 0 1 0,-4 0 0 16,-3 3 0-16,-3 3-1 0,-4 1 0 16,1 2 0-16,-3 0 0 0,3 3-1 0,3 1 0 15,2-1 0-15,3-3 0 0,5-4 0 16,7-3-1-16,5-5 0 0,2-6 1 15,11-5-1-15,3-6 0 0,8-6 0 16,7-5 1-16,6-5-1 0,3-4 1 16,0-7-1-16,0-4 1 0,1-6 0 15,-6-1 0-15,-3-3 0 0,-3-1 0 16,-5-3 0-16,-1 2 0 0,-6 4 1 0,-3 4-1 16,-6 3 0-16,-7 5 0 0,-3 7 0 15,-10 9 0-15,0 8 0 0,-5 10-1 16,-4 9 1-16,-2 9-1 0,-7 12 1 15,-1 11 0-15,-2 10 1 0,-4 10 0 16,3 14 0-16,-2 8-1 0,2 4 1 16,-3 1 0-16,4-3-1 0,0 0 1 0,3-9-1 15,1-12 1-15,1-7-1 0,4-10 0 16,4-9 1-16,1-8-1 0,2-9 1 16,2-7 0-16,-1-5-1 0,0-9 1 15,1-7-1-15,-2-6 1 0,2-6-1 16,-2-8 0-16,3-1 0 0,2-2 1 15,-5-4-1-15,5 8 0 0,0 0 0 16,0 7-1-16,7 5 1 0,-1 7-1 16,2 0 1-16,2 7-1 0,3 4 0 15,2 0 1-15,1 4-1 0,6 0 1 16,1 1-1-16,5 4 0 0,3-2-1 0,4 0 1 16,3-2-2-16,3-5 1 0,3 0-1 15,0 0 0-15,-1-9 1 0,-4 1-1 16,-1-4 1-16,-9 0 0 0,-3-1 1 15,-4 1-1-15,-6 0 2 0,-8-2 0 16,-1 1 1-16,-7 1 2 0,0-1 2 16,-13 4 3-16,0 2 2 0,-4 2 3 0,-7 5 0 15,-2 0 1-15,-1 9-3 0,-3 1-1 16,1 0-3-16,3 2-3 0,5 2-2 16,3 0-2-16,4 3 1 0,7 0-2 15,3 2 1-15,4-1-3 0,8-1-1 16,1-2-4-16,7-2-2 0,4-4 0 15,3-4-2-15,2-5-1 0,1 0 1 16,-3-10 3-16,2-1 2 0,-7-1 3 16,-2 1 0-16,-4 0 2 0,-5 1 3 0,-3 1 3 15,-4 2 3-15,0 3 2 0,0 0 2 16,0 4-1-16,0 0-1 0,0 0 0 16,0 0-3-16,0 9-4 0,0 1-1 15,4 1-1-15,1 3 0 0,2-2-1 16,0-2-2-16,6-2 0 0,1-3-1 15,4-5 0-15,2-4-2 0,1-2 1 0,4-4-1 16,2 1 0-16,1-4 1 0,2 0 0 16,0 1 1-16,-4 0 1 0,4 2 0 15,-3 0 1-15,-5 2 2 0,-2 2-1 16,-3 1 1-16,-3 5-1 0,-5 0 0 16,-3 0 1-16,-1 9-1 0,-5 1 0 15,0 1 1-15,0 3-4 0,-7 1-6 16,2 0-5-16,0-2-10 0,3 1-11 15,-4-6-101-15,6-1-104 0,0-7-250 16</inkml:trace>
  <inkml:trace contextRef="#ctx1" brushRef="#br0" timeOffset="105709.53">21157 12895 474 0,'-9'0'110'0,"4"6"5"0,-2-2-76 15,1 0-14-15,3 2-2 0,-1-2-3 16,4 0-1-16,-5 0-8 0,5-4-4 16,0 3-2-16,0-3-1 0,5 0 3 15,-5-3 5-15,0 3 8 0,0-5 7 16,0 5 4-16,0-5 3 0,0 5 0 0,-6 0-4 15,0-3-5-15,2 3-10 0,-2 4-6 16,-1 1-8-16,1 1-12 0,0 3-14 16,0-1-16-16,1 1-116 0,5-6-124 15,0-3-301-15</inkml:trace>
  <inkml:trace contextRef="#ctx1" brushRef="#br0" timeOffset="106514.95">21340 13098 406 0,'0'-6'101'16,"0"1"6"-16,0 1-60 0,0 4-8 15,-4 6-4-15,-2 2-2 0,-2 3-5 0,0 4-5 16,-3 5-5-16,-3 5-5 0,1 2-1 16,0-1-1-16,0-1-2 0,3-2-2 15,0-5-2-15,8-3 0 0,2-7-2 16,0-8-1-16,13 0 0 0,1-3-1 16,7-9 0-16,10-5 0 0,1-2 0 15,4-2 0-15,2 2-1 0,-2 3 0 16,-3 2-1-16,-8 9 1 0,-4 5-1 15,-4 9 1-15,-8 4 0 0,-3 3 0 16,-6 3 1-16,5 0 0 0,-5-1 1 0,0-1 1 16,6-3 1-16,-3-3 1 0,3-3-1 15,1-8 1-15,4 2-1 0,3-2 0 16,1-5-1-16,9-1-5 0,-2-5-7 0,3-1-10 16,-1-2-13-16,-1-2-104 15,-2 3-106-15,-1 3-263 0</inkml:trace>
  <inkml:trace contextRef="#ctx1" brushRef="#br0" timeOffset="108006.51">22391 13043 462 0,'-9'-10'99'0,"0"3"1"16,1 1-82-16,5 2-7 0,3 4-3 15,0 0 1-15,-6 5 3 0,6 4 1 16,-7 6 3-16,1 2 3 0,-8 11 2 15,-1 7 0-15,-5 8-1 0,-2 7-2 16,-4 8-5-16,0 6-3 0,-3 2-3 16,2 0-2-16,-4-5-2 0,-2 1 0 15,0-7-2-15,0-10 0 0,1-6 0 16,5-7 0-16,3-8 0 0,7-5-1 16,6-8 0-16,6-5-1 0,5-6 1 15,0-4 0-15,8-3 0 0,3-5 0 0,6-6 0 16,4-3 1-16,2-6-2 0,7-4 0 15,2-7-2-15,-1-10-1 0,3-4 0 16,-1-6 0-16,0-2 0 0,-2-3 1 16,1 3 0-16,-3 4 2 0,-7 10 1 15,2 9 0-15,-4 10-1 0,-5 9 1 16,-3 5 0-16,-3 6-1 0,-1 3 0 16,1 4 1-16,-4 4-1 0,-5 0 1 0,5 2-1 15,-2 0 1-15,-3 1 0 0,7-1 0 16,-1-2 0-16,2-4-1 0,4 0 1 15,6 0 0-15,3-11 0 0,4 0 0 16,1-7 0-16,3-2 0 0,-2-5 1 16,-5 1-1-16,-1-3 1 0,-4 2 1 0,-7 1 1 15,-1 3 2-15,-5 6 2 0,-4 3 0 16,0 5 1-16,0 3 0 0,-5 4 0 16,-1 0-1-16,2 6-2 0,-1-1-1 15,1 1-1-15,-1-1-1 0,5 0 0 16,-5 0-1-16,5-5-1 0,0 4 1 15,7-4-1-15,-3-4 0 0,2 0 0 16,0-2 1-16,3 0 0 0,0-1-1 16,-1-2 1-16,-3 2-1 0,0 2 1 0,-1 1 0 15,-4 1 0-15,5 3-1 16,-5-4 1-16,0 4-1 0,0 0 1 0,0 0-1 16,0 0 0-16,0 0 0 0,0 0 0 15,0 0 0-15,0 0 0 0,0 0 0 16,-5 0 0-16,5 0 0 0,0 4 0 15,-3-4 1-15,3 0-1 0,0 0 1 16,0 0-1-16,0 0 1 0,0 0-1 16,-4 0 1-16,4 0-1 0,0 0 0 0,0 0 0 15,0 3 0-15,-3-3 0 0,3 0 0 16,-3 4 1-16,3-4-1 0,-6 0 0 16,6 0 0-16,-4 4 0 0,4-4 1 15,-3 0-1-15,3 0 1 0,-5 0 0 16,5 0 0-16,0 0-1 0,0 0 0 0,0 0 0 15,5 5 0-15,-2 0 0 0,3-1 0 16,2 4 0-16,1-1 0 0,4 0 0 16,1-1 0-16,6-1 0 0,3-1 0 15,6-4 0-15,4 0 0 0,3-5 0 16,4-4 0-16,4 0 0 0,-2-1 0 16,1-4 0-16,-5 1 0 0,-3 0 0 15,-8 0 1-15,-4 1-1 0,-4 2 0 16,-6 2 1-16,-5 1 2 0,-8 4 2 15,0 3 0-15,-8 5 1 0,-4 3 0 16,-5 5 0-16,-2 5-1 0,-5 4-1 0,-2 5-2 16,-1 2-1-16,0 0-1 0,4 1 0 15,0-3 1-15,7-4-1 0,6-3-1 16,7-4 1-16,8-5-1 0,10-4 1 16,7-7-1-16,8 0 0 0,10-5 0 15,2-6-1-15,5-2 0 0,0 0-1 16,3-1 1-16,-1 1 0 0,0 1-1 15,-8 6 2-15,-2 6 0 0,-5 0 0 0,-6 0 0 16,-10 6 0-16,-6 4 0 0,-5 1 1 16,-7 1 0-16,-6 0 0 0,-1 0 0 15,-1 0 1-15,-1-2 0 0,-1 1-1 16,3-5 0-16,2 0-1 0,1-1-7 16,4-1-8-16,4-4-9 0,2 0-12 15,3 0-103-15,5-8-106 0,2 2-255 0</inkml:trace>
  <inkml:trace contextRef="#ctx1" brushRef="#br0" timeOffset="108309.75">23652 12706 520 0,'-6'0'115'0,"0"0"4"15,4 0-93-15,-4 4-7 0,4 0 0 16,2-1 3-16,-5-3-3 0,5 6-3 16,0-6-2-16,-6 5-2 0,6-5-2 15,0 0 0-15,0 0-3 0,0 0-1 16,5 0 1-16,-5-5 2 0,0 2 1 16,0-1 2-16,0 0-1 0,0 1-1 0,-5-1-1 15,5 4-2-15,-6-4-2 0,2 4-3 16,1 0-2-16,3 4-7 0,-7 0-7 15,7 1-8-15,0-1-13 0,6 3-12 16,0-4-99-16,2 1-104 0,5-4-245 16</inkml:trace>
  <inkml:trace contextRef="#ctx1" brushRef="#br0" timeOffset="108880.21">24049 12917 435 0,'0'0'103'0,"6"-8"7"15,-6 5-73-15,6-2 0 0,-2-1 3 16,-4 0 5-16,0-1-3 0,0 2-3 0,0-1-5 16,-9 1-5-16,1 5-5 0,-6 0-6 15,-5 7-5-15,-6 4-4 16,-2 6-5-16,-2 8-2 0,-2 0 0 0,-1 4-2 16,4 5 1-16,2-1 0 0,6-1-1 15,6-4 0-15,7-5 0 0,7 1-1 16,8-6 0-16,12-5-1 0,9-5-2 15,8-5-2-15,9-3 0 0,1-5-1 16,6-4 0-16,1-5 0 0,-2-4 2 16,0-2 1-16,-4-2 1 0,-7 0 2 15,0-3 1-15,-5-2 0 0,-6 2 0 0,-7-1 3 16,-6 3 3-16,-9 1 4 0,-8 2 0 16,-6 6 2-16,-8 4-1 0,-4 6 1 15,-5 4-3-15,-2 8-4 0,-1 9-3 16,1 3-1-16,2 6 0 0,-1 4-1 0,5 2-1 15,6 2 1-15,6-2 0 0,7-3 0 16,0-3-1-16,12-4 0 0,6-5 0 16,4-4 1-16,8-3-2 0,7-7-2 15,9-3-4-15,4-6-5 0,-1-2-7 16,4-4-8-16,-3-2-12 0,-7 0 7 16,-5-2-113-16,-10 4-104 0,-8-1-255 15</inkml:trace>
  <inkml:trace contextRef="#ctx1" brushRef="#br0" timeOffset="109451.84">24811 13233 461 0,'0'0'112'0,"-2"0"7"15,2 0-76-15,0 0-5 0,0 0-5 16,0 0-4-16,0 0-5 0,0 0-8 16,0 0-6-16,0 0-4 0,0 0-2 15,0 0 0-15,0 4-1 0,0-4-1 16,5 0-1-16,-5 3 1 0,3-3-1 16,-3 0 1-16,0 0 3 0,5 0 4 15,-5 0 6-15,0 0 4 0,0 0 1 16,0 0-1-16,-5 0 0 0,2 7-4 0,-3-1-4 15,-1 2-6-15,0 1-3 0,1-1-2 16,0 1 1-16,1-1-1 0,5-3-1 16,-3-2 0-16,3-3-1 0,0 0 0 15,3 4-1-15,3-4 1 0,0-5 0 16,2 0 1-16,2-3 0 0,-2 1 2 16,-2-2 0-16,0 1 1 0,-6 0 1 0,3 2-1 15,-3 3 0-15,-3 3-1 0,-2 0 1 16,0 3-2-16,-2 4-4 0,1 1-5 15,2-1-8-15,-1 2-7 0,0 0-14 16,5-4-7-16,-3-1-105 0,6-4-105 16,1 0-252-16</inkml:trace>
  <inkml:trace contextRef="#ctx1" brushRef="#br1" timeOffset="121155.75">6418 11862 264 0,'0'0'61'15,"0"0"4"-15,0-3-36 0,0 3-7 16,0 0-3-16,0 0 0 0,0 0 2 16,0 0 1-16,0 0 0 0,0 0-3 15,0 0-2-15,0 0-3 0,0 0-4 16,0-4-3-16,0 0-3 0,5 4-2 16,-2-7-1-16,3 7 0 0,-1-3-1 0,1 3 1 15,-3 0-1-15,4 0 1 0,-1 0 0 16,0 0 0-16,4 0 1 0,-1 0 0 15,-1 0 2-15,5-4 0 0,1 4 0 16,4-5 1-16,2 5 1 0,1-7-2 16,5 7 0-16,6-6 0 0,0 6-1 15,2-4-1-15,0 4 0 0,0 0 0 16,2 0 0-16,-6-3 0 0,3 3 1 16,-2 0 0-16,-3 0 0 0,-1-5 0 15,3 5-1-15,-2-5 1 0,1 5-1 0,2-4 0 16,-2 4-1-16,2 0-1 0,0 0 1 15,-1 0 0-15,2 0-1 0,-4-4 1 16,2 4-1-16,-2 0 1 0,-3-3 0 16,2 3 0-16,-1 0 0 0,1-5 0 15,1 5 0-15,3-3 0 0,1-1-1 16,1 4 1-16,2-5-1 0,3 2 1 0,-2 3-1 16,-1-7 1-16,2 4 0 0,-4 3 0 15,0-4 0-15,0 4 1 0,-6 0-1 16,3 4 0-16,-7-4 0 0,0 6 0 15,-1-2-1-15,-1-4 0 0,3 4 1 16,-2-4-1-16,3 0 0 0,-1 4 0 16,-1-4 1-16,-1 0-1 0,-2 4 1 15,0-4 0-15,-2 0-1 0,2 0 1 16,0 0 0-16,1 0 0 0,0-4 0 0,1 0 1 16,-1 4 0-16,1-3 1 0,-2 3 0 15,2 0 1-15,-3-5 0 0,0 5 0 16,-2 0 0-16,-1-3-1 0,-2 3-1 15,1 0 0-15,-2 0-1 0,-3 0 0 16,1-3 0-16,-2 3 0 0,-2 0 1 16,-1 0 1-16,-2 0 2 0,-4 0 1 0,4-4 2 15,-4 4 0-15,0 0 0 0,3 0 0 16,-3 0-1-16,0 0-2 0,0 0-2 16,0-4 0-16,4 4-2 0,-4 0 0 15,5 0-2-15,-5 0-10 0,4 0-10 16,-4 7-98-16,0-3-97 0,0-4-248 15</inkml:trace>
  <inkml:trace contextRef="#ctx1" brushRef="#br2" timeOffset="131021.53">7325 15463 290 0,'-6'0'69'16,"6"0"1"-16,-2-4-41 0,2 4-10 15,0-4-4-15,0 4-2 0,0 0 2 16,0-3 2-16,0 3 2 0,0-4 2 16,0 4 0-16,0-4-1 0,0 4-4 0,0 0-4 15,0 0-3-15,0 0-4 0,4-3-1 16,0 3-2-16,1 0 0 0,1 0 1 15,3-4 0-15,2 4 2 0,-2-6 0 16,5 2 1-16,4 0 0 0,1-1-1 16,1 0 0-16,1 2-2 0,6-2 0 15,4 1-1-15,-2 4 0 0,4-4-1 16,4 4 1-16,3-4-1 0,0 4 0 16,1 0 0-16,6 0 0 0,-3-5 0 0,2 1 0 15,1 1 1-15,0 3 0 0,-1-8 1 16,0 8 0-16,-3-4 0 0,3 4 0 15,0 0-1-15,-3 0 1 0,-2 0-2 16,-2 7 0-16,0-7 0 0,-2 3 0 16,0-3 0-16,-2 0-1 0,4 0 1 15,-4-3 0-15,4 3 0 0,-3-4 1 16,4 4-1-16,-1-4 1 0,2 4-1 16,-4 0 0-16,1 0 0 0,-2 0 0 0,2 4-1 15,-5-4 1-15,0 4-1 0,-1-4 0 16,1 0 0-16,0 0 1 0,-1-4-1 15,1 4 0-15,-2-6 0 0,-1 3 1 16,2 3 0-16,-4 0-1 0,1 0 1 16,0 0-1-16,-5 3 1 0,-1 3-1 15,-2-6 0-15,-1 5 0 0,-1 0 1 16,-1-5-1-16,-3 5 1 0,4-5 0 0,-4 0 0 16,4 0 2-16,1 0-1 0,2-6 1 15,1 1-1-15,1 1 1 0,1 4-1 16,1-7-1-16,3 7 0 0,-1 0 0 15,0 0-1-15,4 0 1 0,-4 0-1 16,4-5 0-16,0 5 1 0,-3 0-1 16,2-4 0-16,-4 4 0 0,0 0 0 15,0 0 0-15,-1 0 0 0,1-5 0 0,0 2 1 16,-2 3-1-16,2 0 0 0,-1-4 0 16,1 4 0-16,0-4 0 0,0 4 1 15,0 0-1-15,4-6 0 0,-5 4 0 16,2 2 0-16,2-4 0 0,-2 4 0 15,-2 0 1-15,-1-4-1 0,-2 4 0 16,2 0 1-16,0-5-1 0,1 5 0 16,-2-4 0-16,5 4 0 0,-2-6 0 0,0 6 0 15,-1-3 0-15,0 3 0 0,0 0 1 16,-3 0-1-16,3 0 0 0,-5 0 0 16,4 0 0-16,-5 0 0 0,-1 0 0 15,0 0 1-15,-3 5-1 0,1-1 0 16,-3-1 0-16,1-3 1 0,-1 6-1 15,3-6 0-15,-1 0 0 0,1 4 0 16,1-4 1-16,3 0-1 0,-1 0 1 16,3-5-1-16,-1 5 1 0,1 0 0 0,0 0 0 15,1 0 0-15,0 0 0 0,-2 0 0 16,3 0-1-16,1 0 1 0,-3 0 0 16,3 0-1-16,-1 0 1 0,1 0-1 15,-1 0 1-15,-2 0 0 0,1 0-1 16,-3 4 1-16,0-4-1 0,3 4 1 15,-2-4-1-15,4 0 0 0,0 0 1 16,1-5-1-16,0 5 1 0,1 0-1 0,1-6 1 16,-1 6 0-16,1 0 0 0,-3 0 1 15,3 0-1-15,-1 0 0 0,1 0 1 16,0 0-1-16,-1 0 0 0,-2 0 0 16,1 0 0-16,0 0-1 0,-2 0 0 15,1 0 1-15,2 0-1 0,-2 0 0 16,3 0 0-16,-2 0 0 0,0 0 1 15,-1 0-1-15,0 0 0 0,1 0 1 16,2 4-1-16,-2-4 1 0,0 0-1 0,-1 0 1 16,0 0 0-16,-3 0 0 0,-2 0 0 15,1 0 0-15,1 0 0 0,-3 0 0 16,4 0-1-16,0 0 1 0,2 0-1 16,-1-4 1-16,1 4-1 0,-2 0 0 15,-1 0 1-15,-3 0-1 0,1 0 1 16,-1 0 0-16,-1 0 0 0,1 0-1 0,-1 0 1 15,0 0 0-15,-1 0 0 0,2 0 0 16,-3 0 0-16,3 0-1 0,-5 6 1 16,2-6-1-16,-5 0 0 0,0 5 0 15,-2-5 0-15,-3 0 1 0,1 0 0 16,0 0 0-16,-4 0 0 0,2 3 1 16,0-3 1-16,-1 0-1 0,2 0 1 15,-2 0-1-15,-1 4 0 0,2-4-1 0,-1 0 0 16,-1 3 0-16,0-3 0 0,2 0-1 15,-2 0 1-15,0 0 0 0,4 0 0 16,-3 0 0-16,6 0 0 0,-3 4 1 16,3-4 1-16,-1 0-1 0,3 0 0 15,0 0 0-15,4 0 0 0,-3-4-1 0,-1 4 1 16,-2 0-2-16,0 0 1 0,-4 0 0 16,-1 0 0-16,-2 0-3 0,-4 0-7 15,0 0-16-15,-4-8-104 0,-3 3-104 16,-1-2-268-16</inkml:trace>
  <inkml:trace contextRef="#ctx1" brushRef="#br3" timeOffset="156564.72">13534 15550 280 0,'0'-4'76'0,"-7"-1"4"16,5 1-33-16,-3 0-8 0,3 4-9 15,-3-8-6-15,5 5-4 0,-6-1-2 16,6 0-3-16,-4-1 0 0,0 1-2 16,4 4 1-16,-5-5 1 0,5 5 0 15,-3-4 0-15,3 4 0 0,-4 0-1 0,4-4-2 16,0 4-1-16,0 0-3 0,0 0-2 15,0 7 0-15,4-1-2 0,-1 3 1 16,3 3-1-16,5 5 1 0,-2-1 1 16,5 6-1-16,-1 1 0 0,5 1-1 15,0 2-1-15,-1 0-1 0,6 0 0 16,-1 0-1-16,-1-3 1 0,4-2-2 16,-5-1 1-16,1-2 0 0,-1-2 0 15,-2-2-1-15,-4-2 1 0,-3-1-1 16,-3-2 1-16,-3 1 0 0,-5-3 0 15,0-1 0-15,-4 0 0 0,-3 0 0 0,-5-1 0 16,-2 1 0-16,-1-6 0 0,-5 0 0 16,-4 0-1-16,2 0 0 0,-3 0 1 15,-1 0-1-15,-1 0 0 0,1 0 0 16,-1-4 1-16,-2 4-1 0,-1-6 0 16,4 1 0-16,-2 0 0 0,2 0 1 0,0-2-1 15,6 1 0-15,6 1-1 0,3 1 0 16,4-2 0-16,7 3 1 0,9-2-1 15,1 1 0-15,8 4 0 0,2 0 1 16,6 4 0-16,1 1 1 0,1 5 0 16,0 1 0-16,4 1 1 0,-5 2-1 15,4-2 0-15,-9 0 1 0,4 0-1 16,-1 4 0-16,-5-2-1 0,-5-1 1 16,2-1-1-16,-8-1 1 0,3-2-1 0,-4-1 0 15,-2-8 1-15,1 0 0 0,-1 0 0 16,-1-9 0-16,1-1 0 0,-3-2 0 15,3-7 0-15,-2-2 0 0,-1-2 0 16,3-3-1-16,2 1 1 0,-1-3-1 16,4 3 0-16,1-1 0 0,-3 2 1 15,3 4-1-15,-3 3 0 0,1 1 0 0,-4 5 0 16,-6 2 0-16,3 5 0 0,-3 1 0 16,0 3 0-16,0 0 0 0,0 0 0 15,0 0 0-15,-2 3 0 0,2-3 0 16,-5 4 0-16,5 0 0 0,-2 0 1 15,2-4-1-15,0 4 1 0,-4-4-1 16,4 4 1-16,0-4 0 0,0 0 0 16,-3 0 0-16,3 0 1 0,-4 0-1 15,4 0 1-15,0 0-1 0,-7 0 0 0,7 4 0 16,-3-4 0-16,3 3-1 0,-5 1 1 16,0 0-1-16,3 3 0 0,-2-1 0 15,-3 2 0-15,5 1 1 0,-4 0-1 16,-2-1 0-16,-2 4-1 0,0 2-3 15,-6 4-7-15,2 4-10 0,0-1 44 16,-1 0-150-16,2 0-107 0,2-2-279 16</inkml:trace>
  <inkml:trace contextRef="#ctx1" brushRef="#br3" timeOffset="158416.75">14623 15776 384 0,'0'0'91'0,"-5"-3"3"16,5-1-59-16,-2 0-6 0,2-2-3 15,-4 1-2-15,4-2-2 0,-7-1-2 16,4 1-1-16,-1 0-1 0,-2 1-2 16,-1-1-1-16,-1 1-1 0,-2 2-1 15,1 0-2-15,-4 4-1 0,-1 0-2 16,-3 0-2-16,0 4-2 0,-3 4-1 0,0 5-1 15,-4 3-1-15,3 0 0 0,1 3 1 16,2 1-1-16,4 0 0 16,6-1 0-16,3-5-1 0,5 1 1 0,4-4-1 15,3-3 0-15,6-2 1 0,1-6-1 16,5-7 0-16,1-3 1 0,2-3-1 16,2-3 1-16,3-10-1 0,1-3 0 15,0-3-1-15,4-6 0 0,1-5-1 16,0 1 0-16,1-5 0 0,0 4 0 0,-3 1 0 15,-2 1 1-15,-4 5 0 0,-3 4 2 16,-5 3 0-16,-6 7 0 0,-2 10 1 16,-9 1 1-16,0 6-1 0,-6 5 1 15,-4 9 0-15,-7 5-1 0,-1 10 0 16,-4 2-1-16,2 12 0 0,-6 3 0 16,4 7 0-16,-3 0 0 0,8 1-1 15,1-3 0-15,3-3 1 0,6-7-1 16,7-4 0-16,0-8 0 0,7-4 0 0,6-7 0 15,5-5 0-15,1-2 0 0,4-6 0 16,1 0 0-16,-1-5 0 0,2-1 0 16,-3-1 0-16,0-2 1 0,-5 4-1 15,-3 0 0-15,-4 5 0 0,-2-4 0 16,-5 4 0-16,-3 4 0 0,0 2 1 16,-8 4 0-16,4 4-1 0,-1 2 0 0,1 0-3 15,0 1-5-15,4-2-8 0,0-3-10 16,0-5-51-16,4-7-50 0,1 0-90 15,3-8-199-15</inkml:trace>
  <inkml:trace contextRef="#ctx1" brushRef="#br3" timeOffset="158666.5">15042 15547 441 0,'-6'5'103'0,"2"2"5"0,-2 2-63 15,1 2-15-15,1 0-1 0,-2 0-2 16,2 0-3-16,4-3-5 0,-4 0-3 16,4-3-5-16,5-1-4 0,1-4-4 15,-1 0 0-15,0 0-1 0,1-8 1 0,0 2 1 16,-3-1 0-16,-3-1 2 0,0 2-1 16,0 0 0-16,0 0 0 0,-7 6-1 15,2-6-2-15,1 6-2 0,-2 0-6 16,2 6-8-16,-1-2-14 0,5 2-102 15,-3 1-103-15,6 2-262 0</inkml:trace>
  <inkml:trace contextRef="#ctx1" brushRef="#br3" timeOffset="160396.31">15145 15959 360 0,'24'-28'87'0,"6"-4"3"16,4-6-64-16,5-3-1 0,3-4-3 15,4-3-6-15,-6-1-3 0,-1-4-3 16,-5-2 0-16,-8 5 0 0,-5 2 2 16,-5 7 2-16,-9 4 3 0,-7 6 0 15,0 11 0-15,-6 6-2 0,-5 8-1 16,-5 12-1-16,-5 9-1 0,-5 13-1 15,-4 9-2-15,-3 11 0 0,-3 9 0 16,-3 12 0-16,-1 4-1 0,0 10-1 0,0 7-2 16,0 3-1-16,-2 2-1 0,6-1-1 15,1-3-1-15,3-5 1 0,3-7-1 16,5-13 0-16,8-11 0 0,2-12-1 16,8-10 0-16,6-11 0 0,9-11-1 15,4-11 1-15,4-14-1 0,2-12 0 16,6-8 0-16,-3-9 0 0,3-10 0 0,0-7-1 15,-3-3 0-15,-3-1 0 0,-3-4 0 16,-4 0 0-16,-5 2 1 0,-2 5 0 16,-5 6 1-16,0 0 0 0,-5 7 0 15,5 9 0-15,0 8 0 0,0 4-1 16,0 9 0-16,0 6 0 0,0 7-1 16,7 5 1-16,-1 12 0 0,1 1 0 0,3 5 1 15,6-1 0-15,5 0 1 0,8-1-1 16,5-5 0-16,8-3 0 0,5-8 1 15,3-13-1-15,5-1 0 0,2-7 0 16,-1-1 1-16,-4-3-1 0,-5-2 0 16,-2-1 0-16,-3 2 1 0,-6-2-1 15,-7-1 0-15,-5-3 1 0,-6-1 0 16,-4-2 0-16,-4 2 1 0,-7 1 2 16,-3 7 0-16,-4 3 1 0,-5 2 2 0,-1 9 0 15,-3 4 0-15,-1 7 0 0,-2 4-1 16,-1 9-1-16,-1 6-1 0,3 10-1 15,-4 3-1-15,-1 10 0 0,-1 12-1 16,-5 7 0-16,-2 8 0 0,-2 6 0 16,0 5 0-16,-3 6 0 0,-4-1-1 15,4-1 1-15,0-7 0 0,3-3 0 16,0-6 0-16,3-10 0 0,6-6 0 16,5-8 0-16,5-9-1 0,5-6 0 15,6-11-1-15,0-7 0 0,8-6 1 16,-1-5-1-16,4-11 1 0,4-5 1 0,-1-8-1 15,5-7 1-15,1-5 0 0,-2-8-2 16,2-3 0-16,-2-8-1 0,-1-2 0 16,-4-4 0-16,-2 0 0 0,-2 2 1 15,-3 3 0-15,-6 7 1 0,4 8 1 16,-4 8-1-16,4 8 0 0,-4 6 0 16,6 5 0-16,-6 5 0 0,7 0 0 0,2 2-1 15,4 3 1-15,2 4-1 0,7-5 1 16,5 5-1-16,2 4 1 0,5-1 0 15,4-3 1-15,2 5-1 0,3-5 0 16,-3 0 0-16,0 0 0 0,-3-5 0 16,-4-2 0-16,-7-1 0 0,-3-1 1 15,-8-1 0-15,-1 1 2 0,-5 2 1 0,-3-4 1 16,-3 2 2-16,-3 1 1 0,0 0 2 16,0 1 0-16,-8 3-1 0,-1 4-1 15,-1 4-1-15,-3 7-2 0,-1 3-2 16,-3 6-2-16,1 3 0 0,-1 0-1 15,7 1 1-15,1 2-1 0,9-3-1 16,0-4 1-16,11-6-1 0,7-3 0 16,2-7 0-16,6-6 0 0,2-7 0 15,7-6 1-15,1-6-1 0,-1-5 1 16,4-3 0-16,-5-2 0 0,-2-1 1 0,-5 1-1 16,-8 1 2-16,-4 3 1 0,-4 5 3 15,-7 2 1-15,0 6 1 0,-4 5-1 16,0 4 1-16,0 1-2 0,7 5-2 15,-1 5-2-15,1-2-3 0,7 6 1 16,4-1 0-16,2 3 0 0,4 0 0 0,4-1 0 16,-1-3 0-16,3 0 0 0,0-7 1 15,-3 0-1-15,0 0 0 0,-1 0 0 16,-6-6 1-16,-2 3 2 0,-5 3 2 16,-5-4 3-16,-2 4 4 0,-6 0 1 15,0 0 1-15,-5 0 0 0,-4 9-3 16,-4 0-2-16,-4 5-3 0,0 3-2 15,-3 1-3-15,1 3 0 0,3-1-1 16,6 0 0-16,3-1-1 0,7-3-1 16,2-2-2-16,9-3-1 0,4-3-3 0,5-8-2 15,6 0 0-15,7-6-1 0,3-5 2 16,6-2 1-16,0-6 1 0,4-2 3 16,-4-1 3-16,-1-1 0 0,-6-1 2 15,-4 1 0-15,-8 2 3 0,-7 3 3 16,-6 4 2-16,-6 3 0 0,-4 4 1 0,-10 7-1 15,-4 5-1-15,-4 5-2 16,-4 5-3-16,-5 4-2 0,-4 4-1 16,3 3 0-16,3 1 0 0,5 0 0 0,13-1-1 15,7-6 1-15,13 3 0 0,10-10 0 16,7-2-3-16,7-7-3 0,4-9-8 16,1-6-12-16,3-4-11 0,-4-6-12 15,-1 3-115-15,-3-2-119 0,-9 2-282 16</inkml:trace>
  <inkml:trace contextRef="#ctx1" brushRef="#br3" timeOffset="161394.67">17348 15607 383 0,'0'-8'111'0,"0"3"4"0,0-1-7 15,0 6-70-15,-6-4-7 0,-4 4-8 16,1 7-6-16,-8 1-5 0,1 2-2 0,-7 7-2 16,1 1 0-16,-4 4-1 0,6 3 0 15,-2 0-1-15,3-2-1 0,2 0-2 16,8-5-1-16,4-3-1 0,5-4-1 15,6-8-1-15,11-3-1 0,1-3 0 16,7-4-1-16,7-6 1 0,3-1 0 16,3-4 0-16,-3 2 1 0,1 1 2 15,-7 3 1-15,-3 5 1 0,-9 2 0 16,-7 5 2-16,-3 0-1 0,-7 7 0 0,5 1 0 16,-5 0-2-16,0 2 0 0,7 0-1 15,0 2 0-15,1-5-1 0,9-4 0 16,3-3 0-16,5-9-1 0,5-2-1 15,6-4 0-15,4-4 0 0,4-4-1 16,7-3 1-16,7-3 1 0,1-9 0 16,-3-6 0-16,2-6 0 0,0-9 0 15,-2-5-1-15,-4-1 1 0,-5-1 0 0,-1 4 0 16,0 4 1-16,-8 8 3 0,-6 10 2 16,-9 9 1-16,-6 9 1 0,-8 15 1 15,-9 15 1-15,-8 14-1 0,-10 12 0 16,-3 10-3-16,-9 9-1 0,-1 10 0 15,-6 3-1-15,4 6-1 0,0-3 0 16,4-2-1-16,-1-5 0 0,9-2 0 16,2-8 0-16,-1-11 1 0,7-5-1 0,-1-9 0 15,5-5 0-15,-2-9 0 0,5-1 0 16,-1-7 1-16,1-5-1 0,0 0 1 16,-2-8-1-16,-1-4 0 0,-1 0 0 15,-2-6-1-15,1 1 1 0,-6-2-1 16,4-1 1-16,-1 2 1 0,-1 3 2 15,1 2 4-15,-3 4 1 0,4 3 1 16,0 6 1-16,5 0-1 0,1 0 0 0,7 8-3 16,0 2 1-16,8 4-2 0,9-1 0 15,5 3 0-15,11 0 0 0,5-1 1 16,3-7 0-16,5-3-2 0,1-5-1 16,-1 0-1-16,-3 0 1 0,-5-5-8 15,-6 5-18-15,-7-4-20 0,-10 4-118 16,-6 5-128-16,-9-5-314 0</inkml:trace>
  <inkml:trace contextRef="#ctx1" brushRef="#br3" timeOffset="162432.97">16089 15707 327 0,'0'0'79'0,"0"0"3"15,0-3-42-15,5 3-16 0,-5-9-5 16,4 5-1-16,-1-4-1 0,1 1-1 15,-4-3 0-15,5 0 0 0,-5-1-1 0,0-1 1 16,0-1-2-16,-6 0 1 16,0 1 0-16,-3 0 1 0,0 2-1 15,-3 2 1-15,-1 1-1 0,0 3 2 0,0 4-2 16,-1-4 0-16,1 4-2 0,-3 6-1 16,2 1 0-16,-2 4-2 0,2 4-1 15,-2 4-2-15,2 5-1 0,4 0-2 16,3 4-1-16,7 2-3 0,0-5-5 15,12-2-11-15,3-2-13 0,3-4-102 16,4-4-105-16,2-7-261 0</inkml:trace>
  <inkml:trace contextRef="#ctx1" brushRef="#br3" timeOffset="163057.11">16994 15604 320 0,'12'-13'90'0,"-1"-1"4"0,-3-2-34 16,-5-1-13-16,-3-2-6 0,0 1-5 15,-7 3-3-15,-6 0-2 0,0 4-2 16,-4 5 0-16,-1 3-2 0,-3 3-2 0,-3 11-3 16,4 3-3-16,0 5-3 0,5 3-4 15,-2 5-4-15,6 2-2 0,1 1-2 16,8 2-4-16,2-1-6 0,3-3-9 15,10-1-14-15,4-4-107 0,5-5-109 16,9-6-273-16</inkml:trace>
  <inkml:trace contextRef="#ctx1" brushRef="#br3" timeOffset="164111.97">19037 15516 413 0,'3'-9'95'0,"-3"-1"3"0,0 2-68 16,0 8-7-16,0 0-4 0,-7 4-4 16,1 7-1-16,-4 1-1 0,-6 8-1 15,0 3-1-15,-5 4 0 0,-2 2 1 16,2-3-1-16,0-2-1 0,1-3-2 15,6-3-2-15,3-7-2 0,5-3 0 16,6-4-1-16,0-4-1 0,10-9 1 16,6-5-2-16,7-3 1 0,2-5 0 0,7-5-1 15,2-6 0-15,2 0 0 0,0-2-1 16,-3 5 0-16,-3-1 1 0,-4 6 1 16,-3 6 1-16,-6 6 0 0,-3 5 1 15,-6 8 2-15,-5 5 1 0,-3 9 0 16,-5 4-1-16,-4 6-1 0,-2 1 0 15,0 3-1-15,-2 1-2 0,0-1-1 0,3-4-1 16,1-4 1-16,5-5-1 0,4-4 0 16,4-6 0-16,9-5 0 0,0-7 1 15,7-5-1-15,6 0 1 0,1-3-1 16,3-2 1-16,2 1-1 0,-1 3 0 16,-5 3 0-16,0 4 0 0,-5 0 0 15,-2 6 0-15,-6 0 0 0,-6 4 0 16,-2 5 0-16,-5 1 1 0,0 3-1 15,0 1 1-15,0 1 0 0,0 0 0 16,8 0 0-16,2-3 1 0,6-1 2 0,4-4 1 16,7-3 0-16,0-4 0 0,5-7 0 15,1-1-1-15,-5 0-4 0,1-3-7 16,-5 0-13-16,-5 0 58 0,-1 2-171 16,-7-1-113-16,0 2-306 0</inkml:trace>
  <inkml:trace contextRef="#ctx1" brushRef="#br3" timeOffset="165570.6">20078 15518 393 0,'-6'-14'100'0,"0"-1"5"15,-2 0-43-15,-2 0-22 0,-3 0-3 16,-3 1-3-16,-1 0-2 0,-6 3-4 16,-3 3-2-16,-1 2-5 0,0 6-4 0,-5-3-3 15,-1 6-4-15,2 6-2 0,-1 4-1 16,2 5-2-16,2 3 0 0,2 4-1 16,2 2-2-16,8 1 0 0,3-3-1 15,4-1-1-15,9-5 0 0,7-7 0 16,8-6 1-16,9-6-1 0,7 0 1 15,7-7-1-15,6-4 1 0,4-5 0 16,0-2 0-16,-3 1-1 0,-6-1 1 16,-5-4 0-16,-8 5 0 0,-10 4 1 15,-4 2 2-15,-7 3-1 0,-5 5 0 16,0 3 0-16,-7 8 0 0,-1 4 0 0,-1 4-2 16,-1 5 0-16,-1 3-1 0,-1 3 0 15,4 1 1-15,2-3-1 0,6-2 0 16,0-4 0-16,14-4-1 0,1-4 1 15,5-5 0-15,4-6 0 0,9-12 1 16,1-6-1-16,4-5 1 0,0-3 0 16,-3-5 0-16,5-4 0 0,-6-1 0 0,-8 2 0 15,0 1 1-15,-6 4 1 0,-1 0 1 16,-6 6 0-16,-2 8-1 0,-1 1 1 16,2 8-1-16,0 1-2 0,3 5 0 15,3 0-1-15,3 5-1 0,1 1 1 16,4 4 0-16,1 1 0 0,4 0 0 15,-3 0 0-15,3-1 0 0,-5 0 0 16,-4 0 0-16,-2-4-1 0,-4 3 3 16,-7 1 3-16,-9 1 3 0,0 4 2 0,-13 1 2 15,-2 3 0-15,-4 3 0 0,-5 1-2 16,4 2-3-16,0 0-3 0,4-1-2 16,5-3-2-16,4-3 0 0,7 0-1 15,0-7-1-15,11-4-1 0,5-7-3 16,8 0-1-16,3-7-1 0,9-5 1 0,8-6 0 15,8-5 1-15,4-9 1 0,2-6 3 16,7-6 1-16,1-11 2 0,0-4-1 16,0-6 1-16,-4 2-1 0,1-1 1 15,-7 2-1-15,-6 5 1 0,-7 6 1 16,-10 9 1-16,-8 6 2 0,-11 9 0 16,-8 8 0-16,-11 10 0 0,-3 9 0 15,-12 4-1-15,-6 8-1 0,-7 10-2 16,-1 10-1-16,-7 6 0 0,-5 9 0 0,0 9 1 15,0 8-1-15,2 4 0 0,4 1 0 16,5-1 0-16,2-3 0 0,7-7 0 16,5-8 0-16,3-12-1 0,6-7 1 15,5-12 0-15,1-4-1 0,4-5 0 16,2-5 0-16,0-5 0 0,8-6 0 16,-1-4 1-16,5-5 0 0,1-3 1 15,1-7 0-15,0-6 0 0,2-5 0 16,0 2-1-16,-2-6 0 0,6 3-2 0,3 2-1 15,-2 4 0-15,4 8-1 0,-2 8-1 16,3 5 1-16,-6 10 0 0,1 0 1 16,-1 7 0-16,-2 5 2 0,-4 0 0 15,-3 4 0-15,-5 3 1 0,-6-1 0 16,0 1 1-16,-11 0 1 0,-1-6-1 16,-5 1 1-16,-6-3-1 0,3-3 1 15,0-1-1-15,-1-3 0 0,0-4 0 16,2 0-1-16,1 0 1 0,5 0-1 0,4-4 0 15,-2 4-1-15,7 0-1 0,4 0 1 16,0 4-1-16,0 7 0 0,0 2 1 16,3 2 0-16,1 5 0 0,3 1 1 15,-3 1 0-15,7 0 1 0,1-2 0 16,2-3 0-16,5-4 1 0,3 0 0 0,9-7 1 16,4-3 0-16,11-3 1 0,1-8-1 15,5-3 1-15,0-4-1 0,2-6 0 16,-7-3-1-16,-1-6 0 0,-8-1-1 15,-5-4 1-15,-5 3-1 0,-7 3 2 16,-9 3-1-16,-6 2 2 0,-6 5 1 16,-10 8-1-16,-5 6 1 0,-5 5-1 0,-1 5-1 15,-4 8 0-15,3 4-2 16,2 7-1-16,1 3 0 0,6 4 1 0,4 0 0 16,4 1 0-16,5-1 1 0,2-3 1 15,8-3 0-15,0-5 0 0,7-5 0 16,2-4-1-16,3-6 1 0,5-5-1 15,4 0-2-15,2-6-7 0,0-5-14 16,1-2-13-16,0-2-17 0,0-2-113 16,0-4-126-16,-3 0-291 0</inkml:trace>
  <inkml:trace contextRef="#ctx1" brushRef="#br3" timeOffset="166383.4">21898 15641 455 0,'13'-15'102'16,"6"-4"5"-16,8-5-79 0,5-5-4 15,4-7 1-15,7-6-2 0,4-4-3 16,4-7-3-16,3-1-2 0,2-4-2 0,4-2-2 15,3-3 1-15,-3 2 0 16,-5 3 0-16,-8 6 1 0,-8 6-1 16,-12 8 0-16,-8 10-1 0,-8 10-1 15,-6 11-3-15,-5 11-2 0,-8 12 0 16,-7 13-1-16,-8 10-2 0,-6 9-1 0,-7 8 0 16,-7 8 1-16,-4-3-1 0,-1 2 0 15,1-4 0-15,4-3 0 0,6-4-1 16,4-4 1-16,7-7-1 0,3-4 1 15,8-7-1-15,3-8 0 0,4-6 0 16,3-5 1-16,1-4 0 0,4-7-1 0,-6 0 1 16,2-7-1-16,0 0 1 0,-2-4-1 15,-1-2 0-15,-4-3 1 0,0 1-1 16,-2-1 0-16,1 1 1 0,-4 3 0 16,2 3 3-16,3 2 2 0,1 2 0 15,2 5 1-15,3 0-1 0,5 0 1 16,0 0-2-16,7 6 0 0,3 0-2 15,5 2 0-15,3-2 1 0,6 0 0 0,2-1 1 16,5-5-1-16,-1 0 0 0,-1 0-1 16,-1 0-1-16,-3-4-1 0,-4 4-1 15,-7 0-7-15,-4 0-10 0,-7 0-16 16,-6 7-118-16,-7-2-121 0,-2 3-301 16</inkml:trace>
  <inkml:trace contextRef="#ctx1" brushRef="#br3" timeOffset="167816.83">23047 15445 347 0,'0'-16'91'0,"0"-2"3"0,0 1-37 15,0 1-20-15,0 1-7 0,0 2-4 0,-4 2-2 16,4 3-1-16,-6 1-4 0,-1 7-2 16,-2 5-2-16,-6 9 0 0,-4 9-1 15,-8 12-1-15,-5 6-1 0,-8 10 1 16,-3 12 0-16,-4 1-2 0,2 7-2 16,0 1-2-16,1-1-1 0,-2 2-2 15,2-5-1-15,4-9-1 0,7-6-1 16,0-9 0-16,9-10 0 0,6-11-1 15,10-6-1-15,5-7 1 0,6-10 0 16,5 0 0-16,8-16 1 0,8-5 0 16,5-6 0-16,4-13 2 0,4-9-2 15,5-11 0-15,5-8 0 0,1-5-1 0,6-4 0 16,2-7 0-16,1 7-1 0,-2 4 1 16,-2 9 0-16,-9 12 0 0,-8 12 1 15,-9 11-1-15,-9 12 0 0,-10 9 1 16,-2 12-1-16,-6 7 1 0,-5 6-1 15,-1 2 1-15,0 6 0 0,0 3 0 0,0-2 0 16,2-3-1-16,4-4 1 16,0-5-1-16,3-4 0 0,4-10 2 0,5 0 0 15,6-12 0-15,3-4 1 0,4-8 0 16,4-3 1-16,5-5-2 0,3 0 1 16,1 1-1-16,-1 3 2 0,-1 6 2 15,-4 4 2-15,-4 5 1 0,-3 3 0 16,-5 4 0-16,-9 3-1 0,-1 3-2 15,0 0-2-15,-3 0-2 0,1 3 0 0,0 2-2 16,6 0 1-16,-1 1 0 0,7-3-1 16,0 0 1-16,5-3 0 0,2 6-1 15,0-6 0-15,2 0 1 0,0 0-1 16,-2 0 1-16,-1 3 0 0,-5-3 0 16,0 5 0-16,-3-5 2 0,-5 5 0 15,-5-5 0-15,0 3 3 0,-2-3 2 16,-6 0 2-16,4 0 1 0,-4 0-1 15,-4 0-1-15,4 0 0 0,-7 0-2 16,7 0-4-16,-7 0-1 0,5-3-1 0,2 3-1 16,-5 0 0-16,5 0 1 0,0 0-1 15,-2 0 0-15,2 0 0 0,-4 0 0 16,4 0 0-16,-6 0 0 0,6 0 0 16,-6 0 0-16,6 0 0 0,-8 0 0 15,2 0 0-15,1 0-1 0,-1 0 1 16,-2 5 0-16,0-5 0 0,1 5 0 0,0-1 0 15,-1 0 0-15,-3 1 0 0,4 0 0 16,-1 1 1-16,0 2-2 0,-2-1 1 16,3 1 0-16,-1 4 0 0,-4 0-1 15,5 2 1-15,-1 3-1 0,-3-1 1 16,4 4-1-16,1-2 1 0,2-1 0 16,4 1-1-16,0-5 0 0,0 1 0 15,9-4 0-15,-1-3-1 0,6-3 1 16,4-4 0-16,3 0 0 0,5-8 0 0,7 0 1 15,3-2 0-15,4-5 0 0,1 1 0 16,0-2 0-16,-2 2-1 0,0-2 1 16,-11 3 0-16,-7 2-1 0,-2 3 2 15,-6 4-1-15,-6 4 1 0,-4 0 0 16,-3 0 1-16,-3 4 0 0,-3 4 0 16,-1 1 1-16,-1 3-1 0,-1 2-1 15,-1 1 1-15,2-1-1 0,-3 1-1 0,4-1 0 16,1-1-5-16,-1-2-7 0,5 0-6 15,-2-1-8-15,4-1-8 0,-3-2-13 16,3 0-10-16,3-3-96 0,1 0-102 16,-2-4-245-16</inkml:trace>
  <inkml:trace contextRef="#ctx1" brushRef="#br3" timeOffset="168115.31">24311 15144 522 0,'-11'0'119'0,"2"0"5"0,-4 8-82 0,1 0-10 16,1 0-4-16,2 1-3 0,3-2-4 15,6 1-3-15,0-3-5 0,0-1-4 16,6-4-2-16,2 0 0 0,-1 0 2 15,-1 0 4-15,1-6 4 0,0 2 2 16,-7-3 2-16,5 2 0 0,-5-1-3 16,0 2-2-16,-5 0-4 0,2 4-6 0,-3 0-12 15,0 0-14-15,1 0-14 0,2 5-17 16,3-2-110-16,0 5-121 0,9-1-283 16</inkml:trace>
  <inkml:trace contextRef="#ctx1" brushRef="#br3" timeOffset="168723.14">24585 15345 478 0,'0'-7'118'16,"6"0"5"-16,-6-1-70 0,0 1-8 15,0 3-5-15,-7 0-4 0,1 1-4 16,0-1-5-16,-2 4-3 0,-4-4-5 15,-1 4-3-15,-2 0-2 0,-3 4-2 16,-4 3-1-16,-3 4-2 0,-1 4-2 0,3 3-1 16,0 2-2-16,3 2-2 0,7 3 0 15,7-1-2-15,6-1-1 0,10-2 0 16,9-1 0-16,8-5-2 0,6-4 0 16,6-6-1-16,2-5 1 0,4-4-1 15,-3-5 1-15,2-3 0 0,-2-2 2 16,-2-4 0-16,-2 1 0 0,2 0 1 15,-5 0 0-15,-3 2 0 0,-7 1 2 0,-9 3 2 16,-3 2 2-16,-8-3 0 0,-10 4 1 16,-8 1 1-16,0-1 0 0,-4 3-1 15,-6 5-3-15,2 0-1 0,-4 10-1 16,5 2 0-16,4 7-2 0,-1 4 0 16,4 5 0-16,6 3 0 0,4-1 0 15,3 2 0-15,7-2-1 0,1-2 1 16,3-5-1-16,4-2 1 0,0-4-1 15,8-5 0-15,0-1 0 0,8-7-5 0,2-4-8 16,2-4-10-16,2-4-11 0,-2-3 15 16,-1-2-137-16,0-7-121 0,-9 1-291 15</inkml:trace>
  <inkml:trace contextRef="#ctx1" brushRef="#br3" timeOffset="174880.71">14565 16890 305 0,'-3'0'94'0,"3"-4"4"0,-4 4-3 16,-1-3-46-16,3 6-11 0,2 1-7 16,-7 3-4-16,1 4-3 0,0 5-5 15,0 1-2-15,-1 5-3 0,2 1-3 16,1 0-4-16,4 0-2 0,0-3-1 16,0-2-2-16,8-2-1 0,0-6-1 15,5-5 1-15,6-5-1 0,1-5 1 0,5-6 0 16,1-6-1-16,1 1 1 0,-1-1 0 15,-3-3-1-15,-4-1 1 0,-2 0 0 16,-8 2 0-16,-3 0 3 0,-6-3 1 16,-4 2 2-16,-5 2 4 0,-8 6 1 15,-4 6 2-15,-1 6 0 0,-3 6 0 16,-3 8-2-16,1 11-2 0,2 3-2 16,5 2-3-16,4 0-2 0,6-2-1 0,4-3-2 15,11-5 0-15,3-7-1 0,12-7 0 16,6-6-2-16,7-7-1 0,7-8 0 15,12-8 0-15,7-8 0 0,4-6 0 16,3-3 0-16,4-6 2 0,1-3 2 16,0-2-1-16,-6 3 2 0,-5 0-1 15,-7 1 0-15,-7 1 1 0,-11 4 2 16,-10 8 1-16,-5 4 4 0,-13 7 2 0,-7 8 2 16,-5 15 1-16,-9 7 0 0,-7 14 0 15,-5 12-2-15,-5 10-2 0,-5 14-3 16,-6 12-1-16,-2 12-1 0,-3 7-1 15,-2 4-1-15,-4 4-1 0,-3 1 0 16,5-4 0-16,1-8-1 0,5-11 0 16,6-11-1-16,10-9-1 0,12-14-3 0,7-11-3 15,10-10-2-15,0-11-3 0,12-8-2 16,1-11-3-16,7-11 0 0,0-7-1 16,4-10 2-16,2-8 3 0,-3-6 1 15,-3-3 4-15,-1-3 3 0,-6 0 3 16,-5 3 5-16,-8 5 4 0,0 4 7 15,-10 12 5-15,1 5 5 0,-3 10 2 16,-2 8 1-16,3 6-1 0,3 6-5 16,2 0-6-16,6 8-5 0,8-1-4 15,8-3-3-15,5-4 0 0,6 4-1 0,5-8-1 16,1-3-5-16,0-2-11 0,-2 1-13 16,-8 0-83-16,-2 0-42 0,-7 2-110 15,-8 6-235-15</inkml:trace>
  <inkml:trace contextRef="#ctx1" brushRef="#br3" timeOffset="195323.98">15373 16618 238 0,'0'-9'63'0,"5"2"11"16,2 0-34-16,-2-2 0 0,-2 0 1 15,2 1 2-15,0-2 0 0,-2 2-7 16,-3-1-8-16,5 1-5 0,-5 3-3 16,0-2-4-16,0 2-1 0,-5-1-3 15,5 1-1-15,-6 1-2 0,6-3-1 16,-4 2-1-16,4-2-1 0,-5 1-1 16,5 1 0-16,0-2-1 0,-4 2-1 0,4 1 0 15,-6 0-1-15,2 4 0 0,-2 0 0 16,0 0-1-16,-1 0 1 0,-1 4 0 15,-2 0 0-15,0 2 0 0,1 0 0 16,-1 0 1-16,0 2-1 0,3-1 0 16,-2 0 0-16,2 2 0 0,1 1-1 15,0 1 2-15,0 0-1 0,4 3 2 0,-2 1 1 16,-2 1 1-16,-1 5 0 0,-1 2 0 16,-4 8-1-16,-1-1 0 0,-3 2-2 15,0 5 0-15,-1 2-1 0,1 0-1 16,0-2 0-16,5-4 0 0,3-1 0 15,0-6-3-15,2-2-4 0,6-6-7 16,0-4-9-16,0-4-10 0,9-2-93 16,-4-8-97-16,3 0-232 0</inkml:trace>
  <inkml:trace contextRef="#ctx1" brushRef="#br3" timeOffset="196083.71">15149 16793 351 0,'0'0'89'0,"-3"-5"1"0,3 5-47 16,-4 0-14-16,4 0-9 0,-3 0-6 16,3 0-4-16,0 0 0 0,-3 0-1 15,3 5 1-15,-5-5 0 0,5 6 0 16,-5 0 1-16,5 2-1 0,-6-1-2 15,2 4 0-15,4-2-2 0,-4-1-2 0,4 0 0 16,-4-2-1-16,4-1-1 0,0-2-1 16,0-3 0-16,0 4 0 0,0-4 0 15,-5 5-1-15,1-1 1 0,-1 1 0 16,0 4-1-16,-3 2 0 0,-1 5 0 16,-3 0 1-16,2 3-1 0,-1-1 2 15,-1 0 2-15,2-2 2 0,1-2 1 16,0-1 1-16,4-3 1 0,-1-3-1 0,6-2-1 15,0-5-2-15,0 0-1 0,0 0-1 16,9-4-2-16,0 0 0 0,5 1 0 16,0-1 0-16,4 4-1 0,2-3 1 15,1 3-1-15,2 0 0 0,-1 0 1 16,-2 0 0-16,0 0 2 0,-2 7 2 16,-5-4 0-16,-1-3 0 0,-4 6 1 15,-2-2 2-15,-6-1 0 0,0-3-2 16,0-9-1-16,-6 4 0 0,-2-3-1 0,-4 0 0 15,-4 2-3-15,1-3 0 0,-7 9-1 16,0 0 0-16,-4 0-4 0,1 7-6 16,1 1-9-16,-1 0-12 0,2 1-97 15,0 3-100-15,2 0-246 0</inkml:trace>
  <inkml:trace contextRef="#ctx1" brushRef="#br3" timeOffset="203984.8">15932 16830 318 0,'0'0'81'15,"0"0"3"-15,0 0-36 0,5 0-23 16,1-5-9-16,1-1-5 0,5-1-4 16,2-8-2-16,6-2 0 0,3-6 2 0,5-3 5 15,2-5 3-15,4-3 3 0,2-2 4 16,1 3 2-16,0-1 1 0,1 0-2 15,-7 4-3-15,-1 5-2 0,-8 7-2 16,-5 2-2-16,-3 3 1 0,-8 6 1 16,-1 7-1-16,-5 0-1 0,-5 0-2 15,-1 7-2-15,-3 4-2 0,-3 6-2 16,-2 5-4-16,-4 5-1 0,-2 3 1 0,0 5-1 16,-3 2 1-16,-1 2-1 0,5-3 1 15,-1-1-1-15,0-4 0 0,4 1 0 16,1-6-1-16,6-4 1 0,0-4 0 15,4-6-1-15,-1-4 1 0,2 0 0 16,4-5-1-16,0-3 1 0,-3 0-1 16,3 0 1-16,0-4 0 0,-5 4 0 15,3 0-1-15,2-4 0 0,-8 4 0 16,3 7-1-16,-2 2 1 0,-2 3 0 16,0 1-1-16,1 3 1 0,-1 0 0 0,2 1 1 15,-1-5 0-15,3 0 0 0,5-4 0 16,-4-5 0-16,4 1-1 0,0-4 0 15,0 0 1-15,0-4-1 0,7-2 0 16,-7-3 1-16,7-1-1 0,-4-2 1 16,1-1 0-16,-1-2 0 0,0 2 0 15,-3 0 0-15,5-1-1 0,-5 2 0 16,0 1-1-16,0 3 0 0,0-1 0 0,0 2 0 16,0 1 0-16,0 2 0 0,0 0 1 15,-5 4 0-15,5-3 0 0,-3 3 0 16,3 0-1-16,0 0 1 0,-3 0 0 15,3 0 0-15,-4 0 0 0,4 0 0 16,0 0 0-16,-3 0 1 0,3 0-1 16,-5 0 0-16,5-4 0 0,0 4 0 15,-2 0 0-15,2 0-1 0,-6 0 1 16,6 0-1-16,-4 4 1 0,4-4 0 0,0 0 0 16,0 3 0-16,-3-3 0 0,3 0 0 15,0 0 1-15,0 0-1 0,0 0 0 16,0 0 0-16,0 0 0 0,0 4 0 15,0-4 0-15,3 5 0 0,-3-1 0 16,6 2 0-16,-1-1-1 0,1 0 1 16,3-2 0-16,5-3 0 0,3-5 0 0,6-2 1 15,7-5-1-15,3-4 0 0,11-6 0 16,4-3 1-16,6-2-1 0,5-3 0 16,-2-5 1-16,-3-1-1 0,-1-6 0 15,-7 2 1-15,-5 0-1 0,-9-1 0 16,-6 3 1-16,-10 3 0 0,-4 7 1 15,-5 7 2-15,-7 5 0 0,-7 3 1 16,-6 6 0-16,-2 7-1 0,-5 0 0 16,-2 3-1-16,-1 11-1 0,2 3-2 0,-4 7 1 15,-1 10-1-15,0 5 1 0,-1 5 0 16,0 3-1-16,-2 3 1 0,2 1-1 16,0-3 0-16,5-4 0 0,1-5 0 15,7-5-1-15,3-8 1 0,3-7-2 16,3-6 0-16,5-6 0 0,8-7 1 15,4-6 0-15,6-6 0 0,3-5 0 0,5-6 1 16,6-4 0-16,-2-2 1 0,0 4-1 16,-4 3 0-16,-5 2 0 0,-3 5-1 15,-7 9 2-15,-4 6 1 0,-7 7 0 16,0 10 1-16,0 1 0 0,-3 3 1 16,-4 3-1-16,7 5 0 0,-4-4-2 15,4 0 0-15,0-6-1 0,7-3 0 16,4-1-1-16,2-7 0 0,7-8 0 15,7-3 0-15,5-6 1 0,2-5-1 0,9-4 1 16,2-4 0-16,1-1 0 0,1-3 0 16,-4 0 0-16,0 1 1 0,-6-1-1 15,-5 0 1-15,-7 4-1 0,-9 1 1 16,-3 4 1-16,-6 3 2 0,-7 2 3 16,-3 2 2-16,-8 3 3 0,-2 4 2 15,-3 3 1-15,-5 3-2 0,-3 6 0 16,-4 6-3-16,-2 3-3 0,1 4-2 0,-2 7-3 15,5 3 0-15,3-1 0 0,6-2-2 16,7 0 1-16,10-3-1 0,4-6 0 16,13-6 0-16,5-9-2 0,11-5-2 15,5 0-4-15,3-13-7 0,0-3-9 16,4-7-11-16,-4-1-16 0,-1-1-105 16,-4 3-114-16,-8 1-270 0</inkml:trace>
  <inkml:trace contextRef="#ctx1" brushRef="#br3" timeOffset="205432.83">17707 16710 305 0,'0'0'64'0,"0"0"5"15,0 0-52-15,0 0 1 0,0 0 0 16,0 3 1-16,0-3 3 0,0 0 0 0,0 0-3 15,0 4-1-15,0-4-1 0,0 0 0 16,0 0 3-16,0 0 0 0,0 0 0 16,0 5-1-16,-5-5 0 0,5 0-3 15,0 0-2-15,0 0-2 0,0 0-3 16,0 0-2-16,0 0-2 0,0 0-1 16,0 0-2-16,0 0 1 0,0 0 0 15,0 0 1-15,0 0 1 0,-2 0 0 16,2 0-1-16,0 0 1 0,0 0-1 0,-4 0-1 15,4 0 1-15,0 0-1 0,-3 0 1 16,3 0 1-16,0 0-1 0,0 0-1 16,0 0 1-16,0 0-2 0,0 0-1 15,0 0 0-15,0 0-1 0,0 0 0 16,3 0 0-16,3-5 0 0,4 1 0 16,1-2 0-16,1 1 1 0,1-2-1 15,5 0 1-15,-1-2-1 0,1 0 0 16,1 0 1-16,-4 0-1 0,5-2 1 0,-2 0-1 15,-3 0 0-15,1 0 0 0,-5 2 1 16,0 1-1-16,-4 1 0 0,0 2 1 16,-7 1 3-16,4 1 1 0,-4 3 1 15,0 0 1-15,0-4-1 0,-5 4 1 16,5 0-2-16,-6 4-2 0,1 0-1 16,3 4-1-16,2 4-1 0,-6 3 1 0,6 2-1 15,0 1 1-15,0 4-1 0,0 3 0 16,0-2 1-16,0-1-1 0,0 1 0 15,0 1 0-15,0-2 1 0,-8 1-1 16,0-4 1-16,-1 1-1 0,1-1 0 16,-1-1 0-16,-2-4 1 0,-1-1-1 15,2-5 0-15,-6-1 1 0,6-4-1 16,-3-3 1-16,1-3-1 0,-2-2 0 16,2-3 1-16,4 1-1 0,-3-2 0 15,4 2 0-15,1 0 0 0,3 0 0 0,3 3 0 16,-4-2-2-16,4 1-3 0,0-1-5 15,6-1-8-15,1 4-12 0,0-2-101 16,5-1-104-16,-1 1-254 0</inkml:trace>
  <inkml:trace contextRef="#ctx1" brushRef="#br3" timeOffset="205927.37">18448 16693 377 0,'7'-6'91'16,"3"-2"4"-16,-3 1-59 0,3-3-4 15,-3 0-2-15,2-2-1 0,-5 1-1 16,-4-1-1-16,0 0 1 0,0-2-1 15,-10 2 0-15,-1 1-1 0,-2 0 0 16,-6 5-1-16,-3 2-3 0,-4 4-3 16,-4 5-4-16,2 5-3 0,-4 1-4 15,-1 6-2-15,5 2-3 0,3 3-1 0,4 2-1 16,6-1-1-16,4 4 0 16,11-4-4-16,8-4-2 0,8-5-2 0,5-5-3 15,8-5-1-15,8-4 0 0,3-11 0 16,2 0 3-16,2-3 3 0,-3-2 2 15,-1-1 1-15,-8 2 3 0,-6 2 1 16,-9 2 3-16,-4 2 4 0,-9 1 1 16,-4 5 2-16,-7 3 1 0,-1 0 0 15,-4 5-1-15,-2 2-3 0,0 3-2 0,-2 1-3 16,2 1-1-16,6 2-1 0,1 1 0 16,7 0-1-16,0-2 1 0,12-2-1 15,1-2 0-15,5-4-1 0,7-5-2 16,3-4-5-16,2-6-3 0,3-1-7 15,0-4-11-15,0 4-11 0,-5-2-101 0,0 6-104 16,-12 7-254-16</inkml:trace>
  <inkml:trace contextRef="#ctx1" brushRef="#br3" timeOffset="207011.44">18895 16574 407 0,'-7'-9'96'0,"7"5"3"0,0-2-58 15,-3 3-13-15,3 3-7 0,0 0-3 16,0 0-1-16,0 0 1 0,0 7 0 0,0 3-2 16,-4 5-2-16,-2 2 0 0,-1 2 0 15,-3 2-1-15,-2 1-3 0,1-2-3 16,-2-2 0-16,6-3 0 0,-3-3-2 15,4-2 0-15,-1-4-1 0,7-2-2 16,0-4 0-16,0 0 0 0,5-10-1 16,5-1 0-16,2-4 0 0,4-2 0 15,4-4 0-15,6 1-1 0,1-1 0 16,0 2 0-16,-1 3 1 0,0 2-1 16,-4 4-1-16,-2 3 1 0,-6 7-1 0,-1 0 1 15,-5 0 0-15,-2 7 1 0,-6 5 0 16,0 1 1-16,0 3 0 0,-6 2 0 15,-1 1 0-15,0-2 0 0,-1 0-1 16,3-4 0-16,5-3-1 0,-4-4 0 16,10-6 0-16,2 0 0 0,7-10 0 15,5-2 0-15,3-4-1 0,2-4 1 16,4-1 0-16,0-1 0 0,-1 3 0 0,-3 8 0 16,-4 2 0-16,-5 4 1 15,0 5 2-15,-6 0 0 0,-3 9 1 0,0-1 1 16,0-1-1-16,-1 0 1 0,3 3-2 15,-1-1 0-15,4 1-1 0,2 0-1 16,3-3 0-16,4 0-1 0,4-4 1 16,2-3 0-16,5 0-1 0,1-6 1 0,0-2-1 15,0-4-1-15,0-2 1 0,-3-4-1 16,-1-1 0-16,-2-4 0 0,-4 6 1 16,-3-1 0-16,-7-4 0 0,-4 4 2 15,-9 2 1-15,-5 4 4 0,-5 5 3 16,-7-2 3-16,-2 9 5 0,-2 0 2 15,-4 11 2-15,4 3-1 0,-2 4-3 0,4 3-2 16,3 3-3-16,4 1-4 0,4 0-4 16,8 1-2-16,0-2 0 0,8-1-2 15,4-3 0-15,7-3 1 0,6-6-1 16,3-6 0-16,6-5-1 0,5 0-8 16,4-7-9-16,0-2-12 0,3-4-12 15,-1-2 28-15,-5 2-148 0,-5-3-121 16,-9 0-292-16</inkml:trace>
  <inkml:trace contextRef="#ctx1" brushRef="#br3" timeOffset="210290.81">20580 16429 350 0,'3'-12'89'15,"2"2"5"-15,-5 3-50 0,0 2-4 0,0 0-7 16,0 1-4-16,0 4-2 0,0-5-3 15,0 5-3-15,0 0-3 0,0 0-2 16,0 0-1-16,0 0-2 0,0 5-1 16,-7 0-1-16,5 5 0 0,-4 6 1 15,-5 7-1-15,-4 9 0 0,-5 6 0 16,-6 8 0-16,-8 11-2 0,-6-1-1 16,-2 4-1-16,1 3-2 0,0-1-1 15,2 0-2-15,6-6 0 0,6-5-1 16,5-4 0-16,3-5-1 0,1-11 1 0,7-7-1 15,2-8 0-15,4-4 0 0,2-6 0 16,3-6 0-16,0 0 1 0,7-4 0 16,-5-3 0-16,4-3 0 0,0-2 1 15,1-4 0-15,2 0-1 0,1-2 0 16,-2-3-1-16,5-2 1 0,0-6 0 16,7-4-1-16,0-2 0 0,11-7 0 15,3-5 1-15,9-4-1 0,4 0 0 16,3-2 0-16,-4 0 0 0,0 2 0 0,-7 1 1 15,-6 4-1-15,-8 6 0 0,-9 6 0 16,-3 4 1-16,-6 5-1 0,-2 5 1 16,-5 8-1-16,5 2 0 0,-5 3-1 15,0 7 1-15,0 0-1 0,-6 0 0 16,6 8 0-16,-5 1 0 0,5-1 1 0,-6 2 0 16,6 0 0-16,0-3 0 0,-2-1 0 15,2-6 0-15,0 6 0 0,0-6-1 16,0 4 1-16,2-4 0 0,-2 0 1 15,5 0-1-15,-5 0 1 0,0-4 0 16,2 4 0-16,-2 0 1 0,0-3-1 16,0 3 2-16,0 0-1 0,0 0 1 15,0 0 0-15,0 0-1 0,0 0 1 16,-2 0-1-16,2 0-1 0,-5 3 0 16,5-3 0-16,0 4-1 0,0-4 1 0,0 0-1 15,0 0 1-15,0 0 0 0,0 0 0 16,-2 0 1-16,2 0 0 0,0 0-1 15,0 0 0-15,0 0 1 0,0 0-2 16,-5 0 1-16,5-4-1 0,0 4 0 16,0 0 0-16,-2 0 0 0,2 0 0 15,0 0 0-15,0 0 0 0,0 0 0 16,0 0 1-16,0 0-1 0,0 0 0 0,0 0 0 16,0 0-1-16,0 0 1 0,0 0-1 15,0-3 0-15,0 3 0 0,0 0 1 16,0-4 0-16,0 4-1 0,0-4 1 15,0 4 1-15,0 0-1 0,0 0 0 16,0 0 0-16,0 0 0 0,0 0-1 16,0 0 1-16,0 0 0 0,0 0-1 15,0 0 1-15,0 0-1 0,0 0 1 16,2 0 0-16,-2 0 0 0,0 0 1 0,0 0-1 16,0 0 0-16,0 0 1 0,0 0-1 15,0 0 0-15,0 0 0 0,-2 0 0 16,2 7 0-16,-4-4 0 0,4 2 0 15,-7 0 0-15,7 0 1 0,-3 0-1 16,3-2 1-16,-5 3-1 0,5-6 0 16,0 5 1-16,-5-5-1 0,5 0 1 0,0 4-1 15,0-4 1-15,0 0-1 16,0 0 0-16,0 0 1 0,0 0-1 0,0 0 0 16,0 0 0-16,0 0 0 0,0 0 1 15,0 0-1-15,0 0 1 0,0 0-1 16,0 0 0-16,0 0 0 0,0 0-1 15,0 0 1-15,0 0-1 0,0 0 0 16,0 0 1-16,0 0-1 0,0-4 0 16,0 4 1-16,4-3-1 0,-4 3 1 15,3-5 0-15,-3 5 0 0,6-4 0 0,-6 4 0 16,6 0 0-16,-6-3 0 0,0 3 0 16,3 0 0-16,-3 0 0 0,0 0 0 15,0 0 0-15,0 0 0 0,4 0 0 16,-4 0 0-16,0-4 0 0,5 4 0 15,-5-4 0-15,5 4 0 0,-2-5 0 16,1 5 0-16,-1-5 0 0,2 5 0 0,-3-4 1 16,4 4-1-16,-1-6-1 0,1 6 1 15,0 0 0-15,1-3 0 0,-4 3-1 16,3 0 1-16,-1 3-1 0,-3-3 0 16,-2 7 1-16,0-1 0 0,0 3 1 15,0 3 0-15,-3 1 0 0,-2 3 1 16,-2 3 1-16,-1 0 0 0,2 0-1 15,0-3 0-15,1 1 0 0,5-4 0 0,0 0 0 16,0-3-2-16,7-1 1 0,3-2-1 16,0-2 1-16,3-5-1 0,1 5 1 15,3-5 0-15,-1 4-1 0,3-4 1 16,1-5 0-16,0 1 0 0,0-2-1 16,4-1 1-16,-2-5 0 0,-2-2-1 15,4-2 1-15,-2-4 0 0,-1-1-1 16,-2 0 1-16,1-4-1 0,-3 0 1 0,-2 1-1 15,-3 1 1-15,-3 4 0 0,-3 3-1 16,0 3 1-16,-6 3-1 0,4 4 1 16,-4 1 0-16,0 5-1 0,0-3 0 15,0 3 1-15,0 0-1 0,0 0 0 16,0 0-1-16,0 0 1 0,0-4-1 16,3 4 1-16,-3 0-1 0,4 0 0 15,-4 0 1-15,3 0-1 0,3 0 0 16,-1 0 1-16,-3 0 0 0,5 0-1 0,-1 0 1 15,0 0-1-15,2 0 1 0,3 5 0 16,-2-5 0-16,8 6 0 0,-3-6 0 16,2 4 0-16,2-4 0 0,3 3 0 15,-1-3 0-15,-1 0 1 0,2 0-1 16,-1 0 0-16,-1-4 1 0,1 4-1 16,-3-6 0-16,-4 3 0 0,-3 3 1 0,1-5-1 15,-5 5 0-15,-4 0 1 0,3 0-1 16,-5 0 2-16,0 0-1 0,0 0 2 15,0 4 1-15,-5 3 1 0,2 3-1 16,-7 2 0-16,-3 3 1 0,0 4-2 16,-2 3-1-16,1 0-1 0,0 1 0 15,2 0 0-15,5-3-1 0,7 1-1 16,0-4 1-16,3-2-1 0,9-2-1 16,6-6-1-16,2-2-2 0,6-5-1 0,3 0-1 15,4-3 1-15,0-2 0 0,0-3 1 16,-1-5 2-16,0 2 1 0,-5-1 1 15,-5 2 1-15,-2 2-1 0,-4 1 2 16,-7 7 3-16,-2 0 2 0,-7 8 0 16,-7 2 0-16,1 3 1 0,0 1-1 15,-1 3 0-15,1-2-4 0,6 0-1 0,0-1-1 16,5-4 0-16,6-3 0 0,3-7 0 16,5 0-1-16,3 0 1 0,3-5 0 15,3-2 0-15,0-3 0 0,2-1 0 16,-3-2 0-16,-1-3 1 0,-4-3-1 15,0-4 1-15,-12-3 0 0,-3 1 1 16,-7 1-1-16,-6 1 0 0,-3 6 2 16,-11 5 0-16,-4 4 1 0,-5 5 1 15,-3 3-1-15,-1 6 1 0,-5 4-1 16,3 3-1-16,3 0-1 0,2 5-1 16,6 0-7-16,3 3-8 0,5-1-9 0,7-2-8 15,3-2-15-15,6-2-87 0,0-2-24 16,8 0-92-16,3-7-189 0</inkml:trace>
  <inkml:trace contextRef="#ctx1" brushRef="#br3" timeOffset="211381.46">22352 16507 399 0,'6'-17'98'0,"-2"-1"4"0,2 0-60 0,-1-3-5 16,-2-1-4-16,-3 1-3 0,4 0-3 15,-8 2 0-15,0 0-2 0,-3 3-2 16,0 2-2-16,-4 3-1 0,-1 3-3 16,-3 8-1-16,0 0-4 0,-2 4-2 15,-2 10-3-15,0 6-1 0,-1 9-2 16,3 2-1-16,1 5 0 0,3 2-1 15,6-1 1-15,3-6-2 0,4-6 1 16,6-5-1-16,4-8 1 0,5-7-1 0,5-5 0 16,4-11 0-16,4-6 1 0,6-7-1 15,3-8 0-15,4-5 0 0,4-2-1 16,1-4-1-16,-2-4-1 0,-3 1 0 16,-4 0 0-16,-2 1 0 0,-7-1 0 15,-5 1 0-15,-7 4 1 0,0 5 1 16,-5 4-1-16,-3 7 1 0,-3 7-1 0,-5 7 0 15,0 11 0-15,0 0 0 0,-10 12 0 16,3 5 2-16,-6 6 0 0,-3 6 3 16,-1 5 0-16,-3 3 2 0,0 2 0 15,1 0 0-15,-1-2 1 0,6-2-1 16,-2 1-1-16,6-2-1 0,3 0 0 16,7-5-1-16,0-3-1 0,7-2-1 0,5-4 0 15,3-8 0-15,1-3 0 0,5-9 1 16,4 0-1-16,0-9 1 0,2-2-1 15,3-5 0-15,0-1 0 0,3-3 0 16,1 1 0-16,-2 1-1 0,-2 2 1 16,-1 0-1-16,-4 4 0 0,-2 1 0 15,-8 6 2-15,-2 0 3 0,-6 1 3 16,-7 4 1-16,0 0 1 0,-6 0 1 0,-1 7 0 16,-6 0-1-16,0 4-2 0,0 3-4 15,-1 2-2-15,1 1 0 0,7 0 0 16,0 0-1-16,6-1-1 0,6-5 0 15,4-1 0-15,5-3-1 0,4-7 0 16,7 0-2-16,4-4 0 0,2-5-1 16,2-6-1-16,4-3 0 0,1-3 0 15,-1-1 0-15,-1 2 2 0,-4 0 0 16,-1 1 1-16,-10 6 2 0,-4 3 2 0,-8 3 0 16,-4 7 1-16,-6 0 1 0,-9 0-1 15,-1 6 0-15,-4 0 1 0,-2 2-2 16,-2 2-1-16,2 2 0 0,-3 3 0 15,6 0 0-15,2 1 0 0,5 0-1 16,6-1 0-16,0 0 0 0,6-4 0 16,5-2 0-16,2-5 0 0,6 0 1 15,2-4 0-15,2 0 0 0,3-4-4 16,0 0-8-16,-3-1-14 0,-6 1-17 0,-3-2-117 16,-8 0-124-16,-10 1-305 0</inkml:trace>
  <inkml:trace contextRef="#ctx1" brushRef="#br3" timeOffset="212307.7">23755 16254 466 0,'0'-5'109'0,"0"1"4"0,0 4-74 16,0-4-7-16,4 4-4 0,-4 0-2 15,4-4-3-15,-4 4-2 0,2-4-3 16,-2 4-3-16,6-4-1 0,-6 4 0 15,3-7 1-15,-3 4 0 0,0-1-2 16,0-1-1-16,0 1-2 0,-5 0-1 16,-1 4-3-16,-6 0-1 0,-1 0-1 0,-1 10-1 15,-5 1-1-15,-1 6 1 0,-2-1 1 16,-2 5-1-16,-2 4 1 16,5 3 0-16,2-1-1 0,4 0 0 0,4-2 0 15,11 0-2-15,0-3 1 0,13-6-1 16,7-8 0-16,6-4 1 0,3-4-1 15,8-11 1-15,3-3-1 0,6-5 0 16,5-6 0-16,4 0 0 0,5-6-1 0,0-3 1 16,5-3 0-16,0-4-1 0,-4-5 1 15,3-1 0-15,-3-8-1 0,-1-2 1 16,0-1-1-16,-7 7 1 0,-7 5-1 16,-6 6 0-16,-7 8 1 0,-14 11 1 0,-1 6 1 15,-10 9 0-15,-8 6 1 0,0 3 0 16,-8 12 1-16,-6 8 0 0,-4 9-2 15,-7 11 0-15,-4 7-1 0,-4 5 0 16,-4 3-1-16,1 2 0 0,-2-4 0 16,5-1 0-16,1-4 0 0,9-6 0 15,0-3 0-15,7-6-1 0,4-5 1 16,0-7 0-16,5-4 0 0,0-9-1 16,1-3 1-16,0-5-1 0,-2-3 0 0,2-6-1 15,-2-2 0-15,0-3-1 0,-2-3 1 16,3-1-1-16,-1-2 2 0,-4 0-1 15,1 1 1-15,1 0 0 0,-2 3 1 16,-1 1 0-16,0 3 1 0,0 3 0 16,5 2 0-16,1 4-1 0,1 0 0 15,6 4 0-15,0 3-1 0,5 3-1 16,3 1 0-16,4 1 1 0,3 2 0 16,2-2 0-16,5-1 0 0,3-3 0 15,1-2 0-15,-3-2 0 0,3-4 0 0,-1 4 0 16,-3-4 1-16,-5 0-1 0,-3 0-2 15,-6 0-9-15,-4 0-15 0,-4 0-18 16,-7 0-115-16,-2 0-123 0,1-4-303 16</inkml:trace>
  <inkml:trace contextRef="#ctx1" brushRef="#br3" timeOffset="213641.01">14896 18072 410 0,'4'-6'98'0,"0"0"5"0,-4 0-63 15,0 1-6-15,4-1-2 0,-4 1-3 16,3-2-2-16,-3 0-3 0,4 0-1 0,-4-2-3 15,0 0-1-15,0-2-3 0,0-1-1 16,0-1 0-16,0-1 0 0,-6-1 0 16,1 1 0-16,-3 0 0 0,0 1 2 15,-5 2 1-15,-1 3 1 0,-4 3-2 16,-2 5-1-16,1 0-2 0,-2 11-3 16,2 3-3-16,-1 7-3 0,2 5-2 15,3 3-2-15,3 1 0 0,4-2-1 16,6-3 0-16,2-5 0 0,4-5-1 15,6-6-1-15,2-9 0 0,3 0-1 0,7 0 0 16,2-9 0-16,3-3 0 0,0-4 2 16,0-3-1-16,2 0 2 0,-6 0 0 15,-3 0 0-15,-7 3 0 0,-1 6 1 16,-6 3-1-16,-6 7 1 0,0 0-1 16,0 10 1-16,-9 6 0 0,4 0 0 15,0 3-1-15,5-1 1 0,0 1-1 16,5-3 0-16,5-5 0 0,6-5 0 0,3-6-1 15,7-9-2-15,7-8-3 0,3-9-1 16,5-7-1-16,7-5 0 0,8-8 0 16,4-4 1-16,3-2 1 0,1-1 4 15,-2-2 1-15,-3-5 1 0,-7-2 0 0,-5 4 0 16,-11 4 0-16,-6 7 1 0,-9 9 1 16,-3 9 4-16,-9 12 2 0,-4 10 0 15,-10 7 0-15,-4 10 1 0,-4 11 1 16,-7 12-2-16,-2 9-4 0,-7 11 0 15,1 8-1-15,-4 1 0 0,-1 5-1 16,2-1 0-16,2-3 0 0,2-3-1 16,2-7 0-16,7-8 0 0,2-1-1 15,7-15 1-15,2-6-2 0,3-8 1 16,4-8-1-16,-3-7 1 0,3 0 0 0,0 0 0 16,-4-9 0-16,-2-4 1 0,-3-5 0 15,-2-3-1-15,-1-2 1 0,-3 0 1 16,-4-1 1-16,-1 4 3 0,2 3 2 15,0 6 3-15,1 4 2 0,2 4-1 16,3 3 1-16,4 0-3 0,4 5-3 16,4 0-3-16,6 4-2 0,6 0-1 15,11 1 0-15,5-2-1 0,8 2 1 16,8-2 1-16,0-2-1 0,1-6 1 0,-2 3-1 16,-4-3-5-16,-7 0-10 0,-8 0-20 15,-6 0-18-15,-9 7-121 0,-3-3-133 16,-6 4-320-16</inkml:trace>
  <inkml:trace contextRef="#ctx1" brushRef="#br3" timeOffset="214565.42">16571 17864 435 0,'-6'-11'104'0,"4"2"5"0,-3-4-66 16,-1 1-6-16,-1-1-3 0,0 2-2 15,-1 2-3-15,-6-3-3 0,1 1-3 16,-5 8-3-16,3-2-2 0,-5 5-2 15,-3-4-1-15,2 4 1 0,-5 7-1 0,3 3-1 16,-3 4-2-16,1 4-1 0,2 2-3 16,5 5-2-16,1 0-2 0,8 2-2 15,3-7-1-15,6-1-1 0,0-6 0 16,13-4-1-16,1-9 1 0,6-7-1 16,6-8-1-16,4-5 0 0,3-6 0 15,3-5 0-15,0-4-1 0,-1-1 1 16,-2-2-1-16,-4-1 0 0,-3 0 0 0,-3 1 1 15,-6-4 0-15,1-1 0 0,-4 2 0 16,0 1 1-16,-3 3 1 0,-2 1 0 16,1 7 0-16,-1 8 0 0,-4 6 1 15,-2 5 1-15,-3 5 0 0,0 5 0 16,0 7 0-16,-8 6 2 0,-1 8 0 16,-3 10-1-16,-1 7 1 0,-5 7-1 0,1 5 0 15,0 4 0-15,1-3 0 0,2-4-2 16,2-2 0-16,3-3-1 0,6-3 1 15,3-7-1-15,7-7 0 0,4-1-1 16,7-6 1-16,5-12-1 0,6-6 0 16,4-10 0-16,7-2 0 0,2-9 0 15,5 1 0-15,-3-1-1 0,0 1 2 16,-3 3-1-16,-7 3 1 0,-7 4-1 16,-5 6 2-16,-12 4 2 0,-3 0 1 15,-7 12 0-15,-7 0 1 0,-3 4 0 0,-1 3 0 16,-1 1-2-16,-1 0-5 0,6-1-6 15,1-8-11-15,6 0-8 0,0-11-14 16,8 0-48-16,4-11-62 0,5-7-99 16,3-2-218-16</inkml:trace>
  <inkml:trace contextRef="#ctx1" brushRef="#br3" timeOffset="-214675.28">17100 17561 598 0,'-12'9'131'16,"4"1"2"-16,-3-2-98 0,3 1-10 0,2-3-3 16,3 0-2-16,-1-1-4 15,4-5-1-15,0 5-2 0,0-5-5 0,6 0-3 16,-1-5-4-16,1 0 1 0,-2 0 0 16,2 0 0-16,-1-1 2 0,-5 0 2 15,0 1 1-15,0 5 0 0,0-5-1 16,0 5 0-16,-6 0-1 0,1 0-5 15,1 0-9-15,0 5-9 0,1-5-12 16,3 4-16-16,-4-4-107 0,4 0-117 16,6 4-273-16</inkml:trace>
  <inkml:trace contextRef="#ctx1" brushRef="#br3" timeOffset="-212959.22">17191 17899 408 0,'9'-13'94'0,"3"-3"4"0,2-3-66 0,9-5-2 16,0-3 1-16,8-4 0 0,-1 0-1 15,7-2-2-15,-2-4-4 0,5-4-4 16,-7-7-5-16,0-3-4 0,-2 0-3 16,-4-1-1-16,-8 2 0 0,-5 5 2 15,-6 9 2-15,-3 12 0 0,-5 10 0 16,-7 14 0-16,-7 4-1 0,-4 14-2 15,-7 10-3-15,-2 11-2 0,-7 14 1 16,-1 10 0-16,-9 8 1 0,3 14 0 0,-3 13 0 16,3 3 0-16,-1 9 0 0,-1-10-2 15,6 1 0-15,4-2-1 0,4-12-1 16,8-16 1-16,5-8-2 0,6-16 1 16,6-6-1-16,4-13 0 0,5-11 0 15,1-9 0-15,5-8 0 0,-2-5 1 16,3-9 0-16,0-7 1 0,1-11-1 0,1-8 0 15,1-7 0-15,5-10 0 0,-3-2-2 16,-1 0 0-16,1-8-1 0,-4-1 0 16,-5-1 0-16,-2 0 0 0,-6 10 1 15,0 2 0-15,0 4 0 0,0 11 1 16,0 12 0-16,-5 9 0 0,5 8 0 16,0 3-2-16,0 5 1 0,0 5-1 15,10 0 0-15,1 0 1 0,5 6-1 16,6-6 1-16,6 6 1 0,9-6 0 0,4 0 0 15,6-7 0-15,4-5 0 0,4-8 0 16,1-2-1-16,0-6 1 0,-2-3 0 16,3-3 0-16,-3-3 1 0,-6 0-1 15,-4 3 0-15,-6-2 0 0,-7 4 1 16,-7 0-1-16,-9 3 1 0,-6 7 2 16,-9 4 0-16,0 6 0 0,-9 6 1 0,-5 6-1 15,-2 6 1-15,-8 7 0 0,-2 7-1 16,-2 6 0-16,-4 7 0 0,4 6 0 15,-4 5 0-15,3 11 0 0,-3 8 0 16,-2 8 1-16,-3 13-1 0,-1 6 1 16,-3 5-1-16,0 7 1 0,1-4-1 15,1-1-1-15,5-7 0 0,2-10-1 16,11-13 0-16,3-10-1 0,9-17 0 0,5-8-1 16,9-11 0-16,3-11 1 0,9-10-1 15,-1-11 1-15,4-9 0 0,-1-7 0 16,5-7 0-16,-4-5-3 0,0-8 0 15,1-7-1-15,-1-2-1 0,-5 2 0 16,-2-4 0-16,-6 0 1 0,-3-4 1 16,-4 3 2-16,-5 10-1 0,-3 7 2 15,-3-1 0-15,3 9 1 0,0 9 0 16,-2 10-1-16,7 3 0 0,-1 3 0 0,4 0-1 16,0 9 1-16,12-4-1 0,1 4 0 15,8-8 0-15,5 1 0 0,6 1 1 16,4-1-1-16,7 0 1 0,4 2 0 15,-1-3 0-15,1 3 0 0,-3 0 0 16,-3-4 0-16,-5 1 1 0,-3-2-1 16,-5-1 2-16,-7 0 0 0,-5 0 2 0,-5-1 2 15,-4 5 2-15,-5-2 0 16,-2 3 1-16,0 0 2 0,-8 1-1 0,-3 1 0 16,2 0 0-16,-5 4 0 0,-1 0 0 15,-2 0 0-15,-4 6 0 0,1-2-2 16,-5 6-1-16,-2 1-1 0,0 4-2 15,1 2-1-15,2 1-2 0,3 2 0 16,6 0-1-16,8-2 0 0,7 6-1 16,7-3 1-16,9 1 0 0,10-4-1 0,6-2 1 15,2-4 0-15,5-1-1 0,1-11 1 16,1-4 0-16,-2-2 0 0,-3-6 0 16,-3-4 0-16,-3 2 0 0,0-4 1 15,-7-2 0-15,2-2-1 0,-6-4 1 16,-3 2 0-16,-4-3 0 0,1-2-1 15,-5 2 1-15,3 1-1 0,-3 1 1 16,-1 5 0-16,4 1-1 0,0 4 0 0,4 4 1 16,3 2-1-16,1 2 0 0,5 4 0 15,-1 3 0-15,2 0 0 0,2 0 0 16,-2 3 0-16,6-3 0 0,-1 6 0 16,0-2 0-16,2 2 0 0,-1 1 0 15,2 0 0-15,-3 2 0 0,-4 0 0 16,-3-1-1-16,-2 2 1 0,-9-2 1 0,-3-2 1 15,-9 3 0-15,0-2 3 0,-12 2 0 16,-5 0 1-16,-2 4 1 16,-5 2 0-16,-1 0 0 0,1 5 0 0,-1-2-1 15,6 1-2-15,1-1 0 0,6-2-1 16,5-3-1-16,7-1-1 0,4-4-1 16,5-2 1-16,7-2-1 0,3-4-3 15,7 0-4-15,1 0-6 0,2 0-10 16,1-4-14-16,0-1-14 0,-3 0 42 15,-5-2-166-15,-8 4-127 0,-8-4-318 0</inkml:trace>
  <inkml:trace contextRef="#ctx1" brushRef="#br3" timeOffset="-211481.03">18874 17777 383 0,'-6'0'91'16,"0"0"4"-16,-2 0-57 0,2 0-7 15,-1 0-5-15,4 0-2 0,3 0-3 0,0-4-4 16,0 4-2-16,10-5-5 16,4-1-2-16,5-1-3 0,7-5-2 15,4-1 0-15,4-5 1 0,4-3 3 0,0-4 1 16,1-1 3-16,-5-1 1 0,-2-5 2 16,-2 0 2-16,-6 1 0 0,-5 1-1 15,-5 3 1-15,-6 3 1 0,-8 4 1 16,0 6-2-16,-14 6-1 0,-3 4-2 15,-3 9-2-15,-3 7-3 0,-4 4-3 16,0 6-1-16,1 6-1 0,0 3 1 16,6 4 0-16,0 2 0 0,4-1 0 0,6 0 0 15,10-5-2-15,0-3 0 0,6-5-1 16,8-4 0-16,5-7 0 0,7-4 0 16,4-8 0-16,6-3 0 0,5-6-1 15,2-6 1-15,4-1 0 0,3-5 0 16,1-1-1-16,-5 0 1 0,0 1-1 15,-7 4 1-15,-8 1 0 0,-8-1 2 16,-7 3 3-16,-5 3 3 0,-8 1 0 0,-3 2 1 16,-4 4 0-16,-2 4 0 0,-2 5-3 15,-4 4-3-15,-1 3-2 0,-3 4-1 16,-2 2 0-16,-1 1-1 0,2 1-1 16,1 0-2-16,3 2-4 0,3-2-3 15,6-5-3-15,4 2-3 0,6-6 0 16,4-4 0-16,8-7 2 0,5-5 2 15,6-7 3-15,-2-2 3 0,7-5 1 16,-2-2 2-16,-6 1 1 0,0 5 1 16,-8 6 2-16,-2 1 2 0,-4 8 0 0,-5 0 1 15,-5 4 0-15,3 2 1 0,-2 3-1 16,1-2-1-16,2 1-1 0,1 2 0 16,0-5-2-16,7 0 1 0,1-5-1 15,6 0 1-15,1-9-1 0,8 1 0 16,4-3 0-16,5 0 0 0,3-4 0 0,0-8-1 15,0-6 1-15,3-8 0 0,2-6 0 16,1-6 0-16,1-9 0 0,8-4 0 16,-1 3 0-16,2-1 0 0,-5 0 0 15,-1 5 0-15,-5 3 0 0,-13 8 0 16,-8 9 2-16,-5 9 0 0,-8 8 3 16,-7 12 2-16,-6 9 0 0,-4 12-1 15,-5 9 1-15,-4 8-1 0,-7 7-2 16,0 6-1-16,-4 6-2 0,-4 5 0 15,1 3 0-15,-3-4-1 0,0 6 1 0,3-3-2 16,1-4 1-16,5-6-2 0,2-6-1 16,5-7-2-16,2-4 0 0,3-10 0 15,1-4-1-15,4-3 0 0,-2-4 0 16,0-3 1-16,-1-2 0 0,0-5 0 16,-2 0 1-16,-2 0-1 0,-1 0 2 0,-1-6 0 15,2 0 1-15,-3 1 0 0,1 0 4 16,0 1 2-16,-2-2 4 0,2 3 2 15,1-1 3-15,2-1 2 0,1 2 2 16,4-1-2-16,5 4-2 0,0-5-4 16,0 5-1-16,13-6-3 0,2 0-2 15,9 0-2-15,3-1 1 0,2 1-1 0,6 0 0 16,0 2 1-16,-4 4-1 0,-1 0 0 16,-5 0-5-16,-5 3-11 0,-6 2-14 15,-8-1-18-15,-6 0-113 0,-6 6-122 16,-6-2-297-16</inkml:trace>
  <inkml:trace contextRef="#ctx1" brushRef="#br3" timeOffset="-210281.25">21182 17544 417 0,'0'-12'97'0,"2"-3"5"16,4 4-67-16,-1-3-2 0,3 2-2 15,-1-1-1-15,0-3-2 0,5-2-3 16,3-3-4-16,5-4-4 0,5-1-4 16,6-6-2-16,8-2 0 0,4-1-1 15,3-2 1-15,-1 2 0 0,-4-2 0 16,-1 4 0-16,-7 3 0 0,-8 6-1 16,-10 4 0-16,-5 7 3 0,-6 5-2 15,-4 8-2-15,-10 17 1 0,-7 3-2 16,-4 10 1-16,-11 10-4 0,-4 8-2 15,-8 4 0-15,2 8-1 0,-3 1-1 16,4 0 1-16,3-1-1 0,6-7 0 0,5-2-1 16,6-8 1-16,3-8-1 0,4-9-1 15,5-7-2-15,2-6-2 0,2-5 0 16,-1-4 0-16,6-4 0 0,0 0-1 16,-2-4 2-16,2-3 1 0,-4-2 1 0,4-4 1 15,-6-1 0-15,0-1 1 0,2 0 2 16,-3 0 2-16,1 2 2 0,-1 0 2 15,-2 4 1-15,6 3 0 0,3 0 0 16,0 2-2-16,0-1-2 0,12-1-2 16,4-1-1-16,7 0-2 0,5-4-1 15,10 2 1-15,5-2 0 0,4 3 1 16,4-1-1-16,-4 1 0 0,-2 5-1 16,-6 3 1-16,-9 0 0 0,-4 9 1 0,-12 1 2 15,-6 10 2-15,-8 0 1 0,0 5 1 16,-5 0 1-16,-6 1 0 0,2 0-1 15,-2-3-2-15,-2-3-1 0,6-4-2 16,0-4-1-16,1-3 0 0,6-2-2 16,-6-7-4-16,6 0-7 0,0 0-10 15,0-4-12-15,0-2-16 0,-3-1-109 0,-1 1-118 16,-2 6-278-16</inkml:trace>
  <inkml:trace contextRef="#ctx1" brushRef="#br3" timeOffset="-209891.31">21731 17273 563 0,'-9'0'125'0,"-1"0"3"16,-2 0-92-16,2 8-11 0,0 1-4 15,3-1-3-15,1 2-2 0,4-3-3 16,2 0-2-16,5 1-3 0,0-5-4 15,4 1-2-15,-1-4-1 0,4 0 1 16,-3 0-1-16,1-4 1 0,-2 1 1 16,-3 3 4-16,-5-5 2 0,3 5 3 15,-3-5 2-15,-6 5 2 0,1 0 0 0,-1-4 0 16,0 4-3-16,-2 0-2 0,0 4-4 16,3-4-1-16,-1 0-2 0,2 0-1 15,-1 3-2-15,5-3 1 0,0 0-2 16,0 0 1-16,5-3 0 0,-1 3-1 15,-4-6 1-15,6 6-1 0,-6-5 1 16,4 5 1-16,-4-4-2 0,0 4 1 16,0 0-5-16,0 0-6 0,-4 6-10 15,-1-2-12-15,0 1-18 0,0 5-110 0,5-2-121 16,0 1-285-16</inkml:trace>
  <inkml:trace contextRef="#ctx1" brushRef="#br3" timeOffset="-208647.15">21951 17490 412 0,'6'-4'95'0,"-1"-1"5"0,-5 5-65 0,0 0-3 16,0 11-1-16,0 1-1 0,-11 4-2 16,3 2-1-16,-4 4-4 0,-1 0-4 15,-1 1-3-15,-1-2-3 0,-1-1 0 16,3-3-3-16,2-4-1 0,-1-3-2 16,5-1-2-16,7-6-1 0,0-3-2 15,0-3 0-15,13-5-1 0,2-3 0 0,4-3 0 16,8-3 0-16,6-3 0 0,1-4-1 15,3-3 1-15,-3 3-1 0,-2 1 0 16,-3 1 0-16,-4 4 0 0,-9 3 0 16,-2 9 0-16,-5 6 2 0,-5 4 1 15,-4 7 0-15,0 5 0 0,-3 2 0 16,-1 2 0-16,-4 1 0 0,2-1-1 16,2-3-1-16,-1-4-1 0,5-2 0 15,0-5-1-15,3-6 1 0,4 0-2 16,6-9-1-16,3-3 0 0,3-4-1 0,3-3-1 15,2-1 2-15,1 0-1 0,3 4 1 16,-1 2 1-16,-3 5 1 0,-1 5 0 16,-4 4 2-16,-3 4-1 0,-2 3 1 0,-5 4 0 15,-3 3 0-15,-6 2 0 0,6 1 0 16,-6 0-1-16,3-1 1 0,-3-3-1 16,7 0 0-16,-1-3 0 0,7-3-1 15,3-2-1-15,5-5 1 0,5 0-2 16,1-7-1-16,4-4 1 0,2-3 0 15,0-7 0-15,1-5 0 0,-4-5 1 16,0 0 1-16,-3-1 1 0,-1 1 0 16,-7 3 2-16,-5 3 3 0,-4 7 3 15,-6 4 3-15,-4 6 4 0,-10 4 3 16,-3 4 3-16,-4 10 1 0,-1 2-3 16,-3 6-2-16,-2 5-4 0,1 6-3 0,2 4-4 15,5 2-2-15,2 1-3 0,6-2 0 16,7 0-1-16,3-7 0 0,10-6-1 15,8-7 1-15,7-8-2 0,10-6-1 16,10-4-1-16,6-8 0 0,6-1 1 16,0-11-1-16,4-5 1 0,-4-4 0 15,-5-1 2-15,-5-3 1 0,-8 0 0 0,-6 0 0 16,-3 7 0-16,-7 7 1 0,-7 6-1 16,-3 4 2-16,-8 5-1 0,-1 4 1 15,-7 4 1-15,0 5-1 0,-4 0 0 16,1 0 0-16,3 3-1 0,-6 1 0 15,6-2-1-15,-4 2 1 0,4-1 0 16,0 3 0-16,0 0 1 0,0 3 0 16,6 1 0-16,-2 3 0 0,1 3 1 15,3 3-1-15,-2 1-1 0,1 1 1 0,1 1-1 16,3-3 0-16,-2 0 0 0,2-1-1 16,0-3 1-16,-2 1-1 0,-1-5 1 15,-3 1-1-15,-5-4 1 0,0-1 0 16,-5-3 1-16,-2-3 0 0,-5-1 1 15,-2 0 4-15,-3-5 0 0,-3 3 0 16,-2-3 1-16,3 0 0 0,-2 0-1 0,3-3-2 16,1 3-2-16,-1-5-4 0,5 0-8 15,1 5-12-15,2-3-14 0,1 3-16 16,-1-5-112-16,10 5-122 0,0 0-288 16</inkml:trace>
  <inkml:trace contextRef="#ctx1" brushRef="#br3" timeOffset="-207819.06">22654 17542 381 0,'0'0'85'0,"0"-6"2"15,4 1-60-15,1-2-10 0,1-1-2 16,2-4 0-16,2-1 3 0,2-1 0 0,2-1 2 16,-2-1 0-16,-1 0 0 0,-1 0 0 15,2 1 0-15,-5 0-2 0,0-2-1 16,-3 2-1-16,-4-1-1 0,0-1 0 15,0 2-1-15,-3 1 0 0,-5 2-2 16,-1 4 0-16,-1 4-1 0,-4 4 0 16,1 4 0-16,-3 6 2 0,2 2 1 15,0 5 0-15,3 3 1 0,1 2-1 16,-1 2 0-16,4 4-3 0,1 3-3 16,1 0-1-16,1-1-3 0,4-1-1 0,0 0-4 15,0-3-7-15,9-6-6 0,1-4-8 16,4-5-6-16,4-5-11 0,0-6-11 15,3 0-98-15,0 0-98 0,0 0-244 16</inkml:trace>
  <inkml:trace contextRef="#ctx1" brushRef="#br3" timeOffset="-206240.11">14970 18003 246 0,'-4'0'75'0,"4"0"6"0,-6 0-25 15,6 0-7-15,-5 0-6 0,5 0-5 16,0 0-7-16,-4 0-6 0,4 0-6 16,0-4-3-16,0 4-4 0,0-8-3 15,0 1 0-15,0 0-1 0,0-4 1 16,4 0-1-16,-4-2 1 0,6-2 1 15,-3 3 1-15,-3 0-1 0,6 1 0 16,-6 1 0-16,3 4 0 0,-3-1 1 0,0 3-1 16,0 4-2-16,0-4 0 15,0 4-2-15,0 5-2 0,-7 1 0 0,3 3-1 16,-2 2-2-16,1 2 1 0,-2 1 0 16,3-2 0-16,-1 0 0 0,-1 0 0 15,4-4 0-15,2-3 0 0,0 0-1 16,0-5 1-16,0 0-1 0,2 0 0 0,4-6 0 15,0-2 0-15,2 0 0 0,-1-3 0 16,1 0 0-16,-4-1 0 0,0 4 0 16,-4 2 0-16,0 1 0 0,0 5-1 15,-5 0 1-15,-1 6-1 0,1 1 1 16,0 5-4-16,-4 0-5 0,2 4-9 16,1 0-12-16,0 2-98 0,1 3-101 15,-6 0-249-15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6:39:13.927"/>
    </inkml:context>
    <inkml:brush xml:id="br0">
      <inkml:brushProperty name="width" value="0.05292" units="cm"/>
      <inkml:brushProperty name="height" value="0.05292" units="cm"/>
      <inkml:brushProperty name="color" value="#002060"/>
    </inkml:brush>
  </inkml:definitions>
  <inkml:trace contextRef="#ctx0" brushRef="#br0">18584 10210 178 0,'0'0'47'0,"0"0"6"16,0 3-15-16,0-3-2 0,0 0-1 15,0 0 1-15,5 0 0 0,-5 0 0 16,0 0-3-16,4-5-5 0,-4 5-6 16,4-5-4-16,-4 5-3 0,3-6-3 15,-3 3-2-15,4-1-1 0,0-1-2 16,2 1-2-16,-1-2 0 0,0 1-2 15,1 0 0-15,0 0-1 0,-1-3 0 16,4 2-1-16,-2-1 0 0,-1-1 0 16,0 1 0-16,2 0 0 0,-2-2-1 0,1 0 1 15,-1 0 0-15,1 1 0 0,3-1 0 16,-3-2-1-16,-1 4 1 0,0-2-1 16,1 1 1-16,-5 2-1 0,-2-1 1 15,5 1 0-15,-5 2 0 0,0-3 2 16,0 4 1-16,0-2 0 0,0 1 2 15,0 0 0-15,-5-2 1 0,1 2-1 16,-1-3 1-16,0 3-1 0,0-3 1 0,-1 3-2 16,-2-2 1-16,2 2 0 0,2-1 0 15,-1 0 1-15,0 2 0 0,5 0-1 16,-5 3 0-16,1-5 0 0,4 5-1 16,-7-4-2-16,4 4 0 0,-1 0-2 15,0 0 1-15,-2 0-1 0,4 7-1 16,-3-7 1-16,-2 5 0 0,3 1 0 15,0-2 1-15,-1 3 0 0,1-1 0 0,0 0 1 16,1 1-1-16,3 2-1 16,-9-1 1-16,9 1-1 0,-4-1 0 0,4 1-1 15,-3 0 1-15,3-1-1 0,0-1 0 16,-4 1 0-16,4-1 0 0,0-1 0 16,-6 2 1-16,6-1-1 0,0 0 0 15,-3 3 1-15,3 0 0 0,-4 1 0 16,4 1 0-16,-7 2 1 0,4-2-1 0,-1 1 1 15,1-2-1-15,3-1 0 0,-5 0 0 16,5-4-1-16,0 2 0 0,0-1 1 16,5-1-2-16,-2 0-2 0,2 0-6 15,1-2-8-15,1 0 1 0,0-4-105 16,1-6-96-16,4 0-242 0</inkml:trace>
  <inkml:trace contextRef="#ctx0" brushRef="#br0" timeOffset="28747.14">3433 6158 241 0,'0'0'65'16,"0"-6"5"-16,-6 6-33 0,6-5-5 16,0 5-5-16,0 0-4 0,0 0-5 15,0 0-3-15,0 0-3 0,0 0 0 16,0 0 2-16,0 0 1 0,0 0 0 0,-2 0 0 16,2 0 0-16,0 0-2 0,0 0-4 15,0 0-2-15,0 0-2 0,0 3 0 16,0-3 0-16,2 4 2 0,4-4 0 15,-1 6 2-15,3-6 1 0,1 3 0 16,10-3 1-16,1 0 0 0,6 0 0 16,4 0 0-16,7 4-1 0,2-4 0 15,0 0 0-15,0 5-1 0,3-2-1 16,-3-3-1-16,0 0 0 0,1 0 0 16,-1 0-1-16,5-3-1 0,5-1 0 0,5 4 0 15,-2-3-1-15,0 3-1 0,-4 3 0 16,0 2 0-16,-2-5-2 0,-6 0 1 15,1 0 0-15,2 0 0 0,8-5 0 16,5 3 0-16,-2-3 1 0,2 5-1 16,-4-4 0-16,-2 4 1 0,-5 0-1 15,-4 4 0-15,-8-4 0 0,-2 4 0 0,-2-4 0 16,3 0 0-16,1 0-1 0,-2 0 0 16,-2 0 0-16,4 0 0 0,3 0 0 15,3 0 1-15,-2 0-1 0,-4 3 2 16,-2-3 0-16,4 0 1 0,-2-3 1 15,-3-2 0-15,1-1 0 0,0 2-1 16,-2-4 1-16,8 4-2 0,1 0 0 0,4 4-1 16,-2 0 0-16,-6 0 0 0,1 0-1 15,1 0 0-15,-2 5 0 0,-4-5-1 16,-1 6 0-16,-2-2 0 0,1-1 1 16,3-3 0-16,-4 3 0 0,0-3 1 15,0 0 1-15,4 0 1 0,-3-5 0 16,0 5 0-16,10 0 0 0,0 0-1 15,-3 0 0-15,-1 4-1 0,-1 2-1 16,4-1 0-16,-2-2 0 0,-8-3-1 0,3 6 1 16,-2-6-1-16,-1 0 1 0,4 0-1 15,-2 0 1-15,3-6-1 0,2 6 1 16,4-3-1-16,1 3 1 0,1 0-1 16,1 0 1-16,-3 0 0 0,-3 3-1 15,-3-3 1-15,-4 4 0 0,-3-4 0 16,-4 0 0-16,0 0 0 0,-1 0 0 15,2 0 0-15,0-5 0 0,0 5 0 0,4-5-1 16,-3 5 1-16,5 0 0 0,0 0 0 16,-1 0 1-16,3 0 0 0,-7 0 1 15,3 0 1-15,-3 5 0 0,-7-5 0 16,-2 3 0-16,0-3-1 0,-2 5 0 16,1-1-1-16,-6-4 0 0,4 5 0 15,-2-5-1-15,-2 5 1 0,3-5 0 16,-1 0 0-16,2 0 1 0,-3 0 0 15,0 0 1-15,-2 0 0 0,2 0 0 0,-2 0-1 16,-2 0 0-16,-2 0-1 0,3 0-1 16,-5 0-1-16,2 3-4 0,-2 1-7 15,0 2-9-15,-7-1-13 0,-2 1 66 16,-8-1-186-16,-3 0-127 0,-4-5-324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37:33.430"/>
    </inkml:context>
    <inkml:brush xml:id="br0">
      <inkml:brushProperty name="width" value="0.05292" units="cm"/>
      <inkml:brushProperty name="height" value="0.05292" units="cm"/>
      <inkml:brushProperty name="color" value="#7030A0"/>
    </inkml:brush>
  </inkml:definitions>
  <inkml:trace contextRef="#ctx0" brushRef="#br0">3717 8916 378 0,'-7'0'82'0,"2"-4"1"16,5-2-60-16,11 3-13 0,2 3-7 0,3 0-4 15,7 0 0-15,0 0 1 0,4 0 0 16,5 0 0-16,2 0 0 0,6 0 0 16,11 0 0-16,3 0 2 0,6 0 0 15,4 0 0-15,0 0 0 0,5 0 0 16,7 0 0-16,1-4 1 0,-1 4 0 16,6-6 1-16,3 1 0 0,5-1 2 0,5 0 0 15,1 2 0-15,-6-1-1 0,5 5 1 16,5-6-2-16,9 2 0 0,4 4-1 15,-4 0-1-15,-5 0 0 0,3 0 0 16,7 0 0-16,-3 0 0 0,-10 0 0 16,-3 5 0-16,6-5 0 0,5 0 0 15,-1 0 1-15,-5 0-2 0,0 4 1 16,4-4-1-16,6 0 1 0,-6 3-1 16,-8 2 1-16,-1-3-1 0,-1-2 0 15,-1 9 1-15,-5-2-2 0,-10 2 1 0,-3 0-1 16,-4 0 0-16,-6 3 0 0,-5 0 0 15,-5-4-1-15,-5 4 1 0,-2-4 0 16,-2-1 0-16,-8-3 1 0,-6 0 0 16,-6-4 1-16,-9 5 0 0,-7-5-5 15,-8 0-12-15,-5 0-82 0,-8 0-82 16,-4-8-210-16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2-03T11:37:34.599"/>
    </inkml:context>
    <inkml:brush xml:id="br0">
      <inkml:brushProperty name="width" value="0.05292" units="cm"/>
      <inkml:brushProperty name="height" value="0.05292" units="cm"/>
      <inkml:brushProperty name="color" value="#002060"/>
    </inkml:brush>
  </inkml:definitions>
  <inkml:trace contextRef="#ctx0" brushRef="#br0">18742 8826 0,'0'0'0,"0"0"0,0 0 0,0 0 0,0 0 0,0 0 16,0 0-16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8T15:57:49.544"/>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4161 7597 269 0,'6'0'74'0,"0"0"3"0,2 0-30 16,1 0-16-16,2 0-8 0,0 0-6 16,0 0-5-16,0 0-5 0,-4 0-3 15,0 0-2-15,1 0 0 0,-1 0 2 16,-2 6 1-16,0-6 2 0,1 0 2 16,0 3 1-16,2-3 3 0,-1 0 0 15,4 0 0-15,-2 0-2 0,4 0 0 0,0-3-2 16,3-1-1-16,0 0-2 15,4 0-1-15,0-1-1 0,1 1-1 0,3 0-1 16,1 0 0-16,1 1-1 0,-2 3 0 16,4-4 1-16,-1 4-1 0,-2 0 0 15,4 0 0-15,-5 4 0 0,2-4 0 16,-4 0 0-16,0 3 1 0,0-3 1 16,-3 0-1-16,-2 0 2 0,5 0 0 0,-3 0 0 15,3 0 1-15,0 0-1 0,1-4 1 16,0 4-1-16,-2-7-1 0,2 7-1 15,2-6 0-15,-1 6-1 0,2 0 0 16,-3 5 0-16,-1-5-1 0,0 5 0 16,4 0 1-16,-3-2-1 0,1-3 0 15,-2 6 1-15,1-6 0 0,3 4 0 16,-4-4 1-16,-1 0 0 0,2 0 1 16,1 0 0-16,1 0 1 0,4-6 0 0,-4 1-1 15,4 2 0-15,0 3 0 0,6-4 0 16,-1 4-1-16,2 0-1 0,-4 0 1 15,1 4-1-15,-5-4-1 0,1 6 1 16,-6-6 0-16,2 5-1 0,-4-2 1 16,1 1-1-16,3 0 0 0,0-4 1 15,-3 4 0-15,-1-4 1 0,0 0 0 0,-1-3 1 16,2-1 0-16,4 4 0 0,-4-6-1 16,4 3 1-16,-1 3-2 0,4 0 1 15,3 0-2-15,0 0 1 0,-8 0-1 16,4 0 1-16,-2 0-1 0,2 0 0 15,-6 0 1-15,2 0-1 0,-2 0 1 16,-2 0 0-16,4 0 0 0,-2 0 1 16,-3-7-1-16,2 7 1 0,2-5-1 15,-4-1 1-15,4 1 0 0,1 1-1 16,-1 4 0-16,4 0 0 0,-3 0 0 0,2 0-1 16,1 0 1-16,-2 0-1 0,-2 0 0 15,0 3 1-15,-1-3-1 0,-1 0 0 16,-2 0 0-16,-4 4 0 0,1-4 0 15,-2 0 0-15,-1 3 1 0,1-3-1 16,-5 0 1-16,4 0-1 0,1-3 1 16,2 3-1-16,-2 0 0 0,0-4 1 0,0 4-1 15,3-3 0-15,0 3 1 0,2-5-1 16,2 5 1-16,3-6 0 0,2 6 1 16,3 0-1-16,2 0 1 0,-2 0 0 15,1-4 0-15,-1 4 0 0,1 0 0 16,-7 0-2-16,1 0 1 0,-4 0 0 15,-3 0-1-15,1 0 0 0,-3 0 0 16,0 0 0-16,-2 0 1 0,-3 0-1 16,3 0 0-16,-2 0 0 0,-1 0 1 0,2 0 1 15,0-5 0-15,0 1 1 0,-1 4 0 16,3-6 1-16,0 0 0 0,0 2 1 16,-1-2-2-16,1 1 1 0,1 1-1 15,0-2-1-15,3 6 0 0,0 0 0 16,-1-3-1-16,3 3 0 0,-2 0-1 15,1 0 0-15,-1 5 1 0,-3-5-1 16,-2 0 0-16,0 0 0 0,-5 0 1 0,-2-4-1 16,1 4 0-16,-3 0 1 0,-4 0 0 15,0-5 0-15,0 5-3 0,0-4-6 16,-6 0-12-16,1-2-14 0,-1-2-97 16,-5-4-103-16,-1-4-252 0</inkml:trace>
  <inkml:trace contextRef="#ctx0" brushRef="#br0" timeOffset="3367.07">18686 7543 116 0,'0'0'28'0,"0"4"2"16,4 0-16-16,-4-4 1 0,0 5 0 15,0-5 0-15,0 5 1 0,0-2 1 16,0-3 2-16,-4 6 2 0,4-6 0 16,0 4 0-16,0-4 1 0,0 5 1 15,0-5-1-15,0 5 1 0,0-5-1 16,0 4-1-16,0-4-1 0,0 0 0 16,2 3-3-16,3-3-1 0,-2 0-2 15,1 0-3-15,-1 0-2 0,-3 0-2 0,7 4 0 16,-3-4-2-16,0 0 0 0,-4 0 0 15,4 0 0-15,-4 0 1 0,3 0 0 16,-3 0-1-16,0 4 1 0,4-4 0 16,-4 0-1-16,0 0 0 0,3 0-1 15,-3 0-1-15,0 0-1 0,0 0 0 16,-5 0 0-16,0 0 0 0,2 0-1 0,-4 4 0 16,-2-4 1-16,2 3-1 0,-3-3 0 15,1 5 0-15,-1-5 1 0,-2 4-1 16,4-4 2-16,-2 5 0 0,1-5 1 15,2 0-1-15,-2 4 2 0,4-4-1 16,1 0-1-16,0 0 0 0,4 0-1 16,-4 0 0-16,4 0 0 0,0 0-1 15,0 3 0-15,0-3 0 0,5 0 1 16,-1 0 1-16,2 0 2 0,4 0 0 0,0 0 2 16,1 0-1-16,3 0 1 0,1-3-1 15,3 3-1-15,2-4 0 0,1 4-2 16,1 0-1-16,1 0-1 0,5 0 1 15,-4 0-1-15,4 4 0 0,1-4 0 16,-1 3 1-16,1-3-1 0,-1 0 0 16,0 0 0-16,-1 0 0 0,1 0 1 15,1 0-1-15,-2 0-1 0,-2 0 1 0,2-5 0 16,3 5 0-16,-1 0-1 0,-2-3 1 16,5 3-1-16,-1 0 1 0,2 3-1 15,0-3 1-15,-3 4 0 0,3-4-1 16,-3 0 1-16,-2 0-1 0,-3 3 1 15,1-3 0-15,-2 0-1 0,0 0 1 16,-2 0 0-16,1-4 0 0,0 4-1 16,-3-5 1-16,3 5-1 0,-1-4 0 15,-5 4 1-15,0 0-2 0,2 0 1 16,0 4 1-16,-5-4-1 0,0 0 0 0,-1 0 1 16,0 0-1-16,-5 0 1 0,3 0 1 15,-3 0 0-15,-1 0 1 0,-1 0 1 16,1 0-1-16,0 0 1 0,-1 0-1 15,0 0 0-15,0 0-1 0,1 0-1 16,0-4 0-16,0 4-1 0,0 0 1 16,0 0-1-16,4 0 0 0,-3 0 1 0,-2-3-1 15,1 3 0-15,1 0 1 0,-3 0-1 16,-1-5 1-16,0 5-1 0,1 0 1 16,-2-2 1-16,-3 2 0 0,4 0 0 15,-4 0 1-15,0-4-1 0,0 4 1 16,6 0-1-16,-6 0 0 0,0 0-1 15,0 0 0-15,0 0-1 0,0 0 1 16,-6 0-1-16,4 0 0 0,2 4-1 16,-6-4-4-16,1 5-9 0,-1 0-11 15,0 0-99-15,-2 1-99 0,-5-6-250 0</inkml:trace>
  <inkml:trace contextRef="#ctx0" brushRef="#br0" timeOffset="11295.57">4253 13289 132 0,'0'4'48'16,"0"-4"9"-16,0 4-12 0,0-4 0 16,7 0 0-16,-1-4-1 0,1 4-7 15,0-4-8-15,2 4-8 0,1 0-4 0,-2-5-5 16,-1 5-2-16,4 0-3 0,-2 0-1 16,1 0-1-16,-2 0 0 0,2 4 0 15,1-4-1-15,3 0 2 0,-2 0-1 16,3 0 0-16,1-4 0 0,2 4 1 15,0 0-1-15,6-4 0 0,0 4 1 16,-1-4-1-16,4 4-1 0,2 0 1 16,-4 0-2-16,3 0 1 0,-3 0-2 15,3 0 0-15,0 4 0 0,0-4-1 0,-1 0 0 16,2 0 0-16,4 0 0 0,2-5-1 16,-2-1 1-16,5-3 0 0,-1 0 0 15,2 4 1-15,-1-2-1 0,4 2 1 16,0 5 0-16,-1 0 0 0,-5 0 0 15,-1 0-1-15,-1 0 0 0,-4 0 0 16,-4 4 0-16,-2-4 0 0,1-4 0 16,-1 4-1-16,2-6 0 0,-2 3 1 0,8-3-1 15,1 3 1-15,0-1 1 0,-3 4 0 16,3-4 1-16,0 4-1 0,3 0 1 16,-3 0 0-16,-3 0-1 0,0 0-1 15,-2 0 1-15,1 0-2 0,-3 0 1 16,-2 0 0-16,3-3-1 0,4 3 1 15,-3-5-1-15,-1 0 0 0,3 5 1 0,5-4-1 16,-2 4 1-16,-5 0-1 0,-2-3 1 16,5 3-1-16,-3 0 1 0,5 0 0 15,-9 0-1-15,1 3 1 0,0-3-1 16,0 0 1-16,-4-3 1 0,2 3 0 16,-2-6 1-16,0 2 0 0,0 0 0 15,2 1 1-15,-1-2-1 0,-2 5 0 16,4-7-1-16,-2 7-1 0,-2 0 0 0,1 0 0 15,5 0-1-15,-2 0 1 0,-2 0-1 16,-1 0 1-16,4 0-1 0,-3 0 0 16,1 0 0-16,-3 0 1 0,0 0-1 15,-2 0 0-15,-1 0 0 0,1 0 1 16,-2 0-1-16,1 0 1 0,-1 0-1 16,3 0 0-16,-2-3 0 0,-1 3 1 0,1-4-1 15,-2 4 0-15,0-4 0 16,3 4 0-16,-3-3 0 0,4 3 0 0,0 0 1 15,2 0-1-15,3 0 0 0,-4 0 0 16,0 0 0-16,1 0 1 0,0 0-1 16,-2 0 0-16,5 0 1 0,-3 3-1 15,0-3 0-15,-1 0 0 0,0 0 1 16,0 4-1-16,-2-4 0 0,-3 0 0 16,5 0 0-16,-2 0 0 0,-1 0 0 15,3 0 0-15,-2-5 1 0,2 5-1 16,4 0 1-16,-3-4-1 0,0 4 0 0,3 0 1 15,-4 0-1-15,1 0 0 0,0 3 1 16,-1-3-1-16,-1 0 0 0,1 0 0 16,4 0 0-16,-4 0 1 0,1 0-1 15,0 0 0-15,-1 4 0 0,-1-4 1 16,-3 0-1-16,1 4 0 0,-2-4 1 0,-1 0-1 16,-4 3 0-16,3-3 0 0,-1 0 0 15,-1 0 0-15,1 4 1 0,-2-4-1 16,-1 0 0-16,4-4 0 0,-4 4 1 15,1 0 1-15,0-5 0 0,-5 5 1 16,3 0 0-16,-2-5 1 0,0 5-1 16,2 0 1-16,-3-3-1 0,1 3 0 15,3-4-1-15,0 4 1 0,-1-5-1 16,1 5 0-16,-1-3 0 0,2 3 0 0,-3 0-1 16,5 0 0-16,-4 0 0 0,1 0-1 15,1 0 1-15,0 0-1 0,2 0 0 16,-5 0 0-16,4 0 1 0,-4 0-1 15,1 0 0-15,-2 0 0 0,2 0 0 16,-4 0 1-16,1 0-1 0,-1 0 1 16,0 0-1-16,1 0 1 0,0 0 0 15,1 0-1-15,-2 0 1 0,1 0-1 16,-3 0 1-16,4 0-1 0,-1 0 0 0,-1 0 0 16,-4 0 0-16,4 0 1 0,-4 0 0 15,3 0 0-15,-3 0 1 0,-3 0-6 16,-3-4-10-16,1 4-20 0,-5-7-81 15,1-2-91-15,-4-8-224 0</inkml:trace>
  <inkml:trace contextRef="#ctx0" brushRef="#br0" timeOffset="13020.29">18990 13264 135 0,'0'0'30'0,"-5"5"1"15,5-5-23-15,-5 3 0 0,5-3 0 16,0 0 3-16,0 4 6 0,0-4 3 15,0 0 5-15,-3 4 6 0,3-4 3 16,0 0 2-16,0 3 0 0,0-3-3 16,0 0-5-16,0 0-3 0,0 0-5 15,3 0-4-15,-3 4-3 0,7-4-2 16,-7 0-1-16,7 4 1 0,-1 0 0 0,-3-4-1 16,3 5 0-16,-1-5 0 0,2 5-1 15,1-5 0-15,0 4-1 0,2-4-1 16,0 0 0-16,3 0-1 0,4 0-1 15,1 3 0-15,3-3-1 0,1 0-1 16,3 0 0-16,4-3 0 0,-1 3-1 16,4 0-1-16,0 0 1 0,2 0-1 15,1 0 0-15,-2 3 0 0,0-3 0 0,-2 4 0 16,-1-4-1-16,-1 4 1 0,-2-4 0 16,0 3-1-16,1-3 1 0,-2 5-1 15,2-5 1-15,-1 0-1 0,5 0 1 16,-2 2-1-16,0-2 1 0,0 0-1 15,2 0 0-15,-2 0 0 0,0 0 1 16,-1 4 0-16,-2-4-1 0,-1 0 1 16,-2 6 1-16,-2-6 0 0,-1 0 0 15,-1 3 0-15,-2-3 0 0,-2 0 1 0,2 0 0 16,1 0 0-16,-1 0-1 0,-1-4 1 16,2 4-1-16,0-5 1 0,-1 1-2 15,2 4 1-15,-3-3 0 0,1 3 0 16,-3 0-1-16,4 0 0 0,-5 0 0 15,4 0 1-15,-4 0-1 0,-1 0 0 16,-1 0 0-16,-3 0-1 0,-1-5 1 0,-2 5 0 16,0 0 0-16,0 0 0 0,-2 0-1 15,-1 0 1-15,3 0 0 0,-4 0-1 16,4 0 1-16,-2 0 0 0,0 0-1 16,0 0 1-16,0 0-1 0,-4 0 1 15,4 0-1-15,-4 0 1 0,0 0-1 16,0 0 1-16,0 0-1 0,0 0 0 15,0 0 1-15,0 0-1 0,0 0 1 16,0 0-1-16,0 0 1 0,0 0-1 0,0 0 1 16,5 0 0-16,-5 0-1 0,0 0 1 15,0 0-1-15,0 0 0 0,0 0 1 16,0 0-1-16,-5 0 1 0,5 0-1 16,0 0 1-16,0 5-1 0,0-5-9 15,0 0-10-15,0 3-94 0,0-3-93 16,-3 0-238-16</inkml:trace>
  <inkml:trace contextRef="#ctx0" brushRef="#br0" timeOffset="17283.03">4268 17345 167 0,'0'0'38'16,"0"0"0"-16,0 0-25 0,4 0-3 15,-4 0 2-15,2 0 2 0,-2 0 3 16,6 4 2-16,-3-4 3 0,-3 3 2 16,6-3 0-16,-1 0-1 0,0 4-1 0,-3-4-3 15,3 0-2-15,0 5-1 0,-2-5-2 16,3 0-1-16,3 0-2 0,-4 0-2 16,5 3-2-16,-1-3 0 0,2 0-2 15,-2 0 0-15,5 0-1 0,-1 0 0 16,5 0 0-16,-3-3 0 0,5 3 0 15,3-5 0-15,1 1-1 0,1 4 1 16,0 0-1-16,-1-3 0 0,1 3 0 16,-1 0 0-16,-3 0 0 0,1 0 0 0,-2 0-1 15,4-5 1-15,-1 5-1 0,1 0 0 16,0 0-1-16,2-3 1 0,-2 3-1 16,0 0 0-16,-1-4-1 0,0 4 1 15,1 0-1-15,2-5 1 0,0 5-1 16,0-6 1-16,0 6-1 0,2-6 1 15,-2 6-1-15,6-3 1 0,-2 3-1 16,4 0 1-16,-4 0-1 0,2 0 1 0,1-3-1 16,0 3 1-16,-7 0-1 0,-5 0 0 15,-1 0 1-15,-2 0-1 0,-3 3 0 16,-2-3 0-16,0 0 0 0,-1 0 0 16,-1 0 0-16,3 0 1 0,-1 0-1 15,1 0 0-15,0-3 1 0,1 3 0 16,-1-4 0-16,5 4 0 0,0-4 0 15,0 4 0-15,-2 0 0 0,3-4 1 0,-1 4-1 16,-1 0 0-16,2 0 0 0,-4 0 0 16,2 4 0-16,2-4 0 0,-1 0-1 15,-1 5 1-15,-3-5-1 0,4 0 1 16,-4 0 0-16,4 0-1 0,1-3 1 16,-1 3 0-16,6-6 0 0,2 6 0 15,1-4 1-15,3 4 0 0,-4-5 0 16,1 5 0-16,0-3 0 0,2 3 1 0,-8 0-1 15,2 0 0-15,-3 0 0 0,-1 0-1 16,5 0 0-16,-5 0 0 0,-4 0 0 16,4 0 0-16,-1 0-1 0,-1 0 1 15,-3 4-1-15,-2-4 0 0,1 0 1 16,-1 4-1-16,0-4 0 0,0 0 1 16,0 0-1-16,1 0 0 0,-1 0 1 15,4 0-1-15,-2-4 0 0,0 4 1 0,2-3-1 16,-1 3 0-16,2 0 0 0,2-4 1 15,-1 4-1-15,-4 0 0 0,3 0 0 16,-2 0 1-16,4 0-1 0,0 0 0 16,-1 0 0-16,1 0 0 0,-1 0 1 15,2 0-1-15,3 0 0 0,-3 0 1 16,-1 0-1-16,0 0 0 0,4 4 1 16,-4-4-1-16,2 0 0 0,-2 0 1 15,3 0-1-15,0-4 0 0,1 0 1 0,-1 4-1 16,3-5 0-16,-2 5 0 0,-2-4 0 15,3 4 1-15,-3 0-1 0,-2 0 0 16,4 0 1-16,-2 0-1 0,-2 0 2 16,4 0 0-16,-3 0 0 0,-1 0 1 15,1 4 0-15,-1-4-1 0,-1 0 1 16,-1 0 0-16,-3 0-2 0,1 0 1 16,-1 0-1-16,1 0 0 0,-3-4 0 0,1 4 0 15,-2-5 0-15,2 5-1 0,-1-7 1 16,0 7-1-16,-1-3 0 0,-2 3 1 15,2 0-1-15,-1 0 1 0,-3 0-1 16,5-4 0-16,-4 4 1 0,1 0-1 16,-1 0 0-16,2 0 0 0,-3 0 1 15,3 0-1-15,-3 0 0 0,-1 0 0 16,0 0 0-16,2 0 1 0,-3 4-1 0,-1-4 0 16,1 0 1-16,1 0-1 0,-1 0 0 15,-1 0 1-15,-3 0-1 0,3 0 0 16,-1 0 1-16,0 0-1 0,0 3 0 15,-1-3 1-15,3 0-1 0,-1 0 0 16,2 0 1-16,-1 0-1 0,2 0 1 16,0 0 0-16,4 0 0 0,-3 0 0 15,2-4 1-15,-2 4 0 0,1 0-1 16,-2-4 0-16,-2 4 0 0,-3 0 0 0,1 0 0 16,-4 0 0-16,0 0 0 0,0 0-4 15,-4 4-5-15,0-4-9 0,-8 0-91 16,-1 4-88-16,-1 0-225 0</inkml:trace>
  <inkml:trace contextRef="#ctx0" brushRef="#br0" timeOffset="18984">4391 17885 167 0,'0'3'43'0,"0"1"2"0,0 0-23 15,0-4 1-15,0 6 3 0,0-6 1 16,0 6 2-16,4-6 0 0,-4 5-1 16,0-5-2-16,0 3-2 0,3-3-3 15,-3 0-3-15,0 0-2 0,0 0-2 16,0 0-2-16,0 0-1 0,0 0-1 16,0 0-1-16,0 0-1 0,0 4-1 0,0-4 1 15,0 0 0-15,0 0 0 0,0 0 0 16,0 0-1-16,0 0 0 0,0 0-1 15,0 0-1-15,0 0 0 0,0 0-1 16,0 0 0-16,4 0 0 0,-4 0 1 16,4 0 0-16,2 4 1 0,0-4 0 15,1 0 0-15,0 0 0 0,0 0-1 16,5 0 0-16,-2 0 0 0,1 0-1 0,3 0 0 16,3 0 0-16,1 0 0 0,2 0 0 15,0 0 0-15,3-4-1 0,-2 4 0 16,0 0 0-16,-1 0 0 0,0 0-1 15,0 4 0-15,3-1-1 0,-2-3 1 16,1 4-1-16,2 0-1 0,-2 1 1 16,2-2 0-16,-2 1-1 0,-2 0 1 15,4 0-1-15,0-4 1 0,0 3-1 16,3-3 0-16,6-3 1 0,-3 3-1 0,0-6 1 16,4 6-1-16,5 0 1 0,-2 0-1 15,2 0 1-15,-3 6-1 0,0-6 0 16,1 5 1-16,-4-5-1 0,-7 7 0 15,-5-7 0-15,2 3 1 0,-3-3-1 16,-3 0 0-16,3 0 1 0,0-4-1 16,2 4 0-16,2-8 0 0,2 5 0 15,0-1 0-15,0 0 0 0,-5 4 0 0,5 0 1 16,-5-4-1-16,0 4 0 0,-3 0 0 16,1 4 0-16,-1-4 0 0,-3 0 1 15,-2 0-1-15,1 0 0 0,-1 0 0 16,0 0 0-16,3 0 0 0,0 0 0 15,1 0 0-15,5-6 0 0,-2 6 1 16,7-7-1-16,0 7 0 0,0-8 1 16,0 8-1-16,-1-6 0 0,1 6 0 15,-2-4 0-15,-3 4 0 0,-2 0 1 0,4 0-1 16,-3 0 0-16,3 0 0 0,-4 0 0 16,1 0 1-16,0 0-1 0,0 0 0 15,-2 0 0-15,0 0 0 0,0 0 1 16,-5 0-1-16,-1 0 0 0,1 0 0 15,-2 0 0-15,1 0 0 0,0 0 1 0,1 0-1 16,0 0 0-16,1-5 0 16,2 5 0-16,-2 0 0 0,-1 0 0 0,4 0 0 15,-4 0 0-15,3 0 0 0,-4 0 0 16,2 0 0-16,-1 0 0 0,-1 0 1 16,6 0-1-16,-3 0 0 0,2 0 0 15,1 0 0-15,-1 0 0 0,2 4 0 16,-3-4 0-16,0 0 0 0,-1 0 0 0,0 0 0 15,-2 0 0-15,-1 0 0 0,0 0 0 16,-2 0 0-16,1 0 1 0,1 0-1 16,-5 0 0-16,4 0 0 0,-1-4 0 15,-3 4 0-15,0 0 0 0,2 0 0 16,-1-3 0-16,-2 3 0 0,-1 0 0 16,1-4 0-16,0 4 0 0,-1 0 0 0,0 0 1 15,-4-3-1-15,3 3 0 16,-1 0 0-16,-4 0 0 0,3 0 0 0,-3 0 0 15,0 0 0-15,0 0 0 0,0 0 1 16,0 0 1-16,6 0 0 0,-6 0 1 16,0 0-1-16,0 0 1 0,0 0-1 15,0 0 0-15,-6 0-7 0,3 0-10 16,-2 0-103-16,0 0-97 0,-2-7-253 16</inkml:trace>
  <inkml:trace contextRef="#ctx0" brushRef="#br0" timeOffset="39982.92">14821 17431 195 0,'-5'0'47'0,"3"0"1"16,-3 0-24-16,0 4-9 0,-2-4-3 15,0 0 0-15,0 0 1 0,1 0 1 16,0 0 1-16,-3 0 2 0,2 0 0 0,1 0 0 16,-1 0-1-16,1 0-1 15,-2 0-1-15,2 0-3 0,0 0-1 0,0 0-2 16,0 0-1-16,-1 0-1 0,3 0 0 16,1 0 1-16,-2 5 2 0,3-5 0 15,2 0 2-15,-5 0 1 0,5 0-1 16,0 0 0-16,0 0-2 0,0 0-2 0,0 0-2 15,0 0-2-15,0 0-1 0,0 2 0 16,5-2 0-16,-5 0 0 0,2 4 0 16,3-4 0-16,-5 0 1 0,3 3-1 15,-3-3 0-15,4 0 0 0,-4 0 0 16,0 0 0-16,0 5-1 0,4-5 1 16,-4 0 0-16,0 4-1 0,0-4 1 15,0 0 0-15,0 3 1 0,4-3 1 16,-4 4 0-16,4-4 0 0,-4 0 1 0,2 3 1 15,-2-3-1-15,6 0 0 0,-2 5 0 16,-1-5 0-16,2 4-1 0,1-4-1 16,0 4 1-16,-1-4-2 0,4 7 1 15,0-7 0-15,1 3 0 0,-1-3-1 16,5 4 1-16,-1-4-1 0,0 0 0 16,1 4-1-16,2-4 1 0,-2 4-1 15,0-4 0-15,0 5 0 0,-1-5 0 16,1 4 0-16,-3-4 0 0,0 5 0 0,1-5 0 15,0 5 0-15,0-5-1 0,-3 3 1 16,2-3-1-16,0 0 1 0,-1 0-1 16,-1 0 1-16,3 0-1 0,-1-3 0 15,-1 3 1-15,2-4-1 0,-1 1 0 16,1 3 1-16,0-5-1 0,0 5 0 16,-2-5 1-16,0 5-1 0,1-4 1 15,1 4-1-15,-2 0 0 0,-1-4 1 0,0 4-1 16,3-6 1-16,-2 6-1 0,-1 0 1 15,0-3 0-15,-1 3-1 0,2 0 1 16,-1 0-1-16,2 0 1 0,-1 0-1 16,3 0 1-16,-2 0-1 0,0 3 1 15,1-3-1-15,-2 0 0 0,3 0 0 16,-3 4 1-16,2-4-1 0,0 0 0 16,0 5 0-16,0-5 1 0,2 4-1 15,-1-4 0-15,0 5 0 0,0-5 1 0,-1 3-1 16,0-3 0-16,1 0 0 0,-2 0 0 15,-2 0 0-15,2 0 0 0,-1 0 1 16,0-3-1-16,-1 3 0 0,1-5 0 16,-1 5 0-16,-2-5 0 0,2 5 0 15,0-4 0-15,0 4 0 0,-2-5 0 16,3 5 0-16,-1-6 0 0,-2 6 1 16,0-5-1-16,-1 5 0 0,0 0 0 0,-2-4 0 15,-4 4 1-15,4 0-1 0,-4 0 1 16,0 0 0-16,0-3 0 0,0 3 0 15,0 0 0-15,0 0 1 0,0 0-1 16,0 0 0-16,0 0 1 0,0 0-1 16,0 0-1-16,0 0 1 0,0 0 0 15,0 0-1-15,0-4 0 0,0 4 0 16,0 0 1-16,0 0-1 0,0-3 0 16,5 3 0-16,-5-4 0 0,3 4 0 0,1-5 0 15,1 5 0-15,1-5 0 0,-1 5 0 16,-1-5 0-16,2 5 1 0,-2-5-1 15,-1 5 0-15,2-5 0 0,-2 2 0 16,3 3 0-16,-6-4 0 0,6 4 0 16,-6 0 0-16,4 0 0 0,-4 0 0 15,0 0 0-15,3 0 0 0,-3 0 0 0,0 0 0 16,0 0 0-16,0 4 0 0,0-4 0 16,0 0 0-16,0 4 0 0,0-4 0 15,0 0 0-15,-6 4 0 0,3-4 0 16,-1 4 0-16,-3-4 0 0,0 3 0 15,-2-3 0-15,1 7 1 0,-3-7-1 16,-1 4 0-16,-3-4 0 0,0 7 0 16,0-4 0-16,-2 1 0 0,1 0 0 0,-2-1 0 15,-1 1 0-15,3-4 0 16,-4 6 0-16,1-6 0 0,1 0 0 0,-2 0 1 16,-2-7-1-16,1 2 0 0,-3 1 0 15,-1-1 0-15,-1 1 0 0,0 0 0 16,2 1 0-16,-2 3 0 0,2-4 0 15,0 4 0-15,2 0 0 0,1 0 0 16,-1 0 0-16,2 4 0 0,0-1 1 16,1 1-1-16,2 0 0 0,0 1 0 15,2 0 0-15,1 0 0 0,1-1 0 0,1-1 0 16,2 1 0-16,-1-4 0 0,1 4 0 16,0-4 0-16,0 0 0 0,2 0 0 15,-1 0 0-15,-1 0 0 0,2 0 0 16,0 0 0-16,-2 0 0 0,3 0 0 15,1 0 0-15,0 0 0 0,2 0 0 16,0 0 0-16,0-4 0 0,4 4 0 0,-5 0 0 16,5-5 0-16,-4 5 0 15,4 0 0-15,0-3 1 0,-3 3-1 0,3 0 0 16,0 0 0-16,0 0 0 0,0 0 0 16,0 0 0-16,0 0 0 0,0 0 0 15,0 0 0-15,0 0 0 0,0 0 0 16,0-4 0-16,0 4 0 0,0 0 0 0,0-4 0 15,0 4 0-15,0 0 0 0,0-5 0 16,0 5 0-16,-5-4 0 0,5 4 0 16,-4-4 0-16,4 4 0 0,-5 0 0 15,5-5 0-15,-6 5 0 0,6-3 0 16,-5 3 0-16,5 0 0 0,0 0 1 16,0 0-1-16,0 0 0 0,0 0 0 15,0 0 0-15,0 0 0 0,0-4 0 16,0 4 0-16,-2 0 0 0,2 0 0 15,0 0-1-15,0 0 1 0,0 0 0 0,0 0 0 16,-4 0 0-16,4 0 0 0,-5 0 0 16,2 4 0-16,-3-4 0 0,1 3 0 15,2-3-6-15,3 5-6 0,0-5-12 16,0 3-90-16,5-6-92 0,4-5-230 16</inkml:trace>
  <inkml:trace contextRef="#ctx0" brushRef="#br1" timeOffset="52075.25">13095 17425 156 0,'0'0'44'0,"0"0"3"15,0 0 3-15,0 0-27 0,0 0-2 0,0 0 0 16,0 0 0-16,2-5-1 0,-2 5-3 16,7-6-5-16,-3 3-4 0,-2-2-3 15,4 0-1-15,-1-1-2 0,-1 1-1 16,1-1 0-16,2-1 0 0,0 2 1 16,1-2-1-16,0 0 0 0,0 0 0 0,-1-1 1 15,0 1-1-15,0 1 1 16,-1-1 1-16,0 4 1 0,-2 3 0 0,0-4 1 15,-4 4 0-15,6 0 1 0,-3 0-1 16,1 0-1-16,-4 0-1 0,7 0 0 16,-3 0-1-16,-1 0 0 0,2 0 1 15,0 0 1-15,-2 0 1 0,4 4 0 16,-2 2 2-16,0-1 1 0,-2 1 0 16,1 2 1-16,-4 1-2 0,3 0 0 0,2 0-1 15,-5 0-1-15,6 0-1 16,-6-1-1-16,6-1-1 0,-4-1-1 0,3-2 1 15,-1 1 0-15,1-1 0 0,1-4 0 16,3 0 0-16,-1 0 1 0,-1 0-1 16,2 0 0-16,2-4-1 0,-2 1 1 15,2-2-1-15,-3-1-1 0,0-2 1 16,2 2 0-16,-1-2-1 0,2-1 0 0,-2 0 1 16,2 1-1-16,-2-2 1 0,1 2-1 15,-1-1 0-15,-2 1 1 0,0 1-1 16,-1 1 0-16,1 1 0 0,-1 5 0 15,-1-5 1-15,-2 5-1 0,-3-3 0 16,6 3 0-16,-1 0 1 0,-3 0 0 16,4 0 0-16,-2 5 1 0,-1-2 0 15,1 3 1-15,-2-1-1 0,3 1 1 0,-3 1 0 16,3 0-1-16,-3 0-1 0,4 2 0 16,-2-3 0-16,-1 2 0 0,2-1 0 15,-3-1-1-15,4-2 1 0,-1 0 0 16,1-4-1-16,-3 4 1 0,3-4 0 15,1 0 0-15,-1 0 0 0,5 0 0 16,-4 0 0-16,1-4 0 0,4 4 0 16,-4-6 0-16,0 1-1 0,3-1 1 15,-2 1-1-15,3-1 1 0,-2-1-1 0,0 0 0 16,2 2 1-16,0-2-1 0,-3 3 0 16,2-3 0-16,-1 1 1 0,1 1 0 15,-3 0 2-15,2 1-1 0,-1 4 2 16,-2-3 0-16,0 3 1 0,4 0-1 15,-4 3 0-15,0 3 0 0,0-3-1 16,-1 2 0-16,1-1-1 0,0 2-1 16,-5 0 0-16,3 0 0 0,1 0 0 15,-2 1-1-15,0-2 1 0,2 2-1 16,-2-1 0-16,-1-1 0 0,3 0 1 0,-2-1-1 16,-1-4 0-16,3 4 0 0,-1-4 0 15,-2 0 1-15,3 0-1 0,0 0 1 16,-1 0-1-16,3-3 0 0,-2-1 0 15,0-1 1-15,1-1-1 0,1-1 0 0,-1-1 0 16,0-1 0-16,-1 2 1 0,0 0-1 16,2-1 0-16,-3 2 0 0,0 1 0 15,-2 1 0-15,2 4 0 0,-3-6 0 16,-2 6 0-16,6 0 0 0,-1 0 0 16,-5 0 0-16,5 0 0 0,-5 4 0 15,3 0 0-15,2 0 0 16,-3-1 0-16,-2 0 0 0,7 3 0 0,-7-1 1 15,6-1-1-15,-6 1 0 0,5-1 0 16,-5 0 0-16,2 0 0 0,-2 0 0 16,5-4 0-16,-5 6 0 0,5-6 0 0,-2 0 0 15,1 0-1-15,-1-4 1 0,3 0 0 16,0-1 0-16,0 1 0 0,0 0 0 16,2-2 0-16,-1 0 0 0,0 0 0 15,3 0 0-15,-1 0 0 0,-2 1 0 0,4 1 0 16,-3 0 0-16,0 4 1 15,-2-5-1-15,1 5 0 0,0 0 0 16,3 0 0-16,-6 0 0 0,5 0 0 0,-2 0 0 16,0 0 0-16,0 0 0 0,-1 0 0 15,0 0 0-15,0 0 0 0,-3 6 0 16,3-1 0-16,-4 0 1 0,3 1-1 16,-5-1 0-16,5 2 1 0,-5 1-1 15,2-1 1-15,-2-1 0 0,0 0 0 16,5-1-1-16,-5 0 1 0,2-2 0 15,-2-3-1-15,7 6 0 0,-7-6 0 16,7 0 0-16,-2 0 0 0,2-8 0 0,0 2 0 16,1-1 0-16,3 0 1 0,0 0-1 15,-1 0 0-15,0-1 0 0,-2 2 0 16,1 1 0-16,1 1 1 0,-3-2-1 16,0 2 0-16,0 0 0 0,-1 4 0 15,-3-3 0-15,2 3 0 0,-5 0 0 0,5-4 0 16,-5 4 1-16,2 0-1 0,-2 4 0 15,0-4 0-15,5 4 0 16,-5 0 1-16,0 1 0 0,3 1-1 0,-3-1 1 16,0 0-1-16,5 1 1 0,-5-1-1 15,4-1 0-15,-4-4 0 0,0 5 0 16,3-5 0-16,-3 0 0 0,7 0 0 16,-3 0-1-16,-2 0 1 0,5 0 0 15,-2-4 0-15,0 0 0 0,-2-2 0 16,4 2 0-16,-2-2 0 0,3 1 1 0,-1-1-1 15,-1 0 0-15,1 2 0 0,2 1 0 16,-1-1 0-16,-3 4 1 0,-1 0-1 16,1 0 0-16,-3 0 0 0,-2 0 0 15,7 4 0-15,-7-1 0 0,0 2 0 16,5-1 1-16,-5 1-1 0,2-2 0 16,-2 1 0-16,6-4 1 0,-2 4-1 15,-2-4 0-15,3 0 0 0,1 6-1 0,-3-6 1 16,3 0 0-16,-2 0 0 0,-1 0 0 15,2 0 0-15,0 0 0 0,-1-4 0 16,1 4 0-16,0-5 0 0,-2 5 0 16,3-6 0-16,-1 3 0 0,0-1 0 15,-1 0 0-15,1 1 0 0,-5-1 0 16,6 4 0-16,-6 0 0 0,5-3 0 0,-5 3 1 16,0 0-1-16,3 4 0 15,-3-4 0-15,0 5 0 0,5-2 0 16,-5-3 0-16,6 6 0 0,-6-6 0 0,6 0 0 15,-3 0-2-15,2 0-6 0,-2 0 43 16,1 0-139-16,-4-4-93 0,5 4-255 16</inkml:trace>
  <inkml:trace contextRef="#ctx0" brushRef="#br1" timeOffset="152183">17146 15873 302 0,'0'4'78'0,"0"-4"4"15,0 0-40-15,0 0-10 0,0 0-5 16,0 0-4-16,0 0-3 0,-5 0-3 16,5 0-4-16,0 0-2 0,0 0-4 0,0 0-1 15,0 0-1-15,0 0-2 0,6 3 1 16,-6-3-1-16,5 4 2 0,0-4 1 15,1 5 0-15,2-5 1 0,0 4-1 16,4-4 1-16,2 0-1 0,0 5 0 16,1-5 0-16,3 3-1 0,2-3 1 15,4 0-2-15,-4 0 0 0,2 0 0 16,3 0-1-16,-3-4-1 0,1 4 0 16,-2 0 0-16,1 0 0 0,-3-4-1 0,2 4 1 15,-1 0-1-15,-2 0 1 0,1 0-1 16,1 0 1-16,-1-4-1 0,1 4 0 15,0-5-1-15,0 5 1 0,2-5 0 16,2 2-1-16,-4 3 1 0,0-4-1 16,-4 4 0-16,3 0 1 0,0 0 0 15,-5-4 0-15,1 4-1 0,2 0 1 16,-2 0 0-16,3 0 0 0,-3 0 0 0,4 0-1 16,-1 0 1-16,-2 0-1 0,4 0 1 15,0 0-1-15,-2 0 0 0,2 0 1 16,-1 0-1-16,0 0 0 0,1 0 0 15,1 0 0-15,-1 0 0 0,2 0 0 16,1 0 1-16,-1 0-1 0,2-3 0 16,-2 3 1-16,-1 0 0 0,4 0 0 15,-2 0 0-15,2 0 0 0,-1 3 0 16,2-3 0-16,-4 0 0 0,6 0 0 0,-5 0 0 16,1 0-1-16,0 0 1 0,0 0-1 15,-3 0 0-15,0 0 1 0,-2 0-1 16,2 0 0-16,-1 0 1 0,1 0 0 15,-2-3 0-15,5 3 0 0,-3-4 1 16,2 4 0-16,0 0 1 0,0 0-1 16,-3 0 0-16,4 0 0 0,1 0-1 15,1 4-1-15,1-4 1 0,-1 0 0 0,0 0-1 16,1 0 0-16,0 0 1 0,-1 0-1 16,-2-6 0-16,1 3 1 0,-1-1-1 15,3-1 0-15,0 2 0 0,1-1 0 16,0 0 0-16,-2 4 1 0,4 0-1 15,0-3 0-15,-2 3 0 0,3 0 0 16,2 0 0-16,-4 0 0 0,1 0 1 0,3 0-1 16,-6 0 0-16,2 0 0 0,-3 0 0 15,2 0 0-15,0-4 0 0,0 4 0 16,-1-5 0-16,4 1 1 0,-3 4-1 16,1-4 0-16,-2 4 0 0,-1 0 0 15,1-3 0-15,-1 3 0 0,1 0 0 16,-1 0 0-16,-1 0 0 0,3 0 1 15,-5 0-1-15,2 0 0 0,-3 0 0 16,-3 0 0-16,0-4 0 0,-4 4 0 0,-2 0 0 16,2-4 1-16,-3 4-1 0,1 0 2 15,0 0-1-15,-4 0 1 0,1 0 0 16,-2-4 0-16,-1 4 1 0,-1 0-1 16,0-4 1-16,0 4-1 0,1-3 0 15,-1 3-1-15,-2 0 0 0,2-5 1 0,-2 5-1 16,3 0 0-16,0 0 0 15,-1-3 0-15,3 3 0 0,-1 0-1 0,1 0 1 16,-2 0 0-16,-1 0-1 0,0 0 1 16,-4 0-1-16,4 3 0 0,-6-3 0 15,0 0 0-15,0 0 1 0,0 0-1 16,0 0 1-16,0 0-1 0,3 0 1 16,-3 0 0-16,4 0-1 0,-4 0 1 15,7 0-1-15,1 0 1 0,2-3-1 16,-2 3-1-16,5-6 0 0,1 2-3 15,-1 1-6-15,5-2-10 0,-5-1-104 0,-5 1-101 16,-8 5-257-16</inkml:trace>
  <inkml:trace contextRef="#ctx0" brushRef="#br1" timeOffset="153538.19">14083 15847 348 0,'6'-11'90'0,"-6"1"4"16,0 3-49-16,0 2-7 0,0 5-4 15,-7-3-4-15,0 3-6 0,-2 0-4 0,-3 8-3 16,-1 4-1-16,-6 4-2 15,0 9 0-15,-4 7 0 0,-7 8-1 0,-2 5-1 16,-2 7-2-16,0 2-2 0,-1 1-2 16,3-1-2-16,2 1-1 0,9-3-1 15,7-2-2-15,2-5-1 0,12-1-3 16,0-4-2-16,9-7-2 0,5-5-5 16,1-9-5-16,6-8-9 0,6-6-21 15,3-10-71-15,0-7-84 0,3-6-206 0</inkml:trace>
  <inkml:trace contextRef="#ctx0" brushRef="#br1" timeOffset="153999.6">13944 16311 355 0,'0'0'77'0,"0"0"5"0,0 0-58 15,5 0-5-15,-3 0-2 0,4 0 2 16,5 0 0-16,-2-6-2 0,3 6-1 15,2-6-4-15,5-3-1 0,1-2-2 16,0 0 1-16,-1-5 0 0,2 2 0 16,-2-2 0-16,-4-1 2 0,2 2 0 0,-8 2 1 15,-3 1 1-15,-6 1 1 0,0 2 1 16,-6 4-1-16,-2 5-2 0,-7 0-1 16,-2 8-1-16,-3 1-3 0,-1 3-2 15,1 7 0-15,-4 0-2 0,3 4 0 16,2-2 0-16,3-2-1 0,4 2-1 15,3 2-1-15,5-1 0 0,4-4-1 16,11-3 1-16,-1 0-1 0,8-4 0 16,2-4 0-16,5-7 0 0,1-5-1 15,3-2-2-15,-2-5-2 0,0-3-4 16,-1 4-7-16,-6-3-7 0,0 5-13 0,-3 0-89 16,-7 1-96-16,1 2-230 0</inkml:trace>
  <inkml:trace contextRef="#ctx0" brushRef="#br1" timeOffset="154300.18">14434 16373 317 0,'0'8'86'0,"0"-1"4"16,0-4-8-16,5 2-56 0,-5-5-2 15,4 5-2-15,-1-5-2 0,3 0-3 16,2-4-2-16,-1-2-2 0,3-1 0 16,-2-2 0-16,3 0 1 0,-7-1 3 15,-4 0 2-15,6 2 1 0,-6 3 1 16,0 5-2-16,-3-6-2 0,-4 6-2 0,-4 0-3 16,4 0-5-16,-4 6-2 0,2-2-1 15,-3 3-2-15,5-1-2 0,1 0-3 16,3 1-4-16,3 0-8 0,3-2-11 0,4-5-17 15,5 0-87-15,2-8-98 0,5-1-230 16</inkml:trace>
  <inkml:trace contextRef="#ctx0" brushRef="#br1" timeOffset="154810.85">14876 16168 412 0,'0'-8'119'0,"-9"4"3"0,-4 0-12 15,-4 4-70-15,-2 5-9 16,-2 1-7-16,-5 4-7 0,-1 1-7 0,-1 3-3 16,1 3-2-16,2 0-1 0,6 0-2 15,5-2-1-15,5 1-2 0,4-3 0 16,5-2-2-16,8-6-1 0,5-5-1 16,6 0 0-16,2 0 0 0,6-5 0 15,0-5 2-15,2-2 0 0,-2-1 1 16,-3 0 1-16,-2 2 3 0,-8-1 3 0,-3 4 3 15,-5 3 4-15,-6 5 2 0,0 0 0 16,-4 0 1-16,-6 7-3 0,-4 8-2 16,-1 2-3-16,0 10-3 0,-3 5-2 15,4 6-1-15,-2 8 0 0,5-5-1 16,0 2 0-16,-2 2 0 0,0-3 0 16,-1-2 0-16,0-1 0 0,-5-1 0 15,0-3 0-15,-1-1 0 0,0-2 0 16,1-4 0-16,3-4 1 0,-1-5-1 0,2-5 1 15,1 0 0-15,-1-5 1 0,4-4-1 16,-2-5 1-16,1-7-1 0,2-4 1 16,-1-5-1-16,7-5 0 0,4-8 0 15,0-4 0-15,4-5 0 0,8-2-1 16,2-4 0-16,4-2 0 0,2 0 0 16,3 3 0-16,5 4-1 0,-3 3-4 15,5 4-6-15,-2 8-5 0,0 3-6 0,-1 6-11 16,-2 6-12-16,0 1-96 0,-1 5-97 15,0 3-239-15</inkml:trace>
  <inkml:trace contextRef="#ctx0" brushRef="#br1" timeOffset="155136.21">15036 16397 462 0,'-4'0'111'0,"4"0"7"0,-6 0-73 16,3 5-5-16,-1-5-3 0,0 0-5 15,0 6-4-15,4-6-3 0,-6 0-5 16,6 5-4-16,-4-5-3 0,4 0-2 16,-4 4-4-16,4-4-1 0,-6 5-2 15,6-2-1-15,-4 2-1 0,4 1-1 16,-5-1 0-16,5 2 0 0,0-3-1 16,-5 1 0-16,5 0 0 0,0-1 0 0,0 0 0 15,9-4 0-15,-6 0 0 0,3 0 0 16,2-4 1-16,0-2 0 0,1-2 0 15,-3 0 0-15,1 0 1 0,-4-1 0 16,1 0 1-16,-4 2 3 0,0 2 2 16,0 0 1-16,-4 5-1 0,-2 0 1 0,2 0-1 15,-3 0-2-15,1 5-3 16,-2 1-2-16,2-1-4 0,0 2-6 16,1 0-9-16,5 2-11 0,0-5-16 0,0 0-106 15,6-4-113-15,3-7-269 0</inkml:trace>
  <inkml:trace contextRef="#ctx0" brushRef="#br1" timeOffset="157301.16">15492 16169 255 0,'0'-3'67'0,"3"3"6"0,-3-7-26 16,0 7-12-16,0 0-3 0,0 0 1 15,0-4-1-15,0 4-4 0,0 0-3 16,0 0-3-16,4 0-3 0,-4 0-2 16,-4 0-1-16,4 0-1 0,-6 4-1 15,0 0-1-15,-1 2-1 0,-5 2-1 16,1 2 1-16,-5 1-1 0,-1 2 0 0,0 5-1 15,-2-3-1-15,0 1-1 0,-1 1-2 16,2 0-1-16,1 1-1 0,1-3 0 16,3-1-1-16,3-3 0 0,3 0-1 15,2-2 0-15,0-4 0 0,5-5-1 16,0 0 0-16,5-7 1 0,0-2-1 16,2-1 1-16,3-4-1 0,4-4 1 15,3-2-1-15,7-3 0 0,1 3-1 16,2 1 0-16,5-3 0 0,-2 1 0 15,0 3 1-15,-1 4-1 0,-3 2 1 0,-5 2 1 16,-2 4 1-16,-5 2 0 0,-2 4 1 16,-5 4 2-16,-3 3 0 0,-4 4 0 15,0 2 0-15,0 1 0 0,-6 4-1 16,1-2 0-16,-2 4-2 0,2-1 0 16,1-4-1-16,4-2 0 0,0 0-1 15,0-4 0-15,6 0 0 0,6-6 0 16,3-3 0-16,3 0 0 0,7 0-1 0,-1-3 0 15,6-3 0-15,5 0-2 0,-1-3-1 16,3 0 0-16,-2-2-1 0,2 0 0 16,-4 0 0-16,-3 1 2 0,-3 2 0 15,-4 0 1-15,-7-1 0 0,-2 5 1 16,-5-1 0-16,0 0 0 0,-4-1 0 16,-5-1 1-16,0 0 1 0,0 0 1 0,0 1 1 15,-8-1 0-15,-1 2 2 0,-1 0 0 16,-6 5 1-16,-1 0 0 0,-6 3 0 15,-4 6 0-15,0 2-2 0,-2 3 1 16,-1 2-2-16,3 4-1 0,4 1-1 16,6-2-1-16,5-1-1 0,4-2 0 15,8-1-1-15,3-3 0 0,9-5 0 16,8-3 0-16,3-4 0 0,7 0-1 0,3-7-1 16,2-1 1-16,2-5 0 0,-5-3-1 15,-3-2 1-15,-1 2 1 0,-6 0 0 16,-4-2 1-16,-5 5 1 0,-2 1 0 15,-4 5 3-15,-7 1-1 0,0 6 1 16,-2 0 0-16,-5 4 0 0,-3 1 0 16,0 6-1-16,-1 3-1 0,2 0-1 15,-2 2 0-15,5-2-1 0,2-1 1 16,4-1-1-16,-4 0-1 0,4-6 1 16,10 1-1-16,0-7 0 0,4 3-1 0,4-3 1 15,3-4-1-15,5-6 0 0,1-3 1 16,2 0-1-16,4-6 0 0,3 1 1 15,1-7 0-15,2 2 1 0,4-2 0 0,-3-7 0 16,-1-5 0-16,-2-5 0 16,1-1 0-16,-5-1 0 0,-2-1 1 15,-3 1-1-15,-3 6 0 0,-3 7 0 0,-3 8 0 16,-6 6 0-16,-4 5 0 0,-4 7 1 16,-5 5 0-16,-9 10 0 0,-3 3 0 15,-3 8 1-15,-4 8-1 0,-6 11 1 16,1 4-1-16,-5 2 0 0,2 5 0 15,-1 2 0-15,-3-4-1 16,5-2 0-16,-2-5 0 0,1-8 0 0,2-3-2 0,4-6 1 16,3-6-2-16,4-1 0 0,1-8-1 15,5-3 0-15,-3-2-1 0,3-5 1 16,-1-3-1-16,1-3 2 0,2-2 0 16,2-4 1-16,-1-4 0 15,5-1 1-15,0 0 0 0,0-2 1 0,7 1-1 16,4-1 1-16,-2 3-1 0,6 3 1 15,2 0-1-15,4 4 1 0,4 1-1 0,2 2 1 16,-1 1 0-16,1 2 0 0,2 3 0 16,-2-4 0-16,-3 4 2 15,0 0 0-15,-3 0 1 0,-1 0 0 0,-4 0 1 16,0 0 0-16,-7 6 0 0,1-2 1 16,-6 2-1-16,-4 1 1 0,5-1 1 15,-5 3 0-15,-7 1-1 0,3-2-1 16,0 2 0-16,-2 0 0 0,0 0-2 15,0 1 0-15,1-1-1 0,5 0 0 0,-3-1-1 16,3-1-1-16,7-1 0 16,1-2 0-16,4-5-3 0,3 0 0 0,6-4-2 15,3-2 0-15,3-2-1 0,6-2 0 16,0-2 1-16,-1-2 1 0,0 1 2 16,-4 1 1-16,-2 1 1 0,-5 4 1 15,-8 0 5-15,-6 3 2 0,-2 4 0 0,-5 0 1 16,-6 0-1-16,0 7 1 0,-1 1-1 15,-1 0-4-15,-4 3-2 0,5 3 0 16,0-1 0-16,2 1-1 16,5-2 0-16,0-2-1 0,0-2 0 0,12-2 0 15,1-6-1-15,6 0 0 0,1-9-2 16,1-2 1-16,4-3 0 0,2-4 0 16,-1-3 0-16,-4-1 1 0,-2 0 0 15,0 1 1-15,-4 1 1 0,-1 2 0 0,-7 5 3 16,-1 0-1-16,0 4 1 0,-7 4 0 15,6 5 0-15,-2 0-1 0,-1 0 1 16,3 0-3-16,1 3 0 0,6 6 0 16,-2-2 0-16,-1 2 0 0,7 1 1 15,-1-3-1-15,0 3 0 0,0-3 0 16,1-2 0-16,-2 1 1 0,-1-2 0 0,-3 1 0 16,-4 0 1-16,-1 1 1 0,-3 0 0 15,-3 1 1-15,0 0 0 0,0 3 0 16,-6-3 0-16,3 1 0 0,-4 0-1 15,-4 2 0-15,3 1-1 0,-3 0 0 16,1 0-1-16,-3 2 1 0,1-2 0 16,0-1-1-16,4 0 1 0,-3-4 0 15,4 1 0-15,5-1-1 0,2 1 1 16,0 1-2-16,0-1 1 0,8-2-1 16,4-1 0-16,2-4 1 0,5 0 0 15,4-5 0-15,8-2 0 0,0 2-4 0,-1-5-5 16,3 4-8-16,-2-2-10 0,-4 1-16 15,-6-1-112-15,2 1-118 0,-5 0-283 16</inkml:trace>
  <inkml:trace contextRef="#ctx0" brushRef="#br1" timeOffset="158243.06">17822 16259 417 0,'6'-14'100'16,"-1"-1"5"-16,-3 0-63 0,3 1-4 16,-5 3 0-16,0-1-1 0,-5 0-3 15,-2 2-1-15,-1 4-3 0,-5 1-4 16,0 0-4-16,-6 5-5 0,-1 0-3 15,-2 8-4-15,-2 1-2 0,1 2-3 0,-1 3-2 16,2 5-2-16,3 2 0 0,2-1 0 16,8-3-2-16,2-1-1 0,7-3 0 15,5 0-2-15,6-8 0 0,7 0-1 16,7-5 0-16,3-6 1 0,4 1 0 16,0-5 2-16,-2-3 0 0,0 1 0 15,-7-1 2-15,-4 4 0 0,-5-1 3 16,-7 0 3-16,-2 4 3 0,-10 1 1 15,-2 5 1-15,-7-3 2 0,1 3 1 0,-4 4-2 16,0 2-3-16,-2 4-2 0,4-1-2 16,2 2-2-16,6 2-1 0,2-3-2 15,5 2 0-15,7 0-1 0,7-4 0 16,8-1 1-16,6-7-1 0,6 3-1 16,7-3-1-16,2-6 1 0,5-6-1 15,0-5 1-15,5-5-1 0,0 1 1 16,-2-6 1-16,2-5 1 0,-1-5 0 0,-2-3 0 15,-6-1 1-15,-6 2-1 0,-9 0 0 16,-5 2 1-16,-10 5 1 0,-8 8 1 16,-6 5 1-16,-11 8 1 0,-2 8 0 15,-7 3 0-15,-5 11 0 0,-4 6-1 16,-3 5-2-16,-1 6 0 0,0 7-1 16,0 1 0-16,2 5 0 0,6 0 0 15,1-1-1-15,5 0 1 0,5-1-1 0,7-6 0 16,7-3 0-16,0-4 0 0,7-2-1 15,7-5 1-15,5-6-1 0,6-4 1 16,2-3-1-16,3-6-5 0,1-8-8 16,2-2-9-16,2-3-11 0,-4-3-14 15,-3-6-105-15,-5 2-112 0,-8 1-261 16</inkml:trace>
  <inkml:trace contextRef="#ctx0" brushRef="#br1" timeOffset="159646.51">15295 16293 275 0,'4'0'76'0,"-4"-3"4"15,5 3-28-15,-5-7-16 0,6 4-7 0,-2-2-3 16,-1-1-3-16,2 0-4 0,0-1-2 15,-1 0-3-15,1 2-1 0,-1-1-2 16,1 1-2-16,2 1 0 0,-2 0-2 16,-1 4-1-16,2-6 1 0,-2 2-1 15,1 4 0-15,-5-4 2 0,5 4-1 16,-5-4 1-16,4 4-1 0,-4-3 1 16,3 3 0-16,-3-5-1 0,0 5-1 15,6-6 0-15,-6 1 0 0,6-1-1 0,-6 1 0 16,6 0 0-16,-6-1 1 0,5 1 0 15,-5 0 0-15,0 5 1 0,0-4 0 16,0 4-1-16,-5 0-1 0,-3 0-1 16,1 8 0-16,-3-1-2 0,-4 3 0 15,1 1-1-15,-3 1 1 0,-1 1 0 16,3 3 0-16,-1-3 0 0,1 0-1 16,4-1 1-16,2-3-1 0,2-2 0 15,2 0-1-15,4-4 0 0,0-3 0 0,0 0 0 16,5 0 0-16,2-7 1 0,3-2-1 15,-1-1 0-15,2-3 1 0,0 0-1 16,-2 1 0-16,1 0 0 0,-4 1 0 16,-2 4 1-16,-4 1-1 0,4 3 0 15,-4 3 0-15,0 0-1 0,-5 0 1 16,1 4-1-16,-2 3 1 0,-1 3 0 16,0 2 0-16,-2 3 0 0,-1 2-5 0,0-2-9 15,2 2-13-15,-2-2-99 0,1 1-100 16,2-4-253-16</inkml:trace>
  <inkml:trace contextRef="#ctx0" brushRef="#br1" timeOffset="160865.26">18991 16186 397 0,'0'-14'94'0,"3"2"4"0,-3-2-54 15,-4 5-13-15,-4 1-4 0,-3 4 0 16,-5 4-1-16,-4 0-3 0,-4 8-3 16,-4 4-3-16,-1 3-4 0,1 3-4 15,2 5-2-15,0 2-2 0,5-2 0 16,5 0-2-16,6-2-2 0,5-1 0 0,5-3 0 15,9-6 0-15,5-3-1 0,3-5 1 16,5-3-1-16,3-8 1 0,4-2 0 16,1-4 0-16,-3-4-1 0,-2-3 1 15,-4 4-1-15,-1 0 1 0,-8 0-1 16,-5 4 1-16,-3 1 0 0,-4 7-1 0,-4 5 1 16,-3 0-1-16,-5 12 1 0,-4 6 1 15,-1 6-1-15,-3 8 0 0,-1 8 1 16,0 7 0-16,1 5-1 0,0 1 0 15,1-1 0-15,-2-1 0 0,0-1 0 16,-1-3 0-16,1-7-1 0,-5 1 1 16,0-5 0-16,4 1-1 0,-2-4 1 15,3-4 1-15,-2-5 1 0,4-2 2 16,0-8 1-16,2-5 1 0,0-5 0 16,3-8 0-16,2-7-1 0,5-10-1 0,2-2-2 15,11-12-2-15,5-7 0 0,7-3 0 16,8-6-1-16,1-7 0 0,8-2 0 15,4-5 0-15,1 4 0 0,7 3-1 16,3 2-3-16,2 6-4 0,1 10-5 16,-5 10-8-16,-2 9-9 0,-5 5-12 0,-8 3-90 15,-6 8-95-15,-3 5-226 0</inkml:trace>
  <inkml:trace contextRef="#ctx0" brushRef="#br1" timeOffset="161596.07">19363 16187 371 0,'7'-7'94'0,"0"0"6"0,0-1-54 16,2-2-4-16,-2 0-4 0,0-1-4 16,-1 0-4-16,-1 0-3 0,-5-1-2 0,0-1-3 15,0 3-3-15,-5 1-1 0,-4 3-2 16,-4 2-2-16,-4 4-2 0,-3 0-2 16,-3 5-2-16,-6 5-2 0,1 4-2 15,-1 4-1-15,0 2-2 0,4 0 1 16,-1 3-1-16,7 0-1 0,5 1 0 15,5-5 0-15,5-4 0 0,8-4-1 16,5-4 0-16,8-7-2 0,7-5 0 0,3-5 0 16,5-1-1-16,2-5 0 15,2-3 1-15,0 3 1 0,-3-2 0 16,-4 2 1-16,-6 1 1 0,-7 2 0 0,-5 3 1 16,-7 1 2-16,-4 5 1 0,-7 4 1 15,-4 0 2-15,-2 4 1 0,-3 4 1 16,-3 2-1-16,1 3 0 0,-2 2-2 15,4 2-2-15,2-1 0 0,5 2-2 0,3 1-2 16,6-3 1-16,6-3-1 0,7 0 0 16,3-5 0-16,7-2 0 0,4-6 0 15,3 0 0-15,3-11 0 0,0 1-1 16,0-2 1-16,0-4 0 0,-3 1-1 16,-3-3 1-16,0 3 0 0,-5 3-1 15,-2-3 1-15,-3 3 0 0,-1 4 0 16,-2 2 0-16,-4 6-1 0,-1 0 1 0,-1 0 0 15,-2 10 0-15,0 1 0 0,-2 3 1 16,-1 2 0-16,-3 2-1 0,4 2 1 16,-4 1 0-16,5-2-1 0,-5 0 1 15,0-2-1-15,0 1 0 0,0-2 1 16,-3-1 0-16,-1-3 1 0,-5 0 0 16,0 0 2-16,-4-3 0 0,2-3 0 15,-2-1 0-15,0-5-1 0,0 4 0 16,2-4 0-16,-1 0-1 0,0-5-1 15,3 5 0-15,2-7-1 0,1 2-4 0,-1 0-6 16,3-1-7-16,4 1-9 0,0-1-14 16,0 1-27-16,6-1-78 0,3 0-99 15,1 0-225-15</inkml:trace>
  <inkml:trace contextRef="#ctx0" brushRef="#br1" timeOffset="164092.47">20170 16282 344 0,'10'-10'82'0,"4"-2"4"0,3-4-57 15,8 2 0-15,1-4 2 0,5-3 0 16,5 2-3-16,2-4-3 0,3-4-5 0,-2-4-4 16,-2-3-3-16,-2 0-4 15,-6-2-1-15,-5-1-2 0,-8 4 2 0,-3 5 0 16,-7 6 2-16,-6 4 1 0,0 3 2 16,-6 6-1-16,-3 4 0 0,-4 5-1 15,-4 10-1-15,-3 5-1 0,-3 9 0 16,-7 11-1-16,-3 6-1 0,-2 8 0 15,-5 4-1-15,0 6-1 0,-4 0-2 16,4 3 0-16,3 1 0 0,4 3-1 0,4-2-1 16,3 3 1-16,4-5-1 0,2 0 0 15,2-7 0-15,3-8 0 0,2-5 0 16,2-4-1-16,1-6 1 0,0-6-1 16,4-5 0-16,4-6 1 0,2-1-1 15,-5-4 0-15,5-5 1 0,0-5 0 16,0 0 0-16,4-12 0 0,-1-4 0 0,7 0 0 15,-2-7-2-15,6-6-1 0,1-5-2 16,3-5-1-16,-1-4-2 0,0-4 0 16,2-8-1-16,-3-2 0 0,1 2 1 15,-4 1 2-15,-1 1 1 0,-3 6 1 16,-3 8 1-16,0 7 1 0,-6 9 1 16,0 4 0-16,0 6 1 0,0 4 0 15,-4 5 1-15,4-2 0 0,-3 6 0 16,3 0 0-16,0 0-1 0,6 4 1 0,-1 1-1 15,4 0 0-15,3 0 0 0,3 2 0 16,5-1 0-16,6 0-1 0,6-3 1 16,3-3-1-16,6 0 1 0,2 0-1 15,-2 0 1-15,0-7-1 0,-3 0 1 16,-5-2-1-16,-6 0 2 0,-7 0 1 16,-2 4 2-16,-9-2 4 0,1 3 1 15,-10 1 3-15,0 3 0 0,-5 0 1 0,-4 5-1 16,-2 1-2-16,-4 1-2 0,-2 4-2 15,-2 5-2-15,3-1 0 0,-2 0-2 16,2 2-1-16,4-1 0 0,3 0-1 16,6 0-1-16,3-3-1 0,6-1 1 15,2 0-1-15,9-5 0 0,-1-7 0 16,8 0 0-16,2-5 0 0,2-5-1 16,0-2 1-16,4-3-1 0,-4 2 1 15,-2-1 0-15,0 1 0 0,-6 2 1 0,-7 0 0 16,-1 4 2-16,-5 3 1 0,-3 0 1 15,-4 4-1-15,-4 0 1 0,-1 5 0 16,-2 1 0-16,3 2-2 0,-2 3-1 16,1-1 0-16,5 3-1 0,0-2 0 15,0-3 0-15,2 0-1 0,9-3-1 16,2-2-1-16,7-3-1 0,1 0-2 0,6 0-1 16,5-7-1-16,2 0-1 0,4-4 1 15,-4-5 1-15,1-1 1 0,3-6 2 16,-4-3 1-16,2-5 1 0,-2 0 0 15,2-5 1-15,2-5 0 0,-3-4 0 16,3 2 1-16,-3 1-1 0,-3 4 1 16,0 2 0-16,-7 8 0 0,-5 10 0 15,-7 5 1-15,-4 9 0 0,-3 4 2 0,-6 0 1 16,-5 10 0-16,-3 2 0 16,-4 10-1-16,-4 3 1 0,-4 9-1 0,-5 5-1 15,-2 2-2-15,0 2 1 0,-3 0 0 16,3-2-1-16,0-1 1 0,6-3-1 15,-4-5 0-15,9-3 0 0,-1-5 0 16,3-2 0-16,5-2 0 0,0-6-1 16,5-4 1-16,-1-3-1 0,5-2-1 15,-6-5 0-15,6 0-1 0,0-7-1 16,0-3 1-16,0-1 0 0,0-3 0 0,0-4 0 16,0-1 2-16,0-1 1 0,0 1-1 15,0 0 2-15,0 1-1 0,0 4 1 16,0 4 0-16,6 0 0 0,0 4 0 15,0 1-1-15,3 0 1 0,5 2-1 16,5 3 0-16,2-4 0 0,9 4 0 16,-1 0 0-16,7-4 0 0,1 4 0 0,2 0 0 15,-5 0 0-15,-1 0 0 0,-5 0 0 16,-5 0 0-16,-5 0 1 0,-9 4 0 16,-1-4 2-16,-4 4 2 0,-4-4 2 15,0 7 0-15,-7-2 1 0,1 1 0 16,-1 1 0-16,-4 1-2 0,2 2-1 15,1-1-3-15,-2 5 0 0,1-1 0 0,3 1-1 16,1 1-1-16,5-1 0 0,0 0 0 16,7-2-1-16,5-2 0 0,0-2-2 15,4-3-1-15,3-5-1 0,7 0-1 16,2 0-1-16,5-8 0 0,4-3 1 16,3-2 1-16,0-3 2 0,-2 1 0 15,-5-2 2-15,-5 1 1 0,-6 2 2 16,-9 1 3-16,-2 5 2 0,-11 2 1 15,0 1 0-15,-11 5 1 0,-2 0-1 16,-3 4-1-16,-1 3-3 0,1 0-2 0,-1 4-2 16,3-1 1-16,3 2-1 0,6 1 0 15,5-1 0-15,0-2 0 0,5-2-1 16,8-2 1-16,4-1-1 0,3-5 1 16,7 0 0-16,4-12 0 0,1 3-1 15,1-6 1-15,-1 1 0 0,-3-2-1 16,-1-5 1-16,-3 2-1 0,-3-1 1 0,-2 1 0 15,-5-1 0-15,1 1 0 0,-4 3 0 16,-3 2 0-16,3 3-1 0,-2 2 1 16,-3 4 0-16,2-1-1 0,4 6 1 15,-3 0-1-15,5 7 0 0,-1 1 1 16,4 1 0-16,4 1 1 0,0 2 1 16,0 3 1-16,3-3 2 0,-2-2 1 15,2 1 2-15,-5 0 0 0,0 0 0 16,-3-2-1-16,-1 1-1 0,-7 0-1 0,-2-3 0 15,-7 0 1-15,0 0 1 0,-10 1-1 16,-3-2 2-16,-4 2-1 0,-5 2 1 16,-2 0 0-16,-3 1-3 0,1 1 0 15,0-2-1-15,3 0-1 0,2 1 0 16,6 1-2-16,2-2 0 0,6 1 0 16,7 1-1-16,0 0 0 0,0-1 0 15,12-1 0-15,2 0 0 0,5-6 0 16,4-4 0-16,4 0-1 0,0 0 0 0,6-7-3 15,0-3-3-15,0 0-6 0,-3 1-7 16,-1 0-7-16,-2 0-8 0,-4 0-11 16,0 1 38-16,-4 2-151 0,-2 0-117 15,-3 3-294-15</inkml:trace>
  <inkml:trace contextRef="#ctx0" brushRef="#br1" timeOffset="165193.1">22600 16350 328 0,'0'-4'80'0,"0"-1"4"0,0 0-47 16,0 2-8-16,3-1-3 0,1-1-1 16,-1 1-2-16,3-2-3 0,2 1-4 15,1-2-3-15,0 1-2 0,3-3-1 0,0-2-1 16,5-2 0-16,-1 1-1 0,2-2 1 16,1-1 0-16,-2-3 0 0,3 4-2 15,-5 0 0-15,-1 0-2 0,-4 2 0 16,-3 2-1-16,-1-3 2 0,-6 3 1 15,0 1 0-15,-6 2 2 0,-1 2-1 16,-6 5 1-16,2 0 1 0,-5 10-1 0,-4 3-1 16,-3 6 0-16,0 0-1 0,4 4 0 15,-4 2-1-15,2-1-1 0,5-1-2 16,2-1 0-16,2 1-1 0,7 0 0 16,5-2-1-16,0-3-1 0,8 0 1 15,1-5-1-15,8-4 1 0,4-6-1 16,3-3 1-16,4-6 0 0,2-2 0 15,2-6 0-15,6-1 0 0,-2 0-1 0,0-3 1 16,0-2-1-16,-3 1 0 16,-4 0 1-16,1 0-1 0,-9 1 1 0,-2-1-1 15,-2 4 1-15,-5 2 1 0,-3 4 1 16,0 2 0-16,-4 2 0 0,0 5-1 16,0 0 1-16,0 4-1 0,-1 2 0 15,4 1-1-15,-2 3 0 0,2 1-1 16,-1 3 1-16,0 2 0 0,-1 1 0 0,-6-1 0 15,6 1 1-15,-6 2 1 0,0 0 1 16,0-1 1-16,0 1 1 0,-6-2 2 16,0 0 0-16,-1-1 1 0,-4-3 0 15,1-3 1-15,-2-1 0 0,-1-4 0 16,2-1-2-16,-3-4 0 0,4 0-2 16,-1 0-2-16,-3 0 0 0,4-6-2 15,-1 2 0-15,2 4-1 0,2-7-1 0,1 7-3 16,3-5-6-16,3 5-5 0,3-5-7 15,3 5-6-15,4-5-12 0,3-1-11 16,-2 2-96-16,5-4-103 0,0 1-249 16</inkml:trace>
  <inkml:trace contextRef="#ctx0" brushRef="#br1" timeOffset="165645.78">23138 16723 473 0,'-3'0'113'15,"-2"4"5"-15,5-4-77 0,0 0-7 16,0 0-1-16,0-4-2 0,0 1-5 16,9-5-4-16,1 0-3 0,2-6-2 15,3-2 0-15,4-4 0 0,2-8-1 16,2-4-1-16,0-8 0 0,3-4-1 16,1-5-2-16,0-6-1 0,1-5-1 15,-3-2-3-15,-4-2-1 0,-3-5-1 0,-5-3-2 16,-3 0-1-16,-6 3-1 0,-4 1 0 15,0 9 0-15,-6 7-1 0,-2 12 2 16,1 9-1-16,0 9 0 0,-5 7 0 16,1 8-1-16,1 2 0 0,-2 5-1 15,4 0-4-15,1 6-7 0,1 1-6 16,1 1-9-16,5 2-8 0,0 0-12 0,6-2-14 16,0 1-90-16,3-1-96 0,1-1-234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3994"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10407" y="4861443"/>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2"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3994"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Market participants are buying and selling at the same time </a:t>
            </a:r>
            <a:r>
              <a:rPr lang="de-DE" dirty="0"/>
              <a:t>– in </a:t>
            </a:r>
            <a:r>
              <a:rPr lang="de-DE" dirty="0" err="1"/>
              <a:t>contrast</a:t>
            </a:r>
            <a:r>
              <a:rPr lang="de-DE" dirty="0"/>
              <a:t> </a:t>
            </a:r>
            <a:r>
              <a:rPr lang="de-DE" dirty="0" err="1"/>
              <a:t>to</a:t>
            </a:r>
            <a:r>
              <a:rPr lang="de-DE" dirty="0"/>
              <a:t> supplier – final </a:t>
            </a:r>
            <a:r>
              <a:rPr lang="de-DE" dirty="0" err="1"/>
              <a:t>consumer</a:t>
            </a:r>
            <a:r>
              <a:rPr lang="de-DE" dirty="0"/>
              <a:t> </a:t>
            </a:r>
            <a:r>
              <a:rPr lang="de-DE" dirty="0" err="1"/>
              <a:t>relationship</a:t>
            </a:r>
            <a:r>
              <a:rPr lang="en-GB" dirty="0"/>
              <a:t>. Purchased commodity can be resold.</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a:t>
            </a:fld>
            <a:endParaRPr lang="de-DE"/>
          </a:p>
        </p:txBody>
      </p:sp>
    </p:spTree>
    <p:extLst>
      <p:ext uri="{BB962C8B-B14F-4D97-AF65-F5344CB8AC3E}">
        <p14:creationId xmlns:p14="http://schemas.microsoft.com/office/powerpoint/2010/main" val="287700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13</a:t>
            </a:fld>
            <a:endParaRPr lang="de-DE"/>
          </a:p>
        </p:txBody>
      </p:sp>
    </p:spTree>
    <p:extLst>
      <p:ext uri="{BB962C8B-B14F-4D97-AF65-F5344CB8AC3E}">
        <p14:creationId xmlns:p14="http://schemas.microsoft.com/office/powerpoint/2010/main" val="152822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14</a:t>
            </a:fld>
            <a:endParaRPr lang="de-DE"/>
          </a:p>
        </p:txBody>
      </p:sp>
    </p:spTree>
    <p:extLst>
      <p:ext uri="{BB962C8B-B14F-4D97-AF65-F5344CB8AC3E}">
        <p14:creationId xmlns:p14="http://schemas.microsoft.com/office/powerpoint/2010/main" val="381415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15</a:t>
            </a:fld>
            <a:endParaRPr lang="de-DE"/>
          </a:p>
        </p:txBody>
      </p:sp>
    </p:spTree>
    <p:extLst>
      <p:ext uri="{BB962C8B-B14F-4D97-AF65-F5344CB8AC3E}">
        <p14:creationId xmlns:p14="http://schemas.microsoft.com/office/powerpoint/2010/main" val="367613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Liquidity</a:t>
            </a:r>
            <a:r>
              <a:rPr lang="de-DE" dirty="0"/>
              <a:t> </a:t>
            </a:r>
            <a:r>
              <a:rPr lang="de-DE" dirty="0" err="1"/>
              <a:t>is</a:t>
            </a:r>
            <a:r>
              <a:rPr lang="de-DE" dirty="0"/>
              <a:t> an </a:t>
            </a:r>
            <a:r>
              <a:rPr lang="de-DE" dirty="0" err="1"/>
              <a:t>indicator</a:t>
            </a:r>
            <a:r>
              <a:rPr lang="de-DE" dirty="0"/>
              <a:t> </a:t>
            </a:r>
            <a:r>
              <a:rPr lang="de-DE" dirty="0" err="1"/>
              <a:t>of</a:t>
            </a:r>
            <a:r>
              <a:rPr lang="de-DE" dirty="0"/>
              <a:t> </a:t>
            </a:r>
            <a:r>
              <a:rPr lang="de-DE" dirty="0" err="1"/>
              <a:t>the</a:t>
            </a:r>
            <a:r>
              <a:rPr lang="de-DE" dirty="0"/>
              <a:t> </a:t>
            </a:r>
            <a:r>
              <a:rPr lang="de-DE" dirty="0" err="1"/>
              <a:t>market</a:t>
            </a:r>
            <a:r>
              <a:rPr lang="de-DE" dirty="0"/>
              <a:t> </a:t>
            </a:r>
            <a:r>
              <a:rPr lang="de-DE" dirty="0" err="1"/>
              <a:t>quality</a:t>
            </a:r>
            <a:r>
              <a:rPr lang="de-DE" dirty="0"/>
              <a:t>.</a:t>
            </a:r>
          </a:p>
          <a:p>
            <a:r>
              <a:rPr lang="de-DE" dirty="0"/>
              <a:t>A liquid </a:t>
            </a:r>
            <a:r>
              <a:rPr lang="de-DE" dirty="0" err="1"/>
              <a:t>market</a:t>
            </a:r>
            <a:r>
              <a:rPr lang="de-DE" dirty="0"/>
              <a:t> </a:t>
            </a:r>
            <a:r>
              <a:rPr lang="de-DE" dirty="0" err="1"/>
              <a:t>is</a:t>
            </a:r>
            <a:r>
              <a:rPr lang="de-DE" dirty="0"/>
              <a:t> </a:t>
            </a:r>
            <a:r>
              <a:rPr lang="de-DE" dirty="0" err="1"/>
              <a:t>where</a:t>
            </a:r>
            <a:r>
              <a:rPr lang="de-DE" dirty="0"/>
              <a:t> </a:t>
            </a:r>
            <a:r>
              <a:rPr lang="de-DE" dirty="0" err="1"/>
              <a:t>you</a:t>
            </a:r>
            <a:r>
              <a:rPr lang="de-DE" dirty="0"/>
              <a:t> </a:t>
            </a:r>
            <a:r>
              <a:rPr lang="de-DE" dirty="0" err="1"/>
              <a:t>can</a:t>
            </a:r>
            <a:r>
              <a:rPr lang="de-DE" dirty="0"/>
              <a:t> </a:t>
            </a:r>
            <a:r>
              <a:rPr lang="de-DE" dirty="0" err="1"/>
              <a:t>buy</a:t>
            </a:r>
            <a:r>
              <a:rPr lang="de-DE" dirty="0"/>
              <a:t> </a:t>
            </a:r>
            <a:r>
              <a:rPr lang="de-DE" dirty="0" err="1"/>
              <a:t>or</a:t>
            </a:r>
            <a:r>
              <a:rPr lang="de-DE" dirty="0"/>
              <a:t> </a:t>
            </a:r>
            <a:r>
              <a:rPr lang="de-DE" dirty="0" err="1"/>
              <a:t>sell</a:t>
            </a:r>
            <a:r>
              <a:rPr lang="de-DE" dirty="0"/>
              <a:t> </a:t>
            </a:r>
            <a:r>
              <a:rPr lang="de-DE" dirty="0" err="1"/>
              <a:t>quickly</a:t>
            </a:r>
            <a:r>
              <a:rPr lang="de-DE" dirty="0"/>
              <a:t>.</a:t>
            </a:r>
          </a:p>
          <a:p>
            <a:r>
              <a:rPr lang="de-DE" dirty="0"/>
              <a:t>Mor illiquid/</a:t>
            </a:r>
            <a:r>
              <a:rPr lang="de-DE" dirty="0" err="1"/>
              <a:t>thinner</a:t>
            </a:r>
            <a:r>
              <a:rPr lang="de-DE" dirty="0"/>
              <a:t> </a:t>
            </a:r>
            <a:r>
              <a:rPr lang="de-DE" dirty="0" err="1"/>
              <a:t>markets</a:t>
            </a:r>
            <a:r>
              <a:rPr lang="de-DE" dirty="0"/>
              <a:t> </a:t>
            </a:r>
            <a:r>
              <a:rPr lang="de-DE" dirty="0" err="1"/>
              <a:t>are</a:t>
            </a:r>
            <a:r>
              <a:rPr lang="de-DE" dirty="0"/>
              <a:t> </a:t>
            </a:r>
            <a:r>
              <a:rPr lang="de-DE" dirty="0" err="1"/>
              <a:t>more</a:t>
            </a:r>
            <a:r>
              <a:rPr lang="de-DE" dirty="0"/>
              <a:t> volatile.</a:t>
            </a:r>
          </a:p>
          <a:p>
            <a:r>
              <a:rPr lang="de-DE" dirty="0"/>
              <a:t>The </a:t>
            </a:r>
            <a:r>
              <a:rPr lang="de-DE" dirty="0" err="1"/>
              <a:t>more</a:t>
            </a:r>
            <a:r>
              <a:rPr lang="de-DE" dirty="0"/>
              <a:t> liquid a </a:t>
            </a:r>
            <a:r>
              <a:rPr lang="de-DE" dirty="0" err="1"/>
              <a:t>market</a:t>
            </a:r>
            <a:r>
              <a:rPr lang="de-DE" dirty="0"/>
              <a:t> </a:t>
            </a:r>
            <a:r>
              <a:rPr lang="de-DE" dirty="0" err="1"/>
              <a:t>it</a:t>
            </a:r>
            <a:r>
              <a:rPr lang="de-DE" dirty="0"/>
              <a:t>, </a:t>
            </a:r>
            <a:r>
              <a:rPr lang="de-DE" dirty="0" err="1"/>
              <a:t>the</a:t>
            </a:r>
            <a:r>
              <a:rPr lang="de-DE" dirty="0"/>
              <a:t> </a:t>
            </a:r>
            <a:r>
              <a:rPr lang="de-DE" dirty="0" err="1"/>
              <a:t>more</a:t>
            </a:r>
            <a:r>
              <a:rPr lang="de-DE" dirty="0"/>
              <a:t> reliable </a:t>
            </a:r>
            <a:r>
              <a:rPr lang="de-DE" dirty="0" err="1"/>
              <a:t>the</a:t>
            </a:r>
            <a:r>
              <a:rPr lang="de-DE" dirty="0"/>
              <a:t> </a:t>
            </a:r>
            <a:r>
              <a:rPr lang="de-DE" dirty="0" err="1"/>
              <a:t>technical</a:t>
            </a:r>
            <a:r>
              <a:rPr lang="de-DE" dirty="0"/>
              <a:t> </a:t>
            </a:r>
            <a:r>
              <a:rPr lang="de-DE" dirty="0" err="1"/>
              <a:t>patterns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16</a:t>
            </a:fld>
            <a:endParaRPr lang="de-DE"/>
          </a:p>
        </p:txBody>
      </p:sp>
    </p:spTree>
    <p:extLst>
      <p:ext uri="{BB962C8B-B14F-4D97-AF65-F5344CB8AC3E}">
        <p14:creationId xmlns:p14="http://schemas.microsoft.com/office/powerpoint/2010/main" val="95052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Auction</a:t>
            </a:r>
            <a:r>
              <a:rPr lang="de-DE" dirty="0"/>
              <a:t> </a:t>
            </a:r>
            <a:r>
              <a:rPr lang="de-DE" dirty="0" err="1"/>
              <a:t>market</a:t>
            </a:r>
            <a:r>
              <a:rPr lang="de-DE" dirty="0"/>
              <a:t> </a:t>
            </a:r>
            <a:r>
              <a:rPr lang="de-DE" dirty="0" err="1"/>
              <a:t>is</a:t>
            </a:r>
            <a:r>
              <a:rPr lang="de-DE" dirty="0"/>
              <a:t> a </a:t>
            </a:r>
            <a:r>
              <a:rPr lang="de-DE" dirty="0" err="1"/>
              <a:t>centrally</a:t>
            </a:r>
            <a:r>
              <a:rPr lang="de-DE" dirty="0"/>
              <a:t> </a:t>
            </a:r>
            <a:r>
              <a:rPr lang="de-DE" dirty="0" err="1"/>
              <a:t>managed</a:t>
            </a:r>
            <a:r>
              <a:rPr lang="de-DE" dirty="0"/>
              <a:t> </a:t>
            </a:r>
            <a:r>
              <a:rPr lang="de-DE" dirty="0" err="1"/>
              <a:t>market</a:t>
            </a:r>
            <a:r>
              <a:rPr lang="de-DE" dirty="0"/>
              <a:t> (</a:t>
            </a:r>
            <a:r>
              <a:rPr lang="de-DE" dirty="0" err="1"/>
              <a:t>central</a:t>
            </a:r>
            <a:r>
              <a:rPr lang="de-DE" dirty="0"/>
              <a:t> </a:t>
            </a:r>
            <a:r>
              <a:rPr lang="de-DE" dirty="0" err="1"/>
              <a:t>clearing</a:t>
            </a:r>
            <a:r>
              <a:rPr lang="de-DE" dirty="0"/>
              <a:t> </a:t>
            </a:r>
            <a:r>
              <a:rPr lang="de-DE" dirty="0" err="1"/>
              <a:t>house</a:t>
            </a:r>
            <a:r>
              <a:rPr lang="de-DE" dirty="0"/>
              <a:t>) </a:t>
            </a:r>
            <a:r>
              <a:rPr lang="de-DE" dirty="0" err="1"/>
              <a:t>under</a:t>
            </a:r>
            <a:r>
              <a:rPr lang="de-DE" dirty="0"/>
              <a:t> uniform </a:t>
            </a:r>
            <a:r>
              <a:rPr lang="de-DE" dirty="0" err="1"/>
              <a:t>rules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17</a:t>
            </a:fld>
            <a:endParaRPr lang="de-DE"/>
          </a:p>
        </p:txBody>
      </p:sp>
    </p:spTree>
    <p:extLst>
      <p:ext uri="{BB962C8B-B14F-4D97-AF65-F5344CB8AC3E}">
        <p14:creationId xmlns:p14="http://schemas.microsoft.com/office/powerpoint/2010/main" val="88740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err="1"/>
              <a:t>Less</a:t>
            </a:r>
            <a:r>
              <a:rPr lang="de-DE" dirty="0"/>
              <a:t> liquid </a:t>
            </a:r>
            <a:r>
              <a:rPr lang="de-DE" dirty="0" err="1"/>
              <a:t>than</a:t>
            </a:r>
            <a:r>
              <a:rPr lang="de-DE" dirty="0"/>
              <a:t> </a:t>
            </a:r>
            <a:r>
              <a:rPr lang="de-DE" dirty="0" err="1"/>
              <a:t>day-ahead</a:t>
            </a:r>
            <a:r>
              <a:rPr lang="de-DE" dirty="0"/>
              <a:t> </a:t>
            </a:r>
            <a:r>
              <a:rPr lang="de-DE" dirty="0" err="1"/>
              <a:t>markets</a:t>
            </a: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Price </a:t>
            </a:r>
            <a:r>
              <a:rPr lang="de-DE" dirty="0" err="1"/>
              <a:t>range</a:t>
            </a:r>
            <a:r>
              <a:rPr lang="de-DE" dirty="0"/>
              <a:t>: -9.999€ </a:t>
            </a:r>
            <a:r>
              <a:rPr lang="de-DE" dirty="0" err="1"/>
              <a:t>to</a:t>
            </a:r>
            <a:r>
              <a:rPr lang="de-DE" dirty="0"/>
              <a:t> 9.999€</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Intraday </a:t>
            </a:r>
            <a:r>
              <a:rPr lang="de-DE" dirty="0" err="1"/>
              <a:t>market</a:t>
            </a:r>
            <a:r>
              <a:rPr lang="de-DE" dirty="0"/>
              <a:t> </a:t>
            </a:r>
            <a:r>
              <a:rPr lang="de-DE" dirty="0" err="1"/>
              <a:t>reduces</a:t>
            </a:r>
            <a:r>
              <a:rPr lang="de-DE" dirty="0"/>
              <a:t> </a:t>
            </a:r>
            <a:r>
              <a:rPr lang="de-DE" dirty="0" err="1"/>
              <a:t>imbalance</a:t>
            </a:r>
            <a:r>
              <a:rPr lang="de-DE" dirty="0"/>
              <a:t> </a:t>
            </a:r>
            <a:r>
              <a:rPr lang="de-DE" dirty="0" err="1"/>
              <a:t>costs</a:t>
            </a:r>
            <a:r>
              <a:rPr lang="de-DE" dirty="0"/>
              <a:t>, </a:t>
            </a:r>
            <a:r>
              <a:rPr lang="de-DE" dirty="0" err="1"/>
              <a:t>helps</a:t>
            </a:r>
            <a:r>
              <a:rPr lang="de-DE" dirty="0"/>
              <a:t> </a:t>
            </a:r>
            <a:r>
              <a:rPr lang="de-DE" dirty="0" err="1"/>
              <a:t>to</a:t>
            </a:r>
            <a:r>
              <a:rPr lang="de-DE" dirty="0"/>
              <a:t> </a:t>
            </a:r>
            <a:r>
              <a:rPr lang="de-DE" dirty="0" err="1"/>
              <a:t>optimise</a:t>
            </a:r>
            <a:r>
              <a:rPr lang="de-DE" dirty="0"/>
              <a:t> </a:t>
            </a:r>
            <a:r>
              <a:rPr lang="de-DE" dirty="0" err="1"/>
              <a:t>production</a:t>
            </a:r>
            <a:r>
              <a:rPr lang="de-DE" dirty="0"/>
              <a:t> and </a:t>
            </a:r>
            <a:r>
              <a:rPr lang="de-DE" dirty="0" err="1"/>
              <a:t>consumption</a:t>
            </a:r>
            <a:r>
              <a:rPr lang="de-DE" dirty="0"/>
              <a:t> and </a:t>
            </a:r>
            <a:r>
              <a:rPr lang="de-DE" dirty="0" err="1"/>
              <a:t>promotes</a:t>
            </a:r>
            <a:r>
              <a:rPr lang="de-DE" dirty="0"/>
              <a:t> </a:t>
            </a:r>
            <a:r>
              <a:rPr lang="de-DE" dirty="0" err="1"/>
              <a:t>flexibility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22</a:t>
            </a:fld>
            <a:endParaRPr lang="de-DE"/>
          </a:p>
        </p:txBody>
      </p:sp>
    </p:spTree>
    <p:extLst>
      <p:ext uri="{BB962C8B-B14F-4D97-AF65-F5344CB8AC3E}">
        <p14:creationId xmlns:p14="http://schemas.microsoft.com/office/powerpoint/2010/main" val="192499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Control </a:t>
            </a:r>
            <a:r>
              <a:rPr lang="de-DE" dirty="0" err="1"/>
              <a:t>area</a:t>
            </a:r>
            <a:r>
              <a:rPr lang="de-DE" dirty="0"/>
              <a:t> </a:t>
            </a:r>
            <a:r>
              <a:rPr lang="de-DE" dirty="0" err="1"/>
              <a:t>is</a:t>
            </a:r>
            <a:r>
              <a:rPr lang="de-DE" dirty="0"/>
              <a:t> a power </a:t>
            </a:r>
            <a:r>
              <a:rPr lang="de-DE" dirty="0" err="1"/>
              <a:t>system</a:t>
            </a:r>
            <a:r>
              <a:rPr lang="de-DE" dirty="0"/>
              <a:t> </a:t>
            </a:r>
            <a:r>
              <a:rPr lang="de-DE" dirty="0" err="1"/>
              <a:t>or</a:t>
            </a:r>
            <a:r>
              <a:rPr lang="de-DE" dirty="0"/>
              <a:t> </a:t>
            </a:r>
            <a:r>
              <a:rPr lang="de-DE" dirty="0" err="1"/>
              <a:t>part</a:t>
            </a:r>
            <a:r>
              <a:rPr lang="de-DE" dirty="0"/>
              <a:t> </a:t>
            </a:r>
            <a:r>
              <a:rPr lang="de-DE" dirty="0" err="1"/>
              <a:t>thereof</a:t>
            </a:r>
            <a:r>
              <a:rPr lang="de-DE" dirty="0"/>
              <a:t> </a:t>
            </a:r>
            <a:r>
              <a:rPr lang="de-DE" dirty="0" err="1"/>
              <a:t>within</a:t>
            </a:r>
            <a:r>
              <a:rPr lang="de-DE" dirty="0"/>
              <a:t> a </a:t>
            </a:r>
            <a:r>
              <a:rPr lang="de-DE" dirty="0" err="1"/>
              <a:t>certain</a:t>
            </a:r>
            <a:r>
              <a:rPr lang="de-DE" dirty="0"/>
              <a:t> </a:t>
            </a:r>
            <a:r>
              <a:rPr lang="de-DE" dirty="0" err="1"/>
              <a:t>geographical</a:t>
            </a:r>
            <a:r>
              <a:rPr lang="de-DE" dirty="0"/>
              <a:t> </a:t>
            </a:r>
            <a:r>
              <a:rPr lang="de-DE" dirty="0" err="1"/>
              <a:t>area</a:t>
            </a:r>
            <a:r>
              <a:rPr lang="de-DE" dirty="0"/>
              <a:t> </a:t>
            </a:r>
            <a:r>
              <a:rPr lang="de-DE" dirty="0" err="1"/>
              <a:t>that</a:t>
            </a:r>
            <a:r>
              <a:rPr lang="de-DE" dirty="0"/>
              <a:t> </a:t>
            </a:r>
            <a:r>
              <a:rPr lang="de-DE" dirty="0" err="1"/>
              <a:t>is</a:t>
            </a:r>
            <a:r>
              <a:rPr lang="de-DE" dirty="0"/>
              <a:t> </a:t>
            </a:r>
            <a:r>
              <a:rPr lang="de-DE" dirty="0" err="1"/>
              <a:t>operated</a:t>
            </a:r>
            <a:r>
              <a:rPr lang="de-DE" dirty="0"/>
              <a:t> </a:t>
            </a:r>
            <a:r>
              <a:rPr lang="de-DE" dirty="0" err="1"/>
              <a:t>by</a:t>
            </a:r>
            <a:r>
              <a:rPr lang="de-DE" dirty="0"/>
              <a:t> </a:t>
            </a:r>
            <a:r>
              <a:rPr lang="de-DE" dirty="0" err="1"/>
              <a:t>one</a:t>
            </a:r>
            <a:r>
              <a:rPr lang="de-DE" dirty="0"/>
              <a:t> TSO.</a:t>
            </a:r>
          </a:p>
          <a:p>
            <a:r>
              <a:rPr lang="de-DE" dirty="0"/>
              <a:t>BG </a:t>
            </a:r>
            <a:r>
              <a:rPr lang="de-DE" dirty="0" err="1"/>
              <a:t>focuses</a:t>
            </a:r>
            <a:r>
              <a:rPr lang="de-DE" dirty="0"/>
              <a:t> on </a:t>
            </a:r>
            <a:r>
              <a:rPr lang="de-DE" dirty="0" err="1"/>
              <a:t>electricity</a:t>
            </a:r>
            <a:r>
              <a:rPr lang="de-DE" dirty="0"/>
              <a:t> </a:t>
            </a:r>
            <a:r>
              <a:rPr lang="de-DE" dirty="0" err="1"/>
              <a:t>amounts</a:t>
            </a:r>
            <a:r>
              <a:rPr lang="de-DE" dirty="0"/>
              <a:t> </a:t>
            </a:r>
            <a:r>
              <a:rPr lang="de-DE" dirty="0" err="1"/>
              <a:t>only</a:t>
            </a:r>
            <a:r>
              <a:rPr lang="de-DE" dirty="0"/>
              <a:t> – not </a:t>
            </a:r>
            <a:r>
              <a:rPr lang="de-DE" dirty="0" err="1"/>
              <a:t>the</a:t>
            </a:r>
            <a:r>
              <a:rPr lang="de-DE" dirty="0"/>
              <a:t> </a:t>
            </a:r>
            <a:r>
              <a:rPr lang="de-DE" dirty="0" err="1"/>
              <a:t>prices</a:t>
            </a:r>
            <a:r>
              <a:rPr lang="de-DE" dirty="0"/>
              <a:t>.</a:t>
            </a:r>
          </a:p>
          <a:p>
            <a:r>
              <a:rPr lang="de-DE" dirty="0"/>
              <a:t>Any </a:t>
            </a:r>
            <a:r>
              <a:rPr lang="de-DE" dirty="0" err="1"/>
              <a:t>imbalance</a:t>
            </a:r>
            <a:r>
              <a:rPr lang="de-DE" dirty="0"/>
              <a:t> </a:t>
            </a:r>
            <a:r>
              <a:rPr lang="de-DE" dirty="0" err="1"/>
              <a:t>that</a:t>
            </a:r>
            <a:r>
              <a:rPr lang="de-DE" dirty="0"/>
              <a:t> BRP </a:t>
            </a:r>
            <a:r>
              <a:rPr lang="de-DE" dirty="0" err="1"/>
              <a:t>is</a:t>
            </a:r>
            <a:r>
              <a:rPr lang="de-DE" dirty="0"/>
              <a:t> not </a:t>
            </a:r>
            <a:r>
              <a:rPr lang="de-DE" dirty="0" err="1"/>
              <a:t>able</a:t>
            </a:r>
            <a:r>
              <a:rPr lang="de-DE" dirty="0"/>
              <a:t> </a:t>
            </a:r>
            <a:r>
              <a:rPr lang="de-DE" dirty="0" err="1"/>
              <a:t>to</a:t>
            </a:r>
            <a:r>
              <a:rPr lang="de-DE" dirty="0"/>
              <a:t> </a:t>
            </a:r>
            <a:r>
              <a:rPr lang="de-DE" dirty="0" err="1"/>
              <a:t>mitigate</a:t>
            </a:r>
            <a:r>
              <a:rPr lang="de-DE" dirty="0"/>
              <a:t> </a:t>
            </a:r>
            <a:r>
              <a:rPr lang="de-DE" dirty="0" err="1"/>
              <a:t>through</a:t>
            </a:r>
            <a:r>
              <a:rPr lang="de-DE" dirty="0"/>
              <a:t> </a:t>
            </a:r>
            <a:r>
              <a:rPr lang="de-DE" dirty="0" err="1"/>
              <a:t>trading</a:t>
            </a:r>
            <a:r>
              <a:rPr lang="de-DE" dirty="0"/>
              <a:t>, </a:t>
            </a:r>
            <a:r>
              <a:rPr lang="de-DE" dirty="0" err="1"/>
              <a:t>is</a:t>
            </a:r>
            <a:r>
              <a:rPr lang="de-DE" dirty="0"/>
              <a:t> </a:t>
            </a:r>
            <a:r>
              <a:rPr lang="de-DE" dirty="0" err="1"/>
              <a:t>tackled</a:t>
            </a:r>
            <a:r>
              <a:rPr lang="de-DE" dirty="0"/>
              <a:t> </a:t>
            </a:r>
            <a:r>
              <a:rPr lang="de-DE" dirty="0" err="1"/>
              <a:t>by</a:t>
            </a:r>
            <a:r>
              <a:rPr lang="de-DE" dirty="0"/>
              <a:t> TSO via </a:t>
            </a:r>
            <a:r>
              <a:rPr lang="de-DE" dirty="0" err="1"/>
              <a:t>ancilliary</a:t>
            </a:r>
            <a:r>
              <a:rPr lang="de-DE" dirty="0"/>
              <a:t> </a:t>
            </a:r>
            <a:r>
              <a:rPr lang="de-DE" dirty="0" err="1"/>
              <a:t>services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29</a:t>
            </a:fld>
            <a:endParaRPr lang="de-DE"/>
          </a:p>
        </p:txBody>
      </p:sp>
    </p:spTree>
    <p:extLst>
      <p:ext uri="{BB962C8B-B14F-4D97-AF65-F5344CB8AC3E}">
        <p14:creationId xmlns:p14="http://schemas.microsoft.com/office/powerpoint/2010/main" val="23344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30</a:t>
            </a:fld>
            <a:endParaRPr lang="de-DE"/>
          </a:p>
        </p:txBody>
      </p:sp>
    </p:spTree>
    <p:extLst>
      <p:ext uri="{BB962C8B-B14F-4D97-AF65-F5344CB8AC3E}">
        <p14:creationId xmlns:p14="http://schemas.microsoft.com/office/powerpoint/2010/main" val="57910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31</a:t>
            </a:fld>
            <a:endParaRPr lang="de-DE"/>
          </a:p>
        </p:txBody>
      </p:sp>
    </p:spTree>
    <p:extLst>
      <p:ext uri="{BB962C8B-B14F-4D97-AF65-F5344CB8AC3E}">
        <p14:creationId xmlns:p14="http://schemas.microsoft.com/office/powerpoint/2010/main" val="1361889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32</a:t>
            </a:fld>
            <a:endParaRPr lang="de-DE"/>
          </a:p>
        </p:txBody>
      </p:sp>
    </p:spTree>
    <p:extLst>
      <p:ext uri="{BB962C8B-B14F-4D97-AF65-F5344CB8AC3E}">
        <p14:creationId xmlns:p14="http://schemas.microsoft.com/office/powerpoint/2010/main" val="312975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a:t>
            </a:fld>
            <a:endParaRPr lang="de-DE"/>
          </a:p>
        </p:txBody>
      </p:sp>
    </p:spTree>
    <p:extLst>
      <p:ext uri="{BB962C8B-B14F-4D97-AF65-F5344CB8AC3E}">
        <p14:creationId xmlns:p14="http://schemas.microsoft.com/office/powerpoint/2010/main" val="78919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33</a:t>
            </a:fld>
            <a:endParaRPr lang="de-DE"/>
          </a:p>
        </p:txBody>
      </p:sp>
    </p:spTree>
    <p:extLst>
      <p:ext uri="{BB962C8B-B14F-4D97-AF65-F5344CB8AC3E}">
        <p14:creationId xmlns:p14="http://schemas.microsoft.com/office/powerpoint/2010/main" val="2882124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34</a:t>
            </a:fld>
            <a:endParaRPr lang="de-DE"/>
          </a:p>
        </p:txBody>
      </p:sp>
    </p:spTree>
    <p:extLst>
      <p:ext uri="{BB962C8B-B14F-4D97-AF65-F5344CB8AC3E}">
        <p14:creationId xmlns:p14="http://schemas.microsoft.com/office/powerpoint/2010/main" val="892339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MtM</a:t>
            </a:r>
            <a:r>
              <a:rPr lang="en-GB" dirty="0"/>
              <a:t> risk may aggravate or reduce credit risk exposure.</a:t>
            </a:r>
          </a:p>
          <a:p>
            <a:r>
              <a:rPr lang="en-GB" dirty="0"/>
              <a:t>Settlement exposure is much lower for financial products compared to physical ones.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36</a:t>
            </a:fld>
            <a:endParaRPr lang="de-DE"/>
          </a:p>
        </p:txBody>
      </p:sp>
    </p:spTree>
    <p:extLst>
      <p:ext uri="{BB962C8B-B14F-4D97-AF65-F5344CB8AC3E}">
        <p14:creationId xmlns:p14="http://schemas.microsoft.com/office/powerpoint/2010/main" val="2262390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38</a:t>
            </a:fld>
            <a:endParaRPr lang="de-DE"/>
          </a:p>
        </p:txBody>
      </p:sp>
    </p:spTree>
    <p:extLst>
      <p:ext uri="{BB962C8B-B14F-4D97-AF65-F5344CB8AC3E}">
        <p14:creationId xmlns:p14="http://schemas.microsoft.com/office/powerpoint/2010/main" val="977258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EEX, </a:t>
            </a:r>
            <a:r>
              <a:rPr lang="de-DE" dirty="0" err="1"/>
              <a:t>as</a:t>
            </a:r>
            <a:r>
              <a:rPr lang="de-DE" dirty="0"/>
              <a:t> Central Counterparty, </a:t>
            </a:r>
            <a:r>
              <a:rPr lang="de-DE" dirty="0" err="1"/>
              <a:t>covers</a:t>
            </a:r>
            <a:r>
              <a:rPr lang="de-DE" dirty="0"/>
              <a:t> </a:t>
            </a:r>
            <a:r>
              <a:rPr lang="de-DE" dirty="0" err="1"/>
              <a:t>counterparty</a:t>
            </a:r>
            <a:r>
              <a:rPr lang="de-DE" dirty="0"/>
              <a:t> </a:t>
            </a:r>
            <a:r>
              <a:rPr lang="de-DE" dirty="0" err="1"/>
              <a:t>risk</a:t>
            </a:r>
            <a:r>
              <a:rPr lang="de-DE" dirty="0"/>
              <a:t> </a:t>
            </a:r>
            <a:r>
              <a:rPr lang="de-DE" dirty="0" err="1"/>
              <a:t>of</a:t>
            </a:r>
            <a:r>
              <a:rPr lang="de-DE" dirty="0"/>
              <a:t> </a:t>
            </a:r>
            <a:r>
              <a:rPr lang="de-DE" dirty="0" err="1"/>
              <a:t>their</a:t>
            </a:r>
            <a:r>
              <a:rPr lang="de-DE" dirty="0"/>
              <a:t> </a:t>
            </a:r>
            <a:r>
              <a:rPr lang="de-DE" dirty="0" err="1"/>
              <a:t>customers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40</a:t>
            </a:fld>
            <a:endParaRPr lang="de-DE"/>
          </a:p>
        </p:txBody>
      </p:sp>
    </p:spTree>
    <p:extLst>
      <p:ext uri="{BB962C8B-B14F-4D97-AF65-F5344CB8AC3E}">
        <p14:creationId xmlns:p14="http://schemas.microsoft.com/office/powerpoint/2010/main" val="598079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IMSM </a:t>
            </a:r>
            <a:r>
              <a:rPr lang="de-DE" dirty="0" err="1"/>
              <a:t>is</a:t>
            </a:r>
            <a:r>
              <a:rPr lang="de-DE" dirty="0"/>
              <a:t> </a:t>
            </a:r>
            <a:r>
              <a:rPr lang="de-DE" dirty="0" err="1"/>
              <a:t>based</a:t>
            </a:r>
            <a:r>
              <a:rPr lang="de-DE" dirty="0"/>
              <a:t> on </a:t>
            </a:r>
            <a:r>
              <a:rPr lang="de-DE" dirty="0" err="1"/>
              <a:t>statistical</a:t>
            </a:r>
            <a:r>
              <a:rPr lang="de-DE" dirty="0"/>
              <a:t> </a:t>
            </a:r>
            <a:r>
              <a:rPr lang="de-DE" dirty="0" err="1"/>
              <a:t>daily</a:t>
            </a:r>
            <a:r>
              <a:rPr lang="de-DE" dirty="0"/>
              <a:t> </a:t>
            </a:r>
            <a:r>
              <a:rPr lang="de-DE" dirty="0" err="1"/>
              <a:t>exposures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45</a:t>
            </a:fld>
            <a:endParaRPr lang="de-DE"/>
          </a:p>
        </p:txBody>
      </p:sp>
    </p:spTree>
    <p:extLst>
      <p:ext uri="{BB962C8B-B14F-4D97-AF65-F5344CB8AC3E}">
        <p14:creationId xmlns:p14="http://schemas.microsoft.com/office/powerpoint/2010/main" val="547468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Goal </a:t>
            </a:r>
            <a:r>
              <a:rPr lang="de-DE" dirty="0" err="1"/>
              <a:t>is</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wholesale</a:t>
            </a:r>
            <a:r>
              <a:rPr lang="de-DE" dirty="0"/>
              <a:t> </a:t>
            </a:r>
            <a:r>
              <a:rPr lang="de-DE" dirty="0" err="1"/>
              <a:t>prices</a:t>
            </a:r>
            <a:r>
              <a:rPr lang="de-DE" dirty="0"/>
              <a:t> </a:t>
            </a:r>
            <a:r>
              <a:rPr lang="de-DE" dirty="0" err="1"/>
              <a:t>reflect</a:t>
            </a:r>
            <a:r>
              <a:rPr lang="de-DE" dirty="0"/>
              <a:t> a fair and </a:t>
            </a:r>
            <a:r>
              <a:rPr lang="de-DE" dirty="0" err="1"/>
              <a:t>competitive</a:t>
            </a:r>
            <a:r>
              <a:rPr lang="de-DE" dirty="0"/>
              <a:t> </a:t>
            </a:r>
            <a:r>
              <a:rPr lang="de-DE" dirty="0" err="1"/>
              <a:t>interplay</a:t>
            </a:r>
            <a:r>
              <a:rPr lang="de-DE" dirty="0"/>
              <a:t> </a:t>
            </a:r>
            <a:r>
              <a:rPr lang="de-DE" dirty="0" err="1"/>
              <a:t>between</a:t>
            </a:r>
            <a:r>
              <a:rPr lang="de-DE" dirty="0"/>
              <a:t> </a:t>
            </a:r>
            <a:r>
              <a:rPr lang="de-DE" dirty="0" err="1"/>
              <a:t>supply</a:t>
            </a:r>
            <a:r>
              <a:rPr lang="de-DE" dirty="0"/>
              <a:t> and </a:t>
            </a:r>
            <a:r>
              <a:rPr lang="de-DE" dirty="0" err="1"/>
              <a:t>demand</a:t>
            </a:r>
            <a:r>
              <a:rPr lang="de-DE" dirty="0"/>
              <a:t>, and </a:t>
            </a:r>
            <a:r>
              <a:rPr lang="de-DE" dirty="0" err="1"/>
              <a:t>no</a:t>
            </a:r>
            <a:r>
              <a:rPr lang="de-DE" dirty="0"/>
              <a:t> </a:t>
            </a:r>
            <a:r>
              <a:rPr lang="de-DE" dirty="0" err="1"/>
              <a:t>profits</a:t>
            </a:r>
            <a:r>
              <a:rPr lang="de-DE" dirty="0"/>
              <a:t> </a:t>
            </a:r>
            <a:r>
              <a:rPr lang="de-DE" dirty="0" err="1"/>
              <a:t>can</a:t>
            </a:r>
            <a:r>
              <a:rPr lang="de-DE" dirty="0"/>
              <a:t> </a:t>
            </a:r>
            <a:r>
              <a:rPr lang="de-DE" dirty="0" err="1"/>
              <a:t>be</a:t>
            </a:r>
            <a:r>
              <a:rPr lang="de-DE" dirty="0"/>
              <a:t> </a:t>
            </a:r>
            <a:r>
              <a:rPr lang="de-DE" dirty="0" err="1"/>
              <a:t>drawn</a:t>
            </a:r>
            <a:r>
              <a:rPr lang="de-DE" dirty="0"/>
              <a:t> </a:t>
            </a:r>
            <a:r>
              <a:rPr lang="de-DE" dirty="0" err="1"/>
              <a:t>from</a:t>
            </a:r>
            <a:r>
              <a:rPr lang="de-DE" dirty="0"/>
              <a:t> </a:t>
            </a:r>
            <a:r>
              <a:rPr lang="de-DE" dirty="0" err="1"/>
              <a:t>market</a:t>
            </a:r>
            <a:r>
              <a:rPr lang="de-DE" dirty="0"/>
              <a:t> </a:t>
            </a:r>
            <a:r>
              <a:rPr lang="de-DE" dirty="0" err="1"/>
              <a:t>abuse</a:t>
            </a:r>
            <a:r>
              <a:rPr lang="de-DE" dirty="0"/>
              <a:t> (REMIT </a:t>
            </a:r>
            <a:r>
              <a:rPr lang="de-DE" dirty="0" err="1"/>
              <a:t>rec.</a:t>
            </a:r>
            <a:r>
              <a:rPr lang="de-DE" dirty="0"/>
              <a:t> (1)).</a:t>
            </a:r>
          </a:p>
        </p:txBody>
      </p:sp>
      <p:sp>
        <p:nvSpPr>
          <p:cNvPr id="4" name="Foliennummernplatzhalter 3"/>
          <p:cNvSpPr>
            <a:spLocks noGrp="1"/>
          </p:cNvSpPr>
          <p:nvPr>
            <p:ph type="sldNum" sz="quarter" idx="5"/>
          </p:nvPr>
        </p:nvSpPr>
        <p:spPr/>
        <p:txBody>
          <a:bodyPr/>
          <a:lstStyle/>
          <a:p>
            <a:fld id="{7CDB261C-854E-4DE0-8EF9-C88376CD1D71}" type="slidenum">
              <a:rPr lang="de-DE" smtClean="0"/>
              <a:pPr/>
              <a:t>46</a:t>
            </a:fld>
            <a:endParaRPr lang="de-DE"/>
          </a:p>
        </p:txBody>
      </p:sp>
    </p:spTree>
    <p:extLst>
      <p:ext uri="{BB962C8B-B14F-4D97-AF65-F5344CB8AC3E}">
        <p14:creationId xmlns:p14="http://schemas.microsoft.com/office/powerpoint/2010/main" val="426408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49</a:t>
            </a:fld>
            <a:endParaRPr lang="de-DE"/>
          </a:p>
        </p:txBody>
      </p:sp>
    </p:spTree>
    <p:extLst>
      <p:ext uri="{BB962C8B-B14F-4D97-AF65-F5344CB8AC3E}">
        <p14:creationId xmlns:p14="http://schemas.microsoft.com/office/powerpoint/2010/main" val="1347495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Market (</a:t>
            </a:r>
            <a:r>
              <a:rPr lang="de-DE" dirty="0" err="1"/>
              <a:t>systemic</a:t>
            </a:r>
            <a:r>
              <a:rPr lang="de-DE" dirty="0"/>
              <a:t>) </a:t>
            </a:r>
            <a:r>
              <a:rPr lang="de-DE" dirty="0" err="1"/>
              <a:t>risk</a:t>
            </a:r>
            <a:r>
              <a:rPr lang="de-DE" dirty="0"/>
              <a:t> </a:t>
            </a:r>
            <a:r>
              <a:rPr lang="de-DE" dirty="0" err="1"/>
              <a:t>cannot</a:t>
            </a:r>
            <a:r>
              <a:rPr lang="de-DE" dirty="0"/>
              <a:t> </a:t>
            </a:r>
            <a:r>
              <a:rPr lang="de-DE" dirty="0" err="1"/>
              <a:t>be</a:t>
            </a:r>
            <a:r>
              <a:rPr lang="de-DE" dirty="0"/>
              <a:t> </a:t>
            </a:r>
            <a:r>
              <a:rPr lang="de-DE" dirty="0" err="1"/>
              <a:t>hedged</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err="1"/>
              <a:t>Securing</a:t>
            </a:r>
            <a:r>
              <a:rPr lang="de-DE" dirty="0"/>
              <a:t> </a:t>
            </a:r>
            <a:r>
              <a:rPr lang="de-DE" dirty="0" err="1"/>
              <a:t>against</a:t>
            </a:r>
            <a:r>
              <a:rPr lang="de-DE" dirty="0"/>
              <a:t> </a:t>
            </a:r>
            <a:r>
              <a:rPr lang="de-DE" dirty="0" err="1"/>
              <a:t>price</a:t>
            </a:r>
            <a:r>
              <a:rPr lang="de-DE" dirty="0"/>
              <a:t> </a:t>
            </a:r>
            <a:r>
              <a:rPr lang="de-DE" dirty="0" err="1"/>
              <a:t>risk</a:t>
            </a:r>
            <a:r>
              <a:rPr lang="de-DE" dirty="0"/>
              <a:t> </a:t>
            </a:r>
            <a:r>
              <a:rPr lang="de-DE" dirty="0" err="1"/>
              <a:t>by</a:t>
            </a:r>
            <a:r>
              <a:rPr lang="de-DE" dirty="0"/>
              <a:t> </a:t>
            </a:r>
            <a:r>
              <a:rPr lang="de-DE" dirty="0" err="1"/>
              <a:t>fixing</a:t>
            </a:r>
            <a:r>
              <a:rPr lang="de-DE" dirty="0"/>
              <a:t> </a:t>
            </a:r>
            <a:r>
              <a:rPr lang="de-DE" dirty="0" err="1"/>
              <a:t>the</a:t>
            </a:r>
            <a:r>
              <a:rPr lang="de-DE" dirty="0"/>
              <a:t> </a:t>
            </a:r>
            <a:r>
              <a:rPr lang="de-DE" dirty="0" err="1"/>
              <a:t>price</a:t>
            </a:r>
            <a:r>
              <a:rPr lang="de-DE" dirty="0"/>
              <a:t> </a:t>
            </a:r>
            <a:r>
              <a:rPr lang="de-DE" dirty="0" err="1"/>
              <a:t>ahead</a:t>
            </a:r>
            <a:r>
              <a:rPr lang="de-DE" dirty="0"/>
              <a:t> </a:t>
            </a:r>
            <a:r>
              <a:rPr lang="de-DE" dirty="0" err="1"/>
              <a:t>of</a:t>
            </a:r>
            <a:r>
              <a:rPr lang="de-DE" dirty="0"/>
              <a:t> </a:t>
            </a:r>
            <a:r>
              <a:rPr lang="de-DE" dirty="0" err="1"/>
              <a:t>delivery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50</a:t>
            </a:fld>
            <a:endParaRPr lang="de-DE"/>
          </a:p>
        </p:txBody>
      </p:sp>
    </p:spTree>
    <p:extLst>
      <p:ext uri="{BB962C8B-B14F-4D97-AF65-F5344CB8AC3E}">
        <p14:creationId xmlns:p14="http://schemas.microsoft.com/office/powerpoint/2010/main" val="3516841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52</a:t>
            </a:fld>
            <a:endParaRPr lang="de-DE"/>
          </a:p>
        </p:txBody>
      </p:sp>
    </p:spTree>
    <p:extLst>
      <p:ext uri="{BB962C8B-B14F-4D97-AF65-F5344CB8AC3E}">
        <p14:creationId xmlns:p14="http://schemas.microsoft.com/office/powerpoint/2010/main" val="368242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6</a:t>
            </a:fld>
            <a:endParaRPr lang="de-DE"/>
          </a:p>
        </p:txBody>
      </p:sp>
    </p:spTree>
    <p:extLst>
      <p:ext uri="{BB962C8B-B14F-4D97-AF65-F5344CB8AC3E}">
        <p14:creationId xmlns:p14="http://schemas.microsoft.com/office/powerpoint/2010/main" val="367141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53</a:t>
            </a:fld>
            <a:endParaRPr lang="de-DE"/>
          </a:p>
        </p:txBody>
      </p:sp>
    </p:spTree>
    <p:extLst>
      <p:ext uri="{BB962C8B-B14F-4D97-AF65-F5344CB8AC3E}">
        <p14:creationId xmlns:p14="http://schemas.microsoft.com/office/powerpoint/2010/main" val="160724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54</a:t>
            </a:fld>
            <a:endParaRPr lang="de-DE"/>
          </a:p>
        </p:txBody>
      </p:sp>
    </p:spTree>
    <p:extLst>
      <p:ext uri="{BB962C8B-B14F-4D97-AF65-F5344CB8AC3E}">
        <p14:creationId xmlns:p14="http://schemas.microsoft.com/office/powerpoint/2010/main" val="1959657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55</a:t>
            </a:fld>
            <a:endParaRPr lang="de-DE"/>
          </a:p>
        </p:txBody>
      </p:sp>
    </p:spTree>
    <p:extLst>
      <p:ext uri="{BB962C8B-B14F-4D97-AF65-F5344CB8AC3E}">
        <p14:creationId xmlns:p14="http://schemas.microsoft.com/office/powerpoint/2010/main" val="3275048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56</a:t>
            </a:fld>
            <a:endParaRPr lang="de-DE"/>
          </a:p>
        </p:txBody>
      </p:sp>
    </p:spTree>
    <p:extLst>
      <p:ext uri="{BB962C8B-B14F-4D97-AF65-F5344CB8AC3E}">
        <p14:creationId xmlns:p14="http://schemas.microsoft.com/office/powerpoint/2010/main" val="1862695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57</a:t>
            </a:fld>
            <a:endParaRPr lang="de-DE"/>
          </a:p>
        </p:txBody>
      </p:sp>
    </p:spTree>
    <p:extLst>
      <p:ext uri="{BB962C8B-B14F-4D97-AF65-F5344CB8AC3E}">
        <p14:creationId xmlns:p14="http://schemas.microsoft.com/office/powerpoint/2010/main" val="179452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59</a:t>
            </a:fld>
            <a:endParaRPr lang="de-DE"/>
          </a:p>
        </p:txBody>
      </p:sp>
    </p:spTree>
    <p:extLst>
      <p:ext uri="{BB962C8B-B14F-4D97-AF65-F5344CB8AC3E}">
        <p14:creationId xmlns:p14="http://schemas.microsoft.com/office/powerpoint/2010/main" val="2032576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Zweifel, p. 292</a:t>
            </a:r>
          </a:p>
        </p:txBody>
      </p:sp>
      <p:sp>
        <p:nvSpPr>
          <p:cNvPr id="4" name="Foliennummernplatzhalter 3"/>
          <p:cNvSpPr>
            <a:spLocks noGrp="1"/>
          </p:cNvSpPr>
          <p:nvPr>
            <p:ph type="sldNum" sz="quarter" idx="5"/>
          </p:nvPr>
        </p:nvSpPr>
        <p:spPr/>
        <p:txBody>
          <a:bodyPr/>
          <a:lstStyle/>
          <a:p>
            <a:fld id="{7CDB261C-854E-4DE0-8EF9-C88376CD1D71}" type="slidenum">
              <a:rPr lang="de-DE" smtClean="0"/>
              <a:pPr/>
              <a:t>60</a:t>
            </a:fld>
            <a:endParaRPr lang="de-DE"/>
          </a:p>
        </p:txBody>
      </p:sp>
    </p:spTree>
    <p:extLst>
      <p:ext uri="{BB962C8B-B14F-4D97-AF65-F5344CB8AC3E}">
        <p14:creationId xmlns:p14="http://schemas.microsoft.com/office/powerpoint/2010/main" val="22919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Submarkets</a:t>
            </a:r>
            <a:r>
              <a:rPr lang="de-DE" dirty="0"/>
              <a:t> </a:t>
            </a:r>
            <a:r>
              <a:rPr lang="de-DE" dirty="0" err="1"/>
              <a:t>with</a:t>
            </a:r>
            <a:r>
              <a:rPr lang="de-DE" dirty="0"/>
              <a:t> different </a:t>
            </a:r>
            <a:r>
              <a:rPr lang="de-DE" dirty="0" err="1"/>
              <a:t>lead</a:t>
            </a:r>
            <a:r>
              <a:rPr lang="de-DE" dirty="0"/>
              <a:t> </a:t>
            </a:r>
            <a:r>
              <a:rPr lang="de-DE" dirty="0" err="1"/>
              <a:t>times</a:t>
            </a:r>
            <a:r>
              <a:rPr lang="de-DE" dirty="0"/>
              <a:t> </a:t>
            </a:r>
            <a:r>
              <a:rPr lang="de-DE" dirty="0" err="1"/>
              <a:t>between</a:t>
            </a:r>
            <a:r>
              <a:rPr lang="de-DE" dirty="0"/>
              <a:t> trade </a:t>
            </a:r>
            <a:r>
              <a:rPr lang="de-DE" dirty="0" err="1"/>
              <a:t>conclusion</a:t>
            </a:r>
            <a:r>
              <a:rPr lang="de-DE" dirty="0"/>
              <a:t> and </a:t>
            </a:r>
            <a:r>
              <a:rPr lang="de-DE" dirty="0" err="1"/>
              <a:t>actual</a:t>
            </a:r>
            <a:r>
              <a:rPr lang="de-DE" dirty="0"/>
              <a:t> </a:t>
            </a:r>
            <a:r>
              <a:rPr lang="de-DE" dirty="0" err="1"/>
              <a:t>delivery</a:t>
            </a:r>
            <a:r>
              <a:rPr lang="de-DE" dirty="0"/>
              <a:t>.</a:t>
            </a:r>
          </a:p>
          <a:p>
            <a:r>
              <a:rPr lang="de-DE" dirty="0"/>
              <a:t>Forward/</a:t>
            </a:r>
            <a:r>
              <a:rPr lang="de-DE" dirty="0" err="1"/>
              <a:t>futures</a:t>
            </a:r>
            <a:r>
              <a:rPr lang="de-DE" dirty="0"/>
              <a:t>: </a:t>
            </a:r>
            <a:r>
              <a:rPr lang="de-DE" dirty="0" err="1"/>
              <a:t>hedging</a:t>
            </a:r>
            <a:endParaRPr lang="de-DE" dirty="0"/>
          </a:p>
          <a:p>
            <a:r>
              <a:rPr lang="de-DE" dirty="0"/>
              <a:t>Spot: </a:t>
            </a:r>
            <a:r>
              <a:rPr lang="de-DE" dirty="0" err="1"/>
              <a:t>day-ahead</a:t>
            </a:r>
            <a:r>
              <a:rPr lang="de-DE" dirty="0"/>
              <a:t> </a:t>
            </a:r>
            <a:r>
              <a:rPr lang="de-DE" dirty="0" err="1"/>
              <a:t>market</a:t>
            </a:r>
            <a:r>
              <a:rPr lang="de-DE" dirty="0"/>
              <a:t>, 15-min </a:t>
            </a:r>
            <a:r>
              <a:rPr lang="de-DE" dirty="0" err="1"/>
              <a:t>intraday</a:t>
            </a:r>
            <a:r>
              <a:rPr lang="de-DE" dirty="0"/>
              <a:t> </a:t>
            </a:r>
            <a:r>
              <a:rPr lang="de-DE" dirty="0" err="1"/>
              <a:t>auction</a:t>
            </a:r>
            <a:r>
              <a:rPr lang="de-DE" dirty="0"/>
              <a:t>, </a:t>
            </a:r>
            <a:r>
              <a:rPr lang="de-DE" dirty="0" err="1"/>
              <a:t>continuous</a:t>
            </a:r>
            <a:r>
              <a:rPr lang="de-DE" dirty="0"/>
              <a:t> </a:t>
            </a:r>
            <a:r>
              <a:rPr lang="de-DE" dirty="0" err="1"/>
              <a:t>intraday</a:t>
            </a:r>
            <a:r>
              <a:rPr lang="de-DE" dirty="0"/>
              <a:t> </a:t>
            </a:r>
            <a:r>
              <a:rPr lang="de-DE" dirty="0" err="1"/>
              <a:t>market</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7</a:t>
            </a:fld>
            <a:endParaRPr lang="de-DE"/>
          </a:p>
        </p:txBody>
      </p:sp>
    </p:spTree>
    <p:extLst>
      <p:ext uri="{BB962C8B-B14F-4D97-AF65-F5344CB8AC3E}">
        <p14:creationId xmlns:p14="http://schemas.microsoft.com/office/powerpoint/2010/main" val="29587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Buying</a:t>
            </a:r>
            <a:r>
              <a:rPr lang="de-DE" dirty="0"/>
              <a:t> a </a:t>
            </a:r>
            <a:r>
              <a:rPr lang="de-DE" dirty="0" err="1"/>
              <a:t>commodity</a:t>
            </a:r>
            <a:r>
              <a:rPr lang="de-DE" dirty="0"/>
              <a:t> at a </a:t>
            </a:r>
            <a:r>
              <a:rPr lang="de-DE" dirty="0" err="1"/>
              <a:t>price</a:t>
            </a:r>
            <a:r>
              <a:rPr lang="de-DE" dirty="0"/>
              <a:t> a </a:t>
            </a:r>
            <a:r>
              <a:rPr lang="de-DE" dirty="0" err="1"/>
              <a:t>year</a:t>
            </a:r>
            <a:r>
              <a:rPr lang="de-DE" dirty="0"/>
              <a:t> </a:t>
            </a:r>
            <a:r>
              <a:rPr lang="de-DE" dirty="0" err="1"/>
              <a:t>from</a:t>
            </a:r>
            <a:r>
              <a:rPr lang="de-DE" dirty="0"/>
              <a:t> </a:t>
            </a:r>
            <a:r>
              <a:rPr lang="de-DE" dirty="0" err="1"/>
              <a:t>now</a:t>
            </a:r>
            <a:r>
              <a:rPr lang="de-DE" dirty="0"/>
              <a:t> </a:t>
            </a:r>
            <a:r>
              <a:rPr lang="de-DE" dirty="0" err="1"/>
              <a:t>is</a:t>
            </a:r>
            <a:r>
              <a:rPr lang="de-DE" dirty="0"/>
              <a:t> a </a:t>
            </a:r>
            <a:r>
              <a:rPr lang="de-DE" dirty="0" err="1"/>
              <a:t>short</a:t>
            </a:r>
            <a:r>
              <a:rPr lang="de-DE" dirty="0"/>
              <a:t> </a:t>
            </a:r>
            <a:r>
              <a:rPr lang="de-DE" dirty="0" err="1"/>
              <a:t>position</a:t>
            </a:r>
            <a:r>
              <a:rPr lang="de-DE" dirty="0"/>
              <a:t>.</a:t>
            </a:r>
          </a:p>
          <a:p>
            <a:r>
              <a:rPr lang="de-DE" dirty="0" err="1"/>
              <a:t>Purchasing</a:t>
            </a:r>
            <a:r>
              <a:rPr lang="de-DE" dirty="0"/>
              <a:t> a </a:t>
            </a:r>
            <a:r>
              <a:rPr lang="de-DE" dirty="0" err="1"/>
              <a:t>commodity</a:t>
            </a:r>
            <a:r>
              <a:rPr lang="de-DE" dirty="0"/>
              <a:t> at a </a:t>
            </a:r>
            <a:r>
              <a:rPr lang="de-DE" dirty="0" err="1"/>
              <a:t>market</a:t>
            </a:r>
            <a:r>
              <a:rPr lang="de-DE" dirty="0"/>
              <a:t> </a:t>
            </a:r>
            <a:r>
              <a:rPr lang="de-DE" dirty="0" err="1"/>
              <a:t>price</a:t>
            </a:r>
            <a:r>
              <a:rPr lang="de-DE" dirty="0"/>
              <a:t> and </a:t>
            </a:r>
            <a:r>
              <a:rPr lang="de-DE" dirty="0" err="1"/>
              <a:t>selling</a:t>
            </a:r>
            <a:r>
              <a:rPr lang="de-DE" dirty="0"/>
              <a:t> </a:t>
            </a:r>
            <a:r>
              <a:rPr lang="de-DE" dirty="0" err="1"/>
              <a:t>it</a:t>
            </a:r>
            <a:r>
              <a:rPr lang="de-DE" dirty="0"/>
              <a:t> at a </a:t>
            </a:r>
            <a:r>
              <a:rPr lang="de-DE" dirty="0" err="1"/>
              <a:t>fixed</a:t>
            </a:r>
            <a:r>
              <a:rPr lang="de-DE" dirty="0"/>
              <a:t> </a:t>
            </a:r>
            <a:r>
              <a:rPr lang="de-DE" dirty="0" err="1"/>
              <a:t>price</a:t>
            </a:r>
            <a:r>
              <a:rPr lang="de-DE" dirty="0"/>
              <a:t>: </a:t>
            </a:r>
            <a:r>
              <a:rPr lang="de-DE" dirty="0" err="1"/>
              <a:t>two</a:t>
            </a:r>
            <a:r>
              <a:rPr lang="de-DE" dirty="0"/>
              <a:t>  </a:t>
            </a:r>
          </a:p>
        </p:txBody>
      </p:sp>
      <p:sp>
        <p:nvSpPr>
          <p:cNvPr id="4" name="Foliennummernplatzhalter 3"/>
          <p:cNvSpPr>
            <a:spLocks noGrp="1"/>
          </p:cNvSpPr>
          <p:nvPr>
            <p:ph type="sldNum" sz="quarter" idx="5"/>
          </p:nvPr>
        </p:nvSpPr>
        <p:spPr/>
        <p:txBody>
          <a:bodyPr/>
          <a:lstStyle/>
          <a:p>
            <a:fld id="{7CDB261C-854E-4DE0-8EF9-C88376CD1D71}" type="slidenum">
              <a:rPr lang="de-DE" smtClean="0"/>
              <a:pPr/>
              <a:t>8</a:t>
            </a:fld>
            <a:endParaRPr lang="de-DE"/>
          </a:p>
        </p:txBody>
      </p:sp>
    </p:spTree>
    <p:extLst>
      <p:ext uri="{BB962C8B-B14F-4D97-AF65-F5344CB8AC3E}">
        <p14:creationId xmlns:p14="http://schemas.microsoft.com/office/powerpoint/2010/main" val="136765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9</a:t>
            </a:fld>
            <a:endParaRPr lang="de-DE"/>
          </a:p>
        </p:txBody>
      </p:sp>
    </p:spTree>
    <p:extLst>
      <p:ext uri="{BB962C8B-B14F-4D97-AF65-F5344CB8AC3E}">
        <p14:creationId xmlns:p14="http://schemas.microsoft.com/office/powerpoint/2010/main" val="427687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a:t>
            </a:fld>
            <a:endParaRPr lang="de-DE"/>
          </a:p>
        </p:txBody>
      </p:sp>
    </p:spTree>
    <p:extLst>
      <p:ext uri="{BB962C8B-B14F-4D97-AF65-F5344CB8AC3E}">
        <p14:creationId xmlns:p14="http://schemas.microsoft.com/office/powerpoint/2010/main" val="181972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Forward=Term </a:t>
            </a:r>
            <a:r>
              <a:rPr lang="de-DE" dirty="0" err="1"/>
              <a:t>trading</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11</a:t>
            </a:fld>
            <a:endParaRPr lang="de-DE"/>
          </a:p>
        </p:txBody>
      </p:sp>
    </p:spTree>
    <p:extLst>
      <p:ext uri="{BB962C8B-B14F-4D97-AF65-F5344CB8AC3E}">
        <p14:creationId xmlns:p14="http://schemas.microsoft.com/office/powerpoint/2010/main" val="92831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Contango</a:t>
            </a:r>
            <a:r>
              <a:rPr lang="de-DE" dirty="0"/>
              <a:t>: Traders </a:t>
            </a:r>
            <a:r>
              <a:rPr lang="de-DE" dirty="0" err="1"/>
              <a:t>anticipate</a:t>
            </a:r>
            <a:r>
              <a:rPr lang="de-DE" dirty="0"/>
              <a:t> </a:t>
            </a:r>
            <a:r>
              <a:rPr lang="de-DE" dirty="0" err="1"/>
              <a:t>decrease</a:t>
            </a:r>
            <a:r>
              <a:rPr lang="de-DE" dirty="0"/>
              <a:t> in </a:t>
            </a:r>
            <a:r>
              <a:rPr lang="de-DE" dirty="0" err="1"/>
              <a:t>supply</a:t>
            </a:r>
            <a:r>
              <a:rPr lang="de-DE" dirty="0"/>
              <a:t> </a:t>
            </a:r>
            <a:r>
              <a:rPr lang="de-DE" dirty="0" err="1"/>
              <a:t>or</a:t>
            </a:r>
            <a:r>
              <a:rPr lang="de-DE" dirty="0"/>
              <a:t> </a:t>
            </a:r>
            <a:r>
              <a:rPr lang="de-DE" dirty="0" err="1"/>
              <a:t>increase</a:t>
            </a:r>
            <a:r>
              <a:rPr lang="de-DE" dirty="0"/>
              <a:t> in </a:t>
            </a:r>
            <a:r>
              <a:rPr lang="de-DE" dirty="0" err="1"/>
              <a:t>demand</a:t>
            </a:r>
            <a:r>
              <a:rPr lang="de-DE" dirty="0"/>
              <a:t>. Trading </a:t>
            </a:r>
            <a:r>
              <a:rPr lang="de-DE" dirty="0" err="1"/>
              <a:t>activities</a:t>
            </a:r>
            <a:r>
              <a:rPr lang="de-DE" dirty="0"/>
              <a:t> </a:t>
            </a:r>
            <a:r>
              <a:rPr lang="de-DE" dirty="0" err="1"/>
              <a:t>to</a:t>
            </a:r>
            <a:r>
              <a:rPr lang="de-DE" dirty="0"/>
              <a:t> </a:t>
            </a:r>
            <a:r>
              <a:rPr lang="de-DE" dirty="0" err="1"/>
              <a:t>hedge</a:t>
            </a:r>
            <a:r>
              <a:rPr lang="de-DE" dirty="0"/>
              <a:t> </a:t>
            </a:r>
            <a:r>
              <a:rPr lang="de-DE" dirty="0" err="1"/>
              <a:t>against</a:t>
            </a:r>
            <a:r>
              <a:rPr lang="de-DE" dirty="0"/>
              <a:t> </a:t>
            </a:r>
            <a:r>
              <a:rPr lang="de-DE" dirty="0" err="1"/>
              <a:t>the</a:t>
            </a:r>
            <a:r>
              <a:rPr lang="de-DE" dirty="0"/>
              <a:t> potential </a:t>
            </a:r>
            <a:r>
              <a:rPr lang="de-DE" dirty="0" err="1"/>
              <a:t>price</a:t>
            </a:r>
            <a:r>
              <a:rPr lang="de-DE" dirty="0"/>
              <a:t> </a:t>
            </a:r>
            <a:r>
              <a:rPr lang="de-DE" dirty="0" err="1"/>
              <a:t>increase</a:t>
            </a:r>
            <a:r>
              <a:rPr lang="de-DE" dirty="0"/>
              <a:t> </a:t>
            </a:r>
            <a:r>
              <a:rPr lang="de-DE" dirty="0" err="1"/>
              <a:t>drives</a:t>
            </a:r>
            <a:r>
              <a:rPr lang="de-DE" dirty="0"/>
              <a:t> </a:t>
            </a:r>
            <a:r>
              <a:rPr lang="de-DE" dirty="0" err="1"/>
              <a:t>the</a:t>
            </a:r>
            <a:r>
              <a:rPr lang="de-DE" dirty="0"/>
              <a:t> </a:t>
            </a:r>
            <a:r>
              <a:rPr lang="de-DE" dirty="0" err="1"/>
              <a:t>forward</a:t>
            </a:r>
            <a:r>
              <a:rPr lang="de-DE" dirty="0"/>
              <a:t> </a:t>
            </a:r>
            <a:r>
              <a:rPr lang="de-DE" dirty="0" err="1"/>
              <a:t>price</a:t>
            </a:r>
            <a:r>
              <a:rPr lang="de-DE" dirty="0"/>
              <a:t> </a:t>
            </a:r>
            <a:r>
              <a:rPr lang="de-DE" dirty="0" err="1"/>
              <a:t>up</a:t>
            </a:r>
            <a:r>
              <a:rPr lang="de-DE" dirty="0"/>
              <a:t>.</a:t>
            </a:r>
          </a:p>
          <a:p>
            <a:r>
              <a:rPr lang="de-DE" dirty="0" err="1"/>
              <a:t>Backwardation</a:t>
            </a:r>
            <a:r>
              <a:rPr lang="de-DE" dirty="0"/>
              <a:t>: </a:t>
            </a:r>
            <a:r>
              <a:rPr lang="de-DE" dirty="0" err="1"/>
              <a:t>traders</a:t>
            </a:r>
            <a:r>
              <a:rPr lang="de-DE" dirty="0"/>
              <a:t> </a:t>
            </a:r>
            <a:r>
              <a:rPr lang="de-DE" dirty="0" err="1"/>
              <a:t>anticipate</a:t>
            </a:r>
            <a:r>
              <a:rPr lang="de-DE" dirty="0"/>
              <a:t> </a:t>
            </a:r>
            <a:r>
              <a:rPr lang="de-DE" dirty="0" err="1"/>
              <a:t>price</a:t>
            </a:r>
            <a:r>
              <a:rPr lang="de-DE" dirty="0"/>
              <a:t> </a:t>
            </a:r>
            <a:r>
              <a:rPr lang="de-DE" dirty="0" err="1"/>
              <a:t>decline</a:t>
            </a:r>
            <a:r>
              <a:rPr lang="de-DE" dirty="0"/>
              <a:t> and </a:t>
            </a:r>
            <a:r>
              <a:rPr lang="de-DE" dirty="0" err="1"/>
              <a:t>drive</a:t>
            </a:r>
            <a:r>
              <a:rPr lang="de-DE" dirty="0"/>
              <a:t> </a:t>
            </a:r>
            <a:r>
              <a:rPr lang="de-DE" dirty="0" err="1"/>
              <a:t>the</a:t>
            </a:r>
            <a:r>
              <a:rPr lang="de-DE" dirty="0"/>
              <a:t> </a:t>
            </a:r>
            <a:r>
              <a:rPr lang="de-DE" dirty="0" err="1"/>
              <a:t>forward</a:t>
            </a:r>
            <a:r>
              <a:rPr lang="de-DE" dirty="0"/>
              <a:t> </a:t>
            </a:r>
            <a:r>
              <a:rPr lang="de-DE" dirty="0" err="1"/>
              <a:t>price</a:t>
            </a:r>
            <a:r>
              <a:rPr lang="de-DE" dirty="0"/>
              <a:t> down.</a:t>
            </a:r>
          </a:p>
        </p:txBody>
      </p:sp>
      <p:sp>
        <p:nvSpPr>
          <p:cNvPr id="4" name="Foliennummernplatzhalter 3"/>
          <p:cNvSpPr>
            <a:spLocks noGrp="1"/>
          </p:cNvSpPr>
          <p:nvPr>
            <p:ph type="sldNum" sz="quarter" idx="5"/>
          </p:nvPr>
        </p:nvSpPr>
        <p:spPr/>
        <p:txBody>
          <a:bodyPr/>
          <a:lstStyle/>
          <a:p>
            <a:fld id="{7CDB261C-854E-4DE0-8EF9-C88376CD1D71}" type="slidenum">
              <a:rPr lang="de-DE" smtClean="0"/>
              <a:pPr/>
              <a:t>12</a:t>
            </a:fld>
            <a:endParaRPr lang="de-DE"/>
          </a:p>
        </p:txBody>
      </p:sp>
    </p:spTree>
    <p:extLst>
      <p:ext uri="{BB962C8B-B14F-4D97-AF65-F5344CB8AC3E}">
        <p14:creationId xmlns:p14="http://schemas.microsoft.com/office/powerpoint/2010/main" val="1290614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44.pn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00.png"/><Relationship Id="rId4" Type="http://schemas.openxmlformats.org/officeDocument/2006/relationships/customXml" Target="../ink/ink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43.png"/><Relationship Id="rId4" Type="http://schemas.openxmlformats.org/officeDocument/2006/relationships/customXml" Target="../ink/ink10.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6.png"/><Relationship Id="rId4" Type="http://schemas.openxmlformats.org/officeDocument/2006/relationships/customXml" Target="../ink/ink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8.png"/><Relationship Id="rId4" Type="http://schemas.openxmlformats.org/officeDocument/2006/relationships/customXml" Target="../ink/ink14.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1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410.png"/><Relationship Id="rId4" Type="http://schemas.openxmlformats.org/officeDocument/2006/relationships/customXml" Target="../ink/ink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endParaRPr lang="de-DE" dirty="0"/>
          </a:p>
          <a:p>
            <a:r>
              <a:rPr lang="de-DE" dirty="0"/>
              <a:t>Chair </a:t>
            </a:r>
            <a:r>
              <a:rPr lang="de-DE" dirty="0" err="1"/>
              <a:t>of</a:t>
            </a:r>
            <a:r>
              <a:rPr lang="de-DE" dirty="0"/>
              <a:t> Energy Systems | Department </a:t>
            </a:r>
            <a:r>
              <a:rPr lang="de-DE" dirty="0" err="1"/>
              <a:t>of</a:t>
            </a:r>
            <a:r>
              <a:rPr lang="de-DE" dirty="0"/>
              <a:t> Energy Systems</a:t>
            </a:r>
          </a:p>
          <a:p>
            <a:r>
              <a:rPr lang="de-DE" dirty="0"/>
              <a:t>Technische Universität Berlin</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Energy Trading – </a:t>
            </a:r>
            <a:r>
              <a:rPr lang="de-DE" altLang="de-DE" b="1" dirty="0" err="1"/>
              <a:t>Wholesale</a:t>
            </a:r>
            <a:r>
              <a:rPr lang="de-DE" altLang="de-DE" b="1" dirty="0"/>
              <a:t> </a:t>
            </a:r>
            <a:r>
              <a:rPr lang="de-DE" altLang="de-DE" b="1" dirty="0" err="1"/>
              <a:t>markets</a:t>
            </a:r>
            <a:r>
              <a:rPr lang="de-DE" altLang="de-DE" b="1" dirty="0"/>
              <a:t> </a:t>
            </a:r>
            <a:r>
              <a:rPr lang="de-DE" altLang="de-DE" b="1" dirty="0" err="1"/>
              <a:t>for</a:t>
            </a:r>
            <a:r>
              <a:rPr lang="de-DE" altLang="de-DE" b="1" dirty="0"/>
              <a:t> </a:t>
            </a:r>
            <a:r>
              <a:rPr lang="de-DE" altLang="de-DE" b="1" dirty="0" err="1"/>
              <a:t>electricity</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0EC9AE6-71FC-41A3-8E11-4811E9843C90}"/>
                  </a:ext>
                </a:extLst>
              </p14:cNvPr>
              <p14:cNvContentPartPr/>
              <p14:nvPr/>
            </p14:nvContentPartPr>
            <p14:xfrm>
              <a:off x="2562120" y="2556720"/>
              <a:ext cx="4628520" cy="108360"/>
            </p14:xfrm>
          </p:contentPart>
        </mc:Choice>
        <mc:Fallback xmlns="">
          <p:pic>
            <p:nvPicPr>
              <p:cNvPr id="2" name="Freihand 1">
                <a:extLst>
                  <a:ext uri="{FF2B5EF4-FFF2-40B4-BE49-F238E27FC236}">
                    <a16:creationId xmlns:a16="http://schemas.microsoft.com/office/drawing/2014/main" id="{B0EC9AE6-71FC-41A3-8E11-4811E9843C90}"/>
                  </a:ext>
                </a:extLst>
              </p:cNvPr>
              <p:cNvPicPr/>
              <p:nvPr/>
            </p:nvPicPr>
            <p:blipFill>
              <a:blip r:embed="rId3"/>
              <a:stretch>
                <a:fillRect/>
              </a:stretch>
            </p:blipFill>
            <p:spPr>
              <a:xfrm>
                <a:off x="2552760" y="2547360"/>
                <a:ext cx="4647240" cy="127080"/>
              </a:xfrm>
              <a:prstGeom prst="rect">
                <a:avLst/>
              </a:prstGeom>
            </p:spPr>
          </p:pic>
        </mc:Fallback>
      </mc:AlternateContent>
    </p:spTree>
    <p:extLst>
      <p:ext uri="{BB962C8B-B14F-4D97-AF65-F5344CB8AC3E}">
        <p14:creationId xmlns:p14="http://schemas.microsoft.com/office/powerpoint/2010/main" val="2785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A </a:t>
            </a:r>
            <a:r>
              <a:rPr lang="de-DE" dirty="0" err="1"/>
              <a:t>futures</a:t>
            </a:r>
            <a:r>
              <a:rPr lang="de-DE" dirty="0"/>
              <a:t> </a:t>
            </a:r>
            <a:r>
              <a:rPr lang="de-DE" dirty="0" err="1"/>
              <a:t>trader</a:t>
            </a:r>
            <a:r>
              <a:rPr lang="de-DE" dirty="0"/>
              <a:t> </a:t>
            </a:r>
            <a:r>
              <a:rPr lang="de-DE" dirty="0" err="1"/>
              <a:t>has</a:t>
            </a:r>
            <a:r>
              <a:rPr lang="de-DE" dirty="0"/>
              <a:t> </a:t>
            </a:r>
            <a:r>
              <a:rPr lang="de-DE" dirty="0" err="1"/>
              <a:t>two</a:t>
            </a:r>
            <a:r>
              <a:rPr lang="de-DE" dirty="0"/>
              <a:t> </a:t>
            </a:r>
            <a:r>
              <a:rPr lang="de-DE" dirty="0" err="1"/>
              <a:t>options</a:t>
            </a:r>
            <a:r>
              <a:rPr lang="de-DE" dirty="0"/>
              <a:t>:</a:t>
            </a:r>
          </a:p>
          <a:p>
            <a:pPr marL="0" indent="0">
              <a:spcBef>
                <a:spcPts val="0"/>
              </a:spcBef>
            </a:pPr>
            <a:endParaRPr lang="de-DE" dirty="0"/>
          </a:p>
          <a:p>
            <a:pPr marL="285750" indent="-285750">
              <a:spcBef>
                <a:spcPts val="0"/>
              </a:spcBef>
              <a:buFont typeface="Arial" panose="020B0604020202020204" pitchFamily="34" charset="0"/>
              <a:buChar char="•"/>
            </a:pPr>
            <a:r>
              <a:rPr lang="de-DE" dirty="0" err="1"/>
              <a:t>closing</a:t>
            </a:r>
            <a:r>
              <a:rPr lang="de-DE" dirty="0"/>
              <a:t> </a:t>
            </a:r>
            <a:r>
              <a:rPr lang="de-DE" dirty="0" err="1"/>
              <a:t>the</a:t>
            </a:r>
            <a:r>
              <a:rPr lang="de-DE" dirty="0"/>
              <a:t> </a:t>
            </a:r>
            <a:r>
              <a:rPr lang="de-DE" dirty="0" err="1"/>
              <a:t>contract</a:t>
            </a:r>
            <a:r>
              <a:rPr lang="de-DE" dirty="0"/>
              <a:t> on </a:t>
            </a:r>
            <a:r>
              <a:rPr lang="de-DE" dirty="0" err="1"/>
              <a:t>or</a:t>
            </a:r>
            <a:r>
              <a:rPr lang="de-DE" dirty="0"/>
              <a:t> </a:t>
            </a:r>
            <a:r>
              <a:rPr lang="de-DE" dirty="0" err="1"/>
              <a:t>before</a:t>
            </a:r>
            <a:r>
              <a:rPr lang="de-DE" dirty="0"/>
              <a:t> </a:t>
            </a:r>
            <a:r>
              <a:rPr lang="de-DE" dirty="0" err="1"/>
              <a:t>the</a:t>
            </a:r>
            <a:r>
              <a:rPr lang="de-DE" dirty="0"/>
              <a:t> </a:t>
            </a:r>
            <a:r>
              <a:rPr lang="de-DE" dirty="0" err="1"/>
              <a:t>maturity</a:t>
            </a:r>
            <a:r>
              <a:rPr lang="de-DE" dirty="0"/>
              <a:t> date (</a:t>
            </a:r>
            <a:r>
              <a:rPr lang="de-DE" dirty="0" err="1"/>
              <a:t>delivery</a:t>
            </a:r>
            <a:r>
              <a:rPr lang="de-DE" dirty="0"/>
              <a:t> </a:t>
            </a:r>
            <a:r>
              <a:rPr lang="de-DE" dirty="0" err="1"/>
              <a:t>period</a:t>
            </a:r>
            <a:r>
              <a:rPr lang="de-DE" dirty="0"/>
              <a:t>) </a:t>
            </a:r>
            <a:r>
              <a:rPr lang="de-DE" dirty="0" err="1"/>
              <a:t>by</a:t>
            </a:r>
            <a:r>
              <a:rPr lang="de-DE" dirty="0"/>
              <a:t> </a:t>
            </a:r>
            <a:r>
              <a:rPr lang="de-DE" dirty="0" err="1"/>
              <a:t>selling</a:t>
            </a:r>
            <a:r>
              <a:rPr lang="de-DE" dirty="0"/>
              <a:t> </a:t>
            </a:r>
            <a:r>
              <a:rPr lang="de-DE" dirty="0" err="1"/>
              <a:t>or</a:t>
            </a:r>
            <a:endParaRPr lang="de-DE" dirty="0"/>
          </a:p>
          <a:p>
            <a:pPr marL="285750" indent="-285750">
              <a:spcBef>
                <a:spcPts val="0"/>
              </a:spcBef>
              <a:buFont typeface="Arial" panose="020B0604020202020204" pitchFamily="34" charset="0"/>
              <a:buChar char="•"/>
            </a:pPr>
            <a:endParaRPr lang="de-DE" dirty="0"/>
          </a:p>
          <a:p>
            <a:pPr marL="285750" indent="-285750">
              <a:spcBef>
                <a:spcPts val="0"/>
              </a:spcBef>
              <a:buFont typeface="Arial" panose="020B0604020202020204" pitchFamily="34" charset="0"/>
              <a:buChar char="•"/>
            </a:pPr>
            <a:r>
              <a:rPr lang="de-DE" dirty="0" err="1"/>
              <a:t>rolling</a:t>
            </a:r>
            <a:r>
              <a:rPr lang="de-DE" dirty="0"/>
              <a:t> </a:t>
            </a:r>
            <a:r>
              <a:rPr lang="de-DE" dirty="0" err="1"/>
              <a:t>over</a:t>
            </a:r>
            <a:r>
              <a:rPr lang="de-DE" dirty="0"/>
              <a:t> </a:t>
            </a:r>
            <a:r>
              <a:rPr lang="de-DE" dirty="0" err="1"/>
              <a:t>the</a:t>
            </a:r>
            <a:r>
              <a:rPr lang="de-DE" dirty="0"/>
              <a:t> </a:t>
            </a:r>
            <a:r>
              <a:rPr lang="de-DE" dirty="0" err="1"/>
              <a:t>contract</a:t>
            </a:r>
            <a:endParaRPr lang="de-DE" dirty="0"/>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Rolling</a:t>
            </a:r>
            <a:r>
              <a:rPr lang="ru-RU" dirty="0"/>
              <a:t> </a:t>
            </a:r>
            <a:r>
              <a:rPr lang="de-DE" dirty="0" err="1"/>
              <a:t>of</a:t>
            </a:r>
            <a:r>
              <a:rPr lang="de-DE" dirty="0"/>
              <a:t> </a:t>
            </a:r>
            <a:r>
              <a:rPr lang="de-DE" dirty="0" err="1"/>
              <a:t>futures</a:t>
            </a:r>
            <a:endParaRPr lang="en-US" dirty="0"/>
          </a:p>
        </p:txBody>
      </p:sp>
      <p:pic>
        <p:nvPicPr>
          <p:cNvPr id="6" name="Grafik 5">
            <a:extLst>
              <a:ext uri="{FF2B5EF4-FFF2-40B4-BE49-F238E27FC236}">
                <a16:creationId xmlns:a16="http://schemas.microsoft.com/office/drawing/2014/main" id="{6C9875D7-3E17-4487-8CD3-F27A531D7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747" y="3617315"/>
            <a:ext cx="5760641" cy="2779510"/>
          </a:xfrm>
          <a:prstGeom prst="rect">
            <a:avLst/>
          </a:prstGeom>
        </p:spPr>
      </p:pic>
      <p:sp>
        <p:nvSpPr>
          <p:cNvPr id="8" name="Textfeld 7">
            <a:extLst>
              <a:ext uri="{FF2B5EF4-FFF2-40B4-BE49-F238E27FC236}">
                <a16:creationId xmlns:a16="http://schemas.microsoft.com/office/drawing/2014/main" id="{5F185A8C-BC19-45F2-93D1-A9FA32C9F86E}"/>
              </a:ext>
            </a:extLst>
          </p:cNvPr>
          <p:cNvSpPr txBox="1"/>
          <p:nvPr/>
        </p:nvSpPr>
        <p:spPr>
          <a:xfrm>
            <a:off x="3314302" y="6258325"/>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spTree>
    <p:extLst>
      <p:ext uri="{BB962C8B-B14F-4D97-AF65-F5344CB8AC3E}">
        <p14:creationId xmlns:p14="http://schemas.microsoft.com/office/powerpoint/2010/main" val="20564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At </a:t>
            </a:r>
            <a:r>
              <a:rPr lang="de-DE" dirty="0" err="1"/>
              <a:t>the</a:t>
            </a:r>
            <a:r>
              <a:rPr lang="de-DE" dirty="0"/>
              <a:t> </a:t>
            </a:r>
            <a:r>
              <a:rPr lang="de-DE" dirty="0" err="1"/>
              <a:t>beginning</a:t>
            </a:r>
            <a:r>
              <a:rPr lang="de-DE" dirty="0"/>
              <a:t> </a:t>
            </a:r>
            <a:r>
              <a:rPr lang="de-DE" dirty="0" err="1"/>
              <a:t>of</a:t>
            </a:r>
            <a:r>
              <a:rPr lang="de-DE" dirty="0"/>
              <a:t> </a:t>
            </a:r>
            <a:r>
              <a:rPr lang="de-DE" dirty="0" err="1"/>
              <a:t>the</a:t>
            </a:r>
            <a:r>
              <a:rPr lang="de-DE" dirty="0"/>
              <a:t> </a:t>
            </a:r>
            <a:r>
              <a:rPr lang="de-DE" dirty="0" err="1"/>
              <a:t>delivery</a:t>
            </a:r>
            <a:r>
              <a:rPr lang="de-DE" dirty="0"/>
              <a:t> </a:t>
            </a:r>
            <a:r>
              <a:rPr lang="de-DE" dirty="0" err="1"/>
              <a:t>period</a:t>
            </a:r>
            <a:r>
              <a:rPr lang="de-DE" dirty="0"/>
              <a:t>, </a:t>
            </a:r>
            <a:r>
              <a:rPr lang="de-DE" dirty="0" err="1"/>
              <a:t>the</a:t>
            </a:r>
            <a:r>
              <a:rPr lang="de-DE" dirty="0"/>
              <a:t> initial </a:t>
            </a:r>
            <a:r>
              <a:rPr lang="de-DE" dirty="0" err="1"/>
              <a:t>product</a:t>
            </a:r>
            <a:r>
              <a:rPr lang="de-DE" dirty="0"/>
              <a:t> </a:t>
            </a:r>
            <a:r>
              <a:rPr lang="de-DE" dirty="0" err="1"/>
              <a:t>splits</a:t>
            </a:r>
            <a:r>
              <a:rPr lang="de-DE" dirty="0"/>
              <a:t> </a:t>
            </a:r>
            <a:r>
              <a:rPr lang="de-DE" dirty="0" err="1"/>
              <a:t>into</a:t>
            </a:r>
            <a:r>
              <a:rPr lang="de-DE" dirty="0"/>
              <a:t> a </a:t>
            </a:r>
            <a:r>
              <a:rPr lang="de-DE" dirty="0" err="1"/>
              <a:t>set</a:t>
            </a:r>
            <a:r>
              <a:rPr lang="de-DE" dirty="0"/>
              <a:t> </a:t>
            </a:r>
            <a:r>
              <a:rPr lang="de-DE" dirty="0" err="1"/>
              <a:t>of</a:t>
            </a:r>
            <a:r>
              <a:rPr lang="de-DE" dirty="0"/>
              <a:t> </a:t>
            </a:r>
            <a:r>
              <a:rPr lang="de-DE" dirty="0" err="1"/>
              <a:t>equivalent</a:t>
            </a:r>
            <a:r>
              <a:rPr lang="de-DE" dirty="0"/>
              <a:t> </a:t>
            </a:r>
            <a:r>
              <a:rPr lang="de-DE" dirty="0" err="1"/>
              <a:t>shorter</a:t>
            </a:r>
            <a:r>
              <a:rPr lang="de-DE" dirty="0"/>
              <a:t>-term </a:t>
            </a:r>
            <a:r>
              <a:rPr lang="de-DE" dirty="0" err="1"/>
              <a:t>products</a:t>
            </a:r>
            <a:r>
              <a:rPr lang="de-DE" dirty="0"/>
              <a:t>.</a:t>
            </a:r>
          </a:p>
          <a:p>
            <a:pPr marL="0" indent="0">
              <a:spcBef>
                <a:spcPts val="0"/>
              </a:spcBef>
            </a:pPr>
            <a:r>
              <a:rPr lang="de-DE" dirty="0" err="1"/>
              <a:t>Longer</a:t>
            </a:r>
            <a:r>
              <a:rPr lang="de-DE" dirty="0"/>
              <a:t> </a:t>
            </a:r>
            <a:r>
              <a:rPr lang="de-DE" dirty="0" err="1"/>
              <a:t>maturities</a:t>
            </a:r>
            <a:r>
              <a:rPr lang="de-DE" dirty="0"/>
              <a:t> </a:t>
            </a:r>
            <a:r>
              <a:rPr lang="de-DE" dirty="0" err="1"/>
              <a:t>cascade</a:t>
            </a:r>
            <a:r>
              <a:rPr lang="de-DE" dirty="0"/>
              <a:t> </a:t>
            </a:r>
            <a:r>
              <a:rPr lang="de-DE" dirty="0" err="1"/>
              <a:t>into</a:t>
            </a:r>
            <a:r>
              <a:rPr lang="de-DE" dirty="0"/>
              <a:t> </a:t>
            </a:r>
            <a:r>
              <a:rPr lang="de-DE" dirty="0" err="1"/>
              <a:t>corresponding</a:t>
            </a:r>
            <a:r>
              <a:rPr lang="de-DE" dirty="0"/>
              <a:t> </a:t>
            </a:r>
            <a:r>
              <a:rPr lang="de-DE" dirty="0" err="1"/>
              <a:t>shorter</a:t>
            </a:r>
            <a:r>
              <a:rPr lang="de-DE" dirty="0"/>
              <a:t> </a:t>
            </a:r>
            <a:r>
              <a:rPr lang="de-DE" dirty="0" err="1"/>
              <a:t>marturities</a:t>
            </a:r>
            <a:r>
              <a:rPr lang="de-DE" dirty="0"/>
              <a:t>.</a:t>
            </a:r>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Rolling of futures (continued)</a:t>
            </a:r>
          </a:p>
        </p:txBody>
      </p:sp>
      <p:pic>
        <p:nvPicPr>
          <p:cNvPr id="2" name="Grafik 1">
            <a:extLst>
              <a:ext uri="{FF2B5EF4-FFF2-40B4-BE49-F238E27FC236}">
                <a16:creationId xmlns:a16="http://schemas.microsoft.com/office/drawing/2014/main" id="{18C6BAC0-6F1F-4A72-8599-9B53A919324D}"/>
              </a:ext>
            </a:extLst>
          </p:cNvPr>
          <p:cNvPicPr>
            <a:picLocks noChangeAspect="1"/>
          </p:cNvPicPr>
          <p:nvPr/>
        </p:nvPicPr>
        <p:blipFill>
          <a:blip r:embed="rId3"/>
          <a:stretch>
            <a:fillRect/>
          </a:stretch>
        </p:blipFill>
        <p:spPr>
          <a:xfrm>
            <a:off x="1115617" y="3111973"/>
            <a:ext cx="6768752" cy="2061855"/>
          </a:xfrm>
          <a:prstGeom prst="rect">
            <a:avLst/>
          </a:prstGeom>
        </p:spPr>
      </p:pic>
      <p:pic>
        <p:nvPicPr>
          <p:cNvPr id="4" name="Grafik 3">
            <a:extLst>
              <a:ext uri="{FF2B5EF4-FFF2-40B4-BE49-F238E27FC236}">
                <a16:creationId xmlns:a16="http://schemas.microsoft.com/office/drawing/2014/main" id="{DD4A4FFF-AD43-42B6-9A00-01BC127A2A71}"/>
              </a:ext>
            </a:extLst>
          </p:cNvPr>
          <p:cNvPicPr>
            <a:picLocks noChangeAspect="1"/>
          </p:cNvPicPr>
          <p:nvPr/>
        </p:nvPicPr>
        <p:blipFill>
          <a:blip r:embed="rId4"/>
          <a:stretch>
            <a:fillRect/>
          </a:stretch>
        </p:blipFill>
        <p:spPr>
          <a:xfrm>
            <a:off x="235496" y="5225837"/>
            <a:ext cx="8673008" cy="1044723"/>
          </a:xfrm>
          <a:prstGeom prst="rect">
            <a:avLst/>
          </a:prstGeom>
        </p:spPr>
      </p:pic>
      <p:sp>
        <p:nvSpPr>
          <p:cNvPr id="6" name="Textfeld 5">
            <a:extLst>
              <a:ext uri="{FF2B5EF4-FFF2-40B4-BE49-F238E27FC236}">
                <a16:creationId xmlns:a16="http://schemas.microsoft.com/office/drawing/2014/main" id="{6E98C649-C17B-4386-9738-670814BF7F3D}"/>
              </a:ext>
            </a:extLst>
          </p:cNvPr>
          <p:cNvSpPr txBox="1"/>
          <p:nvPr/>
        </p:nvSpPr>
        <p:spPr>
          <a:xfrm>
            <a:off x="3995986" y="6357164"/>
            <a:ext cx="3816424" cy="276999"/>
          </a:xfrm>
          <a:prstGeom prst="rect">
            <a:avLst/>
          </a:prstGeom>
          <a:noFill/>
        </p:spPr>
        <p:txBody>
          <a:bodyPr wrap="square" rtlCol="0">
            <a:spAutoFit/>
          </a:bodyPr>
          <a:lstStyle/>
          <a:p>
            <a:pPr algn="r"/>
            <a:r>
              <a:rPr lang="de-DE" dirty="0"/>
              <a:t>Source: EEX </a:t>
            </a:r>
            <a:r>
              <a:rPr lang="de-DE" dirty="0" err="1"/>
              <a:t>Contract</a:t>
            </a:r>
            <a:r>
              <a:rPr lang="de-DE" dirty="0"/>
              <a:t> </a:t>
            </a:r>
            <a:r>
              <a:rPr lang="de-DE" dirty="0" err="1"/>
              <a:t>Specifications</a:t>
            </a:r>
            <a:endParaRPr lang="de-DE" dirty="0"/>
          </a:p>
        </p:txBody>
      </p:sp>
      <p:sp>
        <p:nvSpPr>
          <p:cNvPr id="8" name="Textfeld 7">
            <a:extLst>
              <a:ext uri="{FF2B5EF4-FFF2-40B4-BE49-F238E27FC236}">
                <a16:creationId xmlns:a16="http://schemas.microsoft.com/office/drawing/2014/main" id="{75CB16CB-59E6-46F6-83FF-268C7F95EEB9}"/>
              </a:ext>
            </a:extLst>
          </p:cNvPr>
          <p:cNvSpPr txBox="1"/>
          <p:nvPr/>
        </p:nvSpPr>
        <p:spPr>
          <a:xfrm>
            <a:off x="55984" y="5211179"/>
            <a:ext cx="179512" cy="338554"/>
          </a:xfrm>
          <a:prstGeom prst="rect">
            <a:avLst/>
          </a:prstGeom>
          <a:noFill/>
        </p:spPr>
        <p:txBody>
          <a:bodyPr wrap="square" rtlCol="0">
            <a:spAutoFit/>
          </a:bodyPr>
          <a:lstStyle/>
          <a:p>
            <a:r>
              <a:rPr lang="de-DE" sz="1600" dirty="0"/>
              <a:t>„</a:t>
            </a:r>
          </a:p>
        </p:txBody>
      </p:sp>
      <p:sp>
        <p:nvSpPr>
          <p:cNvPr id="9" name="Textfeld 8">
            <a:extLst>
              <a:ext uri="{FF2B5EF4-FFF2-40B4-BE49-F238E27FC236}">
                <a16:creationId xmlns:a16="http://schemas.microsoft.com/office/drawing/2014/main" id="{A186667F-2D14-4476-984C-2FC30BF62E47}"/>
              </a:ext>
            </a:extLst>
          </p:cNvPr>
          <p:cNvSpPr txBox="1"/>
          <p:nvPr/>
        </p:nvSpPr>
        <p:spPr>
          <a:xfrm>
            <a:off x="7074632" y="5786170"/>
            <a:ext cx="179512" cy="338554"/>
          </a:xfrm>
          <a:prstGeom prst="rect">
            <a:avLst/>
          </a:prstGeom>
          <a:noFill/>
        </p:spPr>
        <p:txBody>
          <a:bodyPr wrap="square" rtlCol="0">
            <a:spAutoFit/>
          </a:bodyPr>
          <a:lstStyle/>
          <a:p>
            <a:r>
              <a:rPr lang="de-DE" sz="1600" dirty="0"/>
              <a:t>„</a:t>
            </a:r>
          </a:p>
        </p:txBody>
      </p:sp>
    </p:spTree>
    <p:extLst>
      <p:ext uri="{BB962C8B-B14F-4D97-AF65-F5344CB8AC3E}">
        <p14:creationId xmlns:p14="http://schemas.microsoft.com/office/powerpoint/2010/main" val="107593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b="1" dirty="0" err="1"/>
              <a:t>Contango</a:t>
            </a:r>
            <a:r>
              <a:rPr lang="de-DE" dirty="0"/>
              <a:t>: </a:t>
            </a:r>
            <a:r>
              <a:rPr lang="de-DE" dirty="0" err="1"/>
              <a:t>forward</a:t>
            </a:r>
            <a:r>
              <a:rPr lang="de-DE" dirty="0"/>
              <a:t> </a:t>
            </a:r>
            <a:r>
              <a:rPr lang="de-DE" dirty="0" err="1"/>
              <a:t>price</a:t>
            </a:r>
            <a:r>
              <a:rPr lang="de-DE" dirty="0"/>
              <a:t> </a:t>
            </a:r>
            <a:r>
              <a:rPr lang="de-DE" dirty="0" err="1"/>
              <a:t>exceeds</a:t>
            </a:r>
            <a:r>
              <a:rPr lang="de-DE" dirty="0"/>
              <a:t> </a:t>
            </a:r>
            <a:r>
              <a:rPr lang="de-DE" dirty="0" err="1"/>
              <a:t>the</a:t>
            </a:r>
            <a:r>
              <a:rPr lang="de-DE" dirty="0"/>
              <a:t> </a:t>
            </a:r>
            <a:r>
              <a:rPr lang="de-DE" dirty="0" err="1"/>
              <a:t>spot</a:t>
            </a:r>
            <a:r>
              <a:rPr lang="de-DE" dirty="0"/>
              <a:t> </a:t>
            </a:r>
            <a:r>
              <a:rPr lang="de-DE" dirty="0" err="1"/>
              <a:t>price</a:t>
            </a:r>
            <a:r>
              <a:rPr lang="de-DE" dirty="0"/>
              <a:t>.</a:t>
            </a:r>
          </a:p>
          <a:p>
            <a:pPr marL="0" indent="0">
              <a:spcBef>
                <a:spcPts val="0"/>
              </a:spcBef>
            </a:pPr>
            <a:r>
              <a:rPr lang="de-DE" b="1" dirty="0" err="1"/>
              <a:t>Backwardation</a:t>
            </a:r>
            <a:r>
              <a:rPr lang="de-DE" dirty="0"/>
              <a:t>: </a:t>
            </a:r>
            <a:r>
              <a:rPr lang="de-DE" dirty="0" err="1"/>
              <a:t>spot</a:t>
            </a:r>
            <a:r>
              <a:rPr lang="de-DE" dirty="0"/>
              <a:t> </a:t>
            </a:r>
            <a:r>
              <a:rPr lang="de-DE" dirty="0" err="1"/>
              <a:t>price</a:t>
            </a:r>
            <a:r>
              <a:rPr lang="de-DE" dirty="0"/>
              <a:t> </a:t>
            </a:r>
            <a:r>
              <a:rPr lang="de-DE" dirty="0" err="1"/>
              <a:t>exceeds</a:t>
            </a:r>
            <a:r>
              <a:rPr lang="de-DE" dirty="0"/>
              <a:t> </a:t>
            </a:r>
            <a:r>
              <a:rPr lang="de-DE" dirty="0" err="1"/>
              <a:t>the</a:t>
            </a:r>
            <a:r>
              <a:rPr lang="de-DE" dirty="0"/>
              <a:t> </a:t>
            </a:r>
            <a:r>
              <a:rPr lang="de-DE" dirty="0" err="1"/>
              <a:t>forward</a:t>
            </a:r>
            <a:r>
              <a:rPr lang="de-DE" dirty="0"/>
              <a:t> </a:t>
            </a:r>
            <a:r>
              <a:rPr lang="de-DE" dirty="0" err="1"/>
              <a:t>price</a:t>
            </a:r>
            <a:r>
              <a:rPr lang="de-DE" dirty="0"/>
              <a:t>. </a:t>
            </a:r>
          </a:p>
          <a:p>
            <a:pPr marL="0" indent="0">
              <a:spcBef>
                <a:spcPts val="0"/>
              </a:spcBef>
            </a:pPr>
            <a:r>
              <a:rPr lang="de-DE" dirty="0"/>
              <a:t>Market </a:t>
            </a:r>
            <a:r>
              <a:rPr lang="de-DE" dirty="0" err="1"/>
              <a:t>participants</a:t>
            </a:r>
            <a:r>
              <a:rPr lang="de-DE" dirty="0"/>
              <a:t> </a:t>
            </a:r>
            <a:r>
              <a:rPr lang="de-DE" dirty="0" err="1"/>
              <a:t>are</a:t>
            </a:r>
            <a:r>
              <a:rPr lang="de-DE" dirty="0"/>
              <a:t> </a:t>
            </a:r>
            <a:r>
              <a:rPr lang="de-DE" dirty="0" err="1"/>
              <a:t>driving</a:t>
            </a:r>
            <a:r>
              <a:rPr lang="de-DE" dirty="0"/>
              <a:t> </a:t>
            </a:r>
            <a:r>
              <a:rPr lang="de-DE" dirty="0" err="1"/>
              <a:t>the</a:t>
            </a:r>
            <a:r>
              <a:rPr lang="de-DE" dirty="0"/>
              <a:t> </a:t>
            </a:r>
            <a:r>
              <a:rPr lang="de-DE" dirty="0" err="1"/>
              <a:t>forward</a:t>
            </a:r>
            <a:r>
              <a:rPr lang="de-DE" dirty="0"/>
              <a:t> </a:t>
            </a:r>
            <a:r>
              <a:rPr lang="de-DE" dirty="0" err="1"/>
              <a:t>price</a:t>
            </a:r>
            <a:r>
              <a:rPr lang="de-DE" dirty="0"/>
              <a:t> </a:t>
            </a:r>
            <a:r>
              <a:rPr lang="de-DE" dirty="0" err="1"/>
              <a:t>up</a:t>
            </a:r>
            <a:r>
              <a:rPr lang="de-DE" dirty="0"/>
              <a:t>/down in </a:t>
            </a:r>
            <a:r>
              <a:rPr lang="de-DE" dirty="0" err="1"/>
              <a:t>line</a:t>
            </a:r>
            <a:r>
              <a:rPr lang="de-DE" dirty="0"/>
              <a:t> </a:t>
            </a:r>
            <a:r>
              <a:rPr lang="de-DE" dirty="0" err="1"/>
              <a:t>with</a:t>
            </a:r>
            <a:r>
              <a:rPr lang="de-DE" dirty="0"/>
              <a:t> </a:t>
            </a:r>
            <a:r>
              <a:rPr lang="de-DE" dirty="0" err="1"/>
              <a:t>their</a:t>
            </a:r>
            <a:r>
              <a:rPr lang="de-DE" dirty="0"/>
              <a:t> </a:t>
            </a:r>
            <a:r>
              <a:rPr lang="de-DE" dirty="0" err="1"/>
              <a:t>expectations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Forward market: Price development patterns</a:t>
            </a:r>
          </a:p>
        </p:txBody>
      </p:sp>
      <p:pic>
        <p:nvPicPr>
          <p:cNvPr id="6" name="Grafik 5" descr="Ein Bild, das Text, Karte enthält.&#10;&#10;Automatisch generierte Beschreibung">
            <a:extLst>
              <a:ext uri="{FF2B5EF4-FFF2-40B4-BE49-F238E27FC236}">
                <a16:creationId xmlns:a16="http://schemas.microsoft.com/office/drawing/2014/main" id="{F5D0C6A7-2559-412E-BAB2-84E9ACDE9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228" y="3088319"/>
            <a:ext cx="5506368" cy="3064948"/>
          </a:xfrm>
          <a:prstGeom prst="rect">
            <a:avLst/>
          </a:prstGeom>
        </p:spPr>
      </p:pic>
      <p:sp>
        <p:nvSpPr>
          <p:cNvPr id="8" name="Textfeld 7">
            <a:extLst>
              <a:ext uri="{FF2B5EF4-FFF2-40B4-BE49-F238E27FC236}">
                <a16:creationId xmlns:a16="http://schemas.microsoft.com/office/drawing/2014/main" id="{77278E23-5DD0-4A33-8C1C-9EE7AE9C0390}"/>
              </a:ext>
            </a:extLst>
          </p:cNvPr>
          <p:cNvSpPr txBox="1"/>
          <p:nvPr/>
        </p:nvSpPr>
        <p:spPr>
          <a:xfrm>
            <a:off x="3347864" y="6237312"/>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spTree>
    <p:extLst>
      <p:ext uri="{BB962C8B-B14F-4D97-AF65-F5344CB8AC3E}">
        <p14:creationId xmlns:p14="http://schemas.microsoft.com/office/powerpoint/2010/main" val="301334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Standardised</a:t>
            </a:r>
            <a:r>
              <a:rPr lang="de-DE" dirty="0"/>
              <a:t> </a:t>
            </a:r>
            <a:r>
              <a:rPr lang="de-DE" dirty="0" err="1"/>
              <a:t>futures</a:t>
            </a:r>
            <a:r>
              <a:rPr lang="de-DE" dirty="0"/>
              <a:t> do not </a:t>
            </a:r>
            <a:r>
              <a:rPr lang="de-DE" dirty="0" err="1"/>
              <a:t>match</a:t>
            </a:r>
            <a:r>
              <a:rPr lang="de-DE" dirty="0"/>
              <a:t> </a:t>
            </a:r>
            <a:r>
              <a:rPr lang="de-DE" dirty="0" err="1"/>
              <a:t>with</a:t>
            </a:r>
            <a:r>
              <a:rPr lang="de-DE" dirty="0"/>
              <a:t> </a:t>
            </a:r>
            <a:r>
              <a:rPr lang="de-DE" dirty="0" err="1"/>
              <a:t>typical</a:t>
            </a:r>
            <a:r>
              <a:rPr lang="de-DE" dirty="0"/>
              <a:t> </a:t>
            </a:r>
            <a:r>
              <a:rPr lang="de-DE" dirty="0" err="1"/>
              <a:t>load</a:t>
            </a:r>
            <a:r>
              <a:rPr lang="de-DE" dirty="0"/>
              <a:t> </a:t>
            </a:r>
            <a:r>
              <a:rPr lang="de-DE" dirty="0" err="1"/>
              <a:t>schedules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Sample power purchase portfolio</a:t>
            </a:r>
          </a:p>
        </p:txBody>
      </p:sp>
      <p:pic>
        <p:nvPicPr>
          <p:cNvPr id="4" name="Grafik 3">
            <a:extLst>
              <a:ext uri="{FF2B5EF4-FFF2-40B4-BE49-F238E27FC236}">
                <a16:creationId xmlns:a16="http://schemas.microsoft.com/office/drawing/2014/main" id="{21653FFA-2947-45F2-9D91-00AEBD50BD8C}"/>
              </a:ext>
            </a:extLst>
          </p:cNvPr>
          <p:cNvPicPr>
            <a:picLocks noChangeAspect="1"/>
          </p:cNvPicPr>
          <p:nvPr/>
        </p:nvPicPr>
        <p:blipFill>
          <a:blip r:embed="rId3"/>
          <a:stretch>
            <a:fillRect/>
          </a:stretch>
        </p:blipFill>
        <p:spPr>
          <a:xfrm>
            <a:off x="615185" y="2165569"/>
            <a:ext cx="7413198" cy="4067175"/>
          </a:xfrm>
          <a:prstGeom prst="rect">
            <a:avLst/>
          </a:prstGeom>
        </p:spPr>
      </p:pic>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47403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E0EE7308-E778-45DC-A9C7-20F7D8A9598F}"/>
              </a:ext>
            </a:extLst>
          </p:cNvPr>
          <p:cNvPicPr>
            <a:picLocks noGrp="1" noChangeAspect="1"/>
          </p:cNvPicPr>
          <p:nvPr>
            <p:ph idx="1"/>
          </p:nvPr>
        </p:nvPicPr>
        <p:blipFill>
          <a:blip r:embed="rId3"/>
          <a:stretch>
            <a:fillRect/>
          </a:stretch>
        </p:blipFill>
        <p:spPr>
          <a:xfrm>
            <a:off x="1116013" y="1984004"/>
            <a:ext cx="6769100" cy="394726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Portfolio management of a power retailer</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FCF465E-1160-463A-B19E-8E502722D139}"/>
                  </a:ext>
                </a:extLst>
              </p14:cNvPr>
              <p14:cNvContentPartPr/>
              <p14:nvPr/>
            </p14:nvContentPartPr>
            <p14:xfrm>
              <a:off x="5836680" y="1828080"/>
              <a:ext cx="2858400" cy="778320"/>
            </p14:xfrm>
          </p:contentPart>
        </mc:Choice>
        <mc:Fallback xmlns="">
          <p:pic>
            <p:nvPicPr>
              <p:cNvPr id="3" name="Freihand 2">
                <a:extLst>
                  <a:ext uri="{FF2B5EF4-FFF2-40B4-BE49-F238E27FC236}">
                    <a16:creationId xmlns:a16="http://schemas.microsoft.com/office/drawing/2014/main" id="{DFCF465E-1160-463A-B19E-8E502722D139}"/>
                  </a:ext>
                </a:extLst>
              </p:cNvPr>
              <p:cNvPicPr/>
              <p:nvPr/>
            </p:nvPicPr>
            <p:blipFill>
              <a:blip r:embed="rId5"/>
              <a:stretch>
                <a:fillRect/>
              </a:stretch>
            </p:blipFill>
            <p:spPr>
              <a:xfrm>
                <a:off x="5827320" y="1818720"/>
                <a:ext cx="287712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FB0C582-076C-4448-88BC-81C3CBA43A39}"/>
                  </a:ext>
                </a:extLst>
              </p14:cNvPr>
              <p14:cNvContentPartPr/>
              <p14:nvPr/>
            </p14:nvContentPartPr>
            <p14:xfrm>
              <a:off x="1436400" y="2335680"/>
              <a:ext cx="755640" cy="1370160"/>
            </p14:xfrm>
          </p:contentPart>
        </mc:Choice>
        <mc:Fallback xmlns="">
          <p:pic>
            <p:nvPicPr>
              <p:cNvPr id="4" name="Freihand 3">
                <a:extLst>
                  <a:ext uri="{FF2B5EF4-FFF2-40B4-BE49-F238E27FC236}">
                    <a16:creationId xmlns:a16="http://schemas.microsoft.com/office/drawing/2014/main" id="{1FB0C582-076C-4448-88BC-81C3CBA43A39}"/>
                  </a:ext>
                </a:extLst>
              </p:cNvPr>
              <p:cNvPicPr/>
              <p:nvPr/>
            </p:nvPicPr>
            <p:blipFill>
              <a:blip r:embed="rId7"/>
              <a:stretch>
                <a:fillRect/>
              </a:stretch>
            </p:blipFill>
            <p:spPr>
              <a:xfrm>
                <a:off x="1427040" y="2326320"/>
                <a:ext cx="774360" cy="1388880"/>
              </a:xfrm>
              <a:prstGeom prst="rect">
                <a:avLst/>
              </a:prstGeom>
            </p:spPr>
          </p:pic>
        </mc:Fallback>
      </mc:AlternateContent>
    </p:spTree>
    <p:extLst>
      <p:ext uri="{BB962C8B-B14F-4D97-AF65-F5344CB8AC3E}">
        <p14:creationId xmlns:p14="http://schemas.microsoft.com/office/powerpoint/2010/main" val="143701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Day-ahead contracts for singular hours</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
        <p:nvSpPr>
          <p:cNvPr id="3" name="Inhaltsplatzhalter 2">
            <a:extLst>
              <a:ext uri="{FF2B5EF4-FFF2-40B4-BE49-F238E27FC236}">
                <a16:creationId xmlns:a16="http://schemas.microsoft.com/office/drawing/2014/main" id="{4746DF22-77B3-493A-A093-9ECDFCE8FE73}"/>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E5CC6EF2-0B82-4538-9ECB-66009F4557D8}"/>
              </a:ext>
            </a:extLst>
          </p:cNvPr>
          <p:cNvPicPr>
            <a:picLocks noChangeAspect="1"/>
          </p:cNvPicPr>
          <p:nvPr/>
        </p:nvPicPr>
        <p:blipFill>
          <a:blip r:embed="rId3"/>
          <a:stretch>
            <a:fillRect/>
          </a:stretch>
        </p:blipFill>
        <p:spPr>
          <a:xfrm>
            <a:off x="988268" y="1851108"/>
            <a:ext cx="7164287" cy="421305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7109F88-2F4A-4C3F-BF53-644CCD724C83}"/>
                  </a:ext>
                </a:extLst>
              </p14:cNvPr>
              <p14:cNvContentPartPr/>
              <p14:nvPr/>
            </p14:nvContentPartPr>
            <p14:xfrm>
              <a:off x="28440" y="2007360"/>
              <a:ext cx="5545080" cy="3668760"/>
            </p14:xfrm>
          </p:contentPart>
        </mc:Choice>
        <mc:Fallback xmlns="">
          <p:pic>
            <p:nvPicPr>
              <p:cNvPr id="2" name="Freihand 1">
                <a:extLst>
                  <a:ext uri="{FF2B5EF4-FFF2-40B4-BE49-F238E27FC236}">
                    <a16:creationId xmlns:a16="http://schemas.microsoft.com/office/drawing/2014/main" id="{67109F88-2F4A-4C3F-BF53-644CCD724C83}"/>
                  </a:ext>
                </a:extLst>
              </p:cNvPr>
              <p:cNvPicPr/>
              <p:nvPr/>
            </p:nvPicPr>
            <p:blipFill>
              <a:blip r:embed="rId5"/>
              <a:stretch>
                <a:fillRect/>
              </a:stretch>
            </p:blipFill>
            <p:spPr>
              <a:xfrm>
                <a:off x="19080" y="1998000"/>
                <a:ext cx="5563800" cy="3687480"/>
              </a:xfrm>
              <a:prstGeom prst="rect">
                <a:avLst/>
              </a:prstGeom>
            </p:spPr>
          </p:pic>
        </mc:Fallback>
      </mc:AlternateContent>
    </p:spTree>
    <p:extLst>
      <p:ext uri="{BB962C8B-B14F-4D97-AF65-F5344CB8AC3E}">
        <p14:creationId xmlns:p14="http://schemas.microsoft.com/office/powerpoint/2010/main" val="347638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Churn</a:t>
            </a:r>
            <a:r>
              <a:rPr lang="de-DE" b="1" dirty="0"/>
              <a:t> rate</a:t>
            </a:r>
            <a:r>
              <a:rPr lang="de-DE" dirty="0"/>
              <a:t> </a:t>
            </a:r>
            <a:r>
              <a:rPr lang="de-DE" dirty="0" err="1"/>
              <a:t>is</a:t>
            </a:r>
            <a:r>
              <a:rPr lang="de-DE" dirty="0"/>
              <a:t> </a:t>
            </a:r>
            <a:r>
              <a:rPr lang="de-DE" dirty="0" err="1"/>
              <a:t>the</a:t>
            </a:r>
            <a:r>
              <a:rPr lang="de-DE" dirty="0"/>
              <a:t> </a:t>
            </a:r>
            <a:r>
              <a:rPr lang="de-DE" dirty="0" err="1"/>
              <a:t>ratio</a:t>
            </a:r>
            <a:r>
              <a:rPr lang="de-DE" dirty="0"/>
              <a:t> </a:t>
            </a:r>
            <a:r>
              <a:rPr lang="de-DE" dirty="0" err="1"/>
              <a:t>of</a:t>
            </a:r>
            <a:r>
              <a:rPr lang="de-DE" dirty="0"/>
              <a:t> </a:t>
            </a:r>
            <a:r>
              <a:rPr lang="de-DE" dirty="0" err="1"/>
              <a:t>traded</a:t>
            </a:r>
            <a:r>
              <a:rPr lang="de-DE" dirty="0"/>
              <a:t> </a:t>
            </a:r>
            <a:r>
              <a:rPr lang="de-DE" dirty="0" err="1"/>
              <a:t>volume</a:t>
            </a:r>
            <a:r>
              <a:rPr lang="de-DE" dirty="0"/>
              <a:t> </a:t>
            </a:r>
            <a:r>
              <a:rPr lang="de-DE" dirty="0" err="1"/>
              <a:t>to</a:t>
            </a:r>
            <a:r>
              <a:rPr lang="de-DE" dirty="0"/>
              <a:t> </a:t>
            </a:r>
            <a:r>
              <a:rPr lang="de-DE" dirty="0" err="1"/>
              <a:t>physically</a:t>
            </a:r>
            <a:r>
              <a:rPr lang="de-DE" dirty="0"/>
              <a:t> </a:t>
            </a:r>
            <a:r>
              <a:rPr lang="de-DE" dirty="0" err="1"/>
              <a:t>delivered</a:t>
            </a:r>
            <a:r>
              <a:rPr lang="de-DE" dirty="0"/>
              <a:t> </a:t>
            </a:r>
            <a:r>
              <a:rPr lang="de-DE" dirty="0" err="1"/>
              <a:t>volume</a:t>
            </a:r>
            <a:r>
              <a:rPr lang="de-DE" dirty="0"/>
              <a:t>.</a:t>
            </a:r>
          </a:p>
          <a:p>
            <a:pPr marL="0" indent="0"/>
            <a:r>
              <a:rPr lang="de-DE" dirty="0"/>
              <a:t>i.e. </a:t>
            </a:r>
            <a:r>
              <a:rPr lang="de-DE" dirty="0" err="1"/>
              <a:t>how</a:t>
            </a:r>
            <a:r>
              <a:rPr lang="de-DE" dirty="0"/>
              <a:t> </a:t>
            </a:r>
            <a:r>
              <a:rPr lang="de-DE" dirty="0" err="1"/>
              <a:t>many</a:t>
            </a:r>
            <a:r>
              <a:rPr lang="de-DE" dirty="0"/>
              <a:t> </a:t>
            </a:r>
            <a:r>
              <a:rPr lang="de-DE" dirty="0" err="1"/>
              <a:t>times</a:t>
            </a:r>
            <a:r>
              <a:rPr lang="de-DE" dirty="0"/>
              <a:t> </a:t>
            </a:r>
            <a:r>
              <a:rPr lang="de-DE" dirty="0" err="1"/>
              <a:t>the</a:t>
            </a:r>
            <a:r>
              <a:rPr lang="de-DE" dirty="0"/>
              <a:t> </a:t>
            </a:r>
            <a:r>
              <a:rPr lang="de-DE" dirty="0" err="1"/>
              <a:t>electricity</a:t>
            </a:r>
            <a:r>
              <a:rPr lang="de-DE" dirty="0"/>
              <a:t> </a:t>
            </a:r>
            <a:r>
              <a:rPr lang="de-DE" dirty="0" err="1"/>
              <a:t>generated</a:t>
            </a:r>
            <a:r>
              <a:rPr lang="de-DE" dirty="0"/>
              <a:t>/</a:t>
            </a:r>
            <a:r>
              <a:rPr lang="de-DE" dirty="0" err="1"/>
              <a:t>consumed</a:t>
            </a:r>
            <a:r>
              <a:rPr lang="de-DE" dirty="0"/>
              <a:t> </a:t>
            </a:r>
            <a:r>
              <a:rPr lang="de-DE" dirty="0" err="1"/>
              <a:t>has</a:t>
            </a:r>
            <a:r>
              <a:rPr lang="de-DE" dirty="0"/>
              <a:t> </a:t>
            </a:r>
            <a:r>
              <a:rPr lang="de-DE" dirty="0" err="1"/>
              <a:t>been</a:t>
            </a:r>
            <a:r>
              <a:rPr lang="de-DE" dirty="0"/>
              <a:t> </a:t>
            </a:r>
            <a:r>
              <a:rPr lang="de-DE" dirty="0" err="1"/>
              <a:t>traded</a:t>
            </a:r>
            <a:r>
              <a:rPr lang="de-DE" dirty="0"/>
              <a:t> </a:t>
            </a:r>
            <a:r>
              <a:rPr lang="de-DE" dirty="0" err="1"/>
              <a:t>before</a:t>
            </a:r>
            <a:r>
              <a:rPr lang="de-DE" dirty="0"/>
              <a:t> </a:t>
            </a:r>
            <a:r>
              <a:rPr lang="de-DE" dirty="0" err="1"/>
              <a:t>delivery</a:t>
            </a:r>
            <a:endParaRPr lang="de-DE" dirty="0"/>
          </a:p>
          <a:p>
            <a:pPr marL="0" indent="0">
              <a:spcBef>
                <a:spcPts val="0"/>
              </a:spcBef>
            </a:pPr>
            <a:endParaRPr lang="de-DE" dirty="0"/>
          </a:p>
          <a:p>
            <a:pPr marL="0" indent="0">
              <a:spcBef>
                <a:spcPts val="0"/>
              </a:spcBef>
            </a:pPr>
            <a:r>
              <a:rPr lang="de-DE" b="1" dirty="0" err="1"/>
              <a:t>Bid-ask</a:t>
            </a:r>
            <a:r>
              <a:rPr lang="de-DE" b="1" dirty="0"/>
              <a:t> </a:t>
            </a:r>
            <a:r>
              <a:rPr lang="de-DE" b="1" dirty="0" err="1"/>
              <a:t>spread</a:t>
            </a:r>
            <a:r>
              <a:rPr lang="de-DE" dirty="0"/>
              <a:t> </a:t>
            </a:r>
            <a:r>
              <a:rPr lang="de-DE" dirty="0" err="1"/>
              <a:t>is</a:t>
            </a:r>
            <a:r>
              <a:rPr lang="de-DE" dirty="0"/>
              <a:t> </a:t>
            </a:r>
            <a:r>
              <a:rPr lang="de-DE" dirty="0" err="1"/>
              <a:t>the</a:t>
            </a:r>
            <a:r>
              <a:rPr lang="de-DE" dirty="0"/>
              <a:t> </a:t>
            </a:r>
            <a:r>
              <a:rPr lang="de-DE" dirty="0" err="1"/>
              <a:t>difference</a:t>
            </a:r>
            <a:r>
              <a:rPr lang="de-DE" dirty="0"/>
              <a:t> </a:t>
            </a:r>
            <a:r>
              <a:rPr lang="de-DE" dirty="0" err="1"/>
              <a:t>between</a:t>
            </a:r>
            <a:r>
              <a:rPr lang="de-DE" dirty="0"/>
              <a:t> </a:t>
            </a:r>
            <a:r>
              <a:rPr lang="de-DE" dirty="0" err="1"/>
              <a:t>the</a:t>
            </a:r>
            <a:r>
              <a:rPr lang="de-DE" dirty="0"/>
              <a:t> </a:t>
            </a:r>
            <a:r>
              <a:rPr lang="de-DE" dirty="0" err="1"/>
              <a:t>ask</a:t>
            </a:r>
            <a:r>
              <a:rPr lang="de-DE" dirty="0"/>
              <a:t> </a:t>
            </a:r>
            <a:r>
              <a:rPr lang="de-DE" dirty="0" err="1"/>
              <a:t>price</a:t>
            </a:r>
            <a:r>
              <a:rPr lang="de-DE" dirty="0"/>
              <a:t> (</a:t>
            </a:r>
            <a:r>
              <a:rPr lang="de-DE" dirty="0" err="1"/>
              <a:t>sell</a:t>
            </a:r>
            <a:r>
              <a:rPr lang="de-DE" dirty="0"/>
              <a:t> </a:t>
            </a:r>
            <a:r>
              <a:rPr lang="de-DE" dirty="0" err="1"/>
              <a:t>side</a:t>
            </a:r>
            <a:r>
              <a:rPr lang="de-DE" dirty="0"/>
              <a:t>) and </a:t>
            </a:r>
            <a:r>
              <a:rPr lang="de-DE" dirty="0" err="1"/>
              <a:t>the</a:t>
            </a:r>
            <a:r>
              <a:rPr lang="de-DE" dirty="0"/>
              <a:t> </a:t>
            </a:r>
            <a:r>
              <a:rPr lang="de-DE" dirty="0" err="1"/>
              <a:t>bid</a:t>
            </a:r>
            <a:r>
              <a:rPr lang="de-DE" dirty="0"/>
              <a:t> </a:t>
            </a:r>
            <a:r>
              <a:rPr lang="de-DE" dirty="0" err="1"/>
              <a:t>price</a:t>
            </a:r>
            <a:r>
              <a:rPr lang="de-DE" dirty="0"/>
              <a:t> (</a:t>
            </a:r>
            <a:r>
              <a:rPr lang="de-DE" dirty="0" err="1"/>
              <a:t>buy</a:t>
            </a:r>
            <a:r>
              <a:rPr lang="de-DE" dirty="0"/>
              <a:t> </a:t>
            </a:r>
            <a:r>
              <a:rPr lang="de-DE" dirty="0" err="1"/>
              <a:t>side</a:t>
            </a:r>
            <a:r>
              <a:rPr lang="de-DE" dirty="0"/>
              <a:t>).</a:t>
            </a:r>
          </a:p>
          <a:p>
            <a:pPr marL="0" indent="0">
              <a:spcBef>
                <a:spcPts val="0"/>
              </a:spcBef>
            </a:pPr>
            <a:endParaRPr lang="de-DE" dirty="0"/>
          </a:p>
          <a:p>
            <a:pPr marL="0" indent="0">
              <a:spcBef>
                <a:spcPts val="0"/>
              </a:spcBef>
            </a:pPr>
            <a:r>
              <a:rPr lang="de-DE" b="1" dirty="0"/>
              <a:t>Market </a:t>
            </a:r>
            <a:r>
              <a:rPr lang="de-DE" b="1" dirty="0" err="1"/>
              <a:t>depth</a:t>
            </a:r>
            <a:r>
              <a:rPr lang="de-DE" dirty="0"/>
              <a:t> </a:t>
            </a:r>
            <a:r>
              <a:rPr lang="de-DE" dirty="0" err="1"/>
              <a:t>is</a:t>
            </a:r>
            <a:r>
              <a:rPr lang="de-DE" dirty="0"/>
              <a:t> </a:t>
            </a:r>
            <a:r>
              <a:rPr lang="de-DE" dirty="0" err="1"/>
              <a:t>the</a:t>
            </a:r>
            <a:r>
              <a:rPr lang="de-DE" dirty="0"/>
              <a:t> </a:t>
            </a:r>
            <a:r>
              <a:rPr lang="de-DE" dirty="0" err="1"/>
              <a:t>volume</a:t>
            </a:r>
            <a:r>
              <a:rPr lang="de-DE" dirty="0"/>
              <a:t> </a:t>
            </a:r>
            <a:r>
              <a:rPr lang="de-DE" dirty="0" err="1"/>
              <a:t>of</a:t>
            </a:r>
            <a:r>
              <a:rPr lang="de-DE" dirty="0"/>
              <a:t> </a:t>
            </a:r>
            <a:r>
              <a:rPr lang="de-DE" dirty="0" err="1"/>
              <a:t>buy</a:t>
            </a:r>
            <a:r>
              <a:rPr lang="de-DE" dirty="0"/>
              <a:t> and </a:t>
            </a:r>
            <a:r>
              <a:rPr lang="de-DE" dirty="0" err="1"/>
              <a:t>sell</a:t>
            </a:r>
            <a:r>
              <a:rPr lang="de-DE" dirty="0"/>
              <a:t> </a:t>
            </a:r>
            <a:r>
              <a:rPr lang="de-DE" dirty="0" err="1"/>
              <a:t>orders</a:t>
            </a:r>
            <a:r>
              <a:rPr lang="de-DE" dirty="0"/>
              <a:t>.</a:t>
            </a:r>
          </a:p>
          <a:p>
            <a:pPr marL="0" indent="0">
              <a:spcBef>
                <a:spcPts val="0"/>
              </a:spcBef>
            </a:pPr>
            <a:endParaRPr lang="de-DE" dirty="0"/>
          </a:p>
          <a:p>
            <a:pPr marL="0" indent="0">
              <a:spcBef>
                <a:spcPts val="0"/>
              </a:spcBef>
            </a:pPr>
            <a:r>
              <a:rPr lang="de-DE" dirty="0" err="1"/>
              <a:t>Liquidity</a:t>
            </a:r>
            <a:r>
              <a:rPr lang="de-DE" dirty="0"/>
              <a:t> </a:t>
            </a:r>
            <a:r>
              <a:rPr lang="de-DE" dirty="0" err="1"/>
              <a:t>impacts</a:t>
            </a:r>
            <a:r>
              <a:rPr lang="de-DE" dirty="0"/>
              <a:t>:</a:t>
            </a:r>
          </a:p>
          <a:p>
            <a:pPr marL="285750" indent="-285750">
              <a:buFontTx/>
              <a:buChar char="-"/>
            </a:pPr>
            <a:r>
              <a:rPr lang="de-DE" dirty="0" err="1"/>
              <a:t>the</a:t>
            </a:r>
            <a:r>
              <a:rPr lang="de-DE" dirty="0"/>
              <a:t> </a:t>
            </a:r>
            <a:r>
              <a:rPr lang="de-DE" dirty="0" err="1"/>
              <a:t>intermediation</a:t>
            </a:r>
            <a:r>
              <a:rPr lang="de-DE" dirty="0"/>
              <a:t> </a:t>
            </a:r>
            <a:r>
              <a:rPr lang="de-DE" dirty="0" err="1"/>
              <a:t>costs</a:t>
            </a:r>
            <a:r>
              <a:rPr lang="de-DE" dirty="0"/>
              <a:t> and </a:t>
            </a:r>
            <a:r>
              <a:rPr lang="de-DE" dirty="0" err="1"/>
              <a:t>the</a:t>
            </a:r>
            <a:r>
              <a:rPr lang="de-DE" dirty="0"/>
              <a:t> </a:t>
            </a:r>
            <a:r>
              <a:rPr lang="de-DE" dirty="0" err="1"/>
              <a:t>bid</a:t>
            </a:r>
            <a:r>
              <a:rPr lang="de-DE" dirty="0"/>
              <a:t>/</a:t>
            </a:r>
            <a:r>
              <a:rPr lang="de-DE" dirty="0" err="1"/>
              <a:t>ask</a:t>
            </a:r>
            <a:r>
              <a:rPr lang="de-DE" dirty="0"/>
              <a:t> </a:t>
            </a:r>
            <a:r>
              <a:rPr lang="de-DE" dirty="0" err="1"/>
              <a:t>spread</a:t>
            </a:r>
            <a:endParaRPr lang="de-DE" dirty="0"/>
          </a:p>
          <a:p>
            <a:pPr marL="285750" indent="-285750">
              <a:buFontTx/>
              <a:buChar char="-"/>
            </a:pPr>
            <a:r>
              <a:rPr lang="de-DE" dirty="0" err="1"/>
              <a:t>the</a:t>
            </a:r>
            <a:r>
              <a:rPr lang="de-DE" dirty="0"/>
              <a:t> time </a:t>
            </a:r>
            <a:r>
              <a:rPr lang="de-DE" dirty="0" err="1"/>
              <a:t>horizon</a:t>
            </a:r>
            <a:r>
              <a:rPr lang="de-DE" dirty="0"/>
              <a:t> and </a:t>
            </a:r>
            <a:r>
              <a:rPr lang="de-DE" dirty="0" err="1"/>
              <a:t>costs</a:t>
            </a:r>
            <a:r>
              <a:rPr lang="de-DE" dirty="0"/>
              <a:t> </a:t>
            </a:r>
            <a:r>
              <a:rPr lang="de-DE" dirty="0" err="1"/>
              <a:t>for</a:t>
            </a:r>
            <a:r>
              <a:rPr lang="de-DE" dirty="0"/>
              <a:t> </a:t>
            </a:r>
            <a:r>
              <a:rPr lang="de-DE" dirty="0" err="1"/>
              <a:t>closing</a:t>
            </a:r>
            <a:r>
              <a:rPr lang="de-DE" dirty="0"/>
              <a:t> a </a:t>
            </a:r>
            <a:r>
              <a:rPr lang="de-DE" dirty="0" err="1"/>
              <a:t>position</a:t>
            </a:r>
            <a:endParaRPr lang="de-DE" dirty="0"/>
          </a:p>
          <a:p>
            <a:pPr marL="285750" indent="-285750">
              <a:buFontTx/>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liquidity</a:t>
            </a:r>
          </a:p>
        </p:txBody>
      </p:sp>
    </p:spTree>
    <p:extLst>
      <p:ext uri="{BB962C8B-B14F-4D97-AF65-F5344CB8AC3E}">
        <p14:creationId xmlns:p14="http://schemas.microsoft.com/office/powerpoint/2010/main" val="121353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Double-</a:t>
            </a:r>
            <a:r>
              <a:rPr lang="de-DE" dirty="0" err="1"/>
              <a:t>sided</a:t>
            </a:r>
            <a:r>
              <a:rPr lang="de-DE" dirty="0"/>
              <a:t> </a:t>
            </a:r>
            <a:r>
              <a:rPr lang="de-DE" dirty="0" err="1"/>
              <a:t>auction</a:t>
            </a:r>
            <a:r>
              <a:rPr lang="de-DE" dirty="0"/>
              <a:t>: </a:t>
            </a:r>
            <a:r>
              <a:rPr lang="de-DE" dirty="0" err="1"/>
              <a:t>bid</a:t>
            </a:r>
            <a:r>
              <a:rPr lang="de-DE" dirty="0"/>
              <a:t> and </a:t>
            </a:r>
            <a:r>
              <a:rPr lang="de-DE" dirty="0" err="1"/>
              <a:t>ask</a:t>
            </a:r>
            <a:r>
              <a:rPr lang="de-DE" dirty="0"/>
              <a:t> </a:t>
            </a:r>
            <a:r>
              <a:rPr lang="de-DE" dirty="0" err="1"/>
              <a:t>order</a:t>
            </a:r>
            <a:r>
              <a:rPr lang="de-DE" dirty="0"/>
              <a:t> </a:t>
            </a:r>
            <a:r>
              <a:rPr lang="de-DE" dirty="0" err="1"/>
              <a:t>book</a:t>
            </a:r>
            <a:r>
              <a:rPr lang="de-DE" dirty="0"/>
              <a:t> (</a:t>
            </a:r>
            <a:r>
              <a:rPr lang="de-DE" dirty="0" err="1"/>
              <a:t>order</a:t>
            </a:r>
            <a:r>
              <a:rPr lang="de-DE" dirty="0"/>
              <a:t> </a:t>
            </a:r>
            <a:r>
              <a:rPr lang="de-DE" dirty="0" err="1"/>
              <a:t>book</a:t>
            </a:r>
            <a:r>
              <a:rPr lang="de-DE" dirty="0"/>
              <a:t> </a:t>
            </a:r>
            <a:r>
              <a:rPr lang="de-DE" dirty="0" err="1"/>
              <a:t>trading</a:t>
            </a:r>
            <a:r>
              <a:rPr lang="de-DE" dirty="0"/>
              <a:t>)</a:t>
            </a:r>
          </a:p>
          <a:p>
            <a:pPr marL="0" indent="0"/>
            <a:endParaRPr lang="de-DE" dirty="0"/>
          </a:p>
          <a:p>
            <a:pPr marL="0" indent="0"/>
            <a:r>
              <a:rPr lang="de-DE" dirty="0"/>
              <a:t>Uniform </a:t>
            </a:r>
            <a:r>
              <a:rPr lang="de-DE" dirty="0" err="1"/>
              <a:t>price</a:t>
            </a:r>
            <a:r>
              <a:rPr lang="de-DE" dirty="0"/>
              <a:t> </a:t>
            </a:r>
            <a:r>
              <a:rPr lang="de-DE" dirty="0" err="1"/>
              <a:t>auction</a:t>
            </a:r>
            <a:r>
              <a:rPr lang="de-DE" dirty="0"/>
              <a:t>: </a:t>
            </a:r>
            <a:r>
              <a:rPr lang="de-DE" dirty="0" err="1"/>
              <a:t>market</a:t>
            </a:r>
            <a:r>
              <a:rPr lang="de-DE" dirty="0"/>
              <a:t> </a:t>
            </a:r>
            <a:r>
              <a:rPr lang="de-DE" dirty="0" err="1"/>
              <a:t>clearing</a:t>
            </a:r>
            <a:r>
              <a:rPr lang="de-DE" dirty="0"/>
              <a:t> </a:t>
            </a:r>
            <a:r>
              <a:rPr lang="de-DE" dirty="0" err="1"/>
              <a:t>price</a:t>
            </a:r>
            <a:r>
              <a:rPr lang="de-DE" dirty="0"/>
              <a:t> </a:t>
            </a:r>
            <a:r>
              <a:rPr lang="de-DE" dirty="0" err="1"/>
              <a:t>for</a:t>
            </a:r>
            <a:r>
              <a:rPr lang="de-DE" dirty="0"/>
              <a:t> </a:t>
            </a:r>
            <a:r>
              <a:rPr lang="de-DE" dirty="0" err="1"/>
              <a:t>each</a:t>
            </a:r>
            <a:r>
              <a:rPr lang="de-DE" dirty="0"/>
              <a:t> </a:t>
            </a:r>
            <a:r>
              <a:rPr lang="de-DE" dirty="0" err="1"/>
              <a:t>product</a:t>
            </a:r>
            <a:r>
              <a:rPr lang="de-DE" dirty="0"/>
              <a:t> (</a:t>
            </a:r>
            <a:r>
              <a:rPr lang="de-DE" dirty="0" err="1"/>
              <a:t>hour</a:t>
            </a:r>
            <a:r>
              <a:rPr lang="de-DE" dirty="0"/>
              <a:t> </a:t>
            </a:r>
            <a:r>
              <a:rPr lang="de-DE" dirty="0" err="1"/>
              <a:t>or</a:t>
            </a:r>
            <a:r>
              <a:rPr lang="de-DE" dirty="0"/>
              <a:t> block)</a:t>
            </a:r>
          </a:p>
          <a:p>
            <a:pPr marL="0" indent="0"/>
            <a:endParaRPr lang="de-DE" dirty="0"/>
          </a:p>
          <a:p>
            <a:pPr marL="0" indent="0"/>
            <a:r>
              <a:rPr lang="de-DE" dirty="0" err="1"/>
              <a:t>Hourly</a:t>
            </a:r>
            <a:r>
              <a:rPr lang="de-DE" dirty="0"/>
              <a:t> </a:t>
            </a:r>
            <a:r>
              <a:rPr lang="de-DE" dirty="0" err="1"/>
              <a:t>contracts</a:t>
            </a:r>
            <a:r>
              <a:rPr lang="de-DE" dirty="0"/>
              <a:t> and </a:t>
            </a:r>
            <a:r>
              <a:rPr lang="de-DE" dirty="0" err="1"/>
              <a:t>blocks</a:t>
            </a:r>
            <a:r>
              <a:rPr lang="de-DE" dirty="0"/>
              <a:t> (</a:t>
            </a:r>
            <a:r>
              <a:rPr lang="de-DE" dirty="0" err="1"/>
              <a:t>base</a:t>
            </a:r>
            <a:r>
              <a:rPr lang="de-DE" dirty="0"/>
              <a:t>, </a:t>
            </a:r>
            <a:r>
              <a:rPr lang="de-DE" dirty="0" err="1"/>
              <a:t>peak</a:t>
            </a:r>
            <a:r>
              <a:rPr lang="de-DE" dirty="0"/>
              <a:t> etc.)</a:t>
            </a:r>
          </a:p>
          <a:p>
            <a:pPr marL="0" indent="0"/>
            <a:endParaRPr lang="de-DE" dirty="0"/>
          </a:p>
          <a:p>
            <a:pPr marL="0" indent="0"/>
            <a:r>
              <a:rPr lang="de-DE" dirty="0" err="1"/>
              <a:t>Occurs</a:t>
            </a:r>
            <a:r>
              <a:rPr lang="de-DE" dirty="0"/>
              <a:t> </a:t>
            </a:r>
            <a:r>
              <a:rPr lang="de-DE" dirty="0" err="1"/>
              <a:t>daily</a:t>
            </a:r>
            <a:r>
              <a:rPr lang="de-DE" dirty="0"/>
              <a:t> at 12h </a:t>
            </a:r>
            <a:r>
              <a:rPr lang="de-DE" dirty="0" err="1"/>
              <a:t>for</a:t>
            </a:r>
            <a:r>
              <a:rPr lang="de-DE" dirty="0"/>
              <a:t> </a:t>
            </a:r>
            <a:r>
              <a:rPr lang="de-DE" dirty="0" err="1"/>
              <a:t>delivery</a:t>
            </a:r>
            <a:r>
              <a:rPr lang="de-DE" dirty="0"/>
              <a:t> on </a:t>
            </a:r>
            <a:r>
              <a:rPr lang="de-DE" dirty="0" err="1"/>
              <a:t>the</a:t>
            </a:r>
            <a:r>
              <a:rPr lang="de-DE" dirty="0"/>
              <a:t> </a:t>
            </a:r>
            <a:r>
              <a:rPr lang="de-DE" dirty="0" err="1"/>
              <a:t>following</a:t>
            </a:r>
            <a:r>
              <a:rPr lang="de-DE" dirty="0"/>
              <a:t> </a:t>
            </a:r>
            <a:r>
              <a:rPr lang="de-DE" dirty="0" err="1"/>
              <a:t>day</a:t>
            </a:r>
            <a:r>
              <a:rPr lang="de-DE" dirty="0"/>
              <a:t> (0-24h)</a:t>
            </a:r>
          </a:p>
          <a:p>
            <a:pPr marL="0" indent="0"/>
            <a:r>
              <a:rPr lang="de-DE" dirty="0"/>
              <a:t>Price </a:t>
            </a:r>
            <a:r>
              <a:rPr lang="de-DE" dirty="0" err="1"/>
              <a:t>publication</a:t>
            </a:r>
            <a:r>
              <a:rPr lang="de-DE" dirty="0"/>
              <a:t> time: </a:t>
            </a:r>
            <a:r>
              <a:rPr lang="de-DE" dirty="0" err="1"/>
              <a:t>asap</a:t>
            </a:r>
            <a:r>
              <a:rPr lang="de-DE" dirty="0"/>
              <a:t> </a:t>
            </a:r>
            <a:r>
              <a:rPr lang="de-DE" dirty="0" err="1"/>
              <a:t>from</a:t>
            </a:r>
            <a:r>
              <a:rPr lang="de-DE" dirty="0"/>
              <a:t> 12:42h</a:t>
            </a:r>
          </a:p>
          <a:p>
            <a:pPr marL="0" indent="0"/>
            <a:endParaRPr lang="de-DE" dirty="0"/>
          </a:p>
          <a:p>
            <a:pPr marL="0" indent="0"/>
            <a:r>
              <a:rPr lang="de-DE" dirty="0"/>
              <a:t>Volume tick (min </a:t>
            </a:r>
            <a:r>
              <a:rPr lang="de-DE" dirty="0" err="1"/>
              <a:t>order</a:t>
            </a:r>
            <a:r>
              <a:rPr lang="de-DE" dirty="0"/>
              <a:t> </a:t>
            </a:r>
            <a:r>
              <a:rPr lang="de-DE" dirty="0" err="1"/>
              <a:t>amount</a:t>
            </a:r>
            <a:r>
              <a:rPr lang="de-DE" dirty="0"/>
              <a:t>/</a:t>
            </a:r>
            <a:r>
              <a:rPr lang="de-DE" dirty="0" err="1"/>
              <a:t>amount</a:t>
            </a:r>
            <a:r>
              <a:rPr lang="de-DE" dirty="0"/>
              <a:t> </a:t>
            </a:r>
            <a:r>
              <a:rPr lang="de-DE" dirty="0" err="1"/>
              <a:t>increment</a:t>
            </a:r>
            <a:r>
              <a:rPr lang="de-DE" dirty="0"/>
              <a:t>): 0,1 MWh</a:t>
            </a:r>
          </a:p>
          <a:p>
            <a:pPr marL="0" indent="0"/>
            <a:endParaRPr lang="de-DE" dirty="0"/>
          </a:p>
          <a:p>
            <a:pPr marL="0" indent="0"/>
            <a:r>
              <a:rPr lang="de-DE" dirty="0"/>
              <a:t>Min </a:t>
            </a:r>
            <a:r>
              <a:rPr lang="de-DE" dirty="0" err="1"/>
              <a:t>price</a:t>
            </a:r>
            <a:r>
              <a:rPr lang="de-DE" dirty="0"/>
              <a:t>: -500 €/MWh; Max </a:t>
            </a:r>
            <a:r>
              <a:rPr lang="de-DE" dirty="0" err="1"/>
              <a:t>price</a:t>
            </a:r>
            <a:r>
              <a:rPr lang="de-DE" dirty="0"/>
              <a:t>: 3.000 €/MWh</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a:t>
            </a:r>
          </a:p>
        </p:txBody>
      </p:sp>
    </p:spTree>
    <p:extLst>
      <p:ext uri="{BB962C8B-B14F-4D97-AF65-F5344CB8AC3E}">
        <p14:creationId xmlns:p14="http://schemas.microsoft.com/office/powerpoint/2010/main" val="90622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18BA91F0-AE27-46EF-8D9F-2D75B6F2BCE2}"/>
              </a:ext>
            </a:extLst>
          </p:cNvPr>
          <p:cNvSpPr>
            <a:spLocks noGrp="1" noChangeArrowheads="1"/>
          </p:cNvSpPr>
          <p:nvPr>
            <p:ph type="title"/>
          </p:nvPr>
        </p:nvSpPr>
        <p:spPr>
          <a:xfrm>
            <a:off x="1908175" y="771173"/>
            <a:ext cx="6767513" cy="725840"/>
          </a:xfrm>
        </p:spPr>
        <p:txBody>
          <a:bodyPr/>
          <a:lstStyle/>
          <a:p>
            <a:r>
              <a:rPr lang="de-DE" altLang="en-US" i="0" dirty="0" err="1">
                <a:latin typeface="Arial" panose="020B0604020202020204" pitchFamily="34" charset="0"/>
                <a:cs typeface="Arial" panose="020B0604020202020204" pitchFamily="34" charset="0"/>
              </a:rPr>
              <a:t>Bidding</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curves</a:t>
            </a:r>
            <a:r>
              <a:rPr lang="de-DE" altLang="en-US" i="0" dirty="0">
                <a:latin typeface="Arial" panose="020B0604020202020204" pitchFamily="34" charset="0"/>
                <a:cs typeface="Arial" panose="020B0604020202020204" pitchFamily="34" charset="0"/>
              </a:rPr>
              <a:t> at EEX</a:t>
            </a:r>
            <a:r>
              <a:rPr lang="de-DE" altLang="en-US" sz="1800" i="0" dirty="0">
                <a:latin typeface="Arial" panose="020B0604020202020204" pitchFamily="34" charset="0"/>
                <a:cs typeface="Arial" panose="020B0604020202020204" pitchFamily="34" charset="0"/>
              </a:rPr>
              <a:t> </a:t>
            </a:r>
            <a:br>
              <a:rPr lang="de-DE" altLang="en-US" sz="1800" i="0" dirty="0">
                <a:latin typeface="Arial" panose="020B0604020202020204" pitchFamily="34" charset="0"/>
                <a:cs typeface="Arial" panose="020B0604020202020204" pitchFamily="34" charset="0"/>
              </a:rPr>
            </a:br>
            <a:r>
              <a:rPr lang="de-DE" altLang="en-US" sz="1800" i="0" dirty="0">
                <a:latin typeface="Arial" panose="020B0604020202020204" pitchFamily="34" charset="0"/>
                <a:cs typeface="Arial" panose="020B0604020202020204" pitchFamily="34" charset="0"/>
              </a:rPr>
              <a:t>[</a:t>
            </a:r>
            <a:r>
              <a:rPr lang="de-DE" altLang="en-US" sz="1800" i="0" dirty="0" err="1">
                <a:latin typeface="Arial" panose="020B0604020202020204" pitchFamily="34" charset="0"/>
                <a:cs typeface="Arial" panose="020B0604020202020204" pitchFamily="34" charset="0"/>
              </a:rPr>
              <a:t>delivery</a:t>
            </a:r>
            <a:r>
              <a:rPr lang="de-DE" altLang="en-US" sz="1800" i="0" dirty="0">
                <a:latin typeface="Arial" panose="020B0604020202020204" pitchFamily="34" charset="0"/>
                <a:cs typeface="Arial" panose="020B0604020202020204" pitchFamily="34" charset="0"/>
              </a:rPr>
              <a:t> </a:t>
            </a:r>
            <a:r>
              <a:rPr lang="de-DE" altLang="en-US" sz="1800" i="0" dirty="0" err="1">
                <a:latin typeface="Arial" panose="020B0604020202020204" pitchFamily="34" charset="0"/>
                <a:cs typeface="Arial" panose="020B0604020202020204" pitchFamily="34" charset="0"/>
              </a:rPr>
              <a:t>period</a:t>
            </a:r>
            <a:r>
              <a:rPr lang="de-DE" altLang="en-US" sz="1800" i="0" dirty="0">
                <a:latin typeface="Arial" panose="020B0604020202020204" pitchFamily="34" charset="0"/>
                <a:cs typeface="Arial" panose="020B0604020202020204" pitchFamily="34" charset="0"/>
              </a:rPr>
              <a:t> Monday, 6.11.2006, 8-9 h] </a:t>
            </a:r>
          </a:p>
        </p:txBody>
      </p:sp>
      <p:cxnSp>
        <p:nvCxnSpPr>
          <p:cNvPr id="12290" name="Gerade Verbindung 4">
            <a:extLst>
              <a:ext uri="{FF2B5EF4-FFF2-40B4-BE49-F238E27FC236}">
                <a16:creationId xmlns:a16="http://schemas.microsoft.com/office/drawing/2014/main" id="{DA7ED7DD-F15A-43E8-A841-E2BE2A3E7D53}"/>
              </a:ext>
            </a:extLst>
          </p:cNvPr>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2291" name="Gerade Verbindung 6">
            <a:extLst>
              <a:ext uri="{FF2B5EF4-FFF2-40B4-BE49-F238E27FC236}">
                <a16:creationId xmlns:a16="http://schemas.microsoft.com/office/drawing/2014/main" id="{5EE83299-10FB-49DC-A236-604D31AACC3A}"/>
              </a:ext>
            </a:extLst>
          </p:cNvPr>
          <p:cNvCxnSpPr>
            <a:cxnSpLocks noChangeShapeType="1"/>
          </p:cNvCxnSpPr>
          <p:nvPr/>
        </p:nvCxnSpPr>
        <p:spPr bwMode="auto">
          <a:xfrm rot="5400000">
            <a:off x="3801269"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2292" name="Freeform 50">
            <a:extLst>
              <a:ext uri="{FF2B5EF4-FFF2-40B4-BE49-F238E27FC236}">
                <a16:creationId xmlns:a16="http://schemas.microsoft.com/office/drawing/2014/main" id="{8A02903E-5D25-47B3-A900-84974D1F7FB0}"/>
              </a:ext>
            </a:extLst>
          </p:cNvPr>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293" name="Line 5">
            <a:extLst>
              <a:ext uri="{FF2B5EF4-FFF2-40B4-BE49-F238E27FC236}">
                <a16:creationId xmlns:a16="http://schemas.microsoft.com/office/drawing/2014/main" id="{DF9673B6-8E73-49F1-B0AC-34B05A1F72ED}"/>
              </a:ext>
            </a:extLst>
          </p:cNvPr>
          <p:cNvSpPr>
            <a:spLocks noChangeShapeType="1"/>
          </p:cNvSpPr>
          <p:nvPr/>
        </p:nvSpPr>
        <p:spPr bwMode="auto">
          <a:xfrm>
            <a:off x="2281238"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4" name="Line 6">
            <a:extLst>
              <a:ext uri="{FF2B5EF4-FFF2-40B4-BE49-F238E27FC236}">
                <a16:creationId xmlns:a16="http://schemas.microsoft.com/office/drawing/2014/main" id="{7B6BD9A7-D18D-442B-9FBA-A7527B715017}"/>
              </a:ext>
            </a:extLst>
          </p:cNvPr>
          <p:cNvSpPr>
            <a:spLocks noChangeShapeType="1"/>
          </p:cNvSpPr>
          <p:nvPr/>
        </p:nvSpPr>
        <p:spPr bwMode="auto">
          <a:xfrm flipH="1">
            <a:off x="8220075"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5" name="Rectangle 7">
            <a:extLst>
              <a:ext uri="{FF2B5EF4-FFF2-40B4-BE49-F238E27FC236}">
                <a16:creationId xmlns:a16="http://schemas.microsoft.com/office/drawing/2014/main" id="{3AA35EDF-BC0B-4750-89B8-36DB43C4B1A6}"/>
              </a:ext>
            </a:extLst>
          </p:cNvPr>
          <p:cNvSpPr>
            <a:spLocks noChangeArrowheads="1"/>
          </p:cNvSpPr>
          <p:nvPr/>
        </p:nvSpPr>
        <p:spPr bwMode="auto">
          <a:xfrm>
            <a:off x="1993900" y="58483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296" name="Line 8">
            <a:extLst>
              <a:ext uri="{FF2B5EF4-FFF2-40B4-BE49-F238E27FC236}">
                <a16:creationId xmlns:a16="http://schemas.microsoft.com/office/drawing/2014/main" id="{1C55EF82-5163-44F9-8E86-2516675E1A31}"/>
              </a:ext>
            </a:extLst>
          </p:cNvPr>
          <p:cNvSpPr>
            <a:spLocks noChangeShapeType="1"/>
          </p:cNvSpPr>
          <p:nvPr/>
        </p:nvSpPr>
        <p:spPr bwMode="auto">
          <a:xfrm>
            <a:off x="2281238"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7" name="Rectangle 10">
            <a:extLst>
              <a:ext uri="{FF2B5EF4-FFF2-40B4-BE49-F238E27FC236}">
                <a16:creationId xmlns:a16="http://schemas.microsoft.com/office/drawing/2014/main" id="{723BBFB0-E26A-4A9B-84C4-03274D9114B3}"/>
              </a:ext>
            </a:extLst>
          </p:cNvPr>
          <p:cNvSpPr>
            <a:spLocks noChangeArrowheads="1"/>
          </p:cNvSpPr>
          <p:nvPr/>
        </p:nvSpPr>
        <p:spPr bwMode="auto">
          <a:xfrm>
            <a:off x="1879600" y="4827588"/>
            <a:ext cx="3825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2298" name="Line 11">
            <a:extLst>
              <a:ext uri="{FF2B5EF4-FFF2-40B4-BE49-F238E27FC236}">
                <a16:creationId xmlns:a16="http://schemas.microsoft.com/office/drawing/2014/main" id="{2FFB0B39-677D-4359-B4DC-904647C29C22}"/>
              </a:ext>
            </a:extLst>
          </p:cNvPr>
          <p:cNvSpPr>
            <a:spLocks noChangeShapeType="1"/>
          </p:cNvSpPr>
          <p:nvPr/>
        </p:nvSpPr>
        <p:spPr bwMode="auto">
          <a:xfrm>
            <a:off x="2281238" y="392588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9" name="Rectangle 13">
            <a:extLst>
              <a:ext uri="{FF2B5EF4-FFF2-40B4-BE49-F238E27FC236}">
                <a16:creationId xmlns:a16="http://schemas.microsoft.com/office/drawing/2014/main" id="{CA3C9AC8-A75F-490D-A79F-8E7FEF00E101}"/>
              </a:ext>
            </a:extLst>
          </p:cNvPr>
          <p:cNvSpPr>
            <a:spLocks noChangeArrowheads="1"/>
          </p:cNvSpPr>
          <p:nvPr/>
        </p:nvSpPr>
        <p:spPr bwMode="auto">
          <a:xfrm>
            <a:off x="1765300" y="3806825"/>
            <a:ext cx="4968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2300" name="Line 14">
            <a:extLst>
              <a:ext uri="{FF2B5EF4-FFF2-40B4-BE49-F238E27FC236}">
                <a16:creationId xmlns:a16="http://schemas.microsoft.com/office/drawing/2014/main" id="{EC25042B-9423-4BFE-AD94-58E9E556CF5E}"/>
              </a:ext>
            </a:extLst>
          </p:cNvPr>
          <p:cNvSpPr>
            <a:spLocks noChangeShapeType="1"/>
          </p:cNvSpPr>
          <p:nvPr/>
        </p:nvSpPr>
        <p:spPr bwMode="auto">
          <a:xfrm>
            <a:off x="2281238" y="290353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1" name="Rectangle 16">
            <a:extLst>
              <a:ext uri="{FF2B5EF4-FFF2-40B4-BE49-F238E27FC236}">
                <a16:creationId xmlns:a16="http://schemas.microsoft.com/office/drawing/2014/main" id="{5D247858-2EE8-4D65-9A0F-969478557AC0}"/>
              </a:ext>
            </a:extLst>
          </p:cNvPr>
          <p:cNvSpPr>
            <a:spLocks noChangeArrowheads="1"/>
          </p:cNvSpPr>
          <p:nvPr/>
        </p:nvSpPr>
        <p:spPr bwMode="auto">
          <a:xfrm>
            <a:off x="1765300" y="2786063"/>
            <a:ext cx="4968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2302" name="Line 17">
            <a:extLst>
              <a:ext uri="{FF2B5EF4-FFF2-40B4-BE49-F238E27FC236}">
                <a16:creationId xmlns:a16="http://schemas.microsoft.com/office/drawing/2014/main" id="{78034531-DCB1-43BB-87E1-2885681DE73E}"/>
              </a:ext>
            </a:extLst>
          </p:cNvPr>
          <p:cNvSpPr>
            <a:spLocks noChangeShapeType="1"/>
          </p:cNvSpPr>
          <p:nvPr/>
        </p:nvSpPr>
        <p:spPr bwMode="auto">
          <a:xfrm>
            <a:off x="2281238"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3" name="Line 20">
            <a:extLst>
              <a:ext uri="{FF2B5EF4-FFF2-40B4-BE49-F238E27FC236}">
                <a16:creationId xmlns:a16="http://schemas.microsoft.com/office/drawing/2014/main" id="{524B420D-B6AF-4DDF-9912-2EC547D404E4}"/>
              </a:ext>
            </a:extLst>
          </p:cNvPr>
          <p:cNvSpPr>
            <a:spLocks noChangeShapeType="1"/>
          </p:cNvSpPr>
          <p:nvPr/>
        </p:nvSpPr>
        <p:spPr bwMode="auto">
          <a:xfrm flipV="1">
            <a:off x="228123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4" name="Line 21">
            <a:extLst>
              <a:ext uri="{FF2B5EF4-FFF2-40B4-BE49-F238E27FC236}">
                <a16:creationId xmlns:a16="http://schemas.microsoft.com/office/drawing/2014/main" id="{A3A8BF60-B1B2-44A0-BF9E-9FD8B30BDB19}"/>
              </a:ext>
            </a:extLst>
          </p:cNvPr>
          <p:cNvSpPr>
            <a:spLocks noChangeShapeType="1"/>
          </p:cNvSpPr>
          <p:nvPr/>
        </p:nvSpPr>
        <p:spPr bwMode="auto">
          <a:xfrm>
            <a:off x="2281238" y="1882775"/>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5" name="Rectangle 22">
            <a:extLst>
              <a:ext uri="{FF2B5EF4-FFF2-40B4-BE49-F238E27FC236}">
                <a16:creationId xmlns:a16="http://schemas.microsoft.com/office/drawing/2014/main" id="{D58C4309-3E03-4031-92EF-73A6586EDE00}"/>
              </a:ext>
            </a:extLst>
          </p:cNvPr>
          <p:cNvSpPr>
            <a:spLocks noChangeArrowheads="1"/>
          </p:cNvSpPr>
          <p:nvPr/>
        </p:nvSpPr>
        <p:spPr bwMode="auto">
          <a:xfrm>
            <a:off x="2193925" y="60515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306" name="Line 23">
            <a:extLst>
              <a:ext uri="{FF2B5EF4-FFF2-40B4-BE49-F238E27FC236}">
                <a16:creationId xmlns:a16="http://schemas.microsoft.com/office/drawing/2014/main" id="{A3952777-E979-425D-AB89-793983E66B18}"/>
              </a:ext>
            </a:extLst>
          </p:cNvPr>
          <p:cNvSpPr>
            <a:spLocks noChangeShapeType="1"/>
          </p:cNvSpPr>
          <p:nvPr/>
        </p:nvSpPr>
        <p:spPr bwMode="auto">
          <a:xfrm flipV="1">
            <a:off x="3286125"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7" name="Rectangle 25">
            <a:extLst>
              <a:ext uri="{FF2B5EF4-FFF2-40B4-BE49-F238E27FC236}">
                <a16:creationId xmlns:a16="http://schemas.microsoft.com/office/drawing/2014/main" id="{622E92AA-2FDE-49C9-BFDA-9AA91FF21DC6}"/>
              </a:ext>
            </a:extLst>
          </p:cNvPr>
          <p:cNvSpPr>
            <a:spLocks noChangeArrowheads="1"/>
          </p:cNvSpPr>
          <p:nvPr/>
        </p:nvSpPr>
        <p:spPr bwMode="auto">
          <a:xfrm>
            <a:off x="3028950" y="6051550"/>
            <a:ext cx="6111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2308" name="Line 26">
            <a:extLst>
              <a:ext uri="{FF2B5EF4-FFF2-40B4-BE49-F238E27FC236}">
                <a16:creationId xmlns:a16="http://schemas.microsoft.com/office/drawing/2014/main" id="{5BB5AC56-78E2-409A-A3F3-643EF0D9107F}"/>
              </a:ext>
            </a:extLst>
          </p:cNvPr>
          <p:cNvSpPr>
            <a:spLocks noChangeShapeType="1"/>
          </p:cNvSpPr>
          <p:nvPr/>
        </p:nvSpPr>
        <p:spPr bwMode="auto">
          <a:xfrm flipV="1">
            <a:off x="429101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9" name="Rectangle 28">
            <a:extLst>
              <a:ext uri="{FF2B5EF4-FFF2-40B4-BE49-F238E27FC236}">
                <a16:creationId xmlns:a16="http://schemas.microsoft.com/office/drawing/2014/main" id="{D2CA40F4-D608-4612-843C-106B6D63A0DA}"/>
              </a:ext>
            </a:extLst>
          </p:cNvPr>
          <p:cNvSpPr>
            <a:spLocks noChangeArrowheads="1"/>
          </p:cNvSpPr>
          <p:nvPr/>
        </p:nvSpPr>
        <p:spPr bwMode="auto">
          <a:xfrm>
            <a:off x="397668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2310" name="Line 29">
            <a:extLst>
              <a:ext uri="{FF2B5EF4-FFF2-40B4-BE49-F238E27FC236}">
                <a16:creationId xmlns:a16="http://schemas.microsoft.com/office/drawing/2014/main" id="{ED76BA38-A8B6-4B6F-ABE2-595CAD1CCE67}"/>
              </a:ext>
            </a:extLst>
          </p:cNvPr>
          <p:cNvSpPr>
            <a:spLocks noChangeShapeType="1"/>
          </p:cNvSpPr>
          <p:nvPr/>
        </p:nvSpPr>
        <p:spPr bwMode="auto">
          <a:xfrm flipV="1">
            <a:off x="529590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1" name="Rectangle 31">
            <a:extLst>
              <a:ext uri="{FF2B5EF4-FFF2-40B4-BE49-F238E27FC236}">
                <a16:creationId xmlns:a16="http://schemas.microsoft.com/office/drawing/2014/main" id="{FF6DCE24-1958-474C-9C8D-9B816B384A7E}"/>
              </a:ext>
            </a:extLst>
          </p:cNvPr>
          <p:cNvSpPr>
            <a:spLocks noChangeArrowheads="1"/>
          </p:cNvSpPr>
          <p:nvPr/>
        </p:nvSpPr>
        <p:spPr bwMode="auto">
          <a:xfrm>
            <a:off x="4983163"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2312" name="Line 32">
            <a:extLst>
              <a:ext uri="{FF2B5EF4-FFF2-40B4-BE49-F238E27FC236}">
                <a16:creationId xmlns:a16="http://schemas.microsoft.com/office/drawing/2014/main" id="{169DD4A9-64C9-4A29-82F5-A7B771AF8C9B}"/>
              </a:ext>
            </a:extLst>
          </p:cNvPr>
          <p:cNvSpPr>
            <a:spLocks noChangeShapeType="1"/>
          </p:cNvSpPr>
          <p:nvPr/>
        </p:nvSpPr>
        <p:spPr bwMode="auto">
          <a:xfrm flipV="1">
            <a:off x="630078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3" name="Rectangle 34">
            <a:extLst>
              <a:ext uri="{FF2B5EF4-FFF2-40B4-BE49-F238E27FC236}">
                <a16:creationId xmlns:a16="http://schemas.microsoft.com/office/drawing/2014/main" id="{E7852B4A-2DC8-46DD-BB8E-8B1EFFB6ADDE}"/>
              </a:ext>
            </a:extLst>
          </p:cNvPr>
          <p:cNvSpPr>
            <a:spLocks noChangeArrowheads="1"/>
          </p:cNvSpPr>
          <p:nvPr/>
        </p:nvSpPr>
        <p:spPr bwMode="auto">
          <a:xfrm>
            <a:off x="5988050" y="6051550"/>
            <a:ext cx="725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 20000</a:t>
            </a:r>
            <a:endParaRPr lang="en-US" altLang="en-US" dirty="0">
              <a:latin typeface="Book Antiqua" panose="02040602050305030304" pitchFamily="18" charset="0"/>
            </a:endParaRPr>
          </a:p>
        </p:txBody>
      </p:sp>
      <p:sp>
        <p:nvSpPr>
          <p:cNvPr id="12314" name="Line 35">
            <a:extLst>
              <a:ext uri="{FF2B5EF4-FFF2-40B4-BE49-F238E27FC236}">
                <a16:creationId xmlns:a16="http://schemas.microsoft.com/office/drawing/2014/main" id="{3CF6E370-EB68-418E-BDF2-86A0C6689789}"/>
              </a:ext>
            </a:extLst>
          </p:cNvPr>
          <p:cNvSpPr>
            <a:spLocks noChangeShapeType="1"/>
          </p:cNvSpPr>
          <p:nvPr/>
        </p:nvSpPr>
        <p:spPr bwMode="auto">
          <a:xfrm flipV="1">
            <a:off x="730726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5" name="Rectangle 37">
            <a:extLst>
              <a:ext uri="{FF2B5EF4-FFF2-40B4-BE49-F238E27FC236}">
                <a16:creationId xmlns:a16="http://schemas.microsoft.com/office/drawing/2014/main" id="{AD9B9692-86C4-4230-A05A-B3BFBF398249}"/>
              </a:ext>
            </a:extLst>
          </p:cNvPr>
          <p:cNvSpPr>
            <a:spLocks noChangeArrowheads="1"/>
          </p:cNvSpPr>
          <p:nvPr/>
        </p:nvSpPr>
        <p:spPr bwMode="auto">
          <a:xfrm>
            <a:off x="699293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2316" name="Line 38">
            <a:extLst>
              <a:ext uri="{FF2B5EF4-FFF2-40B4-BE49-F238E27FC236}">
                <a16:creationId xmlns:a16="http://schemas.microsoft.com/office/drawing/2014/main" id="{623ACCA7-70F4-4360-B1DF-04244DE21B3B}"/>
              </a:ext>
            </a:extLst>
          </p:cNvPr>
          <p:cNvSpPr>
            <a:spLocks noChangeShapeType="1"/>
          </p:cNvSpPr>
          <p:nvPr/>
        </p:nvSpPr>
        <p:spPr bwMode="auto">
          <a:xfrm flipV="1">
            <a:off x="831215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7" name="Rectangle 41">
            <a:extLst>
              <a:ext uri="{FF2B5EF4-FFF2-40B4-BE49-F238E27FC236}">
                <a16:creationId xmlns:a16="http://schemas.microsoft.com/office/drawing/2014/main" id="{43857A4C-555A-4C34-88BB-1CA491ADF553}"/>
              </a:ext>
            </a:extLst>
          </p:cNvPr>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2318" name="Rectangle 42">
            <a:extLst>
              <a:ext uri="{FF2B5EF4-FFF2-40B4-BE49-F238E27FC236}">
                <a16:creationId xmlns:a16="http://schemas.microsoft.com/office/drawing/2014/main" id="{78E6C0DF-9FCA-4ECF-BE19-4BB3118ABCA8}"/>
              </a:ext>
            </a:extLst>
          </p:cNvPr>
          <p:cNvSpPr>
            <a:spLocks noChangeArrowheads="1"/>
          </p:cNvSpPr>
          <p:nvPr/>
        </p:nvSpPr>
        <p:spPr bwMode="auto">
          <a:xfrm>
            <a:off x="952500" y="1781175"/>
            <a:ext cx="12541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[Euro/MWh]</a:t>
            </a:r>
            <a:endParaRPr lang="en-US" altLang="en-US" dirty="0">
              <a:latin typeface="Book Antiqua" panose="02040602050305030304" pitchFamily="18" charset="0"/>
            </a:endParaRPr>
          </a:p>
        </p:txBody>
      </p:sp>
      <p:sp>
        <p:nvSpPr>
          <p:cNvPr id="12319" name="Rectangle 43">
            <a:extLst>
              <a:ext uri="{FF2B5EF4-FFF2-40B4-BE49-F238E27FC236}">
                <a16:creationId xmlns:a16="http://schemas.microsoft.com/office/drawing/2014/main" id="{AF81040D-8DF6-4523-8604-F89B9251B77E}"/>
              </a:ext>
            </a:extLst>
          </p:cNvPr>
          <p:cNvSpPr>
            <a:spLocks noChangeArrowheads="1"/>
          </p:cNvSpPr>
          <p:nvPr/>
        </p:nvSpPr>
        <p:spPr bwMode="auto">
          <a:xfrm>
            <a:off x="8051800" y="6035675"/>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2320" name="Rectangle 45">
            <a:extLst>
              <a:ext uri="{FF2B5EF4-FFF2-40B4-BE49-F238E27FC236}">
                <a16:creationId xmlns:a16="http://schemas.microsoft.com/office/drawing/2014/main" id="{1D491B8F-1C25-46C0-8F2D-E8C56AC1528B}"/>
              </a:ext>
            </a:extLst>
          </p:cNvPr>
          <p:cNvSpPr>
            <a:spLocks noChangeArrowheads="1"/>
          </p:cNvSpPr>
          <p:nvPr/>
        </p:nvSpPr>
        <p:spPr bwMode="auto">
          <a:xfrm>
            <a:off x="3274579" y="2522538"/>
            <a:ext cx="9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Demand</a:t>
            </a:r>
            <a:endParaRPr lang="en-US" altLang="en-US" dirty="0">
              <a:latin typeface="Book Antiqua" panose="02040602050305030304" pitchFamily="18" charset="0"/>
            </a:endParaRPr>
          </a:p>
        </p:txBody>
      </p:sp>
      <p:sp>
        <p:nvSpPr>
          <p:cNvPr id="12321" name="Freeform 47">
            <a:extLst>
              <a:ext uri="{FF2B5EF4-FFF2-40B4-BE49-F238E27FC236}">
                <a16:creationId xmlns:a16="http://schemas.microsoft.com/office/drawing/2014/main" id="{87ADA3E4-60F9-4113-A1C1-5332825FA32E}"/>
              </a:ext>
            </a:extLst>
          </p:cNvPr>
          <p:cNvSpPr>
            <a:spLocks/>
          </p:cNvSpPr>
          <p:nvPr/>
        </p:nvSpPr>
        <p:spPr bwMode="auto">
          <a:xfrm>
            <a:off x="6284913"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2" name="Freeform 48">
            <a:extLst>
              <a:ext uri="{FF2B5EF4-FFF2-40B4-BE49-F238E27FC236}">
                <a16:creationId xmlns:a16="http://schemas.microsoft.com/office/drawing/2014/main" id="{3E0E7806-38C8-40AB-85CE-F6BE08F6DD67}"/>
              </a:ext>
            </a:extLst>
          </p:cNvPr>
          <p:cNvSpPr>
            <a:spLocks/>
          </p:cNvSpPr>
          <p:nvPr/>
        </p:nvSpPr>
        <p:spPr bwMode="auto">
          <a:xfrm>
            <a:off x="5413375" y="4914900"/>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3" name="Freeform 49">
            <a:extLst>
              <a:ext uri="{FF2B5EF4-FFF2-40B4-BE49-F238E27FC236}">
                <a16:creationId xmlns:a16="http://schemas.microsoft.com/office/drawing/2014/main" id="{CAFAAD62-E2ED-45EF-8199-F4503A68E479}"/>
              </a:ext>
            </a:extLst>
          </p:cNvPr>
          <p:cNvSpPr>
            <a:spLocks/>
          </p:cNvSpPr>
          <p:nvPr/>
        </p:nvSpPr>
        <p:spPr bwMode="auto">
          <a:xfrm>
            <a:off x="4795838" y="4600575"/>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4" name="Freeform 51">
            <a:extLst>
              <a:ext uri="{FF2B5EF4-FFF2-40B4-BE49-F238E27FC236}">
                <a16:creationId xmlns:a16="http://schemas.microsoft.com/office/drawing/2014/main" id="{08F98F00-1E32-4280-B706-D75BB63EA660}"/>
              </a:ext>
            </a:extLst>
          </p:cNvPr>
          <p:cNvSpPr>
            <a:spLocks/>
          </p:cNvSpPr>
          <p:nvPr/>
        </p:nvSpPr>
        <p:spPr bwMode="auto">
          <a:xfrm>
            <a:off x="4365625" y="3314700"/>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5" name="Freeform 52">
            <a:extLst>
              <a:ext uri="{FF2B5EF4-FFF2-40B4-BE49-F238E27FC236}">
                <a16:creationId xmlns:a16="http://schemas.microsoft.com/office/drawing/2014/main" id="{5714A562-7D37-4D42-9F1C-7997CC96F56B}"/>
              </a:ext>
            </a:extLst>
          </p:cNvPr>
          <p:cNvSpPr>
            <a:spLocks/>
          </p:cNvSpPr>
          <p:nvPr/>
        </p:nvSpPr>
        <p:spPr bwMode="auto">
          <a:xfrm>
            <a:off x="4348163" y="1882775"/>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6" name="Rectangle 53">
            <a:extLst>
              <a:ext uri="{FF2B5EF4-FFF2-40B4-BE49-F238E27FC236}">
                <a16:creationId xmlns:a16="http://schemas.microsoft.com/office/drawing/2014/main" id="{728380E5-32DB-40CA-A02B-BD926EED4CEA}"/>
              </a:ext>
            </a:extLst>
          </p:cNvPr>
          <p:cNvSpPr>
            <a:spLocks noChangeArrowheads="1"/>
          </p:cNvSpPr>
          <p:nvPr/>
        </p:nvSpPr>
        <p:spPr bwMode="auto">
          <a:xfrm>
            <a:off x="5363618" y="2603500"/>
            <a:ext cx="769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Supply</a:t>
            </a:r>
            <a:endParaRPr lang="en-US" altLang="en-US" dirty="0">
              <a:latin typeface="Book Antiqua" panose="02040602050305030304" pitchFamily="18" charset="0"/>
            </a:endParaRPr>
          </a:p>
        </p:txBody>
      </p:sp>
      <p:sp>
        <p:nvSpPr>
          <p:cNvPr id="12327" name="Freeform 62">
            <a:extLst>
              <a:ext uri="{FF2B5EF4-FFF2-40B4-BE49-F238E27FC236}">
                <a16:creationId xmlns:a16="http://schemas.microsoft.com/office/drawing/2014/main" id="{E5E20BA5-5CEC-49CE-B879-AB48C8EF0032}"/>
              </a:ext>
            </a:extLst>
          </p:cNvPr>
          <p:cNvSpPr>
            <a:spLocks/>
          </p:cNvSpPr>
          <p:nvPr/>
        </p:nvSpPr>
        <p:spPr bwMode="auto">
          <a:xfrm>
            <a:off x="4178300" y="5949950"/>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8" name="Freeform 63">
            <a:extLst>
              <a:ext uri="{FF2B5EF4-FFF2-40B4-BE49-F238E27FC236}">
                <a16:creationId xmlns:a16="http://schemas.microsoft.com/office/drawing/2014/main" id="{8B78D22E-42C4-4B41-8856-B93225FEEF64}"/>
              </a:ext>
            </a:extLst>
          </p:cNvPr>
          <p:cNvSpPr>
            <a:spLocks/>
          </p:cNvSpPr>
          <p:nvPr/>
        </p:nvSpPr>
        <p:spPr bwMode="auto">
          <a:xfrm>
            <a:off x="4189413" y="5880100"/>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9" name="Line 64">
            <a:extLst>
              <a:ext uri="{FF2B5EF4-FFF2-40B4-BE49-F238E27FC236}">
                <a16:creationId xmlns:a16="http://schemas.microsoft.com/office/drawing/2014/main" id="{BBDA329D-FE10-4FCE-B887-829A182030DC}"/>
              </a:ext>
            </a:extLst>
          </p:cNvPr>
          <p:cNvSpPr>
            <a:spLocks noChangeShapeType="1"/>
          </p:cNvSpPr>
          <p:nvPr/>
        </p:nvSpPr>
        <p:spPr bwMode="auto">
          <a:xfrm flipV="1">
            <a:off x="4205288" y="57959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0" name="Line 65">
            <a:extLst>
              <a:ext uri="{FF2B5EF4-FFF2-40B4-BE49-F238E27FC236}">
                <a16:creationId xmlns:a16="http://schemas.microsoft.com/office/drawing/2014/main" id="{2B05E6B4-4032-4308-B7CB-5405879A1A17}"/>
              </a:ext>
            </a:extLst>
          </p:cNvPr>
          <p:cNvSpPr>
            <a:spLocks noChangeShapeType="1"/>
          </p:cNvSpPr>
          <p:nvPr/>
        </p:nvSpPr>
        <p:spPr bwMode="auto">
          <a:xfrm flipV="1">
            <a:off x="4205288" y="570547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1" name="Freeform 66">
            <a:extLst>
              <a:ext uri="{FF2B5EF4-FFF2-40B4-BE49-F238E27FC236}">
                <a16:creationId xmlns:a16="http://schemas.microsoft.com/office/drawing/2014/main" id="{00C0036D-F572-4258-AA67-C5EA51B75CAA}"/>
              </a:ext>
            </a:extLst>
          </p:cNvPr>
          <p:cNvSpPr>
            <a:spLocks/>
          </p:cNvSpPr>
          <p:nvPr/>
        </p:nvSpPr>
        <p:spPr bwMode="auto">
          <a:xfrm>
            <a:off x="4206875" y="5618163"/>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2" name="Freeform 67">
            <a:extLst>
              <a:ext uri="{FF2B5EF4-FFF2-40B4-BE49-F238E27FC236}">
                <a16:creationId xmlns:a16="http://schemas.microsoft.com/office/drawing/2014/main" id="{29BE59CD-09DB-4EB6-B02A-6B1837FB61F0}"/>
              </a:ext>
            </a:extLst>
          </p:cNvPr>
          <p:cNvSpPr>
            <a:spLocks/>
          </p:cNvSpPr>
          <p:nvPr/>
        </p:nvSpPr>
        <p:spPr bwMode="auto">
          <a:xfrm>
            <a:off x="4208463" y="5529263"/>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3" name="Freeform 68">
            <a:extLst>
              <a:ext uri="{FF2B5EF4-FFF2-40B4-BE49-F238E27FC236}">
                <a16:creationId xmlns:a16="http://schemas.microsoft.com/office/drawing/2014/main" id="{011E38C1-2FB1-4D9B-90F4-C8E567542E95}"/>
              </a:ext>
            </a:extLst>
          </p:cNvPr>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4" name="Freeform 69">
            <a:extLst>
              <a:ext uri="{FF2B5EF4-FFF2-40B4-BE49-F238E27FC236}">
                <a16:creationId xmlns:a16="http://schemas.microsoft.com/office/drawing/2014/main" id="{BC6E54D7-6903-47E9-9774-2316FC946CD8}"/>
              </a:ext>
            </a:extLst>
          </p:cNvPr>
          <p:cNvSpPr>
            <a:spLocks/>
          </p:cNvSpPr>
          <p:nvPr/>
        </p:nvSpPr>
        <p:spPr bwMode="auto">
          <a:xfrm>
            <a:off x="4224338"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5" name="Freeform 70">
            <a:extLst>
              <a:ext uri="{FF2B5EF4-FFF2-40B4-BE49-F238E27FC236}">
                <a16:creationId xmlns:a16="http://schemas.microsoft.com/office/drawing/2014/main" id="{577FB3BD-C470-451A-8E2F-EA44B89C946C}"/>
              </a:ext>
            </a:extLst>
          </p:cNvPr>
          <p:cNvSpPr>
            <a:spLocks/>
          </p:cNvSpPr>
          <p:nvPr/>
        </p:nvSpPr>
        <p:spPr bwMode="auto">
          <a:xfrm>
            <a:off x="4238625" y="5294313"/>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6" name="Line 71">
            <a:extLst>
              <a:ext uri="{FF2B5EF4-FFF2-40B4-BE49-F238E27FC236}">
                <a16:creationId xmlns:a16="http://schemas.microsoft.com/office/drawing/2014/main" id="{F71D733C-E5EF-4E67-914A-D7F15DEFE89B}"/>
              </a:ext>
            </a:extLst>
          </p:cNvPr>
          <p:cNvSpPr>
            <a:spLocks noChangeShapeType="1"/>
          </p:cNvSpPr>
          <p:nvPr/>
        </p:nvSpPr>
        <p:spPr bwMode="auto">
          <a:xfrm flipV="1">
            <a:off x="4270375" y="5227638"/>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7" name="Line 72">
            <a:extLst>
              <a:ext uri="{FF2B5EF4-FFF2-40B4-BE49-F238E27FC236}">
                <a16:creationId xmlns:a16="http://schemas.microsoft.com/office/drawing/2014/main" id="{86ABB2C2-2026-4B38-B8A3-740E5DA77798}"/>
              </a:ext>
            </a:extLst>
          </p:cNvPr>
          <p:cNvSpPr>
            <a:spLocks noChangeShapeType="1"/>
          </p:cNvSpPr>
          <p:nvPr/>
        </p:nvSpPr>
        <p:spPr bwMode="auto">
          <a:xfrm flipV="1">
            <a:off x="4286250" y="5153025"/>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8" name="Freeform 73">
            <a:extLst>
              <a:ext uri="{FF2B5EF4-FFF2-40B4-BE49-F238E27FC236}">
                <a16:creationId xmlns:a16="http://schemas.microsoft.com/office/drawing/2014/main" id="{258017E5-E3C2-417C-A4FC-A1893FCD9112}"/>
              </a:ext>
            </a:extLst>
          </p:cNvPr>
          <p:cNvSpPr>
            <a:spLocks/>
          </p:cNvSpPr>
          <p:nvPr/>
        </p:nvSpPr>
        <p:spPr bwMode="auto">
          <a:xfrm>
            <a:off x="4287838" y="5072063"/>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9" name="Freeform 74">
            <a:extLst>
              <a:ext uri="{FF2B5EF4-FFF2-40B4-BE49-F238E27FC236}">
                <a16:creationId xmlns:a16="http://schemas.microsoft.com/office/drawing/2014/main" id="{C7C5E79A-9949-4F03-B639-8595A577CDD3}"/>
              </a:ext>
            </a:extLst>
          </p:cNvPr>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0" name="Freeform 75">
            <a:extLst>
              <a:ext uri="{FF2B5EF4-FFF2-40B4-BE49-F238E27FC236}">
                <a16:creationId xmlns:a16="http://schemas.microsoft.com/office/drawing/2014/main" id="{85F17E32-4B0B-47CF-A06C-1DDD32E4EBBE}"/>
              </a:ext>
            </a:extLst>
          </p:cNvPr>
          <p:cNvSpPr>
            <a:spLocks/>
          </p:cNvSpPr>
          <p:nvPr/>
        </p:nvSpPr>
        <p:spPr bwMode="auto">
          <a:xfrm>
            <a:off x="4341813" y="4951413"/>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1" name="Freeform 76">
            <a:extLst>
              <a:ext uri="{FF2B5EF4-FFF2-40B4-BE49-F238E27FC236}">
                <a16:creationId xmlns:a16="http://schemas.microsoft.com/office/drawing/2014/main" id="{EAF3280C-46FA-4381-A856-A556DD456ADB}"/>
              </a:ext>
            </a:extLst>
          </p:cNvPr>
          <p:cNvSpPr>
            <a:spLocks/>
          </p:cNvSpPr>
          <p:nvPr/>
        </p:nvSpPr>
        <p:spPr bwMode="auto">
          <a:xfrm>
            <a:off x="4365625" y="4883150"/>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2" name="Freeform 77">
            <a:extLst>
              <a:ext uri="{FF2B5EF4-FFF2-40B4-BE49-F238E27FC236}">
                <a16:creationId xmlns:a16="http://schemas.microsoft.com/office/drawing/2014/main" id="{1684FD02-3C3F-499E-8C36-038A433C7715}"/>
              </a:ext>
            </a:extLst>
          </p:cNvPr>
          <p:cNvSpPr>
            <a:spLocks/>
          </p:cNvSpPr>
          <p:nvPr/>
        </p:nvSpPr>
        <p:spPr bwMode="auto">
          <a:xfrm>
            <a:off x="4395788" y="4822825"/>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3" name="Freeform 78">
            <a:extLst>
              <a:ext uri="{FF2B5EF4-FFF2-40B4-BE49-F238E27FC236}">
                <a16:creationId xmlns:a16="http://schemas.microsoft.com/office/drawing/2014/main" id="{F144B749-7F9D-47F2-BC09-17F9B9BBEEBA}"/>
              </a:ext>
            </a:extLst>
          </p:cNvPr>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4" name="Freeform 79">
            <a:extLst>
              <a:ext uri="{FF2B5EF4-FFF2-40B4-BE49-F238E27FC236}">
                <a16:creationId xmlns:a16="http://schemas.microsoft.com/office/drawing/2014/main" id="{A9143E4C-5DD9-499C-AF76-8DE7F19A443E}"/>
              </a:ext>
            </a:extLst>
          </p:cNvPr>
          <p:cNvSpPr>
            <a:spLocks/>
          </p:cNvSpPr>
          <p:nvPr/>
        </p:nvSpPr>
        <p:spPr bwMode="auto">
          <a:xfrm>
            <a:off x="4454525" y="4711700"/>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5" name="Freeform 80">
            <a:extLst>
              <a:ext uri="{FF2B5EF4-FFF2-40B4-BE49-F238E27FC236}">
                <a16:creationId xmlns:a16="http://schemas.microsoft.com/office/drawing/2014/main" id="{F126ABCF-89D6-46E5-85B0-A22A9076523E}"/>
              </a:ext>
            </a:extLst>
          </p:cNvPr>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6" name="Freeform 81">
            <a:extLst>
              <a:ext uri="{FF2B5EF4-FFF2-40B4-BE49-F238E27FC236}">
                <a16:creationId xmlns:a16="http://schemas.microsoft.com/office/drawing/2014/main" id="{8BBC0F47-BE3B-4A4E-94F9-09165582E9EA}"/>
              </a:ext>
            </a:extLst>
          </p:cNvPr>
          <p:cNvSpPr>
            <a:spLocks/>
          </p:cNvSpPr>
          <p:nvPr/>
        </p:nvSpPr>
        <p:spPr bwMode="auto">
          <a:xfrm>
            <a:off x="4502150" y="4567238"/>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7" name="Freeform 83">
            <a:extLst>
              <a:ext uri="{FF2B5EF4-FFF2-40B4-BE49-F238E27FC236}">
                <a16:creationId xmlns:a16="http://schemas.microsoft.com/office/drawing/2014/main" id="{3493760D-2073-4E74-A033-148D4BC6C122}"/>
              </a:ext>
            </a:extLst>
          </p:cNvPr>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8" name="Freeform 84">
            <a:extLst>
              <a:ext uri="{FF2B5EF4-FFF2-40B4-BE49-F238E27FC236}">
                <a16:creationId xmlns:a16="http://schemas.microsoft.com/office/drawing/2014/main" id="{77206879-F96A-4D7C-93B4-096A19B25E69}"/>
              </a:ext>
            </a:extLst>
          </p:cNvPr>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9" name="Freeform 85">
            <a:extLst>
              <a:ext uri="{FF2B5EF4-FFF2-40B4-BE49-F238E27FC236}">
                <a16:creationId xmlns:a16="http://schemas.microsoft.com/office/drawing/2014/main" id="{68D4F8D0-063E-440A-B2EF-A9018E206798}"/>
              </a:ext>
            </a:extLst>
          </p:cNvPr>
          <p:cNvSpPr>
            <a:spLocks/>
          </p:cNvSpPr>
          <p:nvPr/>
        </p:nvSpPr>
        <p:spPr bwMode="auto">
          <a:xfrm>
            <a:off x="4638675" y="4351338"/>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0" name="Freeform 86">
            <a:extLst>
              <a:ext uri="{FF2B5EF4-FFF2-40B4-BE49-F238E27FC236}">
                <a16:creationId xmlns:a16="http://schemas.microsoft.com/office/drawing/2014/main" id="{C8BE162C-675F-4FC2-A77D-6CDC7ED5BCC2}"/>
              </a:ext>
            </a:extLst>
          </p:cNvPr>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1" name="Freeform 87">
            <a:extLst>
              <a:ext uri="{FF2B5EF4-FFF2-40B4-BE49-F238E27FC236}">
                <a16:creationId xmlns:a16="http://schemas.microsoft.com/office/drawing/2014/main" id="{5DE30AE2-C887-4BDF-8672-D0D0D48E2535}"/>
              </a:ext>
            </a:extLst>
          </p:cNvPr>
          <p:cNvSpPr>
            <a:spLocks/>
          </p:cNvSpPr>
          <p:nvPr/>
        </p:nvSpPr>
        <p:spPr bwMode="auto">
          <a:xfrm>
            <a:off x="4687888" y="4217988"/>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2" name="Freeform 88">
            <a:extLst>
              <a:ext uri="{FF2B5EF4-FFF2-40B4-BE49-F238E27FC236}">
                <a16:creationId xmlns:a16="http://schemas.microsoft.com/office/drawing/2014/main" id="{33B86EEA-88B0-44CD-B1EA-7311C70B3860}"/>
              </a:ext>
            </a:extLst>
          </p:cNvPr>
          <p:cNvSpPr>
            <a:spLocks/>
          </p:cNvSpPr>
          <p:nvPr/>
        </p:nvSpPr>
        <p:spPr bwMode="auto">
          <a:xfrm>
            <a:off x="4722813" y="4164013"/>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3" name="Freeform 89">
            <a:extLst>
              <a:ext uri="{FF2B5EF4-FFF2-40B4-BE49-F238E27FC236}">
                <a16:creationId xmlns:a16="http://schemas.microsoft.com/office/drawing/2014/main" id="{26603492-D094-4A2B-BC85-D5687E1CEC9B}"/>
              </a:ext>
            </a:extLst>
          </p:cNvPr>
          <p:cNvSpPr>
            <a:spLocks/>
          </p:cNvSpPr>
          <p:nvPr/>
        </p:nvSpPr>
        <p:spPr bwMode="auto">
          <a:xfrm>
            <a:off x="4751388"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4" name="Freeform 90">
            <a:extLst>
              <a:ext uri="{FF2B5EF4-FFF2-40B4-BE49-F238E27FC236}">
                <a16:creationId xmlns:a16="http://schemas.microsoft.com/office/drawing/2014/main" id="{CBD328A0-65CB-4278-A4EB-646D1A9FB503}"/>
              </a:ext>
            </a:extLst>
          </p:cNvPr>
          <p:cNvSpPr>
            <a:spLocks/>
          </p:cNvSpPr>
          <p:nvPr/>
        </p:nvSpPr>
        <p:spPr bwMode="auto">
          <a:xfrm>
            <a:off x="4775200" y="4033838"/>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5" name="Freeform 91">
            <a:extLst>
              <a:ext uri="{FF2B5EF4-FFF2-40B4-BE49-F238E27FC236}">
                <a16:creationId xmlns:a16="http://schemas.microsoft.com/office/drawing/2014/main" id="{2E68038F-92B3-4C71-A1B4-51C4C1B2E66B}"/>
              </a:ext>
            </a:extLst>
          </p:cNvPr>
          <p:cNvSpPr>
            <a:spLocks/>
          </p:cNvSpPr>
          <p:nvPr/>
        </p:nvSpPr>
        <p:spPr bwMode="auto">
          <a:xfrm>
            <a:off x="4833938" y="4003675"/>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6" name="Freeform 92">
            <a:extLst>
              <a:ext uri="{FF2B5EF4-FFF2-40B4-BE49-F238E27FC236}">
                <a16:creationId xmlns:a16="http://schemas.microsoft.com/office/drawing/2014/main" id="{593B49E0-FA30-4C1A-B5DC-D00F34BEE67A}"/>
              </a:ext>
            </a:extLst>
          </p:cNvPr>
          <p:cNvSpPr>
            <a:spLocks/>
          </p:cNvSpPr>
          <p:nvPr/>
        </p:nvSpPr>
        <p:spPr bwMode="auto">
          <a:xfrm>
            <a:off x="4879975" y="3951288"/>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7" name="Freeform 93">
            <a:extLst>
              <a:ext uri="{FF2B5EF4-FFF2-40B4-BE49-F238E27FC236}">
                <a16:creationId xmlns:a16="http://schemas.microsoft.com/office/drawing/2014/main" id="{A97F7E91-1586-48DD-A5D3-F82F35F8DF8F}"/>
              </a:ext>
            </a:extLst>
          </p:cNvPr>
          <p:cNvSpPr>
            <a:spLocks/>
          </p:cNvSpPr>
          <p:nvPr/>
        </p:nvSpPr>
        <p:spPr bwMode="auto">
          <a:xfrm>
            <a:off x="4922838"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8" name="Freeform 94">
            <a:extLst>
              <a:ext uri="{FF2B5EF4-FFF2-40B4-BE49-F238E27FC236}">
                <a16:creationId xmlns:a16="http://schemas.microsoft.com/office/drawing/2014/main" id="{EE78871A-0BB2-407E-9E38-58BD6CEAC3F7}"/>
              </a:ext>
            </a:extLst>
          </p:cNvPr>
          <p:cNvSpPr>
            <a:spLocks/>
          </p:cNvSpPr>
          <p:nvPr/>
        </p:nvSpPr>
        <p:spPr bwMode="auto">
          <a:xfrm>
            <a:off x="4953000" y="3849688"/>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9" name="Freeform 95">
            <a:extLst>
              <a:ext uri="{FF2B5EF4-FFF2-40B4-BE49-F238E27FC236}">
                <a16:creationId xmlns:a16="http://schemas.microsoft.com/office/drawing/2014/main" id="{D251D8E4-B5EF-4B38-B034-D0B167CC2D63}"/>
              </a:ext>
            </a:extLst>
          </p:cNvPr>
          <p:cNvSpPr>
            <a:spLocks/>
          </p:cNvSpPr>
          <p:nvPr/>
        </p:nvSpPr>
        <p:spPr bwMode="auto">
          <a:xfrm>
            <a:off x="4989513" y="3797300"/>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0" name="Freeform 96">
            <a:extLst>
              <a:ext uri="{FF2B5EF4-FFF2-40B4-BE49-F238E27FC236}">
                <a16:creationId xmlns:a16="http://schemas.microsoft.com/office/drawing/2014/main" id="{38003BA5-4124-4F2C-9AB7-D6A6FB332F72}"/>
              </a:ext>
            </a:extLst>
          </p:cNvPr>
          <p:cNvSpPr>
            <a:spLocks/>
          </p:cNvSpPr>
          <p:nvPr/>
        </p:nvSpPr>
        <p:spPr bwMode="auto">
          <a:xfrm>
            <a:off x="5027613" y="3743325"/>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1" name="Freeform 97">
            <a:extLst>
              <a:ext uri="{FF2B5EF4-FFF2-40B4-BE49-F238E27FC236}">
                <a16:creationId xmlns:a16="http://schemas.microsoft.com/office/drawing/2014/main" id="{E7B057E8-C4E8-4012-8A2F-70970617F888}"/>
              </a:ext>
            </a:extLst>
          </p:cNvPr>
          <p:cNvSpPr>
            <a:spLocks/>
          </p:cNvSpPr>
          <p:nvPr/>
        </p:nvSpPr>
        <p:spPr bwMode="auto">
          <a:xfrm>
            <a:off x="5045075" y="3657600"/>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2" name="Line 98">
            <a:extLst>
              <a:ext uri="{FF2B5EF4-FFF2-40B4-BE49-F238E27FC236}">
                <a16:creationId xmlns:a16="http://schemas.microsoft.com/office/drawing/2014/main" id="{425CB9AE-8176-4A8D-8BF3-179372DA6D3A}"/>
              </a:ext>
            </a:extLst>
          </p:cNvPr>
          <p:cNvSpPr>
            <a:spLocks noChangeShapeType="1"/>
          </p:cNvSpPr>
          <p:nvPr/>
        </p:nvSpPr>
        <p:spPr bwMode="auto">
          <a:xfrm flipV="1">
            <a:off x="5054600" y="357346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3" name="Freeform 99">
            <a:extLst>
              <a:ext uri="{FF2B5EF4-FFF2-40B4-BE49-F238E27FC236}">
                <a16:creationId xmlns:a16="http://schemas.microsoft.com/office/drawing/2014/main" id="{0068417A-BF56-4E6B-9524-1700333D8A26}"/>
              </a:ext>
            </a:extLst>
          </p:cNvPr>
          <p:cNvSpPr>
            <a:spLocks/>
          </p:cNvSpPr>
          <p:nvPr/>
        </p:nvSpPr>
        <p:spPr bwMode="auto">
          <a:xfrm>
            <a:off x="5060950" y="3494088"/>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4" name="Freeform 100">
            <a:extLst>
              <a:ext uri="{FF2B5EF4-FFF2-40B4-BE49-F238E27FC236}">
                <a16:creationId xmlns:a16="http://schemas.microsoft.com/office/drawing/2014/main" id="{54C3072A-F284-4595-8A1D-E1B0B4C6DCEA}"/>
              </a:ext>
            </a:extLst>
          </p:cNvPr>
          <p:cNvSpPr>
            <a:spLocks/>
          </p:cNvSpPr>
          <p:nvPr/>
        </p:nvSpPr>
        <p:spPr bwMode="auto">
          <a:xfrm>
            <a:off x="5065713"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5" name="Freeform 101">
            <a:extLst>
              <a:ext uri="{FF2B5EF4-FFF2-40B4-BE49-F238E27FC236}">
                <a16:creationId xmlns:a16="http://schemas.microsoft.com/office/drawing/2014/main" id="{9D8B1632-6F8C-422E-A5CF-EC880EC8F9C6}"/>
              </a:ext>
            </a:extLst>
          </p:cNvPr>
          <p:cNvSpPr>
            <a:spLocks/>
          </p:cNvSpPr>
          <p:nvPr/>
        </p:nvSpPr>
        <p:spPr bwMode="auto">
          <a:xfrm>
            <a:off x="5094288" y="3346450"/>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6" name="Line 102">
            <a:extLst>
              <a:ext uri="{FF2B5EF4-FFF2-40B4-BE49-F238E27FC236}">
                <a16:creationId xmlns:a16="http://schemas.microsoft.com/office/drawing/2014/main" id="{620F1456-3F9F-4F0D-8E08-8868749B4AA8}"/>
              </a:ext>
            </a:extLst>
          </p:cNvPr>
          <p:cNvSpPr>
            <a:spLocks noChangeShapeType="1"/>
          </p:cNvSpPr>
          <p:nvPr/>
        </p:nvSpPr>
        <p:spPr bwMode="auto">
          <a:xfrm flipV="1">
            <a:off x="5105400" y="32623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7" name="Line 103">
            <a:extLst>
              <a:ext uri="{FF2B5EF4-FFF2-40B4-BE49-F238E27FC236}">
                <a16:creationId xmlns:a16="http://schemas.microsoft.com/office/drawing/2014/main" id="{FC240054-9E40-4D62-91C9-7647015B5D61}"/>
              </a:ext>
            </a:extLst>
          </p:cNvPr>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8" name="Line 104">
            <a:extLst>
              <a:ext uri="{FF2B5EF4-FFF2-40B4-BE49-F238E27FC236}">
                <a16:creationId xmlns:a16="http://schemas.microsoft.com/office/drawing/2014/main" id="{93C362E2-3803-4D48-A705-944EBB48ED2C}"/>
              </a:ext>
            </a:extLst>
          </p:cNvPr>
          <p:cNvSpPr>
            <a:spLocks noChangeShapeType="1"/>
          </p:cNvSpPr>
          <p:nvPr/>
        </p:nvSpPr>
        <p:spPr bwMode="auto">
          <a:xfrm flipV="1">
            <a:off x="5121275" y="30972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9" name="Freeform 105">
            <a:extLst>
              <a:ext uri="{FF2B5EF4-FFF2-40B4-BE49-F238E27FC236}">
                <a16:creationId xmlns:a16="http://schemas.microsoft.com/office/drawing/2014/main" id="{A8584BDA-891E-425A-918B-B46B021272E6}"/>
              </a:ext>
            </a:extLst>
          </p:cNvPr>
          <p:cNvSpPr>
            <a:spLocks/>
          </p:cNvSpPr>
          <p:nvPr/>
        </p:nvSpPr>
        <p:spPr bwMode="auto">
          <a:xfrm>
            <a:off x="5145088"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0" name="Line 106">
            <a:extLst>
              <a:ext uri="{FF2B5EF4-FFF2-40B4-BE49-F238E27FC236}">
                <a16:creationId xmlns:a16="http://schemas.microsoft.com/office/drawing/2014/main" id="{BF264016-8841-43BA-AC85-2C331BC7FE39}"/>
              </a:ext>
            </a:extLst>
          </p:cNvPr>
          <p:cNvSpPr>
            <a:spLocks noChangeShapeType="1"/>
          </p:cNvSpPr>
          <p:nvPr/>
        </p:nvSpPr>
        <p:spPr bwMode="auto">
          <a:xfrm flipV="1">
            <a:off x="5157788"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1" name="Freeform 107">
            <a:extLst>
              <a:ext uri="{FF2B5EF4-FFF2-40B4-BE49-F238E27FC236}">
                <a16:creationId xmlns:a16="http://schemas.microsoft.com/office/drawing/2014/main" id="{2D6EB971-14CC-4B72-B6AA-D141184D06B1}"/>
              </a:ext>
            </a:extLst>
          </p:cNvPr>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2" name="Line 108">
            <a:extLst>
              <a:ext uri="{FF2B5EF4-FFF2-40B4-BE49-F238E27FC236}">
                <a16:creationId xmlns:a16="http://schemas.microsoft.com/office/drawing/2014/main" id="{52A7AE71-5F07-4F94-94E6-4EF6CB6C9FB9}"/>
              </a:ext>
            </a:extLst>
          </p:cNvPr>
          <p:cNvSpPr>
            <a:spLocks noChangeShapeType="1"/>
          </p:cNvSpPr>
          <p:nvPr/>
        </p:nvSpPr>
        <p:spPr bwMode="auto">
          <a:xfrm flipV="1">
            <a:off x="5167313"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3" name="Line 109">
            <a:extLst>
              <a:ext uri="{FF2B5EF4-FFF2-40B4-BE49-F238E27FC236}">
                <a16:creationId xmlns:a16="http://schemas.microsoft.com/office/drawing/2014/main" id="{AAE6EFDC-2070-4718-A847-3B45B0EFE692}"/>
              </a:ext>
            </a:extLst>
          </p:cNvPr>
          <p:cNvSpPr>
            <a:spLocks noChangeShapeType="1"/>
          </p:cNvSpPr>
          <p:nvPr/>
        </p:nvSpPr>
        <p:spPr bwMode="auto">
          <a:xfrm flipV="1">
            <a:off x="5167313" y="269081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4" name="Line 110">
            <a:extLst>
              <a:ext uri="{FF2B5EF4-FFF2-40B4-BE49-F238E27FC236}">
                <a16:creationId xmlns:a16="http://schemas.microsoft.com/office/drawing/2014/main" id="{6AC97802-76A6-4C6D-AA71-1ED16D8CA8FD}"/>
              </a:ext>
            </a:extLst>
          </p:cNvPr>
          <p:cNvSpPr>
            <a:spLocks noChangeShapeType="1"/>
          </p:cNvSpPr>
          <p:nvPr/>
        </p:nvSpPr>
        <p:spPr bwMode="auto">
          <a:xfrm flipV="1">
            <a:off x="5167313" y="260032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5" name="Line 111">
            <a:extLst>
              <a:ext uri="{FF2B5EF4-FFF2-40B4-BE49-F238E27FC236}">
                <a16:creationId xmlns:a16="http://schemas.microsoft.com/office/drawing/2014/main" id="{CF83F2C9-96A9-4AB5-8E20-03F2EF7757E5}"/>
              </a:ext>
            </a:extLst>
          </p:cNvPr>
          <p:cNvSpPr>
            <a:spLocks noChangeShapeType="1"/>
          </p:cNvSpPr>
          <p:nvPr/>
        </p:nvSpPr>
        <p:spPr bwMode="auto">
          <a:xfrm flipV="1">
            <a:off x="5167313" y="2509838"/>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6" name="Line 112">
            <a:extLst>
              <a:ext uri="{FF2B5EF4-FFF2-40B4-BE49-F238E27FC236}">
                <a16:creationId xmlns:a16="http://schemas.microsoft.com/office/drawing/2014/main" id="{E7E8C69F-E777-45A2-AE9A-AF7B67DF1100}"/>
              </a:ext>
            </a:extLst>
          </p:cNvPr>
          <p:cNvSpPr>
            <a:spLocks noChangeShapeType="1"/>
          </p:cNvSpPr>
          <p:nvPr/>
        </p:nvSpPr>
        <p:spPr bwMode="auto">
          <a:xfrm flipV="1">
            <a:off x="5167313" y="241935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7" name="Line 113">
            <a:extLst>
              <a:ext uri="{FF2B5EF4-FFF2-40B4-BE49-F238E27FC236}">
                <a16:creationId xmlns:a16="http://schemas.microsoft.com/office/drawing/2014/main" id="{1579BF2C-A0E3-4751-A8A7-441D69BAEC5E}"/>
              </a:ext>
            </a:extLst>
          </p:cNvPr>
          <p:cNvSpPr>
            <a:spLocks noChangeShapeType="1"/>
          </p:cNvSpPr>
          <p:nvPr/>
        </p:nvSpPr>
        <p:spPr bwMode="auto">
          <a:xfrm flipV="1">
            <a:off x="5167313" y="23288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8" name="Line 114">
            <a:extLst>
              <a:ext uri="{FF2B5EF4-FFF2-40B4-BE49-F238E27FC236}">
                <a16:creationId xmlns:a16="http://schemas.microsoft.com/office/drawing/2014/main" id="{6B55294A-F080-4212-8051-E69A8015CF8F}"/>
              </a:ext>
            </a:extLst>
          </p:cNvPr>
          <p:cNvSpPr>
            <a:spLocks noChangeShapeType="1"/>
          </p:cNvSpPr>
          <p:nvPr/>
        </p:nvSpPr>
        <p:spPr bwMode="auto">
          <a:xfrm flipV="1">
            <a:off x="5167313" y="223996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9" name="Line 115">
            <a:extLst>
              <a:ext uri="{FF2B5EF4-FFF2-40B4-BE49-F238E27FC236}">
                <a16:creationId xmlns:a16="http://schemas.microsoft.com/office/drawing/2014/main" id="{EEA6BF64-7808-48B0-935E-8263417877E6}"/>
              </a:ext>
            </a:extLst>
          </p:cNvPr>
          <p:cNvSpPr>
            <a:spLocks noChangeShapeType="1"/>
          </p:cNvSpPr>
          <p:nvPr/>
        </p:nvSpPr>
        <p:spPr bwMode="auto">
          <a:xfrm flipV="1">
            <a:off x="5167313"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0" name="Line 116">
            <a:extLst>
              <a:ext uri="{FF2B5EF4-FFF2-40B4-BE49-F238E27FC236}">
                <a16:creationId xmlns:a16="http://schemas.microsoft.com/office/drawing/2014/main" id="{4254FFB9-2925-43B5-8CF1-E70AED8F0EAD}"/>
              </a:ext>
            </a:extLst>
          </p:cNvPr>
          <p:cNvSpPr>
            <a:spLocks noChangeShapeType="1"/>
          </p:cNvSpPr>
          <p:nvPr/>
        </p:nvSpPr>
        <p:spPr bwMode="auto">
          <a:xfrm flipV="1">
            <a:off x="5167313" y="2058988"/>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1" name="Line 117">
            <a:extLst>
              <a:ext uri="{FF2B5EF4-FFF2-40B4-BE49-F238E27FC236}">
                <a16:creationId xmlns:a16="http://schemas.microsoft.com/office/drawing/2014/main" id="{FDA2BD64-C695-43FC-906A-9DA09E6823AB}"/>
              </a:ext>
            </a:extLst>
          </p:cNvPr>
          <p:cNvSpPr>
            <a:spLocks noChangeShapeType="1"/>
          </p:cNvSpPr>
          <p:nvPr/>
        </p:nvSpPr>
        <p:spPr bwMode="auto">
          <a:xfrm flipV="1">
            <a:off x="5167313"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2" name="Line 118">
            <a:extLst>
              <a:ext uri="{FF2B5EF4-FFF2-40B4-BE49-F238E27FC236}">
                <a16:creationId xmlns:a16="http://schemas.microsoft.com/office/drawing/2014/main" id="{DC2E6C00-C25F-4B0B-A575-D886792D2CBF}"/>
              </a:ext>
            </a:extLst>
          </p:cNvPr>
          <p:cNvSpPr>
            <a:spLocks noChangeShapeType="1"/>
          </p:cNvSpPr>
          <p:nvPr/>
        </p:nvSpPr>
        <p:spPr bwMode="auto">
          <a:xfrm flipV="1">
            <a:off x="5167313" y="1882775"/>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3" name="Freeform 82">
            <a:extLst>
              <a:ext uri="{FF2B5EF4-FFF2-40B4-BE49-F238E27FC236}">
                <a16:creationId xmlns:a16="http://schemas.microsoft.com/office/drawing/2014/main" id="{8873FA9F-4C9C-4D3B-86F9-A52925F6DCDD}"/>
              </a:ext>
            </a:extLst>
          </p:cNvPr>
          <p:cNvSpPr>
            <a:spLocks/>
          </p:cNvSpPr>
          <p:nvPr/>
        </p:nvSpPr>
        <p:spPr bwMode="auto">
          <a:xfrm>
            <a:off x="4532313"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84" name="Ellipse 7">
            <a:extLst>
              <a:ext uri="{FF2B5EF4-FFF2-40B4-BE49-F238E27FC236}">
                <a16:creationId xmlns:a16="http://schemas.microsoft.com/office/drawing/2014/main" id="{CE9D29D4-F7C9-4483-BF4A-4278C0AEC82C}"/>
              </a:ext>
            </a:extLst>
          </p:cNvPr>
          <p:cNvSpPr>
            <a:spLocks/>
          </p:cNvSpPr>
          <p:nvPr/>
        </p:nvSpPr>
        <p:spPr bwMode="auto">
          <a:xfrm>
            <a:off x="4525963"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sz="12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 Product description</a:t>
            </a:r>
          </a:p>
        </p:txBody>
      </p:sp>
      <p:pic>
        <p:nvPicPr>
          <p:cNvPr id="14" name="Grafik 13" descr="Ein Bild, das Screenshot enthält.&#10;&#10;Automatisch generierte Beschreibung">
            <a:extLst>
              <a:ext uri="{FF2B5EF4-FFF2-40B4-BE49-F238E27FC236}">
                <a16:creationId xmlns:a16="http://schemas.microsoft.com/office/drawing/2014/main" id="{7DC9EA3D-CCCD-47DD-844F-F64BC4EA0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24" y="1832904"/>
            <a:ext cx="8154538" cy="4725059"/>
          </a:xfrm>
          <a:prstGeom prst="rect">
            <a:avLst/>
          </a:prstGeom>
        </p:spPr>
      </p:pic>
      <p:sp>
        <p:nvSpPr>
          <p:cNvPr id="15" name="Textfeld 14">
            <a:extLst>
              <a:ext uri="{FF2B5EF4-FFF2-40B4-BE49-F238E27FC236}">
                <a16:creationId xmlns:a16="http://schemas.microsoft.com/office/drawing/2014/main" id="{D19323C1-A0E1-42CB-AFA5-68D9DA5218AC}"/>
              </a:ext>
            </a:extLst>
          </p:cNvPr>
          <p:cNvSpPr txBox="1"/>
          <p:nvPr/>
        </p:nvSpPr>
        <p:spPr>
          <a:xfrm>
            <a:off x="3163069" y="2278303"/>
            <a:ext cx="5760640" cy="461665"/>
          </a:xfrm>
          <a:prstGeom prst="rect">
            <a:avLst/>
          </a:prstGeom>
          <a:noFill/>
        </p:spPr>
        <p:txBody>
          <a:bodyPr wrap="square" rtlCol="0">
            <a:spAutoFit/>
          </a:bodyPr>
          <a:lstStyle/>
          <a:p>
            <a:r>
              <a:rPr lang="de-DE" dirty="0">
                <a:solidFill>
                  <a:srgbClr val="C00000"/>
                </a:solidFill>
              </a:rPr>
              <a:t>https://www.epexspot.com/en/product-info/auction/germany-luxembourg</a:t>
            </a:r>
          </a:p>
          <a:p>
            <a:endParaRPr lang="de-DE" dirty="0"/>
          </a:p>
        </p:txBody>
      </p:sp>
    </p:spTree>
    <p:extLst>
      <p:ext uri="{BB962C8B-B14F-4D97-AF65-F5344CB8AC3E}">
        <p14:creationId xmlns:p14="http://schemas.microsoft.com/office/powerpoint/2010/main" val="64992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err="1"/>
              <a:t>Role</a:t>
            </a:r>
            <a:r>
              <a:rPr lang="de-DE" dirty="0"/>
              <a:t> </a:t>
            </a:r>
            <a:r>
              <a:rPr lang="de-DE" dirty="0" err="1"/>
              <a:t>of</a:t>
            </a:r>
            <a:r>
              <a:rPr lang="de-DE" dirty="0"/>
              <a:t> </a:t>
            </a:r>
            <a:r>
              <a:rPr lang="de-DE" dirty="0" err="1"/>
              <a:t>energy</a:t>
            </a:r>
            <a:r>
              <a:rPr lang="de-DE" dirty="0"/>
              <a:t> </a:t>
            </a:r>
            <a:r>
              <a:rPr lang="de-DE" dirty="0" err="1"/>
              <a:t>trading</a:t>
            </a:r>
            <a:endParaRPr lang="de-DE" dirty="0"/>
          </a:p>
          <a:p>
            <a:pPr>
              <a:buFont typeface="Arial" panose="020B0604020202020204" pitchFamily="34" charset="0"/>
              <a:buChar char="•"/>
            </a:pPr>
            <a:r>
              <a:rPr lang="de-DE" dirty="0" err="1"/>
              <a:t>Submarkets</a:t>
            </a:r>
            <a:r>
              <a:rPr lang="de-DE" dirty="0"/>
              <a:t> and </a:t>
            </a:r>
            <a:r>
              <a:rPr lang="de-DE" dirty="0" err="1"/>
              <a:t>trading</a:t>
            </a:r>
            <a:r>
              <a:rPr lang="de-DE" dirty="0"/>
              <a:t> </a:t>
            </a:r>
            <a:r>
              <a:rPr lang="de-DE" dirty="0" err="1"/>
              <a:t>forms</a:t>
            </a:r>
            <a:endParaRPr lang="de-DE" dirty="0"/>
          </a:p>
          <a:p>
            <a:pPr>
              <a:buFont typeface="Arial" panose="020B0604020202020204" pitchFamily="34" charset="0"/>
              <a:buChar char="•"/>
            </a:pPr>
            <a:r>
              <a:rPr lang="de-DE" dirty="0"/>
              <a:t>Trading </a:t>
            </a:r>
            <a:r>
              <a:rPr lang="de-DE" dirty="0" err="1"/>
              <a:t>products</a:t>
            </a:r>
            <a:endParaRPr lang="de-DE" dirty="0"/>
          </a:p>
          <a:p>
            <a:pPr>
              <a:buFont typeface="Arial" panose="020B0604020202020204" pitchFamily="34" charset="0"/>
              <a:buChar char="•"/>
            </a:pPr>
            <a:r>
              <a:rPr lang="de-DE" dirty="0"/>
              <a:t>Balance </a:t>
            </a:r>
            <a:r>
              <a:rPr lang="de-DE" dirty="0" err="1"/>
              <a:t>group</a:t>
            </a:r>
            <a:r>
              <a:rPr lang="de-DE" dirty="0"/>
              <a:t> </a:t>
            </a:r>
            <a:r>
              <a:rPr lang="de-DE" dirty="0" err="1"/>
              <a:t>concept</a:t>
            </a:r>
            <a:endParaRPr lang="de-DE" dirty="0"/>
          </a:p>
          <a:p>
            <a:pPr>
              <a:buFont typeface="Arial" panose="020B0604020202020204" pitchFamily="34" charset="0"/>
              <a:buChar char="•"/>
            </a:pPr>
            <a:r>
              <a:rPr lang="de-DE" dirty="0" err="1"/>
              <a:t>Credit</a:t>
            </a:r>
            <a:r>
              <a:rPr lang="de-DE" dirty="0"/>
              <a:t> </a:t>
            </a:r>
            <a:r>
              <a:rPr lang="de-DE" dirty="0" err="1"/>
              <a:t>risk</a:t>
            </a:r>
            <a:r>
              <a:rPr lang="de-DE" dirty="0"/>
              <a:t> </a:t>
            </a:r>
            <a:r>
              <a:rPr lang="de-DE" dirty="0" err="1"/>
              <a:t>management</a:t>
            </a: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 – Electricity Trading</a:t>
            </a:r>
          </a:p>
        </p:txBody>
      </p:sp>
    </p:spTree>
    <p:extLst>
      <p:ext uri="{BB962C8B-B14F-4D97-AF65-F5344CB8AC3E}">
        <p14:creationId xmlns:p14="http://schemas.microsoft.com/office/powerpoint/2010/main" val="5816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Product description (continued)</a:t>
            </a:r>
          </a:p>
        </p:txBody>
      </p:sp>
      <p:pic>
        <p:nvPicPr>
          <p:cNvPr id="9" name="Inhaltsplatzhalter 8" descr="Ein Bild, das Screenshot enthält.&#10;&#10;Automatisch generierte Beschreibung">
            <a:extLst>
              <a:ext uri="{FF2B5EF4-FFF2-40B4-BE49-F238E27FC236}">
                <a16:creationId xmlns:a16="http://schemas.microsoft.com/office/drawing/2014/main" id="{24A677E1-0629-4B6A-9118-8C44E0EBB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829240"/>
            <a:ext cx="6624638" cy="4728723"/>
          </a:xfrm>
        </p:spPr>
      </p:pic>
    </p:spTree>
    <p:extLst>
      <p:ext uri="{BB962C8B-B14F-4D97-AF65-F5344CB8AC3E}">
        <p14:creationId xmlns:p14="http://schemas.microsoft.com/office/powerpoint/2010/main" val="181768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a:t>
            </a:r>
          </a:p>
        </p:txBody>
      </p:sp>
      <p:pic>
        <p:nvPicPr>
          <p:cNvPr id="4" name="Grafik 3" descr="Ein Bild, das Screenshot, Karte, Mann, groß enthält.&#10;&#10;Automatisch generierte Beschreibung">
            <a:extLst>
              <a:ext uri="{FF2B5EF4-FFF2-40B4-BE49-F238E27FC236}">
                <a16:creationId xmlns:a16="http://schemas.microsoft.com/office/drawing/2014/main" id="{B883A60A-9184-4F3B-B59C-6CC0C62C5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84" y="1779107"/>
            <a:ext cx="7625742" cy="4855056"/>
          </a:xfrm>
          <a:prstGeom prst="rect">
            <a:avLst/>
          </a:prstGeom>
        </p:spPr>
      </p:pic>
    </p:spTree>
    <p:extLst>
      <p:ext uri="{BB962C8B-B14F-4D97-AF65-F5344CB8AC3E}">
        <p14:creationId xmlns:p14="http://schemas.microsoft.com/office/powerpoint/2010/main" val="405563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Intraday </a:t>
            </a:r>
            <a:r>
              <a:rPr lang="de-DE" dirty="0" err="1"/>
              <a:t>market</a:t>
            </a:r>
            <a:r>
              <a:rPr lang="de-DE" dirty="0"/>
              <a:t> </a:t>
            </a:r>
            <a:r>
              <a:rPr lang="de-DE" dirty="0" err="1"/>
              <a:t>reflects</a:t>
            </a:r>
            <a:r>
              <a:rPr lang="de-DE" dirty="0"/>
              <a:t> a </a:t>
            </a:r>
            <a:r>
              <a:rPr lang="de-DE" dirty="0" err="1"/>
              <a:t>growing</a:t>
            </a:r>
            <a:r>
              <a:rPr lang="de-DE" dirty="0"/>
              <a:t> </a:t>
            </a:r>
            <a:r>
              <a:rPr lang="de-DE" dirty="0" err="1"/>
              <a:t>need</a:t>
            </a:r>
            <a:r>
              <a:rPr lang="de-DE" dirty="0"/>
              <a:t> </a:t>
            </a:r>
            <a:r>
              <a:rPr lang="de-DE" dirty="0" err="1"/>
              <a:t>for</a:t>
            </a:r>
            <a:r>
              <a:rPr lang="de-DE" dirty="0"/>
              <a:t> </a:t>
            </a:r>
            <a:r>
              <a:rPr lang="de-DE" dirty="0" err="1"/>
              <a:t>flexibility</a:t>
            </a:r>
            <a:r>
              <a:rPr lang="de-DE" dirty="0"/>
              <a:t> </a:t>
            </a:r>
            <a:r>
              <a:rPr lang="de-DE" dirty="0" err="1"/>
              <a:t>close</a:t>
            </a:r>
            <a:r>
              <a:rPr lang="de-DE" dirty="0"/>
              <a:t> </a:t>
            </a:r>
            <a:r>
              <a:rPr lang="de-DE" dirty="0" err="1"/>
              <a:t>to</a:t>
            </a:r>
            <a:r>
              <a:rPr lang="de-DE" dirty="0"/>
              <a:t> </a:t>
            </a:r>
            <a:r>
              <a:rPr lang="de-DE" dirty="0" err="1"/>
              <a:t>delivery</a:t>
            </a:r>
            <a:r>
              <a:rPr lang="de-DE" dirty="0"/>
              <a:t> due </a:t>
            </a:r>
            <a:r>
              <a:rPr lang="de-DE" dirty="0" err="1"/>
              <a:t>to</a:t>
            </a:r>
            <a:r>
              <a:rPr lang="de-DE" dirty="0"/>
              <a:t> a </a:t>
            </a:r>
            <a:r>
              <a:rPr lang="de-DE" dirty="0" err="1"/>
              <a:t>growing</a:t>
            </a:r>
            <a:r>
              <a:rPr lang="de-DE" dirty="0"/>
              <a:t> </a:t>
            </a:r>
            <a:r>
              <a:rPr lang="de-DE" dirty="0" err="1"/>
              <a:t>share</a:t>
            </a:r>
            <a:r>
              <a:rPr lang="de-DE" dirty="0"/>
              <a:t> </a:t>
            </a:r>
            <a:r>
              <a:rPr lang="de-DE" dirty="0" err="1"/>
              <a:t>of</a:t>
            </a:r>
            <a:r>
              <a:rPr lang="de-DE" dirty="0"/>
              <a:t> volatile </a:t>
            </a:r>
            <a:r>
              <a:rPr lang="de-DE" dirty="0" err="1"/>
              <a:t>renewables</a:t>
            </a:r>
            <a:r>
              <a:rPr lang="de-DE" dirty="0"/>
              <a:t>.</a:t>
            </a:r>
          </a:p>
          <a:p>
            <a:pPr marL="0" indent="0"/>
            <a:r>
              <a:rPr lang="de-DE" dirty="0"/>
              <a:t>Intraday </a:t>
            </a:r>
            <a:r>
              <a:rPr lang="de-DE" dirty="0" err="1"/>
              <a:t>market</a:t>
            </a:r>
            <a:r>
              <a:rPr lang="de-DE" dirty="0"/>
              <a:t> </a:t>
            </a:r>
            <a:r>
              <a:rPr lang="de-DE" dirty="0" err="1"/>
              <a:t>serves</a:t>
            </a:r>
            <a:r>
              <a:rPr lang="de-DE" dirty="0"/>
              <a:t> </a:t>
            </a:r>
            <a:r>
              <a:rPr lang="de-DE" dirty="0" err="1"/>
              <a:t>for</a:t>
            </a:r>
            <a:r>
              <a:rPr lang="de-DE" dirty="0"/>
              <a:t> </a:t>
            </a:r>
            <a:r>
              <a:rPr lang="de-DE" dirty="0" err="1"/>
              <a:t>adjusting</a:t>
            </a:r>
            <a:r>
              <a:rPr lang="de-DE" dirty="0"/>
              <a:t> </a:t>
            </a:r>
            <a:r>
              <a:rPr lang="de-DE" dirty="0" err="1"/>
              <a:t>trading</a:t>
            </a:r>
            <a:r>
              <a:rPr lang="de-DE" dirty="0"/>
              <a:t> </a:t>
            </a:r>
            <a:r>
              <a:rPr lang="de-DE" dirty="0" err="1"/>
              <a:t>positions</a:t>
            </a:r>
            <a:r>
              <a:rPr lang="de-DE" dirty="0"/>
              <a:t> </a:t>
            </a:r>
            <a:r>
              <a:rPr lang="de-DE" dirty="0" err="1"/>
              <a:t>based</a:t>
            </a:r>
            <a:r>
              <a:rPr lang="de-DE" dirty="0"/>
              <a:t> on </a:t>
            </a:r>
            <a:r>
              <a:rPr lang="de-DE" dirty="0" err="1"/>
              <a:t>corrected</a:t>
            </a:r>
            <a:r>
              <a:rPr lang="de-DE" dirty="0"/>
              <a:t> </a:t>
            </a:r>
            <a:r>
              <a:rPr lang="de-DE" dirty="0" err="1"/>
              <a:t>forecasts</a:t>
            </a:r>
            <a:r>
              <a:rPr lang="de-DE" dirty="0"/>
              <a:t> </a:t>
            </a:r>
            <a:r>
              <a:rPr lang="de-DE" dirty="0" err="1"/>
              <a:t>closer</a:t>
            </a:r>
            <a:r>
              <a:rPr lang="de-DE" dirty="0"/>
              <a:t> </a:t>
            </a:r>
            <a:r>
              <a:rPr lang="de-DE" dirty="0" err="1"/>
              <a:t>to</a:t>
            </a:r>
            <a:r>
              <a:rPr lang="de-DE" dirty="0"/>
              <a:t> real-time.</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285750" indent="-285750">
              <a:buFont typeface="Arial" panose="020B0604020202020204" pitchFamily="34" charset="0"/>
              <a:buChar char="•"/>
            </a:pPr>
            <a:r>
              <a:rPr lang="de-DE" dirty="0"/>
              <a:t>uniform </a:t>
            </a:r>
            <a:r>
              <a:rPr lang="de-DE" dirty="0" err="1"/>
              <a:t>price</a:t>
            </a:r>
            <a:r>
              <a:rPr lang="de-DE" dirty="0"/>
              <a:t> </a:t>
            </a:r>
            <a:r>
              <a:rPr lang="de-DE" dirty="0" err="1"/>
              <a:t>auction</a:t>
            </a:r>
            <a:r>
              <a:rPr lang="de-DE" dirty="0"/>
              <a:t> </a:t>
            </a:r>
            <a:r>
              <a:rPr lang="de-DE" dirty="0" err="1"/>
              <a:t>for</a:t>
            </a:r>
            <a:r>
              <a:rPr lang="de-DE" dirty="0"/>
              <a:t> </a:t>
            </a:r>
            <a:r>
              <a:rPr lang="de-DE" dirty="0" err="1"/>
              <a:t>hourly</a:t>
            </a:r>
            <a:r>
              <a:rPr lang="de-DE" dirty="0"/>
              <a:t> </a:t>
            </a:r>
            <a:r>
              <a:rPr lang="de-DE" dirty="0" err="1"/>
              <a:t>products</a:t>
            </a:r>
            <a:r>
              <a:rPr lang="de-DE" dirty="0"/>
              <a:t>; </a:t>
            </a:r>
            <a:r>
              <a:rPr lang="de-DE" dirty="0" err="1"/>
              <a:t>daily</a:t>
            </a:r>
            <a:r>
              <a:rPr lang="de-DE" dirty="0"/>
              <a:t> at 3 </a:t>
            </a:r>
            <a:r>
              <a:rPr lang="de-DE" dirty="0" err="1"/>
              <a:t>pm</a:t>
            </a:r>
            <a:r>
              <a:rPr lang="de-DE" dirty="0"/>
              <a:t> (d-1)</a:t>
            </a:r>
          </a:p>
          <a:p>
            <a:pPr marL="285750" indent="-285750">
              <a:buFont typeface="Arial" panose="020B0604020202020204" pitchFamily="34" charset="0"/>
              <a:buChar char="•"/>
            </a:pPr>
            <a:r>
              <a:rPr lang="de-DE" dirty="0"/>
              <a:t>uniform </a:t>
            </a:r>
            <a:r>
              <a:rPr lang="de-DE" dirty="0" err="1"/>
              <a:t>price</a:t>
            </a:r>
            <a:r>
              <a:rPr lang="de-DE" dirty="0"/>
              <a:t> </a:t>
            </a:r>
            <a:r>
              <a:rPr lang="de-DE" dirty="0" err="1"/>
              <a:t>auction</a:t>
            </a:r>
            <a:r>
              <a:rPr lang="de-DE" dirty="0"/>
              <a:t> </a:t>
            </a:r>
            <a:r>
              <a:rPr lang="de-DE" dirty="0" err="1"/>
              <a:t>for</a:t>
            </a:r>
            <a:r>
              <a:rPr lang="de-DE" dirty="0"/>
              <a:t> 15-min </a:t>
            </a:r>
            <a:r>
              <a:rPr lang="de-DE" dirty="0" err="1"/>
              <a:t>products</a:t>
            </a:r>
            <a:r>
              <a:rPr lang="de-DE" dirty="0"/>
              <a:t>; </a:t>
            </a:r>
            <a:r>
              <a:rPr lang="de-DE" dirty="0" err="1"/>
              <a:t>daily</a:t>
            </a:r>
            <a:r>
              <a:rPr lang="de-DE" dirty="0"/>
              <a:t> at 4 </a:t>
            </a:r>
            <a:r>
              <a:rPr lang="de-DE" dirty="0" err="1"/>
              <a:t>pm</a:t>
            </a:r>
            <a:r>
              <a:rPr lang="de-DE" dirty="0"/>
              <a:t> (d-1)</a:t>
            </a:r>
          </a:p>
          <a:p>
            <a:pPr marL="285750" indent="-285750">
              <a:buFont typeface="Arial" panose="020B0604020202020204" pitchFamily="34" charset="0"/>
              <a:buChar char="•"/>
            </a:pPr>
            <a:r>
              <a:rPr lang="de-DE" dirty="0" err="1"/>
              <a:t>continuous</a:t>
            </a:r>
            <a:r>
              <a:rPr lang="de-DE" dirty="0"/>
              <a:t> </a:t>
            </a:r>
            <a:r>
              <a:rPr lang="de-DE" dirty="0" err="1"/>
              <a:t>intraday</a:t>
            </a:r>
            <a:r>
              <a:rPr lang="de-DE" dirty="0"/>
              <a:t> </a:t>
            </a:r>
            <a:r>
              <a:rPr lang="de-DE" dirty="0" err="1"/>
              <a:t>market</a:t>
            </a:r>
            <a:r>
              <a:rPr lang="de-DE" dirty="0"/>
              <a:t> </a:t>
            </a:r>
            <a:r>
              <a:rPr lang="de-DE" dirty="0" err="1"/>
              <a:t>for</a:t>
            </a:r>
            <a:r>
              <a:rPr lang="de-DE" dirty="0"/>
              <a:t> </a:t>
            </a:r>
            <a:r>
              <a:rPr lang="de-DE" dirty="0" err="1"/>
              <a:t>hourly</a:t>
            </a:r>
            <a:r>
              <a:rPr lang="de-DE" dirty="0"/>
              <a:t> </a:t>
            </a:r>
            <a:r>
              <a:rPr lang="de-DE" dirty="0" err="1"/>
              <a:t>products</a:t>
            </a:r>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Intraday market</a:t>
            </a:r>
          </a:p>
        </p:txBody>
      </p:sp>
      <p:pic>
        <p:nvPicPr>
          <p:cNvPr id="2" name="Grafik 1">
            <a:extLst>
              <a:ext uri="{FF2B5EF4-FFF2-40B4-BE49-F238E27FC236}">
                <a16:creationId xmlns:a16="http://schemas.microsoft.com/office/drawing/2014/main" id="{D5285241-DFBC-4F60-9797-F89B9E93DB3C}"/>
              </a:ext>
            </a:extLst>
          </p:cNvPr>
          <p:cNvPicPr>
            <a:picLocks noChangeAspect="1"/>
          </p:cNvPicPr>
          <p:nvPr/>
        </p:nvPicPr>
        <p:blipFill>
          <a:blip r:embed="rId3"/>
          <a:stretch>
            <a:fillRect/>
          </a:stretch>
        </p:blipFill>
        <p:spPr>
          <a:xfrm>
            <a:off x="1092921" y="3140968"/>
            <a:ext cx="7312126" cy="2111467"/>
          </a:xfrm>
          <a:prstGeom prst="rect">
            <a:avLst/>
          </a:prstGeom>
        </p:spPr>
      </p:pic>
      <p:sp>
        <p:nvSpPr>
          <p:cNvPr id="8" name="Textfeld 7">
            <a:extLst>
              <a:ext uri="{FF2B5EF4-FFF2-40B4-BE49-F238E27FC236}">
                <a16:creationId xmlns:a16="http://schemas.microsoft.com/office/drawing/2014/main" id="{1809F4F5-861D-434F-9016-4D2F6FD6238D}"/>
              </a:ext>
            </a:extLst>
          </p:cNvPr>
          <p:cNvSpPr txBox="1"/>
          <p:nvPr/>
        </p:nvSpPr>
        <p:spPr>
          <a:xfrm>
            <a:off x="4984474" y="5264939"/>
            <a:ext cx="2896943" cy="276999"/>
          </a:xfrm>
          <a:prstGeom prst="rect">
            <a:avLst/>
          </a:prstGeom>
          <a:noFill/>
        </p:spPr>
        <p:txBody>
          <a:bodyPr wrap="square" rtlCol="0">
            <a:spAutoFit/>
          </a:bodyPr>
          <a:lstStyle/>
          <a:p>
            <a:pPr algn="r"/>
            <a:r>
              <a:rPr lang="de-DE" dirty="0"/>
              <a:t>Source: </a:t>
            </a:r>
            <a:r>
              <a:rPr lang="de-DE" dirty="0" err="1"/>
              <a:t>Balardy</a:t>
            </a:r>
            <a:r>
              <a:rPr lang="de-DE" dirty="0"/>
              <a:t>, 2018</a:t>
            </a:r>
          </a:p>
        </p:txBody>
      </p:sp>
      <p:sp>
        <p:nvSpPr>
          <p:cNvPr id="9" name="Textfeld 8">
            <a:extLst>
              <a:ext uri="{FF2B5EF4-FFF2-40B4-BE49-F238E27FC236}">
                <a16:creationId xmlns:a16="http://schemas.microsoft.com/office/drawing/2014/main" id="{BED31678-1C19-48AD-9ABD-0C3DA32DE5B7}"/>
              </a:ext>
            </a:extLst>
          </p:cNvPr>
          <p:cNvSpPr txBox="1"/>
          <p:nvPr/>
        </p:nvSpPr>
        <p:spPr>
          <a:xfrm>
            <a:off x="4067945" y="3093731"/>
            <a:ext cx="3816424" cy="276999"/>
          </a:xfrm>
          <a:prstGeom prst="rect">
            <a:avLst/>
          </a:prstGeom>
          <a:noFill/>
        </p:spPr>
        <p:txBody>
          <a:bodyPr wrap="square" rtlCol="0">
            <a:spAutoFit/>
          </a:bodyPr>
          <a:lstStyle/>
          <a:p>
            <a:pPr algn="r"/>
            <a:r>
              <a:rPr lang="de-DE" dirty="0"/>
              <a:t>The German </a:t>
            </a:r>
            <a:r>
              <a:rPr lang="de-DE" dirty="0" err="1"/>
              <a:t>spot</a:t>
            </a:r>
            <a:r>
              <a:rPr lang="de-DE" dirty="0"/>
              <a:t> power </a:t>
            </a:r>
            <a:r>
              <a:rPr lang="de-DE" dirty="0" err="1"/>
              <a:t>market</a:t>
            </a:r>
            <a:r>
              <a:rPr lang="de-DE" dirty="0"/>
              <a:t> </a:t>
            </a:r>
            <a:r>
              <a:rPr lang="de-DE" dirty="0" err="1"/>
              <a:t>for</a:t>
            </a:r>
            <a:r>
              <a:rPr lang="de-DE" dirty="0"/>
              <a:t> </a:t>
            </a:r>
            <a:r>
              <a:rPr lang="de-DE" dirty="0" err="1"/>
              <a:t>hourly</a:t>
            </a:r>
            <a:r>
              <a:rPr lang="de-DE" dirty="0"/>
              <a:t> </a:t>
            </a:r>
            <a:r>
              <a:rPr lang="de-DE" dirty="0" err="1"/>
              <a:t>contracts</a:t>
            </a:r>
            <a:endParaRPr lang="de-DE" dirty="0"/>
          </a:p>
        </p:txBody>
      </p:sp>
    </p:spTree>
    <p:extLst>
      <p:ext uri="{BB962C8B-B14F-4D97-AF65-F5344CB8AC3E}">
        <p14:creationId xmlns:p14="http://schemas.microsoft.com/office/powerpoint/2010/main" val="405889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product</a:t>
            </a:r>
            <a:r>
              <a:rPr lang="de-DE" dirty="0"/>
              <a:t> </a:t>
            </a:r>
            <a:r>
              <a:rPr lang="de-DE" dirty="0" err="1"/>
              <a:t>is</a:t>
            </a:r>
            <a:r>
              <a:rPr lang="de-DE" dirty="0"/>
              <a:t> </a:t>
            </a:r>
            <a:r>
              <a:rPr lang="de-DE" dirty="0" err="1"/>
              <a:t>combination</a:t>
            </a:r>
            <a:r>
              <a:rPr lang="de-DE" dirty="0"/>
              <a:t> </a:t>
            </a:r>
            <a:r>
              <a:rPr lang="de-DE" dirty="0" err="1"/>
              <a:t>of</a:t>
            </a:r>
            <a:r>
              <a:rPr lang="de-DE" dirty="0"/>
              <a:t> </a:t>
            </a:r>
            <a:r>
              <a:rPr lang="de-DE" dirty="0" err="1"/>
              <a:t>transaction</a:t>
            </a:r>
            <a:r>
              <a:rPr lang="de-DE" dirty="0"/>
              <a:t> </a:t>
            </a:r>
            <a:r>
              <a:rPr lang="de-DE" dirty="0" err="1"/>
              <a:t>features</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Underlying </a:t>
            </a:r>
            <a:r>
              <a:rPr lang="de-DE" dirty="0" err="1"/>
              <a:t>asset</a:t>
            </a:r>
            <a:r>
              <a:rPr lang="de-DE" dirty="0"/>
              <a:t>	</a:t>
            </a:r>
            <a:r>
              <a:rPr lang="de-DE" i="1" dirty="0" err="1"/>
              <a:t>electricity</a:t>
            </a:r>
            <a:endParaRPr lang="de-DE" i="1" dirty="0"/>
          </a:p>
          <a:p>
            <a:pPr marL="285750" indent="-285750">
              <a:buFont typeface="Arial" panose="020B0604020202020204" pitchFamily="34" charset="0"/>
              <a:buChar char="•"/>
            </a:pPr>
            <a:r>
              <a:rPr lang="de-DE" dirty="0" err="1"/>
              <a:t>Delivery</a:t>
            </a:r>
            <a:r>
              <a:rPr lang="de-DE" dirty="0"/>
              <a:t> </a:t>
            </a:r>
            <a:r>
              <a:rPr lang="de-DE" dirty="0" err="1"/>
              <a:t>point</a:t>
            </a:r>
            <a:r>
              <a:rPr lang="de-DE" dirty="0"/>
              <a:t>		</a:t>
            </a:r>
            <a:r>
              <a:rPr lang="de-DE" i="1" dirty="0"/>
              <a:t>TSO </a:t>
            </a:r>
            <a:r>
              <a:rPr lang="de-DE" i="1" dirty="0" err="1"/>
              <a:t>control</a:t>
            </a:r>
            <a:r>
              <a:rPr lang="de-DE" i="1" dirty="0"/>
              <a:t> </a:t>
            </a:r>
            <a:r>
              <a:rPr lang="de-DE" i="1" dirty="0" err="1"/>
              <a:t>area</a:t>
            </a:r>
            <a:endParaRPr lang="de-DE" i="1" dirty="0"/>
          </a:p>
          <a:p>
            <a:pPr marL="285750" indent="-285750">
              <a:buFont typeface="Arial" panose="020B0604020202020204" pitchFamily="34" charset="0"/>
              <a:buChar char="•"/>
            </a:pPr>
            <a:r>
              <a:rPr lang="de-DE" dirty="0" err="1"/>
              <a:t>Delivery</a:t>
            </a:r>
            <a:r>
              <a:rPr lang="de-DE" dirty="0"/>
              <a:t> </a:t>
            </a:r>
            <a:r>
              <a:rPr lang="de-DE" dirty="0" err="1"/>
              <a:t>period</a:t>
            </a:r>
            <a:r>
              <a:rPr lang="de-DE" dirty="0"/>
              <a:t>		</a:t>
            </a:r>
            <a:r>
              <a:rPr lang="de-DE" i="1" dirty="0" err="1"/>
              <a:t>start</a:t>
            </a:r>
            <a:r>
              <a:rPr lang="de-DE" i="1" dirty="0"/>
              <a:t> date / end date</a:t>
            </a:r>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r>
              <a:rPr lang="de-DE" dirty="0" err="1"/>
              <a:t>Delivery</a:t>
            </a:r>
            <a:r>
              <a:rPr lang="de-DE" dirty="0"/>
              <a:t> </a:t>
            </a:r>
            <a:r>
              <a:rPr lang="de-DE" dirty="0" err="1"/>
              <a:t>amount</a:t>
            </a:r>
            <a:r>
              <a:rPr lang="de-DE" dirty="0"/>
              <a:t>	</a:t>
            </a:r>
            <a:r>
              <a:rPr lang="de-DE" i="1" dirty="0" err="1"/>
              <a:t>contract</a:t>
            </a:r>
            <a:r>
              <a:rPr lang="de-DE" i="1" dirty="0"/>
              <a:t> </a:t>
            </a:r>
            <a:r>
              <a:rPr lang="de-DE" i="1" dirty="0" err="1"/>
              <a:t>capacity</a:t>
            </a:r>
            <a:r>
              <a:rPr lang="de-DE" i="1" dirty="0"/>
              <a:t> </a:t>
            </a:r>
            <a:r>
              <a:rPr lang="en-GB" i="1" dirty="0"/>
              <a:t>[MW]</a:t>
            </a:r>
          </a:p>
          <a:p>
            <a:pPr marL="441325" lvl="1" indent="0">
              <a:buNone/>
            </a:pPr>
            <a:r>
              <a:rPr lang="en-GB" i="1" dirty="0"/>
              <a:t>			contract quantity [MWh]</a:t>
            </a:r>
            <a:endParaRPr lang="de-DE" i="1" dirty="0"/>
          </a:p>
          <a:p>
            <a:pPr marL="0" indent="0"/>
            <a:endParaRPr lang="de-DE" dirty="0"/>
          </a:p>
          <a:p>
            <a:pPr marL="0" indent="0"/>
            <a:r>
              <a:rPr lang="de-DE" dirty="0"/>
              <a:t>A </a:t>
            </a:r>
            <a:r>
              <a:rPr lang="de-DE" dirty="0" err="1"/>
              <a:t>bid</a:t>
            </a:r>
            <a:r>
              <a:rPr lang="de-DE" dirty="0"/>
              <a:t> (</a:t>
            </a:r>
            <a:r>
              <a:rPr lang="de-DE" dirty="0" err="1"/>
              <a:t>offer</a:t>
            </a:r>
            <a:r>
              <a:rPr lang="de-DE" dirty="0"/>
              <a:t> </a:t>
            </a:r>
            <a:r>
              <a:rPr lang="de-DE" dirty="0" err="1"/>
              <a:t>to</a:t>
            </a:r>
            <a:r>
              <a:rPr lang="de-DE" dirty="0"/>
              <a:t> </a:t>
            </a:r>
            <a:r>
              <a:rPr lang="de-DE" dirty="0" err="1"/>
              <a:t>buy</a:t>
            </a:r>
            <a:r>
              <a:rPr lang="de-DE" dirty="0"/>
              <a:t>) </a:t>
            </a:r>
            <a:r>
              <a:rPr lang="de-DE" dirty="0" err="1"/>
              <a:t>or</a:t>
            </a:r>
            <a:r>
              <a:rPr lang="de-DE" dirty="0"/>
              <a:t> </a:t>
            </a:r>
            <a:r>
              <a:rPr lang="de-DE" dirty="0" err="1"/>
              <a:t>ask</a:t>
            </a:r>
            <a:r>
              <a:rPr lang="de-DE" dirty="0"/>
              <a:t> (</a:t>
            </a:r>
            <a:r>
              <a:rPr lang="de-DE" dirty="0" err="1"/>
              <a:t>offer</a:t>
            </a:r>
            <a:r>
              <a:rPr lang="de-DE" dirty="0"/>
              <a:t> </a:t>
            </a:r>
            <a:r>
              <a:rPr lang="de-DE" dirty="0" err="1"/>
              <a:t>to</a:t>
            </a:r>
            <a:r>
              <a:rPr lang="de-DE" dirty="0"/>
              <a:t> </a:t>
            </a:r>
            <a:r>
              <a:rPr lang="de-DE" dirty="0" err="1"/>
              <a:t>sell</a:t>
            </a:r>
            <a:r>
              <a:rPr lang="de-DE" dirty="0"/>
              <a:t>) </a:t>
            </a:r>
            <a:r>
              <a:rPr lang="de-DE" dirty="0" err="1"/>
              <a:t>is</a:t>
            </a:r>
            <a:r>
              <a:rPr lang="de-DE" dirty="0"/>
              <a:t> </a:t>
            </a:r>
            <a:r>
              <a:rPr lang="de-DE" dirty="0" err="1"/>
              <a:t>characterised</a:t>
            </a:r>
            <a:r>
              <a:rPr lang="de-DE" dirty="0"/>
              <a:t> </a:t>
            </a:r>
            <a:r>
              <a:rPr lang="de-DE" dirty="0" err="1"/>
              <a:t>by</a:t>
            </a:r>
            <a:r>
              <a:rPr lang="de-DE" dirty="0"/>
              <a:t>: </a:t>
            </a:r>
            <a:r>
              <a:rPr lang="de-DE" dirty="0" err="1"/>
              <a:t>product</a:t>
            </a:r>
            <a:r>
              <a:rPr lang="de-DE" dirty="0"/>
              <a:t>, </a:t>
            </a:r>
            <a:r>
              <a:rPr lang="de-DE" dirty="0" err="1"/>
              <a:t>price</a:t>
            </a:r>
            <a:r>
              <a:rPr lang="de-DE" dirty="0"/>
              <a:t>, </a:t>
            </a:r>
            <a:r>
              <a:rPr lang="de-DE" dirty="0" err="1"/>
              <a:t>trading</a:t>
            </a:r>
            <a:r>
              <a:rPr lang="de-DE" dirty="0"/>
              <a:t> </a:t>
            </a:r>
            <a:r>
              <a:rPr lang="de-DE" dirty="0" err="1"/>
              <a:t>day</a:t>
            </a:r>
            <a:r>
              <a:rPr lang="de-DE" dirty="0"/>
              <a:t> and time. </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is a trading product</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855E4FA5-F700-4994-8D68-667A41BB2902}"/>
                  </a:ext>
                </a:extLst>
              </p14:cNvPr>
              <p14:cNvContentPartPr/>
              <p14:nvPr/>
            </p14:nvContentPartPr>
            <p14:xfrm>
              <a:off x="871200" y="2165760"/>
              <a:ext cx="8262360" cy="4526280"/>
            </p14:xfrm>
          </p:contentPart>
        </mc:Choice>
        <mc:Fallback xmlns="">
          <p:pic>
            <p:nvPicPr>
              <p:cNvPr id="4" name="Freihand 3">
                <a:extLst>
                  <a:ext uri="{FF2B5EF4-FFF2-40B4-BE49-F238E27FC236}">
                    <a16:creationId xmlns:a16="http://schemas.microsoft.com/office/drawing/2014/main" id="{855E4FA5-F700-4994-8D68-667A41BB2902}"/>
                  </a:ext>
                </a:extLst>
              </p:cNvPr>
              <p:cNvPicPr/>
              <p:nvPr/>
            </p:nvPicPr>
            <p:blipFill>
              <a:blip r:embed="rId3"/>
              <a:stretch>
                <a:fillRect/>
              </a:stretch>
            </p:blipFill>
            <p:spPr>
              <a:xfrm>
                <a:off x="861840" y="2156400"/>
                <a:ext cx="8281080" cy="45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9EFC67A2-DF12-4B69-90F7-C779E455B006}"/>
                  </a:ext>
                </a:extLst>
              </p14:cNvPr>
              <p14:cNvContentPartPr/>
              <p14:nvPr/>
            </p14:nvContentPartPr>
            <p14:xfrm>
              <a:off x="1233000" y="2208240"/>
              <a:ext cx="5515920" cy="1479600"/>
            </p14:xfrm>
          </p:contentPart>
        </mc:Choice>
        <mc:Fallback xmlns="">
          <p:pic>
            <p:nvPicPr>
              <p:cNvPr id="6" name="Freihand 5">
                <a:extLst>
                  <a:ext uri="{FF2B5EF4-FFF2-40B4-BE49-F238E27FC236}">
                    <a16:creationId xmlns:a16="http://schemas.microsoft.com/office/drawing/2014/main" id="{9EFC67A2-DF12-4B69-90F7-C779E455B006}"/>
                  </a:ext>
                </a:extLst>
              </p:cNvPr>
              <p:cNvPicPr/>
              <p:nvPr/>
            </p:nvPicPr>
            <p:blipFill>
              <a:blip r:embed="rId5"/>
              <a:stretch>
                <a:fillRect/>
              </a:stretch>
            </p:blipFill>
            <p:spPr>
              <a:xfrm>
                <a:off x="1223640" y="2198880"/>
                <a:ext cx="5534640" cy="149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1A4A3EED-2D2C-4544-BE84-CDA19849F0AF}"/>
                  </a:ext>
                </a:extLst>
              </p14:cNvPr>
              <p14:cNvContentPartPr/>
              <p14:nvPr/>
            </p14:nvContentPartPr>
            <p14:xfrm>
              <a:off x="1333800" y="3188520"/>
              <a:ext cx="1642680" cy="48600"/>
            </p14:xfrm>
          </p:contentPart>
        </mc:Choice>
        <mc:Fallback xmlns="">
          <p:pic>
            <p:nvPicPr>
              <p:cNvPr id="2" name="Freihand 1">
                <a:extLst>
                  <a:ext uri="{FF2B5EF4-FFF2-40B4-BE49-F238E27FC236}">
                    <a16:creationId xmlns:a16="http://schemas.microsoft.com/office/drawing/2014/main" id="{1A4A3EED-2D2C-4544-BE84-CDA19849F0AF}"/>
                  </a:ext>
                </a:extLst>
              </p:cNvPr>
              <p:cNvPicPr/>
              <p:nvPr/>
            </p:nvPicPr>
            <p:blipFill>
              <a:blip r:embed="rId7"/>
              <a:stretch>
                <a:fillRect/>
              </a:stretch>
            </p:blipFill>
            <p:spPr>
              <a:xfrm>
                <a:off x="1324440" y="3179160"/>
                <a:ext cx="1661400" cy="67320"/>
              </a:xfrm>
              <a:prstGeom prst="rect">
                <a:avLst/>
              </a:prstGeom>
            </p:spPr>
          </p:pic>
        </mc:Fallback>
      </mc:AlternateContent>
    </p:spTree>
    <p:extLst>
      <p:ext uri="{BB962C8B-B14F-4D97-AF65-F5344CB8AC3E}">
        <p14:creationId xmlns:p14="http://schemas.microsoft.com/office/powerpoint/2010/main" val="13324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product types based on delivery period</a:t>
            </a:r>
          </a:p>
        </p:txBody>
      </p:sp>
      <p:sp>
        <p:nvSpPr>
          <p:cNvPr id="6" name="Textfeld 5">
            <a:extLst>
              <a:ext uri="{FF2B5EF4-FFF2-40B4-BE49-F238E27FC236}">
                <a16:creationId xmlns:a16="http://schemas.microsoft.com/office/drawing/2014/main" id="{BE4B57D0-5399-4040-ADCD-0C7F30FC475D}"/>
              </a:ext>
            </a:extLst>
          </p:cNvPr>
          <p:cNvSpPr txBox="1"/>
          <p:nvPr/>
        </p:nvSpPr>
        <p:spPr>
          <a:xfrm>
            <a:off x="4716016" y="6016154"/>
            <a:ext cx="3456384"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pic>
        <p:nvPicPr>
          <p:cNvPr id="8" name="Grafik 7" descr="Ein Bild, das Schild, Screenshot, Straße, schwarz enthält.&#10;&#10;Automatisch generierte Beschreibung">
            <a:extLst>
              <a:ext uri="{FF2B5EF4-FFF2-40B4-BE49-F238E27FC236}">
                <a16:creationId xmlns:a16="http://schemas.microsoft.com/office/drawing/2014/main" id="{45A09B5F-1B2A-40A8-8F24-FA546F5F7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60" y="2081924"/>
            <a:ext cx="7110066" cy="3850116"/>
          </a:xfrm>
          <a:prstGeom prst="rect">
            <a:avLst/>
          </a:prstGeom>
        </p:spPr>
      </p:pic>
    </p:spTree>
    <p:extLst>
      <p:ext uri="{BB962C8B-B14F-4D97-AF65-F5344CB8AC3E}">
        <p14:creationId xmlns:p14="http://schemas.microsoft.com/office/powerpoint/2010/main" val="878867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err="1"/>
              <a:t>Physical</a:t>
            </a:r>
            <a:r>
              <a:rPr lang="de-DE" dirty="0"/>
              <a:t> vs. Financial</a:t>
            </a:r>
          </a:p>
          <a:p>
            <a:pPr marL="285750" indent="-285750">
              <a:buFont typeface="Symbol" panose="05050102010706020507" pitchFamily="18" charset="2"/>
              <a:buChar char="-"/>
            </a:pPr>
            <a:r>
              <a:rPr lang="de-DE" dirty="0" err="1"/>
              <a:t>Physical</a:t>
            </a:r>
            <a:r>
              <a:rPr lang="de-DE" dirty="0"/>
              <a:t> </a:t>
            </a:r>
            <a:r>
              <a:rPr lang="de-DE" dirty="0" err="1"/>
              <a:t>product</a:t>
            </a:r>
            <a:r>
              <a:rPr lang="de-DE" dirty="0"/>
              <a:t> </a:t>
            </a:r>
            <a:r>
              <a:rPr lang="de-DE" dirty="0" err="1"/>
              <a:t>implies</a:t>
            </a:r>
            <a:r>
              <a:rPr lang="de-DE" dirty="0"/>
              <a:t> </a:t>
            </a:r>
            <a:r>
              <a:rPr lang="de-DE" dirty="0" err="1"/>
              <a:t>physical</a:t>
            </a:r>
            <a:r>
              <a:rPr lang="de-DE" dirty="0"/>
              <a:t> </a:t>
            </a:r>
            <a:r>
              <a:rPr lang="de-DE" dirty="0" err="1"/>
              <a:t>delivery</a:t>
            </a:r>
            <a:r>
              <a:rPr lang="de-DE" dirty="0"/>
              <a:t> </a:t>
            </a:r>
            <a:r>
              <a:rPr lang="de-DE" dirty="0" err="1"/>
              <a:t>of</a:t>
            </a:r>
            <a:r>
              <a:rPr lang="de-DE" dirty="0"/>
              <a:t> </a:t>
            </a:r>
            <a:r>
              <a:rPr lang="de-DE" dirty="0" err="1"/>
              <a:t>the</a:t>
            </a:r>
            <a:r>
              <a:rPr lang="de-DE" dirty="0"/>
              <a:t> </a:t>
            </a:r>
            <a:r>
              <a:rPr lang="de-DE" dirty="0" err="1"/>
              <a:t>underlying</a:t>
            </a:r>
            <a:r>
              <a:rPr lang="de-DE" dirty="0"/>
              <a:t> (i.e. </a:t>
            </a:r>
            <a:r>
              <a:rPr lang="de-DE" dirty="0" err="1"/>
              <a:t>electricity</a:t>
            </a:r>
            <a:r>
              <a:rPr lang="de-DE" dirty="0"/>
              <a:t>).</a:t>
            </a:r>
          </a:p>
          <a:p>
            <a:pPr marL="285750" indent="-285750">
              <a:buFont typeface="Symbol" panose="05050102010706020507" pitchFamily="18" charset="2"/>
              <a:buChar char="-"/>
            </a:pPr>
            <a:r>
              <a:rPr lang="de-DE" dirty="0"/>
              <a:t>Financial </a:t>
            </a:r>
            <a:r>
              <a:rPr lang="de-DE" dirty="0" err="1"/>
              <a:t>product</a:t>
            </a:r>
            <a:r>
              <a:rPr lang="de-DE" dirty="0"/>
              <a:t> </a:t>
            </a:r>
            <a:r>
              <a:rPr lang="de-DE" dirty="0" err="1"/>
              <a:t>implies</a:t>
            </a:r>
            <a:r>
              <a:rPr lang="de-DE" dirty="0"/>
              <a:t> </a:t>
            </a:r>
            <a:r>
              <a:rPr lang="de-DE" dirty="0" err="1"/>
              <a:t>exchange</a:t>
            </a:r>
            <a:r>
              <a:rPr lang="de-DE" dirty="0"/>
              <a:t> </a:t>
            </a:r>
            <a:r>
              <a:rPr lang="de-DE" dirty="0" err="1"/>
              <a:t>of</a:t>
            </a:r>
            <a:r>
              <a:rPr lang="de-DE" dirty="0"/>
              <a:t> cash </a:t>
            </a:r>
            <a:r>
              <a:rPr lang="de-DE" dirty="0" err="1"/>
              <a:t>without</a:t>
            </a:r>
            <a:r>
              <a:rPr lang="de-DE" dirty="0"/>
              <a:t> </a:t>
            </a:r>
            <a:r>
              <a:rPr lang="de-DE" dirty="0" err="1"/>
              <a:t>physical</a:t>
            </a:r>
            <a:r>
              <a:rPr lang="de-DE" dirty="0"/>
              <a:t> </a:t>
            </a:r>
            <a:r>
              <a:rPr lang="de-DE" dirty="0" err="1"/>
              <a:t>delivery</a:t>
            </a:r>
            <a:r>
              <a:rPr lang="de-DE" dirty="0"/>
              <a:t> (</a:t>
            </a:r>
            <a:r>
              <a:rPr lang="de-DE" dirty="0" err="1"/>
              <a:t>no</a:t>
            </a:r>
            <a:r>
              <a:rPr lang="de-DE" dirty="0"/>
              <a:t> </a:t>
            </a:r>
            <a:r>
              <a:rPr lang="de-DE" dirty="0" err="1"/>
              <a:t>set-up</a:t>
            </a:r>
            <a:r>
              <a:rPr lang="de-DE" dirty="0"/>
              <a:t> </a:t>
            </a:r>
            <a:r>
              <a:rPr lang="de-DE" dirty="0" err="1"/>
              <a:t>with</a:t>
            </a:r>
            <a:r>
              <a:rPr lang="de-DE" dirty="0"/>
              <a:t> TSO </a:t>
            </a:r>
            <a:r>
              <a:rPr lang="de-DE" dirty="0" err="1"/>
              <a:t>required</a:t>
            </a:r>
            <a:r>
              <a:rPr lang="de-DE" dirty="0"/>
              <a:t>) → Swap</a:t>
            </a:r>
          </a:p>
          <a:p>
            <a:pPr marL="0" indent="0"/>
            <a:endParaRPr lang="de-DE" dirty="0"/>
          </a:p>
          <a:p>
            <a:pPr marL="285750" indent="-285750">
              <a:buFont typeface="Arial" panose="020B0604020202020204" pitchFamily="34" charset="0"/>
              <a:buChar char="•"/>
            </a:pPr>
            <a:r>
              <a:rPr lang="de-DE" dirty="0"/>
              <a:t>Fixed-</a:t>
            </a:r>
            <a:r>
              <a:rPr lang="de-DE" dirty="0" err="1"/>
              <a:t>price</a:t>
            </a:r>
            <a:r>
              <a:rPr lang="de-DE" dirty="0"/>
              <a:t> vs. </a:t>
            </a:r>
            <a:r>
              <a:rPr lang="de-DE" dirty="0" err="1"/>
              <a:t>floating</a:t>
            </a:r>
            <a:r>
              <a:rPr lang="de-DE" dirty="0"/>
              <a:t> </a:t>
            </a:r>
            <a:r>
              <a:rPr lang="de-DE" dirty="0" err="1"/>
              <a:t>price</a:t>
            </a:r>
            <a:r>
              <a:rPr lang="de-DE" dirty="0"/>
              <a:t> (index-</a:t>
            </a:r>
            <a:r>
              <a:rPr lang="de-DE" dirty="0" err="1"/>
              <a:t>based</a:t>
            </a:r>
            <a:r>
              <a:rPr lang="de-DE" dirty="0"/>
              <a:t>)</a:t>
            </a:r>
          </a:p>
          <a:p>
            <a:pPr marL="285750" indent="-285750">
              <a:buFont typeface="Symbol" panose="05050102010706020507" pitchFamily="18" charset="2"/>
              <a:buChar char="-"/>
            </a:pPr>
            <a:r>
              <a:rPr lang="de-DE" dirty="0"/>
              <a:t>Fixed </a:t>
            </a:r>
            <a:r>
              <a:rPr lang="de-DE" dirty="0" err="1"/>
              <a:t>price</a:t>
            </a:r>
            <a:r>
              <a:rPr lang="de-DE" dirty="0"/>
              <a:t> </a:t>
            </a:r>
            <a:r>
              <a:rPr lang="de-DE" dirty="0" err="1"/>
              <a:t>is</a:t>
            </a:r>
            <a:r>
              <a:rPr lang="de-DE" dirty="0"/>
              <a:t> </a:t>
            </a:r>
            <a:r>
              <a:rPr lang="de-DE" dirty="0" err="1"/>
              <a:t>stated</a:t>
            </a:r>
            <a:r>
              <a:rPr lang="de-DE" dirty="0"/>
              <a:t> </a:t>
            </a:r>
            <a:r>
              <a:rPr lang="de-DE" dirty="0" err="1"/>
              <a:t>as</a:t>
            </a:r>
            <a:r>
              <a:rPr lang="de-DE" dirty="0"/>
              <a:t> an </a:t>
            </a:r>
            <a:r>
              <a:rPr lang="de-DE" dirty="0" err="1"/>
              <a:t>amount</a:t>
            </a:r>
            <a:r>
              <a:rPr lang="de-DE" dirty="0"/>
              <a:t> </a:t>
            </a:r>
            <a:r>
              <a:rPr lang="de-DE" dirty="0" err="1"/>
              <a:t>of</a:t>
            </a:r>
            <a:r>
              <a:rPr lang="de-DE" dirty="0"/>
              <a:t> </a:t>
            </a:r>
            <a:r>
              <a:rPr lang="de-DE" dirty="0" err="1"/>
              <a:t>money</a:t>
            </a:r>
            <a:r>
              <a:rPr lang="de-DE" dirty="0"/>
              <a:t> per </a:t>
            </a:r>
            <a:r>
              <a:rPr lang="de-DE" dirty="0" err="1"/>
              <a:t>unit</a:t>
            </a:r>
            <a:r>
              <a:rPr lang="de-DE" dirty="0"/>
              <a:t> </a:t>
            </a:r>
            <a:r>
              <a:rPr lang="de-DE" dirty="0" err="1"/>
              <a:t>of</a:t>
            </a:r>
            <a:r>
              <a:rPr lang="de-DE" dirty="0"/>
              <a:t> </a:t>
            </a:r>
            <a:r>
              <a:rPr lang="de-DE" dirty="0" err="1"/>
              <a:t>underlying</a:t>
            </a:r>
            <a:endParaRPr lang="de-DE" dirty="0"/>
          </a:p>
          <a:p>
            <a:pPr marL="285750" indent="-285750">
              <a:buFont typeface="Symbol" panose="05050102010706020507" pitchFamily="18" charset="2"/>
              <a:buChar char="-"/>
            </a:pPr>
            <a:r>
              <a:rPr lang="de-DE" dirty="0"/>
              <a:t>Floating </a:t>
            </a:r>
            <a:r>
              <a:rPr lang="de-DE" dirty="0" err="1"/>
              <a:t>price</a:t>
            </a:r>
            <a:r>
              <a:rPr lang="de-DE" dirty="0"/>
              <a:t> </a:t>
            </a:r>
            <a:r>
              <a:rPr lang="de-DE" dirty="0" err="1"/>
              <a:t>is</a:t>
            </a:r>
            <a:r>
              <a:rPr lang="de-DE" dirty="0"/>
              <a:t> </a:t>
            </a:r>
            <a:r>
              <a:rPr lang="de-DE" dirty="0" err="1"/>
              <a:t>determined</a:t>
            </a:r>
            <a:r>
              <a:rPr lang="de-DE" dirty="0"/>
              <a:t> </a:t>
            </a:r>
            <a:r>
              <a:rPr lang="de-DE" dirty="0" err="1"/>
              <a:t>by</a:t>
            </a:r>
            <a:r>
              <a:rPr lang="de-DE" dirty="0"/>
              <a:t> </a:t>
            </a:r>
            <a:r>
              <a:rPr lang="de-DE" dirty="0" err="1"/>
              <a:t>reference</a:t>
            </a:r>
            <a:r>
              <a:rPr lang="de-DE" dirty="0"/>
              <a:t> </a:t>
            </a:r>
            <a:r>
              <a:rPr lang="de-DE" dirty="0" err="1"/>
              <a:t>to</a:t>
            </a:r>
            <a:r>
              <a:rPr lang="de-DE" dirty="0"/>
              <a:t> a </a:t>
            </a:r>
            <a:r>
              <a:rPr lang="de-DE" dirty="0" err="1"/>
              <a:t>price</a:t>
            </a:r>
            <a:r>
              <a:rPr lang="de-DE" dirty="0"/>
              <a:t> </a:t>
            </a:r>
            <a:r>
              <a:rPr lang="de-DE" dirty="0" err="1"/>
              <a:t>index</a:t>
            </a:r>
            <a:r>
              <a:rPr lang="de-DE" dirty="0"/>
              <a:t> </a:t>
            </a:r>
            <a:r>
              <a:rPr lang="de-DE" dirty="0" err="1"/>
              <a:t>publication</a:t>
            </a:r>
            <a:r>
              <a:rPr lang="de-DE" dirty="0"/>
              <a:t> at a time </a:t>
            </a:r>
            <a:r>
              <a:rPr lang="de-DE" dirty="0" err="1"/>
              <a:t>point</a:t>
            </a:r>
            <a:r>
              <a:rPr lang="de-DE" dirty="0"/>
              <a:t> after deal </a:t>
            </a:r>
            <a:r>
              <a:rPr lang="de-DE" dirty="0" err="1"/>
              <a:t>conclusion</a:t>
            </a:r>
            <a:r>
              <a:rPr lang="de-DE" dirty="0"/>
              <a:t>.</a:t>
            </a:r>
          </a:p>
          <a:p>
            <a:pPr marL="0" indent="0"/>
            <a:endParaRPr lang="de-DE" dirty="0"/>
          </a:p>
          <a:p>
            <a:pPr marL="285750" indent="-285750">
              <a:buFont typeface="Arial" panose="020B0604020202020204" pitchFamily="34" charset="0"/>
              <a:buChar char="•"/>
            </a:pPr>
            <a:r>
              <a:rPr lang="de-DE" dirty="0"/>
              <a:t>Fixed-</a:t>
            </a:r>
            <a:r>
              <a:rPr lang="de-DE" dirty="0" err="1"/>
              <a:t>amount</a:t>
            </a:r>
            <a:r>
              <a:rPr lang="de-DE" dirty="0"/>
              <a:t> vs. </a:t>
            </a:r>
            <a:r>
              <a:rPr lang="de-DE" dirty="0" err="1"/>
              <a:t>options</a:t>
            </a:r>
            <a:endParaRPr lang="de-DE" dirty="0"/>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Product types</a:t>
            </a:r>
          </a:p>
        </p:txBody>
      </p:sp>
    </p:spTree>
    <p:extLst>
      <p:ext uri="{BB962C8B-B14F-4D97-AF65-F5344CB8AC3E}">
        <p14:creationId xmlns:p14="http://schemas.microsoft.com/office/powerpoint/2010/main" val="325119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Swaps </a:t>
            </a:r>
            <a:r>
              <a:rPr lang="de-DE" dirty="0" err="1"/>
              <a:t>is</a:t>
            </a:r>
            <a:r>
              <a:rPr lang="de-DE" dirty="0"/>
              <a:t> a </a:t>
            </a:r>
            <a:r>
              <a:rPr lang="de-DE" dirty="0" err="1"/>
              <a:t>general</a:t>
            </a:r>
            <a:r>
              <a:rPr lang="de-DE" dirty="0"/>
              <a:t> </a:t>
            </a:r>
            <a:r>
              <a:rPr lang="de-DE" dirty="0" err="1"/>
              <a:t>category</a:t>
            </a:r>
            <a:r>
              <a:rPr lang="de-DE" dirty="0"/>
              <a:t> </a:t>
            </a:r>
            <a:r>
              <a:rPr lang="de-DE" dirty="0" err="1"/>
              <a:t>of</a:t>
            </a:r>
            <a:r>
              <a:rPr lang="de-DE" dirty="0"/>
              <a:t> </a:t>
            </a:r>
            <a:r>
              <a:rPr lang="de-DE" dirty="0" err="1"/>
              <a:t>financial</a:t>
            </a:r>
            <a:r>
              <a:rPr lang="de-DE" dirty="0"/>
              <a:t> </a:t>
            </a:r>
            <a:r>
              <a:rPr lang="de-DE" dirty="0" err="1"/>
              <a:t>products</a:t>
            </a:r>
            <a:endParaRPr lang="de-DE" dirty="0"/>
          </a:p>
          <a:p>
            <a:pPr marL="285750" indent="-285750">
              <a:buFont typeface="Arial" panose="020B0604020202020204" pitchFamily="34" charset="0"/>
              <a:buChar char="•"/>
            </a:pPr>
            <a:r>
              <a:rPr lang="de-DE" dirty="0" err="1"/>
              <a:t>fixed</a:t>
            </a:r>
            <a:r>
              <a:rPr lang="de-DE" dirty="0"/>
              <a:t>-</a:t>
            </a:r>
            <a:r>
              <a:rPr lang="de-DE" dirty="0" err="1"/>
              <a:t>for</a:t>
            </a:r>
            <a:r>
              <a:rPr lang="de-DE" dirty="0"/>
              <a:t>-floating </a:t>
            </a:r>
            <a:r>
              <a:rPr lang="de-DE" dirty="0" err="1"/>
              <a:t>swap</a:t>
            </a:r>
            <a:r>
              <a:rPr lang="de-DE" dirty="0"/>
              <a:t>: Party A </a:t>
            </a:r>
            <a:r>
              <a:rPr lang="de-DE" dirty="0" err="1"/>
              <a:t>is</a:t>
            </a:r>
            <a:r>
              <a:rPr lang="de-DE" dirty="0"/>
              <a:t> </a:t>
            </a:r>
            <a:r>
              <a:rPr lang="de-DE" dirty="0" err="1"/>
              <a:t>fixed</a:t>
            </a:r>
            <a:r>
              <a:rPr lang="de-DE" dirty="0"/>
              <a:t> </a:t>
            </a:r>
            <a:r>
              <a:rPr lang="de-DE" dirty="0" err="1"/>
              <a:t>price</a:t>
            </a:r>
            <a:r>
              <a:rPr lang="de-DE" dirty="0"/>
              <a:t> </a:t>
            </a:r>
            <a:r>
              <a:rPr lang="de-DE" dirty="0" err="1"/>
              <a:t>payer</a:t>
            </a:r>
            <a:r>
              <a:rPr lang="de-DE" dirty="0"/>
              <a:t>; Party B </a:t>
            </a:r>
            <a:r>
              <a:rPr lang="de-DE" dirty="0" err="1"/>
              <a:t>is</a:t>
            </a:r>
            <a:r>
              <a:rPr lang="de-DE" dirty="0"/>
              <a:t> </a:t>
            </a:r>
            <a:r>
              <a:rPr lang="de-DE" dirty="0" err="1"/>
              <a:t>floating</a:t>
            </a:r>
            <a:r>
              <a:rPr lang="de-DE" dirty="0"/>
              <a:t> </a:t>
            </a:r>
            <a:r>
              <a:rPr lang="de-DE" dirty="0" err="1"/>
              <a:t>price</a:t>
            </a:r>
            <a:r>
              <a:rPr lang="de-DE" dirty="0"/>
              <a:t> </a:t>
            </a:r>
            <a:r>
              <a:rPr lang="de-DE" dirty="0" err="1"/>
              <a:t>payer</a:t>
            </a:r>
            <a:r>
              <a:rPr lang="de-DE" dirty="0"/>
              <a:t> (=</a:t>
            </a:r>
            <a:r>
              <a:rPr lang="de-DE" dirty="0" err="1"/>
              <a:t>reference</a:t>
            </a:r>
            <a:r>
              <a:rPr lang="de-DE" dirty="0"/>
              <a:t> </a:t>
            </a:r>
            <a:r>
              <a:rPr lang="de-DE" dirty="0" err="1"/>
              <a:t>price</a:t>
            </a:r>
            <a:r>
              <a:rPr lang="de-DE" dirty="0"/>
              <a:t> </a:t>
            </a:r>
            <a:r>
              <a:rPr lang="de-DE" dirty="0" err="1"/>
              <a:t>based</a:t>
            </a:r>
            <a:r>
              <a:rPr lang="de-DE" dirty="0"/>
              <a:t> on a </a:t>
            </a:r>
            <a:r>
              <a:rPr lang="de-DE" dirty="0" err="1"/>
              <a:t>price</a:t>
            </a:r>
            <a:r>
              <a:rPr lang="de-DE" dirty="0"/>
              <a:t> </a:t>
            </a:r>
            <a:r>
              <a:rPr lang="de-DE" dirty="0" err="1"/>
              <a:t>index</a:t>
            </a:r>
            <a:r>
              <a:rPr lang="de-DE" dirty="0"/>
              <a:t> </a:t>
            </a:r>
            <a:r>
              <a:rPr lang="de-DE" dirty="0" err="1"/>
              <a:t>published</a:t>
            </a:r>
            <a:r>
              <a:rPr lang="de-DE" dirty="0"/>
              <a:t> in </a:t>
            </a:r>
            <a:r>
              <a:rPr lang="de-DE" dirty="0" err="1"/>
              <a:t>the</a:t>
            </a:r>
            <a:r>
              <a:rPr lang="de-DE" dirty="0"/>
              <a:t> </a:t>
            </a:r>
            <a:r>
              <a:rPr lang="de-DE" dirty="0" err="1"/>
              <a:t>future</a:t>
            </a:r>
            <a:r>
              <a:rPr lang="de-DE" dirty="0"/>
              <a:t> → </a:t>
            </a:r>
            <a:r>
              <a:rPr lang="de-DE" dirty="0" err="1"/>
              <a:t>market</a:t>
            </a:r>
            <a:r>
              <a:rPr lang="de-DE" dirty="0"/>
              <a:t> </a:t>
            </a:r>
            <a:r>
              <a:rPr lang="de-DE" dirty="0" err="1"/>
              <a:t>price</a:t>
            </a:r>
            <a:r>
              <a:rPr lang="de-DE" dirty="0"/>
              <a:t>); </a:t>
            </a:r>
            <a:r>
              <a:rPr lang="de-DE" dirty="0" err="1"/>
              <a:t>only</a:t>
            </a:r>
            <a:r>
              <a:rPr lang="de-DE" dirty="0"/>
              <a:t> </a:t>
            </a:r>
            <a:r>
              <a:rPr lang="de-DE" dirty="0" err="1"/>
              <a:t>the</a:t>
            </a:r>
            <a:r>
              <a:rPr lang="de-DE" dirty="0"/>
              <a:t> </a:t>
            </a:r>
            <a:r>
              <a:rPr lang="de-DE" dirty="0" err="1"/>
              <a:t>difference</a:t>
            </a:r>
            <a:r>
              <a:rPr lang="de-DE" dirty="0"/>
              <a:t> </a:t>
            </a:r>
            <a:r>
              <a:rPr lang="de-DE" dirty="0" err="1"/>
              <a:t>is</a:t>
            </a:r>
            <a:r>
              <a:rPr lang="de-DE" dirty="0"/>
              <a:t> </a:t>
            </a:r>
            <a:r>
              <a:rPr lang="de-DE" dirty="0" err="1"/>
              <a:t>exchanged</a:t>
            </a:r>
            <a:r>
              <a:rPr lang="de-DE" dirty="0"/>
              <a:t> </a:t>
            </a:r>
            <a:r>
              <a:rPr lang="de-DE" dirty="0" err="1"/>
              <a:t>each</a:t>
            </a:r>
            <a:r>
              <a:rPr lang="de-DE" dirty="0"/>
              <a:t> </a:t>
            </a:r>
            <a:r>
              <a:rPr lang="de-DE" dirty="0" err="1"/>
              <a:t>month</a:t>
            </a:r>
            <a:r>
              <a:rPr lang="de-DE" dirty="0"/>
              <a:t> </a:t>
            </a:r>
          </a:p>
          <a:p>
            <a:pPr marL="0" indent="0"/>
            <a:r>
              <a:rPr lang="de-DE" sz="1600" i="1" dirty="0">
                <a:solidFill>
                  <a:srgbClr val="002060"/>
                </a:solidFill>
              </a:rPr>
              <a:t>e.g. large </a:t>
            </a:r>
            <a:r>
              <a:rPr lang="de-DE" sz="1600" i="1" dirty="0" err="1">
                <a:solidFill>
                  <a:srgbClr val="002060"/>
                </a:solidFill>
              </a:rPr>
              <a:t>consumer</a:t>
            </a:r>
            <a:r>
              <a:rPr lang="de-DE" sz="1600" i="1" dirty="0">
                <a:solidFill>
                  <a:srgbClr val="002060"/>
                </a:solidFill>
              </a:rPr>
              <a:t> (</a:t>
            </a:r>
            <a:r>
              <a:rPr lang="de-DE" sz="1600" i="1" dirty="0" err="1">
                <a:solidFill>
                  <a:srgbClr val="002060"/>
                </a:solidFill>
              </a:rPr>
              <a:t>as</a:t>
            </a:r>
            <a:r>
              <a:rPr lang="de-DE" sz="1600" i="1" dirty="0">
                <a:solidFill>
                  <a:srgbClr val="002060"/>
                </a:solidFill>
              </a:rPr>
              <a:t> Party A – </a:t>
            </a:r>
            <a:r>
              <a:rPr lang="de-DE" sz="1600" i="1" dirty="0" err="1">
                <a:solidFill>
                  <a:srgbClr val="002060"/>
                </a:solidFill>
              </a:rPr>
              <a:t>fixed</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payer</a:t>
            </a:r>
            <a:r>
              <a:rPr lang="de-DE" sz="1600" i="1" dirty="0">
                <a:solidFill>
                  <a:srgbClr val="002060"/>
                </a:solidFill>
              </a:rPr>
              <a:t>) </a:t>
            </a:r>
            <a:r>
              <a:rPr lang="de-DE" sz="1600" i="1" dirty="0" err="1">
                <a:solidFill>
                  <a:srgbClr val="002060"/>
                </a:solidFill>
              </a:rPr>
              <a:t>hedging</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risk</a:t>
            </a:r>
            <a:r>
              <a:rPr lang="de-DE" sz="1600" i="1" dirty="0">
                <a:solidFill>
                  <a:srgbClr val="002060"/>
                </a:solidFill>
              </a:rPr>
              <a:t> </a:t>
            </a:r>
            <a:r>
              <a:rPr lang="de-DE" sz="1600" i="1" dirty="0" err="1">
                <a:solidFill>
                  <a:srgbClr val="002060"/>
                </a:solidFill>
              </a:rPr>
              <a:t>from</a:t>
            </a:r>
            <a:r>
              <a:rPr lang="de-DE" sz="1600" i="1" dirty="0">
                <a:solidFill>
                  <a:srgbClr val="002060"/>
                </a:solidFill>
              </a:rPr>
              <a:t> </a:t>
            </a:r>
            <a:r>
              <a:rPr lang="de-DE" sz="1600" i="1" dirty="0" err="1">
                <a:solidFill>
                  <a:srgbClr val="002060"/>
                </a:solidFill>
              </a:rPr>
              <a:t>their</a:t>
            </a:r>
            <a:r>
              <a:rPr lang="de-DE" sz="1600" i="1" dirty="0">
                <a:solidFill>
                  <a:srgbClr val="002060"/>
                </a:solidFill>
              </a:rPr>
              <a:t> </a:t>
            </a:r>
            <a:r>
              <a:rPr lang="de-DE" sz="1600" i="1" dirty="0" err="1">
                <a:solidFill>
                  <a:srgbClr val="002060"/>
                </a:solidFill>
              </a:rPr>
              <a:t>long</a:t>
            </a:r>
            <a:r>
              <a:rPr lang="de-DE" sz="1600" i="1" dirty="0">
                <a:solidFill>
                  <a:srgbClr val="002060"/>
                </a:solidFill>
              </a:rPr>
              <a:t>-term </a:t>
            </a:r>
            <a:r>
              <a:rPr lang="de-DE" sz="1600" i="1" dirty="0" err="1">
                <a:solidFill>
                  <a:srgbClr val="002060"/>
                </a:solidFill>
              </a:rPr>
              <a:t>supply</a:t>
            </a:r>
            <a:r>
              <a:rPr lang="de-DE" sz="1600" i="1" dirty="0">
                <a:solidFill>
                  <a:srgbClr val="002060"/>
                </a:solidFill>
              </a:rPr>
              <a:t> </a:t>
            </a:r>
            <a:r>
              <a:rPr lang="de-DE" sz="1600" i="1" dirty="0" err="1">
                <a:solidFill>
                  <a:srgbClr val="002060"/>
                </a:solidFill>
              </a:rPr>
              <a:t>contract</a:t>
            </a:r>
            <a:r>
              <a:rPr lang="de-DE" sz="1600" i="1" dirty="0">
                <a:solidFill>
                  <a:srgbClr val="002060"/>
                </a:solidFill>
              </a:rPr>
              <a:t> </a:t>
            </a:r>
            <a:r>
              <a:rPr lang="de-DE" sz="1600" i="1" dirty="0" err="1">
                <a:solidFill>
                  <a:srgbClr val="002060"/>
                </a:solidFill>
              </a:rPr>
              <a:t>with</a:t>
            </a:r>
            <a:r>
              <a:rPr lang="de-DE" sz="1600" i="1" dirty="0">
                <a:solidFill>
                  <a:srgbClr val="002060"/>
                </a:solidFill>
              </a:rPr>
              <a:t> an index-</a:t>
            </a:r>
            <a:r>
              <a:rPr lang="de-DE" sz="1600" i="1" dirty="0" err="1">
                <a:solidFill>
                  <a:srgbClr val="002060"/>
                </a:solidFill>
              </a:rPr>
              <a:t>based</a:t>
            </a:r>
            <a:r>
              <a:rPr lang="de-DE" sz="1600" i="1" dirty="0">
                <a:solidFill>
                  <a:srgbClr val="002060"/>
                </a:solidFill>
              </a:rPr>
              <a:t> </a:t>
            </a:r>
            <a:r>
              <a:rPr lang="de-DE" sz="1600" i="1" dirty="0" err="1">
                <a:solidFill>
                  <a:srgbClr val="002060"/>
                </a:solidFill>
              </a:rPr>
              <a:t>price</a:t>
            </a:r>
            <a:endParaRPr lang="de-DE" sz="1600" i="1" dirty="0">
              <a:solidFill>
                <a:srgbClr val="002060"/>
              </a:solidFill>
            </a:endParaRPr>
          </a:p>
          <a:p>
            <a:pPr marL="0" indent="0"/>
            <a:endParaRPr lang="de-DE" dirty="0"/>
          </a:p>
          <a:p>
            <a:pPr marL="285750" indent="-285750">
              <a:buFont typeface="Arial" panose="020B0604020202020204" pitchFamily="34" charset="0"/>
              <a:buChar char="•"/>
            </a:pPr>
            <a:r>
              <a:rPr lang="de-DE" dirty="0" err="1"/>
              <a:t>floating</a:t>
            </a:r>
            <a:r>
              <a:rPr lang="de-DE" dirty="0"/>
              <a:t>-</a:t>
            </a:r>
            <a:r>
              <a:rPr lang="de-DE" dirty="0" err="1"/>
              <a:t>for</a:t>
            </a:r>
            <a:r>
              <a:rPr lang="de-DE" dirty="0"/>
              <a:t>-floating </a:t>
            </a:r>
            <a:r>
              <a:rPr lang="de-DE" dirty="0" err="1"/>
              <a:t>swap</a:t>
            </a:r>
            <a:r>
              <a:rPr lang="de-DE" dirty="0"/>
              <a:t>: </a:t>
            </a:r>
            <a:r>
              <a:rPr lang="de-DE" dirty="0" err="1"/>
              <a:t>both</a:t>
            </a:r>
            <a:r>
              <a:rPr lang="de-DE" dirty="0"/>
              <a:t> Party A and Party B </a:t>
            </a:r>
            <a:r>
              <a:rPr lang="de-DE" dirty="0" err="1"/>
              <a:t>pay</a:t>
            </a:r>
            <a:r>
              <a:rPr lang="de-DE" dirty="0"/>
              <a:t> </a:t>
            </a:r>
            <a:r>
              <a:rPr lang="de-DE" dirty="0" err="1"/>
              <a:t>their</a:t>
            </a:r>
            <a:r>
              <a:rPr lang="de-DE" dirty="0"/>
              <a:t> </a:t>
            </a:r>
            <a:r>
              <a:rPr lang="de-DE" dirty="0" err="1"/>
              <a:t>respective</a:t>
            </a:r>
            <a:r>
              <a:rPr lang="de-DE" dirty="0"/>
              <a:t> </a:t>
            </a:r>
            <a:r>
              <a:rPr lang="de-DE" dirty="0" err="1"/>
              <a:t>floating</a:t>
            </a:r>
            <a:r>
              <a:rPr lang="de-DE" dirty="0"/>
              <a:t> </a:t>
            </a:r>
            <a:r>
              <a:rPr lang="de-DE" dirty="0" err="1"/>
              <a:t>price</a:t>
            </a:r>
            <a:endParaRPr lang="de-DE" dirty="0"/>
          </a:p>
          <a:p>
            <a:pPr marL="0" indent="0"/>
            <a:endParaRPr lang="de-DE" dirty="0"/>
          </a:p>
          <a:p>
            <a:pPr marL="285750" indent="-285750">
              <a:buFont typeface="Arial" panose="020B0604020202020204" pitchFamily="34" charset="0"/>
              <a:buChar char="•"/>
            </a:pPr>
            <a:r>
              <a:rPr lang="de-DE" dirty="0" err="1"/>
              <a:t>swaption</a:t>
            </a:r>
            <a:r>
              <a:rPr lang="de-DE" dirty="0"/>
              <a:t>: </a:t>
            </a:r>
            <a:r>
              <a:rPr lang="de-DE" dirty="0" err="1"/>
              <a:t>option</a:t>
            </a:r>
            <a:r>
              <a:rPr lang="de-DE" dirty="0"/>
              <a:t> </a:t>
            </a:r>
            <a:r>
              <a:rPr lang="de-DE" dirty="0" err="1"/>
              <a:t>to</a:t>
            </a:r>
            <a:r>
              <a:rPr lang="de-DE" dirty="0"/>
              <a:t> </a:t>
            </a:r>
            <a:r>
              <a:rPr lang="de-DE" dirty="0" err="1"/>
              <a:t>enter</a:t>
            </a:r>
            <a:r>
              <a:rPr lang="de-DE" dirty="0"/>
              <a:t> </a:t>
            </a:r>
            <a:r>
              <a:rPr lang="de-DE" dirty="0" err="1"/>
              <a:t>into</a:t>
            </a:r>
            <a:r>
              <a:rPr lang="de-DE" dirty="0"/>
              <a:t> a </a:t>
            </a:r>
            <a:r>
              <a:rPr lang="de-DE" dirty="0" err="1"/>
              <a:t>swap</a:t>
            </a:r>
            <a:endParaRPr lang="de-DE" dirty="0"/>
          </a:p>
          <a:p>
            <a:pPr marL="285750" indent="-285750">
              <a:buFont typeface="Arial" panose="020B0604020202020204" pitchFamily="34" charset="0"/>
              <a:buChar char="•"/>
            </a:pPr>
            <a:r>
              <a:rPr lang="de-DE" dirty="0" err="1"/>
              <a:t>floor</a:t>
            </a:r>
            <a:r>
              <a:rPr lang="de-DE" dirty="0"/>
              <a:t>, </a:t>
            </a:r>
            <a:r>
              <a:rPr lang="de-DE" dirty="0" err="1"/>
              <a:t>cap</a:t>
            </a:r>
            <a:r>
              <a:rPr lang="de-DE" dirty="0"/>
              <a:t>, </a:t>
            </a:r>
            <a:r>
              <a:rPr lang="de-DE" dirty="0" err="1"/>
              <a:t>collar</a:t>
            </a:r>
            <a:r>
              <a:rPr lang="de-DE" dirty="0"/>
              <a:t> etc.</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Product types: Swaps</a:t>
            </a:r>
          </a:p>
        </p:txBody>
      </p:sp>
    </p:spTree>
    <p:extLst>
      <p:ext uri="{BB962C8B-B14F-4D97-AF65-F5344CB8AC3E}">
        <p14:creationId xmlns:p14="http://schemas.microsoft.com/office/powerpoint/2010/main" val="23108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Deal </a:t>
            </a:r>
            <a:r>
              <a:rPr lang="de-DE" dirty="0" err="1"/>
              <a:t>conclusion</a:t>
            </a:r>
            <a:r>
              <a:rPr lang="de-DE" dirty="0"/>
              <a:t> → (</a:t>
            </a:r>
            <a:r>
              <a:rPr lang="de-DE" dirty="0" err="1"/>
              <a:t>Confirmation</a:t>
            </a:r>
            <a:r>
              <a:rPr lang="de-DE" dirty="0"/>
              <a:t>) → Nomination → Settlement </a:t>
            </a:r>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life cycle - OTC</a:t>
            </a:r>
          </a:p>
        </p:txBody>
      </p:sp>
      <p:sp>
        <p:nvSpPr>
          <p:cNvPr id="2" name="Textfeld 1">
            <a:extLst>
              <a:ext uri="{FF2B5EF4-FFF2-40B4-BE49-F238E27FC236}">
                <a16:creationId xmlns:a16="http://schemas.microsoft.com/office/drawing/2014/main" id="{CBA5FB5D-0EB3-4B08-B76A-7A2A97B0446E}"/>
              </a:ext>
            </a:extLst>
          </p:cNvPr>
          <p:cNvSpPr txBox="1"/>
          <p:nvPr/>
        </p:nvSpPr>
        <p:spPr>
          <a:xfrm>
            <a:off x="1326105" y="2502915"/>
            <a:ext cx="1584175" cy="3416320"/>
          </a:xfrm>
          <a:prstGeom prst="rect">
            <a:avLst/>
          </a:prstGeom>
          <a:noFill/>
          <a:ln>
            <a:solidFill>
              <a:schemeClr val="tx1"/>
            </a:solidFill>
          </a:ln>
        </p:spPr>
        <p:txBody>
          <a:bodyPr wrap="square" rtlCol="0">
            <a:spAutoFit/>
          </a:bodyPr>
          <a:lstStyle/>
          <a:p>
            <a:r>
              <a:rPr lang="en-GB" dirty="0"/>
              <a:t>Possible by any means of communication:</a:t>
            </a:r>
          </a:p>
          <a:p>
            <a:endParaRPr lang="en-GB" dirty="0"/>
          </a:p>
          <a:p>
            <a:r>
              <a:rPr lang="en-GB" dirty="0"/>
              <a:t>written contract</a:t>
            </a:r>
          </a:p>
          <a:p>
            <a:endParaRPr lang="en-GB" dirty="0"/>
          </a:p>
          <a:p>
            <a:r>
              <a:rPr lang="en-GB" dirty="0"/>
              <a:t>via phone (on recorded line) – with or without broker</a:t>
            </a:r>
          </a:p>
          <a:p>
            <a:endParaRPr lang="en-GB" dirty="0"/>
          </a:p>
          <a:p>
            <a:r>
              <a:rPr lang="en-GB" dirty="0"/>
              <a:t>via email</a:t>
            </a:r>
          </a:p>
          <a:p>
            <a:endParaRPr lang="en-GB" dirty="0"/>
          </a:p>
          <a:p>
            <a:r>
              <a:rPr lang="en-GB" dirty="0"/>
              <a:t>via electronic broker platform (screen)</a:t>
            </a:r>
          </a:p>
          <a:p>
            <a:endParaRPr lang="en-GB" dirty="0"/>
          </a:p>
          <a:p>
            <a:r>
              <a:rPr lang="en-GB" b="1" dirty="0"/>
              <a:t>Deal capture in the company’s trading system</a:t>
            </a:r>
            <a:endParaRPr lang="de-DE" b="1" dirty="0"/>
          </a:p>
        </p:txBody>
      </p:sp>
      <p:sp>
        <p:nvSpPr>
          <p:cNvPr id="8" name="Textfeld 7">
            <a:extLst>
              <a:ext uri="{FF2B5EF4-FFF2-40B4-BE49-F238E27FC236}">
                <a16:creationId xmlns:a16="http://schemas.microsoft.com/office/drawing/2014/main" id="{A98117F3-6F81-4F51-9984-E17C952742E9}"/>
              </a:ext>
            </a:extLst>
          </p:cNvPr>
          <p:cNvSpPr txBox="1"/>
          <p:nvPr/>
        </p:nvSpPr>
        <p:spPr>
          <a:xfrm>
            <a:off x="2944336" y="2502915"/>
            <a:ext cx="1584175" cy="2492990"/>
          </a:xfrm>
          <a:prstGeom prst="rect">
            <a:avLst/>
          </a:prstGeom>
          <a:noFill/>
          <a:ln>
            <a:solidFill>
              <a:schemeClr val="tx1"/>
            </a:solidFill>
          </a:ln>
        </p:spPr>
        <p:txBody>
          <a:bodyPr wrap="square" rtlCol="0">
            <a:spAutoFit/>
          </a:bodyPr>
          <a:lstStyle/>
          <a:p>
            <a:r>
              <a:rPr lang="en-GB" dirty="0"/>
              <a:t>In case of non-written deal conclusion for forward transactions</a:t>
            </a:r>
          </a:p>
          <a:p>
            <a:endParaRPr lang="en-GB" dirty="0"/>
          </a:p>
          <a:p>
            <a:r>
              <a:rPr lang="en-GB" dirty="0"/>
              <a:t>Objective: align the parties’ understanding of the terms of the transaction </a:t>
            </a:r>
            <a:r>
              <a:rPr lang="de-DE" dirty="0"/>
              <a:t>&gt; </a:t>
            </a:r>
            <a:r>
              <a:rPr lang="de-DE" dirty="0" err="1"/>
              <a:t>identify</a:t>
            </a:r>
            <a:r>
              <a:rPr lang="de-DE" dirty="0"/>
              <a:t> and </a:t>
            </a:r>
            <a:r>
              <a:rPr lang="de-DE" dirty="0" err="1"/>
              <a:t>resolve</a:t>
            </a:r>
            <a:r>
              <a:rPr lang="de-DE" dirty="0"/>
              <a:t> </a:t>
            </a:r>
            <a:r>
              <a:rPr lang="de-DE" dirty="0" err="1"/>
              <a:t>any</a:t>
            </a:r>
            <a:r>
              <a:rPr lang="de-DE" dirty="0"/>
              <a:t> </a:t>
            </a:r>
            <a:r>
              <a:rPr lang="de-DE" dirty="0" err="1"/>
              <a:t>discrepancy</a:t>
            </a:r>
            <a:r>
              <a:rPr lang="de-DE" dirty="0"/>
              <a:t> </a:t>
            </a:r>
            <a:r>
              <a:rPr lang="de-DE" dirty="0" err="1"/>
              <a:t>before</a:t>
            </a:r>
            <a:r>
              <a:rPr lang="de-DE" dirty="0"/>
              <a:t> </a:t>
            </a:r>
            <a:r>
              <a:rPr lang="de-DE" dirty="0" err="1"/>
              <a:t>delivery</a:t>
            </a:r>
            <a:endParaRPr lang="de-DE" dirty="0"/>
          </a:p>
        </p:txBody>
      </p:sp>
      <p:sp>
        <p:nvSpPr>
          <p:cNvPr id="10" name="Textfeld 9">
            <a:extLst>
              <a:ext uri="{FF2B5EF4-FFF2-40B4-BE49-F238E27FC236}">
                <a16:creationId xmlns:a16="http://schemas.microsoft.com/office/drawing/2014/main" id="{E667AD9F-C71D-4C15-BDA9-5AFA735C0778}"/>
              </a:ext>
            </a:extLst>
          </p:cNvPr>
          <p:cNvSpPr txBox="1"/>
          <p:nvPr/>
        </p:nvSpPr>
        <p:spPr>
          <a:xfrm>
            <a:off x="4570412" y="2492896"/>
            <a:ext cx="1584175" cy="2123658"/>
          </a:xfrm>
          <a:prstGeom prst="rect">
            <a:avLst/>
          </a:prstGeom>
          <a:noFill/>
          <a:ln>
            <a:solidFill>
              <a:schemeClr val="tx1"/>
            </a:solidFill>
          </a:ln>
        </p:spPr>
        <p:txBody>
          <a:bodyPr wrap="square" rtlCol="0">
            <a:spAutoFit/>
          </a:bodyPr>
          <a:lstStyle/>
          <a:p>
            <a:r>
              <a:rPr lang="de-DE" dirty="0" err="1"/>
              <a:t>Delivery</a:t>
            </a:r>
            <a:r>
              <a:rPr lang="de-DE" dirty="0"/>
              <a:t> </a:t>
            </a:r>
            <a:r>
              <a:rPr lang="de-DE" dirty="0" err="1"/>
              <a:t>obligations</a:t>
            </a:r>
            <a:r>
              <a:rPr lang="de-DE" dirty="0"/>
              <a:t> </a:t>
            </a:r>
            <a:r>
              <a:rPr lang="de-DE" dirty="0" err="1"/>
              <a:t>are</a:t>
            </a:r>
            <a:r>
              <a:rPr lang="de-DE" dirty="0"/>
              <a:t> </a:t>
            </a:r>
            <a:r>
              <a:rPr lang="de-DE" dirty="0" err="1"/>
              <a:t>performed</a:t>
            </a:r>
            <a:r>
              <a:rPr lang="de-DE" dirty="0"/>
              <a:t> </a:t>
            </a:r>
            <a:r>
              <a:rPr lang="de-DE" dirty="0" err="1"/>
              <a:t>by</a:t>
            </a:r>
            <a:r>
              <a:rPr lang="de-DE" dirty="0"/>
              <a:t> </a:t>
            </a:r>
            <a:r>
              <a:rPr lang="de-DE" dirty="0" err="1"/>
              <a:t>nominating</a:t>
            </a:r>
            <a:r>
              <a:rPr lang="de-DE" dirty="0"/>
              <a:t> </a:t>
            </a:r>
            <a:r>
              <a:rPr lang="de-DE" dirty="0" err="1"/>
              <a:t>to</a:t>
            </a:r>
            <a:r>
              <a:rPr lang="de-DE" dirty="0"/>
              <a:t> TSO:</a:t>
            </a:r>
          </a:p>
          <a:p>
            <a:endParaRPr lang="de-DE" dirty="0"/>
          </a:p>
          <a:p>
            <a:r>
              <a:rPr lang="de-DE" dirty="0"/>
              <a:t>Trader (</a:t>
            </a:r>
            <a:r>
              <a:rPr lang="de-DE" dirty="0" err="1"/>
              <a:t>balance</a:t>
            </a:r>
            <a:r>
              <a:rPr lang="de-DE" dirty="0"/>
              <a:t> </a:t>
            </a:r>
            <a:r>
              <a:rPr lang="de-DE" dirty="0" err="1"/>
              <a:t>responsible</a:t>
            </a:r>
            <a:r>
              <a:rPr lang="de-DE" dirty="0"/>
              <a:t> </a:t>
            </a:r>
            <a:r>
              <a:rPr lang="de-DE" dirty="0" err="1"/>
              <a:t>party</a:t>
            </a:r>
            <a:r>
              <a:rPr lang="de-DE" dirty="0"/>
              <a:t>) </a:t>
            </a:r>
            <a:r>
              <a:rPr lang="de-DE" dirty="0" err="1"/>
              <a:t>submits</a:t>
            </a:r>
            <a:r>
              <a:rPr lang="de-DE" dirty="0"/>
              <a:t> (</a:t>
            </a:r>
            <a:r>
              <a:rPr lang="de-DE" dirty="0" err="1"/>
              <a:t>net</a:t>
            </a:r>
            <a:r>
              <a:rPr lang="de-DE" dirty="0"/>
              <a:t>) </a:t>
            </a:r>
            <a:r>
              <a:rPr lang="de-DE" dirty="0" err="1"/>
              <a:t>delivery</a:t>
            </a:r>
            <a:r>
              <a:rPr lang="de-DE" dirty="0"/>
              <a:t> </a:t>
            </a:r>
            <a:r>
              <a:rPr lang="de-DE" dirty="0" err="1"/>
              <a:t>amount</a:t>
            </a:r>
            <a:r>
              <a:rPr lang="de-DE" dirty="0"/>
              <a:t> </a:t>
            </a:r>
            <a:r>
              <a:rPr lang="de-DE" dirty="0" err="1"/>
              <a:t>with</a:t>
            </a:r>
            <a:r>
              <a:rPr lang="de-DE" dirty="0"/>
              <a:t> </a:t>
            </a:r>
            <a:r>
              <a:rPr lang="de-DE" dirty="0" err="1"/>
              <a:t>each</a:t>
            </a:r>
            <a:r>
              <a:rPr lang="de-DE" dirty="0"/>
              <a:t> </a:t>
            </a:r>
            <a:r>
              <a:rPr lang="de-DE" dirty="0" err="1"/>
              <a:t>counterparty</a:t>
            </a:r>
            <a:r>
              <a:rPr lang="de-DE" dirty="0"/>
              <a:t> </a:t>
            </a:r>
            <a:r>
              <a:rPr lang="de-DE" dirty="0" err="1"/>
              <a:t>for</a:t>
            </a:r>
            <a:r>
              <a:rPr lang="de-DE" dirty="0"/>
              <a:t> </a:t>
            </a:r>
            <a:r>
              <a:rPr lang="de-DE" dirty="0" err="1"/>
              <a:t>each</a:t>
            </a:r>
            <a:r>
              <a:rPr lang="de-DE" dirty="0"/>
              <a:t> </a:t>
            </a:r>
            <a:r>
              <a:rPr lang="de-DE" dirty="0" err="1"/>
              <a:t>day</a:t>
            </a:r>
            <a:r>
              <a:rPr lang="de-DE" dirty="0"/>
              <a:t> </a:t>
            </a:r>
            <a:r>
              <a:rPr lang="de-DE" dirty="0" err="1"/>
              <a:t>before</a:t>
            </a:r>
            <a:r>
              <a:rPr lang="de-DE" dirty="0"/>
              <a:t> 14:30h on D-1</a:t>
            </a:r>
          </a:p>
        </p:txBody>
      </p:sp>
      <p:sp>
        <p:nvSpPr>
          <p:cNvPr id="11" name="Textfeld 10">
            <a:extLst>
              <a:ext uri="{FF2B5EF4-FFF2-40B4-BE49-F238E27FC236}">
                <a16:creationId xmlns:a16="http://schemas.microsoft.com/office/drawing/2014/main" id="{D5C7E308-5D29-41E9-B977-F5BB01F5B077}"/>
              </a:ext>
            </a:extLst>
          </p:cNvPr>
          <p:cNvSpPr txBox="1"/>
          <p:nvPr/>
        </p:nvSpPr>
        <p:spPr>
          <a:xfrm>
            <a:off x="6188643" y="2492896"/>
            <a:ext cx="1584175" cy="2677656"/>
          </a:xfrm>
          <a:prstGeom prst="rect">
            <a:avLst/>
          </a:prstGeom>
          <a:noFill/>
          <a:ln>
            <a:solidFill>
              <a:schemeClr val="tx1"/>
            </a:solidFill>
          </a:ln>
        </p:spPr>
        <p:txBody>
          <a:bodyPr wrap="square" rtlCol="0">
            <a:spAutoFit/>
          </a:bodyPr>
          <a:lstStyle/>
          <a:p>
            <a:r>
              <a:rPr lang="de-DE" dirty="0" err="1"/>
              <a:t>Invoice</a:t>
            </a:r>
            <a:r>
              <a:rPr lang="de-DE" dirty="0"/>
              <a:t> and </a:t>
            </a:r>
            <a:r>
              <a:rPr lang="de-DE" dirty="0" err="1"/>
              <a:t>payment</a:t>
            </a:r>
            <a:r>
              <a:rPr lang="de-DE" dirty="0"/>
              <a:t> </a:t>
            </a:r>
            <a:r>
              <a:rPr lang="de-DE" dirty="0" err="1"/>
              <a:t>for</a:t>
            </a:r>
            <a:r>
              <a:rPr lang="de-DE" dirty="0"/>
              <a:t> </a:t>
            </a:r>
            <a:r>
              <a:rPr lang="de-DE" dirty="0" err="1"/>
              <a:t>each</a:t>
            </a:r>
            <a:r>
              <a:rPr lang="de-DE" dirty="0"/>
              <a:t> </a:t>
            </a:r>
            <a:r>
              <a:rPr lang="de-DE" dirty="0" err="1"/>
              <a:t>delivery</a:t>
            </a:r>
            <a:r>
              <a:rPr lang="de-DE" dirty="0"/>
              <a:t> </a:t>
            </a:r>
            <a:r>
              <a:rPr lang="de-DE" dirty="0" err="1"/>
              <a:t>month</a:t>
            </a:r>
            <a:r>
              <a:rPr lang="de-DE" dirty="0"/>
              <a:t> in </a:t>
            </a:r>
            <a:r>
              <a:rPr lang="de-DE" dirty="0" err="1"/>
              <a:t>the</a:t>
            </a:r>
            <a:r>
              <a:rPr lang="de-DE" dirty="0"/>
              <a:t> </a:t>
            </a:r>
            <a:r>
              <a:rPr lang="de-DE" dirty="0" err="1"/>
              <a:t>following</a:t>
            </a:r>
            <a:r>
              <a:rPr lang="de-DE" dirty="0"/>
              <a:t> </a:t>
            </a:r>
            <a:r>
              <a:rPr lang="de-DE" dirty="0" err="1"/>
              <a:t>month</a:t>
            </a:r>
            <a:endParaRPr lang="de-DE" dirty="0"/>
          </a:p>
          <a:p>
            <a:endParaRPr lang="de-DE" dirty="0"/>
          </a:p>
          <a:p>
            <a:r>
              <a:rPr lang="de-DE" dirty="0" err="1"/>
              <a:t>Standardised</a:t>
            </a:r>
            <a:r>
              <a:rPr lang="de-DE" dirty="0"/>
              <a:t> </a:t>
            </a:r>
            <a:r>
              <a:rPr lang="de-DE" dirty="0" err="1"/>
              <a:t>payment</a:t>
            </a:r>
            <a:r>
              <a:rPr lang="de-DE" dirty="0"/>
              <a:t> </a:t>
            </a:r>
            <a:r>
              <a:rPr lang="de-DE" dirty="0" err="1"/>
              <a:t>terms</a:t>
            </a:r>
            <a:r>
              <a:rPr lang="de-DE" dirty="0"/>
              <a:t>:</a:t>
            </a:r>
          </a:p>
          <a:p>
            <a:r>
              <a:rPr lang="de-DE" dirty="0" err="1"/>
              <a:t>Invoice</a:t>
            </a:r>
            <a:r>
              <a:rPr lang="de-DE" dirty="0"/>
              <a:t> in </a:t>
            </a:r>
            <a:r>
              <a:rPr lang="de-DE" dirty="0" err="1"/>
              <a:t>the</a:t>
            </a:r>
            <a:r>
              <a:rPr lang="de-DE" dirty="0"/>
              <a:t> </a:t>
            </a:r>
            <a:r>
              <a:rPr lang="de-DE" dirty="0" err="1"/>
              <a:t>beginning</a:t>
            </a:r>
            <a:r>
              <a:rPr lang="de-DE" dirty="0"/>
              <a:t> </a:t>
            </a:r>
            <a:r>
              <a:rPr lang="de-DE" dirty="0" err="1"/>
              <a:t>of</a:t>
            </a:r>
            <a:r>
              <a:rPr lang="de-DE" dirty="0"/>
              <a:t> </a:t>
            </a:r>
            <a:r>
              <a:rPr lang="de-DE" dirty="0" err="1"/>
              <a:t>the</a:t>
            </a:r>
            <a:r>
              <a:rPr lang="de-DE" dirty="0"/>
              <a:t> </a:t>
            </a:r>
            <a:r>
              <a:rPr lang="de-DE" dirty="0" err="1"/>
              <a:t>following</a:t>
            </a:r>
            <a:r>
              <a:rPr lang="de-DE" dirty="0"/>
              <a:t> </a:t>
            </a:r>
            <a:r>
              <a:rPr lang="de-DE" dirty="0" err="1"/>
              <a:t>month</a:t>
            </a:r>
            <a:r>
              <a:rPr lang="de-DE" dirty="0"/>
              <a:t>; </a:t>
            </a:r>
            <a:r>
              <a:rPr lang="de-DE" dirty="0" err="1"/>
              <a:t>payment</a:t>
            </a:r>
            <a:r>
              <a:rPr lang="de-DE" dirty="0"/>
              <a:t> date on </a:t>
            </a:r>
            <a:r>
              <a:rPr lang="de-DE" dirty="0" err="1"/>
              <a:t>the</a:t>
            </a:r>
            <a:r>
              <a:rPr lang="de-DE" dirty="0"/>
              <a:t>  20</a:t>
            </a:r>
            <a:r>
              <a:rPr lang="de-DE" baseline="30000" dirty="0"/>
              <a:t>th</a:t>
            </a:r>
            <a:r>
              <a:rPr lang="de-DE" dirty="0"/>
              <a:t> (5</a:t>
            </a:r>
            <a:r>
              <a:rPr lang="de-DE" baseline="30000" dirty="0"/>
              <a:t>th</a:t>
            </a:r>
            <a:r>
              <a:rPr lang="de-DE" dirty="0"/>
              <a:t> </a:t>
            </a:r>
            <a:r>
              <a:rPr lang="de-DE" dirty="0" err="1"/>
              <a:t>working</a:t>
            </a:r>
            <a:r>
              <a:rPr lang="de-DE" dirty="0"/>
              <a:t> </a:t>
            </a:r>
            <a:r>
              <a:rPr lang="de-DE" dirty="0" err="1"/>
              <a:t>day</a:t>
            </a:r>
            <a:r>
              <a:rPr lang="de-DE" dirty="0"/>
              <a:t> </a:t>
            </a:r>
            <a:r>
              <a:rPr lang="de-DE" dirty="0" err="1"/>
              <a:t>for</a:t>
            </a:r>
            <a:r>
              <a:rPr lang="de-DE" dirty="0"/>
              <a:t> </a:t>
            </a:r>
            <a:r>
              <a:rPr lang="de-DE" dirty="0" err="1"/>
              <a:t>financial</a:t>
            </a:r>
            <a:r>
              <a:rPr lang="de-DE" dirty="0"/>
              <a:t> </a:t>
            </a:r>
            <a:r>
              <a:rPr lang="de-DE" dirty="0" err="1"/>
              <a:t>contracts</a:t>
            </a:r>
            <a:r>
              <a:rPr lang="de-DE" dirty="0"/>
              <a:t>)</a:t>
            </a:r>
          </a:p>
        </p:txBody>
      </p:sp>
    </p:spTree>
    <p:extLst>
      <p:ext uri="{BB962C8B-B14F-4D97-AF65-F5344CB8AC3E}">
        <p14:creationId xmlns:p14="http://schemas.microsoft.com/office/powerpoint/2010/main" val="146530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EPEX SPOT </a:t>
            </a:r>
            <a:r>
              <a:rPr lang="de-DE" dirty="0" err="1"/>
              <a:t>transmits</a:t>
            </a:r>
            <a:r>
              <a:rPr lang="de-DE" dirty="0"/>
              <a:t> trade </a:t>
            </a:r>
            <a:r>
              <a:rPr lang="de-DE" dirty="0" err="1"/>
              <a:t>information</a:t>
            </a:r>
            <a:r>
              <a:rPr lang="de-DE" dirty="0"/>
              <a:t> </a:t>
            </a:r>
            <a:r>
              <a:rPr lang="de-DE" dirty="0" err="1"/>
              <a:t>to</a:t>
            </a:r>
            <a:r>
              <a:rPr lang="de-DE" dirty="0"/>
              <a:t> </a:t>
            </a:r>
            <a:r>
              <a:rPr lang="de-DE" dirty="0" err="1"/>
              <a:t>the</a:t>
            </a:r>
            <a:r>
              <a:rPr lang="de-DE" dirty="0"/>
              <a:t> </a:t>
            </a:r>
            <a:r>
              <a:rPr lang="de-DE" dirty="0" err="1"/>
              <a:t>central</a:t>
            </a:r>
            <a:r>
              <a:rPr lang="de-DE" dirty="0"/>
              <a:t> </a:t>
            </a:r>
            <a:r>
              <a:rPr lang="de-DE" dirty="0" err="1"/>
              <a:t>counterparty</a:t>
            </a:r>
            <a:r>
              <a:rPr lang="de-DE" dirty="0"/>
              <a:t> European </a:t>
            </a:r>
            <a:r>
              <a:rPr lang="de-DE" dirty="0" err="1"/>
              <a:t>Commodity</a:t>
            </a:r>
            <a:r>
              <a:rPr lang="de-DE" dirty="0"/>
              <a:t> Clearing (ECC) </a:t>
            </a:r>
            <a:r>
              <a:rPr lang="de-DE" dirty="0" err="1"/>
              <a:t>for</a:t>
            </a:r>
            <a:r>
              <a:rPr lang="de-DE" dirty="0"/>
              <a:t> </a:t>
            </a:r>
            <a:r>
              <a:rPr lang="de-DE" dirty="0" err="1"/>
              <a:t>settlement</a:t>
            </a:r>
            <a:r>
              <a:rPr lang="de-DE" dirty="0"/>
              <a:t> and </a:t>
            </a:r>
            <a:r>
              <a:rPr lang="de-DE" dirty="0" err="1"/>
              <a:t>delivery</a:t>
            </a:r>
            <a:r>
              <a:rPr lang="de-DE" dirty="0"/>
              <a:t>.</a:t>
            </a:r>
          </a:p>
          <a:p>
            <a:pPr marL="0" indent="0"/>
            <a:endParaRPr lang="de-DE" dirty="0"/>
          </a:p>
          <a:p>
            <a:pPr marL="0" indent="0"/>
            <a:r>
              <a:rPr lang="de-DE" dirty="0"/>
              <a:t>ECC </a:t>
            </a:r>
            <a:r>
              <a:rPr lang="de-DE" dirty="0" err="1"/>
              <a:t>nominates</a:t>
            </a:r>
            <a:r>
              <a:rPr lang="de-DE" dirty="0"/>
              <a:t> </a:t>
            </a:r>
            <a:r>
              <a:rPr lang="de-DE" dirty="0" err="1"/>
              <a:t>deliveries</a:t>
            </a:r>
            <a:r>
              <a:rPr lang="de-DE" dirty="0"/>
              <a:t> </a:t>
            </a:r>
            <a:r>
              <a:rPr lang="de-DE" dirty="0" err="1"/>
              <a:t>to</a:t>
            </a:r>
            <a:r>
              <a:rPr lang="de-DE" dirty="0"/>
              <a:t> </a:t>
            </a:r>
            <a:r>
              <a:rPr lang="de-DE" dirty="0" err="1"/>
              <a:t>the</a:t>
            </a:r>
            <a:r>
              <a:rPr lang="de-DE" dirty="0"/>
              <a:t> relevant TSO on behalf </a:t>
            </a:r>
            <a:r>
              <a:rPr lang="de-DE" dirty="0" err="1"/>
              <a:t>of</a:t>
            </a:r>
            <a:r>
              <a:rPr lang="de-DE" dirty="0"/>
              <a:t> </a:t>
            </a:r>
            <a:r>
              <a:rPr lang="de-DE" dirty="0" err="1"/>
              <a:t>the</a:t>
            </a:r>
            <a:r>
              <a:rPr lang="de-DE" dirty="0"/>
              <a:t> </a:t>
            </a:r>
            <a:r>
              <a:rPr lang="de-DE" dirty="0" err="1"/>
              <a:t>exchange</a:t>
            </a:r>
            <a:r>
              <a:rPr lang="de-DE" dirty="0"/>
              <a:t> </a:t>
            </a:r>
            <a:r>
              <a:rPr lang="de-DE" dirty="0" err="1"/>
              <a:t>member</a:t>
            </a:r>
            <a:r>
              <a:rPr lang="de-DE" dirty="0"/>
              <a:t> </a:t>
            </a:r>
            <a:r>
              <a:rPr lang="de-DE" dirty="0" err="1"/>
              <a:t>until</a:t>
            </a:r>
            <a:r>
              <a:rPr lang="de-DE" dirty="0"/>
              <a:t> </a:t>
            </a:r>
            <a:r>
              <a:rPr lang="de-DE" dirty="0" err="1"/>
              <a:t>applicable</a:t>
            </a:r>
            <a:r>
              <a:rPr lang="de-DE" dirty="0"/>
              <a:t> </a:t>
            </a:r>
            <a:r>
              <a:rPr lang="de-DE" dirty="0" err="1"/>
              <a:t>nomination</a:t>
            </a:r>
            <a:r>
              <a:rPr lang="de-DE" dirty="0"/>
              <a:t> </a:t>
            </a:r>
            <a:r>
              <a:rPr lang="de-DE" dirty="0" err="1"/>
              <a:t>deadline</a:t>
            </a:r>
            <a:r>
              <a:rPr lang="de-DE" dirty="0"/>
              <a:t> (14:30 </a:t>
            </a:r>
            <a:r>
              <a:rPr lang="de-DE" dirty="0" err="1"/>
              <a:t>pm</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Trade life cycle - EEX</a:t>
            </a:r>
          </a:p>
        </p:txBody>
      </p:sp>
      <p:sp>
        <p:nvSpPr>
          <p:cNvPr id="6" name="Textfeld 5">
            <a:extLst>
              <a:ext uri="{FF2B5EF4-FFF2-40B4-BE49-F238E27FC236}">
                <a16:creationId xmlns:a16="http://schemas.microsoft.com/office/drawing/2014/main" id="{284A8DA1-0421-4383-8475-0AF1A64533C4}"/>
              </a:ext>
            </a:extLst>
          </p:cNvPr>
          <p:cNvSpPr txBox="1"/>
          <p:nvPr/>
        </p:nvSpPr>
        <p:spPr>
          <a:xfrm>
            <a:off x="5436096" y="6118505"/>
            <a:ext cx="2664296" cy="276999"/>
          </a:xfrm>
          <a:prstGeom prst="rect">
            <a:avLst/>
          </a:prstGeom>
          <a:noFill/>
        </p:spPr>
        <p:txBody>
          <a:bodyPr wrap="square" rtlCol="0">
            <a:spAutoFit/>
          </a:bodyPr>
          <a:lstStyle/>
          <a:p>
            <a:pPr algn="r"/>
            <a:r>
              <a:rPr lang="de-DE" dirty="0" err="1"/>
              <a:t>Souce</a:t>
            </a:r>
            <a:r>
              <a:rPr lang="de-DE" dirty="0"/>
              <a:t>: EPEX SPOT</a:t>
            </a:r>
          </a:p>
        </p:txBody>
      </p:sp>
    </p:spTree>
    <p:extLst>
      <p:ext uri="{BB962C8B-B14F-4D97-AF65-F5344CB8AC3E}">
        <p14:creationId xmlns:p14="http://schemas.microsoft.com/office/powerpoint/2010/main" val="250486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Balancing</a:t>
            </a:r>
            <a:r>
              <a:rPr lang="de-DE" dirty="0"/>
              <a:t> </a:t>
            </a:r>
            <a:r>
              <a:rPr lang="de-DE" dirty="0" err="1"/>
              <a:t>group</a:t>
            </a:r>
            <a:r>
              <a:rPr lang="de-DE" dirty="0"/>
              <a:t> (BG) </a:t>
            </a:r>
            <a:r>
              <a:rPr lang="de-DE" dirty="0" err="1"/>
              <a:t>is</a:t>
            </a:r>
            <a:r>
              <a:rPr lang="de-DE" dirty="0"/>
              <a:t> a virtual </a:t>
            </a:r>
            <a:r>
              <a:rPr lang="de-DE" dirty="0" err="1"/>
              <a:t>energy</a:t>
            </a:r>
            <a:r>
              <a:rPr lang="de-DE" dirty="0"/>
              <a:t> </a:t>
            </a:r>
            <a:r>
              <a:rPr lang="de-DE" dirty="0" err="1"/>
              <a:t>volume</a:t>
            </a:r>
            <a:r>
              <a:rPr lang="de-DE" dirty="0"/>
              <a:t> </a:t>
            </a:r>
            <a:r>
              <a:rPr lang="de-DE" dirty="0" err="1"/>
              <a:t>account</a:t>
            </a:r>
            <a:r>
              <a:rPr lang="de-DE" dirty="0"/>
              <a:t> </a:t>
            </a:r>
            <a:r>
              <a:rPr lang="de-DE" dirty="0" err="1"/>
              <a:t>associated</a:t>
            </a:r>
            <a:r>
              <a:rPr lang="de-DE" dirty="0"/>
              <a:t> </a:t>
            </a:r>
            <a:r>
              <a:rPr lang="de-DE" dirty="0" err="1"/>
              <a:t>with</a:t>
            </a:r>
            <a:r>
              <a:rPr lang="de-DE" dirty="0"/>
              <a:t> </a:t>
            </a:r>
            <a:r>
              <a:rPr lang="de-DE" dirty="0" err="1"/>
              <a:t>one</a:t>
            </a:r>
            <a:r>
              <a:rPr lang="de-DE" dirty="0"/>
              <a:t> </a:t>
            </a:r>
            <a:r>
              <a:rPr lang="de-DE" dirty="0" err="1"/>
              <a:t>or</a:t>
            </a:r>
            <a:r>
              <a:rPr lang="de-DE" dirty="0"/>
              <a:t> </a:t>
            </a:r>
            <a:r>
              <a:rPr lang="de-DE" dirty="0" err="1"/>
              <a:t>more</a:t>
            </a:r>
            <a:r>
              <a:rPr lang="de-DE" dirty="0"/>
              <a:t> </a:t>
            </a:r>
            <a:r>
              <a:rPr lang="de-DE" dirty="0" err="1"/>
              <a:t>grid</a:t>
            </a:r>
            <a:r>
              <a:rPr lang="de-DE" dirty="0"/>
              <a:t> </a:t>
            </a:r>
            <a:r>
              <a:rPr lang="de-DE" dirty="0" err="1"/>
              <a:t>users</a:t>
            </a:r>
            <a:r>
              <a:rPr lang="de-DE" dirty="0"/>
              <a:t> </a:t>
            </a:r>
            <a:r>
              <a:rPr lang="de-DE" dirty="0" err="1"/>
              <a:t>within</a:t>
            </a:r>
            <a:r>
              <a:rPr lang="de-DE" dirty="0"/>
              <a:t> a </a:t>
            </a:r>
            <a:r>
              <a:rPr lang="de-DE" dirty="0" err="1"/>
              <a:t>control</a:t>
            </a:r>
            <a:r>
              <a:rPr lang="de-DE" dirty="0"/>
              <a:t> </a:t>
            </a:r>
            <a:r>
              <a:rPr lang="de-DE" dirty="0" err="1"/>
              <a:t>area</a:t>
            </a:r>
            <a:r>
              <a:rPr lang="de-DE" dirty="0"/>
              <a:t>.</a:t>
            </a:r>
          </a:p>
          <a:p>
            <a:pPr marL="285750" indent="-285750">
              <a:buFont typeface="Arial" panose="020B0604020202020204" pitchFamily="34" charset="0"/>
              <a:buChar char="•"/>
            </a:pPr>
            <a:r>
              <a:rPr lang="de-DE" dirty="0" err="1"/>
              <a:t>each</a:t>
            </a:r>
            <a:r>
              <a:rPr lang="de-DE" dirty="0"/>
              <a:t> </a:t>
            </a:r>
            <a:r>
              <a:rPr lang="de-DE" dirty="0" err="1"/>
              <a:t>grid</a:t>
            </a:r>
            <a:r>
              <a:rPr lang="de-DE" dirty="0"/>
              <a:t> </a:t>
            </a:r>
            <a:r>
              <a:rPr lang="de-DE" dirty="0" err="1"/>
              <a:t>connection</a:t>
            </a:r>
            <a:r>
              <a:rPr lang="de-DE" dirty="0"/>
              <a:t> </a:t>
            </a:r>
            <a:r>
              <a:rPr lang="de-DE" dirty="0" err="1"/>
              <a:t>point</a:t>
            </a:r>
            <a:r>
              <a:rPr lang="de-DE" dirty="0"/>
              <a:t> </a:t>
            </a:r>
            <a:r>
              <a:rPr lang="de-DE" dirty="0" err="1"/>
              <a:t>is</a:t>
            </a:r>
            <a:r>
              <a:rPr lang="de-DE" dirty="0"/>
              <a:t> </a:t>
            </a:r>
            <a:r>
              <a:rPr lang="de-DE" dirty="0" err="1"/>
              <a:t>allocated</a:t>
            </a:r>
            <a:r>
              <a:rPr lang="de-DE" dirty="0"/>
              <a:t> </a:t>
            </a:r>
            <a:r>
              <a:rPr lang="de-DE" dirty="0" err="1"/>
              <a:t>to</a:t>
            </a:r>
            <a:r>
              <a:rPr lang="de-DE" dirty="0"/>
              <a:t> </a:t>
            </a:r>
            <a:r>
              <a:rPr lang="de-DE" dirty="0" err="1"/>
              <a:t>one</a:t>
            </a:r>
            <a:r>
              <a:rPr lang="de-DE" dirty="0"/>
              <a:t> </a:t>
            </a:r>
            <a:r>
              <a:rPr lang="de-DE" dirty="0" err="1"/>
              <a:t>balancing</a:t>
            </a:r>
            <a:r>
              <a:rPr lang="de-DE" dirty="0"/>
              <a:t> </a:t>
            </a:r>
            <a:r>
              <a:rPr lang="de-DE" dirty="0" err="1"/>
              <a:t>group</a:t>
            </a:r>
            <a:endParaRPr lang="de-DE" dirty="0"/>
          </a:p>
          <a:p>
            <a:pPr marL="285750" indent="-285750">
              <a:buFont typeface="Arial" panose="020B0604020202020204" pitchFamily="34" charset="0"/>
              <a:buChar char="•"/>
            </a:pPr>
            <a:r>
              <a:rPr lang="de-DE" dirty="0" err="1"/>
              <a:t>balance</a:t>
            </a:r>
            <a:r>
              <a:rPr lang="de-DE" dirty="0"/>
              <a:t> </a:t>
            </a:r>
            <a:r>
              <a:rPr lang="de-DE" dirty="0" err="1"/>
              <a:t>responsible</a:t>
            </a:r>
            <a:r>
              <a:rPr lang="de-DE" dirty="0"/>
              <a:t> </a:t>
            </a:r>
            <a:r>
              <a:rPr lang="de-DE" dirty="0" err="1"/>
              <a:t>party</a:t>
            </a:r>
            <a:r>
              <a:rPr lang="de-DE" dirty="0"/>
              <a:t> (BRP) </a:t>
            </a:r>
            <a:r>
              <a:rPr lang="de-DE" dirty="0" err="1"/>
              <a:t>is</a:t>
            </a:r>
            <a:r>
              <a:rPr lang="de-DE" dirty="0"/>
              <a:t> </a:t>
            </a:r>
            <a:r>
              <a:rPr lang="de-DE" dirty="0" err="1"/>
              <a:t>responsible</a:t>
            </a:r>
            <a:r>
              <a:rPr lang="de-DE" dirty="0"/>
              <a:t> </a:t>
            </a:r>
            <a:r>
              <a:rPr lang="de-DE" dirty="0" err="1"/>
              <a:t>for</a:t>
            </a:r>
            <a:r>
              <a:rPr lang="de-DE" dirty="0"/>
              <a:t> </a:t>
            </a:r>
            <a:r>
              <a:rPr lang="de-DE" dirty="0" err="1"/>
              <a:t>balancing</a:t>
            </a:r>
            <a:r>
              <a:rPr lang="de-DE" dirty="0"/>
              <a:t> </a:t>
            </a:r>
            <a:r>
              <a:rPr lang="de-DE" dirty="0" err="1"/>
              <a:t>its</a:t>
            </a:r>
            <a:r>
              <a:rPr lang="de-DE" dirty="0"/>
              <a:t> BG</a:t>
            </a:r>
            <a:r>
              <a:rPr lang="en-GB" dirty="0"/>
              <a:t>’s </a:t>
            </a:r>
            <a:r>
              <a:rPr lang="en-GB" dirty="0" err="1"/>
              <a:t>saldo</a:t>
            </a:r>
            <a:r>
              <a:rPr lang="en-GB" dirty="0"/>
              <a:t> (feed-in and consumption) for each 15 min – incl. through trading on spot markets</a:t>
            </a:r>
            <a:endParaRPr lang="de-DE" dirty="0"/>
          </a:p>
          <a:p>
            <a:pPr marL="285750" indent="-285750">
              <a:buFont typeface="Arial" panose="020B0604020202020204" pitchFamily="34" charset="0"/>
              <a:buChar char="•"/>
            </a:pPr>
            <a:r>
              <a:rPr lang="de-DE" dirty="0" err="1"/>
              <a:t>deviations</a:t>
            </a:r>
            <a:r>
              <a:rPr lang="de-DE" dirty="0"/>
              <a:t> </a:t>
            </a:r>
            <a:r>
              <a:rPr lang="de-DE" dirty="0" err="1"/>
              <a:t>are</a:t>
            </a:r>
            <a:r>
              <a:rPr lang="de-DE" dirty="0"/>
              <a:t> </a:t>
            </a:r>
            <a:r>
              <a:rPr lang="de-DE" dirty="0" err="1"/>
              <a:t>penalised</a:t>
            </a:r>
            <a:r>
              <a:rPr lang="de-DE" dirty="0"/>
              <a:t> </a:t>
            </a:r>
            <a:r>
              <a:rPr lang="de-DE" dirty="0" err="1"/>
              <a:t>by</a:t>
            </a:r>
            <a:r>
              <a:rPr lang="de-DE" dirty="0"/>
              <a:t> </a:t>
            </a:r>
            <a:r>
              <a:rPr lang="de-DE" dirty="0" err="1"/>
              <a:t>imbalance</a:t>
            </a:r>
            <a:r>
              <a:rPr lang="de-DE" dirty="0"/>
              <a:t> </a:t>
            </a:r>
            <a:r>
              <a:rPr lang="de-DE" dirty="0" err="1"/>
              <a:t>fees</a:t>
            </a:r>
            <a:endParaRPr lang="de-DE" dirty="0"/>
          </a:p>
          <a:p>
            <a:pPr marL="0" indent="0"/>
            <a:r>
              <a:rPr lang="de-DE" i="1" dirty="0" err="1"/>
              <a:t>Analogy</a:t>
            </a:r>
            <a:r>
              <a:rPr lang="de-DE" i="1" dirty="0"/>
              <a:t> </a:t>
            </a:r>
            <a:r>
              <a:rPr lang="de-DE" i="1" dirty="0" err="1"/>
              <a:t>to</a:t>
            </a:r>
            <a:r>
              <a:rPr lang="de-DE" i="1" dirty="0"/>
              <a:t> a </a:t>
            </a:r>
            <a:r>
              <a:rPr lang="de-DE" i="1" dirty="0" err="1"/>
              <a:t>bank</a:t>
            </a:r>
            <a:r>
              <a:rPr lang="de-DE" i="1" dirty="0"/>
              <a:t> </a:t>
            </a:r>
            <a:r>
              <a:rPr lang="de-DE" i="1" dirty="0" err="1"/>
              <a:t>account</a:t>
            </a:r>
            <a:r>
              <a:rPr lang="de-DE" dirty="0"/>
              <a:t>:</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Linking the virtual and physical worlds</a:t>
            </a:r>
          </a:p>
        </p:txBody>
      </p:sp>
      <p:graphicFrame>
        <p:nvGraphicFramePr>
          <p:cNvPr id="2" name="Tabelle 3">
            <a:extLst>
              <a:ext uri="{FF2B5EF4-FFF2-40B4-BE49-F238E27FC236}">
                <a16:creationId xmlns:a16="http://schemas.microsoft.com/office/drawing/2014/main" id="{F6F5D5F5-0B2E-4810-BD5C-6C4E2932732C}"/>
              </a:ext>
            </a:extLst>
          </p:cNvPr>
          <p:cNvGraphicFramePr>
            <a:graphicFrameLocks noGrp="1"/>
          </p:cNvGraphicFramePr>
          <p:nvPr/>
        </p:nvGraphicFramePr>
        <p:xfrm>
          <a:off x="1451993" y="4551147"/>
          <a:ext cx="6096000" cy="1854200"/>
        </p:xfrm>
        <a:graphic>
          <a:graphicData uri="http://schemas.openxmlformats.org/drawingml/2006/table">
            <a:tbl>
              <a:tblPr firstRow="1" bandRow="1">
                <a:tableStyleId>{BC89EF96-8CEA-46FF-86C4-4CE0E7609802}</a:tableStyleId>
              </a:tblPr>
              <a:tblGrid>
                <a:gridCol w="3048000">
                  <a:extLst>
                    <a:ext uri="{9D8B030D-6E8A-4147-A177-3AD203B41FA5}">
                      <a16:colId xmlns:a16="http://schemas.microsoft.com/office/drawing/2014/main" val="3881794928"/>
                    </a:ext>
                  </a:extLst>
                </a:gridCol>
                <a:gridCol w="3048000">
                  <a:extLst>
                    <a:ext uri="{9D8B030D-6E8A-4147-A177-3AD203B41FA5}">
                      <a16:colId xmlns:a16="http://schemas.microsoft.com/office/drawing/2014/main" val="4049130160"/>
                    </a:ext>
                  </a:extLst>
                </a:gridCol>
              </a:tblGrid>
              <a:tr h="370840">
                <a:tc>
                  <a:txBody>
                    <a:bodyPr/>
                    <a:lstStyle/>
                    <a:p>
                      <a:r>
                        <a:rPr lang="de-DE" i="1" dirty="0"/>
                        <a:t>TSO</a:t>
                      </a:r>
                    </a:p>
                  </a:txBody>
                  <a:tcPr/>
                </a:tc>
                <a:tc>
                  <a:txBody>
                    <a:bodyPr/>
                    <a:lstStyle/>
                    <a:p>
                      <a:r>
                        <a:rPr lang="de-DE" i="1" dirty="0"/>
                        <a:t>≈Bank</a:t>
                      </a:r>
                    </a:p>
                  </a:txBody>
                  <a:tcPr/>
                </a:tc>
                <a:extLst>
                  <a:ext uri="{0D108BD9-81ED-4DB2-BD59-A6C34878D82A}">
                    <a16:rowId xmlns:a16="http://schemas.microsoft.com/office/drawing/2014/main" val="1394350609"/>
                  </a:ext>
                </a:extLst>
              </a:tr>
              <a:tr h="370840">
                <a:tc>
                  <a:txBody>
                    <a:bodyPr/>
                    <a:lstStyle/>
                    <a:p>
                      <a:r>
                        <a:rPr lang="de-DE" i="1" dirty="0"/>
                        <a:t>Balance </a:t>
                      </a:r>
                      <a:r>
                        <a:rPr lang="de-DE" i="1" dirty="0" err="1"/>
                        <a:t>responsible</a:t>
                      </a:r>
                      <a:r>
                        <a:rPr lang="de-DE" i="1" dirty="0"/>
                        <a:t> </a:t>
                      </a:r>
                      <a:r>
                        <a:rPr lang="de-DE" i="1" dirty="0" err="1"/>
                        <a:t>party</a:t>
                      </a:r>
                      <a:endParaRPr lang="de-DE" i="1" dirty="0"/>
                    </a:p>
                  </a:txBody>
                  <a:tcPr/>
                </a:tc>
                <a:tc>
                  <a:txBody>
                    <a:bodyPr/>
                    <a:lstStyle/>
                    <a:p>
                      <a:r>
                        <a:rPr lang="de-DE" i="1" dirty="0"/>
                        <a:t>≈Account holder</a:t>
                      </a:r>
                    </a:p>
                  </a:txBody>
                  <a:tcPr/>
                </a:tc>
                <a:extLst>
                  <a:ext uri="{0D108BD9-81ED-4DB2-BD59-A6C34878D82A}">
                    <a16:rowId xmlns:a16="http://schemas.microsoft.com/office/drawing/2014/main" val="4041675857"/>
                  </a:ext>
                </a:extLst>
              </a:tr>
              <a:tr h="370840">
                <a:tc>
                  <a:txBody>
                    <a:bodyPr/>
                    <a:lstStyle/>
                    <a:p>
                      <a:r>
                        <a:rPr lang="de-DE" i="1" dirty="0"/>
                        <a:t>EIC</a:t>
                      </a:r>
                    </a:p>
                  </a:txBody>
                  <a:tcPr/>
                </a:tc>
                <a:tc>
                  <a:txBody>
                    <a:bodyPr/>
                    <a:lstStyle/>
                    <a:p>
                      <a:r>
                        <a:rPr lang="de-DE" i="1" dirty="0"/>
                        <a:t>≈Account </a:t>
                      </a:r>
                      <a:r>
                        <a:rPr lang="de-DE" i="1" dirty="0" err="1"/>
                        <a:t>number</a:t>
                      </a:r>
                      <a:endParaRPr lang="de-DE" i="1" dirty="0"/>
                    </a:p>
                  </a:txBody>
                  <a:tcPr/>
                </a:tc>
                <a:extLst>
                  <a:ext uri="{0D108BD9-81ED-4DB2-BD59-A6C34878D82A}">
                    <a16:rowId xmlns:a16="http://schemas.microsoft.com/office/drawing/2014/main" val="730543151"/>
                  </a:ext>
                </a:extLst>
              </a:tr>
              <a:tr h="370840">
                <a:tc>
                  <a:txBody>
                    <a:bodyPr/>
                    <a:lstStyle/>
                    <a:p>
                      <a:r>
                        <a:rPr lang="de-DE" i="1" dirty="0" err="1"/>
                        <a:t>Balancing</a:t>
                      </a:r>
                      <a:r>
                        <a:rPr lang="de-DE" i="1" dirty="0"/>
                        <a:t> </a:t>
                      </a:r>
                      <a:r>
                        <a:rPr lang="de-DE" i="1" dirty="0" err="1"/>
                        <a:t>circle</a:t>
                      </a:r>
                      <a:endParaRPr lang="de-DE" i="1" dirty="0"/>
                    </a:p>
                  </a:txBody>
                  <a:tcPr/>
                </a:tc>
                <a:tc>
                  <a:txBody>
                    <a:bodyPr/>
                    <a:lstStyle/>
                    <a:p>
                      <a:r>
                        <a:rPr lang="de-DE" i="1" dirty="0"/>
                        <a:t>≈Bank </a:t>
                      </a:r>
                      <a:r>
                        <a:rPr lang="de-DE" i="1" dirty="0" err="1"/>
                        <a:t>account</a:t>
                      </a:r>
                      <a:endParaRPr lang="de-DE" i="1" dirty="0"/>
                    </a:p>
                  </a:txBody>
                  <a:tcPr/>
                </a:tc>
                <a:extLst>
                  <a:ext uri="{0D108BD9-81ED-4DB2-BD59-A6C34878D82A}">
                    <a16:rowId xmlns:a16="http://schemas.microsoft.com/office/drawing/2014/main" val="3864980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Energy </a:t>
                      </a:r>
                      <a:r>
                        <a:rPr lang="de-DE" i="1" dirty="0" err="1"/>
                        <a:t>deliveries</a:t>
                      </a:r>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≈Payments</a:t>
                      </a:r>
                    </a:p>
                  </a:txBody>
                  <a:tcPr/>
                </a:tc>
                <a:extLst>
                  <a:ext uri="{0D108BD9-81ED-4DB2-BD59-A6C34878D82A}">
                    <a16:rowId xmlns:a16="http://schemas.microsoft.com/office/drawing/2014/main" val="2014413594"/>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4EDE607-647F-44C8-8656-1CBAE8EAF0CE}"/>
                  </a:ext>
                </a:extLst>
              </p14:cNvPr>
              <p14:cNvContentPartPr/>
              <p14:nvPr/>
            </p14:nvContentPartPr>
            <p14:xfrm>
              <a:off x="6747120" y="3177360"/>
              <a:ext cx="360" cy="360"/>
            </p14:xfrm>
          </p:contentPart>
        </mc:Choice>
        <mc:Fallback xmlns="">
          <p:pic>
            <p:nvPicPr>
              <p:cNvPr id="4" name="Freihand 3">
                <a:extLst>
                  <a:ext uri="{FF2B5EF4-FFF2-40B4-BE49-F238E27FC236}">
                    <a16:creationId xmlns:a16="http://schemas.microsoft.com/office/drawing/2014/main" id="{34EDE607-647F-44C8-8656-1CBAE8EAF0CE}"/>
                  </a:ext>
                </a:extLst>
              </p:cNvPr>
              <p:cNvPicPr/>
              <p:nvPr/>
            </p:nvPicPr>
            <p:blipFill>
              <a:blip r:embed="rId4"/>
              <a:stretch>
                <a:fillRect/>
              </a:stretch>
            </p:blipFill>
            <p:spPr>
              <a:xfrm>
                <a:off x="6737760" y="3168000"/>
                <a:ext cx="19080" cy="19080"/>
              </a:xfrm>
              <a:prstGeom prst="rect">
                <a:avLst/>
              </a:prstGeom>
            </p:spPr>
          </p:pic>
        </mc:Fallback>
      </mc:AlternateContent>
    </p:spTree>
    <p:extLst>
      <p:ext uri="{BB962C8B-B14F-4D97-AF65-F5344CB8AC3E}">
        <p14:creationId xmlns:p14="http://schemas.microsoft.com/office/powerpoint/2010/main" val="209773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is</a:t>
            </a:r>
            <a:r>
              <a:rPr lang="de-DE" dirty="0"/>
              <a:t> </a:t>
            </a:r>
            <a:r>
              <a:rPr lang="de-DE" dirty="0" err="1"/>
              <a:t>buying</a:t>
            </a:r>
            <a:r>
              <a:rPr lang="de-DE" dirty="0"/>
              <a:t> and </a:t>
            </a:r>
            <a:r>
              <a:rPr lang="de-DE" dirty="0" err="1"/>
              <a:t>selling</a:t>
            </a:r>
            <a:r>
              <a:rPr lang="de-DE" dirty="0"/>
              <a:t>, i.e. </a:t>
            </a:r>
            <a:r>
              <a:rPr lang="de-DE" dirty="0" err="1"/>
              <a:t>exchanging</a:t>
            </a:r>
            <a:r>
              <a:rPr lang="de-DE" dirty="0"/>
              <a:t> </a:t>
            </a:r>
            <a:r>
              <a:rPr lang="de-DE" dirty="0" err="1"/>
              <a:t>commodities</a:t>
            </a:r>
            <a:r>
              <a:rPr lang="de-DE" dirty="0"/>
              <a:t>.</a:t>
            </a:r>
          </a:p>
          <a:p>
            <a:pPr marL="0" indent="0">
              <a:spcBef>
                <a:spcPts val="0"/>
              </a:spcBef>
            </a:pPr>
            <a:endParaRPr lang="de-DE" dirty="0"/>
          </a:p>
          <a:p>
            <a:pPr marL="0" indent="0">
              <a:spcBef>
                <a:spcPts val="0"/>
              </a:spcBef>
            </a:pPr>
            <a:r>
              <a:rPr lang="de-DE" dirty="0" err="1"/>
              <a:t>Electricity</a:t>
            </a:r>
            <a:r>
              <a:rPr lang="de-DE" dirty="0"/>
              <a:t> </a:t>
            </a:r>
            <a:r>
              <a:rPr lang="de-DE" dirty="0" err="1"/>
              <a:t>is</a:t>
            </a:r>
            <a:r>
              <a:rPr lang="de-DE" dirty="0"/>
              <a:t> a </a:t>
            </a:r>
            <a:r>
              <a:rPr lang="de-DE" dirty="0" err="1"/>
              <a:t>homogeneous</a:t>
            </a:r>
            <a:r>
              <a:rPr lang="de-DE" dirty="0"/>
              <a:t> </a:t>
            </a:r>
            <a:r>
              <a:rPr lang="de-DE" dirty="0" err="1"/>
              <a:t>product</a:t>
            </a:r>
            <a:r>
              <a:rPr lang="de-DE" dirty="0"/>
              <a:t> – uniform and </a:t>
            </a:r>
            <a:r>
              <a:rPr lang="de-DE" dirty="0" err="1"/>
              <a:t>standardised</a:t>
            </a:r>
            <a:r>
              <a:rPr lang="de-DE" dirty="0"/>
              <a:t>: a </a:t>
            </a:r>
            <a:r>
              <a:rPr lang="de-DE" dirty="0" err="1"/>
              <a:t>commodity</a:t>
            </a:r>
            <a:r>
              <a:rPr lang="de-DE" dirty="0"/>
              <a:t>.</a:t>
            </a:r>
          </a:p>
          <a:p>
            <a:pPr marL="0" indent="0">
              <a:spcBef>
                <a:spcPts val="0"/>
              </a:spcBef>
            </a:pPr>
            <a:endParaRPr lang="de-DE" dirty="0"/>
          </a:p>
          <a:p>
            <a:pPr marL="0" indent="0">
              <a:spcBef>
                <a:spcPts val="0"/>
              </a:spcBef>
            </a:pPr>
            <a:r>
              <a:rPr lang="de-DE" dirty="0"/>
              <a:t>Other </a:t>
            </a:r>
            <a:r>
              <a:rPr lang="de-DE"/>
              <a:t>commodities</a:t>
            </a:r>
            <a:r>
              <a:rPr lang="de-DE" dirty="0"/>
              <a:t>: </a:t>
            </a:r>
            <a:r>
              <a:rPr lang="de-DE" dirty="0" err="1"/>
              <a:t>agricultural</a:t>
            </a:r>
            <a:r>
              <a:rPr lang="de-DE" dirty="0"/>
              <a:t> (</a:t>
            </a:r>
            <a:r>
              <a:rPr lang="de-DE" dirty="0" err="1"/>
              <a:t>wheat</a:t>
            </a:r>
            <a:r>
              <a:rPr lang="de-DE" dirty="0"/>
              <a:t>, </a:t>
            </a:r>
            <a:r>
              <a:rPr lang="de-DE" dirty="0" err="1"/>
              <a:t>coffee</a:t>
            </a:r>
            <a:r>
              <a:rPr lang="de-DE" dirty="0"/>
              <a:t>), </a:t>
            </a:r>
            <a:r>
              <a:rPr lang="de-DE" dirty="0" err="1"/>
              <a:t>metals</a:t>
            </a:r>
            <a:r>
              <a:rPr lang="de-DE" dirty="0"/>
              <a:t> (</a:t>
            </a:r>
            <a:r>
              <a:rPr lang="de-DE" dirty="0" err="1"/>
              <a:t>gold</a:t>
            </a:r>
            <a:r>
              <a:rPr lang="de-DE" dirty="0"/>
              <a:t>, </a:t>
            </a:r>
            <a:r>
              <a:rPr lang="de-DE" dirty="0" err="1"/>
              <a:t>steel</a:t>
            </a:r>
            <a:r>
              <a:rPr lang="de-DE" dirty="0"/>
              <a:t>) etc.</a:t>
            </a:r>
          </a:p>
          <a:p>
            <a:pPr marL="0" indent="0">
              <a:spcBef>
                <a:spcPts val="0"/>
              </a:spcBef>
            </a:pPr>
            <a:endParaRPr lang="de-DE" dirty="0"/>
          </a:p>
          <a:p>
            <a:pPr marL="0" indent="0">
              <a:spcBef>
                <a:spcPts val="0"/>
              </a:spcBef>
            </a:pPr>
            <a:r>
              <a:rPr lang="de-DE" dirty="0"/>
              <a:t>Other </a:t>
            </a:r>
            <a:r>
              <a:rPr lang="de-DE" dirty="0" err="1"/>
              <a:t>energy</a:t>
            </a:r>
            <a:r>
              <a:rPr lang="de-DE" dirty="0"/>
              <a:t> </a:t>
            </a:r>
            <a:r>
              <a:rPr lang="de-DE" dirty="0" err="1"/>
              <a:t>commodities</a:t>
            </a:r>
            <a:r>
              <a:rPr lang="de-DE" dirty="0"/>
              <a:t>: </a:t>
            </a:r>
            <a:r>
              <a:rPr lang="de-DE" dirty="0" err="1"/>
              <a:t>natural</a:t>
            </a:r>
            <a:r>
              <a:rPr lang="de-DE" dirty="0"/>
              <a:t> gas, </a:t>
            </a:r>
            <a:r>
              <a:rPr lang="de-DE" dirty="0" err="1"/>
              <a:t>crude</a:t>
            </a:r>
            <a:r>
              <a:rPr lang="de-DE" dirty="0"/>
              <a:t> </a:t>
            </a:r>
            <a:r>
              <a:rPr lang="de-DE" dirty="0" err="1"/>
              <a:t>oil</a:t>
            </a:r>
            <a:r>
              <a:rPr lang="de-DE" dirty="0"/>
              <a:t>, LNG, </a:t>
            </a:r>
            <a:r>
              <a:rPr lang="de-DE" dirty="0" err="1"/>
              <a:t>coal</a:t>
            </a:r>
            <a:r>
              <a:rPr lang="de-DE" dirty="0"/>
              <a:t> </a:t>
            </a:r>
            <a:r>
              <a:rPr lang="de-DE" dirty="0" err="1"/>
              <a:t>Related</a:t>
            </a:r>
            <a:r>
              <a:rPr lang="de-DE" dirty="0"/>
              <a:t> </a:t>
            </a:r>
            <a:r>
              <a:rPr lang="de-DE" dirty="0" err="1"/>
              <a:t>markets</a:t>
            </a:r>
            <a:r>
              <a:rPr lang="de-DE" dirty="0"/>
              <a:t>: freight, CO</a:t>
            </a:r>
            <a:r>
              <a:rPr lang="de-DE" baseline="-25000" dirty="0"/>
              <a:t>2</a:t>
            </a:r>
            <a:r>
              <a:rPr lang="de-DE" dirty="0"/>
              <a:t> </a:t>
            </a:r>
            <a:r>
              <a:rPr lang="de-DE" dirty="0" err="1"/>
              <a:t>emission</a:t>
            </a:r>
            <a:r>
              <a:rPr lang="de-DE" dirty="0"/>
              <a:t> </a:t>
            </a:r>
            <a:r>
              <a:rPr lang="de-DE" dirty="0" err="1"/>
              <a:t>allowances</a:t>
            </a:r>
            <a:endParaRPr lang="de-DE" dirty="0"/>
          </a:p>
          <a:p>
            <a:pPr marL="0" indent="0">
              <a:spcBef>
                <a:spcPts val="0"/>
              </a:spcBef>
            </a:pPr>
            <a:endParaRPr lang="de-DE" dirty="0"/>
          </a:p>
          <a:p>
            <a:pPr marL="0" indent="0">
              <a:spcBef>
                <a:spcPts val="0"/>
              </a:spcBef>
            </a:pPr>
            <a:r>
              <a:rPr lang="de-DE" dirty="0"/>
              <a:t>Energy </a:t>
            </a:r>
            <a:r>
              <a:rPr lang="de-DE" dirty="0" err="1"/>
              <a:t>trading</a:t>
            </a:r>
            <a:r>
              <a:rPr lang="de-DE" dirty="0"/>
              <a:t> </a:t>
            </a:r>
            <a:r>
              <a:rPr lang="de-DE" dirty="0" err="1"/>
              <a:t>has</a:t>
            </a:r>
            <a:r>
              <a:rPr lang="de-DE" dirty="0"/>
              <a:t> </a:t>
            </a:r>
            <a:r>
              <a:rPr lang="de-DE" dirty="0" err="1"/>
              <a:t>parallels</a:t>
            </a:r>
            <a:r>
              <a:rPr lang="de-DE" dirty="0"/>
              <a:t> </a:t>
            </a:r>
            <a:r>
              <a:rPr lang="de-DE" dirty="0" err="1"/>
              <a:t>to</a:t>
            </a:r>
            <a:r>
              <a:rPr lang="de-DE" dirty="0"/>
              <a:t> </a:t>
            </a:r>
            <a:r>
              <a:rPr lang="de-DE" dirty="0" err="1"/>
              <a:t>financial</a:t>
            </a:r>
            <a:r>
              <a:rPr lang="de-DE" dirty="0"/>
              <a:t> </a:t>
            </a:r>
            <a:r>
              <a:rPr lang="de-DE" dirty="0" err="1"/>
              <a:t>markets</a:t>
            </a:r>
            <a:r>
              <a:rPr lang="de-DE" dirty="0"/>
              <a:t> (</a:t>
            </a:r>
            <a:r>
              <a:rPr lang="de-DE" dirty="0" err="1"/>
              <a:t>shares</a:t>
            </a:r>
            <a:r>
              <a:rPr lang="de-DE" dirty="0"/>
              <a:t>, </a:t>
            </a:r>
            <a:r>
              <a:rPr lang="de-DE" dirty="0" err="1"/>
              <a:t>bonds</a:t>
            </a:r>
            <a:r>
              <a:rPr lang="de-DE" dirty="0"/>
              <a:t> and </a:t>
            </a:r>
            <a:r>
              <a:rPr lang="de-DE" dirty="0" err="1"/>
              <a:t>other</a:t>
            </a:r>
            <a:r>
              <a:rPr lang="de-DE" dirty="0"/>
              <a:t> </a:t>
            </a:r>
            <a:r>
              <a:rPr lang="de-DE" dirty="0" err="1"/>
              <a:t>financial</a:t>
            </a:r>
            <a:r>
              <a:rPr lang="de-DE" dirty="0"/>
              <a:t> </a:t>
            </a:r>
            <a:r>
              <a:rPr lang="de-DE" dirty="0" err="1"/>
              <a:t>instruments</a:t>
            </a:r>
            <a:r>
              <a:rPr lang="de-DE" dirty="0"/>
              <a:t>) – </a:t>
            </a:r>
            <a:r>
              <a:rPr lang="de-DE" dirty="0" err="1"/>
              <a:t>even</a:t>
            </a:r>
            <a:r>
              <a:rPr lang="de-DE" dirty="0"/>
              <a:t> </a:t>
            </a:r>
            <a:r>
              <a:rPr lang="de-DE" dirty="0" err="1"/>
              <a:t>with</a:t>
            </a:r>
            <a:r>
              <a:rPr lang="de-DE" dirty="0"/>
              <a:t> </a:t>
            </a:r>
            <a:r>
              <a:rPr lang="de-DE" dirty="0" err="1"/>
              <a:t>its</a:t>
            </a:r>
            <a:r>
              <a:rPr lang="de-DE" dirty="0"/>
              <a:t> </a:t>
            </a:r>
            <a:r>
              <a:rPr lang="de-DE" dirty="0" err="1"/>
              <a:t>particularities</a:t>
            </a:r>
            <a:r>
              <a:rPr lang="de-DE" dirty="0"/>
              <a:t> due </a:t>
            </a:r>
            <a:r>
              <a:rPr lang="de-DE" dirty="0" err="1"/>
              <a:t>to</a:t>
            </a:r>
            <a:r>
              <a:rPr lang="de-DE" dirty="0"/>
              <a:t> </a:t>
            </a:r>
            <a:r>
              <a:rPr lang="de-DE" dirty="0" err="1"/>
              <a:t>the</a:t>
            </a:r>
            <a:r>
              <a:rPr lang="de-DE" dirty="0"/>
              <a:t> </a:t>
            </a:r>
            <a:r>
              <a:rPr lang="de-DE" dirty="0" err="1"/>
              <a:t>physical</a:t>
            </a:r>
            <a:r>
              <a:rPr lang="de-DE" dirty="0"/>
              <a:t> </a:t>
            </a:r>
            <a:r>
              <a:rPr lang="de-DE" dirty="0" err="1"/>
              <a:t>nature</a:t>
            </a:r>
            <a:r>
              <a:rPr lang="de-DE" dirty="0"/>
              <a:t> </a:t>
            </a:r>
            <a:r>
              <a:rPr lang="de-DE" dirty="0" err="1"/>
              <a:t>of</a:t>
            </a:r>
            <a:r>
              <a:rPr lang="de-DE" dirty="0"/>
              <a:t> </a:t>
            </a:r>
            <a:r>
              <a:rPr lang="de-DE" dirty="0" err="1"/>
              <a:t>electricity</a:t>
            </a:r>
            <a:r>
              <a:rPr lang="de-DE" dirty="0"/>
              <a:t> (gas/</a:t>
            </a:r>
            <a:r>
              <a:rPr lang="de-DE" dirty="0" err="1"/>
              <a:t>oil</a:t>
            </a:r>
            <a:r>
              <a:rPr lang="de-DE" dirty="0"/>
              <a:t>/</a:t>
            </a:r>
            <a:r>
              <a:rPr lang="de-DE" dirty="0" err="1"/>
              <a:t>coal</a:t>
            </a:r>
            <a:r>
              <a:rPr lang="de-DE" dirty="0"/>
              <a:t> etc.) </a:t>
            </a:r>
            <a:r>
              <a:rPr lang="de-DE" dirty="0" err="1"/>
              <a:t>as</a:t>
            </a:r>
            <a:r>
              <a:rPr lang="de-DE" dirty="0"/>
              <a:t> </a:t>
            </a:r>
            <a:r>
              <a:rPr lang="de-DE" dirty="0" err="1"/>
              <a:t>underlying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is energy trading</a:t>
            </a:r>
          </a:p>
        </p:txBody>
      </p:sp>
    </p:spTree>
    <p:extLst>
      <p:ext uri="{BB962C8B-B14F-4D97-AF65-F5344CB8AC3E}">
        <p14:creationId xmlns:p14="http://schemas.microsoft.com/office/powerpoint/2010/main" val="150299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on </a:t>
            </a:r>
            <a:r>
              <a:rPr lang="de-DE" dirty="0" err="1"/>
              <a:t>transmission</a:t>
            </a:r>
            <a:r>
              <a:rPr lang="de-DE" dirty="0"/>
              <a:t> </a:t>
            </a:r>
            <a:r>
              <a:rPr lang="de-DE" dirty="0" err="1"/>
              <a:t>grid</a:t>
            </a:r>
            <a:r>
              <a:rPr lang="de-DE" dirty="0"/>
              <a:t> </a:t>
            </a:r>
            <a:r>
              <a:rPr lang="de-DE" dirty="0" err="1"/>
              <a:t>level</a:t>
            </a:r>
            <a:r>
              <a:rPr lang="de-DE" dirty="0"/>
              <a:t>, i.e. </a:t>
            </a:r>
            <a:r>
              <a:rPr lang="de-DE" dirty="0" err="1"/>
              <a:t>performing</a:t>
            </a:r>
            <a:r>
              <a:rPr lang="de-DE" dirty="0"/>
              <a:t> </a:t>
            </a:r>
            <a:r>
              <a:rPr lang="de-DE" dirty="0" err="1"/>
              <a:t>delivery</a:t>
            </a:r>
            <a:r>
              <a:rPr lang="de-DE" dirty="0"/>
              <a:t> </a:t>
            </a:r>
            <a:r>
              <a:rPr lang="de-DE" dirty="0" err="1"/>
              <a:t>by</a:t>
            </a:r>
            <a:r>
              <a:rPr lang="de-DE" dirty="0"/>
              <a:t> </a:t>
            </a:r>
            <a:r>
              <a:rPr lang="de-DE" dirty="0" err="1"/>
              <a:t>scheduling</a:t>
            </a:r>
            <a:r>
              <a:rPr lang="de-DE" dirty="0"/>
              <a:t> </a:t>
            </a:r>
            <a:r>
              <a:rPr lang="de-DE" dirty="0" err="1"/>
              <a:t>to</a:t>
            </a:r>
            <a:r>
              <a:rPr lang="de-DE" dirty="0"/>
              <a:t> TSO, </a:t>
            </a:r>
            <a:r>
              <a:rPr lang="de-DE" dirty="0" err="1"/>
              <a:t>assumes</a:t>
            </a:r>
            <a:r>
              <a:rPr lang="de-DE" dirty="0"/>
              <a:t> </a:t>
            </a:r>
            <a:r>
              <a:rPr lang="de-DE" dirty="0" err="1"/>
              <a:t>no</a:t>
            </a:r>
            <a:r>
              <a:rPr lang="de-DE" dirty="0"/>
              <a:t> </a:t>
            </a:r>
            <a:r>
              <a:rPr lang="de-DE" dirty="0" err="1"/>
              <a:t>physical</a:t>
            </a:r>
            <a:r>
              <a:rPr lang="de-DE" dirty="0"/>
              <a:t> </a:t>
            </a:r>
            <a:r>
              <a:rPr lang="de-DE" dirty="0" err="1"/>
              <a:t>restrictions</a:t>
            </a:r>
            <a:r>
              <a:rPr lang="de-DE" dirty="0"/>
              <a:t> </a:t>
            </a:r>
            <a:r>
              <a:rPr lang="de-DE" dirty="0" err="1"/>
              <a:t>within</a:t>
            </a:r>
            <a:r>
              <a:rPr lang="de-DE" dirty="0"/>
              <a:t> a </a:t>
            </a:r>
            <a:r>
              <a:rPr lang="de-DE" dirty="0" err="1"/>
              <a:t>market</a:t>
            </a:r>
            <a:r>
              <a:rPr lang="de-DE" dirty="0"/>
              <a:t> </a:t>
            </a:r>
            <a:r>
              <a:rPr lang="de-DE" dirty="0" err="1"/>
              <a:t>area</a:t>
            </a:r>
            <a:r>
              <a:rPr lang="de-DE" dirty="0"/>
              <a:t>.</a:t>
            </a:r>
          </a:p>
          <a:p>
            <a:pPr marL="0" indent="0"/>
            <a:r>
              <a:rPr lang="de-DE" dirty="0" err="1"/>
              <a:t>Depending</a:t>
            </a:r>
            <a:r>
              <a:rPr lang="de-DE" dirty="0"/>
              <a:t> on </a:t>
            </a:r>
            <a:r>
              <a:rPr lang="de-DE" dirty="0" err="1"/>
              <a:t>the</a:t>
            </a:r>
            <a:r>
              <a:rPr lang="de-DE" dirty="0"/>
              <a:t> </a:t>
            </a:r>
            <a:r>
              <a:rPr lang="de-DE" dirty="0" err="1"/>
              <a:t>nature</a:t>
            </a:r>
            <a:r>
              <a:rPr lang="de-DE" dirty="0"/>
              <a:t> and </a:t>
            </a:r>
            <a:r>
              <a:rPr lang="de-DE" dirty="0" err="1"/>
              <a:t>composition</a:t>
            </a:r>
            <a:r>
              <a:rPr lang="de-DE" dirty="0"/>
              <a:t> </a:t>
            </a:r>
            <a:r>
              <a:rPr lang="de-DE" dirty="0" err="1"/>
              <a:t>of</a:t>
            </a:r>
            <a:r>
              <a:rPr lang="de-DE" dirty="0"/>
              <a:t> a </a:t>
            </a:r>
            <a:r>
              <a:rPr lang="de-DE" dirty="0" err="1"/>
              <a:t>balancing</a:t>
            </a:r>
            <a:r>
              <a:rPr lang="de-DE" dirty="0"/>
              <a:t> </a:t>
            </a:r>
            <a:r>
              <a:rPr lang="de-DE" dirty="0" err="1"/>
              <a:t>group</a:t>
            </a:r>
            <a:r>
              <a:rPr lang="de-DE" dirty="0"/>
              <a:t>, </a:t>
            </a:r>
            <a:r>
              <a:rPr lang="de-DE" dirty="0" err="1"/>
              <a:t>the</a:t>
            </a:r>
            <a:r>
              <a:rPr lang="de-DE" dirty="0"/>
              <a:t> BGR </a:t>
            </a:r>
            <a:r>
              <a:rPr lang="de-DE" dirty="0" err="1"/>
              <a:t>transmits</a:t>
            </a:r>
            <a:r>
              <a:rPr lang="de-DE" dirty="0"/>
              <a:t> </a:t>
            </a:r>
            <a:r>
              <a:rPr lang="de-DE" dirty="0" err="1"/>
              <a:t>to</a:t>
            </a:r>
            <a:r>
              <a:rPr lang="de-DE" dirty="0"/>
              <a:t> </a:t>
            </a:r>
            <a:r>
              <a:rPr lang="de-DE" dirty="0" err="1"/>
              <a:t>the</a:t>
            </a:r>
            <a:r>
              <a:rPr lang="de-DE" dirty="0"/>
              <a:t> TSO </a:t>
            </a:r>
            <a:r>
              <a:rPr lang="de-DE" dirty="0" err="1"/>
              <a:t>forecasted</a:t>
            </a:r>
            <a:r>
              <a:rPr lang="de-DE" dirty="0"/>
              <a:t> </a:t>
            </a:r>
            <a:r>
              <a:rPr lang="de-DE" dirty="0" err="1"/>
              <a:t>load</a:t>
            </a:r>
            <a:r>
              <a:rPr lang="de-DE" dirty="0"/>
              <a:t> </a:t>
            </a:r>
            <a:r>
              <a:rPr lang="de-DE" dirty="0" err="1"/>
              <a:t>or</a:t>
            </a:r>
            <a:r>
              <a:rPr lang="de-DE" dirty="0"/>
              <a:t> </a:t>
            </a:r>
            <a:r>
              <a:rPr lang="de-DE" dirty="0" err="1"/>
              <a:t>generation</a:t>
            </a:r>
            <a:r>
              <a:rPr lang="de-DE" dirty="0"/>
              <a:t> and/</a:t>
            </a:r>
            <a:r>
              <a:rPr lang="de-DE" dirty="0" err="1"/>
              <a:t>or</a:t>
            </a:r>
            <a:r>
              <a:rPr lang="de-DE" dirty="0"/>
              <a:t> </a:t>
            </a:r>
            <a:r>
              <a:rPr lang="de-DE" dirty="0" err="1"/>
              <a:t>buy</a:t>
            </a:r>
            <a:r>
              <a:rPr lang="de-DE" dirty="0"/>
              <a:t> and </a:t>
            </a:r>
            <a:r>
              <a:rPr lang="de-DE" dirty="0" err="1"/>
              <a:t>sell</a:t>
            </a:r>
            <a:r>
              <a:rPr lang="de-DE" dirty="0"/>
              <a:t> </a:t>
            </a:r>
            <a:r>
              <a:rPr lang="de-DE" dirty="0" err="1"/>
              <a:t>amounts</a:t>
            </a:r>
            <a:r>
              <a:rPr lang="de-DE" dirty="0"/>
              <a:t>.</a:t>
            </a:r>
          </a:p>
          <a:p>
            <a:pPr marL="0" indent="0"/>
            <a:r>
              <a:rPr lang="de-DE" dirty="0"/>
              <a:t>Imbalance </a:t>
            </a:r>
            <a:r>
              <a:rPr lang="de-DE" dirty="0" err="1"/>
              <a:t>fee</a:t>
            </a:r>
            <a:r>
              <a:rPr lang="de-DE" dirty="0"/>
              <a:t> </a:t>
            </a:r>
            <a:r>
              <a:rPr lang="de-DE" dirty="0" err="1"/>
              <a:t>is</a:t>
            </a:r>
            <a:r>
              <a:rPr lang="de-DE" dirty="0"/>
              <a:t> uniform </a:t>
            </a:r>
            <a:r>
              <a:rPr lang="de-DE" dirty="0" err="1"/>
              <a:t>for</a:t>
            </a:r>
            <a:r>
              <a:rPr lang="de-DE" dirty="0"/>
              <a:t> </a:t>
            </a:r>
            <a:r>
              <a:rPr lang="de-DE" dirty="0" err="1"/>
              <a:t>the</a:t>
            </a:r>
            <a:r>
              <a:rPr lang="de-DE" dirty="0"/>
              <a:t> </a:t>
            </a:r>
            <a:r>
              <a:rPr lang="de-DE" dirty="0" err="1"/>
              <a:t>control</a:t>
            </a:r>
            <a:r>
              <a:rPr lang="de-DE" dirty="0"/>
              <a:t> </a:t>
            </a:r>
            <a:r>
              <a:rPr lang="de-DE" dirty="0" err="1"/>
              <a:t>area</a:t>
            </a:r>
            <a:r>
              <a:rPr lang="de-DE" dirty="0"/>
              <a:t> (in Germany: </a:t>
            </a:r>
            <a:r>
              <a:rPr lang="de-DE" dirty="0" err="1"/>
              <a:t>for</a:t>
            </a:r>
            <a:r>
              <a:rPr lang="de-DE" dirty="0"/>
              <a:t> all </a:t>
            </a:r>
            <a:r>
              <a:rPr lang="de-DE" dirty="0" err="1"/>
              <a:t>four</a:t>
            </a:r>
            <a:r>
              <a:rPr lang="de-DE" dirty="0"/>
              <a:t> </a:t>
            </a:r>
            <a:r>
              <a:rPr lang="de-DE" dirty="0" err="1"/>
              <a:t>control</a:t>
            </a:r>
            <a:r>
              <a:rPr lang="de-DE" dirty="0"/>
              <a:t> </a:t>
            </a:r>
            <a:r>
              <a:rPr lang="de-DE" dirty="0" err="1"/>
              <a:t>areas</a:t>
            </a:r>
            <a:r>
              <a:rPr lang="de-DE" dirty="0"/>
              <a:t>), </a:t>
            </a:r>
            <a:r>
              <a:rPr lang="de-DE" dirty="0" err="1"/>
              <a:t>symmetric</a:t>
            </a:r>
            <a:r>
              <a:rPr lang="de-DE" dirty="0"/>
              <a:t> and </a:t>
            </a:r>
            <a:r>
              <a:rPr lang="de-DE" dirty="0" err="1"/>
              <a:t>based</a:t>
            </a:r>
            <a:r>
              <a:rPr lang="de-DE" dirty="0"/>
              <a:t> on </a:t>
            </a:r>
            <a:r>
              <a:rPr lang="de-DE" dirty="0" err="1"/>
              <a:t>actual</a:t>
            </a:r>
            <a:r>
              <a:rPr lang="de-DE" dirty="0"/>
              <a:t> </a:t>
            </a:r>
            <a:r>
              <a:rPr lang="de-DE" dirty="0" err="1"/>
              <a:t>activation</a:t>
            </a:r>
            <a:r>
              <a:rPr lang="de-DE" dirty="0"/>
              <a:t> </a:t>
            </a:r>
            <a:r>
              <a:rPr lang="de-DE" dirty="0" err="1"/>
              <a:t>of</a:t>
            </a:r>
            <a:r>
              <a:rPr lang="de-DE" dirty="0"/>
              <a:t> </a:t>
            </a:r>
            <a:r>
              <a:rPr lang="de-DE" dirty="0" err="1"/>
              <a:t>control</a:t>
            </a:r>
            <a:r>
              <a:rPr lang="de-DE" dirty="0"/>
              <a:t> power.</a:t>
            </a:r>
          </a:p>
          <a:p>
            <a:pPr marL="0" indent="0"/>
            <a:endParaRPr lang="de-DE" dirty="0"/>
          </a:p>
          <a:p>
            <a:pPr marL="0" indent="0"/>
            <a:r>
              <a:rPr lang="de-DE" dirty="0"/>
              <a:t>Schedule </a:t>
            </a:r>
            <a:r>
              <a:rPr lang="de-DE" dirty="0" err="1"/>
              <a:t>is</a:t>
            </a:r>
            <a:r>
              <a:rPr lang="de-DE" dirty="0"/>
              <a:t> power per time</a:t>
            </a:r>
          </a:p>
          <a:p>
            <a:pPr marL="0" indent="0">
              <a:spcBef>
                <a:spcPts val="0"/>
              </a:spcBef>
            </a:pPr>
            <a:r>
              <a:rPr lang="de-DE" dirty="0" err="1"/>
              <a:t>unit</a:t>
            </a:r>
            <a:r>
              <a:rPr lang="de-DE" dirty="0"/>
              <a:t> </a:t>
            </a:r>
            <a:r>
              <a:rPr lang="de-DE" dirty="0" err="1"/>
              <a:t>exchanged</a:t>
            </a:r>
            <a:r>
              <a:rPr lang="de-DE" dirty="0"/>
              <a:t> </a:t>
            </a:r>
            <a:r>
              <a:rPr lang="de-DE" dirty="0" err="1"/>
              <a:t>between</a:t>
            </a:r>
            <a:endParaRPr lang="de-DE" dirty="0"/>
          </a:p>
          <a:p>
            <a:pPr marL="0" indent="0">
              <a:spcBef>
                <a:spcPts val="0"/>
              </a:spcBef>
            </a:pPr>
            <a:r>
              <a:rPr lang="de-DE" dirty="0"/>
              <a:t>BCs, </a:t>
            </a:r>
            <a:r>
              <a:rPr lang="de-DE" dirty="0" err="1"/>
              <a:t>fed</a:t>
            </a:r>
            <a:r>
              <a:rPr lang="de-DE" dirty="0"/>
              <a:t> </a:t>
            </a:r>
            <a:r>
              <a:rPr lang="de-DE" dirty="0" err="1"/>
              <a:t>into</a:t>
            </a:r>
            <a:r>
              <a:rPr lang="de-DE" dirty="0"/>
              <a:t> </a:t>
            </a:r>
            <a:r>
              <a:rPr lang="de-DE" dirty="0" err="1"/>
              <a:t>or</a:t>
            </a:r>
            <a:r>
              <a:rPr lang="de-DE" dirty="0"/>
              <a:t> </a:t>
            </a:r>
            <a:r>
              <a:rPr lang="de-DE" dirty="0" err="1"/>
              <a:t>consumed</a:t>
            </a:r>
            <a:endParaRPr lang="de-DE" dirty="0"/>
          </a:p>
          <a:p>
            <a:pPr marL="0" indent="0">
              <a:spcBef>
                <a:spcPts val="0"/>
              </a:spcBef>
            </a:pPr>
            <a:r>
              <a:rPr lang="de-DE" dirty="0" err="1"/>
              <a:t>from</a:t>
            </a:r>
            <a:r>
              <a:rPr lang="de-DE" dirty="0"/>
              <a:t> </a:t>
            </a:r>
            <a:r>
              <a:rPr lang="de-DE" dirty="0" err="1"/>
              <a:t>the</a:t>
            </a:r>
            <a:r>
              <a:rPr lang="de-DE" dirty="0"/>
              <a:t> </a:t>
            </a:r>
            <a:r>
              <a:rPr lang="de-DE" dirty="0" err="1"/>
              <a:t>grid</a:t>
            </a:r>
            <a:r>
              <a:rPr lang="de-DE" dirty="0"/>
              <a:t>.   </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(continued)</a:t>
            </a:r>
          </a:p>
        </p:txBody>
      </p:sp>
      <p:pic>
        <p:nvPicPr>
          <p:cNvPr id="11" name="Grafik 10" descr="Ein Bild, das Text enthält.&#10;&#10;Automatisch generierte Beschreibung">
            <a:extLst>
              <a:ext uri="{FF2B5EF4-FFF2-40B4-BE49-F238E27FC236}">
                <a16:creationId xmlns:a16="http://schemas.microsoft.com/office/drawing/2014/main" id="{8F441093-EE63-4631-A666-FE8577101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288" y="4249628"/>
            <a:ext cx="5220072" cy="2460735"/>
          </a:xfrm>
          <a:prstGeom prst="rect">
            <a:avLst/>
          </a:prstGeom>
        </p:spPr>
      </p:pic>
    </p:spTree>
    <p:extLst>
      <p:ext uri="{BB962C8B-B14F-4D97-AF65-F5344CB8AC3E}">
        <p14:creationId xmlns:p14="http://schemas.microsoft.com/office/powerpoint/2010/main" val="311248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D5E6DA90-F8DD-453E-9536-ED136A076BC0}"/>
              </a:ext>
            </a:extLst>
          </p:cNvPr>
          <p:cNvPicPr>
            <a:picLocks noGrp="1" noChangeAspect="1"/>
          </p:cNvPicPr>
          <p:nvPr>
            <p:ph idx="1"/>
          </p:nvPr>
        </p:nvPicPr>
        <p:blipFill>
          <a:blip r:embed="rId3"/>
          <a:stretch>
            <a:fillRect/>
          </a:stretch>
        </p:blipFill>
        <p:spPr>
          <a:xfrm>
            <a:off x="1116013" y="1967244"/>
            <a:ext cx="6769100" cy="398078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roles and processes at TSO level</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2350484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roles and processes at DSO level</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pic>
        <p:nvPicPr>
          <p:cNvPr id="6" name="Inhaltsplatzhalter 5">
            <a:extLst>
              <a:ext uri="{FF2B5EF4-FFF2-40B4-BE49-F238E27FC236}">
                <a16:creationId xmlns:a16="http://schemas.microsoft.com/office/drawing/2014/main" id="{590CE137-D5F3-4F71-8B63-14D9100C52CE}"/>
              </a:ext>
            </a:extLst>
          </p:cNvPr>
          <p:cNvPicPr>
            <a:picLocks noGrp="1" noChangeAspect="1"/>
          </p:cNvPicPr>
          <p:nvPr>
            <p:ph idx="1"/>
          </p:nvPr>
        </p:nvPicPr>
        <p:blipFill>
          <a:blip r:embed="rId3"/>
          <a:stretch>
            <a:fillRect/>
          </a:stretch>
        </p:blipFill>
        <p:spPr>
          <a:xfrm>
            <a:off x="1116013" y="1999891"/>
            <a:ext cx="6769100" cy="3915492"/>
          </a:xfrm>
          <a:prstGeom prst="rect">
            <a:avLst/>
          </a:prstGeom>
        </p:spPr>
      </p:pic>
      <p:sp>
        <p:nvSpPr>
          <p:cNvPr id="2" name="Textfeld 1">
            <a:extLst>
              <a:ext uri="{FF2B5EF4-FFF2-40B4-BE49-F238E27FC236}">
                <a16:creationId xmlns:a16="http://schemas.microsoft.com/office/drawing/2014/main" id="{AB7BF7D3-3003-4446-86A3-3DB88FC54091}"/>
              </a:ext>
            </a:extLst>
          </p:cNvPr>
          <p:cNvSpPr txBox="1"/>
          <p:nvPr/>
        </p:nvSpPr>
        <p:spPr>
          <a:xfrm>
            <a:off x="5868144" y="4932784"/>
            <a:ext cx="864096" cy="307777"/>
          </a:xfrm>
          <a:prstGeom prst="rect">
            <a:avLst/>
          </a:prstGeom>
          <a:noFill/>
        </p:spPr>
        <p:txBody>
          <a:bodyPr wrap="square" rtlCol="0">
            <a:spAutoFit/>
          </a:bodyPr>
          <a:lstStyle/>
          <a:p>
            <a:r>
              <a:rPr lang="de-DE" sz="1400" dirty="0"/>
              <a:t>Default/</a:t>
            </a:r>
          </a:p>
        </p:txBody>
      </p:sp>
    </p:spTree>
    <p:extLst>
      <p:ext uri="{BB962C8B-B14F-4D97-AF65-F5344CB8AC3E}">
        <p14:creationId xmlns:p14="http://schemas.microsoft.com/office/powerpoint/2010/main" val="9750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Tasks of the Balancing group management</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1EC0BD42-8729-4D1E-8C2C-AB76B77A426D}"/>
              </a:ext>
            </a:extLst>
          </p:cNvPr>
          <p:cNvPicPr>
            <a:picLocks noGrp="1" noChangeAspect="1"/>
          </p:cNvPicPr>
          <p:nvPr>
            <p:ph idx="1"/>
          </p:nvPr>
        </p:nvPicPr>
        <p:blipFill>
          <a:blip r:embed="rId3"/>
          <a:stretch>
            <a:fillRect/>
          </a:stretch>
        </p:blipFill>
        <p:spPr>
          <a:xfrm>
            <a:off x="1138134" y="1924050"/>
            <a:ext cx="6724858" cy="4067175"/>
          </a:xfrm>
          <a:prstGeom prst="rect">
            <a:avLst/>
          </a:prstGeom>
        </p:spPr>
      </p:pic>
    </p:spTree>
    <p:extLst>
      <p:ext uri="{BB962C8B-B14F-4D97-AF65-F5344CB8AC3E}">
        <p14:creationId xmlns:p14="http://schemas.microsoft.com/office/powerpoint/2010/main" val="292814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Reasons for imbalances</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of</a:t>
            </a:r>
            <a:r>
              <a:rPr lang="de-DE" dirty="0"/>
              <a:t> </a:t>
            </a:r>
            <a:r>
              <a:rPr lang="de-DE" dirty="0" err="1"/>
              <a:t>generation</a:t>
            </a:r>
            <a:r>
              <a:rPr lang="de-DE" dirty="0"/>
              <a:t> </a:t>
            </a:r>
            <a:r>
              <a:rPr lang="de-DE" dirty="0" err="1"/>
              <a:t>units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or</a:t>
            </a:r>
            <a:r>
              <a:rPr lang="de-DE" dirty="0"/>
              <a:t> </a:t>
            </a:r>
            <a:r>
              <a:rPr lang="de-DE" dirty="0" err="1"/>
              <a:t>activation</a:t>
            </a:r>
            <a:r>
              <a:rPr lang="de-DE" dirty="0"/>
              <a:t> </a:t>
            </a:r>
            <a:r>
              <a:rPr lang="de-DE" dirty="0" err="1"/>
              <a:t>of</a:t>
            </a:r>
            <a:r>
              <a:rPr lang="de-DE" dirty="0"/>
              <a:t> large </a:t>
            </a:r>
            <a:r>
              <a:rPr lang="de-DE" dirty="0" err="1"/>
              <a:t>loads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a:t>Forecast </a:t>
            </a:r>
            <a:r>
              <a:rPr lang="de-DE" dirty="0" err="1"/>
              <a:t>gap</a:t>
            </a:r>
            <a:r>
              <a:rPr lang="de-DE" dirty="0"/>
              <a:t> in volatile RES </a:t>
            </a:r>
            <a:r>
              <a:rPr lang="de-DE" dirty="0" err="1"/>
              <a:t>generation</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Inaccurate</a:t>
            </a:r>
            <a:r>
              <a:rPr lang="de-DE" dirty="0"/>
              <a:t> </a:t>
            </a:r>
            <a:r>
              <a:rPr lang="de-DE" dirty="0" err="1"/>
              <a:t>forecast</a:t>
            </a:r>
            <a:r>
              <a:rPr lang="de-DE" dirty="0"/>
              <a:t> </a:t>
            </a:r>
            <a:r>
              <a:rPr lang="de-DE" dirty="0" err="1"/>
              <a:t>of</a:t>
            </a:r>
            <a:r>
              <a:rPr lang="de-DE" dirty="0"/>
              <a:t> </a:t>
            </a:r>
            <a:r>
              <a:rPr lang="de-DE" dirty="0" err="1"/>
              <a:t>demand</a:t>
            </a:r>
            <a:endParaRPr lang="de-DE" dirty="0"/>
          </a:p>
          <a:p>
            <a:pPr marL="0" indent="0"/>
            <a:endParaRPr lang="de-DE" dirty="0"/>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Tree>
    <p:extLst>
      <p:ext uri="{BB962C8B-B14F-4D97-AF65-F5344CB8AC3E}">
        <p14:creationId xmlns:p14="http://schemas.microsoft.com/office/powerpoint/2010/main" val="3502642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t>
            </a:r>
            <a:r>
              <a:rPr lang="de-DE" dirty="0" err="1"/>
              <a:t>Exposure</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loss</a:t>
            </a:r>
            <a:r>
              <a:rPr lang="de-DE" dirty="0"/>
              <a:t> </a:t>
            </a:r>
            <a:r>
              <a:rPr lang="de-DE" dirty="0" err="1"/>
              <a:t>if</a:t>
            </a:r>
            <a:r>
              <a:rPr lang="de-DE" dirty="0"/>
              <a:t> an adverse </a:t>
            </a:r>
            <a:r>
              <a:rPr lang="de-DE" dirty="0" err="1"/>
              <a:t>materialisation</a:t>
            </a:r>
            <a:r>
              <a:rPr lang="de-DE" dirty="0"/>
              <a:t> </a:t>
            </a:r>
            <a:r>
              <a:rPr lang="de-DE" dirty="0" err="1"/>
              <a:t>of</a:t>
            </a:r>
            <a:r>
              <a:rPr lang="de-DE" dirty="0"/>
              <a:t> </a:t>
            </a:r>
            <a:r>
              <a:rPr lang="de-DE" dirty="0" err="1"/>
              <a:t>uncertainties</a:t>
            </a:r>
            <a:r>
              <a:rPr lang="de-DE" dirty="0"/>
              <a:t> </a:t>
            </a:r>
            <a:r>
              <a:rPr lang="de-DE" dirty="0" err="1"/>
              <a:t>occurs</a:t>
            </a:r>
            <a:r>
              <a:rPr lang="de-DE" dirty="0"/>
              <a:t> </a:t>
            </a:r>
            <a:r>
              <a:rPr lang="de-DE" dirty="0" err="1"/>
              <a:t>for</a:t>
            </a:r>
            <a:r>
              <a:rPr lang="de-DE" dirty="0"/>
              <a:t> a </a:t>
            </a:r>
            <a:r>
              <a:rPr lang="de-DE" dirty="0" err="1"/>
              <a:t>particular</a:t>
            </a:r>
            <a:r>
              <a:rPr lang="de-DE" dirty="0"/>
              <a:t> </a:t>
            </a:r>
            <a:r>
              <a:rPr lang="de-DE" dirty="0" err="1"/>
              <a:t>decision</a:t>
            </a:r>
            <a:r>
              <a:rPr lang="de-DE" dirty="0"/>
              <a:t>.“ * </a:t>
            </a:r>
          </a:p>
          <a:p>
            <a:pPr marL="0" indent="0"/>
            <a:endParaRPr lang="de-DE" dirty="0"/>
          </a:p>
          <a:p>
            <a:pPr marL="0" indent="0"/>
            <a:r>
              <a:rPr lang="de-DE" dirty="0"/>
              <a:t>Mark-</a:t>
            </a:r>
            <a:r>
              <a:rPr lang="de-DE" dirty="0" err="1"/>
              <a:t>to</a:t>
            </a:r>
            <a:r>
              <a:rPr lang="de-DE" dirty="0"/>
              <a:t>-</a:t>
            </a:r>
            <a:r>
              <a:rPr lang="de-DE" dirty="0" err="1"/>
              <a:t>market</a:t>
            </a:r>
            <a:r>
              <a:rPr lang="de-DE" dirty="0"/>
              <a:t> </a:t>
            </a:r>
            <a:r>
              <a:rPr lang="de-DE" dirty="0" err="1"/>
              <a:t>accounting</a:t>
            </a:r>
            <a:r>
              <a:rPr lang="de-DE" dirty="0"/>
              <a:t> </a:t>
            </a:r>
            <a:r>
              <a:rPr lang="de-DE" dirty="0" err="1"/>
              <a:t>is</a:t>
            </a:r>
            <a:r>
              <a:rPr lang="de-DE" dirty="0"/>
              <a:t> </a:t>
            </a:r>
            <a:r>
              <a:rPr lang="de-DE" dirty="0" err="1"/>
              <a:t>regular</a:t>
            </a:r>
            <a:r>
              <a:rPr lang="de-DE" dirty="0"/>
              <a:t> (</a:t>
            </a:r>
            <a:r>
              <a:rPr lang="de-DE" dirty="0" err="1"/>
              <a:t>daily</a:t>
            </a:r>
            <a:r>
              <a:rPr lang="de-DE" dirty="0"/>
              <a:t>) </a:t>
            </a:r>
            <a:r>
              <a:rPr lang="de-DE" dirty="0" err="1"/>
              <a:t>valuation</a:t>
            </a:r>
            <a:r>
              <a:rPr lang="de-DE" dirty="0"/>
              <a:t> </a:t>
            </a:r>
            <a:r>
              <a:rPr lang="de-DE" dirty="0" err="1"/>
              <a:t>of</a:t>
            </a:r>
            <a:r>
              <a:rPr lang="de-DE" dirty="0"/>
              <a:t> all open </a:t>
            </a:r>
            <a:r>
              <a:rPr lang="de-DE" dirty="0" err="1"/>
              <a:t>trading</a:t>
            </a:r>
            <a:r>
              <a:rPr lang="de-DE" dirty="0"/>
              <a:t>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t>
            </a:r>
            <a:r>
              <a:rPr lang="de-DE" dirty="0" err="1"/>
              <a:t>of</a:t>
            </a:r>
            <a:r>
              <a:rPr lang="de-DE" dirty="0"/>
              <a:t> </a:t>
            </a:r>
            <a:r>
              <a:rPr lang="de-DE" dirty="0" err="1"/>
              <a:t>the</a:t>
            </a:r>
            <a:r>
              <a:rPr lang="de-DE" dirty="0"/>
              <a:t> </a:t>
            </a:r>
            <a:r>
              <a:rPr lang="de-DE" dirty="0" err="1"/>
              <a:t>product</a:t>
            </a:r>
            <a:r>
              <a:rPr lang="de-DE" dirty="0"/>
              <a:t>. </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sz="1200" dirty="0"/>
          </a:p>
          <a:p>
            <a:pPr marL="0" indent="0"/>
            <a:r>
              <a:rPr lang="de-DE" sz="1200" dirty="0"/>
              <a:t>* </a:t>
            </a:r>
            <a:r>
              <a:rPr lang="de-DE" sz="1200" dirty="0" err="1"/>
              <a:t>Perreira</a:t>
            </a:r>
            <a:r>
              <a:rPr lang="de-DE" sz="1200" dirty="0"/>
              <a:t> et al, IEEE Computer </a:t>
            </a:r>
            <a:r>
              <a:rPr lang="de-DE" sz="1200" dirty="0" err="1"/>
              <a:t>Applications</a:t>
            </a:r>
            <a:r>
              <a:rPr lang="de-DE" sz="1200" dirty="0"/>
              <a:t> in Power, vol. 13, 2000, p. 22</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Terminology</a:t>
            </a:r>
          </a:p>
        </p:txBody>
      </p:sp>
    </p:spTree>
    <p:extLst>
      <p:ext uri="{BB962C8B-B14F-4D97-AF65-F5344CB8AC3E}">
        <p14:creationId xmlns:p14="http://schemas.microsoft.com/office/powerpoint/2010/main" val="315359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spcBef>
                <a:spcPts val="0"/>
              </a:spcBef>
            </a:pPr>
            <a:endParaRPr lang="de-DE" sz="500" b="1" dirty="0"/>
          </a:p>
          <a:p>
            <a:pPr marL="285750" indent="-285750">
              <a:spcBef>
                <a:spcPts val="0"/>
              </a:spcBef>
              <a:buFont typeface="Arial" panose="020B0604020202020204" pitchFamily="34" charset="0"/>
              <a:buChar char="•"/>
            </a:pPr>
            <a:r>
              <a:rPr lang="de-DE" b="1" dirty="0"/>
              <a:t>Settlement </a:t>
            </a:r>
            <a:r>
              <a:rPr lang="de-DE" b="1" dirty="0" err="1"/>
              <a:t>exposure</a:t>
            </a:r>
            <a:r>
              <a:rPr lang="de-DE" dirty="0"/>
              <a:t>: </a:t>
            </a:r>
            <a:r>
              <a:rPr lang="de-DE" dirty="0" err="1"/>
              <a:t>delivered</a:t>
            </a:r>
            <a:r>
              <a:rPr lang="de-DE" dirty="0"/>
              <a:t> but </a:t>
            </a:r>
            <a:r>
              <a:rPr lang="de-DE" dirty="0" err="1"/>
              <a:t>unpaid</a:t>
            </a:r>
            <a:r>
              <a:rPr lang="de-DE" dirty="0"/>
              <a:t> </a:t>
            </a:r>
            <a:r>
              <a:rPr lang="de-DE" dirty="0" err="1"/>
              <a:t>amount</a:t>
            </a:r>
            <a:r>
              <a:rPr lang="de-DE" dirty="0"/>
              <a:t> * </a:t>
            </a:r>
            <a:r>
              <a:rPr lang="de-DE" dirty="0" err="1"/>
              <a:t>contract</a:t>
            </a:r>
            <a:r>
              <a:rPr lang="de-DE" dirty="0"/>
              <a:t> </a:t>
            </a:r>
            <a:r>
              <a:rPr lang="de-DE" dirty="0" err="1"/>
              <a:t>price</a:t>
            </a:r>
            <a:r>
              <a:rPr lang="de-DE" dirty="0"/>
              <a:t> (≈50 </a:t>
            </a:r>
            <a:r>
              <a:rPr lang="de-DE" dirty="0" err="1"/>
              <a:t>days</a:t>
            </a:r>
            <a:r>
              <a:rPr lang="de-DE" dirty="0"/>
              <a:t>; </a:t>
            </a:r>
            <a:r>
              <a:rPr lang="de-DE" dirty="0" err="1"/>
              <a:t>credit</a:t>
            </a:r>
            <a:r>
              <a:rPr lang="de-DE" dirty="0"/>
              <a:t> </a:t>
            </a:r>
            <a:r>
              <a:rPr lang="de-DE" dirty="0" err="1"/>
              <a:t>exposure</a:t>
            </a:r>
            <a:r>
              <a:rPr lang="de-DE" dirty="0"/>
              <a:t> </a:t>
            </a:r>
            <a:r>
              <a:rPr lang="de-DE" dirty="0" err="1"/>
              <a:t>updated</a:t>
            </a:r>
            <a:r>
              <a:rPr lang="de-DE" dirty="0"/>
              <a:t> after </a:t>
            </a:r>
            <a:r>
              <a:rPr lang="de-DE" dirty="0" err="1"/>
              <a:t>payment</a:t>
            </a:r>
            <a:r>
              <a:rPr lang="de-DE" dirty="0"/>
              <a:t>)</a:t>
            </a:r>
          </a:p>
          <a:p>
            <a:pPr marL="285750" indent="-285750">
              <a:buFont typeface="Arial" panose="020B0604020202020204" pitchFamily="34" charset="0"/>
              <a:buChar char="•"/>
            </a:pPr>
            <a:r>
              <a:rPr lang="de-DE" b="1" dirty="0"/>
              <a:t>Mark-</a:t>
            </a:r>
            <a:r>
              <a:rPr lang="de-DE" b="1" dirty="0" err="1"/>
              <a:t>to</a:t>
            </a:r>
            <a:r>
              <a:rPr lang="de-DE" b="1" dirty="0"/>
              <a:t>-</a:t>
            </a:r>
            <a:r>
              <a:rPr lang="de-DE" b="1" dirty="0" err="1"/>
              <a:t>market</a:t>
            </a:r>
            <a:r>
              <a:rPr lang="de-DE" b="1" dirty="0"/>
              <a:t> </a:t>
            </a:r>
            <a:r>
              <a:rPr lang="de-DE" b="1" dirty="0" err="1"/>
              <a:t>exposure</a:t>
            </a:r>
            <a:r>
              <a:rPr lang="de-DE" dirty="0"/>
              <a:t>: </a:t>
            </a:r>
            <a:r>
              <a:rPr lang="de-DE" dirty="0" err="1"/>
              <a:t>contract</a:t>
            </a:r>
            <a:r>
              <a:rPr lang="de-DE" dirty="0"/>
              <a:t> </a:t>
            </a:r>
            <a:r>
              <a:rPr lang="de-DE" dirty="0" err="1"/>
              <a:t>amount</a:t>
            </a:r>
            <a:r>
              <a:rPr lang="de-DE" dirty="0"/>
              <a:t> </a:t>
            </a:r>
            <a:r>
              <a:rPr lang="de-DE" dirty="0" err="1"/>
              <a:t>from</a:t>
            </a:r>
            <a:r>
              <a:rPr lang="de-DE" dirty="0"/>
              <a:t> </a:t>
            </a:r>
            <a:r>
              <a:rPr lang="de-DE" dirty="0" err="1"/>
              <a:t>default</a:t>
            </a:r>
            <a:r>
              <a:rPr lang="de-DE" dirty="0"/>
              <a:t> date </a:t>
            </a:r>
            <a:r>
              <a:rPr lang="de-DE" dirty="0" err="1"/>
              <a:t>until</a:t>
            </a:r>
            <a:r>
              <a:rPr lang="de-DE" dirty="0"/>
              <a:t> end </a:t>
            </a:r>
            <a:r>
              <a:rPr lang="de-DE" dirty="0" err="1"/>
              <a:t>of</a:t>
            </a:r>
            <a:r>
              <a:rPr lang="de-DE" dirty="0"/>
              <a:t> </a:t>
            </a:r>
            <a:r>
              <a:rPr lang="de-DE" dirty="0" err="1"/>
              <a:t>delivery</a:t>
            </a:r>
            <a:r>
              <a:rPr lang="de-DE" dirty="0"/>
              <a:t> </a:t>
            </a:r>
            <a:r>
              <a:rPr lang="de-DE" dirty="0" err="1"/>
              <a:t>period</a:t>
            </a:r>
            <a:r>
              <a:rPr lang="de-DE" dirty="0"/>
              <a:t> * mark-</a:t>
            </a:r>
            <a:r>
              <a:rPr lang="de-DE" dirty="0" err="1"/>
              <a:t>to</a:t>
            </a:r>
            <a:r>
              <a:rPr lang="de-DE" dirty="0"/>
              <a:t>-</a:t>
            </a:r>
            <a:r>
              <a:rPr lang="de-DE" dirty="0" err="1"/>
              <a:t>market</a:t>
            </a:r>
            <a:endParaRPr lang="de-DE" dirty="0"/>
          </a:p>
          <a:p>
            <a:pPr marL="0" indent="0"/>
            <a:r>
              <a:rPr lang="de-DE" dirty="0" err="1"/>
              <a:t>Credit</a:t>
            </a:r>
            <a:r>
              <a:rPr lang="de-DE" dirty="0"/>
              <a:t> </a:t>
            </a:r>
            <a:r>
              <a:rPr lang="de-DE" dirty="0" err="1"/>
              <a:t>exposure</a:t>
            </a:r>
            <a:r>
              <a:rPr lang="de-DE" dirty="0"/>
              <a:t> </a:t>
            </a:r>
            <a:r>
              <a:rPr lang="de-DE" dirty="0" err="1"/>
              <a:t>for</a:t>
            </a:r>
            <a:r>
              <a:rPr lang="de-DE" dirty="0"/>
              <a:t> a </a:t>
            </a:r>
            <a:r>
              <a:rPr lang="de-DE" dirty="0" err="1"/>
              <a:t>portfolio</a:t>
            </a:r>
            <a:r>
              <a:rPr lang="de-DE" dirty="0"/>
              <a:t> </a:t>
            </a:r>
            <a:r>
              <a:rPr lang="de-DE" dirty="0" err="1"/>
              <a:t>depends</a:t>
            </a:r>
            <a:r>
              <a:rPr lang="de-DE" dirty="0"/>
              <a:t> on </a:t>
            </a:r>
            <a:r>
              <a:rPr lang="de-DE" dirty="0" err="1"/>
              <a:t>the</a:t>
            </a:r>
            <a:r>
              <a:rPr lang="de-DE" dirty="0"/>
              <a:t> </a:t>
            </a:r>
            <a:r>
              <a:rPr lang="de-DE" b="1" dirty="0" err="1"/>
              <a:t>netting</a:t>
            </a:r>
            <a:r>
              <a:rPr lang="de-DE" b="1" dirty="0"/>
              <a:t> </a:t>
            </a:r>
            <a:r>
              <a:rPr lang="de-DE" b="1" dirty="0" err="1"/>
              <a:t>rules</a:t>
            </a:r>
            <a:r>
              <a:rPr lang="de-DE" dirty="0"/>
              <a:t>:</a:t>
            </a:r>
          </a:p>
          <a:p>
            <a:pPr marL="0" indent="0"/>
            <a:r>
              <a:rPr lang="de-DE" dirty="0" err="1"/>
              <a:t>Does</a:t>
            </a:r>
            <a:r>
              <a:rPr lang="de-DE" dirty="0"/>
              <a:t> </a:t>
            </a:r>
            <a:r>
              <a:rPr lang="de-DE" dirty="0" err="1"/>
              <a:t>the</a:t>
            </a:r>
            <a:r>
              <a:rPr lang="de-DE" dirty="0"/>
              <a:t> </a:t>
            </a:r>
            <a:r>
              <a:rPr lang="de-DE" dirty="0" err="1"/>
              <a:t>jurisdiction</a:t>
            </a:r>
            <a:r>
              <a:rPr lang="de-DE" dirty="0"/>
              <a:t> </a:t>
            </a:r>
            <a:r>
              <a:rPr lang="de-DE" dirty="0" err="1"/>
              <a:t>of</a:t>
            </a:r>
            <a:r>
              <a:rPr lang="de-DE" dirty="0"/>
              <a:t> </a:t>
            </a:r>
            <a:r>
              <a:rPr lang="de-DE" dirty="0" err="1"/>
              <a:t>the</a:t>
            </a:r>
            <a:r>
              <a:rPr lang="de-DE" dirty="0"/>
              <a:t> </a:t>
            </a:r>
            <a:r>
              <a:rPr lang="de-DE" dirty="0" err="1"/>
              <a:t>counterparty</a:t>
            </a:r>
            <a:r>
              <a:rPr lang="de-DE" dirty="0"/>
              <a:t> </a:t>
            </a:r>
            <a:r>
              <a:rPr lang="de-DE" dirty="0" err="1"/>
              <a:t>allow</a:t>
            </a:r>
            <a:r>
              <a:rPr lang="de-DE" dirty="0"/>
              <a:t> </a:t>
            </a:r>
            <a:r>
              <a:rPr lang="de-DE" dirty="0" err="1"/>
              <a:t>cherry-picking</a:t>
            </a:r>
            <a:r>
              <a:rPr lang="de-DE" dirty="0"/>
              <a:t>, i.e. </a:t>
            </a:r>
            <a:r>
              <a:rPr lang="de-DE" dirty="0" err="1"/>
              <a:t>performing</a:t>
            </a:r>
            <a:r>
              <a:rPr lang="de-DE" dirty="0"/>
              <a:t> </a:t>
            </a:r>
            <a:r>
              <a:rPr lang="de-DE" dirty="0" err="1"/>
              <a:t>under</a:t>
            </a:r>
            <a:r>
              <a:rPr lang="de-DE" dirty="0"/>
              <a:t> in-</a:t>
            </a:r>
            <a:r>
              <a:rPr lang="de-DE" dirty="0" err="1"/>
              <a:t>the</a:t>
            </a:r>
            <a:r>
              <a:rPr lang="de-DE" dirty="0"/>
              <a:t>-money </a:t>
            </a:r>
            <a:r>
              <a:rPr lang="de-DE" dirty="0" err="1"/>
              <a:t>transactions</a:t>
            </a:r>
            <a:r>
              <a:rPr lang="de-DE" dirty="0"/>
              <a:t> and </a:t>
            </a:r>
            <a:r>
              <a:rPr lang="de-DE" dirty="0" err="1"/>
              <a:t>dropping</a:t>
            </a:r>
            <a:r>
              <a:rPr lang="de-DE" dirty="0"/>
              <a:t> </a:t>
            </a:r>
            <a:r>
              <a:rPr lang="de-DE" dirty="0" err="1"/>
              <a:t>the</a:t>
            </a:r>
            <a:r>
              <a:rPr lang="de-DE" dirty="0"/>
              <a:t> </a:t>
            </a:r>
            <a:r>
              <a:rPr lang="de-DE" dirty="0" err="1"/>
              <a:t>ones</a:t>
            </a:r>
            <a:r>
              <a:rPr lang="de-DE" dirty="0"/>
              <a:t> </a:t>
            </a:r>
            <a:r>
              <a:rPr lang="de-DE" dirty="0" err="1"/>
              <a:t>that</a:t>
            </a:r>
            <a:r>
              <a:rPr lang="de-DE" dirty="0"/>
              <a:t> </a:t>
            </a:r>
            <a:r>
              <a:rPr lang="de-DE" dirty="0" err="1"/>
              <a:t>are</a:t>
            </a:r>
            <a:r>
              <a:rPr lang="de-DE" dirty="0"/>
              <a:t> out-</a:t>
            </a:r>
            <a:r>
              <a:rPr lang="de-DE" dirty="0" err="1"/>
              <a:t>of</a:t>
            </a:r>
            <a:r>
              <a:rPr lang="de-DE" dirty="0"/>
              <a:t>-</a:t>
            </a:r>
            <a:r>
              <a:rPr lang="de-DE" dirty="0" err="1"/>
              <a:t>the</a:t>
            </a:r>
            <a:r>
              <a:rPr lang="de-DE" dirty="0"/>
              <a:t>-money?</a:t>
            </a: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36</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Credit risk exposure – OTC</a:t>
            </a:r>
          </a:p>
        </p:txBody>
      </p:sp>
      <p:cxnSp>
        <p:nvCxnSpPr>
          <p:cNvPr id="8" name="Gerade Verbindung mit Pfeil 7">
            <a:extLst>
              <a:ext uri="{FF2B5EF4-FFF2-40B4-BE49-F238E27FC236}">
                <a16:creationId xmlns:a16="http://schemas.microsoft.com/office/drawing/2014/main" id="{92F241FD-3F2E-4130-A85B-738CDE9D23BF}"/>
              </a:ext>
            </a:extLst>
          </p:cNvPr>
          <p:cNvCxnSpPr/>
          <p:nvPr/>
        </p:nvCxnSpPr>
        <p:spPr bwMode="auto">
          <a:xfrm>
            <a:off x="1284204" y="2841875"/>
            <a:ext cx="6480720" cy="0"/>
          </a:xfrm>
          <a:prstGeom prst="straightConnector1">
            <a:avLst/>
          </a:prstGeom>
          <a:solidFill>
            <a:schemeClr val="tx2"/>
          </a:solidFill>
          <a:ln w="254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929628A1-131A-45F7-964F-629C1B14C3EC}"/>
              </a:ext>
            </a:extLst>
          </p:cNvPr>
          <p:cNvSpPr txBox="1"/>
          <p:nvPr/>
        </p:nvSpPr>
        <p:spPr>
          <a:xfrm>
            <a:off x="7473811" y="2976550"/>
            <a:ext cx="313184" cy="369332"/>
          </a:xfrm>
          <a:prstGeom prst="rect">
            <a:avLst/>
          </a:prstGeom>
          <a:noFill/>
        </p:spPr>
        <p:txBody>
          <a:bodyPr wrap="square" rtlCol="0">
            <a:spAutoFit/>
          </a:bodyPr>
          <a:lstStyle/>
          <a:p>
            <a:r>
              <a:rPr lang="de-DE" sz="1800" dirty="0"/>
              <a:t>t</a:t>
            </a:r>
          </a:p>
        </p:txBody>
      </p:sp>
      <p:sp>
        <p:nvSpPr>
          <p:cNvPr id="11" name="Ellipse 10">
            <a:extLst>
              <a:ext uri="{FF2B5EF4-FFF2-40B4-BE49-F238E27FC236}">
                <a16:creationId xmlns:a16="http://schemas.microsoft.com/office/drawing/2014/main" id="{E3C72A05-EDD4-407E-88B1-B909BFC97307}"/>
              </a:ext>
            </a:extLst>
          </p:cNvPr>
          <p:cNvSpPr/>
          <p:nvPr/>
        </p:nvSpPr>
        <p:spPr bwMode="auto">
          <a:xfrm>
            <a:off x="2750125"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7A0CFB1B-C2EF-4460-9AE9-01A6F90A4718}"/>
              </a:ext>
            </a:extLst>
          </p:cNvPr>
          <p:cNvSpPr/>
          <p:nvPr/>
        </p:nvSpPr>
        <p:spPr bwMode="auto">
          <a:xfrm flipV="1">
            <a:off x="1610886" y="281901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2" name="Ellipse 11">
            <a:extLst>
              <a:ext uri="{FF2B5EF4-FFF2-40B4-BE49-F238E27FC236}">
                <a16:creationId xmlns:a16="http://schemas.microsoft.com/office/drawing/2014/main" id="{3882400D-C5D3-45B2-82DC-23B876EE1690}"/>
              </a:ext>
            </a:extLst>
          </p:cNvPr>
          <p:cNvSpPr/>
          <p:nvPr/>
        </p:nvSpPr>
        <p:spPr bwMode="auto">
          <a:xfrm flipV="1">
            <a:off x="3886056" y="281527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3" name="Ellipse 12">
            <a:extLst>
              <a:ext uri="{FF2B5EF4-FFF2-40B4-BE49-F238E27FC236}">
                <a16:creationId xmlns:a16="http://schemas.microsoft.com/office/drawing/2014/main" id="{0337C175-766E-4CB4-82A8-7AA81F02A78B}"/>
              </a:ext>
            </a:extLst>
          </p:cNvPr>
          <p:cNvSpPr/>
          <p:nvPr/>
        </p:nvSpPr>
        <p:spPr bwMode="auto">
          <a:xfrm flipV="1">
            <a:off x="5150538"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4" name="Ellipse 13">
            <a:extLst>
              <a:ext uri="{FF2B5EF4-FFF2-40B4-BE49-F238E27FC236}">
                <a16:creationId xmlns:a16="http://schemas.microsoft.com/office/drawing/2014/main" id="{3F646824-719E-42E4-B473-CD5690DE2058}"/>
              </a:ext>
            </a:extLst>
          </p:cNvPr>
          <p:cNvSpPr/>
          <p:nvPr/>
        </p:nvSpPr>
        <p:spPr bwMode="auto">
          <a:xfrm flipV="1">
            <a:off x="6412012" y="2821596"/>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5" name="Textfeld 14">
            <a:extLst>
              <a:ext uri="{FF2B5EF4-FFF2-40B4-BE49-F238E27FC236}">
                <a16:creationId xmlns:a16="http://schemas.microsoft.com/office/drawing/2014/main" id="{5EB394D4-1CD8-486C-8F78-69E8D39AE650}"/>
              </a:ext>
            </a:extLst>
          </p:cNvPr>
          <p:cNvSpPr txBox="1"/>
          <p:nvPr/>
        </p:nvSpPr>
        <p:spPr>
          <a:xfrm>
            <a:off x="1975080" y="2982171"/>
            <a:ext cx="673224" cy="369332"/>
          </a:xfrm>
          <a:prstGeom prst="rect">
            <a:avLst/>
          </a:prstGeom>
          <a:noFill/>
        </p:spPr>
        <p:txBody>
          <a:bodyPr wrap="square" rtlCol="0">
            <a:spAutoFit/>
          </a:bodyPr>
          <a:lstStyle/>
          <a:p>
            <a:r>
              <a:rPr lang="de-DE" sz="1800" dirty="0"/>
              <a:t>M-1</a:t>
            </a:r>
          </a:p>
        </p:txBody>
      </p:sp>
      <p:sp>
        <p:nvSpPr>
          <p:cNvPr id="16" name="Textfeld 15">
            <a:extLst>
              <a:ext uri="{FF2B5EF4-FFF2-40B4-BE49-F238E27FC236}">
                <a16:creationId xmlns:a16="http://schemas.microsoft.com/office/drawing/2014/main" id="{38A80FA7-9CF8-4C96-A233-A5E97E772700}"/>
              </a:ext>
            </a:extLst>
          </p:cNvPr>
          <p:cNvSpPr txBox="1"/>
          <p:nvPr/>
        </p:nvSpPr>
        <p:spPr>
          <a:xfrm>
            <a:off x="3073547" y="2994436"/>
            <a:ext cx="644027" cy="369332"/>
          </a:xfrm>
          <a:prstGeom prst="rect">
            <a:avLst/>
          </a:prstGeom>
          <a:noFill/>
        </p:spPr>
        <p:txBody>
          <a:bodyPr wrap="square" rtlCol="0">
            <a:spAutoFit/>
          </a:bodyPr>
          <a:lstStyle/>
          <a:p>
            <a:r>
              <a:rPr lang="de-DE" sz="1800" dirty="0"/>
              <a:t>M1</a:t>
            </a:r>
          </a:p>
        </p:txBody>
      </p:sp>
      <p:sp>
        <p:nvSpPr>
          <p:cNvPr id="17" name="Textfeld 16">
            <a:extLst>
              <a:ext uri="{FF2B5EF4-FFF2-40B4-BE49-F238E27FC236}">
                <a16:creationId xmlns:a16="http://schemas.microsoft.com/office/drawing/2014/main" id="{783294DD-0C6E-4C16-8CB2-2CA679EA00BE}"/>
              </a:ext>
            </a:extLst>
          </p:cNvPr>
          <p:cNvSpPr txBox="1"/>
          <p:nvPr/>
        </p:nvSpPr>
        <p:spPr>
          <a:xfrm>
            <a:off x="4224244" y="2975077"/>
            <a:ext cx="644027" cy="369332"/>
          </a:xfrm>
          <a:prstGeom prst="rect">
            <a:avLst/>
          </a:prstGeom>
          <a:noFill/>
        </p:spPr>
        <p:txBody>
          <a:bodyPr wrap="square" rtlCol="0">
            <a:spAutoFit/>
          </a:bodyPr>
          <a:lstStyle/>
          <a:p>
            <a:r>
              <a:rPr lang="de-DE" sz="1800" dirty="0"/>
              <a:t>M2</a:t>
            </a:r>
          </a:p>
        </p:txBody>
      </p:sp>
      <p:sp>
        <p:nvSpPr>
          <p:cNvPr id="18" name="Textfeld 17">
            <a:extLst>
              <a:ext uri="{FF2B5EF4-FFF2-40B4-BE49-F238E27FC236}">
                <a16:creationId xmlns:a16="http://schemas.microsoft.com/office/drawing/2014/main" id="{40FA2DFE-BC43-49C9-9BBC-5A35204AC6B6}"/>
              </a:ext>
            </a:extLst>
          </p:cNvPr>
          <p:cNvSpPr txBox="1"/>
          <p:nvPr/>
        </p:nvSpPr>
        <p:spPr>
          <a:xfrm>
            <a:off x="5487804" y="2982149"/>
            <a:ext cx="644027" cy="369332"/>
          </a:xfrm>
          <a:prstGeom prst="rect">
            <a:avLst/>
          </a:prstGeom>
          <a:noFill/>
        </p:spPr>
        <p:txBody>
          <a:bodyPr wrap="square" rtlCol="0">
            <a:spAutoFit/>
          </a:bodyPr>
          <a:lstStyle/>
          <a:p>
            <a:r>
              <a:rPr lang="de-DE" sz="1800" dirty="0"/>
              <a:t>M3</a:t>
            </a:r>
          </a:p>
        </p:txBody>
      </p:sp>
      <p:sp>
        <p:nvSpPr>
          <p:cNvPr id="19" name="Ellipse 18">
            <a:extLst>
              <a:ext uri="{FF2B5EF4-FFF2-40B4-BE49-F238E27FC236}">
                <a16:creationId xmlns:a16="http://schemas.microsoft.com/office/drawing/2014/main" id="{5B3A8766-FB39-4332-8CE5-B79E3DF90BDF}"/>
              </a:ext>
            </a:extLst>
          </p:cNvPr>
          <p:cNvSpPr/>
          <p:nvPr/>
        </p:nvSpPr>
        <p:spPr bwMode="auto">
          <a:xfrm flipV="1">
            <a:off x="1898397" y="2817616"/>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0" name="Ellipse 19">
            <a:extLst>
              <a:ext uri="{FF2B5EF4-FFF2-40B4-BE49-F238E27FC236}">
                <a16:creationId xmlns:a16="http://schemas.microsoft.com/office/drawing/2014/main" id="{D2484C56-9117-41F9-BE24-462ED8F34B2B}"/>
              </a:ext>
            </a:extLst>
          </p:cNvPr>
          <p:cNvSpPr/>
          <p:nvPr/>
        </p:nvSpPr>
        <p:spPr bwMode="auto">
          <a:xfrm flipV="1">
            <a:off x="4742230" y="2823058"/>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1" name="Textfeld 20">
            <a:extLst>
              <a:ext uri="{FF2B5EF4-FFF2-40B4-BE49-F238E27FC236}">
                <a16:creationId xmlns:a16="http://schemas.microsoft.com/office/drawing/2014/main" id="{549151F8-29A9-4092-A84B-CB1B973F418E}"/>
              </a:ext>
            </a:extLst>
          </p:cNvPr>
          <p:cNvSpPr txBox="1"/>
          <p:nvPr/>
        </p:nvSpPr>
        <p:spPr>
          <a:xfrm>
            <a:off x="4363708" y="2538689"/>
            <a:ext cx="504563" cy="276999"/>
          </a:xfrm>
          <a:prstGeom prst="rect">
            <a:avLst/>
          </a:prstGeom>
          <a:noFill/>
        </p:spPr>
        <p:txBody>
          <a:bodyPr wrap="square" rtlCol="0">
            <a:spAutoFit/>
          </a:bodyPr>
          <a:lstStyle/>
          <a:p>
            <a:r>
              <a:rPr lang="de-DE" dirty="0"/>
              <a:t>20th</a:t>
            </a:r>
          </a:p>
        </p:txBody>
      </p:sp>
      <p:sp>
        <p:nvSpPr>
          <p:cNvPr id="23" name="Rechteck 22">
            <a:extLst>
              <a:ext uri="{FF2B5EF4-FFF2-40B4-BE49-F238E27FC236}">
                <a16:creationId xmlns:a16="http://schemas.microsoft.com/office/drawing/2014/main" id="{25E39542-EEA4-43DA-B0F8-CA9C9CAFCBB8}"/>
              </a:ext>
            </a:extLst>
          </p:cNvPr>
          <p:cNvSpPr/>
          <p:nvPr/>
        </p:nvSpPr>
        <p:spPr bwMode="auto">
          <a:xfrm>
            <a:off x="2772984" y="2889400"/>
            <a:ext cx="3664760" cy="137141"/>
          </a:xfrm>
          <a:prstGeom prst="rect">
            <a:avLst/>
          </a:prstGeom>
          <a:solidFill>
            <a:srgbClr val="B0FED3"/>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27" name="Gerade Verbindung mit Pfeil 26">
            <a:extLst>
              <a:ext uri="{FF2B5EF4-FFF2-40B4-BE49-F238E27FC236}">
                <a16:creationId xmlns:a16="http://schemas.microsoft.com/office/drawing/2014/main" id="{97746D0B-EAA9-4D56-BF1C-30D92B456700}"/>
              </a:ext>
            </a:extLst>
          </p:cNvPr>
          <p:cNvCxnSpPr/>
          <p:nvPr/>
        </p:nvCxnSpPr>
        <p:spPr bwMode="auto">
          <a:xfrm>
            <a:off x="1921257" y="2287717"/>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a:extLst>
              <a:ext uri="{FF2B5EF4-FFF2-40B4-BE49-F238E27FC236}">
                <a16:creationId xmlns:a16="http://schemas.microsoft.com/office/drawing/2014/main" id="{AB916C2D-0C49-4ED3-8F45-D887F524F567}"/>
              </a:ext>
            </a:extLst>
          </p:cNvPr>
          <p:cNvSpPr txBox="1"/>
          <p:nvPr/>
        </p:nvSpPr>
        <p:spPr>
          <a:xfrm>
            <a:off x="1428366" y="1826052"/>
            <a:ext cx="1034356" cy="461665"/>
          </a:xfrm>
          <a:prstGeom prst="rect">
            <a:avLst/>
          </a:prstGeom>
          <a:noFill/>
        </p:spPr>
        <p:txBody>
          <a:bodyPr wrap="square" rtlCol="0">
            <a:spAutoFit/>
          </a:bodyPr>
          <a:lstStyle/>
          <a:p>
            <a:r>
              <a:rPr lang="de-DE" dirty="0" err="1"/>
              <a:t>transaction</a:t>
            </a:r>
            <a:r>
              <a:rPr lang="de-DE" dirty="0"/>
              <a:t> date</a:t>
            </a:r>
          </a:p>
        </p:txBody>
      </p:sp>
      <p:sp>
        <p:nvSpPr>
          <p:cNvPr id="32" name="Textfeld 31">
            <a:extLst>
              <a:ext uri="{FF2B5EF4-FFF2-40B4-BE49-F238E27FC236}">
                <a16:creationId xmlns:a16="http://schemas.microsoft.com/office/drawing/2014/main" id="{84FB86F5-4011-4462-AAC0-EC6C27E8FB57}"/>
              </a:ext>
            </a:extLst>
          </p:cNvPr>
          <p:cNvSpPr txBox="1"/>
          <p:nvPr/>
        </p:nvSpPr>
        <p:spPr>
          <a:xfrm>
            <a:off x="2561027" y="1804669"/>
            <a:ext cx="1034356" cy="461665"/>
          </a:xfrm>
          <a:prstGeom prst="rect">
            <a:avLst/>
          </a:prstGeom>
          <a:noFill/>
        </p:spPr>
        <p:txBody>
          <a:bodyPr wrap="square" rtlCol="0">
            <a:spAutoFit/>
          </a:bodyPr>
          <a:lstStyle/>
          <a:p>
            <a:r>
              <a:rPr lang="de-DE" dirty="0" err="1"/>
              <a:t>delivery</a:t>
            </a:r>
            <a:r>
              <a:rPr lang="de-DE" dirty="0"/>
              <a:t> </a:t>
            </a:r>
            <a:r>
              <a:rPr lang="de-DE" dirty="0" err="1"/>
              <a:t>period</a:t>
            </a:r>
            <a:endParaRPr lang="de-DE" dirty="0"/>
          </a:p>
        </p:txBody>
      </p:sp>
      <p:sp>
        <p:nvSpPr>
          <p:cNvPr id="33" name="Ellipse 32">
            <a:extLst>
              <a:ext uri="{FF2B5EF4-FFF2-40B4-BE49-F238E27FC236}">
                <a16:creationId xmlns:a16="http://schemas.microsoft.com/office/drawing/2014/main" id="{BC5F93F9-564E-44F7-AB8A-1FFFB4AD03AA}"/>
              </a:ext>
            </a:extLst>
          </p:cNvPr>
          <p:cNvSpPr/>
          <p:nvPr/>
        </p:nvSpPr>
        <p:spPr bwMode="auto">
          <a:xfrm flipV="1">
            <a:off x="4162130" y="2815202"/>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5" name="Textfeld 34">
            <a:extLst>
              <a:ext uri="{FF2B5EF4-FFF2-40B4-BE49-F238E27FC236}">
                <a16:creationId xmlns:a16="http://schemas.microsoft.com/office/drawing/2014/main" id="{DB512374-D78D-4255-9FDF-262E304F57C5}"/>
              </a:ext>
            </a:extLst>
          </p:cNvPr>
          <p:cNvSpPr txBox="1"/>
          <p:nvPr/>
        </p:nvSpPr>
        <p:spPr>
          <a:xfrm>
            <a:off x="3581634" y="1790849"/>
            <a:ext cx="1034356" cy="461665"/>
          </a:xfrm>
          <a:prstGeom prst="rect">
            <a:avLst/>
          </a:prstGeom>
          <a:noFill/>
        </p:spPr>
        <p:txBody>
          <a:bodyPr wrap="square" rtlCol="0">
            <a:spAutoFit/>
          </a:bodyPr>
          <a:lstStyle/>
          <a:p>
            <a:r>
              <a:rPr lang="de-DE" dirty="0" err="1"/>
              <a:t>counterparty</a:t>
            </a:r>
            <a:r>
              <a:rPr lang="de-DE" dirty="0"/>
              <a:t> </a:t>
            </a:r>
            <a:r>
              <a:rPr lang="de-DE" dirty="0" err="1"/>
              <a:t>default</a:t>
            </a:r>
            <a:endParaRPr lang="de-DE" dirty="0"/>
          </a:p>
        </p:txBody>
      </p:sp>
      <p:sp>
        <p:nvSpPr>
          <p:cNvPr id="37" name="Textfeld 36">
            <a:extLst>
              <a:ext uri="{FF2B5EF4-FFF2-40B4-BE49-F238E27FC236}">
                <a16:creationId xmlns:a16="http://schemas.microsoft.com/office/drawing/2014/main" id="{5B709985-EDCB-4DB7-9DCD-1B8A040A1723}"/>
              </a:ext>
            </a:extLst>
          </p:cNvPr>
          <p:cNvSpPr txBox="1"/>
          <p:nvPr/>
        </p:nvSpPr>
        <p:spPr>
          <a:xfrm>
            <a:off x="4554654" y="1790848"/>
            <a:ext cx="1034356" cy="461665"/>
          </a:xfrm>
          <a:prstGeom prst="rect">
            <a:avLst/>
          </a:prstGeom>
          <a:noFill/>
        </p:spPr>
        <p:txBody>
          <a:bodyPr wrap="square" rtlCol="0">
            <a:spAutoFit/>
          </a:bodyPr>
          <a:lstStyle/>
          <a:p>
            <a:r>
              <a:rPr lang="de-DE" dirty="0" err="1"/>
              <a:t>payment</a:t>
            </a:r>
            <a:r>
              <a:rPr lang="de-DE" dirty="0"/>
              <a:t> date </a:t>
            </a:r>
            <a:r>
              <a:rPr lang="de-DE" dirty="0" err="1"/>
              <a:t>for</a:t>
            </a:r>
            <a:r>
              <a:rPr lang="de-DE" dirty="0"/>
              <a:t> M1</a:t>
            </a:r>
          </a:p>
        </p:txBody>
      </p:sp>
      <p:cxnSp>
        <p:nvCxnSpPr>
          <p:cNvPr id="42" name="Gerader Verbinder 41">
            <a:extLst>
              <a:ext uri="{FF2B5EF4-FFF2-40B4-BE49-F238E27FC236}">
                <a16:creationId xmlns:a16="http://schemas.microsoft.com/office/drawing/2014/main" id="{267C87BD-2A04-4933-93F0-22F8127FF45E}"/>
              </a:ext>
            </a:extLst>
          </p:cNvPr>
          <p:cNvCxnSpPr/>
          <p:nvPr/>
        </p:nvCxnSpPr>
        <p:spPr bwMode="auto">
          <a:xfrm>
            <a:off x="3921184" y="2853138"/>
            <a:ext cx="0" cy="17340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1DE47295-EEDC-443F-864F-39FA0EA2C19B}"/>
              </a:ext>
            </a:extLst>
          </p:cNvPr>
          <p:cNvCxnSpPr/>
          <p:nvPr/>
        </p:nvCxnSpPr>
        <p:spPr bwMode="auto">
          <a:xfrm>
            <a:off x="5181891" y="2867315"/>
            <a:ext cx="0" cy="18561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47">
            <a:extLst>
              <a:ext uri="{FF2B5EF4-FFF2-40B4-BE49-F238E27FC236}">
                <a16:creationId xmlns:a16="http://schemas.microsoft.com/office/drawing/2014/main" id="{44F1A73C-6280-4834-99EB-74ACAC5B1A22}"/>
              </a:ext>
            </a:extLst>
          </p:cNvPr>
          <p:cNvCxnSpPr>
            <a:stCxn id="32" idx="2"/>
          </p:cNvCxnSpPr>
          <p:nvPr/>
        </p:nvCxnSpPr>
        <p:spPr bwMode="auto">
          <a:xfrm>
            <a:off x="3078205" y="2266334"/>
            <a:ext cx="907" cy="623066"/>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a:extLst>
              <a:ext uri="{FF2B5EF4-FFF2-40B4-BE49-F238E27FC236}">
                <a16:creationId xmlns:a16="http://schemas.microsoft.com/office/drawing/2014/main" id="{18192D0A-FE11-4714-87E5-19712F538154}"/>
              </a:ext>
            </a:extLst>
          </p:cNvPr>
          <p:cNvCxnSpPr/>
          <p:nvPr/>
        </p:nvCxnSpPr>
        <p:spPr bwMode="auto">
          <a:xfrm>
            <a:off x="4184989" y="226932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3D84DAE0-2E09-43FB-86D1-81728B72E3F5}"/>
              </a:ext>
            </a:extLst>
          </p:cNvPr>
          <p:cNvCxnSpPr/>
          <p:nvPr/>
        </p:nvCxnSpPr>
        <p:spPr bwMode="auto">
          <a:xfrm>
            <a:off x="4765089" y="227506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819D0701-9AF4-4245-863A-307D4C76FDF0}"/>
              </a:ext>
            </a:extLst>
          </p:cNvPr>
          <p:cNvSpPr txBox="1"/>
          <p:nvPr/>
        </p:nvSpPr>
        <p:spPr>
          <a:xfrm>
            <a:off x="6415439" y="1807661"/>
            <a:ext cx="1397103" cy="276999"/>
          </a:xfrm>
          <a:prstGeom prst="rect">
            <a:avLst/>
          </a:prstGeom>
          <a:noFill/>
        </p:spPr>
        <p:txBody>
          <a:bodyPr wrap="square" rtlCol="0">
            <a:spAutoFit/>
          </a:bodyPr>
          <a:lstStyle/>
          <a:p>
            <a:pPr algn="r"/>
            <a:r>
              <a:rPr lang="en-GB" dirty="0"/>
              <a:t>Product: Q4 2019</a:t>
            </a:r>
            <a:endParaRPr lang="de-DE" dirty="0"/>
          </a:p>
        </p:txBody>
      </p:sp>
    </p:spTree>
    <p:extLst>
      <p:ext uri="{BB962C8B-B14F-4D97-AF65-F5344CB8AC3E}">
        <p14:creationId xmlns:p14="http://schemas.microsoft.com/office/powerpoint/2010/main" val="11891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2BE17EB6-9C3E-4304-B1FD-C6A4045A1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314" y="1916832"/>
            <a:ext cx="5883371" cy="4445849"/>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Creditworthiness: Long-term corporate credit ratings</a:t>
            </a:r>
          </a:p>
        </p:txBody>
      </p:sp>
    </p:spTree>
    <p:extLst>
      <p:ext uri="{BB962C8B-B14F-4D97-AF65-F5344CB8AC3E}">
        <p14:creationId xmlns:p14="http://schemas.microsoft.com/office/powerpoint/2010/main" val="563888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Creditworthiness: Financial ratios</a:t>
            </a:r>
          </a:p>
        </p:txBody>
      </p:sp>
      <p:sp>
        <p:nvSpPr>
          <p:cNvPr id="2" name="Inhaltsplatzhalter 1">
            <a:extLst>
              <a:ext uri="{FF2B5EF4-FFF2-40B4-BE49-F238E27FC236}">
                <a16:creationId xmlns:a16="http://schemas.microsoft.com/office/drawing/2014/main" id="{7C5ABAE2-DB59-4862-9C7B-7ABD16BC76E9}"/>
              </a:ext>
            </a:extLst>
          </p:cNvPr>
          <p:cNvSpPr>
            <a:spLocks noGrp="1"/>
          </p:cNvSpPr>
          <p:nvPr>
            <p:ph idx="1"/>
          </p:nvPr>
        </p:nvSpPr>
        <p:spPr/>
        <p:txBody>
          <a:bodyPr/>
          <a:lstStyle/>
          <a:p>
            <a:r>
              <a:rPr lang="de-DE" dirty="0"/>
              <a:t>EBIT </a:t>
            </a:r>
            <a:r>
              <a:rPr lang="de-DE" dirty="0" err="1"/>
              <a:t>to</a:t>
            </a:r>
            <a:r>
              <a:rPr lang="de-DE" dirty="0"/>
              <a:t> Interest – </a:t>
            </a:r>
            <a:r>
              <a:rPr lang="de-DE" dirty="0" err="1"/>
              <a:t>interest</a:t>
            </a:r>
            <a:r>
              <a:rPr lang="de-DE" dirty="0"/>
              <a:t> </a:t>
            </a:r>
            <a:r>
              <a:rPr lang="de-DE" dirty="0" err="1"/>
              <a:t>coverage</a:t>
            </a:r>
            <a:r>
              <a:rPr lang="de-DE" dirty="0"/>
              <a:t> </a:t>
            </a:r>
            <a:r>
              <a:rPr lang="de-DE" dirty="0" err="1"/>
              <a:t>ratio</a:t>
            </a:r>
            <a:endParaRPr lang="de-DE" dirty="0"/>
          </a:p>
          <a:p>
            <a:endParaRPr lang="de-DE" dirty="0"/>
          </a:p>
          <a:p>
            <a:r>
              <a:rPr lang="de-DE" dirty="0"/>
              <a:t>Funds </a:t>
            </a:r>
            <a:r>
              <a:rPr lang="de-DE" dirty="0" err="1"/>
              <a:t>from</a:t>
            </a:r>
            <a:r>
              <a:rPr lang="de-DE" dirty="0"/>
              <a:t> </a:t>
            </a:r>
            <a:r>
              <a:rPr lang="de-DE" dirty="0" err="1"/>
              <a:t>operations</a:t>
            </a:r>
            <a:r>
              <a:rPr lang="de-DE" dirty="0"/>
              <a:t> </a:t>
            </a:r>
            <a:r>
              <a:rPr lang="de-DE" dirty="0" err="1"/>
              <a:t>to</a:t>
            </a:r>
            <a:r>
              <a:rPr lang="de-DE" dirty="0"/>
              <a:t> Total </a:t>
            </a:r>
            <a:r>
              <a:rPr lang="de-DE" dirty="0" err="1"/>
              <a:t>debt</a:t>
            </a:r>
            <a:endParaRPr lang="de-DE" dirty="0"/>
          </a:p>
          <a:p>
            <a:endParaRPr lang="de-DE" dirty="0"/>
          </a:p>
          <a:p>
            <a:r>
              <a:rPr lang="de-DE" dirty="0"/>
              <a:t>Total </a:t>
            </a:r>
            <a:r>
              <a:rPr lang="de-DE" dirty="0" err="1"/>
              <a:t>debt</a:t>
            </a:r>
            <a:r>
              <a:rPr lang="de-DE" dirty="0"/>
              <a:t> </a:t>
            </a:r>
            <a:r>
              <a:rPr lang="de-DE" dirty="0" err="1"/>
              <a:t>to</a:t>
            </a:r>
            <a:r>
              <a:rPr lang="de-DE" dirty="0"/>
              <a:t> Total </a:t>
            </a:r>
            <a:r>
              <a:rPr lang="de-DE" dirty="0" err="1"/>
              <a:t>capitalisation</a:t>
            </a:r>
            <a:r>
              <a:rPr lang="de-DE" dirty="0"/>
              <a:t> –  </a:t>
            </a:r>
            <a:r>
              <a:rPr lang="de-DE" dirty="0" err="1"/>
              <a:t>leverage</a:t>
            </a:r>
            <a:r>
              <a:rPr lang="de-DE" dirty="0"/>
              <a:t> </a:t>
            </a:r>
            <a:r>
              <a:rPr lang="de-DE" dirty="0" err="1"/>
              <a:t>ratio</a:t>
            </a:r>
            <a:endParaRPr lang="de-DE" dirty="0"/>
          </a:p>
          <a:p>
            <a:endParaRPr lang="de-DE" dirty="0"/>
          </a:p>
          <a:p>
            <a:pPr marL="0" indent="0"/>
            <a:r>
              <a:rPr lang="de-DE" dirty="0" err="1"/>
              <a:t>Credit</a:t>
            </a:r>
            <a:r>
              <a:rPr lang="de-DE" dirty="0"/>
              <a:t> </a:t>
            </a:r>
            <a:r>
              <a:rPr lang="de-DE" dirty="0" err="1"/>
              <a:t>risk</a:t>
            </a:r>
            <a:r>
              <a:rPr lang="de-DE" dirty="0"/>
              <a:t> </a:t>
            </a:r>
            <a:r>
              <a:rPr lang="de-DE" dirty="0" err="1"/>
              <a:t>management</a:t>
            </a:r>
            <a:r>
              <a:rPr lang="de-DE" dirty="0"/>
              <a:t> </a:t>
            </a:r>
            <a:r>
              <a:rPr lang="de-DE" dirty="0" err="1"/>
              <a:t>involves</a:t>
            </a:r>
            <a:r>
              <a:rPr lang="de-DE" dirty="0"/>
              <a:t> </a:t>
            </a:r>
            <a:r>
              <a:rPr lang="de-DE" dirty="0" err="1"/>
              <a:t>continuous</a:t>
            </a:r>
            <a:r>
              <a:rPr lang="de-DE" dirty="0"/>
              <a:t> </a:t>
            </a:r>
            <a:r>
              <a:rPr lang="de-DE" dirty="0" err="1"/>
              <a:t>monitoring</a:t>
            </a:r>
            <a:r>
              <a:rPr lang="de-DE" dirty="0"/>
              <a:t> </a:t>
            </a:r>
            <a:r>
              <a:rPr lang="de-DE" dirty="0" err="1"/>
              <a:t>of</a:t>
            </a:r>
            <a:r>
              <a:rPr lang="de-DE" dirty="0"/>
              <a:t> </a:t>
            </a:r>
            <a:r>
              <a:rPr lang="de-DE" dirty="0" err="1"/>
              <a:t>each</a:t>
            </a:r>
            <a:r>
              <a:rPr lang="de-DE" dirty="0"/>
              <a:t> </a:t>
            </a:r>
            <a:r>
              <a:rPr lang="de-DE" dirty="0" err="1"/>
              <a:t>counterparty‘s</a:t>
            </a:r>
            <a:r>
              <a:rPr lang="de-DE" dirty="0"/>
              <a:t> </a:t>
            </a:r>
            <a:r>
              <a:rPr lang="de-DE" dirty="0" err="1"/>
              <a:t>creditworthiness</a:t>
            </a:r>
            <a:r>
              <a:rPr lang="de-DE" dirty="0"/>
              <a:t> and </a:t>
            </a:r>
            <a:r>
              <a:rPr lang="de-DE" dirty="0" err="1"/>
              <a:t>utilisation</a:t>
            </a:r>
            <a:r>
              <a:rPr lang="de-DE" dirty="0"/>
              <a:t> </a:t>
            </a:r>
            <a:r>
              <a:rPr lang="de-DE" dirty="0" err="1"/>
              <a:t>of</a:t>
            </a:r>
            <a:r>
              <a:rPr lang="de-DE" dirty="0"/>
              <a:t> </a:t>
            </a:r>
            <a:r>
              <a:rPr lang="de-DE" dirty="0" err="1"/>
              <a:t>the</a:t>
            </a:r>
            <a:r>
              <a:rPr lang="de-DE" dirty="0"/>
              <a:t> </a:t>
            </a:r>
            <a:r>
              <a:rPr lang="de-DE" dirty="0" err="1"/>
              <a:t>credit</a:t>
            </a:r>
            <a:r>
              <a:rPr lang="de-DE" dirty="0"/>
              <a:t> </a:t>
            </a:r>
            <a:r>
              <a:rPr lang="de-DE" dirty="0" err="1"/>
              <a:t>line</a:t>
            </a:r>
            <a:r>
              <a:rPr lang="de-DE" dirty="0"/>
              <a:t> </a:t>
            </a:r>
            <a:r>
              <a:rPr lang="de-DE" dirty="0" err="1"/>
              <a:t>by</a:t>
            </a:r>
            <a:r>
              <a:rPr lang="de-DE" dirty="0"/>
              <a:t> </a:t>
            </a:r>
            <a:r>
              <a:rPr lang="de-DE" dirty="0" err="1"/>
              <a:t>outstanding</a:t>
            </a:r>
            <a:r>
              <a:rPr lang="de-DE" dirty="0"/>
              <a:t> (live) </a:t>
            </a:r>
            <a:r>
              <a:rPr lang="de-DE" dirty="0" err="1"/>
              <a:t>trading</a:t>
            </a:r>
            <a:r>
              <a:rPr lang="de-DE" dirty="0"/>
              <a:t> </a:t>
            </a:r>
            <a:r>
              <a:rPr lang="de-DE" dirty="0" err="1"/>
              <a:t>transactions</a:t>
            </a:r>
            <a:r>
              <a:rPr lang="de-DE" dirty="0"/>
              <a:t>.</a:t>
            </a:r>
          </a:p>
          <a:p>
            <a:endParaRPr lang="de-DE" dirty="0"/>
          </a:p>
          <a:p>
            <a:pPr marL="0" indent="0"/>
            <a:r>
              <a:rPr lang="de-DE" dirty="0" err="1"/>
              <a:t>Breach</a:t>
            </a:r>
            <a:r>
              <a:rPr lang="de-DE" dirty="0"/>
              <a:t> </a:t>
            </a:r>
            <a:r>
              <a:rPr lang="de-DE" dirty="0" err="1"/>
              <a:t>of</a:t>
            </a:r>
            <a:r>
              <a:rPr lang="de-DE" dirty="0"/>
              <a:t> </a:t>
            </a:r>
            <a:r>
              <a:rPr lang="de-DE" dirty="0" err="1"/>
              <a:t>pre-agreed</a:t>
            </a:r>
            <a:r>
              <a:rPr lang="de-DE" dirty="0"/>
              <a:t> </a:t>
            </a:r>
            <a:r>
              <a:rPr lang="de-DE" dirty="0" err="1"/>
              <a:t>threshold</a:t>
            </a:r>
            <a:r>
              <a:rPr lang="de-DE" dirty="0"/>
              <a:t> </a:t>
            </a:r>
            <a:r>
              <a:rPr lang="de-DE" dirty="0" err="1"/>
              <a:t>indicators</a:t>
            </a:r>
            <a:r>
              <a:rPr lang="de-DE" dirty="0"/>
              <a:t> </a:t>
            </a:r>
            <a:r>
              <a:rPr lang="de-DE" dirty="0" err="1"/>
              <a:t>for</a:t>
            </a:r>
            <a:r>
              <a:rPr lang="de-DE" dirty="0"/>
              <a:t> </a:t>
            </a:r>
            <a:r>
              <a:rPr lang="de-DE" dirty="0" err="1"/>
              <a:t>creditworthiness</a:t>
            </a:r>
            <a:r>
              <a:rPr lang="de-DE" dirty="0"/>
              <a:t> </a:t>
            </a:r>
            <a:r>
              <a:rPr lang="de-DE" dirty="0" err="1"/>
              <a:t>triggers</a:t>
            </a:r>
            <a:r>
              <a:rPr lang="de-DE" dirty="0"/>
              <a:t> a </a:t>
            </a:r>
            <a:r>
              <a:rPr lang="de-DE" dirty="0" err="1"/>
              <a:t>credit</a:t>
            </a:r>
            <a:r>
              <a:rPr lang="de-DE" dirty="0"/>
              <a:t> </a:t>
            </a:r>
            <a:r>
              <a:rPr lang="de-DE" dirty="0" err="1"/>
              <a:t>call</a:t>
            </a:r>
            <a:r>
              <a:rPr lang="de-DE" dirty="0"/>
              <a:t> – </a:t>
            </a:r>
            <a:r>
              <a:rPr lang="de-DE" dirty="0" err="1"/>
              <a:t>request</a:t>
            </a:r>
            <a:r>
              <a:rPr lang="de-DE" dirty="0"/>
              <a:t> </a:t>
            </a:r>
            <a:r>
              <a:rPr lang="de-DE" dirty="0" err="1"/>
              <a:t>to</a:t>
            </a:r>
            <a:r>
              <a:rPr lang="de-DE" dirty="0"/>
              <a:t> </a:t>
            </a:r>
            <a:r>
              <a:rPr lang="de-DE" dirty="0" err="1"/>
              <a:t>provide</a:t>
            </a:r>
            <a:r>
              <a:rPr lang="de-DE" dirty="0"/>
              <a:t> additional </a:t>
            </a:r>
            <a:r>
              <a:rPr lang="de-DE" dirty="0" err="1"/>
              <a:t>colateral</a:t>
            </a:r>
            <a:r>
              <a:rPr lang="de-DE" dirty="0"/>
              <a:t>.</a:t>
            </a:r>
          </a:p>
          <a:p>
            <a:endParaRPr lang="de-DE" dirty="0"/>
          </a:p>
        </p:txBody>
      </p:sp>
    </p:spTree>
    <p:extLst>
      <p:ext uri="{BB962C8B-B14F-4D97-AF65-F5344CB8AC3E}">
        <p14:creationId xmlns:p14="http://schemas.microsoft.com/office/powerpoint/2010/main" val="2186896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Stand-</a:t>
            </a:r>
            <a:r>
              <a:rPr lang="de-DE" dirty="0" err="1"/>
              <a:t>alone</a:t>
            </a:r>
            <a:r>
              <a:rPr lang="de-DE" dirty="0"/>
              <a:t> </a:t>
            </a:r>
            <a:r>
              <a:rPr lang="de-DE" dirty="0" err="1"/>
              <a:t>credit</a:t>
            </a:r>
            <a:r>
              <a:rPr lang="de-DE" dirty="0"/>
              <a:t> </a:t>
            </a:r>
            <a:r>
              <a:rPr lang="de-DE" dirty="0" err="1"/>
              <a:t>line</a:t>
            </a:r>
            <a:r>
              <a:rPr lang="de-DE" dirty="0"/>
              <a:t> – </a:t>
            </a:r>
            <a:r>
              <a:rPr lang="de-DE" dirty="0" err="1"/>
              <a:t>no</a:t>
            </a:r>
            <a:r>
              <a:rPr lang="de-DE" dirty="0"/>
              <a:t> initial </a:t>
            </a:r>
            <a:r>
              <a:rPr lang="de-DE" dirty="0" err="1"/>
              <a:t>colateral</a:t>
            </a:r>
            <a:endParaRPr lang="de-DE" dirty="0"/>
          </a:p>
          <a:p>
            <a:pPr marL="0" indent="0"/>
            <a:r>
              <a:rPr lang="de-DE" dirty="0"/>
              <a:t>Parent </a:t>
            </a:r>
            <a:r>
              <a:rPr lang="de-DE" dirty="0" err="1"/>
              <a:t>company</a:t>
            </a:r>
            <a:r>
              <a:rPr lang="de-DE" dirty="0"/>
              <a:t> </a:t>
            </a:r>
            <a:r>
              <a:rPr lang="de-DE" dirty="0" err="1"/>
              <a:t>guarantee</a:t>
            </a:r>
            <a:endParaRPr lang="de-DE" dirty="0"/>
          </a:p>
          <a:p>
            <a:pPr marL="0" indent="0"/>
            <a:r>
              <a:rPr lang="de-DE" dirty="0"/>
              <a:t>Stand-by </a:t>
            </a:r>
            <a:r>
              <a:rPr lang="de-DE" dirty="0" err="1"/>
              <a:t>letter</a:t>
            </a:r>
            <a:r>
              <a:rPr lang="de-DE" dirty="0"/>
              <a:t> </a:t>
            </a:r>
            <a:r>
              <a:rPr lang="de-DE" dirty="0" err="1"/>
              <a:t>of</a:t>
            </a:r>
            <a:r>
              <a:rPr lang="de-DE" dirty="0"/>
              <a:t> </a:t>
            </a:r>
            <a:r>
              <a:rPr lang="de-DE" dirty="0" err="1"/>
              <a:t>credit</a:t>
            </a:r>
            <a:endParaRPr lang="de-DE" dirty="0"/>
          </a:p>
          <a:p>
            <a:pPr marL="0" indent="0"/>
            <a:r>
              <a:rPr lang="de-DE" dirty="0"/>
              <a:t>Bank </a:t>
            </a:r>
            <a:r>
              <a:rPr lang="de-DE" dirty="0" err="1"/>
              <a:t>guarantee</a:t>
            </a:r>
            <a:endParaRPr lang="de-DE" dirty="0"/>
          </a:p>
          <a:p>
            <a:pPr marL="0" indent="0"/>
            <a:r>
              <a:rPr lang="de-DE" dirty="0"/>
              <a:t>Cash </a:t>
            </a:r>
            <a:r>
              <a:rPr lang="de-DE" dirty="0" err="1"/>
              <a:t>collateral</a:t>
            </a:r>
            <a:endParaRPr lang="de-DE" dirty="0"/>
          </a:p>
          <a:p>
            <a:pPr marL="0" indent="0"/>
            <a:endParaRPr lang="de-DE" dirty="0"/>
          </a:p>
          <a:p>
            <a:pPr marL="0" indent="0"/>
            <a:r>
              <a:rPr lang="de-DE" dirty="0" err="1"/>
              <a:t>Colateral</a:t>
            </a:r>
            <a:r>
              <a:rPr lang="de-DE" dirty="0"/>
              <a:t> </a:t>
            </a:r>
            <a:r>
              <a:rPr lang="de-DE" dirty="0" err="1"/>
              <a:t>amount</a:t>
            </a:r>
            <a:r>
              <a:rPr lang="de-DE" dirty="0"/>
              <a:t>:</a:t>
            </a:r>
          </a:p>
          <a:p>
            <a:pPr marL="0" indent="0" algn="ctr"/>
            <a:r>
              <a:rPr lang="de-DE" dirty="0" err="1"/>
              <a:t>Expected</a:t>
            </a:r>
            <a:r>
              <a:rPr lang="de-DE" dirty="0"/>
              <a:t> </a:t>
            </a:r>
            <a:r>
              <a:rPr lang="de-DE" dirty="0" err="1"/>
              <a:t>loss</a:t>
            </a:r>
            <a:r>
              <a:rPr lang="de-DE" dirty="0"/>
              <a:t> </a:t>
            </a:r>
            <a:r>
              <a:rPr lang="de-DE" dirty="0" err="1"/>
              <a:t>given</a:t>
            </a:r>
            <a:r>
              <a:rPr lang="de-DE" dirty="0"/>
              <a:t> </a:t>
            </a:r>
            <a:r>
              <a:rPr lang="de-DE" dirty="0" err="1"/>
              <a:t>default</a:t>
            </a:r>
            <a:r>
              <a:rPr lang="de-DE" dirty="0"/>
              <a:t> = </a:t>
            </a:r>
            <a:r>
              <a:rPr lang="de-DE" dirty="0" err="1"/>
              <a:t>Expected</a:t>
            </a:r>
            <a:r>
              <a:rPr lang="de-DE" dirty="0"/>
              <a:t> </a:t>
            </a:r>
            <a:r>
              <a:rPr lang="de-DE" dirty="0" err="1"/>
              <a:t>value</a:t>
            </a:r>
            <a:r>
              <a:rPr lang="de-DE" dirty="0"/>
              <a:t> </a:t>
            </a:r>
            <a:r>
              <a:rPr lang="de-DE" dirty="0" err="1"/>
              <a:t>of</a:t>
            </a:r>
            <a:r>
              <a:rPr lang="de-DE" dirty="0"/>
              <a:t> </a:t>
            </a:r>
            <a:r>
              <a:rPr lang="de-DE" dirty="0" err="1"/>
              <a:t>collateral</a:t>
            </a:r>
            <a:endParaRPr lang="de-DE" dirty="0"/>
          </a:p>
          <a:p>
            <a:pPr marL="0" indent="0" algn="ctr"/>
            <a:endParaRPr lang="de-DE" dirty="0"/>
          </a:p>
          <a:p>
            <a:pPr marL="0" indent="0" algn="ctr"/>
            <a:r>
              <a:rPr lang="de-DE" dirty="0" err="1"/>
              <a:t>Creditworthiness</a:t>
            </a:r>
            <a:r>
              <a:rPr lang="de-DE" dirty="0"/>
              <a:t> </a:t>
            </a:r>
            <a:r>
              <a:rPr lang="de-DE" dirty="0" err="1"/>
              <a:t>impacts</a:t>
            </a:r>
            <a:r>
              <a:rPr lang="de-DE" dirty="0"/>
              <a:t> </a:t>
            </a:r>
            <a:r>
              <a:rPr lang="de-DE" dirty="0" err="1"/>
              <a:t>transaction</a:t>
            </a:r>
            <a:r>
              <a:rPr lang="de-DE" dirty="0"/>
              <a:t> </a:t>
            </a:r>
            <a:r>
              <a:rPr lang="de-DE" dirty="0" err="1"/>
              <a:t>costs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Colateral</a:t>
            </a:r>
            <a:r>
              <a:rPr lang="en-US" dirty="0"/>
              <a:t> types</a:t>
            </a:r>
          </a:p>
        </p:txBody>
      </p:sp>
    </p:spTree>
    <p:extLst>
      <p:ext uri="{BB962C8B-B14F-4D97-AF65-F5344CB8AC3E}">
        <p14:creationId xmlns:p14="http://schemas.microsoft.com/office/powerpoint/2010/main" val="208359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Future </a:t>
            </a:r>
            <a:r>
              <a:rPr lang="de-DE" dirty="0" err="1"/>
              <a:t>prices</a:t>
            </a:r>
            <a:r>
              <a:rPr lang="de-DE" dirty="0"/>
              <a:t> </a:t>
            </a:r>
            <a:r>
              <a:rPr lang="de-DE" dirty="0" err="1"/>
              <a:t>cannot</a:t>
            </a:r>
            <a:r>
              <a:rPr lang="de-DE" dirty="0"/>
              <a:t> </a:t>
            </a:r>
            <a:r>
              <a:rPr lang="de-DE" dirty="0" err="1"/>
              <a:t>be</a:t>
            </a:r>
            <a:r>
              <a:rPr lang="de-DE" dirty="0"/>
              <a:t> </a:t>
            </a:r>
            <a:r>
              <a:rPr lang="de-DE" dirty="0" err="1"/>
              <a:t>predicted</a:t>
            </a:r>
            <a:r>
              <a:rPr lang="de-DE" dirty="0"/>
              <a:t> </a:t>
            </a:r>
            <a:r>
              <a:rPr lang="de-DE" dirty="0" err="1"/>
              <a:t>based</a:t>
            </a:r>
            <a:r>
              <a:rPr lang="de-DE" dirty="0"/>
              <a:t> on </a:t>
            </a:r>
            <a:r>
              <a:rPr lang="de-DE" dirty="0" err="1"/>
              <a:t>historical</a:t>
            </a:r>
            <a:r>
              <a:rPr lang="de-DE" dirty="0"/>
              <a:t> </a:t>
            </a:r>
            <a:r>
              <a:rPr lang="de-DE" dirty="0" err="1"/>
              <a:t>prices</a:t>
            </a:r>
            <a:r>
              <a:rPr lang="de-DE" dirty="0"/>
              <a:t>.</a:t>
            </a:r>
          </a:p>
          <a:p>
            <a:pPr marL="0" indent="0"/>
            <a:endParaRPr lang="de-DE" dirty="0"/>
          </a:p>
          <a:p>
            <a:pPr marL="0" indent="0"/>
            <a:r>
              <a:rPr lang="de-DE" dirty="0"/>
              <a:t>The </a:t>
            </a:r>
            <a:r>
              <a:rPr lang="de-DE" dirty="0" err="1"/>
              <a:t>best</a:t>
            </a:r>
            <a:r>
              <a:rPr lang="de-DE" dirty="0"/>
              <a:t> </a:t>
            </a:r>
            <a:r>
              <a:rPr lang="de-DE" dirty="0" err="1"/>
              <a:t>prediction</a:t>
            </a:r>
            <a:r>
              <a:rPr lang="de-DE" dirty="0"/>
              <a:t> </a:t>
            </a:r>
            <a:r>
              <a:rPr lang="de-DE" dirty="0" err="1"/>
              <a:t>of</a:t>
            </a:r>
            <a:r>
              <a:rPr lang="de-DE" dirty="0"/>
              <a:t> </a:t>
            </a:r>
            <a:r>
              <a:rPr lang="de-DE" dirty="0" err="1"/>
              <a:t>tomorrow</a:t>
            </a:r>
            <a:r>
              <a:rPr lang="en-GB" dirty="0"/>
              <a:t>’s price P</a:t>
            </a:r>
            <a:r>
              <a:rPr lang="en-GB" baseline="-25000" dirty="0"/>
              <a:t>t</a:t>
            </a:r>
            <a:r>
              <a:rPr lang="de-DE" baseline="-25000" dirty="0"/>
              <a:t>+1</a:t>
            </a:r>
            <a:r>
              <a:rPr lang="de-DE" dirty="0"/>
              <a:t> </a:t>
            </a:r>
            <a:r>
              <a:rPr lang="de-DE" dirty="0" err="1"/>
              <a:t>is</a:t>
            </a:r>
            <a:r>
              <a:rPr lang="de-DE" dirty="0"/>
              <a:t> </a:t>
            </a:r>
            <a:r>
              <a:rPr lang="de-DE" dirty="0" err="1"/>
              <a:t>today</a:t>
            </a:r>
            <a:r>
              <a:rPr lang="en-GB" dirty="0"/>
              <a:t>’s price P</a:t>
            </a:r>
            <a:r>
              <a:rPr lang="en-GB" baseline="-25000" dirty="0"/>
              <a:t>t</a:t>
            </a:r>
            <a:r>
              <a:rPr lang="en-GB" dirty="0"/>
              <a:t>.</a:t>
            </a:r>
            <a:r>
              <a:rPr lang="de-DE" dirty="0"/>
              <a:t> </a:t>
            </a:r>
          </a:p>
          <a:p>
            <a:pPr marL="0" indent="0"/>
            <a:endParaRPr lang="en-GB" dirty="0"/>
          </a:p>
          <a:p>
            <a:pPr marL="0" indent="0"/>
            <a:r>
              <a:rPr lang="en-GB" dirty="0"/>
              <a:t>The unique reason for a change in price is arrival of “news” not correlated with information available at time </a:t>
            </a:r>
            <a:r>
              <a:rPr lang="en-GB" i="1" dirty="0"/>
              <a:t>t</a:t>
            </a:r>
            <a:r>
              <a:rPr lang="en-GB" dirty="0"/>
              <a:t>.</a:t>
            </a:r>
          </a:p>
          <a:p>
            <a:pPr marL="0" indent="0"/>
            <a:endParaRPr lang="en-GB" dirty="0"/>
          </a:p>
          <a:p>
            <a:pPr marL="0" indent="0"/>
            <a:r>
              <a:rPr lang="de-DE" dirty="0"/>
              <a:t>Transparency (</a:t>
            </a:r>
            <a:r>
              <a:rPr lang="de-DE" dirty="0" err="1"/>
              <a:t>availability</a:t>
            </a:r>
            <a:r>
              <a:rPr lang="de-DE" dirty="0"/>
              <a:t> </a:t>
            </a:r>
            <a:r>
              <a:rPr lang="de-DE" dirty="0" err="1"/>
              <a:t>of</a:t>
            </a:r>
            <a:r>
              <a:rPr lang="de-DE" dirty="0"/>
              <a:t> </a:t>
            </a:r>
            <a:r>
              <a:rPr lang="de-DE" dirty="0" err="1"/>
              <a:t>information</a:t>
            </a:r>
            <a:r>
              <a:rPr lang="de-DE" dirty="0"/>
              <a:t> </a:t>
            </a:r>
            <a:r>
              <a:rPr lang="de-DE" dirty="0" err="1"/>
              <a:t>to</a:t>
            </a:r>
            <a:r>
              <a:rPr lang="de-DE" dirty="0"/>
              <a:t> all </a:t>
            </a:r>
            <a:r>
              <a:rPr lang="de-DE" dirty="0" err="1"/>
              <a:t>market</a:t>
            </a:r>
            <a:r>
              <a:rPr lang="de-DE" dirty="0"/>
              <a:t> </a:t>
            </a:r>
            <a:r>
              <a:rPr lang="de-DE" dirty="0" err="1"/>
              <a:t>participants</a:t>
            </a:r>
            <a:r>
              <a:rPr lang="de-DE" dirty="0"/>
              <a:t>) </a:t>
            </a:r>
            <a:r>
              <a:rPr lang="de-DE" dirty="0" err="1"/>
              <a:t>is</a:t>
            </a:r>
            <a:r>
              <a:rPr lang="de-DE" dirty="0"/>
              <a:t> a </a:t>
            </a:r>
            <a:r>
              <a:rPr lang="de-DE" dirty="0" err="1"/>
              <a:t>crucial</a:t>
            </a:r>
            <a:r>
              <a:rPr lang="de-DE" dirty="0"/>
              <a:t> </a:t>
            </a:r>
            <a:r>
              <a:rPr lang="de-DE" dirty="0" err="1"/>
              <a:t>prerequisite</a:t>
            </a:r>
            <a:r>
              <a:rPr lang="de-DE" dirty="0"/>
              <a:t> </a:t>
            </a:r>
            <a:r>
              <a:rPr lang="de-DE" dirty="0" err="1"/>
              <a:t>for</a:t>
            </a:r>
            <a:r>
              <a:rPr lang="de-DE" dirty="0"/>
              <a:t> </a:t>
            </a:r>
            <a:r>
              <a:rPr lang="de-DE" dirty="0" err="1"/>
              <a:t>efficient</a:t>
            </a:r>
            <a:r>
              <a:rPr lang="de-DE" dirty="0"/>
              <a:t> </a:t>
            </a:r>
            <a:r>
              <a:rPr lang="de-DE" dirty="0" err="1"/>
              <a:t>market</a:t>
            </a:r>
            <a:r>
              <a:rPr lang="de-DE" dirty="0"/>
              <a:t> </a:t>
            </a:r>
            <a:r>
              <a:rPr lang="de-DE" dirty="0" err="1"/>
              <a:t>functioning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and Financial markets</a:t>
            </a:r>
          </a:p>
        </p:txBody>
      </p:sp>
    </p:spTree>
    <p:extLst>
      <p:ext uri="{BB962C8B-B14F-4D97-AF65-F5344CB8AC3E}">
        <p14:creationId xmlns:p14="http://schemas.microsoft.com/office/powerpoint/2010/main" val="519792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49411C99-74C3-4132-87DB-0E69BED3BA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986902"/>
            <a:ext cx="6522975" cy="3491345"/>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a:t>
            </a:r>
          </a:p>
        </p:txBody>
      </p:sp>
      <p:sp>
        <p:nvSpPr>
          <p:cNvPr id="6" name="Textfeld 5">
            <a:extLst>
              <a:ext uri="{FF2B5EF4-FFF2-40B4-BE49-F238E27FC236}">
                <a16:creationId xmlns:a16="http://schemas.microsoft.com/office/drawing/2014/main" id="{38C2ECA0-B4F0-4E3D-83E0-8586A60DE8FE}"/>
              </a:ext>
            </a:extLst>
          </p:cNvPr>
          <p:cNvSpPr txBox="1"/>
          <p:nvPr/>
        </p:nvSpPr>
        <p:spPr>
          <a:xfrm>
            <a:off x="5148064" y="6237312"/>
            <a:ext cx="2808312"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spTree>
    <p:extLst>
      <p:ext uri="{BB962C8B-B14F-4D97-AF65-F5344CB8AC3E}">
        <p14:creationId xmlns:p14="http://schemas.microsoft.com/office/powerpoint/2010/main" val="53986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Clearing </a:t>
            </a:r>
            <a:r>
              <a:rPr lang="de-DE" dirty="0" err="1"/>
              <a:t>is</a:t>
            </a:r>
            <a:r>
              <a:rPr lang="de-DE" dirty="0"/>
              <a:t> </a:t>
            </a:r>
            <a:r>
              <a:rPr lang="de-DE" dirty="0" err="1"/>
              <a:t>performed</a:t>
            </a:r>
            <a:r>
              <a:rPr lang="de-DE" dirty="0"/>
              <a:t> </a:t>
            </a:r>
            <a:r>
              <a:rPr lang="de-DE" dirty="0" err="1"/>
              <a:t>by</a:t>
            </a:r>
            <a:r>
              <a:rPr lang="de-DE" dirty="0"/>
              <a:t> European Clearing Counterparty (ECC).</a:t>
            </a:r>
          </a:p>
          <a:p>
            <a:pPr marL="0" indent="0"/>
            <a:r>
              <a:rPr lang="de-DE" dirty="0" err="1"/>
              <a:t>Credit</a:t>
            </a:r>
            <a:r>
              <a:rPr lang="de-DE" dirty="0"/>
              <a:t> </a:t>
            </a:r>
            <a:r>
              <a:rPr lang="de-DE" dirty="0" err="1"/>
              <a:t>risk</a:t>
            </a:r>
            <a:r>
              <a:rPr lang="de-DE" dirty="0"/>
              <a:t> </a:t>
            </a:r>
            <a:r>
              <a:rPr lang="de-DE" dirty="0" err="1"/>
              <a:t>exposure</a:t>
            </a:r>
            <a:r>
              <a:rPr lang="de-DE" dirty="0"/>
              <a:t> </a:t>
            </a:r>
            <a:r>
              <a:rPr lang="de-DE" dirty="0" err="1"/>
              <a:t>is</a:t>
            </a:r>
            <a:r>
              <a:rPr lang="de-DE" dirty="0"/>
              <a:t> </a:t>
            </a:r>
            <a:r>
              <a:rPr lang="de-DE" dirty="0" err="1"/>
              <a:t>determined</a:t>
            </a:r>
            <a:r>
              <a:rPr lang="de-DE" dirty="0"/>
              <a:t> </a:t>
            </a:r>
            <a:r>
              <a:rPr lang="de-DE" dirty="0" err="1"/>
              <a:t>similarly</a:t>
            </a:r>
            <a:r>
              <a:rPr lang="de-DE" dirty="0"/>
              <a:t> </a:t>
            </a:r>
            <a:r>
              <a:rPr lang="de-DE" dirty="0" err="1"/>
              <a:t>to</a:t>
            </a:r>
            <a:r>
              <a:rPr lang="de-DE" dirty="0"/>
              <a:t> OTC </a:t>
            </a:r>
            <a:r>
              <a:rPr lang="de-DE" dirty="0" err="1"/>
              <a:t>trading</a:t>
            </a:r>
            <a:r>
              <a:rPr lang="de-DE" dirty="0"/>
              <a:t>.</a:t>
            </a:r>
          </a:p>
          <a:p>
            <a:pPr marL="0" indent="0">
              <a:spcBef>
                <a:spcPts val="0"/>
              </a:spcBef>
            </a:pPr>
            <a:endParaRPr lang="de-DE" dirty="0"/>
          </a:p>
          <a:p>
            <a:pPr marL="0" indent="0">
              <a:spcBef>
                <a:spcPts val="0"/>
              </a:spcBef>
            </a:pPr>
            <a:r>
              <a:rPr lang="de-DE" dirty="0" err="1"/>
              <a:t>Margining</a:t>
            </a:r>
            <a:r>
              <a:rPr lang="de-DE" dirty="0"/>
              <a:t> </a:t>
            </a:r>
            <a:r>
              <a:rPr lang="de-DE" dirty="0" err="1"/>
              <a:t>is</a:t>
            </a:r>
            <a:r>
              <a:rPr lang="de-DE" dirty="0"/>
              <a:t> </a:t>
            </a:r>
            <a:r>
              <a:rPr lang="de-DE" dirty="0" err="1"/>
              <a:t>the</a:t>
            </a:r>
            <a:r>
              <a:rPr lang="de-DE" dirty="0"/>
              <a:t> </a:t>
            </a:r>
            <a:r>
              <a:rPr lang="de-DE" dirty="0" err="1"/>
              <a:t>process</a:t>
            </a:r>
            <a:r>
              <a:rPr lang="de-DE" dirty="0"/>
              <a:t> </a:t>
            </a:r>
            <a:r>
              <a:rPr lang="de-DE" dirty="0" err="1"/>
              <a:t>of</a:t>
            </a:r>
            <a:r>
              <a:rPr lang="de-DE" dirty="0"/>
              <a:t> </a:t>
            </a:r>
            <a:r>
              <a:rPr lang="de-DE" dirty="0" err="1"/>
              <a:t>continuously</a:t>
            </a:r>
            <a:r>
              <a:rPr lang="de-DE" dirty="0"/>
              <a:t> </a:t>
            </a:r>
            <a:r>
              <a:rPr lang="de-DE" dirty="0" err="1"/>
              <a:t>recalculating</a:t>
            </a:r>
            <a:r>
              <a:rPr lang="de-DE" dirty="0"/>
              <a:t> </a:t>
            </a:r>
            <a:r>
              <a:rPr lang="de-DE" dirty="0" err="1"/>
              <a:t>the</a:t>
            </a:r>
            <a:r>
              <a:rPr lang="de-DE" dirty="0"/>
              <a:t> </a:t>
            </a:r>
            <a:r>
              <a:rPr lang="de-DE" dirty="0" err="1"/>
              <a:t>credit</a:t>
            </a:r>
            <a:r>
              <a:rPr lang="de-DE" dirty="0"/>
              <a:t> </a:t>
            </a:r>
            <a:r>
              <a:rPr lang="de-DE" dirty="0" err="1"/>
              <a:t>exposure</a:t>
            </a:r>
            <a:r>
              <a:rPr lang="de-DE" dirty="0"/>
              <a:t> </a:t>
            </a:r>
            <a:r>
              <a:rPr lang="de-DE" dirty="0" err="1"/>
              <a:t>under</a:t>
            </a:r>
            <a:r>
              <a:rPr lang="de-DE" dirty="0"/>
              <a:t> open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and </a:t>
            </a:r>
            <a:r>
              <a:rPr lang="de-DE" dirty="0" err="1"/>
              <a:t>adjusting</a:t>
            </a:r>
            <a:r>
              <a:rPr lang="de-DE" dirty="0"/>
              <a:t> </a:t>
            </a:r>
            <a:r>
              <a:rPr lang="de-DE" dirty="0" err="1"/>
              <a:t>the</a:t>
            </a:r>
            <a:r>
              <a:rPr lang="de-DE" dirty="0"/>
              <a:t> </a:t>
            </a:r>
            <a:r>
              <a:rPr lang="de-DE" dirty="0" err="1"/>
              <a:t>amount</a:t>
            </a:r>
            <a:r>
              <a:rPr lang="de-DE" dirty="0"/>
              <a:t> </a:t>
            </a:r>
            <a:r>
              <a:rPr lang="de-DE" dirty="0" err="1"/>
              <a:t>of</a:t>
            </a:r>
            <a:r>
              <a:rPr lang="de-DE" dirty="0"/>
              <a:t> </a:t>
            </a:r>
            <a:r>
              <a:rPr lang="de-DE" dirty="0" err="1"/>
              <a:t>collateral</a:t>
            </a:r>
            <a:r>
              <a:rPr lang="de-DE" dirty="0"/>
              <a:t> </a:t>
            </a:r>
            <a:r>
              <a:rPr lang="de-DE" dirty="0" err="1"/>
              <a:t>required</a:t>
            </a:r>
            <a:r>
              <a:rPr lang="de-DE" dirty="0"/>
              <a:t> </a:t>
            </a:r>
            <a:r>
              <a:rPr lang="de-DE" dirty="0" err="1"/>
              <a:t>to</a:t>
            </a:r>
            <a:r>
              <a:rPr lang="de-DE" dirty="0"/>
              <a:t> </a:t>
            </a:r>
            <a:r>
              <a:rPr lang="de-DE" dirty="0" err="1"/>
              <a:t>cover</a:t>
            </a:r>
            <a:r>
              <a:rPr lang="de-DE" dirty="0"/>
              <a:t> it.</a:t>
            </a:r>
          </a:p>
          <a:p>
            <a:pPr marL="0" indent="0">
              <a:spcBef>
                <a:spcPts val="0"/>
              </a:spcBef>
            </a:pPr>
            <a:r>
              <a:rPr lang="de-DE" dirty="0"/>
              <a:t> </a:t>
            </a:r>
          </a:p>
          <a:p>
            <a:pPr marL="285750" indent="-285750">
              <a:spcBef>
                <a:spcPts val="0"/>
              </a:spcBef>
              <a:buFont typeface="Arial" panose="020B0604020202020204" pitchFamily="34" charset="0"/>
              <a:buChar char="•"/>
            </a:pPr>
            <a:r>
              <a:rPr lang="de-DE" dirty="0"/>
              <a:t>Initial </a:t>
            </a:r>
            <a:r>
              <a:rPr lang="de-DE" dirty="0" err="1"/>
              <a:t>margin</a:t>
            </a:r>
            <a:r>
              <a:rPr lang="de-DE" dirty="0"/>
              <a:t>: cash </a:t>
            </a:r>
            <a:r>
              <a:rPr lang="de-DE" dirty="0" err="1"/>
              <a:t>collateral</a:t>
            </a:r>
            <a:r>
              <a:rPr lang="de-DE" dirty="0"/>
              <a:t> </a:t>
            </a:r>
            <a:r>
              <a:rPr lang="de-DE" dirty="0" err="1"/>
              <a:t>or</a:t>
            </a:r>
            <a:r>
              <a:rPr lang="de-DE" dirty="0"/>
              <a:t> </a:t>
            </a:r>
            <a:r>
              <a:rPr lang="de-DE" dirty="0" err="1"/>
              <a:t>other</a:t>
            </a:r>
            <a:r>
              <a:rPr lang="de-DE" dirty="0"/>
              <a:t> first-class </a:t>
            </a:r>
            <a:r>
              <a:rPr lang="de-DE" dirty="0" err="1"/>
              <a:t>guarantee</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the</a:t>
            </a:r>
            <a:r>
              <a:rPr lang="de-DE" dirty="0"/>
              <a:t> </a:t>
            </a:r>
            <a:r>
              <a:rPr lang="de-DE" dirty="0" err="1"/>
              <a:t>exchange</a:t>
            </a:r>
            <a:r>
              <a:rPr lang="de-DE" dirty="0"/>
              <a:t> </a:t>
            </a:r>
            <a:r>
              <a:rPr lang="de-DE" dirty="0" err="1"/>
              <a:t>member</a:t>
            </a:r>
            <a:r>
              <a:rPr lang="de-DE" dirty="0"/>
              <a:t> </a:t>
            </a:r>
            <a:r>
              <a:rPr lang="de-DE" dirty="0" err="1"/>
              <a:t>fulfills</a:t>
            </a:r>
            <a:r>
              <a:rPr lang="de-DE" dirty="0"/>
              <a:t> </a:t>
            </a:r>
            <a:r>
              <a:rPr lang="de-DE" dirty="0" err="1"/>
              <a:t>their</a:t>
            </a:r>
            <a:r>
              <a:rPr lang="de-DE" dirty="0"/>
              <a:t> </a:t>
            </a:r>
            <a:r>
              <a:rPr lang="de-DE" dirty="0" err="1"/>
              <a:t>obligations</a:t>
            </a:r>
            <a:r>
              <a:rPr lang="de-DE" dirty="0"/>
              <a:t> </a:t>
            </a:r>
            <a:r>
              <a:rPr lang="de-DE" dirty="0" err="1"/>
              <a:t>under</a:t>
            </a:r>
            <a:r>
              <a:rPr lang="de-DE" dirty="0"/>
              <a:t> open </a:t>
            </a:r>
            <a:r>
              <a:rPr lang="de-DE" dirty="0" err="1"/>
              <a:t>transactions</a:t>
            </a:r>
            <a:r>
              <a:rPr lang="de-DE" dirty="0"/>
              <a:t>.</a:t>
            </a:r>
          </a:p>
          <a:p>
            <a:pPr marL="285750" indent="-285750">
              <a:buFont typeface="Arial" panose="020B0604020202020204" pitchFamily="34" charset="0"/>
              <a:buChar char="•"/>
            </a:pPr>
            <a:r>
              <a:rPr lang="de-DE" dirty="0"/>
              <a:t>Variation </a:t>
            </a:r>
            <a:r>
              <a:rPr lang="de-DE" dirty="0" err="1"/>
              <a:t>margin</a:t>
            </a:r>
            <a:r>
              <a:rPr lang="de-DE" dirty="0"/>
              <a:t>: </a:t>
            </a:r>
            <a:r>
              <a:rPr lang="de-DE" dirty="0" err="1"/>
              <a:t>daily</a:t>
            </a:r>
            <a:r>
              <a:rPr lang="de-DE" dirty="0"/>
              <a:t> </a:t>
            </a:r>
            <a:r>
              <a:rPr lang="de-DE" dirty="0" err="1"/>
              <a:t>margining</a:t>
            </a:r>
            <a:r>
              <a:rPr lang="de-DE" dirty="0"/>
              <a:t> </a:t>
            </a:r>
            <a:r>
              <a:rPr lang="de-DE" dirty="0" err="1"/>
              <a:t>based</a:t>
            </a:r>
            <a:r>
              <a:rPr lang="de-DE" dirty="0"/>
              <a:t> on mark-</a:t>
            </a:r>
            <a:r>
              <a:rPr lang="de-DE" dirty="0" err="1"/>
              <a:t>to</a:t>
            </a:r>
            <a:r>
              <a:rPr lang="de-DE" dirty="0"/>
              <a:t>-</a:t>
            </a:r>
            <a:r>
              <a:rPr lang="de-DE" dirty="0" err="1"/>
              <a:t>market</a:t>
            </a:r>
            <a:r>
              <a:rPr lang="de-DE" dirty="0"/>
              <a:t> </a:t>
            </a:r>
            <a:r>
              <a:rPr lang="de-DE" dirty="0" err="1"/>
              <a:t>calculation</a:t>
            </a:r>
            <a:r>
              <a:rPr lang="de-DE" dirty="0"/>
              <a:t> – </a:t>
            </a:r>
            <a:r>
              <a:rPr lang="de-DE" dirty="0" err="1"/>
              <a:t>resulting</a:t>
            </a:r>
            <a:r>
              <a:rPr lang="de-DE" dirty="0"/>
              <a:t> </a:t>
            </a:r>
            <a:r>
              <a:rPr lang="de-DE" dirty="0" err="1"/>
              <a:t>into</a:t>
            </a:r>
            <a:r>
              <a:rPr lang="de-DE" dirty="0"/>
              <a:t> a </a:t>
            </a:r>
            <a:r>
              <a:rPr lang="de-DE" dirty="0" err="1"/>
              <a:t>margin</a:t>
            </a:r>
            <a:r>
              <a:rPr lang="de-DE" dirty="0"/>
              <a:t> </a:t>
            </a:r>
            <a:r>
              <a:rPr lang="de-DE" dirty="0" err="1"/>
              <a:t>call</a:t>
            </a:r>
            <a:r>
              <a:rPr lang="de-DE" dirty="0"/>
              <a:t> </a:t>
            </a:r>
            <a:r>
              <a:rPr lang="de-DE" dirty="0" err="1"/>
              <a:t>as</a:t>
            </a:r>
            <a:r>
              <a:rPr lang="de-DE" dirty="0"/>
              <a:t> </a:t>
            </a:r>
            <a:r>
              <a:rPr lang="de-DE" dirty="0" err="1"/>
              <a:t>necessary</a:t>
            </a:r>
            <a:r>
              <a:rPr lang="de-DE" dirty="0"/>
              <a:t>.</a:t>
            </a:r>
          </a:p>
          <a:p>
            <a:pPr marL="0" indent="0">
              <a:spcBef>
                <a:spcPts val="0"/>
              </a:spcBef>
            </a:pPr>
            <a:endParaRPr lang="de-DE" dirty="0"/>
          </a:p>
          <a:p>
            <a:pPr marL="0" indent="0">
              <a:spcBef>
                <a:spcPts val="0"/>
              </a:spcBef>
            </a:pPr>
            <a:r>
              <a:rPr lang="de-DE" dirty="0"/>
              <a:t>Risk </a:t>
            </a:r>
            <a:r>
              <a:rPr lang="de-DE" dirty="0" err="1"/>
              <a:t>of</a:t>
            </a:r>
            <a:r>
              <a:rPr lang="de-DE" dirty="0"/>
              <a:t> </a:t>
            </a:r>
            <a:r>
              <a:rPr lang="de-DE" dirty="0" err="1"/>
              <a:t>clearing</a:t>
            </a:r>
            <a:r>
              <a:rPr lang="de-DE" dirty="0"/>
              <a:t> </a:t>
            </a:r>
            <a:r>
              <a:rPr lang="de-DE" dirty="0" err="1"/>
              <a:t>banks</a:t>
            </a:r>
            <a:r>
              <a:rPr lang="de-DE" dirty="0"/>
              <a:t> </a:t>
            </a:r>
            <a:r>
              <a:rPr lang="de-DE" dirty="0" err="1"/>
              <a:t>is</a:t>
            </a:r>
            <a:r>
              <a:rPr lang="de-DE" dirty="0"/>
              <a:t> limited </a:t>
            </a:r>
            <a:r>
              <a:rPr lang="de-DE" dirty="0" err="1"/>
              <a:t>to</a:t>
            </a:r>
            <a:r>
              <a:rPr lang="de-DE" dirty="0"/>
              <a:t> </a:t>
            </a:r>
            <a:r>
              <a:rPr lang="de-DE" dirty="0" err="1"/>
              <a:t>overnight</a:t>
            </a:r>
            <a:r>
              <a:rPr lang="de-DE" dirty="0"/>
              <a:t> </a:t>
            </a:r>
            <a:r>
              <a:rPr lang="de-DE" dirty="0" err="1"/>
              <a:t>risk</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 (continued)</a:t>
            </a:r>
          </a:p>
        </p:txBody>
      </p:sp>
    </p:spTree>
    <p:extLst>
      <p:ext uri="{BB962C8B-B14F-4D97-AF65-F5344CB8AC3E}">
        <p14:creationId xmlns:p14="http://schemas.microsoft.com/office/powerpoint/2010/main" val="281308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578B960E-FDCB-4FD4-8E0B-2D52F18AFD90}"/>
              </a:ext>
            </a:extLst>
          </p:cNvPr>
          <p:cNvPicPr>
            <a:picLocks noGrp="1" noChangeAspect="1"/>
          </p:cNvPicPr>
          <p:nvPr>
            <p:ph idx="1"/>
          </p:nvPr>
        </p:nvPicPr>
        <p:blipFill>
          <a:blip r:embed="rId2"/>
          <a:stretch>
            <a:fillRect/>
          </a:stretch>
        </p:blipFill>
        <p:spPr>
          <a:xfrm>
            <a:off x="541912" y="1800290"/>
            <a:ext cx="7630488" cy="4665518"/>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 at EEX (via ECC)</a:t>
            </a:r>
          </a:p>
        </p:txBody>
      </p:sp>
      <p:sp>
        <p:nvSpPr>
          <p:cNvPr id="6" name="Textfeld 5">
            <a:extLst>
              <a:ext uri="{FF2B5EF4-FFF2-40B4-BE49-F238E27FC236}">
                <a16:creationId xmlns:a16="http://schemas.microsoft.com/office/drawing/2014/main" id="{58A33BBA-7372-407A-867B-8542D51FC965}"/>
              </a:ext>
            </a:extLst>
          </p:cNvPr>
          <p:cNvSpPr txBox="1"/>
          <p:nvPr/>
        </p:nvSpPr>
        <p:spPr>
          <a:xfrm>
            <a:off x="5652120" y="6419463"/>
            <a:ext cx="2664296" cy="276999"/>
          </a:xfrm>
          <a:prstGeom prst="rect">
            <a:avLst/>
          </a:prstGeom>
          <a:noFill/>
        </p:spPr>
        <p:txBody>
          <a:bodyPr wrap="square" rtlCol="0">
            <a:spAutoFit/>
          </a:bodyPr>
          <a:lstStyle/>
          <a:p>
            <a:pPr algn="r"/>
            <a:r>
              <a:rPr lang="de-DE" dirty="0"/>
              <a:t>Source: ECC</a:t>
            </a: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1709EF1-8FDE-481D-B7E7-2081BCCBF608}"/>
                  </a:ext>
                </a:extLst>
              </p14:cNvPr>
              <p14:cNvContentPartPr/>
              <p14:nvPr/>
            </p14:nvContentPartPr>
            <p14:xfrm>
              <a:off x="1497960" y="2676960"/>
              <a:ext cx="6948360" cy="3792600"/>
            </p14:xfrm>
          </p:contentPart>
        </mc:Choice>
        <mc:Fallback xmlns="">
          <p:pic>
            <p:nvPicPr>
              <p:cNvPr id="4" name="Freihand 3">
                <a:extLst>
                  <a:ext uri="{FF2B5EF4-FFF2-40B4-BE49-F238E27FC236}">
                    <a16:creationId xmlns:a16="http://schemas.microsoft.com/office/drawing/2014/main" id="{31709EF1-8FDE-481D-B7E7-2081BCCBF608}"/>
                  </a:ext>
                </a:extLst>
              </p:cNvPr>
              <p:cNvPicPr/>
              <p:nvPr/>
            </p:nvPicPr>
            <p:blipFill>
              <a:blip r:embed="rId4"/>
              <a:stretch>
                <a:fillRect/>
              </a:stretch>
            </p:blipFill>
            <p:spPr>
              <a:xfrm>
                <a:off x="1488600" y="2667600"/>
                <a:ext cx="6967080" cy="3811320"/>
              </a:xfrm>
              <a:prstGeom prst="rect">
                <a:avLst/>
              </a:prstGeom>
            </p:spPr>
          </p:pic>
        </mc:Fallback>
      </mc:AlternateContent>
    </p:spTree>
    <p:extLst>
      <p:ext uri="{BB962C8B-B14F-4D97-AF65-F5344CB8AC3E}">
        <p14:creationId xmlns:p14="http://schemas.microsoft.com/office/powerpoint/2010/main" val="3128841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6350" indent="-6350">
              <a:spcBef>
                <a:spcPct val="60000"/>
              </a:spcBef>
              <a:buNone/>
            </a:pPr>
            <a:r>
              <a:rPr lang="en-US" dirty="0">
                <a:latin typeface="Arial" charset="0"/>
              </a:rPr>
              <a:t>To cover the counterparty risk, each trader is obliged to sustain a </a:t>
            </a:r>
            <a:r>
              <a:rPr lang="en-US" u="sng" dirty="0">
                <a:latin typeface="Arial" charset="0"/>
              </a:rPr>
              <a:t>margin account</a:t>
            </a:r>
            <a:r>
              <a:rPr lang="en-US" dirty="0">
                <a:latin typeface="Arial" charset="0"/>
              </a:rPr>
              <a:t> at the energy exchange (or the clearing house). In addition, the trader has to open a </a:t>
            </a:r>
            <a:r>
              <a:rPr lang="en-US" u="sng" dirty="0">
                <a:latin typeface="Arial" charset="0"/>
              </a:rPr>
              <a:t>maintenance account</a:t>
            </a:r>
            <a:r>
              <a:rPr lang="en-US" dirty="0">
                <a:latin typeface="Arial" charset="0"/>
              </a:rPr>
              <a:t> and to transfer an initial margin that depends, among others, on the expected volume of his open positions</a:t>
            </a:r>
          </a:p>
          <a:p>
            <a:pPr marL="6350" indent="-6350">
              <a:spcBef>
                <a:spcPct val="60000"/>
              </a:spcBef>
              <a:buFontTx/>
              <a:buNone/>
            </a:pPr>
            <a:r>
              <a:rPr lang="en-US" dirty="0">
                <a:latin typeface="Arial" charset="0"/>
              </a:rPr>
              <a:t>If  a trader holds an open position and the futures price exceeds the contracted price, the clearing house transfers the price difference times contract size from the maintenance account to the margin account of the seller and from the margin account to the maintenance account of the buyer.</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Margining process</a:t>
            </a:r>
          </a:p>
        </p:txBody>
      </p:sp>
      <p:sp>
        <p:nvSpPr>
          <p:cNvPr id="6" name="Textfeld 5">
            <a:extLst>
              <a:ext uri="{FF2B5EF4-FFF2-40B4-BE49-F238E27FC236}">
                <a16:creationId xmlns:a16="http://schemas.microsoft.com/office/drawing/2014/main" id="{25ED7657-395E-4FB9-9A7A-FA4E49B2D9B6}"/>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4231113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6350" indent="-6350">
              <a:spcBef>
                <a:spcPct val="60000"/>
              </a:spcBef>
              <a:buFontTx/>
              <a:buNone/>
            </a:pPr>
            <a:r>
              <a:rPr lang="en-US" dirty="0">
                <a:latin typeface="Arial" charset="0"/>
              </a:rPr>
              <a:t>Debits and credits are adjusted at the end of each trading day according to the market price at closure.</a:t>
            </a:r>
          </a:p>
          <a:p>
            <a:pPr marL="6350" indent="-6350">
              <a:spcBef>
                <a:spcPct val="60000"/>
              </a:spcBef>
              <a:buFontTx/>
              <a:buNone/>
            </a:pPr>
            <a:r>
              <a:rPr lang="en-US" dirty="0">
                <a:latin typeface="Arial" charset="0"/>
              </a:rPr>
              <a:t>If the maintenance account drops below a maintenance margin, the trader has to </a:t>
            </a:r>
            <a:r>
              <a:rPr lang="en-US" dirty="0" err="1">
                <a:latin typeface="Arial" charset="0"/>
              </a:rPr>
              <a:t>remargin</a:t>
            </a:r>
            <a:r>
              <a:rPr lang="en-US" dirty="0">
                <a:latin typeface="Arial" charset="0"/>
              </a:rPr>
              <a:t> the maintenance accounts within short time. Otherwise all open positions of the trader are closed by the clearing house at market conditions.</a:t>
            </a:r>
          </a:p>
          <a:p>
            <a:pPr marL="6350" indent="-6350">
              <a:spcBef>
                <a:spcPct val="60000"/>
              </a:spcBef>
              <a:buFontTx/>
              <a:buNone/>
            </a:pPr>
            <a:endParaRPr lang="en-US" dirty="0">
              <a:latin typeface="Arial" charset="0"/>
            </a:endParaRP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Margining process (continued)</a:t>
            </a:r>
          </a:p>
        </p:txBody>
      </p:sp>
      <p:sp>
        <p:nvSpPr>
          <p:cNvPr id="6" name="Textfeld 5">
            <a:extLst>
              <a:ext uri="{FF2B5EF4-FFF2-40B4-BE49-F238E27FC236}">
                <a16:creationId xmlns:a16="http://schemas.microsoft.com/office/drawing/2014/main" id="{58A33BBA-7372-407A-867B-8542D51FC965}"/>
              </a:ext>
            </a:extLst>
          </p:cNvPr>
          <p:cNvSpPr txBox="1"/>
          <p:nvPr/>
        </p:nvSpPr>
        <p:spPr>
          <a:xfrm>
            <a:off x="5364088" y="613609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691967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6350" indent="-6350">
              <a:spcBef>
                <a:spcPct val="60000"/>
              </a:spcBef>
              <a:buFontTx/>
              <a:buNone/>
            </a:pPr>
            <a:r>
              <a:rPr lang="en-US" dirty="0">
                <a:latin typeface="Arial" charset="0"/>
              </a:rPr>
              <a:t>Spot Initial Margin (IMSM) is called for expected transactions.</a:t>
            </a:r>
          </a:p>
          <a:p>
            <a:pPr marL="6350" indent="-6350">
              <a:spcBef>
                <a:spcPct val="60000"/>
              </a:spcBef>
              <a:buFontTx/>
              <a:buNone/>
            </a:pPr>
            <a:r>
              <a:rPr lang="en-US" dirty="0">
                <a:latin typeface="Arial" charset="0"/>
              </a:rPr>
              <a:t>The daily exposure at day t comprises all spot transactions that have been concluded between the accounting cut-off of the previous ECC business day and the latest point in time where a trading participant in default would be suspended from trading.</a:t>
            </a:r>
          </a:p>
          <a:p>
            <a:pPr marL="6350" indent="-6350">
              <a:spcBef>
                <a:spcPct val="60000"/>
              </a:spcBef>
              <a:buFontTx/>
              <a:buNone/>
            </a:pPr>
            <a:endParaRPr lang="en-US" dirty="0">
              <a:latin typeface="Arial" charset="0"/>
            </a:endParaRP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Calculation of Spot Margin</a:t>
            </a:r>
          </a:p>
        </p:txBody>
      </p:sp>
      <p:pic>
        <p:nvPicPr>
          <p:cNvPr id="2" name="Grafik 1">
            <a:extLst>
              <a:ext uri="{FF2B5EF4-FFF2-40B4-BE49-F238E27FC236}">
                <a16:creationId xmlns:a16="http://schemas.microsoft.com/office/drawing/2014/main" id="{DC84679D-19E2-4EEB-945C-B0771CDE82C3}"/>
              </a:ext>
            </a:extLst>
          </p:cNvPr>
          <p:cNvPicPr>
            <a:picLocks noChangeAspect="1"/>
          </p:cNvPicPr>
          <p:nvPr/>
        </p:nvPicPr>
        <p:blipFill>
          <a:blip r:embed="rId3"/>
          <a:stretch>
            <a:fillRect/>
          </a:stretch>
        </p:blipFill>
        <p:spPr>
          <a:xfrm>
            <a:off x="449797" y="3577160"/>
            <a:ext cx="8100392" cy="2482074"/>
          </a:xfrm>
          <a:prstGeom prst="rect">
            <a:avLst/>
          </a:prstGeom>
        </p:spPr>
      </p:pic>
      <p:sp>
        <p:nvSpPr>
          <p:cNvPr id="8" name="Textfeld 7">
            <a:extLst>
              <a:ext uri="{FF2B5EF4-FFF2-40B4-BE49-F238E27FC236}">
                <a16:creationId xmlns:a16="http://schemas.microsoft.com/office/drawing/2014/main" id="{64A9168E-215F-4605-9079-9197B20865CF}"/>
              </a:ext>
            </a:extLst>
          </p:cNvPr>
          <p:cNvSpPr txBox="1"/>
          <p:nvPr/>
        </p:nvSpPr>
        <p:spPr>
          <a:xfrm>
            <a:off x="5436096" y="6133144"/>
            <a:ext cx="2664296" cy="276999"/>
          </a:xfrm>
          <a:prstGeom prst="rect">
            <a:avLst/>
          </a:prstGeom>
          <a:noFill/>
        </p:spPr>
        <p:txBody>
          <a:bodyPr wrap="square" rtlCol="0">
            <a:spAutoFit/>
          </a:bodyPr>
          <a:lstStyle/>
          <a:p>
            <a:pPr algn="r"/>
            <a:r>
              <a:rPr lang="de-DE" dirty="0"/>
              <a:t>Source: ECC</a:t>
            </a:r>
          </a:p>
        </p:txBody>
      </p:sp>
    </p:spTree>
    <p:extLst>
      <p:ext uri="{BB962C8B-B14F-4D97-AF65-F5344CB8AC3E}">
        <p14:creationId xmlns:p14="http://schemas.microsoft.com/office/powerpoint/2010/main" val="3563336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EU Regulation </a:t>
            </a:r>
            <a:r>
              <a:rPr lang="de-DE" dirty="0" err="1"/>
              <a:t>No</a:t>
            </a:r>
            <a:r>
              <a:rPr lang="de-DE" dirty="0"/>
              <a:t> 1227/2011 on </a:t>
            </a:r>
            <a:r>
              <a:rPr lang="de-DE" dirty="0" err="1"/>
              <a:t>wholesale</a:t>
            </a:r>
            <a:r>
              <a:rPr lang="de-DE" dirty="0"/>
              <a:t> </a:t>
            </a:r>
            <a:r>
              <a:rPr lang="de-DE" dirty="0" err="1"/>
              <a:t>energy</a:t>
            </a:r>
            <a:r>
              <a:rPr lang="de-DE" dirty="0"/>
              <a:t> </a:t>
            </a:r>
            <a:r>
              <a:rPr lang="de-DE" dirty="0" err="1"/>
              <a:t>market</a:t>
            </a:r>
            <a:r>
              <a:rPr lang="de-DE" dirty="0"/>
              <a:t> </a:t>
            </a:r>
            <a:r>
              <a:rPr lang="de-DE" dirty="0" err="1"/>
              <a:t>integrity</a:t>
            </a:r>
            <a:r>
              <a:rPr lang="de-DE" dirty="0"/>
              <a:t> and </a:t>
            </a:r>
            <a:r>
              <a:rPr lang="de-DE" dirty="0" err="1"/>
              <a:t>transparency</a:t>
            </a:r>
            <a:r>
              <a:rPr lang="de-DE" dirty="0"/>
              <a:t> (REMIT) Art. 4:</a:t>
            </a:r>
          </a:p>
          <a:p>
            <a:pPr marL="0" indent="0"/>
            <a:r>
              <a:rPr lang="de-DE" dirty="0"/>
              <a:t>Market </a:t>
            </a:r>
            <a:r>
              <a:rPr lang="de-DE" dirty="0" err="1"/>
              <a:t>participants</a:t>
            </a:r>
            <a:r>
              <a:rPr lang="de-DE" dirty="0"/>
              <a:t> </a:t>
            </a:r>
            <a:r>
              <a:rPr lang="de-DE" dirty="0" err="1"/>
              <a:t>are</a:t>
            </a:r>
            <a:r>
              <a:rPr lang="de-DE" dirty="0"/>
              <a:t> </a:t>
            </a:r>
            <a:r>
              <a:rPr lang="de-DE" dirty="0" err="1"/>
              <a:t>obliged</a:t>
            </a:r>
            <a:r>
              <a:rPr lang="de-DE" dirty="0"/>
              <a:t> </a:t>
            </a:r>
            <a:r>
              <a:rPr lang="de-DE" dirty="0" err="1"/>
              <a:t>to</a:t>
            </a:r>
            <a:r>
              <a:rPr lang="de-DE" dirty="0"/>
              <a:t> </a:t>
            </a:r>
            <a:r>
              <a:rPr lang="de-DE" dirty="0" err="1"/>
              <a:t>publicly</a:t>
            </a:r>
            <a:r>
              <a:rPr lang="de-DE" dirty="0"/>
              <a:t> </a:t>
            </a:r>
            <a:r>
              <a:rPr lang="de-DE" dirty="0" err="1"/>
              <a:t>disclore</a:t>
            </a:r>
            <a:r>
              <a:rPr lang="de-DE" dirty="0"/>
              <a:t> in an </a:t>
            </a:r>
            <a:r>
              <a:rPr lang="de-DE" dirty="0" err="1"/>
              <a:t>effective</a:t>
            </a:r>
            <a:r>
              <a:rPr lang="de-DE" dirty="0"/>
              <a:t> and </a:t>
            </a:r>
            <a:r>
              <a:rPr lang="de-DE" dirty="0" err="1"/>
              <a:t>timely</a:t>
            </a:r>
            <a:r>
              <a:rPr lang="de-DE" dirty="0"/>
              <a:t> </a:t>
            </a:r>
            <a:r>
              <a:rPr lang="de-DE" dirty="0" err="1"/>
              <a:t>manner</a:t>
            </a:r>
            <a:r>
              <a:rPr lang="de-DE" dirty="0"/>
              <a:t> </a:t>
            </a:r>
            <a:r>
              <a:rPr lang="de-DE" dirty="0" err="1"/>
              <a:t>inside</a:t>
            </a:r>
            <a:r>
              <a:rPr lang="de-DE" dirty="0"/>
              <a:t> </a:t>
            </a:r>
            <a:r>
              <a:rPr lang="de-DE" dirty="0" err="1"/>
              <a:t>information</a:t>
            </a:r>
            <a:r>
              <a:rPr lang="de-DE" dirty="0"/>
              <a:t> </a:t>
            </a:r>
            <a:r>
              <a:rPr lang="de-DE" dirty="0" err="1"/>
              <a:t>regarding</a:t>
            </a:r>
            <a:r>
              <a:rPr lang="de-DE" dirty="0"/>
              <a:t> </a:t>
            </a:r>
            <a:r>
              <a:rPr lang="de-DE" dirty="0" err="1"/>
              <a:t>business</a:t>
            </a:r>
            <a:r>
              <a:rPr lang="de-DE" dirty="0"/>
              <a:t> </a:t>
            </a:r>
            <a:r>
              <a:rPr lang="de-DE" dirty="0" err="1"/>
              <a:t>or</a:t>
            </a:r>
            <a:r>
              <a:rPr lang="de-DE" dirty="0"/>
              <a:t> </a:t>
            </a:r>
            <a:r>
              <a:rPr lang="de-DE" dirty="0" err="1"/>
              <a:t>facilities</a:t>
            </a:r>
            <a:r>
              <a:rPr lang="de-DE" dirty="0"/>
              <a:t> </a:t>
            </a:r>
            <a:r>
              <a:rPr lang="de-DE" dirty="0" err="1"/>
              <a:t>that</a:t>
            </a:r>
            <a:r>
              <a:rPr lang="de-DE" dirty="0"/>
              <a:t> </a:t>
            </a:r>
            <a:r>
              <a:rPr lang="de-DE" dirty="0" err="1"/>
              <a:t>they</a:t>
            </a:r>
            <a:r>
              <a:rPr lang="de-DE" dirty="0"/>
              <a:t> </a:t>
            </a:r>
            <a:r>
              <a:rPr lang="de-DE" dirty="0" err="1"/>
              <a:t>control</a:t>
            </a:r>
            <a:r>
              <a:rPr lang="de-DE" dirty="0"/>
              <a:t> </a:t>
            </a:r>
            <a:r>
              <a:rPr lang="de-DE" dirty="0" err="1"/>
              <a:t>or</a:t>
            </a:r>
            <a:r>
              <a:rPr lang="de-DE" dirty="0"/>
              <a:t> </a:t>
            </a:r>
            <a:r>
              <a:rPr lang="de-DE" dirty="0" err="1"/>
              <a:t>operate</a:t>
            </a:r>
            <a:r>
              <a:rPr lang="de-DE" dirty="0"/>
              <a:t> </a:t>
            </a:r>
            <a:r>
              <a:rPr lang="de-DE" dirty="0" err="1"/>
              <a:t>for</a:t>
            </a:r>
            <a:r>
              <a:rPr lang="de-DE" dirty="0"/>
              <a:t> </a:t>
            </a:r>
            <a:r>
              <a:rPr lang="de-DE" dirty="0" err="1"/>
              <a:t>production</a:t>
            </a:r>
            <a:r>
              <a:rPr lang="de-DE" dirty="0"/>
              <a:t>, </a:t>
            </a:r>
            <a:r>
              <a:rPr lang="de-DE" dirty="0" err="1"/>
              <a:t>storage</a:t>
            </a:r>
            <a:r>
              <a:rPr lang="de-DE" dirty="0"/>
              <a:t>, </a:t>
            </a:r>
            <a:r>
              <a:rPr lang="de-DE" dirty="0" err="1"/>
              <a:t>consumption</a:t>
            </a:r>
            <a:r>
              <a:rPr lang="de-DE" dirty="0"/>
              <a:t> </a:t>
            </a:r>
            <a:r>
              <a:rPr lang="de-DE" dirty="0" err="1"/>
              <a:t>or</a:t>
            </a:r>
            <a:r>
              <a:rPr lang="de-DE" dirty="0"/>
              <a:t> </a:t>
            </a:r>
            <a:r>
              <a:rPr lang="de-DE" dirty="0" err="1"/>
              <a:t>transmission</a:t>
            </a:r>
            <a:r>
              <a:rPr lang="de-DE" dirty="0"/>
              <a:t> (</a:t>
            </a:r>
            <a:r>
              <a:rPr lang="de-DE" dirty="0" err="1"/>
              <a:t>of</a:t>
            </a:r>
            <a:r>
              <a:rPr lang="de-DE" dirty="0"/>
              <a:t> </a:t>
            </a:r>
            <a:r>
              <a:rPr lang="de-DE" dirty="0" err="1"/>
              <a:t>electricity</a:t>
            </a:r>
            <a:r>
              <a:rPr lang="de-DE" dirty="0"/>
              <a:t> and gas). </a:t>
            </a:r>
            <a:r>
              <a:rPr lang="de-DE" i="1" dirty="0"/>
              <a:t>Information relevant </a:t>
            </a:r>
            <a:r>
              <a:rPr lang="de-DE" i="1" dirty="0" err="1"/>
              <a:t>to</a:t>
            </a:r>
            <a:r>
              <a:rPr lang="de-DE" i="1" dirty="0"/>
              <a:t> </a:t>
            </a:r>
            <a:r>
              <a:rPr lang="de-DE" i="1" dirty="0" err="1"/>
              <a:t>the</a:t>
            </a:r>
            <a:r>
              <a:rPr lang="de-DE" i="1" dirty="0"/>
              <a:t> </a:t>
            </a:r>
            <a:r>
              <a:rPr lang="de-DE" i="1" dirty="0" err="1"/>
              <a:t>capacity</a:t>
            </a:r>
            <a:r>
              <a:rPr lang="de-DE" i="1" dirty="0"/>
              <a:t> and </a:t>
            </a:r>
            <a:r>
              <a:rPr lang="de-DE" i="1" dirty="0" err="1"/>
              <a:t>use</a:t>
            </a:r>
            <a:r>
              <a:rPr lang="de-DE" i="1" dirty="0"/>
              <a:t> </a:t>
            </a:r>
            <a:r>
              <a:rPr lang="de-DE" i="1" dirty="0" err="1"/>
              <a:t>of</a:t>
            </a:r>
            <a:r>
              <a:rPr lang="de-DE" i="1" dirty="0"/>
              <a:t> </a:t>
            </a:r>
            <a:r>
              <a:rPr lang="de-DE" i="1" dirty="0" err="1"/>
              <a:t>facilities</a:t>
            </a:r>
            <a:r>
              <a:rPr lang="de-DE" i="1" dirty="0"/>
              <a:t>, incl. </a:t>
            </a:r>
            <a:r>
              <a:rPr lang="de-DE" i="1" dirty="0" err="1"/>
              <a:t>planned</a:t>
            </a:r>
            <a:r>
              <a:rPr lang="de-DE" i="1" dirty="0"/>
              <a:t> </a:t>
            </a:r>
            <a:r>
              <a:rPr lang="de-DE" i="1" dirty="0" err="1"/>
              <a:t>or</a:t>
            </a:r>
            <a:r>
              <a:rPr lang="de-DE" i="1" dirty="0"/>
              <a:t> </a:t>
            </a:r>
            <a:r>
              <a:rPr lang="de-DE" i="1" dirty="0" err="1"/>
              <a:t>unplanned</a:t>
            </a:r>
            <a:r>
              <a:rPr lang="de-DE" i="1" dirty="0"/>
              <a:t> </a:t>
            </a:r>
            <a:r>
              <a:rPr lang="de-DE" i="1" dirty="0" err="1"/>
              <a:t>availability</a:t>
            </a:r>
            <a:r>
              <a:rPr lang="de-DE" i="1" dirty="0"/>
              <a:t>.</a:t>
            </a:r>
          </a:p>
          <a:p>
            <a:pPr marL="0" indent="0"/>
            <a:r>
              <a:rPr lang="de-DE" dirty="0" err="1"/>
              <a:t>Prohibited</a:t>
            </a:r>
            <a:r>
              <a:rPr lang="de-DE" dirty="0"/>
              <a:t> </a:t>
            </a:r>
            <a:r>
              <a:rPr lang="de-DE" dirty="0" err="1"/>
              <a:t>activities</a:t>
            </a:r>
            <a:r>
              <a:rPr lang="de-DE" dirty="0"/>
              <a:t>:</a:t>
            </a:r>
          </a:p>
          <a:p>
            <a:pPr marL="285750" indent="-285750">
              <a:buFont typeface="Arial" panose="020B0604020202020204" pitchFamily="34" charset="0"/>
              <a:buChar char="•"/>
            </a:pPr>
            <a:r>
              <a:rPr lang="de-DE" u="sng" dirty="0"/>
              <a:t>Insider </a:t>
            </a:r>
            <a:r>
              <a:rPr lang="de-DE" u="sng" dirty="0" err="1"/>
              <a:t>trading</a:t>
            </a:r>
            <a:r>
              <a:rPr lang="de-DE" dirty="0"/>
              <a:t> </a:t>
            </a:r>
            <a:r>
              <a:rPr lang="de-DE" i="1" dirty="0"/>
              <a:t>→ non-</a:t>
            </a:r>
            <a:r>
              <a:rPr lang="de-DE" i="1" dirty="0" err="1"/>
              <a:t>discriminatory</a:t>
            </a:r>
            <a:r>
              <a:rPr lang="de-DE" i="1" dirty="0"/>
              <a:t> </a:t>
            </a:r>
            <a:r>
              <a:rPr lang="de-DE" i="1" dirty="0" err="1"/>
              <a:t>disclosure</a:t>
            </a:r>
            <a:r>
              <a:rPr lang="de-DE" i="1" dirty="0"/>
              <a:t> </a:t>
            </a:r>
            <a:r>
              <a:rPr lang="de-DE" i="1" dirty="0" err="1"/>
              <a:t>of</a:t>
            </a:r>
            <a:r>
              <a:rPr lang="de-DE" i="1" dirty="0"/>
              <a:t> </a:t>
            </a:r>
            <a:r>
              <a:rPr lang="de-DE" i="1" dirty="0" err="1"/>
              <a:t>inside</a:t>
            </a:r>
            <a:r>
              <a:rPr lang="de-DE" i="1" dirty="0"/>
              <a:t> </a:t>
            </a:r>
            <a:r>
              <a:rPr lang="de-DE" i="1" dirty="0" err="1"/>
              <a:t>information</a:t>
            </a:r>
            <a:r>
              <a:rPr lang="de-DE" i="1" dirty="0"/>
              <a:t> (</a:t>
            </a:r>
            <a:r>
              <a:rPr lang="de-DE" i="1" dirty="0" err="1"/>
              <a:t>see</a:t>
            </a:r>
            <a:r>
              <a:rPr lang="de-DE" i="1" dirty="0"/>
              <a:t> </a:t>
            </a:r>
            <a:r>
              <a:rPr lang="de-DE" i="1" dirty="0" err="1"/>
              <a:t>above</a:t>
            </a:r>
            <a:r>
              <a:rPr lang="de-DE" i="1" dirty="0"/>
              <a:t>); </a:t>
            </a:r>
            <a:r>
              <a:rPr lang="de-DE" i="1" dirty="0" err="1"/>
              <a:t>prohibition</a:t>
            </a:r>
            <a:r>
              <a:rPr lang="de-DE" i="1" dirty="0"/>
              <a:t> </a:t>
            </a:r>
            <a:r>
              <a:rPr lang="de-DE" i="1" dirty="0" err="1"/>
              <a:t>to</a:t>
            </a:r>
            <a:r>
              <a:rPr lang="de-DE" i="1" dirty="0"/>
              <a:t> trade </a:t>
            </a:r>
            <a:r>
              <a:rPr lang="de-DE" i="1" dirty="0" err="1"/>
              <a:t>or</a:t>
            </a:r>
            <a:r>
              <a:rPr lang="de-DE" i="1" dirty="0"/>
              <a:t> </a:t>
            </a:r>
            <a:r>
              <a:rPr lang="de-DE" i="1" dirty="0" err="1"/>
              <a:t>recommend</a:t>
            </a:r>
            <a:r>
              <a:rPr lang="de-DE" i="1" dirty="0"/>
              <a:t> </a:t>
            </a:r>
            <a:r>
              <a:rPr lang="de-DE" i="1" dirty="0" err="1"/>
              <a:t>trading</a:t>
            </a:r>
            <a:r>
              <a:rPr lang="de-DE" i="1" dirty="0"/>
              <a:t> on </a:t>
            </a:r>
            <a:r>
              <a:rPr lang="de-DE" i="1" dirty="0" err="1"/>
              <a:t>its</a:t>
            </a:r>
            <a:r>
              <a:rPr lang="de-DE" i="1" dirty="0"/>
              <a:t> </a:t>
            </a:r>
            <a:r>
              <a:rPr lang="de-DE" i="1" dirty="0" err="1"/>
              <a:t>basis</a:t>
            </a:r>
            <a:r>
              <a:rPr lang="de-DE" i="1" dirty="0"/>
              <a:t> </a:t>
            </a:r>
            <a:r>
              <a:rPr lang="de-DE" i="1" dirty="0" err="1"/>
              <a:t>unless</a:t>
            </a:r>
            <a:r>
              <a:rPr lang="de-DE" i="1" dirty="0"/>
              <a:t> </a:t>
            </a:r>
            <a:r>
              <a:rPr lang="de-DE" i="1" dirty="0" err="1"/>
              <a:t>published</a:t>
            </a:r>
            <a:endParaRPr lang="de-DE" i="1" dirty="0"/>
          </a:p>
          <a:p>
            <a:pPr marL="285750" indent="-285750">
              <a:buFont typeface="Arial" panose="020B0604020202020204" pitchFamily="34" charset="0"/>
              <a:buChar char="•"/>
            </a:pPr>
            <a:r>
              <a:rPr lang="de-DE" u="sng" dirty="0"/>
              <a:t>Market </a:t>
            </a:r>
            <a:r>
              <a:rPr lang="de-DE" u="sng" dirty="0" err="1"/>
              <a:t>manipulation</a:t>
            </a:r>
            <a:r>
              <a:rPr lang="de-DE" dirty="0"/>
              <a:t>: </a:t>
            </a:r>
            <a:r>
              <a:rPr lang="de-DE" i="1" dirty="0" err="1"/>
              <a:t>giving</a:t>
            </a:r>
            <a:r>
              <a:rPr lang="de-DE" i="1" dirty="0"/>
              <a:t> </a:t>
            </a:r>
            <a:r>
              <a:rPr lang="de-DE" i="1" dirty="0" err="1"/>
              <a:t>misleading</a:t>
            </a:r>
            <a:r>
              <a:rPr lang="de-DE" i="1" dirty="0"/>
              <a:t> </a:t>
            </a:r>
            <a:r>
              <a:rPr lang="de-DE" i="1" dirty="0" err="1"/>
              <a:t>signals</a:t>
            </a:r>
            <a:r>
              <a:rPr lang="de-DE" i="1" dirty="0"/>
              <a:t> </a:t>
            </a:r>
            <a:r>
              <a:rPr lang="de-DE" i="1" dirty="0" err="1"/>
              <a:t>as</a:t>
            </a:r>
            <a:r>
              <a:rPr lang="de-DE" i="1" dirty="0"/>
              <a:t> </a:t>
            </a:r>
            <a:r>
              <a:rPr lang="de-DE" i="1" dirty="0" err="1"/>
              <a:t>to</a:t>
            </a:r>
            <a:r>
              <a:rPr lang="de-DE" i="1" dirty="0"/>
              <a:t> </a:t>
            </a:r>
            <a:r>
              <a:rPr lang="de-DE" i="1" dirty="0" err="1"/>
              <a:t>supply</a:t>
            </a:r>
            <a:r>
              <a:rPr lang="de-DE" i="1" dirty="0"/>
              <a:t>, </a:t>
            </a:r>
            <a:r>
              <a:rPr lang="de-DE" i="1" dirty="0" err="1"/>
              <a:t>demand</a:t>
            </a:r>
            <a:r>
              <a:rPr lang="de-DE" i="1" dirty="0"/>
              <a:t> </a:t>
            </a:r>
            <a:r>
              <a:rPr lang="de-DE" i="1" dirty="0" err="1"/>
              <a:t>or</a:t>
            </a:r>
            <a:r>
              <a:rPr lang="de-DE" i="1" dirty="0"/>
              <a:t> </a:t>
            </a:r>
            <a:r>
              <a:rPr lang="de-DE" i="1" dirty="0" err="1"/>
              <a:t>price</a:t>
            </a:r>
            <a:r>
              <a:rPr lang="de-DE" i="1" dirty="0"/>
              <a:t>; </a:t>
            </a:r>
            <a:r>
              <a:rPr lang="de-DE" i="1" dirty="0" err="1"/>
              <a:t>actions</a:t>
            </a:r>
            <a:r>
              <a:rPr lang="de-DE" i="1" dirty="0"/>
              <a:t> </a:t>
            </a:r>
            <a:r>
              <a:rPr lang="de-DE" i="1" dirty="0" err="1"/>
              <a:t>to</a:t>
            </a:r>
            <a:r>
              <a:rPr lang="de-DE" i="1" dirty="0"/>
              <a:t> </a:t>
            </a:r>
            <a:r>
              <a:rPr lang="de-DE" i="1" dirty="0" err="1"/>
              <a:t>secure</a:t>
            </a:r>
            <a:r>
              <a:rPr lang="de-DE" i="1" dirty="0"/>
              <a:t> an </a:t>
            </a:r>
            <a:r>
              <a:rPr lang="de-DE" i="1" dirty="0" err="1"/>
              <a:t>artificial</a:t>
            </a:r>
            <a:r>
              <a:rPr lang="de-DE" i="1" dirty="0"/>
              <a:t> </a:t>
            </a:r>
            <a:r>
              <a:rPr lang="de-DE" i="1" dirty="0" err="1"/>
              <a:t>price</a:t>
            </a:r>
            <a:r>
              <a:rPr lang="de-DE" i="1" dirty="0"/>
              <a:t> </a:t>
            </a:r>
            <a:r>
              <a:rPr lang="de-DE" i="1" dirty="0" err="1"/>
              <a:t>level</a:t>
            </a:r>
            <a:r>
              <a:rPr lang="de-DE" i="1" dirty="0"/>
              <a:t> (incl. in </a:t>
            </a:r>
            <a:r>
              <a:rPr lang="de-DE" i="1" dirty="0" err="1"/>
              <a:t>collusion</a:t>
            </a:r>
            <a:r>
              <a:rPr lang="de-DE" i="1" dirty="0"/>
              <a:t> </a:t>
            </a:r>
            <a:r>
              <a:rPr lang="de-DE" i="1" dirty="0" err="1"/>
              <a:t>with</a:t>
            </a:r>
            <a:r>
              <a:rPr lang="de-DE" i="1" dirty="0"/>
              <a:t> </a:t>
            </a:r>
            <a:r>
              <a:rPr lang="de-DE" i="1" dirty="0" err="1"/>
              <a:t>other</a:t>
            </a:r>
            <a:r>
              <a:rPr lang="de-DE" i="1" dirty="0"/>
              <a:t> </a:t>
            </a:r>
            <a:r>
              <a:rPr lang="de-DE" i="1" dirty="0" err="1"/>
              <a:t>market</a:t>
            </a:r>
            <a:r>
              <a:rPr lang="de-DE" i="1" dirty="0"/>
              <a:t> </a:t>
            </a:r>
            <a:r>
              <a:rPr lang="de-DE" i="1" dirty="0" err="1"/>
              <a:t>participants</a:t>
            </a:r>
            <a:r>
              <a:rPr lang="de-DE" i="1" dirty="0"/>
              <a:t>/</a:t>
            </a:r>
            <a:r>
              <a:rPr lang="de-DE" i="1" dirty="0" err="1"/>
              <a:t>persons</a:t>
            </a:r>
            <a:r>
              <a:rPr lang="de-DE" i="1" dirty="0"/>
              <a:t>) </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transparency: REMIT</a:t>
            </a:r>
          </a:p>
        </p:txBody>
      </p:sp>
    </p:spTree>
    <p:extLst>
      <p:ext uri="{BB962C8B-B14F-4D97-AF65-F5344CB8AC3E}">
        <p14:creationId xmlns:p14="http://schemas.microsoft.com/office/powerpoint/2010/main" val="3684923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EEX Market transparency platform</a:t>
            </a:r>
          </a:p>
        </p:txBody>
      </p:sp>
      <p:pic>
        <p:nvPicPr>
          <p:cNvPr id="9" name="Inhaltsplatzhalter 8">
            <a:extLst>
              <a:ext uri="{FF2B5EF4-FFF2-40B4-BE49-F238E27FC236}">
                <a16:creationId xmlns:a16="http://schemas.microsoft.com/office/drawing/2014/main" id="{9530D980-DE15-4321-905D-226938679A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17218"/>
            <a:ext cx="5635188" cy="4646560"/>
          </a:xfrm>
        </p:spPr>
      </p:pic>
      <p:sp>
        <p:nvSpPr>
          <p:cNvPr id="10" name="Textfeld 9">
            <a:extLst>
              <a:ext uri="{FF2B5EF4-FFF2-40B4-BE49-F238E27FC236}">
                <a16:creationId xmlns:a16="http://schemas.microsoft.com/office/drawing/2014/main" id="{75A55614-31CF-41D4-8F17-6FDD7EFDE979}"/>
              </a:ext>
            </a:extLst>
          </p:cNvPr>
          <p:cNvSpPr txBox="1"/>
          <p:nvPr/>
        </p:nvSpPr>
        <p:spPr>
          <a:xfrm>
            <a:off x="5940152" y="6309320"/>
            <a:ext cx="2660923" cy="276999"/>
          </a:xfrm>
          <a:prstGeom prst="rect">
            <a:avLst/>
          </a:prstGeom>
          <a:noFill/>
        </p:spPr>
        <p:txBody>
          <a:bodyPr wrap="square" rtlCol="0">
            <a:spAutoFit/>
          </a:bodyPr>
          <a:lstStyle/>
          <a:p>
            <a:pPr algn="r"/>
            <a:r>
              <a:rPr lang="de-DE" dirty="0"/>
              <a:t>Source: www.eex-transparency.com</a:t>
            </a:r>
          </a:p>
        </p:txBody>
      </p:sp>
      <p:sp>
        <p:nvSpPr>
          <p:cNvPr id="3" name="Textfeld 2">
            <a:extLst>
              <a:ext uri="{FF2B5EF4-FFF2-40B4-BE49-F238E27FC236}">
                <a16:creationId xmlns:a16="http://schemas.microsoft.com/office/drawing/2014/main" id="{00DFA0B6-2598-4B80-B1D4-B6937A48807D}"/>
              </a:ext>
            </a:extLst>
          </p:cNvPr>
          <p:cNvSpPr txBox="1"/>
          <p:nvPr/>
        </p:nvSpPr>
        <p:spPr>
          <a:xfrm>
            <a:off x="6309474" y="2204864"/>
            <a:ext cx="2444899" cy="461665"/>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to</a:t>
            </a:r>
            <a:r>
              <a:rPr lang="de-DE" i="1" dirty="0">
                <a:solidFill>
                  <a:srgbClr val="002060"/>
                </a:solidFill>
              </a:rPr>
              <a:t> </a:t>
            </a:r>
            <a:r>
              <a:rPr lang="de-DE" i="1" dirty="0" err="1">
                <a:solidFill>
                  <a:srgbClr val="002060"/>
                </a:solidFill>
              </a:rPr>
              <a:t>avoid</a:t>
            </a:r>
            <a:r>
              <a:rPr lang="de-DE" i="1" dirty="0">
                <a:solidFill>
                  <a:srgbClr val="002060"/>
                </a:solidFill>
              </a:rPr>
              <a:t> </a:t>
            </a:r>
            <a:r>
              <a:rPr lang="de-DE" i="1" dirty="0" err="1">
                <a:solidFill>
                  <a:srgbClr val="002060"/>
                </a:solidFill>
              </a:rPr>
              <a:t>accusation</a:t>
            </a:r>
            <a:r>
              <a:rPr lang="de-DE" i="1" dirty="0">
                <a:solidFill>
                  <a:srgbClr val="002060"/>
                </a:solidFill>
              </a:rPr>
              <a:t> </a:t>
            </a:r>
            <a:r>
              <a:rPr lang="de-DE" i="1" dirty="0" err="1">
                <a:solidFill>
                  <a:srgbClr val="002060"/>
                </a:solidFill>
              </a:rPr>
              <a:t>of</a:t>
            </a:r>
            <a:r>
              <a:rPr lang="de-DE" i="1" dirty="0">
                <a:solidFill>
                  <a:srgbClr val="002060"/>
                </a:solidFill>
              </a:rPr>
              <a:t> </a:t>
            </a:r>
            <a:r>
              <a:rPr lang="de-DE" i="1" dirty="0" err="1">
                <a:solidFill>
                  <a:srgbClr val="002060"/>
                </a:solidFill>
              </a:rPr>
              <a:t>attempted</a:t>
            </a:r>
            <a:r>
              <a:rPr lang="de-DE" i="1" dirty="0">
                <a:solidFill>
                  <a:srgbClr val="002060"/>
                </a:solidFill>
              </a:rPr>
              <a:t> </a:t>
            </a:r>
            <a:r>
              <a:rPr lang="de-DE" i="1" dirty="0" err="1">
                <a:solidFill>
                  <a:srgbClr val="002060"/>
                </a:solidFill>
              </a:rPr>
              <a:t>market</a:t>
            </a:r>
            <a:r>
              <a:rPr lang="de-DE" i="1" dirty="0">
                <a:solidFill>
                  <a:srgbClr val="002060"/>
                </a:solidFill>
              </a:rPr>
              <a:t> </a:t>
            </a:r>
            <a:r>
              <a:rPr lang="de-DE" i="1" dirty="0" err="1">
                <a:solidFill>
                  <a:srgbClr val="002060"/>
                </a:solidFill>
              </a:rPr>
              <a:t>manipulation</a:t>
            </a:r>
            <a:endParaRPr lang="de-DE" i="1" dirty="0">
              <a:solidFill>
                <a:srgbClr val="002060"/>
              </a:solidFill>
            </a:endParaRPr>
          </a:p>
        </p:txBody>
      </p:sp>
      <p:sp>
        <p:nvSpPr>
          <p:cNvPr id="8" name="Textfeld 7">
            <a:extLst>
              <a:ext uri="{FF2B5EF4-FFF2-40B4-BE49-F238E27FC236}">
                <a16:creationId xmlns:a16="http://schemas.microsoft.com/office/drawing/2014/main" id="{468D0810-39E1-4267-A2C0-474B294935DA}"/>
              </a:ext>
            </a:extLst>
          </p:cNvPr>
          <p:cNvSpPr txBox="1"/>
          <p:nvPr/>
        </p:nvSpPr>
        <p:spPr>
          <a:xfrm>
            <a:off x="6308813" y="1713144"/>
            <a:ext cx="2599520" cy="461665"/>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unplanned</a:t>
            </a:r>
            <a:r>
              <a:rPr lang="de-DE" i="1" dirty="0">
                <a:solidFill>
                  <a:srgbClr val="002060"/>
                </a:solidFill>
              </a:rPr>
              <a:t> </a:t>
            </a:r>
            <a:r>
              <a:rPr lang="de-DE" i="1" dirty="0" err="1">
                <a:solidFill>
                  <a:srgbClr val="002060"/>
                </a:solidFill>
              </a:rPr>
              <a:t>maintenance</a:t>
            </a:r>
            <a:r>
              <a:rPr lang="de-DE" i="1" dirty="0">
                <a:solidFill>
                  <a:srgbClr val="002060"/>
                </a:solidFill>
              </a:rPr>
              <a:t> </a:t>
            </a:r>
            <a:r>
              <a:rPr lang="de-DE" i="1" dirty="0" err="1">
                <a:solidFill>
                  <a:srgbClr val="002060"/>
                </a:solidFill>
              </a:rPr>
              <a:t>of</a:t>
            </a:r>
            <a:r>
              <a:rPr lang="de-DE" i="1" dirty="0">
                <a:solidFill>
                  <a:srgbClr val="002060"/>
                </a:solidFill>
              </a:rPr>
              <a:t> an Austrian </a:t>
            </a:r>
            <a:r>
              <a:rPr lang="de-DE" i="1" dirty="0" err="1">
                <a:solidFill>
                  <a:srgbClr val="002060"/>
                </a:solidFill>
              </a:rPr>
              <a:t>storage</a:t>
            </a:r>
            <a:r>
              <a:rPr lang="de-DE" i="1" dirty="0">
                <a:solidFill>
                  <a:srgbClr val="002060"/>
                </a:solidFill>
              </a:rPr>
              <a:t> pump power plant</a:t>
            </a:r>
          </a:p>
        </p:txBody>
      </p:sp>
      <p:sp>
        <p:nvSpPr>
          <p:cNvPr id="11" name="Textfeld 10">
            <a:extLst>
              <a:ext uri="{FF2B5EF4-FFF2-40B4-BE49-F238E27FC236}">
                <a16:creationId xmlns:a16="http://schemas.microsoft.com/office/drawing/2014/main" id="{2765BEF4-1841-42AE-99F8-A063524E579E}"/>
              </a:ext>
            </a:extLst>
          </p:cNvPr>
          <p:cNvSpPr txBox="1"/>
          <p:nvPr/>
        </p:nvSpPr>
        <p:spPr>
          <a:xfrm>
            <a:off x="6269185" y="4683191"/>
            <a:ext cx="2599520" cy="461665"/>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short</a:t>
            </a:r>
            <a:r>
              <a:rPr lang="de-DE" i="1" dirty="0">
                <a:solidFill>
                  <a:srgbClr val="002060"/>
                </a:solidFill>
              </a:rPr>
              <a:t> </a:t>
            </a:r>
            <a:r>
              <a:rPr lang="de-DE" i="1" dirty="0" err="1">
                <a:solidFill>
                  <a:srgbClr val="002060"/>
                </a:solidFill>
              </a:rPr>
              <a:t>outage</a:t>
            </a:r>
            <a:r>
              <a:rPr lang="de-DE" i="1" dirty="0">
                <a:solidFill>
                  <a:srgbClr val="002060"/>
                </a:solidFill>
              </a:rPr>
              <a:t> </a:t>
            </a:r>
            <a:r>
              <a:rPr lang="de-DE" i="1" dirty="0" err="1">
                <a:solidFill>
                  <a:srgbClr val="002060"/>
                </a:solidFill>
              </a:rPr>
              <a:t>of</a:t>
            </a:r>
            <a:r>
              <a:rPr lang="de-DE" i="1" dirty="0">
                <a:solidFill>
                  <a:srgbClr val="002060"/>
                </a:solidFill>
              </a:rPr>
              <a:t> a gas power plant</a:t>
            </a:r>
          </a:p>
        </p:txBody>
      </p:sp>
      <p:sp>
        <p:nvSpPr>
          <p:cNvPr id="12" name="Textfeld 11">
            <a:extLst>
              <a:ext uri="{FF2B5EF4-FFF2-40B4-BE49-F238E27FC236}">
                <a16:creationId xmlns:a16="http://schemas.microsoft.com/office/drawing/2014/main" id="{63232B18-45CD-4A97-8040-BC2584E10747}"/>
              </a:ext>
            </a:extLst>
          </p:cNvPr>
          <p:cNvSpPr txBox="1"/>
          <p:nvPr/>
        </p:nvSpPr>
        <p:spPr>
          <a:xfrm>
            <a:off x="6327692" y="6011591"/>
            <a:ext cx="2599520" cy="276999"/>
          </a:xfrm>
          <a:prstGeom prst="rect">
            <a:avLst/>
          </a:prstGeom>
          <a:noFill/>
        </p:spPr>
        <p:txBody>
          <a:bodyPr wrap="square" rtlCol="0">
            <a:spAutoFit/>
          </a:bodyPr>
          <a:lstStyle/>
          <a:p>
            <a:r>
              <a:rPr lang="de-DE" i="1" dirty="0">
                <a:solidFill>
                  <a:srgbClr val="002060"/>
                </a:solidFill>
              </a:rPr>
              <a:t>← </a:t>
            </a:r>
            <a:r>
              <a:rPr lang="de-DE" i="1" dirty="0" err="1">
                <a:solidFill>
                  <a:srgbClr val="002060"/>
                </a:solidFill>
              </a:rPr>
              <a:t>redispatch</a:t>
            </a:r>
            <a:r>
              <a:rPr lang="de-DE" i="1" dirty="0">
                <a:solidFill>
                  <a:srgbClr val="002060"/>
                </a:solidFill>
              </a:rPr>
              <a:t> </a:t>
            </a:r>
            <a:r>
              <a:rPr lang="de-DE" i="1" dirty="0" err="1">
                <a:solidFill>
                  <a:srgbClr val="002060"/>
                </a:solidFill>
              </a:rPr>
              <a:t>for</a:t>
            </a:r>
            <a:r>
              <a:rPr lang="de-DE" i="1" dirty="0">
                <a:solidFill>
                  <a:srgbClr val="002060"/>
                </a:solidFill>
              </a:rPr>
              <a:t> a </a:t>
            </a:r>
            <a:r>
              <a:rPr lang="de-DE" i="1" dirty="0" err="1">
                <a:solidFill>
                  <a:srgbClr val="002060"/>
                </a:solidFill>
              </a:rPr>
              <a:t>Dutch</a:t>
            </a:r>
            <a:r>
              <a:rPr lang="de-DE" i="1">
                <a:solidFill>
                  <a:srgbClr val="002060"/>
                </a:solidFill>
              </a:rPr>
              <a:t> CCGT</a:t>
            </a:r>
            <a:endParaRPr lang="de-DE" i="1" dirty="0">
              <a:solidFill>
                <a:srgbClr val="002060"/>
              </a:solidFill>
            </a:endParaRPr>
          </a:p>
        </p:txBody>
      </p:sp>
    </p:spTree>
    <p:extLst>
      <p:ext uri="{BB962C8B-B14F-4D97-AF65-F5344CB8AC3E}">
        <p14:creationId xmlns:p14="http://schemas.microsoft.com/office/powerpoint/2010/main" val="3448791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Trader </a:t>
            </a:r>
            <a:r>
              <a:rPr lang="de-DE" dirty="0" err="1"/>
              <a:t>categories</a:t>
            </a:r>
            <a:r>
              <a:rPr lang="de-DE" dirty="0"/>
              <a:t>:</a:t>
            </a:r>
          </a:p>
          <a:p>
            <a:pPr marL="0" indent="0">
              <a:spcBef>
                <a:spcPts val="0"/>
              </a:spcBef>
            </a:pPr>
            <a:endParaRPr lang="de-DE" dirty="0"/>
          </a:p>
          <a:p>
            <a:pPr>
              <a:spcBef>
                <a:spcPts val="0"/>
              </a:spcBef>
              <a:buFont typeface="Arial" panose="020B0604020202020204" pitchFamily="34" charset="0"/>
              <a:buChar char="•"/>
            </a:pPr>
            <a:r>
              <a:rPr lang="de-DE" dirty="0" err="1"/>
              <a:t>asset-backed</a:t>
            </a:r>
            <a:r>
              <a:rPr lang="de-DE" dirty="0"/>
              <a:t> – trade </a:t>
            </a:r>
            <a:r>
              <a:rPr lang="de-DE" dirty="0" err="1"/>
              <a:t>to</a:t>
            </a:r>
            <a:r>
              <a:rPr lang="de-DE" dirty="0"/>
              <a:t> </a:t>
            </a:r>
            <a:r>
              <a:rPr lang="de-DE" dirty="0" err="1"/>
              <a:t>optimise</a:t>
            </a:r>
            <a:r>
              <a:rPr lang="de-DE" dirty="0"/>
              <a:t> </a:t>
            </a:r>
            <a:r>
              <a:rPr lang="de-DE" dirty="0" err="1"/>
              <a:t>assets</a:t>
            </a:r>
            <a:r>
              <a:rPr lang="de-DE" dirty="0"/>
              <a:t> / </a:t>
            </a:r>
            <a:r>
              <a:rPr lang="de-DE" dirty="0" err="1"/>
              <a:t>hedge</a:t>
            </a:r>
            <a:r>
              <a:rPr lang="de-DE" dirty="0"/>
              <a:t> </a:t>
            </a:r>
            <a:r>
              <a:rPr lang="de-DE" dirty="0" err="1"/>
              <a:t>price</a:t>
            </a:r>
            <a:r>
              <a:rPr lang="de-DE" dirty="0"/>
              <a:t> </a:t>
            </a:r>
            <a:r>
              <a:rPr lang="de-DE" dirty="0" err="1"/>
              <a:t>risk</a:t>
            </a:r>
            <a:endParaRPr lang="de-DE" dirty="0"/>
          </a:p>
          <a:p>
            <a:pPr>
              <a:buFont typeface="Arial" panose="020B0604020202020204" pitchFamily="34" charset="0"/>
              <a:buChar char="•"/>
            </a:pPr>
            <a:r>
              <a:rPr lang="de-DE" dirty="0" err="1"/>
              <a:t>merchant</a:t>
            </a:r>
            <a:r>
              <a:rPr lang="de-DE" dirty="0"/>
              <a:t> / </a:t>
            </a:r>
            <a:r>
              <a:rPr lang="de-DE" dirty="0" err="1"/>
              <a:t>proprietary</a:t>
            </a:r>
            <a:r>
              <a:rPr lang="de-DE" dirty="0"/>
              <a:t> – </a:t>
            </a:r>
            <a:r>
              <a:rPr lang="de-DE" dirty="0" err="1"/>
              <a:t>speculate</a:t>
            </a:r>
            <a:r>
              <a:rPr lang="de-DE" dirty="0"/>
              <a:t> / </a:t>
            </a:r>
            <a:r>
              <a:rPr lang="de-DE" dirty="0" err="1"/>
              <a:t>gamble</a:t>
            </a:r>
            <a:endParaRPr lang="de-DE" dirty="0"/>
          </a:p>
          <a:p>
            <a:pPr>
              <a:spcBef>
                <a:spcPts val="0"/>
              </a:spcBef>
              <a:buFont typeface="Arial" panose="020B0604020202020204" pitchFamily="34" charset="0"/>
              <a:buChar char="•"/>
            </a:pPr>
            <a:endParaRPr lang="de-DE" dirty="0"/>
          </a:p>
          <a:p>
            <a:pPr marL="0" indent="0">
              <a:spcBef>
                <a:spcPts val="0"/>
              </a:spcBef>
            </a:pPr>
            <a:r>
              <a:rPr lang="de-DE" dirty="0"/>
              <a:t>Generators </a:t>
            </a:r>
            <a:r>
              <a:rPr lang="de-DE" dirty="0" err="1"/>
              <a:t>have</a:t>
            </a:r>
            <a:r>
              <a:rPr lang="de-DE" dirty="0"/>
              <a:t> a </a:t>
            </a:r>
            <a:r>
              <a:rPr lang="de-DE" dirty="0" err="1"/>
              <a:t>natural</a:t>
            </a:r>
            <a:r>
              <a:rPr lang="de-DE" dirty="0"/>
              <a:t> </a:t>
            </a:r>
            <a:r>
              <a:rPr lang="de-DE" dirty="0" err="1"/>
              <a:t>net</a:t>
            </a:r>
            <a:r>
              <a:rPr lang="de-DE" dirty="0"/>
              <a:t> </a:t>
            </a:r>
            <a:r>
              <a:rPr lang="de-DE" dirty="0" err="1"/>
              <a:t>long</a:t>
            </a:r>
            <a:r>
              <a:rPr lang="de-DE" dirty="0"/>
              <a:t> </a:t>
            </a:r>
            <a:r>
              <a:rPr lang="de-DE" dirty="0" err="1"/>
              <a:t>position</a:t>
            </a:r>
            <a:r>
              <a:rPr lang="de-DE" dirty="0"/>
              <a:t>: </a:t>
            </a:r>
            <a:r>
              <a:rPr lang="de-DE" dirty="0" err="1"/>
              <a:t>their</a:t>
            </a:r>
            <a:r>
              <a:rPr lang="de-DE" dirty="0"/>
              <a:t> </a:t>
            </a:r>
            <a:r>
              <a:rPr lang="de-DE" dirty="0" err="1"/>
              <a:t>value</a:t>
            </a:r>
            <a:r>
              <a:rPr lang="de-DE" dirty="0"/>
              <a:t> </a:t>
            </a:r>
            <a:r>
              <a:rPr lang="de-DE" dirty="0" err="1"/>
              <a:t>increases</a:t>
            </a:r>
            <a:r>
              <a:rPr lang="de-DE" dirty="0"/>
              <a:t> </a:t>
            </a:r>
            <a:r>
              <a:rPr lang="de-DE" dirty="0" err="1"/>
              <a:t>with</a:t>
            </a:r>
            <a:r>
              <a:rPr lang="de-DE" dirty="0"/>
              <a:t> </a:t>
            </a:r>
            <a:r>
              <a:rPr lang="de-DE" dirty="0" err="1"/>
              <a:t>rising</a:t>
            </a:r>
            <a:r>
              <a:rPr lang="de-DE" dirty="0"/>
              <a:t> </a:t>
            </a:r>
            <a:r>
              <a:rPr lang="de-DE" dirty="0" err="1"/>
              <a:t>prices</a:t>
            </a:r>
            <a:r>
              <a:rPr lang="de-DE" dirty="0"/>
              <a:t>. </a:t>
            </a:r>
          </a:p>
          <a:p>
            <a:pPr marL="0" indent="0"/>
            <a:r>
              <a:rPr lang="de-DE" dirty="0"/>
              <a:t>Final </a:t>
            </a:r>
            <a:r>
              <a:rPr lang="de-DE" dirty="0" err="1"/>
              <a:t>consumers</a:t>
            </a:r>
            <a:r>
              <a:rPr lang="de-DE" dirty="0"/>
              <a:t> </a:t>
            </a:r>
            <a:r>
              <a:rPr lang="de-DE" dirty="0" err="1"/>
              <a:t>have</a:t>
            </a:r>
            <a:r>
              <a:rPr lang="de-DE" dirty="0"/>
              <a:t> a </a:t>
            </a:r>
            <a:r>
              <a:rPr lang="de-DE" dirty="0" err="1"/>
              <a:t>natural</a:t>
            </a:r>
            <a:r>
              <a:rPr lang="de-DE" dirty="0"/>
              <a:t> </a:t>
            </a:r>
            <a:r>
              <a:rPr lang="de-DE" dirty="0" err="1"/>
              <a:t>net</a:t>
            </a:r>
            <a:r>
              <a:rPr lang="de-DE" dirty="0"/>
              <a:t> </a:t>
            </a:r>
            <a:r>
              <a:rPr lang="de-DE" dirty="0" err="1"/>
              <a:t>short</a:t>
            </a:r>
            <a:r>
              <a:rPr lang="de-DE" dirty="0"/>
              <a:t> </a:t>
            </a:r>
            <a:r>
              <a:rPr lang="de-DE" dirty="0" err="1"/>
              <a:t>position</a:t>
            </a:r>
            <a:r>
              <a:rPr lang="de-DE" dirty="0"/>
              <a:t>: </a:t>
            </a:r>
            <a:r>
              <a:rPr lang="de-DE" dirty="0" err="1"/>
              <a:t>they</a:t>
            </a:r>
            <a:r>
              <a:rPr lang="de-DE" dirty="0"/>
              <a:t> </a:t>
            </a:r>
            <a:r>
              <a:rPr lang="de-DE" dirty="0" err="1"/>
              <a:t>benefit</a:t>
            </a:r>
            <a:r>
              <a:rPr lang="de-DE" dirty="0"/>
              <a:t> </a:t>
            </a:r>
            <a:r>
              <a:rPr lang="de-DE" dirty="0" err="1"/>
              <a:t>from</a:t>
            </a:r>
            <a:r>
              <a:rPr lang="de-DE" dirty="0"/>
              <a:t> </a:t>
            </a:r>
            <a:r>
              <a:rPr lang="de-DE" dirty="0" err="1"/>
              <a:t>falling</a:t>
            </a:r>
            <a:r>
              <a:rPr lang="de-DE" dirty="0"/>
              <a:t> </a:t>
            </a:r>
            <a:r>
              <a:rPr lang="de-DE" dirty="0" err="1"/>
              <a:t>prices</a:t>
            </a:r>
            <a:r>
              <a:rPr lang="de-DE" dirty="0"/>
              <a:t>.</a:t>
            </a:r>
          </a:p>
          <a:p>
            <a:pPr marL="0" indent="0"/>
            <a:r>
              <a:rPr lang="de-DE" dirty="0"/>
              <a:t>Marketers </a:t>
            </a:r>
            <a:r>
              <a:rPr lang="de-DE" dirty="0" err="1"/>
              <a:t>who</a:t>
            </a:r>
            <a:r>
              <a:rPr lang="de-DE" dirty="0"/>
              <a:t> </a:t>
            </a:r>
            <a:r>
              <a:rPr lang="de-DE" dirty="0" err="1"/>
              <a:t>buy</a:t>
            </a:r>
            <a:r>
              <a:rPr lang="de-DE" dirty="0"/>
              <a:t> and </a:t>
            </a:r>
            <a:r>
              <a:rPr lang="de-DE" dirty="0" err="1"/>
              <a:t>resell</a:t>
            </a:r>
            <a:r>
              <a:rPr lang="de-DE" dirty="0"/>
              <a:t> power </a:t>
            </a:r>
            <a:r>
              <a:rPr lang="de-DE" dirty="0" err="1"/>
              <a:t>can</a:t>
            </a:r>
            <a:r>
              <a:rPr lang="de-DE" dirty="0"/>
              <a:t> </a:t>
            </a:r>
            <a:r>
              <a:rPr lang="de-DE" dirty="0" err="1"/>
              <a:t>be</a:t>
            </a:r>
            <a:r>
              <a:rPr lang="de-DE" dirty="0"/>
              <a:t> </a:t>
            </a:r>
            <a:r>
              <a:rPr lang="de-DE" dirty="0" err="1"/>
              <a:t>long</a:t>
            </a:r>
            <a:r>
              <a:rPr lang="de-DE" dirty="0"/>
              <a:t> </a:t>
            </a:r>
            <a:r>
              <a:rPr lang="de-DE" dirty="0" err="1"/>
              <a:t>or</a:t>
            </a:r>
            <a:r>
              <a:rPr lang="de-DE" dirty="0"/>
              <a:t> </a:t>
            </a:r>
            <a:r>
              <a:rPr lang="de-DE" dirty="0" err="1"/>
              <a:t>short</a:t>
            </a:r>
            <a:r>
              <a:rPr lang="de-DE" dirty="0"/>
              <a:t>.</a:t>
            </a:r>
          </a:p>
          <a:p>
            <a:pPr marL="0" indent="0">
              <a:spcBef>
                <a:spcPts val="0"/>
              </a:spcBef>
            </a:pPr>
            <a:endParaRPr lang="de-DE" dirty="0"/>
          </a:p>
          <a:p>
            <a:pPr marL="0" indent="0">
              <a:spcBef>
                <a:spcPts val="0"/>
              </a:spcBef>
            </a:pPr>
            <a:r>
              <a:rPr lang="de-DE" dirty="0"/>
              <a:t>Generators </a:t>
            </a:r>
            <a:r>
              <a:rPr lang="de-DE" dirty="0" err="1"/>
              <a:t>are</a:t>
            </a:r>
            <a:r>
              <a:rPr lang="de-DE" dirty="0"/>
              <a:t> </a:t>
            </a:r>
            <a:r>
              <a:rPr lang="de-DE" dirty="0" err="1"/>
              <a:t>exposed</a:t>
            </a:r>
            <a:r>
              <a:rPr lang="de-DE" dirty="0"/>
              <a:t> </a:t>
            </a:r>
            <a:r>
              <a:rPr lang="de-DE" dirty="0" err="1"/>
              <a:t>to</a:t>
            </a:r>
            <a:r>
              <a:rPr lang="de-DE" dirty="0"/>
              <a:t> volatile </a:t>
            </a:r>
            <a:r>
              <a:rPr lang="de-DE" dirty="0" err="1"/>
              <a:t>fuel</a:t>
            </a:r>
            <a:r>
              <a:rPr lang="de-DE" dirty="0"/>
              <a:t> </a:t>
            </a:r>
            <a:r>
              <a:rPr lang="de-DE" dirty="0" err="1"/>
              <a:t>prices</a:t>
            </a:r>
            <a:r>
              <a:rPr lang="de-DE" dirty="0"/>
              <a:t> / </a:t>
            </a:r>
            <a:r>
              <a:rPr lang="de-DE" dirty="0" err="1"/>
              <a:t>fixed</a:t>
            </a:r>
            <a:r>
              <a:rPr lang="de-DE" dirty="0"/>
              <a:t> </a:t>
            </a:r>
            <a:r>
              <a:rPr lang="de-DE" dirty="0" err="1"/>
              <a:t>selling</a:t>
            </a:r>
            <a:r>
              <a:rPr lang="de-DE" dirty="0"/>
              <a:t> </a:t>
            </a:r>
            <a:r>
              <a:rPr lang="de-DE" dirty="0" err="1"/>
              <a:t>prices</a:t>
            </a:r>
            <a:r>
              <a:rPr lang="de-DE" dirty="0"/>
              <a:t>.</a:t>
            </a:r>
          </a:p>
          <a:p>
            <a:pPr marL="0" indent="0"/>
            <a:r>
              <a:rPr lang="de-DE" dirty="0" err="1"/>
              <a:t>Retailers</a:t>
            </a:r>
            <a:r>
              <a:rPr lang="de-DE" dirty="0"/>
              <a:t> </a:t>
            </a:r>
            <a:r>
              <a:rPr lang="de-DE" dirty="0" err="1"/>
              <a:t>are</a:t>
            </a:r>
            <a:r>
              <a:rPr lang="de-DE" dirty="0"/>
              <a:t> </a:t>
            </a:r>
            <a:r>
              <a:rPr lang="de-DE" dirty="0" err="1"/>
              <a:t>exposed</a:t>
            </a:r>
            <a:r>
              <a:rPr lang="de-DE" dirty="0"/>
              <a:t> </a:t>
            </a:r>
            <a:r>
              <a:rPr lang="de-DE" dirty="0" err="1"/>
              <a:t>to</a:t>
            </a:r>
            <a:r>
              <a:rPr lang="de-DE" dirty="0"/>
              <a:t> volatile </a:t>
            </a:r>
            <a:r>
              <a:rPr lang="de-DE" dirty="0" err="1"/>
              <a:t>purchase</a:t>
            </a:r>
            <a:r>
              <a:rPr lang="de-DE" dirty="0"/>
              <a:t> </a:t>
            </a:r>
            <a:r>
              <a:rPr lang="de-DE" dirty="0" err="1"/>
              <a:t>prices</a:t>
            </a:r>
            <a:r>
              <a:rPr lang="de-DE" dirty="0"/>
              <a:t> / </a:t>
            </a:r>
            <a:r>
              <a:rPr lang="de-DE" dirty="0" err="1"/>
              <a:t>fixed</a:t>
            </a:r>
            <a:r>
              <a:rPr lang="de-DE" dirty="0"/>
              <a:t> </a:t>
            </a:r>
            <a:r>
              <a:rPr lang="de-DE" dirty="0" err="1"/>
              <a:t>selling</a:t>
            </a:r>
            <a:r>
              <a:rPr lang="de-DE" dirty="0"/>
              <a:t> </a:t>
            </a:r>
            <a:r>
              <a:rPr lang="de-DE" dirty="0" err="1"/>
              <a:t>prices</a:t>
            </a:r>
            <a:r>
              <a:rPr lang="de-DE" dirty="0"/>
              <a:t>.</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Trading motives and trader types</a:t>
            </a:r>
          </a:p>
        </p:txBody>
      </p:sp>
    </p:spTree>
    <p:extLst>
      <p:ext uri="{BB962C8B-B14F-4D97-AF65-F5344CB8AC3E}">
        <p14:creationId xmlns:p14="http://schemas.microsoft.com/office/powerpoint/2010/main" val="147213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Trading strategies: Managing price risk</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r>
              <a:rPr lang="de-DE" dirty="0"/>
              <a:t>Risk </a:t>
            </a:r>
            <a:r>
              <a:rPr lang="de-DE" dirty="0" err="1"/>
              <a:t>is</a:t>
            </a:r>
            <a:r>
              <a:rPr lang="de-DE" dirty="0"/>
              <a:t> a source </a:t>
            </a:r>
            <a:r>
              <a:rPr lang="de-DE" dirty="0" err="1"/>
              <a:t>of</a:t>
            </a:r>
            <a:r>
              <a:rPr lang="de-DE" dirty="0"/>
              <a:t> </a:t>
            </a:r>
            <a:r>
              <a:rPr lang="de-DE" dirty="0" err="1"/>
              <a:t>uncertainty</a:t>
            </a:r>
            <a:r>
              <a:rPr lang="de-DE" dirty="0"/>
              <a:t>.</a:t>
            </a:r>
          </a:p>
          <a:p>
            <a:r>
              <a:rPr lang="de-DE" dirty="0" err="1"/>
              <a:t>There</a:t>
            </a:r>
            <a:r>
              <a:rPr lang="de-DE" dirty="0"/>
              <a:t> </a:t>
            </a:r>
            <a:r>
              <a:rPr lang="de-DE" dirty="0" err="1"/>
              <a:t>is</a:t>
            </a:r>
            <a:r>
              <a:rPr lang="de-DE" dirty="0"/>
              <a:t> a fundamental </a:t>
            </a:r>
            <a:r>
              <a:rPr lang="de-DE" dirty="0" err="1"/>
              <a:t>tradeoff</a:t>
            </a:r>
            <a:r>
              <a:rPr lang="de-DE" dirty="0"/>
              <a:t> </a:t>
            </a:r>
            <a:r>
              <a:rPr lang="de-DE" dirty="0" err="1"/>
              <a:t>between</a:t>
            </a:r>
            <a:r>
              <a:rPr lang="de-DE" dirty="0"/>
              <a:t> </a:t>
            </a:r>
            <a:r>
              <a:rPr lang="de-DE" dirty="0" err="1"/>
              <a:t>risk</a:t>
            </a:r>
            <a:r>
              <a:rPr lang="de-DE" dirty="0"/>
              <a:t> and </a:t>
            </a:r>
            <a:r>
              <a:rPr lang="de-DE" dirty="0" err="1"/>
              <a:t>return</a:t>
            </a:r>
            <a:r>
              <a:rPr lang="de-DE" dirty="0"/>
              <a:t>.</a:t>
            </a:r>
          </a:p>
          <a:p>
            <a:endParaRPr lang="de-DE" dirty="0"/>
          </a:p>
          <a:p>
            <a:pPr marL="0" indent="0"/>
            <a:r>
              <a:rPr lang="de-DE" dirty="0"/>
              <a:t>Risk </a:t>
            </a:r>
            <a:r>
              <a:rPr lang="de-DE" dirty="0" err="1"/>
              <a:t>management</a:t>
            </a:r>
            <a:r>
              <a:rPr lang="de-DE" dirty="0"/>
              <a:t> </a:t>
            </a:r>
            <a:r>
              <a:rPr lang="de-DE" dirty="0" err="1"/>
              <a:t>is</a:t>
            </a:r>
            <a:r>
              <a:rPr lang="de-DE" dirty="0"/>
              <a:t> </a:t>
            </a:r>
            <a:r>
              <a:rPr lang="de-DE" dirty="0" err="1"/>
              <a:t>identifying</a:t>
            </a:r>
            <a:r>
              <a:rPr lang="de-DE" dirty="0"/>
              <a:t> and </a:t>
            </a:r>
            <a:r>
              <a:rPr lang="de-DE" dirty="0" err="1"/>
              <a:t>analysing</a:t>
            </a:r>
            <a:r>
              <a:rPr lang="de-DE" dirty="0"/>
              <a:t> </a:t>
            </a:r>
            <a:r>
              <a:rPr lang="de-DE" dirty="0" err="1"/>
              <a:t>risks</a:t>
            </a:r>
            <a:r>
              <a:rPr lang="de-DE" dirty="0"/>
              <a:t> and </a:t>
            </a:r>
            <a:r>
              <a:rPr lang="de-DE" dirty="0" err="1"/>
              <a:t>deciding</a:t>
            </a:r>
            <a:r>
              <a:rPr lang="de-DE" dirty="0"/>
              <a:t> </a:t>
            </a:r>
            <a:r>
              <a:rPr lang="de-DE" dirty="0" err="1"/>
              <a:t>if</a:t>
            </a:r>
            <a:r>
              <a:rPr lang="de-DE" dirty="0"/>
              <a:t> </a:t>
            </a:r>
            <a:r>
              <a:rPr lang="de-DE" dirty="0" err="1"/>
              <a:t>to</a:t>
            </a:r>
            <a:r>
              <a:rPr lang="de-DE" dirty="0"/>
              <a:t> </a:t>
            </a:r>
            <a:r>
              <a:rPr lang="de-DE" dirty="0" err="1"/>
              <a:t>accept</a:t>
            </a:r>
            <a:r>
              <a:rPr lang="de-DE" dirty="0"/>
              <a:t> </a:t>
            </a:r>
            <a:r>
              <a:rPr lang="de-DE" dirty="0" err="1"/>
              <a:t>or</a:t>
            </a:r>
            <a:r>
              <a:rPr lang="de-DE" dirty="0"/>
              <a:t> </a:t>
            </a:r>
            <a:r>
              <a:rPr lang="de-DE" dirty="0" err="1"/>
              <a:t>mitigate</a:t>
            </a:r>
            <a:r>
              <a:rPr lang="de-DE" dirty="0"/>
              <a:t> </a:t>
            </a:r>
            <a:r>
              <a:rPr lang="de-DE" dirty="0" err="1"/>
              <a:t>uncertainty</a:t>
            </a:r>
            <a:r>
              <a:rPr lang="de-DE" dirty="0"/>
              <a:t>.</a:t>
            </a:r>
          </a:p>
          <a:p>
            <a:pPr marL="0" indent="0"/>
            <a:endParaRPr lang="de-DE" dirty="0"/>
          </a:p>
          <a:p>
            <a:pPr marL="0" indent="0"/>
            <a:r>
              <a:rPr lang="de-DE" dirty="0"/>
              <a:t>The </a:t>
            </a:r>
            <a:r>
              <a:rPr lang="de-DE" dirty="0" err="1"/>
              <a:t>goal</a:t>
            </a:r>
            <a:r>
              <a:rPr lang="de-DE" dirty="0"/>
              <a:t> </a:t>
            </a:r>
            <a:r>
              <a:rPr lang="de-DE" dirty="0" err="1"/>
              <a:t>is</a:t>
            </a:r>
            <a:r>
              <a:rPr lang="de-DE" dirty="0"/>
              <a:t> </a:t>
            </a:r>
            <a:r>
              <a:rPr lang="de-DE" dirty="0" err="1"/>
              <a:t>to</a:t>
            </a:r>
            <a:r>
              <a:rPr lang="de-DE" dirty="0"/>
              <a:t> </a:t>
            </a:r>
            <a:r>
              <a:rPr lang="de-DE" dirty="0" err="1"/>
              <a:t>achieve</a:t>
            </a:r>
            <a:r>
              <a:rPr lang="de-DE" dirty="0"/>
              <a:t> an optimal </a:t>
            </a:r>
            <a:r>
              <a:rPr lang="de-DE" dirty="0" err="1"/>
              <a:t>risk</a:t>
            </a:r>
            <a:r>
              <a:rPr lang="de-DE" dirty="0"/>
              <a:t>-return </a:t>
            </a:r>
            <a:r>
              <a:rPr lang="de-DE" dirty="0" err="1"/>
              <a:t>profile</a:t>
            </a:r>
            <a:r>
              <a:rPr lang="de-DE" dirty="0"/>
              <a:t> </a:t>
            </a:r>
            <a:r>
              <a:rPr lang="de-DE" dirty="0" err="1"/>
              <a:t>of</a:t>
            </a:r>
            <a:r>
              <a:rPr lang="de-DE" dirty="0"/>
              <a:t> a </a:t>
            </a:r>
            <a:r>
              <a:rPr lang="de-DE" dirty="0" err="1"/>
              <a:t>portfolio</a:t>
            </a:r>
            <a:r>
              <a:rPr lang="de-DE" dirty="0"/>
              <a:t>.</a:t>
            </a:r>
          </a:p>
          <a:p>
            <a:pPr marL="0" indent="0"/>
            <a:endParaRPr lang="de-DE" dirty="0"/>
          </a:p>
          <a:p>
            <a:pPr marL="0" indent="0"/>
            <a:endParaRPr lang="de-DE" dirty="0"/>
          </a:p>
        </p:txBody>
      </p:sp>
    </p:spTree>
    <p:extLst>
      <p:ext uri="{BB962C8B-B14F-4D97-AF65-F5344CB8AC3E}">
        <p14:creationId xmlns:p14="http://schemas.microsoft.com/office/powerpoint/2010/main" val="165233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Mediated</a:t>
            </a:r>
            <a:r>
              <a:rPr lang="de-DE" b="1" dirty="0"/>
              <a:t> </a:t>
            </a:r>
            <a:r>
              <a:rPr lang="de-DE" b="1" dirty="0" err="1"/>
              <a:t>trading</a:t>
            </a:r>
            <a:r>
              <a:rPr lang="de-DE" dirty="0"/>
              <a:t>: power pool </a:t>
            </a:r>
            <a:r>
              <a:rPr lang="de-DE" dirty="0" err="1"/>
              <a:t>or</a:t>
            </a:r>
            <a:r>
              <a:rPr lang="de-DE" dirty="0"/>
              <a:t> power </a:t>
            </a:r>
            <a:r>
              <a:rPr lang="de-DE" dirty="0" err="1"/>
              <a:t>exchange</a:t>
            </a:r>
            <a:endParaRPr lang="de-DE" dirty="0"/>
          </a:p>
          <a:p>
            <a:pPr marL="285750" indent="-285750">
              <a:buFont typeface="Arial" panose="020B0604020202020204" pitchFamily="34" charset="0"/>
              <a:buChar char="•"/>
            </a:pPr>
            <a:r>
              <a:rPr lang="de-DE" dirty="0" err="1"/>
              <a:t>organised</a:t>
            </a:r>
            <a:r>
              <a:rPr lang="de-DE" dirty="0"/>
              <a:t> </a:t>
            </a:r>
            <a:r>
              <a:rPr lang="de-DE" dirty="0" err="1"/>
              <a:t>auction</a:t>
            </a:r>
            <a:r>
              <a:rPr lang="de-DE" dirty="0"/>
              <a:t> </a:t>
            </a:r>
            <a:r>
              <a:rPr lang="de-DE" dirty="0" err="1"/>
              <a:t>resulting</a:t>
            </a:r>
            <a:r>
              <a:rPr lang="de-DE" dirty="0"/>
              <a:t> in a uniform </a:t>
            </a:r>
            <a:r>
              <a:rPr lang="de-DE" dirty="0" err="1"/>
              <a:t>price</a:t>
            </a:r>
            <a:endParaRPr lang="de-DE" dirty="0"/>
          </a:p>
          <a:p>
            <a:pPr marL="285750" indent="-285750">
              <a:buFont typeface="Arial" panose="020B0604020202020204" pitchFamily="34" charset="0"/>
              <a:buChar char="•"/>
            </a:pPr>
            <a:r>
              <a:rPr lang="de-DE" dirty="0" err="1"/>
              <a:t>highly</a:t>
            </a:r>
            <a:r>
              <a:rPr lang="de-DE" dirty="0"/>
              <a:t> </a:t>
            </a:r>
            <a:r>
              <a:rPr lang="de-DE" dirty="0" err="1"/>
              <a:t>standardised</a:t>
            </a:r>
            <a:r>
              <a:rPr lang="de-DE" dirty="0"/>
              <a:t> </a:t>
            </a:r>
            <a:r>
              <a:rPr lang="de-DE" dirty="0" err="1"/>
              <a:t>products</a:t>
            </a:r>
            <a:r>
              <a:rPr lang="de-DE" dirty="0"/>
              <a:t>; </a:t>
            </a:r>
            <a:r>
              <a:rPr lang="de-DE" dirty="0" err="1"/>
              <a:t>no</a:t>
            </a:r>
            <a:r>
              <a:rPr lang="de-DE" dirty="0"/>
              <a:t> </a:t>
            </a:r>
            <a:r>
              <a:rPr lang="de-DE" dirty="0" err="1"/>
              <a:t>room</a:t>
            </a:r>
            <a:r>
              <a:rPr lang="de-DE" dirty="0"/>
              <a:t> </a:t>
            </a:r>
            <a:r>
              <a:rPr lang="de-DE" dirty="0" err="1"/>
              <a:t>for</a:t>
            </a:r>
            <a:r>
              <a:rPr lang="de-DE" dirty="0"/>
              <a:t> </a:t>
            </a:r>
            <a:r>
              <a:rPr lang="de-DE" dirty="0" err="1"/>
              <a:t>negotiation</a:t>
            </a:r>
            <a:endParaRPr lang="de-DE" dirty="0"/>
          </a:p>
          <a:p>
            <a:pPr marL="285750" indent="-285750">
              <a:buFont typeface="Arial" panose="020B0604020202020204" pitchFamily="34" charset="0"/>
              <a:buChar char="•"/>
            </a:pPr>
            <a:r>
              <a:rPr lang="de-DE" dirty="0" err="1"/>
              <a:t>transparency</a:t>
            </a:r>
            <a:endParaRPr lang="de-DE" dirty="0"/>
          </a:p>
          <a:p>
            <a:pPr marL="285750" indent="-285750">
              <a:buFont typeface="Arial" panose="020B0604020202020204" pitchFamily="34" charset="0"/>
              <a:buChar char="•"/>
            </a:pPr>
            <a:r>
              <a:rPr lang="de-DE" dirty="0" err="1"/>
              <a:t>regulated</a:t>
            </a:r>
            <a:endParaRPr lang="de-DE" dirty="0"/>
          </a:p>
          <a:p>
            <a:pPr marL="285750" indent="-285750">
              <a:buFont typeface="Arial" panose="020B0604020202020204" pitchFamily="34" charset="0"/>
              <a:buChar char="•"/>
            </a:pPr>
            <a:r>
              <a:rPr lang="de-DE" dirty="0" err="1"/>
              <a:t>clearing</a:t>
            </a:r>
            <a:r>
              <a:rPr lang="de-DE" dirty="0"/>
              <a:t> and </a:t>
            </a:r>
            <a:r>
              <a:rPr lang="de-DE" dirty="0" err="1"/>
              <a:t>colateral</a:t>
            </a:r>
            <a:r>
              <a:rPr lang="de-DE" dirty="0"/>
              <a:t> </a:t>
            </a:r>
            <a:r>
              <a:rPr lang="de-DE" dirty="0" err="1"/>
              <a:t>costs</a:t>
            </a:r>
            <a:endParaRPr lang="de-DE" dirty="0"/>
          </a:p>
          <a:p>
            <a:pPr marL="0" indent="0"/>
            <a:r>
              <a:rPr lang="de-DE" b="1" dirty="0"/>
              <a:t>Bilateral </a:t>
            </a:r>
            <a:r>
              <a:rPr lang="de-DE" b="1" dirty="0" err="1"/>
              <a:t>trading</a:t>
            </a:r>
            <a:r>
              <a:rPr lang="de-DE" dirty="0"/>
              <a:t>: </a:t>
            </a:r>
            <a:r>
              <a:rPr lang="de-DE" dirty="0" err="1"/>
              <a:t>over</a:t>
            </a:r>
            <a:r>
              <a:rPr lang="de-DE" dirty="0"/>
              <a:t>-</a:t>
            </a:r>
            <a:r>
              <a:rPr lang="de-DE" dirty="0" err="1"/>
              <a:t>the</a:t>
            </a:r>
            <a:r>
              <a:rPr lang="de-DE" dirty="0"/>
              <a:t>-counter (OTC)</a:t>
            </a:r>
          </a:p>
          <a:p>
            <a:pPr marL="285750" indent="-285750">
              <a:buFont typeface="Arial" panose="020B0604020202020204" pitchFamily="34" charset="0"/>
              <a:buChar char="•"/>
            </a:pPr>
            <a:r>
              <a:rPr lang="de-DE" dirty="0" err="1"/>
              <a:t>intermediation</a:t>
            </a:r>
            <a:r>
              <a:rPr lang="de-DE" dirty="0"/>
              <a:t> </a:t>
            </a:r>
            <a:r>
              <a:rPr lang="de-DE" dirty="0" err="1"/>
              <a:t>cost</a:t>
            </a:r>
            <a:r>
              <a:rPr lang="de-DE" dirty="0"/>
              <a:t> (</a:t>
            </a:r>
            <a:r>
              <a:rPr lang="de-DE" dirty="0" err="1"/>
              <a:t>opportunity</a:t>
            </a:r>
            <a:r>
              <a:rPr lang="de-DE" dirty="0"/>
              <a:t> </a:t>
            </a:r>
            <a:r>
              <a:rPr lang="de-DE" dirty="0" err="1"/>
              <a:t>cost</a:t>
            </a:r>
            <a:r>
              <a:rPr lang="de-DE" dirty="0"/>
              <a:t> </a:t>
            </a:r>
            <a:r>
              <a:rPr lang="de-DE" dirty="0" err="1"/>
              <a:t>or</a:t>
            </a:r>
            <a:r>
              <a:rPr lang="de-DE" dirty="0"/>
              <a:t> </a:t>
            </a:r>
            <a:r>
              <a:rPr lang="de-DE" dirty="0" err="1"/>
              <a:t>broker</a:t>
            </a:r>
            <a:r>
              <a:rPr lang="de-DE" dirty="0"/>
              <a:t> </a:t>
            </a:r>
            <a:r>
              <a:rPr lang="de-DE" dirty="0" err="1"/>
              <a:t>fee</a:t>
            </a:r>
            <a:r>
              <a:rPr lang="de-DE" dirty="0"/>
              <a:t>)</a:t>
            </a:r>
          </a:p>
          <a:p>
            <a:pPr marL="285750" indent="-285750">
              <a:buFont typeface="Arial" panose="020B0604020202020204" pitchFamily="34" charset="0"/>
              <a:buChar char="•"/>
            </a:pPr>
            <a:r>
              <a:rPr lang="de-DE" dirty="0"/>
              <a:t>individual </a:t>
            </a:r>
            <a:r>
              <a:rPr lang="de-DE" dirty="0" err="1"/>
              <a:t>prices</a:t>
            </a:r>
            <a:r>
              <a:rPr lang="de-DE" dirty="0"/>
              <a:t> </a:t>
            </a:r>
            <a:r>
              <a:rPr lang="de-DE" dirty="0" err="1"/>
              <a:t>agreed</a:t>
            </a:r>
            <a:r>
              <a:rPr lang="de-DE" dirty="0"/>
              <a:t> </a:t>
            </a:r>
            <a:r>
              <a:rPr lang="de-DE" dirty="0" err="1"/>
              <a:t>between</a:t>
            </a:r>
            <a:r>
              <a:rPr lang="de-DE" dirty="0"/>
              <a:t> </a:t>
            </a:r>
            <a:r>
              <a:rPr lang="de-DE" dirty="0" err="1"/>
              <a:t>pairs</a:t>
            </a:r>
            <a:r>
              <a:rPr lang="de-DE" dirty="0"/>
              <a:t> </a:t>
            </a:r>
            <a:r>
              <a:rPr lang="de-DE" dirty="0" err="1"/>
              <a:t>of</a:t>
            </a:r>
            <a:r>
              <a:rPr lang="de-DE" dirty="0"/>
              <a:t> </a:t>
            </a:r>
            <a:r>
              <a:rPr lang="de-DE" dirty="0" err="1"/>
              <a:t>buyers</a:t>
            </a:r>
            <a:r>
              <a:rPr lang="de-DE" dirty="0"/>
              <a:t> and </a:t>
            </a:r>
            <a:r>
              <a:rPr lang="de-DE" dirty="0" err="1"/>
              <a:t>sellers</a:t>
            </a:r>
            <a:endParaRPr lang="de-DE" dirty="0"/>
          </a:p>
          <a:p>
            <a:pPr marL="285750" indent="-285750">
              <a:buFont typeface="Arial" panose="020B0604020202020204" pitchFamily="34" charset="0"/>
              <a:buChar char="•"/>
            </a:pPr>
            <a:r>
              <a:rPr lang="de-DE" dirty="0"/>
              <a:t>(≈</a:t>
            </a:r>
            <a:r>
              <a:rPr lang="de-DE" dirty="0" err="1"/>
              <a:t>pay-as-bid</a:t>
            </a:r>
            <a:r>
              <a:rPr lang="de-DE" dirty="0"/>
              <a:t> </a:t>
            </a:r>
            <a:r>
              <a:rPr lang="de-DE" dirty="0" err="1"/>
              <a:t>principle</a:t>
            </a:r>
            <a:r>
              <a:rPr lang="de-DE" dirty="0"/>
              <a:t>)</a:t>
            </a:r>
          </a:p>
          <a:p>
            <a:pPr marL="285750" indent="-285750">
              <a:buFont typeface="Arial" panose="020B0604020202020204" pitchFamily="34" charset="0"/>
              <a:buChar char="•"/>
            </a:pPr>
            <a:r>
              <a:rPr lang="de-DE" dirty="0" err="1"/>
              <a:t>standard</a:t>
            </a:r>
            <a:r>
              <a:rPr lang="de-DE" dirty="0"/>
              <a:t> </a:t>
            </a:r>
            <a:r>
              <a:rPr lang="de-DE" dirty="0" err="1"/>
              <a:t>framework</a:t>
            </a:r>
            <a:r>
              <a:rPr lang="de-DE" dirty="0"/>
              <a:t> </a:t>
            </a:r>
            <a:r>
              <a:rPr lang="de-DE" dirty="0" err="1"/>
              <a:t>agreements</a:t>
            </a:r>
            <a:r>
              <a:rPr lang="de-DE" dirty="0"/>
              <a:t>: EFET/GTMA; ISDA; DRV etc.</a:t>
            </a:r>
          </a:p>
          <a:p>
            <a:pPr marL="285750" indent="-285750">
              <a:buFont typeface="Arial" panose="020B0604020202020204" pitchFamily="34" charset="0"/>
              <a:buChar char="•"/>
            </a:pPr>
            <a:r>
              <a:rPr lang="de-DE" dirty="0" err="1"/>
              <a:t>unregulated</a:t>
            </a:r>
            <a:endParaRPr lang="de-DE" dirty="0"/>
          </a:p>
          <a:p>
            <a:pPr marL="0" indent="0"/>
            <a:r>
              <a:rPr lang="de-DE" dirty="0" err="1"/>
              <a:t>Typically</a:t>
            </a:r>
            <a:r>
              <a:rPr lang="de-DE" dirty="0"/>
              <a:t>: </a:t>
            </a:r>
            <a:r>
              <a:rPr lang="de-DE" dirty="0" err="1"/>
              <a:t>Combination</a:t>
            </a:r>
            <a:r>
              <a:rPr lang="de-DE" dirty="0"/>
              <a:t> </a:t>
            </a:r>
            <a:r>
              <a:rPr lang="de-DE" dirty="0" err="1"/>
              <a:t>of</a:t>
            </a:r>
            <a:r>
              <a:rPr lang="de-DE" dirty="0"/>
              <a:t> </a:t>
            </a:r>
            <a:r>
              <a:rPr lang="de-DE" dirty="0" err="1"/>
              <a:t>exchange</a:t>
            </a:r>
            <a:r>
              <a:rPr lang="de-DE" dirty="0"/>
              <a:t> and OTC </a:t>
            </a:r>
            <a:r>
              <a:rPr lang="de-DE" dirty="0" err="1"/>
              <a:t>trading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Trading forms: Exchange vs. OTC</a:t>
            </a:r>
          </a:p>
        </p:txBody>
      </p:sp>
    </p:spTree>
    <p:extLst>
      <p:ext uri="{BB962C8B-B14F-4D97-AF65-F5344CB8AC3E}">
        <p14:creationId xmlns:p14="http://schemas.microsoft.com/office/powerpoint/2010/main" val="3302821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Hedging</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marL="0" indent="0"/>
            <a:r>
              <a:rPr lang="de-DE" dirty="0"/>
              <a:t>Hedging </a:t>
            </a:r>
            <a:r>
              <a:rPr lang="de-DE" dirty="0" err="1"/>
              <a:t>is</a:t>
            </a:r>
            <a:r>
              <a:rPr lang="de-DE" dirty="0"/>
              <a:t> </a:t>
            </a:r>
            <a:r>
              <a:rPr lang="de-DE" dirty="0" err="1"/>
              <a:t>reducing</a:t>
            </a:r>
            <a:r>
              <a:rPr lang="de-DE" dirty="0"/>
              <a:t> </a:t>
            </a:r>
            <a:r>
              <a:rPr lang="de-DE" dirty="0" err="1"/>
              <a:t>risk</a:t>
            </a:r>
            <a:r>
              <a:rPr lang="de-DE" dirty="0"/>
              <a:t> (i.e. </a:t>
            </a:r>
            <a:r>
              <a:rPr lang="de-DE" dirty="0" err="1"/>
              <a:t>uncertainty</a:t>
            </a:r>
            <a:r>
              <a:rPr lang="de-DE" dirty="0"/>
              <a:t>) </a:t>
            </a:r>
            <a:r>
              <a:rPr lang="de-DE" dirty="0" err="1"/>
              <a:t>by</a:t>
            </a:r>
            <a:r>
              <a:rPr lang="de-DE" dirty="0"/>
              <a:t> </a:t>
            </a:r>
            <a:r>
              <a:rPr lang="de-DE" dirty="0" err="1"/>
              <a:t>taking</a:t>
            </a:r>
            <a:r>
              <a:rPr lang="de-DE" dirty="0"/>
              <a:t> a </a:t>
            </a:r>
            <a:r>
              <a:rPr lang="de-DE" dirty="0" err="1"/>
              <a:t>position</a:t>
            </a:r>
            <a:r>
              <a:rPr lang="de-DE" dirty="0"/>
              <a:t> </a:t>
            </a:r>
            <a:r>
              <a:rPr lang="de-DE" dirty="0" err="1"/>
              <a:t>that</a:t>
            </a:r>
            <a:r>
              <a:rPr lang="de-DE" dirty="0"/>
              <a:t> </a:t>
            </a:r>
            <a:r>
              <a:rPr lang="de-DE" dirty="0" err="1"/>
              <a:t>offsets</a:t>
            </a:r>
            <a:r>
              <a:rPr lang="de-DE" dirty="0"/>
              <a:t> </a:t>
            </a:r>
            <a:r>
              <a:rPr lang="de-DE" dirty="0" err="1"/>
              <a:t>the</a:t>
            </a:r>
            <a:r>
              <a:rPr lang="de-DE" dirty="0"/>
              <a:t> </a:t>
            </a:r>
            <a:r>
              <a:rPr lang="de-DE" dirty="0" err="1"/>
              <a:t>risk</a:t>
            </a:r>
            <a:r>
              <a:rPr lang="de-DE" dirty="0"/>
              <a:t> </a:t>
            </a:r>
            <a:r>
              <a:rPr lang="de-DE" dirty="0" err="1"/>
              <a:t>of</a:t>
            </a:r>
            <a:r>
              <a:rPr lang="de-DE" dirty="0"/>
              <a:t> </a:t>
            </a:r>
            <a:r>
              <a:rPr lang="de-DE" dirty="0" err="1"/>
              <a:t>the</a:t>
            </a:r>
            <a:r>
              <a:rPr lang="de-DE" dirty="0"/>
              <a:t> </a:t>
            </a:r>
            <a:r>
              <a:rPr lang="de-DE" dirty="0" err="1"/>
              <a:t>existing</a:t>
            </a:r>
            <a:r>
              <a:rPr lang="de-DE" dirty="0"/>
              <a:t> </a:t>
            </a:r>
            <a:r>
              <a:rPr lang="de-DE" dirty="0" err="1"/>
              <a:t>position</a:t>
            </a:r>
            <a:r>
              <a:rPr lang="de-DE" dirty="0"/>
              <a:t> (</a:t>
            </a:r>
            <a:r>
              <a:rPr lang="de-DE" dirty="0" err="1"/>
              <a:t>equal</a:t>
            </a:r>
            <a:r>
              <a:rPr lang="de-DE" dirty="0"/>
              <a:t> and </a:t>
            </a:r>
            <a:r>
              <a:rPr lang="de-DE" dirty="0" err="1"/>
              <a:t>opposite</a:t>
            </a:r>
            <a:r>
              <a:rPr lang="de-DE" dirty="0"/>
              <a:t> </a:t>
            </a:r>
            <a:r>
              <a:rPr lang="de-DE" dirty="0" err="1"/>
              <a:t>exposure</a:t>
            </a:r>
            <a:r>
              <a:rPr lang="de-DE" dirty="0"/>
              <a:t> </a:t>
            </a:r>
            <a:r>
              <a:rPr lang="de-DE" dirty="0" err="1"/>
              <a:t>to</a:t>
            </a:r>
            <a:r>
              <a:rPr lang="de-DE" dirty="0"/>
              <a:t> </a:t>
            </a:r>
            <a:r>
              <a:rPr lang="de-DE" dirty="0" err="1"/>
              <a:t>the</a:t>
            </a:r>
            <a:r>
              <a:rPr lang="de-DE" dirty="0"/>
              <a:t> same </a:t>
            </a:r>
            <a:r>
              <a:rPr lang="de-DE" dirty="0" err="1"/>
              <a:t>underlying</a:t>
            </a:r>
            <a:r>
              <a:rPr lang="de-DE" dirty="0"/>
              <a:t> </a:t>
            </a:r>
            <a:r>
              <a:rPr lang="de-DE" dirty="0" err="1"/>
              <a:t>asset</a:t>
            </a:r>
            <a:r>
              <a:rPr lang="de-DE" dirty="0"/>
              <a:t>).</a:t>
            </a:r>
          </a:p>
          <a:p>
            <a:pPr marL="0" indent="0"/>
            <a:r>
              <a:rPr lang="de-DE" dirty="0"/>
              <a:t>Hedging </a:t>
            </a:r>
            <a:r>
              <a:rPr lang="de-DE" dirty="0" err="1"/>
              <a:t>limits</a:t>
            </a:r>
            <a:r>
              <a:rPr lang="de-DE" dirty="0"/>
              <a:t> a potential </a:t>
            </a:r>
            <a:r>
              <a:rPr lang="de-DE" dirty="0" err="1"/>
              <a:t>loss</a:t>
            </a:r>
            <a:r>
              <a:rPr lang="de-DE" dirty="0"/>
              <a:t> and </a:t>
            </a:r>
            <a:r>
              <a:rPr lang="de-DE" dirty="0" err="1"/>
              <a:t>reduces</a:t>
            </a:r>
            <a:r>
              <a:rPr lang="de-DE" dirty="0"/>
              <a:t> a potential </a:t>
            </a:r>
            <a:r>
              <a:rPr lang="de-DE" dirty="0" err="1"/>
              <a:t>profit</a:t>
            </a:r>
            <a:r>
              <a:rPr lang="de-DE" dirty="0"/>
              <a:t>.</a:t>
            </a:r>
          </a:p>
          <a:p>
            <a:pPr marL="0" indent="0">
              <a:spcBef>
                <a:spcPts val="0"/>
              </a:spcBef>
            </a:pPr>
            <a:endParaRPr lang="de-DE" dirty="0"/>
          </a:p>
          <a:p>
            <a:pPr marL="0" indent="0">
              <a:spcBef>
                <a:spcPts val="0"/>
              </a:spcBef>
            </a:pPr>
            <a:r>
              <a:rPr lang="de-DE" dirty="0"/>
              <a:t>Final </a:t>
            </a:r>
            <a:r>
              <a:rPr lang="de-DE" dirty="0" err="1"/>
              <a:t>consumers</a:t>
            </a:r>
            <a:r>
              <a:rPr lang="de-DE" dirty="0"/>
              <a:t> (</a:t>
            </a:r>
            <a:r>
              <a:rPr lang="de-DE" dirty="0" err="1"/>
              <a:t>industrial</a:t>
            </a:r>
            <a:r>
              <a:rPr lang="de-DE" dirty="0"/>
              <a:t> and </a:t>
            </a:r>
            <a:r>
              <a:rPr lang="de-DE" dirty="0" err="1"/>
              <a:t>commercial</a:t>
            </a:r>
            <a:r>
              <a:rPr lang="de-DE" dirty="0"/>
              <a:t>), </a:t>
            </a:r>
            <a:r>
              <a:rPr lang="de-DE" dirty="0" err="1"/>
              <a:t>typically</a:t>
            </a:r>
            <a:r>
              <a:rPr lang="de-DE" dirty="0"/>
              <a:t>, lack </a:t>
            </a:r>
            <a:r>
              <a:rPr lang="de-DE" dirty="0" err="1"/>
              <a:t>trading</a:t>
            </a:r>
            <a:r>
              <a:rPr lang="de-DE" dirty="0"/>
              <a:t> </a:t>
            </a:r>
            <a:r>
              <a:rPr lang="de-DE" dirty="0" err="1"/>
              <a:t>capability</a:t>
            </a:r>
            <a:r>
              <a:rPr lang="de-DE" dirty="0"/>
              <a:t> and </a:t>
            </a:r>
            <a:r>
              <a:rPr lang="de-DE" dirty="0" err="1"/>
              <a:t>sufficient</a:t>
            </a:r>
            <a:r>
              <a:rPr lang="de-DE" dirty="0"/>
              <a:t> </a:t>
            </a:r>
            <a:r>
              <a:rPr lang="de-DE" dirty="0" err="1"/>
              <a:t>market</a:t>
            </a:r>
            <a:r>
              <a:rPr lang="de-DE" dirty="0"/>
              <a:t> </a:t>
            </a:r>
            <a:r>
              <a:rPr lang="de-DE" dirty="0" err="1"/>
              <a:t>insight</a:t>
            </a:r>
            <a:r>
              <a:rPr lang="de-DE" dirty="0"/>
              <a:t> and </a:t>
            </a:r>
            <a:r>
              <a:rPr lang="de-DE" dirty="0" err="1"/>
              <a:t>resort</a:t>
            </a:r>
            <a:r>
              <a:rPr lang="de-DE" dirty="0"/>
              <a:t> </a:t>
            </a:r>
            <a:r>
              <a:rPr lang="de-DE" dirty="0" err="1"/>
              <a:t>to</a:t>
            </a:r>
            <a:r>
              <a:rPr lang="de-DE" dirty="0"/>
              <a:t> </a:t>
            </a:r>
            <a:r>
              <a:rPr lang="de-DE" dirty="0" err="1"/>
              <a:t>hedging</a:t>
            </a:r>
            <a:r>
              <a:rPr lang="de-DE" dirty="0"/>
              <a:t> </a:t>
            </a:r>
            <a:r>
              <a:rPr lang="de-DE" dirty="0" err="1"/>
              <a:t>for</a:t>
            </a:r>
            <a:r>
              <a:rPr lang="de-DE" dirty="0"/>
              <a:t> </a:t>
            </a:r>
            <a:r>
              <a:rPr lang="de-DE" dirty="0" err="1"/>
              <a:t>better</a:t>
            </a:r>
            <a:r>
              <a:rPr lang="de-DE" dirty="0"/>
              <a:t> </a:t>
            </a:r>
            <a:r>
              <a:rPr lang="de-DE" dirty="0" err="1"/>
              <a:t>cost</a:t>
            </a:r>
            <a:r>
              <a:rPr lang="de-DE" dirty="0"/>
              <a:t> </a:t>
            </a:r>
            <a:r>
              <a:rPr lang="de-DE" dirty="0" err="1"/>
              <a:t>planning</a:t>
            </a:r>
            <a:r>
              <a:rPr lang="de-DE" dirty="0"/>
              <a:t>.</a:t>
            </a:r>
          </a:p>
          <a:p>
            <a:pPr marL="0" indent="0">
              <a:spcBef>
                <a:spcPts val="0"/>
              </a:spcBef>
            </a:pPr>
            <a:endParaRPr lang="de-DE" dirty="0"/>
          </a:p>
          <a:p>
            <a:pPr marL="0" indent="0">
              <a:spcBef>
                <a:spcPts val="0"/>
              </a:spcBef>
            </a:pPr>
            <a:r>
              <a:rPr lang="de-DE" dirty="0"/>
              <a:t>Traders </a:t>
            </a:r>
            <a:r>
              <a:rPr lang="de-DE" dirty="0" err="1"/>
              <a:t>hedge</a:t>
            </a:r>
            <a:r>
              <a:rPr lang="de-DE" dirty="0"/>
              <a:t> </a:t>
            </a:r>
            <a:r>
              <a:rPr lang="de-DE" dirty="0" err="1"/>
              <a:t>positions</a:t>
            </a:r>
            <a:r>
              <a:rPr lang="de-DE" dirty="0"/>
              <a:t> </a:t>
            </a:r>
            <a:r>
              <a:rPr lang="de-DE" dirty="0" err="1"/>
              <a:t>that</a:t>
            </a:r>
            <a:r>
              <a:rPr lang="de-DE" dirty="0"/>
              <a:t> </a:t>
            </a:r>
            <a:r>
              <a:rPr lang="de-DE" dirty="0" err="1"/>
              <a:t>they</a:t>
            </a:r>
            <a:r>
              <a:rPr lang="de-DE" dirty="0"/>
              <a:t> </a:t>
            </a:r>
            <a:r>
              <a:rPr lang="de-DE" dirty="0" err="1"/>
              <a:t>are</a:t>
            </a:r>
            <a:r>
              <a:rPr lang="de-DE" dirty="0"/>
              <a:t> not </a:t>
            </a:r>
            <a:r>
              <a:rPr lang="de-DE" dirty="0" err="1"/>
              <a:t>able</a:t>
            </a:r>
            <a:r>
              <a:rPr lang="de-DE" dirty="0"/>
              <a:t> </a:t>
            </a:r>
            <a:r>
              <a:rPr lang="de-DE" dirty="0" err="1"/>
              <a:t>or</a:t>
            </a:r>
            <a:r>
              <a:rPr lang="de-DE" dirty="0"/>
              <a:t> </a:t>
            </a:r>
            <a:r>
              <a:rPr lang="de-DE" dirty="0" err="1"/>
              <a:t>willing</a:t>
            </a:r>
            <a:r>
              <a:rPr lang="de-DE" dirty="0"/>
              <a:t> </a:t>
            </a:r>
            <a:r>
              <a:rPr lang="de-DE" dirty="0" err="1"/>
              <a:t>to</a:t>
            </a:r>
            <a:r>
              <a:rPr lang="de-DE" dirty="0"/>
              <a:t> </a:t>
            </a:r>
            <a:r>
              <a:rPr lang="de-DE" dirty="0" err="1"/>
              <a:t>close</a:t>
            </a:r>
            <a:r>
              <a:rPr lang="de-DE" dirty="0"/>
              <a:t> (e.g. </a:t>
            </a:r>
            <a:r>
              <a:rPr lang="de-DE" dirty="0" err="1"/>
              <a:t>long</a:t>
            </a:r>
            <a:r>
              <a:rPr lang="de-DE" dirty="0"/>
              <a:t>-term </a:t>
            </a:r>
            <a:r>
              <a:rPr lang="de-DE" dirty="0" err="1"/>
              <a:t>supply</a:t>
            </a:r>
            <a:r>
              <a:rPr lang="de-DE" dirty="0"/>
              <a:t> </a:t>
            </a:r>
            <a:r>
              <a:rPr lang="de-DE" dirty="0" err="1"/>
              <a:t>contract</a:t>
            </a:r>
            <a:r>
              <a:rPr lang="de-DE" dirty="0"/>
              <a:t> at a </a:t>
            </a:r>
            <a:r>
              <a:rPr lang="de-DE" dirty="0" err="1"/>
              <a:t>fixed</a:t>
            </a:r>
            <a:r>
              <a:rPr lang="de-DE" dirty="0"/>
              <a:t> </a:t>
            </a:r>
            <a:r>
              <a:rPr lang="de-DE" dirty="0" err="1"/>
              <a:t>price</a:t>
            </a:r>
            <a:r>
              <a:rPr lang="de-DE" dirty="0"/>
              <a:t>).</a:t>
            </a:r>
          </a:p>
          <a:p>
            <a:pPr marL="0" indent="0">
              <a:spcBef>
                <a:spcPts val="0"/>
              </a:spcBef>
            </a:pPr>
            <a:endParaRPr lang="de-DE" dirty="0"/>
          </a:p>
          <a:p>
            <a:pPr marL="0" indent="0">
              <a:spcBef>
                <a:spcPts val="0"/>
              </a:spcBef>
            </a:pPr>
            <a:r>
              <a:rPr lang="de-DE" dirty="0"/>
              <a:t>Generators like wind and solar </a:t>
            </a:r>
            <a:r>
              <a:rPr lang="de-DE" dirty="0" err="1"/>
              <a:t>projects</a:t>
            </a:r>
            <a:r>
              <a:rPr lang="de-DE" dirty="0"/>
              <a:t> </a:t>
            </a:r>
            <a:r>
              <a:rPr lang="de-DE" dirty="0" err="1"/>
              <a:t>may</a:t>
            </a:r>
            <a:r>
              <a:rPr lang="de-DE" dirty="0"/>
              <a:t> </a:t>
            </a:r>
            <a:r>
              <a:rPr lang="de-DE" dirty="0" err="1"/>
              <a:t>hedge</a:t>
            </a:r>
            <a:r>
              <a:rPr lang="de-DE" dirty="0"/>
              <a:t> </a:t>
            </a:r>
            <a:r>
              <a:rPr lang="de-DE" dirty="0" err="1"/>
              <a:t>the</a:t>
            </a:r>
            <a:r>
              <a:rPr lang="de-DE" dirty="0"/>
              <a:t> </a:t>
            </a:r>
            <a:r>
              <a:rPr lang="de-DE" dirty="0" err="1"/>
              <a:t>price</a:t>
            </a:r>
            <a:r>
              <a:rPr lang="de-DE" dirty="0"/>
              <a:t> </a:t>
            </a:r>
            <a:r>
              <a:rPr lang="de-DE" dirty="0" err="1"/>
              <a:t>risk</a:t>
            </a:r>
            <a:r>
              <a:rPr lang="de-DE" dirty="0"/>
              <a:t> via </a:t>
            </a:r>
            <a:r>
              <a:rPr lang="de-DE" dirty="0" err="1"/>
              <a:t>long</a:t>
            </a:r>
            <a:r>
              <a:rPr lang="de-DE" dirty="0"/>
              <a:t>-term </a:t>
            </a:r>
            <a:r>
              <a:rPr lang="de-DE" dirty="0" err="1"/>
              <a:t>fixed-price</a:t>
            </a:r>
            <a:r>
              <a:rPr lang="de-DE" dirty="0"/>
              <a:t> power </a:t>
            </a:r>
            <a:r>
              <a:rPr lang="de-DE" dirty="0" err="1"/>
              <a:t>purchase</a:t>
            </a:r>
            <a:r>
              <a:rPr lang="de-DE" dirty="0"/>
              <a:t> </a:t>
            </a:r>
            <a:r>
              <a:rPr lang="de-DE" dirty="0" err="1"/>
              <a:t>agreements</a:t>
            </a:r>
            <a:r>
              <a:rPr lang="de-DE" dirty="0"/>
              <a:t> (PPA) </a:t>
            </a:r>
            <a:r>
              <a:rPr lang="de-DE" dirty="0" err="1"/>
              <a:t>to</a:t>
            </a:r>
            <a:r>
              <a:rPr lang="de-DE" dirty="0"/>
              <a:t> </a:t>
            </a:r>
            <a:r>
              <a:rPr lang="de-DE" dirty="0" err="1"/>
              <a:t>facilitate</a:t>
            </a:r>
            <a:r>
              <a:rPr lang="de-DE" dirty="0"/>
              <a:t> </a:t>
            </a:r>
            <a:r>
              <a:rPr lang="de-DE" dirty="0" err="1"/>
              <a:t>financing</a:t>
            </a:r>
            <a:r>
              <a:rPr lang="de-DE" dirty="0"/>
              <a:t>.</a:t>
            </a:r>
          </a:p>
        </p:txBody>
      </p:sp>
    </p:spTree>
    <p:extLst>
      <p:ext uri="{BB962C8B-B14F-4D97-AF65-F5344CB8AC3E}">
        <p14:creationId xmlns:p14="http://schemas.microsoft.com/office/powerpoint/2010/main" val="3143032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An </a:t>
            </a:r>
            <a:r>
              <a:rPr lang="de-DE" dirty="0" err="1"/>
              <a:t>option</a:t>
            </a:r>
            <a:r>
              <a:rPr lang="de-DE" dirty="0"/>
              <a:t> </a:t>
            </a:r>
            <a:r>
              <a:rPr lang="de-DE" dirty="0" err="1"/>
              <a:t>gives</a:t>
            </a:r>
            <a:r>
              <a:rPr lang="de-DE" dirty="0"/>
              <a:t> </a:t>
            </a:r>
            <a:r>
              <a:rPr lang="de-DE" dirty="0" err="1"/>
              <a:t>the</a:t>
            </a:r>
            <a:r>
              <a:rPr lang="de-DE" dirty="0"/>
              <a:t> holder </a:t>
            </a:r>
            <a:r>
              <a:rPr lang="de-DE" dirty="0" err="1"/>
              <a:t>the</a:t>
            </a:r>
            <a:r>
              <a:rPr lang="de-DE" dirty="0"/>
              <a:t> </a:t>
            </a:r>
            <a:r>
              <a:rPr lang="de-DE" dirty="0" err="1"/>
              <a:t>right</a:t>
            </a:r>
            <a:r>
              <a:rPr lang="de-DE" dirty="0"/>
              <a:t>, but not </a:t>
            </a:r>
            <a:r>
              <a:rPr lang="de-DE" dirty="0" err="1"/>
              <a:t>the</a:t>
            </a:r>
            <a:r>
              <a:rPr lang="de-DE" dirty="0"/>
              <a:t> </a:t>
            </a:r>
            <a:r>
              <a:rPr lang="de-DE" dirty="0" err="1"/>
              <a:t>obligation</a:t>
            </a:r>
            <a:r>
              <a:rPr lang="de-DE" dirty="0"/>
              <a:t>, </a:t>
            </a:r>
            <a:r>
              <a:rPr lang="de-DE" dirty="0" err="1"/>
              <a:t>to</a:t>
            </a:r>
            <a:r>
              <a:rPr lang="de-DE" dirty="0"/>
              <a:t> </a:t>
            </a:r>
            <a:r>
              <a:rPr lang="de-DE" dirty="0" err="1"/>
              <a:t>buy</a:t>
            </a:r>
            <a:r>
              <a:rPr lang="de-DE" dirty="0"/>
              <a:t> </a:t>
            </a:r>
            <a:r>
              <a:rPr lang="de-DE" dirty="0" err="1"/>
              <a:t>or</a:t>
            </a:r>
            <a:r>
              <a:rPr lang="de-DE" dirty="0"/>
              <a:t> </a:t>
            </a:r>
            <a:r>
              <a:rPr lang="de-DE" dirty="0" err="1"/>
              <a:t>sell</a:t>
            </a:r>
            <a:r>
              <a:rPr lang="de-DE" dirty="0"/>
              <a:t> a </a:t>
            </a:r>
            <a:r>
              <a:rPr lang="de-DE" dirty="0" err="1"/>
              <a:t>specified</a:t>
            </a:r>
            <a:r>
              <a:rPr lang="de-DE" dirty="0"/>
              <a:t> </a:t>
            </a:r>
            <a:r>
              <a:rPr lang="de-DE" dirty="0" err="1"/>
              <a:t>quantity</a:t>
            </a:r>
            <a:r>
              <a:rPr lang="de-DE" dirty="0"/>
              <a:t> </a:t>
            </a:r>
            <a:r>
              <a:rPr lang="de-DE" dirty="0" err="1"/>
              <a:t>of</a:t>
            </a:r>
            <a:r>
              <a:rPr lang="de-DE" dirty="0"/>
              <a:t> an </a:t>
            </a:r>
            <a:r>
              <a:rPr lang="de-DE" dirty="0" err="1"/>
              <a:t>underlying</a:t>
            </a:r>
            <a:r>
              <a:rPr lang="de-DE" dirty="0"/>
              <a:t> on (</a:t>
            </a:r>
            <a:r>
              <a:rPr lang="de-DE" dirty="0" err="1"/>
              <a:t>or</a:t>
            </a:r>
            <a:r>
              <a:rPr lang="de-DE" dirty="0"/>
              <a:t> </a:t>
            </a:r>
            <a:r>
              <a:rPr lang="de-DE" dirty="0" err="1"/>
              <a:t>before</a:t>
            </a:r>
            <a:r>
              <a:rPr lang="de-DE" dirty="0"/>
              <a:t>) a </a:t>
            </a:r>
            <a:r>
              <a:rPr lang="de-DE" dirty="0" err="1"/>
              <a:t>specified</a:t>
            </a:r>
            <a:r>
              <a:rPr lang="de-DE" dirty="0"/>
              <a:t> </a:t>
            </a:r>
            <a:r>
              <a:rPr lang="de-DE" dirty="0" err="1"/>
              <a:t>future</a:t>
            </a:r>
            <a:r>
              <a:rPr lang="de-DE" dirty="0"/>
              <a:t> date, at a </a:t>
            </a:r>
            <a:r>
              <a:rPr lang="de-DE" dirty="0" err="1"/>
              <a:t>predetermined</a:t>
            </a:r>
            <a:r>
              <a:rPr lang="de-DE" dirty="0"/>
              <a:t> </a:t>
            </a:r>
            <a:r>
              <a:rPr lang="de-DE" dirty="0" err="1"/>
              <a:t>price</a:t>
            </a:r>
            <a:r>
              <a:rPr lang="de-DE" dirty="0"/>
              <a:t>.</a:t>
            </a:r>
          </a:p>
          <a:p>
            <a:pPr marL="0" indent="0">
              <a:spcBef>
                <a:spcPts val="0"/>
              </a:spcBef>
            </a:pPr>
            <a:endParaRPr lang="de-DE" sz="1000" dirty="0"/>
          </a:p>
          <a:p>
            <a:pPr marL="285750" indent="-285750">
              <a:spcBef>
                <a:spcPts val="0"/>
              </a:spcBef>
              <a:buFont typeface="Arial" panose="020B0604020202020204" pitchFamily="34" charset="0"/>
              <a:buChar char="•"/>
            </a:pPr>
            <a:r>
              <a:rPr lang="de-DE" dirty="0" err="1"/>
              <a:t>Excercising</a:t>
            </a:r>
            <a:r>
              <a:rPr lang="de-DE" dirty="0"/>
              <a:t> </a:t>
            </a:r>
            <a:r>
              <a:rPr lang="de-DE" dirty="0" err="1"/>
              <a:t>the</a:t>
            </a:r>
            <a:r>
              <a:rPr lang="de-DE" dirty="0"/>
              <a:t> </a:t>
            </a:r>
            <a:r>
              <a:rPr lang="de-DE" dirty="0" err="1"/>
              <a:t>option</a:t>
            </a:r>
            <a:r>
              <a:rPr lang="de-DE" dirty="0"/>
              <a:t> </a:t>
            </a:r>
            <a:r>
              <a:rPr lang="de-DE" dirty="0" err="1"/>
              <a:t>is</a:t>
            </a:r>
            <a:r>
              <a:rPr lang="de-DE" dirty="0"/>
              <a:t> </a:t>
            </a:r>
            <a:r>
              <a:rPr lang="de-DE" dirty="0" err="1"/>
              <a:t>buying</a:t>
            </a:r>
            <a:r>
              <a:rPr lang="de-DE" dirty="0"/>
              <a:t> </a:t>
            </a:r>
            <a:r>
              <a:rPr lang="de-DE" dirty="0" err="1"/>
              <a:t>or</a:t>
            </a:r>
            <a:r>
              <a:rPr lang="de-DE" dirty="0"/>
              <a:t> </a:t>
            </a:r>
            <a:r>
              <a:rPr lang="de-DE" dirty="0" err="1"/>
              <a:t>selling</a:t>
            </a:r>
            <a:r>
              <a:rPr lang="de-DE" dirty="0"/>
              <a:t> </a:t>
            </a:r>
            <a:r>
              <a:rPr lang="de-DE" dirty="0" err="1"/>
              <a:t>the</a:t>
            </a:r>
            <a:r>
              <a:rPr lang="de-DE" dirty="0"/>
              <a:t> </a:t>
            </a:r>
            <a:r>
              <a:rPr lang="de-DE" dirty="0" err="1"/>
              <a:t>underlying</a:t>
            </a:r>
            <a:r>
              <a:rPr lang="de-DE" dirty="0"/>
              <a:t>.</a:t>
            </a:r>
          </a:p>
          <a:p>
            <a:pPr marL="285750" indent="-285750">
              <a:buFont typeface="Arial" panose="020B0604020202020204" pitchFamily="34" charset="0"/>
              <a:buChar char="•"/>
            </a:pPr>
            <a:r>
              <a:rPr lang="de-DE" dirty="0"/>
              <a:t>- Call </a:t>
            </a:r>
            <a:r>
              <a:rPr lang="de-DE" dirty="0" err="1"/>
              <a:t>option</a:t>
            </a:r>
            <a:r>
              <a:rPr lang="de-DE" dirty="0"/>
              <a:t> </a:t>
            </a:r>
            <a:r>
              <a:rPr lang="de-DE" dirty="0" err="1"/>
              <a:t>is</a:t>
            </a:r>
            <a:r>
              <a:rPr lang="de-DE" dirty="0"/>
              <a:t> a </a:t>
            </a:r>
            <a:r>
              <a:rPr lang="de-DE" dirty="0" err="1"/>
              <a:t>right</a:t>
            </a:r>
            <a:r>
              <a:rPr lang="de-DE" dirty="0"/>
              <a:t> </a:t>
            </a:r>
            <a:r>
              <a:rPr lang="de-DE" dirty="0" err="1"/>
              <a:t>to</a:t>
            </a:r>
            <a:r>
              <a:rPr lang="de-DE" dirty="0"/>
              <a:t> </a:t>
            </a:r>
            <a:r>
              <a:rPr lang="de-DE" dirty="0" err="1"/>
              <a:t>buy</a:t>
            </a:r>
            <a:r>
              <a:rPr lang="de-DE" dirty="0"/>
              <a:t>.</a:t>
            </a:r>
          </a:p>
          <a:p>
            <a:pPr marL="0" indent="0"/>
            <a:r>
              <a:rPr lang="de-DE" dirty="0"/>
              <a:t>     - Put </a:t>
            </a:r>
            <a:r>
              <a:rPr lang="de-DE" dirty="0" err="1"/>
              <a:t>option</a:t>
            </a:r>
            <a:r>
              <a:rPr lang="de-DE" dirty="0"/>
              <a:t> </a:t>
            </a:r>
            <a:r>
              <a:rPr lang="de-DE" dirty="0" err="1"/>
              <a:t>is</a:t>
            </a:r>
            <a:r>
              <a:rPr lang="de-DE" dirty="0"/>
              <a:t> a </a:t>
            </a:r>
            <a:r>
              <a:rPr lang="de-DE" dirty="0" err="1"/>
              <a:t>right</a:t>
            </a:r>
            <a:r>
              <a:rPr lang="de-DE" dirty="0"/>
              <a:t> </a:t>
            </a:r>
            <a:r>
              <a:rPr lang="de-DE" dirty="0" err="1"/>
              <a:t>to</a:t>
            </a:r>
            <a:r>
              <a:rPr lang="de-DE" dirty="0"/>
              <a:t> </a:t>
            </a:r>
            <a:r>
              <a:rPr lang="de-DE" dirty="0" err="1"/>
              <a:t>sell</a:t>
            </a:r>
            <a:r>
              <a:rPr lang="de-DE" dirty="0"/>
              <a:t>.</a:t>
            </a:r>
          </a:p>
          <a:p>
            <a:pPr marL="285750" indent="-285750">
              <a:buFont typeface="Arial" panose="020B0604020202020204" pitchFamily="34" charset="0"/>
              <a:buChar char="•"/>
            </a:pPr>
            <a:r>
              <a:rPr lang="de-DE" dirty="0" err="1"/>
              <a:t>Expiry</a:t>
            </a:r>
            <a:r>
              <a:rPr lang="de-DE" dirty="0"/>
              <a:t> (</a:t>
            </a:r>
            <a:r>
              <a:rPr lang="de-DE" dirty="0" err="1"/>
              <a:t>expiration</a:t>
            </a:r>
            <a:r>
              <a:rPr lang="de-DE" dirty="0"/>
              <a:t>/</a:t>
            </a:r>
            <a:r>
              <a:rPr lang="de-DE" dirty="0" err="1"/>
              <a:t>maturity</a:t>
            </a:r>
            <a:r>
              <a:rPr lang="de-DE" dirty="0"/>
              <a:t> date) </a:t>
            </a:r>
            <a:r>
              <a:rPr lang="de-DE" dirty="0" err="1"/>
              <a:t>is</a:t>
            </a:r>
            <a:r>
              <a:rPr lang="de-DE" dirty="0"/>
              <a:t> </a:t>
            </a:r>
            <a:r>
              <a:rPr lang="de-DE" dirty="0" err="1"/>
              <a:t>the</a:t>
            </a:r>
            <a:r>
              <a:rPr lang="de-DE" dirty="0"/>
              <a:t> date on (</a:t>
            </a:r>
            <a:r>
              <a:rPr lang="de-DE" dirty="0" err="1"/>
              <a:t>or</a:t>
            </a:r>
            <a:r>
              <a:rPr lang="de-DE" dirty="0"/>
              <a:t> </a:t>
            </a:r>
            <a:r>
              <a:rPr lang="de-DE" dirty="0" err="1"/>
              <a:t>until</a:t>
            </a:r>
            <a:r>
              <a:rPr lang="de-DE" dirty="0"/>
              <a:t>) </a:t>
            </a:r>
            <a:r>
              <a:rPr lang="de-DE" dirty="0" err="1"/>
              <a:t>which</a:t>
            </a:r>
            <a:r>
              <a:rPr lang="de-DE" dirty="0"/>
              <a:t> </a:t>
            </a:r>
            <a:r>
              <a:rPr lang="de-DE" dirty="0" err="1"/>
              <a:t>the</a:t>
            </a:r>
            <a:r>
              <a:rPr lang="de-DE" dirty="0"/>
              <a:t> </a:t>
            </a:r>
            <a:r>
              <a:rPr lang="de-DE" dirty="0" err="1"/>
              <a:t>option</a:t>
            </a:r>
            <a:r>
              <a:rPr lang="de-DE" dirty="0"/>
              <a:t> </a:t>
            </a:r>
            <a:r>
              <a:rPr lang="de-DE" dirty="0" err="1"/>
              <a:t>can</a:t>
            </a:r>
            <a:r>
              <a:rPr lang="de-DE" dirty="0"/>
              <a:t> </a:t>
            </a:r>
            <a:r>
              <a:rPr lang="de-DE" dirty="0" err="1"/>
              <a:t>be</a:t>
            </a:r>
            <a:r>
              <a:rPr lang="de-DE" dirty="0"/>
              <a:t> </a:t>
            </a:r>
            <a:r>
              <a:rPr lang="de-DE" dirty="0" err="1"/>
              <a:t>excercised</a:t>
            </a:r>
            <a:r>
              <a:rPr lang="de-DE" dirty="0"/>
              <a:t>.</a:t>
            </a:r>
          </a:p>
          <a:p>
            <a:pPr marL="285750" indent="-285750">
              <a:spcBef>
                <a:spcPts val="0"/>
              </a:spcBef>
              <a:buFont typeface="Arial" panose="020B0604020202020204" pitchFamily="34" charset="0"/>
              <a:buChar char="•"/>
            </a:pPr>
            <a:r>
              <a:rPr lang="de-DE" dirty="0"/>
              <a:t>- European </a:t>
            </a:r>
            <a:r>
              <a:rPr lang="de-DE" dirty="0" err="1"/>
              <a:t>options</a:t>
            </a:r>
            <a:r>
              <a:rPr lang="de-DE" dirty="0"/>
              <a:t> </a:t>
            </a:r>
            <a:r>
              <a:rPr lang="de-DE" dirty="0" err="1"/>
              <a:t>can</a:t>
            </a:r>
            <a:r>
              <a:rPr lang="de-DE" dirty="0"/>
              <a:t> </a:t>
            </a:r>
            <a:r>
              <a:rPr lang="de-DE" dirty="0" err="1"/>
              <a:t>be</a:t>
            </a:r>
            <a:r>
              <a:rPr lang="de-DE" dirty="0"/>
              <a:t> </a:t>
            </a:r>
            <a:r>
              <a:rPr lang="de-DE" dirty="0" err="1"/>
              <a:t>excercised</a:t>
            </a:r>
            <a:r>
              <a:rPr lang="de-DE" dirty="0"/>
              <a:t> </a:t>
            </a:r>
            <a:r>
              <a:rPr lang="de-DE" dirty="0" err="1"/>
              <a:t>only</a:t>
            </a:r>
            <a:r>
              <a:rPr lang="de-DE" dirty="0"/>
              <a:t> at </a:t>
            </a:r>
            <a:r>
              <a:rPr lang="de-DE" dirty="0" err="1"/>
              <a:t>expiry</a:t>
            </a:r>
            <a:r>
              <a:rPr lang="de-DE" dirty="0"/>
              <a:t>.</a:t>
            </a:r>
          </a:p>
          <a:p>
            <a:pPr marL="0" indent="0"/>
            <a:r>
              <a:rPr lang="de-DE" dirty="0"/>
              <a:t>     - American </a:t>
            </a:r>
            <a:r>
              <a:rPr lang="de-DE" dirty="0" err="1"/>
              <a:t>options</a:t>
            </a:r>
            <a:r>
              <a:rPr lang="de-DE" dirty="0"/>
              <a:t> </a:t>
            </a:r>
            <a:r>
              <a:rPr lang="de-DE" dirty="0" err="1"/>
              <a:t>can</a:t>
            </a:r>
            <a:r>
              <a:rPr lang="de-DE" dirty="0"/>
              <a:t> </a:t>
            </a:r>
            <a:r>
              <a:rPr lang="de-DE" dirty="0" err="1"/>
              <a:t>be</a:t>
            </a:r>
            <a:r>
              <a:rPr lang="de-DE" dirty="0"/>
              <a:t> </a:t>
            </a:r>
            <a:r>
              <a:rPr lang="de-DE" dirty="0" err="1"/>
              <a:t>excercised</a:t>
            </a:r>
            <a:r>
              <a:rPr lang="de-DE" dirty="0"/>
              <a:t> at </a:t>
            </a:r>
            <a:r>
              <a:rPr lang="de-DE" dirty="0" err="1"/>
              <a:t>any</a:t>
            </a:r>
            <a:r>
              <a:rPr lang="de-DE" dirty="0"/>
              <a:t> time </a:t>
            </a:r>
            <a:r>
              <a:rPr lang="de-DE" dirty="0" err="1"/>
              <a:t>up</a:t>
            </a:r>
            <a:r>
              <a:rPr lang="de-DE" dirty="0"/>
              <a:t> </a:t>
            </a:r>
            <a:r>
              <a:rPr lang="de-DE" dirty="0" err="1"/>
              <a:t>to</a:t>
            </a:r>
            <a:r>
              <a:rPr lang="de-DE" dirty="0"/>
              <a:t> </a:t>
            </a:r>
            <a:r>
              <a:rPr lang="de-DE" dirty="0" err="1"/>
              <a:t>expiry</a:t>
            </a:r>
            <a:r>
              <a:rPr lang="de-DE" dirty="0"/>
              <a:t>.</a:t>
            </a:r>
          </a:p>
          <a:p>
            <a:pPr marL="285750" indent="-285750">
              <a:buFont typeface="Arial" panose="020B0604020202020204" pitchFamily="34" charset="0"/>
              <a:buChar char="•"/>
            </a:pPr>
            <a:r>
              <a:rPr lang="de-DE" dirty="0"/>
              <a:t>Strike (</a:t>
            </a:r>
            <a:r>
              <a:rPr lang="de-DE" dirty="0" err="1"/>
              <a:t>excercise</a:t>
            </a:r>
            <a:r>
              <a:rPr lang="de-DE" dirty="0"/>
              <a:t>) </a:t>
            </a:r>
            <a:r>
              <a:rPr lang="de-DE" dirty="0" err="1"/>
              <a:t>price</a:t>
            </a:r>
            <a:r>
              <a:rPr lang="de-DE" dirty="0"/>
              <a:t> </a:t>
            </a:r>
            <a:r>
              <a:rPr lang="de-DE" dirty="0" err="1"/>
              <a:t>is</a:t>
            </a:r>
            <a:r>
              <a:rPr lang="de-DE" dirty="0"/>
              <a:t> </a:t>
            </a:r>
            <a:r>
              <a:rPr lang="de-DE" dirty="0" err="1"/>
              <a:t>the</a:t>
            </a:r>
            <a:r>
              <a:rPr lang="de-DE" dirty="0"/>
              <a:t> </a:t>
            </a:r>
            <a:r>
              <a:rPr lang="de-DE" dirty="0" err="1"/>
              <a:t>pre-agreed</a:t>
            </a:r>
            <a:r>
              <a:rPr lang="de-DE" dirty="0"/>
              <a:t> </a:t>
            </a:r>
            <a:r>
              <a:rPr lang="de-DE" dirty="0" err="1"/>
              <a:t>buy</a:t>
            </a:r>
            <a:r>
              <a:rPr lang="de-DE" dirty="0"/>
              <a:t> </a:t>
            </a:r>
            <a:r>
              <a:rPr lang="de-DE" dirty="0" err="1"/>
              <a:t>or</a:t>
            </a:r>
            <a:r>
              <a:rPr lang="de-DE" dirty="0"/>
              <a:t> </a:t>
            </a:r>
            <a:r>
              <a:rPr lang="de-DE" dirty="0" err="1"/>
              <a:t>sell</a:t>
            </a:r>
            <a:r>
              <a:rPr lang="de-DE" dirty="0"/>
              <a:t> </a:t>
            </a:r>
            <a:r>
              <a:rPr lang="de-DE" dirty="0" err="1"/>
              <a:t>price</a:t>
            </a:r>
            <a:r>
              <a:rPr lang="de-DE" dirty="0"/>
              <a:t>.</a:t>
            </a:r>
          </a:p>
          <a:p>
            <a:pPr marL="285750" indent="-285750">
              <a:buFont typeface="Arial" panose="020B0604020202020204" pitchFamily="34" charset="0"/>
              <a:buChar char="•"/>
            </a:pPr>
            <a:r>
              <a:rPr lang="de-DE" dirty="0"/>
              <a:t>Option premium </a:t>
            </a:r>
            <a:r>
              <a:rPr lang="de-DE" dirty="0" err="1"/>
              <a:t>is</a:t>
            </a:r>
            <a:r>
              <a:rPr lang="de-DE" dirty="0"/>
              <a:t> a </a:t>
            </a:r>
            <a:r>
              <a:rPr lang="de-DE" dirty="0" err="1"/>
              <a:t>fixed</a:t>
            </a:r>
            <a:r>
              <a:rPr lang="de-DE" dirty="0"/>
              <a:t> </a:t>
            </a:r>
            <a:r>
              <a:rPr lang="de-DE" dirty="0" err="1"/>
              <a:t>amount</a:t>
            </a:r>
            <a:r>
              <a:rPr lang="de-DE" dirty="0"/>
              <a:t> </a:t>
            </a:r>
            <a:r>
              <a:rPr lang="de-DE" dirty="0" err="1"/>
              <a:t>paid</a:t>
            </a:r>
            <a:r>
              <a:rPr lang="de-DE" dirty="0"/>
              <a:t> </a:t>
            </a:r>
            <a:r>
              <a:rPr lang="de-DE" dirty="0" err="1"/>
              <a:t>by</a:t>
            </a:r>
            <a:r>
              <a:rPr lang="de-DE" dirty="0"/>
              <a:t> </a:t>
            </a:r>
            <a:r>
              <a:rPr lang="de-DE" dirty="0" err="1"/>
              <a:t>the</a:t>
            </a:r>
            <a:r>
              <a:rPr lang="de-DE" dirty="0"/>
              <a:t> holder (</a:t>
            </a:r>
            <a:r>
              <a:rPr lang="de-DE" dirty="0" err="1"/>
              <a:t>option</a:t>
            </a:r>
            <a:r>
              <a:rPr lang="de-DE" dirty="0"/>
              <a:t> </a:t>
            </a:r>
            <a:r>
              <a:rPr lang="de-DE" dirty="0" err="1"/>
              <a:t>buyer</a:t>
            </a:r>
            <a:r>
              <a:rPr lang="de-DE" dirty="0"/>
              <a:t>) </a:t>
            </a:r>
            <a:r>
              <a:rPr lang="de-DE" dirty="0" err="1"/>
              <a:t>to</a:t>
            </a:r>
            <a:r>
              <a:rPr lang="de-DE" dirty="0"/>
              <a:t> </a:t>
            </a:r>
            <a:r>
              <a:rPr lang="de-DE" dirty="0" err="1"/>
              <a:t>the</a:t>
            </a:r>
            <a:r>
              <a:rPr lang="de-DE" dirty="0"/>
              <a:t> </a:t>
            </a:r>
            <a:r>
              <a:rPr lang="de-DE" dirty="0" err="1"/>
              <a:t>writer</a:t>
            </a:r>
            <a:r>
              <a:rPr lang="de-DE" dirty="0"/>
              <a:t> (</a:t>
            </a:r>
            <a:r>
              <a:rPr lang="de-DE" dirty="0" err="1"/>
              <a:t>option</a:t>
            </a:r>
            <a:r>
              <a:rPr lang="de-DE" dirty="0"/>
              <a:t> </a:t>
            </a:r>
            <a:r>
              <a:rPr lang="de-DE" dirty="0" err="1"/>
              <a:t>seller</a:t>
            </a:r>
            <a:r>
              <a:rPr lang="de-DE" dirty="0"/>
              <a:t>) upon </a:t>
            </a:r>
            <a:r>
              <a:rPr lang="de-DE" dirty="0" err="1"/>
              <a:t>concluding</a:t>
            </a:r>
            <a:r>
              <a:rPr lang="de-DE" dirty="0"/>
              <a:t> an </a:t>
            </a:r>
            <a:r>
              <a:rPr lang="de-DE" dirty="0" err="1"/>
              <a:t>option</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Options terminology</a:t>
            </a:r>
          </a:p>
        </p:txBody>
      </p:sp>
    </p:spTree>
    <p:extLst>
      <p:ext uri="{BB962C8B-B14F-4D97-AF65-F5344CB8AC3E}">
        <p14:creationId xmlns:p14="http://schemas.microsoft.com/office/powerpoint/2010/main" val="1735866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Put Option Payoff</a:t>
            </a:r>
          </a:p>
        </p:txBody>
      </p:sp>
      <p:pic>
        <p:nvPicPr>
          <p:cNvPr id="26" name="Inhaltsplatzhalter 3">
            <a:extLst>
              <a:ext uri="{FF2B5EF4-FFF2-40B4-BE49-F238E27FC236}">
                <a16:creationId xmlns:a16="http://schemas.microsoft.com/office/drawing/2014/main" id="{F758B345-60FA-42A7-8AC5-C1318745D327}"/>
              </a:ext>
            </a:extLst>
          </p:cNvPr>
          <p:cNvPicPr>
            <a:picLocks noGrp="1" noChangeAspect="1"/>
          </p:cNvPicPr>
          <p:nvPr>
            <p:ph idx="1"/>
          </p:nvPr>
        </p:nvPicPr>
        <p:blipFill>
          <a:blip r:embed="rId3"/>
          <a:stretch>
            <a:fillRect/>
          </a:stretch>
        </p:blipFill>
        <p:spPr>
          <a:xfrm>
            <a:off x="1505573" y="1924050"/>
            <a:ext cx="5989979" cy="406717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8CB69D6-FF00-4A40-B5D0-70B79081E988}"/>
                  </a:ext>
                </a:extLst>
              </p14:cNvPr>
              <p14:cNvContentPartPr/>
              <p14:nvPr/>
            </p14:nvContentPartPr>
            <p14:xfrm>
              <a:off x="1387080" y="2482920"/>
              <a:ext cx="7678080" cy="4199400"/>
            </p14:xfrm>
          </p:contentPart>
        </mc:Choice>
        <mc:Fallback xmlns="">
          <p:pic>
            <p:nvPicPr>
              <p:cNvPr id="3" name="Freihand 2">
                <a:extLst>
                  <a:ext uri="{FF2B5EF4-FFF2-40B4-BE49-F238E27FC236}">
                    <a16:creationId xmlns:a16="http://schemas.microsoft.com/office/drawing/2014/main" id="{A8CB69D6-FF00-4A40-B5D0-70B79081E988}"/>
                  </a:ext>
                </a:extLst>
              </p:cNvPr>
              <p:cNvPicPr/>
              <p:nvPr/>
            </p:nvPicPr>
            <p:blipFill>
              <a:blip r:embed="rId5"/>
              <a:stretch>
                <a:fillRect/>
              </a:stretch>
            </p:blipFill>
            <p:spPr>
              <a:xfrm>
                <a:off x="1377720" y="2473560"/>
                <a:ext cx="7696800" cy="421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B7A8351B-DEAC-4942-8B36-6BBCAD880B31}"/>
                  </a:ext>
                </a:extLst>
              </p14:cNvPr>
              <p14:cNvContentPartPr/>
              <p14:nvPr/>
            </p14:nvContentPartPr>
            <p14:xfrm>
              <a:off x="2511720" y="2461680"/>
              <a:ext cx="4326120" cy="3511440"/>
            </p14:xfrm>
          </p:contentPart>
        </mc:Choice>
        <mc:Fallback xmlns="">
          <p:pic>
            <p:nvPicPr>
              <p:cNvPr id="2" name="Freihand 1">
                <a:extLst>
                  <a:ext uri="{FF2B5EF4-FFF2-40B4-BE49-F238E27FC236}">
                    <a16:creationId xmlns:a16="http://schemas.microsoft.com/office/drawing/2014/main" id="{B7A8351B-DEAC-4942-8B36-6BBCAD880B31}"/>
                  </a:ext>
                </a:extLst>
              </p:cNvPr>
              <p:cNvPicPr/>
              <p:nvPr/>
            </p:nvPicPr>
            <p:blipFill>
              <a:blip r:embed="rId7"/>
              <a:stretch>
                <a:fillRect/>
              </a:stretch>
            </p:blipFill>
            <p:spPr>
              <a:xfrm>
                <a:off x="2502360" y="2452320"/>
                <a:ext cx="4344840" cy="3530160"/>
              </a:xfrm>
              <a:prstGeom prst="rect">
                <a:avLst/>
              </a:prstGeom>
            </p:spPr>
          </p:pic>
        </mc:Fallback>
      </mc:AlternateContent>
    </p:spTree>
    <p:extLst>
      <p:ext uri="{BB962C8B-B14F-4D97-AF65-F5344CB8AC3E}">
        <p14:creationId xmlns:p14="http://schemas.microsoft.com/office/powerpoint/2010/main" val="3720659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Put Option Profits</a:t>
            </a:r>
          </a:p>
        </p:txBody>
      </p:sp>
      <p:pic>
        <p:nvPicPr>
          <p:cNvPr id="3" name="Inhaltsplatzhalter 2">
            <a:extLst>
              <a:ext uri="{FF2B5EF4-FFF2-40B4-BE49-F238E27FC236}">
                <a16:creationId xmlns:a16="http://schemas.microsoft.com/office/drawing/2014/main" id="{B7588719-DCFF-4A2F-90A6-497778B0B09E}"/>
              </a:ext>
            </a:extLst>
          </p:cNvPr>
          <p:cNvPicPr>
            <a:picLocks noGrp="1" noChangeAspect="1"/>
          </p:cNvPicPr>
          <p:nvPr>
            <p:ph idx="1"/>
          </p:nvPr>
        </p:nvPicPr>
        <p:blipFill>
          <a:blip r:embed="rId3"/>
          <a:stretch>
            <a:fillRect/>
          </a:stretch>
        </p:blipFill>
        <p:spPr>
          <a:xfrm>
            <a:off x="1370430" y="1924050"/>
            <a:ext cx="6260266" cy="406717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7149C20-E364-4724-B027-FE15C530F655}"/>
                  </a:ext>
                </a:extLst>
              </p14:cNvPr>
              <p14:cNvContentPartPr/>
              <p14:nvPr/>
            </p14:nvContentPartPr>
            <p14:xfrm>
              <a:off x="6861240" y="4893120"/>
              <a:ext cx="2270520" cy="1291680"/>
            </p14:xfrm>
          </p:contentPart>
        </mc:Choice>
        <mc:Fallback xmlns="">
          <p:pic>
            <p:nvPicPr>
              <p:cNvPr id="2" name="Freihand 1">
                <a:extLst>
                  <a:ext uri="{FF2B5EF4-FFF2-40B4-BE49-F238E27FC236}">
                    <a16:creationId xmlns:a16="http://schemas.microsoft.com/office/drawing/2014/main" id="{67149C20-E364-4724-B027-FE15C530F655}"/>
                  </a:ext>
                </a:extLst>
              </p:cNvPr>
              <p:cNvPicPr/>
              <p:nvPr/>
            </p:nvPicPr>
            <p:blipFill>
              <a:blip r:embed="rId5"/>
              <a:stretch>
                <a:fillRect/>
              </a:stretch>
            </p:blipFill>
            <p:spPr>
              <a:xfrm>
                <a:off x="6851880" y="4883760"/>
                <a:ext cx="2289240" cy="131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320A070-135B-4BC6-9472-68B0C9EE7474}"/>
                  </a:ext>
                </a:extLst>
              </p14:cNvPr>
              <p14:cNvContentPartPr/>
              <p14:nvPr/>
            </p14:nvContentPartPr>
            <p14:xfrm>
              <a:off x="3014280" y="3862080"/>
              <a:ext cx="3564360" cy="2093400"/>
            </p14:xfrm>
          </p:contentPart>
        </mc:Choice>
        <mc:Fallback xmlns="">
          <p:pic>
            <p:nvPicPr>
              <p:cNvPr id="4" name="Freihand 3">
                <a:extLst>
                  <a:ext uri="{FF2B5EF4-FFF2-40B4-BE49-F238E27FC236}">
                    <a16:creationId xmlns:a16="http://schemas.microsoft.com/office/drawing/2014/main" id="{7320A070-135B-4BC6-9472-68B0C9EE7474}"/>
                  </a:ext>
                </a:extLst>
              </p:cNvPr>
              <p:cNvPicPr/>
              <p:nvPr/>
            </p:nvPicPr>
            <p:blipFill>
              <a:blip r:embed="rId7"/>
              <a:stretch>
                <a:fillRect/>
              </a:stretch>
            </p:blipFill>
            <p:spPr>
              <a:xfrm>
                <a:off x="3004920" y="3852720"/>
                <a:ext cx="3583080" cy="2112120"/>
              </a:xfrm>
              <a:prstGeom prst="rect">
                <a:avLst/>
              </a:prstGeom>
            </p:spPr>
          </p:pic>
        </mc:Fallback>
      </mc:AlternateContent>
    </p:spTree>
    <p:extLst>
      <p:ext uri="{BB962C8B-B14F-4D97-AF65-F5344CB8AC3E}">
        <p14:creationId xmlns:p14="http://schemas.microsoft.com/office/powerpoint/2010/main" val="648033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Put Option Writer’s Payoffs</a:t>
            </a:r>
          </a:p>
        </p:txBody>
      </p:sp>
      <p:pic>
        <p:nvPicPr>
          <p:cNvPr id="4" name="Inhaltsplatzhalter 3">
            <a:extLst>
              <a:ext uri="{FF2B5EF4-FFF2-40B4-BE49-F238E27FC236}">
                <a16:creationId xmlns:a16="http://schemas.microsoft.com/office/drawing/2014/main" id="{153CE1F9-F414-4E2D-8BA8-2D8DB74464DC}"/>
              </a:ext>
            </a:extLst>
          </p:cNvPr>
          <p:cNvPicPr>
            <a:picLocks noGrp="1" noChangeAspect="1"/>
          </p:cNvPicPr>
          <p:nvPr>
            <p:ph idx="1"/>
          </p:nvPr>
        </p:nvPicPr>
        <p:blipFill>
          <a:blip r:embed="rId3"/>
          <a:stretch>
            <a:fillRect/>
          </a:stretch>
        </p:blipFill>
        <p:spPr>
          <a:xfrm>
            <a:off x="1289353" y="1907661"/>
            <a:ext cx="5875035" cy="441310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397888C-3C5F-4734-961E-74DFDAF0B253}"/>
                  </a:ext>
                </a:extLst>
              </p14:cNvPr>
              <p14:cNvContentPartPr/>
              <p14:nvPr/>
            </p14:nvContentPartPr>
            <p14:xfrm>
              <a:off x="2141640" y="3067200"/>
              <a:ext cx="6706440" cy="2135520"/>
            </p14:xfrm>
          </p:contentPart>
        </mc:Choice>
        <mc:Fallback xmlns="">
          <p:pic>
            <p:nvPicPr>
              <p:cNvPr id="2" name="Freihand 1">
                <a:extLst>
                  <a:ext uri="{FF2B5EF4-FFF2-40B4-BE49-F238E27FC236}">
                    <a16:creationId xmlns:a16="http://schemas.microsoft.com/office/drawing/2014/main" id="{6397888C-3C5F-4734-961E-74DFDAF0B253}"/>
                  </a:ext>
                </a:extLst>
              </p:cNvPr>
              <p:cNvPicPr/>
              <p:nvPr/>
            </p:nvPicPr>
            <p:blipFill>
              <a:blip r:embed="rId5"/>
              <a:stretch>
                <a:fillRect/>
              </a:stretch>
            </p:blipFill>
            <p:spPr>
              <a:xfrm>
                <a:off x="2132280" y="3057840"/>
                <a:ext cx="6725160" cy="215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8FEC459-1ED7-47D7-A1D0-F100AF6EF4B9}"/>
                  </a:ext>
                </a:extLst>
              </p14:cNvPr>
              <p14:cNvContentPartPr/>
              <p14:nvPr/>
            </p14:nvContentPartPr>
            <p14:xfrm>
              <a:off x="3938760" y="4618800"/>
              <a:ext cx="2205720" cy="954000"/>
            </p14:xfrm>
          </p:contentPart>
        </mc:Choice>
        <mc:Fallback xmlns="">
          <p:pic>
            <p:nvPicPr>
              <p:cNvPr id="3" name="Freihand 2">
                <a:extLst>
                  <a:ext uri="{FF2B5EF4-FFF2-40B4-BE49-F238E27FC236}">
                    <a16:creationId xmlns:a16="http://schemas.microsoft.com/office/drawing/2014/main" id="{18FEC459-1ED7-47D7-A1D0-F100AF6EF4B9}"/>
                  </a:ext>
                </a:extLst>
              </p:cNvPr>
              <p:cNvPicPr/>
              <p:nvPr/>
            </p:nvPicPr>
            <p:blipFill>
              <a:blip r:embed="rId7"/>
              <a:stretch>
                <a:fillRect/>
              </a:stretch>
            </p:blipFill>
            <p:spPr>
              <a:xfrm>
                <a:off x="3929400" y="4609440"/>
                <a:ext cx="2224440" cy="972720"/>
              </a:xfrm>
              <a:prstGeom prst="rect">
                <a:avLst/>
              </a:prstGeom>
            </p:spPr>
          </p:pic>
        </mc:Fallback>
      </mc:AlternateContent>
    </p:spTree>
    <p:extLst>
      <p:ext uri="{BB962C8B-B14F-4D97-AF65-F5344CB8AC3E}">
        <p14:creationId xmlns:p14="http://schemas.microsoft.com/office/powerpoint/2010/main" val="2144451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Call Option Payoffs</a:t>
            </a:r>
          </a:p>
        </p:txBody>
      </p:sp>
      <p:pic>
        <p:nvPicPr>
          <p:cNvPr id="3" name="Inhaltsplatzhalter 2">
            <a:extLst>
              <a:ext uri="{FF2B5EF4-FFF2-40B4-BE49-F238E27FC236}">
                <a16:creationId xmlns:a16="http://schemas.microsoft.com/office/drawing/2014/main" id="{F24B723C-1D2F-4F46-A752-B2D5EBD4959F}"/>
              </a:ext>
            </a:extLst>
          </p:cNvPr>
          <p:cNvPicPr>
            <a:picLocks noGrp="1" noChangeAspect="1"/>
          </p:cNvPicPr>
          <p:nvPr>
            <p:ph idx="1"/>
          </p:nvPr>
        </p:nvPicPr>
        <p:blipFill>
          <a:blip r:embed="rId3"/>
          <a:stretch>
            <a:fillRect/>
          </a:stretch>
        </p:blipFill>
        <p:spPr>
          <a:xfrm>
            <a:off x="1331640" y="1844824"/>
            <a:ext cx="6301880" cy="4241254"/>
          </a:xfrm>
          <a:prstGeom prst="rect">
            <a:avLst/>
          </a:prstGeom>
        </p:spPr>
      </p:pic>
    </p:spTree>
    <p:extLst>
      <p:ext uri="{BB962C8B-B14F-4D97-AF65-F5344CB8AC3E}">
        <p14:creationId xmlns:p14="http://schemas.microsoft.com/office/powerpoint/2010/main" val="3486050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Call Option Profits</a:t>
            </a:r>
          </a:p>
        </p:txBody>
      </p:sp>
      <p:pic>
        <p:nvPicPr>
          <p:cNvPr id="4" name="Inhaltsplatzhalter 3">
            <a:extLst>
              <a:ext uri="{FF2B5EF4-FFF2-40B4-BE49-F238E27FC236}">
                <a16:creationId xmlns:a16="http://schemas.microsoft.com/office/drawing/2014/main" id="{EC7B93D3-9D32-4BA9-8AD2-A16314756FAC}"/>
              </a:ext>
            </a:extLst>
          </p:cNvPr>
          <p:cNvPicPr>
            <a:picLocks noGrp="1" noChangeAspect="1"/>
          </p:cNvPicPr>
          <p:nvPr>
            <p:ph idx="1"/>
          </p:nvPr>
        </p:nvPicPr>
        <p:blipFill>
          <a:blip r:embed="rId3"/>
          <a:stretch>
            <a:fillRect/>
          </a:stretch>
        </p:blipFill>
        <p:spPr>
          <a:xfrm>
            <a:off x="1231382" y="1924050"/>
            <a:ext cx="6624638" cy="4120843"/>
          </a:xfrm>
          <a:prstGeom prst="rect">
            <a:avLst/>
          </a:prstGeom>
        </p:spPr>
      </p:pic>
    </p:spTree>
    <p:extLst>
      <p:ext uri="{BB962C8B-B14F-4D97-AF65-F5344CB8AC3E}">
        <p14:creationId xmlns:p14="http://schemas.microsoft.com/office/powerpoint/2010/main" val="4134289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Call Option Writer’s Payoffs</a:t>
            </a:r>
          </a:p>
        </p:txBody>
      </p:sp>
      <p:pic>
        <p:nvPicPr>
          <p:cNvPr id="3" name="Inhaltsplatzhalter 2">
            <a:extLst>
              <a:ext uri="{FF2B5EF4-FFF2-40B4-BE49-F238E27FC236}">
                <a16:creationId xmlns:a16="http://schemas.microsoft.com/office/drawing/2014/main" id="{4580093C-25A2-47B5-850A-5B9212DB0A14}"/>
              </a:ext>
            </a:extLst>
          </p:cNvPr>
          <p:cNvPicPr>
            <a:picLocks noGrp="1" noChangeAspect="1"/>
          </p:cNvPicPr>
          <p:nvPr>
            <p:ph idx="1"/>
          </p:nvPr>
        </p:nvPicPr>
        <p:blipFill>
          <a:blip r:embed="rId3"/>
          <a:stretch>
            <a:fillRect/>
          </a:stretch>
        </p:blipFill>
        <p:spPr>
          <a:xfrm>
            <a:off x="1196533" y="1924050"/>
            <a:ext cx="6608059" cy="406717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F8092281-9B7B-4550-B9FD-1613CE7B33A4}"/>
                  </a:ext>
                </a:extLst>
              </p14:cNvPr>
              <p14:cNvContentPartPr/>
              <p14:nvPr/>
            </p14:nvContentPartPr>
            <p14:xfrm>
              <a:off x="4652640" y="4422600"/>
              <a:ext cx="60120" cy="504360"/>
            </p14:xfrm>
          </p:contentPart>
        </mc:Choice>
        <mc:Fallback xmlns="">
          <p:pic>
            <p:nvPicPr>
              <p:cNvPr id="6" name="Freihand 5">
                <a:extLst>
                  <a:ext uri="{FF2B5EF4-FFF2-40B4-BE49-F238E27FC236}">
                    <a16:creationId xmlns:a16="http://schemas.microsoft.com/office/drawing/2014/main" id="{F8092281-9B7B-4550-B9FD-1613CE7B33A4}"/>
                  </a:ext>
                </a:extLst>
              </p:cNvPr>
              <p:cNvPicPr/>
              <p:nvPr/>
            </p:nvPicPr>
            <p:blipFill>
              <a:blip r:embed="rId5"/>
              <a:stretch>
                <a:fillRect/>
              </a:stretch>
            </p:blipFill>
            <p:spPr>
              <a:xfrm>
                <a:off x="4643280" y="4413240"/>
                <a:ext cx="7884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7FC6806C-14C5-4A38-A035-855666F658FE}"/>
                  </a:ext>
                </a:extLst>
              </p14:cNvPr>
              <p14:cNvContentPartPr/>
              <p14:nvPr/>
            </p14:nvContentPartPr>
            <p14:xfrm>
              <a:off x="2115360" y="3972960"/>
              <a:ext cx="5076360" cy="1821240"/>
            </p14:xfrm>
          </p:contentPart>
        </mc:Choice>
        <mc:Fallback xmlns="">
          <p:pic>
            <p:nvPicPr>
              <p:cNvPr id="2" name="Freihand 1">
                <a:extLst>
                  <a:ext uri="{FF2B5EF4-FFF2-40B4-BE49-F238E27FC236}">
                    <a16:creationId xmlns:a16="http://schemas.microsoft.com/office/drawing/2014/main" id="{7FC6806C-14C5-4A38-A035-855666F658FE}"/>
                  </a:ext>
                </a:extLst>
              </p:cNvPr>
              <p:cNvPicPr/>
              <p:nvPr/>
            </p:nvPicPr>
            <p:blipFill>
              <a:blip r:embed="rId7"/>
              <a:stretch>
                <a:fillRect/>
              </a:stretch>
            </p:blipFill>
            <p:spPr>
              <a:xfrm>
                <a:off x="2106000" y="3963600"/>
                <a:ext cx="5095080" cy="1839960"/>
              </a:xfrm>
              <a:prstGeom prst="rect">
                <a:avLst/>
              </a:prstGeom>
            </p:spPr>
          </p:pic>
        </mc:Fallback>
      </mc:AlternateContent>
    </p:spTree>
    <p:extLst>
      <p:ext uri="{BB962C8B-B14F-4D97-AF65-F5344CB8AC3E}">
        <p14:creationId xmlns:p14="http://schemas.microsoft.com/office/powerpoint/2010/main" val="560093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In-</a:t>
            </a:r>
            <a:r>
              <a:rPr lang="de-DE" dirty="0" err="1"/>
              <a:t>the</a:t>
            </a:r>
            <a:r>
              <a:rPr lang="de-DE" dirty="0"/>
              <a:t>-money: positive </a:t>
            </a:r>
            <a:r>
              <a:rPr lang="de-DE" dirty="0" err="1"/>
              <a:t>payoff</a:t>
            </a:r>
            <a:r>
              <a:rPr lang="de-DE" dirty="0"/>
              <a:t> in </a:t>
            </a:r>
            <a:r>
              <a:rPr lang="de-DE" dirty="0" err="1"/>
              <a:t>case</a:t>
            </a:r>
            <a:r>
              <a:rPr lang="de-DE" dirty="0"/>
              <a:t> </a:t>
            </a:r>
            <a:r>
              <a:rPr lang="de-DE" dirty="0" err="1"/>
              <a:t>of</a:t>
            </a:r>
            <a:r>
              <a:rPr lang="de-DE" dirty="0"/>
              <a:t> </a:t>
            </a:r>
            <a:r>
              <a:rPr lang="de-DE" dirty="0" err="1"/>
              <a:t>option</a:t>
            </a:r>
            <a:r>
              <a:rPr lang="de-DE" dirty="0"/>
              <a:t> </a:t>
            </a:r>
            <a:r>
              <a:rPr lang="de-DE" dirty="0" err="1"/>
              <a:t>excercise</a:t>
            </a:r>
            <a:r>
              <a:rPr lang="de-DE" dirty="0"/>
              <a:t>.</a:t>
            </a:r>
          </a:p>
          <a:p>
            <a:pPr marL="0" indent="0"/>
            <a:r>
              <a:rPr lang="de-DE" dirty="0"/>
              <a:t>At-</a:t>
            </a:r>
            <a:r>
              <a:rPr lang="de-DE" dirty="0" err="1"/>
              <a:t>the</a:t>
            </a:r>
            <a:r>
              <a:rPr lang="de-DE" dirty="0"/>
              <a:t>-money: </a:t>
            </a:r>
            <a:r>
              <a:rPr lang="de-DE" dirty="0" err="1"/>
              <a:t>zero</a:t>
            </a:r>
            <a:r>
              <a:rPr lang="de-DE" dirty="0"/>
              <a:t> </a:t>
            </a:r>
            <a:r>
              <a:rPr lang="de-DE" dirty="0" err="1"/>
              <a:t>payoff</a:t>
            </a:r>
            <a:r>
              <a:rPr lang="de-DE" dirty="0"/>
              <a:t> in </a:t>
            </a:r>
            <a:r>
              <a:rPr lang="de-DE" dirty="0" err="1"/>
              <a:t>case</a:t>
            </a:r>
            <a:r>
              <a:rPr lang="de-DE" dirty="0"/>
              <a:t> </a:t>
            </a:r>
            <a:r>
              <a:rPr lang="de-DE" dirty="0" err="1"/>
              <a:t>of</a:t>
            </a:r>
            <a:r>
              <a:rPr lang="de-DE" dirty="0"/>
              <a:t> </a:t>
            </a:r>
            <a:r>
              <a:rPr lang="de-DE" dirty="0" err="1"/>
              <a:t>option</a:t>
            </a:r>
            <a:r>
              <a:rPr lang="de-DE" dirty="0"/>
              <a:t> </a:t>
            </a:r>
            <a:r>
              <a:rPr lang="de-DE" dirty="0" err="1"/>
              <a:t>excercise</a:t>
            </a:r>
            <a:r>
              <a:rPr lang="de-DE" dirty="0"/>
              <a:t>.</a:t>
            </a:r>
          </a:p>
          <a:p>
            <a:pPr marL="0" indent="0"/>
            <a:r>
              <a:rPr lang="de-DE" dirty="0"/>
              <a:t>Out-</a:t>
            </a:r>
            <a:r>
              <a:rPr lang="de-DE" dirty="0" err="1"/>
              <a:t>of</a:t>
            </a:r>
            <a:r>
              <a:rPr lang="de-DE" dirty="0"/>
              <a:t>-</a:t>
            </a:r>
            <a:r>
              <a:rPr lang="de-DE" dirty="0" err="1"/>
              <a:t>the</a:t>
            </a:r>
            <a:r>
              <a:rPr lang="de-DE" dirty="0"/>
              <a:t>-money: negative </a:t>
            </a:r>
            <a:r>
              <a:rPr lang="de-DE" dirty="0" err="1"/>
              <a:t>payoff</a:t>
            </a:r>
            <a:r>
              <a:rPr lang="de-DE" dirty="0"/>
              <a:t> in </a:t>
            </a:r>
            <a:r>
              <a:rPr lang="de-DE" dirty="0" err="1"/>
              <a:t>case</a:t>
            </a:r>
            <a:r>
              <a:rPr lang="de-DE" dirty="0"/>
              <a:t> </a:t>
            </a:r>
            <a:r>
              <a:rPr lang="de-DE" dirty="0" err="1"/>
              <a:t>of</a:t>
            </a:r>
            <a:r>
              <a:rPr lang="de-DE" dirty="0"/>
              <a:t> </a:t>
            </a:r>
            <a:r>
              <a:rPr lang="de-DE" dirty="0" err="1"/>
              <a:t>option</a:t>
            </a:r>
            <a:r>
              <a:rPr lang="de-DE" dirty="0"/>
              <a:t> </a:t>
            </a:r>
            <a:r>
              <a:rPr lang="de-DE" dirty="0" err="1"/>
              <a:t>excercise</a:t>
            </a:r>
            <a:r>
              <a:rPr lang="de-DE" dirty="0"/>
              <a:t>.</a:t>
            </a:r>
          </a:p>
          <a:p>
            <a:pPr marL="0" indent="0"/>
            <a:endParaRPr lang="de-DE" dirty="0"/>
          </a:p>
          <a:p>
            <a:pPr marL="0" indent="0"/>
            <a:r>
              <a:rPr lang="de-DE" dirty="0"/>
              <a:t>Call </a:t>
            </a:r>
            <a:r>
              <a:rPr lang="de-DE" dirty="0" err="1"/>
              <a:t>option</a:t>
            </a:r>
            <a:r>
              <a:rPr lang="de-DE" dirty="0"/>
              <a:t> </a:t>
            </a:r>
            <a:r>
              <a:rPr lang="de-DE" dirty="0" err="1"/>
              <a:t>is</a:t>
            </a:r>
            <a:r>
              <a:rPr lang="de-DE" dirty="0"/>
              <a:t> in-</a:t>
            </a:r>
            <a:r>
              <a:rPr lang="de-DE" dirty="0" err="1"/>
              <a:t>the</a:t>
            </a:r>
            <a:r>
              <a:rPr lang="de-DE" dirty="0"/>
              <a:t>-money </a:t>
            </a:r>
            <a:r>
              <a:rPr lang="de-DE" dirty="0" err="1"/>
              <a:t>if</a:t>
            </a:r>
            <a:r>
              <a:rPr lang="de-DE" dirty="0"/>
              <a:t> </a:t>
            </a:r>
            <a:r>
              <a:rPr lang="de-DE" dirty="0" err="1"/>
              <a:t>strike</a:t>
            </a:r>
            <a:r>
              <a:rPr lang="de-DE" dirty="0"/>
              <a:t> </a:t>
            </a:r>
            <a:r>
              <a:rPr lang="de-DE" dirty="0" err="1"/>
              <a:t>price</a:t>
            </a:r>
            <a:r>
              <a:rPr lang="de-DE" dirty="0"/>
              <a:t> &lt; </a:t>
            </a:r>
            <a:r>
              <a:rPr lang="de-DE" dirty="0" err="1"/>
              <a:t>spot</a:t>
            </a:r>
            <a:r>
              <a:rPr lang="de-DE" dirty="0"/>
              <a:t> </a:t>
            </a:r>
            <a:r>
              <a:rPr lang="de-DE" dirty="0" err="1"/>
              <a:t>price</a:t>
            </a:r>
            <a:r>
              <a:rPr lang="de-DE" dirty="0"/>
              <a:t>.</a:t>
            </a:r>
          </a:p>
          <a:p>
            <a:pPr marL="0" indent="0"/>
            <a:r>
              <a:rPr lang="de-DE" dirty="0"/>
              <a:t>Put </a:t>
            </a:r>
            <a:r>
              <a:rPr lang="de-DE" dirty="0" err="1"/>
              <a:t>option</a:t>
            </a:r>
            <a:r>
              <a:rPr lang="de-DE" dirty="0"/>
              <a:t> </a:t>
            </a:r>
            <a:r>
              <a:rPr lang="de-DE" dirty="0" err="1"/>
              <a:t>is</a:t>
            </a:r>
            <a:r>
              <a:rPr lang="de-DE" dirty="0"/>
              <a:t> in-</a:t>
            </a:r>
            <a:r>
              <a:rPr lang="de-DE" dirty="0" err="1"/>
              <a:t>the</a:t>
            </a:r>
            <a:r>
              <a:rPr lang="de-DE" dirty="0"/>
              <a:t>-money </a:t>
            </a:r>
            <a:r>
              <a:rPr lang="de-DE" dirty="0" err="1"/>
              <a:t>if</a:t>
            </a:r>
            <a:r>
              <a:rPr lang="de-DE" dirty="0"/>
              <a:t> </a:t>
            </a:r>
            <a:r>
              <a:rPr lang="de-DE" dirty="0" err="1"/>
              <a:t>strike</a:t>
            </a:r>
            <a:r>
              <a:rPr lang="de-DE" dirty="0"/>
              <a:t> </a:t>
            </a:r>
            <a:r>
              <a:rPr lang="de-DE" dirty="0" err="1"/>
              <a:t>price</a:t>
            </a:r>
            <a:r>
              <a:rPr lang="de-DE" dirty="0"/>
              <a:t> &gt; </a:t>
            </a:r>
            <a:r>
              <a:rPr lang="de-DE" dirty="0" err="1"/>
              <a:t>spot</a:t>
            </a:r>
            <a:r>
              <a:rPr lang="de-DE" dirty="0"/>
              <a:t> </a:t>
            </a:r>
            <a:r>
              <a:rPr lang="de-DE" dirty="0" err="1"/>
              <a:t>price</a:t>
            </a:r>
            <a:r>
              <a:rPr lang="de-DE" dirty="0"/>
              <a:t>.</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Options terminology (continued)</a:t>
            </a:r>
          </a:p>
        </p:txBody>
      </p:sp>
    </p:spTree>
    <p:extLst>
      <p:ext uri="{BB962C8B-B14F-4D97-AF65-F5344CB8AC3E}">
        <p14:creationId xmlns:p14="http://schemas.microsoft.com/office/powerpoint/2010/main" val="2296096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 power </a:t>
            </a:r>
            <a:r>
              <a:rPr lang="de-DE" dirty="0" err="1"/>
              <a:t>generator</a:t>
            </a:r>
            <a:r>
              <a:rPr lang="de-DE" dirty="0"/>
              <a:t> </a:t>
            </a:r>
            <a:r>
              <a:rPr lang="de-DE" dirty="0" err="1"/>
              <a:t>uses</a:t>
            </a:r>
            <a:r>
              <a:rPr lang="de-DE" dirty="0"/>
              <a:t> </a:t>
            </a:r>
            <a:r>
              <a:rPr lang="de-DE" dirty="0" err="1"/>
              <a:t>put</a:t>
            </a:r>
            <a:r>
              <a:rPr lang="de-DE" dirty="0"/>
              <a:t> </a:t>
            </a:r>
            <a:r>
              <a:rPr lang="de-DE" dirty="0" err="1"/>
              <a:t>options</a:t>
            </a:r>
            <a:r>
              <a:rPr lang="de-DE" dirty="0"/>
              <a:t> </a:t>
            </a:r>
            <a:r>
              <a:rPr lang="de-DE" dirty="0" err="1"/>
              <a:t>to</a:t>
            </a:r>
            <a:r>
              <a:rPr lang="de-DE" dirty="0"/>
              <a:t> </a:t>
            </a:r>
            <a:r>
              <a:rPr lang="de-DE" dirty="0" err="1"/>
              <a:t>guarantee</a:t>
            </a:r>
            <a:r>
              <a:rPr lang="de-DE" dirty="0"/>
              <a:t> a </a:t>
            </a:r>
            <a:r>
              <a:rPr lang="de-DE" dirty="0" err="1"/>
              <a:t>minimum</a:t>
            </a:r>
            <a:r>
              <a:rPr lang="de-DE" dirty="0"/>
              <a:t> </a:t>
            </a:r>
            <a:r>
              <a:rPr lang="de-DE" dirty="0" err="1"/>
              <a:t>selling</a:t>
            </a:r>
            <a:r>
              <a:rPr lang="de-DE" dirty="0"/>
              <a:t> </a:t>
            </a:r>
            <a:r>
              <a:rPr lang="de-DE" dirty="0" err="1"/>
              <a:t>price</a:t>
            </a:r>
            <a:r>
              <a:rPr lang="de-DE" dirty="0"/>
              <a:t> </a:t>
            </a:r>
            <a:r>
              <a:rPr lang="de-DE" dirty="0" err="1"/>
              <a:t>for</a:t>
            </a:r>
            <a:r>
              <a:rPr lang="de-DE" dirty="0"/>
              <a:t> </a:t>
            </a:r>
            <a:r>
              <a:rPr lang="de-DE" dirty="0" err="1"/>
              <a:t>its</a:t>
            </a:r>
            <a:r>
              <a:rPr lang="de-DE" dirty="0"/>
              <a:t> </a:t>
            </a:r>
            <a:r>
              <a:rPr lang="de-DE" dirty="0" err="1"/>
              <a:t>generated</a:t>
            </a:r>
            <a:r>
              <a:rPr lang="de-DE" dirty="0"/>
              <a:t> </a:t>
            </a:r>
            <a:r>
              <a:rPr lang="de-DE" dirty="0" err="1"/>
              <a:t>electricity</a:t>
            </a:r>
            <a:r>
              <a:rPr lang="de-DE" dirty="0"/>
              <a:t>. </a:t>
            </a:r>
            <a:r>
              <a:rPr lang="en-US" dirty="0"/>
              <a:t>Suppose the electricity futures contract price is $25/MWh. The power generator wishes to receive at least $25/MWh for the physical sale of power. To accomplish this, the power generator purchases a put option for a premium of $1/MWh.</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Generator hedging with put options</a:t>
            </a:r>
          </a:p>
        </p:txBody>
      </p:sp>
      <p:pic>
        <p:nvPicPr>
          <p:cNvPr id="6" name="Grafik 5" descr="Ein Bild, das Screenshot enthält.&#10;&#10;Automatisch generierte Beschreibung">
            <a:extLst>
              <a:ext uri="{FF2B5EF4-FFF2-40B4-BE49-F238E27FC236}">
                <a16:creationId xmlns:a16="http://schemas.microsoft.com/office/drawing/2014/main" id="{D3715E56-5447-4CC1-AB34-FFD04A5B5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92" y="3652294"/>
            <a:ext cx="6120680" cy="3205706"/>
          </a:xfrm>
          <a:prstGeom prst="rect">
            <a:avLst/>
          </a:prstGeom>
        </p:spPr>
      </p:pic>
      <p:sp>
        <p:nvSpPr>
          <p:cNvPr id="8" name="Textfeld 7">
            <a:extLst>
              <a:ext uri="{FF2B5EF4-FFF2-40B4-BE49-F238E27FC236}">
                <a16:creationId xmlns:a16="http://schemas.microsoft.com/office/drawing/2014/main" id="{8F308384-5F23-4721-968B-DCB9AC735F86}"/>
              </a:ext>
            </a:extLst>
          </p:cNvPr>
          <p:cNvSpPr txBox="1"/>
          <p:nvPr/>
        </p:nvSpPr>
        <p:spPr>
          <a:xfrm>
            <a:off x="3995936" y="3513794"/>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spTree>
    <p:extLst>
      <p:ext uri="{BB962C8B-B14F-4D97-AF65-F5344CB8AC3E}">
        <p14:creationId xmlns:p14="http://schemas.microsoft.com/office/powerpoint/2010/main" val="135820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6" name="Gerade Verbindung mit Pfeil 5">
            <a:extLst>
              <a:ext uri="{FF2B5EF4-FFF2-40B4-BE49-F238E27FC236}">
                <a16:creationId xmlns:a16="http://schemas.microsoft.com/office/drawing/2014/main" id="{0F0F82FF-096A-444E-ACFA-7BEF8573964D}"/>
              </a:ext>
            </a:extLst>
          </p:cNvPr>
          <p:cNvCxnSpPr/>
          <p:nvPr/>
        </p:nvCxnSpPr>
        <p:spPr bwMode="auto">
          <a:xfrm>
            <a:off x="1115617" y="2420888"/>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a:extLst>
              <a:ext uri="{FF2B5EF4-FFF2-40B4-BE49-F238E27FC236}">
                <a16:creationId xmlns:a16="http://schemas.microsoft.com/office/drawing/2014/main" id="{AF82DA8E-7301-4D11-B8DC-B8F7BD93F214}"/>
              </a:ext>
            </a:extLst>
          </p:cNvPr>
          <p:cNvSpPr txBox="1"/>
          <p:nvPr/>
        </p:nvSpPr>
        <p:spPr>
          <a:xfrm>
            <a:off x="6547669" y="1990718"/>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150E318A-992E-4EB2-AE59-BFD12D3656A8}"/>
              </a:ext>
            </a:extLst>
          </p:cNvPr>
          <p:cNvSpPr txBox="1"/>
          <p:nvPr/>
        </p:nvSpPr>
        <p:spPr>
          <a:xfrm>
            <a:off x="575656" y="1997984"/>
            <a:ext cx="1079922" cy="276999"/>
          </a:xfrm>
          <a:prstGeom prst="rect">
            <a:avLst/>
          </a:prstGeom>
          <a:noFill/>
        </p:spPr>
        <p:txBody>
          <a:bodyPr wrap="square" rtlCol="0">
            <a:spAutoFit/>
          </a:bodyPr>
          <a:lstStyle/>
          <a:p>
            <a:r>
              <a:rPr lang="de-DE" dirty="0"/>
              <a:t>Time</a:t>
            </a:r>
          </a:p>
        </p:txBody>
      </p:sp>
      <p:sp>
        <p:nvSpPr>
          <p:cNvPr id="2" name="Textfeld 1">
            <a:extLst>
              <a:ext uri="{FF2B5EF4-FFF2-40B4-BE49-F238E27FC236}">
                <a16:creationId xmlns:a16="http://schemas.microsoft.com/office/drawing/2014/main" id="{5AB8E738-93D4-4D69-A91C-30713E515297}"/>
              </a:ext>
            </a:extLst>
          </p:cNvPr>
          <p:cNvSpPr txBox="1"/>
          <p:nvPr/>
        </p:nvSpPr>
        <p:spPr>
          <a:xfrm>
            <a:off x="1542908" y="2566794"/>
            <a:ext cx="3062837" cy="1723549"/>
          </a:xfrm>
          <a:prstGeom prst="rect">
            <a:avLst/>
          </a:prstGeom>
          <a:noFill/>
          <a:ln>
            <a:solidFill>
              <a:schemeClr val="tx1"/>
            </a:solidFill>
          </a:ln>
        </p:spPr>
        <p:txBody>
          <a:bodyPr wrap="square" rtlCol="0">
            <a:spAutoFit/>
          </a:bodyPr>
          <a:lstStyle/>
          <a:p>
            <a:endParaRPr lang="de-DE" sz="800" dirty="0"/>
          </a:p>
          <a:p>
            <a:r>
              <a:rPr lang="de-DE" sz="1800" dirty="0"/>
              <a:t>Forward /</a:t>
            </a:r>
          </a:p>
          <a:p>
            <a:endParaRPr lang="de-DE" sz="1800" dirty="0"/>
          </a:p>
          <a:p>
            <a:r>
              <a:rPr lang="de-DE" sz="1800" dirty="0"/>
              <a:t>Futures /</a:t>
            </a:r>
          </a:p>
          <a:p>
            <a:endParaRPr lang="de-DE" sz="1800" dirty="0"/>
          </a:p>
          <a:p>
            <a:r>
              <a:rPr lang="de-DE" sz="1800" dirty="0"/>
              <a:t>Term</a:t>
            </a:r>
          </a:p>
          <a:p>
            <a:endParaRPr lang="de-DE" sz="800" dirty="0"/>
          </a:p>
        </p:txBody>
      </p:sp>
      <p:sp>
        <p:nvSpPr>
          <p:cNvPr id="10" name="Textfeld 9">
            <a:extLst>
              <a:ext uri="{FF2B5EF4-FFF2-40B4-BE49-F238E27FC236}">
                <a16:creationId xmlns:a16="http://schemas.microsoft.com/office/drawing/2014/main" id="{939C4A76-DB5C-4AE5-A92E-DD1E70E62D0E}"/>
              </a:ext>
            </a:extLst>
          </p:cNvPr>
          <p:cNvSpPr txBox="1"/>
          <p:nvPr/>
        </p:nvSpPr>
        <p:spPr>
          <a:xfrm>
            <a:off x="4962370" y="2566794"/>
            <a:ext cx="2349587" cy="1723549"/>
          </a:xfrm>
          <a:prstGeom prst="rect">
            <a:avLst/>
          </a:prstGeom>
          <a:noFill/>
          <a:ln>
            <a:solidFill>
              <a:schemeClr val="tx1"/>
            </a:solidFill>
          </a:ln>
        </p:spPr>
        <p:txBody>
          <a:bodyPr wrap="square" rtlCol="0">
            <a:spAutoFit/>
          </a:bodyPr>
          <a:lstStyle/>
          <a:p>
            <a:endParaRPr lang="de-DE" sz="800" dirty="0"/>
          </a:p>
          <a:p>
            <a:r>
              <a:rPr lang="de-DE" sz="1800" dirty="0"/>
              <a:t>Spot /</a:t>
            </a:r>
          </a:p>
          <a:p>
            <a:endParaRPr lang="de-DE" sz="1800" dirty="0"/>
          </a:p>
          <a:p>
            <a:r>
              <a:rPr lang="de-DE" sz="1800" dirty="0"/>
              <a:t>Short-term /</a:t>
            </a:r>
          </a:p>
          <a:p>
            <a:endParaRPr lang="de-DE" sz="1800" dirty="0"/>
          </a:p>
          <a:p>
            <a:r>
              <a:rPr lang="de-DE" sz="1800" dirty="0"/>
              <a:t>Cash</a:t>
            </a:r>
          </a:p>
          <a:p>
            <a:endParaRPr lang="de-DE" sz="800" dirty="0"/>
          </a:p>
        </p:txBody>
      </p:sp>
      <p:sp>
        <p:nvSpPr>
          <p:cNvPr id="4" name="Textfeld 3">
            <a:extLst>
              <a:ext uri="{FF2B5EF4-FFF2-40B4-BE49-F238E27FC236}">
                <a16:creationId xmlns:a16="http://schemas.microsoft.com/office/drawing/2014/main" id="{61DD2C1F-8FA7-4F17-8E5C-E7F8D3CDD0E2}"/>
              </a:ext>
            </a:extLst>
          </p:cNvPr>
          <p:cNvSpPr txBox="1"/>
          <p:nvPr/>
        </p:nvSpPr>
        <p:spPr>
          <a:xfrm>
            <a:off x="4962370" y="4390824"/>
            <a:ext cx="1049790" cy="1200329"/>
          </a:xfrm>
          <a:prstGeom prst="rect">
            <a:avLst/>
          </a:prstGeom>
          <a:noFill/>
          <a:ln>
            <a:solidFill>
              <a:schemeClr val="tx1"/>
            </a:solidFill>
          </a:ln>
        </p:spPr>
        <p:txBody>
          <a:bodyPr wrap="square" rtlCol="0">
            <a:spAutoFit/>
          </a:bodyPr>
          <a:lstStyle/>
          <a:p>
            <a:endParaRPr lang="de-DE" sz="1800" dirty="0"/>
          </a:p>
          <a:p>
            <a:r>
              <a:rPr lang="de-DE" sz="1800" dirty="0"/>
              <a:t>Day-</a:t>
            </a:r>
            <a:r>
              <a:rPr lang="de-DE" sz="1800" dirty="0" err="1"/>
              <a:t>ahead</a:t>
            </a:r>
            <a:endParaRPr lang="de-DE" sz="1800" dirty="0"/>
          </a:p>
          <a:p>
            <a:endParaRPr lang="de-DE" sz="1800" dirty="0"/>
          </a:p>
        </p:txBody>
      </p:sp>
      <p:sp>
        <p:nvSpPr>
          <p:cNvPr id="11" name="Textfeld 10">
            <a:extLst>
              <a:ext uri="{FF2B5EF4-FFF2-40B4-BE49-F238E27FC236}">
                <a16:creationId xmlns:a16="http://schemas.microsoft.com/office/drawing/2014/main" id="{6191E229-8EDC-41CE-872F-6C233E4E92E3}"/>
              </a:ext>
            </a:extLst>
          </p:cNvPr>
          <p:cNvSpPr txBox="1"/>
          <p:nvPr/>
        </p:nvSpPr>
        <p:spPr>
          <a:xfrm>
            <a:off x="6249673" y="4390824"/>
            <a:ext cx="1049790" cy="923330"/>
          </a:xfrm>
          <a:prstGeom prst="rect">
            <a:avLst/>
          </a:prstGeom>
          <a:noFill/>
          <a:ln>
            <a:solidFill>
              <a:schemeClr val="tx1"/>
            </a:solidFill>
          </a:ln>
        </p:spPr>
        <p:txBody>
          <a:bodyPr wrap="square" rtlCol="0">
            <a:spAutoFit/>
          </a:bodyPr>
          <a:lstStyle/>
          <a:p>
            <a:endParaRPr lang="de-DE" sz="1800" dirty="0"/>
          </a:p>
          <a:p>
            <a:r>
              <a:rPr lang="de-DE" sz="1800" dirty="0"/>
              <a:t>Intraday</a:t>
            </a:r>
          </a:p>
          <a:p>
            <a:endParaRPr lang="de-DE" sz="1800" dirty="0"/>
          </a:p>
        </p:txBody>
      </p:sp>
      <p:sp>
        <p:nvSpPr>
          <p:cNvPr id="12" name="Textfeld 11">
            <a:extLst>
              <a:ext uri="{FF2B5EF4-FFF2-40B4-BE49-F238E27FC236}">
                <a16:creationId xmlns:a16="http://schemas.microsoft.com/office/drawing/2014/main" id="{9364A6D3-76E6-424E-877A-C2F86D41282B}"/>
              </a:ext>
            </a:extLst>
          </p:cNvPr>
          <p:cNvSpPr txBox="1"/>
          <p:nvPr/>
        </p:nvSpPr>
        <p:spPr>
          <a:xfrm>
            <a:off x="1544956" y="5601449"/>
            <a:ext cx="3062837" cy="646331"/>
          </a:xfrm>
          <a:prstGeom prst="rect">
            <a:avLst/>
          </a:prstGeom>
          <a:noFill/>
        </p:spPr>
        <p:txBody>
          <a:bodyPr wrap="square" rtlCol="0">
            <a:spAutoFit/>
          </a:bodyPr>
          <a:lstStyle/>
          <a:p>
            <a:r>
              <a:rPr lang="de-DE" sz="1800" dirty="0" err="1"/>
              <a:t>years</a:t>
            </a:r>
            <a:r>
              <a:rPr lang="de-DE" sz="1800" dirty="0"/>
              <a:t>, </a:t>
            </a:r>
            <a:r>
              <a:rPr lang="de-DE" sz="1800" dirty="0" err="1"/>
              <a:t>quarters</a:t>
            </a:r>
            <a:r>
              <a:rPr lang="de-DE" sz="1800" dirty="0"/>
              <a:t>, </a:t>
            </a:r>
            <a:r>
              <a:rPr lang="de-DE" sz="1800" dirty="0" err="1"/>
              <a:t>months</a:t>
            </a:r>
            <a:r>
              <a:rPr lang="de-DE" sz="1800" dirty="0"/>
              <a:t>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
        <p:nvSpPr>
          <p:cNvPr id="13" name="Textfeld 12">
            <a:extLst>
              <a:ext uri="{FF2B5EF4-FFF2-40B4-BE49-F238E27FC236}">
                <a16:creationId xmlns:a16="http://schemas.microsoft.com/office/drawing/2014/main" id="{C05C8B0A-9D43-4D0E-AE16-368EE3A40444}"/>
              </a:ext>
            </a:extLst>
          </p:cNvPr>
          <p:cNvSpPr txBox="1"/>
          <p:nvPr/>
        </p:nvSpPr>
        <p:spPr>
          <a:xfrm>
            <a:off x="4962370" y="5634633"/>
            <a:ext cx="1049790" cy="923330"/>
          </a:xfrm>
          <a:prstGeom prst="rect">
            <a:avLst/>
          </a:prstGeom>
          <a:noFill/>
        </p:spPr>
        <p:txBody>
          <a:bodyPr wrap="square" rtlCol="0">
            <a:spAutoFit/>
          </a:bodyPr>
          <a:lstStyle/>
          <a:p>
            <a:r>
              <a:rPr lang="de-DE" sz="1800" dirty="0" err="1"/>
              <a:t>day</a:t>
            </a:r>
            <a:r>
              <a:rPr lang="de-DE" sz="1800" dirty="0"/>
              <a:t> </a:t>
            </a:r>
            <a:r>
              <a:rPr lang="de-DE" sz="1800" dirty="0" err="1"/>
              <a:t>ahead</a:t>
            </a:r>
            <a:r>
              <a:rPr lang="de-DE" sz="1800" dirty="0"/>
              <a:t> </a:t>
            </a:r>
            <a:r>
              <a:rPr lang="de-DE" sz="1800" dirty="0" err="1"/>
              <a:t>delivery</a:t>
            </a:r>
            <a:endParaRPr lang="de-DE" sz="1800" dirty="0"/>
          </a:p>
        </p:txBody>
      </p:sp>
      <p:sp>
        <p:nvSpPr>
          <p:cNvPr id="15" name="Textfeld 14">
            <a:extLst>
              <a:ext uri="{FF2B5EF4-FFF2-40B4-BE49-F238E27FC236}">
                <a16:creationId xmlns:a16="http://schemas.microsoft.com/office/drawing/2014/main" id="{D6331ABF-7234-4107-ACE1-1410A184F95A}"/>
              </a:ext>
            </a:extLst>
          </p:cNvPr>
          <p:cNvSpPr txBox="1"/>
          <p:nvPr/>
        </p:nvSpPr>
        <p:spPr>
          <a:xfrm>
            <a:off x="6159224" y="5634633"/>
            <a:ext cx="1359741" cy="923330"/>
          </a:xfrm>
          <a:prstGeom prst="rect">
            <a:avLst/>
          </a:prstGeom>
          <a:noFill/>
        </p:spPr>
        <p:txBody>
          <a:bodyPr wrap="square" rtlCol="0">
            <a:spAutoFit/>
          </a:bodyPr>
          <a:lstStyle/>
          <a:p>
            <a:r>
              <a:rPr lang="de-DE" sz="1800" dirty="0" err="1"/>
              <a:t>up</a:t>
            </a:r>
            <a:r>
              <a:rPr lang="de-DE" sz="1800" dirty="0"/>
              <a:t> </a:t>
            </a:r>
            <a:r>
              <a:rPr lang="de-DE" sz="1800" dirty="0" err="1"/>
              <a:t>to</a:t>
            </a:r>
            <a:r>
              <a:rPr lang="de-DE" sz="1800" dirty="0"/>
              <a:t> 5 min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Tree>
    <p:extLst>
      <p:ext uri="{BB962C8B-B14F-4D97-AF65-F5344CB8AC3E}">
        <p14:creationId xmlns:p14="http://schemas.microsoft.com/office/powerpoint/2010/main" val="1649430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en-US" dirty="0"/>
              <a:t>A power consumer can hedge against price increases by purchasing a call option. Suppose the electricity futures contract price is $25/MWh. The end user wishes to pay no more than $25/MWh. To accomplish this, the end user purchases a call option for a premium of $0.75/MWh.</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Consumer hedging with call options</a:t>
            </a:r>
          </a:p>
        </p:txBody>
      </p:sp>
      <p:sp>
        <p:nvSpPr>
          <p:cNvPr id="8" name="Textfeld 7">
            <a:extLst>
              <a:ext uri="{FF2B5EF4-FFF2-40B4-BE49-F238E27FC236}">
                <a16:creationId xmlns:a16="http://schemas.microsoft.com/office/drawing/2014/main" id="{8F308384-5F23-4721-968B-DCB9AC735F86}"/>
              </a:ext>
            </a:extLst>
          </p:cNvPr>
          <p:cNvSpPr txBox="1"/>
          <p:nvPr/>
        </p:nvSpPr>
        <p:spPr>
          <a:xfrm>
            <a:off x="4139952" y="3258614"/>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pic>
        <p:nvPicPr>
          <p:cNvPr id="4" name="Grafik 3" descr="Ein Bild, das Screenshot enthält.&#10;&#10;Automatisch generierte Beschreibung">
            <a:extLst>
              <a:ext uri="{FF2B5EF4-FFF2-40B4-BE49-F238E27FC236}">
                <a16:creationId xmlns:a16="http://schemas.microsoft.com/office/drawing/2014/main" id="{E0A51448-7AC3-40AD-B737-56EF79592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573016"/>
            <a:ext cx="6198084" cy="3284984"/>
          </a:xfrm>
          <a:prstGeom prst="rect">
            <a:avLst/>
          </a:prstGeom>
        </p:spPr>
      </p:pic>
    </p:spTree>
    <p:extLst>
      <p:ext uri="{BB962C8B-B14F-4D97-AF65-F5344CB8AC3E}">
        <p14:creationId xmlns:p14="http://schemas.microsoft.com/office/powerpoint/2010/main" val="139852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4" name="Gerade Verbindung mit Pfeil 3">
            <a:extLst>
              <a:ext uri="{FF2B5EF4-FFF2-40B4-BE49-F238E27FC236}">
                <a16:creationId xmlns:a16="http://schemas.microsoft.com/office/drawing/2014/main" id="{A556FA78-3AA3-494E-8698-FBB0D625A8F1}"/>
              </a:ext>
            </a:extLst>
          </p:cNvPr>
          <p:cNvCxnSpPr/>
          <p:nvPr/>
        </p:nvCxnSpPr>
        <p:spPr bwMode="auto">
          <a:xfrm>
            <a:off x="1115617" y="2132856"/>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a:extLst>
              <a:ext uri="{FF2B5EF4-FFF2-40B4-BE49-F238E27FC236}">
                <a16:creationId xmlns:a16="http://schemas.microsoft.com/office/drawing/2014/main" id="{FB9538EB-1008-466D-99DD-A611DCBBCC87}"/>
              </a:ext>
            </a:extLst>
          </p:cNvPr>
          <p:cNvSpPr txBox="1"/>
          <p:nvPr/>
        </p:nvSpPr>
        <p:spPr>
          <a:xfrm>
            <a:off x="632387" y="1799451"/>
            <a:ext cx="1079922" cy="276999"/>
          </a:xfrm>
          <a:prstGeom prst="rect">
            <a:avLst/>
          </a:prstGeom>
          <a:noFill/>
        </p:spPr>
        <p:txBody>
          <a:bodyPr wrap="square" rtlCol="0">
            <a:spAutoFit/>
          </a:bodyPr>
          <a:lstStyle/>
          <a:p>
            <a:r>
              <a:rPr lang="de-DE" dirty="0"/>
              <a:t>Time</a:t>
            </a:r>
          </a:p>
        </p:txBody>
      </p:sp>
      <p:sp>
        <p:nvSpPr>
          <p:cNvPr id="8" name="Textfeld 7">
            <a:extLst>
              <a:ext uri="{FF2B5EF4-FFF2-40B4-BE49-F238E27FC236}">
                <a16:creationId xmlns:a16="http://schemas.microsoft.com/office/drawing/2014/main" id="{B6DF6D38-F9AA-439A-9340-9436DB6714F0}"/>
              </a:ext>
            </a:extLst>
          </p:cNvPr>
          <p:cNvSpPr txBox="1"/>
          <p:nvPr/>
        </p:nvSpPr>
        <p:spPr>
          <a:xfrm>
            <a:off x="6804248" y="1799451"/>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6CB14F6C-3DDC-4BAA-8553-4A0F7BA8490A}"/>
              </a:ext>
            </a:extLst>
          </p:cNvPr>
          <p:cNvSpPr txBox="1"/>
          <p:nvPr/>
        </p:nvSpPr>
        <p:spPr>
          <a:xfrm>
            <a:off x="209302" y="2564904"/>
            <a:ext cx="906315" cy="276999"/>
          </a:xfrm>
          <a:prstGeom prst="rect">
            <a:avLst/>
          </a:prstGeom>
          <a:noFill/>
        </p:spPr>
        <p:txBody>
          <a:bodyPr wrap="square" rtlCol="0">
            <a:spAutoFit/>
          </a:bodyPr>
          <a:lstStyle/>
          <a:p>
            <a:r>
              <a:rPr lang="de-DE" b="1" dirty="0"/>
              <a:t>Exchange</a:t>
            </a:r>
          </a:p>
        </p:txBody>
      </p:sp>
      <p:sp>
        <p:nvSpPr>
          <p:cNvPr id="10" name="Textfeld 9">
            <a:extLst>
              <a:ext uri="{FF2B5EF4-FFF2-40B4-BE49-F238E27FC236}">
                <a16:creationId xmlns:a16="http://schemas.microsoft.com/office/drawing/2014/main" id="{E8284428-9817-406A-9A53-31B6F776757B}"/>
              </a:ext>
            </a:extLst>
          </p:cNvPr>
          <p:cNvSpPr txBox="1"/>
          <p:nvPr/>
        </p:nvSpPr>
        <p:spPr>
          <a:xfrm>
            <a:off x="266033" y="4226897"/>
            <a:ext cx="906315" cy="276999"/>
          </a:xfrm>
          <a:prstGeom prst="rect">
            <a:avLst/>
          </a:prstGeom>
          <a:noFill/>
        </p:spPr>
        <p:txBody>
          <a:bodyPr wrap="square" rtlCol="0">
            <a:spAutoFit/>
          </a:bodyPr>
          <a:lstStyle/>
          <a:p>
            <a:r>
              <a:rPr lang="de-DE" b="1" dirty="0"/>
              <a:t>Bilateral</a:t>
            </a:r>
          </a:p>
        </p:txBody>
      </p:sp>
      <p:sp>
        <p:nvSpPr>
          <p:cNvPr id="11" name="Textfeld 10">
            <a:extLst>
              <a:ext uri="{FF2B5EF4-FFF2-40B4-BE49-F238E27FC236}">
                <a16:creationId xmlns:a16="http://schemas.microsoft.com/office/drawing/2014/main" id="{8D862B26-8C67-4C6D-B057-19EA898FC3A1}"/>
              </a:ext>
            </a:extLst>
          </p:cNvPr>
          <p:cNvSpPr txBox="1"/>
          <p:nvPr/>
        </p:nvSpPr>
        <p:spPr>
          <a:xfrm>
            <a:off x="274786" y="5120474"/>
            <a:ext cx="864097" cy="461665"/>
          </a:xfrm>
          <a:prstGeom prst="rect">
            <a:avLst/>
          </a:prstGeom>
          <a:noFill/>
        </p:spPr>
        <p:txBody>
          <a:bodyPr wrap="square" rtlCol="0">
            <a:spAutoFit/>
          </a:bodyPr>
          <a:lstStyle/>
          <a:p>
            <a:r>
              <a:rPr lang="de-DE" b="1" dirty="0"/>
              <a:t>Control power</a:t>
            </a:r>
          </a:p>
        </p:txBody>
      </p:sp>
      <p:sp>
        <p:nvSpPr>
          <p:cNvPr id="12" name="Textfeld 11">
            <a:extLst>
              <a:ext uri="{FF2B5EF4-FFF2-40B4-BE49-F238E27FC236}">
                <a16:creationId xmlns:a16="http://schemas.microsoft.com/office/drawing/2014/main" id="{059D867C-16A9-478A-8372-E0AD4EE97E2D}"/>
              </a:ext>
            </a:extLst>
          </p:cNvPr>
          <p:cNvSpPr txBox="1"/>
          <p:nvPr/>
        </p:nvSpPr>
        <p:spPr>
          <a:xfrm>
            <a:off x="1121360" y="2262187"/>
            <a:ext cx="1224135" cy="1938992"/>
          </a:xfrm>
          <a:prstGeom prst="rect">
            <a:avLst/>
          </a:prstGeom>
          <a:noFill/>
          <a:ln>
            <a:solidFill>
              <a:schemeClr val="tx1"/>
            </a:solidFill>
          </a:ln>
        </p:spPr>
        <p:txBody>
          <a:bodyPr wrap="square" rtlCol="0">
            <a:spAutoFit/>
          </a:bodyPr>
          <a:lstStyle/>
          <a:p>
            <a:r>
              <a:rPr lang="de-DE" b="1" dirty="0"/>
              <a:t>EEX Futures</a:t>
            </a:r>
          </a:p>
          <a:p>
            <a:endParaRPr lang="de-DE" sz="600" dirty="0"/>
          </a:p>
          <a:p>
            <a:r>
              <a:rPr lang="de-DE" dirty="0" err="1"/>
              <a:t>until</a:t>
            </a:r>
            <a:r>
              <a:rPr lang="de-DE" dirty="0"/>
              <a:t> 24:00 on </a:t>
            </a:r>
            <a:r>
              <a:rPr lang="de-DE" dirty="0" err="1"/>
              <a:t>the</a:t>
            </a:r>
            <a:r>
              <a:rPr lang="de-DE" dirty="0"/>
              <a:t> last </a:t>
            </a:r>
            <a:r>
              <a:rPr lang="de-DE" dirty="0" err="1"/>
              <a:t>day</a:t>
            </a:r>
            <a:r>
              <a:rPr lang="de-DE" dirty="0"/>
              <a:t> </a:t>
            </a:r>
            <a:r>
              <a:rPr lang="de-DE" dirty="0" err="1"/>
              <a:t>of</a:t>
            </a:r>
            <a:r>
              <a:rPr lang="de-DE" dirty="0"/>
              <a:t> M-2</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3" name="Textfeld 12">
            <a:extLst>
              <a:ext uri="{FF2B5EF4-FFF2-40B4-BE49-F238E27FC236}">
                <a16:creationId xmlns:a16="http://schemas.microsoft.com/office/drawing/2014/main" id="{90E9FBCD-A414-43EA-B12C-DC71E044A8FA}"/>
              </a:ext>
            </a:extLst>
          </p:cNvPr>
          <p:cNvSpPr txBox="1"/>
          <p:nvPr/>
        </p:nvSpPr>
        <p:spPr>
          <a:xfrm>
            <a:off x="2409853" y="2264931"/>
            <a:ext cx="1426137" cy="1661993"/>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EXAA</a:t>
            </a:r>
          </a:p>
          <a:p>
            <a:endParaRPr lang="de-DE" sz="600" dirty="0"/>
          </a:p>
          <a:p>
            <a:r>
              <a:rPr lang="de-DE" dirty="0" err="1"/>
              <a:t>until</a:t>
            </a:r>
            <a:r>
              <a:rPr lang="de-DE" dirty="0"/>
              <a:t> 10:12 on D-1</a:t>
            </a:r>
          </a:p>
          <a:p>
            <a:endParaRPr lang="de-DE" sz="600" dirty="0"/>
          </a:p>
          <a:p>
            <a:r>
              <a:rPr lang="de-DE" dirty="0" err="1"/>
              <a:t>hours</a:t>
            </a:r>
            <a:r>
              <a:rPr lang="de-DE" dirty="0"/>
              <a:t> and 15 min</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4" name="Textfeld 13">
            <a:extLst>
              <a:ext uri="{FF2B5EF4-FFF2-40B4-BE49-F238E27FC236}">
                <a16:creationId xmlns:a16="http://schemas.microsoft.com/office/drawing/2014/main" id="{5BC9202A-7E7A-4184-9340-F47D0632FCAF}"/>
              </a:ext>
            </a:extLst>
          </p:cNvPr>
          <p:cNvSpPr txBox="1"/>
          <p:nvPr/>
        </p:nvSpPr>
        <p:spPr>
          <a:xfrm>
            <a:off x="3890307" y="2271209"/>
            <a:ext cx="1185749" cy="1569660"/>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EPEX Spot</a:t>
            </a:r>
          </a:p>
          <a:p>
            <a:endParaRPr lang="de-DE" sz="600" dirty="0"/>
          </a:p>
          <a:p>
            <a:r>
              <a:rPr lang="de-DE" dirty="0" err="1"/>
              <a:t>until</a:t>
            </a:r>
            <a:r>
              <a:rPr lang="de-DE" dirty="0"/>
              <a:t> 12:00 on D-1</a:t>
            </a:r>
          </a:p>
          <a:p>
            <a:endParaRPr lang="de-DE" sz="600" dirty="0"/>
          </a:p>
          <a:p>
            <a:r>
              <a:rPr lang="de-DE" dirty="0" err="1"/>
              <a:t>hours</a:t>
            </a:r>
            <a:r>
              <a:rPr lang="de-DE" dirty="0"/>
              <a:t> and </a:t>
            </a:r>
            <a:r>
              <a:rPr lang="de-DE" dirty="0" err="1"/>
              <a:t>blocks</a:t>
            </a:r>
            <a:r>
              <a:rPr lang="de-DE" dirty="0"/>
              <a:t> </a:t>
            </a:r>
          </a:p>
        </p:txBody>
      </p:sp>
      <p:sp>
        <p:nvSpPr>
          <p:cNvPr id="15" name="Textfeld 14">
            <a:extLst>
              <a:ext uri="{FF2B5EF4-FFF2-40B4-BE49-F238E27FC236}">
                <a16:creationId xmlns:a16="http://schemas.microsoft.com/office/drawing/2014/main" id="{94654E29-3970-49B5-85EF-C00352EEC875}"/>
              </a:ext>
            </a:extLst>
          </p:cNvPr>
          <p:cNvSpPr txBox="1"/>
          <p:nvPr/>
        </p:nvSpPr>
        <p:spPr>
          <a:xfrm>
            <a:off x="5130373" y="2271209"/>
            <a:ext cx="1224135" cy="1384995"/>
          </a:xfrm>
          <a:prstGeom prst="rect">
            <a:avLst/>
          </a:prstGeom>
          <a:noFill/>
          <a:ln>
            <a:solidFill>
              <a:schemeClr val="tx1"/>
            </a:solidFill>
          </a:ln>
        </p:spPr>
        <p:txBody>
          <a:bodyPr wrap="square" rtlCol="0">
            <a:spAutoFit/>
          </a:bodyPr>
          <a:lstStyle/>
          <a:p>
            <a:r>
              <a:rPr lang="de-DE" b="1" dirty="0"/>
              <a:t>Intraday </a:t>
            </a:r>
            <a:r>
              <a:rPr lang="de-DE" b="1" dirty="0" err="1"/>
              <a:t>Auction</a:t>
            </a:r>
            <a:r>
              <a:rPr lang="de-DE" b="1" dirty="0"/>
              <a:t> EPEX Spot</a:t>
            </a:r>
          </a:p>
          <a:p>
            <a:endParaRPr lang="de-DE" sz="600" dirty="0"/>
          </a:p>
          <a:p>
            <a:r>
              <a:rPr lang="de-DE" dirty="0" err="1"/>
              <a:t>until</a:t>
            </a:r>
            <a:r>
              <a:rPr lang="de-DE" dirty="0"/>
              <a:t> 15:00 on D-1</a:t>
            </a:r>
          </a:p>
          <a:p>
            <a:endParaRPr lang="de-DE" sz="600" dirty="0"/>
          </a:p>
          <a:p>
            <a:r>
              <a:rPr lang="de-DE" dirty="0"/>
              <a:t>15 min </a:t>
            </a:r>
          </a:p>
        </p:txBody>
      </p:sp>
      <p:sp>
        <p:nvSpPr>
          <p:cNvPr id="16" name="Textfeld 15">
            <a:extLst>
              <a:ext uri="{FF2B5EF4-FFF2-40B4-BE49-F238E27FC236}">
                <a16:creationId xmlns:a16="http://schemas.microsoft.com/office/drawing/2014/main" id="{BDA3FE79-5BF0-48EC-B1E6-ACE776F9B275}"/>
              </a:ext>
            </a:extLst>
          </p:cNvPr>
          <p:cNvSpPr txBox="1"/>
          <p:nvPr/>
        </p:nvSpPr>
        <p:spPr>
          <a:xfrm>
            <a:off x="6408825" y="2271209"/>
            <a:ext cx="1262521" cy="1938992"/>
          </a:xfrm>
          <a:prstGeom prst="rect">
            <a:avLst/>
          </a:prstGeom>
          <a:noFill/>
          <a:ln>
            <a:solidFill>
              <a:schemeClr val="tx1"/>
            </a:solidFill>
          </a:ln>
        </p:spPr>
        <p:txBody>
          <a:bodyPr wrap="square" rtlCol="0">
            <a:spAutoFit/>
          </a:bodyPr>
          <a:lstStyle/>
          <a:p>
            <a:r>
              <a:rPr lang="de-DE" b="1" dirty="0"/>
              <a:t>Intraday </a:t>
            </a:r>
            <a:r>
              <a:rPr lang="de-DE" b="1" dirty="0" err="1"/>
              <a:t>continuous</a:t>
            </a:r>
            <a:r>
              <a:rPr lang="de-DE" b="1" dirty="0"/>
              <a:t> EPEX Spot</a:t>
            </a:r>
          </a:p>
          <a:p>
            <a:endParaRPr lang="de-DE" sz="600" dirty="0"/>
          </a:p>
          <a:p>
            <a:r>
              <a:rPr lang="de-DE" dirty="0" err="1"/>
              <a:t>from</a:t>
            </a:r>
            <a:r>
              <a:rPr lang="de-DE" dirty="0"/>
              <a:t> 15:00 on D-1 </a:t>
            </a:r>
            <a:r>
              <a:rPr lang="de-DE" dirty="0" err="1"/>
              <a:t>until</a:t>
            </a:r>
            <a:r>
              <a:rPr lang="de-DE" dirty="0"/>
              <a:t> 5 min </a:t>
            </a:r>
            <a:r>
              <a:rPr lang="de-DE" dirty="0" err="1"/>
              <a:t>before</a:t>
            </a:r>
            <a:r>
              <a:rPr lang="de-DE" dirty="0"/>
              <a:t> t0</a:t>
            </a:r>
          </a:p>
          <a:p>
            <a:endParaRPr lang="de-DE" sz="600" dirty="0"/>
          </a:p>
          <a:p>
            <a:r>
              <a:rPr lang="de-DE" dirty="0"/>
              <a:t>15 min </a:t>
            </a:r>
            <a:r>
              <a:rPr lang="en-GB" dirty="0"/>
              <a:t>[16:00 D-1 until 5 min before t0)</a:t>
            </a:r>
            <a:endParaRPr lang="de-DE" dirty="0"/>
          </a:p>
        </p:txBody>
      </p:sp>
      <p:sp>
        <p:nvSpPr>
          <p:cNvPr id="17" name="Textfeld 16">
            <a:extLst>
              <a:ext uri="{FF2B5EF4-FFF2-40B4-BE49-F238E27FC236}">
                <a16:creationId xmlns:a16="http://schemas.microsoft.com/office/drawing/2014/main" id="{EA34E1EA-FCFF-4ECB-AB06-523BE12F0D88}"/>
              </a:ext>
            </a:extLst>
          </p:cNvPr>
          <p:cNvSpPr txBox="1"/>
          <p:nvPr/>
        </p:nvSpPr>
        <p:spPr>
          <a:xfrm>
            <a:off x="1138883" y="4550310"/>
            <a:ext cx="6532463" cy="461665"/>
          </a:xfrm>
          <a:prstGeom prst="rect">
            <a:avLst/>
          </a:prstGeom>
          <a:noFill/>
          <a:ln>
            <a:solidFill>
              <a:schemeClr val="tx1"/>
            </a:solidFill>
          </a:ln>
        </p:spPr>
        <p:txBody>
          <a:bodyPr wrap="square" rtlCol="0">
            <a:spAutoFit/>
          </a:bodyPr>
          <a:lstStyle/>
          <a:p>
            <a:pPr algn="l"/>
            <a:r>
              <a:rPr lang="en-GB" dirty="0"/>
              <a:t>until 15 min before t0 across control areas; immediately before t0 for trades within the same </a:t>
            </a:r>
          </a:p>
          <a:p>
            <a:pPr algn="l"/>
            <a:r>
              <a:rPr lang="en-GB" dirty="0"/>
              <a:t>control area.		Forward and spot	All products are negotiated bilaterally. </a:t>
            </a:r>
            <a:endParaRPr lang="de-DE" dirty="0"/>
          </a:p>
        </p:txBody>
      </p:sp>
      <p:sp>
        <p:nvSpPr>
          <p:cNvPr id="18" name="Textfeld 17">
            <a:extLst>
              <a:ext uri="{FF2B5EF4-FFF2-40B4-BE49-F238E27FC236}">
                <a16:creationId xmlns:a16="http://schemas.microsoft.com/office/drawing/2014/main" id="{060E0471-9EBE-4B9D-BFE5-0615265B02EE}"/>
              </a:ext>
            </a:extLst>
          </p:cNvPr>
          <p:cNvSpPr txBox="1"/>
          <p:nvPr/>
        </p:nvSpPr>
        <p:spPr>
          <a:xfrm>
            <a:off x="2409852" y="5049572"/>
            <a:ext cx="2496478" cy="1015663"/>
          </a:xfrm>
          <a:prstGeom prst="rect">
            <a:avLst/>
          </a:prstGeom>
          <a:noFill/>
          <a:ln>
            <a:solidFill>
              <a:schemeClr val="tx1"/>
            </a:solidFill>
          </a:ln>
        </p:spPr>
        <p:txBody>
          <a:bodyPr wrap="square" rtlCol="0">
            <a:spAutoFit/>
          </a:bodyPr>
          <a:lstStyle/>
          <a:p>
            <a:pPr algn="l"/>
            <a:r>
              <a:rPr lang="en-GB" b="1" dirty="0"/>
              <a:t>Secondary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19" name="Textfeld 18">
            <a:extLst>
              <a:ext uri="{FF2B5EF4-FFF2-40B4-BE49-F238E27FC236}">
                <a16:creationId xmlns:a16="http://schemas.microsoft.com/office/drawing/2014/main" id="{637EFD6E-3396-4A57-9245-59DC47A1E703}"/>
              </a:ext>
            </a:extLst>
          </p:cNvPr>
          <p:cNvSpPr txBox="1"/>
          <p:nvPr/>
        </p:nvSpPr>
        <p:spPr>
          <a:xfrm>
            <a:off x="1122435" y="5049572"/>
            <a:ext cx="1224135" cy="1384995"/>
          </a:xfrm>
          <a:prstGeom prst="rect">
            <a:avLst/>
          </a:prstGeom>
          <a:noFill/>
          <a:ln>
            <a:solidFill>
              <a:schemeClr val="tx1"/>
            </a:solidFill>
          </a:ln>
        </p:spPr>
        <p:txBody>
          <a:bodyPr wrap="square" rtlCol="0">
            <a:spAutoFit/>
          </a:bodyPr>
          <a:lstStyle/>
          <a:p>
            <a:r>
              <a:rPr lang="de-DE" b="1" dirty="0"/>
              <a:t>Primary </a:t>
            </a:r>
            <a:r>
              <a:rPr lang="de-DE" b="1" dirty="0" err="1"/>
              <a:t>reserve</a:t>
            </a:r>
            <a:endParaRPr lang="de-DE" b="1" dirty="0"/>
          </a:p>
          <a:p>
            <a:r>
              <a:rPr lang="de-DE" dirty="0" err="1"/>
              <a:t>until</a:t>
            </a:r>
            <a:r>
              <a:rPr lang="de-DE" dirty="0"/>
              <a:t> Tue 15:00 </a:t>
            </a:r>
            <a:r>
              <a:rPr lang="de-DE" dirty="0" err="1"/>
              <a:t>for</a:t>
            </a:r>
            <a:r>
              <a:rPr lang="de-DE" dirty="0"/>
              <a:t> Mo </a:t>
            </a:r>
            <a:r>
              <a:rPr lang="de-DE" dirty="0" err="1"/>
              <a:t>from</a:t>
            </a:r>
            <a:r>
              <a:rPr lang="de-DE" dirty="0"/>
              <a:t> 00:00</a:t>
            </a:r>
          </a:p>
          <a:p>
            <a:r>
              <a:rPr lang="de-DE" dirty="0"/>
              <a:t>Time </a:t>
            </a:r>
            <a:r>
              <a:rPr lang="de-DE" dirty="0" err="1"/>
              <a:t>blocks</a:t>
            </a:r>
            <a:r>
              <a:rPr lang="de-DE" dirty="0"/>
              <a:t>: </a:t>
            </a:r>
            <a:r>
              <a:rPr lang="de-DE" dirty="0" err="1"/>
              <a:t>one</a:t>
            </a:r>
            <a:r>
              <a:rPr lang="de-DE" dirty="0"/>
              <a:t> </a:t>
            </a:r>
            <a:r>
              <a:rPr lang="de-DE" dirty="0" err="1"/>
              <a:t>week</a:t>
            </a:r>
            <a:endParaRPr lang="de-DE" dirty="0"/>
          </a:p>
        </p:txBody>
      </p:sp>
      <p:sp>
        <p:nvSpPr>
          <p:cNvPr id="20" name="Textfeld 19">
            <a:extLst>
              <a:ext uri="{FF2B5EF4-FFF2-40B4-BE49-F238E27FC236}">
                <a16:creationId xmlns:a16="http://schemas.microsoft.com/office/drawing/2014/main" id="{600BA2EB-81EB-4597-A422-2146C4CA9B07}"/>
              </a:ext>
            </a:extLst>
          </p:cNvPr>
          <p:cNvSpPr txBox="1"/>
          <p:nvPr/>
        </p:nvSpPr>
        <p:spPr>
          <a:xfrm>
            <a:off x="4946942" y="5045339"/>
            <a:ext cx="2724401" cy="1015663"/>
          </a:xfrm>
          <a:prstGeom prst="rect">
            <a:avLst/>
          </a:prstGeom>
          <a:noFill/>
          <a:ln>
            <a:solidFill>
              <a:schemeClr val="tx1"/>
            </a:solidFill>
          </a:ln>
        </p:spPr>
        <p:txBody>
          <a:bodyPr wrap="square" rtlCol="0">
            <a:spAutoFit/>
          </a:bodyPr>
          <a:lstStyle/>
          <a:p>
            <a:pPr algn="l"/>
            <a:r>
              <a:rPr lang="en-GB" b="1" dirty="0"/>
              <a:t>Minute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21" name="Textfeld 20">
            <a:extLst>
              <a:ext uri="{FF2B5EF4-FFF2-40B4-BE49-F238E27FC236}">
                <a16:creationId xmlns:a16="http://schemas.microsoft.com/office/drawing/2014/main" id="{4221FFFC-CAAF-4828-86F5-9D00E04BA983}"/>
              </a:ext>
            </a:extLst>
          </p:cNvPr>
          <p:cNvSpPr txBox="1"/>
          <p:nvPr/>
        </p:nvSpPr>
        <p:spPr>
          <a:xfrm>
            <a:off x="1122435" y="4264494"/>
            <a:ext cx="1223060" cy="276999"/>
          </a:xfrm>
          <a:prstGeom prst="rect">
            <a:avLst/>
          </a:prstGeom>
          <a:noFill/>
          <a:ln>
            <a:solidFill>
              <a:schemeClr val="tx1"/>
            </a:solidFill>
          </a:ln>
        </p:spPr>
        <p:txBody>
          <a:bodyPr wrap="square" rtlCol="0">
            <a:spAutoFit/>
          </a:bodyPr>
          <a:lstStyle/>
          <a:p>
            <a:r>
              <a:rPr lang="de-DE" dirty="0"/>
              <a:t>Forward / Term</a:t>
            </a:r>
          </a:p>
        </p:txBody>
      </p:sp>
      <p:sp>
        <p:nvSpPr>
          <p:cNvPr id="23" name="Textfeld 22">
            <a:extLst>
              <a:ext uri="{FF2B5EF4-FFF2-40B4-BE49-F238E27FC236}">
                <a16:creationId xmlns:a16="http://schemas.microsoft.com/office/drawing/2014/main" id="{52CB947D-4D81-44DD-821E-7439813CA00B}"/>
              </a:ext>
            </a:extLst>
          </p:cNvPr>
          <p:cNvSpPr txBox="1"/>
          <p:nvPr/>
        </p:nvSpPr>
        <p:spPr>
          <a:xfrm>
            <a:off x="2409851" y="4269184"/>
            <a:ext cx="5261493" cy="276999"/>
          </a:xfrm>
          <a:prstGeom prst="rect">
            <a:avLst/>
          </a:prstGeom>
          <a:noFill/>
          <a:ln>
            <a:solidFill>
              <a:schemeClr val="tx1"/>
            </a:solidFill>
          </a:ln>
        </p:spPr>
        <p:txBody>
          <a:bodyPr wrap="square" rtlCol="0">
            <a:spAutoFit/>
          </a:bodyPr>
          <a:lstStyle/>
          <a:p>
            <a:r>
              <a:rPr lang="de-DE" dirty="0"/>
              <a:t>Spot / Short-term</a:t>
            </a:r>
          </a:p>
        </p:txBody>
      </p:sp>
      <p:sp>
        <p:nvSpPr>
          <p:cNvPr id="24" name="Textfeld 23">
            <a:extLst>
              <a:ext uri="{FF2B5EF4-FFF2-40B4-BE49-F238E27FC236}">
                <a16:creationId xmlns:a16="http://schemas.microsoft.com/office/drawing/2014/main" id="{5D7A4089-5993-47DF-9E94-C93679CEF14C}"/>
              </a:ext>
            </a:extLst>
          </p:cNvPr>
          <p:cNvSpPr txBox="1"/>
          <p:nvPr/>
        </p:nvSpPr>
        <p:spPr>
          <a:xfrm>
            <a:off x="4394173" y="6206954"/>
            <a:ext cx="3387376" cy="276999"/>
          </a:xfrm>
          <a:prstGeom prst="rect">
            <a:avLst/>
          </a:prstGeom>
          <a:noFill/>
        </p:spPr>
        <p:txBody>
          <a:bodyPr wrap="square" rtlCol="0">
            <a:spAutoFit/>
          </a:bodyPr>
          <a:lstStyle/>
          <a:p>
            <a:pPr algn="r"/>
            <a:r>
              <a:rPr lang="de-DE" dirty="0"/>
              <a:t>Source: </a:t>
            </a:r>
            <a:r>
              <a:rPr lang="de-DE" dirty="0" err="1"/>
              <a:t>Adapted</a:t>
            </a:r>
            <a:r>
              <a:rPr lang="de-DE" dirty="0"/>
              <a:t> </a:t>
            </a:r>
            <a:r>
              <a:rPr lang="de-DE" dirty="0" err="1"/>
              <a:t>from</a:t>
            </a:r>
            <a:r>
              <a:rPr lang="de-DE" dirty="0"/>
              <a:t> Next Kraftwerke</a:t>
            </a:r>
          </a:p>
        </p:txBody>
      </p:sp>
    </p:spTree>
    <p:extLst>
      <p:ext uri="{BB962C8B-B14F-4D97-AF65-F5344CB8AC3E}">
        <p14:creationId xmlns:p14="http://schemas.microsoft.com/office/powerpoint/2010/main" val="120561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Traders </a:t>
            </a:r>
            <a:r>
              <a:rPr lang="de-DE" dirty="0" err="1"/>
              <a:t>take</a:t>
            </a:r>
            <a:r>
              <a:rPr lang="de-DE" dirty="0"/>
              <a:t> </a:t>
            </a:r>
            <a:r>
              <a:rPr lang="de-DE" dirty="0" err="1"/>
              <a:t>up</a:t>
            </a:r>
            <a:r>
              <a:rPr lang="de-DE" dirty="0"/>
              <a:t> </a:t>
            </a:r>
            <a:r>
              <a:rPr lang="de-DE" dirty="0" err="1"/>
              <a:t>forward</a:t>
            </a:r>
            <a:r>
              <a:rPr lang="de-DE" dirty="0"/>
              <a:t> </a:t>
            </a:r>
            <a:r>
              <a:rPr lang="de-DE" dirty="0" err="1"/>
              <a:t>positions</a:t>
            </a:r>
            <a:r>
              <a:rPr lang="de-DE" dirty="0"/>
              <a:t> </a:t>
            </a:r>
            <a:r>
              <a:rPr lang="de-DE" dirty="0" err="1"/>
              <a:t>based</a:t>
            </a:r>
            <a:r>
              <a:rPr lang="de-DE" dirty="0"/>
              <a:t> on </a:t>
            </a:r>
            <a:r>
              <a:rPr lang="de-DE" dirty="0" err="1"/>
              <a:t>market</a:t>
            </a:r>
            <a:r>
              <a:rPr lang="de-DE" dirty="0"/>
              <a:t> </a:t>
            </a:r>
            <a:r>
              <a:rPr lang="de-DE" dirty="0" err="1"/>
              <a:t>expectations</a:t>
            </a:r>
            <a:r>
              <a:rPr lang="de-DE" dirty="0"/>
              <a:t> but </a:t>
            </a:r>
            <a:r>
              <a:rPr lang="de-DE" dirty="0" err="1"/>
              <a:t>can</a:t>
            </a:r>
            <a:r>
              <a:rPr lang="de-DE" dirty="0"/>
              <a:t> reverse </a:t>
            </a:r>
            <a:r>
              <a:rPr lang="de-DE" dirty="0" err="1"/>
              <a:t>them</a:t>
            </a:r>
            <a:r>
              <a:rPr lang="de-DE" dirty="0"/>
              <a:t> </a:t>
            </a:r>
            <a:r>
              <a:rPr lang="de-DE" dirty="0" err="1"/>
              <a:t>later</a:t>
            </a:r>
            <a:r>
              <a:rPr lang="de-DE" dirty="0"/>
              <a:t> </a:t>
            </a:r>
            <a:r>
              <a:rPr lang="de-DE" dirty="0" err="1"/>
              <a:t>up</a:t>
            </a:r>
            <a:r>
              <a:rPr lang="de-DE" dirty="0"/>
              <a:t> </a:t>
            </a:r>
            <a:r>
              <a:rPr lang="de-DE" dirty="0" err="1"/>
              <a:t>until</a:t>
            </a:r>
            <a:r>
              <a:rPr lang="de-DE" dirty="0"/>
              <a:t> </a:t>
            </a:r>
            <a:r>
              <a:rPr lang="de-DE" dirty="0" err="1"/>
              <a:t>delivery</a:t>
            </a:r>
            <a:r>
              <a:rPr lang="de-DE" dirty="0"/>
              <a:t> </a:t>
            </a:r>
            <a:r>
              <a:rPr lang="de-DE" dirty="0" err="1"/>
              <a:t>by</a:t>
            </a:r>
            <a:r>
              <a:rPr lang="de-DE" dirty="0"/>
              <a:t> </a:t>
            </a:r>
            <a:r>
              <a:rPr lang="de-DE" dirty="0" err="1"/>
              <a:t>offsetting</a:t>
            </a:r>
            <a:r>
              <a:rPr lang="de-DE" dirty="0"/>
              <a:t> (back-</a:t>
            </a:r>
            <a:r>
              <a:rPr lang="de-DE" dirty="0" err="1"/>
              <a:t>to</a:t>
            </a:r>
            <a:r>
              <a:rPr lang="de-DE" dirty="0"/>
              <a:t>-back) </a:t>
            </a:r>
            <a:r>
              <a:rPr lang="de-DE" dirty="0" err="1"/>
              <a:t>purchases</a:t>
            </a:r>
            <a:r>
              <a:rPr lang="de-DE" dirty="0"/>
              <a:t> </a:t>
            </a:r>
            <a:r>
              <a:rPr lang="de-DE" dirty="0" err="1"/>
              <a:t>or</a:t>
            </a:r>
            <a:r>
              <a:rPr lang="de-DE" dirty="0"/>
              <a:t> </a:t>
            </a:r>
            <a:r>
              <a:rPr lang="de-DE" dirty="0" err="1"/>
              <a:t>sales</a:t>
            </a:r>
            <a:r>
              <a:rPr lang="de-DE" dirty="0"/>
              <a:t>.</a:t>
            </a:r>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a:spcBef>
                <a:spcPts val="0"/>
              </a:spcBef>
              <a:buAutoNum type="arabicPeriod"/>
            </a:pPr>
            <a:r>
              <a:rPr lang="de-DE" dirty="0"/>
              <a:t>Buy a </a:t>
            </a:r>
            <a:r>
              <a:rPr lang="de-DE" dirty="0" err="1"/>
              <a:t>contract</a:t>
            </a:r>
            <a:r>
              <a:rPr lang="de-DE" dirty="0"/>
              <a:t> </a:t>
            </a:r>
            <a:r>
              <a:rPr lang="de-DE" dirty="0" err="1"/>
              <a:t>to</a:t>
            </a:r>
            <a:r>
              <a:rPr lang="de-DE" dirty="0"/>
              <a:t> </a:t>
            </a:r>
            <a:r>
              <a:rPr lang="de-DE" dirty="0" err="1"/>
              <a:t>cancel</a:t>
            </a:r>
            <a:r>
              <a:rPr lang="de-DE" dirty="0"/>
              <a:t> out an </a:t>
            </a:r>
            <a:r>
              <a:rPr lang="de-DE" dirty="0" err="1"/>
              <a:t>earlier</a:t>
            </a:r>
            <a:r>
              <a:rPr lang="de-DE" dirty="0"/>
              <a:t> </a:t>
            </a:r>
            <a:r>
              <a:rPr lang="de-DE" dirty="0" err="1"/>
              <a:t>sale</a:t>
            </a:r>
            <a:r>
              <a:rPr lang="de-DE" dirty="0"/>
              <a:t> (</a:t>
            </a:r>
            <a:r>
              <a:rPr lang="de-DE" dirty="0" err="1"/>
              <a:t>cover</a:t>
            </a:r>
            <a:r>
              <a:rPr lang="de-DE" dirty="0"/>
              <a:t> a </a:t>
            </a:r>
            <a:r>
              <a:rPr lang="de-DE" dirty="0" err="1"/>
              <a:t>short</a:t>
            </a:r>
            <a:r>
              <a:rPr lang="de-DE" dirty="0"/>
              <a:t>).</a:t>
            </a:r>
          </a:p>
          <a:p>
            <a:pPr>
              <a:spcBef>
                <a:spcPts val="0"/>
              </a:spcBef>
              <a:buAutoNum type="arabicPeriod"/>
            </a:pPr>
            <a:r>
              <a:rPr lang="de-DE" dirty="0"/>
              <a:t>Sell a </a:t>
            </a:r>
            <a:r>
              <a:rPr lang="de-DE" dirty="0" err="1"/>
              <a:t>contract</a:t>
            </a:r>
            <a:r>
              <a:rPr lang="de-DE" dirty="0"/>
              <a:t> </a:t>
            </a:r>
            <a:r>
              <a:rPr lang="de-DE" dirty="0" err="1"/>
              <a:t>to</a:t>
            </a:r>
            <a:r>
              <a:rPr lang="de-DE" dirty="0"/>
              <a:t> </a:t>
            </a:r>
            <a:r>
              <a:rPr lang="de-DE" dirty="0" err="1"/>
              <a:t>close</a:t>
            </a:r>
            <a:r>
              <a:rPr lang="de-DE" dirty="0"/>
              <a:t> an </a:t>
            </a:r>
            <a:r>
              <a:rPr lang="de-DE" dirty="0" err="1"/>
              <a:t>earlier</a:t>
            </a:r>
            <a:r>
              <a:rPr lang="de-DE" dirty="0"/>
              <a:t> </a:t>
            </a:r>
            <a:r>
              <a:rPr lang="de-DE" dirty="0" err="1"/>
              <a:t>purchase</a:t>
            </a:r>
            <a:r>
              <a:rPr lang="de-DE" dirty="0"/>
              <a:t> (</a:t>
            </a:r>
            <a:r>
              <a:rPr lang="de-DE" dirty="0" err="1"/>
              <a:t>cover</a:t>
            </a:r>
            <a:r>
              <a:rPr lang="de-DE" dirty="0"/>
              <a:t> a </a:t>
            </a:r>
            <a:r>
              <a:rPr lang="de-DE" dirty="0" err="1"/>
              <a:t>long</a:t>
            </a:r>
            <a:r>
              <a:rPr lang="de-DE" dirty="0"/>
              <a:t>).</a:t>
            </a:r>
          </a:p>
          <a:p>
            <a:pPr marL="0" indent="0">
              <a:spcBef>
                <a:spcPts val="0"/>
              </a:spcBef>
            </a:pPr>
            <a:endParaRPr lang="de-DE" dirty="0"/>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Forward markets: Continuous trading</a:t>
            </a:r>
          </a:p>
        </p:txBody>
      </p:sp>
      <p:sp>
        <p:nvSpPr>
          <p:cNvPr id="27" name="Textfeld 26">
            <a:extLst>
              <a:ext uri="{FF2B5EF4-FFF2-40B4-BE49-F238E27FC236}">
                <a16:creationId xmlns:a16="http://schemas.microsoft.com/office/drawing/2014/main" id="{E36006FA-E47B-4454-90E4-6F0BD0F71FD4}"/>
              </a:ext>
            </a:extLst>
          </p:cNvPr>
          <p:cNvSpPr txBox="1"/>
          <p:nvPr/>
        </p:nvSpPr>
        <p:spPr>
          <a:xfrm>
            <a:off x="3563888" y="5955876"/>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pic>
        <p:nvPicPr>
          <p:cNvPr id="18" name="Grafik 17">
            <a:extLst>
              <a:ext uri="{FF2B5EF4-FFF2-40B4-BE49-F238E27FC236}">
                <a16:creationId xmlns:a16="http://schemas.microsoft.com/office/drawing/2014/main" id="{D5BD044D-1527-4C13-88C8-AF6A8A15C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7" y="3074130"/>
            <a:ext cx="7244830" cy="1485190"/>
          </a:xfrm>
          <a:prstGeom prst="rect">
            <a:avLst/>
          </a:prstGeom>
        </p:spPr>
      </p:pic>
    </p:spTree>
    <p:extLst>
      <p:ext uri="{BB962C8B-B14F-4D97-AF65-F5344CB8AC3E}">
        <p14:creationId xmlns:p14="http://schemas.microsoft.com/office/powerpoint/2010/main" val="36082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Long </a:t>
            </a:r>
            <a:r>
              <a:rPr lang="de-DE" dirty="0" err="1"/>
              <a:t>position</a:t>
            </a:r>
            <a:r>
              <a:rPr lang="de-DE" dirty="0"/>
              <a:t>: </a:t>
            </a:r>
            <a:r>
              <a:rPr lang="de-DE" dirty="0" err="1"/>
              <a:t>trader</a:t>
            </a:r>
            <a:r>
              <a:rPr lang="de-DE" dirty="0"/>
              <a:t> </a:t>
            </a:r>
            <a:r>
              <a:rPr lang="de-DE" dirty="0" err="1"/>
              <a:t>benefits</a:t>
            </a:r>
            <a:r>
              <a:rPr lang="de-DE" dirty="0"/>
              <a:t> </a:t>
            </a:r>
            <a:r>
              <a:rPr lang="de-DE" dirty="0" err="1"/>
              <a:t>from</a:t>
            </a:r>
            <a:r>
              <a:rPr lang="de-DE" dirty="0"/>
              <a:t> a </a:t>
            </a:r>
            <a:r>
              <a:rPr lang="de-DE" dirty="0" err="1"/>
              <a:t>price</a:t>
            </a:r>
            <a:r>
              <a:rPr lang="de-DE" dirty="0"/>
              <a:t> </a:t>
            </a:r>
            <a:r>
              <a:rPr lang="de-DE" dirty="0" err="1"/>
              <a:t>increase</a:t>
            </a:r>
            <a:r>
              <a:rPr lang="de-DE" dirty="0"/>
              <a:t>.</a:t>
            </a:r>
          </a:p>
          <a:p>
            <a:pPr marL="0" indent="0">
              <a:spcBef>
                <a:spcPts val="0"/>
              </a:spcBef>
            </a:pPr>
            <a:r>
              <a:rPr lang="de-DE" sz="1600" i="1" dirty="0">
                <a:solidFill>
                  <a:srgbClr val="002060"/>
                </a:solidFill>
              </a:rPr>
              <a:t>E.g. </a:t>
            </a:r>
            <a:r>
              <a:rPr lang="de-DE" sz="1600" i="1" dirty="0" err="1">
                <a:solidFill>
                  <a:srgbClr val="002060"/>
                </a:solidFill>
              </a:rPr>
              <a:t>trader</a:t>
            </a:r>
            <a:r>
              <a:rPr lang="de-DE" sz="1600" i="1" dirty="0">
                <a:solidFill>
                  <a:srgbClr val="002060"/>
                </a:solidFill>
              </a:rPr>
              <a:t> </a:t>
            </a:r>
            <a:r>
              <a:rPr lang="de-DE" sz="1600" i="1" dirty="0" err="1">
                <a:solidFill>
                  <a:srgbClr val="002060"/>
                </a:solidFill>
              </a:rPr>
              <a:t>buys</a:t>
            </a:r>
            <a:r>
              <a:rPr lang="de-DE" sz="1600" i="1" dirty="0">
                <a:solidFill>
                  <a:srgbClr val="002060"/>
                </a:solidFill>
              </a:rPr>
              <a:t> </a:t>
            </a:r>
            <a:r>
              <a:rPr lang="de-DE" sz="1600" i="1" dirty="0" err="1">
                <a:solidFill>
                  <a:srgbClr val="002060"/>
                </a:solidFill>
              </a:rPr>
              <a:t>electricity</a:t>
            </a:r>
            <a:r>
              <a:rPr lang="de-DE" sz="1600" i="1" dirty="0">
                <a:solidFill>
                  <a:srgbClr val="002060"/>
                </a:solidFill>
              </a:rPr>
              <a:t> </a:t>
            </a:r>
            <a:r>
              <a:rPr lang="de-DE" sz="1600" i="1" dirty="0" err="1">
                <a:solidFill>
                  <a:srgbClr val="002060"/>
                </a:solidFill>
              </a:rPr>
              <a:t>forward</a:t>
            </a:r>
            <a:r>
              <a:rPr lang="de-DE" sz="1600" i="1" dirty="0">
                <a:solidFill>
                  <a:srgbClr val="002060"/>
                </a:solidFill>
              </a:rPr>
              <a:t> at </a:t>
            </a:r>
            <a:r>
              <a:rPr lang="de-DE" sz="1600" i="1" dirty="0" err="1">
                <a:solidFill>
                  <a:srgbClr val="002060"/>
                </a:solidFill>
              </a:rPr>
              <a:t>today</a:t>
            </a:r>
            <a:r>
              <a:rPr lang="en-GB" sz="1600" i="1" dirty="0">
                <a:solidFill>
                  <a:srgbClr val="002060"/>
                </a:solidFill>
              </a:rPr>
              <a:t>’s market price. If the market price rises, the trader will be able to sell the contract later at a higher price and realise a profit.</a:t>
            </a:r>
            <a:endParaRPr lang="de-DE" sz="1600" i="1" dirty="0">
              <a:solidFill>
                <a:srgbClr val="002060"/>
              </a:solidFill>
            </a:endParaRPr>
          </a:p>
          <a:p>
            <a:pPr marL="0" indent="0">
              <a:spcBef>
                <a:spcPts val="0"/>
              </a:spcBef>
            </a:pPr>
            <a:r>
              <a:rPr lang="de-DE" dirty="0"/>
              <a:t>Short </a:t>
            </a:r>
            <a:r>
              <a:rPr lang="de-DE" dirty="0" err="1"/>
              <a:t>position</a:t>
            </a:r>
            <a:r>
              <a:rPr lang="de-DE" dirty="0"/>
              <a:t>: </a:t>
            </a:r>
            <a:r>
              <a:rPr lang="de-DE" dirty="0" err="1"/>
              <a:t>trader</a:t>
            </a:r>
            <a:r>
              <a:rPr lang="de-DE" dirty="0"/>
              <a:t> </a:t>
            </a:r>
            <a:r>
              <a:rPr lang="de-DE" dirty="0" err="1"/>
              <a:t>benefits</a:t>
            </a:r>
            <a:r>
              <a:rPr lang="de-DE" dirty="0"/>
              <a:t> </a:t>
            </a:r>
            <a:r>
              <a:rPr lang="de-DE" dirty="0" err="1"/>
              <a:t>from</a:t>
            </a:r>
            <a:r>
              <a:rPr lang="de-DE" dirty="0"/>
              <a:t> a </a:t>
            </a:r>
            <a:r>
              <a:rPr lang="de-DE" dirty="0" err="1"/>
              <a:t>price</a:t>
            </a:r>
            <a:r>
              <a:rPr lang="de-DE" dirty="0"/>
              <a:t> </a:t>
            </a:r>
            <a:r>
              <a:rPr lang="de-DE" dirty="0" err="1"/>
              <a:t>decrease</a:t>
            </a:r>
            <a:r>
              <a:rPr lang="de-DE" dirty="0"/>
              <a:t>.</a:t>
            </a:r>
          </a:p>
          <a:p>
            <a:pPr marL="0" indent="0">
              <a:spcBef>
                <a:spcPts val="0"/>
              </a:spcBef>
            </a:pPr>
            <a:r>
              <a:rPr lang="de-DE" sz="1600" i="1" dirty="0">
                <a:solidFill>
                  <a:srgbClr val="002060"/>
                </a:solidFill>
              </a:rPr>
              <a:t>E.g. </a:t>
            </a:r>
            <a:r>
              <a:rPr lang="de-DE" sz="1600" i="1" dirty="0" err="1">
                <a:solidFill>
                  <a:srgbClr val="002060"/>
                </a:solidFill>
              </a:rPr>
              <a:t>trader</a:t>
            </a:r>
            <a:r>
              <a:rPr lang="de-DE" sz="1600" i="1" dirty="0">
                <a:solidFill>
                  <a:srgbClr val="002060"/>
                </a:solidFill>
              </a:rPr>
              <a:t> </a:t>
            </a:r>
            <a:r>
              <a:rPr lang="de-DE" sz="1600" i="1" dirty="0" err="1">
                <a:solidFill>
                  <a:srgbClr val="002060"/>
                </a:solidFill>
              </a:rPr>
              <a:t>sells</a:t>
            </a:r>
            <a:r>
              <a:rPr lang="de-DE" sz="1600" i="1" dirty="0">
                <a:solidFill>
                  <a:srgbClr val="002060"/>
                </a:solidFill>
              </a:rPr>
              <a:t> </a:t>
            </a:r>
            <a:r>
              <a:rPr lang="de-DE" sz="1600" i="1" dirty="0" err="1">
                <a:solidFill>
                  <a:srgbClr val="002060"/>
                </a:solidFill>
              </a:rPr>
              <a:t>electricity</a:t>
            </a:r>
            <a:r>
              <a:rPr lang="de-DE" sz="1600" i="1" dirty="0">
                <a:solidFill>
                  <a:srgbClr val="002060"/>
                </a:solidFill>
              </a:rPr>
              <a:t> </a:t>
            </a:r>
            <a:r>
              <a:rPr lang="de-DE" sz="1600" i="1" dirty="0" err="1">
                <a:solidFill>
                  <a:srgbClr val="002060"/>
                </a:solidFill>
              </a:rPr>
              <a:t>forward</a:t>
            </a:r>
            <a:r>
              <a:rPr lang="de-DE" sz="1600" i="1" dirty="0">
                <a:solidFill>
                  <a:srgbClr val="002060"/>
                </a:solidFill>
              </a:rPr>
              <a:t> at </a:t>
            </a:r>
            <a:r>
              <a:rPr lang="de-DE" sz="1600" i="1" dirty="0" err="1">
                <a:solidFill>
                  <a:srgbClr val="002060"/>
                </a:solidFill>
              </a:rPr>
              <a:t>today‘s</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If</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goes</a:t>
            </a:r>
            <a:r>
              <a:rPr lang="de-DE" sz="1600" i="1" dirty="0">
                <a:solidFill>
                  <a:srgbClr val="002060"/>
                </a:solidFill>
              </a:rPr>
              <a:t> down, </a:t>
            </a:r>
            <a:r>
              <a:rPr lang="de-DE" sz="1600" i="1" dirty="0" err="1">
                <a:solidFill>
                  <a:srgbClr val="002060"/>
                </a:solidFill>
              </a:rPr>
              <a:t>the</a:t>
            </a:r>
            <a:r>
              <a:rPr lang="de-DE" sz="1600" i="1" dirty="0">
                <a:solidFill>
                  <a:srgbClr val="002060"/>
                </a:solidFill>
              </a:rPr>
              <a:t> </a:t>
            </a:r>
            <a:r>
              <a:rPr lang="de-DE" sz="1600" i="1" dirty="0" err="1">
                <a:solidFill>
                  <a:srgbClr val="002060"/>
                </a:solidFill>
              </a:rPr>
              <a:t>trader</a:t>
            </a:r>
            <a:r>
              <a:rPr lang="de-DE" sz="1600" i="1" dirty="0">
                <a:solidFill>
                  <a:srgbClr val="002060"/>
                </a:solidFill>
              </a:rPr>
              <a:t> will </a:t>
            </a:r>
            <a:r>
              <a:rPr lang="de-DE" sz="1600" i="1" dirty="0" err="1">
                <a:solidFill>
                  <a:srgbClr val="002060"/>
                </a:solidFill>
              </a:rPr>
              <a:t>be</a:t>
            </a:r>
            <a:r>
              <a:rPr lang="de-DE" sz="1600" i="1" dirty="0">
                <a:solidFill>
                  <a:srgbClr val="002060"/>
                </a:solidFill>
              </a:rPr>
              <a:t> </a:t>
            </a:r>
            <a:r>
              <a:rPr lang="de-DE" sz="1600" i="1" dirty="0" err="1">
                <a:solidFill>
                  <a:srgbClr val="002060"/>
                </a:solidFill>
              </a:rPr>
              <a:t>able</a:t>
            </a:r>
            <a:r>
              <a:rPr lang="de-DE" sz="1600" i="1" dirty="0">
                <a:solidFill>
                  <a:srgbClr val="002060"/>
                </a:solidFill>
              </a:rPr>
              <a:t> </a:t>
            </a:r>
            <a:r>
              <a:rPr lang="de-DE" sz="1600" i="1" dirty="0" err="1">
                <a:solidFill>
                  <a:srgbClr val="002060"/>
                </a:solidFill>
              </a:rPr>
              <a:t>to</a:t>
            </a:r>
            <a:r>
              <a:rPr lang="de-DE" sz="1600" i="1" dirty="0">
                <a:solidFill>
                  <a:srgbClr val="002060"/>
                </a:solidFill>
              </a:rPr>
              <a:t> </a:t>
            </a:r>
            <a:r>
              <a:rPr lang="de-DE" sz="1600" i="1" dirty="0" err="1">
                <a:solidFill>
                  <a:srgbClr val="002060"/>
                </a:solidFill>
              </a:rPr>
              <a:t>buy</a:t>
            </a:r>
            <a:r>
              <a:rPr lang="de-DE" sz="1600" i="1" dirty="0">
                <a:solidFill>
                  <a:srgbClr val="002060"/>
                </a:solidFill>
              </a:rPr>
              <a:t> </a:t>
            </a:r>
            <a:r>
              <a:rPr lang="de-DE" sz="1600" i="1" dirty="0" err="1">
                <a:solidFill>
                  <a:srgbClr val="002060"/>
                </a:solidFill>
              </a:rPr>
              <a:t>the</a:t>
            </a:r>
            <a:r>
              <a:rPr lang="de-DE" sz="1600" i="1" dirty="0">
                <a:solidFill>
                  <a:srgbClr val="002060"/>
                </a:solidFill>
              </a:rPr>
              <a:t> same </a:t>
            </a:r>
            <a:r>
              <a:rPr lang="de-DE" sz="1600" i="1" dirty="0" err="1">
                <a:solidFill>
                  <a:srgbClr val="002060"/>
                </a:solidFill>
              </a:rPr>
              <a:t>product</a:t>
            </a:r>
            <a:r>
              <a:rPr lang="de-DE" sz="1600" i="1" dirty="0">
                <a:solidFill>
                  <a:srgbClr val="002060"/>
                </a:solidFill>
              </a:rPr>
              <a:t> </a:t>
            </a:r>
            <a:r>
              <a:rPr lang="de-DE" sz="1600" i="1" dirty="0" err="1">
                <a:solidFill>
                  <a:srgbClr val="002060"/>
                </a:solidFill>
              </a:rPr>
              <a:t>later</a:t>
            </a:r>
            <a:r>
              <a:rPr lang="de-DE" sz="1600" i="1" dirty="0">
                <a:solidFill>
                  <a:srgbClr val="002060"/>
                </a:solidFill>
              </a:rPr>
              <a:t> at a </a:t>
            </a:r>
            <a:r>
              <a:rPr lang="de-DE" sz="1600" i="1" dirty="0" err="1">
                <a:solidFill>
                  <a:srgbClr val="002060"/>
                </a:solidFill>
              </a:rPr>
              <a:t>lower</a:t>
            </a:r>
            <a:r>
              <a:rPr lang="de-DE" sz="1600" i="1" dirty="0">
                <a:solidFill>
                  <a:srgbClr val="002060"/>
                </a:solidFill>
              </a:rPr>
              <a:t> </a:t>
            </a:r>
            <a:r>
              <a:rPr lang="de-DE" sz="1600" i="1" dirty="0" err="1">
                <a:solidFill>
                  <a:srgbClr val="002060"/>
                </a:solidFill>
              </a:rPr>
              <a:t>price</a:t>
            </a:r>
            <a:r>
              <a:rPr lang="de-DE" sz="1600" i="1" dirty="0">
                <a:solidFill>
                  <a:srgbClr val="002060"/>
                </a:solidFill>
              </a:rPr>
              <a:t> and </a:t>
            </a:r>
            <a:r>
              <a:rPr lang="de-DE" sz="1600" i="1" dirty="0" err="1">
                <a:solidFill>
                  <a:srgbClr val="002060"/>
                </a:solidFill>
              </a:rPr>
              <a:t>realise</a:t>
            </a:r>
            <a:r>
              <a:rPr lang="de-DE" sz="1600" i="1" dirty="0">
                <a:solidFill>
                  <a:srgbClr val="002060"/>
                </a:solidFill>
              </a:rPr>
              <a:t> a </a:t>
            </a:r>
            <a:r>
              <a:rPr lang="de-DE" sz="1600" i="1" dirty="0" err="1">
                <a:solidFill>
                  <a:srgbClr val="002060"/>
                </a:solidFill>
              </a:rPr>
              <a:t>profit</a:t>
            </a:r>
            <a:r>
              <a:rPr lang="de-DE" sz="1600" i="1" dirty="0">
                <a:solidFill>
                  <a:srgbClr val="002060"/>
                </a:solidFill>
              </a:rPr>
              <a:t>.</a:t>
            </a:r>
          </a:p>
          <a:p>
            <a:pPr marL="0" indent="0">
              <a:spcBef>
                <a:spcPts val="0"/>
              </a:spcBef>
            </a:pPr>
            <a:r>
              <a:rPr lang="de-DE" dirty="0"/>
              <a:t>But: </a:t>
            </a:r>
            <a:r>
              <a:rPr lang="de-DE" b="1" dirty="0"/>
              <a:t>Long ≠ Buy</a:t>
            </a:r>
            <a:r>
              <a:rPr lang="de-DE" dirty="0"/>
              <a:t>, and Short ≠ Sell	</a:t>
            </a:r>
            <a:r>
              <a:rPr lang="de-DE" dirty="0" err="1"/>
              <a:t>For</a:t>
            </a:r>
            <a:r>
              <a:rPr lang="de-DE" dirty="0"/>
              <a:t> </a:t>
            </a:r>
            <a:r>
              <a:rPr lang="de-DE" dirty="0" err="1"/>
              <a:t>example</a:t>
            </a:r>
            <a:r>
              <a:rPr lang="de-DE" dirty="0"/>
              <a:t>:</a:t>
            </a:r>
          </a:p>
          <a:p>
            <a:pPr marL="0" indent="0"/>
            <a:r>
              <a:rPr lang="de-DE" dirty="0"/>
              <a:t>1. </a:t>
            </a:r>
            <a:r>
              <a:rPr lang="de-DE" dirty="0" err="1"/>
              <a:t>Buying</a:t>
            </a:r>
            <a:r>
              <a:rPr lang="de-DE" dirty="0"/>
              <a:t> a </a:t>
            </a:r>
            <a:r>
              <a:rPr lang="de-DE" dirty="0" err="1"/>
              <a:t>commodity</a:t>
            </a:r>
            <a:r>
              <a:rPr lang="de-DE" dirty="0"/>
              <a:t> at a </a:t>
            </a:r>
            <a:r>
              <a:rPr lang="de-DE" dirty="0" err="1"/>
              <a:t>price</a:t>
            </a:r>
            <a:r>
              <a:rPr lang="de-DE" dirty="0"/>
              <a:t> a </a:t>
            </a:r>
            <a:r>
              <a:rPr lang="de-DE" dirty="0" err="1"/>
              <a:t>year</a:t>
            </a:r>
            <a:r>
              <a:rPr lang="de-DE" dirty="0"/>
              <a:t> </a:t>
            </a:r>
            <a:r>
              <a:rPr lang="de-DE" dirty="0" err="1"/>
              <a:t>from</a:t>
            </a:r>
            <a:r>
              <a:rPr lang="de-DE" dirty="0"/>
              <a:t> </a:t>
            </a:r>
            <a:r>
              <a:rPr lang="de-DE" dirty="0" err="1"/>
              <a:t>now</a:t>
            </a:r>
            <a:r>
              <a:rPr lang="de-DE" dirty="0"/>
              <a:t> </a:t>
            </a:r>
            <a:r>
              <a:rPr lang="de-DE" dirty="0" err="1"/>
              <a:t>is</a:t>
            </a:r>
            <a:r>
              <a:rPr lang="de-DE" dirty="0"/>
              <a:t> a </a:t>
            </a:r>
            <a:r>
              <a:rPr lang="de-DE" dirty="0" err="1"/>
              <a:t>short</a:t>
            </a:r>
            <a:r>
              <a:rPr lang="de-DE" dirty="0"/>
              <a:t> </a:t>
            </a:r>
            <a:r>
              <a:rPr lang="de-DE" dirty="0" err="1"/>
              <a:t>position</a:t>
            </a:r>
            <a:r>
              <a:rPr lang="de-DE" dirty="0"/>
              <a:t>. </a:t>
            </a:r>
            <a:r>
              <a:rPr lang="de-DE" sz="1600" i="1" dirty="0">
                <a:solidFill>
                  <a:srgbClr val="002060"/>
                </a:solidFill>
              </a:rPr>
              <a:t>The </a:t>
            </a:r>
            <a:r>
              <a:rPr lang="de-DE" sz="1600" i="1" dirty="0" err="1">
                <a:solidFill>
                  <a:srgbClr val="002060"/>
                </a:solidFill>
              </a:rPr>
              <a:t>position</a:t>
            </a:r>
            <a:r>
              <a:rPr lang="de-DE" sz="1600" i="1" dirty="0">
                <a:solidFill>
                  <a:srgbClr val="002060"/>
                </a:solidFill>
              </a:rPr>
              <a:t> </a:t>
            </a:r>
            <a:r>
              <a:rPr lang="de-DE" sz="1600" i="1" dirty="0" err="1">
                <a:solidFill>
                  <a:srgbClr val="002060"/>
                </a:solidFill>
              </a:rPr>
              <a:t>benefits</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trader</a:t>
            </a:r>
            <a:r>
              <a:rPr lang="de-DE" sz="1600" i="1" dirty="0">
                <a:solidFill>
                  <a:srgbClr val="002060"/>
                </a:solidFill>
              </a:rPr>
              <a:t> </a:t>
            </a:r>
            <a:r>
              <a:rPr lang="de-DE" sz="1600" i="1" dirty="0" err="1">
                <a:solidFill>
                  <a:srgbClr val="002060"/>
                </a:solidFill>
              </a:rPr>
              <a:t>only</a:t>
            </a:r>
            <a:r>
              <a:rPr lang="de-DE" sz="1600" i="1" dirty="0">
                <a:solidFill>
                  <a:srgbClr val="002060"/>
                </a:solidFill>
              </a:rPr>
              <a:t> </a:t>
            </a:r>
            <a:r>
              <a:rPr lang="de-DE" sz="1600" i="1" dirty="0" err="1">
                <a:solidFill>
                  <a:srgbClr val="002060"/>
                </a:solidFill>
              </a:rPr>
              <a:t>if</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current</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higher</a:t>
            </a:r>
            <a:r>
              <a:rPr lang="de-DE" sz="1600" i="1" dirty="0">
                <a:solidFill>
                  <a:srgbClr val="002060"/>
                </a:solidFill>
              </a:rPr>
              <a:t> </a:t>
            </a:r>
            <a:r>
              <a:rPr lang="de-DE" sz="1600" i="1" dirty="0" err="1">
                <a:solidFill>
                  <a:srgbClr val="002060"/>
                </a:solidFill>
              </a:rPr>
              <a:t>than</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in </a:t>
            </a:r>
            <a:r>
              <a:rPr lang="de-DE" sz="1600" i="1" dirty="0" err="1">
                <a:solidFill>
                  <a:srgbClr val="002060"/>
                </a:solidFill>
              </a:rPr>
              <a:t>one</a:t>
            </a:r>
            <a:r>
              <a:rPr lang="de-DE" sz="1600" i="1" dirty="0">
                <a:solidFill>
                  <a:srgbClr val="002060"/>
                </a:solidFill>
              </a:rPr>
              <a:t> </a:t>
            </a:r>
            <a:r>
              <a:rPr lang="de-DE" sz="1600" i="1" dirty="0" err="1">
                <a:solidFill>
                  <a:srgbClr val="002060"/>
                </a:solidFill>
              </a:rPr>
              <a:t>year</a:t>
            </a:r>
            <a:r>
              <a:rPr lang="de-DE" sz="1600" i="1" dirty="0">
                <a:solidFill>
                  <a:srgbClr val="002060"/>
                </a:solidFill>
              </a:rPr>
              <a:t> (i.e. in </a:t>
            </a:r>
            <a:r>
              <a:rPr lang="de-DE" sz="1600" i="1" dirty="0" err="1">
                <a:solidFill>
                  <a:srgbClr val="002060"/>
                </a:solidFill>
              </a:rPr>
              <a:t>falling</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case</a:t>
            </a:r>
            <a:r>
              <a:rPr lang="de-DE" sz="1600" i="1" dirty="0">
                <a:solidFill>
                  <a:srgbClr val="002060"/>
                </a:solidFill>
              </a:rPr>
              <a:t>)</a:t>
            </a:r>
          </a:p>
          <a:p>
            <a:pPr marL="0" indent="0"/>
            <a:r>
              <a:rPr lang="de-DE" dirty="0"/>
              <a:t>2. </a:t>
            </a:r>
            <a:r>
              <a:rPr lang="de-DE" dirty="0" err="1"/>
              <a:t>Purchasing</a:t>
            </a:r>
            <a:r>
              <a:rPr lang="de-DE" dirty="0"/>
              <a:t> a </a:t>
            </a:r>
            <a:r>
              <a:rPr lang="de-DE" dirty="0" err="1"/>
              <a:t>commodity</a:t>
            </a:r>
            <a:r>
              <a:rPr lang="de-DE" dirty="0"/>
              <a:t> at </a:t>
            </a:r>
            <a:r>
              <a:rPr lang="de-DE" dirty="0" err="1"/>
              <a:t>the</a:t>
            </a:r>
            <a:r>
              <a:rPr lang="de-DE" dirty="0"/>
              <a:t> </a:t>
            </a:r>
            <a:r>
              <a:rPr lang="de-DE" dirty="0" err="1"/>
              <a:t>market</a:t>
            </a:r>
            <a:r>
              <a:rPr lang="de-DE" dirty="0"/>
              <a:t> </a:t>
            </a:r>
            <a:r>
              <a:rPr lang="de-DE" dirty="0" err="1"/>
              <a:t>price</a:t>
            </a:r>
            <a:r>
              <a:rPr lang="de-DE" dirty="0"/>
              <a:t> and </a:t>
            </a:r>
            <a:r>
              <a:rPr lang="de-DE" dirty="0" err="1"/>
              <a:t>selling</a:t>
            </a:r>
            <a:r>
              <a:rPr lang="de-DE" dirty="0"/>
              <a:t> </a:t>
            </a:r>
            <a:r>
              <a:rPr lang="de-DE" dirty="0" err="1"/>
              <a:t>it</a:t>
            </a:r>
            <a:r>
              <a:rPr lang="de-DE" dirty="0"/>
              <a:t> at a </a:t>
            </a:r>
            <a:r>
              <a:rPr lang="de-DE" dirty="0" err="1"/>
              <a:t>fixed</a:t>
            </a:r>
            <a:r>
              <a:rPr lang="de-DE" dirty="0"/>
              <a:t> </a:t>
            </a:r>
            <a:r>
              <a:rPr lang="de-DE" dirty="0" err="1"/>
              <a:t>price</a:t>
            </a:r>
            <a:r>
              <a:rPr lang="de-DE" dirty="0"/>
              <a:t> (</a:t>
            </a:r>
            <a:r>
              <a:rPr lang="de-DE" dirty="0" err="1"/>
              <a:t>both</a:t>
            </a:r>
            <a:r>
              <a:rPr lang="de-DE" dirty="0"/>
              <a:t> </a:t>
            </a:r>
            <a:r>
              <a:rPr lang="de-DE" dirty="0" err="1"/>
              <a:t>short</a:t>
            </a:r>
            <a:r>
              <a:rPr lang="de-DE" dirty="0"/>
              <a:t>) </a:t>
            </a:r>
            <a:r>
              <a:rPr lang="de-DE" dirty="0" err="1"/>
              <a:t>is</a:t>
            </a:r>
            <a:r>
              <a:rPr lang="de-DE" dirty="0"/>
              <a:t> an open </a:t>
            </a:r>
            <a:r>
              <a:rPr lang="de-DE" dirty="0" err="1"/>
              <a:t>position</a:t>
            </a:r>
            <a:r>
              <a:rPr lang="de-DE" dirty="0"/>
              <a:t>, </a:t>
            </a:r>
            <a:r>
              <a:rPr lang="de-DE" dirty="0" err="1"/>
              <a:t>rather</a:t>
            </a:r>
            <a:r>
              <a:rPr lang="de-DE" dirty="0"/>
              <a:t> </a:t>
            </a:r>
            <a:r>
              <a:rPr lang="de-DE" dirty="0" err="1"/>
              <a:t>than</a:t>
            </a:r>
            <a:r>
              <a:rPr lang="de-DE" dirty="0"/>
              <a:t> a </a:t>
            </a:r>
            <a:r>
              <a:rPr lang="de-DE" dirty="0" err="1"/>
              <a:t>closed</a:t>
            </a:r>
            <a:r>
              <a:rPr lang="de-DE" dirty="0"/>
              <a:t> </a:t>
            </a:r>
            <a:r>
              <a:rPr lang="de-DE" dirty="0" err="1"/>
              <a:t>one</a:t>
            </a:r>
            <a:r>
              <a:rPr lang="de-DE" dirty="0"/>
              <a:t>. </a:t>
            </a:r>
            <a:r>
              <a:rPr lang="de-DE" sz="1600" i="1" dirty="0">
                <a:solidFill>
                  <a:srgbClr val="002060"/>
                </a:solidFill>
              </a:rPr>
              <a:t>Trader </a:t>
            </a:r>
            <a:r>
              <a:rPr lang="de-DE" sz="1600" i="1" dirty="0" err="1">
                <a:solidFill>
                  <a:srgbClr val="002060"/>
                </a:solidFill>
              </a:rPr>
              <a:t>benefits</a:t>
            </a:r>
            <a:r>
              <a:rPr lang="de-DE" sz="1600" i="1" dirty="0">
                <a:solidFill>
                  <a:srgbClr val="002060"/>
                </a:solidFill>
              </a:rPr>
              <a:t> </a:t>
            </a:r>
            <a:r>
              <a:rPr lang="de-DE" sz="1600" i="1" dirty="0" err="1">
                <a:solidFill>
                  <a:srgbClr val="002060"/>
                </a:solidFill>
              </a:rPr>
              <a:t>from</a:t>
            </a:r>
            <a:r>
              <a:rPr lang="de-DE" sz="1600" i="1" dirty="0">
                <a:solidFill>
                  <a:srgbClr val="002060"/>
                </a:solidFill>
              </a:rPr>
              <a:t> </a:t>
            </a:r>
            <a:r>
              <a:rPr lang="de-DE" sz="1600" i="1" dirty="0" err="1">
                <a:solidFill>
                  <a:srgbClr val="002060"/>
                </a:solidFill>
              </a:rPr>
              <a:t>selling</a:t>
            </a:r>
            <a:r>
              <a:rPr lang="de-DE" sz="1600" i="1" dirty="0">
                <a:solidFill>
                  <a:srgbClr val="002060"/>
                </a:solidFill>
              </a:rPr>
              <a:t> at a </a:t>
            </a:r>
            <a:r>
              <a:rPr lang="de-DE" sz="1600" i="1" dirty="0" err="1">
                <a:solidFill>
                  <a:srgbClr val="002060"/>
                </a:solidFill>
              </a:rPr>
              <a:t>fixed</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other</a:t>
            </a:r>
            <a:r>
              <a:rPr lang="de-DE" sz="1600" i="1" dirty="0">
                <a:solidFill>
                  <a:srgbClr val="002060"/>
                </a:solidFill>
              </a:rPr>
              <a:t> </a:t>
            </a:r>
            <a:r>
              <a:rPr lang="de-DE" sz="1600" i="1" dirty="0" err="1">
                <a:solidFill>
                  <a:srgbClr val="002060"/>
                </a:solidFill>
              </a:rPr>
              <a:t>than</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current</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if</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price</a:t>
            </a:r>
            <a:r>
              <a:rPr lang="de-DE" sz="1600" i="1" dirty="0">
                <a:solidFill>
                  <a:srgbClr val="002060"/>
                </a:solidFill>
              </a:rPr>
              <a:t> falls.</a:t>
            </a:r>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Forward markets: Long and short positions</a:t>
            </a:r>
          </a:p>
        </p:txBody>
      </p:sp>
      <p:sp>
        <p:nvSpPr>
          <p:cNvPr id="10" name="Textfeld 9">
            <a:extLst>
              <a:ext uri="{FF2B5EF4-FFF2-40B4-BE49-F238E27FC236}">
                <a16:creationId xmlns:a16="http://schemas.microsoft.com/office/drawing/2014/main" id="{056A2C9D-5A2B-40F1-8747-51FA3092B031}"/>
              </a:ext>
            </a:extLst>
          </p:cNvPr>
          <p:cNvSpPr txBox="1"/>
          <p:nvPr/>
        </p:nvSpPr>
        <p:spPr>
          <a:xfrm>
            <a:off x="3746153" y="6315027"/>
            <a:ext cx="4138216" cy="276999"/>
          </a:xfrm>
          <a:prstGeom prst="rect">
            <a:avLst/>
          </a:prstGeom>
          <a:noFill/>
        </p:spPr>
        <p:txBody>
          <a:bodyPr wrap="square" rtlCol="0">
            <a:spAutoFit/>
          </a:bodyPr>
          <a:lstStyle/>
          <a:p>
            <a:pPr algn="r"/>
            <a:r>
              <a:rPr lang="de-DE" dirty="0"/>
              <a:t>See: Edwards, Energy </a:t>
            </a:r>
            <a:r>
              <a:rPr lang="de-DE" dirty="0" err="1"/>
              <a:t>trading</a:t>
            </a:r>
            <a:r>
              <a:rPr lang="de-DE" dirty="0"/>
              <a:t> &amp; </a:t>
            </a:r>
            <a:r>
              <a:rPr lang="de-DE" dirty="0" err="1"/>
              <a:t>investing</a:t>
            </a:r>
            <a:r>
              <a:rPr lang="de-DE" dirty="0"/>
              <a:t>, 2010, p. 5</a:t>
            </a:r>
          </a:p>
        </p:txBody>
      </p:sp>
    </p:spTree>
    <p:extLst>
      <p:ext uri="{BB962C8B-B14F-4D97-AF65-F5344CB8AC3E}">
        <p14:creationId xmlns:p14="http://schemas.microsoft.com/office/powerpoint/2010/main" val="3087364905"/>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4292</Words>
  <Application>Microsoft Office PowerPoint</Application>
  <PresentationFormat>Bildschirmpräsentation (4:3)</PresentationFormat>
  <Paragraphs>645</Paragraphs>
  <Slides>60</Slides>
  <Notes>36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60</vt:i4>
      </vt:variant>
    </vt:vector>
  </HeadingPairs>
  <TitlesOfParts>
    <vt:vector size="64" baseType="lpstr">
      <vt:lpstr>Arial</vt:lpstr>
      <vt:lpstr>Book Antiqua</vt:lpstr>
      <vt:lpstr>Symbol</vt:lpstr>
      <vt:lpstr>Technische Universität Berlin | PowerPoint Master</vt:lpstr>
      <vt:lpstr>Integrated course „Energy Economics“ - Energy Trading – Wholesale markets for electricity</vt:lpstr>
      <vt:lpstr>Outline – Electricity Trading</vt:lpstr>
      <vt:lpstr>What is energy trading</vt:lpstr>
      <vt:lpstr>Energy trading and Financial markets</vt:lpstr>
      <vt:lpstr>Trading forms: Exchange vs. OTC</vt:lpstr>
      <vt:lpstr>Energy trading: Submarkets</vt:lpstr>
      <vt:lpstr>Energy Trading: Submarkets</vt:lpstr>
      <vt:lpstr>Forward markets: Continuous trading</vt:lpstr>
      <vt:lpstr>Forward markets: Long and short positions</vt:lpstr>
      <vt:lpstr>Rolling of futures</vt:lpstr>
      <vt:lpstr>Rolling of futures (continued)</vt:lpstr>
      <vt:lpstr>Forward market: Price development patterns</vt:lpstr>
      <vt:lpstr>Sample power purchase portfolio</vt:lpstr>
      <vt:lpstr>Portfolio management of a power retailer</vt:lpstr>
      <vt:lpstr>Day-ahead contracts for singular hours</vt:lpstr>
      <vt:lpstr>Market liquidity</vt:lpstr>
      <vt:lpstr>EPEX Spot Day-ahead auction</vt:lpstr>
      <vt:lpstr>Bidding curves at EEX  [delivery period Monday, 6.11.2006, 8-9 h] </vt:lpstr>
      <vt:lpstr>EPEX Spot Day-ahead auction: Product description</vt:lpstr>
      <vt:lpstr>Product description (continued)</vt:lpstr>
      <vt:lpstr>EPEX Spot Day-ahead auction</vt:lpstr>
      <vt:lpstr>Intraday market</vt:lpstr>
      <vt:lpstr>What is a trading product</vt:lpstr>
      <vt:lpstr>Electricity product types based on delivery period</vt:lpstr>
      <vt:lpstr>Product types</vt:lpstr>
      <vt:lpstr>Product types: Swaps</vt:lpstr>
      <vt:lpstr>Trade life cycle - OTC</vt:lpstr>
      <vt:lpstr>Trade life cycle - EEX</vt:lpstr>
      <vt:lpstr>Balancing group: Linking the virtual and physical worlds</vt:lpstr>
      <vt:lpstr>Balancing group (continued)</vt:lpstr>
      <vt:lpstr>Market roles and processes at TSO level</vt:lpstr>
      <vt:lpstr>Market roles and processes at DSO level</vt:lpstr>
      <vt:lpstr>Tasks of the Balancing group management</vt:lpstr>
      <vt:lpstr>Reasons for imbalances</vt:lpstr>
      <vt:lpstr>Credit risk management: Terminology</vt:lpstr>
      <vt:lpstr>Credit risk management: Credit risk exposure – OTC</vt:lpstr>
      <vt:lpstr>Creditworthiness: Long-term corporate credit ratings</vt:lpstr>
      <vt:lpstr>Creditworthiness: Financial ratios</vt:lpstr>
      <vt:lpstr>Colateral types</vt:lpstr>
      <vt:lpstr>Clearing</vt:lpstr>
      <vt:lpstr>Clearing (continued)</vt:lpstr>
      <vt:lpstr>Clearing at EEX (via ECC)</vt:lpstr>
      <vt:lpstr>Margining process</vt:lpstr>
      <vt:lpstr>Margining process (continued)</vt:lpstr>
      <vt:lpstr>Calculation of Spot Margin</vt:lpstr>
      <vt:lpstr>Market transparency: REMIT</vt:lpstr>
      <vt:lpstr>EEX Market transparency platform</vt:lpstr>
      <vt:lpstr>Trading motives and trader types</vt:lpstr>
      <vt:lpstr>Trading strategies: Managing price risk</vt:lpstr>
      <vt:lpstr>Hedging</vt:lpstr>
      <vt:lpstr>Options terminology</vt:lpstr>
      <vt:lpstr>Put Option Payoff</vt:lpstr>
      <vt:lpstr>Put Option Profits</vt:lpstr>
      <vt:lpstr>Put Option Writer’s Payoffs</vt:lpstr>
      <vt:lpstr>Call Option Payoffs</vt:lpstr>
      <vt:lpstr>Call Option Profits</vt:lpstr>
      <vt:lpstr>Call Option Writer’s Payoffs</vt:lpstr>
      <vt:lpstr>Options terminology (continued)</vt:lpstr>
      <vt:lpstr>Generator hedging with put options</vt:lpstr>
      <vt:lpstr>Consumer hedging with call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1024</cp:revision>
  <cp:lastPrinted>2019-10-29T14:13:19Z</cp:lastPrinted>
  <dcterms:created xsi:type="dcterms:W3CDTF">2013-12-11T15:42:54Z</dcterms:created>
  <dcterms:modified xsi:type="dcterms:W3CDTF">2020-12-04T11:02:39Z</dcterms:modified>
</cp:coreProperties>
</file>