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2.xml" ContentType="application/inkml+xml"/>
  <Override PartName="/ppt/notesSlides/notesSlide15.xml" ContentType="application/vnd.openxmlformats-officedocument.presentationml.notesSlide+xml"/>
  <Override PartName="/ppt/ink/ink3.xml" ContentType="application/inkml+xml"/>
  <Override PartName="/ppt/notesSlides/notesSlide16.xml" ContentType="application/vnd.openxmlformats-officedocument.presentationml.notesSlide+xml"/>
  <Override PartName="/ppt/ink/ink4.xml" ContentType="application/inkml+xml"/>
  <Override PartName="/ppt/notesSlides/notesSlide17.xml" ContentType="application/vnd.openxmlformats-officedocument.presentationml.notesSlide+xml"/>
  <Override PartName="/ppt/ink/ink5.xml" ContentType="application/inkml+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ink/ink6.xml" ContentType="application/inkml+xml"/>
  <Override PartName="/ppt/notesSlides/notesSlide19.xml" ContentType="application/vnd.openxmlformats-officedocument.presentationml.notesSlide+xml"/>
  <Override PartName="/ppt/ink/ink7.xml" ContentType="application/inkml+xml"/>
  <Override PartName="/ppt/notesSlides/notesSlide20.xml" ContentType="application/vnd.openxmlformats-officedocument.presentationml.notesSlide+xml"/>
  <Override PartName="/ppt/ink/ink8.xml" ContentType="application/inkml+xml"/>
  <Override PartName="/ppt/notesSlides/notesSlide21.xml" ContentType="application/vnd.openxmlformats-officedocument.presentationml.notesSlide+xml"/>
  <Override PartName="/ppt/ink/ink9.xml" ContentType="application/inkml+xml"/>
  <Override PartName="/ppt/notesSlides/notesSlide22.xml" ContentType="application/vnd.openxmlformats-officedocument.presentationml.notesSlide+xml"/>
  <Override PartName="/ppt/ink/ink10.xml" ContentType="application/inkml+xml"/>
  <Override PartName="/ppt/notesSlides/notesSlide23.xml" ContentType="application/vnd.openxmlformats-officedocument.presentationml.notesSlide+xml"/>
  <Override PartName="/ppt/ink/ink11.xml" ContentType="application/inkml+xml"/>
  <Override PartName="/ppt/notesSlides/notesSlide24.xml" ContentType="application/vnd.openxmlformats-officedocument.presentationml.notesSlide+xml"/>
  <Override PartName="/ppt/ink/ink12.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3.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4.xml" ContentType="application/inkml+xml"/>
  <Override PartName="/ppt/notesSlides/notesSlide31.xml" ContentType="application/vnd.openxmlformats-officedocument.presentationml.notesSlide+xml"/>
  <Override PartName="/ppt/ink/ink15.xml" ContentType="application/inkml+xml"/>
  <Override PartName="/ppt/ink/ink16.xml" ContentType="application/inkml+xml"/>
  <Override PartName="/ppt/notesSlides/notesSlide32.xml" ContentType="application/vnd.openxmlformats-officedocument.presentationml.notesSlide+xml"/>
  <Override PartName="/ppt/ink/ink17.xml" ContentType="application/inkml+xml"/>
  <Override PartName="/ppt/ink/ink18.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9.xml" ContentType="application/inkml+xml"/>
  <Override PartName="/ppt/ink/ink20.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notesSlides/notesSlide37.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handoutMasterIdLst>
    <p:handoutMasterId r:id="rId71"/>
  </p:handoutMasterIdLst>
  <p:sldIdLst>
    <p:sldId id="411" r:id="rId2"/>
    <p:sldId id="342" r:id="rId3"/>
    <p:sldId id="359" r:id="rId4"/>
    <p:sldId id="360" r:id="rId5"/>
    <p:sldId id="361" r:id="rId6"/>
    <p:sldId id="363" r:id="rId7"/>
    <p:sldId id="365" r:id="rId8"/>
    <p:sldId id="367" r:id="rId9"/>
    <p:sldId id="388" r:id="rId10"/>
    <p:sldId id="385" r:id="rId11"/>
    <p:sldId id="316" r:id="rId12"/>
    <p:sldId id="362" r:id="rId13"/>
    <p:sldId id="350" r:id="rId14"/>
    <p:sldId id="368" r:id="rId15"/>
    <p:sldId id="366" r:id="rId16"/>
    <p:sldId id="369" r:id="rId17"/>
    <p:sldId id="370" r:id="rId18"/>
    <p:sldId id="371" r:id="rId19"/>
    <p:sldId id="372" r:id="rId20"/>
    <p:sldId id="373" r:id="rId21"/>
    <p:sldId id="271" r:id="rId22"/>
    <p:sldId id="376" r:id="rId23"/>
    <p:sldId id="272" r:id="rId24"/>
    <p:sldId id="274" r:id="rId25"/>
    <p:sldId id="275" r:id="rId26"/>
    <p:sldId id="276" r:id="rId27"/>
    <p:sldId id="278" r:id="rId28"/>
    <p:sldId id="277" r:id="rId29"/>
    <p:sldId id="279" r:id="rId30"/>
    <p:sldId id="280" r:id="rId31"/>
    <p:sldId id="281" r:id="rId32"/>
    <p:sldId id="273" r:id="rId33"/>
    <p:sldId id="429" r:id="rId34"/>
    <p:sldId id="386" r:id="rId35"/>
    <p:sldId id="387" r:id="rId36"/>
    <p:sldId id="283" r:id="rId37"/>
    <p:sldId id="284" r:id="rId38"/>
    <p:sldId id="285" r:id="rId39"/>
    <p:sldId id="412" r:id="rId40"/>
    <p:sldId id="428" r:id="rId41"/>
    <p:sldId id="351" r:id="rId42"/>
    <p:sldId id="413" r:id="rId43"/>
    <p:sldId id="414" r:id="rId44"/>
    <p:sldId id="358" r:id="rId45"/>
    <p:sldId id="416" r:id="rId46"/>
    <p:sldId id="352" r:id="rId47"/>
    <p:sldId id="417" r:id="rId48"/>
    <p:sldId id="415" r:id="rId49"/>
    <p:sldId id="422" r:id="rId50"/>
    <p:sldId id="423" r:id="rId51"/>
    <p:sldId id="424" r:id="rId52"/>
    <p:sldId id="410" r:id="rId53"/>
    <p:sldId id="425" r:id="rId54"/>
    <p:sldId id="426" r:id="rId55"/>
    <p:sldId id="408" r:id="rId56"/>
    <p:sldId id="374" r:id="rId57"/>
    <p:sldId id="292" r:id="rId58"/>
    <p:sldId id="378" r:id="rId59"/>
    <p:sldId id="380" r:id="rId60"/>
    <p:sldId id="420" r:id="rId61"/>
    <p:sldId id="421" r:id="rId62"/>
    <p:sldId id="418" r:id="rId63"/>
    <p:sldId id="377" r:id="rId64"/>
    <p:sldId id="357" r:id="rId65"/>
    <p:sldId id="397" r:id="rId66"/>
    <p:sldId id="379" r:id="rId67"/>
    <p:sldId id="427" r:id="rId68"/>
    <p:sldId id="389" r:id="rId69"/>
  </p:sldIdLst>
  <p:sldSz cx="9144000" cy="6858000" type="screen4x3"/>
  <p:notesSz cx="7104063"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 initials="e" lastIdx="2" clrIdx="0">
    <p:extLst>
      <p:ext uri="{19B8F6BF-5375-455C-9EA6-DF929625EA0E}">
        <p15:presenceInfo xmlns:p15="http://schemas.microsoft.com/office/powerpoint/2012/main" userId="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99"/>
    <a:srgbClr val="FFCC66"/>
    <a:srgbClr val="B0FED3"/>
    <a:srgbClr val="FF9900"/>
    <a:srgbClr val="FF6600"/>
    <a:srgbClr val="8064A2"/>
    <a:srgbClr val="B3A2C7"/>
    <a:srgbClr val="984807"/>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4" autoAdjust="0"/>
    <p:restoredTop sz="94940" autoAdjust="0"/>
  </p:normalViewPr>
  <p:slideViewPr>
    <p:cSldViewPr>
      <p:cViewPr varScale="1">
        <p:scale>
          <a:sx n="90" d="100"/>
          <a:sy n="90" d="100"/>
        </p:scale>
        <p:origin x="523" y="67"/>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sa%20Koch\Documents\Projekte\P2X@BerlinAdlershof\Auswertungen\Electricity%20Prices\DA%20Auction%2020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19050" cap="rnd">
              <a:noFill/>
              <a:round/>
            </a:ln>
            <a:effectLst/>
          </c:spPr>
          <c:marker>
            <c:symbol val="circle"/>
            <c:size val="5"/>
            <c:spPr>
              <a:noFill/>
              <a:ln w="9525">
                <a:noFill/>
              </a:ln>
              <a:effectLst/>
            </c:spPr>
          </c:marker>
          <c:xVal>
            <c:strRef>
              <c:f>Tabelle1!$A$2:$B$2</c:f>
              <c:strCache>
                <c:ptCount val="2"/>
                <c:pt idx="0">
                  <c:v>Load [MW]</c:v>
                </c:pt>
                <c:pt idx="1">
                  <c:v>Hours of the year</c:v>
                </c:pt>
              </c:strCache>
            </c:strRef>
          </c:xVal>
          <c:yVal>
            <c:numRef>
              <c:f>Tabelle1!$A$3:$B$3</c:f>
              <c:numCache>
                <c:formatCode>General</c:formatCode>
                <c:ptCount val="2"/>
                <c:pt idx="0">
                  <c:v>0</c:v>
                </c:pt>
                <c:pt idx="1">
                  <c:v>0</c:v>
                </c:pt>
              </c:numCache>
            </c:numRef>
          </c:yVal>
          <c:smooth val="0"/>
          <c:extLst>
            <c:ext xmlns:c16="http://schemas.microsoft.com/office/drawing/2014/chart" uri="{C3380CC4-5D6E-409C-BE32-E72D297353CC}">
              <c16:uniqueId val="{00000000-5825-4765-8A5A-ADFAF4F229E2}"/>
            </c:ext>
          </c:extLst>
        </c:ser>
        <c:dLbls>
          <c:showLegendKey val="0"/>
          <c:showVal val="0"/>
          <c:showCatName val="0"/>
          <c:showSerName val="0"/>
          <c:showPercent val="0"/>
          <c:showBubbleSize val="0"/>
        </c:dLbls>
        <c:axId val="576064096"/>
        <c:axId val="576067704"/>
      </c:scatterChart>
      <c:valAx>
        <c:axId val="576064096"/>
        <c:scaling>
          <c:orientation val="minMax"/>
          <c:max val="8760"/>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a:t>Hours of the 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76067704"/>
        <c:crosses val="autoZero"/>
        <c:crossBetween val="midCat"/>
        <c:majorUnit val="2000"/>
        <c:minorUnit val="500"/>
      </c:valAx>
      <c:valAx>
        <c:axId val="576067704"/>
        <c:scaling>
          <c:orientation val="minMax"/>
          <c:max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a:t>Load [MW]</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76064096"/>
        <c:crosses val="autoZero"/>
        <c:crossBetween val="midCat"/>
        <c:majorUnit val="2000"/>
        <c:min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latin typeface="+mn-lt"/>
              </a:rPr>
              <a:t>Load Duration Curve</a:t>
            </a:r>
            <a:r>
              <a:rPr lang="en-US" sz="1600" baseline="0" dirty="0">
                <a:latin typeface="+mn-lt"/>
              </a:rPr>
              <a:t> </a:t>
            </a:r>
            <a:r>
              <a:rPr lang="en-US" sz="1600" b="0" i="0" u="none" strike="noStrike" baseline="0" dirty="0">
                <a:effectLst/>
                <a:latin typeface="+mn-lt"/>
              </a:rPr>
              <a:t>–</a:t>
            </a:r>
            <a:r>
              <a:rPr lang="en-US" sz="1600" baseline="0" dirty="0">
                <a:latin typeface="+mn-lt"/>
              </a:rPr>
              <a:t> schematic illustration</a:t>
            </a:r>
            <a:endParaRPr lang="en-US" sz="1600" dirty="0">
              <a:latin typeface="+mn-l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smoothMarker"/>
        <c:varyColors val="0"/>
        <c:ser>
          <c:idx val="0"/>
          <c:order val="0"/>
          <c:tx>
            <c:strRef>
              <c:f>'Auswertung c'!$B$1</c:f>
              <c:strCache>
                <c:ptCount val="1"/>
                <c:pt idx="0">
                  <c:v>price</c:v>
                </c:pt>
              </c:strCache>
            </c:strRef>
          </c:tx>
          <c:spPr>
            <a:ln w="28575" cap="rnd">
              <a:noFill/>
              <a:round/>
            </a:ln>
            <a:effectLst/>
          </c:spPr>
          <c:marker>
            <c:symbol val="none"/>
          </c:marker>
          <c:xVal>
            <c:numRef>
              <c:f>'Auswertung c'!$A$2:$A$8761</c:f>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'Auswertung c'!$B$2:$B$8761</c:f>
              <c:numCache>
                <c:formatCode>General</c:formatCode>
                <c:ptCount val="8760"/>
                <c:pt idx="0">
                  <c:v>99.77</c:v>
                </c:pt>
                <c:pt idx="1">
                  <c:v>98.05</c:v>
                </c:pt>
                <c:pt idx="2">
                  <c:v>84.94</c:v>
                </c:pt>
                <c:pt idx="3">
                  <c:v>83.91</c:v>
                </c:pt>
                <c:pt idx="4">
                  <c:v>81.37</c:v>
                </c:pt>
                <c:pt idx="5">
                  <c:v>78.88</c:v>
                </c:pt>
                <c:pt idx="6">
                  <c:v>75.87</c:v>
                </c:pt>
                <c:pt idx="7">
                  <c:v>75.61</c:v>
                </c:pt>
                <c:pt idx="8">
                  <c:v>74.930000000000007</c:v>
                </c:pt>
                <c:pt idx="9">
                  <c:v>72.7</c:v>
                </c:pt>
                <c:pt idx="10">
                  <c:v>72.17</c:v>
                </c:pt>
                <c:pt idx="11">
                  <c:v>72</c:v>
                </c:pt>
                <c:pt idx="12">
                  <c:v>71.92</c:v>
                </c:pt>
                <c:pt idx="13">
                  <c:v>70.819999999999993</c:v>
                </c:pt>
                <c:pt idx="14">
                  <c:v>70.599999999999994</c:v>
                </c:pt>
                <c:pt idx="15">
                  <c:v>70.38</c:v>
                </c:pt>
                <c:pt idx="16">
                  <c:v>69.94</c:v>
                </c:pt>
                <c:pt idx="17">
                  <c:v>69.739999999999995</c:v>
                </c:pt>
                <c:pt idx="18">
                  <c:v>69.680000000000007</c:v>
                </c:pt>
                <c:pt idx="19">
                  <c:v>69.489999999999995</c:v>
                </c:pt>
                <c:pt idx="20">
                  <c:v>69.47</c:v>
                </c:pt>
                <c:pt idx="21">
                  <c:v>69.03</c:v>
                </c:pt>
                <c:pt idx="22">
                  <c:v>69.010000000000005</c:v>
                </c:pt>
                <c:pt idx="23">
                  <c:v>68.5</c:v>
                </c:pt>
                <c:pt idx="24">
                  <c:v>68.34</c:v>
                </c:pt>
                <c:pt idx="25">
                  <c:v>68.19</c:v>
                </c:pt>
                <c:pt idx="26">
                  <c:v>67.739999999999995</c:v>
                </c:pt>
                <c:pt idx="27">
                  <c:v>67.19</c:v>
                </c:pt>
                <c:pt idx="28">
                  <c:v>66.989999999999995</c:v>
                </c:pt>
                <c:pt idx="29">
                  <c:v>66.98</c:v>
                </c:pt>
                <c:pt idx="30">
                  <c:v>66.87</c:v>
                </c:pt>
                <c:pt idx="31">
                  <c:v>66.650000000000006</c:v>
                </c:pt>
                <c:pt idx="32">
                  <c:v>66.45</c:v>
                </c:pt>
                <c:pt idx="33">
                  <c:v>66.39</c:v>
                </c:pt>
                <c:pt idx="34">
                  <c:v>66.319999999999993</c:v>
                </c:pt>
                <c:pt idx="35">
                  <c:v>66.239999999999995</c:v>
                </c:pt>
                <c:pt idx="36">
                  <c:v>66.23</c:v>
                </c:pt>
                <c:pt idx="37">
                  <c:v>66.14</c:v>
                </c:pt>
                <c:pt idx="38">
                  <c:v>65.989999999999995</c:v>
                </c:pt>
                <c:pt idx="39">
                  <c:v>65.989999999999995</c:v>
                </c:pt>
                <c:pt idx="40">
                  <c:v>65.97</c:v>
                </c:pt>
                <c:pt idx="41">
                  <c:v>65.959999999999994</c:v>
                </c:pt>
                <c:pt idx="42">
                  <c:v>65.67</c:v>
                </c:pt>
                <c:pt idx="43">
                  <c:v>65.56</c:v>
                </c:pt>
                <c:pt idx="44">
                  <c:v>65.52</c:v>
                </c:pt>
                <c:pt idx="45">
                  <c:v>65.22</c:v>
                </c:pt>
                <c:pt idx="46">
                  <c:v>65.180000000000007</c:v>
                </c:pt>
                <c:pt idx="47">
                  <c:v>65.12</c:v>
                </c:pt>
                <c:pt idx="48">
                  <c:v>65.05</c:v>
                </c:pt>
                <c:pt idx="49">
                  <c:v>65.05</c:v>
                </c:pt>
                <c:pt idx="50">
                  <c:v>65</c:v>
                </c:pt>
                <c:pt idx="51">
                  <c:v>65</c:v>
                </c:pt>
                <c:pt idx="52">
                  <c:v>64.989999999999995</c:v>
                </c:pt>
                <c:pt idx="53">
                  <c:v>64.959999999999994</c:v>
                </c:pt>
                <c:pt idx="54">
                  <c:v>64.91</c:v>
                </c:pt>
                <c:pt idx="55">
                  <c:v>64.739999999999995</c:v>
                </c:pt>
                <c:pt idx="56">
                  <c:v>64.510000000000005</c:v>
                </c:pt>
                <c:pt idx="57">
                  <c:v>64.099999999999994</c:v>
                </c:pt>
                <c:pt idx="58">
                  <c:v>64.06</c:v>
                </c:pt>
                <c:pt idx="59">
                  <c:v>63.83</c:v>
                </c:pt>
                <c:pt idx="60">
                  <c:v>63.79</c:v>
                </c:pt>
                <c:pt idx="61">
                  <c:v>63.36</c:v>
                </c:pt>
                <c:pt idx="62">
                  <c:v>63.27</c:v>
                </c:pt>
                <c:pt idx="63">
                  <c:v>63.06</c:v>
                </c:pt>
                <c:pt idx="64">
                  <c:v>63.02</c:v>
                </c:pt>
                <c:pt idx="65">
                  <c:v>62.97</c:v>
                </c:pt>
                <c:pt idx="66">
                  <c:v>62.96</c:v>
                </c:pt>
                <c:pt idx="67">
                  <c:v>62.95</c:v>
                </c:pt>
                <c:pt idx="68">
                  <c:v>62.9</c:v>
                </c:pt>
                <c:pt idx="69">
                  <c:v>62.82</c:v>
                </c:pt>
                <c:pt idx="70">
                  <c:v>62.73</c:v>
                </c:pt>
                <c:pt idx="71">
                  <c:v>62.59</c:v>
                </c:pt>
                <c:pt idx="72">
                  <c:v>62.51</c:v>
                </c:pt>
                <c:pt idx="73">
                  <c:v>62.16</c:v>
                </c:pt>
                <c:pt idx="74">
                  <c:v>62.06</c:v>
                </c:pt>
                <c:pt idx="75">
                  <c:v>62.06</c:v>
                </c:pt>
                <c:pt idx="76">
                  <c:v>62.05</c:v>
                </c:pt>
                <c:pt idx="77">
                  <c:v>62.01</c:v>
                </c:pt>
                <c:pt idx="78">
                  <c:v>62</c:v>
                </c:pt>
                <c:pt idx="79">
                  <c:v>62</c:v>
                </c:pt>
                <c:pt idx="80">
                  <c:v>61.99</c:v>
                </c:pt>
                <c:pt idx="81">
                  <c:v>61.96</c:v>
                </c:pt>
                <c:pt idx="82">
                  <c:v>61.95</c:v>
                </c:pt>
                <c:pt idx="83">
                  <c:v>61.95</c:v>
                </c:pt>
                <c:pt idx="84">
                  <c:v>61.89</c:v>
                </c:pt>
                <c:pt idx="85">
                  <c:v>61.8</c:v>
                </c:pt>
                <c:pt idx="86">
                  <c:v>61.76</c:v>
                </c:pt>
                <c:pt idx="87">
                  <c:v>61.67</c:v>
                </c:pt>
                <c:pt idx="88">
                  <c:v>61.41</c:v>
                </c:pt>
                <c:pt idx="89">
                  <c:v>61.21</c:v>
                </c:pt>
                <c:pt idx="90">
                  <c:v>61.14</c:v>
                </c:pt>
                <c:pt idx="91">
                  <c:v>61.1</c:v>
                </c:pt>
                <c:pt idx="92">
                  <c:v>61.04</c:v>
                </c:pt>
                <c:pt idx="93">
                  <c:v>61</c:v>
                </c:pt>
                <c:pt idx="94">
                  <c:v>61</c:v>
                </c:pt>
                <c:pt idx="95">
                  <c:v>61</c:v>
                </c:pt>
                <c:pt idx="96">
                  <c:v>60.98</c:v>
                </c:pt>
                <c:pt idx="97">
                  <c:v>60.96</c:v>
                </c:pt>
                <c:pt idx="98">
                  <c:v>60.83</c:v>
                </c:pt>
                <c:pt idx="99">
                  <c:v>60.81</c:v>
                </c:pt>
                <c:pt idx="100">
                  <c:v>60.63</c:v>
                </c:pt>
                <c:pt idx="101">
                  <c:v>60.43</c:v>
                </c:pt>
                <c:pt idx="102">
                  <c:v>60.42</c:v>
                </c:pt>
                <c:pt idx="103">
                  <c:v>60.28</c:v>
                </c:pt>
                <c:pt idx="104">
                  <c:v>60.26</c:v>
                </c:pt>
                <c:pt idx="105">
                  <c:v>60.17</c:v>
                </c:pt>
                <c:pt idx="106">
                  <c:v>60.15</c:v>
                </c:pt>
                <c:pt idx="107">
                  <c:v>60.14</c:v>
                </c:pt>
                <c:pt idx="108">
                  <c:v>60.08</c:v>
                </c:pt>
                <c:pt idx="109">
                  <c:v>60.08</c:v>
                </c:pt>
                <c:pt idx="110">
                  <c:v>60.07</c:v>
                </c:pt>
                <c:pt idx="111">
                  <c:v>60.05</c:v>
                </c:pt>
                <c:pt idx="112">
                  <c:v>60.04</c:v>
                </c:pt>
                <c:pt idx="113">
                  <c:v>60.04</c:v>
                </c:pt>
                <c:pt idx="114">
                  <c:v>60.03</c:v>
                </c:pt>
                <c:pt idx="115">
                  <c:v>60.01</c:v>
                </c:pt>
                <c:pt idx="116">
                  <c:v>60.01</c:v>
                </c:pt>
                <c:pt idx="117">
                  <c:v>60</c:v>
                </c:pt>
                <c:pt idx="118">
                  <c:v>60</c:v>
                </c:pt>
                <c:pt idx="119">
                  <c:v>60</c:v>
                </c:pt>
                <c:pt idx="120">
                  <c:v>59.98</c:v>
                </c:pt>
                <c:pt idx="121">
                  <c:v>59.94</c:v>
                </c:pt>
                <c:pt idx="122">
                  <c:v>59.91</c:v>
                </c:pt>
                <c:pt idx="123">
                  <c:v>59.91</c:v>
                </c:pt>
                <c:pt idx="124">
                  <c:v>59.9</c:v>
                </c:pt>
                <c:pt idx="125">
                  <c:v>59.87</c:v>
                </c:pt>
                <c:pt idx="126">
                  <c:v>59.84</c:v>
                </c:pt>
                <c:pt idx="127">
                  <c:v>59.61</c:v>
                </c:pt>
                <c:pt idx="128">
                  <c:v>59.59</c:v>
                </c:pt>
                <c:pt idx="129">
                  <c:v>59.45</c:v>
                </c:pt>
                <c:pt idx="130">
                  <c:v>59.41</c:v>
                </c:pt>
                <c:pt idx="131">
                  <c:v>59.39</c:v>
                </c:pt>
                <c:pt idx="132">
                  <c:v>59.37</c:v>
                </c:pt>
                <c:pt idx="133">
                  <c:v>59.29</c:v>
                </c:pt>
                <c:pt idx="134">
                  <c:v>59.2</c:v>
                </c:pt>
                <c:pt idx="135">
                  <c:v>59.19</c:v>
                </c:pt>
                <c:pt idx="136">
                  <c:v>59.15</c:v>
                </c:pt>
                <c:pt idx="137">
                  <c:v>59.13</c:v>
                </c:pt>
                <c:pt idx="138">
                  <c:v>59.06</c:v>
                </c:pt>
                <c:pt idx="139">
                  <c:v>59.01</c:v>
                </c:pt>
                <c:pt idx="140">
                  <c:v>58.97</c:v>
                </c:pt>
                <c:pt idx="141">
                  <c:v>58.95</c:v>
                </c:pt>
                <c:pt idx="142">
                  <c:v>58.94</c:v>
                </c:pt>
                <c:pt idx="143">
                  <c:v>58.94</c:v>
                </c:pt>
                <c:pt idx="144">
                  <c:v>58.88</c:v>
                </c:pt>
                <c:pt idx="145">
                  <c:v>58.85</c:v>
                </c:pt>
                <c:pt idx="146">
                  <c:v>58.84</c:v>
                </c:pt>
                <c:pt idx="147">
                  <c:v>58.8</c:v>
                </c:pt>
                <c:pt idx="148">
                  <c:v>58.79</c:v>
                </c:pt>
                <c:pt idx="149">
                  <c:v>58.64</c:v>
                </c:pt>
                <c:pt idx="150">
                  <c:v>58.62</c:v>
                </c:pt>
                <c:pt idx="151">
                  <c:v>58.59</c:v>
                </c:pt>
                <c:pt idx="152">
                  <c:v>58.55</c:v>
                </c:pt>
                <c:pt idx="153">
                  <c:v>58.55</c:v>
                </c:pt>
                <c:pt idx="154">
                  <c:v>58.48</c:v>
                </c:pt>
                <c:pt idx="155">
                  <c:v>58.39</c:v>
                </c:pt>
                <c:pt idx="156">
                  <c:v>58.25</c:v>
                </c:pt>
                <c:pt idx="157">
                  <c:v>58.24</c:v>
                </c:pt>
                <c:pt idx="158">
                  <c:v>58.13</c:v>
                </c:pt>
                <c:pt idx="159">
                  <c:v>58.05</c:v>
                </c:pt>
                <c:pt idx="160">
                  <c:v>58.05</c:v>
                </c:pt>
                <c:pt idx="161">
                  <c:v>58.04</c:v>
                </c:pt>
                <c:pt idx="162">
                  <c:v>58</c:v>
                </c:pt>
                <c:pt idx="163">
                  <c:v>57.98</c:v>
                </c:pt>
                <c:pt idx="164">
                  <c:v>57.96</c:v>
                </c:pt>
                <c:pt idx="165">
                  <c:v>57.91</c:v>
                </c:pt>
                <c:pt idx="166">
                  <c:v>57.85</c:v>
                </c:pt>
                <c:pt idx="167">
                  <c:v>57.84</c:v>
                </c:pt>
                <c:pt idx="168">
                  <c:v>57.84</c:v>
                </c:pt>
                <c:pt idx="169">
                  <c:v>57.82</c:v>
                </c:pt>
                <c:pt idx="170">
                  <c:v>57.82</c:v>
                </c:pt>
                <c:pt idx="171">
                  <c:v>57.8</c:v>
                </c:pt>
                <c:pt idx="172">
                  <c:v>57.79</c:v>
                </c:pt>
                <c:pt idx="173">
                  <c:v>57.69</c:v>
                </c:pt>
                <c:pt idx="174">
                  <c:v>57.69</c:v>
                </c:pt>
                <c:pt idx="175">
                  <c:v>57.69</c:v>
                </c:pt>
                <c:pt idx="176">
                  <c:v>57.68</c:v>
                </c:pt>
                <c:pt idx="177">
                  <c:v>57.65</c:v>
                </c:pt>
                <c:pt idx="178">
                  <c:v>57.59</c:v>
                </c:pt>
                <c:pt idx="179">
                  <c:v>57.58</c:v>
                </c:pt>
                <c:pt idx="180">
                  <c:v>57.51</c:v>
                </c:pt>
                <c:pt idx="181">
                  <c:v>57.46</c:v>
                </c:pt>
                <c:pt idx="182">
                  <c:v>57.42</c:v>
                </c:pt>
                <c:pt idx="183">
                  <c:v>57.37</c:v>
                </c:pt>
                <c:pt idx="184">
                  <c:v>57.34</c:v>
                </c:pt>
                <c:pt idx="185">
                  <c:v>57.34</c:v>
                </c:pt>
                <c:pt idx="186">
                  <c:v>57.19</c:v>
                </c:pt>
                <c:pt idx="187">
                  <c:v>57.1</c:v>
                </c:pt>
                <c:pt idx="188">
                  <c:v>57.09</c:v>
                </c:pt>
                <c:pt idx="189">
                  <c:v>57.07</c:v>
                </c:pt>
                <c:pt idx="190">
                  <c:v>57.01</c:v>
                </c:pt>
                <c:pt idx="191">
                  <c:v>56.99</c:v>
                </c:pt>
                <c:pt idx="192">
                  <c:v>56.97</c:v>
                </c:pt>
                <c:pt idx="193">
                  <c:v>56.92</c:v>
                </c:pt>
                <c:pt idx="194">
                  <c:v>56.92</c:v>
                </c:pt>
                <c:pt idx="195">
                  <c:v>56.91</c:v>
                </c:pt>
                <c:pt idx="196">
                  <c:v>56.91</c:v>
                </c:pt>
                <c:pt idx="197">
                  <c:v>56.88</c:v>
                </c:pt>
                <c:pt idx="198">
                  <c:v>56.8</c:v>
                </c:pt>
                <c:pt idx="199">
                  <c:v>56.78</c:v>
                </c:pt>
                <c:pt idx="200">
                  <c:v>56.77</c:v>
                </c:pt>
                <c:pt idx="201">
                  <c:v>56.7</c:v>
                </c:pt>
                <c:pt idx="202">
                  <c:v>56.68</c:v>
                </c:pt>
                <c:pt idx="203">
                  <c:v>56.65</c:v>
                </c:pt>
                <c:pt idx="204">
                  <c:v>56.62</c:v>
                </c:pt>
                <c:pt idx="205">
                  <c:v>56.6</c:v>
                </c:pt>
                <c:pt idx="206">
                  <c:v>56.6</c:v>
                </c:pt>
                <c:pt idx="207">
                  <c:v>56.56</c:v>
                </c:pt>
                <c:pt idx="208">
                  <c:v>56.55</c:v>
                </c:pt>
                <c:pt idx="209">
                  <c:v>56.51</c:v>
                </c:pt>
                <c:pt idx="210">
                  <c:v>56.49</c:v>
                </c:pt>
                <c:pt idx="211">
                  <c:v>56.44</c:v>
                </c:pt>
                <c:pt idx="212">
                  <c:v>56.36</c:v>
                </c:pt>
                <c:pt idx="213">
                  <c:v>56.26</c:v>
                </c:pt>
                <c:pt idx="214">
                  <c:v>56.25</c:v>
                </c:pt>
                <c:pt idx="215">
                  <c:v>56.19</c:v>
                </c:pt>
                <c:pt idx="216">
                  <c:v>56.18</c:v>
                </c:pt>
                <c:pt idx="217">
                  <c:v>56.14</c:v>
                </c:pt>
                <c:pt idx="218">
                  <c:v>56.11</c:v>
                </c:pt>
                <c:pt idx="219">
                  <c:v>56.05</c:v>
                </c:pt>
                <c:pt idx="220">
                  <c:v>56.03</c:v>
                </c:pt>
                <c:pt idx="221">
                  <c:v>56.02</c:v>
                </c:pt>
                <c:pt idx="222">
                  <c:v>56</c:v>
                </c:pt>
                <c:pt idx="223">
                  <c:v>56</c:v>
                </c:pt>
                <c:pt idx="224">
                  <c:v>56</c:v>
                </c:pt>
                <c:pt idx="225">
                  <c:v>55.99</c:v>
                </c:pt>
                <c:pt idx="226">
                  <c:v>55.99</c:v>
                </c:pt>
                <c:pt idx="227">
                  <c:v>55.99</c:v>
                </c:pt>
                <c:pt idx="228">
                  <c:v>55.99</c:v>
                </c:pt>
                <c:pt idx="229">
                  <c:v>55.97</c:v>
                </c:pt>
                <c:pt idx="230">
                  <c:v>55.93</c:v>
                </c:pt>
                <c:pt idx="231">
                  <c:v>55.93</c:v>
                </c:pt>
                <c:pt idx="232">
                  <c:v>55.92</c:v>
                </c:pt>
                <c:pt idx="233">
                  <c:v>55.92</c:v>
                </c:pt>
                <c:pt idx="234">
                  <c:v>55.9</c:v>
                </c:pt>
                <c:pt idx="235">
                  <c:v>55.86</c:v>
                </c:pt>
                <c:pt idx="236">
                  <c:v>55.81</c:v>
                </c:pt>
                <c:pt idx="237">
                  <c:v>55.8</c:v>
                </c:pt>
                <c:pt idx="238">
                  <c:v>55.78</c:v>
                </c:pt>
                <c:pt idx="239">
                  <c:v>55.77</c:v>
                </c:pt>
                <c:pt idx="240">
                  <c:v>55.77</c:v>
                </c:pt>
                <c:pt idx="241">
                  <c:v>55.75</c:v>
                </c:pt>
                <c:pt idx="242">
                  <c:v>55.7</c:v>
                </c:pt>
                <c:pt idx="243">
                  <c:v>55.68</c:v>
                </c:pt>
                <c:pt idx="244">
                  <c:v>55.64</c:v>
                </c:pt>
                <c:pt idx="245">
                  <c:v>55.64</c:v>
                </c:pt>
                <c:pt idx="246">
                  <c:v>55.63</c:v>
                </c:pt>
                <c:pt idx="247">
                  <c:v>55.63</c:v>
                </c:pt>
                <c:pt idx="248">
                  <c:v>55.62</c:v>
                </c:pt>
                <c:pt idx="249">
                  <c:v>55.61</c:v>
                </c:pt>
                <c:pt idx="250">
                  <c:v>55.55</c:v>
                </c:pt>
                <c:pt idx="251">
                  <c:v>55.55</c:v>
                </c:pt>
                <c:pt idx="252">
                  <c:v>55.51</c:v>
                </c:pt>
                <c:pt idx="253">
                  <c:v>55.5</c:v>
                </c:pt>
                <c:pt idx="254">
                  <c:v>55.48</c:v>
                </c:pt>
                <c:pt idx="255">
                  <c:v>55.47</c:v>
                </c:pt>
                <c:pt idx="256">
                  <c:v>55.44</c:v>
                </c:pt>
                <c:pt idx="257">
                  <c:v>55.44</c:v>
                </c:pt>
                <c:pt idx="258">
                  <c:v>55.39</c:v>
                </c:pt>
                <c:pt idx="259">
                  <c:v>55.29</c:v>
                </c:pt>
                <c:pt idx="260">
                  <c:v>55.26</c:v>
                </c:pt>
                <c:pt idx="261">
                  <c:v>55.25</c:v>
                </c:pt>
                <c:pt idx="262">
                  <c:v>55.25</c:v>
                </c:pt>
                <c:pt idx="263">
                  <c:v>55.2</c:v>
                </c:pt>
                <c:pt idx="264">
                  <c:v>55.17</c:v>
                </c:pt>
                <c:pt idx="265">
                  <c:v>55.17</c:v>
                </c:pt>
                <c:pt idx="266">
                  <c:v>55.17</c:v>
                </c:pt>
                <c:pt idx="267">
                  <c:v>55.17</c:v>
                </c:pt>
                <c:pt idx="268">
                  <c:v>55.17</c:v>
                </c:pt>
                <c:pt idx="269">
                  <c:v>55.16</c:v>
                </c:pt>
                <c:pt idx="270">
                  <c:v>55.13</c:v>
                </c:pt>
                <c:pt idx="271">
                  <c:v>55.1</c:v>
                </c:pt>
                <c:pt idx="272">
                  <c:v>55.1</c:v>
                </c:pt>
                <c:pt idx="273">
                  <c:v>55.09</c:v>
                </c:pt>
                <c:pt idx="274">
                  <c:v>55.09</c:v>
                </c:pt>
                <c:pt idx="275">
                  <c:v>55.08</c:v>
                </c:pt>
                <c:pt idx="276">
                  <c:v>55.07</c:v>
                </c:pt>
                <c:pt idx="277">
                  <c:v>55.07</c:v>
                </c:pt>
                <c:pt idx="278">
                  <c:v>55.04</c:v>
                </c:pt>
                <c:pt idx="279">
                  <c:v>55.03</c:v>
                </c:pt>
                <c:pt idx="280">
                  <c:v>55.03</c:v>
                </c:pt>
                <c:pt idx="281">
                  <c:v>55.01</c:v>
                </c:pt>
                <c:pt idx="282">
                  <c:v>55</c:v>
                </c:pt>
                <c:pt idx="283">
                  <c:v>55</c:v>
                </c:pt>
                <c:pt idx="284">
                  <c:v>55</c:v>
                </c:pt>
                <c:pt idx="285">
                  <c:v>55</c:v>
                </c:pt>
                <c:pt idx="286">
                  <c:v>55</c:v>
                </c:pt>
                <c:pt idx="287">
                  <c:v>55</c:v>
                </c:pt>
                <c:pt idx="288">
                  <c:v>54.99</c:v>
                </c:pt>
                <c:pt idx="289">
                  <c:v>54.98</c:v>
                </c:pt>
                <c:pt idx="290">
                  <c:v>54.97</c:v>
                </c:pt>
                <c:pt idx="291">
                  <c:v>54.97</c:v>
                </c:pt>
                <c:pt idx="292">
                  <c:v>54.96</c:v>
                </c:pt>
                <c:pt idx="293">
                  <c:v>54.95</c:v>
                </c:pt>
                <c:pt idx="294">
                  <c:v>54.95</c:v>
                </c:pt>
                <c:pt idx="295">
                  <c:v>54.95</c:v>
                </c:pt>
                <c:pt idx="296">
                  <c:v>54.95</c:v>
                </c:pt>
                <c:pt idx="297">
                  <c:v>54.94</c:v>
                </c:pt>
                <c:pt idx="298">
                  <c:v>54.92</c:v>
                </c:pt>
                <c:pt idx="299">
                  <c:v>54.92</c:v>
                </c:pt>
                <c:pt idx="300">
                  <c:v>54.92</c:v>
                </c:pt>
                <c:pt idx="301">
                  <c:v>54.91</c:v>
                </c:pt>
                <c:pt idx="302">
                  <c:v>54.9</c:v>
                </c:pt>
                <c:pt idx="303">
                  <c:v>54.9</c:v>
                </c:pt>
                <c:pt idx="304">
                  <c:v>54.87</c:v>
                </c:pt>
                <c:pt idx="305">
                  <c:v>54.87</c:v>
                </c:pt>
                <c:pt idx="306">
                  <c:v>54.85</c:v>
                </c:pt>
                <c:pt idx="307">
                  <c:v>54.8</c:v>
                </c:pt>
                <c:pt idx="308">
                  <c:v>54.8</c:v>
                </c:pt>
                <c:pt idx="309">
                  <c:v>54.72</c:v>
                </c:pt>
                <c:pt idx="310">
                  <c:v>54.7</c:v>
                </c:pt>
                <c:pt idx="311">
                  <c:v>54.69</c:v>
                </c:pt>
                <c:pt idx="312">
                  <c:v>54.64</c:v>
                </c:pt>
                <c:pt idx="313">
                  <c:v>54.62</c:v>
                </c:pt>
                <c:pt idx="314">
                  <c:v>54.6</c:v>
                </c:pt>
                <c:pt idx="315">
                  <c:v>54.58</c:v>
                </c:pt>
                <c:pt idx="316">
                  <c:v>54.56</c:v>
                </c:pt>
                <c:pt idx="317">
                  <c:v>54.42</c:v>
                </c:pt>
                <c:pt idx="318">
                  <c:v>54.38</c:v>
                </c:pt>
                <c:pt idx="319">
                  <c:v>54.38</c:v>
                </c:pt>
                <c:pt idx="320">
                  <c:v>54.32</c:v>
                </c:pt>
                <c:pt idx="321">
                  <c:v>54.28</c:v>
                </c:pt>
                <c:pt idx="322">
                  <c:v>54.26</c:v>
                </c:pt>
                <c:pt idx="323">
                  <c:v>54.25</c:v>
                </c:pt>
                <c:pt idx="324">
                  <c:v>54.24</c:v>
                </c:pt>
                <c:pt idx="325">
                  <c:v>54.24</c:v>
                </c:pt>
                <c:pt idx="326">
                  <c:v>54.22</c:v>
                </c:pt>
                <c:pt idx="327">
                  <c:v>54.15</c:v>
                </c:pt>
                <c:pt idx="328">
                  <c:v>54.15</c:v>
                </c:pt>
                <c:pt idx="329">
                  <c:v>54.12</c:v>
                </c:pt>
                <c:pt idx="330">
                  <c:v>54.1</c:v>
                </c:pt>
                <c:pt idx="331">
                  <c:v>54.09</c:v>
                </c:pt>
                <c:pt idx="332">
                  <c:v>54.07</c:v>
                </c:pt>
                <c:pt idx="333">
                  <c:v>54.06</c:v>
                </c:pt>
                <c:pt idx="334">
                  <c:v>54.02</c:v>
                </c:pt>
                <c:pt idx="335">
                  <c:v>54.01</c:v>
                </c:pt>
                <c:pt idx="336">
                  <c:v>54.01</c:v>
                </c:pt>
                <c:pt idx="337">
                  <c:v>54.01</c:v>
                </c:pt>
                <c:pt idx="338">
                  <c:v>54</c:v>
                </c:pt>
                <c:pt idx="339">
                  <c:v>54</c:v>
                </c:pt>
                <c:pt idx="340">
                  <c:v>53.99</c:v>
                </c:pt>
                <c:pt idx="341">
                  <c:v>53.99</c:v>
                </c:pt>
                <c:pt idx="342">
                  <c:v>53.98</c:v>
                </c:pt>
                <c:pt idx="343">
                  <c:v>53.94</c:v>
                </c:pt>
                <c:pt idx="344">
                  <c:v>53.94</c:v>
                </c:pt>
                <c:pt idx="345">
                  <c:v>53.93</c:v>
                </c:pt>
                <c:pt idx="346">
                  <c:v>53.93</c:v>
                </c:pt>
                <c:pt idx="347">
                  <c:v>53.91</c:v>
                </c:pt>
                <c:pt idx="348">
                  <c:v>53.91</c:v>
                </c:pt>
                <c:pt idx="349">
                  <c:v>53.89</c:v>
                </c:pt>
                <c:pt idx="350">
                  <c:v>53.88</c:v>
                </c:pt>
                <c:pt idx="351">
                  <c:v>53.87</c:v>
                </c:pt>
                <c:pt idx="352">
                  <c:v>53.85</c:v>
                </c:pt>
                <c:pt idx="353">
                  <c:v>53.84</c:v>
                </c:pt>
                <c:pt idx="354">
                  <c:v>53.84</c:v>
                </c:pt>
                <c:pt idx="355">
                  <c:v>53.81</c:v>
                </c:pt>
                <c:pt idx="356">
                  <c:v>53.81</c:v>
                </c:pt>
                <c:pt idx="357">
                  <c:v>53.79</c:v>
                </c:pt>
                <c:pt idx="358">
                  <c:v>53.79</c:v>
                </c:pt>
                <c:pt idx="359">
                  <c:v>53.78</c:v>
                </c:pt>
                <c:pt idx="360">
                  <c:v>53.74</c:v>
                </c:pt>
                <c:pt idx="361">
                  <c:v>53.73</c:v>
                </c:pt>
                <c:pt idx="362">
                  <c:v>53.64</c:v>
                </c:pt>
                <c:pt idx="363">
                  <c:v>53.61</c:v>
                </c:pt>
                <c:pt idx="364">
                  <c:v>53.59</c:v>
                </c:pt>
                <c:pt idx="365">
                  <c:v>53.58</c:v>
                </c:pt>
                <c:pt idx="366">
                  <c:v>53.56</c:v>
                </c:pt>
                <c:pt idx="367">
                  <c:v>53.54</c:v>
                </c:pt>
                <c:pt idx="368">
                  <c:v>53.53</c:v>
                </c:pt>
                <c:pt idx="369">
                  <c:v>53.53</c:v>
                </c:pt>
                <c:pt idx="370">
                  <c:v>53.46</c:v>
                </c:pt>
                <c:pt idx="371">
                  <c:v>53.45</c:v>
                </c:pt>
                <c:pt idx="372">
                  <c:v>53.45</c:v>
                </c:pt>
                <c:pt idx="373">
                  <c:v>53.43</c:v>
                </c:pt>
                <c:pt idx="374">
                  <c:v>53.42</c:v>
                </c:pt>
                <c:pt idx="375">
                  <c:v>53.39</c:v>
                </c:pt>
                <c:pt idx="376">
                  <c:v>53.39</c:v>
                </c:pt>
                <c:pt idx="377">
                  <c:v>53.37</c:v>
                </c:pt>
                <c:pt idx="378">
                  <c:v>53.37</c:v>
                </c:pt>
                <c:pt idx="379">
                  <c:v>53.35</c:v>
                </c:pt>
                <c:pt idx="380">
                  <c:v>53.33</c:v>
                </c:pt>
                <c:pt idx="381">
                  <c:v>53.33</c:v>
                </c:pt>
                <c:pt idx="382">
                  <c:v>53.32</c:v>
                </c:pt>
                <c:pt idx="383">
                  <c:v>53.22</c:v>
                </c:pt>
                <c:pt idx="384">
                  <c:v>53.19</c:v>
                </c:pt>
                <c:pt idx="385">
                  <c:v>53.14</c:v>
                </c:pt>
                <c:pt idx="386">
                  <c:v>53.13</c:v>
                </c:pt>
                <c:pt idx="387">
                  <c:v>53.1</c:v>
                </c:pt>
                <c:pt idx="388">
                  <c:v>53.02</c:v>
                </c:pt>
                <c:pt idx="389">
                  <c:v>53.01</c:v>
                </c:pt>
                <c:pt idx="390">
                  <c:v>53</c:v>
                </c:pt>
                <c:pt idx="391">
                  <c:v>53</c:v>
                </c:pt>
                <c:pt idx="392">
                  <c:v>52.98</c:v>
                </c:pt>
                <c:pt idx="393">
                  <c:v>52.96</c:v>
                </c:pt>
                <c:pt idx="394">
                  <c:v>52.95</c:v>
                </c:pt>
                <c:pt idx="395">
                  <c:v>52.95</c:v>
                </c:pt>
                <c:pt idx="396">
                  <c:v>52.94</c:v>
                </c:pt>
                <c:pt idx="397">
                  <c:v>52.93</c:v>
                </c:pt>
                <c:pt idx="398">
                  <c:v>52.93</c:v>
                </c:pt>
                <c:pt idx="399">
                  <c:v>52.92</c:v>
                </c:pt>
                <c:pt idx="400">
                  <c:v>52.92</c:v>
                </c:pt>
                <c:pt idx="401">
                  <c:v>52.92</c:v>
                </c:pt>
                <c:pt idx="402">
                  <c:v>52.91</c:v>
                </c:pt>
                <c:pt idx="403">
                  <c:v>52.9</c:v>
                </c:pt>
                <c:pt idx="404">
                  <c:v>52.9</c:v>
                </c:pt>
                <c:pt idx="405">
                  <c:v>52.89</c:v>
                </c:pt>
                <c:pt idx="406">
                  <c:v>52.87</c:v>
                </c:pt>
                <c:pt idx="407">
                  <c:v>52.86</c:v>
                </c:pt>
                <c:pt idx="408">
                  <c:v>52.85</c:v>
                </c:pt>
                <c:pt idx="409">
                  <c:v>52.81</c:v>
                </c:pt>
                <c:pt idx="410">
                  <c:v>52.76</c:v>
                </c:pt>
                <c:pt idx="411">
                  <c:v>52.73</c:v>
                </c:pt>
                <c:pt idx="412">
                  <c:v>52.63</c:v>
                </c:pt>
                <c:pt idx="413">
                  <c:v>52.62</c:v>
                </c:pt>
                <c:pt idx="414">
                  <c:v>52.62</c:v>
                </c:pt>
                <c:pt idx="415">
                  <c:v>52.58</c:v>
                </c:pt>
                <c:pt idx="416">
                  <c:v>52.57</c:v>
                </c:pt>
                <c:pt idx="417">
                  <c:v>52.55</c:v>
                </c:pt>
                <c:pt idx="418">
                  <c:v>52.51</c:v>
                </c:pt>
                <c:pt idx="419">
                  <c:v>52.5</c:v>
                </c:pt>
                <c:pt idx="420">
                  <c:v>52.49</c:v>
                </c:pt>
                <c:pt idx="421">
                  <c:v>52.49</c:v>
                </c:pt>
                <c:pt idx="422">
                  <c:v>52.46</c:v>
                </c:pt>
                <c:pt idx="423">
                  <c:v>52.45</c:v>
                </c:pt>
                <c:pt idx="424">
                  <c:v>52.44</c:v>
                </c:pt>
                <c:pt idx="425">
                  <c:v>52.44</c:v>
                </c:pt>
                <c:pt idx="426">
                  <c:v>52.4</c:v>
                </c:pt>
                <c:pt idx="427">
                  <c:v>52.4</c:v>
                </c:pt>
                <c:pt idx="428">
                  <c:v>52.38</c:v>
                </c:pt>
                <c:pt idx="429">
                  <c:v>52.38</c:v>
                </c:pt>
                <c:pt idx="430">
                  <c:v>52.38</c:v>
                </c:pt>
                <c:pt idx="431">
                  <c:v>52.37</c:v>
                </c:pt>
                <c:pt idx="432">
                  <c:v>52.34</c:v>
                </c:pt>
                <c:pt idx="433">
                  <c:v>52.33</c:v>
                </c:pt>
                <c:pt idx="434">
                  <c:v>52.32</c:v>
                </c:pt>
                <c:pt idx="435">
                  <c:v>52.32</c:v>
                </c:pt>
                <c:pt idx="436">
                  <c:v>52.25</c:v>
                </c:pt>
                <c:pt idx="437">
                  <c:v>52.23</c:v>
                </c:pt>
                <c:pt idx="438">
                  <c:v>52.18</c:v>
                </c:pt>
                <c:pt idx="439">
                  <c:v>52.16</c:v>
                </c:pt>
                <c:pt idx="440">
                  <c:v>52.14</c:v>
                </c:pt>
                <c:pt idx="441">
                  <c:v>52.11</c:v>
                </c:pt>
                <c:pt idx="442">
                  <c:v>52.1</c:v>
                </c:pt>
                <c:pt idx="443">
                  <c:v>52.07</c:v>
                </c:pt>
                <c:pt idx="444">
                  <c:v>52.07</c:v>
                </c:pt>
                <c:pt idx="445">
                  <c:v>52.06</c:v>
                </c:pt>
                <c:pt idx="446">
                  <c:v>52.06</c:v>
                </c:pt>
                <c:pt idx="447">
                  <c:v>52.05</c:v>
                </c:pt>
                <c:pt idx="448">
                  <c:v>52.04</c:v>
                </c:pt>
                <c:pt idx="449">
                  <c:v>52.03</c:v>
                </c:pt>
                <c:pt idx="450">
                  <c:v>52.02</c:v>
                </c:pt>
                <c:pt idx="451">
                  <c:v>52.02</c:v>
                </c:pt>
                <c:pt idx="452">
                  <c:v>52.02</c:v>
                </c:pt>
                <c:pt idx="453">
                  <c:v>52.01</c:v>
                </c:pt>
                <c:pt idx="454">
                  <c:v>52</c:v>
                </c:pt>
                <c:pt idx="455">
                  <c:v>52</c:v>
                </c:pt>
                <c:pt idx="456">
                  <c:v>52</c:v>
                </c:pt>
                <c:pt idx="457">
                  <c:v>52</c:v>
                </c:pt>
                <c:pt idx="458">
                  <c:v>52</c:v>
                </c:pt>
                <c:pt idx="459">
                  <c:v>51.99</c:v>
                </c:pt>
                <c:pt idx="460">
                  <c:v>51.99</c:v>
                </c:pt>
                <c:pt idx="461">
                  <c:v>51.98</c:v>
                </c:pt>
                <c:pt idx="462">
                  <c:v>51.96</c:v>
                </c:pt>
                <c:pt idx="463">
                  <c:v>51.95</c:v>
                </c:pt>
                <c:pt idx="464">
                  <c:v>51.95</c:v>
                </c:pt>
                <c:pt idx="465">
                  <c:v>51.94</c:v>
                </c:pt>
                <c:pt idx="466">
                  <c:v>51.94</c:v>
                </c:pt>
                <c:pt idx="467">
                  <c:v>51.94</c:v>
                </c:pt>
                <c:pt idx="468">
                  <c:v>51.93</c:v>
                </c:pt>
                <c:pt idx="469">
                  <c:v>51.92</c:v>
                </c:pt>
                <c:pt idx="470">
                  <c:v>51.92</c:v>
                </c:pt>
                <c:pt idx="471">
                  <c:v>51.91</c:v>
                </c:pt>
                <c:pt idx="472">
                  <c:v>51.91</c:v>
                </c:pt>
                <c:pt idx="473">
                  <c:v>51.9</c:v>
                </c:pt>
                <c:pt idx="474">
                  <c:v>51.83</c:v>
                </c:pt>
                <c:pt idx="475">
                  <c:v>51.83</c:v>
                </c:pt>
                <c:pt idx="476">
                  <c:v>51.78</c:v>
                </c:pt>
                <c:pt idx="477">
                  <c:v>51.75</c:v>
                </c:pt>
                <c:pt idx="478">
                  <c:v>51.71</c:v>
                </c:pt>
                <c:pt idx="479">
                  <c:v>51.71</c:v>
                </c:pt>
                <c:pt idx="480">
                  <c:v>51.7</c:v>
                </c:pt>
                <c:pt idx="481">
                  <c:v>51.7</c:v>
                </c:pt>
                <c:pt idx="482">
                  <c:v>51.69</c:v>
                </c:pt>
                <c:pt idx="483">
                  <c:v>51.68</c:v>
                </c:pt>
                <c:pt idx="484">
                  <c:v>51.66</c:v>
                </c:pt>
                <c:pt idx="485">
                  <c:v>51.66</c:v>
                </c:pt>
                <c:pt idx="486">
                  <c:v>51.66</c:v>
                </c:pt>
                <c:pt idx="487">
                  <c:v>51.64</c:v>
                </c:pt>
                <c:pt idx="488">
                  <c:v>51.61</c:v>
                </c:pt>
                <c:pt idx="489">
                  <c:v>51.61</c:v>
                </c:pt>
                <c:pt idx="490">
                  <c:v>51.59</c:v>
                </c:pt>
                <c:pt idx="491">
                  <c:v>51.57</c:v>
                </c:pt>
                <c:pt idx="492">
                  <c:v>51.56</c:v>
                </c:pt>
                <c:pt idx="493">
                  <c:v>51.54</c:v>
                </c:pt>
                <c:pt idx="494">
                  <c:v>51.54</c:v>
                </c:pt>
                <c:pt idx="495">
                  <c:v>51.54</c:v>
                </c:pt>
                <c:pt idx="496">
                  <c:v>51.51</c:v>
                </c:pt>
                <c:pt idx="497">
                  <c:v>51.5</c:v>
                </c:pt>
                <c:pt idx="498">
                  <c:v>51.5</c:v>
                </c:pt>
                <c:pt idx="499">
                  <c:v>51.5</c:v>
                </c:pt>
                <c:pt idx="500">
                  <c:v>51.46</c:v>
                </c:pt>
                <c:pt idx="501">
                  <c:v>51.46</c:v>
                </c:pt>
                <c:pt idx="502">
                  <c:v>51.45</c:v>
                </c:pt>
                <c:pt idx="503">
                  <c:v>51.45</c:v>
                </c:pt>
                <c:pt idx="504">
                  <c:v>51.43</c:v>
                </c:pt>
                <c:pt idx="505">
                  <c:v>51.42</c:v>
                </c:pt>
                <c:pt idx="506">
                  <c:v>51.41</c:v>
                </c:pt>
                <c:pt idx="507">
                  <c:v>51.37</c:v>
                </c:pt>
                <c:pt idx="508">
                  <c:v>51.35</c:v>
                </c:pt>
                <c:pt idx="509">
                  <c:v>51.34</c:v>
                </c:pt>
                <c:pt idx="510">
                  <c:v>51.3</c:v>
                </c:pt>
                <c:pt idx="511">
                  <c:v>51.3</c:v>
                </c:pt>
                <c:pt idx="512">
                  <c:v>51.28</c:v>
                </c:pt>
                <c:pt idx="513">
                  <c:v>51.27</c:v>
                </c:pt>
                <c:pt idx="514">
                  <c:v>51.27</c:v>
                </c:pt>
                <c:pt idx="515">
                  <c:v>51.22</c:v>
                </c:pt>
                <c:pt idx="516">
                  <c:v>51.21</c:v>
                </c:pt>
                <c:pt idx="517">
                  <c:v>51.21</c:v>
                </c:pt>
                <c:pt idx="518">
                  <c:v>51.16</c:v>
                </c:pt>
                <c:pt idx="519">
                  <c:v>51.16</c:v>
                </c:pt>
                <c:pt idx="520">
                  <c:v>51.13</c:v>
                </c:pt>
                <c:pt idx="521">
                  <c:v>51.13</c:v>
                </c:pt>
                <c:pt idx="522">
                  <c:v>51.07</c:v>
                </c:pt>
                <c:pt idx="523">
                  <c:v>51.05</c:v>
                </c:pt>
                <c:pt idx="524">
                  <c:v>51.05</c:v>
                </c:pt>
                <c:pt idx="525">
                  <c:v>51.04</c:v>
                </c:pt>
                <c:pt idx="526">
                  <c:v>51.02</c:v>
                </c:pt>
                <c:pt idx="527">
                  <c:v>51</c:v>
                </c:pt>
                <c:pt idx="528">
                  <c:v>51</c:v>
                </c:pt>
                <c:pt idx="529">
                  <c:v>51</c:v>
                </c:pt>
                <c:pt idx="530">
                  <c:v>50.99</c:v>
                </c:pt>
                <c:pt idx="531">
                  <c:v>50.99</c:v>
                </c:pt>
                <c:pt idx="532">
                  <c:v>50.98</c:v>
                </c:pt>
                <c:pt idx="533">
                  <c:v>50.97</c:v>
                </c:pt>
                <c:pt idx="534">
                  <c:v>50.97</c:v>
                </c:pt>
                <c:pt idx="535">
                  <c:v>50.97</c:v>
                </c:pt>
                <c:pt idx="536">
                  <c:v>50.96</c:v>
                </c:pt>
                <c:pt idx="537">
                  <c:v>50.96</c:v>
                </c:pt>
                <c:pt idx="538">
                  <c:v>50.96</c:v>
                </c:pt>
                <c:pt idx="539">
                  <c:v>50.95</c:v>
                </c:pt>
                <c:pt idx="540">
                  <c:v>50.94</c:v>
                </c:pt>
                <c:pt idx="541">
                  <c:v>50.94</c:v>
                </c:pt>
                <c:pt idx="542">
                  <c:v>50.94</c:v>
                </c:pt>
                <c:pt idx="543">
                  <c:v>50.93</c:v>
                </c:pt>
                <c:pt idx="544">
                  <c:v>50.92</c:v>
                </c:pt>
                <c:pt idx="545">
                  <c:v>50.88</c:v>
                </c:pt>
                <c:pt idx="546">
                  <c:v>50.88</c:v>
                </c:pt>
                <c:pt idx="547">
                  <c:v>50.86</c:v>
                </c:pt>
                <c:pt idx="548">
                  <c:v>50.86</c:v>
                </c:pt>
                <c:pt idx="549">
                  <c:v>50.85</c:v>
                </c:pt>
                <c:pt idx="550">
                  <c:v>50.81</c:v>
                </c:pt>
                <c:pt idx="551">
                  <c:v>50.78</c:v>
                </c:pt>
                <c:pt idx="552">
                  <c:v>50.75</c:v>
                </c:pt>
                <c:pt idx="553">
                  <c:v>50.73</c:v>
                </c:pt>
                <c:pt idx="554">
                  <c:v>50.72</c:v>
                </c:pt>
                <c:pt idx="555">
                  <c:v>50.66</c:v>
                </c:pt>
                <c:pt idx="556">
                  <c:v>50.65</c:v>
                </c:pt>
                <c:pt idx="557">
                  <c:v>50.64</c:v>
                </c:pt>
                <c:pt idx="558">
                  <c:v>50.63</c:v>
                </c:pt>
                <c:pt idx="559">
                  <c:v>50.58</c:v>
                </c:pt>
                <c:pt idx="560">
                  <c:v>50.58</c:v>
                </c:pt>
                <c:pt idx="561">
                  <c:v>50.57</c:v>
                </c:pt>
                <c:pt idx="562">
                  <c:v>50.56</c:v>
                </c:pt>
                <c:pt idx="563">
                  <c:v>50.55</c:v>
                </c:pt>
                <c:pt idx="564">
                  <c:v>50.53</c:v>
                </c:pt>
                <c:pt idx="565">
                  <c:v>50.52</c:v>
                </c:pt>
                <c:pt idx="566">
                  <c:v>50.52</c:v>
                </c:pt>
                <c:pt idx="567">
                  <c:v>50.51</c:v>
                </c:pt>
                <c:pt idx="568">
                  <c:v>50.48</c:v>
                </c:pt>
                <c:pt idx="569">
                  <c:v>50.45</c:v>
                </c:pt>
                <c:pt idx="570">
                  <c:v>50.44</c:v>
                </c:pt>
                <c:pt idx="571">
                  <c:v>50.44</c:v>
                </c:pt>
                <c:pt idx="572">
                  <c:v>50.41</c:v>
                </c:pt>
                <c:pt idx="573">
                  <c:v>50.4</c:v>
                </c:pt>
                <c:pt idx="574">
                  <c:v>50.4</c:v>
                </c:pt>
                <c:pt idx="575">
                  <c:v>50.39</c:v>
                </c:pt>
                <c:pt idx="576">
                  <c:v>50.38</c:v>
                </c:pt>
                <c:pt idx="577">
                  <c:v>50.34</c:v>
                </c:pt>
                <c:pt idx="578">
                  <c:v>50.34</c:v>
                </c:pt>
                <c:pt idx="579">
                  <c:v>50.33</c:v>
                </c:pt>
                <c:pt idx="580">
                  <c:v>50.32</c:v>
                </c:pt>
                <c:pt idx="581">
                  <c:v>50.24</c:v>
                </c:pt>
                <c:pt idx="582">
                  <c:v>50.22</c:v>
                </c:pt>
                <c:pt idx="583">
                  <c:v>50.19</c:v>
                </c:pt>
                <c:pt idx="584">
                  <c:v>50.17</c:v>
                </c:pt>
                <c:pt idx="585">
                  <c:v>50.15</c:v>
                </c:pt>
                <c:pt idx="586">
                  <c:v>50.12</c:v>
                </c:pt>
                <c:pt idx="587">
                  <c:v>50.12</c:v>
                </c:pt>
                <c:pt idx="588">
                  <c:v>50.1</c:v>
                </c:pt>
                <c:pt idx="589">
                  <c:v>50.1</c:v>
                </c:pt>
                <c:pt idx="590">
                  <c:v>50.07</c:v>
                </c:pt>
                <c:pt idx="591">
                  <c:v>50.07</c:v>
                </c:pt>
                <c:pt idx="592">
                  <c:v>50.05</c:v>
                </c:pt>
                <c:pt idx="593">
                  <c:v>50.04</c:v>
                </c:pt>
                <c:pt idx="594">
                  <c:v>50.04</c:v>
                </c:pt>
                <c:pt idx="595">
                  <c:v>50.04</c:v>
                </c:pt>
                <c:pt idx="596">
                  <c:v>50.03</c:v>
                </c:pt>
                <c:pt idx="597">
                  <c:v>50.03</c:v>
                </c:pt>
                <c:pt idx="598">
                  <c:v>50.03</c:v>
                </c:pt>
                <c:pt idx="599">
                  <c:v>50.03</c:v>
                </c:pt>
                <c:pt idx="600">
                  <c:v>50.01</c:v>
                </c:pt>
                <c:pt idx="601">
                  <c:v>50.01</c:v>
                </c:pt>
                <c:pt idx="602">
                  <c:v>50</c:v>
                </c:pt>
                <c:pt idx="603">
                  <c:v>50</c:v>
                </c:pt>
                <c:pt idx="604">
                  <c:v>50</c:v>
                </c:pt>
                <c:pt idx="605">
                  <c:v>50</c:v>
                </c:pt>
                <c:pt idx="606">
                  <c:v>50</c:v>
                </c:pt>
                <c:pt idx="607">
                  <c:v>50</c:v>
                </c:pt>
                <c:pt idx="608">
                  <c:v>50</c:v>
                </c:pt>
                <c:pt idx="609">
                  <c:v>50</c:v>
                </c:pt>
                <c:pt idx="610">
                  <c:v>50</c:v>
                </c:pt>
                <c:pt idx="611">
                  <c:v>50</c:v>
                </c:pt>
                <c:pt idx="612">
                  <c:v>50</c:v>
                </c:pt>
                <c:pt idx="613">
                  <c:v>49.99</c:v>
                </c:pt>
                <c:pt idx="614">
                  <c:v>49.99</c:v>
                </c:pt>
                <c:pt idx="615">
                  <c:v>49.99</c:v>
                </c:pt>
                <c:pt idx="616">
                  <c:v>49.99</c:v>
                </c:pt>
                <c:pt idx="617">
                  <c:v>49.98</c:v>
                </c:pt>
                <c:pt idx="618">
                  <c:v>49.98</c:v>
                </c:pt>
                <c:pt idx="619">
                  <c:v>49.98</c:v>
                </c:pt>
                <c:pt idx="620">
                  <c:v>49.98</c:v>
                </c:pt>
                <c:pt idx="621">
                  <c:v>49.98</c:v>
                </c:pt>
                <c:pt idx="622">
                  <c:v>49.98</c:v>
                </c:pt>
                <c:pt idx="623">
                  <c:v>49.97</c:v>
                </c:pt>
                <c:pt idx="624">
                  <c:v>49.97</c:v>
                </c:pt>
                <c:pt idx="625">
                  <c:v>49.97</c:v>
                </c:pt>
                <c:pt idx="626">
                  <c:v>49.97</c:v>
                </c:pt>
                <c:pt idx="627">
                  <c:v>49.97</c:v>
                </c:pt>
                <c:pt idx="628">
                  <c:v>49.96</c:v>
                </c:pt>
                <c:pt idx="629">
                  <c:v>49.96</c:v>
                </c:pt>
                <c:pt idx="630">
                  <c:v>49.96</c:v>
                </c:pt>
                <c:pt idx="631">
                  <c:v>49.96</c:v>
                </c:pt>
                <c:pt idx="632">
                  <c:v>49.96</c:v>
                </c:pt>
                <c:pt idx="633">
                  <c:v>49.95</c:v>
                </c:pt>
                <c:pt idx="634">
                  <c:v>49.95</c:v>
                </c:pt>
                <c:pt idx="635">
                  <c:v>49.94</c:v>
                </c:pt>
                <c:pt idx="636">
                  <c:v>49.94</c:v>
                </c:pt>
                <c:pt idx="637">
                  <c:v>49.94</c:v>
                </c:pt>
                <c:pt idx="638">
                  <c:v>49.94</c:v>
                </c:pt>
                <c:pt idx="639">
                  <c:v>49.94</c:v>
                </c:pt>
                <c:pt idx="640">
                  <c:v>49.94</c:v>
                </c:pt>
                <c:pt idx="641">
                  <c:v>49.94</c:v>
                </c:pt>
                <c:pt idx="642">
                  <c:v>49.94</c:v>
                </c:pt>
                <c:pt idx="643">
                  <c:v>49.94</c:v>
                </c:pt>
                <c:pt idx="644">
                  <c:v>49.93</c:v>
                </c:pt>
                <c:pt idx="645">
                  <c:v>49.93</c:v>
                </c:pt>
                <c:pt idx="646">
                  <c:v>49.93</c:v>
                </c:pt>
                <c:pt idx="647">
                  <c:v>49.92</c:v>
                </c:pt>
                <c:pt idx="648">
                  <c:v>49.91</c:v>
                </c:pt>
                <c:pt idx="649">
                  <c:v>49.91</c:v>
                </c:pt>
                <c:pt idx="650">
                  <c:v>49.9</c:v>
                </c:pt>
                <c:pt idx="651">
                  <c:v>49.9</c:v>
                </c:pt>
                <c:pt idx="652">
                  <c:v>49.9</c:v>
                </c:pt>
                <c:pt idx="653">
                  <c:v>49.89</c:v>
                </c:pt>
                <c:pt idx="654">
                  <c:v>49.89</c:v>
                </c:pt>
                <c:pt idx="655">
                  <c:v>49.88</c:v>
                </c:pt>
                <c:pt idx="656">
                  <c:v>49.88</c:v>
                </c:pt>
                <c:pt idx="657">
                  <c:v>49.88</c:v>
                </c:pt>
                <c:pt idx="658">
                  <c:v>49.85</c:v>
                </c:pt>
                <c:pt idx="659">
                  <c:v>49.84</c:v>
                </c:pt>
                <c:pt idx="660">
                  <c:v>49.84</c:v>
                </c:pt>
                <c:pt idx="661">
                  <c:v>49.82</c:v>
                </c:pt>
                <c:pt idx="662">
                  <c:v>49.8</c:v>
                </c:pt>
                <c:pt idx="663">
                  <c:v>49.76</c:v>
                </c:pt>
                <c:pt idx="664">
                  <c:v>49.7</c:v>
                </c:pt>
                <c:pt idx="665">
                  <c:v>49.63</c:v>
                </c:pt>
                <c:pt idx="666">
                  <c:v>49.62</c:v>
                </c:pt>
                <c:pt idx="667">
                  <c:v>49.61</c:v>
                </c:pt>
                <c:pt idx="668">
                  <c:v>49.61</c:v>
                </c:pt>
                <c:pt idx="669">
                  <c:v>49.61</c:v>
                </c:pt>
                <c:pt idx="670">
                  <c:v>49.6</c:v>
                </c:pt>
                <c:pt idx="671">
                  <c:v>49.6</c:v>
                </c:pt>
                <c:pt idx="672">
                  <c:v>49.6</c:v>
                </c:pt>
                <c:pt idx="673">
                  <c:v>49.59</c:v>
                </c:pt>
                <c:pt idx="674">
                  <c:v>49.59</c:v>
                </c:pt>
                <c:pt idx="675">
                  <c:v>49.58</c:v>
                </c:pt>
                <c:pt idx="676">
                  <c:v>49.58</c:v>
                </c:pt>
                <c:pt idx="677">
                  <c:v>49.56</c:v>
                </c:pt>
                <c:pt idx="678">
                  <c:v>49.56</c:v>
                </c:pt>
                <c:pt idx="679">
                  <c:v>49.54</c:v>
                </c:pt>
                <c:pt idx="680">
                  <c:v>49.54</c:v>
                </c:pt>
                <c:pt idx="681">
                  <c:v>49.54</c:v>
                </c:pt>
                <c:pt idx="682">
                  <c:v>49.54</c:v>
                </c:pt>
                <c:pt idx="683">
                  <c:v>49.51</c:v>
                </c:pt>
                <c:pt idx="684">
                  <c:v>49.49</c:v>
                </c:pt>
                <c:pt idx="685">
                  <c:v>49.48</c:v>
                </c:pt>
                <c:pt idx="686">
                  <c:v>49.46</c:v>
                </c:pt>
                <c:pt idx="687">
                  <c:v>49.41</c:v>
                </c:pt>
                <c:pt idx="688">
                  <c:v>49.4</c:v>
                </c:pt>
                <c:pt idx="689">
                  <c:v>49.38</c:v>
                </c:pt>
                <c:pt idx="690">
                  <c:v>49.38</c:v>
                </c:pt>
                <c:pt idx="691">
                  <c:v>49.36</c:v>
                </c:pt>
                <c:pt idx="692">
                  <c:v>49.36</c:v>
                </c:pt>
                <c:pt idx="693">
                  <c:v>49.36</c:v>
                </c:pt>
                <c:pt idx="694">
                  <c:v>49.25</c:v>
                </c:pt>
                <c:pt idx="695">
                  <c:v>49.23</c:v>
                </c:pt>
                <c:pt idx="696">
                  <c:v>49.22</c:v>
                </c:pt>
                <c:pt idx="697">
                  <c:v>49.19</c:v>
                </c:pt>
                <c:pt idx="698">
                  <c:v>49.18</c:v>
                </c:pt>
                <c:pt idx="699">
                  <c:v>49.15</c:v>
                </c:pt>
                <c:pt idx="700">
                  <c:v>49.15</c:v>
                </c:pt>
                <c:pt idx="701">
                  <c:v>49.15</c:v>
                </c:pt>
                <c:pt idx="702">
                  <c:v>49.12</c:v>
                </c:pt>
                <c:pt idx="703">
                  <c:v>49.11</c:v>
                </c:pt>
                <c:pt idx="704">
                  <c:v>49.1</c:v>
                </c:pt>
                <c:pt idx="705">
                  <c:v>49.1</c:v>
                </c:pt>
                <c:pt idx="706">
                  <c:v>49.1</c:v>
                </c:pt>
                <c:pt idx="707">
                  <c:v>49.09</c:v>
                </c:pt>
                <c:pt idx="708">
                  <c:v>49.08</c:v>
                </c:pt>
                <c:pt idx="709">
                  <c:v>49.08</c:v>
                </c:pt>
                <c:pt idx="710">
                  <c:v>49.07</c:v>
                </c:pt>
                <c:pt idx="711">
                  <c:v>49.06</c:v>
                </c:pt>
                <c:pt idx="712">
                  <c:v>49.05</c:v>
                </c:pt>
                <c:pt idx="713">
                  <c:v>49.05</c:v>
                </c:pt>
                <c:pt idx="714">
                  <c:v>49.03</c:v>
                </c:pt>
                <c:pt idx="715">
                  <c:v>49.02</c:v>
                </c:pt>
                <c:pt idx="716">
                  <c:v>49</c:v>
                </c:pt>
                <c:pt idx="717">
                  <c:v>49</c:v>
                </c:pt>
                <c:pt idx="718">
                  <c:v>49</c:v>
                </c:pt>
                <c:pt idx="719">
                  <c:v>48.99</c:v>
                </c:pt>
                <c:pt idx="720">
                  <c:v>48.99</c:v>
                </c:pt>
                <c:pt idx="721">
                  <c:v>48.99</c:v>
                </c:pt>
                <c:pt idx="722">
                  <c:v>48.97</c:v>
                </c:pt>
                <c:pt idx="723">
                  <c:v>48.96</c:v>
                </c:pt>
                <c:pt idx="724">
                  <c:v>48.94</c:v>
                </c:pt>
                <c:pt idx="725">
                  <c:v>48.93</c:v>
                </c:pt>
                <c:pt idx="726">
                  <c:v>48.93</c:v>
                </c:pt>
                <c:pt idx="727">
                  <c:v>48.92</c:v>
                </c:pt>
                <c:pt idx="728">
                  <c:v>48.92</c:v>
                </c:pt>
                <c:pt idx="729">
                  <c:v>48.91</c:v>
                </c:pt>
                <c:pt idx="730">
                  <c:v>48.9</c:v>
                </c:pt>
                <c:pt idx="731">
                  <c:v>48.88</c:v>
                </c:pt>
                <c:pt idx="732">
                  <c:v>48.84</c:v>
                </c:pt>
                <c:pt idx="733">
                  <c:v>48.84</c:v>
                </c:pt>
                <c:pt idx="734">
                  <c:v>48.82</c:v>
                </c:pt>
                <c:pt idx="735">
                  <c:v>48.82</c:v>
                </c:pt>
                <c:pt idx="736">
                  <c:v>48.81</c:v>
                </c:pt>
                <c:pt idx="737">
                  <c:v>48.81</c:v>
                </c:pt>
                <c:pt idx="738">
                  <c:v>48.81</c:v>
                </c:pt>
                <c:pt idx="739">
                  <c:v>48.8</c:v>
                </c:pt>
                <c:pt idx="740">
                  <c:v>48.78</c:v>
                </c:pt>
                <c:pt idx="741">
                  <c:v>48.77</c:v>
                </c:pt>
                <c:pt idx="742">
                  <c:v>48.76</c:v>
                </c:pt>
                <c:pt idx="743">
                  <c:v>48.76</c:v>
                </c:pt>
                <c:pt idx="744">
                  <c:v>48.73</c:v>
                </c:pt>
                <c:pt idx="745">
                  <c:v>48.65</c:v>
                </c:pt>
                <c:pt idx="746">
                  <c:v>48.65</c:v>
                </c:pt>
                <c:pt idx="747">
                  <c:v>48.64</c:v>
                </c:pt>
                <c:pt idx="748">
                  <c:v>48.59</c:v>
                </c:pt>
                <c:pt idx="749">
                  <c:v>48.57</c:v>
                </c:pt>
                <c:pt idx="750">
                  <c:v>48.56</c:v>
                </c:pt>
                <c:pt idx="751">
                  <c:v>48.54</c:v>
                </c:pt>
                <c:pt idx="752">
                  <c:v>48.53</c:v>
                </c:pt>
                <c:pt idx="753">
                  <c:v>48.53</c:v>
                </c:pt>
                <c:pt idx="754">
                  <c:v>48.51</c:v>
                </c:pt>
                <c:pt idx="755">
                  <c:v>48.51</c:v>
                </c:pt>
                <c:pt idx="756">
                  <c:v>48.49</c:v>
                </c:pt>
                <c:pt idx="757">
                  <c:v>48.46</c:v>
                </c:pt>
                <c:pt idx="758">
                  <c:v>48.44</c:v>
                </c:pt>
                <c:pt idx="759">
                  <c:v>48.42</c:v>
                </c:pt>
                <c:pt idx="760">
                  <c:v>48.4</c:v>
                </c:pt>
                <c:pt idx="761">
                  <c:v>48.4</c:v>
                </c:pt>
                <c:pt idx="762">
                  <c:v>48.34</c:v>
                </c:pt>
                <c:pt idx="763">
                  <c:v>48.3</c:v>
                </c:pt>
                <c:pt idx="764">
                  <c:v>48.3</c:v>
                </c:pt>
                <c:pt idx="765">
                  <c:v>48.28</c:v>
                </c:pt>
                <c:pt idx="766">
                  <c:v>48.28</c:v>
                </c:pt>
                <c:pt idx="767">
                  <c:v>48.26</c:v>
                </c:pt>
                <c:pt idx="768">
                  <c:v>48.26</c:v>
                </c:pt>
                <c:pt idx="769">
                  <c:v>48.24</c:v>
                </c:pt>
                <c:pt idx="770">
                  <c:v>48.22</c:v>
                </c:pt>
                <c:pt idx="771">
                  <c:v>48.19</c:v>
                </c:pt>
                <c:pt idx="772">
                  <c:v>48.19</c:v>
                </c:pt>
                <c:pt idx="773">
                  <c:v>48.19</c:v>
                </c:pt>
                <c:pt idx="774">
                  <c:v>48.19</c:v>
                </c:pt>
                <c:pt idx="775">
                  <c:v>48.19</c:v>
                </c:pt>
                <c:pt idx="776">
                  <c:v>48.18</c:v>
                </c:pt>
                <c:pt idx="777">
                  <c:v>48.17</c:v>
                </c:pt>
                <c:pt idx="778">
                  <c:v>48.15</c:v>
                </c:pt>
                <c:pt idx="779">
                  <c:v>48.13</c:v>
                </c:pt>
                <c:pt idx="780">
                  <c:v>48.13</c:v>
                </c:pt>
                <c:pt idx="781">
                  <c:v>48.13</c:v>
                </c:pt>
                <c:pt idx="782">
                  <c:v>48.1</c:v>
                </c:pt>
                <c:pt idx="783">
                  <c:v>48.08</c:v>
                </c:pt>
                <c:pt idx="784">
                  <c:v>48.08</c:v>
                </c:pt>
                <c:pt idx="785">
                  <c:v>48.08</c:v>
                </c:pt>
                <c:pt idx="786">
                  <c:v>48.07</c:v>
                </c:pt>
                <c:pt idx="787">
                  <c:v>48.07</c:v>
                </c:pt>
                <c:pt idx="788">
                  <c:v>48.07</c:v>
                </c:pt>
                <c:pt idx="789">
                  <c:v>48.05</c:v>
                </c:pt>
                <c:pt idx="790">
                  <c:v>48.05</c:v>
                </c:pt>
                <c:pt idx="791">
                  <c:v>48.02</c:v>
                </c:pt>
                <c:pt idx="792">
                  <c:v>48.02</c:v>
                </c:pt>
                <c:pt idx="793">
                  <c:v>48.02</c:v>
                </c:pt>
                <c:pt idx="794">
                  <c:v>48.01</c:v>
                </c:pt>
                <c:pt idx="795">
                  <c:v>48.01</c:v>
                </c:pt>
                <c:pt idx="796">
                  <c:v>48</c:v>
                </c:pt>
                <c:pt idx="797">
                  <c:v>48</c:v>
                </c:pt>
                <c:pt idx="798">
                  <c:v>48</c:v>
                </c:pt>
                <c:pt idx="799">
                  <c:v>48</c:v>
                </c:pt>
                <c:pt idx="800">
                  <c:v>47.99</c:v>
                </c:pt>
                <c:pt idx="801">
                  <c:v>47.99</c:v>
                </c:pt>
                <c:pt idx="802">
                  <c:v>47.99</c:v>
                </c:pt>
                <c:pt idx="803">
                  <c:v>47.99</c:v>
                </c:pt>
                <c:pt idx="804">
                  <c:v>47.99</c:v>
                </c:pt>
                <c:pt idx="805">
                  <c:v>47.98</c:v>
                </c:pt>
                <c:pt idx="806">
                  <c:v>47.98</c:v>
                </c:pt>
                <c:pt idx="807">
                  <c:v>47.98</c:v>
                </c:pt>
                <c:pt idx="808">
                  <c:v>47.97</c:v>
                </c:pt>
                <c:pt idx="809">
                  <c:v>47.97</c:v>
                </c:pt>
                <c:pt idx="810">
                  <c:v>47.97</c:v>
                </c:pt>
                <c:pt idx="811">
                  <c:v>47.97</c:v>
                </c:pt>
                <c:pt idx="812">
                  <c:v>47.97</c:v>
                </c:pt>
                <c:pt idx="813">
                  <c:v>47.96</c:v>
                </c:pt>
                <c:pt idx="814">
                  <c:v>47.96</c:v>
                </c:pt>
                <c:pt idx="815">
                  <c:v>47.96</c:v>
                </c:pt>
                <c:pt idx="816">
                  <c:v>47.95</c:v>
                </c:pt>
                <c:pt idx="817">
                  <c:v>47.95</c:v>
                </c:pt>
                <c:pt idx="818">
                  <c:v>47.95</c:v>
                </c:pt>
                <c:pt idx="819">
                  <c:v>47.95</c:v>
                </c:pt>
                <c:pt idx="820">
                  <c:v>47.94</c:v>
                </c:pt>
                <c:pt idx="821">
                  <c:v>47.94</c:v>
                </c:pt>
                <c:pt idx="822">
                  <c:v>47.94</c:v>
                </c:pt>
                <c:pt idx="823">
                  <c:v>47.94</c:v>
                </c:pt>
                <c:pt idx="824">
                  <c:v>47.93</c:v>
                </c:pt>
                <c:pt idx="825">
                  <c:v>47.93</c:v>
                </c:pt>
                <c:pt idx="826">
                  <c:v>47.93</c:v>
                </c:pt>
                <c:pt idx="827">
                  <c:v>47.93</c:v>
                </c:pt>
                <c:pt idx="828">
                  <c:v>47.93</c:v>
                </c:pt>
                <c:pt idx="829">
                  <c:v>47.92</c:v>
                </c:pt>
                <c:pt idx="830">
                  <c:v>47.92</c:v>
                </c:pt>
                <c:pt idx="831">
                  <c:v>47.92</c:v>
                </c:pt>
                <c:pt idx="832">
                  <c:v>47.92</c:v>
                </c:pt>
                <c:pt idx="833">
                  <c:v>47.92</c:v>
                </c:pt>
                <c:pt idx="834">
                  <c:v>47.92</c:v>
                </c:pt>
                <c:pt idx="835">
                  <c:v>47.91</c:v>
                </c:pt>
                <c:pt idx="836">
                  <c:v>47.91</c:v>
                </c:pt>
                <c:pt idx="837">
                  <c:v>47.91</c:v>
                </c:pt>
                <c:pt idx="838">
                  <c:v>47.91</c:v>
                </c:pt>
                <c:pt idx="839">
                  <c:v>47.91</c:v>
                </c:pt>
                <c:pt idx="840">
                  <c:v>47.91</c:v>
                </c:pt>
                <c:pt idx="841">
                  <c:v>47.87</c:v>
                </c:pt>
                <c:pt idx="842">
                  <c:v>47.85</c:v>
                </c:pt>
                <c:pt idx="843">
                  <c:v>47.83</c:v>
                </c:pt>
                <c:pt idx="844">
                  <c:v>47.8</c:v>
                </c:pt>
                <c:pt idx="845">
                  <c:v>47.78</c:v>
                </c:pt>
                <c:pt idx="846">
                  <c:v>47.77</c:v>
                </c:pt>
                <c:pt idx="847">
                  <c:v>47.77</c:v>
                </c:pt>
                <c:pt idx="848">
                  <c:v>47.74</c:v>
                </c:pt>
                <c:pt idx="849">
                  <c:v>47.72</c:v>
                </c:pt>
                <c:pt idx="850">
                  <c:v>47.72</c:v>
                </c:pt>
                <c:pt idx="851">
                  <c:v>47.7</c:v>
                </c:pt>
                <c:pt idx="852">
                  <c:v>47.7</c:v>
                </c:pt>
                <c:pt idx="853">
                  <c:v>47.68</c:v>
                </c:pt>
                <c:pt idx="854">
                  <c:v>47.68</c:v>
                </c:pt>
                <c:pt idx="855">
                  <c:v>47.67</c:v>
                </c:pt>
                <c:pt idx="856">
                  <c:v>47.66</c:v>
                </c:pt>
                <c:pt idx="857">
                  <c:v>47.66</c:v>
                </c:pt>
                <c:pt idx="858">
                  <c:v>47.65</c:v>
                </c:pt>
                <c:pt idx="859">
                  <c:v>47.65</c:v>
                </c:pt>
                <c:pt idx="860">
                  <c:v>47.62</c:v>
                </c:pt>
                <c:pt idx="861">
                  <c:v>47.62</c:v>
                </c:pt>
                <c:pt idx="862">
                  <c:v>47.58</c:v>
                </c:pt>
                <c:pt idx="863">
                  <c:v>47.57</c:v>
                </c:pt>
                <c:pt idx="864">
                  <c:v>47.56</c:v>
                </c:pt>
                <c:pt idx="865">
                  <c:v>47.56</c:v>
                </c:pt>
                <c:pt idx="866">
                  <c:v>47.52</c:v>
                </c:pt>
                <c:pt idx="867">
                  <c:v>47.52</c:v>
                </c:pt>
                <c:pt idx="868">
                  <c:v>47.51</c:v>
                </c:pt>
                <c:pt idx="869">
                  <c:v>47.51</c:v>
                </c:pt>
                <c:pt idx="870">
                  <c:v>47.48</c:v>
                </c:pt>
                <c:pt idx="871">
                  <c:v>47.47</c:v>
                </c:pt>
                <c:pt idx="872">
                  <c:v>47.45</c:v>
                </c:pt>
                <c:pt idx="873">
                  <c:v>47.44</c:v>
                </c:pt>
                <c:pt idx="874">
                  <c:v>47.44</c:v>
                </c:pt>
                <c:pt idx="875">
                  <c:v>47.44</c:v>
                </c:pt>
                <c:pt idx="876">
                  <c:v>47.44</c:v>
                </c:pt>
                <c:pt idx="877">
                  <c:v>47.44</c:v>
                </c:pt>
                <c:pt idx="878">
                  <c:v>47.44</c:v>
                </c:pt>
                <c:pt idx="879">
                  <c:v>47.43</c:v>
                </c:pt>
                <c:pt idx="880">
                  <c:v>47.43</c:v>
                </c:pt>
                <c:pt idx="881">
                  <c:v>47.43</c:v>
                </c:pt>
                <c:pt idx="882">
                  <c:v>47.42</c:v>
                </c:pt>
                <c:pt idx="883">
                  <c:v>47.42</c:v>
                </c:pt>
                <c:pt idx="884">
                  <c:v>47.42</c:v>
                </c:pt>
                <c:pt idx="885">
                  <c:v>47.38</c:v>
                </c:pt>
                <c:pt idx="886">
                  <c:v>47.36</c:v>
                </c:pt>
                <c:pt idx="887">
                  <c:v>47.32</c:v>
                </c:pt>
                <c:pt idx="888">
                  <c:v>47.31</c:v>
                </c:pt>
                <c:pt idx="889">
                  <c:v>47.28</c:v>
                </c:pt>
                <c:pt idx="890">
                  <c:v>47.27</c:v>
                </c:pt>
                <c:pt idx="891">
                  <c:v>47.24</c:v>
                </c:pt>
                <c:pt idx="892">
                  <c:v>47.23</c:v>
                </c:pt>
                <c:pt idx="893">
                  <c:v>47.21</c:v>
                </c:pt>
                <c:pt idx="894">
                  <c:v>47.21</c:v>
                </c:pt>
                <c:pt idx="895">
                  <c:v>47.2</c:v>
                </c:pt>
                <c:pt idx="896">
                  <c:v>47.19</c:v>
                </c:pt>
                <c:pt idx="897">
                  <c:v>47.19</c:v>
                </c:pt>
                <c:pt idx="898">
                  <c:v>47.17</c:v>
                </c:pt>
                <c:pt idx="899">
                  <c:v>47.16</c:v>
                </c:pt>
                <c:pt idx="900">
                  <c:v>47.14</c:v>
                </c:pt>
                <c:pt idx="901">
                  <c:v>47.11</c:v>
                </c:pt>
                <c:pt idx="902">
                  <c:v>47.11</c:v>
                </c:pt>
                <c:pt idx="903">
                  <c:v>47.11</c:v>
                </c:pt>
                <c:pt idx="904">
                  <c:v>47.1</c:v>
                </c:pt>
                <c:pt idx="905">
                  <c:v>47.1</c:v>
                </c:pt>
                <c:pt idx="906">
                  <c:v>47.09</c:v>
                </c:pt>
                <c:pt idx="907">
                  <c:v>47.08</c:v>
                </c:pt>
                <c:pt idx="908">
                  <c:v>47.08</c:v>
                </c:pt>
                <c:pt idx="909">
                  <c:v>47.07</c:v>
                </c:pt>
                <c:pt idx="910">
                  <c:v>47.07</c:v>
                </c:pt>
                <c:pt idx="911">
                  <c:v>47.06</c:v>
                </c:pt>
                <c:pt idx="912">
                  <c:v>47.06</c:v>
                </c:pt>
                <c:pt idx="913">
                  <c:v>47.06</c:v>
                </c:pt>
                <c:pt idx="914">
                  <c:v>47.05</c:v>
                </c:pt>
                <c:pt idx="915">
                  <c:v>47.05</c:v>
                </c:pt>
                <c:pt idx="916">
                  <c:v>47.03</c:v>
                </c:pt>
                <c:pt idx="917">
                  <c:v>47.03</c:v>
                </c:pt>
                <c:pt idx="918">
                  <c:v>47.02</c:v>
                </c:pt>
                <c:pt idx="919">
                  <c:v>47.01</c:v>
                </c:pt>
                <c:pt idx="920">
                  <c:v>47.01</c:v>
                </c:pt>
                <c:pt idx="921">
                  <c:v>47.01</c:v>
                </c:pt>
                <c:pt idx="922">
                  <c:v>47</c:v>
                </c:pt>
                <c:pt idx="923">
                  <c:v>47</c:v>
                </c:pt>
                <c:pt idx="924">
                  <c:v>47</c:v>
                </c:pt>
                <c:pt idx="925">
                  <c:v>47</c:v>
                </c:pt>
                <c:pt idx="926">
                  <c:v>47</c:v>
                </c:pt>
                <c:pt idx="927">
                  <c:v>47</c:v>
                </c:pt>
                <c:pt idx="928">
                  <c:v>47</c:v>
                </c:pt>
                <c:pt idx="929">
                  <c:v>47</c:v>
                </c:pt>
                <c:pt idx="930">
                  <c:v>46.99</c:v>
                </c:pt>
                <c:pt idx="931">
                  <c:v>46.99</c:v>
                </c:pt>
                <c:pt idx="932">
                  <c:v>46.99</c:v>
                </c:pt>
                <c:pt idx="933">
                  <c:v>46.99</c:v>
                </c:pt>
                <c:pt idx="934">
                  <c:v>46.99</c:v>
                </c:pt>
                <c:pt idx="935">
                  <c:v>46.99</c:v>
                </c:pt>
                <c:pt idx="936">
                  <c:v>46.99</c:v>
                </c:pt>
                <c:pt idx="937">
                  <c:v>46.99</c:v>
                </c:pt>
                <c:pt idx="938">
                  <c:v>46.98</c:v>
                </c:pt>
                <c:pt idx="939">
                  <c:v>46.98</c:v>
                </c:pt>
                <c:pt idx="940">
                  <c:v>46.98</c:v>
                </c:pt>
                <c:pt idx="941">
                  <c:v>46.98</c:v>
                </c:pt>
                <c:pt idx="942">
                  <c:v>46.96</c:v>
                </c:pt>
                <c:pt idx="943">
                  <c:v>46.96</c:v>
                </c:pt>
                <c:pt idx="944">
                  <c:v>46.96</c:v>
                </c:pt>
                <c:pt idx="945">
                  <c:v>46.96</c:v>
                </c:pt>
                <c:pt idx="946">
                  <c:v>46.96</c:v>
                </c:pt>
                <c:pt idx="947">
                  <c:v>46.95</c:v>
                </c:pt>
                <c:pt idx="948">
                  <c:v>46.95</c:v>
                </c:pt>
                <c:pt idx="949">
                  <c:v>46.95</c:v>
                </c:pt>
                <c:pt idx="950">
                  <c:v>46.95</c:v>
                </c:pt>
                <c:pt idx="951">
                  <c:v>46.95</c:v>
                </c:pt>
                <c:pt idx="952">
                  <c:v>46.95</c:v>
                </c:pt>
                <c:pt idx="953">
                  <c:v>46.95</c:v>
                </c:pt>
                <c:pt idx="954">
                  <c:v>46.95</c:v>
                </c:pt>
                <c:pt idx="955">
                  <c:v>46.95</c:v>
                </c:pt>
                <c:pt idx="956">
                  <c:v>46.95</c:v>
                </c:pt>
                <c:pt idx="957">
                  <c:v>46.94</c:v>
                </c:pt>
                <c:pt idx="958">
                  <c:v>46.94</c:v>
                </c:pt>
                <c:pt idx="959">
                  <c:v>46.94</c:v>
                </c:pt>
                <c:pt idx="960">
                  <c:v>46.94</c:v>
                </c:pt>
                <c:pt idx="961">
                  <c:v>46.94</c:v>
                </c:pt>
                <c:pt idx="962">
                  <c:v>46.94</c:v>
                </c:pt>
                <c:pt idx="963">
                  <c:v>46.93</c:v>
                </c:pt>
                <c:pt idx="964">
                  <c:v>46.93</c:v>
                </c:pt>
                <c:pt idx="965">
                  <c:v>46.93</c:v>
                </c:pt>
                <c:pt idx="966">
                  <c:v>46.92</c:v>
                </c:pt>
                <c:pt idx="967">
                  <c:v>46.92</c:v>
                </c:pt>
                <c:pt idx="968">
                  <c:v>46.92</c:v>
                </c:pt>
                <c:pt idx="969">
                  <c:v>46.92</c:v>
                </c:pt>
                <c:pt idx="970">
                  <c:v>46.91</c:v>
                </c:pt>
                <c:pt idx="971">
                  <c:v>46.91</c:v>
                </c:pt>
                <c:pt idx="972">
                  <c:v>46.9</c:v>
                </c:pt>
                <c:pt idx="973">
                  <c:v>46.9</c:v>
                </c:pt>
                <c:pt idx="974">
                  <c:v>46.9</c:v>
                </c:pt>
                <c:pt idx="975">
                  <c:v>46.9</c:v>
                </c:pt>
                <c:pt idx="976">
                  <c:v>46.9</c:v>
                </c:pt>
                <c:pt idx="977">
                  <c:v>46.89</c:v>
                </c:pt>
                <c:pt idx="978">
                  <c:v>46.87</c:v>
                </c:pt>
                <c:pt idx="979">
                  <c:v>46.87</c:v>
                </c:pt>
                <c:pt idx="980">
                  <c:v>46.87</c:v>
                </c:pt>
                <c:pt idx="981">
                  <c:v>46.86</c:v>
                </c:pt>
                <c:pt idx="982">
                  <c:v>46.81</c:v>
                </c:pt>
                <c:pt idx="983">
                  <c:v>46.81</c:v>
                </c:pt>
                <c:pt idx="984">
                  <c:v>46.8</c:v>
                </c:pt>
                <c:pt idx="985">
                  <c:v>46.8</c:v>
                </c:pt>
                <c:pt idx="986">
                  <c:v>46.79</c:v>
                </c:pt>
                <c:pt idx="987">
                  <c:v>46.78</c:v>
                </c:pt>
                <c:pt idx="988">
                  <c:v>46.77</c:v>
                </c:pt>
                <c:pt idx="989">
                  <c:v>46.74</c:v>
                </c:pt>
                <c:pt idx="990">
                  <c:v>46.73</c:v>
                </c:pt>
                <c:pt idx="991">
                  <c:v>46.73</c:v>
                </c:pt>
                <c:pt idx="992">
                  <c:v>46.72</c:v>
                </c:pt>
                <c:pt idx="993">
                  <c:v>46.72</c:v>
                </c:pt>
                <c:pt idx="994">
                  <c:v>46.7</c:v>
                </c:pt>
                <c:pt idx="995">
                  <c:v>46.7</c:v>
                </c:pt>
                <c:pt idx="996">
                  <c:v>46.69</c:v>
                </c:pt>
                <c:pt idx="997">
                  <c:v>46.69</c:v>
                </c:pt>
                <c:pt idx="998">
                  <c:v>46.68</c:v>
                </c:pt>
                <c:pt idx="999">
                  <c:v>46.67</c:v>
                </c:pt>
                <c:pt idx="1000">
                  <c:v>46.67</c:v>
                </c:pt>
                <c:pt idx="1001">
                  <c:v>46.67</c:v>
                </c:pt>
                <c:pt idx="1002">
                  <c:v>46.66</c:v>
                </c:pt>
                <c:pt idx="1003">
                  <c:v>46.66</c:v>
                </c:pt>
                <c:pt idx="1004">
                  <c:v>46.66</c:v>
                </c:pt>
                <c:pt idx="1005">
                  <c:v>46.64</c:v>
                </c:pt>
                <c:pt idx="1006">
                  <c:v>46.62</c:v>
                </c:pt>
                <c:pt idx="1007">
                  <c:v>46.62</c:v>
                </c:pt>
                <c:pt idx="1008">
                  <c:v>46.61</c:v>
                </c:pt>
                <c:pt idx="1009">
                  <c:v>46.59</c:v>
                </c:pt>
                <c:pt idx="1010">
                  <c:v>46.58</c:v>
                </c:pt>
                <c:pt idx="1011">
                  <c:v>46.55</c:v>
                </c:pt>
                <c:pt idx="1012">
                  <c:v>46.55</c:v>
                </c:pt>
                <c:pt idx="1013">
                  <c:v>46.55</c:v>
                </c:pt>
                <c:pt idx="1014">
                  <c:v>46.54</c:v>
                </c:pt>
                <c:pt idx="1015">
                  <c:v>46.54</c:v>
                </c:pt>
                <c:pt idx="1016">
                  <c:v>46.52</c:v>
                </c:pt>
                <c:pt idx="1017">
                  <c:v>46.5</c:v>
                </c:pt>
                <c:pt idx="1018">
                  <c:v>46.49</c:v>
                </c:pt>
                <c:pt idx="1019">
                  <c:v>46.49</c:v>
                </c:pt>
                <c:pt idx="1020">
                  <c:v>46.49</c:v>
                </c:pt>
                <c:pt idx="1021">
                  <c:v>46.48</c:v>
                </c:pt>
                <c:pt idx="1022">
                  <c:v>46.47</c:v>
                </c:pt>
                <c:pt idx="1023">
                  <c:v>46.47</c:v>
                </c:pt>
                <c:pt idx="1024">
                  <c:v>46.45</c:v>
                </c:pt>
                <c:pt idx="1025">
                  <c:v>46.44</c:v>
                </c:pt>
                <c:pt idx="1026">
                  <c:v>46.44</c:v>
                </c:pt>
                <c:pt idx="1027">
                  <c:v>46.44</c:v>
                </c:pt>
                <c:pt idx="1028">
                  <c:v>46.44</c:v>
                </c:pt>
                <c:pt idx="1029">
                  <c:v>46.43</c:v>
                </c:pt>
                <c:pt idx="1030">
                  <c:v>46.42</c:v>
                </c:pt>
                <c:pt idx="1031">
                  <c:v>46.42</c:v>
                </c:pt>
                <c:pt idx="1032">
                  <c:v>46.41</c:v>
                </c:pt>
                <c:pt idx="1033">
                  <c:v>46.4</c:v>
                </c:pt>
                <c:pt idx="1034">
                  <c:v>46.39</c:v>
                </c:pt>
                <c:pt idx="1035">
                  <c:v>46.37</c:v>
                </c:pt>
                <c:pt idx="1036">
                  <c:v>46.37</c:v>
                </c:pt>
                <c:pt idx="1037">
                  <c:v>46.35</c:v>
                </c:pt>
                <c:pt idx="1038">
                  <c:v>46.35</c:v>
                </c:pt>
                <c:pt idx="1039">
                  <c:v>46.35</c:v>
                </c:pt>
                <c:pt idx="1040">
                  <c:v>46.34</c:v>
                </c:pt>
                <c:pt idx="1041">
                  <c:v>46.31</c:v>
                </c:pt>
                <c:pt idx="1042">
                  <c:v>46.31</c:v>
                </c:pt>
                <c:pt idx="1043">
                  <c:v>46.31</c:v>
                </c:pt>
                <c:pt idx="1044">
                  <c:v>46.3</c:v>
                </c:pt>
                <c:pt idx="1045">
                  <c:v>46.29</c:v>
                </c:pt>
                <c:pt idx="1046">
                  <c:v>46.22</c:v>
                </c:pt>
                <c:pt idx="1047">
                  <c:v>46.2</c:v>
                </c:pt>
                <c:pt idx="1048">
                  <c:v>46.2</c:v>
                </c:pt>
                <c:pt idx="1049">
                  <c:v>46.2</c:v>
                </c:pt>
                <c:pt idx="1050">
                  <c:v>46.18</c:v>
                </c:pt>
                <c:pt idx="1051">
                  <c:v>46.18</c:v>
                </c:pt>
                <c:pt idx="1052">
                  <c:v>46.17</c:v>
                </c:pt>
                <c:pt idx="1053">
                  <c:v>46.12</c:v>
                </c:pt>
                <c:pt idx="1054">
                  <c:v>46.11</c:v>
                </c:pt>
                <c:pt idx="1055">
                  <c:v>46.1</c:v>
                </c:pt>
                <c:pt idx="1056">
                  <c:v>46.09</c:v>
                </c:pt>
                <c:pt idx="1057">
                  <c:v>46.08</c:v>
                </c:pt>
                <c:pt idx="1058">
                  <c:v>46.07</c:v>
                </c:pt>
                <c:pt idx="1059">
                  <c:v>46.07</c:v>
                </c:pt>
                <c:pt idx="1060">
                  <c:v>46.06</c:v>
                </c:pt>
                <c:pt idx="1061">
                  <c:v>46.06</c:v>
                </c:pt>
                <c:pt idx="1062">
                  <c:v>46.05</c:v>
                </c:pt>
                <c:pt idx="1063">
                  <c:v>46.04</c:v>
                </c:pt>
                <c:pt idx="1064">
                  <c:v>46.03</c:v>
                </c:pt>
                <c:pt idx="1065">
                  <c:v>46.01</c:v>
                </c:pt>
                <c:pt idx="1066">
                  <c:v>46.01</c:v>
                </c:pt>
                <c:pt idx="1067">
                  <c:v>46.01</c:v>
                </c:pt>
                <c:pt idx="1068">
                  <c:v>46.01</c:v>
                </c:pt>
                <c:pt idx="1069">
                  <c:v>46</c:v>
                </c:pt>
                <c:pt idx="1070">
                  <c:v>46</c:v>
                </c:pt>
                <c:pt idx="1071">
                  <c:v>46</c:v>
                </c:pt>
                <c:pt idx="1072">
                  <c:v>46</c:v>
                </c:pt>
                <c:pt idx="1073">
                  <c:v>46</c:v>
                </c:pt>
                <c:pt idx="1074">
                  <c:v>46</c:v>
                </c:pt>
                <c:pt idx="1075">
                  <c:v>46</c:v>
                </c:pt>
                <c:pt idx="1076">
                  <c:v>45.99</c:v>
                </c:pt>
                <c:pt idx="1077">
                  <c:v>45.99</c:v>
                </c:pt>
                <c:pt idx="1078">
                  <c:v>45.99</c:v>
                </c:pt>
                <c:pt idx="1079">
                  <c:v>45.99</c:v>
                </c:pt>
                <c:pt idx="1080">
                  <c:v>45.98</c:v>
                </c:pt>
                <c:pt idx="1081">
                  <c:v>45.98</c:v>
                </c:pt>
                <c:pt idx="1082">
                  <c:v>45.98</c:v>
                </c:pt>
                <c:pt idx="1083">
                  <c:v>45.98</c:v>
                </c:pt>
                <c:pt idx="1084">
                  <c:v>45.98</c:v>
                </c:pt>
                <c:pt idx="1085">
                  <c:v>45.97</c:v>
                </c:pt>
                <c:pt idx="1086">
                  <c:v>45.97</c:v>
                </c:pt>
                <c:pt idx="1087">
                  <c:v>45.97</c:v>
                </c:pt>
                <c:pt idx="1088">
                  <c:v>45.97</c:v>
                </c:pt>
                <c:pt idx="1089">
                  <c:v>45.97</c:v>
                </c:pt>
                <c:pt idx="1090">
                  <c:v>45.97</c:v>
                </c:pt>
                <c:pt idx="1091">
                  <c:v>45.97</c:v>
                </c:pt>
                <c:pt idx="1092">
                  <c:v>45.96</c:v>
                </c:pt>
                <c:pt idx="1093">
                  <c:v>45.96</c:v>
                </c:pt>
                <c:pt idx="1094">
                  <c:v>45.96</c:v>
                </c:pt>
                <c:pt idx="1095">
                  <c:v>45.96</c:v>
                </c:pt>
                <c:pt idx="1096">
                  <c:v>45.96</c:v>
                </c:pt>
                <c:pt idx="1097">
                  <c:v>45.96</c:v>
                </c:pt>
                <c:pt idx="1098">
                  <c:v>45.95</c:v>
                </c:pt>
                <c:pt idx="1099">
                  <c:v>45.94</c:v>
                </c:pt>
                <c:pt idx="1100">
                  <c:v>45.94</c:v>
                </c:pt>
                <c:pt idx="1101">
                  <c:v>45.93</c:v>
                </c:pt>
                <c:pt idx="1102">
                  <c:v>45.93</c:v>
                </c:pt>
                <c:pt idx="1103">
                  <c:v>45.92</c:v>
                </c:pt>
                <c:pt idx="1104">
                  <c:v>45.92</c:v>
                </c:pt>
                <c:pt idx="1105">
                  <c:v>45.92</c:v>
                </c:pt>
                <c:pt idx="1106">
                  <c:v>45.92</c:v>
                </c:pt>
                <c:pt idx="1107">
                  <c:v>45.92</c:v>
                </c:pt>
                <c:pt idx="1108">
                  <c:v>45.92</c:v>
                </c:pt>
                <c:pt idx="1109">
                  <c:v>45.9</c:v>
                </c:pt>
                <c:pt idx="1110">
                  <c:v>45.88</c:v>
                </c:pt>
                <c:pt idx="1111">
                  <c:v>45.88</c:v>
                </c:pt>
                <c:pt idx="1112">
                  <c:v>45.87</c:v>
                </c:pt>
                <c:pt idx="1113">
                  <c:v>45.87</c:v>
                </c:pt>
                <c:pt idx="1114">
                  <c:v>45.86</c:v>
                </c:pt>
                <c:pt idx="1115">
                  <c:v>45.84</c:v>
                </c:pt>
                <c:pt idx="1116">
                  <c:v>45.83</c:v>
                </c:pt>
                <c:pt idx="1117">
                  <c:v>45.83</c:v>
                </c:pt>
                <c:pt idx="1118">
                  <c:v>45.83</c:v>
                </c:pt>
                <c:pt idx="1119">
                  <c:v>45.82</c:v>
                </c:pt>
                <c:pt idx="1120">
                  <c:v>45.81</c:v>
                </c:pt>
                <c:pt idx="1121">
                  <c:v>45.78</c:v>
                </c:pt>
                <c:pt idx="1122">
                  <c:v>45.78</c:v>
                </c:pt>
                <c:pt idx="1123">
                  <c:v>45.75</c:v>
                </c:pt>
                <c:pt idx="1124">
                  <c:v>45.74</c:v>
                </c:pt>
                <c:pt idx="1125">
                  <c:v>45.74</c:v>
                </c:pt>
                <c:pt idx="1126">
                  <c:v>45.74</c:v>
                </c:pt>
                <c:pt idx="1127">
                  <c:v>45.71</c:v>
                </c:pt>
                <c:pt idx="1128">
                  <c:v>45.71</c:v>
                </c:pt>
                <c:pt idx="1129">
                  <c:v>45.7</c:v>
                </c:pt>
                <c:pt idx="1130">
                  <c:v>45.7</c:v>
                </c:pt>
                <c:pt idx="1131">
                  <c:v>45.69</c:v>
                </c:pt>
                <c:pt idx="1132">
                  <c:v>45.67</c:v>
                </c:pt>
                <c:pt idx="1133">
                  <c:v>45.66</c:v>
                </c:pt>
                <c:pt idx="1134">
                  <c:v>45.66</c:v>
                </c:pt>
                <c:pt idx="1135">
                  <c:v>45.65</c:v>
                </c:pt>
                <c:pt idx="1136">
                  <c:v>45.64</c:v>
                </c:pt>
                <c:pt idx="1137">
                  <c:v>45.64</c:v>
                </c:pt>
                <c:pt idx="1138">
                  <c:v>45.6</c:v>
                </c:pt>
                <c:pt idx="1139">
                  <c:v>45.58</c:v>
                </c:pt>
                <c:pt idx="1140">
                  <c:v>45.57</c:v>
                </c:pt>
                <c:pt idx="1141">
                  <c:v>45.54</c:v>
                </c:pt>
                <c:pt idx="1142">
                  <c:v>45.53</c:v>
                </c:pt>
                <c:pt idx="1143">
                  <c:v>45.52</c:v>
                </c:pt>
                <c:pt idx="1144">
                  <c:v>45.49</c:v>
                </c:pt>
                <c:pt idx="1145">
                  <c:v>45.47</c:v>
                </c:pt>
                <c:pt idx="1146">
                  <c:v>45.47</c:v>
                </c:pt>
                <c:pt idx="1147">
                  <c:v>45.47</c:v>
                </c:pt>
                <c:pt idx="1148">
                  <c:v>45.46</c:v>
                </c:pt>
                <c:pt idx="1149">
                  <c:v>45.45</c:v>
                </c:pt>
                <c:pt idx="1150">
                  <c:v>45.45</c:v>
                </c:pt>
                <c:pt idx="1151">
                  <c:v>45.45</c:v>
                </c:pt>
                <c:pt idx="1152">
                  <c:v>45.44</c:v>
                </c:pt>
                <c:pt idx="1153">
                  <c:v>45.44</c:v>
                </c:pt>
                <c:pt idx="1154">
                  <c:v>45.44</c:v>
                </c:pt>
                <c:pt idx="1155">
                  <c:v>45.44</c:v>
                </c:pt>
                <c:pt idx="1156">
                  <c:v>45.42</c:v>
                </c:pt>
                <c:pt idx="1157">
                  <c:v>45.42</c:v>
                </c:pt>
                <c:pt idx="1158">
                  <c:v>45.42</c:v>
                </c:pt>
                <c:pt idx="1159">
                  <c:v>45.4</c:v>
                </c:pt>
                <c:pt idx="1160">
                  <c:v>45.4</c:v>
                </c:pt>
                <c:pt idx="1161">
                  <c:v>45.39</c:v>
                </c:pt>
                <c:pt idx="1162">
                  <c:v>45.39</c:v>
                </c:pt>
                <c:pt idx="1163">
                  <c:v>45.38</c:v>
                </c:pt>
                <c:pt idx="1164">
                  <c:v>45.36</c:v>
                </c:pt>
                <c:pt idx="1165">
                  <c:v>45.31</c:v>
                </c:pt>
                <c:pt idx="1166">
                  <c:v>45.31</c:v>
                </c:pt>
                <c:pt idx="1167">
                  <c:v>45.29</c:v>
                </c:pt>
                <c:pt idx="1168">
                  <c:v>45.28</c:v>
                </c:pt>
                <c:pt idx="1169">
                  <c:v>45.28</c:v>
                </c:pt>
                <c:pt idx="1170">
                  <c:v>45.28</c:v>
                </c:pt>
                <c:pt idx="1171">
                  <c:v>45.28</c:v>
                </c:pt>
                <c:pt idx="1172">
                  <c:v>45.28</c:v>
                </c:pt>
                <c:pt idx="1173">
                  <c:v>45.26</c:v>
                </c:pt>
                <c:pt idx="1174">
                  <c:v>45.23</c:v>
                </c:pt>
                <c:pt idx="1175">
                  <c:v>45.23</c:v>
                </c:pt>
                <c:pt idx="1176">
                  <c:v>45.23</c:v>
                </c:pt>
                <c:pt idx="1177">
                  <c:v>45.19</c:v>
                </c:pt>
                <c:pt idx="1178">
                  <c:v>45.18</c:v>
                </c:pt>
                <c:pt idx="1179">
                  <c:v>45.18</c:v>
                </c:pt>
                <c:pt idx="1180">
                  <c:v>45.17</c:v>
                </c:pt>
                <c:pt idx="1181">
                  <c:v>45.17</c:v>
                </c:pt>
                <c:pt idx="1182">
                  <c:v>45.16</c:v>
                </c:pt>
                <c:pt idx="1183">
                  <c:v>45.14</c:v>
                </c:pt>
                <c:pt idx="1184">
                  <c:v>45.12</c:v>
                </c:pt>
                <c:pt idx="1185">
                  <c:v>45.12</c:v>
                </c:pt>
                <c:pt idx="1186">
                  <c:v>45.1</c:v>
                </c:pt>
                <c:pt idx="1187">
                  <c:v>45.1</c:v>
                </c:pt>
                <c:pt idx="1188">
                  <c:v>45.1</c:v>
                </c:pt>
                <c:pt idx="1189">
                  <c:v>45.1</c:v>
                </c:pt>
                <c:pt idx="1190">
                  <c:v>45.09</c:v>
                </c:pt>
                <c:pt idx="1191">
                  <c:v>45.08</c:v>
                </c:pt>
                <c:pt idx="1192">
                  <c:v>45.08</c:v>
                </c:pt>
                <c:pt idx="1193">
                  <c:v>45.07</c:v>
                </c:pt>
                <c:pt idx="1194">
                  <c:v>45.06</c:v>
                </c:pt>
                <c:pt idx="1195">
                  <c:v>45.06</c:v>
                </c:pt>
                <c:pt idx="1196">
                  <c:v>45.05</c:v>
                </c:pt>
                <c:pt idx="1197">
                  <c:v>45.05</c:v>
                </c:pt>
                <c:pt idx="1198">
                  <c:v>45.04</c:v>
                </c:pt>
                <c:pt idx="1199">
                  <c:v>45.04</c:v>
                </c:pt>
                <c:pt idx="1200">
                  <c:v>45.03</c:v>
                </c:pt>
                <c:pt idx="1201">
                  <c:v>45.02</c:v>
                </c:pt>
                <c:pt idx="1202">
                  <c:v>45.02</c:v>
                </c:pt>
                <c:pt idx="1203">
                  <c:v>45.02</c:v>
                </c:pt>
                <c:pt idx="1204">
                  <c:v>45.01</c:v>
                </c:pt>
                <c:pt idx="1205">
                  <c:v>45.01</c:v>
                </c:pt>
                <c:pt idx="1206">
                  <c:v>45</c:v>
                </c:pt>
                <c:pt idx="1207">
                  <c:v>45</c:v>
                </c:pt>
                <c:pt idx="1208">
                  <c:v>45</c:v>
                </c:pt>
                <c:pt idx="1209">
                  <c:v>45</c:v>
                </c:pt>
                <c:pt idx="1210">
                  <c:v>45</c:v>
                </c:pt>
                <c:pt idx="1211">
                  <c:v>45</c:v>
                </c:pt>
                <c:pt idx="1212">
                  <c:v>45</c:v>
                </c:pt>
                <c:pt idx="1213">
                  <c:v>45</c:v>
                </c:pt>
                <c:pt idx="1214">
                  <c:v>45</c:v>
                </c:pt>
                <c:pt idx="1215">
                  <c:v>45</c:v>
                </c:pt>
                <c:pt idx="1216">
                  <c:v>44.99</c:v>
                </c:pt>
                <c:pt idx="1217">
                  <c:v>44.99</c:v>
                </c:pt>
                <c:pt idx="1218">
                  <c:v>44.99</c:v>
                </c:pt>
                <c:pt idx="1219">
                  <c:v>44.99</c:v>
                </c:pt>
                <c:pt idx="1220">
                  <c:v>44.98</c:v>
                </c:pt>
                <c:pt idx="1221">
                  <c:v>44.98</c:v>
                </c:pt>
                <c:pt idx="1222">
                  <c:v>44.98</c:v>
                </c:pt>
                <c:pt idx="1223">
                  <c:v>44.98</c:v>
                </c:pt>
                <c:pt idx="1224">
                  <c:v>44.98</c:v>
                </c:pt>
                <c:pt idx="1225">
                  <c:v>44.98</c:v>
                </c:pt>
                <c:pt idx="1226">
                  <c:v>44.98</c:v>
                </c:pt>
                <c:pt idx="1227">
                  <c:v>44.98</c:v>
                </c:pt>
                <c:pt idx="1228">
                  <c:v>44.97</c:v>
                </c:pt>
                <c:pt idx="1229">
                  <c:v>44.97</c:v>
                </c:pt>
                <c:pt idx="1230">
                  <c:v>44.97</c:v>
                </c:pt>
                <c:pt idx="1231">
                  <c:v>44.97</c:v>
                </c:pt>
                <c:pt idx="1232">
                  <c:v>44.97</c:v>
                </c:pt>
                <c:pt idx="1233">
                  <c:v>44.97</c:v>
                </c:pt>
                <c:pt idx="1234">
                  <c:v>44.97</c:v>
                </c:pt>
                <c:pt idx="1235">
                  <c:v>44.97</c:v>
                </c:pt>
                <c:pt idx="1236">
                  <c:v>44.96</c:v>
                </c:pt>
                <c:pt idx="1237">
                  <c:v>44.96</c:v>
                </c:pt>
                <c:pt idx="1238">
                  <c:v>44.96</c:v>
                </c:pt>
                <c:pt idx="1239">
                  <c:v>44.95</c:v>
                </c:pt>
                <c:pt idx="1240">
                  <c:v>44.95</c:v>
                </c:pt>
                <c:pt idx="1241">
                  <c:v>44.95</c:v>
                </c:pt>
                <c:pt idx="1242">
                  <c:v>44.95</c:v>
                </c:pt>
                <c:pt idx="1243">
                  <c:v>44.95</c:v>
                </c:pt>
                <c:pt idx="1244">
                  <c:v>44.95</c:v>
                </c:pt>
                <c:pt idx="1245">
                  <c:v>44.94</c:v>
                </c:pt>
                <c:pt idx="1246">
                  <c:v>44.94</c:v>
                </c:pt>
                <c:pt idx="1247">
                  <c:v>44.94</c:v>
                </c:pt>
                <c:pt idx="1248">
                  <c:v>44.94</c:v>
                </c:pt>
                <c:pt idx="1249">
                  <c:v>44.94</c:v>
                </c:pt>
                <c:pt idx="1250">
                  <c:v>44.94</c:v>
                </c:pt>
                <c:pt idx="1251">
                  <c:v>44.94</c:v>
                </c:pt>
                <c:pt idx="1252">
                  <c:v>44.94</c:v>
                </c:pt>
                <c:pt idx="1253">
                  <c:v>44.93</c:v>
                </c:pt>
                <c:pt idx="1254">
                  <c:v>44.93</c:v>
                </c:pt>
                <c:pt idx="1255">
                  <c:v>44.93</c:v>
                </c:pt>
                <c:pt idx="1256">
                  <c:v>44.93</c:v>
                </c:pt>
                <c:pt idx="1257">
                  <c:v>44.93</c:v>
                </c:pt>
                <c:pt idx="1258">
                  <c:v>44.93</c:v>
                </c:pt>
                <c:pt idx="1259">
                  <c:v>44.93</c:v>
                </c:pt>
                <c:pt idx="1260">
                  <c:v>44.92</c:v>
                </c:pt>
                <c:pt idx="1261">
                  <c:v>44.92</c:v>
                </c:pt>
                <c:pt idx="1262">
                  <c:v>44.92</c:v>
                </c:pt>
                <c:pt idx="1263">
                  <c:v>44.92</c:v>
                </c:pt>
                <c:pt idx="1264">
                  <c:v>44.92</c:v>
                </c:pt>
                <c:pt idx="1265">
                  <c:v>44.92</c:v>
                </c:pt>
                <c:pt idx="1266">
                  <c:v>44.92</c:v>
                </c:pt>
                <c:pt idx="1267">
                  <c:v>44.92</c:v>
                </c:pt>
                <c:pt idx="1268">
                  <c:v>44.92</c:v>
                </c:pt>
                <c:pt idx="1269">
                  <c:v>44.92</c:v>
                </c:pt>
                <c:pt idx="1270">
                  <c:v>44.92</c:v>
                </c:pt>
                <c:pt idx="1271">
                  <c:v>44.92</c:v>
                </c:pt>
                <c:pt idx="1272">
                  <c:v>44.91</c:v>
                </c:pt>
                <c:pt idx="1273">
                  <c:v>44.91</c:v>
                </c:pt>
                <c:pt idx="1274">
                  <c:v>44.91</c:v>
                </c:pt>
                <c:pt idx="1275">
                  <c:v>44.91</c:v>
                </c:pt>
                <c:pt idx="1276">
                  <c:v>44.91</c:v>
                </c:pt>
                <c:pt idx="1277">
                  <c:v>44.91</c:v>
                </c:pt>
                <c:pt idx="1278">
                  <c:v>44.91</c:v>
                </c:pt>
                <c:pt idx="1279">
                  <c:v>44.91</c:v>
                </c:pt>
                <c:pt idx="1280">
                  <c:v>44.9</c:v>
                </c:pt>
                <c:pt idx="1281">
                  <c:v>44.9</c:v>
                </c:pt>
                <c:pt idx="1282">
                  <c:v>44.9</c:v>
                </c:pt>
                <c:pt idx="1283">
                  <c:v>44.88</c:v>
                </c:pt>
                <c:pt idx="1284">
                  <c:v>44.87</c:v>
                </c:pt>
                <c:pt idx="1285">
                  <c:v>44.85</c:v>
                </c:pt>
                <c:pt idx="1286">
                  <c:v>44.83</c:v>
                </c:pt>
                <c:pt idx="1287">
                  <c:v>44.83</c:v>
                </c:pt>
                <c:pt idx="1288">
                  <c:v>44.82</c:v>
                </c:pt>
                <c:pt idx="1289">
                  <c:v>44.81</c:v>
                </c:pt>
                <c:pt idx="1290">
                  <c:v>44.81</c:v>
                </c:pt>
                <c:pt idx="1291">
                  <c:v>44.8</c:v>
                </c:pt>
                <c:pt idx="1292">
                  <c:v>44.79</c:v>
                </c:pt>
                <c:pt idx="1293">
                  <c:v>44.78</c:v>
                </c:pt>
                <c:pt idx="1294">
                  <c:v>44.77</c:v>
                </c:pt>
                <c:pt idx="1295">
                  <c:v>44.77</c:v>
                </c:pt>
                <c:pt idx="1296">
                  <c:v>44.76</c:v>
                </c:pt>
                <c:pt idx="1297">
                  <c:v>44.76</c:v>
                </c:pt>
                <c:pt idx="1298">
                  <c:v>44.76</c:v>
                </c:pt>
                <c:pt idx="1299">
                  <c:v>44.76</c:v>
                </c:pt>
                <c:pt idx="1300">
                  <c:v>44.74</c:v>
                </c:pt>
                <c:pt idx="1301">
                  <c:v>44.73</c:v>
                </c:pt>
                <c:pt idx="1302">
                  <c:v>44.72</c:v>
                </c:pt>
                <c:pt idx="1303">
                  <c:v>44.71</c:v>
                </c:pt>
                <c:pt idx="1304">
                  <c:v>44.71</c:v>
                </c:pt>
                <c:pt idx="1305">
                  <c:v>44.69</c:v>
                </c:pt>
                <c:pt idx="1306">
                  <c:v>44.68</c:v>
                </c:pt>
                <c:pt idx="1307">
                  <c:v>44.68</c:v>
                </c:pt>
                <c:pt idx="1308">
                  <c:v>44.67</c:v>
                </c:pt>
                <c:pt idx="1309">
                  <c:v>44.66</c:v>
                </c:pt>
                <c:pt idx="1310">
                  <c:v>44.62</c:v>
                </c:pt>
                <c:pt idx="1311">
                  <c:v>44.62</c:v>
                </c:pt>
                <c:pt idx="1312">
                  <c:v>44.62</c:v>
                </c:pt>
                <c:pt idx="1313">
                  <c:v>44.62</c:v>
                </c:pt>
                <c:pt idx="1314">
                  <c:v>44.61</c:v>
                </c:pt>
                <c:pt idx="1315">
                  <c:v>44.61</c:v>
                </c:pt>
                <c:pt idx="1316">
                  <c:v>44.57</c:v>
                </c:pt>
                <c:pt idx="1317">
                  <c:v>44.57</c:v>
                </c:pt>
                <c:pt idx="1318">
                  <c:v>44.55</c:v>
                </c:pt>
                <c:pt idx="1319">
                  <c:v>44.54</c:v>
                </c:pt>
                <c:pt idx="1320">
                  <c:v>44.54</c:v>
                </c:pt>
                <c:pt idx="1321">
                  <c:v>44.54</c:v>
                </c:pt>
                <c:pt idx="1322">
                  <c:v>44.51</c:v>
                </c:pt>
                <c:pt idx="1323">
                  <c:v>44.51</c:v>
                </c:pt>
                <c:pt idx="1324">
                  <c:v>44.5</c:v>
                </c:pt>
                <c:pt idx="1325">
                  <c:v>44.5</c:v>
                </c:pt>
                <c:pt idx="1326">
                  <c:v>44.5</c:v>
                </c:pt>
                <c:pt idx="1327">
                  <c:v>44.49</c:v>
                </c:pt>
                <c:pt idx="1328">
                  <c:v>44.48</c:v>
                </c:pt>
                <c:pt idx="1329">
                  <c:v>44.48</c:v>
                </c:pt>
                <c:pt idx="1330">
                  <c:v>44.45</c:v>
                </c:pt>
                <c:pt idx="1331">
                  <c:v>44.45</c:v>
                </c:pt>
                <c:pt idx="1332">
                  <c:v>44.44</c:v>
                </c:pt>
                <c:pt idx="1333">
                  <c:v>44.44</c:v>
                </c:pt>
                <c:pt idx="1334">
                  <c:v>44.43</c:v>
                </c:pt>
                <c:pt idx="1335">
                  <c:v>44.42</c:v>
                </c:pt>
                <c:pt idx="1336">
                  <c:v>44.41</c:v>
                </c:pt>
                <c:pt idx="1337">
                  <c:v>44.4</c:v>
                </c:pt>
                <c:pt idx="1338">
                  <c:v>44.4</c:v>
                </c:pt>
                <c:pt idx="1339">
                  <c:v>44.4</c:v>
                </c:pt>
                <c:pt idx="1340">
                  <c:v>44.39</c:v>
                </c:pt>
                <c:pt idx="1341">
                  <c:v>44.39</c:v>
                </c:pt>
                <c:pt idx="1342">
                  <c:v>44.39</c:v>
                </c:pt>
                <c:pt idx="1343">
                  <c:v>44.32</c:v>
                </c:pt>
                <c:pt idx="1344">
                  <c:v>44.32</c:v>
                </c:pt>
                <c:pt idx="1345">
                  <c:v>44.32</c:v>
                </c:pt>
                <c:pt idx="1346">
                  <c:v>44.31</c:v>
                </c:pt>
                <c:pt idx="1347">
                  <c:v>44.31</c:v>
                </c:pt>
                <c:pt idx="1348">
                  <c:v>44.31</c:v>
                </c:pt>
                <c:pt idx="1349">
                  <c:v>44.3</c:v>
                </c:pt>
                <c:pt idx="1350">
                  <c:v>44.29</c:v>
                </c:pt>
                <c:pt idx="1351">
                  <c:v>44.28</c:v>
                </c:pt>
                <c:pt idx="1352">
                  <c:v>44.27</c:v>
                </c:pt>
                <c:pt idx="1353">
                  <c:v>44.27</c:v>
                </c:pt>
                <c:pt idx="1354">
                  <c:v>44.25</c:v>
                </c:pt>
                <c:pt idx="1355">
                  <c:v>44.25</c:v>
                </c:pt>
                <c:pt idx="1356">
                  <c:v>44.24</c:v>
                </c:pt>
                <c:pt idx="1357">
                  <c:v>44.23</c:v>
                </c:pt>
                <c:pt idx="1358">
                  <c:v>44.23</c:v>
                </c:pt>
                <c:pt idx="1359">
                  <c:v>44.21</c:v>
                </c:pt>
                <c:pt idx="1360">
                  <c:v>44.2</c:v>
                </c:pt>
                <c:pt idx="1361">
                  <c:v>44.2</c:v>
                </c:pt>
                <c:pt idx="1362">
                  <c:v>44.2</c:v>
                </c:pt>
                <c:pt idx="1363">
                  <c:v>44.2</c:v>
                </c:pt>
                <c:pt idx="1364">
                  <c:v>44.2</c:v>
                </c:pt>
                <c:pt idx="1365">
                  <c:v>44.2</c:v>
                </c:pt>
                <c:pt idx="1366">
                  <c:v>44.19</c:v>
                </c:pt>
                <c:pt idx="1367">
                  <c:v>44.17</c:v>
                </c:pt>
                <c:pt idx="1368">
                  <c:v>44.17</c:v>
                </c:pt>
                <c:pt idx="1369">
                  <c:v>44.16</c:v>
                </c:pt>
                <c:pt idx="1370">
                  <c:v>44.15</c:v>
                </c:pt>
                <c:pt idx="1371">
                  <c:v>44.14</c:v>
                </c:pt>
                <c:pt idx="1372">
                  <c:v>44.14</c:v>
                </c:pt>
                <c:pt idx="1373">
                  <c:v>44.12</c:v>
                </c:pt>
                <c:pt idx="1374">
                  <c:v>44.11</c:v>
                </c:pt>
                <c:pt idx="1375">
                  <c:v>44.1</c:v>
                </c:pt>
                <c:pt idx="1376">
                  <c:v>44.1</c:v>
                </c:pt>
                <c:pt idx="1377">
                  <c:v>44.1</c:v>
                </c:pt>
                <c:pt idx="1378">
                  <c:v>44.09</c:v>
                </c:pt>
                <c:pt idx="1379">
                  <c:v>44.09</c:v>
                </c:pt>
                <c:pt idx="1380">
                  <c:v>44.08</c:v>
                </c:pt>
                <c:pt idx="1381">
                  <c:v>44.07</c:v>
                </c:pt>
                <c:pt idx="1382">
                  <c:v>44.05</c:v>
                </c:pt>
                <c:pt idx="1383">
                  <c:v>44.04</c:v>
                </c:pt>
                <c:pt idx="1384">
                  <c:v>44.04</c:v>
                </c:pt>
                <c:pt idx="1385">
                  <c:v>44.04</c:v>
                </c:pt>
                <c:pt idx="1386">
                  <c:v>44.03</c:v>
                </c:pt>
                <c:pt idx="1387">
                  <c:v>44.03</c:v>
                </c:pt>
                <c:pt idx="1388">
                  <c:v>44.03</c:v>
                </c:pt>
                <c:pt idx="1389">
                  <c:v>44.03</c:v>
                </c:pt>
                <c:pt idx="1390">
                  <c:v>44.02</c:v>
                </c:pt>
                <c:pt idx="1391">
                  <c:v>44.02</c:v>
                </c:pt>
                <c:pt idx="1392">
                  <c:v>44.02</c:v>
                </c:pt>
                <c:pt idx="1393">
                  <c:v>44.01</c:v>
                </c:pt>
                <c:pt idx="1394">
                  <c:v>44.01</c:v>
                </c:pt>
                <c:pt idx="1395">
                  <c:v>44</c:v>
                </c:pt>
                <c:pt idx="1396">
                  <c:v>44</c:v>
                </c:pt>
                <c:pt idx="1397">
                  <c:v>44</c:v>
                </c:pt>
                <c:pt idx="1398">
                  <c:v>44</c:v>
                </c:pt>
                <c:pt idx="1399">
                  <c:v>44</c:v>
                </c:pt>
                <c:pt idx="1400">
                  <c:v>44</c:v>
                </c:pt>
                <c:pt idx="1401">
                  <c:v>43.99</c:v>
                </c:pt>
                <c:pt idx="1402">
                  <c:v>43.99</c:v>
                </c:pt>
                <c:pt idx="1403">
                  <c:v>43.99</c:v>
                </c:pt>
                <c:pt idx="1404">
                  <c:v>43.99</c:v>
                </c:pt>
                <c:pt idx="1405">
                  <c:v>43.99</c:v>
                </c:pt>
                <c:pt idx="1406">
                  <c:v>43.99</c:v>
                </c:pt>
                <c:pt idx="1407">
                  <c:v>43.99</c:v>
                </c:pt>
                <c:pt idx="1408">
                  <c:v>43.98</c:v>
                </c:pt>
                <c:pt idx="1409">
                  <c:v>43.98</c:v>
                </c:pt>
                <c:pt idx="1410">
                  <c:v>43.98</c:v>
                </c:pt>
                <c:pt idx="1411">
                  <c:v>43.98</c:v>
                </c:pt>
                <c:pt idx="1412">
                  <c:v>43.98</c:v>
                </c:pt>
                <c:pt idx="1413">
                  <c:v>43.98</c:v>
                </c:pt>
                <c:pt idx="1414">
                  <c:v>43.98</c:v>
                </c:pt>
                <c:pt idx="1415">
                  <c:v>43.97</c:v>
                </c:pt>
                <c:pt idx="1416">
                  <c:v>43.97</c:v>
                </c:pt>
                <c:pt idx="1417">
                  <c:v>43.97</c:v>
                </c:pt>
                <c:pt idx="1418">
                  <c:v>43.97</c:v>
                </c:pt>
                <c:pt idx="1419">
                  <c:v>43.97</c:v>
                </c:pt>
                <c:pt idx="1420">
                  <c:v>43.97</c:v>
                </c:pt>
                <c:pt idx="1421">
                  <c:v>43.96</c:v>
                </c:pt>
                <c:pt idx="1422">
                  <c:v>43.96</c:v>
                </c:pt>
                <c:pt idx="1423">
                  <c:v>43.96</c:v>
                </c:pt>
                <c:pt idx="1424">
                  <c:v>43.96</c:v>
                </c:pt>
                <c:pt idx="1425">
                  <c:v>43.95</c:v>
                </c:pt>
                <c:pt idx="1426">
                  <c:v>43.95</c:v>
                </c:pt>
                <c:pt idx="1427">
                  <c:v>43.95</c:v>
                </c:pt>
                <c:pt idx="1428">
                  <c:v>43.95</c:v>
                </c:pt>
                <c:pt idx="1429">
                  <c:v>43.94</c:v>
                </c:pt>
                <c:pt idx="1430">
                  <c:v>43.94</c:v>
                </c:pt>
                <c:pt idx="1431">
                  <c:v>43.94</c:v>
                </c:pt>
                <c:pt idx="1432">
                  <c:v>43.94</c:v>
                </c:pt>
                <c:pt idx="1433">
                  <c:v>43.94</c:v>
                </c:pt>
                <c:pt idx="1434">
                  <c:v>43.94</c:v>
                </c:pt>
                <c:pt idx="1435">
                  <c:v>43.94</c:v>
                </c:pt>
                <c:pt idx="1436">
                  <c:v>43.93</c:v>
                </c:pt>
                <c:pt idx="1437">
                  <c:v>43.93</c:v>
                </c:pt>
                <c:pt idx="1438">
                  <c:v>43.93</c:v>
                </c:pt>
                <c:pt idx="1439">
                  <c:v>43.93</c:v>
                </c:pt>
                <c:pt idx="1440">
                  <c:v>43.93</c:v>
                </c:pt>
                <c:pt idx="1441">
                  <c:v>43.93</c:v>
                </c:pt>
                <c:pt idx="1442">
                  <c:v>43.93</c:v>
                </c:pt>
                <c:pt idx="1443">
                  <c:v>43.93</c:v>
                </c:pt>
                <c:pt idx="1444">
                  <c:v>43.93</c:v>
                </c:pt>
                <c:pt idx="1445">
                  <c:v>43.92</c:v>
                </c:pt>
                <c:pt idx="1446">
                  <c:v>43.92</c:v>
                </c:pt>
                <c:pt idx="1447">
                  <c:v>43.92</c:v>
                </c:pt>
                <c:pt idx="1448">
                  <c:v>43.91</c:v>
                </c:pt>
                <c:pt idx="1449">
                  <c:v>43.91</c:v>
                </c:pt>
                <c:pt idx="1450">
                  <c:v>43.91</c:v>
                </c:pt>
                <c:pt idx="1451">
                  <c:v>43.91</c:v>
                </c:pt>
                <c:pt idx="1452">
                  <c:v>43.91</c:v>
                </c:pt>
                <c:pt idx="1453">
                  <c:v>43.9</c:v>
                </c:pt>
                <c:pt idx="1454">
                  <c:v>43.9</c:v>
                </c:pt>
                <c:pt idx="1455">
                  <c:v>43.9</c:v>
                </c:pt>
                <c:pt idx="1456">
                  <c:v>43.9</c:v>
                </c:pt>
                <c:pt idx="1457">
                  <c:v>43.89</c:v>
                </c:pt>
                <c:pt idx="1458">
                  <c:v>43.88</c:v>
                </c:pt>
                <c:pt idx="1459">
                  <c:v>43.85</c:v>
                </c:pt>
                <c:pt idx="1460">
                  <c:v>43.8</c:v>
                </c:pt>
                <c:pt idx="1461">
                  <c:v>43.78</c:v>
                </c:pt>
                <c:pt idx="1462">
                  <c:v>43.78</c:v>
                </c:pt>
                <c:pt idx="1463">
                  <c:v>43.76</c:v>
                </c:pt>
                <c:pt idx="1464">
                  <c:v>43.75</c:v>
                </c:pt>
                <c:pt idx="1465">
                  <c:v>43.75</c:v>
                </c:pt>
                <c:pt idx="1466">
                  <c:v>43.72</c:v>
                </c:pt>
                <c:pt idx="1467">
                  <c:v>43.71</c:v>
                </c:pt>
                <c:pt idx="1468">
                  <c:v>43.71</c:v>
                </c:pt>
                <c:pt idx="1469">
                  <c:v>43.71</c:v>
                </c:pt>
                <c:pt idx="1470">
                  <c:v>43.7</c:v>
                </c:pt>
                <c:pt idx="1471">
                  <c:v>43.69</c:v>
                </c:pt>
                <c:pt idx="1472">
                  <c:v>43.68</c:v>
                </c:pt>
                <c:pt idx="1473">
                  <c:v>43.67</c:v>
                </c:pt>
                <c:pt idx="1474">
                  <c:v>43.63</c:v>
                </c:pt>
                <c:pt idx="1475">
                  <c:v>43.62</c:v>
                </c:pt>
                <c:pt idx="1476">
                  <c:v>43.62</c:v>
                </c:pt>
                <c:pt idx="1477">
                  <c:v>43.61</c:v>
                </c:pt>
                <c:pt idx="1478">
                  <c:v>43.58</c:v>
                </c:pt>
                <c:pt idx="1479">
                  <c:v>43.57</c:v>
                </c:pt>
                <c:pt idx="1480">
                  <c:v>43.57</c:v>
                </c:pt>
                <c:pt idx="1481">
                  <c:v>43.54</c:v>
                </c:pt>
                <c:pt idx="1482">
                  <c:v>43.54</c:v>
                </c:pt>
                <c:pt idx="1483">
                  <c:v>43.53</c:v>
                </c:pt>
                <c:pt idx="1484">
                  <c:v>43.52</c:v>
                </c:pt>
                <c:pt idx="1485">
                  <c:v>43.52</c:v>
                </c:pt>
                <c:pt idx="1486">
                  <c:v>43.51</c:v>
                </c:pt>
                <c:pt idx="1487">
                  <c:v>43.51</c:v>
                </c:pt>
                <c:pt idx="1488">
                  <c:v>43.5</c:v>
                </c:pt>
                <c:pt idx="1489">
                  <c:v>43.5</c:v>
                </c:pt>
                <c:pt idx="1490">
                  <c:v>43.5</c:v>
                </c:pt>
                <c:pt idx="1491">
                  <c:v>43.48</c:v>
                </c:pt>
                <c:pt idx="1492">
                  <c:v>43.47</c:v>
                </c:pt>
                <c:pt idx="1493">
                  <c:v>43.45</c:v>
                </c:pt>
                <c:pt idx="1494">
                  <c:v>43.44</c:v>
                </c:pt>
                <c:pt idx="1495">
                  <c:v>43.42</c:v>
                </c:pt>
                <c:pt idx="1496">
                  <c:v>43.4</c:v>
                </c:pt>
                <c:pt idx="1497">
                  <c:v>43.4</c:v>
                </c:pt>
                <c:pt idx="1498">
                  <c:v>43.38</c:v>
                </c:pt>
                <c:pt idx="1499">
                  <c:v>43.37</c:v>
                </c:pt>
                <c:pt idx="1500">
                  <c:v>43.37</c:v>
                </c:pt>
                <c:pt idx="1501">
                  <c:v>43.36</c:v>
                </c:pt>
                <c:pt idx="1502">
                  <c:v>43.34</c:v>
                </c:pt>
                <c:pt idx="1503">
                  <c:v>43.34</c:v>
                </c:pt>
                <c:pt idx="1504">
                  <c:v>43.32</c:v>
                </c:pt>
                <c:pt idx="1505">
                  <c:v>43.31</c:v>
                </c:pt>
                <c:pt idx="1506">
                  <c:v>43.31</c:v>
                </c:pt>
                <c:pt idx="1507">
                  <c:v>43.29</c:v>
                </c:pt>
                <c:pt idx="1508">
                  <c:v>43.29</c:v>
                </c:pt>
                <c:pt idx="1509">
                  <c:v>43.25</c:v>
                </c:pt>
                <c:pt idx="1510">
                  <c:v>43.24</c:v>
                </c:pt>
                <c:pt idx="1511">
                  <c:v>43.23</c:v>
                </c:pt>
                <c:pt idx="1512">
                  <c:v>43.23</c:v>
                </c:pt>
                <c:pt idx="1513">
                  <c:v>43.23</c:v>
                </c:pt>
                <c:pt idx="1514">
                  <c:v>43.22</c:v>
                </c:pt>
                <c:pt idx="1515">
                  <c:v>43.21</c:v>
                </c:pt>
                <c:pt idx="1516">
                  <c:v>43.21</c:v>
                </c:pt>
                <c:pt idx="1517">
                  <c:v>43.2</c:v>
                </c:pt>
                <c:pt idx="1518">
                  <c:v>43.2</c:v>
                </c:pt>
                <c:pt idx="1519">
                  <c:v>43.18</c:v>
                </c:pt>
                <c:pt idx="1520">
                  <c:v>43.17</c:v>
                </c:pt>
                <c:pt idx="1521">
                  <c:v>43.17</c:v>
                </c:pt>
                <c:pt idx="1522">
                  <c:v>43.16</c:v>
                </c:pt>
                <c:pt idx="1523">
                  <c:v>43.13</c:v>
                </c:pt>
                <c:pt idx="1524">
                  <c:v>43.12</c:v>
                </c:pt>
                <c:pt idx="1525">
                  <c:v>43.12</c:v>
                </c:pt>
                <c:pt idx="1526">
                  <c:v>43.11</c:v>
                </c:pt>
                <c:pt idx="1527">
                  <c:v>43.11</c:v>
                </c:pt>
                <c:pt idx="1528">
                  <c:v>43.1</c:v>
                </c:pt>
                <c:pt idx="1529">
                  <c:v>43.1</c:v>
                </c:pt>
                <c:pt idx="1530">
                  <c:v>43.1</c:v>
                </c:pt>
                <c:pt idx="1531">
                  <c:v>43.09</c:v>
                </c:pt>
                <c:pt idx="1532">
                  <c:v>43.09</c:v>
                </c:pt>
                <c:pt idx="1533">
                  <c:v>43.09</c:v>
                </c:pt>
                <c:pt idx="1534">
                  <c:v>43.09</c:v>
                </c:pt>
                <c:pt idx="1535">
                  <c:v>43.08</c:v>
                </c:pt>
                <c:pt idx="1536">
                  <c:v>43.08</c:v>
                </c:pt>
                <c:pt idx="1537">
                  <c:v>43.07</c:v>
                </c:pt>
                <c:pt idx="1538">
                  <c:v>43.07</c:v>
                </c:pt>
                <c:pt idx="1539">
                  <c:v>43.07</c:v>
                </c:pt>
                <c:pt idx="1540">
                  <c:v>43.06</c:v>
                </c:pt>
                <c:pt idx="1541">
                  <c:v>43.06</c:v>
                </c:pt>
                <c:pt idx="1542">
                  <c:v>43.06</c:v>
                </c:pt>
                <c:pt idx="1543">
                  <c:v>43.06</c:v>
                </c:pt>
                <c:pt idx="1544">
                  <c:v>43.05</c:v>
                </c:pt>
                <c:pt idx="1545">
                  <c:v>43.05</c:v>
                </c:pt>
                <c:pt idx="1546">
                  <c:v>43.05</c:v>
                </c:pt>
                <c:pt idx="1547">
                  <c:v>43.05</c:v>
                </c:pt>
                <c:pt idx="1548">
                  <c:v>43.03</c:v>
                </c:pt>
                <c:pt idx="1549">
                  <c:v>43.03</c:v>
                </c:pt>
                <c:pt idx="1550">
                  <c:v>43.02</c:v>
                </c:pt>
                <c:pt idx="1551">
                  <c:v>43.02</c:v>
                </c:pt>
                <c:pt idx="1552">
                  <c:v>43.02</c:v>
                </c:pt>
                <c:pt idx="1553">
                  <c:v>43.01</c:v>
                </c:pt>
                <c:pt idx="1554">
                  <c:v>43.01</c:v>
                </c:pt>
                <c:pt idx="1555">
                  <c:v>43</c:v>
                </c:pt>
                <c:pt idx="1556">
                  <c:v>43</c:v>
                </c:pt>
                <c:pt idx="1557">
                  <c:v>43</c:v>
                </c:pt>
                <c:pt idx="1558">
                  <c:v>43</c:v>
                </c:pt>
                <c:pt idx="1559">
                  <c:v>42.99</c:v>
                </c:pt>
                <c:pt idx="1560">
                  <c:v>42.99</c:v>
                </c:pt>
                <c:pt idx="1561">
                  <c:v>42.99</c:v>
                </c:pt>
                <c:pt idx="1562">
                  <c:v>42.99</c:v>
                </c:pt>
                <c:pt idx="1563">
                  <c:v>42.99</c:v>
                </c:pt>
                <c:pt idx="1564">
                  <c:v>42.99</c:v>
                </c:pt>
                <c:pt idx="1565">
                  <c:v>42.98</c:v>
                </c:pt>
                <c:pt idx="1566">
                  <c:v>42.98</c:v>
                </c:pt>
                <c:pt idx="1567">
                  <c:v>42.98</c:v>
                </c:pt>
                <c:pt idx="1568">
                  <c:v>42.98</c:v>
                </c:pt>
                <c:pt idx="1569">
                  <c:v>42.98</c:v>
                </c:pt>
                <c:pt idx="1570">
                  <c:v>42.97</c:v>
                </c:pt>
                <c:pt idx="1571">
                  <c:v>42.97</c:v>
                </c:pt>
                <c:pt idx="1572">
                  <c:v>42.97</c:v>
                </c:pt>
                <c:pt idx="1573">
                  <c:v>42.97</c:v>
                </c:pt>
                <c:pt idx="1574">
                  <c:v>42.97</c:v>
                </c:pt>
                <c:pt idx="1575">
                  <c:v>42.97</c:v>
                </c:pt>
                <c:pt idx="1576">
                  <c:v>42.97</c:v>
                </c:pt>
                <c:pt idx="1577">
                  <c:v>42.96</c:v>
                </c:pt>
                <c:pt idx="1578">
                  <c:v>42.96</c:v>
                </c:pt>
                <c:pt idx="1579">
                  <c:v>42.96</c:v>
                </c:pt>
                <c:pt idx="1580">
                  <c:v>42.96</c:v>
                </c:pt>
                <c:pt idx="1581">
                  <c:v>42.96</c:v>
                </c:pt>
                <c:pt idx="1582">
                  <c:v>42.95</c:v>
                </c:pt>
                <c:pt idx="1583">
                  <c:v>42.95</c:v>
                </c:pt>
                <c:pt idx="1584">
                  <c:v>42.95</c:v>
                </c:pt>
                <c:pt idx="1585">
                  <c:v>42.95</c:v>
                </c:pt>
                <c:pt idx="1586">
                  <c:v>42.94</c:v>
                </c:pt>
                <c:pt idx="1587">
                  <c:v>42.94</c:v>
                </c:pt>
                <c:pt idx="1588">
                  <c:v>42.94</c:v>
                </c:pt>
                <c:pt idx="1589">
                  <c:v>42.93</c:v>
                </c:pt>
                <c:pt idx="1590">
                  <c:v>42.93</c:v>
                </c:pt>
                <c:pt idx="1591">
                  <c:v>42.93</c:v>
                </c:pt>
                <c:pt idx="1592">
                  <c:v>42.92</c:v>
                </c:pt>
                <c:pt idx="1593">
                  <c:v>42.92</c:v>
                </c:pt>
                <c:pt idx="1594">
                  <c:v>42.92</c:v>
                </c:pt>
                <c:pt idx="1595">
                  <c:v>42.92</c:v>
                </c:pt>
                <c:pt idx="1596">
                  <c:v>42.92</c:v>
                </c:pt>
                <c:pt idx="1597">
                  <c:v>42.91</c:v>
                </c:pt>
                <c:pt idx="1598">
                  <c:v>42.91</c:v>
                </c:pt>
                <c:pt idx="1599">
                  <c:v>42.91</c:v>
                </c:pt>
                <c:pt idx="1600">
                  <c:v>42.91</c:v>
                </c:pt>
                <c:pt idx="1601">
                  <c:v>42.9</c:v>
                </c:pt>
                <c:pt idx="1602">
                  <c:v>42.89</c:v>
                </c:pt>
                <c:pt idx="1603">
                  <c:v>42.87</c:v>
                </c:pt>
                <c:pt idx="1604">
                  <c:v>42.87</c:v>
                </c:pt>
                <c:pt idx="1605">
                  <c:v>42.87</c:v>
                </c:pt>
                <c:pt idx="1606">
                  <c:v>42.86</c:v>
                </c:pt>
                <c:pt idx="1607">
                  <c:v>42.85</c:v>
                </c:pt>
                <c:pt idx="1608">
                  <c:v>42.85</c:v>
                </c:pt>
                <c:pt idx="1609">
                  <c:v>42.84</c:v>
                </c:pt>
                <c:pt idx="1610">
                  <c:v>42.84</c:v>
                </c:pt>
                <c:pt idx="1611">
                  <c:v>42.83</c:v>
                </c:pt>
                <c:pt idx="1612">
                  <c:v>42.82</c:v>
                </c:pt>
                <c:pt idx="1613">
                  <c:v>42.82</c:v>
                </c:pt>
                <c:pt idx="1614">
                  <c:v>42.81</c:v>
                </c:pt>
                <c:pt idx="1615">
                  <c:v>42.81</c:v>
                </c:pt>
                <c:pt idx="1616">
                  <c:v>42.77</c:v>
                </c:pt>
                <c:pt idx="1617">
                  <c:v>42.77</c:v>
                </c:pt>
                <c:pt idx="1618">
                  <c:v>42.75</c:v>
                </c:pt>
                <c:pt idx="1619">
                  <c:v>42.73</c:v>
                </c:pt>
                <c:pt idx="1620">
                  <c:v>42.73</c:v>
                </c:pt>
                <c:pt idx="1621">
                  <c:v>42.72</c:v>
                </c:pt>
                <c:pt idx="1622">
                  <c:v>42.72</c:v>
                </c:pt>
                <c:pt idx="1623">
                  <c:v>42.71</c:v>
                </c:pt>
                <c:pt idx="1624">
                  <c:v>42.71</c:v>
                </c:pt>
                <c:pt idx="1625">
                  <c:v>42.7</c:v>
                </c:pt>
                <c:pt idx="1626">
                  <c:v>42.67</c:v>
                </c:pt>
                <c:pt idx="1627">
                  <c:v>42.66</c:v>
                </c:pt>
                <c:pt idx="1628">
                  <c:v>42.64</c:v>
                </c:pt>
                <c:pt idx="1629">
                  <c:v>42.64</c:v>
                </c:pt>
                <c:pt idx="1630">
                  <c:v>42.63</c:v>
                </c:pt>
                <c:pt idx="1631">
                  <c:v>42.61</c:v>
                </c:pt>
                <c:pt idx="1632">
                  <c:v>42.61</c:v>
                </c:pt>
                <c:pt idx="1633">
                  <c:v>42.6</c:v>
                </c:pt>
                <c:pt idx="1634">
                  <c:v>42.6</c:v>
                </c:pt>
                <c:pt idx="1635">
                  <c:v>42.59</c:v>
                </c:pt>
                <c:pt idx="1636">
                  <c:v>42.58</c:v>
                </c:pt>
                <c:pt idx="1637">
                  <c:v>42.57</c:v>
                </c:pt>
                <c:pt idx="1638">
                  <c:v>42.56</c:v>
                </c:pt>
                <c:pt idx="1639">
                  <c:v>42.55</c:v>
                </c:pt>
                <c:pt idx="1640">
                  <c:v>42.54</c:v>
                </c:pt>
                <c:pt idx="1641">
                  <c:v>42.54</c:v>
                </c:pt>
                <c:pt idx="1642">
                  <c:v>42.52</c:v>
                </c:pt>
                <c:pt idx="1643">
                  <c:v>42.51</c:v>
                </c:pt>
                <c:pt idx="1644">
                  <c:v>42.5</c:v>
                </c:pt>
                <c:pt idx="1645">
                  <c:v>42.5</c:v>
                </c:pt>
                <c:pt idx="1646">
                  <c:v>42.48</c:v>
                </c:pt>
                <c:pt idx="1647">
                  <c:v>42.48</c:v>
                </c:pt>
                <c:pt idx="1648">
                  <c:v>42.47</c:v>
                </c:pt>
                <c:pt idx="1649">
                  <c:v>42.46</c:v>
                </c:pt>
                <c:pt idx="1650">
                  <c:v>42.46</c:v>
                </c:pt>
                <c:pt idx="1651">
                  <c:v>42.45</c:v>
                </c:pt>
                <c:pt idx="1652">
                  <c:v>42.45</c:v>
                </c:pt>
                <c:pt idx="1653">
                  <c:v>42.44</c:v>
                </c:pt>
                <c:pt idx="1654">
                  <c:v>42.44</c:v>
                </c:pt>
                <c:pt idx="1655">
                  <c:v>42.44</c:v>
                </c:pt>
                <c:pt idx="1656">
                  <c:v>42.44</c:v>
                </c:pt>
                <c:pt idx="1657">
                  <c:v>42.44</c:v>
                </c:pt>
                <c:pt idx="1658">
                  <c:v>42.44</c:v>
                </c:pt>
                <c:pt idx="1659">
                  <c:v>42.44</c:v>
                </c:pt>
                <c:pt idx="1660">
                  <c:v>42.44</c:v>
                </c:pt>
                <c:pt idx="1661">
                  <c:v>42.44</c:v>
                </c:pt>
                <c:pt idx="1662">
                  <c:v>42.43</c:v>
                </c:pt>
                <c:pt idx="1663">
                  <c:v>42.43</c:v>
                </c:pt>
                <c:pt idx="1664">
                  <c:v>42.43</c:v>
                </c:pt>
                <c:pt idx="1665">
                  <c:v>42.43</c:v>
                </c:pt>
                <c:pt idx="1666">
                  <c:v>42.43</c:v>
                </c:pt>
                <c:pt idx="1667">
                  <c:v>42.42</c:v>
                </c:pt>
                <c:pt idx="1668">
                  <c:v>42.42</c:v>
                </c:pt>
                <c:pt idx="1669">
                  <c:v>42.41</c:v>
                </c:pt>
                <c:pt idx="1670">
                  <c:v>42.4</c:v>
                </c:pt>
                <c:pt idx="1671">
                  <c:v>42.4</c:v>
                </c:pt>
                <c:pt idx="1672">
                  <c:v>42.37</c:v>
                </c:pt>
                <c:pt idx="1673">
                  <c:v>42.37</c:v>
                </c:pt>
                <c:pt idx="1674">
                  <c:v>42.32</c:v>
                </c:pt>
                <c:pt idx="1675">
                  <c:v>42.32</c:v>
                </c:pt>
                <c:pt idx="1676">
                  <c:v>42.31</c:v>
                </c:pt>
                <c:pt idx="1677">
                  <c:v>42.3</c:v>
                </c:pt>
                <c:pt idx="1678">
                  <c:v>42.29</c:v>
                </c:pt>
                <c:pt idx="1679">
                  <c:v>42.29</c:v>
                </c:pt>
                <c:pt idx="1680">
                  <c:v>42.28</c:v>
                </c:pt>
                <c:pt idx="1681">
                  <c:v>42.26</c:v>
                </c:pt>
                <c:pt idx="1682">
                  <c:v>42.24</c:v>
                </c:pt>
                <c:pt idx="1683">
                  <c:v>42.23</c:v>
                </c:pt>
                <c:pt idx="1684">
                  <c:v>42.23</c:v>
                </c:pt>
                <c:pt idx="1685">
                  <c:v>42.22</c:v>
                </c:pt>
                <c:pt idx="1686">
                  <c:v>42.2</c:v>
                </c:pt>
                <c:pt idx="1687">
                  <c:v>42.17</c:v>
                </c:pt>
                <c:pt idx="1688">
                  <c:v>42.17</c:v>
                </c:pt>
                <c:pt idx="1689">
                  <c:v>42.17</c:v>
                </c:pt>
                <c:pt idx="1690">
                  <c:v>42.16</c:v>
                </c:pt>
                <c:pt idx="1691">
                  <c:v>42.15</c:v>
                </c:pt>
                <c:pt idx="1692">
                  <c:v>42.15</c:v>
                </c:pt>
                <c:pt idx="1693">
                  <c:v>42.15</c:v>
                </c:pt>
                <c:pt idx="1694">
                  <c:v>42.14</c:v>
                </c:pt>
                <c:pt idx="1695">
                  <c:v>42.12</c:v>
                </c:pt>
                <c:pt idx="1696">
                  <c:v>42.11</c:v>
                </c:pt>
                <c:pt idx="1697">
                  <c:v>42.11</c:v>
                </c:pt>
                <c:pt idx="1698">
                  <c:v>42.1</c:v>
                </c:pt>
                <c:pt idx="1699">
                  <c:v>42.1</c:v>
                </c:pt>
                <c:pt idx="1700">
                  <c:v>42.1</c:v>
                </c:pt>
                <c:pt idx="1701">
                  <c:v>42.1</c:v>
                </c:pt>
                <c:pt idx="1702">
                  <c:v>42.1</c:v>
                </c:pt>
                <c:pt idx="1703">
                  <c:v>42.09</c:v>
                </c:pt>
                <c:pt idx="1704">
                  <c:v>42.09</c:v>
                </c:pt>
                <c:pt idx="1705">
                  <c:v>42.09</c:v>
                </c:pt>
                <c:pt idx="1706">
                  <c:v>42.08</c:v>
                </c:pt>
                <c:pt idx="1707">
                  <c:v>42.08</c:v>
                </c:pt>
                <c:pt idx="1708">
                  <c:v>42.08</c:v>
                </c:pt>
                <c:pt idx="1709">
                  <c:v>42.08</c:v>
                </c:pt>
                <c:pt idx="1710">
                  <c:v>42.07</c:v>
                </c:pt>
                <c:pt idx="1711">
                  <c:v>42.07</c:v>
                </c:pt>
                <c:pt idx="1712">
                  <c:v>42.07</c:v>
                </c:pt>
                <c:pt idx="1713">
                  <c:v>42.06</c:v>
                </c:pt>
                <c:pt idx="1714">
                  <c:v>42.06</c:v>
                </c:pt>
                <c:pt idx="1715">
                  <c:v>42.06</c:v>
                </c:pt>
                <c:pt idx="1716">
                  <c:v>42.06</c:v>
                </c:pt>
                <c:pt idx="1717">
                  <c:v>42.05</c:v>
                </c:pt>
                <c:pt idx="1718">
                  <c:v>42.05</c:v>
                </c:pt>
                <c:pt idx="1719">
                  <c:v>42.05</c:v>
                </c:pt>
                <c:pt idx="1720">
                  <c:v>42.05</c:v>
                </c:pt>
                <c:pt idx="1721">
                  <c:v>42.04</c:v>
                </c:pt>
                <c:pt idx="1722">
                  <c:v>42.04</c:v>
                </c:pt>
                <c:pt idx="1723">
                  <c:v>42.04</c:v>
                </c:pt>
                <c:pt idx="1724">
                  <c:v>42.04</c:v>
                </c:pt>
                <c:pt idx="1725">
                  <c:v>42.04</c:v>
                </c:pt>
                <c:pt idx="1726">
                  <c:v>42.04</c:v>
                </c:pt>
                <c:pt idx="1727">
                  <c:v>42.03</c:v>
                </c:pt>
                <c:pt idx="1728">
                  <c:v>42.03</c:v>
                </c:pt>
                <c:pt idx="1729">
                  <c:v>42.03</c:v>
                </c:pt>
                <c:pt idx="1730">
                  <c:v>42.03</c:v>
                </c:pt>
                <c:pt idx="1731">
                  <c:v>42.02</c:v>
                </c:pt>
                <c:pt idx="1732">
                  <c:v>42.02</c:v>
                </c:pt>
                <c:pt idx="1733">
                  <c:v>42.02</c:v>
                </c:pt>
                <c:pt idx="1734">
                  <c:v>42.02</c:v>
                </c:pt>
                <c:pt idx="1735">
                  <c:v>42.02</c:v>
                </c:pt>
                <c:pt idx="1736">
                  <c:v>42.01</c:v>
                </c:pt>
                <c:pt idx="1737">
                  <c:v>42.01</c:v>
                </c:pt>
                <c:pt idx="1738">
                  <c:v>42.01</c:v>
                </c:pt>
                <c:pt idx="1739">
                  <c:v>42.01</c:v>
                </c:pt>
                <c:pt idx="1740">
                  <c:v>42.01</c:v>
                </c:pt>
                <c:pt idx="1741">
                  <c:v>42</c:v>
                </c:pt>
                <c:pt idx="1742">
                  <c:v>42</c:v>
                </c:pt>
                <c:pt idx="1743">
                  <c:v>42</c:v>
                </c:pt>
                <c:pt idx="1744">
                  <c:v>42</c:v>
                </c:pt>
                <c:pt idx="1745">
                  <c:v>42</c:v>
                </c:pt>
                <c:pt idx="1746">
                  <c:v>42</c:v>
                </c:pt>
                <c:pt idx="1747">
                  <c:v>42</c:v>
                </c:pt>
                <c:pt idx="1748">
                  <c:v>42</c:v>
                </c:pt>
                <c:pt idx="1749">
                  <c:v>42</c:v>
                </c:pt>
                <c:pt idx="1750">
                  <c:v>42</c:v>
                </c:pt>
                <c:pt idx="1751">
                  <c:v>41.99</c:v>
                </c:pt>
                <c:pt idx="1752">
                  <c:v>41.99</c:v>
                </c:pt>
                <c:pt idx="1753">
                  <c:v>41.99</c:v>
                </c:pt>
                <c:pt idx="1754">
                  <c:v>41.98</c:v>
                </c:pt>
                <c:pt idx="1755">
                  <c:v>41.98</c:v>
                </c:pt>
                <c:pt idx="1756">
                  <c:v>41.98</c:v>
                </c:pt>
                <c:pt idx="1757">
                  <c:v>41.98</c:v>
                </c:pt>
                <c:pt idx="1758">
                  <c:v>41.98</c:v>
                </c:pt>
                <c:pt idx="1759">
                  <c:v>41.97</c:v>
                </c:pt>
                <c:pt idx="1760">
                  <c:v>41.97</c:v>
                </c:pt>
                <c:pt idx="1761">
                  <c:v>41.97</c:v>
                </c:pt>
                <c:pt idx="1762">
                  <c:v>41.97</c:v>
                </c:pt>
                <c:pt idx="1763">
                  <c:v>41.97</c:v>
                </c:pt>
                <c:pt idx="1764">
                  <c:v>41.96</c:v>
                </c:pt>
                <c:pt idx="1765">
                  <c:v>41.96</c:v>
                </c:pt>
                <c:pt idx="1766">
                  <c:v>41.96</c:v>
                </c:pt>
                <c:pt idx="1767">
                  <c:v>41.96</c:v>
                </c:pt>
                <c:pt idx="1768">
                  <c:v>41.96</c:v>
                </c:pt>
                <c:pt idx="1769">
                  <c:v>41.95</c:v>
                </c:pt>
                <c:pt idx="1770">
                  <c:v>41.95</c:v>
                </c:pt>
                <c:pt idx="1771">
                  <c:v>41.95</c:v>
                </c:pt>
                <c:pt idx="1772">
                  <c:v>41.94</c:v>
                </c:pt>
                <c:pt idx="1773">
                  <c:v>41.94</c:v>
                </c:pt>
                <c:pt idx="1774">
                  <c:v>41.94</c:v>
                </c:pt>
                <c:pt idx="1775">
                  <c:v>41.94</c:v>
                </c:pt>
                <c:pt idx="1776">
                  <c:v>41.94</c:v>
                </c:pt>
                <c:pt idx="1777">
                  <c:v>41.93</c:v>
                </c:pt>
                <c:pt idx="1778">
                  <c:v>41.93</c:v>
                </c:pt>
                <c:pt idx="1779">
                  <c:v>41.93</c:v>
                </c:pt>
                <c:pt idx="1780">
                  <c:v>41.92</c:v>
                </c:pt>
                <c:pt idx="1781">
                  <c:v>41.92</c:v>
                </c:pt>
                <c:pt idx="1782">
                  <c:v>41.92</c:v>
                </c:pt>
                <c:pt idx="1783">
                  <c:v>41.92</c:v>
                </c:pt>
                <c:pt idx="1784">
                  <c:v>41.92</c:v>
                </c:pt>
                <c:pt idx="1785">
                  <c:v>41.92</c:v>
                </c:pt>
                <c:pt idx="1786">
                  <c:v>41.91</c:v>
                </c:pt>
                <c:pt idx="1787">
                  <c:v>41.91</c:v>
                </c:pt>
                <c:pt idx="1788">
                  <c:v>41.91</c:v>
                </c:pt>
                <c:pt idx="1789">
                  <c:v>41.91</c:v>
                </c:pt>
                <c:pt idx="1790">
                  <c:v>41.91</c:v>
                </c:pt>
                <c:pt idx="1791">
                  <c:v>41.9</c:v>
                </c:pt>
                <c:pt idx="1792">
                  <c:v>41.9</c:v>
                </c:pt>
                <c:pt idx="1793">
                  <c:v>41.9</c:v>
                </c:pt>
                <c:pt idx="1794">
                  <c:v>41.89</c:v>
                </c:pt>
                <c:pt idx="1795">
                  <c:v>41.89</c:v>
                </c:pt>
                <c:pt idx="1796">
                  <c:v>41.87</c:v>
                </c:pt>
                <c:pt idx="1797">
                  <c:v>41.85</c:v>
                </c:pt>
                <c:pt idx="1798">
                  <c:v>41.85</c:v>
                </c:pt>
                <c:pt idx="1799">
                  <c:v>41.84</c:v>
                </c:pt>
                <c:pt idx="1800">
                  <c:v>41.83</c:v>
                </c:pt>
                <c:pt idx="1801">
                  <c:v>41.81</c:v>
                </c:pt>
                <c:pt idx="1802">
                  <c:v>41.81</c:v>
                </c:pt>
                <c:pt idx="1803">
                  <c:v>41.81</c:v>
                </c:pt>
                <c:pt idx="1804">
                  <c:v>41.81</c:v>
                </c:pt>
                <c:pt idx="1805">
                  <c:v>41.81</c:v>
                </c:pt>
                <c:pt idx="1806">
                  <c:v>41.8</c:v>
                </c:pt>
                <c:pt idx="1807">
                  <c:v>41.8</c:v>
                </c:pt>
                <c:pt idx="1808">
                  <c:v>41.79</c:v>
                </c:pt>
                <c:pt idx="1809">
                  <c:v>41.79</c:v>
                </c:pt>
                <c:pt idx="1810">
                  <c:v>41.76</c:v>
                </c:pt>
                <c:pt idx="1811">
                  <c:v>41.74</c:v>
                </c:pt>
                <c:pt idx="1812">
                  <c:v>41.73</c:v>
                </c:pt>
                <c:pt idx="1813">
                  <c:v>41.73</c:v>
                </c:pt>
                <c:pt idx="1814">
                  <c:v>41.72</c:v>
                </c:pt>
                <c:pt idx="1815">
                  <c:v>41.71</c:v>
                </c:pt>
                <c:pt idx="1816">
                  <c:v>41.71</c:v>
                </c:pt>
                <c:pt idx="1817">
                  <c:v>41.7</c:v>
                </c:pt>
                <c:pt idx="1818">
                  <c:v>41.69</c:v>
                </c:pt>
                <c:pt idx="1819">
                  <c:v>41.67</c:v>
                </c:pt>
                <c:pt idx="1820">
                  <c:v>41.66</c:v>
                </c:pt>
                <c:pt idx="1821">
                  <c:v>41.66</c:v>
                </c:pt>
                <c:pt idx="1822">
                  <c:v>41.65</c:v>
                </c:pt>
                <c:pt idx="1823">
                  <c:v>41.64</c:v>
                </c:pt>
                <c:pt idx="1824">
                  <c:v>41.63</c:v>
                </c:pt>
                <c:pt idx="1825">
                  <c:v>41.62</c:v>
                </c:pt>
                <c:pt idx="1826">
                  <c:v>41.62</c:v>
                </c:pt>
                <c:pt idx="1827">
                  <c:v>41.6</c:v>
                </c:pt>
                <c:pt idx="1828">
                  <c:v>41.6</c:v>
                </c:pt>
                <c:pt idx="1829">
                  <c:v>41.59</c:v>
                </c:pt>
                <c:pt idx="1830">
                  <c:v>41.59</c:v>
                </c:pt>
                <c:pt idx="1831">
                  <c:v>41.57</c:v>
                </c:pt>
                <c:pt idx="1832">
                  <c:v>41.57</c:v>
                </c:pt>
                <c:pt idx="1833">
                  <c:v>41.56</c:v>
                </c:pt>
                <c:pt idx="1834">
                  <c:v>41.56</c:v>
                </c:pt>
                <c:pt idx="1835">
                  <c:v>41.55</c:v>
                </c:pt>
                <c:pt idx="1836">
                  <c:v>41.54</c:v>
                </c:pt>
                <c:pt idx="1837">
                  <c:v>41.54</c:v>
                </c:pt>
                <c:pt idx="1838">
                  <c:v>41.53</c:v>
                </c:pt>
                <c:pt idx="1839">
                  <c:v>41.52</c:v>
                </c:pt>
                <c:pt idx="1840">
                  <c:v>41.52</c:v>
                </c:pt>
                <c:pt idx="1841">
                  <c:v>41.51</c:v>
                </c:pt>
                <c:pt idx="1842">
                  <c:v>41.51</c:v>
                </c:pt>
                <c:pt idx="1843">
                  <c:v>41.51</c:v>
                </c:pt>
                <c:pt idx="1844">
                  <c:v>41.5</c:v>
                </c:pt>
                <c:pt idx="1845">
                  <c:v>41.49</c:v>
                </c:pt>
                <c:pt idx="1846">
                  <c:v>41.48</c:v>
                </c:pt>
                <c:pt idx="1847">
                  <c:v>41.47</c:v>
                </c:pt>
                <c:pt idx="1848">
                  <c:v>41.47</c:v>
                </c:pt>
                <c:pt idx="1849">
                  <c:v>41.46</c:v>
                </c:pt>
                <c:pt idx="1850">
                  <c:v>41.45</c:v>
                </c:pt>
                <c:pt idx="1851">
                  <c:v>41.44</c:v>
                </c:pt>
                <c:pt idx="1852">
                  <c:v>41.44</c:v>
                </c:pt>
                <c:pt idx="1853">
                  <c:v>41.44</c:v>
                </c:pt>
                <c:pt idx="1854">
                  <c:v>41.43</c:v>
                </c:pt>
                <c:pt idx="1855">
                  <c:v>41.43</c:v>
                </c:pt>
                <c:pt idx="1856">
                  <c:v>41.41</c:v>
                </c:pt>
                <c:pt idx="1857">
                  <c:v>41.4</c:v>
                </c:pt>
                <c:pt idx="1858">
                  <c:v>41.4</c:v>
                </c:pt>
                <c:pt idx="1859">
                  <c:v>41.4</c:v>
                </c:pt>
                <c:pt idx="1860">
                  <c:v>41.4</c:v>
                </c:pt>
                <c:pt idx="1861">
                  <c:v>41.39</c:v>
                </c:pt>
                <c:pt idx="1862">
                  <c:v>41.39</c:v>
                </c:pt>
                <c:pt idx="1863">
                  <c:v>41.38</c:v>
                </c:pt>
                <c:pt idx="1864">
                  <c:v>41.38</c:v>
                </c:pt>
                <c:pt idx="1865">
                  <c:v>41.37</c:v>
                </c:pt>
                <c:pt idx="1866">
                  <c:v>41.35</c:v>
                </c:pt>
                <c:pt idx="1867">
                  <c:v>41.34</c:v>
                </c:pt>
                <c:pt idx="1868">
                  <c:v>41.33</c:v>
                </c:pt>
                <c:pt idx="1869">
                  <c:v>41.32</c:v>
                </c:pt>
                <c:pt idx="1870">
                  <c:v>41.3</c:v>
                </c:pt>
                <c:pt idx="1871">
                  <c:v>41.3</c:v>
                </c:pt>
                <c:pt idx="1872">
                  <c:v>41.27</c:v>
                </c:pt>
                <c:pt idx="1873">
                  <c:v>41.27</c:v>
                </c:pt>
                <c:pt idx="1874">
                  <c:v>41.27</c:v>
                </c:pt>
                <c:pt idx="1875">
                  <c:v>41.27</c:v>
                </c:pt>
                <c:pt idx="1876">
                  <c:v>41.26</c:v>
                </c:pt>
                <c:pt idx="1877">
                  <c:v>41.26</c:v>
                </c:pt>
                <c:pt idx="1878">
                  <c:v>41.26</c:v>
                </c:pt>
                <c:pt idx="1879">
                  <c:v>41.26</c:v>
                </c:pt>
                <c:pt idx="1880">
                  <c:v>41.25</c:v>
                </c:pt>
                <c:pt idx="1881">
                  <c:v>41.23</c:v>
                </c:pt>
                <c:pt idx="1882">
                  <c:v>41.22</c:v>
                </c:pt>
                <c:pt idx="1883">
                  <c:v>41.2</c:v>
                </c:pt>
                <c:pt idx="1884">
                  <c:v>41.2</c:v>
                </c:pt>
                <c:pt idx="1885">
                  <c:v>41.2</c:v>
                </c:pt>
                <c:pt idx="1886">
                  <c:v>41.2</c:v>
                </c:pt>
                <c:pt idx="1887">
                  <c:v>41.19</c:v>
                </c:pt>
                <c:pt idx="1888">
                  <c:v>41.18</c:v>
                </c:pt>
                <c:pt idx="1889">
                  <c:v>41.18</c:v>
                </c:pt>
                <c:pt idx="1890">
                  <c:v>41.16</c:v>
                </c:pt>
                <c:pt idx="1891">
                  <c:v>41.16</c:v>
                </c:pt>
                <c:pt idx="1892">
                  <c:v>41.13</c:v>
                </c:pt>
                <c:pt idx="1893">
                  <c:v>41.11</c:v>
                </c:pt>
                <c:pt idx="1894">
                  <c:v>41.11</c:v>
                </c:pt>
                <c:pt idx="1895">
                  <c:v>41.1</c:v>
                </c:pt>
                <c:pt idx="1896">
                  <c:v>41.1</c:v>
                </c:pt>
                <c:pt idx="1897">
                  <c:v>41.09</c:v>
                </c:pt>
                <c:pt idx="1898">
                  <c:v>41.09</c:v>
                </c:pt>
                <c:pt idx="1899">
                  <c:v>41.08</c:v>
                </c:pt>
                <c:pt idx="1900">
                  <c:v>41.07</c:v>
                </c:pt>
                <c:pt idx="1901">
                  <c:v>41.04</c:v>
                </c:pt>
                <c:pt idx="1902">
                  <c:v>41.03</c:v>
                </c:pt>
                <c:pt idx="1903">
                  <c:v>41.03</c:v>
                </c:pt>
                <c:pt idx="1904">
                  <c:v>41.03</c:v>
                </c:pt>
                <c:pt idx="1905">
                  <c:v>41.02</c:v>
                </c:pt>
                <c:pt idx="1906">
                  <c:v>41.02</c:v>
                </c:pt>
                <c:pt idx="1907">
                  <c:v>41.02</c:v>
                </c:pt>
                <c:pt idx="1908">
                  <c:v>41.01</c:v>
                </c:pt>
                <c:pt idx="1909">
                  <c:v>41</c:v>
                </c:pt>
                <c:pt idx="1910">
                  <c:v>41</c:v>
                </c:pt>
                <c:pt idx="1911">
                  <c:v>41</c:v>
                </c:pt>
                <c:pt idx="1912">
                  <c:v>40.99</c:v>
                </c:pt>
                <c:pt idx="1913">
                  <c:v>40.99</c:v>
                </c:pt>
                <c:pt idx="1914">
                  <c:v>40.98</c:v>
                </c:pt>
                <c:pt idx="1915">
                  <c:v>40.98</c:v>
                </c:pt>
                <c:pt idx="1916">
                  <c:v>40.98</c:v>
                </c:pt>
                <c:pt idx="1917">
                  <c:v>40.98</c:v>
                </c:pt>
                <c:pt idx="1918">
                  <c:v>40.98</c:v>
                </c:pt>
                <c:pt idx="1919">
                  <c:v>40.98</c:v>
                </c:pt>
                <c:pt idx="1920">
                  <c:v>40.98</c:v>
                </c:pt>
                <c:pt idx="1921">
                  <c:v>40.98</c:v>
                </c:pt>
                <c:pt idx="1922">
                  <c:v>40.97</c:v>
                </c:pt>
                <c:pt idx="1923">
                  <c:v>40.97</c:v>
                </c:pt>
                <c:pt idx="1924">
                  <c:v>40.97</c:v>
                </c:pt>
                <c:pt idx="1925">
                  <c:v>40.97</c:v>
                </c:pt>
                <c:pt idx="1926">
                  <c:v>40.97</c:v>
                </c:pt>
                <c:pt idx="1927">
                  <c:v>40.97</c:v>
                </c:pt>
                <c:pt idx="1928">
                  <c:v>40.96</c:v>
                </c:pt>
                <c:pt idx="1929">
                  <c:v>40.96</c:v>
                </c:pt>
                <c:pt idx="1930">
                  <c:v>40.96</c:v>
                </c:pt>
                <c:pt idx="1931">
                  <c:v>40.96</c:v>
                </c:pt>
                <c:pt idx="1932">
                  <c:v>40.950000000000003</c:v>
                </c:pt>
                <c:pt idx="1933">
                  <c:v>40.950000000000003</c:v>
                </c:pt>
                <c:pt idx="1934">
                  <c:v>40.950000000000003</c:v>
                </c:pt>
                <c:pt idx="1935">
                  <c:v>40.950000000000003</c:v>
                </c:pt>
                <c:pt idx="1936">
                  <c:v>40.94</c:v>
                </c:pt>
                <c:pt idx="1937">
                  <c:v>40.94</c:v>
                </c:pt>
                <c:pt idx="1938">
                  <c:v>40.92</c:v>
                </c:pt>
                <c:pt idx="1939">
                  <c:v>40.92</c:v>
                </c:pt>
                <c:pt idx="1940">
                  <c:v>40.909999999999997</c:v>
                </c:pt>
                <c:pt idx="1941">
                  <c:v>40.909999999999997</c:v>
                </c:pt>
                <c:pt idx="1942">
                  <c:v>40.9</c:v>
                </c:pt>
                <c:pt idx="1943">
                  <c:v>40.9</c:v>
                </c:pt>
                <c:pt idx="1944">
                  <c:v>40.9</c:v>
                </c:pt>
                <c:pt idx="1945">
                  <c:v>40.9</c:v>
                </c:pt>
                <c:pt idx="1946">
                  <c:v>40.9</c:v>
                </c:pt>
                <c:pt idx="1947">
                  <c:v>40.89</c:v>
                </c:pt>
                <c:pt idx="1948">
                  <c:v>40.880000000000003</c:v>
                </c:pt>
                <c:pt idx="1949">
                  <c:v>40.869999999999997</c:v>
                </c:pt>
                <c:pt idx="1950">
                  <c:v>40.869999999999997</c:v>
                </c:pt>
                <c:pt idx="1951">
                  <c:v>40.86</c:v>
                </c:pt>
                <c:pt idx="1952">
                  <c:v>40.86</c:v>
                </c:pt>
                <c:pt idx="1953">
                  <c:v>40.86</c:v>
                </c:pt>
                <c:pt idx="1954">
                  <c:v>40.85</c:v>
                </c:pt>
                <c:pt idx="1955">
                  <c:v>40.840000000000003</c:v>
                </c:pt>
                <c:pt idx="1956">
                  <c:v>40.840000000000003</c:v>
                </c:pt>
                <c:pt idx="1957">
                  <c:v>40.83</c:v>
                </c:pt>
                <c:pt idx="1958">
                  <c:v>40.83</c:v>
                </c:pt>
                <c:pt idx="1959">
                  <c:v>40.83</c:v>
                </c:pt>
                <c:pt idx="1960">
                  <c:v>40.82</c:v>
                </c:pt>
                <c:pt idx="1961">
                  <c:v>40.82</c:v>
                </c:pt>
                <c:pt idx="1962">
                  <c:v>40.81</c:v>
                </c:pt>
                <c:pt idx="1963">
                  <c:v>40.799999999999997</c:v>
                </c:pt>
                <c:pt idx="1964">
                  <c:v>40.799999999999997</c:v>
                </c:pt>
                <c:pt idx="1965">
                  <c:v>40.799999999999997</c:v>
                </c:pt>
                <c:pt idx="1966">
                  <c:v>40.79</c:v>
                </c:pt>
                <c:pt idx="1967">
                  <c:v>40.79</c:v>
                </c:pt>
                <c:pt idx="1968">
                  <c:v>40.79</c:v>
                </c:pt>
                <c:pt idx="1969">
                  <c:v>40.76</c:v>
                </c:pt>
                <c:pt idx="1970">
                  <c:v>40.76</c:v>
                </c:pt>
                <c:pt idx="1971">
                  <c:v>40.75</c:v>
                </c:pt>
                <c:pt idx="1972">
                  <c:v>40.729999999999997</c:v>
                </c:pt>
                <c:pt idx="1973">
                  <c:v>40.729999999999997</c:v>
                </c:pt>
                <c:pt idx="1974">
                  <c:v>40.72</c:v>
                </c:pt>
                <c:pt idx="1975">
                  <c:v>40.72</c:v>
                </c:pt>
                <c:pt idx="1976">
                  <c:v>40.72</c:v>
                </c:pt>
                <c:pt idx="1977">
                  <c:v>40.72</c:v>
                </c:pt>
                <c:pt idx="1978">
                  <c:v>40.71</c:v>
                </c:pt>
                <c:pt idx="1979">
                  <c:v>40.700000000000003</c:v>
                </c:pt>
                <c:pt idx="1980">
                  <c:v>40.700000000000003</c:v>
                </c:pt>
                <c:pt idx="1981">
                  <c:v>40.69</c:v>
                </c:pt>
                <c:pt idx="1982">
                  <c:v>40.69</c:v>
                </c:pt>
                <c:pt idx="1983">
                  <c:v>40.68</c:v>
                </c:pt>
                <c:pt idx="1984">
                  <c:v>40.68</c:v>
                </c:pt>
                <c:pt idx="1985">
                  <c:v>40.67</c:v>
                </c:pt>
                <c:pt idx="1986">
                  <c:v>40.659999999999997</c:v>
                </c:pt>
                <c:pt idx="1987">
                  <c:v>40.64</c:v>
                </c:pt>
                <c:pt idx="1988">
                  <c:v>40.630000000000003</c:v>
                </c:pt>
                <c:pt idx="1989">
                  <c:v>40.619999999999997</c:v>
                </c:pt>
                <c:pt idx="1990">
                  <c:v>40.6</c:v>
                </c:pt>
                <c:pt idx="1991">
                  <c:v>40.6</c:v>
                </c:pt>
                <c:pt idx="1992">
                  <c:v>40.590000000000003</c:v>
                </c:pt>
                <c:pt idx="1993">
                  <c:v>40.590000000000003</c:v>
                </c:pt>
                <c:pt idx="1994">
                  <c:v>40.57</c:v>
                </c:pt>
                <c:pt idx="1995">
                  <c:v>40.56</c:v>
                </c:pt>
                <c:pt idx="1996">
                  <c:v>40.56</c:v>
                </c:pt>
                <c:pt idx="1997">
                  <c:v>40.549999999999997</c:v>
                </c:pt>
                <c:pt idx="1998">
                  <c:v>40.54</c:v>
                </c:pt>
                <c:pt idx="1999">
                  <c:v>40.54</c:v>
                </c:pt>
                <c:pt idx="2000">
                  <c:v>40.520000000000003</c:v>
                </c:pt>
                <c:pt idx="2001">
                  <c:v>40.520000000000003</c:v>
                </c:pt>
                <c:pt idx="2002">
                  <c:v>40.51</c:v>
                </c:pt>
                <c:pt idx="2003">
                  <c:v>40.5</c:v>
                </c:pt>
                <c:pt idx="2004">
                  <c:v>40.5</c:v>
                </c:pt>
                <c:pt idx="2005">
                  <c:v>40.5</c:v>
                </c:pt>
                <c:pt idx="2006">
                  <c:v>40.5</c:v>
                </c:pt>
                <c:pt idx="2007">
                  <c:v>40.5</c:v>
                </c:pt>
                <c:pt idx="2008">
                  <c:v>40.49</c:v>
                </c:pt>
                <c:pt idx="2009">
                  <c:v>40.49</c:v>
                </c:pt>
                <c:pt idx="2010">
                  <c:v>40.479999999999997</c:v>
                </c:pt>
                <c:pt idx="2011">
                  <c:v>40.479999999999997</c:v>
                </c:pt>
                <c:pt idx="2012">
                  <c:v>40.46</c:v>
                </c:pt>
                <c:pt idx="2013">
                  <c:v>40.46</c:v>
                </c:pt>
                <c:pt idx="2014">
                  <c:v>40.46</c:v>
                </c:pt>
                <c:pt idx="2015">
                  <c:v>40.450000000000003</c:v>
                </c:pt>
                <c:pt idx="2016">
                  <c:v>40.44</c:v>
                </c:pt>
                <c:pt idx="2017">
                  <c:v>40.42</c:v>
                </c:pt>
                <c:pt idx="2018">
                  <c:v>40.42</c:v>
                </c:pt>
                <c:pt idx="2019">
                  <c:v>40.409999999999997</c:v>
                </c:pt>
                <c:pt idx="2020">
                  <c:v>40.409999999999997</c:v>
                </c:pt>
                <c:pt idx="2021">
                  <c:v>40.409999999999997</c:v>
                </c:pt>
                <c:pt idx="2022">
                  <c:v>40.4</c:v>
                </c:pt>
                <c:pt idx="2023">
                  <c:v>40.4</c:v>
                </c:pt>
                <c:pt idx="2024">
                  <c:v>40.39</c:v>
                </c:pt>
                <c:pt idx="2025">
                  <c:v>40.39</c:v>
                </c:pt>
                <c:pt idx="2026">
                  <c:v>40.39</c:v>
                </c:pt>
                <c:pt idx="2027">
                  <c:v>40.369999999999997</c:v>
                </c:pt>
                <c:pt idx="2028">
                  <c:v>40.340000000000003</c:v>
                </c:pt>
                <c:pt idx="2029">
                  <c:v>40.340000000000003</c:v>
                </c:pt>
                <c:pt idx="2030">
                  <c:v>40.33</c:v>
                </c:pt>
                <c:pt idx="2031">
                  <c:v>40.33</c:v>
                </c:pt>
                <c:pt idx="2032">
                  <c:v>40.32</c:v>
                </c:pt>
                <c:pt idx="2033">
                  <c:v>40.32</c:v>
                </c:pt>
                <c:pt idx="2034">
                  <c:v>40.299999999999997</c:v>
                </c:pt>
                <c:pt idx="2035">
                  <c:v>40.299999999999997</c:v>
                </c:pt>
                <c:pt idx="2036">
                  <c:v>40.29</c:v>
                </c:pt>
                <c:pt idx="2037">
                  <c:v>40.28</c:v>
                </c:pt>
                <c:pt idx="2038">
                  <c:v>40.28</c:v>
                </c:pt>
                <c:pt idx="2039">
                  <c:v>40.28</c:v>
                </c:pt>
                <c:pt idx="2040">
                  <c:v>40.270000000000003</c:v>
                </c:pt>
                <c:pt idx="2041">
                  <c:v>40.25</c:v>
                </c:pt>
                <c:pt idx="2042">
                  <c:v>40.229999999999997</c:v>
                </c:pt>
                <c:pt idx="2043">
                  <c:v>40.229999999999997</c:v>
                </c:pt>
                <c:pt idx="2044">
                  <c:v>40.22</c:v>
                </c:pt>
                <c:pt idx="2045">
                  <c:v>40.21</c:v>
                </c:pt>
                <c:pt idx="2046">
                  <c:v>40.200000000000003</c:v>
                </c:pt>
                <c:pt idx="2047">
                  <c:v>40.200000000000003</c:v>
                </c:pt>
                <c:pt idx="2048">
                  <c:v>40.18</c:v>
                </c:pt>
                <c:pt idx="2049">
                  <c:v>40.17</c:v>
                </c:pt>
                <c:pt idx="2050">
                  <c:v>40.130000000000003</c:v>
                </c:pt>
                <c:pt idx="2051">
                  <c:v>40.130000000000003</c:v>
                </c:pt>
                <c:pt idx="2052">
                  <c:v>40.11</c:v>
                </c:pt>
                <c:pt idx="2053">
                  <c:v>40.1</c:v>
                </c:pt>
                <c:pt idx="2054">
                  <c:v>40.090000000000003</c:v>
                </c:pt>
                <c:pt idx="2055">
                  <c:v>40.090000000000003</c:v>
                </c:pt>
                <c:pt idx="2056">
                  <c:v>40.090000000000003</c:v>
                </c:pt>
                <c:pt idx="2057">
                  <c:v>40.08</c:v>
                </c:pt>
                <c:pt idx="2058">
                  <c:v>40.08</c:v>
                </c:pt>
                <c:pt idx="2059">
                  <c:v>40.08</c:v>
                </c:pt>
                <c:pt idx="2060">
                  <c:v>40.08</c:v>
                </c:pt>
                <c:pt idx="2061">
                  <c:v>40.07</c:v>
                </c:pt>
                <c:pt idx="2062">
                  <c:v>40.07</c:v>
                </c:pt>
                <c:pt idx="2063">
                  <c:v>40.07</c:v>
                </c:pt>
                <c:pt idx="2064">
                  <c:v>40.07</c:v>
                </c:pt>
                <c:pt idx="2065">
                  <c:v>40.06</c:v>
                </c:pt>
                <c:pt idx="2066">
                  <c:v>40.06</c:v>
                </c:pt>
                <c:pt idx="2067">
                  <c:v>40.06</c:v>
                </c:pt>
                <c:pt idx="2068">
                  <c:v>40.049999999999997</c:v>
                </c:pt>
                <c:pt idx="2069">
                  <c:v>40.049999999999997</c:v>
                </c:pt>
                <c:pt idx="2070">
                  <c:v>40.049999999999997</c:v>
                </c:pt>
                <c:pt idx="2071">
                  <c:v>40.049999999999997</c:v>
                </c:pt>
                <c:pt idx="2072">
                  <c:v>40.049999999999997</c:v>
                </c:pt>
                <c:pt idx="2073">
                  <c:v>40.049999999999997</c:v>
                </c:pt>
                <c:pt idx="2074">
                  <c:v>40.049999999999997</c:v>
                </c:pt>
                <c:pt idx="2075">
                  <c:v>40.049999999999997</c:v>
                </c:pt>
                <c:pt idx="2076">
                  <c:v>40.04</c:v>
                </c:pt>
                <c:pt idx="2077">
                  <c:v>40.04</c:v>
                </c:pt>
                <c:pt idx="2078">
                  <c:v>40.04</c:v>
                </c:pt>
                <c:pt idx="2079">
                  <c:v>40.04</c:v>
                </c:pt>
                <c:pt idx="2080">
                  <c:v>40.04</c:v>
                </c:pt>
                <c:pt idx="2081">
                  <c:v>40.03</c:v>
                </c:pt>
                <c:pt idx="2082">
                  <c:v>40.03</c:v>
                </c:pt>
                <c:pt idx="2083">
                  <c:v>40.03</c:v>
                </c:pt>
                <c:pt idx="2084">
                  <c:v>40.03</c:v>
                </c:pt>
                <c:pt idx="2085">
                  <c:v>40.03</c:v>
                </c:pt>
                <c:pt idx="2086">
                  <c:v>40.020000000000003</c:v>
                </c:pt>
                <c:pt idx="2087">
                  <c:v>40.020000000000003</c:v>
                </c:pt>
                <c:pt idx="2088">
                  <c:v>40.020000000000003</c:v>
                </c:pt>
                <c:pt idx="2089">
                  <c:v>40.020000000000003</c:v>
                </c:pt>
                <c:pt idx="2090">
                  <c:v>40.020000000000003</c:v>
                </c:pt>
                <c:pt idx="2091">
                  <c:v>40.020000000000003</c:v>
                </c:pt>
                <c:pt idx="2092">
                  <c:v>40.020000000000003</c:v>
                </c:pt>
                <c:pt idx="2093">
                  <c:v>40.020000000000003</c:v>
                </c:pt>
                <c:pt idx="2094">
                  <c:v>40.020000000000003</c:v>
                </c:pt>
                <c:pt idx="2095">
                  <c:v>40.020000000000003</c:v>
                </c:pt>
                <c:pt idx="2096">
                  <c:v>40.020000000000003</c:v>
                </c:pt>
                <c:pt idx="2097">
                  <c:v>40.01</c:v>
                </c:pt>
                <c:pt idx="2098">
                  <c:v>40.01</c:v>
                </c:pt>
                <c:pt idx="2099">
                  <c:v>40.01</c:v>
                </c:pt>
                <c:pt idx="2100">
                  <c:v>40.01</c:v>
                </c:pt>
                <c:pt idx="2101">
                  <c:v>40.01</c:v>
                </c:pt>
                <c:pt idx="2102">
                  <c:v>40.01</c:v>
                </c:pt>
                <c:pt idx="2103">
                  <c:v>40.01</c:v>
                </c:pt>
                <c:pt idx="2104">
                  <c:v>40</c:v>
                </c:pt>
                <c:pt idx="2105">
                  <c:v>40</c:v>
                </c:pt>
                <c:pt idx="2106">
                  <c:v>40</c:v>
                </c:pt>
                <c:pt idx="2107">
                  <c:v>40</c:v>
                </c:pt>
                <c:pt idx="2108">
                  <c:v>40</c:v>
                </c:pt>
                <c:pt idx="2109">
                  <c:v>40</c:v>
                </c:pt>
                <c:pt idx="2110">
                  <c:v>40</c:v>
                </c:pt>
                <c:pt idx="2111">
                  <c:v>40</c:v>
                </c:pt>
                <c:pt idx="2112">
                  <c:v>40</c:v>
                </c:pt>
                <c:pt idx="2113">
                  <c:v>40</c:v>
                </c:pt>
                <c:pt idx="2114">
                  <c:v>40</c:v>
                </c:pt>
                <c:pt idx="2115">
                  <c:v>40</c:v>
                </c:pt>
                <c:pt idx="2116">
                  <c:v>40</c:v>
                </c:pt>
                <c:pt idx="2117">
                  <c:v>40</c:v>
                </c:pt>
                <c:pt idx="2118">
                  <c:v>39.99</c:v>
                </c:pt>
                <c:pt idx="2119">
                  <c:v>39.99</c:v>
                </c:pt>
                <c:pt idx="2120">
                  <c:v>39.99</c:v>
                </c:pt>
                <c:pt idx="2121">
                  <c:v>39.99</c:v>
                </c:pt>
                <c:pt idx="2122">
                  <c:v>39.99</c:v>
                </c:pt>
                <c:pt idx="2123">
                  <c:v>39.99</c:v>
                </c:pt>
                <c:pt idx="2124">
                  <c:v>39.979999999999997</c:v>
                </c:pt>
                <c:pt idx="2125">
                  <c:v>39.979999999999997</c:v>
                </c:pt>
                <c:pt idx="2126">
                  <c:v>39.979999999999997</c:v>
                </c:pt>
                <c:pt idx="2127">
                  <c:v>39.979999999999997</c:v>
                </c:pt>
                <c:pt idx="2128">
                  <c:v>39.979999999999997</c:v>
                </c:pt>
                <c:pt idx="2129">
                  <c:v>39.979999999999997</c:v>
                </c:pt>
                <c:pt idx="2130">
                  <c:v>39.979999999999997</c:v>
                </c:pt>
                <c:pt idx="2131">
                  <c:v>39.979999999999997</c:v>
                </c:pt>
                <c:pt idx="2132">
                  <c:v>39.979999999999997</c:v>
                </c:pt>
                <c:pt idx="2133">
                  <c:v>39.97</c:v>
                </c:pt>
                <c:pt idx="2134">
                  <c:v>39.97</c:v>
                </c:pt>
                <c:pt idx="2135">
                  <c:v>39.97</c:v>
                </c:pt>
                <c:pt idx="2136">
                  <c:v>39.97</c:v>
                </c:pt>
                <c:pt idx="2137">
                  <c:v>39.97</c:v>
                </c:pt>
                <c:pt idx="2138">
                  <c:v>39.97</c:v>
                </c:pt>
                <c:pt idx="2139">
                  <c:v>39.97</c:v>
                </c:pt>
                <c:pt idx="2140">
                  <c:v>39.97</c:v>
                </c:pt>
                <c:pt idx="2141">
                  <c:v>39.96</c:v>
                </c:pt>
                <c:pt idx="2142">
                  <c:v>39.96</c:v>
                </c:pt>
                <c:pt idx="2143">
                  <c:v>39.96</c:v>
                </c:pt>
                <c:pt idx="2144">
                  <c:v>39.96</c:v>
                </c:pt>
                <c:pt idx="2145">
                  <c:v>39.96</c:v>
                </c:pt>
                <c:pt idx="2146">
                  <c:v>39.96</c:v>
                </c:pt>
                <c:pt idx="2147">
                  <c:v>39.96</c:v>
                </c:pt>
                <c:pt idx="2148">
                  <c:v>39.950000000000003</c:v>
                </c:pt>
                <c:pt idx="2149">
                  <c:v>39.950000000000003</c:v>
                </c:pt>
                <c:pt idx="2150">
                  <c:v>39.950000000000003</c:v>
                </c:pt>
                <c:pt idx="2151">
                  <c:v>39.950000000000003</c:v>
                </c:pt>
                <c:pt idx="2152">
                  <c:v>39.950000000000003</c:v>
                </c:pt>
                <c:pt idx="2153">
                  <c:v>39.94</c:v>
                </c:pt>
                <c:pt idx="2154">
                  <c:v>39.94</c:v>
                </c:pt>
                <c:pt idx="2155">
                  <c:v>39.94</c:v>
                </c:pt>
                <c:pt idx="2156">
                  <c:v>39.94</c:v>
                </c:pt>
                <c:pt idx="2157">
                  <c:v>39.94</c:v>
                </c:pt>
                <c:pt idx="2158">
                  <c:v>39.94</c:v>
                </c:pt>
                <c:pt idx="2159">
                  <c:v>39.94</c:v>
                </c:pt>
                <c:pt idx="2160">
                  <c:v>39.94</c:v>
                </c:pt>
                <c:pt idx="2161">
                  <c:v>39.94</c:v>
                </c:pt>
                <c:pt idx="2162">
                  <c:v>39.94</c:v>
                </c:pt>
                <c:pt idx="2163">
                  <c:v>39.94</c:v>
                </c:pt>
                <c:pt idx="2164">
                  <c:v>39.93</c:v>
                </c:pt>
                <c:pt idx="2165">
                  <c:v>39.93</c:v>
                </c:pt>
                <c:pt idx="2166">
                  <c:v>39.93</c:v>
                </c:pt>
                <c:pt idx="2167">
                  <c:v>39.93</c:v>
                </c:pt>
                <c:pt idx="2168">
                  <c:v>39.92</c:v>
                </c:pt>
                <c:pt idx="2169">
                  <c:v>39.92</c:v>
                </c:pt>
                <c:pt idx="2170">
                  <c:v>39.92</c:v>
                </c:pt>
                <c:pt idx="2171">
                  <c:v>39.92</c:v>
                </c:pt>
                <c:pt idx="2172">
                  <c:v>39.92</c:v>
                </c:pt>
                <c:pt idx="2173">
                  <c:v>39.92</c:v>
                </c:pt>
                <c:pt idx="2174">
                  <c:v>39.92</c:v>
                </c:pt>
                <c:pt idx="2175">
                  <c:v>39.92</c:v>
                </c:pt>
                <c:pt idx="2176">
                  <c:v>39.92</c:v>
                </c:pt>
                <c:pt idx="2177">
                  <c:v>39.92</c:v>
                </c:pt>
                <c:pt idx="2178">
                  <c:v>39.92</c:v>
                </c:pt>
                <c:pt idx="2179">
                  <c:v>39.92</c:v>
                </c:pt>
                <c:pt idx="2180">
                  <c:v>39.909999999999997</c:v>
                </c:pt>
                <c:pt idx="2181">
                  <c:v>39.909999999999997</c:v>
                </c:pt>
                <c:pt idx="2182">
                  <c:v>39.909999999999997</c:v>
                </c:pt>
                <c:pt idx="2183">
                  <c:v>39.909999999999997</c:v>
                </c:pt>
                <c:pt idx="2184">
                  <c:v>39.909999999999997</c:v>
                </c:pt>
                <c:pt idx="2185">
                  <c:v>39.909999999999997</c:v>
                </c:pt>
                <c:pt idx="2186">
                  <c:v>39.909999999999997</c:v>
                </c:pt>
                <c:pt idx="2187">
                  <c:v>39.909999999999997</c:v>
                </c:pt>
                <c:pt idx="2188">
                  <c:v>39.909999999999997</c:v>
                </c:pt>
                <c:pt idx="2189">
                  <c:v>39.909999999999997</c:v>
                </c:pt>
                <c:pt idx="2190">
                  <c:v>39.9</c:v>
                </c:pt>
                <c:pt idx="2191">
                  <c:v>39.9</c:v>
                </c:pt>
                <c:pt idx="2192">
                  <c:v>39.9</c:v>
                </c:pt>
                <c:pt idx="2193">
                  <c:v>39.9</c:v>
                </c:pt>
                <c:pt idx="2194">
                  <c:v>39.9</c:v>
                </c:pt>
                <c:pt idx="2195">
                  <c:v>39.9</c:v>
                </c:pt>
                <c:pt idx="2196">
                  <c:v>39.9</c:v>
                </c:pt>
                <c:pt idx="2197">
                  <c:v>39.9</c:v>
                </c:pt>
                <c:pt idx="2198">
                  <c:v>39.9</c:v>
                </c:pt>
                <c:pt idx="2199">
                  <c:v>39.89</c:v>
                </c:pt>
                <c:pt idx="2200">
                  <c:v>39.869999999999997</c:v>
                </c:pt>
                <c:pt idx="2201">
                  <c:v>39.86</c:v>
                </c:pt>
                <c:pt idx="2202">
                  <c:v>39.86</c:v>
                </c:pt>
                <c:pt idx="2203">
                  <c:v>39.85</c:v>
                </c:pt>
                <c:pt idx="2204">
                  <c:v>39.83</c:v>
                </c:pt>
                <c:pt idx="2205">
                  <c:v>39.83</c:v>
                </c:pt>
                <c:pt idx="2206">
                  <c:v>39.82</c:v>
                </c:pt>
                <c:pt idx="2207">
                  <c:v>39.82</c:v>
                </c:pt>
                <c:pt idx="2208">
                  <c:v>39.82</c:v>
                </c:pt>
                <c:pt idx="2209">
                  <c:v>39.81</c:v>
                </c:pt>
                <c:pt idx="2210">
                  <c:v>39.799999999999997</c:v>
                </c:pt>
                <c:pt idx="2211">
                  <c:v>39.799999999999997</c:v>
                </c:pt>
                <c:pt idx="2212">
                  <c:v>39.799999999999997</c:v>
                </c:pt>
                <c:pt idx="2213">
                  <c:v>39.79</c:v>
                </c:pt>
                <c:pt idx="2214">
                  <c:v>39.76</c:v>
                </c:pt>
                <c:pt idx="2215">
                  <c:v>39.75</c:v>
                </c:pt>
                <c:pt idx="2216">
                  <c:v>39.729999999999997</c:v>
                </c:pt>
                <c:pt idx="2217">
                  <c:v>39.729999999999997</c:v>
                </c:pt>
                <c:pt idx="2218">
                  <c:v>39.729999999999997</c:v>
                </c:pt>
                <c:pt idx="2219">
                  <c:v>39.729999999999997</c:v>
                </c:pt>
                <c:pt idx="2220">
                  <c:v>39.72</c:v>
                </c:pt>
                <c:pt idx="2221">
                  <c:v>39.72</c:v>
                </c:pt>
                <c:pt idx="2222">
                  <c:v>39.71</c:v>
                </c:pt>
                <c:pt idx="2223">
                  <c:v>39.700000000000003</c:v>
                </c:pt>
                <c:pt idx="2224">
                  <c:v>39.700000000000003</c:v>
                </c:pt>
                <c:pt idx="2225">
                  <c:v>39.68</c:v>
                </c:pt>
                <c:pt idx="2226">
                  <c:v>39.659999999999997</c:v>
                </c:pt>
                <c:pt idx="2227">
                  <c:v>39.65</c:v>
                </c:pt>
                <c:pt idx="2228">
                  <c:v>39.64</c:v>
                </c:pt>
                <c:pt idx="2229">
                  <c:v>39.64</c:v>
                </c:pt>
                <c:pt idx="2230">
                  <c:v>39.6</c:v>
                </c:pt>
                <c:pt idx="2231">
                  <c:v>39.6</c:v>
                </c:pt>
                <c:pt idx="2232">
                  <c:v>39.58</c:v>
                </c:pt>
                <c:pt idx="2233">
                  <c:v>39.57</c:v>
                </c:pt>
                <c:pt idx="2234">
                  <c:v>39.56</c:v>
                </c:pt>
                <c:pt idx="2235">
                  <c:v>39.56</c:v>
                </c:pt>
                <c:pt idx="2236">
                  <c:v>39.549999999999997</c:v>
                </c:pt>
                <c:pt idx="2237">
                  <c:v>39.53</c:v>
                </c:pt>
                <c:pt idx="2238">
                  <c:v>39.51</c:v>
                </c:pt>
                <c:pt idx="2239">
                  <c:v>39.51</c:v>
                </c:pt>
                <c:pt idx="2240">
                  <c:v>39.5</c:v>
                </c:pt>
                <c:pt idx="2241">
                  <c:v>39.49</c:v>
                </c:pt>
                <c:pt idx="2242">
                  <c:v>39.49</c:v>
                </c:pt>
                <c:pt idx="2243">
                  <c:v>39.49</c:v>
                </c:pt>
                <c:pt idx="2244">
                  <c:v>39.479999999999997</c:v>
                </c:pt>
                <c:pt idx="2245">
                  <c:v>39.479999999999997</c:v>
                </c:pt>
                <c:pt idx="2246">
                  <c:v>39.47</c:v>
                </c:pt>
                <c:pt idx="2247">
                  <c:v>39.47</c:v>
                </c:pt>
                <c:pt idx="2248">
                  <c:v>39.46</c:v>
                </c:pt>
                <c:pt idx="2249">
                  <c:v>39.46</c:v>
                </c:pt>
                <c:pt idx="2250">
                  <c:v>39.46</c:v>
                </c:pt>
                <c:pt idx="2251">
                  <c:v>39.450000000000003</c:v>
                </c:pt>
                <c:pt idx="2252">
                  <c:v>39.44</c:v>
                </c:pt>
                <c:pt idx="2253">
                  <c:v>39.44</c:v>
                </c:pt>
                <c:pt idx="2254">
                  <c:v>39.44</c:v>
                </c:pt>
                <c:pt idx="2255">
                  <c:v>39.409999999999997</c:v>
                </c:pt>
                <c:pt idx="2256">
                  <c:v>39.4</c:v>
                </c:pt>
                <c:pt idx="2257">
                  <c:v>39.4</c:v>
                </c:pt>
                <c:pt idx="2258">
                  <c:v>39.39</c:v>
                </c:pt>
                <c:pt idx="2259">
                  <c:v>39.369999999999997</c:v>
                </c:pt>
                <c:pt idx="2260">
                  <c:v>39.369999999999997</c:v>
                </c:pt>
                <c:pt idx="2261">
                  <c:v>39.369999999999997</c:v>
                </c:pt>
                <c:pt idx="2262">
                  <c:v>39.36</c:v>
                </c:pt>
                <c:pt idx="2263">
                  <c:v>39.35</c:v>
                </c:pt>
                <c:pt idx="2264">
                  <c:v>39.340000000000003</c:v>
                </c:pt>
                <c:pt idx="2265">
                  <c:v>39.340000000000003</c:v>
                </c:pt>
                <c:pt idx="2266">
                  <c:v>39.33</c:v>
                </c:pt>
                <c:pt idx="2267">
                  <c:v>39.32</c:v>
                </c:pt>
                <c:pt idx="2268">
                  <c:v>39.32</c:v>
                </c:pt>
                <c:pt idx="2269">
                  <c:v>39.31</c:v>
                </c:pt>
                <c:pt idx="2270">
                  <c:v>39.299999999999997</c:v>
                </c:pt>
                <c:pt idx="2271">
                  <c:v>39.29</c:v>
                </c:pt>
                <c:pt idx="2272">
                  <c:v>39.29</c:v>
                </c:pt>
                <c:pt idx="2273">
                  <c:v>39.28</c:v>
                </c:pt>
                <c:pt idx="2274">
                  <c:v>39.270000000000003</c:v>
                </c:pt>
                <c:pt idx="2275">
                  <c:v>39.270000000000003</c:v>
                </c:pt>
                <c:pt idx="2276">
                  <c:v>39.26</c:v>
                </c:pt>
                <c:pt idx="2277">
                  <c:v>39.26</c:v>
                </c:pt>
                <c:pt idx="2278">
                  <c:v>39.25</c:v>
                </c:pt>
                <c:pt idx="2279">
                  <c:v>39.24</c:v>
                </c:pt>
                <c:pt idx="2280">
                  <c:v>39.22</c:v>
                </c:pt>
                <c:pt idx="2281">
                  <c:v>39.22</c:v>
                </c:pt>
                <c:pt idx="2282">
                  <c:v>39.22</c:v>
                </c:pt>
                <c:pt idx="2283">
                  <c:v>39.21</c:v>
                </c:pt>
                <c:pt idx="2284">
                  <c:v>39.21</c:v>
                </c:pt>
                <c:pt idx="2285">
                  <c:v>39.200000000000003</c:v>
                </c:pt>
                <c:pt idx="2286">
                  <c:v>39.200000000000003</c:v>
                </c:pt>
                <c:pt idx="2287">
                  <c:v>39.200000000000003</c:v>
                </c:pt>
                <c:pt idx="2288">
                  <c:v>39.19</c:v>
                </c:pt>
                <c:pt idx="2289">
                  <c:v>39.18</c:v>
                </c:pt>
                <c:pt idx="2290">
                  <c:v>39.18</c:v>
                </c:pt>
                <c:pt idx="2291">
                  <c:v>39.18</c:v>
                </c:pt>
                <c:pt idx="2292">
                  <c:v>39.18</c:v>
                </c:pt>
                <c:pt idx="2293">
                  <c:v>39.159999999999997</c:v>
                </c:pt>
                <c:pt idx="2294">
                  <c:v>39.14</c:v>
                </c:pt>
                <c:pt idx="2295">
                  <c:v>39.14</c:v>
                </c:pt>
                <c:pt idx="2296">
                  <c:v>39.14</c:v>
                </c:pt>
                <c:pt idx="2297">
                  <c:v>39.14</c:v>
                </c:pt>
                <c:pt idx="2298">
                  <c:v>39.130000000000003</c:v>
                </c:pt>
                <c:pt idx="2299">
                  <c:v>39.130000000000003</c:v>
                </c:pt>
                <c:pt idx="2300">
                  <c:v>39.130000000000003</c:v>
                </c:pt>
                <c:pt idx="2301">
                  <c:v>39.11</c:v>
                </c:pt>
                <c:pt idx="2302">
                  <c:v>39.11</c:v>
                </c:pt>
                <c:pt idx="2303">
                  <c:v>39.11</c:v>
                </c:pt>
                <c:pt idx="2304">
                  <c:v>39.1</c:v>
                </c:pt>
                <c:pt idx="2305">
                  <c:v>39.090000000000003</c:v>
                </c:pt>
                <c:pt idx="2306">
                  <c:v>39.090000000000003</c:v>
                </c:pt>
                <c:pt idx="2307">
                  <c:v>39.07</c:v>
                </c:pt>
                <c:pt idx="2308">
                  <c:v>39.07</c:v>
                </c:pt>
                <c:pt idx="2309">
                  <c:v>39.06</c:v>
                </c:pt>
                <c:pt idx="2310">
                  <c:v>39.06</c:v>
                </c:pt>
                <c:pt idx="2311">
                  <c:v>39.04</c:v>
                </c:pt>
                <c:pt idx="2312">
                  <c:v>39.04</c:v>
                </c:pt>
                <c:pt idx="2313">
                  <c:v>39.03</c:v>
                </c:pt>
                <c:pt idx="2314">
                  <c:v>39.03</c:v>
                </c:pt>
                <c:pt idx="2315">
                  <c:v>39.03</c:v>
                </c:pt>
                <c:pt idx="2316">
                  <c:v>39.03</c:v>
                </c:pt>
                <c:pt idx="2317">
                  <c:v>39.03</c:v>
                </c:pt>
                <c:pt idx="2318">
                  <c:v>39.03</c:v>
                </c:pt>
                <c:pt idx="2319">
                  <c:v>39.01</c:v>
                </c:pt>
                <c:pt idx="2320">
                  <c:v>39</c:v>
                </c:pt>
                <c:pt idx="2321">
                  <c:v>39</c:v>
                </c:pt>
                <c:pt idx="2322">
                  <c:v>39</c:v>
                </c:pt>
                <c:pt idx="2323">
                  <c:v>39</c:v>
                </c:pt>
                <c:pt idx="2324">
                  <c:v>39</c:v>
                </c:pt>
                <c:pt idx="2325">
                  <c:v>38.99</c:v>
                </c:pt>
                <c:pt idx="2326">
                  <c:v>38.99</c:v>
                </c:pt>
                <c:pt idx="2327">
                  <c:v>38.99</c:v>
                </c:pt>
                <c:pt idx="2328">
                  <c:v>38.99</c:v>
                </c:pt>
                <c:pt idx="2329">
                  <c:v>38.99</c:v>
                </c:pt>
                <c:pt idx="2330">
                  <c:v>38.99</c:v>
                </c:pt>
                <c:pt idx="2331">
                  <c:v>38.99</c:v>
                </c:pt>
                <c:pt idx="2332">
                  <c:v>38.979999999999997</c:v>
                </c:pt>
                <c:pt idx="2333">
                  <c:v>38.979999999999997</c:v>
                </c:pt>
                <c:pt idx="2334">
                  <c:v>38.979999999999997</c:v>
                </c:pt>
                <c:pt idx="2335">
                  <c:v>38.979999999999997</c:v>
                </c:pt>
                <c:pt idx="2336">
                  <c:v>38.97</c:v>
                </c:pt>
                <c:pt idx="2337">
                  <c:v>38.97</c:v>
                </c:pt>
                <c:pt idx="2338">
                  <c:v>38.97</c:v>
                </c:pt>
                <c:pt idx="2339">
                  <c:v>38.97</c:v>
                </c:pt>
                <c:pt idx="2340">
                  <c:v>38.96</c:v>
                </c:pt>
                <c:pt idx="2341">
                  <c:v>38.96</c:v>
                </c:pt>
                <c:pt idx="2342">
                  <c:v>38.96</c:v>
                </c:pt>
                <c:pt idx="2343">
                  <c:v>38.96</c:v>
                </c:pt>
                <c:pt idx="2344">
                  <c:v>38.96</c:v>
                </c:pt>
                <c:pt idx="2345">
                  <c:v>38.96</c:v>
                </c:pt>
                <c:pt idx="2346">
                  <c:v>38.96</c:v>
                </c:pt>
                <c:pt idx="2347">
                  <c:v>38.950000000000003</c:v>
                </c:pt>
                <c:pt idx="2348">
                  <c:v>38.950000000000003</c:v>
                </c:pt>
                <c:pt idx="2349">
                  <c:v>38.950000000000003</c:v>
                </c:pt>
                <c:pt idx="2350">
                  <c:v>38.950000000000003</c:v>
                </c:pt>
                <c:pt idx="2351">
                  <c:v>38.950000000000003</c:v>
                </c:pt>
                <c:pt idx="2352">
                  <c:v>38.950000000000003</c:v>
                </c:pt>
                <c:pt idx="2353">
                  <c:v>38.950000000000003</c:v>
                </c:pt>
                <c:pt idx="2354">
                  <c:v>38.950000000000003</c:v>
                </c:pt>
                <c:pt idx="2355">
                  <c:v>38.94</c:v>
                </c:pt>
                <c:pt idx="2356">
                  <c:v>38.94</c:v>
                </c:pt>
                <c:pt idx="2357">
                  <c:v>38.94</c:v>
                </c:pt>
                <c:pt idx="2358">
                  <c:v>38.94</c:v>
                </c:pt>
                <c:pt idx="2359">
                  <c:v>38.94</c:v>
                </c:pt>
                <c:pt idx="2360">
                  <c:v>38.94</c:v>
                </c:pt>
                <c:pt idx="2361">
                  <c:v>38.93</c:v>
                </c:pt>
                <c:pt idx="2362">
                  <c:v>38.93</c:v>
                </c:pt>
                <c:pt idx="2363">
                  <c:v>38.93</c:v>
                </c:pt>
                <c:pt idx="2364">
                  <c:v>38.93</c:v>
                </c:pt>
                <c:pt idx="2365">
                  <c:v>38.93</c:v>
                </c:pt>
                <c:pt idx="2366">
                  <c:v>38.93</c:v>
                </c:pt>
                <c:pt idx="2367">
                  <c:v>38.93</c:v>
                </c:pt>
                <c:pt idx="2368">
                  <c:v>38.93</c:v>
                </c:pt>
                <c:pt idx="2369">
                  <c:v>38.92</c:v>
                </c:pt>
                <c:pt idx="2370">
                  <c:v>38.92</c:v>
                </c:pt>
                <c:pt idx="2371">
                  <c:v>38.92</c:v>
                </c:pt>
                <c:pt idx="2372">
                  <c:v>38.92</c:v>
                </c:pt>
                <c:pt idx="2373">
                  <c:v>38.909999999999997</c:v>
                </c:pt>
                <c:pt idx="2374">
                  <c:v>38.909999999999997</c:v>
                </c:pt>
                <c:pt idx="2375">
                  <c:v>38.909999999999997</c:v>
                </c:pt>
                <c:pt idx="2376">
                  <c:v>38.909999999999997</c:v>
                </c:pt>
                <c:pt idx="2377">
                  <c:v>38.909999999999997</c:v>
                </c:pt>
                <c:pt idx="2378">
                  <c:v>38.909999999999997</c:v>
                </c:pt>
                <c:pt idx="2379">
                  <c:v>38.9</c:v>
                </c:pt>
                <c:pt idx="2380">
                  <c:v>38.9</c:v>
                </c:pt>
                <c:pt idx="2381">
                  <c:v>38.9</c:v>
                </c:pt>
                <c:pt idx="2382">
                  <c:v>38.9</c:v>
                </c:pt>
                <c:pt idx="2383">
                  <c:v>38.9</c:v>
                </c:pt>
                <c:pt idx="2384">
                  <c:v>38.89</c:v>
                </c:pt>
                <c:pt idx="2385">
                  <c:v>38.89</c:v>
                </c:pt>
                <c:pt idx="2386">
                  <c:v>38.880000000000003</c:v>
                </c:pt>
                <c:pt idx="2387">
                  <c:v>38.880000000000003</c:v>
                </c:pt>
                <c:pt idx="2388">
                  <c:v>38.85</c:v>
                </c:pt>
                <c:pt idx="2389">
                  <c:v>38.840000000000003</c:v>
                </c:pt>
                <c:pt idx="2390">
                  <c:v>38.840000000000003</c:v>
                </c:pt>
                <c:pt idx="2391">
                  <c:v>38.82</c:v>
                </c:pt>
                <c:pt idx="2392">
                  <c:v>38.82</c:v>
                </c:pt>
                <c:pt idx="2393">
                  <c:v>38.81</c:v>
                </c:pt>
                <c:pt idx="2394">
                  <c:v>38.81</c:v>
                </c:pt>
                <c:pt idx="2395">
                  <c:v>38.799999999999997</c:v>
                </c:pt>
                <c:pt idx="2396">
                  <c:v>38.79</c:v>
                </c:pt>
                <c:pt idx="2397">
                  <c:v>38.76</c:v>
                </c:pt>
                <c:pt idx="2398">
                  <c:v>38.76</c:v>
                </c:pt>
                <c:pt idx="2399">
                  <c:v>38.75</c:v>
                </c:pt>
                <c:pt idx="2400">
                  <c:v>38.74</c:v>
                </c:pt>
                <c:pt idx="2401">
                  <c:v>38.74</c:v>
                </c:pt>
                <c:pt idx="2402">
                  <c:v>38.74</c:v>
                </c:pt>
                <c:pt idx="2403">
                  <c:v>38.729999999999997</c:v>
                </c:pt>
                <c:pt idx="2404">
                  <c:v>38.71</c:v>
                </c:pt>
                <c:pt idx="2405">
                  <c:v>38.700000000000003</c:v>
                </c:pt>
                <c:pt idx="2406">
                  <c:v>38.700000000000003</c:v>
                </c:pt>
                <c:pt idx="2407">
                  <c:v>38.69</c:v>
                </c:pt>
                <c:pt idx="2408">
                  <c:v>38.68</c:v>
                </c:pt>
                <c:pt idx="2409">
                  <c:v>38.68</c:v>
                </c:pt>
                <c:pt idx="2410">
                  <c:v>38.65</c:v>
                </c:pt>
                <c:pt idx="2411">
                  <c:v>38.65</c:v>
                </c:pt>
                <c:pt idx="2412">
                  <c:v>38.64</c:v>
                </c:pt>
                <c:pt idx="2413">
                  <c:v>38.619999999999997</c:v>
                </c:pt>
                <c:pt idx="2414">
                  <c:v>38.619999999999997</c:v>
                </c:pt>
                <c:pt idx="2415">
                  <c:v>38.619999999999997</c:v>
                </c:pt>
                <c:pt idx="2416">
                  <c:v>38.61</c:v>
                </c:pt>
                <c:pt idx="2417">
                  <c:v>38.58</c:v>
                </c:pt>
                <c:pt idx="2418">
                  <c:v>38.57</c:v>
                </c:pt>
                <c:pt idx="2419">
                  <c:v>38.57</c:v>
                </c:pt>
                <c:pt idx="2420">
                  <c:v>38.56</c:v>
                </c:pt>
                <c:pt idx="2421">
                  <c:v>38.56</c:v>
                </c:pt>
                <c:pt idx="2422">
                  <c:v>38.549999999999997</c:v>
                </c:pt>
                <c:pt idx="2423">
                  <c:v>38.549999999999997</c:v>
                </c:pt>
                <c:pt idx="2424">
                  <c:v>38.54</c:v>
                </c:pt>
                <c:pt idx="2425">
                  <c:v>38.520000000000003</c:v>
                </c:pt>
                <c:pt idx="2426">
                  <c:v>38.51</c:v>
                </c:pt>
                <c:pt idx="2427">
                  <c:v>38.5</c:v>
                </c:pt>
                <c:pt idx="2428">
                  <c:v>38.5</c:v>
                </c:pt>
                <c:pt idx="2429">
                  <c:v>38.5</c:v>
                </c:pt>
                <c:pt idx="2430">
                  <c:v>38.49</c:v>
                </c:pt>
                <c:pt idx="2431">
                  <c:v>38.479999999999997</c:v>
                </c:pt>
                <c:pt idx="2432">
                  <c:v>38.479999999999997</c:v>
                </c:pt>
                <c:pt idx="2433">
                  <c:v>38.479999999999997</c:v>
                </c:pt>
                <c:pt idx="2434">
                  <c:v>38.47</c:v>
                </c:pt>
                <c:pt idx="2435">
                  <c:v>38.46</c:v>
                </c:pt>
                <c:pt idx="2436">
                  <c:v>38.46</c:v>
                </c:pt>
                <c:pt idx="2437">
                  <c:v>38.46</c:v>
                </c:pt>
                <c:pt idx="2438">
                  <c:v>38.450000000000003</c:v>
                </c:pt>
                <c:pt idx="2439">
                  <c:v>38.450000000000003</c:v>
                </c:pt>
                <c:pt idx="2440">
                  <c:v>38.450000000000003</c:v>
                </c:pt>
                <c:pt idx="2441">
                  <c:v>38.44</c:v>
                </c:pt>
                <c:pt idx="2442">
                  <c:v>38.44</c:v>
                </c:pt>
                <c:pt idx="2443">
                  <c:v>38.43</c:v>
                </c:pt>
                <c:pt idx="2444">
                  <c:v>38.42</c:v>
                </c:pt>
                <c:pt idx="2445">
                  <c:v>38.42</c:v>
                </c:pt>
                <c:pt idx="2446">
                  <c:v>38.42</c:v>
                </c:pt>
                <c:pt idx="2447">
                  <c:v>38.409999999999997</c:v>
                </c:pt>
                <c:pt idx="2448">
                  <c:v>38.4</c:v>
                </c:pt>
                <c:pt idx="2449">
                  <c:v>38.4</c:v>
                </c:pt>
                <c:pt idx="2450">
                  <c:v>38.39</c:v>
                </c:pt>
                <c:pt idx="2451">
                  <c:v>38.39</c:v>
                </c:pt>
                <c:pt idx="2452">
                  <c:v>38.39</c:v>
                </c:pt>
                <c:pt idx="2453">
                  <c:v>38.380000000000003</c:v>
                </c:pt>
                <c:pt idx="2454">
                  <c:v>38.380000000000003</c:v>
                </c:pt>
                <c:pt idx="2455">
                  <c:v>38.369999999999997</c:v>
                </c:pt>
                <c:pt idx="2456">
                  <c:v>38.35</c:v>
                </c:pt>
                <c:pt idx="2457">
                  <c:v>38.35</c:v>
                </c:pt>
                <c:pt idx="2458">
                  <c:v>38.35</c:v>
                </c:pt>
                <c:pt idx="2459">
                  <c:v>38.340000000000003</c:v>
                </c:pt>
                <c:pt idx="2460">
                  <c:v>38.340000000000003</c:v>
                </c:pt>
                <c:pt idx="2461">
                  <c:v>38.33</c:v>
                </c:pt>
                <c:pt idx="2462">
                  <c:v>38.33</c:v>
                </c:pt>
                <c:pt idx="2463">
                  <c:v>38.32</c:v>
                </c:pt>
                <c:pt idx="2464">
                  <c:v>38.31</c:v>
                </c:pt>
                <c:pt idx="2465">
                  <c:v>38.31</c:v>
                </c:pt>
                <c:pt idx="2466">
                  <c:v>38.28</c:v>
                </c:pt>
                <c:pt idx="2467">
                  <c:v>38.28</c:v>
                </c:pt>
                <c:pt idx="2468">
                  <c:v>38.270000000000003</c:v>
                </c:pt>
                <c:pt idx="2469">
                  <c:v>38.25</c:v>
                </c:pt>
                <c:pt idx="2470">
                  <c:v>38.25</c:v>
                </c:pt>
                <c:pt idx="2471">
                  <c:v>38.24</c:v>
                </c:pt>
                <c:pt idx="2472">
                  <c:v>38.229999999999997</c:v>
                </c:pt>
                <c:pt idx="2473">
                  <c:v>38.22</c:v>
                </c:pt>
                <c:pt idx="2474">
                  <c:v>38.22</c:v>
                </c:pt>
                <c:pt idx="2475">
                  <c:v>38.22</c:v>
                </c:pt>
                <c:pt idx="2476">
                  <c:v>38.22</c:v>
                </c:pt>
                <c:pt idx="2477">
                  <c:v>38.22</c:v>
                </c:pt>
                <c:pt idx="2478">
                  <c:v>38.200000000000003</c:v>
                </c:pt>
                <c:pt idx="2479">
                  <c:v>38.200000000000003</c:v>
                </c:pt>
                <c:pt idx="2480">
                  <c:v>38.19</c:v>
                </c:pt>
                <c:pt idx="2481">
                  <c:v>38.19</c:v>
                </c:pt>
                <c:pt idx="2482">
                  <c:v>38.19</c:v>
                </c:pt>
                <c:pt idx="2483">
                  <c:v>38.18</c:v>
                </c:pt>
                <c:pt idx="2484">
                  <c:v>38.18</c:v>
                </c:pt>
                <c:pt idx="2485">
                  <c:v>38.18</c:v>
                </c:pt>
                <c:pt idx="2486">
                  <c:v>38.17</c:v>
                </c:pt>
                <c:pt idx="2487">
                  <c:v>38.17</c:v>
                </c:pt>
                <c:pt idx="2488">
                  <c:v>38.159999999999997</c:v>
                </c:pt>
                <c:pt idx="2489">
                  <c:v>38.159999999999997</c:v>
                </c:pt>
                <c:pt idx="2490">
                  <c:v>38.15</c:v>
                </c:pt>
                <c:pt idx="2491">
                  <c:v>38.15</c:v>
                </c:pt>
                <c:pt idx="2492">
                  <c:v>38.130000000000003</c:v>
                </c:pt>
                <c:pt idx="2493">
                  <c:v>38.130000000000003</c:v>
                </c:pt>
                <c:pt idx="2494">
                  <c:v>38.119999999999997</c:v>
                </c:pt>
                <c:pt idx="2495">
                  <c:v>38.11</c:v>
                </c:pt>
                <c:pt idx="2496">
                  <c:v>38.1</c:v>
                </c:pt>
                <c:pt idx="2497">
                  <c:v>38.1</c:v>
                </c:pt>
                <c:pt idx="2498">
                  <c:v>38.1</c:v>
                </c:pt>
                <c:pt idx="2499">
                  <c:v>38.090000000000003</c:v>
                </c:pt>
                <c:pt idx="2500">
                  <c:v>38.06</c:v>
                </c:pt>
                <c:pt idx="2501">
                  <c:v>38.06</c:v>
                </c:pt>
                <c:pt idx="2502">
                  <c:v>38.049999999999997</c:v>
                </c:pt>
                <c:pt idx="2503">
                  <c:v>38.049999999999997</c:v>
                </c:pt>
                <c:pt idx="2504">
                  <c:v>38.049999999999997</c:v>
                </c:pt>
                <c:pt idx="2505">
                  <c:v>38.04</c:v>
                </c:pt>
                <c:pt idx="2506">
                  <c:v>38.04</c:v>
                </c:pt>
                <c:pt idx="2507">
                  <c:v>38.04</c:v>
                </c:pt>
                <c:pt idx="2508">
                  <c:v>38.03</c:v>
                </c:pt>
                <c:pt idx="2509">
                  <c:v>38.03</c:v>
                </c:pt>
                <c:pt idx="2510">
                  <c:v>38.03</c:v>
                </c:pt>
                <c:pt idx="2511">
                  <c:v>38.03</c:v>
                </c:pt>
                <c:pt idx="2512">
                  <c:v>38.020000000000003</c:v>
                </c:pt>
                <c:pt idx="2513">
                  <c:v>38.020000000000003</c:v>
                </c:pt>
                <c:pt idx="2514">
                  <c:v>38.020000000000003</c:v>
                </c:pt>
                <c:pt idx="2515">
                  <c:v>38.01</c:v>
                </c:pt>
                <c:pt idx="2516">
                  <c:v>38.01</c:v>
                </c:pt>
                <c:pt idx="2517">
                  <c:v>38</c:v>
                </c:pt>
                <c:pt idx="2518">
                  <c:v>38</c:v>
                </c:pt>
                <c:pt idx="2519">
                  <c:v>38</c:v>
                </c:pt>
                <c:pt idx="2520">
                  <c:v>38</c:v>
                </c:pt>
                <c:pt idx="2521">
                  <c:v>38</c:v>
                </c:pt>
                <c:pt idx="2522">
                  <c:v>38</c:v>
                </c:pt>
                <c:pt idx="2523">
                  <c:v>37.99</c:v>
                </c:pt>
                <c:pt idx="2524">
                  <c:v>37.99</c:v>
                </c:pt>
                <c:pt idx="2525">
                  <c:v>37.99</c:v>
                </c:pt>
                <c:pt idx="2526">
                  <c:v>37.99</c:v>
                </c:pt>
                <c:pt idx="2527">
                  <c:v>37.99</c:v>
                </c:pt>
                <c:pt idx="2528">
                  <c:v>37.99</c:v>
                </c:pt>
                <c:pt idx="2529">
                  <c:v>37.979999999999997</c:v>
                </c:pt>
                <c:pt idx="2530">
                  <c:v>37.979999999999997</c:v>
                </c:pt>
                <c:pt idx="2531">
                  <c:v>37.979999999999997</c:v>
                </c:pt>
                <c:pt idx="2532">
                  <c:v>37.979999999999997</c:v>
                </c:pt>
                <c:pt idx="2533">
                  <c:v>37.979999999999997</c:v>
                </c:pt>
                <c:pt idx="2534">
                  <c:v>37.979999999999997</c:v>
                </c:pt>
                <c:pt idx="2535">
                  <c:v>37.97</c:v>
                </c:pt>
                <c:pt idx="2536">
                  <c:v>37.97</c:v>
                </c:pt>
                <c:pt idx="2537">
                  <c:v>37.97</c:v>
                </c:pt>
                <c:pt idx="2538">
                  <c:v>37.97</c:v>
                </c:pt>
                <c:pt idx="2539">
                  <c:v>37.96</c:v>
                </c:pt>
                <c:pt idx="2540">
                  <c:v>37.96</c:v>
                </c:pt>
                <c:pt idx="2541">
                  <c:v>37.96</c:v>
                </c:pt>
                <c:pt idx="2542">
                  <c:v>37.96</c:v>
                </c:pt>
                <c:pt idx="2543">
                  <c:v>37.96</c:v>
                </c:pt>
                <c:pt idx="2544">
                  <c:v>37.96</c:v>
                </c:pt>
                <c:pt idx="2545">
                  <c:v>37.950000000000003</c:v>
                </c:pt>
                <c:pt idx="2546">
                  <c:v>37.950000000000003</c:v>
                </c:pt>
                <c:pt idx="2547">
                  <c:v>37.950000000000003</c:v>
                </c:pt>
                <c:pt idx="2548">
                  <c:v>37.950000000000003</c:v>
                </c:pt>
                <c:pt idx="2549">
                  <c:v>37.950000000000003</c:v>
                </c:pt>
                <c:pt idx="2550">
                  <c:v>37.94</c:v>
                </c:pt>
                <c:pt idx="2551">
                  <c:v>37.94</c:v>
                </c:pt>
                <c:pt idx="2552">
                  <c:v>37.94</c:v>
                </c:pt>
                <c:pt idx="2553">
                  <c:v>37.94</c:v>
                </c:pt>
                <c:pt idx="2554">
                  <c:v>37.94</c:v>
                </c:pt>
                <c:pt idx="2555">
                  <c:v>37.94</c:v>
                </c:pt>
                <c:pt idx="2556">
                  <c:v>37.93</c:v>
                </c:pt>
                <c:pt idx="2557">
                  <c:v>37.93</c:v>
                </c:pt>
                <c:pt idx="2558">
                  <c:v>37.93</c:v>
                </c:pt>
                <c:pt idx="2559">
                  <c:v>37.93</c:v>
                </c:pt>
                <c:pt idx="2560">
                  <c:v>37.93</c:v>
                </c:pt>
                <c:pt idx="2561">
                  <c:v>37.92</c:v>
                </c:pt>
                <c:pt idx="2562">
                  <c:v>37.92</c:v>
                </c:pt>
                <c:pt idx="2563">
                  <c:v>37.92</c:v>
                </c:pt>
                <c:pt idx="2564">
                  <c:v>37.92</c:v>
                </c:pt>
                <c:pt idx="2565">
                  <c:v>37.92</c:v>
                </c:pt>
                <c:pt idx="2566">
                  <c:v>37.92</c:v>
                </c:pt>
                <c:pt idx="2567">
                  <c:v>37.92</c:v>
                </c:pt>
                <c:pt idx="2568">
                  <c:v>37.92</c:v>
                </c:pt>
                <c:pt idx="2569">
                  <c:v>37.909999999999997</c:v>
                </c:pt>
                <c:pt idx="2570">
                  <c:v>37.909999999999997</c:v>
                </c:pt>
                <c:pt idx="2571">
                  <c:v>37.909999999999997</c:v>
                </c:pt>
                <c:pt idx="2572">
                  <c:v>37.909999999999997</c:v>
                </c:pt>
                <c:pt idx="2573">
                  <c:v>37.909999999999997</c:v>
                </c:pt>
                <c:pt idx="2574">
                  <c:v>37.909999999999997</c:v>
                </c:pt>
                <c:pt idx="2575">
                  <c:v>37.909999999999997</c:v>
                </c:pt>
                <c:pt idx="2576">
                  <c:v>37.9</c:v>
                </c:pt>
                <c:pt idx="2577">
                  <c:v>37.9</c:v>
                </c:pt>
                <c:pt idx="2578">
                  <c:v>37.9</c:v>
                </c:pt>
                <c:pt idx="2579">
                  <c:v>37.9</c:v>
                </c:pt>
                <c:pt idx="2580">
                  <c:v>37.89</c:v>
                </c:pt>
                <c:pt idx="2581">
                  <c:v>37.89</c:v>
                </c:pt>
                <c:pt idx="2582">
                  <c:v>37.880000000000003</c:v>
                </c:pt>
                <c:pt idx="2583">
                  <c:v>37.880000000000003</c:v>
                </c:pt>
                <c:pt idx="2584">
                  <c:v>37.880000000000003</c:v>
                </c:pt>
                <c:pt idx="2585">
                  <c:v>37.880000000000003</c:v>
                </c:pt>
                <c:pt idx="2586">
                  <c:v>37.880000000000003</c:v>
                </c:pt>
                <c:pt idx="2587">
                  <c:v>37.880000000000003</c:v>
                </c:pt>
                <c:pt idx="2588">
                  <c:v>37.869999999999997</c:v>
                </c:pt>
                <c:pt idx="2589">
                  <c:v>37.86</c:v>
                </c:pt>
                <c:pt idx="2590">
                  <c:v>37.86</c:v>
                </c:pt>
                <c:pt idx="2591">
                  <c:v>37.86</c:v>
                </c:pt>
                <c:pt idx="2592">
                  <c:v>37.85</c:v>
                </c:pt>
                <c:pt idx="2593">
                  <c:v>37.85</c:v>
                </c:pt>
                <c:pt idx="2594">
                  <c:v>37.840000000000003</c:v>
                </c:pt>
                <c:pt idx="2595">
                  <c:v>37.83</c:v>
                </c:pt>
                <c:pt idx="2596">
                  <c:v>37.83</c:v>
                </c:pt>
                <c:pt idx="2597">
                  <c:v>37.82</c:v>
                </c:pt>
                <c:pt idx="2598">
                  <c:v>37.81</c:v>
                </c:pt>
                <c:pt idx="2599">
                  <c:v>37.81</c:v>
                </c:pt>
                <c:pt idx="2600">
                  <c:v>37.81</c:v>
                </c:pt>
                <c:pt idx="2601">
                  <c:v>37.81</c:v>
                </c:pt>
                <c:pt idx="2602">
                  <c:v>37.81</c:v>
                </c:pt>
                <c:pt idx="2603">
                  <c:v>37.799999999999997</c:v>
                </c:pt>
                <c:pt idx="2604">
                  <c:v>37.79</c:v>
                </c:pt>
                <c:pt idx="2605">
                  <c:v>37.79</c:v>
                </c:pt>
                <c:pt idx="2606">
                  <c:v>37.79</c:v>
                </c:pt>
                <c:pt idx="2607">
                  <c:v>37.79</c:v>
                </c:pt>
                <c:pt idx="2608">
                  <c:v>37.78</c:v>
                </c:pt>
                <c:pt idx="2609">
                  <c:v>37.770000000000003</c:v>
                </c:pt>
                <c:pt idx="2610">
                  <c:v>37.76</c:v>
                </c:pt>
                <c:pt idx="2611">
                  <c:v>37.75</c:v>
                </c:pt>
                <c:pt idx="2612">
                  <c:v>37.75</c:v>
                </c:pt>
                <c:pt idx="2613">
                  <c:v>37.74</c:v>
                </c:pt>
                <c:pt idx="2614">
                  <c:v>37.729999999999997</c:v>
                </c:pt>
                <c:pt idx="2615">
                  <c:v>37.729999999999997</c:v>
                </c:pt>
                <c:pt idx="2616">
                  <c:v>37.72</c:v>
                </c:pt>
                <c:pt idx="2617">
                  <c:v>37.71</c:v>
                </c:pt>
                <c:pt idx="2618">
                  <c:v>37.71</c:v>
                </c:pt>
                <c:pt idx="2619">
                  <c:v>37.700000000000003</c:v>
                </c:pt>
                <c:pt idx="2620">
                  <c:v>37.700000000000003</c:v>
                </c:pt>
                <c:pt idx="2621">
                  <c:v>37.69</c:v>
                </c:pt>
                <c:pt idx="2622">
                  <c:v>37.68</c:v>
                </c:pt>
                <c:pt idx="2623">
                  <c:v>37.67</c:v>
                </c:pt>
                <c:pt idx="2624">
                  <c:v>37.659999999999997</c:v>
                </c:pt>
                <c:pt idx="2625">
                  <c:v>37.65</c:v>
                </c:pt>
                <c:pt idx="2626">
                  <c:v>37.64</c:v>
                </c:pt>
                <c:pt idx="2627">
                  <c:v>37.64</c:v>
                </c:pt>
                <c:pt idx="2628">
                  <c:v>37.64</c:v>
                </c:pt>
                <c:pt idx="2629">
                  <c:v>37.64</c:v>
                </c:pt>
                <c:pt idx="2630">
                  <c:v>37.630000000000003</c:v>
                </c:pt>
                <c:pt idx="2631">
                  <c:v>37.630000000000003</c:v>
                </c:pt>
                <c:pt idx="2632">
                  <c:v>37.619999999999997</c:v>
                </c:pt>
                <c:pt idx="2633">
                  <c:v>37.61</c:v>
                </c:pt>
                <c:pt idx="2634">
                  <c:v>37.61</c:v>
                </c:pt>
                <c:pt idx="2635">
                  <c:v>37.6</c:v>
                </c:pt>
                <c:pt idx="2636">
                  <c:v>37.6</c:v>
                </c:pt>
                <c:pt idx="2637">
                  <c:v>37.590000000000003</c:v>
                </c:pt>
                <c:pt idx="2638">
                  <c:v>37.590000000000003</c:v>
                </c:pt>
                <c:pt idx="2639">
                  <c:v>37.58</c:v>
                </c:pt>
                <c:pt idx="2640">
                  <c:v>37.57</c:v>
                </c:pt>
                <c:pt idx="2641">
                  <c:v>37.549999999999997</c:v>
                </c:pt>
                <c:pt idx="2642">
                  <c:v>37.54</c:v>
                </c:pt>
                <c:pt idx="2643">
                  <c:v>37.53</c:v>
                </c:pt>
                <c:pt idx="2644">
                  <c:v>37.520000000000003</c:v>
                </c:pt>
                <c:pt idx="2645">
                  <c:v>37.520000000000003</c:v>
                </c:pt>
                <c:pt idx="2646">
                  <c:v>37.49</c:v>
                </c:pt>
                <c:pt idx="2647">
                  <c:v>37.49</c:v>
                </c:pt>
                <c:pt idx="2648">
                  <c:v>37.479999999999997</c:v>
                </c:pt>
                <c:pt idx="2649">
                  <c:v>37.479999999999997</c:v>
                </c:pt>
                <c:pt idx="2650">
                  <c:v>37.47</c:v>
                </c:pt>
                <c:pt idx="2651">
                  <c:v>37.47</c:v>
                </c:pt>
                <c:pt idx="2652">
                  <c:v>37.47</c:v>
                </c:pt>
                <c:pt idx="2653">
                  <c:v>37.47</c:v>
                </c:pt>
                <c:pt idx="2654">
                  <c:v>37.47</c:v>
                </c:pt>
                <c:pt idx="2655">
                  <c:v>37.46</c:v>
                </c:pt>
                <c:pt idx="2656">
                  <c:v>37.450000000000003</c:v>
                </c:pt>
                <c:pt idx="2657">
                  <c:v>37.450000000000003</c:v>
                </c:pt>
                <c:pt idx="2658">
                  <c:v>37.44</c:v>
                </c:pt>
                <c:pt idx="2659">
                  <c:v>37.44</c:v>
                </c:pt>
                <c:pt idx="2660">
                  <c:v>37.44</c:v>
                </c:pt>
                <c:pt idx="2661">
                  <c:v>37.44</c:v>
                </c:pt>
                <c:pt idx="2662">
                  <c:v>37.44</c:v>
                </c:pt>
                <c:pt idx="2663">
                  <c:v>37.42</c:v>
                </c:pt>
                <c:pt idx="2664">
                  <c:v>37.42</c:v>
                </c:pt>
                <c:pt idx="2665">
                  <c:v>37.42</c:v>
                </c:pt>
                <c:pt idx="2666">
                  <c:v>37.409999999999997</c:v>
                </c:pt>
                <c:pt idx="2667">
                  <c:v>37.4</c:v>
                </c:pt>
                <c:pt idx="2668">
                  <c:v>37.4</c:v>
                </c:pt>
                <c:pt idx="2669">
                  <c:v>37.39</c:v>
                </c:pt>
                <c:pt idx="2670">
                  <c:v>37.39</c:v>
                </c:pt>
                <c:pt idx="2671">
                  <c:v>37.380000000000003</c:v>
                </c:pt>
                <c:pt idx="2672">
                  <c:v>37.369999999999997</c:v>
                </c:pt>
                <c:pt idx="2673">
                  <c:v>37.35</c:v>
                </c:pt>
                <c:pt idx="2674">
                  <c:v>37.35</c:v>
                </c:pt>
                <c:pt idx="2675">
                  <c:v>37.340000000000003</c:v>
                </c:pt>
                <c:pt idx="2676">
                  <c:v>37.340000000000003</c:v>
                </c:pt>
                <c:pt idx="2677">
                  <c:v>37.33</c:v>
                </c:pt>
                <c:pt idx="2678">
                  <c:v>37.32</c:v>
                </c:pt>
                <c:pt idx="2679">
                  <c:v>37.32</c:v>
                </c:pt>
                <c:pt idx="2680">
                  <c:v>37.32</c:v>
                </c:pt>
                <c:pt idx="2681">
                  <c:v>37.299999999999997</c:v>
                </c:pt>
                <c:pt idx="2682">
                  <c:v>37.29</c:v>
                </c:pt>
                <c:pt idx="2683">
                  <c:v>37.28</c:v>
                </c:pt>
                <c:pt idx="2684">
                  <c:v>37.28</c:v>
                </c:pt>
                <c:pt idx="2685">
                  <c:v>37.270000000000003</c:v>
                </c:pt>
                <c:pt idx="2686">
                  <c:v>37.270000000000003</c:v>
                </c:pt>
                <c:pt idx="2687">
                  <c:v>37.26</c:v>
                </c:pt>
                <c:pt idx="2688">
                  <c:v>37.26</c:v>
                </c:pt>
                <c:pt idx="2689">
                  <c:v>37.26</c:v>
                </c:pt>
                <c:pt idx="2690">
                  <c:v>37.25</c:v>
                </c:pt>
                <c:pt idx="2691">
                  <c:v>37.229999999999997</c:v>
                </c:pt>
                <c:pt idx="2692">
                  <c:v>37.229999999999997</c:v>
                </c:pt>
                <c:pt idx="2693">
                  <c:v>37.22</c:v>
                </c:pt>
                <c:pt idx="2694">
                  <c:v>37.22</c:v>
                </c:pt>
                <c:pt idx="2695">
                  <c:v>37.22</c:v>
                </c:pt>
                <c:pt idx="2696">
                  <c:v>37.21</c:v>
                </c:pt>
                <c:pt idx="2697">
                  <c:v>37.200000000000003</c:v>
                </c:pt>
                <c:pt idx="2698">
                  <c:v>37.200000000000003</c:v>
                </c:pt>
                <c:pt idx="2699">
                  <c:v>37.19</c:v>
                </c:pt>
                <c:pt idx="2700">
                  <c:v>37.17</c:v>
                </c:pt>
                <c:pt idx="2701">
                  <c:v>37.17</c:v>
                </c:pt>
                <c:pt idx="2702">
                  <c:v>37.17</c:v>
                </c:pt>
                <c:pt idx="2703">
                  <c:v>37.159999999999997</c:v>
                </c:pt>
                <c:pt idx="2704">
                  <c:v>37.159999999999997</c:v>
                </c:pt>
                <c:pt idx="2705">
                  <c:v>37.130000000000003</c:v>
                </c:pt>
                <c:pt idx="2706">
                  <c:v>37.119999999999997</c:v>
                </c:pt>
                <c:pt idx="2707">
                  <c:v>37.11</c:v>
                </c:pt>
                <c:pt idx="2708">
                  <c:v>37.11</c:v>
                </c:pt>
                <c:pt idx="2709">
                  <c:v>37.1</c:v>
                </c:pt>
                <c:pt idx="2710">
                  <c:v>37.090000000000003</c:v>
                </c:pt>
                <c:pt idx="2711">
                  <c:v>37.090000000000003</c:v>
                </c:pt>
                <c:pt idx="2712">
                  <c:v>37.090000000000003</c:v>
                </c:pt>
                <c:pt idx="2713">
                  <c:v>37.08</c:v>
                </c:pt>
                <c:pt idx="2714">
                  <c:v>37.08</c:v>
                </c:pt>
                <c:pt idx="2715">
                  <c:v>37.08</c:v>
                </c:pt>
                <c:pt idx="2716">
                  <c:v>37.06</c:v>
                </c:pt>
                <c:pt idx="2717">
                  <c:v>37.06</c:v>
                </c:pt>
                <c:pt idx="2718">
                  <c:v>37.06</c:v>
                </c:pt>
                <c:pt idx="2719">
                  <c:v>37.06</c:v>
                </c:pt>
                <c:pt idx="2720">
                  <c:v>37.06</c:v>
                </c:pt>
                <c:pt idx="2721">
                  <c:v>37.049999999999997</c:v>
                </c:pt>
                <c:pt idx="2722">
                  <c:v>37.04</c:v>
                </c:pt>
                <c:pt idx="2723">
                  <c:v>37.03</c:v>
                </c:pt>
                <c:pt idx="2724">
                  <c:v>37.020000000000003</c:v>
                </c:pt>
                <c:pt idx="2725">
                  <c:v>37.020000000000003</c:v>
                </c:pt>
                <c:pt idx="2726">
                  <c:v>37.020000000000003</c:v>
                </c:pt>
                <c:pt idx="2727">
                  <c:v>37.01</c:v>
                </c:pt>
                <c:pt idx="2728">
                  <c:v>37.01</c:v>
                </c:pt>
                <c:pt idx="2729">
                  <c:v>37</c:v>
                </c:pt>
                <c:pt idx="2730">
                  <c:v>37</c:v>
                </c:pt>
                <c:pt idx="2731">
                  <c:v>37</c:v>
                </c:pt>
                <c:pt idx="2732">
                  <c:v>36.99</c:v>
                </c:pt>
                <c:pt idx="2733">
                  <c:v>36.99</c:v>
                </c:pt>
                <c:pt idx="2734">
                  <c:v>36.99</c:v>
                </c:pt>
                <c:pt idx="2735">
                  <c:v>36.99</c:v>
                </c:pt>
                <c:pt idx="2736">
                  <c:v>36.99</c:v>
                </c:pt>
                <c:pt idx="2737">
                  <c:v>36.99</c:v>
                </c:pt>
                <c:pt idx="2738">
                  <c:v>36.979999999999997</c:v>
                </c:pt>
                <c:pt idx="2739">
                  <c:v>36.979999999999997</c:v>
                </c:pt>
                <c:pt idx="2740">
                  <c:v>36.979999999999997</c:v>
                </c:pt>
                <c:pt idx="2741">
                  <c:v>36.979999999999997</c:v>
                </c:pt>
                <c:pt idx="2742">
                  <c:v>36.979999999999997</c:v>
                </c:pt>
                <c:pt idx="2743">
                  <c:v>36.979999999999997</c:v>
                </c:pt>
                <c:pt idx="2744">
                  <c:v>36.979999999999997</c:v>
                </c:pt>
                <c:pt idx="2745">
                  <c:v>36.979999999999997</c:v>
                </c:pt>
                <c:pt idx="2746">
                  <c:v>36.97</c:v>
                </c:pt>
                <c:pt idx="2747">
                  <c:v>36.97</c:v>
                </c:pt>
                <c:pt idx="2748">
                  <c:v>36.97</c:v>
                </c:pt>
                <c:pt idx="2749">
                  <c:v>36.97</c:v>
                </c:pt>
                <c:pt idx="2750">
                  <c:v>36.97</c:v>
                </c:pt>
                <c:pt idx="2751">
                  <c:v>36.97</c:v>
                </c:pt>
                <c:pt idx="2752">
                  <c:v>36.97</c:v>
                </c:pt>
                <c:pt idx="2753">
                  <c:v>36.96</c:v>
                </c:pt>
                <c:pt idx="2754">
                  <c:v>36.96</c:v>
                </c:pt>
                <c:pt idx="2755">
                  <c:v>36.96</c:v>
                </c:pt>
                <c:pt idx="2756">
                  <c:v>36.950000000000003</c:v>
                </c:pt>
                <c:pt idx="2757">
                  <c:v>36.950000000000003</c:v>
                </c:pt>
                <c:pt idx="2758">
                  <c:v>36.94</c:v>
                </c:pt>
                <c:pt idx="2759">
                  <c:v>36.94</c:v>
                </c:pt>
                <c:pt idx="2760">
                  <c:v>36.94</c:v>
                </c:pt>
                <c:pt idx="2761">
                  <c:v>36.94</c:v>
                </c:pt>
                <c:pt idx="2762">
                  <c:v>36.94</c:v>
                </c:pt>
                <c:pt idx="2763">
                  <c:v>36.94</c:v>
                </c:pt>
                <c:pt idx="2764">
                  <c:v>36.93</c:v>
                </c:pt>
                <c:pt idx="2765">
                  <c:v>36.93</c:v>
                </c:pt>
                <c:pt idx="2766">
                  <c:v>36.93</c:v>
                </c:pt>
                <c:pt idx="2767">
                  <c:v>36.93</c:v>
                </c:pt>
                <c:pt idx="2768">
                  <c:v>36.93</c:v>
                </c:pt>
                <c:pt idx="2769">
                  <c:v>36.93</c:v>
                </c:pt>
                <c:pt idx="2770">
                  <c:v>36.93</c:v>
                </c:pt>
                <c:pt idx="2771">
                  <c:v>36.93</c:v>
                </c:pt>
                <c:pt idx="2772">
                  <c:v>36.92</c:v>
                </c:pt>
                <c:pt idx="2773">
                  <c:v>36.92</c:v>
                </c:pt>
                <c:pt idx="2774">
                  <c:v>36.92</c:v>
                </c:pt>
                <c:pt idx="2775">
                  <c:v>36.92</c:v>
                </c:pt>
                <c:pt idx="2776">
                  <c:v>36.92</c:v>
                </c:pt>
                <c:pt idx="2777">
                  <c:v>36.92</c:v>
                </c:pt>
                <c:pt idx="2778">
                  <c:v>36.92</c:v>
                </c:pt>
                <c:pt idx="2779">
                  <c:v>36.92</c:v>
                </c:pt>
                <c:pt idx="2780">
                  <c:v>36.92</c:v>
                </c:pt>
                <c:pt idx="2781">
                  <c:v>36.92</c:v>
                </c:pt>
                <c:pt idx="2782">
                  <c:v>36.92</c:v>
                </c:pt>
                <c:pt idx="2783">
                  <c:v>36.92</c:v>
                </c:pt>
                <c:pt idx="2784">
                  <c:v>36.909999999999997</c:v>
                </c:pt>
                <c:pt idx="2785">
                  <c:v>36.909999999999997</c:v>
                </c:pt>
                <c:pt idx="2786">
                  <c:v>36.909999999999997</c:v>
                </c:pt>
                <c:pt idx="2787">
                  <c:v>36.9</c:v>
                </c:pt>
                <c:pt idx="2788">
                  <c:v>36.9</c:v>
                </c:pt>
                <c:pt idx="2789">
                  <c:v>36.9</c:v>
                </c:pt>
                <c:pt idx="2790">
                  <c:v>36.9</c:v>
                </c:pt>
                <c:pt idx="2791">
                  <c:v>36.89</c:v>
                </c:pt>
                <c:pt idx="2792">
                  <c:v>36.89</c:v>
                </c:pt>
                <c:pt idx="2793">
                  <c:v>36.89</c:v>
                </c:pt>
                <c:pt idx="2794">
                  <c:v>36.86</c:v>
                </c:pt>
                <c:pt idx="2795">
                  <c:v>36.86</c:v>
                </c:pt>
                <c:pt idx="2796">
                  <c:v>36.86</c:v>
                </c:pt>
                <c:pt idx="2797">
                  <c:v>36.85</c:v>
                </c:pt>
                <c:pt idx="2798">
                  <c:v>36.85</c:v>
                </c:pt>
                <c:pt idx="2799">
                  <c:v>36.840000000000003</c:v>
                </c:pt>
                <c:pt idx="2800">
                  <c:v>36.82</c:v>
                </c:pt>
                <c:pt idx="2801">
                  <c:v>36.82</c:v>
                </c:pt>
                <c:pt idx="2802">
                  <c:v>36.81</c:v>
                </c:pt>
                <c:pt idx="2803">
                  <c:v>36.81</c:v>
                </c:pt>
                <c:pt idx="2804">
                  <c:v>36.799999999999997</c:v>
                </c:pt>
                <c:pt idx="2805">
                  <c:v>36.799999999999997</c:v>
                </c:pt>
                <c:pt idx="2806">
                  <c:v>36.799999999999997</c:v>
                </c:pt>
                <c:pt idx="2807">
                  <c:v>36.799999999999997</c:v>
                </c:pt>
                <c:pt idx="2808">
                  <c:v>36.79</c:v>
                </c:pt>
                <c:pt idx="2809">
                  <c:v>36.78</c:v>
                </c:pt>
                <c:pt idx="2810">
                  <c:v>36.78</c:v>
                </c:pt>
                <c:pt idx="2811">
                  <c:v>36.76</c:v>
                </c:pt>
                <c:pt idx="2812">
                  <c:v>36.76</c:v>
                </c:pt>
                <c:pt idx="2813">
                  <c:v>36.76</c:v>
                </c:pt>
                <c:pt idx="2814">
                  <c:v>36.729999999999997</c:v>
                </c:pt>
                <c:pt idx="2815">
                  <c:v>36.729999999999997</c:v>
                </c:pt>
                <c:pt idx="2816">
                  <c:v>36.729999999999997</c:v>
                </c:pt>
                <c:pt idx="2817">
                  <c:v>36.729999999999997</c:v>
                </c:pt>
                <c:pt idx="2818">
                  <c:v>36.72</c:v>
                </c:pt>
                <c:pt idx="2819">
                  <c:v>36.72</c:v>
                </c:pt>
                <c:pt idx="2820">
                  <c:v>36.72</c:v>
                </c:pt>
                <c:pt idx="2821">
                  <c:v>36.71</c:v>
                </c:pt>
                <c:pt idx="2822">
                  <c:v>36.69</c:v>
                </c:pt>
                <c:pt idx="2823">
                  <c:v>36.69</c:v>
                </c:pt>
                <c:pt idx="2824">
                  <c:v>36.69</c:v>
                </c:pt>
                <c:pt idx="2825">
                  <c:v>36.67</c:v>
                </c:pt>
                <c:pt idx="2826">
                  <c:v>36.67</c:v>
                </c:pt>
                <c:pt idx="2827">
                  <c:v>36.67</c:v>
                </c:pt>
                <c:pt idx="2828">
                  <c:v>36.67</c:v>
                </c:pt>
                <c:pt idx="2829">
                  <c:v>36.659999999999997</c:v>
                </c:pt>
                <c:pt idx="2830">
                  <c:v>36.65</c:v>
                </c:pt>
                <c:pt idx="2831">
                  <c:v>36.64</c:v>
                </c:pt>
                <c:pt idx="2832">
                  <c:v>36.64</c:v>
                </c:pt>
                <c:pt idx="2833">
                  <c:v>36.64</c:v>
                </c:pt>
                <c:pt idx="2834">
                  <c:v>36.630000000000003</c:v>
                </c:pt>
                <c:pt idx="2835">
                  <c:v>36.630000000000003</c:v>
                </c:pt>
                <c:pt idx="2836">
                  <c:v>36.619999999999997</c:v>
                </c:pt>
                <c:pt idx="2837">
                  <c:v>36.619999999999997</c:v>
                </c:pt>
                <c:pt idx="2838">
                  <c:v>36.619999999999997</c:v>
                </c:pt>
                <c:pt idx="2839">
                  <c:v>36.61</c:v>
                </c:pt>
                <c:pt idx="2840">
                  <c:v>36.6</c:v>
                </c:pt>
                <c:pt idx="2841">
                  <c:v>36.6</c:v>
                </c:pt>
                <c:pt idx="2842">
                  <c:v>36.6</c:v>
                </c:pt>
                <c:pt idx="2843">
                  <c:v>36.6</c:v>
                </c:pt>
                <c:pt idx="2844">
                  <c:v>36.6</c:v>
                </c:pt>
                <c:pt idx="2845">
                  <c:v>36.590000000000003</c:v>
                </c:pt>
                <c:pt idx="2846">
                  <c:v>36.590000000000003</c:v>
                </c:pt>
                <c:pt idx="2847">
                  <c:v>36.58</c:v>
                </c:pt>
                <c:pt idx="2848">
                  <c:v>36.57</c:v>
                </c:pt>
                <c:pt idx="2849">
                  <c:v>36.57</c:v>
                </c:pt>
                <c:pt idx="2850">
                  <c:v>36.549999999999997</c:v>
                </c:pt>
                <c:pt idx="2851">
                  <c:v>36.549999999999997</c:v>
                </c:pt>
                <c:pt idx="2852">
                  <c:v>36.549999999999997</c:v>
                </c:pt>
                <c:pt idx="2853">
                  <c:v>36.54</c:v>
                </c:pt>
                <c:pt idx="2854">
                  <c:v>36.53</c:v>
                </c:pt>
                <c:pt idx="2855">
                  <c:v>36.520000000000003</c:v>
                </c:pt>
                <c:pt idx="2856">
                  <c:v>36.51</c:v>
                </c:pt>
                <c:pt idx="2857">
                  <c:v>36.5</c:v>
                </c:pt>
                <c:pt idx="2858">
                  <c:v>36.49</c:v>
                </c:pt>
                <c:pt idx="2859">
                  <c:v>36.47</c:v>
                </c:pt>
                <c:pt idx="2860">
                  <c:v>36.47</c:v>
                </c:pt>
                <c:pt idx="2861">
                  <c:v>36.46</c:v>
                </c:pt>
                <c:pt idx="2862">
                  <c:v>36.46</c:v>
                </c:pt>
                <c:pt idx="2863">
                  <c:v>36.46</c:v>
                </c:pt>
                <c:pt idx="2864">
                  <c:v>36.44</c:v>
                </c:pt>
                <c:pt idx="2865">
                  <c:v>36.44</c:v>
                </c:pt>
                <c:pt idx="2866">
                  <c:v>36.43</c:v>
                </c:pt>
                <c:pt idx="2867">
                  <c:v>36.42</c:v>
                </c:pt>
                <c:pt idx="2868">
                  <c:v>36.42</c:v>
                </c:pt>
                <c:pt idx="2869">
                  <c:v>36.409999999999997</c:v>
                </c:pt>
                <c:pt idx="2870">
                  <c:v>36.409999999999997</c:v>
                </c:pt>
                <c:pt idx="2871">
                  <c:v>36.409999999999997</c:v>
                </c:pt>
                <c:pt idx="2872">
                  <c:v>36.4</c:v>
                </c:pt>
                <c:pt idx="2873">
                  <c:v>36.4</c:v>
                </c:pt>
                <c:pt idx="2874">
                  <c:v>36.39</c:v>
                </c:pt>
                <c:pt idx="2875">
                  <c:v>36.39</c:v>
                </c:pt>
                <c:pt idx="2876">
                  <c:v>36.36</c:v>
                </c:pt>
                <c:pt idx="2877">
                  <c:v>36.35</c:v>
                </c:pt>
                <c:pt idx="2878">
                  <c:v>36.35</c:v>
                </c:pt>
                <c:pt idx="2879">
                  <c:v>36.340000000000003</c:v>
                </c:pt>
                <c:pt idx="2880">
                  <c:v>36.340000000000003</c:v>
                </c:pt>
                <c:pt idx="2881">
                  <c:v>36.340000000000003</c:v>
                </c:pt>
                <c:pt idx="2882">
                  <c:v>36.33</c:v>
                </c:pt>
                <c:pt idx="2883">
                  <c:v>36.33</c:v>
                </c:pt>
                <c:pt idx="2884">
                  <c:v>36.33</c:v>
                </c:pt>
                <c:pt idx="2885">
                  <c:v>36.31</c:v>
                </c:pt>
                <c:pt idx="2886">
                  <c:v>36.299999999999997</c:v>
                </c:pt>
                <c:pt idx="2887">
                  <c:v>36.29</c:v>
                </c:pt>
                <c:pt idx="2888">
                  <c:v>36.29</c:v>
                </c:pt>
                <c:pt idx="2889">
                  <c:v>36.29</c:v>
                </c:pt>
                <c:pt idx="2890">
                  <c:v>36.28</c:v>
                </c:pt>
                <c:pt idx="2891">
                  <c:v>36.26</c:v>
                </c:pt>
                <c:pt idx="2892">
                  <c:v>36.25</c:v>
                </c:pt>
                <c:pt idx="2893">
                  <c:v>36.25</c:v>
                </c:pt>
                <c:pt idx="2894">
                  <c:v>36.24</c:v>
                </c:pt>
                <c:pt idx="2895">
                  <c:v>36.229999999999997</c:v>
                </c:pt>
                <c:pt idx="2896">
                  <c:v>36.22</c:v>
                </c:pt>
                <c:pt idx="2897">
                  <c:v>36.21</c:v>
                </c:pt>
                <c:pt idx="2898">
                  <c:v>36.21</c:v>
                </c:pt>
                <c:pt idx="2899">
                  <c:v>36.21</c:v>
                </c:pt>
                <c:pt idx="2900">
                  <c:v>36.200000000000003</c:v>
                </c:pt>
                <c:pt idx="2901">
                  <c:v>36.200000000000003</c:v>
                </c:pt>
                <c:pt idx="2902">
                  <c:v>36.200000000000003</c:v>
                </c:pt>
                <c:pt idx="2903">
                  <c:v>36.200000000000003</c:v>
                </c:pt>
                <c:pt idx="2904">
                  <c:v>36.17</c:v>
                </c:pt>
                <c:pt idx="2905">
                  <c:v>36.17</c:v>
                </c:pt>
                <c:pt idx="2906">
                  <c:v>36.15</c:v>
                </c:pt>
                <c:pt idx="2907">
                  <c:v>36.14</c:v>
                </c:pt>
                <c:pt idx="2908">
                  <c:v>36.14</c:v>
                </c:pt>
                <c:pt idx="2909">
                  <c:v>36.14</c:v>
                </c:pt>
                <c:pt idx="2910">
                  <c:v>36.130000000000003</c:v>
                </c:pt>
                <c:pt idx="2911">
                  <c:v>36.130000000000003</c:v>
                </c:pt>
                <c:pt idx="2912">
                  <c:v>36.130000000000003</c:v>
                </c:pt>
                <c:pt idx="2913">
                  <c:v>36.130000000000003</c:v>
                </c:pt>
                <c:pt idx="2914">
                  <c:v>36.119999999999997</c:v>
                </c:pt>
                <c:pt idx="2915">
                  <c:v>36.119999999999997</c:v>
                </c:pt>
                <c:pt idx="2916">
                  <c:v>36.1</c:v>
                </c:pt>
                <c:pt idx="2917">
                  <c:v>36.1</c:v>
                </c:pt>
                <c:pt idx="2918">
                  <c:v>36.090000000000003</c:v>
                </c:pt>
                <c:pt idx="2919">
                  <c:v>36.090000000000003</c:v>
                </c:pt>
                <c:pt idx="2920">
                  <c:v>36.090000000000003</c:v>
                </c:pt>
                <c:pt idx="2921">
                  <c:v>36.090000000000003</c:v>
                </c:pt>
                <c:pt idx="2922">
                  <c:v>36.090000000000003</c:v>
                </c:pt>
                <c:pt idx="2923">
                  <c:v>36.090000000000003</c:v>
                </c:pt>
                <c:pt idx="2924">
                  <c:v>36.08</c:v>
                </c:pt>
                <c:pt idx="2925">
                  <c:v>36.08</c:v>
                </c:pt>
                <c:pt idx="2926">
                  <c:v>36.08</c:v>
                </c:pt>
                <c:pt idx="2927">
                  <c:v>36.08</c:v>
                </c:pt>
                <c:pt idx="2928">
                  <c:v>36.07</c:v>
                </c:pt>
                <c:pt idx="2929">
                  <c:v>36.07</c:v>
                </c:pt>
                <c:pt idx="2930">
                  <c:v>36.07</c:v>
                </c:pt>
                <c:pt idx="2931">
                  <c:v>36.07</c:v>
                </c:pt>
                <c:pt idx="2932">
                  <c:v>36.07</c:v>
                </c:pt>
                <c:pt idx="2933">
                  <c:v>36.06</c:v>
                </c:pt>
                <c:pt idx="2934">
                  <c:v>36.049999999999997</c:v>
                </c:pt>
                <c:pt idx="2935">
                  <c:v>36.049999999999997</c:v>
                </c:pt>
                <c:pt idx="2936">
                  <c:v>36.04</c:v>
                </c:pt>
                <c:pt idx="2937">
                  <c:v>36.04</c:v>
                </c:pt>
                <c:pt idx="2938">
                  <c:v>36.03</c:v>
                </c:pt>
                <c:pt idx="2939">
                  <c:v>36.03</c:v>
                </c:pt>
                <c:pt idx="2940">
                  <c:v>36.03</c:v>
                </c:pt>
                <c:pt idx="2941">
                  <c:v>36.03</c:v>
                </c:pt>
                <c:pt idx="2942">
                  <c:v>36.03</c:v>
                </c:pt>
                <c:pt idx="2943">
                  <c:v>36.020000000000003</c:v>
                </c:pt>
                <c:pt idx="2944">
                  <c:v>36.020000000000003</c:v>
                </c:pt>
                <c:pt idx="2945">
                  <c:v>36.020000000000003</c:v>
                </c:pt>
                <c:pt idx="2946">
                  <c:v>36.020000000000003</c:v>
                </c:pt>
                <c:pt idx="2947">
                  <c:v>36.01</c:v>
                </c:pt>
                <c:pt idx="2948">
                  <c:v>36</c:v>
                </c:pt>
                <c:pt idx="2949">
                  <c:v>36</c:v>
                </c:pt>
                <c:pt idx="2950">
                  <c:v>36</c:v>
                </c:pt>
                <c:pt idx="2951">
                  <c:v>36</c:v>
                </c:pt>
                <c:pt idx="2952">
                  <c:v>36</c:v>
                </c:pt>
                <c:pt idx="2953">
                  <c:v>36</c:v>
                </c:pt>
                <c:pt idx="2954">
                  <c:v>35.99</c:v>
                </c:pt>
                <c:pt idx="2955">
                  <c:v>35.99</c:v>
                </c:pt>
                <c:pt idx="2956">
                  <c:v>35.979999999999997</c:v>
                </c:pt>
                <c:pt idx="2957">
                  <c:v>35.979999999999997</c:v>
                </c:pt>
                <c:pt idx="2958">
                  <c:v>35.979999999999997</c:v>
                </c:pt>
                <c:pt idx="2959">
                  <c:v>35.97</c:v>
                </c:pt>
                <c:pt idx="2960">
                  <c:v>35.97</c:v>
                </c:pt>
                <c:pt idx="2961">
                  <c:v>35.96</c:v>
                </c:pt>
                <c:pt idx="2962">
                  <c:v>35.96</c:v>
                </c:pt>
                <c:pt idx="2963">
                  <c:v>35.96</c:v>
                </c:pt>
                <c:pt idx="2964">
                  <c:v>35.96</c:v>
                </c:pt>
                <c:pt idx="2965">
                  <c:v>35.950000000000003</c:v>
                </c:pt>
                <c:pt idx="2966">
                  <c:v>35.950000000000003</c:v>
                </c:pt>
                <c:pt idx="2967">
                  <c:v>35.950000000000003</c:v>
                </c:pt>
                <c:pt idx="2968">
                  <c:v>35.94</c:v>
                </c:pt>
                <c:pt idx="2969">
                  <c:v>35.94</c:v>
                </c:pt>
                <c:pt idx="2970">
                  <c:v>35.94</c:v>
                </c:pt>
                <c:pt idx="2971">
                  <c:v>35.94</c:v>
                </c:pt>
                <c:pt idx="2972">
                  <c:v>35.94</c:v>
                </c:pt>
                <c:pt idx="2973">
                  <c:v>35.94</c:v>
                </c:pt>
                <c:pt idx="2974">
                  <c:v>35.93</c:v>
                </c:pt>
                <c:pt idx="2975">
                  <c:v>35.93</c:v>
                </c:pt>
                <c:pt idx="2976">
                  <c:v>35.93</c:v>
                </c:pt>
                <c:pt idx="2977">
                  <c:v>35.93</c:v>
                </c:pt>
                <c:pt idx="2978">
                  <c:v>35.93</c:v>
                </c:pt>
                <c:pt idx="2979">
                  <c:v>35.93</c:v>
                </c:pt>
                <c:pt idx="2980">
                  <c:v>35.92</c:v>
                </c:pt>
                <c:pt idx="2981">
                  <c:v>35.92</c:v>
                </c:pt>
                <c:pt idx="2982">
                  <c:v>35.92</c:v>
                </c:pt>
                <c:pt idx="2983">
                  <c:v>35.92</c:v>
                </c:pt>
                <c:pt idx="2984">
                  <c:v>35.92</c:v>
                </c:pt>
                <c:pt idx="2985">
                  <c:v>35.92</c:v>
                </c:pt>
                <c:pt idx="2986">
                  <c:v>35.92</c:v>
                </c:pt>
                <c:pt idx="2987">
                  <c:v>35.92</c:v>
                </c:pt>
                <c:pt idx="2988">
                  <c:v>35.92</c:v>
                </c:pt>
                <c:pt idx="2989">
                  <c:v>35.909999999999997</c:v>
                </c:pt>
                <c:pt idx="2990">
                  <c:v>35.909999999999997</c:v>
                </c:pt>
                <c:pt idx="2991">
                  <c:v>35.9</c:v>
                </c:pt>
                <c:pt idx="2992">
                  <c:v>35.9</c:v>
                </c:pt>
                <c:pt idx="2993">
                  <c:v>35.9</c:v>
                </c:pt>
                <c:pt idx="2994">
                  <c:v>35.9</c:v>
                </c:pt>
                <c:pt idx="2995">
                  <c:v>35.9</c:v>
                </c:pt>
                <c:pt idx="2996">
                  <c:v>35.89</c:v>
                </c:pt>
                <c:pt idx="2997">
                  <c:v>35.869999999999997</c:v>
                </c:pt>
                <c:pt idx="2998">
                  <c:v>35.869999999999997</c:v>
                </c:pt>
                <c:pt idx="2999">
                  <c:v>35.85</c:v>
                </c:pt>
                <c:pt idx="3000">
                  <c:v>35.85</c:v>
                </c:pt>
                <c:pt idx="3001">
                  <c:v>35.840000000000003</c:v>
                </c:pt>
                <c:pt idx="3002">
                  <c:v>35.840000000000003</c:v>
                </c:pt>
                <c:pt idx="3003">
                  <c:v>35.83</c:v>
                </c:pt>
                <c:pt idx="3004">
                  <c:v>35.83</c:v>
                </c:pt>
                <c:pt idx="3005">
                  <c:v>35.82</c:v>
                </c:pt>
                <c:pt idx="3006">
                  <c:v>35.82</c:v>
                </c:pt>
                <c:pt idx="3007">
                  <c:v>35.81</c:v>
                </c:pt>
                <c:pt idx="3008">
                  <c:v>35.79</c:v>
                </c:pt>
                <c:pt idx="3009">
                  <c:v>35.79</c:v>
                </c:pt>
                <c:pt idx="3010">
                  <c:v>35.79</c:v>
                </c:pt>
                <c:pt idx="3011">
                  <c:v>35.79</c:v>
                </c:pt>
                <c:pt idx="3012">
                  <c:v>35.78</c:v>
                </c:pt>
                <c:pt idx="3013">
                  <c:v>35.78</c:v>
                </c:pt>
                <c:pt idx="3014">
                  <c:v>35.770000000000003</c:v>
                </c:pt>
                <c:pt idx="3015">
                  <c:v>35.76</c:v>
                </c:pt>
                <c:pt idx="3016">
                  <c:v>35.75</c:v>
                </c:pt>
                <c:pt idx="3017">
                  <c:v>35.75</c:v>
                </c:pt>
                <c:pt idx="3018">
                  <c:v>35.74</c:v>
                </c:pt>
                <c:pt idx="3019">
                  <c:v>35.74</c:v>
                </c:pt>
                <c:pt idx="3020">
                  <c:v>35.729999999999997</c:v>
                </c:pt>
                <c:pt idx="3021">
                  <c:v>35.72</c:v>
                </c:pt>
                <c:pt idx="3022">
                  <c:v>35.72</c:v>
                </c:pt>
                <c:pt idx="3023">
                  <c:v>35.72</c:v>
                </c:pt>
                <c:pt idx="3024">
                  <c:v>35.72</c:v>
                </c:pt>
                <c:pt idx="3025">
                  <c:v>35.72</c:v>
                </c:pt>
                <c:pt idx="3026">
                  <c:v>35.71</c:v>
                </c:pt>
                <c:pt idx="3027">
                  <c:v>35.71</c:v>
                </c:pt>
                <c:pt idx="3028">
                  <c:v>35.71</c:v>
                </c:pt>
                <c:pt idx="3029">
                  <c:v>35.71</c:v>
                </c:pt>
                <c:pt idx="3030">
                  <c:v>35.700000000000003</c:v>
                </c:pt>
                <c:pt idx="3031">
                  <c:v>35.700000000000003</c:v>
                </c:pt>
                <c:pt idx="3032">
                  <c:v>35.68</c:v>
                </c:pt>
                <c:pt idx="3033">
                  <c:v>35.68</c:v>
                </c:pt>
                <c:pt idx="3034">
                  <c:v>35.68</c:v>
                </c:pt>
                <c:pt idx="3035">
                  <c:v>35.68</c:v>
                </c:pt>
                <c:pt idx="3036">
                  <c:v>35.659999999999997</c:v>
                </c:pt>
                <c:pt idx="3037">
                  <c:v>35.65</c:v>
                </c:pt>
                <c:pt idx="3038">
                  <c:v>35.64</c:v>
                </c:pt>
                <c:pt idx="3039">
                  <c:v>35.64</c:v>
                </c:pt>
                <c:pt idx="3040">
                  <c:v>35.64</c:v>
                </c:pt>
                <c:pt idx="3041">
                  <c:v>35.64</c:v>
                </c:pt>
                <c:pt idx="3042">
                  <c:v>35.630000000000003</c:v>
                </c:pt>
                <c:pt idx="3043">
                  <c:v>35.61</c:v>
                </c:pt>
                <c:pt idx="3044">
                  <c:v>35.6</c:v>
                </c:pt>
                <c:pt idx="3045">
                  <c:v>35.590000000000003</c:v>
                </c:pt>
                <c:pt idx="3046">
                  <c:v>35.590000000000003</c:v>
                </c:pt>
                <c:pt idx="3047">
                  <c:v>35.590000000000003</c:v>
                </c:pt>
                <c:pt idx="3048">
                  <c:v>35.57</c:v>
                </c:pt>
                <c:pt idx="3049">
                  <c:v>35.56</c:v>
                </c:pt>
                <c:pt idx="3050">
                  <c:v>35.549999999999997</c:v>
                </c:pt>
                <c:pt idx="3051">
                  <c:v>35.549999999999997</c:v>
                </c:pt>
                <c:pt idx="3052">
                  <c:v>35.54</c:v>
                </c:pt>
                <c:pt idx="3053">
                  <c:v>35.53</c:v>
                </c:pt>
                <c:pt idx="3054">
                  <c:v>35.520000000000003</c:v>
                </c:pt>
                <c:pt idx="3055">
                  <c:v>35.51</c:v>
                </c:pt>
                <c:pt idx="3056">
                  <c:v>35.5</c:v>
                </c:pt>
                <c:pt idx="3057">
                  <c:v>35.5</c:v>
                </c:pt>
                <c:pt idx="3058">
                  <c:v>35.5</c:v>
                </c:pt>
                <c:pt idx="3059">
                  <c:v>35.479999999999997</c:v>
                </c:pt>
                <c:pt idx="3060">
                  <c:v>35.47</c:v>
                </c:pt>
                <c:pt idx="3061">
                  <c:v>35.46</c:v>
                </c:pt>
                <c:pt idx="3062">
                  <c:v>35.46</c:v>
                </c:pt>
                <c:pt idx="3063">
                  <c:v>35.44</c:v>
                </c:pt>
                <c:pt idx="3064">
                  <c:v>35.44</c:v>
                </c:pt>
                <c:pt idx="3065">
                  <c:v>35.44</c:v>
                </c:pt>
                <c:pt idx="3066">
                  <c:v>35.44</c:v>
                </c:pt>
                <c:pt idx="3067">
                  <c:v>35.4</c:v>
                </c:pt>
                <c:pt idx="3068">
                  <c:v>35.39</c:v>
                </c:pt>
                <c:pt idx="3069">
                  <c:v>35.380000000000003</c:v>
                </c:pt>
                <c:pt idx="3070">
                  <c:v>35.380000000000003</c:v>
                </c:pt>
                <c:pt idx="3071">
                  <c:v>35.340000000000003</c:v>
                </c:pt>
                <c:pt idx="3072">
                  <c:v>35.340000000000003</c:v>
                </c:pt>
                <c:pt idx="3073">
                  <c:v>35.340000000000003</c:v>
                </c:pt>
                <c:pt idx="3074">
                  <c:v>35.33</c:v>
                </c:pt>
                <c:pt idx="3075">
                  <c:v>35.32</c:v>
                </c:pt>
                <c:pt idx="3076">
                  <c:v>35.32</c:v>
                </c:pt>
                <c:pt idx="3077">
                  <c:v>35.32</c:v>
                </c:pt>
                <c:pt idx="3078">
                  <c:v>35.32</c:v>
                </c:pt>
                <c:pt idx="3079">
                  <c:v>35.31</c:v>
                </c:pt>
                <c:pt idx="3080">
                  <c:v>35.31</c:v>
                </c:pt>
                <c:pt idx="3081">
                  <c:v>35.299999999999997</c:v>
                </c:pt>
                <c:pt idx="3082">
                  <c:v>35.29</c:v>
                </c:pt>
                <c:pt idx="3083">
                  <c:v>35.29</c:v>
                </c:pt>
                <c:pt idx="3084">
                  <c:v>35.270000000000003</c:v>
                </c:pt>
                <c:pt idx="3085">
                  <c:v>35.270000000000003</c:v>
                </c:pt>
                <c:pt idx="3086">
                  <c:v>35.26</c:v>
                </c:pt>
                <c:pt idx="3087">
                  <c:v>35.25</c:v>
                </c:pt>
                <c:pt idx="3088">
                  <c:v>35.25</c:v>
                </c:pt>
                <c:pt idx="3089">
                  <c:v>35.229999999999997</c:v>
                </c:pt>
                <c:pt idx="3090">
                  <c:v>35.229999999999997</c:v>
                </c:pt>
                <c:pt idx="3091">
                  <c:v>35.229999999999997</c:v>
                </c:pt>
                <c:pt idx="3092">
                  <c:v>35.22</c:v>
                </c:pt>
                <c:pt idx="3093">
                  <c:v>35.22</c:v>
                </c:pt>
                <c:pt idx="3094">
                  <c:v>35.22</c:v>
                </c:pt>
                <c:pt idx="3095">
                  <c:v>35.22</c:v>
                </c:pt>
                <c:pt idx="3096">
                  <c:v>35.21</c:v>
                </c:pt>
                <c:pt idx="3097">
                  <c:v>35.200000000000003</c:v>
                </c:pt>
                <c:pt idx="3098">
                  <c:v>35.200000000000003</c:v>
                </c:pt>
                <c:pt idx="3099">
                  <c:v>35.200000000000003</c:v>
                </c:pt>
                <c:pt idx="3100">
                  <c:v>35.200000000000003</c:v>
                </c:pt>
                <c:pt idx="3101">
                  <c:v>35.18</c:v>
                </c:pt>
                <c:pt idx="3102">
                  <c:v>35.18</c:v>
                </c:pt>
                <c:pt idx="3103">
                  <c:v>35.17</c:v>
                </c:pt>
                <c:pt idx="3104">
                  <c:v>35.159999999999997</c:v>
                </c:pt>
                <c:pt idx="3105">
                  <c:v>35.15</c:v>
                </c:pt>
                <c:pt idx="3106">
                  <c:v>35.15</c:v>
                </c:pt>
                <c:pt idx="3107">
                  <c:v>35.14</c:v>
                </c:pt>
                <c:pt idx="3108">
                  <c:v>35.14</c:v>
                </c:pt>
                <c:pt idx="3109">
                  <c:v>35.14</c:v>
                </c:pt>
                <c:pt idx="3110">
                  <c:v>35.130000000000003</c:v>
                </c:pt>
                <c:pt idx="3111">
                  <c:v>35.130000000000003</c:v>
                </c:pt>
                <c:pt idx="3112">
                  <c:v>35.130000000000003</c:v>
                </c:pt>
                <c:pt idx="3113">
                  <c:v>35.119999999999997</c:v>
                </c:pt>
                <c:pt idx="3114">
                  <c:v>35.119999999999997</c:v>
                </c:pt>
                <c:pt idx="3115">
                  <c:v>35.11</c:v>
                </c:pt>
                <c:pt idx="3116">
                  <c:v>35.1</c:v>
                </c:pt>
                <c:pt idx="3117">
                  <c:v>35.1</c:v>
                </c:pt>
                <c:pt idx="3118">
                  <c:v>35.090000000000003</c:v>
                </c:pt>
                <c:pt idx="3119">
                  <c:v>35.090000000000003</c:v>
                </c:pt>
                <c:pt idx="3120">
                  <c:v>35.090000000000003</c:v>
                </c:pt>
                <c:pt idx="3121">
                  <c:v>35.08</c:v>
                </c:pt>
                <c:pt idx="3122">
                  <c:v>35.08</c:v>
                </c:pt>
                <c:pt idx="3123">
                  <c:v>35.08</c:v>
                </c:pt>
                <c:pt idx="3124">
                  <c:v>35.07</c:v>
                </c:pt>
                <c:pt idx="3125">
                  <c:v>35.07</c:v>
                </c:pt>
                <c:pt idx="3126">
                  <c:v>35.07</c:v>
                </c:pt>
                <c:pt idx="3127">
                  <c:v>35.07</c:v>
                </c:pt>
                <c:pt idx="3128">
                  <c:v>35.07</c:v>
                </c:pt>
                <c:pt idx="3129">
                  <c:v>35.07</c:v>
                </c:pt>
                <c:pt idx="3130">
                  <c:v>35.06</c:v>
                </c:pt>
                <c:pt idx="3131">
                  <c:v>35.06</c:v>
                </c:pt>
                <c:pt idx="3132">
                  <c:v>35.06</c:v>
                </c:pt>
                <c:pt idx="3133">
                  <c:v>35.06</c:v>
                </c:pt>
                <c:pt idx="3134">
                  <c:v>35.06</c:v>
                </c:pt>
                <c:pt idx="3135">
                  <c:v>35.06</c:v>
                </c:pt>
                <c:pt idx="3136">
                  <c:v>35.049999999999997</c:v>
                </c:pt>
                <c:pt idx="3137">
                  <c:v>35.049999999999997</c:v>
                </c:pt>
                <c:pt idx="3138">
                  <c:v>35.049999999999997</c:v>
                </c:pt>
                <c:pt idx="3139">
                  <c:v>35.049999999999997</c:v>
                </c:pt>
                <c:pt idx="3140">
                  <c:v>35.04</c:v>
                </c:pt>
                <c:pt idx="3141">
                  <c:v>35.04</c:v>
                </c:pt>
                <c:pt idx="3142">
                  <c:v>35.04</c:v>
                </c:pt>
                <c:pt idx="3143">
                  <c:v>35.04</c:v>
                </c:pt>
                <c:pt idx="3144">
                  <c:v>35.04</c:v>
                </c:pt>
                <c:pt idx="3145">
                  <c:v>35.04</c:v>
                </c:pt>
                <c:pt idx="3146">
                  <c:v>35.04</c:v>
                </c:pt>
                <c:pt idx="3147">
                  <c:v>35.04</c:v>
                </c:pt>
                <c:pt idx="3148">
                  <c:v>35.04</c:v>
                </c:pt>
                <c:pt idx="3149">
                  <c:v>35.03</c:v>
                </c:pt>
                <c:pt idx="3150">
                  <c:v>35.020000000000003</c:v>
                </c:pt>
                <c:pt idx="3151">
                  <c:v>35.01</c:v>
                </c:pt>
                <c:pt idx="3152">
                  <c:v>35.01</c:v>
                </c:pt>
                <c:pt idx="3153">
                  <c:v>35.01</c:v>
                </c:pt>
                <c:pt idx="3154">
                  <c:v>35.01</c:v>
                </c:pt>
                <c:pt idx="3155">
                  <c:v>35.01</c:v>
                </c:pt>
                <c:pt idx="3156">
                  <c:v>35</c:v>
                </c:pt>
                <c:pt idx="3157">
                  <c:v>35</c:v>
                </c:pt>
                <c:pt idx="3158">
                  <c:v>35</c:v>
                </c:pt>
                <c:pt idx="3159">
                  <c:v>35</c:v>
                </c:pt>
                <c:pt idx="3160">
                  <c:v>35</c:v>
                </c:pt>
                <c:pt idx="3161">
                  <c:v>35</c:v>
                </c:pt>
                <c:pt idx="3162">
                  <c:v>35</c:v>
                </c:pt>
                <c:pt idx="3163">
                  <c:v>34.99</c:v>
                </c:pt>
                <c:pt idx="3164">
                  <c:v>34.99</c:v>
                </c:pt>
                <c:pt idx="3165">
                  <c:v>34.99</c:v>
                </c:pt>
                <c:pt idx="3166">
                  <c:v>34.99</c:v>
                </c:pt>
                <c:pt idx="3167">
                  <c:v>34.99</c:v>
                </c:pt>
                <c:pt idx="3168">
                  <c:v>34.99</c:v>
                </c:pt>
                <c:pt idx="3169">
                  <c:v>34.99</c:v>
                </c:pt>
                <c:pt idx="3170">
                  <c:v>34.979999999999997</c:v>
                </c:pt>
                <c:pt idx="3171">
                  <c:v>34.979999999999997</c:v>
                </c:pt>
                <c:pt idx="3172">
                  <c:v>34.979999999999997</c:v>
                </c:pt>
                <c:pt idx="3173">
                  <c:v>34.979999999999997</c:v>
                </c:pt>
                <c:pt idx="3174">
                  <c:v>34.979999999999997</c:v>
                </c:pt>
                <c:pt idx="3175">
                  <c:v>34.979999999999997</c:v>
                </c:pt>
                <c:pt idx="3176">
                  <c:v>34.979999999999997</c:v>
                </c:pt>
                <c:pt idx="3177">
                  <c:v>34.979999999999997</c:v>
                </c:pt>
                <c:pt idx="3178">
                  <c:v>34.97</c:v>
                </c:pt>
                <c:pt idx="3179">
                  <c:v>34.97</c:v>
                </c:pt>
                <c:pt idx="3180">
                  <c:v>34.97</c:v>
                </c:pt>
                <c:pt idx="3181">
                  <c:v>34.97</c:v>
                </c:pt>
                <c:pt idx="3182">
                  <c:v>34.97</c:v>
                </c:pt>
                <c:pt idx="3183">
                  <c:v>34.97</c:v>
                </c:pt>
                <c:pt idx="3184">
                  <c:v>34.97</c:v>
                </c:pt>
                <c:pt idx="3185">
                  <c:v>34.97</c:v>
                </c:pt>
                <c:pt idx="3186">
                  <c:v>34.96</c:v>
                </c:pt>
                <c:pt idx="3187">
                  <c:v>34.96</c:v>
                </c:pt>
                <c:pt idx="3188">
                  <c:v>34.96</c:v>
                </c:pt>
                <c:pt idx="3189">
                  <c:v>34.96</c:v>
                </c:pt>
                <c:pt idx="3190">
                  <c:v>34.96</c:v>
                </c:pt>
                <c:pt idx="3191">
                  <c:v>34.96</c:v>
                </c:pt>
                <c:pt idx="3192">
                  <c:v>34.96</c:v>
                </c:pt>
                <c:pt idx="3193">
                  <c:v>34.96</c:v>
                </c:pt>
                <c:pt idx="3194">
                  <c:v>34.96</c:v>
                </c:pt>
                <c:pt idx="3195">
                  <c:v>34.96</c:v>
                </c:pt>
                <c:pt idx="3196">
                  <c:v>34.950000000000003</c:v>
                </c:pt>
                <c:pt idx="3197">
                  <c:v>34.950000000000003</c:v>
                </c:pt>
                <c:pt idx="3198">
                  <c:v>34.950000000000003</c:v>
                </c:pt>
                <c:pt idx="3199">
                  <c:v>34.950000000000003</c:v>
                </c:pt>
                <c:pt idx="3200">
                  <c:v>34.950000000000003</c:v>
                </c:pt>
                <c:pt idx="3201">
                  <c:v>34.950000000000003</c:v>
                </c:pt>
                <c:pt idx="3202">
                  <c:v>34.950000000000003</c:v>
                </c:pt>
                <c:pt idx="3203">
                  <c:v>34.94</c:v>
                </c:pt>
                <c:pt idx="3204">
                  <c:v>34.94</c:v>
                </c:pt>
                <c:pt idx="3205">
                  <c:v>34.94</c:v>
                </c:pt>
                <c:pt idx="3206">
                  <c:v>34.94</c:v>
                </c:pt>
                <c:pt idx="3207">
                  <c:v>34.94</c:v>
                </c:pt>
                <c:pt idx="3208">
                  <c:v>34.94</c:v>
                </c:pt>
                <c:pt idx="3209">
                  <c:v>34.93</c:v>
                </c:pt>
                <c:pt idx="3210">
                  <c:v>34.93</c:v>
                </c:pt>
                <c:pt idx="3211">
                  <c:v>34.93</c:v>
                </c:pt>
                <c:pt idx="3212">
                  <c:v>34.93</c:v>
                </c:pt>
                <c:pt idx="3213">
                  <c:v>34.92</c:v>
                </c:pt>
                <c:pt idx="3214">
                  <c:v>34.92</c:v>
                </c:pt>
                <c:pt idx="3215">
                  <c:v>34.92</c:v>
                </c:pt>
                <c:pt idx="3216">
                  <c:v>34.92</c:v>
                </c:pt>
                <c:pt idx="3217">
                  <c:v>34.92</c:v>
                </c:pt>
                <c:pt idx="3218">
                  <c:v>34.92</c:v>
                </c:pt>
                <c:pt idx="3219">
                  <c:v>34.92</c:v>
                </c:pt>
                <c:pt idx="3220">
                  <c:v>34.909999999999997</c:v>
                </c:pt>
                <c:pt idx="3221">
                  <c:v>34.909999999999997</c:v>
                </c:pt>
                <c:pt idx="3222">
                  <c:v>34.909999999999997</c:v>
                </c:pt>
                <c:pt idx="3223">
                  <c:v>34.9</c:v>
                </c:pt>
                <c:pt idx="3224">
                  <c:v>34.9</c:v>
                </c:pt>
                <c:pt idx="3225">
                  <c:v>34.9</c:v>
                </c:pt>
                <c:pt idx="3226">
                  <c:v>34.89</c:v>
                </c:pt>
                <c:pt idx="3227">
                  <c:v>34.880000000000003</c:v>
                </c:pt>
                <c:pt idx="3228">
                  <c:v>34.869999999999997</c:v>
                </c:pt>
                <c:pt idx="3229">
                  <c:v>34.869999999999997</c:v>
                </c:pt>
                <c:pt idx="3230">
                  <c:v>34.86</c:v>
                </c:pt>
                <c:pt idx="3231">
                  <c:v>34.86</c:v>
                </c:pt>
                <c:pt idx="3232">
                  <c:v>34.85</c:v>
                </c:pt>
                <c:pt idx="3233">
                  <c:v>34.840000000000003</c:v>
                </c:pt>
                <c:pt idx="3234">
                  <c:v>34.83</c:v>
                </c:pt>
                <c:pt idx="3235">
                  <c:v>34.81</c:v>
                </c:pt>
                <c:pt idx="3236">
                  <c:v>34.799999999999997</c:v>
                </c:pt>
                <c:pt idx="3237">
                  <c:v>34.799999999999997</c:v>
                </c:pt>
                <c:pt idx="3238">
                  <c:v>34.799999999999997</c:v>
                </c:pt>
                <c:pt idx="3239">
                  <c:v>34.79</c:v>
                </c:pt>
                <c:pt idx="3240">
                  <c:v>34.79</c:v>
                </c:pt>
                <c:pt idx="3241">
                  <c:v>34.79</c:v>
                </c:pt>
                <c:pt idx="3242">
                  <c:v>34.78</c:v>
                </c:pt>
                <c:pt idx="3243">
                  <c:v>34.770000000000003</c:v>
                </c:pt>
                <c:pt idx="3244">
                  <c:v>34.770000000000003</c:v>
                </c:pt>
                <c:pt idx="3245">
                  <c:v>34.76</c:v>
                </c:pt>
                <c:pt idx="3246">
                  <c:v>34.76</c:v>
                </c:pt>
                <c:pt idx="3247">
                  <c:v>34.76</c:v>
                </c:pt>
                <c:pt idx="3248">
                  <c:v>34.76</c:v>
                </c:pt>
                <c:pt idx="3249">
                  <c:v>34.75</c:v>
                </c:pt>
                <c:pt idx="3250">
                  <c:v>34.75</c:v>
                </c:pt>
                <c:pt idx="3251">
                  <c:v>34.75</c:v>
                </c:pt>
                <c:pt idx="3252">
                  <c:v>34.74</c:v>
                </c:pt>
                <c:pt idx="3253">
                  <c:v>34.74</c:v>
                </c:pt>
                <c:pt idx="3254">
                  <c:v>34.74</c:v>
                </c:pt>
                <c:pt idx="3255">
                  <c:v>34.729999999999997</c:v>
                </c:pt>
                <c:pt idx="3256">
                  <c:v>34.729999999999997</c:v>
                </c:pt>
                <c:pt idx="3257">
                  <c:v>34.72</c:v>
                </c:pt>
                <c:pt idx="3258">
                  <c:v>34.71</c:v>
                </c:pt>
                <c:pt idx="3259">
                  <c:v>34.68</c:v>
                </c:pt>
                <c:pt idx="3260">
                  <c:v>34.68</c:v>
                </c:pt>
                <c:pt idx="3261">
                  <c:v>34.67</c:v>
                </c:pt>
                <c:pt idx="3262">
                  <c:v>34.659999999999997</c:v>
                </c:pt>
                <c:pt idx="3263">
                  <c:v>34.659999999999997</c:v>
                </c:pt>
                <c:pt idx="3264">
                  <c:v>34.659999999999997</c:v>
                </c:pt>
                <c:pt idx="3265">
                  <c:v>34.659999999999997</c:v>
                </c:pt>
                <c:pt idx="3266">
                  <c:v>34.64</c:v>
                </c:pt>
                <c:pt idx="3267">
                  <c:v>34.630000000000003</c:v>
                </c:pt>
                <c:pt idx="3268">
                  <c:v>34.630000000000003</c:v>
                </c:pt>
                <c:pt idx="3269">
                  <c:v>34.630000000000003</c:v>
                </c:pt>
                <c:pt idx="3270">
                  <c:v>34.630000000000003</c:v>
                </c:pt>
                <c:pt idx="3271">
                  <c:v>34.619999999999997</c:v>
                </c:pt>
                <c:pt idx="3272">
                  <c:v>34.590000000000003</c:v>
                </c:pt>
                <c:pt idx="3273">
                  <c:v>34.590000000000003</c:v>
                </c:pt>
                <c:pt idx="3274">
                  <c:v>34.58</c:v>
                </c:pt>
                <c:pt idx="3275">
                  <c:v>34.58</c:v>
                </c:pt>
                <c:pt idx="3276">
                  <c:v>34.56</c:v>
                </c:pt>
                <c:pt idx="3277">
                  <c:v>34.56</c:v>
                </c:pt>
                <c:pt idx="3278">
                  <c:v>34.56</c:v>
                </c:pt>
                <c:pt idx="3279">
                  <c:v>34.549999999999997</c:v>
                </c:pt>
                <c:pt idx="3280">
                  <c:v>34.54</c:v>
                </c:pt>
                <c:pt idx="3281">
                  <c:v>34.54</c:v>
                </c:pt>
                <c:pt idx="3282">
                  <c:v>34.53</c:v>
                </c:pt>
                <c:pt idx="3283">
                  <c:v>34.520000000000003</c:v>
                </c:pt>
                <c:pt idx="3284">
                  <c:v>34.520000000000003</c:v>
                </c:pt>
                <c:pt idx="3285">
                  <c:v>34.520000000000003</c:v>
                </c:pt>
                <c:pt idx="3286">
                  <c:v>34.51</c:v>
                </c:pt>
                <c:pt idx="3287">
                  <c:v>34.51</c:v>
                </c:pt>
                <c:pt idx="3288">
                  <c:v>34.51</c:v>
                </c:pt>
                <c:pt idx="3289">
                  <c:v>34.5</c:v>
                </c:pt>
                <c:pt idx="3290">
                  <c:v>34.5</c:v>
                </c:pt>
                <c:pt idx="3291">
                  <c:v>34.49</c:v>
                </c:pt>
                <c:pt idx="3292">
                  <c:v>34.49</c:v>
                </c:pt>
                <c:pt idx="3293">
                  <c:v>34.479999999999997</c:v>
                </c:pt>
                <c:pt idx="3294">
                  <c:v>34.47</c:v>
                </c:pt>
                <c:pt idx="3295">
                  <c:v>34.47</c:v>
                </c:pt>
                <c:pt idx="3296">
                  <c:v>34.47</c:v>
                </c:pt>
                <c:pt idx="3297">
                  <c:v>34.46</c:v>
                </c:pt>
                <c:pt idx="3298">
                  <c:v>34.46</c:v>
                </c:pt>
                <c:pt idx="3299">
                  <c:v>34.450000000000003</c:v>
                </c:pt>
                <c:pt idx="3300">
                  <c:v>34.450000000000003</c:v>
                </c:pt>
                <c:pt idx="3301">
                  <c:v>34.44</c:v>
                </c:pt>
                <c:pt idx="3302">
                  <c:v>34.43</c:v>
                </c:pt>
                <c:pt idx="3303">
                  <c:v>34.43</c:v>
                </c:pt>
                <c:pt idx="3304">
                  <c:v>34.42</c:v>
                </c:pt>
                <c:pt idx="3305">
                  <c:v>34.42</c:v>
                </c:pt>
                <c:pt idx="3306">
                  <c:v>34.409999999999997</c:v>
                </c:pt>
                <c:pt idx="3307">
                  <c:v>34.409999999999997</c:v>
                </c:pt>
                <c:pt idx="3308">
                  <c:v>34.409999999999997</c:v>
                </c:pt>
                <c:pt idx="3309">
                  <c:v>34.409999999999997</c:v>
                </c:pt>
                <c:pt idx="3310">
                  <c:v>34.4</c:v>
                </c:pt>
                <c:pt idx="3311">
                  <c:v>34.380000000000003</c:v>
                </c:pt>
                <c:pt idx="3312">
                  <c:v>34.380000000000003</c:v>
                </c:pt>
                <c:pt idx="3313">
                  <c:v>34.380000000000003</c:v>
                </c:pt>
                <c:pt idx="3314">
                  <c:v>34.369999999999997</c:v>
                </c:pt>
                <c:pt idx="3315">
                  <c:v>34.369999999999997</c:v>
                </c:pt>
                <c:pt idx="3316">
                  <c:v>34.36</c:v>
                </c:pt>
                <c:pt idx="3317">
                  <c:v>34.36</c:v>
                </c:pt>
                <c:pt idx="3318">
                  <c:v>34.36</c:v>
                </c:pt>
                <c:pt idx="3319">
                  <c:v>34.35</c:v>
                </c:pt>
                <c:pt idx="3320">
                  <c:v>34.33</c:v>
                </c:pt>
                <c:pt idx="3321">
                  <c:v>34.33</c:v>
                </c:pt>
                <c:pt idx="3322">
                  <c:v>34.32</c:v>
                </c:pt>
                <c:pt idx="3323">
                  <c:v>34.32</c:v>
                </c:pt>
                <c:pt idx="3324">
                  <c:v>34.31</c:v>
                </c:pt>
                <c:pt idx="3325">
                  <c:v>34.31</c:v>
                </c:pt>
                <c:pt idx="3326">
                  <c:v>34.299999999999997</c:v>
                </c:pt>
                <c:pt idx="3327">
                  <c:v>34.29</c:v>
                </c:pt>
                <c:pt idx="3328">
                  <c:v>34.270000000000003</c:v>
                </c:pt>
                <c:pt idx="3329">
                  <c:v>34.270000000000003</c:v>
                </c:pt>
                <c:pt idx="3330">
                  <c:v>34.270000000000003</c:v>
                </c:pt>
                <c:pt idx="3331">
                  <c:v>34.26</c:v>
                </c:pt>
                <c:pt idx="3332">
                  <c:v>34.26</c:v>
                </c:pt>
                <c:pt idx="3333">
                  <c:v>34.25</c:v>
                </c:pt>
                <c:pt idx="3334">
                  <c:v>34.25</c:v>
                </c:pt>
                <c:pt idx="3335">
                  <c:v>34.25</c:v>
                </c:pt>
                <c:pt idx="3336">
                  <c:v>34.24</c:v>
                </c:pt>
                <c:pt idx="3337">
                  <c:v>34.24</c:v>
                </c:pt>
                <c:pt idx="3338">
                  <c:v>34.24</c:v>
                </c:pt>
                <c:pt idx="3339">
                  <c:v>34.22</c:v>
                </c:pt>
                <c:pt idx="3340">
                  <c:v>34.22</c:v>
                </c:pt>
                <c:pt idx="3341">
                  <c:v>34.22</c:v>
                </c:pt>
                <c:pt idx="3342">
                  <c:v>34.21</c:v>
                </c:pt>
                <c:pt idx="3343">
                  <c:v>34.21</c:v>
                </c:pt>
                <c:pt idx="3344">
                  <c:v>34.200000000000003</c:v>
                </c:pt>
                <c:pt idx="3345">
                  <c:v>34.200000000000003</c:v>
                </c:pt>
                <c:pt idx="3346">
                  <c:v>34.200000000000003</c:v>
                </c:pt>
                <c:pt idx="3347">
                  <c:v>34.200000000000003</c:v>
                </c:pt>
                <c:pt idx="3348">
                  <c:v>34.200000000000003</c:v>
                </c:pt>
                <c:pt idx="3349">
                  <c:v>34.200000000000003</c:v>
                </c:pt>
                <c:pt idx="3350">
                  <c:v>34.19</c:v>
                </c:pt>
                <c:pt idx="3351">
                  <c:v>34.19</c:v>
                </c:pt>
                <c:pt idx="3352">
                  <c:v>34.18</c:v>
                </c:pt>
                <c:pt idx="3353">
                  <c:v>34.17</c:v>
                </c:pt>
                <c:pt idx="3354">
                  <c:v>34.17</c:v>
                </c:pt>
                <c:pt idx="3355">
                  <c:v>34.15</c:v>
                </c:pt>
                <c:pt idx="3356">
                  <c:v>34.15</c:v>
                </c:pt>
                <c:pt idx="3357">
                  <c:v>34.15</c:v>
                </c:pt>
                <c:pt idx="3358">
                  <c:v>34.15</c:v>
                </c:pt>
                <c:pt idx="3359">
                  <c:v>34.15</c:v>
                </c:pt>
                <c:pt idx="3360">
                  <c:v>34.15</c:v>
                </c:pt>
                <c:pt idx="3361">
                  <c:v>34.14</c:v>
                </c:pt>
                <c:pt idx="3362">
                  <c:v>34.130000000000003</c:v>
                </c:pt>
                <c:pt idx="3363">
                  <c:v>34.130000000000003</c:v>
                </c:pt>
                <c:pt idx="3364">
                  <c:v>34.130000000000003</c:v>
                </c:pt>
                <c:pt idx="3365">
                  <c:v>34.130000000000003</c:v>
                </c:pt>
                <c:pt idx="3366">
                  <c:v>34.119999999999997</c:v>
                </c:pt>
                <c:pt idx="3367">
                  <c:v>34.11</c:v>
                </c:pt>
                <c:pt idx="3368">
                  <c:v>34.11</c:v>
                </c:pt>
                <c:pt idx="3369">
                  <c:v>34.1</c:v>
                </c:pt>
                <c:pt idx="3370">
                  <c:v>34.1</c:v>
                </c:pt>
                <c:pt idx="3371">
                  <c:v>34.090000000000003</c:v>
                </c:pt>
                <c:pt idx="3372">
                  <c:v>34.090000000000003</c:v>
                </c:pt>
                <c:pt idx="3373">
                  <c:v>34.08</c:v>
                </c:pt>
                <c:pt idx="3374">
                  <c:v>34.07</c:v>
                </c:pt>
                <c:pt idx="3375">
                  <c:v>34.07</c:v>
                </c:pt>
                <c:pt idx="3376">
                  <c:v>34.06</c:v>
                </c:pt>
                <c:pt idx="3377">
                  <c:v>34.06</c:v>
                </c:pt>
                <c:pt idx="3378">
                  <c:v>34.049999999999997</c:v>
                </c:pt>
                <c:pt idx="3379">
                  <c:v>34.049999999999997</c:v>
                </c:pt>
                <c:pt idx="3380">
                  <c:v>34.049999999999997</c:v>
                </c:pt>
                <c:pt idx="3381">
                  <c:v>34.049999999999997</c:v>
                </c:pt>
                <c:pt idx="3382">
                  <c:v>34.049999999999997</c:v>
                </c:pt>
                <c:pt idx="3383">
                  <c:v>34.049999999999997</c:v>
                </c:pt>
                <c:pt idx="3384">
                  <c:v>34.04</c:v>
                </c:pt>
                <c:pt idx="3385">
                  <c:v>34.04</c:v>
                </c:pt>
                <c:pt idx="3386">
                  <c:v>34.04</c:v>
                </c:pt>
                <c:pt idx="3387">
                  <c:v>34.03</c:v>
                </c:pt>
                <c:pt idx="3388">
                  <c:v>34.03</c:v>
                </c:pt>
                <c:pt idx="3389">
                  <c:v>34.03</c:v>
                </c:pt>
                <c:pt idx="3390">
                  <c:v>34.03</c:v>
                </c:pt>
                <c:pt idx="3391">
                  <c:v>34.03</c:v>
                </c:pt>
                <c:pt idx="3392">
                  <c:v>34.020000000000003</c:v>
                </c:pt>
                <c:pt idx="3393">
                  <c:v>34.020000000000003</c:v>
                </c:pt>
                <c:pt idx="3394">
                  <c:v>34.020000000000003</c:v>
                </c:pt>
                <c:pt idx="3395">
                  <c:v>34.01</c:v>
                </c:pt>
                <c:pt idx="3396">
                  <c:v>34.01</c:v>
                </c:pt>
                <c:pt idx="3397">
                  <c:v>34.01</c:v>
                </c:pt>
                <c:pt idx="3398">
                  <c:v>34</c:v>
                </c:pt>
                <c:pt idx="3399">
                  <c:v>34</c:v>
                </c:pt>
                <c:pt idx="3400">
                  <c:v>34</c:v>
                </c:pt>
                <c:pt idx="3401">
                  <c:v>34</c:v>
                </c:pt>
                <c:pt idx="3402">
                  <c:v>34</c:v>
                </c:pt>
                <c:pt idx="3403">
                  <c:v>34</c:v>
                </c:pt>
                <c:pt idx="3404">
                  <c:v>34</c:v>
                </c:pt>
                <c:pt idx="3405">
                  <c:v>33.99</c:v>
                </c:pt>
                <c:pt idx="3406">
                  <c:v>33.99</c:v>
                </c:pt>
                <c:pt idx="3407">
                  <c:v>33.99</c:v>
                </c:pt>
                <c:pt idx="3408">
                  <c:v>33.99</c:v>
                </c:pt>
                <c:pt idx="3409">
                  <c:v>33.99</c:v>
                </c:pt>
                <c:pt idx="3410">
                  <c:v>33.99</c:v>
                </c:pt>
                <c:pt idx="3411">
                  <c:v>33.99</c:v>
                </c:pt>
                <c:pt idx="3412">
                  <c:v>33.99</c:v>
                </c:pt>
                <c:pt idx="3413">
                  <c:v>33.99</c:v>
                </c:pt>
                <c:pt idx="3414">
                  <c:v>33.979999999999997</c:v>
                </c:pt>
                <c:pt idx="3415">
                  <c:v>33.97</c:v>
                </c:pt>
                <c:pt idx="3416">
                  <c:v>33.97</c:v>
                </c:pt>
                <c:pt idx="3417">
                  <c:v>33.97</c:v>
                </c:pt>
                <c:pt idx="3418">
                  <c:v>33.97</c:v>
                </c:pt>
                <c:pt idx="3419">
                  <c:v>33.97</c:v>
                </c:pt>
                <c:pt idx="3420">
                  <c:v>33.97</c:v>
                </c:pt>
                <c:pt idx="3421">
                  <c:v>33.96</c:v>
                </c:pt>
                <c:pt idx="3422">
                  <c:v>33.96</c:v>
                </c:pt>
                <c:pt idx="3423">
                  <c:v>33.96</c:v>
                </c:pt>
                <c:pt idx="3424">
                  <c:v>33.96</c:v>
                </c:pt>
                <c:pt idx="3425">
                  <c:v>33.950000000000003</c:v>
                </c:pt>
                <c:pt idx="3426">
                  <c:v>33.950000000000003</c:v>
                </c:pt>
                <c:pt idx="3427">
                  <c:v>33.950000000000003</c:v>
                </c:pt>
                <c:pt idx="3428">
                  <c:v>33.950000000000003</c:v>
                </c:pt>
                <c:pt idx="3429">
                  <c:v>33.950000000000003</c:v>
                </c:pt>
                <c:pt idx="3430">
                  <c:v>33.94</c:v>
                </c:pt>
                <c:pt idx="3431">
                  <c:v>33.94</c:v>
                </c:pt>
                <c:pt idx="3432">
                  <c:v>33.94</c:v>
                </c:pt>
                <c:pt idx="3433">
                  <c:v>33.94</c:v>
                </c:pt>
                <c:pt idx="3434">
                  <c:v>33.93</c:v>
                </c:pt>
                <c:pt idx="3435">
                  <c:v>33.93</c:v>
                </c:pt>
                <c:pt idx="3436">
                  <c:v>33.93</c:v>
                </c:pt>
                <c:pt idx="3437">
                  <c:v>33.93</c:v>
                </c:pt>
                <c:pt idx="3438">
                  <c:v>33.93</c:v>
                </c:pt>
                <c:pt idx="3439">
                  <c:v>33.92</c:v>
                </c:pt>
                <c:pt idx="3440">
                  <c:v>33.92</c:v>
                </c:pt>
                <c:pt idx="3441">
                  <c:v>33.92</c:v>
                </c:pt>
                <c:pt idx="3442">
                  <c:v>33.92</c:v>
                </c:pt>
                <c:pt idx="3443">
                  <c:v>33.92</c:v>
                </c:pt>
                <c:pt idx="3444">
                  <c:v>33.92</c:v>
                </c:pt>
                <c:pt idx="3445">
                  <c:v>33.92</c:v>
                </c:pt>
                <c:pt idx="3446">
                  <c:v>33.92</c:v>
                </c:pt>
                <c:pt idx="3447">
                  <c:v>33.909999999999997</c:v>
                </c:pt>
                <c:pt idx="3448">
                  <c:v>33.909999999999997</c:v>
                </c:pt>
                <c:pt idx="3449">
                  <c:v>33.909999999999997</c:v>
                </c:pt>
                <c:pt idx="3450">
                  <c:v>33.909999999999997</c:v>
                </c:pt>
                <c:pt idx="3451">
                  <c:v>33.909999999999997</c:v>
                </c:pt>
                <c:pt idx="3452">
                  <c:v>33.9</c:v>
                </c:pt>
                <c:pt idx="3453">
                  <c:v>33.89</c:v>
                </c:pt>
                <c:pt idx="3454">
                  <c:v>33.869999999999997</c:v>
                </c:pt>
                <c:pt idx="3455">
                  <c:v>33.86</c:v>
                </c:pt>
                <c:pt idx="3456">
                  <c:v>33.86</c:v>
                </c:pt>
                <c:pt idx="3457">
                  <c:v>33.85</c:v>
                </c:pt>
                <c:pt idx="3458">
                  <c:v>33.85</c:v>
                </c:pt>
                <c:pt idx="3459">
                  <c:v>33.840000000000003</c:v>
                </c:pt>
                <c:pt idx="3460">
                  <c:v>33.840000000000003</c:v>
                </c:pt>
                <c:pt idx="3461">
                  <c:v>33.82</c:v>
                </c:pt>
                <c:pt idx="3462">
                  <c:v>33.82</c:v>
                </c:pt>
                <c:pt idx="3463">
                  <c:v>33.82</c:v>
                </c:pt>
                <c:pt idx="3464">
                  <c:v>33.82</c:v>
                </c:pt>
                <c:pt idx="3465">
                  <c:v>33.82</c:v>
                </c:pt>
                <c:pt idx="3466">
                  <c:v>33.82</c:v>
                </c:pt>
                <c:pt idx="3467">
                  <c:v>33.81</c:v>
                </c:pt>
                <c:pt idx="3468">
                  <c:v>33.79</c:v>
                </c:pt>
                <c:pt idx="3469">
                  <c:v>33.79</c:v>
                </c:pt>
                <c:pt idx="3470">
                  <c:v>33.79</c:v>
                </c:pt>
                <c:pt idx="3471">
                  <c:v>33.78</c:v>
                </c:pt>
                <c:pt idx="3472">
                  <c:v>33.78</c:v>
                </c:pt>
                <c:pt idx="3473">
                  <c:v>33.770000000000003</c:v>
                </c:pt>
                <c:pt idx="3474">
                  <c:v>33.770000000000003</c:v>
                </c:pt>
                <c:pt idx="3475">
                  <c:v>33.76</c:v>
                </c:pt>
                <c:pt idx="3476">
                  <c:v>33.75</c:v>
                </c:pt>
                <c:pt idx="3477">
                  <c:v>33.75</c:v>
                </c:pt>
                <c:pt idx="3478">
                  <c:v>33.75</c:v>
                </c:pt>
                <c:pt idx="3479">
                  <c:v>33.74</c:v>
                </c:pt>
                <c:pt idx="3480">
                  <c:v>33.74</c:v>
                </c:pt>
                <c:pt idx="3481">
                  <c:v>33.729999999999997</c:v>
                </c:pt>
                <c:pt idx="3482">
                  <c:v>33.72</c:v>
                </c:pt>
                <c:pt idx="3483">
                  <c:v>33.72</c:v>
                </c:pt>
                <c:pt idx="3484">
                  <c:v>33.71</c:v>
                </c:pt>
                <c:pt idx="3485">
                  <c:v>33.700000000000003</c:v>
                </c:pt>
                <c:pt idx="3486">
                  <c:v>33.700000000000003</c:v>
                </c:pt>
                <c:pt idx="3487">
                  <c:v>33.68</c:v>
                </c:pt>
                <c:pt idx="3488">
                  <c:v>33.67</c:v>
                </c:pt>
                <c:pt idx="3489">
                  <c:v>33.65</c:v>
                </c:pt>
                <c:pt idx="3490">
                  <c:v>33.64</c:v>
                </c:pt>
                <c:pt idx="3491">
                  <c:v>33.64</c:v>
                </c:pt>
                <c:pt idx="3492">
                  <c:v>33.630000000000003</c:v>
                </c:pt>
                <c:pt idx="3493">
                  <c:v>33.619999999999997</c:v>
                </c:pt>
                <c:pt idx="3494">
                  <c:v>33.619999999999997</c:v>
                </c:pt>
                <c:pt idx="3495">
                  <c:v>33.619999999999997</c:v>
                </c:pt>
                <c:pt idx="3496">
                  <c:v>33.619999999999997</c:v>
                </c:pt>
                <c:pt idx="3497">
                  <c:v>33.61</c:v>
                </c:pt>
                <c:pt idx="3498">
                  <c:v>33.590000000000003</c:v>
                </c:pt>
                <c:pt idx="3499">
                  <c:v>33.58</c:v>
                </c:pt>
                <c:pt idx="3500">
                  <c:v>33.57</c:v>
                </c:pt>
                <c:pt idx="3501">
                  <c:v>33.56</c:v>
                </c:pt>
                <c:pt idx="3502">
                  <c:v>33.56</c:v>
                </c:pt>
                <c:pt idx="3503">
                  <c:v>33.549999999999997</c:v>
                </c:pt>
                <c:pt idx="3504">
                  <c:v>33.549999999999997</c:v>
                </c:pt>
                <c:pt idx="3505">
                  <c:v>33.54</c:v>
                </c:pt>
                <c:pt idx="3506">
                  <c:v>33.53</c:v>
                </c:pt>
                <c:pt idx="3507">
                  <c:v>33.53</c:v>
                </c:pt>
                <c:pt idx="3508">
                  <c:v>33.520000000000003</c:v>
                </c:pt>
                <c:pt idx="3509">
                  <c:v>33.51</c:v>
                </c:pt>
                <c:pt idx="3510">
                  <c:v>33.5</c:v>
                </c:pt>
                <c:pt idx="3511">
                  <c:v>33.49</c:v>
                </c:pt>
                <c:pt idx="3512">
                  <c:v>33.47</c:v>
                </c:pt>
                <c:pt idx="3513">
                  <c:v>33.47</c:v>
                </c:pt>
                <c:pt idx="3514">
                  <c:v>33.46</c:v>
                </c:pt>
                <c:pt idx="3515">
                  <c:v>33.46</c:v>
                </c:pt>
                <c:pt idx="3516">
                  <c:v>33.46</c:v>
                </c:pt>
                <c:pt idx="3517">
                  <c:v>33.450000000000003</c:v>
                </c:pt>
                <c:pt idx="3518">
                  <c:v>33.450000000000003</c:v>
                </c:pt>
                <c:pt idx="3519">
                  <c:v>33.44</c:v>
                </c:pt>
                <c:pt idx="3520">
                  <c:v>33.44</c:v>
                </c:pt>
                <c:pt idx="3521">
                  <c:v>33.44</c:v>
                </c:pt>
                <c:pt idx="3522">
                  <c:v>33.43</c:v>
                </c:pt>
                <c:pt idx="3523">
                  <c:v>33.42</c:v>
                </c:pt>
                <c:pt idx="3524">
                  <c:v>33.42</c:v>
                </c:pt>
                <c:pt idx="3525">
                  <c:v>33.42</c:v>
                </c:pt>
                <c:pt idx="3526">
                  <c:v>33.42</c:v>
                </c:pt>
                <c:pt idx="3527">
                  <c:v>33.42</c:v>
                </c:pt>
                <c:pt idx="3528">
                  <c:v>33.409999999999997</c:v>
                </c:pt>
                <c:pt idx="3529">
                  <c:v>33.409999999999997</c:v>
                </c:pt>
                <c:pt idx="3530">
                  <c:v>33.409999999999997</c:v>
                </c:pt>
                <c:pt idx="3531">
                  <c:v>33.4</c:v>
                </c:pt>
                <c:pt idx="3532">
                  <c:v>33.4</c:v>
                </c:pt>
                <c:pt idx="3533">
                  <c:v>33.4</c:v>
                </c:pt>
                <c:pt idx="3534">
                  <c:v>33.39</c:v>
                </c:pt>
                <c:pt idx="3535">
                  <c:v>33.380000000000003</c:v>
                </c:pt>
                <c:pt idx="3536">
                  <c:v>33.36</c:v>
                </c:pt>
                <c:pt idx="3537">
                  <c:v>33.36</c:v>
                </c:pt>
                <c:pt idx="3538">
                  <c:v>33.36</c:v>
                </c:pt>
                <c:pt idx="3539">
                  <c:v>33.36</c:v>
                </c:pt>
                <c:pt idx="3540">
                  <c:v>33.33</c:v>
                </c:pt>
                <c:pt idx="3541">
                  <c:v>33.31</c:v>
                </c:pt>
                <c:pt idx="3542">
                  <c:v>33.31</c:v>
                </c:pt>
                <c:pt idx="3543">
                  <c:v>33.299999999999997</c:v>
                </c:pt>
                <c:pt idx="3544">
                  <c:v>33.299999999999997</c:v>
                </c:pt>
                <c:pt idx="3545">
                  <c:v>33.29</c:v>
                </c:pt>
                <c:pt idx="3546">
                  <c:v>33.29</c:v>
                </c:pt>
                <c:pt idx="3547">
                  <c:v>33.28</c:v>
                </c:pt>
                <c:pt idx="3548">
                  <c:v>33.28</c:v>
                </c:pt>
                <c:pt idx="3549">
                  <c:v>33.28</c:v>
                </c:pt>
                <c:pt idx="3550">
                  <c:v>33.28</c:v>
                </c:pt>
                <c:pt idx="3551">
                  <c:v>33.270000000000003</c:v>
                </c:pt>
                <c:pt idx="3552">
                  <c:v>33.270000000000003</c:v>
                </c:pt>
                <c:pt idx="3553">
                  <c:v>33.270000000000003</c:v>
                </c:pt>
                <c:pt idx="3554">
                  <c:v>33.270000000000003</c:v>
                </c:pt>
                <c:pt idx="3555">
                  <c:v>33.26</c:v>
                </c:pt>
                <c:pt idx="3556">
                  <c:v>33.24</c:v>
                </c:pt>
                <c:pt idx="3557">
                  <c:v>33.229999999999997</c:v>
                </c:pt>
                <c:pt idx="3558">
                  <c:v>33.229999999999997</c:v>
                </c:pt>
                <c:pt idx="3559">
                  <c:v>33.229999999999997</c:v>
                </c:pt>
                <c:pt idx="3560">
                  <c:v>33.229999999999997</c:v>
                </c:pt>
                <c:pt idx="3561">
                  <c:v>33.229999999999997</c:v>
                </c:pt>
                <c:pt idx="3562">
                  <c:v>33.22</c:v>
                </c:pt>
                <c:pt idx="3563">
                  <c:v>33.22</c:v>
                </c:pt>
                <c:pt idx="3564">
                  <c:v>33.21</c:v>
                </c:pt>
                <c:pt idx="3565">
                  <c:v>33.21</c:v>
                </c:pt>
                <c:pt idx="3566">
                  <c:v>33.21</c:v>
                </c:pt>
                <c:pt idx="3567">
                  <c:v>33.21</c:v>
                </c:pt>
                <c:pt idx="3568">
                  <c:v>33.200000000000003</c:v>
                </c:pt>
                <c:pt idx="3569">
                  <c:v>33.200000000000003</c:v>
                </c:pt>
                <c:pt idx="3570">
                  <c:v>33.18</c:v>
                </c:pt>
                <c:pt idx="3571">
                  <c:v>33.17</c:v>
                </c:pt>
                <c:pt idx="3572">
                  <c:v>33.159999999999997</c:v>
                </c:pt>
                <c:pt idx="3573">
                  <c:v>33.159999999999997</c:v>
                </c:pt>
                <c:pt idx="3574">
                  <c:v>33.159999999999997</c:v>
                </c:pt>
                <c:pt idx="3575">
                  <c:v>33.15</c:v>
                </c:pt>
                <c:pt idx="3576">
                  <c:v>33.15</c:v>
                </c:pt>
                <c:pt idx="3577">
                  <c:v>33.15</c:v>
                </c:pt>
                <c:pt idx="3578">
                  <c:v>33.14</c:v>
                </c:pt>
                <c:pt idx="3579">
                  <c:v>33.119999999999997</c:v>
                </c:pt>
                <c:pt idx="3580">
                  <c:v>33.119999999999997</c:v>
                </c:pt>
                <c:pt idx="3581">
                  <c:v>33.119999999999997</c:v>
                </c:pt>
                <c:pt idx="3582">
                  <c:v>33.119999999999997</c:v>
                </c:pt>
                <c:pt idx="3583">
                  <c:v>33.11</c:v>
                </c:pt>
                <c:pt idx="3584">
                  <c:v>33.1</c:v>
                </c:pt>
                <c:pt idx="3585">
                  <c:v>33.1</c:v>
                </c:pt>
                <c:pt idx="3586">
                  <c:v>33.1</c:v>
                </c:pt>
                <c:pt idx="3587">
                  <c:v>33.1</c:v>
                </c:pt>
                <c:pt idx="3588">
                  <c:v>33.1</c:v>
                </c:pt>
                <c:pt idx="3589">
                  <c:v>33.1</c:v>
                </c:pt>
                <c:pt idx="3590">
                  <c:v>33.1</c:v>
                </c:pt>
                <c:pt idx="3591">
                  <c:v>33.090000000000003</c:v>
                </c:pt>
                <c:pt idx="3592">
                  <c:v>33.08</c:v>
                </c:pt>
                <c:pt idx="3593">
                  <c:v>33.08</c:v>
                </c:pt>
                <c:pt idx="3594">
                  <c:v>33.08</c:v>
                </c:pt>
                <c:pt idx="3595">
                  <c:v>33.07</c:v>
                </c:pt>
                <c:pt idx="3596">
                  <c:v>33.049999999999997</c:v>
                </c:pt>
                <c:pt idx="3597">
                  <c:v>33.049999999999997</c:v>
                </c:pt>
                <c:pt idx="3598">
                  <c:v>33.04</c:v>
                </c:pt>
                <c:pt idx="3599">
                  <c:v>33.04</c:v>
                </c:pt>
                <c:pt idx="3600">
                  <c:v>33.04</c:v>
                </c:pt>
                <c:pt idx="3601">
                  <c:v>33.03</c:v>
                </c:pt>
                <c:pt idx="3602">
                  <c:v>33.03</c:v>
                </c:pt>
                <c:pt idx="3603">
                  <c:v>33.03</c:v>
                </c:pt>
                <c:pt idx="3604">
                  <c:v>33.020000000000003</c:v>
                </c:pt>
                <c:pt idx="3605">
                  <c:v>33.020000000000003</c:v>
                </c:pt>
                <c:pt idx="3606">
                  <c:v>33.020000000000003</c:v>
                </c:pt>
                <c:pt idx="3607">
                  <c:v>33.020000000000003</c:v>
                </c:pt>
                <c:pt idx="3608">
                  <c:v>33.01</c:v>
                </c:pt>
                <c:pt idx="3609">
                  <c:v>33.01</c:v>
                </c:pt>
                <c:pt idx="3610">
                  <c:v>33.01</c:v>
                </c:pt>
                <c:pt idx="3611">
                  <c:v>33.01</c:v>
                </c:pt>
                <c:pt idx="3612">
                  <c:v>33</c:v>
                </c:pt>
                <c:pt idx="3613">
                  <c:v>33</c:v>
                </c:pt>
                <c:pt idx="3614">
                  <c:v>33</c:v>
                </c:pt>
                <c:pt idx="3615">
                  <c:v>33</c:v>
                </c:pt>
                <c:pt idx="3616">
                  <c:v>32.99</c:v>
                </c:pt>
                <c:pt idx="3617">
                  <c:v>32.99</c:v>
                </c:pt>
                <c:pt idx="3618">
                  <c:v>32.99</c:v>
                </c:pt>
                <c:pt idx="3619">
                  <c:v>32.99</c:v>
                </c:pt>
                <c:pt idx="3620">
                  <c:v>32.99</c:v>
                </c:pt>
                <c:pt idx="3621">
                  <c:v>32.979999999999997</c:v>
                </c:pt>
                <c:pt idx="3622">
                  <c:v>32.979999999999997</c:v>
                </c:pt>
                <c:pt idx="3623">
                  <c:v>32.979999999999997</c:v>
                </c:pt>
                <c:pt idx="3624">
                  <c:v>32.979999999999997</c:v>
                </c:pt>
                <c:pt idx="3625">
                  <c:v>32.97</c:v>
                </c:pt>
                <c:pt idx="3626">
                  <c:v>32.97</c:v>
                </c:pt>
                <c:pt idx="3627">
                  <c:v>32.96</c:v>
                </c:pt>
                <c:pt idx="3628">
                  <c:v>32.96</c:v>
                </c:pt>
                <c:pt idx="3629">
                  <c:v>32.96</c:v>
                </c:pt>
                <c:pt idx="3630">
                  <c:v>32.96</c:v>
                </c:pt>
                <c:pt idx="3631">
                  <c:v>32.96</c:v>
                </c:pt>
                <c:pt idx="3632">
                  <c:v>32.96</c:v>
                </c:pt>
                <c:pt idx="3633">
                  <c:v>32.96</c:v>
                </c:pt>
                <c:pt idx="3634">
                  <c:v>32.950000000000003</c:v>
                </c:pt>
                <c:pt idx="3635">
                  <c:v>32.950000000000003</c:v>
                </c:pt>
                <c:pt idx="3636">
                  <c:v>32.950000000000003</c:v>
                </c:pt>
                <c:pt idx="3637">
                  <c:v>32.94</c:v>
                </c:pt>
                <c:pt idx="3638">
                  <c:v>32.94</c:v>
                </c:pt>
                <c:pt idx="3639">
                  <c:v>32.94</c:v>
                </c:pt>
                <c:pt idx="3640">
                  <c:v>32.94</c:v>
                </c:pt>
                <c:pt idx="3641">
                  <c:v>32.94</c:v>
                </c:pt>
                <c:pt idx="3642">
                  <c:v>32.94</c:v>
                </c:pt>
                <c:pt idx="3643">
                  <c:v>32.94</c:v>
                </c:pt>
                <c:pt idx="3644">
                  <c:v>32.93</c:v>
                </c:pt>
                <c:pt idx="3645">
                  <c:v>32.93</c:v>
                </c:pt>
                <c:pt idx="3646">
                  <c:v>32.93</c:v>
                </c:pt>
                <c:pt idx="3647">
                  <c:v>32.93</c:v>
                </c:pt>
                <c:pt idx="3648">
                  <c:v>32.92</c:v>
                </c:pt>
                <c:pt idx="3649">
                  <c:v>32.92</c:v>
                </c:pt>
                <c:pt idx="3650">
                  <c:v>32.92</c:v>
                </c:pt>
                <c:pt idx="3651">
                  <c:v>32.92</c:v>
                </c:pt>
                <c:pt idx="3652">
                  <c:v>32.92</c:v>
                </c:pt>
                <c:pt idx="3653">
                  <c:v>32.92</c:v>
                </c:pt>
                <c:pt idx="3654">
                  <c:v>32.909999999999997</c:v>
                </c:pt>
                <c:pt idx="3655">
                  <c:v>32.909999999999997</c:v>
                </c:pt>
                <c:pt idx="3656">
                  <c:v>32.909999999999997</c:v>
                </c:pt>
                <c:pt idx="3657">
                  <c:v>32.909999999999997</c:v>
                </c:pt>
                <c:pt idx="3658">
                  <c:v>32.909999999999997</c:v>
                </c:pt>
                <c:pt idx="3659">
                  <c:v>32.909999999999997</c:v>
                </c:pt>
                <c:pt idx="3660">
                  <c:v>32.9</c:v>
                </c:pt>
                <c:pt idx="3661">
                  <c:v>32.9</c:v>
                </c:pt>
                <c:pt idx="3662">
                  <c:v>32.89</c:v>
                </c:pt>
                <c:pt idx="3663">
                  <c:v>32.89</c:v>
                </c:pt>
                <c:pt idx="3664">
                  <c:v>32.880000000000003</c:v>
                </c:pt>
                <c:pt idx="3665">
                  <c:v>32.880000000000003</c:v>
                </c:pt>
                <c:pt idx="3666">
                  <c:v>32.869999999999997</c:v>
                </c:pt>
                <c:pt idx="3667">
                  <c:v>32.869999999999997</c:v>
                </c:pt>
                <c:pt idx="3668">
                  <c:v>32.86</c:v>
                </c:pt>
                <c:pt idx="3669">
                  <c:v>32.85</c:v>
                </c:pt>
                <c:pt idx="3670">
                  <c:v>32.840000000000003</c:v>
                </c:pt>
                <c:pt idx="3671">
                  <c:v>32.840000000000003</c:v>
                </c:pt>
                <c:pt idx="3672">
                  <c:v>32.840000000000003</c:v>
                </c:pt>
                <c:pt idx="3673">
                  <c:v>32.83</c:v>
                </c:pt>
                <c:pt idx="3674">
                  <c:v>32.83</c:v>
                </c:pt>
                <c:pt idx="3675">
                  <c:v>32.83</c:v>
                </c:pt>
                <c:pt idx="3676">
                  <c:v>32.83</c:v>
                </c:pt>
                <c:pt idx="3677">
                  <c:v>32.83</c:v>
                </c:pt>
                <c:pt idx="3678">
                  <c:v>32.83</c:v>
                </c:pt>
                <c:pt idx="3679">
                  <c:v>32.83</c:v>
                </c:pt>
                <c:pt idx="3680">
                  <c:v>32.81</c:v>
                </c:pt>
                <c:pt idx="3681">
                  <c:v>32.81</c:v>
                </c:pt>
                <c:pt idx="3682">
                  <c:v>32.799999999999997</c:v>
                </c:pt>
                <c:pt idx="3683">
                  <c:v>32.799999999999997</c:v>
                </c:pt>
                <c:pt idx="3684">
                  <c:v>32.799999999999997</c:v>
                </c:pt>
                <c:pt idx="3685">
                  <c:v>32.79</c:v>
                </c:pt>
                <c:pt idx="3686">
                  <c:v>32.78</c:v>
                </c:pt>
                <c:pt idx="3687">
                  <c:v>32.770000000000003</c:v>
                </c:pt>
                <c:pt idx="3688">
                  <c:v>32.770000000000003</c:v>
                </c:pt>
                <c:pt idx="3689">
                  <c:v>32.76</c:v>
                </c:pt>
                <c:pt idx="3690">
                  <c:v>32.76</c:v>
                </c:pt>
                <c:pt idx="3691">
                  <c:v>32.76</c:v>
                </c:pt>
                <c:pt idx="3692">
                  <c:v>32.76</c:v>
                </c:pt>
                <c:pt idx="3693">
                  <c:v>32.75</c:v>
                </c:pt>
                <c:pt idx="3694">
                  <c:v>32.75</c:v>
                </c:pt>
                <c:pt idx="3695">
                  <c:v>32.75</c:v>
                </c:pt>
                <c:pt idx="3696">
                  <c:v>32.75</c:v>
                </c:pt>
                <c:pt idx="3697">
                  <c:v>32.75</c:v>
                </c:pt>
                <c:pt idx="3698">
                  <c:v>32.729999999999997</c:v>
                </c:pt>
                <c:pt idx="3699">
                  <c:v>32.729999999999997</c:v>
                </c:pt>
                <c:pt idx="3700">
                  <c:v>32.72</c:v>
                </c:pt>
                <c:pt idx="3701">
                  <c:v>32.71</c:v>
                </c:pt>
                <c:pt idx="3702">
                  <c:v>32.700000000000003</c:v>
                </c:pt>
                <c:pt idx="3703">
                  <c:v>32.69</c:v>
                </c:pt>
                <c:pt idx="3704">
                  <c:v>32.68</c:v>
                </c:pt>
                <c:pt idx="3705">
                  <c:v>32.68</c:v>
                </c:pt>
                <c:pt idx="3706">
                  <c:v>32.67</c:v>
                </c:pt>
                <c:pt idx="3707">
                  <c:v>32.67</c:v>
                </c:pt>
                <c:pt idx="3708">
                  <c:v>32.67</c:v>
                </c:pt>
                <c:pt idx="3709">
                  <c:v>32.659999999999997</c:v>
                </c:pt>
                <c:pt idx="3710">
                  <c:v>32.659999999999997</c:v>
                </c:pt>
                <c:pt idx="3711">
                  <c:v>32.65</c:v>
                </c:pt>
                <c:pt idx="3712">
                  <c:v>32.65</c:v>
                </c:pt>
                <c:pt idx="3713">
                  <c:v>32.65</c:v>
                </c:pt>
                <c:pt idx="3714">
                  <c:v>32.64</c:v>
                </c:pt>
                <c:pt idx="3715">
                  <c:v>32.64</c:v>
                </c:pt>
                <c:pt idx="3716">
                  <c:v>32.630000000000003</c:v>
                </c:pt>
                <c:pt idx="3717">
                  <c:v>32.630000000000003</c:v>
                </c:pt>
                <c:pt idx="3718">
                  <c:v>32.630000000000003</c:v>
                </c:pt>
                <c:pt idx="3719">
                  <c:v>32.619999999999997</c:v>
                </c:pt>
                <c:pt idx="3720">
                  <c:v>32.619999999999997</c:v>
                </c:pt>
                <c:pt idx="3721">
                  <c:v>32.61</c:v>
                </c:pt>
                <c:pt idx="3722">
                  <c:v>32.61</c:v>
                </c:pt>
                <c:pt idx="3723">
                  <c:v>32.6</c:v>
                </c:pt>
                <c:pt idx="3724">
                  <c:v>32.590000000000003</c:v>
                </c:pt>
                <c:pt idx="3725">
                  <c:v>32.590000000000003</c:v>
                </c:pt>
                <c:pt idx="3726">
                  <c:v>32.58</c:v>
                </c:pt>
                <c:pt idx="3727">
                  <c:v>32.58</c:v>
                </c:pt>
                <c:pt idx="3728">
                  <c:v>32.57</c:v>
                </c:pt>
                <c:pt idx="3729">
                  <c:v>32.57</c:v>
                </c:pt>
                <c:pt idx="3730">
                  <c:v>32.56</c:v>
                </c:pt>
                <c:pt idx="3731">
                  <c:v>32.56</c:v>
                </c:pt>
                <c:pt idx="3732">
                  <c:v>32.56</c:v>
                </c:pt>
                <c:pt idx="3733">
                  <c:v>32.549999999999997</c:v>
                </c:pt>
                <c:pt idx="3734">
                  <c:v>32.549999999999997</c:v>
                </c:pt>
                <c:pt idx="3735">
                  <c:v>32.54</c:v>
                </c:pt>
                <c:pt idx="3736">
                  <c:v>32.54</c:v>
                </c:pt>
                <c:pt idx="3737">
                  <c:v>32.54</c:v>
                </c:pt>
                <c:pt idx="3738">
                  <c:v>32.53</c:v>
                </c:pt>
                <c:pt idx="3739">
                  <c:v>32.53</c:v>
                </c:pt>
                <c:pt idx="3740">
                  <c:v>32.53</c:v>
                </c:pt>
                <c:pt idx="3741">
                  <c:v>32.520000000000003</c:v>
                </c:pt>
                <c:pt idx="3742">
                  <c:v>32.520000000000003</c:v>
                </c:pt>
                <c:pt idx="3743">
                  <c:v>32.520000000000003</c:v>
                </c:pt>
                <c:pt idx="3744">
                  <c:v>32.520000000000003</c:v>
                </c:pt>
                <c:pt idx="3745">
                  <c:v>32.520000000000003</c:v>
                </c:pt>
                <c:pt idx="3746">
                  <c:v>32.5</c:v>
                </c:pt>
                <c:pt idx="3747">
                  <c:v>32.5</c:v>
                </c:pt>
                <c:pt idx="3748">
                  <c:v>32.5</c:v>
                </c:pt>
                <c:pt idx="3749">
                  <c:v>32.49</c:v>
                </c:pt>
                <c:pt idx="3750">
                  <c:v>32.49</c:v>
                </c:pt>
                <c:pt idx="3751">
                  <c:v>32.479999999999997</c:v>
                </c:pt>
                <c:pt idx="3752">
                  <c:v>32.47</c:v>
                </c:pt>
                <c:pt idx="3753">
                  <c:v>32.47</c:v>
                </c:pt>
                <c:pt idx="3754">
                  <c:v>32.47</c:v>
                </c:pt>
                <c:pt idx="3755">
                  <c:v>32.46</c:v>
                </c:pt>
                <c:pt idx="3756">
                  <c:v>32.450000000000003</c:v>
                </c:pt>
                <c:pt idx="3757">
                  <c:v>32.450000000000003</c:v>
                </c:pt>
                <c:pt idx="3758">
                  <c:v>32.450000000000003</c:v>
                </c:pt>
                <c:pt idx="3759">
                  <c:v>32.44</c:v>
                </c:pt>
                <c:pt idx="3760">
                  <c:v>32.44</c:v>
                </c:pt>
                <c:pt idx="3761">
                  <c:v>32.44</c:v>
                </c:pt>
                <c:pt idx="3762">
                  <c:v>32.43</c:v>
                </c:pt>
                <c:pt idx="3763">
                  <c:v>32.43</c:v>
                </c:pt>
                <c:pt idx="3764">
                  <c:v>32.43</c:v>
                </c:pt>
                <c:pt idx="3765">
                  <c:v>32.43</c:v>
                </c:pt>
                <c:pt idx="3766">
                  <c:v>32.42</c:v>
                </c:pt>
                <c:pt idx="3767">
                  <c:v>32.409999999999997</c:v>
                </c:pt>
                <c:pt idx="3768">
                  <c:v>32.409999999999997</c:v>
                </c:pt>
                <c:pt idx="3769">
                  <c:v>32.409999999999997</c:v>
                </c:pt>
                <c:pt idx="3770">
                  <c:v>32.4</c:v>
                </c:pt>
                <c:pt idx="3771">
                  <c:v>32.39</c:v>
                </c:pt>
                <c:pt idx="3772">
                  <c:v>32.39</c:v>
                </c:pt>
                <c:pt idx="3773">
                  <c:v>32.39</c:v>
                </c:pt>
                <c:pt idx="3774">
                  <c:v>32.39</c:v>
                </c:pt>
                <c:pt idx="3775">
                  <c:v>32.380000000000003</c:v>
                </c:pt>
                <c:pt idx="3776">
                  <c:v>32.369999999999997</c:v>
                </c:pt>
                <c:pt idx="3777">
                  <c:v>32.369999999999997</c:v>
                </c:pt>
                <c:pt idx="3778">
                  <c:v>32.369999999999997</c:v>
                </c:pt>
                <c:pt idx="3779">
                  <c:v>32.369999999999997</c:v>
                </c:pt>
                <c:pt idx="3780">
                  <c:v>32.36</c:v>
                </c:pt>
                <c:pt idx="3781">
                  <c:v>32.36</c:v>
                </c:pt>
                <c:pt idx="3782">
                  <c:v>32.36</c:v>
                </c:pt>
                <c:pt idx="3783">
                  <c:v>32.35</c:v>
                </c:pt>
                <c:pt idx="3784">
                  <c:v>32.340000000000003</c:v>
                </c:pt>
                <c:pt idx="3785">
                  <c:v>32.340000000000003</c:v>
                </c:pt>
                <c:pt idx="3786">
                  <c:v>32.340000000000003</c:v>
                </c:pt>
                <c:pt idx="3787">
                  <c:v>32.340000000000003</c:v>
                </c:pt>
                <c:pt idx="3788">
                  <c:v>32.340000000000003</c:v>
                </c:pt>
                <c:pt idx="3789">
                  <c:v>32.33</c:v>
                </c:pt>
                <c:pt idx="3790">
                  <c:v>32.33</c:v>
                </c:pt>
                <c:pt idx="3791">
                  <c:v>32.32</c:v>
                </c:pt>
                <c:pt idx="3792">
                  <c:v>32.32</c:v>
                </c:pt>
                <c:pt idx="3793">
                  <c:v>32.31</c:v>
                </c:pt>
                <c:pt idx="3794">
                  <c:v>32.31</c:v>
                </c:pt>
                <c:pt idx="3795">
                  <c:v>32.299999999999997</c:v>
                </c:pt>
                <c:pt idx="3796">
                  <c:v>32.299999999999997</c:v>
                </c:pt>
                <c:pt idx="3797">
                  <c:v>32.299999999999997</c:v>
                </c:pt>
                <c:pt idx="3798">
                  <c:v>32.299999999999997</c:v>
                </c:pt>
                <c:pt idx="3799">
                  <c:v>32.299999999999997</c:v>
                </c:pt>
                <c:pt idx="3800">
                  <c:v>32.29</c:v>
                </c:pt>
                <c:pt idx="3801">
                  <c:v>32.29</c:v>
                </c:pt>
                <c:pt idx="3802">
                  <c:v>32.28</c:v>
                </c:pt>
                <c:pt idx="3803">
                  <c:v>32.28</c:v>
                </c:pt>
                <c:pt idx="3804">
                  <c:v>32.28</c:v>
                </c:pt>
                <c:pt idx="3805">
                  <c:v>32.28</c:v>
                </c:pt>
                <c:pt idx="3806">
                  <c:v>32.270000000000003</c:v>
                </c:pt>
                <c:pt idx="3807">
                  <c:v>32.270000000000003</c:v>
                </c:pt>
                <c:pt idx="3808">
                  <c:v>32.26</c:v>
                </c:pt>
                <c:pt idx="3809">
                  <c:v>32.25</c:v>
                </c:pt>
                <c:pt idx="3810">
                  <c:v>32.25</c:v>
                </c:pt>
                <c:pt idx="3811">
                  <c:v>32.24</c:v>
                </c:pt>
                <c:pt idx="3812">
                  <c:v>32.24</c:v>
                </c:pt>
                <c:pt idx="3813">
                  <c:v>32.24</c:v>
                </c:pt>
                <c:pt idx="3814">
                  <c:v>32.24</c:v>
                </c:pt>
                <c:pt idx="3815">
                  <c:v>32.24</c:v>
                </c:pt>
                <c:pt idx="3816">
                  <c:v>32.24</c:v>
                </c:pt>
                <c:pt idx="3817">
                  <c:v>32.229999999999997</c:v>
                </c:pt>
                <c:pt idx="3818">
                  <c:v>32.229999999999997</c:v>
                </c:pt>
                <c:pt idx="3819">
                  <c:v>32.229999999999997</c:v>
                </c:pt>
                <c:pt idx="3820">
                  <c:v>32.229999999999997</c:v>
                </c:pt>
                <c:pt idx="3821">
                  <c:v>32.22</c:v>
                </c:pt>
                <c:pt idx="3822">
                  <c:v>32.22</c:v>
                </c:pt>
                <c:pt idx="3823">
                  <c:v>32.22</c:v>
                </c:pt>
                <c:pt idx="3824">
                  <c:v>32.22</c:v>
                </c:pt>
                <c:pt idx="3825">
                  <c:v>32.22</c:v>
                </c:pt>
                <c:pt idx="3826">
                  <c:v>32.21</c:v>
                </c:pt>
                <c:pt idx="3827">
                  <c:v>32.21</c:v>
                </c:pt>
                <c:pt idx="3828">
                  <c:v>32.21</c:v>
                </c:pt>
                <c:pt idx="3829">
                  <c:v>32.21</c:v>
                </c:pt>
                <c:pt idx="3830">
                  <c:v>32.200000000000003</c:v>
                </c:pt>
                <c:pt idx="3831">
                  <c:v>32.19</c:v>
                </c:pt>
                <c:pt idx="3832">
                  <c:v>32.19</c:v>
                </c:pt>
                <c:pt idx="3833">
                  <c:v>32.19</c:v>
                </c:pt>
                <c:pt idx="3834">
                  <c:v>32.18</c:v>
                </c:pt>
                <c:pt idx="3835">
                  <c:v>32.18</c:v>
                </c:pt>
                <c:pt idx="3836">
                  <c:v>32.18</c:v>
                </c:pt>
                <c:pt idx="3837">
                  <c:v>32.18</c:v>
                </c:pt>
                <c:pt idx="3838">
                  <c:v>32.18</c:v>
                </c:pt>
                <c:pt idx="3839">
                  <c:v>32.18</c:v>
                </c:pt>
                <c:pt idx="3840">
                  <c:v>32.18</c:v>
                </c:pt>
                <c:pt idx="3841">
                  <c:v>32.18</c:v>
                </c:pt>
                <c:pt idx="3842">
                  <c:v>32.17</c:v>
                </c:pt>
                <c:pt idx="3843">
                  <c:v>32.17</c:v>
                </c:pt>
                <c:pt idx="3844">
                  <c:v>32.17</c:v>
                </c:pt>
                <c:pt idx="3845">
                  <c:v>32.159999999999997</c:v>
                </c:pt>
                <c:pt idx="3846">
                  <c:v>32.15</c:v>
                </c:pt>
                <c:pt idx="3847">
                  <c:v>32.15</c:v>
                </c:pt>
                <c:pt idx="3848">
                  <c:v>32.14</c:v>
                </c:pt>
                <c:pt idx="3849">
                  <c:v>32.14</c:v>
                </c:pt>
                <c:pt idx="3850">
                  <c:v>32.14</c:v>
                </c:pt>
                <c:pt idx="3851">
                  <c:v>32.130000000000003</c:v>
                </c:pt>
                <c:pt idx="3852">
                  <c:v>32.130000000000003</c:v>
                </c:pt>
                <c:pt idx="3853">
                  <c:v>32.130000000000003</c:v>
                </c:pt>
                <c:pt idx="3854">
                  <c:v>32.119999999999997</c:v>
                </c:pt>
                <c:pt idx="3855">
                  <c:v>32.119999999999997</c:v>
                </c:pt>
                <c:pt idx="3856">
                  <c:v>32.11</c:v>
                </c:pt>
                <c:pt idx="3857">
                  <c:v>32.090000000000003</c:v>
                </c:pt>
                <c:pt idx="3858">
                  <c:v>32.090000000000003</c:v>
                </c:pt>
                <c:pt idx="3859">
                  <c:v>32.090000000000003</c:v>
                </c:pt>
                <c:pt idx="3860">
                  <c:v>32.090000000000003</c:v>
                </c:pt>
                <c:pt idx="3861">
                  <c:v>32.08</c:v>
                </c:pt>
                <c:pt idx="3862">
                  <c:v>32.08</c:v>
                </c:pt>
                <c:pt idx="3863">
                  <c:v>32.08</c:v>
                </c:pt>
                <c:pt idx="3864">
                  <c:v>32.08</c:v>
                </c:pt>
                <c:pt idx="3865">
                  <c:v>32.08</c:v>
                </c:pt>
                <c:pt idx="3866">
                  <c:v>32.08</c:v>
                </c:pt>
                <c:pt idx="3867">
                  <c:v>32.07</c:v>
                </c:pt>
                <c:pt idx="3868">
                  <c:v>32.07</c:v>
                </c:pt>
                <c:pt idx="3869">
                  <c:v>32.07</c:v>
                </c:pt>
                <c:pt idx="3870">
                  <c:v>32.07</c:v>
                </c:pt>
                <c:pt idx="3871">
                  <c:v>32.07</c:v>
                </c:pt>
                <c:pt idx="3872">
                  <c:v>32.07</c:v>
                </c:pt>
                <c:pt idx="3873">
                  <c:v>32.07</c:v>
                </c:pt>
                <c:pt idx="3874">
                  <c:v>32.07</c:v>
                </c:pt>
                <c:pt idx="3875">
                  <c:v>32.06</c:v>
                </c:pt>
                <c:pt idx="3876">
                  <c:v>32.06</c:v>
                </c:pt>
                <c:pt idx="3877">
                  <c:v>32.06</c:v>
                </c:pt>
                <c:pt idx="3878">
                  <c:v>32.06</c:v>
                </c:pt>
                <c:pt idx="3879">
                  <c:v>32.049999999999997</c:v>
                </c:pt>
                <c:pt idx="3880">
                  <c:v>32.049999999999997</c:v>
                </c:pt>
                <c:pt idx="3881">
                  <c:v>32.049999999999997</c:v>
                </c:pt>
                <c:pt idx="3882">
                  <c:v>32.049999999999997</c:v>
                </c:pt>
                <c:pt idx="3883">
                  <c:v>32.049999999999997</c:v>
                </c:pt>
                <c:pt idx="3884">
                  <c:v>32.04</c:v>
                </c:pt>
                <c:pt idx="3885">
                  <c:v>32.03</c:v>
                </c:pt>
                <c:pt idx="3886">
                  <c:v>32.03</c:v>
                </c:pt>
                <c:pt idx="3887">
                  <c:v>32.03</c:v>
                </c:pt>
                <c:pt idx="3888">
                  <c:v>32.03</c:v>
                </c:pt>
                <c:pt idx="3889">
                  <c:v>32.020000000000003</c:v>
                </c:pt>
                <c:pt idx="3890">
                  <c:v>32.020000000000003</c:v>
                </c:pt>
                <c:pt idx="3891">
                  <c:v>32.020000000000003</c:v>
                </c:pt>
                <c:pt idx="3892">
                  <c:v>32.020000000000003</c:v>
                </c:pt>
                <c:pt idx="3893">
                  <c:v>32.020000000000003</c:v>
                </c:pt>
                <c:pt idx="3894">
                  <c:v>32.020000000000003</c:v>
                </c:pt>
                <c:pt idx="3895">
                  <c:v>32.01</c:v>
                </c:pt>
                <c:pt idx="3896">
                  <c:v>32.01</c:v>
                </c:pt>
                <c:pt idx="3897">
                  <c:v>32.01</c:v>
                </c:pt>
                <c:pt idx="3898">
                  <c:v>32.01</c:v>
                </c:pt>
                <c:pt idx="3899">
                  <c:v>32.01</c:v>
                </c:pt>
                <c:pt idx="3900">
                  <c:v>32.01</c:v>
                </c:pt>
                <c:pt idx="3901">
                  <c:v>32.01</c:v>
                </c:pt>
                <c:pt idx="3902">
                  <c:v>32</c:v>
                </c:pt>
                <c:pt idx="3903">
                  <c:v>32</c:v>
                </c:pt>
                <c:pt idx="3904">
                  <c:v>32</c:v>
                </c:pt>
                <c:pt idx="3905">
                  <c:v>32</c:v>
                </c:pt>
                <c:pt idx="3906">
                  <c:v>32</c:v>
                </c:pt>
                <c:pt idx="3907">
                  <c:v>32</c:v>
                </c:pt>
                <c:pt idx="3908">
                  <c:v>31.99</c:v>
                </c:pt>
                <c:pt idx="3909">
                  <c:v>31.99</c:v>
                </c:pt>
                <c:pt idx="3910">
                  <c:v>31.99</c:v>
                </c:pt>
                <c:pt idx="3911">
                  <c:v>31.99</c:v>
                </c:pt>
                <c:pt idx="3912">
                  <c:v>31.99</c:v>
                </c:pt>
                <c:pt idx="3913">
                  <c:v>31.99</c:v>
                </c:pt>
                <c:pt idx="3914">
                  <c:v>31.98</c:v>
                </c:pt>
                <c:pt idx="3915">
                  <c:v>31.98</c:v>
                </c:pt>
                <c:pt idx="3916">
                  <c:v>31.98</c:v>
                </c:pt>
                <c:pt idx="3917">
                  <c:v>31.97</c:v>
                </c:pt>
                <c:pt idx="3918">
                  <c:v>31.97</c:v>
                </c:pt>
                <c:pt idx="3919">
                  <c:v>31.97</c:v>
                </c:pt>
                <c:pt idx="3920">
                  <c:v>31.97</c:v>
                </c:pt>
                <c:pt idx="3921">
                  <c:v>31.97</c:v>
                </c:pt>
                <c:pt idx="3922">
                  <c:v>31.97</c:v>
                </c:pt>
                <c:pt idx="3923">
                  <c:v>31.97</c:v>
                </c:pt>
                <c:pt idx="3924">
                  <c:v>31.97</c:v>
                </c:pt>
                <c:pt idx="3925">
                  <c:v>31.96</c:v>
                </c:pt>
                <c:pt idx="3926">
                  <c:v>31.96</c:v>
                </c:pt>
                <c:pt idx="3927">
                  <c:v>31.96</c:v>
                </c:pt>
                <c:pt idx="3928">
                  <c:v>31.96</c:v>
                </c:pt>
                <c:pt idx="3929">
                  <c:v>31.96</c:v>
                </c:pt>
                <c:pt idx="3930">
                  <c:v>31.96</c:v>
                </c:pt>
                <c:pt idx="3931">
                  <c:v>31.96</c:v>
                </c:pt>
                <c:pt idx="3932">
                  <c:v>31.95</c:v>
                </c:pt>
                <c:pt idx="3933">
                  <c:v>31.95</c:v>
                </c:pt>
                <c:pt idx="3934">
                  <c:v>31.95</c:v>
                </c:pt>
                <c:pt idx="3935">
                  <c:v>31.95</c:v>
                </c:pt>
                <c:pt idx="3936">
                  <c:v>31.95</c:v>
                </c:pt>
                <c:pt idx="3937">
                  <c:v>31.95</c:v>
                </c:pt>
                <c:pt idx="3938">
                  <c:v>31.95</c:v>
                </c:pt>
                <c:pt idx="3939">
                  <c:v>31.95</c:v>
                </c:pt>
                <c:pt idx="3940">
                  <c:v>31.95</c:v>
                </c:pt>
                <c:pt idx="3941">
                  <c:v>31.95</c:v>
                </c:pt>
                <c:pt idx="3942">
                  <c:v>31.95</c:v>
                </c:pt>
                <c:pt idx="3943">
                  <c:v>31.95</c:v>
                </c:pt>
                <c:pt idx="3944">
                  <c:v>31.94</c:v>
                </c:pt>
                <c:pt idx="3945">
                  <c:v>31.93</c:v>
                </c:pt>
                <c:pt idx="3946">
                  <c:v>31.93</c:v>
                </c:pt>
                <c:pt idx="3947">
                  <c:v>31.93</c:v>
                </c:pt>
                <c:pt idx="3948">
                  <c:v>31.93</c:v>
                </c:pt>
                <c:pt idx="3949">
                  <c:v>31.93</c:v>
                </c:pt>
                <c:pt idx="3950">
                  <c:v>31.93</c:v>
                </c:pt>
                <c:pt idx="3951">
                  <c:v>31.93</c:v>
                </c:pt>
                <c:pt idx="3952">
                  <c:v>31.93</c:v>
                </c:pt>
                <c:pt idx="3953">
                  <c:v>31.92</c:v>
                </c:pt>
                <c:pt idx="3954">
                  <c:v>31.92</c:v>
                </c:pt>
                <c:pt idx="3955">
                  <c:v>31.92</c:v>
                </c:pt>
                <c:pt idx="3956">
                  <c:v>31.92</c:v>
                </c:pt>
                <c:pt idx="3957">
                  <c:v>31.92</c:v>
                </c:pt>
                <c:pt idx="3958">
                  <c:v>31.91</c:v>
                </c:pt>
                <c:pt idx="3959">
                  <c:v>31.91</c:v>
                </c:pt>
                <c:pt idx="3960">
                  <c:v>31.91</c:v>
                </c:pt>
                <c:pt idx="3961">
                  <c:v>31.91</c:v>
                </c:pt>
                <c:pt idx="3962">
                  <c:v>31.91</c:v>
                </c:pt>
                <c:pt idx="3963">
                  <c:v>31.9</c:v>
                </c:pt>
                <c:pt idx="3964">
                  <c:v>31.9</c:v>
                </c:pt>
                <c:pt idx="3965">
                  <c:v>31.89</c:v>
                </c:pt>
                <c:pt idx="3966">
                  <c:v>31.88</c:v>
                </c:pt>
                <c:pt idx="3967">
                  <c:v>31.88</c:v>
                </c:pt>
                <c:pt idx="3968">
                  <c:v>31.88</c:v>
                </c:pt>
                <c:pt idx="3969">
                  <c:v>31.88</c:v>
                </c:pt>
                <c:pt idx="3970">
                  <c:v>31.88</c:v>
                </c:pt>
                <c:pt idx="3971">
                  <c:v>31.88</c:v>
                </c:pt>
                <c:pt idx="3972">
                  <c:v>31.88</c:v>
                </c:pt>
                <c:pt idx="3973">
                  <c:v>31.86</c:v>
                </c:pt>
                <c:pt idx="3974">
                  <c:v>31.85</c:v>
                </c:pt>
                <c:pt idx="3975">
                  <c:v>31.84</c:v>
                </c:pt>
                <c:pt idx="3976">
                  <c:v>31.84</c:v>
                </c:pt>
                <c:pt idx="3977">
                  <c:v>31.83</c:v>
                </c:pt>
                <c:pt idx="3978">
                  <c:v>31.83</c:v>
                </c:pt>
                <c:pt idx="3979">
                  <c:v>31.83</c:v>
                </c:pt>
                <c:pt idx="3980">
                  <c:v>31.82</c:v>
                </c:pt>
                <c:pt idx="3981">
                  <c:v>31.82</c:v>
                </c:pt>
                <c:pt idx="3982">
                  <c:v>31.82</c:v>
                </c:pt>
                <c:pt idx="3983">
                  <c:v>31.82</c:v>
                </c:pt>
                <c:pt idx="3984">
                  <c:v>31.81</c:v>
                </c:pt>
                <c:pt idx="3985">
                  <c:v>31.8</c:v>
                </c:pt>
                <c:pt idx="3986">
                  <c:v>31.79</c:v>
                </c:pt>
                <c:pt idx="3987">
                  <c:v>31.77</c:v>
                </c:pt>
                <c:pt idx="3988">
                  <c:v>31.77</c:v>
                </c:pt>
                <c:pt idx="3989">
                  <c:v>31.77</c:v>
                </c:pt>
                <c:pt idx="3990">
                  <c:v>31.76</c:v>
                </c:pt>
                <c:pt idx="3991">
                  <c:v>31.75</c:v>
                </c:pt>
                <c:pt idx="3992">
                  <c:v>31.75</c:v>
                </c:pt>
                <c:pt idx="3993">
                  <c:v>31.75</c:v>
                </c:pt>
                <c:pt idx="3994">
                  <c:v>31.74</c:v>
                </c:pt>
                <c:pt idx="3995">
                  <c:v>31.73</c:v>
                </c:pt>
                <c:pt idx="3996">
                  <c:v>31.73</c:v>
                </c:pt>
                <c:pt idx="3997">
                  <c:v>31.72</c:v>
                </c:pt>
                <c:pt idx="3998">
                  <c:v>31.72</c:v>
                </c:pt>
                <c:pt idx="3999">
                  <c:v>31.72</c:v>
                </c:pt>
                <c:pt idx="4000">
                  <c:v>31.72</c:v>
                </c:pt>
                <c:pt idx="4001">
                  <c:v>31.72</c:v>
                </c:pt>
                <c:pt idx="4002">
                  <c:v>31.7</c:v>
                </c:pt>
                <c:pt idx="4003">
                  <c:v>31.7</c:v>
                </c:pt>
                <c:pt idx="4004">
                  <c:v>31.7</c:v>
                </c:pt>
                <c:pt idx="4005">
                  <c:v>31.69</c:v>
                </c:pt>
                <c:pt idx="4006">
                  <c:v>31.69</c:v>
                </c:pt>
                <c:pt idx="4007">
                  <c:v>31.69</c:v>
                </c:pt>
                <c:pt idx="4008">
                  <c:v>31.68</c:v>
                </c:pt>
                <c:pt idx="4009">
                  <c:v>31.68</c:v>
                </c:pt>
                <c:pt idx="4010">
                  <c:v>31.68</c:v>
                </c:pt>
                <c:pt idx="4011">
                  <c:v>31.67</c:v>
                </c:pt>
                <c:pt idx="4012">
                  <c:v>31.67</c:v>
                </c:pt>
                <c:pt idx="4013">
                  <c:v>31.67</c:v>
                </c:pt>
                <c:pt idx="4014">
                  <c:v>31.65</c:v>
                </c:pt>
                <c:pt idx="4015">
                  <c:v>31.65</c:v>
                </c:pt>
                <c:pt idx="4016">
                  <c:v>31.64</c:v>
                </c:pt>
                <c:pt idx="4017">
                  <c:v>31.64</c:v>
                </c:pt>
                <c:pt idx="4018">
                  <c:v>31.64</c:v>
                </c:pt>
                <c:pt idx="4019">
                  <c:v>31.63</c:v>
                </c:pt>
                <c:pt idx="4020">
                  <c:v>31.63</c:v>
                </c:pt>
                <c:pt idx="4021">
                  <c:v>31.62</c:v>
                </c:pt>
                <c:pt idx="4022">
                  <c:v>31.62</c:v>
                </c:pt>
                <c:pt idx="4023">
                  <c:v>31.62</c:v>
                </c:pt>
                <c:pt idx="4024">
                  <c:v>31.62</c:v>
                </c:pt>
                <c:pt idx="4025">
                  <c:v>31.61</c:v>
                </c:pt>
                <c:pt idx="4026">
                  <c:v>31.61</c:v>
                </c:pt>
                <c:pt idx="4027">
                  <c:v>31.61</c:v>
                </c:pt>
                <c:pt idx="4028">
                  <c:v>31.6</c:v>
                </c:pt>
                <c:pt idx="4029">
                  <c:v>31.6</c:v>
                </c:pt>
                <c:pt idx="4030">
                  <c:v>31.59</c:v>
                </c:pt>
                <c:pt idx="4031">
                  <c:v>31.59</c:v>
                </c:pt>
                <c:pt idx="4032">
                  <c:v>31.59</c:v>
                </c:pt>
                <c:pt idx="4033">
                  <c:v>31.58</c:v>
                </c:pt>
                <c:pt idx="4034">
                  <c:v>31.57</c:v>
                </c:pt>
                <c:pt idx="4035">
                  <c:v>31.57</c:v>
                </c:pt>
                <c:pt idx="4036">
                  <c:v>31.56</c:v>
                </c:pt>
                <c:pt idx="4037">
                  <c:v>31.56</c:v>
                </c:pt>
                <c:pt idx="4038">
                  <c:v>31.56</c:v>
                </c:pt>
                <c:pt idx="4039">
                  <c:v>31.55</c:v>
                </c:pt>
                <c:pt idx="4040">
                  <c:v>31.54</c:v>
                </c:pt>
                <c:pt idx="4041">
                  <c:v>31.54</c:v>
                </c:pt>
                <c:pt idx="4042">
                  <c:v>31.53</c:v>
                </c:pt>
                <c:pt idx="4043">
                  <c:v>31.52</c:v>
                </c:pt>
                <c:pt idx="4044">
                  <c:v>31.52</c:v>
                </c:pt>
                <c:pt idx="4045">
                  <c:v>31.51</c:v>
                </c:pt>
                <c:pt idx="4046">
                  <c:v>31.51</c:v>
                </c:pt>
                <c:pt idx="4047">
                  <c:v>31.5</c:v>
                </c:pt>
                <c:pt idx="4048">
                  <c:v>31.49</c:v>
                </c:pt>
                <c:pt idx="4049">
                  <c:v>31.49</c:v>
                </c:pt>
                <c:pt idx="4050">
                  <c:v>31.49</c:v>
                </c:pt>
                <c:pt idx="4051">
                  <c:v>31.48</c:v>
                </c:pt>
                <c:pt idx="4052">
                  <c:v>31.48</c:v>
                </c:pt>
                <c:pt idx="4053">
                  <c:v>31.48</c:v>
                </c:pt>
                <c:pt idx="4054">
                  <c:v>31.48</c:v>
                </c:pt>
                <c:pt idx="4055">
                  <c:v>31.48</c:v>
                </c:pt>
                <c:pt idx="4056">
                  <c:v>31.47</c:v>
                </c:pt>
                <c:pt idx="4057">
                  <c:v>31.47</c:v>
                </c:pt>
                <c:pt idx="4058">
                  <c:v>31.47</c:v>
                </c:pt>
                <c:pt idx="4059">
                  <c:v>31.46</c:v>
                </c:pt>
                <c:pt idx="4060">
                  <c:v>31.45</c:v>
                </c:pt>
                <c:pt idx="4061">
                  <c:v>31.45</c:v>
                </c:pt>
                <c:pt idx="4062">
                  <c:v>31.44</c:v>
                </c:pt>
                <c:pt idx="4063">
                  <c:v>31.44</c:v>
                </c:pt>
                <c:pt idx="4064">
                  <c:v>31.44</c:v>
                </c:pt>
                <c:pt idx="4065">
                  <c:v>31.43</c:v>
                </c:pt>
                <c:pt idx="4066">
                  <c:v>31.43</c:v>
                </c:pt>
                <c:pt idx="4067">
                  <c:v>31.43</c:v>
                </c:pt>
                <c:pt idx="4068">
                  <c:v>31.42</c:v>
                </c:pt>
                <c:pt idx="4069">
                  <c:v>31.42</c:v>
                </c:pt>
                <c:pt idx="4070">
                  <c:v>31.42</c:v>
                </c:pt>
                <c:pt idx="4071">
                  <c:v>31.42</c:v>
                </c:pt>
                <c:pt idx="4072">
                  <c:v>31.41</c:v>
                </c:pt>
                <c:pt idx="4073">
                  <c:v>31.41</c:v>
                </c:pt>
                <c:pt idx="4074">
                  <c:v>31.4</c:v>
                </c:pt>
                <c:pt idx="4075">
                  <c:v>31.4</c:v>
                </c:pt>
                <c:pt idx="4076">
                  <c:v>31.4</c:v>
                </c:pt>
                <c:pt idx="4077">
                  <c:v>31.39</c:v>
                </c:pt>
                <c:pt idx="4078">
                  <c:v>31.39</c:v>
                </c:pt>
                <c:pt idx="4079">
                  <c:v>31.39</c:v>
                </c:pt>
                <c:pt idx="4080">
                  <c:v>31.38</c:v>
                </c:pt>
                <c:pt idx="4081">
                  <c:v>31.38</c:v>
                </c:pt>
                <c:pt idx="4082">
                  <c:v>31.38</c:v>
                </c:pt>
                <c:pt idx="4083">
                  <c:v>31.37</c:v>
                </c:pt>
                <c:pt idx="4084">
                  <c:v>31.37</c:v>
                </c:pt>
                <c:pt idx="4085">
                  <c:v>31.37</c:v>
                </c:pt>
                <c:pt idx="4086">
                  <c:v>31.36</c:v>
                </c:pt>
                <c:pt idx="4087">
                  <c:v>31.35</c:v>
                </c:pt>
                <c:pt idx="4088">
                  <c:v>31.35</c:v>
                </c:pt>
                <c:pt idx="4089">
                  <c:v>31.34</c:v>
                </c:pt>
                <c:pt idx="4090">
                  <c:v>31.34</c:v>
                </c:pt>
                <c:pt idx="4091">
                  <c:v>31.34</c:v>
                </c:pt>
                <c:pt idx="4092">
                  <c:v>31.34</c:v>
                </c:pt>
                <c:pt idx="4093">
                  <c:v>31.34</c:v>
                </c:pt>
                <c:pt idx="4094">
                  <c:v>31.34</c:v>
                </c:pt>
                <c:pt idx="4095">
                  <c:v>31.33</c:v>
                </c:pt>
                <c:pt idx="4096">
                  <c:v>31.32</c:v>
                </c:pt>
                <c:pt idx="4097">
                  <c:v>31.32</c:v>
                </c:pt>
                <c:pt idx="4098">
                  <c:v>31.32</c:v>
                </c:pt>
                <c:pt idx="4099">
                  <c:v>31.32</c:v>
                </c:pt>
                <c:pt idx="4100">
                  <c:v>31.31</c:v>
                </c:pt>
                <c:pt idx="4101">
                  <c:v>31.31</c:v>
                </c:pt>
                <c:pt idx="4102">
                  <c:v>31.3</c:v>
                </c:pt>
                <c:pt idx="4103">
                  <c:v>31.29</c:v>
                </c:pt>
                <c:pt idx="4104">
                  <c:v>31.29</c:v>
                </c:pt>
                <c:pt idx="4105">
                  <c:v>31.29</c:v>
                </c:pt>
                <c:pt idx="4106">
                  <c:v>31.29</c:v>
                </c:pt>
                <c:pt idx="4107">
                  <c:v>31.29</c:v>
                </c:pt>
                <c:pt idx="4108">
                  <c:v>31.28</c:v>
                </c:pt>
                <c:pt idx="4109">
                  <c:v>31.27</c:v>
                </c:pt>
                <c:pt idx="4110">
                  <c:v>31.27</c:v>
                </c:pt>
                <c:pt idx="4111">
                  <c:v>31.27</c:v>
                </c:pt>
                <c:pt idx="4112">
                  <c:v>31.26</c:v>
                </c:pt>
                <c:pt idx="4113">
                  <c:v>31.26</c:v>
                </c:pt>
                <c:pt idx="4114">
                  <c:v>31.24</c:v>
                </c:pt>
                <c:pt idx="4115">
                  <c:v>31.24</c:v>
                </c:pt>
                <c:pt idx="4116">
                  <c:v>31.24</c:v>
                </c:pt>
                <c:pt idx="4117">
                  <c:v>31.24</c:v>
                </c:pt>
                <c:pt idx="4118">
                  <c:v>31.24</c:v>
                </c:pt>
                <c:pt idx="4119">
                  <c:v>31.23</c:v>
                </c:pt>
                <c:pt idx="4120">
                  <c:v>31.23</c:v>
                </c:pt>
                <c:pt idx="4121">
                  <c:v>31.23</c:v>
                </c:pt>
                <c:pt idx="4122">
                  <c:v>31.22</c:v>
                </c:pt>
                <c:pt idx="4123">
                  <c:v>31.22</c:v>
                </c:pt>
                <c:pt idx="4124">
                  <c:v>31.21</c:v>
                </c:pt>
                <c:pt idx="4125">
                  <c:v>31.21</c:v>
                </c:pt>
                <c:pt idx="4126">
                  <c:v>31.21</c:v>
                </c:pt>
                <c:pt idx="4127">
                  <c:v>31.21</c:v>
                </c:pt>
                <c:pt idx="4128">
                  <c:v>31.2</c:v>
                </c:pt>
                <c:pt idx="4129">
                  <c:v>31.2</c:v>
                </c:pt>
                <c:pt idx="4130">
                  <c:v>31.2</c:v>
                </c:pt>
                <c:pt idx="4131">
                  <c:v>31.18</c:v>
                </c:pt>
                <c:pt idx="4132">
                  <c:v>31.17</c:v>
                </c:pt>
                <c:pt idx="4133">
                  <c:v>31.17</c:v>
                </c:pt>
                <c:pt idx="4134">
                  <c:v>31.17</c:v>
                </c:pt>
                <c:pt idx="4135">
                  <c:v>31.17</c:v>
                </c:pt>
                <c:pt idx="4136">
                  <c:v>31.17</c:v>
                </c:pt>
                <c:pt idx="4137">
                  <c:v>31.17</c:v>
                </c:pt>
                <c:pt idx="4138">
                  <c:v>31.16</c:v>
                </c:pt>
                <c:pt idx="4139">
                  <c:v>31.16</c:v>
                </c:pt>
                <c:pt idx="4140">
                  <c:v>31.15</c:v>
                </c:pt>
                <c:pt idx="4141">
                  <c:v>31.14</c:v>
                </c:pt>
                <c:pt idx="4142">
                  <c:v>31.14</c:v>
                </c:pt>
                <c:pt idx="4143">
                  <c:v>31.14</c:v>
                </c:pt>
                <c:pt idx="4144">
                  <c:v>31.13</c:v>
                </c:pt>
                <c:pt idx="4145">
                  <c:v>31.12</c:v>
                </c:pt>
                <c:pt idx="4146">
                  <c:v>31.12</c:v>
                </c:pt>
                <c:pt idx="4147">
                  <c:v>31.12</c:v>
                </c:pt>
                <c:pt idx="4148">
                  <c:v>31.12</c:v>
                </c:pt>
                <c:pt idx="4149">
                  <c:v>31.11</c:v>
                </c:pt>
                <c:pt idx="4150">
                  <c:v>31.11</c:v>
                </c:pt>
                <c:pt idx="4151">
                  <c:v>31.1</c:v>
                </c:pt>
                <c:pt idx="4152">
                  <c:v>31.1</c:v>
                </c:pt>
                <c:pt idx="4153">
                  <c:v>31.1</c:v>
                </c:pt>
                <c:pt idx="4154">
                  <c:v>31.1</c:v>
                </c:pt>
                <c:pt idx="4155">
                  <c:v>31.1</c:v>
                </c:pt>
                <c:pt idx="4156">
                  <c:v>31.09</c:v>
                </c:pt>
                <c:pt idx="4157">
                  <c:v>31.09</c:v>
                </c:pt>
                <c:pt idx="4158">
                  <c:v>31.09</c:v>
                </c:pt>
                <c:pt idx="4159">
                  <c:v>31.09</c:v>
                </c:pt>
                <c:pt idx="4160">
                  <c:v>31.09</c:v>
                </c:pt>
                <c:pt idx="4161">
                  <c:v>31.09</c:v>
                </c:pt>
                <c:pt idx="4162">
                  <c:v>31.09</c:v>
                </c:pt>
                <c:pt idx="4163">
                  <c:v>31.09</c:v>
                </c:pt>
                <c:pt idx="4164">
                  <c:v>31.08</c:v>
                </c:pt>
                <c:pt idx="4165">
                  <c:v>31.08</c:v>
                </c:pt>
                <c:pt idx="4166">
                  <c:v>31.08</c:v>
                </c:pt>
                <c:pt idx="4167">
                  <c:v>31.08</c:v>
                </c:pt>
                <c:pt idx="4168">
                  <c:v>31.08</c:v>
                </c:pt>
                <c:pt idx="4169">
                  <c:v>31.08</c:v>
                </c:pt>
                <c:pt idx="4170">
                  <c:v>31.08</c:v>
                </c:pt>
                <c:pt idx="4171">
                  <c:v>31.08</c:v>
                </c:pt>
                <c:pt idx="4172">
                  <c:v>31.08</c:v>
                </c:pt>
                <c:pt idx="4173">
                  <c:v>31.08</c:v>
                </c:pt>
                <c:pt idx="4174">
                  <c:v>31.08</c:v>
                </c:pt>
                <c:pt idx="4175">
                  <c:v>31.08</c:v>
                </c:pt>
                <c:pt idx="4176">
                  <c:v>31.08</c:v>
                </c:pt>
                <c:pt idx="4177">
                  <c:v>31.08</c:v>
                </c:pt>
                <c:pt idx="4178">
                  <c:v>31.07</c:v>
                </c:pt>
                <c:pt idx="4179">
                  <c:v>31.07</c:v>
                </c:pt>
                <c:pt idx="4180">
                  <c:v>31.07</c:v>
                </c:pt>
                <c:pt idx="4181">
                  <c:v>31.07</c:v>
                </c:pt>
                <c:pt idx="4182">
                  <c:v>31.07</c:v>
                </c:pt>
                <c:pt idx="4183">
                  <c:v>31.06</c:v>
                </c:pt>
                <c:pt idx="4184">
                  <c:v>31.06</c:v>
                </c:pt>
                <c:pt idx="4185">
                  <c:v>31.06</c:v>
                </c:pt>
                <c:pt idx="4186">
                  <c:v>31.06</c:v>
                </c:pt>
                <c:pt idx="4187">
                  <c:v>31.05</c:v>
                </c:pt>
                <c:pt idx="4188">
                  <c:v>31.05</c:v>
                </c:pt>
                <c:pt idx="4189">
                  <c:v>31.05</c:v>
                </c:pt>
                <c:pt idx="4190">
                  <c:v>31.05</c:v>
                </c:pt>
                <c:pt idx="4191">
                  <c:v>31.04</c:v>
                </c:pt>
                <c:pt idx="4192">
                  <c:v>31.04</c:v>
                </c:pt>
                <c:pt idx="4193">
                  <c:v>31.04</c:v>
                </c:pt>
                <c:pt idx="4194">
                  <c:v>31.04</c:v>
                </c:pt>
                <c:pt idx="4195">
                  <c:v>31.04</c:v>
                </c:pt>
                <c:pt idx="4196">
                  <c:v>31.04</c:v>
                </c:pt>
                <c:pt idx="4197">
                  <c:v>31.04</c:v>
                </c:pt>
                <c:pt idx="4198">
                  <c:v>31.04</c:v>
                </c:pt>
                <c:pt idx="4199">
                  <c:v>31.04</c:v>
                </c:pt>
                <c:pt idx="4200">
                  <c:v>31.04</c:v>
                </c:pt>
                <c:pt idx="4201">
                  <c:v>31.04</c:v>
                </c:pt>
                <c:pt idx="4202">
                  <c:v>31.04</c:v>
                </c:pt>
                <c:pt idx="4203">
                  <c:v>31.03</c:v>
                </c:pt>
                <c:pt idx="4204">
                  <c:v>31.03</c:v>
                </c:pt>
                <c:pt idx="4205">
                  <c:v>31.03</c:v>
                </c:pt>
                <c:pt idx="4206">
                  <c:v>31.03</c:v>
                </c:pt>
                <c:pt idx="4207">
                  <c:v>31.03</c:v>
                </c:pt>
                <c:pt idx="4208">
                  <c:v>31.02</c:v>
                </c:pt>
                <c:pt idx="4209">
                  <c:v>31.02</c:v>
                </c:pt>
                <c:pt idx="4210">
                  <c:v>31.02</c:v>
                </c:pt>
                <c:pt idx="4211">
                  <c:v>31.02</c:v>
                </c:pt>
                <c:pt idx="4212">
                  <c:v>31.02</c:v>
                </c:pt>
                <c:pt idx="4213">
                  <c:v>31.02</c:v>
                </c:pt>
                <c:pt idx="4214">
                  <c:v>31.02</c:v>
                </c:pt>
                <c:pt idx="4215">
                  <c:v>31.01</c:v>
                </c:pt>
                <c:pt idx="4216">
                  <c:v>31.01</c:v>
                </c:pt>
                <c:pt idx="4217">
                  <c:v>31.01</c:v>
                </c:pt>
                <c:pt idx="4218">
                  <c:v>31.01</c:v>
                </c:pt>
                <c:pt idx="4219">
                  <c:v>31.01</c:v>
                </c:pt>
                <c:pt idx="4220">
                  <c:v>31.01</c:v>
                </c:pt>
                <c:pt idx="4221">
                  <c:v>31.01</c:v>
                </c:pt>
                <c:pt idx="4222">
                  <c:v>31.01</c:v>
                </c:pt>
                <c:pt idx="4223">
                  <c:v>31</c:v>
                </c:pt>
                <c:pt idx="4224">
                  <c:v>31</c:v>
                </c:pt>
                <c:pt idx="4225">
                  <c:v>31</c:v>
                </c:pt>
                <c:pt idx="4226">
                  <c:v>31</c:v>
                </c:pt>
                <c:pt idx="4227">
                  <c:v>31</c:v>
                </c:pt>
                <c:pt idx="4228">
                  <c:v>31</c:v>
                </c:pt>
                <c:pt idx="4229">
                  <c:v>31</c:v>
                </c:pt>
                <c:pt idx="4230">
                  <c:v>31</c:v>
                </c:pt>
                <c:pt idx="4231">
                  <c:v>31</c:v>
                </c:pt>
                <c:pt idx="4232">
                  <c:v>31</c:v>
                </c:pt>
                <c:pt idx="4233">
                  <c:v>31</c:v>
                </c:pt>
                <c:pt idx="4234">
                  <c:v>31</c:v>
                </c:pt>
                <c:pt idx="4235">
                  <c:v>31</c:v>
                </c:pt>
                <c:pt idx="4236">
                  <c:v>31</c:v>
                </c:pt>
                <c:pt idx="4237">
                  <c:v>30.99</c:v>
                </c:pt>
                <c:pt idx="4238">
                  <c:v>30.99</c:v>
                </c:pt>
                <c:pt idx="4239">
                  <c:v>30.99</c:v>
                </c:pt>
                <c:pt idx="4240">
                  <c:v>30.99</c:v>
                </c:pt>
                <c:pt idx="4241">
                  <c:v>30.99</c:v>
                </c:pt>
                <c:pt idx="4242">
                  <c:v>30.98</c:v>
                </c:pt>
                <c:pt idx="4243">
                  <c:v>30.98</c:v>
                </c:pt>
                <c:pt idx="4244">
                  <c:v>30.98</c:v>
                </c:pt>
                <c:pt idx="4245">
                  <c:v>30.98</c:v>
                </c:pt>
                <c:pt idx="4246">
                  <c:v>30.98</c:v>
                </c:pt>
                <c:pt idx="4247">
                  <c:v>30.98</c:v>
                </c:pt>
                <c:pt idx="4248">
                  <c:v>30.97</c:v>
                </c:pt>
                <c:pt idx="4249">
                  <c:v>30.97</c:v>
                </c:pt>
                <c:pt idx="4250">
                  <c:v>30.97</c:v>
                </c:pt>
                <c:pt idx="4251">
                  <c:v>30.97</c:v>
                </c:pt>
                <c:pt idx="4252">
                  <c:v>30.97</c:v>
                </c:pt>
                <c:pt idx="4253">
                  <c:v>30.96</c:v>
                </c:pt>
                <c:pt idx="4254">
                  <c:v>30.96</c:v>
                </c:pt>
                <c:pt idx="4255">
                  <c:v>30.96</c:v>
                </c:pt>
                <c:pt idx="4256">
                  <c:v>30.96</c:v>
                </c:pt>
                <c:pt idx="4257">
                  <c:v>30.96</c:v>
                </c:pt>
                <c:pt idx="4258">
                  <c:v>30.96</c:v>
                </c:pt>
                <c:pt idx="4259">
                  <c:v>30.96</c:v>
                </c:pt>
                <c:pt idx="4260">
                  <c:v>30.95</c:v>
                </c:pt>
                <c:pt idx="4261">
                  <c:v>30.95</c:v>
                </c:pt>
                <c:pt idx="4262">
                  <c:v>30.95</c:v>
                </c:pt>
                <c:pt idx="4263">
                  <c:v>30.94</c:v>
                </c:pt>
                <c:pt idx="4264">
                  <c:v>30.94</c:v>
                </c:pt>
                <c:pt idx="4265">
                  <c:v>30.94</c:v>
                </c:pt>
                <c:pt idx="4266">
                  <c:v>30.94</c:v>
                </c:pt>
                <c:pt idx="4267">
                  <c:v>30.94</c:v>
                </c:pt>
                <c:pt idx="4268">
                  <c:v>30.94</c:v>
                </c:pt>
                <c:pt idx="4269">
                  <c:v>30.94</c:v>
                </c:pt>
                <c:pt idx="4270">
                  <c:v>30.94</c:v>
                </c:pt>
                <c:pt idx="4271">
                  <c:v>30.93</c:v>
                </c:pt>
                <c:pt idx="4272">
                  <c:v>30.93</c:v>
                </c:pt>
                <c:pt idx="4273">
                  <c:v>30.93</c:v>
                </c:pt>
                <c:pt idx="4274">
                  <c:v>30.92</c:v>
                </c:pt>
                <c:pt idx="4275">
                  <c:v>30.92</c:v>
                </c:pt>
                <c:pt idx="4276">
                  <c:v>30.91</c:v>
                </c:pt>
                <c:pt idx="4277">
                  <c:v>30.91</c:v>
                </c:pt>
                <c:pt idx="4278">
                  <c:v>30.91</c:v>
                </c:pt>
                <c:pt idx="4279">
                  <c:v>30.91</c:v>
                </c:pt>
                <c:pt idx="4280">
                  <c:v>30.91</c:v>
                </c:pt>
                <c:pt idx="4281">
                  <c:v>30.9</c:v>
                </c:pt>
                <c:pt idx="4282">
                  <c:v>30.9</c:v>
                </c:pt>
                <c:pt idx="4283">
                  <c:v>30.9</c:v>
                </c:pt>
                <c:pt idx="4284">
                  <c:v>30.9</c:v>
                </c:pt>
                <c:pt idx="4285">
                  <c:v>30.9</c:v>
                </c:pt>
                <c:pt idx="4286">
                  <c:v>30.9</c:v>
                </c:pt>
                <c:pt idx="4287">
                  <c:v>30.9</c:v>
                </c:pt>
                <c:pt idx="4288">
                  <c:v>30.9</c:v>
                </c:pt>
                <c:pt idx="4289">
                  <c:v>30.89</c:v>
                </c:pt>
                <c:pt idx="4290">
                  <c:v>30.89</c:v>
                </c:pt>
                <c:pt idx="4291">
                  <c:v>30.88</c:v>
                </c:pt>
                <c:pt idx="4292">
                  <c:v>30.87</c:v>
                </c:pt>
                <c:pt idx="4293">
                  <c:v>30.87</c:v>
                </c:pt>
                <c:pt idx="4294">
                  <c:v>30.87</c:v>
                </c:pt>
                <c:pt idx="4295">
                  <c:v>30.87</c:v>
                </c:pt>
                <c:pt idx="4296">
                  <c:v>30.86</c:v>
                </c:pt>
                <c:pt idx="4297">
                  <c:v>30.86</c:v>
                </c:pt>
                <c:pt idx="4298">
                  <c:v>30.86</c:v>
                </c:pt>
                <c:pt idx="4299">
                  <c:v>30.86</c:v>
                </c:pt>
                <c:pt idx="4300">
                  <c:v>30.86</c:v>
                </c:pt>
                <c:pt idx="4301">
                  <c:v>30.86</c:v>
                </c:pt>
                <c:pt idx="4302">
                  <c:v>30.85</c:v>
                </c:pt>
                <c:pt idx="4303">
                  <c:v>30.85</c:v>
                </c:pt>
                <c:pt idx="4304">
                  <c:v>30.83</c:v>
                </c:pt>
                <c:pt idx="4305">
                  <c:v>30.82</c:v>
                </c:pt>
                <c:pt idx="4306">
                  <c:v>30.82</c:v>
                </c:pt>
                <c:pt idx="4307">
                  <c:v>30.82</c:v>
                </c:pt>
                <c:pt idx="4308">
                  <c:v>30.82</c:v>
                </c:pt>
                <c:pt idx="4309">
                  <c:v>30.81</c:v>
                </c:pt>
                <c:pt idx="4310">
                  <c:v>30.81</c:v>
                </c:pt>
                <c:pt idx="4311">
                  <c:v>30.8</c:v>
                </c:pt>
                <c:pt idx="4312">
                  <c:v>30.8</c:v>
                </c:pt>
                <c:pt idx="4313">
                  <c:v>30.79</c:v>
                </c:pt>
                <c:pt idx="4314">
                  <c:v>30.79</c:v>
                </c:pt>
                <c:pt idx="4315">
                  <c:v>30.78</c:v>
                </c:pt>
                <c:pt idx="4316">
                  <c:v>30.78</c:v>
                </c:pt>
                <c:pt idx="4317">
                  <c:v>30.77</c:v>
                </c:pt>
                <c:pt idx="4318">
                  <c:v>30.77</c:v>
                </c:pt>
                <c:pt idx="4319">
                  <c:v>30.76</c:v>
                </c:pt>
                <c:pt idx="4320">
                  <c:v>30.75</c:v>
                </c:pt>
                <c:pt idx="4321">
                  <c:v>30.75</c:v>
                </c:pt>
                <c:pt idx="4322">
                  <c:v>30.75</c:v>
                </c:pt>
                <c:pt idx="4323">
                  <c:v>30.74</c:v>
                </c:pt>
                <c:pt idx="4324">
                  <c:v>30.74</c:v>
                </c:pt>
                <c:pt idx="4325">
                  <c:v>30.73</c:v>
                </c:pt>
                <c:pt idx="4326">
                  <c:v>30.73</c:v>
                </c:pt>
                <c:pt idx="4327">
                  <c:v>30.72</c:v>
                </c:pt>
                <c:pt idx="4328">
                  <c:v>30.71</c:v>
                </c:pt>
                <c:pt idx="4329">
                  <c:v>30.71</c:v>
                </c:pt>
                <c:pt idx="4330">
                  <c:v>30.71</c:v>
                </c:pt>
                <c:pt idx="4331">
                  <c:v>30.7</c:v>
                </c:pt>
                <c:pt idx="4332">
                  <c:v>30.7</c:v>
                </c:pt>
                <c:pt idx="4333">
                  <c:v>30.69</c:v>
                </c:pt>
                <c:pt idx="4334">
                  <c:v>30.69</c:v>
                </c:pt>
                <c:pt idx="4335">
                  <c:v>30.69</c:v>
                </c:pt>
                <c:pt idx="4336">
                  <c:v>30.68</c:v>
                </c:pt>
                <c:pt idx="4337">
                  <c:v>30.68</c:v>
                </c:pt>
                <c:pt idx="4338">
                  <c:v>30.68</c:v>
                </c:pt>
                <c:pt idx="4339">
                  <c:v>30.67</c:v>
                </c:pt>
                <c:pt idx="4340">
                  <c:v>30.67</c:v>
                </c:pt>
                <c:pt idx="4341">
                  <c:v>30.66</c:v>
                </c:pt>
                <c:pt idx="4342">
                  <c:v>30.66</c:v>
                </c:pt>
                <c:pt idx="4343">
                  <c:v>30.66</c:v>
                </c:pt>
                <c:pt idx="4344">
                  <c:v>30.65</c:v>
                </c:pt>
                <c:pt idx="4345">
                  <c:v>30.65</c:v>
                </c:pt>
                <c:pt idx="4346">
                  <c:v>30.65</c:v>
                </c:pt>
                <c:pt idx="4347">
                  <c:v>30.65</c:v>
                </c:pt>
                <c:pt idx="4348">
                  <c:v>30.63</c:v>
                </c:pt>
                <c:pt idx="4349">
                  <c:v>30.63</c:v>
                </c:pt>
                <c:pt idx="4350">
                  <c:v>30.63</c:v>
                </c:pt>
                <c:pt idx="4351">
                  <c:v>30.62</c:v>
                </c:pt>
                <c:pt idx="4352">
                  <c:v>30.62</c:v>
                </c:pt>
                <c:pt idx="4353">
                  <c:v>30.62</c:v>
                </c:pt>
                <c:pt idx="4354">
                  <c:v>30.62</c:v>
                </c:pt>
                <c:pt idx="4355">
                  <c:v>30.62</c:v>
                </c:pt>
                <c:pt idx="4356">
                  <c:v>30.61</c:v>
                </c:pt>
                <c:pt idx="4357">
                  <c:v>30.61</c:v>
                </c:pt>
                <c:pt idx="4358">
                  <c:v>30.61</c:v>
                </c:pt>
                <c:pt idx="4359">
                  <c:v>30.61</c:v>
                </c:pt>
                <c:pt idx="4360">
                  <c:v>30.6</c:v>
                </c:pt>
                <c:pt idx="4361">
                  <c:v>30.59</c:v>
                </c:pt>
                <c:pt idx="4362">
                  <c:v>30.59</c:v>
                </c:pt>
                <c:pt idx="4363">
                  <c:v>30.59</c:v>
                </c:pt>
                <c:pt idx="4364">
                  <c:v>30.59</c:v>
                </c:pt>
                <c:pt idx="4365">
                  <c:v>30.58</c:v>
                </c:pt>
                <c:pt idx="4366">
                  <c:v>30.58</c:v>
                </c:pt>
                <c:pt idx="4367">
                  <c:v>30.57</c:v>
                </c:pt>
                <c:pt idx="4368">
                  <c:v>30.57</c:v>
                </c:pt>
                <c:pt idx="4369">
                  <c:v>30.57</c:v>
                </c:pt>
                <c:pt idx="4370">
                  <c:v>30.57</c:v>
                </c:pt>
                <c:pt idx="4371">
                  <c:v>30.57</c:v>
                </c:pt>
                <c:pt idx="4372">
                  <c:v>30.56</c:v>
                </c:pt>
                <c:pt idx="4373">
                  <c:v>30.56</c:v>
                </c:pt>
                <c:pt idx="4374">
                  <c:v>30.55</c:v>
                </c:pt>
                <c:pt idx="4375">
                  <c:v>30.55</c:v>
                </c:pt>
                <c:pt idx="4376">
                  <c:v>30.55</c:v>
                </c:pt>
                <c:pt idx="4377">
                  <c:v>30.55</c:v>
                </c:pt>
                <c:pt idx="4378">
                  <c:v>30.54</c:v>
                </c:pt>
                <c:pt idx="4379">
                  <c:v>30.54</c:v>
                </c:pt>
                <c:pt idx="4380">
                  <c:v>30.54</c:v>
                </c:pt>
                <c:pt idx="4381">
                  <c:v>30.54</c:v>
                </c:pt>
                <c:pt idx="4382">
                  <c:v>30.53</c:v>
                </c:pt>
                <c:pt idx="4383">
                  <c:v>30.53</c:v>
                </c:pt>
                <c:pt idx="4384">
                  <c:v>30.52</c:v>
                </c:pt>
                <c:pt idx="4385">
                  <c:v>30.52</c:v>
                </c:pt>
                <c:pt idx="4386">
                  <c:v>30.52</c:v>
                </c:pt>
                <c:pt idx="4387">
                  <c:v>30.52</c:v>
                </c:pt>
                <c:pt idx="4388">
                  <c:v>30.52</c:v>
                </c:pt>
                <c:pt idx="4389">
                  <c:v>30.5</c:v>
                </c:pt>
                <c:pt idx="4390">
                  <c:v>30.5</c:v>
                </c:pt>
                <c:pt idx="4391">
                  <c:v>30.49</c:v>
                </c:pt>
                <c:pt idx="4392">
                  <c:v>30.49</c:v>
                </c:pt>
                <c:pt idx="4393">
                  <c:v>30.49</c:v>
                </c:pt>
                <c:pt idx="4394">
                  <c:v>30.48</c:v>
                </c:pt>
                <c:pt idx="4395">
                  <c:v>30.48</c:v>
                </c:pt>
                <c:pt idx="4396">
                  <c:v>30.48</c:v>
                </c:pt>
                <c:pt idx="4397">
                  <c:v>30.48</c:v>
                </c:pt>
                <c:pt idx="4398">
                  <c:v>30.48</c:v>
                </c:pt>
                <c:pt idx="4399">
                  <c:v>30.47</c:v>
                </c:pt>
                <c:pt idx="4400">
                  <c:v>30.47</c:v>
                </c:pt>
                <c:pt idx="4401">
                  <c:v>30.47</c:v>
                </c:pt>
                <c:pt idx="4402">
                  <c:v>30.47</c:v>
                </c:pt>
                <c:pt idx="4403">
                  <c:v>30.46</c:v>
                </c:pt>
                <c:pt idx="4404">
                  <c:v>30.46</c:v>
                </c:pt>
                <c:pt idx="4405">
                  <c:v>30.45</c:v>
                </c:pt>
                <c:pt idx="4406">
                  <c:v>30.44</c:v>
                </c:pt>
                <c:pt idx="4407">
                  <c:v>30.44</c:v>
                </c:pt>
                <c:pt idx="4408">
                  <c:v>30.44</c:v>
                </c:pt>
                <c:pt idx="4409">
                  <c:v>30.44</c:v>
                </c:pt>
                <c:pt idx="4410">
                  <c:v>30.43</c:v>
                </c:pt>
                <c:pt idx="4411">
                  <c:v>30.43</c:v>
                </c:pt>
                <c:pt idx="4412">
                  <c:v>30.43</c:v>
                </c:pt>
                <c:pt idx="4413">
                  <c:v>30.43</c:v>
                </c:pt>
                <c:pt idx="4414">
                  <c:v>30.42</c:v>
                </c:pt>
                <c:pt idx="4415">
                  <c:v>30.41</c:v>
                </c:pt>
                <c:pt idx="4416">
                  <c:v>30.41</c:v>
                </c:pt>
                <c:pt idx="4417">
                  <c:v>30.41</c:v>
                </c:pt>
                <c:pt idx="4418">
                  <c:v>30.41</c:v>
                </c:pt>
                <c:pt idx="4419">
                  <c:v>30.4</c:v>
                </c:pt>
                <c:pt idx="4420">
                  <c:v>30.4</c:v>
                </c:pt>
                <c:pt idx="4421">
                  <c:v>30.4</c:v>
                </c:pt>
                <c:pt idx="4422">
                  <c:v>30.4</c:v>
                </c:pt>
                <c:pt idx="4423">
                  <c:v>30.39</c:v>
                </c:pt>
                <c:pt idx="4424">
                  <c:v>30.39</c:v>
                </c:pt>
                <c:pt idx="4425">
                  <c:v>30.38</c:v>
                </c:pt>
                <c:pt idx="4426">
                  <c:v>30.38</c:v>
                </c:pt>
                <c:pt idx="4427">
                  <c:v>30.38</c:v>
                </c:pt>
                <c:pt idx="4428">
                  <c:v>30.38</c:v>
                </c:pt>
                <c:pt idx="4429">
                  <c:v>30.38</c:v>
                </c:pt>
                <c:pt idx="4430">
                  <c:v>30.37</c:v>
                </c:pt>
                <c:pt idx="4431">
                  <c:v>30.35</c:v>
                </c:pt>
                <c:pt idx="4432">
                  <c:v>30.35</c:v>
                </c:pt>
                <c:pt idx="4433">
                  <c:v>30.35</c:v>
                </c:pt>
                <c:pt idx="4434">
                  <c:v>30.35</c:v>
                </c:pt>
                <c:pt idx="4435">
                  <c:v>30.35</c:v>
                </c:pt>
                <c:pt idx="4436">
                  <c:v>30.34</c:v>
                </c:pt>
                <c:pt idx="4437">
                  <c:v>30.33</c:v>
                </c:pt>
                <c:pt idx="4438">
                  <c:v>30.32</c:v>
                </c:pt>
                <c:pt idx="4439">
                  <c:v>30.32</c:v>
                </c:pt>
                <c:pt idx="4440">
                  <c:v>30.32</c:v>
                </c:pt>
                <c:pt idx="4441">
                  <c:v>30.32</c:v>
                </c:pt>
                <c:pt idx="4442">
                  <c:v>30.32</c:v>
                </c:pt>
                <c:pt idx="4443">
                  <c:v>30.3</c:v>
                </c:pt>
                <c:pt idx="4444">
                  <c:v>30.29</c:v>
                </c:pt>
                <c:pt idx="4445">
                  <c:v>30.29</c:v>
                </c:pt>
                <c:pt idx="4446">
                  <c:v>30.29</c:v>
                </c:pt>
                <c:pt idx="4447">
                  <c:v>30.29</c:v>
                </c:pt>
                <c:pt idx="4448">
                  <c:v>30.29</c:v>
                </c:pt>
                <c:pt idx="4449">
                  <c:v>30.29</c:v>
                </c:pt>
                <c:pt idx="4450">
                  <c:v>30.29</c:v>
                </c:pt>
                <c:pt idx="4451">
                  <c:v>30.28</c:v>
                </c:pt>
                <c:pt idx="4452">
                  <c:v>30.28</c:v>
                </c:pt>
                <c:pt idx="4453">
                  <c:v>30.28</c:v>
                </c:pt>
                <c:pt idx="4454">
                  <c:v>30.28</c:v>
                </c:pt>
                <c:pt idx="4455">
                  <c:v>30.27</c:v>
                </c:pt>
                <c:pt idx="4456">
                  <c:v>30.27</c:v>
                </c:pt>
                <c:pt idx="4457">
                  <c:v>30.27</c:v>
                </c:pt>
                <c:pt idx="4458">
                  <c:v>30.27</c:v>
                </c:pt>
                <c:pt idx="4459">
                  <c:v>30.26</c:v>
                </c:pt>
                <c:pt idx="4460">
                  <c:v>30.26</c:v>
                </c:pt>
                <c:pt idx="4461">
                  <c:v>30.26</c:v>
                </c:pt>
                <c:pt idx="4462">
                  <c:v>30.26</c:v>
                </c:pt>
                <c:pt idx="4463">
                  <c:v>30.25</c:v>
                </c:pt>
                <c:pt idx="4464">
                  <c:v>30.25</c:v>
                </c:pt>
                <c:pt idx="4465">
                  <c:v>30.25</c:v>
                </c:pt>
                <c:pt idx="4466">
                  <c:v>30.24</c:v>
                </c:pt>
                <c:pt idx="4467">
                  <c:v>30.24</c:v>
                </c:pt>
                <c:pt idx="4468">
                  <c:v>30.24</c:v>
                </c:pt>
                <c:pt idx="4469">
                  <c:v>30.23</c:v>
                </c:pt>
                <c:pt idx="4470">
                  <c:v>30.23</c:v>
                </c:pt>
                <c:pt idx="4471">
                  <c:v>30.23</c:v>
                </c:pt>
                <c:pt idx="4472">
                  <c:v>30.23</c:v>
                </c:pt>
                <c:pt idx="4473">
                  <c:v>30.23</c:v>
                </c:pt>
                <c:pt idx="4474">
                  <c:v>30.21</c:v>
                </c:pt>
                <c:pt idx="4475">
                  <c:v>30.21</c:v>
                </c:pt>
                <c:pt idx="4476">
                  <c:v>30.21</c:v>
                </c:pt>
                <c:pt idx="4477">
                  <c:v>30.21</c:v>
                </c:pt>
                <c:pt idx="4478">
                  <c:v>30.2</c:v>
                </c:pt>
                <c:pt idx="4479">
                  <c:v>30.2</c:v>
                </c:pt>
                <c:pt idx="4480">
                  <c:v>30.17</c:v>
                </c:pt>
                <c:pt idx="4481">
                  <c:v>30.17</c:v>
                </c:pt>
                <c:pt idx="4482">
                  <c:v>30.16</c:v>
                </c:pt>
                <c:pt idx="4483">
                  <c:v>30.16</c:v>
                </c:pt>
                <c:pt idx="4484">
                  <c:v>30.16</c:v>
                </c:pt>
                <c:pt idx="4485">
                  <c:v>30.15</c:v>
                </c:pt>
                <c:pt idx="4486">
                  <c:v>30.14</c:v>
                </c:pt>
                <c:pt idx="4487">
                  <c:v>30.14</c:v>
                </c:pt>
                <c:pt idx="4488">
                  <c:v>30.14</c:v>
                </c:pt>
                <c:pt idx="4489">
                  <c:v>30.13</c:v>
                </c:pt>
                <c:pt idx="4490">
                  <c:v>30.13</c:v>
                </c:pt>
                <c:pt idx="4491">
                  <c:v>30.12</c:v>
                </c:pt>
                <c:pt idx="4492">
                  <c:v>30.11</c:v>
                </c:pt>
                <c:pt idx="4493">
                  <c:v>30.11</c:v>
                </c:pt>
                <c:pt idx="4494">
                  <c:v>30.1</c:v>
                </c:pt>
                <c:pt idx="4495">
                  <c:v>30.1</c:v>
                </c:pt>
                <c:pt idx="4496">
                  <c:v>30.1</c:v>
                </c:pt>
                <c:pt idx="4497">
                  <c:v>30.1</c:v>
                </c:pt>
                <c:pt idx="4498">
                  <c:v>30.1</c:v>
                </c:pt>
                <c:pt idx="4499">
                  <c:v>30.09</c:v>
                </c:pt>
                <c:pt idx="4500">
                  <c:v>30.09</c:v>
                </c:pt>
                <c:pt idx="4501">
                  <c:v>30.09</c:v>
                </c:pt>
                <c:pt idx="4502">
                  <c:v>30.09</c:v>
                </c:pt>
                <c:pt idx="4503">
                  <c:v>30.09</c:v>
                </c:pt>
                <c:pt idx="4504">
                  <c:v>30.09</c:v>
                </c:pt>
                <c:pt idx="4505">
                  <c:v>30.09</c:v>
                </c:pt>
                <c:pt idx="4506">
                  <c:v>30.09</c:v>
                </c:pt>
                <c:pt idx="4507">
                  <c:v>30.09</c:v>
                </c:pt>
                <c:pt idx="4508">
                  <c:v>30.09</c:v>
                </c:pt>
                <c:pt idx="4509">
                  <c:v>30.09</c:v>
                </c:pt>
                <c:pt idx="4510">
                  <c:v>30.09</c:v>
                </c:pt>
                <c:pt idx="4511">
                  <c:v>30.09</c:v>
                </c:pt>
                <c:pt idx="4512">
                  <c:v>30.09</c:v>
                </c:pt>
                <c:pt idx="4513">
                  <c:v>30.08</c:v>
                </c:pt>
                <c:pt idx="4514">
                  <c:v>30.08</c:v>
                </c:pt>
                <c:pt idx="4515">
                  <c:v>30.08</c:v>
                </c:pt>
                <c:pt idx="4516">
                  <c:v>30.08</c:v>
                </c:pt>
                <c:pt idx="4517">
                  <c:v>30.08</c:v>
                </c:pt>
                <c:pt idx="4518">
                  <c:v>30.08</c:v>
                </c:pt>
                <c:pt idx="4519">
                  <c:v>30.08</c:v>
                </c:pt>
                <c:pt idx="4520">
                  <c:v>30.08</c:v>
                </c:pt>
                <c:pt idx="4521">
                  <c:v>30.08</c:v>
                </c:pt>
                <c:pt idx="4522">
                  <c:v>30.08</c:v>
                </c:pt>
                <c:pt idx="4523">
                  <c:v>30.08</c:v>
                </c:pt>
                <c:pt idx="4524">
                  <c:v>30.07</c:v>
                </c:pt>
                <c:pt idx="4525">
                  <c:v>30.07</c:v>
                </c:pt>
                <c:pt idx="4526">
                  <c:v>30.07</c:v>
                </c:pt>
                <c:pt idx="4527">
                  <c:v>30.07</c:v>
                </c:pt>
                <c:pt idx="4528">
                  <c:v>30.07</c:v>
                </c:pt>
                <c:pt idx="4529">
                  <c:v>30.07</c:v>
                </c:pt>
                <c:pt idx="4530">
                  <c:v>30.07</c:v>
                </c:pt>
                <c:pt idx="4531">
                  <c:v>30.07</c:v>
                </c:pt>
                <c:pt idx="4532">
                  <c:v>30.07</c:v>
                </c:pt>
                <c:pt idx="4533">
                  <c:v>30.07</c:v>
                </c:pt>
                <c:pt idx="4534">
                  <c:v>30.07</c:v>
                </c:pt>
                <c:pt idx="4535">
                  <c:v>30.07</c:v>
                </c:pt>
                <c:pt idx="4536">
                  <c:v>30.07</c:v>
                </c:pt>
                <c:pt idx="4537">
                  <c:v>30.07</c:v>
                </c:pt>
                <c:pt idx="4538">
                  <c:v>30.06</c:v>
                </c:pt>
                <c:pt idx="4539">
                  <c:v>30.06</c:v>
                </c:pt>
                <c:pt idx="4540">
                  <c:v>30.06</c:v>
                </c:pt>
                <c:pt idx="4541">
                  <c:v>30.06</c:v>
                </c:pt>
                <c:pt idx="4542">
                  <c:v>30.06</c:v>
                </c:pt>
                <c:pt idx="4543">
                  <c:v>30.06</c:v>
                </c:pt>
                <c:pt idx="4544">
                  <c:v>30.06</c:v>
                </c:pt>
                <c:pt idx="4545">
                  <c:v>30.06</c:v>
                </c:pt>
                <c:pt idx="4546">
                  <c:v>30.06</c:v>
                </c:pt>
                <c:pt idx="4547">
                  <c:v>30.05</c:v>
                </c:pt>
                <c:pt idx="4548">
                  <c:v>30.05</c:v>
                </c:pt>
                <c:pt idx="4549">
                  <c:v>30.05</c:v>
                </c:pt>
                <c:pt idx="4550">
                  <c:v>30.05</c:v>
                </c:pt>
                <c:pt idx="4551">
                  <c:v>30.05</c:v>
                </c:pt>
                <c:pt idx="4552">
                  <c:v>30.05</c:v>
                </c:pt>
                <c:pt idx="4553">
                  <c:v>30.05</c:v>
                </c:pt>
                <c:pt idx="4554">
                  <c:v>30.05</c:v>
                </c:pt>
                <c:pt idx="4555">
                  <c:v>30.04</c:v>
                </c:pt>
                <c:pt idx="4556">
                  <c:v>30.04</c:v>
                </c:pt>
                <c:pt idx="4557">
                  <c:v>30.04</c:v>
                </c:pt>
                <c:pt idx="4558">
                  <c:v>30.04</c:v>
                </c:pt>
                <c:pt idx="4559">
                  <c:v>30.04</c:v>
                </c:pt>
                <c:pt idx="4560">
                  <c:v>30.04</c:v>
                </c:pt>
                <c:pt idx="4561">
                  <c:v>30.04</c:v>
                </c:pt>
                <c:pt idx="4562">
                  <c:v>30.04</c:v>
                </c:pt>
                <c:pt idx="4563">
                  <c:v>30.03</c:v>
                </c:pt>
                <c:pt idx="4564">
                  <c:v>30.03</c:v>
                </c:pt>
                <c:pt idx="4565">
                  <c:v>30.03</c:v>
                </c:pt>
                <c:pt idx="4566">
                  <c:v>30.03</c:v>
                </c:pt>
                <c:pt idx="4567">
                  <c:v>30.03</c:v>
                </c:pt>
                <c:pt idx="4568">
                  <c:v>30.03</c:v>
                </c:pt>
                <c:pt idx="4569">
                  <c:v>30.03</c:v>
                </c:pt>
                <c:pt idx="4570">
                  <c:v>30.03</c:v>
                </c:pt>
                <c:pt idx="4571">
                  <c:v>30.03</c:v>
                </c:pt>
                <c:pt idx="4572">
                  <c:v>30.03</c:v>
                </c:pt>
                <c:pt idx="4573">
                  <c:v>30.03</c:v>
                </c:pt>
                <c:pt idx="4574">
                  <c:v>30.03</c:v>
                </c:pt>
                <c:pt idx="4575">
                  <c:v>30.03</c:v>
                </c:pt>
                <c:pt idx="4576">
                  <c:v>30.03</c:v>
                </c:pt>
                <c:pt idx="4577">
                  <c:v>30.03</c:v>
                </c:pt>
                <c:pt idx="4578">
                  <c:v>30.03</c:v>
                </c:pt>
                <c:pt idx="4579">
                  <c:v>30.03</c:v>
                </c:pt>
                <c:pt idx="4580">
                  <c:v>30.02</c:v>
                </c:pt>
                <c:pt idx="4581">
                  <c:v>30.02</c:v>
                </c:pt>
                <c:pt idx="4582">
                  <c:v>30.02</c:v>
                </c:pt>
                <c:pt idx="4583">
                  <c:v>30.02</c:v>
                </c:pt>
                <c:pt idx="4584">
                  <c:v>30.02</c:v>
                </c:pt>
                <c:pt idx="4585">
                  <c:v>30.02</c:v>
                </c:pt>
                <c:pt idx="4586">
                  <c:v>30.02</c:v>
                </c:pt>
                <c:pt idx="4587">
                  <c:v>30.02</c:v>
                </c:pt>
                <c:pt idx="4588">
                  <c:v>30.02</c:v>
                </c:pt>
                <c:pt idx="4589">
                  <c:v>30.02</c:v>
                </c:pt>
                <c:pt idx="4590">
                  <c:v>30.01</c:v>
                </c:pt>
                <c:pt idx="4591">
                  <c:v>30.01</c:v>
                </c:pt>
                <c:pt idx="4592">
                  <c:v>30.01</c:v>
                </c:pt>
                <c:pt idx="4593">
                  <c:v>30.01</c:v>
                </c:pt>
                <c:pt idx="4594">
                  <c:v>30.01</c:v>
                </c:pt>
                <c:pt idx="4595">
                  <c:v>30.01</c:v>
                </c:pt>
                <c:pt idx="4596">
                  <c:v>30.01</c:v>
                </c:pt>
                <c:pt idx="4597">
                  <c:v>30.01</c:v>
                </c:pt>
                <c:pt idx="4598">
                  <c:v>30.01</c:v>
                </c:pt>
                <c:pt idx="4599">
                  <c:v>30.01</c:v>
                </c:pt>
                <c:pt idx="4600">
                  <c:v>30.01</c:v>
                </c:pt>
                <c:pt idx="4601">
                  <c:v>30.01</c:v>
                </c:pt>
                <c:pt idx="4602">
                  <c:v>30.01</c:v>
                </c:pt>
                <c:pt idx="4603">
                  <c:v>30.01</c:v>
                </c:pt>
                <c:pt idx="4604">
                  <c:v>30.01</c:v>
                </c:pt>
                <c:pt idx="4605">
                  <c:v>30.01</c:v>
                </c:pt>
                <c:pt idx="4606">
                  <c:v>30</c:v>
                </c:pt>
                <c:pt idx="4607">
                  <c:v>30</c:v>
                </c:pt>
                <c:pt idx="4608">
                  <c:v>30</c:v>
                </c:pt>
                <c:pt idx="4609">
                  <c:v>30</c:v>
                </c:pt>
                <c:pt idx="4610">
                  <c:v>30</c:v>
                </c:pt>
                <c:pt idx="4611">
                  <c:v>30</c:v>
                </c:pt>
                <c:pt idx="4612">
                  <c:v>30</c:v>
                </c:pt>
                <c:pt idx="4613">
                  <c:v>30</c:v>
                </c:pt>
                <c:pt idx="4614">
                  <c:v>30</c:v>
                </c:pt>
                <c:pt idx="4615">
                  <c:v>29.99</c:v>
                </c:pt>
                <c:pt idx="4616">
                  <c:v>29.99</c:v>
                </c:pt>
                <c:pt idx="4617">
                  <c:v>29.99</c:v>
                </c:pt>
                <c:pt idx="4618">
                  <c:v>29.99</c:v>
                </c:pt>
                <c:pt idx="4619">
                  <c:v>29.99</c:v>
                </c:pt>
                <c:pt idx="4620">
                  <c:v>29.99</c:v>
                </c:pt>
                <c:pt idx="4621">
                  <c:v>29.99</c:v>
                </c:pt>
                <c:pt idx="4622">
                  <c:v>29.99</c:v>
                </c:pt>
                <c:pt idx="4623">
                  <c:v>29.99</c:v>
                </c:pt>
                <c:pt idx="4624">
                  <c:v>29.99</c:v>
                </c:pt>
                <c:pt idx="4625">
                  <c:v>29.98</c:v>
                </c:pt>
                <c:pt idx="4626">
                  <c:v>29.98</c:v>
                </c:pt>
                <c:pt idx="4627">
                  <c:v>29.98</c:v>
                </c:pt>
                <c:pt idx="4628">
                  <c:v>29.98</c:v>
                </c:pt>
                <c:pt idx="4629">
                  <c:v>29.98</c:v>
                </c:pt>
                <c:pt idx="4630">
                  <c:v>29.98</c:v>
                </c:pt>
                <c:pt idx="4631">
                  <c:v>29.98</c:v>
                </c:pt>
                <c:pt idx="4632">
                  <c:v>29.98</c:v>
                </c:pt>
                <c:pt idx="4633">
                  <c:v>29.98</c:v>
                </c:pt>
                <c:pt idx="4634">
                  <c:v>29.97</c:v>
                </c:pt>
                <c:pt idx="4635">
                  <c:v>29.97</c:v>
                </c:pt>
                <c:pt idx="4636">
                  <c:v>29.97</c:v>
                </c:pt>
                <c:pt idx="4637">
                  <c:v>29.97</c:v>
                </c:pt>
                <c:pt idx="4638">
                  <c:v>29.97</c:v>
                </c:pt>
                <c:pt idx="4639">
                  <c:v>29.97</c:v>
                </c:pt>
                <c:pt idx="4640">
                  <c:v>29.97</c:v>
                </c:pt>
                <c:pt idx="4641">
                  <c:v>29.97</c:v>
                </c:pt>
                <c:pt idx="4642">
                  <c:v>29.97</c:v>
                </c:pt>
                <c:pt idx="4643">
                  <c:v>29.96</c:v>
                </c:pt>
                <c:pt idx="4644">
                  <c:v>29.96</c:v>
                </c:pt>
                <c:pt idx="4645">
                  <c:v>29.96</c:v>
                </c:pt>
                <c:pt idx="4646">
                  <c:v>29.96</c:v>
                </c:pt>
                <c:pt idx="4647">
                  <c:v>29.96</c:v>
                </c:pt>
                <c:pt idx="4648">
                  <c:v>29.95</c:v>
                </c:pt>
                <c:pt idx="4649">
                  <c:v>29.95</c:v>
                </c:pt>
                <c:pt idx="4650">
                  <c:v>29.95</c:v>
                </c:pt>
                <c:pt idx="4651">
                  <c:v>29.95</c:v>
                </c:pt>
                <c:pt idx="4652">
                  <c:v>29.95</c:v>
                </c:pt>
                <c:pt idx="4653">
                  <c:v>29.95</c:v>
                </c:pt>
                <c:pt idx="4654">
                  <c:v>29.95</c:v>
                </c:pt>
                <c:pt idx="4655">
                  <c:v>29.95</c:v>
                </c:pt>
                <c:pt idx="4656">
                  <c:v>29.95</c:v>
                </c:pt>
                <c:pt idx="4657">
                  <c:v>29.95</c:v>
                </c:pt>
                <c:pt idx="4658">
                  <c:v>29.95</c:v>
                </c:pt>
                <c:pt idx="4659">
                  <c:v>29.95</c:v>
                </c:pt>
                <c:pt idx="4660">
                  <c:v>29.95</c:v>
                </c:pt>
                <c:pt idx="4661">
                  <c:v>29.95</c:v>
                </c:pt>
                <c:pt idx="4662">
                  <c:v>29.95</c:v>
                </c:pt>
                <c:pt idx="4663">
                  <c:v>29.94</c:v>
                </c:pt>
                <c:pt idx="4664">
                  <c:v>29.94</c:v>
                </c:pt>
                <c:pt idx="4665">
                  <c:v>29.94</c:v>
                </c:pt>
                <c:pt idx="4666">
                  <c:v>29.94</c:v>
                </c:pt>
                <c:pt idx="4667">
                  <c:v>29.94</c:v>
                </c:pt>
                <c:pt idx="4668">
                  <c:v>29.94</c:v>
                </c:pt>
                <c:pt idx="4669">
                  <c:v>29.94</c:v>
                </c:pt>
                <c:pt idx="4670">
                  <c:v>29.94</c:v>
                </c:pt>
                <c:pt idx="4671">
                  <c:v>29.93</c:v>
                </c:pt>
                <c:pt idx="4672">
                  <c:v>29.93</c:v>
                </c:pt>
                <c:pt idx="4673">
                  <c:v>29.93</c:v>
                </c:pt>
                <c:pt idx="4674">
                  <c:v>29.93</c:v>
                </c:pt>
                <c:pt idx="4675">
                  <c:v>29.93</c:v>
                </c:pt>
                <c:pt idx="4676">
                  <c:v>29.93</c:v>
                </c:pt>
                <c:pt idx="4677">
                  <c:v>29.93</c:v>
                </c:pt>
                <c:pt idx="4678">
                  <c:v>29.93</c:v>
                </c:pt>
                <c:pt idx="4679">
                  <c:v>29.92</c:v>
                </c:pt>
                <c:pt idx="4680">
                  <c:v>29.92</c:v>
                </c:pt>
                <c:pt idx="4681">
                  <c:v>29.92</c:v>
                </c:pt>
                <c:pt idx="4682">
                  <c:v>29.92</c:v>
                </c:pt>
                <c:pt idx="4683">
                  <c:v>29.92</c:v>
                </c:pt>
                <c:pt idx="4684">
                  <c:v>29.92</c:v>
                </c:pt>
                <c:pt idx="4685">
                  <c:v>29.92</c:v>
                </c:pt>
                <c:pt idx="4686">
                  <c:v>29.91</c:v>
                </c:pt>
                <c:pt idx="4687">
                  <c:v>29.91</c:v>
                </c:pt>
                <c:pt idx="4688">
                  <c:v>29.91</c:v>
                </c:pt>
                <c:pt idx="4689">
                  <c:v>29.91</c:v>
                </c:pt>
                <c:pt idx="4690">
                  <c:v>29.91</c:v>
                </c:pt>
                <c:pt idx="4691">
                  <c:v>29.91</c:v>
                </c:pt>
                <c:pt idx="4692">
                  <c:v>29.91</c:v>
                </c:pt>
                <c:pt idx="4693">
                  <c:v>29.91</c:v>
                </c:pt>
                <c:pt idx="4694">
                  <c:v>29.91</c:v>
                </c:pt>
                <c:pt idx="4695">
                  <c:v>29.91</c:v>
                </c:pt>
                <c:pt idx="4696">
                  <c:v>29.91</c:v>
                </c:pt>
                <c:pt idx="4697">
                  <c:v>29.9</c:v>
                </c:pt>
                <c:pt idx="4698">
                  <c:v>29.9</c:v>
                </c:pt>
                <c:pt idx="4699">
                  <c:v>29.9</c:v>
                </c:pt>
                <c:pt idx="4700">
                  <c:v>29.9</c:v>
                </c:pt>
                <c:pt idx="4701">
                  <c:v>29.9</c:v>
                </c:pt>
                <c:pt idx="4702">
                  <c:v>29.9</c:v>
                </c:pt>
                <c:pt idx="4703">
                  <c:v>29.9</c:v>
                </c:pt>
                <c:pt idx="4704">
                  <c:v>29.89</c:v>
                </c:pt>
                <c:pt idx="4705">
                  <c:v>29.89</c:v>
                </c:pt>
                <c:pt idx="4706">
                  <c:v>29.88</c:v>
                </c:pt>
                <c:pt idx="4707">
                  <c:v>29.88</c:v>
                </c:pt>
                <c:pt idx="4708">
                  <c:v>29.88</c:v>
                </c:pt>
                <c:pt idx="4709">
                  <c:v>29.88</c:v>
                </c:pt>
                <c:pt idx="4710">
                  <c:v>29.88</c:v>
                </c:pt>
                <c:pt idx="4711">
                  <c:v>29.86</c:v>
                </c:pt>
                <c:pt idx="4712">
                  <c:v>29.85</c:v>
                </c:pt>
                <c:pt idx="4713">
                  <c:v>29.85</c:v>
                </c:pt>
                <c:pt idx="4714">
                  <c:v>29.84</c:v>
                </c:pt>
                <c:pt idx="4715">
                  <c:v>29.84</c:v>
                </c:pt>
                <c:pt idx="4716">
                  <c:v>29.84</c:v>
                </c:pt>
                <c:pt idx="4717">
                  <c:v>29.83</c:v>
                </c:pt>
                <c:pt idx="4718">
                  <c:v>29.83</c:v>
                </c:pt>
                <c:pt idx="4719">
                  <c:v>29.83</c:v>
                </c:pt>
                <c:pt idx="4720">
                  <c:v>29.83</c:v>
                </c:pt>
                <c:pt idx="4721">
                  <c:v>29.81</c:v>
                </c:pt>
                <c:pt idx="4722">
                  <c:v>29.81</c:v>
                </c:pt>
                <c:pt idx="4723">
                  <c:v>29.81</c:v>
                </c:pt>
                <c:pt idx="4724">
                  <c:v>29.8</c:v>
                </c:pt>
                <c:pt idx="4725">
                  <c:v>29.79</c:v>
                </c:pt>
                <c:pt idx="4726">
                  <c:v>29.79</c:v>
                </c:pt>
                <c:pt idx="4727">
                  <c:v>29.79</c:v>
                </c:pt>
                <c:pt idx="4728">
                  <c:v>29.78</c:v>
                </c:pt>
                <c:pt idx="4729">
                  <c:v>29.78</c:v>
                </c:pt>
                <c:pt idx="4730">
                  <c:v>29.77</c:v>
                </c:pt>
                <c:pt idx="4731">
                  <c:v>29.76</c:v>
                </c:pt>
                <c:pt idx="4732">
                  <c:v>29.76</c:v>
                </c:pt>
                <c:pt idx="4733">
                  <c:v>29.76</c:v>
                </c:pt>
                <c:pt idx="4734">
                  <c:v>29.75</c:v>
                </c:pt>
                <c:pt idx="4735">
                  <c:v>29.75</c:v>
                </c:pt>
                <c:pt idx="4736">
                  <c:v>29.75</c:v>
                </c:pt>
                <c:pt idx="4737">
                  <c:v>29.74</c:v>
                </c:pt>
                <c:pt idx="4738">
                  <c:v>29.74</c:v>
                </c:pt>
                <c:pt idx="4739">
                  <c:v>29.73</c:v>
                </c:pt>
                <c:pt idx="4740">
                  <c:v>29.73</c:v>
                </c:pt>
                <c:pt idx="4741">
                  <c:v>29.73</c:v>
                </c:pt>
                <c:pt idx="4742">
                  <c:v>29.73</c:v>
                </c:pt>
                <c:pt idx="4743">
                  <c:v>29.72</c:v>
                </c:pt>
                <c:pt idx="4744">
                  <c:v>29.72</c:v>
                </c:pt>
                <c:pt idx="4745">
                  <c:v>29.72</c:v>
                </c:pt>
                <c:pt idx="4746">
                  <c:v>29.72</c:v>
                </c:pt>
                <c:pt idx="4747">
                  <c:v>29.72</c:v>
                </c:pt>
                <c:pt idx="4748">
                  <c:v>29.71</c:v>
                </c:pt>
                <c:pt idx="4749">
                  <c:v>29.71</c:v>
                </c:pt>
                <c:pt idx="4750">
                  <c:v>29.7</c:v>
                </c:pt>
                <c:pt idx="4751">
                  <c:v>29.7</c:v>
                </c:pt>
                <c:pt idx="4752">
                  <c:v>29.7</c:v>
                </c:pt>
                <c:pt idx="4753">
                  <c:v>29.7</c:v>
                </c:pt>
                <c:pt idx="4754">
                  <c:v>29.7</c:v>
                </c:pt>
                <c:pt idx="4755">
                  <c:v>29.69</c:v>
                </c:pt>
                <c:pt idx="4756">
                  <c:v>29.69</c:v>
                </c:pt>
                <c:pt idx="4757">
                  <c:v>29.68</c:v>
                </c:pt>
                <c:pt idx="4758">
                  <c:v>29.68</c:v>
                </c:pt>
                <c:pt idx="4759">
                  <c:v>29.68</c:v>
                </c:pt>
                <c:pt idx="4760">
                  <c:v>29.67</c:v>
                </c:pt>
                <c:pt idx="4761">
                  <c:v>29.67</c:v>
                </c:pt>
                <c:pt idx="4762">
                  <c:v>29.67</c:v>
                </c:pt>
                <c:pt idx="4763">
                  <c:v>29.67</c:v>
                </c:pt>
                <c:pt idx="4764">
                  <c:v>29.66</c:v>
                </c:pt>
                <c:pt idx="4765">
                  <c:v>29.66</c:v>
                </c:pt>
                <c:pt idx="4766">
                  <c:v>29.65</c:v>
                </c:pt>
                <c:pt idx="4767">
                  <c:v>29.65</c:v>
                </c:pt>
                <c:pt idx="4768">
                  <c:v>29.65</c:v>
                </c:pt>
                <c:pt idx="4769">
                  <c:v>29.64</c:v>
                </c:pt>
                <c:pt idx="4770">
                  <c:v>29.64</c:v>
                </c:pt>
                <c:pt idx="4771">
                  <c:v>29.64</c:v>
                </c:pt>
                <c:pt idx="4772">
                  <c:v>29.64</c:v>
                </c:pt>
                <c:pt idx="4773">
                  <c:v>29.63</c:v>
                </c:pt>
                <c:pt idx="4774">
                  <c:v>29.63</c:v>
                </c:pt>
                <c:pt idx="4775">
                  <c:v>29.63</c:v>
                </c:pt>
                <c:pt idx="4776">
                  <c:v>29.63</c:v>
                </c:pt>
                <c:pt idx="4777">
                  <c:v>29.62</c:v>
                </c:pt>
                <c:pt idx="4778">
                  <c:v>29.62</c:v>
                </c:pt>
                <c:pt idx="4779">
                  <c:v>29.62</c:v>
                </c:pt>
                <c:pt idx="4780">
                  <c:v>29.62</c:v>
                </c:pt>
                <c:pt idx="4781">
                  <c:v>29.62</c:v>
                </c:pt>
                <c:pt idx="4782">
                  <c:v>29.62</c:v>
                </c:pt>
                <c:pt idx="4783">
                  <c:v>29.61</c:v>
                </c:pt>
                <c:pt idx="4784">
                  <c:v>29.61</c:v>
                </c:pt>
                <c:pt idx="4785">
                  <c:v>29.6</c:v>
                </c:pt>
                <c:pt idx="4786">
                  <c:v>29.6</c:v>
                </c:pt>
                <c:pt idx="4787">
                  <c:v>29.6</c:v>
                </c:pt>
                <c:pt idx="4788">
                  <c:v>29.59</c:v>
                </c:pt>
                <c:pt idx="4789">
                  <c:v>29.59</c:v>
                </c:pt>
                <c:pt idx="4790">
                  <c:v>29.59</c:v>
                </c:pt>
                <c:pt idx="4791">
                  <c:v>29.59</c:v>
                </c:pt>
                <c:pt idx="4792">
                  <c:v>29.59</c:v>
                </c:pt>
                <c:pt idx="4793">
                  <c:v>29.59</c:v>
                </c:pt>
                <c:pt idx="4794">
                  <c:v>29.58</c:v>
                </c:pt>
                <c:pt idx="4795">
                  <c:v>29.58</c:v>
                </c:pt>
                <c:pt idx="4796">
                  <c:v>29.58</c:v>
                </c:pt>
                <c:pt idx="4797">
                  <c:v>29.57</c:v>
                </c:pt>
                <c:pt idx="4798">
                  <c:v>29.57</c:v>
                </c:pt>
                <c:pt idx="4799">
                  <c:v>29.57</c:v>
                </c:pt>
                <c:pt idx="4800">
                  <c:v>29.57</c:v>
                </c:pt>
                <c:pt idx="4801">
                  <c:v>29.57</c:v>
                </c:pt>
                <c:pt idx="4802">
                  <c:v>29.56</c:v>
                </c:pt>
                <c:pt idx="4803">
                  <c:v>29.55</c:v>
                </c:pt>
                <c:pt idx="4804">
                  <c:v>29.55</c:v>
                </c:pt>
                <c:pt idx="4805">
                  <c:v>29.55</c:v>
                </c:pt>
                <c:pt idx="4806">
                  <c:v>29.55</c:v>
                </c:pt>
                <c:pt idx="4807">
                  <c:v>29.54</c:v>
                </c:pt>
                <c:pt idx="4808">
                  <c:v>29.54</c:v>
                </c:pt>
                <c:pt idx="4809">
                  <c:v>29.54</c:v>
                </c:pt>
                <c:pt idx="4810">
                  <c:v>29.54</c:v>
                </c:pt>
                <c:pt idx="4811">
                  <c:v>29.54</c:v>
                </c:pt>
                <c:pt idx="4812">
                  <c:v>29.54</c:v>
                </c:pt>
                <c:pt idx="4813">
                  <c:v>29.53</c:v>
                </c:pt>
                <c:pt idx="4814">
                  <c:v>29.53</c:v>
                </c:pt>
                <c:pt idx="4815">
                  <c:v>29.53</c:v>
                </c:pt>
                <c:pt idx="4816">
                  <c:v>29.53</c:v>
                </c:pt>
                <c:pt idx="4817">
                  <c:v>29.53</c:v>
                </c:pt>
                <c:pt idx="4818">
                  <c:v>29.52</c:v>
                </c:pt>
                <c:pt idx="4819">
                  <c:v>29.52</c:v>
                </c:pt>
                <c:pt idx="4820">
                  <c:v>29.52</c:v>
                </c:pt>
                <c:pt idx="4821">
                  <c:v>29.51</c:v>
                </c:pt>
                <c:pt idx="4822">
                  <c:v>29.51</c:v>
                </c:pt>
                <c:pt idx="4823">
                  <c:v>29.51</c:v>
                </c:pt>
                <c:pt idx="4824">
                  <c:v>29.51</c:v>
                </c:pt>
                <c:pt idx="4825">
                  <c:v>29.5</c:v>
                </c:pt>
                <c:pt idx="4826">
                  <c:v>29.5</c:v>
                </c:pt>
                <c:pt idx="4827">
                  <c:v>29.5</c:v>
                </c:pt>
                <c:pt idx="4828">
                  <c:v>29.5</c:v>
                </c:pt>
                <c:pt idx="4829">
                  <c:v>29.49</c:v>
                </c:pt>
                <c:pt idx="4830">
                  <c:v>29.49</c:v>
                </c:pt>
                <c:pt idx="4831">
                  <c:v>29.49</c:v>
                </c:pt>
                <c:pt idx="4832">
                  <c:v>29.49</c:v>
                </c:pt>
                <c:pt idx="4833">
                  <c:v>29.49</c:v>
                </c:pt>
                <c:pt idx="4834">
                  <c:v>29.49</c:v>
                </c:pt>
                <c:pt idx="4835">
                  <c:v>29.49</c:v>
                </c:pt>
                <c:pt idx="4836">
                  <c:v>29.48</c:v>
                </c:pt>
                <c:pt idx="4837">
                  <c:v>29.48</c:v>
                </c:pt>
                <c:pt idx="4838">
                  <c:v>29.48</c:v>
                </c:pt>
                <c:pt idx="4839">
                  <c:v>29.48</c:v>
                </c:pt>
                <c:pt idx="4840">
                  <c:v>29.47</c:v>
                </c:pt>
                <c:pt idx="4841">
                  <c:v>29.47</c:v>
                </c:pt>
                <c:pt idx="4842">
                  <c:v>29.47</c:v>
                </c:pt>
                <c:pt idx="4843">
                  <c:v>29.47</c:v>
                </c:pt>
                <c:pt idx="4844">
                  <c:v>29.46</c:v>
                </c:pt>
                <c:pt idx="4845">
                  <c:v>29.46</c:v>
                </c:pt>
                <c:pt idx="4846">
                  <c:v>29.46</c:v>
                </c:pt>
                <c:pt idx="4847">
                  <c:v>29.46</c:v>
                </c:pt>
                <c:pt idx="4848">
                  <c:v>29.46</c:v>
                </c:pt>
                <c:pt idx="4849">
                  <c:v>29.46</c:v>
                </c:pt>
                <c:pt idx="4850">
                  <c:v>29.45</c:v>
                </c:pt>
                <c:pt idx="4851">
                  <c:v>29.45</c:v>
                </c:pt>
                <c:pt idx="4852">
                  <c:v>29.45</c:v>
                </c:pt>
                <c:pt idx="4853">
                  <c:v>29.45</c:v>
                </c:pt>
                <c:pt idx="4854">
                  <c:v>29.45</c:v>
                </c:pt>
                <c:pt idx="4855">
                  <c:v>29.44</c:v>
                </c:pt>
                <c:pt idx="4856">
                  <c:v>29.44</c:v>
                </c:pt>
                <c:pt idx="4857">
                  <c:v>29.44</c:v>
                </c:pt>
                <c:pt idx="4858">
                  <c:v>29.44</c:v>
                </c:pt>
                <c:pt idx="4859">
                  <c:v>29.44</c:v>
                </c:pt>
                <c:pt idx="4860">
                  <c:v>29.44</c:v>
                </c:pt>
                <c:pt idx="4861">
                  <c:v>29.44</c:v>
                </c:pt>
                <c:pt idx="4862">
                  <c:v>29.44</c:v>
                </c:pt>
                <c:pt idx="4863">
                  <c:v>29.43</c:v>
                </c:pt>
                <c:pt idx="4864">
                  <c:v>29.43</c:v>
                </c:pt>
                <c:pt idx="4865">
                  <c:v>29.43</c:v>
                </c:pt>
                <c:pt idx="4866">
                  <c:v>29.43</c:v>
                </c:pt>
                <c:pt idx="4867">
                  <c:v>29.43</c:v>
                </c:pt>
                <c:pt idx="4868">
                  <c:v>29.43</c:v>
                </c:pt>
                <c:pt idx="4869">
                  <c:v>29.43</c:v>
                </c:pt>
                <c:pt idx="4870">
                  <c:v>29.42</c:v>
                </c:pt>
                <c:pt idx="4871">
                  <c:v>29.42</c:v>
                </c:pt>
                <c:pt idx="4872">
                  <c:v>29.42</c:v>
                </c:pt>
                <c:pt idx="4873">
                  <c:v>29.41</c:v>
                </c:pt>
                <c:pt idx="4874">
                  <c:v>29.41</c:v>
                </c:pt>
                <c:pt idx="4875">
                  <c:v>29.41</c:v>
                </c:pt>
                <c:pt idx="4876">
                  <c:v>29.4</c:v>
                </c:pt>
                <c:pt idx="4877">
                  <c:v>29.4</c:v>
                </c:pt>
                <c:pt idx="4878">
                  <c:v>29.4</c:v>
                </c:pt>
                <c:pt idx="4879">
                  <c:v>29.39</c:v>
                </c:pt>
                <c:pt idx="4880">
                  <c:v>29.39</c:v>
                </c:pt>
                <c:pt idx="4881">
                  <c:v>29.38</c:v>
                </c:pt>
                <c:pt idx="4882">
                  <c:v>29.38</c:v>
                </c:pt>
                <c:pt idx="4883">
                  <c:v>29.38</c:v>
                </c:pt>
                <c:pt idx="4884">
                  <c:v>29.38</c:v>
                </c:pt>
                <c:pt idx="4885">
                  <c:v>29.38</c:v>
                </c:pt>
                <c:pt idx="4886">
                  <c:v>29.38</c:v>
                </c:pt>
                <c:pt idx="4887">
                  <c:v>29.37</c:v>
                </c:pt>
                <c:pt idx="4888">
                  <c:v>29.37</c:v>
                </c:pt>
                <c:pt idx="4889">
                  <c:v>29.37</c:v>
                </c:pt>
                <c:pt idx="4890">
                  <c:v>29.37</c:v>
                </c:pt>
                <c:pt idx="4891">
                  <c:v>29.36</c:v>
                </c:pt>
                <c:pt idx="4892">
                  <c:v>29.36</c:v>
                </c:pt>
                <c:pt idx="4893">
                  <c:v>29.36</c:v>
                </c:pt>
                <c:pt idx="4894">
                  <c:v>29.35</c:v>
                </c:pt>
                <c:pt idx="4895">
                  <c:v>29.35</c:v>
                </c:pt>
                <c:pt idx="4896">
                  <c:v>29.34</c:v>
                </c:pt>
                <c:pt idx="4897">
                  <c:v>29.34</c:v>
                </c:pt>
                <c:pt idx="4898">
                  <c:v>29.34</c:v>
                </c:pt>
                <c:pt idx="4899">
                  <c:v>29.34</c:v>
                </c:pt>
                <c:pt idx="4900">
                  <c:v>29.33</c:v>
                </c:pt>
                <c:pt idx="4901">
                  <c:v>29.33</c:v>
                </c:pt>
                <c:pt idx="4902">
                  <c:v>29.33</c:v>
                </c:pt>
                <c:pt idx="4903">
                  <c:v>29.33</c:v>
                </c:pt>
                <c:pt idx="4904">
                  <c:v>29.33</c:v>
                </c:pt>
                <c:pt idx="4905">
                  <c:v>29.33</c:v>
                </c:pt>
                <c:pt idx="4906">
                  <c:v>29.32</c:v>
                </c:pt>
                <c:pt idx="4907">
                  <c:v>29.32</c:v>
                </c:pt>
                <c:pt idx="4908">
                  <c:v>29.31</c:v>
                </c:pt>
                <c:pt idx="4909">
                  <c:v>29.31</c:v>
                </c:pt>
                <c:pt idx="4910">
                  <c:v>29.3</c:v>
                </c:pt>
                <c:pt idx="4911">
                  <c:v>29.3</c:v>
                </c:pt>
                <c:pt idx="4912">
                  <c:v>29.3</c:v>
                </c:pt>
                <c:pt idx="4913">
                  <c:v>29.29</c:v>
                </c:pt>
                <c:pt idx="4914">
                  <c:v>29.29</c:v>
                </c:pt>
                <c:pt idx="4915">
                  <c:v>29.28</c:v>
                </c:pt>
                <c:pt idx="4916">
                  <c:v>29.28</c:v>
                </c:pt>
                <c:pt idx="4917">
                  <c:v>29.28</c:v>
                </c:pt>
                <c:pt idx="4918">
                  <c:v>29.28</c:v>
                </c:pt>
                <c:pt idx="4919">
                  <c:v>29.28</c:v>
                </c:pt>
                <c:pt idx="4920">
                  <c:v>29.28</c:v>
                </c:pt>
                <c:pt idx="4921">
                  <c:v>29.27</c:v>
                </c:pt>
                <c:pt idx="4922">
                  <c:v>29.27</c:v>
                </c:pt>
                <c:pt idx="4923">
                  <c:v>29.27</c:v>
                </c:pt>
                <c:pt idx="4924">
                  <c:v>29.27</c:v>
                </c:pt>
                <c:pt idx="4925">
                  <c:v>29.26</c:v>
                </c:pt>
                <c:pt idx="4926">
                  <c:v>29.25</c:v>
                </c:pt>
                <c:pt idx="4927">
                  <c:v>29.25</c:v>
                </c:pt>
                <c:pt idx="4928">
                  <c:v>29.25</c:v>
                </c:pt>
                <c:pt idx="4929">
                  <c:v>29.24</c:v>
                </c:pt>
                <c:pt idx="4930">
                  <c:v>29.24</c:v>
                </c:pt>
                <c:pt idx="4931">
                  <c:v>29.23</c:v>
                </c:pt>
                <c:pt idx="4932">
                  <c:v>29.23</c:v>
                </c:pt>
                <c:pt idx="4933">
                  <c:v>29.23</c:v>
                </c:pt>
                <c:pt idx="4934">
                  <c:v>29.22</c:v>
                </c:pt>
                <c:pt idx="4935">
                  <c:v>29.22</c:v>
                </c:pt>
                <c:pt idx="4936">
                  <c:v>29.22</c:v>
                </c:pt>
                <c:pt idx="4937">
                  <c:v>29.21</c:v>
                </c:pt>
                <c:pt idx="4938">
                  <c:v>29.2</c:v>
                </c:pt>
                <c:pt idx="4939">
                  <c:v>29.19</c:v>
                </c:pt>
                <c:pt idx="4940">
                  <c:v>29.19</c:v>
                </c:pt>
                <c:pt idx="4941">
                  <c:v>29.18</c:v>
                </c:pt>
                <c:pt idx="4942">
                  <c:v>29.18</c:v>
                </c:pt>
                <c:pt idx="4943">
                  <c:v>29.18</c:v>
                </c:pt>
                <c:pt idx="4944">
                  <c:v>29.18</c:v>
                </c:pt>
                <c:pt idx="4945">
                  <c:v>29.18</c:v>
                </c:pt>
                <c:pt idx="4946">
                  <c:v>29.18</c:v>
                </c:pt>
                <c:pt idx="4947">
                  <c:v>29.18</c:v>
                </c:pt>
                <c:pt idx="4948">
                  <c:v>29.18</c:v>
                </c:pt>
                <c:pt idx="4949">
                  <c:v>29.18</c:v>
                </c:pt>
                <c:pt idx="4950">
                  <c:v>29.17</c:v>
                </c:pt>
                <c:pt idx="4951">
                  <c:v>29.17</c:v>
                </c:pt>
                <c:pt idx="4952">
                  <c:v>29.17</c:v>
                </c:pt>
                <c:pt idx="4953">
                  <c:v>29.17</c:v>
                </c:pt>
                <c:pt idx="4954">
                  <c:v>29.16</c:v>
                </c:pt>
                <c:pt idx="4955">
                  <c:v>29.15</c:v>
                </c:pt>
                <c:pt idx="4956">
                  <c:v>29.15</c:v>
                </c:pt>
                <c:pt idx="4957">
                  <c:v>29.15</c:v>
                </c:pt>
                <c:pt idx="4958">
                  <c:v>29.15</c:v>
                </c:pt>
                <c:pt idx="4959">
                  <c:v>29.15</c:v>
                </c:pt>
                <c:pt idx="4960">
                  <c:v>29.15</c:v>
                </c:pt>
                <c:pt idx="4961">
                  <c:v>29.14</c:v>
                </c:pt>
                <c:pt idx="4962">
                  <c:v>29.14</c:v>
                </c:pt>
                <c:pt idx="4963">
                  <c:v>29.14</c:v>
                </c:pt>
                <c:pt idx="4964">
                  <c:v>29.14</c:v>
                </c:pt>
                <c:pt idx="4965">
                  <c:v>29.14</c:v>
                </c:pt>
                <c:pt idx="4966">
                  <c:v>29.14</c:v>
                </c:pt>
                <c:pt idx="4967">
                  <c:v>29.14</c:v>
                </c:pt>
                <c:pt idx="4968">
                  <c:v>29.13</c:v>
                </c:pt>
                <c:pt idx="4969">
                  <c:v>29.13</c:v>
                </c:pt>
                <c:pt idx="4970">
                  <c:v>29.13</c:v>
                </c:pt>
                <c:pt idx="4971">
                  <c:v>29.13</c:v>
                </c:pt>
                <c:pt idx="4972">
                  <c:v>29.13</c:v>
                </c:pt>
                <c:pt idx="4973">
                  <c:v>29.13</c:v>
                </c:pt>
                <c:pt idx="4974">
                  <c:v>29.12</c:v>
                </c:pt>
                <c:pt idx="4975">
                  <c:v>29.12</c:v>
                </c:pt>
                <c:pt idx="4976">
                  <c:v>29.11</c:v>
                </c:pt>
                <c:pt idx="4977">
                  <c:v>29.11</c:v>
                </c:pt>
                <c:pt idx="4978">
                  <c:v>29.11</c:v>
                </c:pt>
                <c:pt idx="4979">
                  <c:v>29.1</c:v>
                </c:pt>
                <c:pt idx="4980">
                  <c:v>29.1</c:v>
                </c:pt>
                <c:pt idx="4981">
                  <c:v>29.1</c:v>
                </c:pt>
                <c:pt idx="4982">
                  <c:v>29.1</c:v>
                </c:pt>
                <c:pt idx="4983">
                  <c:v>29.09</c:v>
                </c:pt>
                <c:pt idx="4984">
                  <c:v>29.09</c:v>
                </c:pt>
                <c:pt idx="4985">
                  <c:v>29.09</c:v>
                </c:pt>
                <c:pt idx="4986">
                  <c:v>29.09</c:v>
                </c:pt>
                <c:pt idx="4987">
                  <c:v>29.09</c:v>
                </c:pt>
                <c:pt idx="4988">
                  <c:v>29.09</c:v>
                </c:pt>
                <c:pt idx="4989">
                  <c:v>29.09</c:v>
                </c:pt>
                <c:pt idx="4990">
                  <c:v>29.09</c:v>
                </c:pt>
                <c:pt idx="4991">
                  <c:v>29.09</c:v>
                </c:pt>
                <c:pt idx="4992">
                  <c:v>29.08</c:v>
                </c:pt>
                <c:pt idx="4993">
                  <c:v>29.08</c:v>
                </c:pt>
                <c:pt idx="4994">
                  <c:v>29.08</c:v>
                </c:pt>
                <c:pt idx="4995">
                  <c:v>29.08</c:v>
                </c:pt>
                <c:pt idx="4996">
                  <c:v>29.08</c:v>
                </c:pt>
                <c:pt idx="4997">
                  <c:v>29.08</c:v>
                </c:pt>
                <c:pt idx="4998">
                  <c:v>29.08</c:v>
                </c:pt>
                <c:pt idx="4999">
                  <c:v>29.08</c:v>
                </c:pt>
                <c:pt idx="5000">
                  <c:v>29.07</c:v>
                </c:pt>
                <c:pt idx="5001">
                  <c:v>29.07</c:v>
                </c:pt>
                <c:pt idx="5002">
                  <c:v>29.07</c:v>
                </c:pt>
                <c:pt idx="5003">
                  <c:v>29.06</c:v>
                </c:pt>
                <c:pt idx="5004">
                  <c:v>29.06</c:v>
                </c:pt>
                <c:pt idx="5005">
                  <c:v>29.06</c:v>
                </c:pt>
                <c:pt idx="5006">
                  <c:v>29.06</c:v>
                </c:pt>
                <c:pt idx="5007">
                  <c:v>29.06</c:v>
                </c:pt>
                <c:pt idx="5008">
                  <c:v>29.06</c:v>
                </c:pt>
                <c:pt idx="5009">
                  <c:v>29.06</c:v>
                </c:pt>
                <c:pt idx="5010">
                  <c:v>29.06</c:v>
                </c:pt>
                <c:pt idx="5011">
                  <c:v>29.06</c:v>
                </c:pt>
                <c:pt idx="5012">
                  <c:v>29.05</c:v>
                </c:pt>
                <c:pt idx="5013">
                  <c:v>29.05</c:v>
                </c:pt>
                <c:pt idx="5014">
                  <c:v>29.05</c:v>
                </c:pt>
                <c:pt idx="5015">
                  <c:v>29.05</c:v>
                </c:pt>
                <c:pt idx="5016">
                  <c:v>29.05</c:v>
                </c:pt>
                <c:pt idx="5017">
                  <c:v>29.04</c:v>
                </c:pt>
                <c:pt idx="5018">
                  <c:v>29.04</c:v>
                </c:pt>
                <c:pt idx="5019">
                  <c:v>29.04</c:v>
                </c:pt>
                <c:pt idx="5020">
                  <c:v>29.04</c:v>
                </c:pt>
                <c:pt idx="5021">
                  <c:v>29.04</c:v>
                </c:pt>
                <c:pt idx="5022">
                  <c:v>29.03</c:v>
                </c:pt>
                <c:pt idx="5023">
                  <c:v>29.03</c:v>
                </c:pt>
                <c:pt idx="5024">
                  <c:v>29.03</c:v>
                </c:pt>
                <c:pt idx="5025">
                  <c:v>29.03</c:v>
                </c:pt>
                <c:pt idx="5026">
                  <c:v>29.03</c:v>
                </c:pt>
                <c:pt idx="5027">
                  <c:v>29.03</c:v>
                </c:pt>
                <c:pt idx="5028">
                  <c:v>29.03</c:v>
                </c:pt>
                <c:pt idx="5029">
                  <c:v>29.03</c:v>
                </c:pt>
                <c:pt idx="5030">
                  <c:v>29.03</c:v>
                </c:pt>
                <c:pt idx="5031">
                  <c:v>29.03</c:v>
                </c:pt>
                <c:pt idx="5032">
                  <c:v>29.02</c:v>
                </c:pt>
                <c:pt idx="5033">
                  <c:v>29.02</c:v>
                </c:pt>
                <c:pt idx="5034">
                  <c:v>29.02</c:v>
                </c:pt>
                <c:pt idx="5035">
                  <c:v>29.02</c:v>
                </c:pt>
                <c:pt idx="5036">
                  <c:v>29.02</c:v>
                </c:pt>
                <c:pt idx="5037">
                  <c:v>29.02</c:v>
                </c:pt>
                <c:pt idx="5038">
                  <c:v>29.02</c:v>
                </c:pt>
                <c:pt idx="5039">
                  <c:v>29.02</c:v>
                </c:pt>
                <c:pt idx="5040">
                  <c:v>29.01</c:v>
                </c:pt>
                <c:pt idx="5041">
                  <c:v>29.01</c:v>
                </c:pt>
                <c:pt idx="5042">
                  <c:v>29.01</c:v>
                </c:pt>
                <c:pt idx="5043">
                  <c:v>29.01</c:v>
                </c:pt>
                <c:pt idx="5044">
                  <c:v>29.01</c:v>
                </c:pt>
                <c:pt idx="5045">
                  <c:v>29.01</c:v>
                </c:pt>
                <c:pt idx="5046">
                  <c:v>29.01</c:v>
                </c:pt>
                <c:pt idx="5047">
                  <c:v>29.01</c:v>
                </c:pt>
                <c:pt idx="5048">
                  <c:v>29.01</c:v>
                </c:pt>
                <c:pt idx="5049">
                  <c:v>29</c:v>
                </c:pt>
                <c:pt idx="5050">
                  <c:v>29</c:v>
                </c:pt>
                <c:pt idx="5051">
                  <c:v>29</c:v>
                </c:pt>
                <c:pt idx="5052">
                  <c:v>29</c:v>
                </c:pt>
                <c:pt idx="5053">
                  <c:v>29</c:v>
                </c:pt>
                <c:pt idx="5054">
                  <c:v>29</c:v>
                </c:pt>
                <c:pt idx="5055">
                  <c:v>29</c:v>
                </c:pt>
                <c:pt idx="5056">
                  <c:v>28.99</c:v>
                </c:pt>
                <c:pt idx="5057">
                  <c:v>28.99</c:v>
                </c:pt>
                <c:pt idx="5058">
                  <c:v>28.99</c:v>
                </c:pt>
                <c:pt idx="5059">
                  <c:v>28.99</c:v>
                </c:pt>
                <c:pt idx="5060">
                  <c:v>28.99</c:v>
                </c:pt>
                <c:pt idx="5061">
                  <c:v>28.99</c:v>
                </c:pt>
                <c:pt idx="5062">
                  <c:v>28.98</c:v>
                </c:pt>
                <c:pt idx="5063">
                  <c:v>28.97</c:v>
                </c:pt>
                <c:pt idx="5064">
                  <c:v>28.96</c:v>
                </c:pt>
                <c:pt idx="5065">
                  <c:v>28.96</c:v>
                </c:pt>
                <c:pt idx="5066">
                  <c:v>28.95</c:v>
                </c:pt>
                <c:pt idx="5067">
                  <c:v>28.95</c:v>
                </c:pt>
                <c:pt idx="5068">
                  <c:v>28.95</c:v>
                </c:pt>
                <c:pt idx="5069">
                  <c:v>28.94</c:v>
                </c:pt>
                <c:pt idx="5070">
                  <c:v>28.94</c:v>
                </c:pt>
                <c:pt idx="5071">
                  <c:v>28.94</c:v>
                </c:pt>
                <c:pt idx="5072">
                  <c:v>28.94</c:v>
                </c:pt>
                <c:pt idx="5073">
                  <c:v>28.94</c:v>
                </c:pt>
                <c:pt idx="5074">
                  <c:v>28.94</c:v>
                </c:pt>
                <c:pt idx="5075">
                  <c:v>28.93</c:v>
                </c:pt>
                <c:pt idx="5076">
                  <c:v>28.93</c:v>
                </c:pt>
                <c:pt idx="5077">
                  <c:v>28.92</c:v>
                </c:pt>
                <c:pt idx="5078">
                  <c:v>28.92</c:v>
                </c:pt>
                <c:pt idx="5079">
                  <c:v>28.92</c:v>
                </c:pt>
                <c:pt idx="5080">
                  <c:v>28.92</c:v>
                </c:pt>
                <c:pt idx="5081">
                  <c:v>28.91</c:v>
                </c:pt>
                <c:pt idx="5082">
                  <c:v>28.91</c:v>
                </c:pt>
                <c:pt idx="5083">
                  <c:v>28.91</c:v>
                </c:pt>
                <c:pt idx="5084">
                  <c:v>28.91</c:v>
                </c:pt>
                <c:pt idx="5085">
                  <c:v>28.91</c:v>
                </c:pt>
                <c:pt idx="5086">
                  <c:v>28.91</c:v>
                </c:pt>
                <c:pt idx="5087">
                  <c:v>28.91</c:v>
                </c:pt>
                <c:pt idx="5088">
                  <c:v>28.91</c:v>
                </c:pt>
                <c:pt idx="5089">
                  <c:v>28.9</c:v>
                </c:pt>
                <c:pt idx="5090">
                  <c:v>28.9</c:v>
                </c:pt>
                <c:pt idx="5091">
                  <c:v>28.89</c:v>
                </c:pt>
                <c:pt idx="5092">
                  <c:v>28.89</c:v>
                </c:pt>
                <c:pt idx="5093">
                  <c:v>28.89</c:v>
                </c:pt>
                <c:pt idx="5094">
                  <c:v>28.88</c:v>
                </c:pt>
                <c:pt idx="5095">
                  <c:v>28.88</c:v>
                </c:pt>
                <c:pt idx="5096">
                  <c:v>28.88</c:v>
                </c:pt>
                <c:pt idx="5097">
                  <c:v>28.88</c:v>
                </c:pt>
                <c:pt idx="5098">
                  <c:v>28.87</c:v>
                </c:pt>
                <c:pt idx="5099">
                  <c:v>28.87</c:v>
                </c:pt>
                <c:pt idx="5100">
                  <c:v>28.87</c:v>
                </c:pt>
                <c:pt idx="5101">
                  <c:v>28.87</c:v>
                </c:pt>
                <c:pt idx="5102">
                  <c:v>28.86</c:v>
                </c:pt>
                <c:pt idx="5103">
                  <c:v>28.86</c:v>
                </c:pt>
                <c:pt idx="5104">
                  <c:v>28.85</c:v>
                </c:pt>
                <c:pt idx="5105">
                  <c:v>28.84</c:v>
                </c:pt>
                <c:pt idx="5106">
                  <c:v>28.84</c:v>
                </c:pt>
                <c:pt idx="5107">
                  <c:v>28.83</c:v>
                </c:pt>
                <c:pt idx="5108">
                  <c:v>28.81</c:v>
                </c:pt>
                <c:pt idx="5109">
                  <c:v>28.81</c:v>
                </c:pt>
                <c:pt idx="5110">
                  <c:v>28.81</c:v>
                </c:pt>
                <c:pt idx="5111">
                  <c:v>28.81</c:v>
                </c:pt>
                <c:pt idx="5112">
                  <c:v>28.81</c:v>
                </c:pt>
                <c:pt idx="5113">
                  <c:v>28.8</c:v>
                </c:pt>
                <c:pt idx="5114">
                  <c:v>28.8</c:v>
                </c:pt>
                <c:pt idx="5115">
                  <c:v>28.8</c:v>
                </c:pt>
                <c:pt idx="5116">
                  <c:v>28.79</c:v>
                </c:pt>
                <c:pt idx="5117">
                  <c:v>28.79</c:v>
                </c:pt>
                <c:pt idx="5118">
                  <c:v>28.79</c:v>
                </c:pt>
                <c:pt idx="5119">
                  <c:v>28.79</c:v>
                </c:pt>
                <c:pt idx="5120">
                  <c:v>28.79</c:v>
                </c:pt>
                <c:pt idx="5121">
                  <c:v>28.78</c:v>
                </c:pt>
                <c:pt idx="5122">
                  <c:v>28.78</c:v>
                </c:pt>
                <c:pt idx="5123">
                  <c:v>28.78</c:v>
                </c:pt>
                <c:pt idx="5124">
                  <c:v>28.78</c:v>
                </c:pt>
                <c:pt idx="5125">
                  <c:v>28.78</c:v>
                </c:pt>
                <c:pt idx="5126">
                  <c:v>28.78</c:v>
                </c:pt>
                <c:pt idx="5127">
                  <c:v>28.77</c:v>
                </c:pt>
                <c:pt idx="5128">
                  <c:v>28.76</c:v>
                </c:pt>
                <c:pt idx="5129">
                  <c:v>28.76</c:v>
                </c:pt>
                <c:pt idx="5130">
                  <c:v>28.75</c:v>
                </c:pt>
                <c:pt idx="5131">
                  <c:v>28.75</c:v>
                </c:pt>
                <c:pt idx="5132">
                  <c:v>28.74</c:v>
                </c:pt>
                <c:pt idx="5133">
                  <c:v>28.74</c:v>
                </c:pt>
                <c:pt idx="5134">
                  <c:v>28.74</c:v>
                </c:pt>
                <c:pt idx="5135">
                  <c:v>28.74</c:v>
                </c:pt>
                <c:pt idx="5136">
                  <c:v>28.74</c:v>
                </c:pt>
                <c:pt idx="5137">
                  <c:v>28.74</c:v>
                </c:pt>
                <c:pt idx="5138">
                  <c:v>28.74</c:v>
                </c:pt>
                <c:pt idx="5139">
                  <c:v>28.73</c:v>
                </c:pt>
                <c:pt idx="5140">
                  <c:v>28.73</c:v>
                </c:pt>
                <c:pt idx="5141">
                  <c:v>28.73</c:v>
                </c:pt>
                <c:pt idx="5142">
                  <c:v>28.73</c:v>
                </c:pt>
                <c:pt idx="5143">
                  <c:v>28.73</c:v>
                </c:pt>
                <c:pt idx="5144">
                  <c:v>28.72</c:v>
                </c:pt>
                <c:pt idx="5145">
                  <c:v>28.72</c:v>
                </c:pt>
                <c:pt idx="5146">
                  <c:v>28.72</c:v>
                </c:pt>
                <c:pt idx="5147">
                  <c:v>28.72</c:v>
                </c:pt>
                <c:pt idx="5148">
                  <c:v>28.72</c:v>
                </c:pt>
                <c:pt idx="5149">
                  <c:v>28.72</c:v>
                </c:pt>
                <c:pt idx="5150">
                  <c:v>28.71</c:v>
                </c:pt>
                <c:pt idx="5151">
                  <c:v>28.71</c:v>
                </c:pt>
                <c:pt idx="5152">
                  <c:v>28.71</c:v>
                </c:pt>
                <c:pt idx="5153">
                  <c:v>28.7</c:v>
                </c:pt>
                <c:pt idx="5154">
                  <c:v>28.7</c:v>
                </c:pt>
                <c:pt idx="5155">
                  <c:v>28.7</c:v>
                </c:pt>
                <c:pt idx="5156">
                  <c:v>28.7</c:v>
                </c:pt>
                <c:pt idx="5157">
                  <c:v>28.69</c:v>
                </c:pt>
                <c:pt idx="5158">
                  <c:v>28.69</c:v>
                </c:pt>
                <c:pt idx="5159">
                  <c:v>28.69</c:v>
                </c:pt>
                <c:pt idx="5160">
                  <c:v>28.69</c:v>
                </c:pt>
                <c:pt idx="5161">
                  <c:v>28.68</c:v>
                </c:pt>
                <c:pt idx="5162">
                  <c:v>28.68</c:v>
                </c:pt>
                <c:pt idx="5163">
                  <c:v>28.68</c:v>
                </c:pt>
                <c:pt idx="5164">
                  <c:v>28.68</c:v>
                </c:pt>
                <c:pt idx="5165">
                  <c:v>28.68</c:v>
                </c:pt>
                <c:pt idx="5166">
                  <c:v>28.68</c:v>
                </c:pt>
                <c:pt idx="5167">
                  <c:v>28.67</c:v>
                </c:pt>
                <c:pt idx="5168">
                  <c:v>28.66</c:v>
                </c:pt>
                <c:pt idx="5169">
                  <c:v>28.66</c:v>
                </c:pt>
                <c:pt idx="5170">
                  <c:v>28.66</c:v>
                </c:pt>
                <c:pt idx="5171">
                  <c:v>28.66</c:v>
                </c:pt>
                <c:pt idx="5172">
                  <c:v>28.66</c:v>
                </c:pt>
                <c:pt idx="5173">
                  <c:v>28.65</c:v>
                </c:pt>
                <c:pt idx="5174">
                  <c:v>28.65</c:v>
                </c:pt>
                <c:pt idx="5175">
                  <c:v>28.65</c:v>
                </c:pt>
                <c:pt idx="5176">
                  <c:v>28.65</c:v>
                </c:pt>
                <c:pt idx="5177">
                  <c:v>28.65</c:v>
                </c:pt>
                <c:pt idx="5178">
                  <c:v>28.64</c:v>
                </c:pt>
                <c:pt idx="5179">
                  <c:v>28.64</c:v>
                </c:pt>
                <c:pt idx="5180">
                  <c:v>28.64</c:v>
                </c:pt>
                <c:pt idx="5181">
                  <c:v>28.64</c:v>
                </c:pt>
                <c:pt idx="5182">
                  <c:v>28.63</c:v>
                </c:pt>
                <c:pt idx="5183">
                  <c:v>28.63</c:v>
                </c:pt>
                <c:pt idx="5184">
                  <c:v>28.63</c:v>
                </c:pt>
                <c:pt idx="5185">
                  <c:v>28.63</c:v>
                </c:pt>
                <c:pt idx="5186">
                  <c:v>28.62</c:v>
                </c:pt>
                <c:pt idx="5187">
                  <c:v>28.62</c:v>
                </c:pt>
                <c:pt idx="5188">
                  <c:v>28.62</c:v>
                </c:pt>
                <c:pt idx="5189">
                  <c:v>28.62</c:v>
                </c:pt>
                <c:pt idx="5190">
                  <c:v>28.6</c:v>
                </c:pt>
                <c:pt idx="5191">
                  <c:v>28.6</c:v>
                </c:pt>
                <c:pt idx="5192">
                  <c:v>28.6</c:v>
                </c:pt>
                <c:pt idx="5193">
                  <c:v>28.6</c:v>
                </c:pt>
                <c:pt idx="5194">
                  <c:v>28.59</c:v>
                </c:pt>
                <c:pt idx="5195">
                  <c:v>28.59</c:v>
                </c:pt>
                <c:pt idx="5196">
                  <c:v>28.59</c:v>
                </c:pt>
                <c:pt idx="5197">
                  <c:v>28.59</c:v>
                </c:pt>
                <c:pt idx="5198">
                  <c:v>28.58</c:v>
                </c:pt>
                <c:pt idx="5199">
                  <c:v>28.58</c:v>
                </c:pt>
                <c:pt idx="5200">
                  <c:v>28.57</c:v>
                </c:pt>
                <c:pt idx="5201">
                  <c:v>28.56</c:v>
                </c:pt>
                <c:pt idx="5202">
                  <c:v>28.56</c:v>
                </c:pt>
                <c:pt idx="5203">
                  <c:v>28.56</c:v>
                </c:pt>
                <c:pt idx="5204">
                  <c:v>28.56</c:v>
                </c:pt>
                <c:pt idx="5205">
                  <c:v>28.56</c:v>
                </c:pt>
                <c:pt idx="5206">
                  <c:v>28.55</c:v>
                </c:pt>
                <c:pt idx="5207">
                  <c:v>28.55</c:v>
                </c:pt>
                <c:pt idx="5208">
                  <c:v>28.55</c:v>
                </c:pt>
                <c:pt idx="5209">
                  <c:v>28.54</c:v>
                </c:pt>
                <c:pt idx="5210">
                  <c:v>28.54</c:v>
                </c:pt>
                <c:pt idx="5211">
                  <c:v>28.53</c:v>
                </c:pt>
                <c:pt idx="5212">
                  <c:v>28.53</c:v>
                </c:pt>
                <c:pt idx="5213">
                  <c:v>28.53</c:v>
                </c:pt>
                <c:pt idx="5214">
                  <c:v>28.53</c:v>
                </c:pt>
                <c:pt idx="5215">
                  <c:v>28.52</c:v>
                </c:pt>
                <c:pt idx="5216">
                  <c:v>28.51</c:v>
                </c:pt>
                <c:pt idx="5217">
                  <c:v>28.51</c:v>
                </c:pt>
                <c:pt idx="5218">
                  <c:v>28.51</c:v>
                </c:pt>
                <c:pt idx="5219">
                  <c:v>28.51</c:v>
                </c:pt>
                <c:pt idx="5220">
                  <c:v>28.51</c:v>
                </c:pt>
                <c:pt idx="5221">
                  <c:v>28.51</c:v>
                </c:pt>
                <c:pt idx="5222">
                  <c:v>28.5</c:v>
                </c:pt>
                <c:pt idx="5223">
                  <c:v>28.5</c:v>
                </c:pt>
                <c:pt idx="5224">
                  <c:v>28.5</c:v>
                </c:pt>
                <c:pt idx="5225">
                  <c:v>28.5</c:v>
                </c:pt>
                <c:pt idx="5226">
                  <c:v>28.5</c:v>
                </c:pt>
                <c:pt idx="5227">
                  <c:v>28.5</c:v>
                </c:pt>
                <c:pt idx="5228">
                  <c:v>28.5</c:v>
                </c:pt>
                <c:pt idx="5229">
                  <c:v>28.49</c:v>
                </c:pt>
                <c:pt idx="5230">
                  <c:v>28.49</c:v>
                </c:pt>
                <c:pt idx="5231">
                  <c:v>28.49</c:v>
                </c:pt>
                <c:pt idx="5232">
                  <c:v>28.49</c:v>
                </c:pt>
                <c:pt idx="5233">
                  <c:v>28.49</c:v>
                </c:pt>
                <c:pt idx="5234">
                  <c:v>28.49</c:v>
                </c:pt>
                <c:pt idx="5235">
                  <c:v>28.49</c:v>
                </c:pt>
                <c:pt idx="5236">
                  <c:v>28.48</c:v>
                </c:pt>
                <c:pt idx="5237">
                  <c:v>28.48</c:v>
                </c:pt>
                <c:pt idx="5238">
                  <c:v>28.48</c:v>
                </c:pt>
                <c:pt idx="5239">
                  <c:v>28.48</c:v>
                </c:pt>
                <c:pt idx="5240">
                  <c:v>28.48</c:v>
                </c:pt>
                <c:pt idx="5241">
                  <c:v>28.47</c:v>
                </c:pt>
                <c:pt idx="5242">
                  <c:v>28.47</c:v>
                </c:pt>
                <c:pt idx="5243">
                  <c:v>28.47</c:v>
                </c:pt>
                <c:pt idx="5244">
                  <c:v>28.47</c:v>
                </c:pt>
                <c:pt idx="5245">
                  <c:v>28.47</c:v>
                </c:pt>
                <c:pt idx="5246">
                  <c:v>28.47</c:v>
                </c:pt>
                <c:pt idx="5247">
                  <c:v>28.47</c:v>
                </c:pt>
                <c:pt idx="5248">
                  <c:v>28.47</c:v>
                </c:pt>
                <c:pt idx="5249">
                  <c:v>28.46</c:v>
                </c:pt>
                <c:pt idx="5250">
                  <c:v>28.46</c:v>
                </c:pt>
                <c:pt idx="5251">
                  <c:v>28.46</c:v>
                </c:pt>
                <c:pt idx="5252">
                  <c:v>28.46</c:v>
                </c:pt>
                <c:pt idx="5253">
                  <c:v>28.46</c:v>
                </c:pt>
                <c:pt idx="5254">
                  <c:v>28.46</c:v>
                </c:pt>
                <c:pt idx="5255">
                  <c:v>28.46</c:v>
                </c:pt>
                <c:pt idx="5256">
                  <c:v>28.45</c:v>
                </c:pt>
                <c:pt idx="5257">
                  <c:v>28.45</c:v>
                </c:pt>
                <c:pt idx="5258">
                  <c:v>28.45</c:v>
                </c:pt>
                <c:pt idx="5259">
                  <c:v>28.44</c:v>
                </c:pt>
                <c:pt idx="5260">
                  <c:v>28.43</c:v>
                </c:pt>
                <c:pt idx="5261">
                  <c:v>28.43</c:v>
                </c:pt>
                <c:pt idx="5262">
                  <c:v>28.42</c:v>
                </c:pt>
                <c:pt idx="5263">
                  <c:v>28.42</c:v>
                </c:pt>
                <c:pt idx="5264">
                  <c:v>28.42</c:v>
                </c:pt>
                <c:pt idx="5265">
                  <c:v>28.42</c:v>
                </c:pt>
                <c:pt idx="5266">
                  <c:v>28.42</c:v>
                </c:pt>
                <c:pt idx="5267">
                  <c:v>28.42</c:v>
                </c:pt>
                <c:pt idx="5268">
                  <c:v>28.42</c:v>
                </c:pt>
                <c:pt idx="5269">
                  <c:v>28.41</c:v>
                </c:pt>
                <c:pt idx="5270">
                  <c:v>28.41</c:v>
                </c:pt>
                <c:pt idx="5271">
                  <c:v>28.41</c:v>
                </c:pt>
                <c:pt idx="5272">
                  <c:v>28.41</c:v>
                </c:pt>
                <c:pt idx="5273">
                  <c:v>28.41</c:v>
                </c:pt>
                <c:pt idx="5274">
                  <c:v>28.4</c:v>
                </c:pt>
                <c:pt idx="5275">
                  <c:v>28.39</c:v>
                </c:pt>
                <c:pt idx="5276">
                  <c:v>28.39</c:v>
                </c:pt>
                <c:pt idx="5277">
                  <c:v>28.39</c:v>
                </c:pt>
                <c:pt idx="5278">
                  <c:v>28.39</c:v>
                </c:pt>
                <c:pt idx="5279">
                  <c:v>28.38</c:v>
                </c:pt>
                <c:pt idx="5280">
                  <c:v>28.37</c:v>
                </c:pt>
                <c:pt idx="5281">
                  <c:v>28.37</c:v>
                </c:pt>
                <c:pt idx="5282">
                  <c:v>28.36</c:v>
                </c:pt>
                <c:pt idx="5283">
                  <c:v>28.36</c:v>
                </c:pt>
                <c:pt idx="5284">
                  <c:v>28.36</c:v>
                </c:pt>
                <c:pt idx="5285">
                  <c:v>28.36</c:v>
                </c:pt>
                <c:pt idx="5286">
                  <c:v>28.36</c:v>
                </c:pt>
                <c:pt idx="5287">
                  <c:v>28.36</c:v>
                </c:pt>
                <c:pt idx="5288">
                  <c:v>28.36</c:v>
                </c:pt>
                <c:pt idx="5289">
                  <c:v>28.35</c:v>
                </c:pt>
                <c:pt idx="5290">
                  <c:v>28.34</c:v>
                </c:pt>
                <c:pt idx="5291">
                  <c:v>28.33</c:v>
                </c:pt>
                <c:pt idx="5292">
                  <c:v>28.33</c:v>
                </c:pt>
                <c:pt idx="5293">
                  <c:v>28.33</c:v>
                </c:pt>
                <c:pt idx="5294">
                  <c:v>28.32</c:v>
                </c:pt>
                <c:pt idx="5295">
                  <c:v>28.32</c:v>
                </c:pt>
                <c:pt idx="5296">
                  <c:v>28.31</c:v>
                </c:pt>
                <c:pt idx="5297">
                  <c:v>28.31</c:v>
                </c:pt>
                <c:pt idx="5298">
                  <c:v>28.31</c:v>
                </c:pt>
                <c:pt idx="5299">
                  <c:v>28.31</c:v>
                </c:pt>
                <c:pt idx="5300">
                  <c:v>28.3</c:v>
                </c:pt>
                <c:pt idx="5301">
                  <c:v>28.3</c:v>
                </c:pt>
                <c:pt idx="5302">
                  <c:v>28.3</c:v>
                </c:pt>
                <c:pt idx="5303">
                  <c:v>28.3</c:v>
                </c:pt>
                <c:pt idx="5304">
                  <c:v>28.29</c:v>
                </c:pt>
                <c:pt idx="5305">
                  <c:v>28.28</c:v>
                </c:pt>
                <c:pt idx="5306">
                  <c:v>28.28</c:v>
                </c:pt>
                <c:pt idx="5307">
                  <c:v>28.28</c:v>
                </c:pt>
                <c:pt idx="5308">
                  <c:v>28.28</c:v>
                </c:pt>
                <c:pt idx="5309">
                  <c:v>28.28</c:v>
                </c:pt>
                <c:pt idx="5310">
                  <c:v>28.27</c:v>
                </c:pt>
                <c:pt idx="5311">
                  <c:v>28.27</c:v>
                </c:pt>
                <c:pt idx="5312">
                  <c:v>28.27</c:v>
                </c:pt>
                <c:pt idx="5313">
                  <c:v>28.27</c:v>
                </c:pt>
                <c:pt idx="5314">
                  <c:v>28.27</c:v>
                </c:pt>
                <c:pt idx="5315">
                  <c:v>28.26</c:v>
                </c:pt>
                <c:pt idx="5316">
                  <c:v>28.26</c:v>
                </c:pt>
                <c:pt idx="5317">
                  <c:v>28.26</c:v>
                </c:pt>
                <c:pt idx="5318">
                  <c:v>28.26</c:v>
                </c:pt>
                <c:pt idx="5319">
                  <c:v>28.26</c:v>
                </c:pt>
                <c:pt idx="5320">
                  <c:v>28.25</c:v>
                </c:pt>
                <c:pt idx="5321">
                  <c:v>28.25</c:v>
                </c:pt>
                <c:pt idx="5322">
                  <c:v>28.25</c:v>
                </c:pt>
                <c:pt idx="5323">
                  <c:v>28.25</c:v>
                </c:pt>
                <c:pt idx="5324">
                  <c:v>28.25</c:v>
                </c:pt>
                <c:pt idx="5325">
                  <c:v>28.25</c:v>
                </c:pt>
                <c:pt idx="5326">
                  <c:v>28.24</c:v>
                </c:pt>
                <c:pt idx="5327">
                  <c:v>28.24</c:v>
                </c:pt>
                <c:pt idx="5328">
                  <c:v>28.24</c:v>
                </c:pt>
                <c:pt idx="5329">
                  <c:v>28.23</c:v>
                </c:pt>
                <c:pt idx="5330">
                  <c:v>28.23</c:v>
                </c:pt>
                <c:pt idx="5331">
                  <c:v>28.23</c:v>
                </c:pt>
                <c:pt idx="5332">
                  <c:v>28.23</c:v>
                </c:pt>
                <c:pt idx="5333">
                  <c:v>28.23</c:v>
                </c:pt>
                <c:pt idx="5334">
                  <c:v>28.23</c:v>
                </c:pt>
                <c:pt idx="5335">
                  <c:v>28.22</c:v>
                </c:pt>
                <c:pt idx="5336">
                  <c:v>28.22</c:v>
                </c:pt>
                <c:pt idx="5337">
                  <c:v>28.22</c:v>
                </c:pt>
                <c:pt idx="5338">
                  <c:v>28.22</c:v>
                </c:pt>
                <c:pt idx="5339">
                  <c:v>28.21</c:v>
                </c:pt>
                <c:pt idx="5340">
                  <c:v>28.21</c:v>
                </c:pt>
                <c:pt idx="5341">
                  <c:v>28.21</c:v>
                </c:pt>
                <c:pt idx="5342">
                  <c:v>28.21</c:v>
                </c:pt>
                <c:pt idx="5343">
                  <c:v>28.21</c:v>
                </c:pt>
                <c:pt idx="5344">
                  <c:v>28.21</c:v>
                </c:pt>
                <c:pt idx="5345">
                  <c:v>28.21</c:v>
                </c:pt>
                <c:pt idx="5346">
                  <c:v>28.21</c:v>
                </c:pt>
                <c:pt idx="5347">
                  <c:v>28.2</c:v>
                </c:pt>
                <c:pt idx="5348">
                  <c:v>28.2</c:v>
                </c:pt>
                <c:pt idx="5349">
                  <c:v>28.2</c:v>
                </c:pt>
                <c:pt idx="5350">
                  <c:v>28.2</c:v>
                </c:pt>
                <c:pt idx="5351">
                  <c:v>28.19</c:v>
                </c:pt>
                <c:pt idx="5352">
                  <c:v>28.19</c:v>
                </c:pt>
                <c:pt idx="5353">
                  <c:v>28.19</c:v>
                </c:pt>
                <c:pt idx="5354">
                  <c:v>28.19</c:v>
                </c:pt>
                <c:pt idx="5355">
                  <c:v>28.19</c:v>
                </c:pt>
                <c:pt idx="5356">
                  <c:v>28.19</c:v>
                </c:pt>
                <c:pt idx="5357">
                  <c:v>28.18</c:v>
                </c:pt>
                <c:pt idx="5358">
                  <c:v>28.18</c:v>
                </c:pt>
                <c:pt idx="5359">
                  <c:v>28.18</c:v>
                </c:pt>
                <c:pt idx="5360">
                  <c:v>28.17</c:v>
                </c:pt>
                <c:pt idx="5361">
                  <c:v>28.17</c:v>
                </c:pt>
                <c:pt idx="5362">
                  <c:v>28.17</c:v>
                </c:pt>
                <c:pt idx="5363">
                  <c:v>28.17</c:v>
                </c:pt>
                <c:pt idx="5364">
                  <c:v>28.16</c:v>
                </c:pt>
                <c:pt idx="5365">
                  <c:v>28.16</c:v>
                </c:pt>
                <c:pt idx="5366">
                  <c:v>28.15</c:v>
                </c:pt>
                <c:pt idx="5367">
                  <c:v>28.15</c:v>
                </c:pt>
                <c:pt idx="5368">
                  <c:v>28.15</c:v>
                </c:pt>
                <c:pt idx="5369">
                  <c:v>28.15</c:v>
                </c:pt>
                <c:pt idx="5370">
                  <c:v>28.15</c:v>
                </c:pt>
                <c:pt idx="5371">
                  <c:v>28.15</c:v>
                </c:pt>
                <c:pt idx="5372">
                  <c:v>28.14</c:v>
                </c:pt>
                <c:pt idx="5373">
                  <c:v>28.14</c:v>
                </c:pt>
                <c:pt idx="5374">
                  <c:v>28.13</c:v>
                </c:pt>
                <c:pt idx="5375">
                  <c:v>28.13</c:v>
                </c:pt>
                <c:pt idx="5376">
                  <c:v>28.13</c:v>
                </c:pt>
                <c:pt idx="5377">
                  <c:v>28.13</c:v>
                </c:pt>
                <c:pt idx="5378">
                  <c:v>28.12</c:v>
                </c:pt>
                <c:pt idx="5379">
                  <c:v>28.12</c:v>
                </c:pt>
                <c:pt idx="5380">
                  <c:v>28.12</c:v>
                </c:pt>
                <c:pt idx="5381">
                  <c:v>28.12</c:v>
                </c:pt>
                <c:pt idx="5382">
                  <c:v>28.12</c:v>
                </c:pt>
                <c:pt idx="5383">
                  <c:v>28.12</c:v>
                </c:pt>
                <c:pt idx="5384">
                  <c:v>28.12</c:v>
                </c:pt>
                <c:pt idx="5385">
                  <c:v>28.11</c:v>
                </c:pt>
                <c:pt idx="5386">
                  <c:v>28.11</c:v>
                </c:pt>
                <c:pt idx="5387">
                  <c:v>28.09</c:v>
                </c:pt>
                <c:pt idx="5388">
                  <c:v>28.09</c:v>
                </c:pt>
                <c:pt idx="5389">
                  <c:v>28.09</c:v>
                </c:pt>
                <c:pt idx="5390">
                  <c:v>28.09</c:v>
                </c:pt>
                <c:pt idx="5391">
                  <c:v>28.09</c:v>
                </c:pt>
                <c:pt idx="5392">
                  <c:v>28.08</c:v>
                </c:pt>
                <c:pt idx="5393">
                  <c:v>28.08</c:v>
                </c:pt>
                <c:pt idx="5394">
                  <c:v>28.08</c:v>
                </c:pt>
                <c:pt idx="5395">
                  <c:v>28.08</c:v>
                </c:pt>
                <c:pt idx="5396">
                  <c:v>28.08</c:v>
                </c:pt>
                <c:pt idx="5397">
                  <c:v>28.08</c:v>
                </c:pt>
                <c:pt idx="5398">
                  <c:v>28.08</c:v>
                </c:pt>
                <c:pt idx="5399">
                  <c:v>28.08</c:v>
                </c:pt>
                <c:pt idx="5400">
                  <c:v>28.08</c:v>
                </c:pt>
                <c:pt idx="5401">
                  <c:v>28.08</c:v>
                </c:pt>
                <c:pt idx="5402">
                  <c:v>28.08</c:v>
                </c:pt>
                <c:pt idx="5403">
                  <c:v>28.08</c:v>
                </c:pt>
                <c:pt idx="5404">
                  <c:v>28.08</c:v>
                </c:pt>
                <c:pt idx="5405">
                  <c:v>28.08</c:v>
                </c:pt>
                <c:pt idx="5406">
                  <c:v>28.07</c:v>
                </c:pt>
                <c:pt idx="5407">
                  <c:v>28.07</c:v>
                </c:pt>
                <c:pt idx="5408">
                  <c:v>28.07</c:v>
                </c:pt>
                <c:pt idx="5409">
                  <c:v>28.07</c:v>
                </c:pt>
                <c:pt idx="5410">
                  <c:v>28.07</c:v>
                </c:pt>
                <c:pt idx="5411">
                  <c:v>28.07</c:v>
                </c:pt>
                <c:pt idx="5412">
                  <c:v>28.07</c:v>
                </c:pt>
                <c:pt idx="5413">
                  <c:v>28.07</c:v>
                </c:pt>
                <c:pt idx="5414">
                  <c:v>28.07</c:v>
                </c:pt>
                <c:pt idx="5415">
                  <c:v>28.07</c:v>
                </c:pt>
                <c:pt idx="5416">
                  <c:v>28.06</c:v>
                </c:pt>
                <c:pt idx="5417">
                  <c:v>28.06</c:v>
                </c:pt>
                <c:pt idx="5418">
                  <c:v>28.06</c:v>
                </c:pt>
                <c:pt idx="5419">
                  <c:v>28.06</c:v>
                </c:pt>
                <c:pt idx="5420">
                  <c:v>28.06</c:v>
                </c:pt>
                <c:pt idx="5421">
                  <c:v>28.06</c:v>
                </c:pt>
                <c:pt idx="5422">
                  <c:v>28.06</c:v>
                </c:pt>
                <c:pt idx="5423">
                  <c:v>28.06</c:v>
                </c:pt>
                <c:pt idx="5424">
                  <c:v>28.06</c:v>
                </c:pt>
                <c:pt idx="5425">
                  <c:v>28.05</c:v>
                </c:pt>
                <c:pt idx="5426">
                  <c:v>28.05</c:v>
                </c:pt>
                <c:pt idx="5427">
                  <c:v>28.05</c:v>
                </c:pt>
                <c:pt idx="5428">
                  <c:v>28.05</c:v>
                </c:pt>
                <c:pt idx="5429">
                  <c:v>28.05</c:v>
                </c:pt>
                <c:pt idx="5430">
                  <c:v>28.05</c:v>
                </c:pt>
                <c:pt idx="5431">
                  <c:v>28.04</c:v>
                </c:pt>
                <c:pt idx="5432">
                  <c:v>28.04</c:v>
                </c:pt>
                <c:pt idx="5433">
                  <c:v>28.03</c:v>
                </c:pt>
                <c:pt idx="5434">
                  <c:v>28.03</c:v>
                </c:pt>
                <c:pt idx="5435">
                  <c:v>28.03</c:v>
                </c:pt>
                <c:pt idx="5436">
                  <c:v>28.03</c:v>
                </c:pt>
                <c:pt idx="5437">
                  <c:v>28.03</c:v>
                </c:pt>
                <c:pt idx="5438">
                  <c:v>28.03</c:v>
                </c:pt>
                <c:pt idx="5439">
                  <c:v>28.03</c:v>
                </c:pt>
                <c:pt idx="5440">
                  <c:v>28.03</c:v>
                </c:pt>
                <c:pt idx="5441">
                  <c:v>28.02</c:v>
                </c:pt>
                <c:pt idx="5442">
                  <c:v>28.02</c:v>
                </c:pt>
                <c:pt idx="5443">
                  <c:v>28.02</c:v>
                </c:pt>
                <c:pt idx="5444">
                  <c:v>28.02</c:v>
                </c:pt>
                <c:pt idx="5445">
                  <c:v>28.01</c:v>
                </c:pt>
                <c:pt idx="5446">
                  <c:v>28.01</c:v>
                </c:pt>
                <c:pt idx="5447">
                  <c:v>28.01</c:v>
                </c:pt>
                <c:pt idx="5448">
                  <c:v>28.01</c:v>
                </c:pt>
                <c:pt idx="5449">
                  <c:v>28.01</c:v>
                </c:pt>
                <c:pt idx="5450">
                  <c:v>28.01</c:v>
                </c:pt>
                <c:pt idx="5451">
                  <c:v>28.01</c:v>
                </c:pt>
                <c:pt idx="5452">
                  <c:v>28</c:v>
                </c:pt>
                <c:pt idx="5453">
                  <c:v>28</c:v>
                </c:pt>
                <c:pt idx="5454">
                  <c:v>28</c:v>
                </c:pt>
                <c:pt idx="5455">
                  <c:v>28</c:v>
                </c:pt>
                <c:pt idx="5456">
                  <c:v>27.99</c:v>
                </c:pt>
                <c:pt idx="5457">
                  <c:v>27.99</c:v>
                </c:pt>
                <c:pt idx="5458">
                  <c:v>27.99</c:v>
                </c:pt>
                <c:pt idx="5459">
                  <c:v>27.99</c:v>
                </c:pt>
                <c:pt idx="5460">
                  <c:v>27.99</c:v>
                </c:pt>
                <c:pt idx="5461">
                  <c:v>27.98</c:v>
                </c:pt>
                <c:pt idx="5462">
                  <c:v>27.98</c:v>
                </c:pt>
                <c:pt idx="5463">
                  <c:v>27.98</c:v>
                </c:pt>
                <c:pt idx="5464">
                  <c:v>27.98</c:v>
                </c:pt>
                <c:pt idx="5465">
                  <c:v>27.98</c:v>
                </c:pt>
                <c:pt idx="5466">
                  <c:v>27.98</c:v>
                </c:pt>
                <c:pt idx="5467">
                  <c:v>27.97</c:v>
                </c:pt>
                <c:pt idx="5468">
                  <c:v>27.97</c:v>
                </c:pt>
                <c:pt idx="5469">
                  <c:v>27.97</c:v>
                </c:pt>
                <c:pt idx="5470">
                  <c:v>27.97</c:v>
                </c:pt>
                <c:pt idx="5471">
                  <c:v>27.97</c:v>
                </c:pt>
                <c:pt idx="5472">
                  <c:v>27.96</c:v>
                </c:pt>
                <c:pt idx="5473">
                  <c:v>27.96</c:v>
                </c:pt>
                <c:pt idx="5474">
                  <c:v>27.96</c:v>
                </c:pt>
                <c:pt idx="5475">
                  <c:v>27.95</c:v>
                </c:pt>
                <c:pt idx="5476">
                  <c:v>27.95</c:v>
                </c:pt>
                <c:pt idx="5477">
                  <c:v>27.95</c:v>
                </c:pt>
                <c:pt idx="5478">
                  <c:v>27.95</c:v>
                </c:pt>
                <c:pt idx="5479">
                  <c:v>27.95</c:v>
                </c:pt>
                <c:pt idx="5480">
                  <c:v>27.95</c:v>
                </c:pt>
                <c:pt idx="5481">
                  <c:v>27.95</c:v>
                </c:pt>
                <c:pt idx="5482">
                  <c:v>27.95</c:v>
                </c:pt>
                <c:pt idx="5483">
                  <c:v>27.94</c:v>
                </c:pt>
                <c:pt idx="5484">
                  <c:v>27.94</c:v>
                </c:pt>
                <c:pt idx="5485">
                  <c:v>27.94</c:v>
                </c:pt>
                <c:pt idx="5486">
                  <c:v>27.94</c:v>
                </c:pt>
                <c:pt idx="5487">
                  <c:v>27.94</c:v>
                </c:pt>
                <c:pt idx="5488">
                  <c:v>27.94</c:v>
                </c:pt>
                <c:pt idx="5489">
                  <c:v>27.93</c:v>
                </c:pt>
                <c:pt idx="5490">
                  <c:v>27.93</c:v>
                </c:pt>
                <c:pt idx="5491">
                  <c:v>27.93</c:v>
                </c:pt>
                <c:pt idx="5492">
                  <c:v>27.92</c:v>
                </c:pt>
                <c:pt idx="5493">
                  <c:v>27.92</c:v>
                </c:pt>
                <c:pt idx="5494">
                  <c:v>27.92</c:v>
                </c:pt>
                <c:pt idx="5495">
                  <c:v>27.92</c:v>
                </c:pt>
                <c:pt idx="5496">
                  <c:v>27.92</c:v>
                </c:pt>
                <c:pt idx="5497">
                  <c:v>27.92</c:v>
                </c:pt>
                <c:pt idx="5498">
                  <c:v>27.92</c:v>
                </c:pt>
                <c:pt idx="5499">
                  <c:v>27.92</c:v>
                </c:pt>
                <c:pt idx="5500">
                  <c:v>27.92</c:v>
                </c:pt>
                <c:pt idx="5501">
                  <c:v>27.92</c:v>
                </c:pt>
                <c:pt idx="5502">
                  <c:v>27.92</c:v>
                </c:pt>
                <c:pt idx="5503">
                  <c:v>27.92</c:v>
                </c:pt>
                <c:pt idx="5504">
                  <c:v>27.91</c:v>
                </c:pt>
                <c:pt idx="5505">
                  <c:v>27.91</c:v>
                </c:pt>
                <c:pt idx="5506">
                  <c:v>27.91</c:v>
                </c:pt>
                <c:pt idx="5507">
                  <c:v>27.91</c:v>
                </c:pt>
                <c:pt idx="5508">
                  <c:v>27.9</c:v>
                </c:pt>
                <c:pt idx="5509">
                  <c:v>27.9</c:v>
                </c:pt>
                <c:pt idx="5510">
                  <c:v>27.89</c:v>
                </c:pt>
                <c:pt idx="5511">
                  <c:v>27.87</c:v>
                </c:pt>
                <c:pt idx="5512">
                  <c:v>27.87</c:v>
                </c:pt>
                <c:pt idx="5513">
                  <c:v>27.87</c:v>
                </c:pt>
                <c:pt idx="5514">
                  <c:v>27.86</c:v>
                </c:pt>
                <c:pt idx="5515">
                  <c:v>27.86</c:v>
                </c:pt>
                <c:pt idx="5516">
                  <c:v>27.86</c:v>
                </c:pt>
                <c:pt idx="5517">
                  <c:v>27.85</c:v>
                </c:pt>
                <c:pt idx="5518">
                  <c:v>27.85</c:v>
                </c:pt>
                <c:pt idx="5519">
                  <c:v>27.85</c:v>
                </c:pt>
                <c:pt idx="5520">
                  <c:v>27.84</c:v>
                </c:pt>
                <c:pt idx="5521">
                  <c:v>27.84</c:v>
                </c:pt>
                <c:pt idx="5522">
                  <c:v>27.84</c:v>
                </c:pt>
                <c:pt idx="5523">
                  <c:v>27.84</c:v>
                </c:pt>
                <c:pt idx="5524">
                  <c:v>27.82</c:v>
                </c:pt>
                <c:pt idx="5525">
                  <c:v>27.81</c:v>
                </c:pt>
                <c:pt idx="5526">
                  <c:v>27.81</c:v>
                </c:pt>
                <c:pt idx="5527">
                  <c:v>27.81</c:v>
                </c:pt>
                <c:pt idx="5528">
                  <c:v>27.8</c:v>
                </c:pt>
                <c:pt idx="5529">
                  <c:v>27.8</c:v>
                </c:pt>
                <c:pt idx="5530">
                  <c:v>27.8</c:v>
                </c:pt>
                <c:pt idx="5531">
                  <c:v>27.8</c:v>
                </c:pt>
                <c:pt idx="5532">
                  <c:v>27.8</c:v>
                </c:pt>
                <c:pt idx="5533">
                  <c:v>27.8</c:v>
                </c:pt>
                <c:pt idx="5534">
                  <c:v>27.8</c:v>
                </c:pt>
                <c:pt idx="5535">
                  <c:v>27.8</c:v>
                </c:pt>
                <c:pt idx="5536">
                  <c:v>27.79</c:v>
                </c:pt>
                <c:pt idx="5537">
                  <c:v>27.79</c:v>
                </c:pt>
                <c:pt idx="5538">
                  <c:v>27.77</c:v>
                </c:pt>
                <c:pt idx="5539">
                  <c:v>27.77</c:v>
                </c:pt>
                <c:pt idx="5540">
                  <c:v>27.76</c:v>
                </c:pt>
                <c:pt idx="5541">
                  <c:v>27.76</c:v>
                </c:pt>
                <c:pt idx="5542">
                  <c:v>27.75</c:v>
                </c:pt>
                <c:pt idx="5543">
                  <c:v>27.75</c:v>
                </c:pt>
                <c:pt idx="5544">
                  <c:v>27.75</c:v>
                </c:pt>
                <c:pt idx="5545">
                  <c:v>27.75</c:v>
                </c:pt>
                <c:pt idx="5546">
                  <c:v>27.75</c:v>
                </c:pt>
                <c:pt idx="5547">
                  <c:v>27.75</c:v>
                </c:pt>
                <c:pt idx="5548">
                  <c:v>27.74</c:v>
                </c:pt>
                <c:pt idx="5549">
                  <c:v>27.74</c:v>
                </c:pt>
                <c:pt idx="5550">
                  <c:v>27.74</c:v>
                </c:pt>
                <c:pt idx="5551">
                  <c:v>27.73</c:v>
                </c:pt>
                <c:pt idx="5552">
                  <c:v>27.73</c:v>
                </c:pt>
                <c:pt idx="5553">
                  <c:v>27.73</c:v>
                </c:pt>
                <c:pt idx="5554">
                  <c:v>27.72</c:v>
                </c:pt>
                <c:pt idx="5555">
                  <c:v>27.72</c:v>
                </c:pt>
                <c:pt idx="5556">
                  <c:v>27.72</c:v>
                </c:pt>
                <c:pt idx="5557">
                  <c:v>27.72</c:v>
                </c:pt>
                <c:pt idx="5558">
                  <c:v>27.71</c:v>
                </c:pt>
                <c:pt idx="5559">
                  <c:v>27.71</c:v>
                </c:pt>
                <c:pt idx="5560">
                  <c:v>27.71</c:v>
                </c:pt>
                <c:pt idx="5561">
                  <c:v>27.71</c:v>
                </c:pt>
                <c:pt idx="5562">
                  <c:v>27.71</c:v>
                </c:pt>
                <c:pt idx="5563">
                  <c:v>27.7</c:v>
                </c:pt>
                <c:pt idx="5564">
                  <c:v>27.7</c:v>
                </c:pt>
                <c:pt idx="5565">
                  <c:v>27.7</c:v>
                </c:pt>
                <c:pt idx="5566">
                  <c:v>27.69</c:v>
                </c:pt>
                <c:pt idx="5567">
                  <c:v>27.69</c:v>
                </c:pt>
                <c:pt idx="5568">
                  <c:v>27.69</c:v>
                </c:pt>
                <c:pt idx="5569">
                  <c:v>27.68</c:v>
                </c:pt>
                <c:pt idx="5570">
                  <c:v>27.68</c:v>
                </c:pt>
                <c:pt idx="5571">
                  <c:v>27.68</c:v>
                </c:pt>
                <c:pt idx="5572">
                  <c:v>27.68</c:v>
                </c:pt>
                <c:pt idx="5573">
                  <c:v>27.68</c:v>
                </c:pt>
                <c:pt idx="5574">
                  <c:v>27.67</c:v>
                </c:pt>
                <c:pt idx="5575">
                  <c:v>27.67</c:v>
                </c:pt>
                <c:pt idx="5576">
                  <c:v>27.67</c:v>
                </c:pt>
                <c:pt idx="5577">
                  <c:v>27.67</c:v>
                </c:pt>
                <c:pt idx="5578">
                  <c:v>27.67</c:v>
                </c:pt>
                <c:pt idx="5579">
                  <c:v>27.66</c:v>
                </c:pt>
                <c:pt idx="5580">
                  <c:v>27.66</c:v>
                </c:pt>
                <c:pt idx="5581">
                  <c:v>27.66</c:v>
                </c:pt>
                <c:pt idx="5582">
                  <c:v>27.66</c:v>
                </c:pt>
                <c:pt idx="5583">
                  <c:v>27.64</c:v>
                </c:pt>
                <c:pt idx="5584">
                  <c:v>27.64</c:v>
                </c:pt>
                <c:pt idx="5585">
                  <c:v>27.64</c:v>
                </c:pt>
                <c:pt idx="5586">
                  <c:v>27.64</c:v>
                </c:pt>
                <c:pt idx="5587">
                  <c:v>27.63</c:v>
                </c:pt>
                <c:pt idx="5588">
                  <c:v>27.63</c:v>
                </c:pt>
                <c:pt idx="5589">
                  <c:v>27.63</c:v>
                </c:pt>
                <c:pt idx="5590">
                  <c:v>27.61</c:v>
                </c:pt>
                <c:pt idx="5591">
                  <c:v>27.6</c:v>
                </c:pt>
                <c:pt idx="5592">
                  <c:v>27.6</c:v>
                </c:pt>
                <c:pt idx="5593">
                  <c:v>27.6</c:v>
                </c:pt>
                <c:pt idx="5594">
                  <c:v>27.6</c:v>
                </c:pt>
                <c:pt idx="5595">
                  <c:v>27.6</c:v>
                </c:pt>
                <c:pt idx="5596">
                  <c:v>27.6</c:v>
                </c:pt>
                <c:pt idx="5597">
                  <c:v>27.59</c:v>
                </c:pt>
                <c:pt idx="5598">
                  <c:v>27.59</c:v>
                </c:pt>
                <c:pt idx="5599">
                  <c:v>27.58</c:v>
                </c:pt>
                <c:pt idx="5600">
                  <c:v>27.58</c:v>
                </c:pt>
                <c:pt idx="5601">
                  <c:v>27.58</c:v>
                </c:pt>
                <c:pt idx="5602">
                  <c:v>27.58</c:v>
                </c:pt>
                <c:pt idx="5603">
                  <c:v>27.58</c:v>
                </c:pt>
                <c:pt idx="5604">
                  <c:v>27.58</c:v>
                </c:pt>
                <c:pt idx="5605">
                  <c:v>27.58</c:v>
                </c:pt>
                <c:pt idx="5606">
                  <c:v>27.57</c:v>
                </c:pt>
                <c:pt idx="5607">
                  <c:v>27.57</c:v>
                </c:pt>
                <c:pt idx="5608">
                  <c:v>27.56</c:v>
                </c:pt>
                <c:pt idx="5609">
                  <c:v>27.56</c:v>
                </c:pt>
                <c:pt idx="5610">
                  <c:v>27.55</c:v>
                </c:pt>
                <c:pt idx="5611">
                  <c:v>27.55</c:v>
                </c:pt>
                <c:pt idx="5612">
                  <c:v>27.54</c:v>
                </c:pt>
                <c:pt idx="5613">
                  <c:v>27.54</c:v>
                </c:pt>
                <c:pt idx="5614">
                  <c:v>27.53</c:v>
                </c:pt>
                <c:pt idx="5615">
                  <c:v>27.52</c:v>
                </c:pt>
                <c:pt idx="5616">
                  <c:v>27.52</c:v>
                </c:pt>
                <c:pt idx="5617">
                  <c:v>27.52</c:v>
                </c:pt>
                <c:pt idx="5618">
                  <c:v>27.51</c:v>
                </c:pt>
                <c:pt idx="5619">
                  <c:v>27.51</c:v>
                </c:pt>
                <c:pt idx="5620">
                  <c:v>27.51</c:v>
                </c:pt>
                <c:pt idx="5621">
                  <c:v>27.51</c:v>
                </c:pt>
                <c:pt idx="5622">
                  <c:v>27.51</c:v>
                </c:pt>
                <c:pt idx="5623">
                  <c:v>27.5</c:v>
                </c:pt>
                <c:pt idx="5624">
                  <c:v>27.49</c:v>
                </c:pt>
                <c:pt idx="5625">
                  <c:v>27.49</c:v>
                </c:pt>
                <c:pt idx="5626">
                  <c:v>27.48</c:v>
                </c:pt>
                <c:pt idx="5627">
                  <c:v>27.48</c:v>
                </c:pt>
                <c:pt idx="5628">
                  <c:v>27.48</c:v>
                </c:pt>
                <c:pt idx="5629">
                  <c:v>27.47</c:v>
                </c:pt>
                <c:pt idx="5630">
                  <c:v>27.47</c:v>
                </c:pt>
                <c:pt idx="5631">
                  <c:v>27.47</c:v>
                </c:pt>
                <c:pt idx="5632">
                  <c:v>27.47</c:v>
                </c:pt>
                <c:pt idx="5633">
                  <c:v>27.47</c:v>
                </c:pt>
                <c:pt idx="5634">
                  <c:v>27.46</c:v>
                </c:pt>
                <c:pt idx="5635">
                  <c:v>27.46</c:v>
                </c:pt>
                <c:pt idx="5636">
                  <c:v>27.46</c:v>
                </c:pt>
                <c:pt idx="5637">
                  <c:v>27.45</c:v>
                </c:pt>
                <c:pt idx="5638">
                  <c:v>27.45</c:v>
                </c:pt>
                <c:pt idx="5639">
                  <c:v>27.45</c:v>
                </c:pt>
                <c:pt idx="5640">
                  <c:v>27.44</c:v>
                </c:pt>
                <c:pt idx="5641">
                  <c:v>27.44</c:v>
                </c:pt>
                <c:pt idx="5642">
                  <c:v>27.44</c:v>
                </c:pt>
                <c:pt idx="5643">
                  <c:v>27.43</c:v>
                </c:pt>
                <c:pt idx="5644">
                  <c:v>27.43</c:v>
                </c:pt>
                <c:pt idx="5645">
                  <c:v>27.43</c:v>
                </c:pt>
                <c:pt idx="5646">
                  <c:v>27.42</c:v>
                </c:pt>
                <c:pt idx="5647">
                  <c:v>27.42</c:v>
                </c:pt>
                <c:pt idx="5648">
                  <c:v>27.42</c:v>
                </c:pt>
                <c:pt idx="5649">
                  <c:v>27.42</c:v>
                </c:pt>
                <c:pt idx="5650">
                  <c:v>27.42</c:v>
                </c:pt>
                <c:pt idx="5651">
                  <c:v>27.41</c:v>
                </c:pt>
                <c:pt idx="5652">
                  <c:v>27.4</c:v>
                </c:pt>
                <c:pt idx="5653">
                  <c:v>27.4</c:v>
                </c:pt>
                <c:pt idx="5654">
                  <c:v>27.4</c:v>
                </c:pt>
                <c:pt idx="5655">
                  <c:v>27.4</c:v>
                </c:pt>
                <c:pt idx="5656">
                  <c:v>27.4</c:v>
                </c:pt>
                <c:pt idx="5657">
                  <c:v>27.4</c:v>
                </c:pt>
                <c:pt idx="5658">
                  <c:v>27.39</c:v>
                </c:pt>
                <c:pt idx="5659">
                  <c:v>27.39</c:v>
                </c:pt>
                <c:pt idx="5660">
                  <c:v>27.38</c:v>
                </c:pt>
                <c:pt idx="5661">
                  <c:v>27.38</c:v>
                </c:pt>
                <c:pt idx="5662">
                  <c:v>27.38</c:v>
                </c:pt>
                <c:pt idx="5663">
                  <c:v>27.38</c:v>
                </c:pt>
                <c:pt idx="5664">
                  <c:v>27.37</c:v>
                </c:pt>
                <c:pt idx="5665">
                  <c:v>27.37</c:v>
                </c:pt>
                <c:pt idx="5666">
                  <c:v>27.36</c:v>
                </c:pt>
                <c:pt idx="5667">
                  <c:v>27.35</c:v>
                </c:pt>
                <c:pt idx="5668">
                  <c:v>27.34</c:v>
                </c:pt>
                <c:pt idx="5669">
                  <c:v>27.34</c:v>
                </c:pt>
                <c:pt idx="5670">
                  <c:v>27.34</c:v>
                </c:pt>
                <c:pt idx="5671">
                  <c:v>27.33</c:v>
                </c:pt>
                <c:pt idx="5672">
                  <c:v>27.33</c:v>
                </c:pt>
                <c:pt idx="5673">
                  <c:v>27.33</c:v>
                </c:pt>
                <c:pt idx="5674">
                  <c:v>27.33</c:v>
                </c:pt>
                <c:pt idx="5675">
                  <c:v>27.33</c:v>
                </c:pt>
                <c:pt idx="5676">
                  <c:v>27.33</c:v>
                </c:pt>
                <c:pt idx="5677">
                  <c:v>27.33</c:v>
                </c:pt>
                <c:pt idx="5678">
                  <c:v>27.33</c:v>
                </c:pt>
                <c:pt idx="5679">
                  <c:v>27.32</c:v>
                </c:pt>
                <c:pt idx="5680">
                  <c:v>27.32</c:v>
                </c:pt>
                <c:pt idx="5681">
                  <c:v>27.32</c:v>
                </c:pt>
                <c:pt idx="5682">
                  <c:v>27.32</c:v>
                </c:pt>
                <c:pt idx="5683">
                  <c:v>27.31</c:v>
                </c:pt>
                <c:pt idx="5684">
                  <c:v>27.31</c:v>
                </c:pt>
                <c:pt idx="5685">
                  <c:v>27.31</c:v>
                </c:pt>
                <c:pt idx="5686">
                  <c:v>27.31</c:v>
                </c:pt>
                <c:pt idx="5687">
                  <c:v>27.3</c:v>
                </c:pt>
                <c:pt idx="5688">
                  <c:v>27.3</c:v>
                </c:pt>
                <c:pt idx="5689">
                  <c:v>27.3</c:v>
                </c:pt>
                <c:pt idx="5690">
                  <c:v>27.3</c:v>
                </c:pt>
                <c:pt idx="5691">
                  <c:v>27.3</c:v>
                </c:pt>
                <c:pt idx="5692">
                  <c:v>27.3</c:v>
                </c:pt>
                <c:pt idx="5693">
                  <c:v>27.29</c:v>
                </c:pt>
                <c:pt idx="5694">
                  <c:v>27.29</c:v>
                </c:pt>
                <c:pt idx="5695">
                  <c:v>27.29</c:v>
                </c:pt>
                <c:pt idx="5696">
                  <c:v>27.29</c:v>
                </c:pt>
                <c:pt idx="5697">
                  <c:v>27.28</c:v>
                </c:pt>
                <c:pt idx="5698">
                  <c:v>27.28</c:v>
                </c:pt>
                <c:pt idx="5699">
                  <c:v>27.26</c:v>
                </c:pt>
                <c:pt idx="5700">
                  <c:v>27.26</c:v>
                </c:pt>
                <c:pt idx="5701">
                  <c:v>27.24</c:v>
                </c:pt>
                <c:pt idx="5702">
                  <c:v>27.23</c:v>
                </c:pt>
                <c:pt idx="5703">
                  <c:v>27.23</c:v>
                </c:pt>
                <c:pt idx="5704">
                  <c:v>27.22</c:v>
                </c:pt>
                <c:pt idx="5705">
                  <c:v>27.21</c:v>
                </c:pt>
                <c:pt idx="5706">
                  <c:v>27.2</c:v>
                </c:pt>
                <c:pt idx="5707">
                  <c:v>27.2</c:v>
                </c:pt>
                <c:pt idx="5708">
                  <c:v>27.2</c:v>
                </c:pt>
                <c:pt idx="5709">
                  <c:v>27.2</c:v>
                </c:pt>
                <c:pt idx="5710">
                  <c:v>27.2</c:v>
                </c:pt>
                <c:pt idx="5711">
                  <c:v>27.2</c:v>
                </c:pt>
                <c:pt idx="5712">
                  <c:v>27.19</c:v>
                </c:pt>
                <c:pt idx="5713">
                  <c:v>27.19</c:v>
                </c:pt>
                <c:pt idx="5714">
                  <c:v>27.19</c:v>
                </c:pt>
                <c:pt idx="5715">
                  <c:v>27.19</c:v>
                </c:pt>
                <c:pt idx="5716">
                  <c:v>27.19</c:v>
                </c:pt>
                <c:pt idx="5717">
                  <c:v>27.19</c:v>
                </c:pt>
                <c:pt idx="5718">
                  <c:v>27.19</c:v>
                </c:pt>
                <c:pt idx="5719">
                  <c:v>27.18</c:v>
                </c:pt>
                <c:pt idx="5720">
                  <c:v>27.18</c:v>
                </c:pt>
                <c:pt idx="5721">
                  <c:v>27.18</c:v>
                </c:pt>
                <c:pt idx="5722">
                  <c:v>27.18</c:v>
                </c:pt>
                <c:pt idx="5723">
                  <c:v>27.18</c:v>
                </c:pt>
                <c:pt idx="5724">
                  <c:v>27.17</c:v>
                </c:pt>
                <c:pt idx="5725">
                  <c:v>27.17</c:v>
                </c:pt>
                <c:pt idx="5726">
                  <c:v>27.17</c:v>
                </c:pt>
                <c:pt idx="5727">
                  <c:v>27.16</c:v>
                </c:pt>
                <c:pt idx="5728">
                  <c:v>27.15</c:v>
                </c:pt>
                <c:pt idx="5729">
                  <c:v>27.15</c:v>
                </c:pt>
                <c:pt idx="5730">
                  <c:v>27.15</c:v>
                </c:pt>
                <c:pt idx="5731">
                  <c:v>27.15</c:v>
                </c:pt>
                <c:pt idx="5732">
                  <c:v>27.14</c:v>
                </c:pt>
                <c:pt idx="5733">
                  <c:v>27.14</c:v>
                </c:pt>
                <c:pt idx="5734">
                  <c:v>27.13</c:v>
                </c:pt>
                <c:pt idx="5735">
                  <c:v>27.12</c:v>
                </c:pt>
                <c:pt idx="5736">
                  <c:v>27.12</c:v>
                </c:pt>
                <c:pt idx="5737">
                  <c:v>27.12</c:v>
                </c:pt>
                <c:pt idx="5738">
                  <c:v>27.11</c:v>
                </c:pt>
                <c:pt idx="5739">
                  <c:v>27.11</c:v>
                </c:pt>
                <c:pt idx="5740">
                  <c:v>27.11</c:v>
                </c:pt>
                <c:pt idx="5741">
                  <c:v>27.1</c:v>
                </c:pt>
                <c:pt idx="5742">
                  <c:v>27.1</c:v>
                </c:pt>
                <c:pt idx="5743">
                  <c:v>27.1</c:v>
                </c:pt>
                <c:pt idx="5744">
                  <c:v>27.1</c:v>
                </c:pt>
                <c:pt idx="5745">
                  <c:v>27.1</c:v>
                </c:pt>
                <c:pt idx="5746">
                  <c:v>27.1</c:v>
                </c:pt>
                <c:pt idx="5747">
                  <c:v>27.1</c:v>
                </c:pt>
                <c:pt idx="5748">
                  <c:v>27.09</c:v>
                </c:pt>
                <c:pt idx="5749">
                  <c:v>27.09</c:v>
                </c:pt>
                <c:pt idx="5750">
                  <c:v>27.09</c:v>
                </c:pt>
                <c:pt idx="5751">
                  <c:v>27.09</c:v>
                </c:pt>
                <c:pt idx="5752">
                  <c:v>27.09</c:v>
                </c:pt>
                <c:pt idx="5753">
                  <c:v>27.08</c:v>
                </c:pt>
                <c:pt idx="5754">
                  <c:v>27.08</c:v>
                </c:pt>
                <c:pt idx="5755">
                  <c:v>27.08</c:v>
                </c:pt>
                <c:pt idx="5756">
                  <c:v>27.08</c:v>
                </c:pt>
                <c:pt idx="5757">
                  <c:v>27.07</c:v>
                </c:pt>
                <c:pt idx="5758">
                  <c:v>27.07</c:v>
                </c:pt>
                <c:pt idx="5759">
                  <c:v>27.07</c:v>
                </c:pt>
                <c:pt idx="5760">
                  <c:v>27.07</c:v>
                </c:pt>
                <c:pt idx="5761">
                  <c:v>27.07</c:v>
                </c:pt>
                <c:pt idx="5762">
                  <c:v>27.07</c:v>
                </c:pt>
                <c:pt idx="5763">
                  <c:v>27.07</c:v>
                </c:pt>
                <c:pt idx="5764">
                  <c:v>27.07</c:v>
                </c:pt>
                <c:pt idx="5765">
                  <c:v>27.07</c:v>
                </c:pt>
                <c:pt idx="5766">
                  <c:v>27.07</c:v>
                </c:pt>
                <c:pt idx="5767">
                  <c:v>27.07</c:v>
                </c:pt>
                <c:pt idx="5768">
                  <c:v>27.06</c:v>
                </c:pt>
                <c:pt idx="5769">
                  <c:v>27.06</c:v>
                </c:pt>
                <c:pt idx="5770">
                  <c:v>27.06</c:v>
                </c:pt>
                <c:pt idx="5771">
                  <c:v>27.06</c:v>
                </c:pt>
                <c:pt idx="5772">
                  <c:v>27.05</c:v>
                </c:pt>
                <c:pt idx="5773">
                  <c:v>27.05</c:v>
                </c:pt>
                <c:pt idx="5774">
                  <c:v>27.05</c:v>
                </c:pt>
                <c:pt idx="5775">
                  <c:v>27.05</c:v>
                </c:pt>
                <c:pt idx="5776">
                  <c:v>27.05</c:v>
                </c:pt>
                <c:pt idx="5777">
                  <c:v>27.05</c:v>
                </c:pt>
                <c:pt idx="5778">
                  <c:v>27.05</c:v>
                </c:pt>
                <c:pt idx="5779">
                  <c:v>27.05</c:v>
                </c:pt>
                <c:pt idx="5780">
                  <c:v>27.05</c:v>
                </c:pt>
                <c:pt idx="5781">
                  <c:v>27.05</c:v>
                </c:pt>
                <c:pt idx="5782">
                  <c:v>27.04</c:v>
                </c:pt>
                <c:pt idx="5783">
                  <c:v>27.04</c:v>
                </c:pt>
                <c:pt idx="5784">
                  <c:v>27.04</c:v>
                </c:pt>
                <c:pt idx="5785">
                  <c:v>27.04</c:v>
                </c:pt>
                <c:pt idx="5786">
                  <c:v>27.04</c:v>
                </c:pt>
                <c:pt idx="5787">
                  <c:v>27.04</c:v>
                </c:pt>
                <c:pt idx="5788">
                  <c:v>27.04</c:v>
                </c:pt>
                <c:pt idx="5789">
                  <c:v>27.04</c:v>
                </c:pt>
                <c:pt idx="5790">
                  <c:v>27.04</c:v>
                </c:pt>
                <c:pt idx="5791">
                  <c:v>27.04</c:v>
                </c:pt>
                <c:pt idx="5792">
                  <c:v>27.04</c:v>
                </c:pt>
                <c:pt idx="5793">
                  <c:v>27.03</c:v>
                </c:pt>
                <c:pt idx="5794">
                  <c:v>27.03</c:v>
                </c:pt>
                <c:pt idx="5795">
                  <c:v>27.03</c:v>
                </c:pt>
                <c:pt idx="5796">
                  <c:v>27.03</c:v>
                </c:pt>
                <c:pt idx="5797">
                  <c:v>27.03</c:v>
                </c:pt>
                <c:pt idx="5798">
                  <c:v>27.03</c:v>
                </c:pt>
                <c:pt idx="5799">
                  <c:v>27.03</c:v>
                </c:pt>
                <c:pt idx="5800">
                  <c:v>27.03</c:v>
                </c:pt>
                <c:pt idx="5801">
                  <c:v>27.03</c:v>
                </c:pt>
                <c:pt idx="5802">
                  <c:v>27.03</c:v>
                </c:pt>
                <c:pt idx="5803">
                  <c:v>27.02</c:v>
                </c:pt>
                <c:pt idx="5804">
                  <c:v>27.02</c:v>
                </c:pt>
                <c:pt idx="5805">
                  <c:v>27.02</c:v>
                </c:pt>
                <c:pt idx="5806">
                  <c:v>27.02</c:v>
                </c:pt>
                <c:pt idx="5807">
                  <c:v>27.02</c:v>
                </c:pt>
                <c:pt idx="5808">
                  <c:v>27.02</c:v>
                </c:pt>
                <c:pt idx="5809">
                  <c:v>27.02</c:v>
                </c:pt>
                <c:pt idx="5810">
                  <c:v>27.02</c:v>
                </c:pt>
                <c:pt idx="5811">
                  <c:v>27.02</c:v>
                </c:pt>
                <c:pt idx="5812">
                  <c:v>27.02</c:v>
                </c:pt>
                <c:pt idx="5813">
                  <c:v>27.02</c:v>
                </c:pt>
                <c:pt idx="5814">
                  <c:v>27.01</c:v>
                </c:pt>
                <c:pt idx="5815">
                  <c:v>27.01</c:v>
                </c:pt>
                <c:pt idx="5816">
                  <c:v>27.01</c:v>
                </c:pt>
                <c:pt idx="5817">
                  <c:v>27.01</c:v>
                </c:pt>
                <c:pt idx="5818">
                  <c:v>27.01</c:v>
                </c:pt>
                <c:pt idx="5819">
                  <c:v>27.01</c:v>
                </c:pt>
                <c:pt idx="5820">
                  <c:v>27.01</c:v>
                </c:pt>
                <c:pt idx="5821">
                  <c:v>27.01</c:v>
                </c:pt>
                <c:pt idx="5822">
                  <c:v>27</c:v>
                </c:pt>
                <c:pt idx="5823">
                  <c:v>27</c:v>
                </c:pt>
                <c:pt idx="5824">
                  <c:v>27</c:v>
                </c:pt>
                <c:pt idx="5825">
                  <c:v>27</c:v>
                </c:pt>
                <c:pt idx="5826">
                  <c:v>26.99</c:v>
                </c:pt>
                <c:pt idx="5827">
                  <c:v>26.99</c:v>
                </c:pt>
                <c:pt idx="5828">
                  <c:v>26.99</c:v>
                </c:pt>
                <c:pt idx="5829">
                  <c:v>26.99</c:v>
                </c:pt>
                <c:pt idx="5830">
                  <c:v>26.99</c:v>
                </c:pt>
                <c:pt idx="5831">
                  <c:v>26.98</c:v>
                </c:pt>
                <c:pt idx="5832">
                  <c:v>26.98</c:v>
                </c:pt>
                <c:pt idx="5833">
                  <c:v>26.98</c:v>
                </c:pt>
                <c:pt idx="5834">
                  <c:v>26.98</c:v>
                </c:pt>
                <c:pt idx="5835">
                  <c:v>26.97</c:v>
                </c:pt>
                <c:pt idx="5836">
                  <c:v>26.97</c:v>
                </c:pt>
                <c:pt idx="5837">
                  <c:v>26.97</c:v>
                </c:pt>
                <c:pt idx="5838">
                  <c:v>26.97</c:v>
                </c:pt>
                <c:pt idx="5839">
                  <c:v>26.97</c:v>
                </c:pt>
                <c:pt idx="5840">
                  <c:v>26.97</c:v>
                </c:pt>
                <c:pt idx="5841">
                  <c:v>26.97</c:v>
                </c:pt>
                <c:pt idx="5842">
                  <c:v>26.97</c:v>
                </c:pt>
                <c:pt idx="5843">
                  <c:v>26.96</c:v>
                </c:pt>
                <c:pt idx="5844">
                  <c:v>26.95</c:v>
                </c:pt>
                <c:pt idx="5845">
                  <c:v>26.95</c:v>
                </c:pt>
                <c:pt idx="5846">
                  <c:v>26.95</c:v>
                </c:pt>
                <c:pt idx="5847">
                  <c:v>26.94</c:v>
                </c:pt>
                <c:pt idx="5848">
                  <c:v>26.94</c:v>
                </c:pt>
                <c:pt idx="5849">
                  <c:v>26.94</c:v>
                </c:pt>
                <c:pt idx="5850">
                  <c:v>26.94</c:v>
                </c:pt>
                <c:pt idx="5851">
                  <c:v>26.94</c:v>
                </c:pt>
                <c:pt idx="5852">
                  <c:v>26.94</c:v>
                </c:pt>
                <c:pt idx="5853">
                  <c:v>26.94</c:v>
                </c:pt>
                <c:pt idx="5854">
                  <c:v>26.94</c:v>
                </c:pt>
                <c:pt idx="5855">
                  <c:v>26.93</c:v>
                </c:pt>
                <c:pt idx="5856">
                  <c:v>26.93</c:v>
                </c:pt>
                <c:pt idx="5857">
                  <c:v>26.93</c:v>
                </c:pt>
                <c:pt idx="5858">
                  <c:v>26.93</c:v>
                </c:pt>
                <c:pt idx="5859">
                  <c:v>26.93</c:v>
                </c:pt>
                <c:pt idx="5860">
                  <c:v>26.93</c:v>
                </c:pt>
                <c:pt idx="5861">
                  <c:v>26.92</c:v>
                </c:pt>
                <c:pt idx="5862">
                  <c:v>26.92</c:v>
                </c:pt>
                <c:pt idx="5863">
                  <c:v>26.92</c:v>
                </c:pt>
                <c:pt idx="5864">
                  <c:v>26.91</c:v>
                </c:pt>
                <c:pt idx="5865">
                  <c:v>26.9</c:v>
                </c:pt>
                <c:pt idx="5866">
                  <c:v>26.9</c:v>
                </c:pt>
                <c:pt idx="5867">
                  <c:v>26.9</c:v>
                </c:pt>
                <c:pt idx="5868">
                  <c:v>26.9</c:v>
                </c:pt>
                <c:pt idx="5869">
                  <c:v>26.9</c:v>
                </c:pt>
                <c:pt idx="5870">
                  <c:v>26.9</c:v>
                </c:pt>
                <c:pt idx="5871">
                  <c:v>26.89</c:v>
                </c:pt>
                <c:pt idx="5872">
                  <c:v>26.89</c:v>
                </c:pt>
                <c:pt idx="5873">
                  <c:v>26.89</c:v>
                </c:pt>
                <c:pt idx="5874">
                  <c:v>26.88</c:v>
                </c:pt>
                <c:pt idx="5875">
                  <c:v>26.87</c:v>
                </c:pt>
                <c:pt idx="5876">
                  <c:v>26.87</c:v>
                </c:pt>
                <c:pt idx="5877">
                  <c:v>26.87</c:v>
                </c:pt>
                <c:pt idx="5878">
                  <c:v>26.87</c:v>
                </c:pt>
                <c:pt idx="5879">
                  <c:v>26.87</c:v>
                </c:pt>
                <c:pt idx="5880">
                  <c:v>26.86</c:v>
                </c:pt>
                <c:pt idx="5881">
                  <c:v>26.86</c:v>
                </c:pt>
                <c:pt idx="5882">
                  <c:v>26.86</c:v>
                </c:pt>
                <c:pt idx="5883">
                  <c:v>26.85</c:v>
                </c:pt>
                <c:pt idx="5884">
                  <c:v>26.84</c:v>
                </c:pt>
                <c:pt idx="5885">
                  <c:v>26.83</c:v>
                </c:pt>
                <c:pt idx="5886">
                  <c:v>26.83</c:v>
                </c:pt>
                <c:pt idx="5887">
                  <c:v>26.82</c:v>
                </c:pt>
                <c:pt idx="5888">
                  <c:v>26.82</c:v>
                </c:pt>
                <c:pt idx="5889">
                  <c:v>26.81</c:v>
                </c:pt>
                <c:pt idx="5890">
                  <c:v>26.8</c:v>
                </c:pt>
                <c:pt idx="5891">
                  <c:v>26.8</c:v>
                </c:pt>
                <c:pt idx="5892">
                  <c:v>26.79</c:v>
                </c:pt>
                <c:pt idx="5893">
                  <c:v>26.79</c:v>
                </c:pt>
                <c:pt idx="5894">
                  <c:v>26.79</c:v>
                </c:pt>
                <c:pt idx="5895">
                  <c:v>26.78</c:v>
                </c:pt>
                <c:pt idx="5896">
                  <c:v>26.77</c:v>
                </c:pt>
                <c:pt idx="5897">
                  <c:v>26.76</c:v>
                </c:pt>
                <c:pt idx="5898">
                  <c:v>26.76</c:v>
                </c:pt>
                <c:pt idx="5899">
                  <c:v>26.76</c:v>
                </c:pt>
                <c:pt idx="5900">
                  <c:v>26.75</c:v>
                </c:pt>
                <c:pt idx="5901">
                  <c:v>26.75</c:v>
                </c:pt>
                <c:pt idx="5902">
                  <c:v>26.75</c:v>
                </c:pt>
                <c:pt idx="5903">
                  <c:v>26.74</c:v>
                </c:pt>
                <c:pt idx="5904">
                  <c:v>26.74</c:v>
                </c:pt>
                <c:pt idx="5905">
                  <c:v>26.73</c:v>
                </c:pt>
                <c:pt idx="5906">
                  <c:v>26.73</c:v>
                </c:pt>
                <c:pt idx="5907">
                  <c:v>26.73</c:v>
                </c:pt>
                <c:pt idx="5908">
                  <c:v>26.72</c:v>
                </c:pt>
                <c:pt idx="5909">
                  <c:v>26.72</c:v>
                </c:pt>
                <c:pt idx="5910">
                  <c:v>26.72</c:v>
                </c:pt>
                <c:pt idx="5911">
                  <c:v>26.72</c:v>
                </c:pt>
                <c:pt idx="5912">
                  <c:v>26.71</c:v>
                </c:pt>
                <c:pt idx="5913">
                  <c:v>26.71</c:v>
                </c:pt>
                <c:pt idx="5914">
                  <c:v>26.71</c:v>
                </c:pt>
                <c:pt idx="5915">
                  <c:v>26.7</c:v>
                </c:pt>
                <c:pt idx="5916">
                  <c:v>26.69</c:v>
                </c:pt>
                <c:pt idx="5917">
                  <c:v>26.69</c:v>
                </c:pt>
                <c:pt idx="5918">
                  <c:v>26.69</c:v>
                </c:pt>
                <c:pt idx="5919">
                  <c:v>26.69</c:v>
                </c:pt>
                <c:pt idx="5920">
                  <c:v>26.69</c:v>
                </c:pt>
                <c:pt idx="5921">
                  <c:v>26.69</c:v>
                </c:pt>
                <c:pt idx="5922">
                  <c:v>26.68</c:v>
                </c:pt>
                <c:pt idx="5923">
                  <c:v>26.68</c:v>
                </c:pt>
                <c:pt idx="5924">
                  <c:v>26.68</c:v>
                </c:pt>
                <c:pt idx="5925">
                  <c:v>26.68</c:v>
                </c:pt>
                <c:pt idx="5926">
                  <c:v>26.68</c:v>
                </c:pt>
                <c:pt idx="5927">
                  <c:v>26.67</c:v>
                </c:pt>
                <c:pt idx="5928">
                  <c:v>26.66</c:v>
                </c:pt>
                <c:pt idx="5929">
                  <c:v>26.66</c:v>
                </c:pt>
                <c:pt idx="5930">
                  <c:v>26.66</c:v>
                </c:pt>
                <c:pt idx="5931">
                  <c:v>26.66</c:v>
                </c:pt>
                <c:pt idx="5932">
                  <c:v>26.66</c:v>
                </c:pt>
                <c:pt idx="5933">
                  <c:v>26.65</c:v>
                </c:pt>
                <c:pt idx="5934">
                  <c:v>26.65</c:v>
                </c:pt>
                <c:pt idx="5935">
                  <c:v>26.64</c:v>
                </c:pt>
                <c:pt idx="5936">
                  <c:v>26.64</c:v>
                </c:pt>
                <c:pt idx="5937">
                  <c:v>26.63</c:v>
                </c:pt>
                <c:pt idx="5938">
                  <c:v>26.62</c:v>
                </c:pt>
                <c:pt idx="5939">
                  <c:v>26.61</c:v>
                </c:pt>
                <c:pt idx="5940">
                  <c:v>26.61</c:v>
                </c:pt>
                <c:pt idx="5941">
                  <c:v>26.6</c:v>
                </c:pt>
                <c:pt idx="5942">
                  <c:v>26.6</c:v>
                </c:pt>
                <c:pt idx="5943">
                  <c:v>26.6</c:v>
                </c:pt>
                <c:pt idx="5944">
                  <c:v>26.59</c:v>
                </c:pt>
                <c:pt idx="5945">
                  <c:v>26.59</c:v>
                </c:pt>
                <c:pt idx="5946">
                  <c:v>26.59</c:v>
                </c:pt>
                <c:pt idx="5947">
                  <c:v>26.59</c:v>
                </c:pt>
                <c:pt idx="5948">
                  <c:v>26.58</c:v>
                </c:pt>
                <c:pt idx="5949">
                  <c:v>26.58</c:v>
                </c:pt>
                <c:pt idx="5950">
                  <c:v>26.57</c:v>
                </c:pt>
                <c:pt idx="5951">
                  <c:v>26.57</c:v>
                </c:pt>
                <c:pt idx="5952">
                  <c:v>26.56</c:v>
                </c:pt>
                <c:pt idx="5953">
                  <c:v>26.56</c:v>
                </c:pt>
                <c:pt idx="5954">
                  <c:v>26.56</c:v>
                </c:pt>
                <c:pt idx="5955">
                  <c:v>26.55</c:v>
                </c:pt>
                <c:pt idx="5956">
                  <c:v>26.55</c:v>
                </c:pt>
                <c:pt idx="5957">
                  <c:v>26.54</c:v>
                </c:pt>
                <c:pt idx="5958">
                  <c:v>26.54</c:v>
                </c:pt>
                <c:pt idx="5959">
                  <c:v>26.54</c:v>
                </c:pt>
                <c:pt idx="5960">
                  <c:v>26.53</c:v>
                </c:pt>
                <c:pt idx="5961">
                  <c:v>26.53</c:v>
                </c:pt>
                <c:pt idx="5962">
                  <c:v>26.53</c:v>
                </c:pt>
                <c:pt idx="5963">
                  <c:v>26.53</c:v>
                </c:pt>
                <c:pt idx="5964">
                  <c:v>26.51</c:v>
                </c:pt>
                <c:pt idx="5965">
                  <c:v>26.5</c:v>
                </c:pt>
                <c:pt idx="5966">
                  <c:v>26.5</c:v>
                </c:pt>
                <c:pt idx="5967">
                  <c:v>26.5</c:v>
                </c:pt>
                <c:pt idx="5968">
                  <c:v>26.5</c:v>
                </c:pt>
                <c:pt idx="5969">
                  <c:v>26.5</c:v>
                </c:pt>
                <c:pt idx="5970">
                  <c:v>26.5</c:v>
                </c:pt>
                <c:pt idx="5971">
                  <c:v>26.49</c:v>
                </c:pt>
                <c:pt idx="5972">
                  <c:v>26.49</c:v>
                </c:pt>
                <c:pt idx="5973">
                  <c:v>26.48</c:v>
                </c:pt>
                <c:pt idx="5974">
                  <c:v>26.48</c:v>
                </c:pt>
                <c:pt idx="5975">
                  <c:v>26.48</c:v>
                </c:pt>
                <c:pt idx="5976">
                  <c:v>26.48</c:v>
                </c:pt>
                <c:pt idx="5977">
                  <c:v>26.47</c:v>
                </c:pt>
                <c:pt idx="5978">
                  <c:v>26.47</c:v>
                </c:pt>
                <c:pt idx="5979">
                  <c:v>26.47</c:v>
                </c:pt>
                <c:pt idx="5980">
                  <c:v>26.46</c:v>
                </c:pt>
                <c:pt idx="5981">
                  <c:v>26.46</c:v>
                </c:pt>
                <c:pt idx="5982">
                  <c:v>26.46</c:v>
                </c:pt>
                <c:pt idx="5983">
                  <c:v>26.45</c:v>
                </c:pt>
                <c:pt idx="5984">
                  <c:v>26.45</c:v>
                </c:pt>
                <c:pt idx="5985">
                  <c:v>26.45</c:v>
                </c:pt>
                <c:pt idx="5986">
                  <c:v>26.45</c:v>
                </c:pt>
                <c:pt idx="5987">
                  <c:v>26.44</c:v>
                </c:pt>
                <c:pt idx="5988">
                  <c:v>26.43</c:v>
                </c:pt>
                <c:pt idx="5989">
                  <c:v>26.43</c:v>
                </c:pt>
                <c:pt idx="5990">
                  <c:v>26.43</c:v>
                </c:pt>
                <c:pt idx="5991">
                  <c:v>26.42</c:v>
                </c:pt>
                <c:pt idx="5992">
                  <c:v>26.42</c:v>
                </c:pt>
                <c:pt idx="5993">
                  <c:v>26.42</c:v>
                </c:pt>
                <c:pt idx="5994">
                  <c:v>26.42</c:v>
                </c:pt>
                <c:pt idx="5995">
                  <c:v>26.42</c:v>
                </c:pt>
                <c:pt idx="5996">
                  <c:v>26.41</c:v>
                </c:pt>
                <c:pt idx="5997">
                  <c:v>26.41</c:v>
                </c:pt>
                <c:pt idx="5998">
                  <c:v>26.41</c:v>
                </c:pt>
                <c:pt idx="5999">
                  <c:v>26.4</c:v>
                </c:pt>
                <c:pt idx="6000">
                  <c:v>26.4</c:v>
                </c:pt>
                <c:pt idx="6001">
                  <c:v>26.4</c:v>
                </c:pt>
                <c:pt idx="6002">
                  <c:v>26.4</c:v>
                </c:pt>
                <c:pt idx="6003">
                  <c:v>26.4</c:v>
                </c:pt>
                <c:pt idx="6004">
                  <c:v>26.4</c:v>
                </c:pt>
                <c:pt idx="6005">
                  <c:v>26.4</c:v>
                </c:pt>
                <c:pt idx="6006">
                  <c:v>26.39</c:v>
                </c:pt>
                <c:pt idx="6007">
                  <c:v>26.39</c:v>
                </c:pt>
                <c:pt idx="6008">
                  <c:v>26.39</c:v>
                </c:pt>
                <c:pt idx="6009">
                  <c:v>26.39</c:v>
                </c:pt>
                <c:pt idx="6010">
                  <c:v>26.38</c:v>
                </c:pt>
                <c:pt idx="6011">
                  <c:v>26.38</c:v>
                </c:pt>
                <c:pt idx="6012">
                  <c:v>26.38</c:v>
                </c:pt>
                <c:pt idx="6013">
                  <c:v>26.37</c:v>
                </c:pt>
                <c:pt idx="6014">
                  <c:v>26.36</c:v>
                </c:pt>
                <c:pt idx="6015">
                  <c:v>26.36</c:v>
                </c:pt>
                <c:pt idx="6016">
                  <c:v>26.35</c:v>
                </c:pt>
                <c:pt idx="6017">
                  <c:v>26.35</c:v>
                </c:pt>
                <c:pt idx="6018">
                  <c:v>26.34</c:v>
                </c:pt>
                <c:pt idx="6019">
                  <c:v>26.34</c:v>
                </c:pt>
                <c:pt idx="6020">
                  <c:v>26.34</c:v>
                </c:pt>
                <c:pt idx="6021">
                  <c:v>26.34</c:v>
                </c:pt>
                <c:pt idx="6022">
                  <c:v>26.33</c:v>
                </c:pt>
                <c:pt idx="6023">
                  <c:v>26.32</c:v>
                </c:pt>
                <c:pt idx="6024">
                  <c:v>26.32</c:v>
                </c:pt>
                <c:pt idx="6025">
                  <c:v>26.32</c:v>
                </c:pt>
                <c:pt idx="6026">
                  <c:v>26.31</c:v>
                </c:pt>
                <c:pt idx="6027">
                  <c:v>26.31</c:v>
                </c:pt>
                <c:pt idx="6028">
                  <c:v>26.3</c:v>
                </c:pt>
                <c:pt idx="6029">
                  <c:v>26.29</c:v>
                </c:pt>
                <c:pt idx="6030">
                  <c:v>26.29</c:v>
                </c:pt>
                <c:pt idx="6031">
                  <c:v>26.28</c:v>
                </c:pt>
                <c:pt idx="6032">
                  <c:v>26.27</c:v>
                </c:pt>
                <c:pt idx="6033">
                  <c:v>26.26</c:v>
                </c:pt>
                <c:pt idx="6034">
                  <c:v>26.26</c:v>
                </c:pt>
                <c:pt idx="6035">
                  <c:v>26.26</c:v>
                </c:pt>
                <c:pt idx="6036">
                  <c:v>26.26</c:v>
                </c:pt>
                <c:pt idx="6037">
                  <c:v>26.26</c:v>
                </c:pt>
                <c:pt idx="6038">
                  <c:v>26.26</c:v>
                </c:pt>
                <c:pt idx="6039">
                  <c:v>26.25</c:v>
                </c:pt>
                <c:pt idx="6040">
                  <c:v>26.25</c:v>
                </c:pt>
                <c:pt idx="6041">
                  <c:v>26.24</c:v>
                </c:pt>
                <c:pt idx="6042">
                  <c:v>26.24</c:v>
                </c:pt>
                <c:pt idx="6043">
                  <c:v>26.23</c:v>
                </c:pt>
                <c:pt idx="6044">
                  <c:v>26.23</c:v>
                </c:pt>
                <c:pt idx="6045">
                  <c:v>26.23</c:v>
                </c:pt>
                <c:pt idx="6046">
                  <c:v>26.22</c:v>
                </c:pt>
                <c:pt idx="6047">
                  <c:v>26.22</c:v>
                </c:pt>
                <c:pt idx="6048">
                  <c:v>26.21</c:v>
                </c:pt>
                <c:pt idx="6049">
                  <c:v>26.21</c:v>
                </c:pt>
                <c:pt idx="6050">
                  <c:v>26.21</c:v>
                </c:pt>
                <c:pt idx="6051">
                  <c:v>26.21</c:v>
                </c:pt>
                <c:pt idx="6052">
                  <c:v>26.21</c:v>
                </c:pt>
                <c:pt idx="6053">
                  <c:v>26.21</c:v>
                </c:pt>
                <c:pt idx="6054">
                  <c:v>26.21</c:v>
                </c:pt>
                <c:pt idx="6055">
                  <c:v>26.2</c:v>
                </c:pt>
                <c:pt idx="6056">
                  <c:v>26.2</c:v>
                </c:pt>
                <c:pt idx="6057">
                  <c:v>26.2</c:v>
                </c:pt>
                <c:pt idx="6058">
                  <c:v>26.19</c:v>
                </c:pt>
                <c:pt idx="6059">
                  <c:v>26.19</c:v>
                </c:pt>
                <c:pt idx="6060">
                  <c:v>26.18</c:v>
                </c:pt>
                <c:pt idx="6061">
                  <c:v>26.18</c:v>
                </c:pt>
                <c:pt idx="6062">
                  <c:v>26.18</c:v>
                </c:pt>
                <c:pt idx="6063">
                  <c:v>26.17</c:v>
                </c:pt>
                <c:pt idx="6064">
                  <c:v>26.17</c:v>
                </c:pt>
                <c:pt idx="6065">
                  <c:v>26.17</c:v>
                </c:pt>
                <c:pt idx="6066">
                  <c:v>26.17</c:v>
                </c:pt>
                <c:pt idx="6067">
                  <c:v>26.17</c:v>
                </c:pt>
                <c:pt idx="6068">
                  <c:v>26.16</c:v>
                </c:pt>
                <c:pt idx="6069">
                  <c:v>26.16</c:v>
                </c:pt>
                <c:pt idx="6070">
                  <c:v>26.14</c:v>
                </c:pt>
                <c:pt idx="6071">
                  <c:v>26.14</c:v>
                </c:pt>
                <c:pt idx="6072">
                  <c:v>26.14</c:v>
                </c:pt>
                <c:pt idx="6073">
                  <c:v>26.14</c:v>
                </c:pt>
                <c:pt idx="6074">
                  <c:v>26.13</c:v>
                </c:pt>
                <c:pt idx="6075">
                  <c:v>26.13</c:v>
                </c:pt>
                <c:pt idx="6076">
                  <c:v>26.13</c:v>
                </c:pt>
                <c:pt idx="6077">
                  <c:v>26.12</c:v>
                </c:pt>
                <c:pt idx="6078">
                  <c:v>26.11</c:v>
                </c:pt>
                <c:pt idx="6079">
                  <c:v>26.11</c:v>
                </c:pt>
                <c:pt idx="6080">
                  <c:v>26.1</c:v>
                </c:pt>
                <c:pt idx="6081">
                  <c:v>26.1</c:v>
                </c:pt>
                <c:pt idx="6082">
                  <c:v>26.1</c:v>
                </c:pt>
                <c:pt idx="6083">
                  <c:v>26.1</c:v>
                </c:pt>
                <c:pt idx="6084">
                  <c:v>26.1</c:v>
                </c:pt>
                <c:pt idx="6085">
                  <c:v>26.1</c:v>
                </c:pt>
                <c:pt idx="6086">
                  <c:v>26.1</c:v>
                </c:pt>
                <c:pt idx="6087">
                  <c:v>26.09</c:v>
                </c:pt>
                <c:pt idx="6088">
                  <c:v>26.09</c:v>
                </c:pt>
                <c:pt idx="6089">
                  <c:v>26.08</c:v>
                </c:pt>
                <c:pt idx="6090">
                  <c:v>26.08</c:v>
                </c:pt>
                <c:pt idx="6091">
                  <c:v>26.08</c:v>
                </c:pt>
                <c:pt idx="6092">
                  <c:v>26.08</c:v>
                </c:pt>
                <c:pt idx="6093">
                  <c:v>26.08</c:v>
                </c:pt>
                <c:pt idx="6094">
                  <c:v>26.08</c:v>
                </c:pt>
                <c:pt idx="6095">
                  <c:v>26.08</c:v>
                </c:pt>
                <c:pt idx="6096">
                  <c:v>26.08</c:v>
                </c:pt>
                <c:pt idx="6097">
                  <c:v>26.08</c:v>
                </c:pt>
                <c:pt idx="6098">
                  <c:v>26.08</c:v>
                </c:pt>
                <c:pt idx="6099">
                  <c:v>26.07</c:v>
                </c:pt>
                <c:pt idx="6100">
                  <c:v>26.07</c:v>
                </c:pt>
                <c:pt idx="6101">
                  <c:v>26.07</c:v>
                </c:pt>
                <c:pt idx="6102">
                  <c:v>26.07</c:v>
                </c:pt>
                <c:pt idx="6103">
                  <c:v>26.07</c:v>
                </c:pt>
                <c:pt idx="6104">
                  <c:v>26.07</c:v>
                </c:pt>
                <c:pt idx="6105">
                  <c:v>26.06</c:v>
                </c:pt>
                <c:pt idx="6106">
                  <c:v>26.06</c:v>
                </c:pt>
                <c:pt idx="6107">
                  <c:v>26.06</c:v>
                </c:pt>
                <c:pt idx="6108">
                  <c:v>26.06</c:v>
                </c:pt>
                <c:pt idx="6109">
                  <c:v>26.06</c:v>
                </c:pt>
                <c:pt idx="6110">
                  <c:v>26.06</c:v>
                </c:pt>
                <c:pt idx="6111">
                  <c:v>26.05</c:v>
                </c:pt>
                <c:pt idx="6112">
                  <c:v>26.05</c:v>
                </c:pt>
                <c:pt idx="6113">
                  <c:v>26.05</c:v>
                </c:pt>
                <c:pt idx="6114">
                  <c:v>26.05</c:v>
                </c:pt>
                <c:pt idx="6115">
                  <c:v>26.04</c:v>
                </c:pt>
                <c:pt idx="6116">
                  <c:v>26.04</c:v>
                </c:pt>
                <c:pt idx="6117">
                  <c:v>26.04</c:v>
                </c:pt>
                <c:pt idx="6118">
                  <c:v>26.04</c:v>
                </c:pt>
                <c:pt idx="6119">
                  <c:v>26.03</c:v>
                </c:pt>
                <c:pt idx="6120">
                  <c:v>26.03</c:v>
                </c:pt>
                <c:pt idx="6121">
                  <c:v>26.03</c:v>
                </c:pt>
                <c:pt idx="6122">
                  <c:v>26.03</c:v>
                </c:pt>
                <c:pt idx="6123">
                  <c:v>26.03</c:v>
                </c:pt>
                <c:pt idx="6124">
                  <c:v>26.02</c:v>
                </c:pt>
                <c:pt idx="6125">
                  <c:v>26.02</c:v>
                </c:pt>
                <c:pt idx="6126">
                  <c:v>26.02</c:v>
                </c:pt>
                <c:pt idx="6127">
                  <c:v>26.02</c:v>
                </c:pt>
                <c:pt idx="6128">
                  <c:v>26.02</c:v>
                </c:pt>
                <c:pt idx="6129">
                  <c:v>26.02</c:v>
                </c:pt>
                <c:pt idx="6130">
                  <c:v>26.02</c:v>
                </c:pt>
                <c:pt idx="6131">
                  <c:v>26.02</c:v>
                </c:pt>
                <c:pt idx="6132">
                  <c:v>26.02</c:v>
                </c:pt>
                <c:pt idx="6133">
                  <c:v>26.02</c:v>
                </c:pt>
                <c:pt idx="6134">
                  <c:v>26.02</c:v>
                </c:pt>
                <c:pt idx="6135">
                  <c:v>26.02</c:v>
                </c:pt>
                <c:pt idx="6136">
                  <c:v>26.01</c:v>
                </c:pt>
                <c:pt idx="6137">
                  <c:v>26.01</c:v>
                </c:pt>
                <c:pt idx="6138">
                  <c:v>26.01</c:v>
                </c:pt>
                <c:pt idx="6139">
                  <c:v>26.01</c:v>
                </c:pt>
                <c:pt idx="6140">
                  <c:v>26.01</c:v>
                </c:pt>
                <c:pt idx="6141">
                  <c:v>26.01</c:v>
                </c:pt>
                <c:pt idx="6142">
                  <c:v>26.01</c:v>
                </c:pt>
                <c:pt idx="6143">
                  <c:v>26.01</c:v>
                </c:pt>
                <c:pt idx="6144">
                  <c:v>26.01</c:v>
                </c:pt>
                <c:pt idx="6145">
                  <c:v>26.01</c:v>
                </c:pt>
                <c:pt idx="6146">
                  <c:v>26.01</c:v>
                </c:pt>
                <c:pt idx="6147">
                  <c:v>26.01</c:v>
                </c:pt>
                <c:pt idx="6148">
                  <c:v>26</c:v>
                </c:pt>
                <c:pt idx="6149">
                  <c:v>26</c:v>
                </c:pt>
                <c:pt idx="6150">
                  <c:v>26</c:v>
                </c:pt>
                <c:pt idx="6151">
                  <c:v>26</c:v>
                </c:pt>
                <c:pt idx="6152">
                  <c:v>26</c:v>
                </c:pt>
                <c:pt idx="6153">
                  <c:v>26</c:v>
                </c:pt>
                <c:pt idx="6154">
                  <c:v>25.99</c:v>
                </c:pt>
                <c:pt idx="6155">
                  <c:v>25.99</c:v>
                </c:pt>
                <c:pt idx="6156">
                  <c:v>25.99</c:v>
                </c:pt>
                <c:pt idx="6157">
                  <c:v>25.99</c:v>
                </c:pt>
                <c:pt idx="6158">
                  <c:v>25.99</c:v>
                </c:pt>
                <c:pt idx="6159">
                  <c:v>25.99</c:v>
                </c:pt>
                <c:pt idx="6160">
                  <c:v>25.98</c:v>
                </c:pt>
                <c:pt idx="6161">
                  <c:v>25.98</c:v>
                </c:pt>
                <c:pt idx="6162">
                  <c:v>25.98</c:v>
                </c:pt>
                <c:pt idx="6163">
                  <c:v>25.98</c:v>
                </c:pt>
                <c:pt idx="6164">
                  <c:v>25.98</c:v>
                </c:pt>
                <c:pt idx="6165">
                  <c:v>25.98</c:v>
                </c:pt>
                <c:pt idx="6166">
                  <c:v>25.97</c:v>
                </c:pt>
                <c:pt idx="6167">
                  <c:v>25.97</c:v>
                </c:pt>
                <c:pt idx="6168">
                  <c:v>25.97</c:v>
                </c:pt>
                <c:pt idx="6169">
                  <c:v>25.97</c:v>
                </c:pt>
                <c:pt idx="6170">
                  <c:v>25.97</c:v>
                </c:pt>
                <c:pt idx="6171">
                  <c:v>25.96</c:v>
                </c:pt>
                <c:pt idx="6172">
                  <c:v>25.96</c:v>
                </c:pt>
                <c:pt idx="6173">
                  <c:v>25.96</c:v>
                </c:pt>
                <c:pt idx="6174">
                  <c:v>25.95</c:v>
                </c:pt>
                <c:pt idx="6175">
                  <c:v>25.95</c:v>
                </c:pt>
                <c:pt idx="6176">
                  <c:v>25.95</c:v>
                </c:pt>
                <c:pt idx="6177">
                  <c:v>25.95</c:v>
                </c:pt>
                <c:pt idx="6178">
                  <c:v>25.94</c:v>
                </c:pt>
                <c:pt idx="6179">
                  <c:v>25.94</c:v>
                </c:pt>
                <c:pt idx="6180">
                  <c:v>25.94</c:v>
                </c:pt>
                <c:pt idx="6181">
                  <c:v>25.94</c:v>
                </c:pt>
                <c:pt idx="6182">
                  <c:v>25.94</c:v>
                </c:pt>
                <c:pt idx="6183">
                  <c:v>25.94</c:v>
                </c:pt>
                <c:pt idx="6184">
                  <c:v>25.93</c:v>
                </c:pt>
                <c:pt idx="6185">
                  <c:v>25.93</c:v>
                </c:pt>
                <c:pt idx="6186">
                  <c:v>25.93</c:v>
                </c:pt>
                <c:pt idx="6187">
                  <c:v>25.93</c:v>
                </c:pt>
                <c:pt idx="6188">
                  <c:v>25.93</c:v>
                </c:pt>
                <c:pt idx="6189">
                  <c:v>25.93</c:v>
                </c:pt>
                <c:pt idx="6190">
                  <c:v>25.93</c:v>
                </c:pt>
                <c:pt idx="6191">
                  <c:v>25.92</c:v>
                </c:pt>
                <c:pt idx="6192">
                  <c:v>25.92</c:v>
                </c:pt>
                <c:pt idx="6193">
                  <c:v>25.92</c:v>
                </c:pt>
                <c:pt idx="6194">
                  <c:v>25.92</c:v>
                </c:pt>
                <c:pt idx="6195">
                  <c:v>25.92</c:v>
                </c:pt>
                <c:pt idx="6196">
                  <c:v>25.91</c:v>
                </c:pt>
                <c:pt idx="6197">
                  <c:v>25.91</c:v>
                </c:pt>
                <c:pt idx="6198">
                  <c:v>25.91</c:v>
                </c:pt>
                <c:pt idx="6199">
                  <c:v>25.91</c:v>
                </c:pt>
                <c:pt idx="6200">
                  <c:v>25.91</c:v>
                </c:pt>
                <c:pt idx="6201">
                  <c:v>25.91</c:v>
                </c:pt>
                <c:pt idx="6202">
                  <c:v>25.91</c:v>
                </c:pt>
                <c:pt idx="6203">
                  <c:v>25.91</c:v>
                </c:pt>
                <c:pt idx="6204">
                  <c:v>25.91</c:v>
                </c:pt>
                <c:pt idx="6205">
                  <c:v>25.9</c:v>
                </c:pt>
                <c:pt idx="6206">
                  <c:v>25.9</c:v>
                </c:pt>
                <c:pt idx="6207">
                  <c:v>25.89</c:v>
                </c:pt>
                <c:pt idx="6208">
                  <c:v>25.89</c:v>
                </c:pt>
                <c:pt idx="6209">
                  <c:v>25.89</c:v>
                </c:pt>
                <c:pt idx="6210">
                  <c:v>25.89</c:v>
                </c:pt>
                <c:pt idx="6211">
                  <c:v>25.88</c:v>
                </c:pt>
                <c:pt idx="6212">
                  <c:v>25.88</c:v>
                </c:pt>
                <c:pt idx="6213">
                  <c:v>25.87</c:v>
                </c:pt>
                <c:pt idx="6214">
                  <c:v>25.86</c:v>
                </c:pt>
                <c:pt idx="6215">
                  <c:v>25.86</c:v>
                </c:pt>
                <c:pt idx="6216">
                  <c:v>25.85</c:v>
                </c:pt>
                <c:pt idx="6217">
                  <c:v>25.85</c:v>
                </c:pt>
                <c:pt idx="6218">
                  <c:v>25.84</c:v>
                </c:pt>
                <c:pt idx="6219">
                  <c:v>25.84</c:v>
                </c:pt>
                <c:pt idx="6220">
                  <c:v>25.84</c:v>
                </c:pt>
                <c:pt idx="6221">
                  <c:v>25.84</c:v>
                </c:pt>
                <c:pt idx="6222">
                  <c:v>25.83</c:v>
                </c:pt>
                <c:pt idx="6223">
                  <c:v>25.83</c:v>
                </c:pt>
                <c:pt idx="6224">
                  <c:v>25.82</c:v>
                </c:pt>
                <c:pt idx="6225">
                  <c:v>25.81</c:v>
                </c:pt>
                <c:pt idx="6226">
                  <c:v>25.81</c:v>
                </c:pt>
                <c:pt idx="6227">
                  <c:v>25.81</c:v>
                </c:pt>
                <c:pt idx="6228">
                  <c:v>25.8</c:v>
                </c:pt>
                <c:pt idx="6229">
                  <c:v>25.79</c:v>
                </c:pt>
                <c:pt idx="6230">
                  <c:v>25.78</c:v>
                </c:pt>
                <c:pt idx="6231">
                  <c:v>25.77</c:v>
                </c:pt>
                <c:pt idx="6232">
                  <c:v>25.77</c:v>
                </c:pt>
                <c:pt idx="6233">
                  <c:v>25.77</c:v>
                </c:pt>
                <c:pt idx="6234">
                  <c:v>25.76</c:v>
                </c:pt>
                <c:pt idx="6235">
                  <c:v>25.76</c:v>
                </c:pt>
                <c:pt idx="6236">
                  <c:v>25.75</c:v>
                </c:pt>
                <c:pt idx="6237">
                  <c:v>25.75</c:v>
                </c:pt>
                <c:pt idx="6238">
                  <c:v>25.75</c:v>
                </c:pt>
                <c:pt idx="6239">
                  <c:v>25.75</c:v>
                </c:pt>
                <c:pt idx="6240">
                  <c:v>25.74</c:v>
                </c:pt>
                <c:pt idx="6241">
                  <c:v>25.74</c:v>
                </c:pt>
                <c:pt idx="6242">
                  <c:v>25.74</c:v>
                </c:pt>
                <c:pt idx="6243">
                  <c:v>25.73</c:v>
                </c:pt>
                <c:pt idx="6244">
                  <c:v>25.73</c:v>
                </c:pt>
                <c:pt idx="6245">
                  <c:v>25.73</c:v>
                </c:pt>
                <c:pt idx="6246">
                  <c:v>25.71</c:v>
                </c:pt>
                <c:pt idx="6247">
                  <c:v>25.7</c:v>
                </c:pt>
                <c:pt idx="6248">
                  <c:v>25.7</c:v>
                </c:pt>
                <c:pt idx="6249">
                  <c:v>25.69</c:v>
                </c:pt>
                <c:pt idx="6250">
                  <c:v>25.69</c:v>
                </c:pt>
                <c:pt idx="6251">
                  <c:v>25.69</c:v>
                </c:pt>
                <c:pt idx="6252">
                  <c:v>25.69</c:v>
                </c:pt>
                <c:pt idx="6253">
                  <c:v>25.68</c:v>
                </c:pt>
                <c:pt idx="6254">
                  <c:v>25.68</c:v>
                </c:pt>
                <c:pt idx="6255">
                  <c:v>25.67</c:v>
                </c:pt>
                <c:pt idx="6256">
                  <c:v>25.67</c:v>
                </c:pt>
                <c:pt idx="6257">
                  <c:v>25.67</c:v>
                </c:pt>
                <c:pt idx="6258">
                  <c:v>25.66</c:v>
                </c:pt>
                <c:pt idx="6259">
                  <c:v>25.65</c:v>
                </c:pt>
                <c:pt idx="6260">
                  <c:v>25.65</c:v>
                </c:pt>
                <c:pt idx="6261">
                  <c:v>25.65</c:v>
                </c:pt>
                <c:pt idx="6262">
                  <c:v>25.65</c:v>
                </c:pt>
                <c:pt idx="6263">
                  <c:v>25.64</c:v>
                </c:pt>
                <c:pt idx="6264">
                  <c:v>25.64</c:v>
                </c:pt>
                <c:pt idx="6265">
                  <c:v>25.63</c:v>
                </c:pt>
                <c:pt idx="6266">
                  <c:v>25.63</c:v>
                </c:pt>
                <c:pt idx="6267">
                  <c:v>25.63</c:v>
                </c:pt>
                <c:pt idx="6268">
                  <c:v>25.62</c:v>
                </c:pt>
                <c:pt idx="6269">
                  <c:v>25.62</c:v>
                </c:pt>
                <c:pt idx="6270">
                  <c:v>25.62</c:v>
                </c:pt>
                <c:pt idx="6271">
                  <c:v>25.61</c:v>
                </c:pt>
                <c:pt idx="6272">
                  <c:v>25.6</c:v>
                </c:pt>
                <c:pt idx="6273">
                  <c:v>25.59</c:v>
                </c:pt>
                <c:pt idx="6274">
                  <c:v>25.58</c:v>
                </c:pt>
                <c:pt idx="6275">
                  <c:v>25.58</c:v>
                </c:pt>
                <c:pt idx="6276">
                  <c:v>25.58</c:v>
                </c:pt>
                <c:pt idx="6277">
                  <c:v>25.57</c:v>
                </c:pt>
                <c:pt idx="6278">
                  <c:v>25.57</c:v>
                </c:pt>
                <c:pt idx="6279">
                  <c:v>25.57</c:v>
                </c:pt>
                <c:pt idx="6280">
                  <c:v>25.57</c:v>
                </c:pt>
                <c:pt idx="6281">
                  <c:v>25.57</c:v>
                </c:pt>
                <c:pt idx="6282">
                  <c:v>25.56</c:v>
                </c:pt>
                <c:pt idx="6283">
                  <c:v>25.56</c:v>
                </c:pt>
                <c:pt idx="6284">
                  <c:v>25.56</c:v>
                </c:pt>
                <c:pt idx="6285">
                  <c:v>25.56</c:v>
                </c:pt>
                <c:pt idx="6286">
                  <c:v>25.56</c:v>
                </c:pt>
                <c:pt idx="6287">
                  <c:v>25.55</c:v>
                </c:pt>
                <c:pt idx="6288">
                  <c:v>25.55</c:v>
                </c:pt>
                <c:pt idx="6289">
                  <c:v>25.55</c:v>
                </c:pt>
                <c:pt idx="6290">
                  <c:v>25.55</c:v>
                </c:pt>
                <c:pt idx="6291">
                  <c:v>25.54</c:v>
                </c:pt>
                <c:pt idx="6292">
                  <c:v>25.54</c:v>
                </c:pt>
                <c:pt idx="6293">
                  <c:v>25.54</c:v>
                </c:pt>
                <c:pt idx="6294">
                  <c:v>25.54</c:v>
                </c:pt>
                <c:pt idx="6295">
                  <c:v>25.54</c:v>
                </c:pt>
                <c:pt idx="6296">
                  <c:v>25.53</c:v>
                </c:pt>
                <c:pt idx="6297">
                  <c:v>25.53</c:v>
                </c:pt>
                <c:pt idx="6298">
                  <c:v>25.52</c:v>
                </c:pt>
                <c:pt idx="6299">
                  <c:v>25.52</c:v>
                </c:pt>
                <c:pt idx="6300">
                  <c:v>25.52</c:v>
                </c:pt>
                <c:pt idx="6301">
                  <c:v>25.51</c:v>
                </c:pt>
                <c:pt idx="6302">
                  <c:v>25.51</c:v>
                </c:pt>
                <c:pt idx="6303">
                  <c:v>25.51</c:v>
                </c:pt>
                <c:pt idx="6304">
                  <c:v>25.51</c:v>
                </c:pt>
                <c:pt idx="6305">
                  <c:v>25.5</c:v>
                </c:pt>
                <c:pt idx="6306">
                  <c:v>25.5</c:v>
                </c:pt>
                <c:pt idx="6307">
                  <c:v>25.5</c:v>
                </c:pt>
                <c:pt idx="6308">
                  <c:v>25.5</c:v>
                </c:pt>
                <c:pt idx="6309">
                  <c:v>25.5</c:v>
                </c:pt>
                <c:pt idx="6310">
                  <c:v>25.49</c:v>
                </c:pt>
                <c:pt idx="6311">
                  <c:v>25.49</c:v>
                </c:pt>
                <c:pt idx="6312">
                  <c:v>25.49</c:v>
                </c:pt>
                <c:pt idx="6313">
                  <c:v>25.49</c:v>
                </c:pt>
                <c:pt idx="6314">
                  <c:v>25.49</c:v>
                </c:pt>
                <c:pt idx="6315">
                  <c:v>25.48</c:v>
                </c:pt>
                <c:pt idx="6316">
                  <c:v>25.48</c:v>
                </c:pt>
                <c:pt idx="6317">
                  <c:v>25.48</c:v>
                </c:pt>
                <c:pt idx="6318">
                  <c:v>25.47</c:v>
                </c:pt>
                <c:pt idx="6319">
                  <c:v>25.47</c:v>
                </c:pt>
                <c:pt idx="6320">
                  <c:v>25.47</c:v>
                </c:pt>
                <c:pt idx="6321">
                  <c:v>25.46</c:v>
                </c:pt>
                <c:pt idx="6322">
                  <c:v>25.46</c:v>
                </c:pt>
                <c:pt idx="6323">
                  <c:v>25.46</c:v>
                </c:pt>
                <c:pt idx="6324">
                  <c:v>25.45</c:v>
                </c:pt>
                <c:pt idx="6325">
                  <c:v>25.45</c:v>
                </c:pt>
                <c:pt idx="6326">
                  <c:v>25.44</c:v>
                </c:pt>
                <c:pt idx="6327">
                  <c:v>25.44</c:v>
                </c:pt>
                <c:pt idx="6328">
                  <c:v>25.44</c:v>
                </c:pt>
                <c:pt idx="6329">
                  <c:v>25.44</c:v>
                </c:pt>
                <c:pt idx="6330">
                  <c:v>25.43</c:v>
                </c:pt>
                <c:pt idx="6331">
                  <c:v>25.43</c:v>
                </c:pt>
                <c:pt idx="6332">
                  <c:v>25.43</c:v>
                </c:pt>
                <c:pt idx="6333">
                  <c:v>25.43</c:v>
                </c:pt>
                <c:pt idx="6334">
                  <c:v>25.42</c:v>
                </c:pt>
                <c:pt idx="6335">
                  <c:v>25.42</c:v>
                </c:pt>
                <c:pt idx="6336">
                  <c:v>25.42</c:v>
                </c:pt>
                <c:pt idx="6337">
                  <c:v>25.42</c:v>
                </c:pt>
                <c:pt idx="6338">
                  <c:v>25.42</c:v>
                </c:pt>
                <c:pt idx="6339">
                  <c:v>25.41</c:v>
                </c:pt>
                <c:pt idx="6340">
                  <c:v>25.41</c:v>
                </c:pt>
                <c:pt idx="6341">
                  <c:v>25.41</c:v>
                </c:pt>
                <c:pt idx="6342">
                  <c:v>25.41</c:v>
                </c:pt>
                <c:pt idx="6343">
                  <c:v>25.41</c:v>
                </c:pt>
                <c:pt idx="6344">
                  <c:v>25.41</c:v>
                </c:pt>
                <c:pt idx="6345">
                  <c:v>25.41</c:v>
                </c:pt>
                <c:pt idx="6346">
                  <c:v>25.4</c:v>
                </c:pt>
                <c:pt idx="6347">
                  <c:v>25.4</c:v>
                </c:pt>
                <c:pt idx="6348">
                  <c:v>25.4</c:v>
                </c:pt>
                <c:pt idx="6349">
                  <c:v>25.4</c:v>
                </c:pt>
                <c:pt idx="6350">
                  <c:v>25.4</c:v>
                </c:pt>
                <c:pt idx="6351">
                  <c:v>25.4</c:v>
                </c:pt>
                <c:pt idx="6352">
                  <c:v>25.39</c:v>
                </c:pt>
                <c:pt idx="6353">
                  <c:v>25.38</c:v>
                </c:pt>
                <c:pt idx="6354">
                  <c:v>25.38</c:v>
                </c:pt>
                <c:pt idx="6355">
                  <c:v>25.37</c:v>
                </c:pt>
                <c:pt idx="6356">
                  <c:v>25.37</c:v>
                </c:pt>
                <c:pt idx="6357">
                  <c:v>25.37</c:v>
                </c:pt>
                <c:pt idx="6358">
                  <c:v>25.37</c:v>
                </c:pt>
                <c:pt idx="6359">
                  <c:v>25.36</c:v>
                </c:pt>
                <c:pt idx="6360">
                  <c:v>25.36</c:v>
                </c:pt>
                <c:pt idx="6361">
                  <c:v>25.36</c:v>
                </c:pt>
                <c:pt idx="6362">
                  <c:v>25.35</c:v>
                </c:pt>
                <c:pt idx="6363">
                  <c:v>25.35</c:v>
                </c:pt>
                <c:pt idx="6364">
                  <c:v>25.35</c:v>
                </c:pt>
                <c:pt idx="6365">
                  <c:v>25.34</c:v>
                </c:pt>
                <c:pt idx="6366">
                  <c:v>25.34</c:v>
                </c:pt>
                <c:pt idx="6367">
                  <c:v>25.33</c:v>
                </c:pt>
                <c:pt idx="6368">
                  <c:v>25.33</c:v>
                </c:pt>
                <c:pt idx="6369">
                  <c:v>25.32</c:v>
                </c:pt>
                <c:pt idx="6370">
                  <c:v>25.32</c:v>
                </c:pt>
                <c:pt idx="6371">
                  <c:v>25.32</c:v>
                </c:pt>
                <c:pt idx="6372">
                  <c:v>25.32</c:v>
                </c:pt>
                <c:pt idx="6373">
                  <c:v>25.32</c:v>
                </c:pt>
                <c:pt idx="6374">
                  <c:v>25.31</c:v>
                </c:pt>
                <c:pt idx="6375">
                  <c:v>25.31</c:v>
                </c:pt>
                <c:pt idx="6376">
                  <c:v>25.31</c:v>
                </c:pt>
                <c:pt idx="6377">
                  <c:v>25.31</c:v>
                </c:pt>
                <c:pt idx="6378">
                  <c:v>25.3</c:v>
                </c:pt>
                <c:pt idx="6379">
                  <c:v>25.29</c:v>
                </c:pt>
                <c:pt idx="6380">
                  <c:v>25.29</c:v>
                </c:pt>
                <c:pt idx="6381">
                  <c:v>25.29</c:v>
                </c:pt>
                <c:pt idx="6382">
                  <c:v>25.29</c:v>
                </c:pt>
                <c:pt idx="6383">
                  <c:v>25.29</c:v>
                </c:pt>
                <c:pt idx="6384">
                  <c:v>25.28</c:v>
                </c:pt>
                <c:pt idx="6385">
                  <c:v>25.28</c:v>
                </c:pt>
                <c:pt idx="6386">
                  <c:v>25.28</c:v>
                </c:pt>
                <c:pt idx="6387">
                  <c:v>25.28</c:v>
                </c:pt>
                <c:pt idx="6388">
                  <c:v>25.28</c:v>
                </c:pt>
                <c:pt idx="6389">
                  <c:v>25.27</c:v>
                </c:pt>
                <c:pt idx="6390">
                  <c:v>25.27</c:v>
                </c:pt>
                <c:pt idx="6391">
                  <c:v>25.27</c:v>
                </c:pt>
                <c:pt idx="6392">
                  <c:v>25.26</c:v>
                </c:pt>
                <c:pt idx="6393">
                  <c:v>25.26</c:v>
                </c:pt>
                <c:pt idx="6394">
                  <c:v>25.26</c:v>
                </c:pt>
                <c:pt idx="6395">
                  <c:v>25.25</c:v>
                </c:pt>
                <c:pt idx="6396">
                  <c:v>25.25</c:v>
                </c:pt>
                <c:pt idx="6397">
                  <c:v>25.25</c:v>
                </c:pt>
                <c:pt idx="6398">
                  <c:v>25.25</c:v>
                </c:pt>
                <c:pt idx="6399">
                  <c:v>25.24</c:v>
                </c:pt>
                <c:pt idx="6400">
                  <c:v>25.24</c:v>
                </c:pt>
                <c:pt idx="6401">
                  <c:v>25.24</c:v>
                </c:pt>
                <c:pt idx="6402">
                  <c:v>25.24</c:v>
                </c:pt>
                <c:pt idx="6403">
                  <c:v>25.24</c:v>
                </c:pt>
                <c:pt idx="6404">
                  <c:v>25.24</c:v>
                </c:pt>
                <c:pt idx="6405">
                  <c:v>25.24</c:v>
                </c:pt>
                <c:pt idx="6406">
                  <c:v>25.24</c:v>
                </c:pt>
                <c:pt idx="6407">
                  <c:v>25.23</c:v>
                </c:pt>
                <c:pt idx="6408">
                  <c:v>25.23</c:v>
                </c:pt>
                <c:pt idx="6409">
                  <c:v>25.22</c:v>
                </c:pt>
                <c:pt idx="6410">
                  <c:v>25.22</c:v>
                </c:pt>
                <c:pt idx="6411">
                  <c:v>25.22</c:v>
                </c:pt>
                <c:pt idx="6412">
                  <c:v>25.22</c:v>
                </c:pt>
                <c:pt idx="6413">
                  <c:v>25.21</c:v>
                </c:pt>
                <c:pt idx="6414">
                  <c:v>25.21</c:v>
                </c:pt>
                <c:pt idx="6415">
                  <c:v>25.21</c:v>
                </c:pt>
                <c:pt idx="6416">
                  <c:v>25.21</c:v>
                </c:pt>
                <c:pt idx="6417">
                  <c:v>25.21</c:v>
                </c:pt>
                <c:pt idx="6418">
                  <c:v>25.2</c:v>
                </c:pt>
                <c:pt idx="6419">
                  <c:v>25.2</c:v>
                </c:pt>
                <c:pt idx="6420">
                  <c:v>25.2</c:v>
                </c:pt>
                <c:pt idx="6421">
                  <c:v>25.19</c:v>
                </c:pt>
                <c:pt idx="6422">
                  <c:v>25.19</c:v>
                </c:pt>
                <c:pt idx="6423">
                  <c:v>25.19</c:v>
                </c:pt>
                <c:pt idx="6424">
                  <c:v>25.19</c:v>
                </c:pt>
                <c:pt idx="6425">
                  <c:v>25.19</c:v>
                </c:pt>
                <c:pt idx="6426">
                  <c:v>25.18</c:v>
                </c:pt>
                <c:pt idx="6427">
                  <c:v>25.18</c:v>
                </c:pt>
                <c:pt idx="6428">
                  <c:v>25.17</c:v>
                </c:pt>
                <c:pt idx="6429">
                  <c:v>25.16</c:v>
                </c:pt>
                <c:pt idx="6430">
                  <c:v>25.16</c:v>
                </c:pt>
                <c:pt idx="6431">
                  <c:v>25.16</c:v>
                </c:pt>
                <c:pt idx="6432">
                  <c:v>25.15</c:v>
                </c:pt>
                <c:pt idx="6433">
                  <c:v>25.14</c:v>
                </c:pt>
                <c:pt idx="6434">
                  <c:v>25.14</c:v>
                </c:pt>
                <c:pt idx="6435">
                  <c:v>25.14</c:v>
                </c:pt>
                <c:pt idx="6436">
                  <c:v>25.13</c:v>
                </c:pt>
                <c:pt idx="6437">
                  <c:v>25.13</c:v>
                </c:pt>
                <c:pt idx="6438">
                  <c:v>25.13</c:v>
                </c:pt>
                <c:pt idx="6439">
                  <c:v>25.13</c:v>
                </c:pt>
                <c:pt idx="6440">
                  <c:v>25.13</c:v>
                </c:pt>
                <c:pt idx="6441">
                  <c:v>25.13</c:v>
                </c:pt>
                <c:pt idx="6442">
                  <c:v>25.13</c:v>
                </c:pt>
                <c:pt idx="6443">
                  <c:v>25.13</c:v>
                </c:pt>
                <c:pt idx="6444">
                  <c:v>25.12</c:v>
                </c:pt>
                <c:pt idx="6445">
                  <c:v>25.12</c:v>
                </c:pt>
                <c:pt idx="6446">
                  <c:v>25.12</c:v>
                </c:pt>
                <c:pt idx="6447">
                  <c:v>25.11</c:v>
                </c:pt>
                <c:pt idx="6448">
                  <c:v>25.11</c:v>
                </c:pt>
                <c:pt idx="6449">
                  <c:v>25.11</c:v>
                </c:pt>
                <c:pt idx="6450">
                  <c:v>25.1</c:v>
                </c:pt>
                <c:pt idx="6451">
                  <c:v>25.1</c:v>
                </c:pt>
                <c:pt idx="6452">
                  <c:v>25.1</c:v>
                </c:pt>
                <c:pt idx="6453">
                  <c:v>25.1</c:v>
                </c:pt>
                <c:pt idx="6454">
                  <c:v>25.09</c:v>
                </c:pt>
                <c:pt idx="6455">
                  <c:v>25.09</c:v>
                </c:pt>
                <c:pt idx="6456">
                  <c:v>25.09</c:v>
                </c:pt>
                <c:pt idx="6457">
                  <c:v>25.09</c:v>
                </c:pt>
                <c:pt idx="6458">
                  <c:v>25.09</c:v>
                </c:pt>
                <c:pt idx="6459">
                  <c:v>25.09</c:v>
                </c:pt>
                <c:pt idx="6460">
                  <c:v>25.09</c:v>
                </c:pt>
                <c:pt idx="6461">
                  <c:v>25.09</c:v>
                </c:pt>
                <c:pt idx="6462">
                  <c:v>25.08</c:v>
                </c:pt>
                <c:pt idx="6463">
                  <c:v>25.08</c:v>
                </c:pt>
                <c:pt idx="6464">
                  <c:v>25.08</c:v>
                </c:pt>
                <c:pt idx="6465">
                  <c:v>25.08</c:v>
                </c:pt>
                <c:pt idx="6466">
                  <c:v>25.08</c:v>
                </c:pt>
                <c:pt idx="6467">
                  <c:v>25.08</c:v>
                </c:pt>
                <c:pt idx="6468">
                  <c:v>25.08</c:v>
                </c:pt>
                <c:pt idx="6469">
                  <c:v>25.08</c:v>
                </c:pt>
                <c:pt idx="6470">
                  <c:v>25.08</c:v>
                </c:pt>
                <c:pt idx="6471">
                  <c:v>25.08</c:v>
                </c:pt>
                <c:pt idx="6472">
                  <c:v>25.08</c:v>
                </c:pt>
                <c:pt idx="6473">
                  <c:v>25.08</c:v>
                </c:pt>
                <c:pt idx="6474">
                  <c:v>25.08</c:v>
                </c:pt>
                <c:pt idx="6475">
                  <c:v>25.07</c:v>
                </c:pt>
                <c:pt idx="6476">
                  <c:v>25.07</c:v>
                </c:pt>
                <c:pt idx="6477">
                  <c:v>25.07</c:v>
                </c:pt>
                <c:pt idx="6478">
                  <c:v>25.07</c:v>
                </c:pt>
                <c:pt idx="6479">
                  <c:v>25.07</c:v>
                </c:pt>
                <c:pt idx="6480">
                  <c:v>25.07</c:v>
                </c:pt>
                <c:pt idx="6481">
                  <c:v>25.07</c:v>
                </c:pt>
                <c:pt idx="6482">
                  <c:v>25.07</c:v>
                </c:pt>
                <c:pt idx="6483">
                  <c:v>25.07</c:v>
                </c:pt>
                <c:pt idx="6484">
                  <c:v>25.07</c:v>
                </c:pt>
                <c:pt idx="6485">
                  <c:v>25.07</c:v>
                </c:pt>
                <c:pt idx="6486">
                  <c:v>25.06</c:v>
                </c:pt>
                <c:pt idx="6487">
                  <c:v>25.06</c:v>
                </c:pt>
                <c:pt idx="6488">
                  <c:v>25.06</c:v>
                </c:pt>
                <c:pt idx="6489">
                  <c:v>25.06</c:v>
                </c:pt>
                <c:pt idx="6490">
                  <c:v>25.06</c:v>
                </c:pt>
                <c:pt idx="6491">
                  <c:v>25.06</c:v>
                </c:pt>
                <c:pt idx="6492">
                  <c:v>25.06</c:v>
                </c:pt>
                <c:pt idx="6493">
                  <c:v>25.05</c:v>
                </c:pt>
                <c:pt idx="6494">
                  <c:v>25.05</c:v>
                </c:pt>
                <c:pt idx="6495">
                  <c:v>25.05</c:v>
                </c:pt>
                <c:pt idx="6496">
                  <c:v>25.05</c:v>
                </c:pt>
                <c:pt idx="6497">
                  <c:v>25.05</c:v>
                </c:pt>
                <c:pt idx="6498">
                  <c:v>25.05</c:v>
                </c:pt>
                <c:pt idx="6499">
                  <c:v>25.05</c:v>
                </c:pt>
                <c:pt idx="6500">
                  <c:v>25.05</c:v>
                </c:pt>
                <c:pt idx="6501">
                  <c:v>25.05</c:v>
                </c:pt>
                <c:pt idx="6502">
                  <c:v>25.05</c:v>
                </c:pt>
                <c:pt idx="6503">
                  <c:v>25.04</c:v>
                </c:pt>
                <c:pt idx="6504">
                  <c:v>25.04</c:v>
                </c:pt>
                <c:pt idx="6505">
                  <c:v>25.04</c:v>
                </c:pt>
                <c:pt idx="6506">
                  <c:v>25.04</c:v>
                </c:pt>
                <c:pt idx="6507">
                  <c:v>25.04</c:v>
                </c:pt>
                <c:pt idx="6508">
                  <c:v>25.04</c:v>
                </c:pt>
                <c:pt idx="6509">
                  <c:v>25.03</c:v>
                </c:pt>
                <c:pt idx="6510">
                  <c:v>25.03</c:v>
                </c:pt>
                <c:pt idx="6511">
                  <c:v>25.03</c:v>
                </c:pt>
                <c:pt idx="6512">
                  <c:v>25.03</c:v>
                </c:pt>
                <c:pt idx="6513">
                  <c:v>25.02</c:v>
                </c:pt>
                <c:pt idx="6514">
                  <c:v>25.02</c:v>
                </c:pt>
                <c:pt idx="6515">
                  <c:v>25.02</c:v>
                </c:pt>
                <c:pt idx="6516">
                  <c:v>25.02</c:v>
                </c:pt>
                <c:pt idx="6517">
                  <c:v>25.02</c:v>
                </c:pt>
                <c:pt idx="6518">
                  <c:v>25.02</c:v>
                </c:pt>
                <c:pt idx="6519">
                  <c:v>25.02</c:v>
                </c:pt>
                <c:pt idx="6520">
                  <c:v>25.02</c:v>
                </c:pt>
                <c:pt idx="6521">
                  <c:v>25.01</c:v>
                </c:pt>
                <c:pt idx="6522">
                  <c:v>25.01</c:v>
                </c:pt>
                <c:pt idx="6523">
                  <c:v>25.01</c:v>
                </c:pt>
                <c:pt idx="6524">
                  <c:v>25.01</c:v>
                </c:pt>
                <c:pt idx="6525">
                  <c:v>25.01</c:v>
                </c:pt>
                <c:pt idx="6526">
                  <c:v>25.01</c:v>
                </c:pt>
                <c:pt idx="6527">
                  <c:v>25.01</c:v>
                </c:pt>
                <c:pt idx="6528">
                  <c:v>25</c:v>
                </c:pt>
                <c:pt idx="6529">
                  <c:v>25</c:v>
                </c:pt>
                <c:pt idx="6530">
                  <c:v>25</c:v>
                </c:pt>
                <c:pt idx="6531">
                  <c:v>25</c:v>
                </c:pt>
                <c:pt idx="6532">
                  <c:v>24.99</c:v>
                </c:pt>
                <c:pt idx="6533">
                  <c:v>24.99</c:v>
                </c:pt>
                <c:pt idx="6534">
                  <c:v>24.99</c:v>
                </c:pt>
                <c:pt idx="6535">
                  <c:v>24.99</c:v>
                </c:pt>
                <c:pt idx="6536">
                  <c:v>24.99</c:v>
                </c:pt>
                <c:pt idx="6537">
                  <c:v>24.99</c:v>
                </c:pt>
                <c:pt idx="6538">
                  <c:v>24.99</c:v>
                </c:pt>
                <c:pt idx="6539">
                  <c:v>24.99</c:v>
                </c:pt>
                <c:pt idx="6540">
                  <c:v>24.98</c:v>
                </c:pt>
                <c:pt idx="6541">
                  <c:v>24.98</c:v>
                </c:pt>
                <c:pt idx="6542">
                  <c:v>24.98</c:v>
                </c:pt>
                <c:pt idx="6543">
                  <c:v>24.98</c:v>
                </c:pt>
                <c:pt idx="6544">
                  <c:v>24.98</c:v>
                </c:pt>
                <c:pt idx="6545">
                  <c:v>24.97</c:v>
                </c:pt>
                <c:pt idx="6546">
                  <c:v>24.97</c:v>
                </c:pt>
                <c:pt idx="6547">
                  <c:v>24.97</c:v>
                </c:pt>
                <c:pt idx="6548">
                  <c:v>24.97</c:v>
                </c:pt>
                <c:pt idx="6549">
                  <c:v>24.97</c:v>
                </c:pt>
                <c:pt idx="6550">
                  <c:v>24.96</c:v>
                </c:pt>
                <c:pt idx="6551">
                  <c:v>24.96</c:v>
                </c:pt>
                <c:pt idx="6552">
                  <c:v>24.95</c:v>
                </c:pt>
                <c:pt idx="6553">
                  <c:v>24.95</c:v>
                </c:pt>
                <c:pt idx="6554">
                  <c:v>24.95</c:v>
                </c:pt>
                <c:pt idx="6555">
                  <c:v>24.95</c:v>
                </c:pt>
                <c:pt idx="6556">
                  <c:v>24.95</c:v>
                </c:pt>
                <c:pt idx="6557">
                  <c:v>24.95</c:v>
                </c:pt>
                <c:pt idx="6558">
                  <c:v>24.94</c:v>
                </c:pt>
                <c:pt idx="6559">
                  <c:v>24.94</c:v>
                </c:pt>
                <c:pt idx="6560">
                  <c:v>24.94</c:v>
                </c:pt>
                <c:pt idx="6561">
                  <c:v>24.94</c:v>
                </c:pt>
                <c:pt idx="6562">
                  <c:v>24.94</c:v>
                </c:pt>
                <c:pt idx="6563">
                  <c:v>24.93</c:v>
                </c:pt>
                <c:pt idx="6564">
                  <c:v>24.93</c:v>
                </c:pt>
                <c:pt idx="6565">
                  <c:v>24.93</c:v>
                </c:pt>
                <c:pt idx="6566">
                  <c:v>24.92</c:v>
                </c:pt>
                <c:pt idx="6567">
                  <c:v>24.92</c:v>
                </c:pt>
                <c:pt idx="6568">
                  <c:v>24.92</c:v>
                </c:pt>
                <c:pt idx="6569">
                  <c:v>24.92</c:v>
                </c:pt>
                <c:pt idx="6570">
                  <c:v>24.92</c:v>
                </c:pt>
                <c:pt idx="6571">
                  <c:v>24.92</c:v>
                </c:pt>
                <c:pt idx="6572">
                  <c:v>24.92</c:v>
                </c:pt>
                <c:pt idx="6573">
                  <c:v>24.92</c:v>
                </c:pt>
                <c:pt idx="6574">
                  <c:v>24.91</c:v>
                </c:pt>
                <c:pt idx="6575">
                  <c:v>24.91</c:v>
                </c:pt>
                <c:pt idx="6576">
                  <c:v>24.91</c:v>
                </c:pt>
                <c:pt idx="6577">
                  <c:v>24.9</c:v>
                </c:pt>
                <c:pt idx="6578">
                  <c:v>24.9</c:v>
                </c:pt>
                <c:pt idx="6579">
                  <c:v>24.9</c:v>
                </c:pt>
                <c:pt idx="6580">
                  <c:v>24.9</c:v>
                </c:pt>
                <c:pt idx="6581">
                  <c:v>24.89</c:v>
                </c:pt>
                <c:pt idx="6582">
                  <c:v>24.88</c:v>
                </c:pt>
                <c:pt idx="6583">
                  <c:v>24.88</c:v>
                </c:pt>
                <c:pt idx="6584">
                  <c:v>24.88</c:v>
                </c:pt>
                <c:pt idx="6585">
                  <c:v>24.88</c:v>
                </c:pt>
                <c:pt idx="6586">
                  <c:v>24.88</c:v>
                </c:pt>
                <c:pt idx="6587">
                  <c:v>24.87</c:v>
                </c:pt>
                <c:pt idx="6588">
                  <c:v>24.87</c:v>
                </c:pt>
                <c:pt idx="6589">
                  <c:v>24.87</c:v>
                </c:pt>
                <c:pt idx="6590">
                  <c:v>24.87</c:v>
                </c:pt>
                <c:pt idx="6591">
                  <c:v>24.87</c:v>
                </c:pt>
                <c:pt idx="6592">
                  <c:v>24.87</c:v>
                </c:pt>
                <c:pt idx="6593">
                  <c:v>24.86</c:v>
                </c:pt>
                <c:pt idx="6594">
                  <c:v>24.85</c:v>
                </c:pt>
                <c:pt idx="6595">
                  <c:v>24.85</c:v>
                </c:pt>
                <c:pt idx="6596">
                  <c:v>24.85</c:v>
                </c:pt>
                <c:pt idx="6597">
                  <c:v>24.85</c:v>
                </c:pt>
                <c:pt idx="6598">
                  <c:v>24.85</c:v>
                </c:pt>
                <c:pt idx="6599">
                  <c:v>24.85</c:v>
                </c:pt>
                <c:pt idx="6600">
                  <c:v>24.84</c:v>
                </c:pt>
                <c:pt idx="6601">
                  <c:v>24.84</c:v>
                </c:pt>
                <c:pt idx="6602">
                  <c:v>24.84</c:v>
                </c:pt>
                <c:pt idx="6603">
                  <c:v>24.84</c:v>
                </c:pt>
                <c:pt idx="6604">
                  <c:v>24.83</c:v>
                </c:pt>
                <c:pt idx="6605">
                  <c:v>24.83</c:v>
                </c:pt>
                <c:pt idx="6606">
                  <c:v>24.83</c:v>
                </c:pt>
                <c:pt idx="6607">
                  <c:v>24.83</c:v>
                </c:pt>
                <c:pt idx="6608">
                  <c:v>24.81</c:v>
                </c:pt>
                <c:pt idx="6609">
                  <c:v>24.81</c:v>
                </c:pt>
                <c:pt idx="6610">
                  <c:v>24.8</c:v>
                </c:pt>
                <c:pt idx="6611">
                  <c:v>24.8</c:v>
                </c:pt>
                <c:pt idx="6612">
                  <c:v>24.79</c:v>
                </c:pt>
                <c:pt idx="6613">
                  <c:v>24.79</c:v>
                </c:pt>
                <c:pt idx="6614">
                  <c:v>24.79</c:v>
                </c:pt>
                <c:pt idx="6615">
                  <c:v>24.78</c:v>
                </c:pt>
                <c:pt idx="6616">
                  <c:v>24.77</c:v>
                </c:pt>
                <c:pt idx="6617">
                  <c:v>24.77</c:v>
                </c:pt>
                <c:pt idx="6618">
                  <c:v>24.77</c:v>
                </c:pt>
                <c:pt idx="6619">
                  <c:v>24.77</c:v>
                </c:pt>
                <c:pt idx="6620">
                  <c:v>24.77</c:v>
                </c:pt>
                <c:pt idx="6621">
                  <c:v>24.76</c:v>
                </c:pt>
                <c:pt idx="6622">
                  <c:v>24.75</c:v>
                </c:pt>
                <c:pt idx="6623">
                  <c:v>24.75</c:v>
                </c:pt>
                <c:pt idx="6624">
                  <c:v>24.74</c:v>
                </c:pt>
                <c:pt idx="6625">
                  <c:v>24.74</c:v>
                </c:pt>
                <c:pt idx="6626">
                  <c:v>24.74</c:v>
                </c:pt>
                <c:pt idx="6627">
                  <c:v>24.74</c:v>
                </c:pt>
                <c:pt idx="6628">
                  <c:v>24.73</c:v>
                </c:pt>
                <c:pt idx="6629">
                  <c:v>24.72</c:v>
                </c:pt>
                <c:pt idx="6630">
                  <c:v>24.72</c:v>
                </c:pt>
                <c:pt idx="6631">
                  <c:v>24.72</c:v>
                </c:pt>
                <c:pt idx="6632">
                  <c:v>24.72</c:v>
                </c:pt>
                <c:pt idx="6633">
                  <c:v>24.71</c:v>
                </c:pt>
                <c:pt idx="6634">
                  <c:v>24.71</c:v>
                </c:pt>
                <c:pt idx="6635">
                  <c:v>24.71</c:v>
                </c:pt>
                <c:pt idx="6636">
                  <c:v>24.7</c:v>
                </c:pt>
                <c:pt idx="6637">
                  <c:v>24.7</c:v>
                </c:pt>
                <c:pt idx="6638">
                  <c:v>24.7</c:v>
                </c:pt>
                <c:pt idx="6639">
                  <c:v>24.69</c:v>
                </c:pt>
                <c:pt idx="6640">
                  <c:v>24.69</c:v>
                </c:pt>
                <c:pt idx="6641">
                  <c:v>24.69</c:v>
                </c:pt>
                <c:pt idx="6642">
                  <c:v>24.68</c:v>
                </c:pt>
                <c:pt idx="6643">
                  <c:v>24.67</c:v>
                </c:pt>
                <c:pt idx="6644">
                  <c:v>24.67</c:v>
                </c:pt>
                <c:pt idx="6645">
                  <c:v>24.67</c:v>
                </c:pt>
                <c:pt idx="6646">
                  <c:v>24.67</c:v>
                </c:pt>
                <c:pt idx="6647">
                  <c:v>24.67</c:v>
                </c:pt>
                <c:pt idx="6648">
                  <c:v>24.66</c:v>
                </c:pt>
                <c:pt idx="6649">
                  <c:v>24.65</c:v>
                </c:pt>
                <c:pt idx="6650">
                  <c:v>24.65</c:v>
                </c:pt>
                <c:pt idx="6651">
                  <c:v>24.65</c:v>
                </c:pt>
                <c:pt idx="6652">
                  <c:v>24.65</c:v>
                </c:pt>
                <c:pt idx="6653">
                  <c:v>24.65</c:v>
                </c:pt>
                <c:pt idx="6654">
                  <c:v>24.64</c:v>
                </c:pt>
                <c:pt idx="6655">
                  <c:v>24.64</c:v>
                </c:pt>
                <c:pt idx="6656">
                  <c:v>24.64</c:v>
                </c:pt>
                <c:pt idx="6657">
                  <c:v>24.64</c:v>
                </c:pt>
                <c:pt idx="6658">
                  <c:v>24.64</c:v>
                </c:pt>
                <c:pt idx="6659">
                  <c:v>24.63</c:v>
                </c:pt>
                <c:pt idx="6660">
                  <c:v>24.62</c:v>
                </c:pt>
                <c:pt idx="6661">
                  <c:v>24.62</c:v>
                </c:pt>
                <c:pt idx="6662">
                  <c:v>24.62</c:v>
                </c:pt>
                <c:pt idx="6663">
                  <c:v>24.61</c:v>
                </c:pt>
                <c:pt idx="6664">
                  <c:v>24.6</c:v>
                </c:pt>
                <c:pt idx="6665">
                  <c:v>24.6</c:v>
                </c:pt>
                <c:pt idx="6666">
                  <c:v>24.59</c:v>
                </c:pt>
                <c:pt idx="6667">
                  <c:v>24.59</c:v>
                </c:pt>
                <c:pt idx="6668">
                  <c:v>24.59</c:v>
                </c:pt>
                <c:pt idx="6669">
                  <c:v>24.59</c:v>
                </c:pt>
                <c:pt idx="6670">
                  <c:v>24.57</c:v>
                </c:pt>
                <c:pt idx="6671">
                  <c:v>24.57</c:v>
                </c:pt>
                <c:pt idx="6672">
                  <c:v>24.57</c:v>
                </c:pt>
                <c:pt idx="6673">
                  <c:v>24.57</c:v>
                </c:pt>
                <c:pt idx="6674">
                  <c:v>24.56</c:v>
                </c:pt>
                <c:pt idx="6675">
                  <c:v>24.55</c:v>
                </c:pt>
                <c:pt idx="6676">
                  <c:v>24.55</c:v>
                </c:pt>
                <c:pt idx="6677">
                  <c:v>24.55</c:v>
                </c:pt>
                <c:pt idx="6678">
                  <c:v>24.55</c:v>
                </c:pt>
                <c:pt idx="6679">
                  <c:v>24.54</c:v>
                </c:pt>
                <c:pt idx="6680">
                  <c:v>24.54</c:v>
                </c:pt>
                <c:pt idx="6681">
                  <c:v>24.53</c:v>
                </c:pt>
                <c:pt idx="6682">
                  <c:v>24.53</c:v>
                </c:pt>
                <c:pt idx="6683">
                  <c:v>24.52</c:v>
                </c:pt>
                <c:pt idx="6684">
                  <c:v>24.51</c:v>
                </c:pt>
                <c:pt idx="6685">
                  <c:v>24.51</c:v>
                </c:pt>
                <c:pt idx="6686">
                  <c:v>24.51</c:v>
                </c:pt>
                <c:pt idx="6687">
                  <c:v>24.51</c:v>
                </c:pt>
                <c:pt idx="6688">
                  <c:v>24.5</c:v>
                </c:pt>
                <c:pt idx="6689">
                  <c:v>24.5</c:v>
                </c:pt>
                <c:pt idx="6690">
                  <c:v>24.5</c:v>
                </c:pt>
                <c:pt idx="6691">
                  <c:v>24.5</c:v>
                </c:pt>
                <c:pt idx="6692">
                  <c:v>24.5</c:v>
                </c:pt>
                <c:pt idx="6693">
                  <c:v>24.49</c:v>
                </c:pt>
                <c:pt idx="6694">
                  <c:v>24.49</c:v>
                </c:pt>
                <c:pt idx="6695">
                  <c:v>24.49</c:v>
                </c:pt>
                <c:pt idx="6696">
                  <c:v>24.49</c:v>
                </c:pt>
                <c:pt idx="6697">
                  <c:v>24.48</c:v>
                </c:pt>
                <c:pt idx="6698">
                  <c:v>24.48</c:v>
                </c:pt>
                <c:pt idx="6699">
                  <c:v>24.48</c:v>
                </c:pt>
                <c:pt idx="6700">
                  <c:v>24.48</c:v>
                </c:pt>
                <c:pt idx="6701">
                  <c:v>24.47</c:v>
                </c:pt>
                <c:pt idx="6702">
                  <c:v>24.47</c:v>
                </c:pt>
                <c:pt idx="6703">
                  <c:v>24.46</c:v>
                </c:pt>
                <c:pt idx="6704">
                  <c:v>24.45</c:v>
                </c:pt>
                <c:pt idx="6705">
                  <c:v>24.45</c:v>
                </c:pt>
                <c:pt idx="6706">
                  <c:v>24.45</c:v>
                </c:pt>
                <c:pt idx="6707">
                  <c:v>24.44</c:v>
                </c:pt>
                <c:pt idx="6708">
                  <c:v>24.44</c:v>
                </c:pt>
                <c:pt idx="6709">
                  <c:v>24.44</c:v>
                </c:pt>
                <c:pt idx="6710">
                  <c:v>24.43</c:v>
                </c:pt>
                <c:pt idx="6711">
                  <c:v>24.43</c:v>
                </c:pt>
                <c:pt idx="6712">
                  <c:v>24.43</c:v>
                </c:pt>
                <c:pt idx="6713">
                  <c:v>24.43</c:v>
                </c:pt>
                <c:pt idx="6714">
                  <c:v>24.42</c:v>
                </c:pt>
                <c:pt idx="6715">
                  <c:v>24.42</c:v>
                </c:pt>
                <c:pt idx="6716">
                  <c:v>24.41</c:v>
                </c:pt>
                <c:pt idx="6717">
                  <c:v>24.39</c:v>
                </c:pt>
                <c:pt idx="6718">
                  <c:v>24.39</c:v>
                </c:pt>
                <c:pt idx="6719">
                  <c:v>24.39</c:v>
                </c:pt>
                <c:pt idx="6720">
                  <c:v>24.37</c:v>
                </c:pt>
                <c:pt idx="6721">
                  <c:v>24.37</c:v>
                </c:pt>
                <c:pt idx="6722">
                  <c:v>24.36</c:v>
                </c:pt>
                <c:pt idx="6723">
                  <c:v>24.36</c:v>
                </c:pt>
                <c:pt idx="6724">
                  <c:v>24.35</c:v>
                </c:pt>
                <c:pt idx="6725">
                  <c:v>24.35</c:v>
                </c:pt>
                <c:pt idx="6726">
                  <c:v>24.35</c:v>
                </c:pt>
                <c:pt idx="6727">
                  <c:v>24.34</c:v>
                </c:pt>
                <c:pt idx="6728">
                  <c:v>24.34</c:v>
                </c:pt>
                <c:pt idx="6729">
                  <c:v>24.34</c:v>
                </c:pt>
                <c:pt idx="6730">
                  <c:v>24.34</c:v>
                </c:pt>
                <c:pt idx="6731">
                  <c:v>24.33</c:v>
                </c:pt>
                <c:pt idx="6732">
                  <c:v>24.33</c:v>
                </c:pt>
                <c:pt idx="6733">
                  <c:v>24.33</c:v>
                </c:pt>
                <c:pt idx="6734">
                  <c:v>24.33</c:v>
                </c:pt>
                <c:pt idx="6735">
                  <c:v>24.33</c:v>
                </c:pt>
                <c:pt idx="6736">
                  <c:v>24.33</c:v>
                </c:pt>
                <c:pt idx="6737">
                  <c:v>24.33</c:v>
                </c:pt>
                <c:pt idx="6738">
                  <c:v>24.33</c:v>
                </c:pt>
                <c:pt idx="6739">
                  <c:v>24.32</c:v>
                </c:pt>
                <c:pt idx="6740">
                  <c:v>24.32</c:v>
                </c:pt>
                <c:pt idx="6741">
                  <c:v>24.32</c:v>
                </c:pt>
                <c:pt idx="6742">
                  <c:v>24.31</c:v>
                </c:pt>
                <c:pt idx="6743">
                  <c:v>24.3</c:v>
                </c:pt>
                <c:pt idx="6744">
                  <c:v>24.29</c:v>
                </c:pt>
                <c:pt idx="6745">
                  <c:v>24.29</c:v>
                </c:pt>
                <c:pt idx="6746">
                  <c:v>24.28</c:v>
                </c:pt>
                <c:pt idx="6747">
                  <c:v>24.28</c:v>
                </c:pt>
                <c:pt idx="6748">
                  <c:v>24.27</c:v>
                </c:pt>
                <c:pt idx="6749">
                  <c:v>24.27</c:v>
                </c:pt>
                <c:pt idx="6750">
                  <c:v>24.27</c:v>
                </c:pt>
                <c:pt idx="6751">
                  <c:v>24.26</c:v>
                </c:pt>
                <c:pt idx="6752">
                  <c:v>24.26</c:v>
                </c:pt>
                <c:pt idx="6753">
                  <c:v>24.26</c:v>
                </c:pt>
                <c:pt idx="6754">
                  <c:v>24.25</c:v>
                </c:pt>
                <c:pt idx="6755">
                  <c:v>24.24</c:v>
                </c:pt>
                <c:pt idx="6756">
                  <c:v>24.24</c:v>
                </c:pt>
                <c:pt idx="6757">
                  <c:v>24.24</c:v>
                </c:pt>
                <c:pt idx="6758">
                  <c:v>24.24</c:v>
                </c:pt>
                <c:pt idx="6759">
                  <c:v>24.23</c:v>
                </c:pt>
                <c:pt idx="6760">
                  <c:v>24.23</c:v>
                </c:pt>
                <c:pt idx="6761">
                  <c:v>24.23</c:v>
                </c:pt>
                <c:pt idx="6762">
                  <c:v>24.23</c:v>
                </c:pt>
                <c:pt idx="6763">
                  <c:v>24.22</c:v>
                </c:pt>
                <c:pt idx="6764">
                  <c:v>24.22</c:v>
                </c:pt>
                <c:pt idx="6765">
                  <c:v>24.2</c:v>
                </c:pt>
                <c:pt idx="6766">
                  <c:v>24.2</c:v>
                </c:pt>
                <c:pt idx="6767">
                  <c:v>24.2</c:v>
                </c:pt>
                <c:pt idx="6768">
                  <c:v>24.19</c:v>
                </c:pt>
                <c:pt idx="6769">
                  <c:v>24.18</c:v>
                </c:pt>
                <c:pt idx="6770">
                  <c:v>24.17</c:v>
                </c:pt>
                <c:pt idx="6771">
                  <c:v>24.15</c:v>
                </c:pt>
                <c:pt idx="6772">
                  <c:v>24.15</c:v>
                </c:pt>
                <c:pt idx="6773">
                  <c:v>24.14</c:v>
                </c:pt>
                <c:pt idx="6774">
                  <c:v>24.14</c:v>
                </c:pt>
                <c:pt idx="6775">
                  <c:v>24.14</c:v>
                </c:pt>
                <c:pt idx="6776">
                  <c:v>24.14</c:v>
                </c:pt>
                <c:pt idx="6777">
                  <c:v>24.11</c:v>
                </c:pt>
                <c:pt idx="6778">
                  <c:v>24.11</c:v>
                </c:pt>
                <c:pt idx="6779">
                  <c:v>24.1</c:v>
                </c:pt>
                <c:pt idx="6780">
                  <c:v>24.09</c:v>
                </c:pt>
                <c:pt idx="6781">
                  <c:v>24.09</c:v>
                </c:pt>
                <c:pt idx="6782">
                  <c:v>24.09</c:v>
                </c:pt>
                <c:pt idx="6783">
                  <c:v>24.09</c:v>
                </c:pt>
                <c:pt idx="6784">
                  <c:v>24.09</c:v>
                </c:pt>
                <c:pt idx="6785">
                  <c:v>24.09</c:v>
                </c:pt>
                <c:pt idx="6786">
                  <c:v>24.09</c:v>
                </c:pt>
                <c:pt idx="6787">
                  <c:v>24.09</c:v>
                </c:pt>
                <c:pt idx="6788">
                  <c:v>24.09</c:v>
                </c:pt>
                <c:pt idx="6789">
                  <c:v>24.08</c:v>
                </c:pt>
                <c:pt idx="6790">
                  <c:v>24.08</c:v>
                </c:pt>
                <c:pt idx="6791">
                  <c:v>24.08</c:v>
                </c:pt>
                <c:pt idx="6792">
                  <c:v>24.08</c:v>
                </c:pt>
                <c:pt idx="6793">
                  <c:v>24.08</c:v>
                </c:pt>
                <c:pt idx="6794">
                  <c:v>24.08</c:v>
                </c:pt>
                <c:pt idx="6795">
                  <c:v>24.08</c:v>
                </c:pt>
                <c:pt idx="6796">
                  <c:v>24.08</c:v>
                </c:pt>
                <c:pt idx="6797">
                  <c:v>24.07</c:v>
                </c:pt>
                <c:pt idx="6798">
                  <c:v>24.07</c:v>
                </c:pt>
                <c:pt idx="6799">
                  <c:v>24.07</c:v>
                </c:pt>
                <c:pt idx="6800">
                  <c:v>24.07</c:v>
                </c:pt>
                <c:pt idx="6801">
                  <c:v>24.07</c:v>
                </c:pt>
                <c:pt idx="6802">
                  <c:v>24.06</c:v>
                </c:pt>
                <c:pt idx="6803">
                  <c:v>24.06</c:v>
                </c:pt>
                <c:pt idx="6804">
                  <c:v>24.06</c:v>
                </c:pt>
                <c:pt idx="6805">
                  <c:v>24.06</c:v>
                </c:pt>
                <c:pt idx="6806">
                  <c:v>24.06</c:v>
                </c:pt>
                <c:pt idx="6807">
                  <c:v>24.06</c:v>
                </c:pt>
                <c:pt idx="6808">
                  <c:v>24.06</c:v>
                </c:pt>
                <c:pt idx="6809">
                  <c:v>24.06</c:v>
                </c:pt>
                <c:pt idx="6810">
                  <c:v>24.05</c:v>
                </c:pt>
                <c:pt idx="6811">
                  <c:v>24.05</c:v>
                </c:pt>
                <c:pt idx="6812">
                  <c:v>24.05</c:v>
                </c:pt>
                <c:pt idx="6813">
                  <c:v>24.05</c:v>
                </c:pt>
                <c:pt idx="6814">
                  <c:v>24.05</c:v>
                </c:pt>
                <c:pt idx="6815">
                  <c:v>24.05</c:v>
                </c:pt>
                <c:pt idx="6816">
                  <c:v>24.04</c:v>
                </c:pt>
                <c:pt idx="6817">
                  <c:v>24.04</c:v>
                </c:pt>
                <c:pt idx="6818">
                  <c:v>24.04</c:v>
                </c:pt>
                <c:pt idx="6819">
                  <c:v>24.04</c:v>
                </c:pt>
                <c:pt idx="6820">
                  <c:v>24.03</c:v>
                </c:pt>
                <c:pt idx="6821">
                  <c:v>24.03</c:v>
                </c:pt>
                <c:pt idx="6822">
                  <c:v>24.03</c:v>
                </c:pt>
                <c:pt idx="6823">
                  <c:v>24.03</c:v>
                </c:pt>
                <c:pt idx="6824">
                  <c:v>24.03</c:v>
                </c:pt>
                <c:pt idx="6825">
                  <c:v>24.03</c:v>
                </c:pt>
                <c:pt idx="6826">
                  <c:v>24.03</c:v>
                </c:pt>
                <c:pt idx="6827">
                  <c:v>24.03</c:v>
                </c:pt>
                <c:pt idx="6828">
                  <c:v>24.03</c:v>
                </c:pt>
                <c:pt idx="6829">
                  <c:v>24.02</c:v>
                </c:pt>
                <c:pt idx="6830">
                  <c:v>24.02</c:v>
                </c:pt>
                <c:pt idx="6831">
                  <c:v>24.02</c:v>
                </c:pt>
                <c:pt idx="6832">
                  <c:v>24.02</c:v>
                </c:pt>
                <c:pt idx="6833">
                  <c:v>24.02</c:v>
                </c:pt>
                <c:pt idx="6834">
                  <c:v>24.02</c:v>
                </c:pt>
                <c:pt idx="6835">
                  <c:v>24.02</c:v>
                </c:pt>
                <c:pt idx="6836">
                  <c:v>24.02</c:v>
                </c:pt>
                <c:pt idx="6837">
                  <c:v>24.02</c:v>
                </c:pt>
                <c:pt idx="6838">
                  <c:v>24.02</c:v>
                </c:pt>
                <c:pt idx="6839">
                  <c:v>24.01</c:v>
                </c:pt>
                <c:pt idx="6840">
                  <c:v>24.01</c:v>
                </c:pt>
                <c:pt idx="6841">
                  <c:v>24.01</c:v>
                </c:pt>
                <c:pt idx="6842">
                  <c:v>24.01</c:v>
                </c:pt>
                <c:pt idx="6843">
                  <c:v>24.01</c:v>
                </c:pt>
                <c:pt idx="6844">
                  <c:v>24</c:v>
                </c:pt>
                <c:pt idx="6845">
                  <c:v>24</c:v>
                </c:pt>
                <c:pt idx="6846">
                  <c:v>24</c:v>
                </c:pt>
                <c:pt idx="6847">
                  <c:v>24</c:v>
                </c:pt>
                <c:pt idx="6848">
                  <c:v>24</c:v>
                </c:pt>
                <c:pt idx="6849">
                  <c:v>24</c:v>
                </c:pt>
                <c:pt idx="6850">
                  <c:v>24</c:v>
                </c:pt>
                <c:pt idx="6851">
                  <c:v>24</c:v>
                </c:pt>
                <c:pt idx="6852">
                  <c:v>23.99</c:v>
                </c:pt>
                <c:pt idx="6853">
                  <c:v>23.99</c:v>
                </c:pt>
                <c:pt idx="6854">
                  <c:v>23.99</c:v>
                </c:pt>
                <c:pt idx="6855">
                  <c:v>23.99</c:v>
                </c:pt>
                <c:pt idx="6856">
                  <c:v>23.98</c:v>
                </c:pt>
                <c:pt idx="6857">
                  <c:v>23.98</c:v>
                </c:pt>
                <c:pt idx="6858">
                  <c:v>23.98</c:v>
                </c:pt>
                <c:pt idx="6859">
                  <c:v>23.97</c:v>
                </c:pt>
                <c:pt idx="6860">
                  <c:v>23.97</c:v>
                </c:pt>
                <c:pt idx="6861">
                  <c:v>23.97</c:v>
                </c:pt>
                <c:pt idx="6862">
                  <c:v>23.97</c:v>
                </c:pt>
                <c:pt idx="6863">
                  <c:v>23.95</c:v>
                </c:pt>
                <c:pt idx="6864">
                  <c:v>23.95</c:v>
                </c:pt>
                <c:pt idx="6865">
                  <c:v>23.95</c:v>
                </c:pt>
                <c:pt idx="6866">
                  <c:v>23.94</c:v>
                </c:pt>
                <c:pt idx="6867">
                  <c:v>23.94</c:v>
                </c:pt>
                <c:pt idx="6868">
                  <c:v>23.94</c:v>
                </c:pt>
                <c:pt idx="6869">
                  <c:v>23.94</c:v>
                </c:pt>
                <c:pt idx="6870">
                  <c:v>23.94</c:v>
                </c:pt>
                <c:pt idx="6871">
                  <c:v>23.94</c:v>
                </c:pt>
                <c:pt idx="6872">
                  <c:v>23.94</c:v>
                </c:pt>
                <c:pt idx="6873">
                  <c:v>23.93</c:v>
                </c:pt>
                <c:pt idx="6874">
                  <c:v>23.93</c:v>
                </c:pt>
                <c:pt idx="6875">
                  <c:v>23.93</c:v>
                </c:pt>
                <c:pt idx="6876">
                  <c:v>23.93</c:v>
                </c:pt>
                <c:pt idx="6877">
                  <c:v>23.93</c:v>
                </c:pt>
                <c:pt idx="6878">
                  <c:v>23.93</c:v>
                </c:pt>
                <c:pt idx="6879">
                  <c:v>23.92</c:v>
                </c:pt>
                <c:pt idx="6880">
                  <c:v>23.91</c:v>
                </c:pt>
                <c:pt idx="6881">
                  <c:v>23.91</c:v>
                </c:pt>
                <c:pt idx="6882">
                  <c:v>23.91</c:v>
                </c:pt>
                <c:pt idx="6883">
                  <c:v>23.9</c:v>
                </c:pt>
                <c:pt idx="6884">
                  <c:v>23.9</c:v>
                </c:pt>
                <c:pt idx="6885">
                  <c:v>23.9</c:v>
                </c:pt>
                <c:pt idx="6886">
                  <c:v>23.9</c:v>
                </c:pt>
                <c:pt idx="6887">
                  <c:v>23.9</c:v>
                </c:pt>
                <c:pt idx="6888">
                  <c:v>23.9</c:v>
                </c:pt>
                <c:pt idx="6889">
                  <c:v>23.89</c:v>
                </c:pt>
                <c:pt idx="6890">
                  <c:v>23.88</c:v>
                </c:pt>
                <c:pt idx="6891">
                  <c:v>23.88</c:v>
                </c:pt>
                <c:pt idx="6892">
                  <c:v>23.87</c:v>
                </c:pt>
                <c:pt idx="6893">
                  <c:v>23.87</c:v>
                </c:pt>
                <c:pt idx="6894">
                  <c:v>23.87</c:v>
                </c:pt>
                <c:pt idx="6895">
                  <c:v>23.87</c:v>
                </c:pt>
                <c:pt idx="6896">
                  <c:v>23.87</c:v>
                </c:pt>
                <c:pt idx="6897">
                  <c:v>23.86</c:v>
                </c:pt>
                <c:pt idx="6898">
                  <c:v>23.86</c:v>
                </c:pt>
                <c:pt idx="6899">
                  <c:v>23.84</c:v>
                </c:pt>
                <c:pt idx="6900">
                  <c:v>23.82</c:v>
                </c:pt>
                <c:pt idx="6901">
                  <c:v>23.8</c:v>
                </c:pt>
                <c:pt idx="6902">
                  <c:v>23.79</c:v>
                </c:pt>
                <c:pt idx="6903">
                  <c:v>23.79</c:v>
                </c:pt>
                <c:pt idx="6904">
                  <c:v>23.78</c:v>
                </c:pt>
                <c:pt idx="6905">
                  <c:v>23.78</c:v>
                </c:pt>
                <c:pt idx="6906">
                  <c:v>23.78</c:v>
                </c:pt>
                <c:pt idx="6907">
                  <c:v>23.78</c:v>
                </c:pt>
                <c:pt idx="6908">
                  <c:v>23.77</c:v>
                </c:pt>
                <c:pt idx="6909">
                  <c:v>23.77</c:v>
                </c:pt>
                <c:pt idx="6910">
                  <c:v>23.77</c:v>
                </c:pt>
                <c:pt idx="6911">
                  <c:v>23.77</c:v>
                </c:pt>
                <c:pt idx="6912">
                  <c:v>23.76</c:v>
                </c:pt>
                <c:pt idx="6913">
                  <c:v>23.76</c:v>
                </c:pt>
                <c:pt idx="6914">
                  <c:v>23.76</c:v>
                </c:pt>
                <c:pt idx="6915">
                  <c:v>23.76</c:v>
                </c:pt>
                <c:pt idx="6916">
                  <c:v>23.76</c:v>
                </c:pt>
                <c:pt idx="6917">
                  <c:v>23.75</c:v>
                </c:pt>
                <c:pt idx="6918">
                  <c:v>23.75</c:v>
                </c:pt>
                <c:pt idx="6919">
                  <c:v>23.74</c:v>
                </c:pt>
                <c:pt idx="6920">
                  <c:v>23.74</c:v>
                </c:pt>
                <c:pt idx="6921">
                  <c:v>23.74</c:v>
                </c:pt>
                <c:pt idx="6922">
                  <c:v>23.74</c:v>
                </c:pt>
                <c:pt idx="6923">
                  <c:v>23.74</c:v>
                </c:pt>
                <c:pt idx="6924">
                  <c:v>23.73</c:v>
                </c:pt>
                <c:pt idx="6925">
                  <c:v>23.73</c:v>
                </c:pt>
                <c:pt idx="6926">
                  <c:v>23.73</c:v>
                </c:pt>
                <c:pt idx="6927">
                  <c:v>23.73</c:v>
                </c:pt>
                <c:pt idx="6928">
                  <c:v>23.73</c:v>
                </c:pt>
                <c:pt idx="6929">
                  <c:v>23.72</c:v>
                </c:pt>
                <c:pt idx="6930">
                  <c:v>23.72</c:v>
                </c:pt>
                <c:pt idx="6931">
                  <c:v>23.71</c:v>
                </c:pt>
                <c:pt idx="6932">
                  <c:v>23.71</c:v>
                </c:pt>
                <c:pt idx="6933">
                  <c:v>23.71</c:v>
                </c:pt>
                <c:pt idx="6934">
                  <c:v>23.71</c:v>
                </c:pt>
                <c:pt idx="6935">
                  <c:v>23.7</c:v>
                </c:pt>
                <c:pt idx="6936">
                  <c:v>23.7</c:v>
                </c:pt>
                <c:pt idx="6937">
                  <c:v>23.69</c:v>
                </c:pt>
                <c:pt idx="6938">
                  <c:v>23.69</c:v>
                </c:pt>
                <c:pt idx="6939">
                  <c:v>23.69</c:v>
                </c:pt>
                <c:pt idx="6940">
                  <c:v>23.68</c:v>
                </c:pt>
                <c:pt idx="6941">
                  <c:v>23.66</c:v>
                </c:pt>
                <c:pt idx="6942">
                  <c:v>23.66</c:v>
                </c:pt>
                <c:pt idx="6943">
                  <c:v>23.65</c:v>
                </c:pt>
                <c:pt idx="6944">
                  <c:v>23.65</c:v>
                </c:pt>
                <c:pt idx="6945">
                  <c:v>23.65</c:v>
                </c:pt>
                <c:pt idx="6946">
                  <c:v>23.65</c:v>
                </c:pt>
                <c:pt idx="6947">
                  <c:v>23.63</c:v>
                </c:pt>
                <c:pt idx="6948">
                  <c:v>23.63</c:v>
                </c:pt>
                <c:pt idx="6949">
                  <c:v>23.62</c:v>
                </c:pt>
                <c:pt idx="6950">
                  <c:v>23.61</c:v>
                </c:pt>
                <c:pt idx="6951">
                  <c:v>23.59</c:v>
                </c:pt>
                <c:pt idx="6952">
                  <c:v>23.59</c:v>
                </c:pt>
                <c:pt idx="6953">
                  <c:v>23.58</c:v>
                </c:pt>
                <c:pt idx="6954">
                  <c:v>23.58</c:v>
                </c:pt>
                <c:pt idx="6955">
                  <c:v>23.57</c:v>
                </c:pt>
                <c:pt idx="6956">
                  <c:v>23.56</c:v>
                </c:pt>
                <c:pt idx="6957">
                  <c:v>23.55</c:v>
                </c:pt>
                <c:pt idx="6958">
                  <c:v>23.55</c:v>
                </c:pt>
                <c:pt idx="6959">
                  <c:v>23.55</c:v>
                </c:pt>
                <c:pt idx="6960">
                  <c:v>23.55</c:v>
                </c:pt>
                <c:pt idx="6961">
                  <c:v>23.55</c:v>
                </c:pt>
                <c:pt idx="6962">
                  <c:v>23.54</c:v>
                </c:pt>
                <c:pt idx="6963">
                  <c:v>23.53</c:v>
                </c:pt>
                <c:pt idx="6964">
                  <c:v>23.52</c:v>
                </c:pt>
                <c:pt idx="6965">
                  <c:v>23.52</c:v>
                </c:pt>
                <c:pt idx="6966">
                  <c:v>23.51</c:v>
                </c:pt>
                <c:pt idx="6967">
                  <c:v>23.5</c:v>
                </c:pt>
                <c:pt idx="6968">
                  <c:v>23.5</c:v>
                </c:pt>
                <c:pt idx="6969">
                  <c:v>23.5</c:v>
                </c:pt>
                <c:pt idx="6970">
                  <c:v>23.49</c:v>
                </c:pt>
                <c:pt idx="6971">
                  <c:v>23.49</c:v>
                </c:pt>
                <c:pt idx="6972">
                  <c:v>23.49</c:v>
                </c:pt>
                <c:pt idx="6973">
                  <c:v>23.49</c:v>
                </c:pt>
                <c:pt idx="6974">
                  <c:v>23.49</c:v>
                </c:pt>
                <c:pt idx="6975">
                  <c:v>23.48</c:v>
                </c:pt>
                <c:pt idx="6976">
                  <c:v>23.48</c:v>
                </c:pt>
                <c:pt idx="6977">
                  <c:v>23.48</c:v>
                </c:pt>
                <c:pt idx="6978">
                  <c:v>23.48</c:v>
                </c:pt>
                <c:pt idx="6979">
                  <c:v>23.47</c:v>
                </c:pt>
                <c:pt idx="6980">
                  <c:v>23.47</c:v>
                </c:pt>
                <c:pt idx="6981">
                  <c:v>23.46</c:v>
                </c:pt>
                <c:pt idx="6982">
                  <c:v>23.46</c:v>
                </c:pt>
                <c:pt idx="6983">
                  <c:v>23.45</c:v>
                </c:pt>
                <c:pt idx="6984">
                  <c:v>23.45</c:v>
                </c:pt>
                <c:pt idx="6985">
                  <c:v>23.45</c:v>
                </c:pt>
                <c:pt idx="6986">
                  <c:v>23.44</c:v>
                </c:pt>
                <c:pt idx="6987">
                  <c:v>23.44</c:v>
                </c:pt>
                <c:pt idx="6988">
                  <c:v>23.43</c:v>
                </c:pt>
                <c:pt idx="6989">
                  <c:v>23.43</c:v>
                </c:pt>
                <c:pt idx="6990">
                  <c:v>23.42</c:v>
                </c:pt>
                <c:pt idx="6991">
                  <c:v>23.42</c:v>
                </c:pt>
                <c:pt idx="6992">
                  <c:v>23.42</c:v>
                </c:pt>
                <c:pt idx="6993">
                  <c:v>23.41</c:v>
                </c:pt>
                <c:pt idx="6994">
                  <c:v>23.4</c:v>
                </c:pt>
                <c:pt idx="6995">
                  <c:v>23.38</c:v>
                </c:pt>
                <c:pt idx="6996">
                  <c:v>23.35</c:v>
                </c:pt>
                <c:pt idx="6997">
                  <c:v>23.35</c:v>
                </c:pt>
                <c:pt idx="6998">
                  <c:v>23.35</c:v>
                </c:pt>
                <c:pt idx="6999">
                  <c:v>23.33</c:v>
                </c:pt>
                <c:pt idx="7000">
                  <c:v>23.33</c:v>
                </c:pt>
                <c:pt idx="7001">
                  <c:v>23.33</c:v>
                </c:pt>
                <c:pt idx="7002">
                  <c:v>23.32</c:v>
                </c:pt>
                <c:pt idx="7003">
                  <c:v>23.31</c:v>
                </c:pt>
                <c:pt idx="7004">
                  <c:v>23.31</c:v>
                </c:pt>
                <c:pt idx="7005">
                  <c:v>23.3</c:v>
                </c:pt>
                <c:pt idx="7006">
                  <c:v>23.3</c:v>
                </c:pt>
                <c:pt idx="7007">
                  <c:v>23.3</c:v>
                </c:pt>
                <c:pt idx="7008">
                  <c:v>23.29</c:v>
                </c:pt>
                <c:pt idx="7009">
                  <c:v>23.29</c:v>
                </c:pt>
                <c:pt idx="7010">
                  <c:v>23.29</c:v>
                </c:pt>
                <c:pt idx="7011">
                  <c:v>23.29</c:v>
                </c:pt>
                <c:pt idx="7012">
                  <c:v>23.26</c:v>
                </c:pt>
                <c:pt idx="7013">
                  <c:v>23.26</c:v>
                </c:pt>
                <c:pt idx="7014">
                  <c:v>23.26</c:v>
                </c:pt>
                <c:pt idx="7015">
                  <c:v>23.26</c:v>
                </c:pt>
                <c:pt idx="7016">
                  <c:v>23.26</c:v>
                </c:pt>
                <c:pt idx="7017">
                  <c:v>23.25</c:v>
                </c:pt>
                <c:pt idx="7018">
                  <c:v>23.24</c:v>
                </c:pt>
                <c:pt idx="7019">
                  <c:v>23.23</c:v>
                </c:pt>
                <c:pt idx="7020">
                  <c:v>23.23</c:v>
                </c:pt>
                <c:pt idx="7021">
                  <c:v>23.23</c:v>
                </c:pt>
                <c:pt idx="7022">
                  <c:v>23.22</c:v>
                </c:pt>
                <c:pt idx="7023">
                  <c:v>23.22</c:v>
                </c:pt>
                <c:pt idx="7024">
                  <c:v>23.21</c:v>
                </c:pt>
                <c:pt idx="7025">
                  <c:v>23.21</c:v>
                </c:pt>
                <c:pt idx="7026">
                  <c:v>23.21</c:v>
                </c:pt>
                <c:pt idx="7027">
                  <c:v>23.2</c:v>
                </c:pt>
                <c:pt idx="7028">
                  <c:v>23.19</c:v>
                </c:pt>
                <c:pt idx="7029">
                  <c:v>23.19</c:v>
                </c:pt>
                <c:pt idx="7030">
                  <c:v>23.19</c:v>
                </c:pt>
                <c:pt idx="7031">
                  <c:v>23.19</c:v>
                </c:pt>
                <c:pt idx="7032">
                  <c:v>23.17</c:v>
                </c:pt>
                <c:pt idx="7033">
                  <c:v>23.15</c:v>
                </c:pt>
                <c:pt idx="7034">
                  <c:v>23.14</c:v>
                </c:pt>
                <c:pt idx="7035">
                  <c:v>23.12</c:v>
                </c:pt>
                <c:pt idx="7036">
                  <c:v>23.12</c:v>
                </c:pt>
                <c:pt idx="7037">
                  <c:v>23.11</c:v>
                </c:pt>
                <c:pt idx="7038">
                  <c:v>23.11</c:v>
                </c:pt>
                <c:pt idx="7039">
                  <c:v>23.1</c:v>
                </c:pt>
                <c:pt idx="7040">
                  <c:v>23.1</c:v>
                </c:pt>
                <c:pt idx="7041">
                  <c:v>23.09</c:v>
                </c:pt>
                <c:pt idx="7042">
                  <c:v>23.09</c:v>
                </c:pt>
                <c:pt idx="7043">
                  <c:v>23.09</c:v>
                </c:pt>
                <c:pt idx="7044">
                  <c:v>23.09</c:v>
                </c:pt>
                <c:pt idx="7045">
                  <c:v>23.09</c:v>
                </c:pt>
                <c:pt idx="7046">
                  <c:v>23.08</c:v>
                </c:pt>
                <c:pt idx="7047">
                  <c:v>23.08</c:v>
                </c:pt>
                <c:pt idx="7048">
                  <c:v>23.08</c:v>
                </c:pt>
                <c:pt idx="7049">
                  <c:v>23.08</c:v>
                </c:pt>
                <c:pt idx="7050">
                  <c:v>23.08</c:v>
                </c:pt>
                <c:pt idx="7051">
                  <c:v>23.08</c:v>
                </c:pt>
                <c:pt idx="7052">
                  <c:v>23.08</c:v>
                </c:pt>
                <c:pt idx="7053">
                  <c:v>23.07</c:v>
                </c:pt>
                <c:pt idx="7054">
                  <c:v>23.07</c:v>
                </c:pt>
                <c:pt idx="7055">
                  <c:v>23.07</c:v>
                </c:pt>
                <c:pt idx="7056">
                  <c:v>23.07</c:v>
                </c:pt>
                <c:pt idx="7057">
                  <c:v>23.06</c:v>
                </c:pt>
                <c:pt idx="7058">
                  <c:v>23.06</c:v>
                </c:pt>
                <c:pt idx="7059">
                  <c:v>23.06</c:v>
                </c:pt>
                <c:pt idx="7060">
                  <c:v>23.06</c:v>
                </c:pt>
                <c:pt idx="7061">
                  <c:v>23.05</c:v>
                </c:pt>
                <c:pt idx="7062">
                  <c:v>23.05</c:v>
                </c:pt>
                <c:pt idx="7063">
                  <c:v>23.05</c:v>
                </c:pt>
                <c:pt idx="7064">
                  <c:v>23.05</c:v>
                </c:pt>
                <c:pt idx="7065">
                  <c:v>23.05</c:v>
                </c:pt>
                <c:pt idx="7066">
                  <c:v>23.05</c:v>
                </c:pt>
                <c:pt idx="7067">
                  <c:v>23.04</c:v>
                </c:pt>
                <c:pt idx="7068">
                  <c:v>23.04</c:v>
                </c:pt>
                <c:pt idx="7069">
                  <c:v>23.04</c:v>
                </c:pt>
                <c:pt idx="7070">
                  <c:v>23.04</c:v>
                </c:pt>
                <c:pt idx="7071">
                  <c:v>23.04</c:v>
                </c:pt>
                <c:pt idx="7072">
                  <c:v>23.04</c:v>
                </c:pt>
                <c:pt idx="7073">
                  <c:v>23.04</c:v>
                </c:pt>
                <c:pt idx="7074">
                  <c:v>23.04</c:v>
                </c:pt>
                <c:pt idx="7075">
                  <c:v>23.03</c:v>
                </c:pt>
                <c:pt idx="7076">
                  <c:v>23.03</c:v>
                </c:pt>
                <c:pt idx="7077">
                  <c:v>23.02</c:v>
                </c:pt>
                <c:pt idx="7078">
                  <c:v>23.02</c:v>
                </c:pt>
                <c:pt idx="7079">
                  <c:v>23.02</c:v>
                </c:pt>
                <c:pt idx="7080">
                  <c:v>23.02</c:v>
                </c:pt>
                <c:pt idx="7081">
                  <c:v>23.01</c:v>
                </c:pt>
                <c:pt idx="7082">
                  <c:v>23.01</c:v>
                </c:pt>
                <c:pt idx="7083">
                  <c:v>23.01</c:v>
                </c:pt>
                <c:pt idx="7084">
                  <c:v>23.01</c:v>
                </c:pt>
                <c:pt idx="7085">
                  <c:v>23</c:v>
                </c:pt>
                <c:pt idx="7086">
                  <c:v>22.99</c:v>
                </c:pt>
                <c:pt idx="7087">
                  <c:v>22.98</c:v>
                </c:pt>
                <c:pt idx="7088">
                  <c:v>22.98</c:v>
                </c:pt>
                <c:pt idx="7089">
                  <c:v>22.97</c:v>
                </c:pt>
                <c:pt idx="7090">
                  <c:v>22.96</c:v>
                </c:pt>
                <c:pt idx="7091">
                  <c:v>22.95</c:v>
                </c:pt>
                <c:pt idx="7092">
                  <c:v>22.95</c:v>
                </c:pt>
                <c:pt idx="7093">
                  <c:v>22.95</c:v>
                </c:pt>
                <c:pt idx="7094">
                  <c:v>22.95</c:v>
                </c:pt>
                <c:pt idx="7095">
                  <c:v>22.95</c:v>
                </c:pt>
                <c:pt idx="7096">
                  <c:v>22.95</c:v>
                </c:pt>
                <c:pt idx="7097">
                  <c:v>22.94</c:v>
                </c:pt>
                <c:pt idx="7098">
                  <c:v>22.93</c:v>
                </c:pt>
                <c:pt idx="7099">
                  <c:v>22.93</c:v>
                </c:pt>
                <c:pt idx="7100">
                  <c:v>22.93</c:v>
                </c:pt>
                <c:pt idx="7101">
                  <c:v>22.93</c:v>
                </c:pt>
                <c:pt idx="7102">
                  <c:v>22.93</c:v>
                </c:pt>
                <c:pt idx="7103">
                  <c:v>22.92</c:v>
                </c:pt>
                <c:pt idx="7104">
                  <c:v>22.92</c:v>
                </c:pt>
                <c:pt idx="7105">
                  <c:v>22.92</c:v>
                </c:pt>
                <c:pt idx="7106">
                  <c:v>22.91</c:v>
                </c:pt>
                <c:pt idx="7107">
                  <c:v>22.89</c:v>
                </c:pt>
                <c:pt idx="7108">
                  <c:v>22.89</c:v>
                </c:pt>
                <c:pt idx="7109">
                  <c:v>22.89</c:v>
                </c:pt>
                <c:pt idx="7110">
                  <c:v>22.89</c:v>
                </c:pt>
                <c:pt idx="7111">
                  <c:v>22.88</c:v>
                </c:pt>
                <c:pt idx="7112">
                  <c:v>22.87</c:v>
                </c:pt>
                <c:pt idx="7113">
                  <c:v>22.87</c:v>
                </c:pt>
                <c:pt idx="7114">
                  <c:v>22.87</c:v>
                </c:pt>
                <c:pt idx="7115">
                  <c:v>22.86</c:v>
                </c:pt>
                <c:pt idx="7116">
                  <c:v>22.85</c:v>
                </c:pt>
                <c:pt idx="7117">
                  <c:v>22.84</c:v>
                </c:pt>
                <c:pt idx="7118">
                  <c:v>22.83</c:v>
                </c:pt>
                <c:pt idx="7119">
                  <c:v>22.83</c:v>
                </c:pt>
                <c:pt idx="7120">
                  <c:v>22.82</c:v>
                </c:pt>
                <c:pt idx="7121">
                  <c:v>22.81</c:v>
                </c:pt>
                <c:pt idx="7122">
                  <c:v>22.81</c:v>
                </c:pt>
                <c:pt idx="7123">
                  <c:v>22.78</c:v>
                </c:pt>
                <c:pt idx="7124">
                  <c:v>22.78</c:v>
                </c:pt>
                <c:pt idx="7125">
                  <c:v>22.75</c:v>
                </c:pt>
                <c:pt idx="7126">
                  <c:v>22.74</c:v>
                </c:pt>
                <c:pt idx="7127">
                  <c:v>22.74</c:v>
                </c:pt>
                <c:pt idx="7128">
                  <c:v>22.73</c:v>
                </c:pt>
                <c:pt idx="7129">
                  <c:v>22.73</c:v>
                </c:pt>
                <c:pt idx="7130">
                  <c:v>22.73</c:v>
                </c:pt>
                <c:pt idx="7131">
                  <c:v>22.72</c:v>
                </c:pt>
                <c:pt idx="7132">
                  <c:v>22.72</c:v>
                </c:pt>
                <c:pt idx="7133">
                  <c:v>22.71</c:v>
                </c:pt>
                <c:pt idx="7134">
                  <c:v>22.71</c:v>
                </c:pt>
                <c:pt idx="7135">
                  <c:v>22.7</c:v>
                </c:pt>
                <c:pt idx="7136">
                  <c:v>22.7</c:v>
                </c:pt>
                <c:pt idx="7137">
                  <c:v>22.69</c:v>
                </c:pt>
                <c:pt idx="7138">
                  <c:v>22.68</c:v>
                </c:pt>
                <c:pt idx="7139">
                  <c:v>22.68</c:v>
                </c:pt>
                <c:pt idx="7140">
                  <c:v>22.66</c:v>
                </c:pt>
                <c:pt idx="7141">
                  <c:v>22.66</c:v>
                </c:pt>
                <c:pt idx="7142">
                  <c:v>22.65</c:v>
                </c:pt>
                <c:pt idx="7143">
                  <c:v>22.65</c:v>
                </c:pt>
                <c:pt idx="7144">
                  <c:v>22.64</c:v>
                </c:pt>
                <c:pt idx="7145">
                  <c:v>22.64</c:v>
                </c:pt>
                <c:pt idx="7146">
                  <c:v>22.63</c:v>
                </c:pt>
                <c:pt idx="7147">
                  <c:v>22.63</c:v>
                </c:pt>
                <c:pt idx="7148">
                  <c:v>22.62</c:v>
                </c:pt>
                <c:pt idx="7149">
                  <c:v>22.61</c:v>
                </c:pt>
                <c:pt idx="7150">
                  <c:v>22.61</c:v>
                </c:pt>
                <c:pt idx="7151">
                  <c:v>22.61</c:v>
                </c:pt>
                <c:pt idx="7152">
                  <c:v>22.61</c:v>
                </c:pt>
                <c:pt idx="7153">
                  <c:v>22.61</c:v>
                </c:pt>
                <c:pt idx="7154">
                  <c:v>22.6</c:v>
                </c:pt>
                <c:pt idx="7155">
                  <c:v>22.6</c:v>
                </c:pt>
                <c:pt idx="7156">
                  <c:v>22.59</c:v>
                </c:pt>
                <c:pt idx="7157">
                  <c:v>22.59</c:v>
                </c:pt>
                <c:pt idx="7158">
                  <c:v>22.59</c:v>
                </c:pt>
                <c:pt idx="7159">
                  <c:v>22.58</c:v>
                </c:pt>
                <c:pt idx="7160">
                  <c:v>22.58</c:v>
                </c:pt>
                <c:pt idx="7161">
                  <c:v>22.56</c:v>
                </c:pt>
                <c:pt idx="7162">
                  <c:v>22.52</c:v>
                </c:pt>
                <c:pt idx="7163">
                  <c:v>22.52</c:v>
                </c:pt>
                <c:pt idx="7164">
                  <c:v>22.51</c:v>
                </c:pt>
                <c:pt idx="7165">
                  <c:v>22.5</c:v>
                </c:pt>
                <c:pt idx="7166">
                  <c:v>22.5</c:v>
                </c:pt>
                <c:pt idx="7167">
                  <c:v>22.5</c:v>
                </c:pt>
                <c:pt idx="7168">
                  <c:v>22.49</c:v>
                </c:pt>
                <c:pt idx="7169">
                  <c:v>22.47</c:v>
                </c:pt>
                <c:pt idx="7170">
                  <c:v>22.47</c:v>
                </c:pt>
                <c:pt idx="7171">
                  <c:v>22.44</c:v>
                </c:pt>
                <c:pt idx="7172">
                  <c:v>22.44</c:v>
                </c:pt>
                <c:pt idx="7173">
                  <c:v>22.43</c:v>
                </c:pt>
                <c:pt idx="7174">
                  <c:v>22.43</c:v>
                </c:pt>
                <c:pt idx="7175">
                  <c:v>22.42</c:v>
                </c:pt>
                <c:pt idx="7176">
                  <c:v>22.42</c:v>
                </c:pt>
                <c:pt idx="7177">
                  <c:v>22.41</c:v>
                </c:pt>
                <c:pt idx="7178">
                  <c:v>22.4</c:v>
                </c:pt>
                <c:pt idx="7179">
                  <c:v>22.4</c:v>
                </c:pt>
                <c:pt idx="7180">
                  <c:v>22.39</c:v>
                </c:pt>
                <c:pt idx="7181">
                  <c:v>22.39</c:v>
                </c:pt>
                <c:pt idx="7182">
                  <c:v>22.38</c:v>
                </c:pt>
                <c:pt idx="7183">
                  <c:v>22.38</c:v>
                </c:pt>
                <c:pt idx="7184">
                  <c:v>22.36</c:v>
                </c:pt>
                <c:pt idx="7185">
                  <c:v>22.35</c:v>
                </c:pt>
                <c:pt idx="7186">
                  <c:v>22.35</c:v>
                </c:pt>
                <c:pt idx="7187">
                  <c:v>22.34</c:v>
                </c:pt>
                <c:pt idx="7188">
                  <c:v>22.34</c:v>
                </c:pt>
                <c:pt idx="7189">
                  <c:v>22.34</c:v>
                </c:pt>
                <c:pt idx="7190">
                  <c:v>22.34</c:v>
                </c:pt>
                <c:pt idx="7191">
                  <c:v>22.33</c:v>
                </c:pt>
                <c:pt idx="7192">
                  <c:v>22.33</c:v>
                </c:pt>
                <c:pt idx="7193">
                  <c:v>22.32</c:v>
                </c:pt>
                <c:pt idx="7194">
                  <c:v>22.31</c:v>
                </c:pt>
                <c:pt idx="7195">
                  <c:v>22.31</c:v>
                </c:pt>
                <c:pt idx="7196">
                  <c:v>22.31</c:v>
                </c:pt>
                <c:pt idx="7197">
                  <c:v>22.3</c:v>
                </c:pt>
                <c:pt idx="7198">
                  <c:v>22.29</c:v>
                </c:pt>
                <c:pt idx="7199">
                  <c:v>22.28</c:v>
                </c:pt>
                <c:pt idx="7200">
                  <c:v>22.27</c:v>
                </c:pt>
                <c:pt idx="7201">
                  <c:v>22.26</c:v>
                </c:pt>
                <c:pt idx="7202">
                  <c:v>22.25</c:v>
                </c:pt>
                <c:pt idx="7203">
                  <c:v>22.25</c:v>
                </c:pt>
                <c:pt idx="7204">
                  <c:v>22.25</c:v>
                </c:pt>
                <c:pt idx="7205">
                  <c:v>22.24</c:v>
                </c:pt>
                <c:pt idx="7206">
                  <c:v>22.24</c:v>
                </c:pt>
                <c:pt idx="7207">
                  <c:v>22.24</c:v>
                </c:pt>
                <c:pt idx="7208">
                  <c:v>22.24</c:v>
                </c:pt>
                <c:pt idx="7209">
                  <c:v>22.24</c:v>
                </c:pt>
                <c:pt idx="7210">
                  <c:v>22.22</c:v>
                </c:pt>
                <c:pt idx="7211">
                  <c:v>22.21</c:v>
                </c:pt>
                <c:pt idx="7212">
                  <c:v>22.2</c:v>
                </c:pt>
                <c:pt idx="7213">
                  <c:v>22.2</c:v>
                </c:pt>
                <c:pt idx="7214">
                  <c:v>22.2</c:v>
                </c:pt>
                <c:pt idx="7215">
                  <c:v>22.18</c:v>
                </c:pt>
                <c:pt idx="7216">
                  <c:v>22.18</c:v>
                </c:pt>
                <c:pt idx="7217">
                  <c:v>22.18</c:v>
                </c:pt>
                <c:pt idx="7218">
                  <c:v>22.17</c:v>
                </c:pt>
                <c:pt idx="7219">
                  <c:v>22.14</c:v>
                </c:pt>
                <c:pt idx="7220">
                  <c:v>22.13</c:v>
                </c:pt>
                <c:pt idx="7221">
                  <c:v>22.13</c:v>
                </c:pt>
                <c:pt idx="7222">
                  <c:v>22.13</c:v>
                </c:pt>
                <c:pt idx="7223">
                  <c:v>22.12</c:v>
                </c:pt>
                <c:pt idx="7224">
                  <c:v>22.11</c:v>
                </c:pt>
                <c:pt idx="7225">
                  <c:v>22.11</c:v>
                </c:pt>
                <c:pt idx="7226">
                  <c:v>22.11</c:v>
                </c:pt>
                <c:pt idx="7227">
                  <c:v>22.11</c:v>
                </c:pt>
                <c:pt idx="7228">
                  <c:v>22.1</c:v>
                </c:pt>
                <c:pt idx="7229">
                  <c:v>22.1</c:v>
                </c:pt>
                <c:pt idx="7230">
                  <c:v>22.1</c:v>
                </c:pt>
                <c:pt idx="7231">
                  <c:v>22.09</c:v>
                </c:pt>
                <c:pt idx="7232">
                  <c:v>22.09</c:v>
                </c:pt>
                <c:pt idx="7233">
                  <c:v>22.09</c:v>
                </c:pt>
                <c:pt idx="7234">
                  <c:v>22.09</c:v>
                </c:pt>
                <c:pt idx="7235">
                  <c:v>22.09</c:v>
                </c:pt>
                <c:pt idx="7236">
                  <c:v>22.08</c:v>
                </c:pt>
                <c:pt idx="7237">
                  <c:v>22.08</c:v>
                </c:pt>
                <c:pt idx="7238">
                  <c:v>22.08</c:v>
                </c:pt>
                <c:pt idx="7239">
                  <c:v>22.07</c:v>
                </c:pt>
                <c:pt idx="7240">
                  <c:v>22.07</c:v>
                </c:pt>
                <c:pt idx="7241">
                  <c:v>22.07</c:v>
                </c:pt>
                <c:pt idx="7242">
                  <c:v>22.07</c:v>
                </c:pt>
                <c:pt idx="7243">
                  <c:v>22.06</c:v>
                </c:pt>
                <c:pt idx="7244">
                  <c:v>22.06</c:v>
                </c:pt>
                <c:pt idx="7245">
                  <c:v>22.06</c:v>
                </c:pt>
                <c:pt idx="7246">
                  <c:v>22.06</c:v>
                </c:pt>
                <c:pt idx="7247">
                  <c:v>22.06</c:v>
                </c:pt>
                <c:pt idx="7248">
                  <c:v>22.05</c:v>
                </c:pt>
                <c:pt idx="7249">
                  <c:v>22.05</c:v>
                </c:pt>
                <c:pt idx="7250">
                  <c:v>22.05</c:v>
                </c:pt>
                <c:pt idx="7251">
                  <c:v>22.05</c:v>
                </c:pt>
                <c:pt idx="7252">
                  <c:v>22.05</c:v>
                </c:pt>
                <c:pt idx="7253">
                  <c:v>22.04</c:v>
                </c:pt>
                <c:pt idx="7254">
                  <c:v>22.04</c:v>
                </c:pt>
                <c:pt idx="7255">
                  <c:v>22.04</c:v>
                </c:pt>
                <c:pt idx="7256">
                  <c:v>22.04</c:v>
                </c:pt>
                <c:pt idx="7257">
                  <c:v>22.03</c:v>
                </c:pt>
                <c:pt idx="7258">
                  <c:v>22.03</c:v>
                </c:pt>
                <c:pt idx="7259">
                  <c:v>22.02</c:v>
                </c:pt>
                <c:pt idx="7260">
                  <c:v>22.02</c:v>
                </c:pt>
                <c:pt idx="7261">
                  <c:v>22.01</c:v>
                </c:pt>
                <c:pt idx="7262">
                  <c:v>22.01</c:v>
                </c:pt>
                <c:pt idx="7263">
                  <c:v>22.01</c:v>
                </c:pt>
                <c:pt idx="7264">
                  <c:v>22.01</c:v>
                </c:pt>
                <c:pt idx="7265">
                  <c:v>22.01</c:v>
                </c:pt>
                <c:pt idx="7266">
                  <c:v>22</c:v>
                </c:pt>
                <c:pt idx="7267">
                  <c:v>21.99</c:v>
                </c:pt>
                <c:pt idx="7268">
                  <c:v>21.99</c:v>
                </c:pt>
                <c:pt idx="7269">
                  <c:v>21.99</c:v>
                </c:pt>
                <c:pt idx="7270">
                  <c:v>21.98</c:v>
                </c:pt>
                <c:pt idx="7271">
                  <c:v>21.98</c:v>
                </c:pt>
                <c:pt idx="7272">
                  <c:v>21.98</c:v>
                </c:pt>
                <c:pt idx="7273">
                  <c:v>21.98</c:v>
                </c:pt>
                <c:pt idx="7274">
                  <c:v>21.97</c:v>
                </c:pt>
                <c:pt idx="7275">
                  <c:v>21.97</c:v>
                </c:pt>
                <c:pt idx="7276">
                  <c:v>21.95</c:v>
                </c:pt>
                <c:pt idx="7277">
                  <c:v>21.94</c:v>
                </c:pt>
                <c:pt idx="7278">
                  <c:v>21.94</c:v>
                </c:pt>
                <c:pt idx="7279">
                  <c:v>21.94</c:v>
                </c:pt>
                <c:pt idx="7280">
                  <c:v>21.94</c:v>
                </c:pt>
                <c:pt idx="7281">
                  <c:v>21.94</c:v>
                </c:pt>
                <c:pt idx="7282">
                  <c:v>21.92</c:v>
                </c:pt>
                <c:pt idx="7283">
                  <c:v>21.92</c:v>
                </c:pt>
                <c:pt idx="7284">
                  <c:v>21.91</c:v>
                </c:pt>
                <c:pt idx="7285">
                  <c:v>21.9</c:v>
                </c:pt>
                <c:pt idx="7286">
                  <c:v>21.9</c:v>
                </c:pt>
                <c:pt idx="7287">
                  <c:v>21.9</c:v>
                </c:pt>
                <c:pt idx="7288">
                  <c:v>21.88</c:v>
                </c:pt>
                <c:pt idx="7289">
                  <c:v>21.87</c:v>
                </c:pt>
                <c:pt idx="7290">
                  <c:v>21.87</c:v>
                </c:pt>
                <c:pt idx="7291">
                  <c:v>21.86</c:v>
                </c:pt>
                <c:pt idx="7292">
                  <c:v>21.85</c:v>
                </c:pt>
                <c:pt idx="7293">
                  <c:v>21.85</c:v>
                </c:pt>
                <c:pt idx="7294">
                  <c:v>21.84</c:v>
                </c:pt>
                <c:pt idx="7295">
                  <c:v>21.82</c:v>
                </c:pt>
                <c:pt idx="7296">
                  <c:v>21.79</c:v>
                </c:pt>
                <c:pt idx="7297">
                  <c:v>21.75</c:v>
                </c:pt>
                <c:pt idx="7298">
                  <c:v>21.74</c:v>
                </c:pt>
                <c:pt idx="7299">
                  <c:v>21.74</c:v>
                </c:pt>
                <c:pt idx="7300">
                  <c:v>21.74</c:v>
                </c:pt>
                <c:pt idx="7301">
                  <c:v>21.72</c:v>
                </c:pt>
                <c:pt idx="7302">
                  <c:v>21.72</c:v>
                </c:pt>
                <c:pt idx="7303">
                  <c:v>21.7</c:v>
                </c:pt>
                <c:pt idx="7304">
                  <c:v>21.69</c:v>
                </c:pt>
                <c:pt idx="7305">
                  <c:v>21.69</c:v>
                </c:pt>
                <c:pt idx="7306">
                  <c:v>21.68</c:v>
                </c:pt>
                <c:pt idx="7307">
                  <c:v>21.67</c:v>
                </c:pt>
                <c:pt idx="7308">
                  <c:v>21.65</c:v>
                </c:pt>
                <c:pt idx="7309">
                  <c:v>21.64</c:v>
                </c:pt>
                <c:pt idx="7310">
                  <c:v>21.64</c:v>
                </c:pt>
                <c:pt idx="7311">
                  <c:v>21.64</c:v>
                </c:pt>
                <c:pt idx="7312">
                  <c:v>21.64</c:v>
                </c:pt>
                <c:pt idx="7313">
                  <c:v>21.63</c:v>
                </c:pt>
                <c:pt idx="7314">
                  <c:v>21.63</c:v>
                </c:pt>
                <c:pt idx="7315">
                  <c:v>21.62</c:v>
                </c:pt>
                <c:pt idx="7316">
                  <c:v>21.62</c:v>
                </c:pt>
                <c:pt idx="7317">
                  <c:v>21.59</c:v>
                </c:pt>
                <c:pt idx="7318">
                  <c:v>21.57</c:v>
                </c:pt>
                <c:pt idx="7319">
                  <c:v>21.55</c:v>
                </c:pt>
                <c:pt idx="7320">
                  <c:v>21.53</c:v>
                </c:pt>
                <c:pt idx="7321">
                  <c:v>21.52</c:v>
                </c:pt>
                <c:pt idx="7322">
                  <c:v>21.51</c:v>
                </c:pt>
                <c:pt idx="7323">
                  <c:v>21.51</c:v>
                </c:pt>
                <c:pt idx="7324">
                  <c:v>21.49</c:v>
                </c:pt>
                <c:pt idx="7325">
                  <c:v>21.48</c:v>
                </c:pt>
                <c:pt idx="7326">
                  <c:v>21.46</c:v>
                </c:pt>
                <c:pt idx="7327">
                  <c:v>21.45</c:v>
                </c:pt>
                <c:pt idx="7328">
                  <c:v>21.43</c:v>
                </c:pt>
                <c:pt idx="7329">
                  <c:v>21.42</c:v>
                </c:pt>
                <c:pt idx="7330">
                  <c:v>21.42</c:v>
                </c:pt>
                <c:pt idx="7331">
                  <c:v>21.42</c:v>
                </c:pt>
                <c:pt idx="7332">
                  <c:v>21.42</c:v>
                </c:pt>
                <c:pt idx="7333">
                  <c:v>21.4</c:v>
                </c:pt>
                <c:pt idx="7334">
                  <c:v>21.39</c:v>
                </c:pt>
                <c:pt idx="7335">
                  <c:v>21.37</c:v>
                </c:pt>
                <c:pt idx="7336">
                  <c:v>21.31</c:v>
                </c:pt>
                <c:pt idx="7337">
                  <c:v>21.3</c:v>
                </c:pt>
                <c:pt idx="7338">
                  <c:v>21.3</c:v>
                </c:pt>
                <c:pt idx="7339">
                  <c:v>21.29</c:v>
                </c:pt>
                <c:pt idx="7340">
                  <c:v>21.29</c:v>
                </c:pt>
                <c:pt idx="7341">
                  <c:v>21.26</c:v>
                </c:pt>
                <c:pt idx="7342">
                  <c:v>21.26</c:v>
                </c:pt>
                <c:pt idx="7343">
                  <c:v>21.25</c:v>
                </c:pt>
                <c:pt idx="7344">
                  <c:v>21.25</c:v>
                </c:pt>
                <c:pt idx="7345">
                  <c:v>21.24</c:v>
                </c:pt>
                <c:pt idx="7346">
                  <c:v>21.22</c:v>
                </c:pt>
                <c:pt idx="7347">
                  <c:v>21.19</c:v>
                </c:pt>
                <c:pt idx="7348">
                  <c:v>21.18</c:v>
                </c:pt>
                <c:pt idx="7349">
                  <c:v>21.14</c:v>
                </c:pt>
                <c:pt idx="7350">
                  <c:v>21.12</c:v>
                </c:pt>
                <c:pt idx="7351">
                  <c:v>21.12</c:v>
                </c:pt>
                <c:pt idx="7352">
                  <c:v>21.11</c:v>
                </c:pt>
                <c:pt idx="7353">
                  <c:v>21.11</c:v>
                </c:pt>
                <c:pt idx="7354">
                  <c:v>21.1</c:v>
                </c:pt>
                <c:pt idx="7355">
                  <c:v>21.09</c:v>
                </c:pt>
                <c:pt idx="7356">
                  <c:v>21.09</c:v>
                </c:pt>
                <c:pt idx="7357">
                  <c:v>21.08</c:v>
                </c:pt>
                <c:pt idx="7358">
                  <c:v>21.08</c:v>
                </c:pt>
                <c:pt idx="7359">
                  <c:v>21.07</c:v>
                </c:pt>
                <c:pt idx="7360">
                  <c:v>21.06</c:v>
                </c:pt>
                <c:pt idx="7361">
                  <c:v>21.06</c:v>
                </c:pt>
                <c:pt idx="7362">
                  <c:v>21.06</c:v>
                </c:pt>
                <c:pt idx="7363">
                  <c:v>21.05</c:v>
                </c:pt>
                <c:pt idx="7364">
                  <c:v>21.05</c:v>
                </c:pt>
                <c:pt idx="7365">
                  <c:v>21.04</c:v>
                </c:pt>
                <c:pt idx="7366">
                  <c:v>21.03</c:v>
                </c:pt>
                <c:pt idx="7367">
                  <c:v>21.03</c:v>
                </c:pt>
                <c:pt idx="7368">
                  <c:v>21.02</c:v>
                </c:pt>
                <c:pt idx="7369">
                  <c:v>21.02</c:v>
                </c:pt>
                <c:pt idx="7370">
                  <c:v>21</c:v>
                </c:pt>
                <c:pt idx="7371">
                  <c:v>21</c:v>
                </c:pt>
                <c:pt idx="7372">
                  <c:v>20.99</c:v>
                </c:pt>
                <c:pt idx="7373">
                  <c:v>20.98</c:v>
                </c:pt>
                <c:pt idx="7374">
                  <c:v>20.98</c:v>
                </c:pt>
                <c:pt idx="7375">
                  <c:v>20.96</c:v>
                </c:pt>
                <c:pt idx="7376">
                  <c:v>20.95</c:v>
                </c:pt>
                <c:pt idx="7377">
                  <c:v>20.94</c:v>
                </c:pt>
                <c:pt idx="7378">
                  <c:v>20.92</c:v>
                </c:pt>
                <c:pt idx="7379">
                  <c:v>20.92</c:v>
                </c:pt>
                <c:pt idx="7380">
                  <c:v>20.92</c:v>
                </c:pt>
                <c:pt idx="7381">
                  <c:v>20.91</c:v>
                </c:pt>
                <c:pt idx="7382">
                  <c:v>20.87</c:v>
                </c:pt>
                <c:pt idx="7383">
                  <c:v>20.85</c:v>
                </c:pt>
                <c:pt idx="7384">
                  <c:v>20.85</c:v>
                </c:pt>
                <c:pt idx="7385">
                  <c:v>20.82</c:v>
                </c:pt>
                <c:pt idx="7386">
                  <c:v>20.81</c:v>
                </c:pt>
                <c:pt idx="7387">
                  <c:v>20.8</c:v>
                </c:pt>
                <c:pt idx="7388">
                  <c:v>20.79</c:v>
                </c:pt>
                <c:pt idx="7389">
                  <c:v>20.79</c:v>
                </c:pt>
                <c:pt idx="7390">
                  <c:v>20.79</c:v>
                </c:pt>
                <c:pt idx="7391">
                  <c:v>20.78</c:v>
                </c:pt>
                <c:pt idx="7392">
                  <c:v>20.77</c:v>
                </c:pt>
                <c:pt idx="7393">
                  <c:v>20.76</c:v>
                </c:pt>
                <c:pt idx="7394">
                  <c:v>20.76</c:v>
                </c:pt>
                <c:pt idx="7395">
                  <c:v>20.72</c:v>
                </c:pt>
                <c:pt idx="7396">
                  <c:v>20.66</c:v>
                </c:pt>
                <c:pt idx="7397">
                  <c:v>20.66</c:v>
                </c:pt>
                <c:pt idx="7398">
                  <c:v>20.66</c:v>
                </c:pt>
                <c:pt idx="7399">
                  <c:v>20.63</c:v>
                </c:pt>
                <c:pt idx="7400">
                  <c:v>20.62</c:v>
                </c:pt>
                <c:pt idx="7401">
                  <c:v>20.58</c:v>
                </c:pt>
                <c:pt idx="7402">
                  <c:v>20.55</c:v>
                </c:pt>
                <c:pt idx="7403">
                  <c:v>20.53</c:v>
                </c:pt>
                <c:pt idx="7404">
                  <c:v>20.52</c:v>
                </c:pt>
                <c:pt idx="7405">
                  <c:v>20.51</c:v>
                </c:pt>
                <c:pt idx="7406">
                  <c:v>20.5</c:v>
                </c:pt>
                <c:pt idx="7407">
                  <c:v>20.48</c:v>
                </c:pt>
                <c:pt idx="7408">
                  <c:v>20.48</c:v>
                </c:pt>
                <c:pt idx="7409">
                  <c:v>20.48</c:v>
                </c:pt>
                <c:pt idx="7410">
                  <c:v>20.45</c:v>
                </c:pt>
                <c:pt idx="7411">
                  <c:v>20.45</c:v>
                </c:pt>
                <c:pt idx="7412">
                  <c:v>20.45</c:v>
                </c:pt>
                <c:pt idx="7413">
                  <c:v>20.440000000000001</c:v>
                </c:pt>
                <c:pt idx="7414">
                  <c:v>20.440000000000001</c:v>
                </c:pt>
                <c:pt idx="7415">
                  <c:v>20.43</c:v>
                </c:pt>
                <c:pt idx="7416">
                  <c:v>20.420000000000002</c:v>
                </c:pt>
                <c:pt idx="7417">
                  <c:v>20.399999999999999</c:v>
                </c:pt>
                <c:pt idx="7418">
                  <c:v>20.39</c:v>
                </c:pt>
                <c:pt idx="7419">
                  <c:v>20.38</c:v>
                </c:pt>
                <c:pt idx="7420">
                  <c:v>20.38</c:v>
                </c:pt>
                <c:pt idx="7421">
                  <c:v>20.37</c:v>
                </c:pt>
                <c:pt idx="7422">
                  <c:v>20.37</c:v>
                </c:pt>
                <c:pt idx="7423">
                  <c:v>20.36</c:v>
                </c:pt>
                <c:pt idx="7424">
                  <c:v>20.36</c:v>
                </c:pt>
                <c:pt idx="7425">
                  <c:v>20.36</c:v>
                </c:pt>
                <c:pt idx="7426">
                  <c:v>20.350000000000001</c:v>
                </c:pt>
                <c:pt idx="7427">
                  <c:v>20.329999999999998</c:v>
                </c:pt>
                <c:pt idx="7428">
                  <c:v>20.3</c:v>
                </c:pt>
                <c:pt idx="7429">
                  <c:v>20.3</c:v>
                </c:pt>
                <c:pt idx="7430">
                  <c:v>20.3</c:v>
                </c:pt>
                <c:pt idx="7431">
                  <c:v>20.28</c:v>
                </c:pt>
                <c:pt idx="7432">
                  <c:v>20.239999999999998</c:v>
                </c:pt>
                <c:pt idx="7433">
                  <c:v>20.239999999999998</c:v>
                </c:pt>
                <c:pt idx="7434">
                  <c:v>20.22</c:v>
                </c:pt>
                <c:pt idx="7435">
                  <c:v>20.22</c:v>
                </c:pt>
                <c:pt idx="7436">
                  <c:v>20.21</c:v>
                </c:pt>
                <c:pt idx="7437">
                  <c:v>20.2</c:v>
                </c:pt>
                <c:pt idx="7438">
                  <c:v>20.2</c:v>
                </c:pt>
                <c:pt idx="7439">
                  <c:v>20.2</c:v>
                </c:pt>
                <c:pt idx="7440">
                  <c:v>20.18</c:v>
                </c:pt>
                <c:pt idx="7441">
                  <c:v>20.18</c:v>
                </c:pt>
                <c:pt idx="7442">
                  <c:v>20.170000000000002</c:v>
                </c:pt>
                <c:pt idx="7443">
                  <c:v>20.16</c:v>
                </c:pt>
                <c:pt idx="7444">
                  <c:v>20.14</c:v>
                </c:pt>
                <c:pt idx="7445">
                  <c:v>20.13</c:v>
                </c:pt>
                <c:pt idx="7446">
                  <c:v>20.13</c:v>
                </c:pt>
                <c:pt idx="7447">
                  <c:v>20.12</c:v>
                </c:pt>
                <c:pt idx="7448">
                  <c:v>20.09</c:v>
                </c:pt>
                <c:pt idx="7449">
                  <c:v>20.09</c:v>
                </c:pt>
                <c:pt idx="7450">
                  <c:v>20.09</c:v>
                </c:pt>
                <c:pt idx="7451">
                  <c:v>20.09</c:v>
                </c:pt>
                <c:pt idx="7452">
                  <c:v>20.09</c:v>
                </c:pt>
                <c:pt idx="7453">
                  <c:v>20.079999999999998</c:v>
                </c:pt>
                <c:pt idx="7454">
                  <c:v>20.079999999999998</c:v>
                </c:pt>
                <c:pt idx="7455">
                  <c:v>20.079999999999998</c:v>
                </c:pt>
                <c:pt idx="7456">
                  <c:v>20.079999999999998</c:v>
                </c:pt>
                <c:pt idx="7457">
                  <c:v>20.07</c:v>
                </c:pt>
                <c:pt idx="7458">
                  <c:v>20.07</c:v>
                </c:pt>
                <c:pt idx="7459">
                  <c:v>20.059999999999999</c:v>
                </c:pt>
                <c:pt idx="7460">
                  <c:v>20.05</c:v>
                </c:pt>
                <c:pt idx="7461">
                  <c:v>20.05</c:v>
                </c:pt>
                <c:pt idx="7462">
                  <c:v>20.05</c:v>
                </c:pt>
                <c:pt idx="7463">
                  <c:v>20.04</c:v>
                </c:pt>
                <c:pt idx="7464">
                  <c:v>20.04</c:v>
                </c:pt>
                <c:pt idx="7465">
                  <c:v>20.04</c:v>
                </c:pt>
                <c:pt idx="7466">
                  <c:v>20.03</c:v>
                </c:pt>
                <c:pt idx="7467">
                  <c:v>20.03</c:v>
                </c:pt>
                <c:pt idx="7468">
                  <c:v>20.02</c:v>
                </c:pt>
                <c:pt idx="7469">
                  <c:v>20.02</c:v>
                </c:pt>
                <c:pt idx="7470">
                  <c:v>20.02</c:v>
                </c:pt>
                <c:pt idx="7471">
                  <c:v>20.010000000000002</c:v>
                </c:pt>
                <c:pt idx="7472">
                  <c:v>20.010000000000002</c:v>
                </c:pt>
                <c:pt idx="7473">
                  <c:v>20</c:v>
                </c:pt>
                <c:pt idx="7474">
                  <c:v>20</c:v>
                </c:pt>
                <c:pt idx="7475">
                  <c:v>20</c:v>
                </c:pt>
                <c:pt idx="7476">
                  <c:v>19.989999999999998</c:v>
                </c:pt>
                <c:pt idx="7477">
                  <c:v>19.989999999999998</c:v>
                </c:pt>
                <c:pt idx="7478">
                  <c:v>19.98</c:v>
                </c:pt>
                <c:pt idx="7479">
                  <c:v>19.98</c:v>
                </c:pt>
                <c:pt idx="7480">
                  <c:v>19.98</c:v>
                </c:pt>
                <c:pt idx="7481">
                  <c:v>19.98</c:v>
                </c:pt>
                <c:pt idx="7482">
                  <c:v>19.97</c:v>
                </c:pt>
                <c:pt idx="7483">
                  <c:v>19.96</c:v>
                </c:pt>
                <c:pt idx="7484">
                  <c:v>19.95</c:v>
                </c:pt>
                <c:pt idx="7485">
                  <c:v>19.940000000000001</c:v>
                </c:pt>
                <c:pt idx="7486">
                  <c:v>19.940000000000001</c:v>
                </c:pt>
                <c:pt idx="7487">
                  <c:v>19.920000000000002</c:v>
                </c:pt>
                <c:pt idx="7488">
                  <c:v>19.920000000000002</c:v>
                </c:pt>
                <c:pt idx="7489">
                  <c:v>19.920000000000002</c:v>
                </c:pt>
                <c:pt idx="7490">
                  <c:v>19.91</c:v>
                </c:pt>
                <c:pt idx="7491">
                  <c:v>19.899999999999999</c:v>
                </c:pt>
                <c:pt idx="7492">
                  <c:v>19.899999999999999</c:v>
                </c:pt>
                <c:pt idx="7493">
                  <c:v>19.88</c:v>
                </c:pt>
                <c:pt idx="7494">
                  <c:v>19.86</c:v>
                </c:pt>
                <c:pt idx="7495">
                  <c:v>19.84</c:v>
                </c:pt>
                <c:pt idx="7496">
                  <c:v>19.829999999999998</c:v>
                </c:pt>
                <c:pt idx="7497">
                  <c:v>19.82</c:v>
                </c:pt>
                <c:pt idx="7498">
                  <c:v>19.8</c:v>
                </c:pt>
                <c:pt idx="7499">
                  <c:v>19.79</c:v>
                </c:pt>
                <c:pt idx="7500">
                  <c:v>19.78</c:v>
                </c:pt>
                <c:pt idx="7501">
                  <c:v>19.760000000000002</c:v>
                </c:pt>
                <c:pt idx="7502">
                  <c:v>19.73</c:v>
                </c:pt>
                <c:pt idx="7503">
                  <c:v>19.72</c:v>
                </c:pt>
                <c:pt idx="7504">
                  <c:v>19.71</c:v>
                </c:pt>
                <c:pt idx="7505">
                  <c:v>19.71</c:v>
                </c:pt>
                <c:pt idx="7506">
                  <c:v>19.649999999999999</c:v>
                </c:pt>
                <c:pt idx="7507">
                  <c:v>19.64</c:v>
                </c:pt>
                <c:pt idx="7508">
                  <c:v>19.63</c:v>
                </c:pt>
                <c:pt idx="7509">
                  <c:v>19.62</c:v>
                </c:pt>
                <c:pt idx="7510">
                  <c:v>19.600000000000001</c:v>
                </c:pt>
                <c:pt idx="7511">
                  <c:v>19.600000000000001</c:v>
                </c:pt>
                <c:pt idx="7512">
                  <c:v>19.59</c:v>
                </c:pt>
                <c:pt idx="7513">
                  <c:v>19.579999999999998</c:v>
                </c:pt>
                <c:pt idx="7514">
                  <c:v>19.55</c:v>
                </c:pt>
                <c:pt idx="7515">
                  <c:v>19.54</c:v>
                </c:pt>
                <c:pt idx="7516">
                  <c:v>19.52</c:v>
                </c:pt>
                <c:pt idx="7517">
                  <c:v>19.510000000000002</c:v>
                </c:pt>
                <c:pt idx="7518">
                  <c:v>19.48</c:v>
                </c:pt>
                <c:pt idx="7519">
                  <c:v>19.48</c:v>
                </c:pt>
                <c:pt idx="7520">
                  <c:v>19.47</c:v>
                </c:pt>
                <c:pt idx="7521">
                  <c:v>19.46</c:v>
                </c:pt>
                <c:pt idx="7522">
                  <c:v>19.46</c:v>
                </c:pt>
                <c:pt idx="7523">
                  <c:v>19.45</c:v>
                </c:pt>
                <c:pt idx="7524">
                  <c:v>19.420000000000002</c:v>
                </c:pt>
                <c:pt idx="7525">
                  <c:v>19.420000000000002</c:v>
                </c:pt>
                <c:pt idx="7526">
                  <c:v>19.420000000000002</c:v>
                </c:pt>
                <c:pt idx="7527">
                  <c:v>19.420000000000002</c:v>
                </c:pt>
                <c:pt idx="7528">
                  <c:v>19.420000000000002</c:v>
                </c:pt>
                <c:pt idx="7529">
                  <c:v>19.399999999999999</c:v>
                </c:pt>
                <c:pt idx="7530">
                  <c:v>19.38</c:v>
                </c:pt>
                <c:pt idx="7531">
                  <c:v>19.37</c:v>
                </c:pt>
                <c:pt idx="7532">
                  <c:v>19.37</c:v>
                </c:pt>
                <c:pt idx="7533">
                  <c:v>19.37</c:v>
                </c:pt>
                <c:pt idx="7534">
                  <c:v>19.350000000000001</c:v>
                </c:pt>
                <c:pt idx="7535">
                  <c:v>19.309999999999999</c:v>
                </c:pt>
                <c:pt idx="7536">
                  <c:v>19.309999999999999</c:v>
                </c:pt>
                <c:pt idx="7537">
                  <c:v>19.3</c:v>
                </c:pt>
                <c:pt idx="7538">
                  <c:v>19.27</c:v>
                </c:pt>
                <c:pt idx="7539">
                  <c:v>19.260000000000002</c:v>
                </c:pt>
                <c:pt idx="7540">
                  <c:v>19.23</c:v>
                </c:pt>
                <c:pt idx="7541">
                  <c:v>19.21</c:v>
                </c:pt>
                <c:pt idx="7542">
                  <c:v>19.170000000000002</c:v>
                </c:pt>
                <c:pt idx="7543">
                  <c:v>19.170000000000002</c:v>
                </c:pt>
                <c:pt idx="7544">
                  <c:v>19.16</c:v>
                </c:pt>
                <c:pt idx="7545">
                  <c:v>19.13</c:v>
                </c:pt>
                <c:pt idx="7546">
                  <c:v>19.12</c:v>
                </c:pt>
                <c:pt idx="7547">
                  <c:v>19.11</c:v>
                </c:pt>
                <c:pt idx="7548">
                  <c:v>19.11</c:v>
                </c:pt>
                <c:pt idx="7549">
                  <c:v>19.100000000000001</c:v>
                </c:pt>
                <c:pt idx="7550">
                  <c:v>19.09</c:v>
                </c:pt>
                <c:pt idx="7551">
                  <c:v>19.079999999999998</c:v>
                </c:pt>
                <c:pt idx="7552">
                  <c:v>19.079999999999998</c:v>
                </c:pt>
                <c:pt idx="7553">
                  <c:v>19.079999999999998</c:v>
                </c:pt>
                <c:pt idx="7554">
                  <c:v>19.079999999999998</c:v>
                </c:pt>
                <c:pt idx="7555">
                  <c:v>19.079999999999998</c:v>
                </c:pt>
                <c:pt idx="7556">
                  <c:v>19.079999999999998</c:v>
                </c:pt>
                <c:pt idx="7557">
                  <c:v>19.07</c:v>
                </c:pt>
                <c:pt idx="7558">
                  <c:v>19.059999999999999</c:v>
                </c:pt>
                <c:pt idx="7559">
                  <c:v>19.05</c:v>
                </c:pt>
                <c:pt idx="7560">
                  <c:v>19.05</c:v>
                </c:pt>
                <c:pt idx="7561">
                  <c:v>19.05</c:v>
                </c:pt>
                <c:pt idx="7562">
                  <c:v>19.05</c:v>
                </c:pt>
                <c:pt idx="7563">
                  <c:v>19.04</c:v>
                </c:pt>
                <c:pt idx="7564">
                  <c:v>19.04</c:v>
                </c:pt>
                <c:pt idx="7565">
                  <c:v>19.03</c:v>
                </c:pt>
                <c:pt idx="7566">
                  <c:v>19.03</c:v>
                </c:pt>
                <c:pt idx="7567">
                  <c:v>19.03</c:v>
                </c:pt>
                <c:pt idx="7568">
                  <c:v>19.03</c:v>
                </c:pt>
                <c:pt idx="7569">
                  <c:v>19.03</c:v>
                </c:pt>
                <c:pt idx="7570">
                  <c:v>19.02</c:v>
                </c:pt>
                <c:pt idx="7571">
                  <c:v>19.02</c:v>
                </c:pt>
                <c:pt idx="7572">
                  <c:v>19.02</c:v>
                </c:pt>
                <c:pt idx="7573">
                  <c:v>19.02</c:v>
                </c:pt>
                <c:pt idx="7574">
                  <c:v>19.010000000000002</c:v>
                </c:pt>
                <c:pt idx="7575">
                  <c:v>19.010000000000002</c:v>
                </c:pt>
                <c:pt idx="7576">
                  <c:v>19.010000000000002</c:v>
                </c:pt>
                <c:pt idx="7577">
                  <c:v>19.010000000000002</c:v>
                </c:pt>
                <c:pt idx="7578">
                  <c:v>19</c:v>
                </c:pt>
                <c:pt idx="7579">
                  <c:v>18.98</c:v>
                </c:pt>
                <c:pt idx="7580">
                  <c:v>18.98</c:v>
                </c:pt>
                <c:pt idx="7581">
                  <c:v>18.97</c:v>
                </c:pt>
                <c:pt idx="7582">
                  <c:v>18.96</c:v>
                </c:pt>
                <c:pt idx="7583">
                  <c:v>18.96</c:v>
                </c:pt>
                <c:pt idx="7584">
                  <c:v>18.96</c:v>
                </c:pt>
                <c:pt idx="7585">
                  <c:v>18.96</c:v>
                </c:pt>
                <c:pt idx="7586">
                  <c:v>18.940000000000001</c:v>
                </c:pt>
                <c:pt idx="7587">
                  <c:v>18.940000000000001</c:v>
                </c:pt>
                <c:pt idx="7588">
                  <c:v>18.940000000000001</c:v>
                </c:pt>
                <c:pt idx="7589">
                  <c:v>18.940000000000001</c:v>
                </c:pt>
                <c:pt idx="7590">
                  <c:v>18.920000000000002</c:v>
                </c:pt>
                <c:pt idx="7591">
                  <c:v>18.91</c:v>
                </c:pt>
                <c:pt idx="7592">
                  <c:v>18.91</c:v>
                </c:pt>
                <c:pt idx="7593">
                  <c:v>18.89</c:v>
                </c:pt>
                <c:pt idx="7594">
                  <c:v>18.88</c:v>
                </c:pt>
                <c:pt idx="7595">
                  <c:v>18.87</c:v>
                </c:pt>
                <c:pt idx="7596">
                  <c:v>18.87</c:v>
                </c:pt>
                <c:pt idx="7597">
                  <c:v>18.87</c:v>
                </c:pt>
                <c:pt idx="7598">
                  <c:v>18.87</c:v>
                </c:pt>
                <c:pt idx="7599">
                  <c:v>18.86</c:v>
                </c:pt>
                <c:pt idx="7600">
                  <c:v>18.829999999999998</c:v>
                </c:pt>
                <c:pt idx="7601">
                  <c:v>18.82</c:v>
                </c:pt>
                <c:pt idx="7602">
                  <c:v>18.809999999999999</c:v>
                </c:pt>
                <c:pt idx="7603">
                  <c:v>18.8</c:v>
                </c:pt>
                <c:pt idx="7604">
                  <c:v>18.760000000000002</c:v>
                </c:pt>
                <c:pt idx="7605">
                  <c:v>18.75</c:v>
                </c:pt>
                <c:pt idx="7606">
                  <c:v>18.73</c:v>
                </c:pt>
                <c:pt idx="7607">
                  <c:v>18.72</c:v>
                </c:pt>
                <c:pt idx="7608">
                  <c:v>18.68</c:v>
                </c:pt>
                <c:pt idx="7609">
                  <c:v>18.670000000000002</c:v>
                </c:pt>
                <c:pt idx="7610">
                  <c:v>18.649999999999999</c:v>
                </c:pt>
                <c:pt idx="7611">
                  <c:v>18.63</c:v>
                </c:pt>
                <c:pt idx="7612">
                  <c:v>18.62</c:v>
                </c:pt>
                <c:pt idx="7613">
                  <c:v>18.62</c:v>
                </c:pt>
                <c:pt idx="7614">
                  <c:v>18.61</c:v>
                </c:pt>
                <c:pt idx="7615">
                  <c:v>18.600000000000001</c:v>
                </c:pt>
                <c:pt idx="7616">
                  <c:v>18.59</c:v>
                </c:pt>
                <c:pt idx="7617">
                  <c:v>18.59</c:v>
                </c:pt>
                <c:pt idx="7618">
                  <c:v>18.59</c:v>
                </c:pt>
                <c:pt idx="7619">
                  <c:v>18.579999999999998</c:v>
                </c:pt>
                <c:pt idx="7620">
                  <c:v>18.579999999999998</c:v>
                </c:pt>
                <c:pt idx="7621">
                  <c:v>18.57</c:v>
                </c:pt>
                <c:pt idx="7622">
                  <c:v>18.559999999999999</c:v>
                </c:pt>
                <c:pt idx="7623">
                  <c:v>18.559999999999999</c:v>
                </c:pt>
                <c:pt idx="7624">
                  <c:v>18.55</c:v>
                </c:pt>
                <c:pt idx="7625">
                  <c:v>18.52</c:v>
                </c:pt>
                <c:pt idx="7626">
                  <c:v>18.5</c:v>
                </c:pt>
                <c:pt idx="7627">
                  <c:v>18.5</c:v>
                </c:pt>
                <c:pt idx="7628">
                  <c:v>18.48</c:v>
                </c:pt>
                <c:pt idx="7629">
                  <c:v>18.47</c:v>
                </c:pt>
                <c:pt idx="7630">
                  <c:v>18.45</c:v>
                </c:pt>
                <c:pt idx="7631">
                  <c:v>18.45</c:v>
                </c:pt>
                <c:pt idx="7632">
                  <c:v>18.420000000000002</c:v>
                </c:pt>
                <c:pt idx="7633">
                  <c:v>18.41</c:v>
                </c:pt>
                <c:pt idx="7634">
                  <c:v>18.39</c:v>
                </c:pt>
                <c:pt idx="7635">
                  <c:v>18.36</c:v>
                </c:pt>
                <c:pt idx="7636">
                  <c:v>18.36</c:v>
                </c:pt>
                <c:pt idx="7637">
                  <c:v>18.350000000000001</c:v>
                </c:pt>
                <c:pt idx="7638">
                  <c:v>18.329999999999998</c:v>
                </c:pt>
                <c:pt idx="7639">
                  <c:v>18.309999999999999</c:v>
                </c:pt>
                <c:pt idx="7640">
                  <c:v>18.29</c:v>
                </c:pt>
                <c:pt idx="7641">
                  <c:v>18.29</c:v>
                </c:pt>
                <c:pt idx="7642">
                  <c:v>18.28</c:v>
                </c:pt>
                <c:pt idx="7643">
                  <c:v>18.260000000000002</c:v>
                </c:pt>
                <c:pt idx="7644">
                  <c:v>18.239999999999998</c:v>
                </c:pt>
                <c:pt idx="7645">
                  <c:v>18.23</c:v>
                </c:pt>
                <c:pt idx="7646">
                  <c:v>18.2</c:v>
                </c:pt>
                <c:pt idx="7647">
                  <c:v>18.2</c:v>
                </c:pt>
                <c:pt idx="7648">
                  <c:v>18.18</c:v>
                </c:pt>
                <c:pt idx="7649">
                  <c:v>18.149999999999999</c:v>
                </c:pt>
                <c:pt idx="7650">
                  <c:v>18.149999999999999</c:v>
                </c:pt>
                <c:pt idx="7651">
                  <c:v>18.149999999999999</c:v>
                </c:pt>
                <c:pt idx="7652">
                  <c:v>18.14</c:v>
                </c:pt>
                <c:pt idx="7653">
                  <c:v>18.13</c:v>
                </c:pt>
                <c:pt idx="7654">
                  <c:v>18.13</c:v>
                </c:pt>
                <c:pt idx="7655">
                  <c:v>18.100000000000001</c:v>
                </c:pt>
                <c:pt idx="7656">
                  <c:v>18.100000000000001</c:v>
                </c:pt>
                <c:pt idx="7657">
                  <c:v>18.09</c:v>
                </c:pt>
                <c:pt idx="7658">
                  <c:v>18.07</c:v>
                </c:pt>
                <c:pt idx="7659">
                  <c:v>18.059999999999999</c:v>
                </c:pt>
                <c:pt idx="7660">
                  <c:v>18.059999999999999</c:v>
                </c:pt>
                <c:pt idx="7661">
                  <c:v>18.05</c:v>
                </c:pt>
                <c:pt idx="7662">
                  <c:v>18.05</c:v>
                </c:pt>
                <c:pt idx="7663">
                  <c:v>18.05</c:v>
                </c:pt>
                <c:pt idx="7664">
                  <c:v>18.04</c:v>
                </c:pt>
                <c:pt idx="7665">
                  <c:v>18.04</c:v>
                </c:pt>
                <c:pt idx="7666">
                  <c:v>18.04</c:v>
                </c:pt>
                <c:pt idx="7667">
                  <c:v>18.02</c:v>
                </c:pt>
                <c:pt idx="7668">
                  <c:v>18.02</c:v>
                </c:pt>
                <c:pt idx="7669">
                  <c:v>18.02</c:v>
                </c:pt>
                <c:pt idx="7670">
                  <c:v>18.010000000000002</c:v>
                </c:pt>
                <c:pt idx="7671">
                  <c:v>18.010000000000002</c:v>
                </c:pt>
                <c:pt idx="7672">
                  <c:v>18.010000000000002</c:v>
                </c:pt>
                <c:pt idx="7673">
                  <c:v>18.010000000000002</c:v>
                </c:pt>
                <c:pt idx="7674">
                  <c:v>18.010000000000002</c:v>
                </c:pt>
                <c:pt idx="7675">
                  <c:v>18.010000000000002</c:v>
                </c:pt>
                <c:pt idx="7676">
                  <c:v>18</c:v>
                </c:pt>
                <c:pt idx="7677">
                  <c:v>18</c:v>
                </c:pt>
                <c:pt idx="7678">
                  <c:v>18</c:v>
                </c:pt>
                <c:pt idx="7679">
                  <c:v>18</c:v>
                </c:pt>
                <c:pt idx="7680">
                  <c:v>17.989999999999998</c:v>
                </c:pt>
                <c:pt idx="7681">
                  <c:v>17.989999999999998</c:v>
                </c:pt>
                <c:pt idx="7682">
                  <c:v>17.97</c:v>
                </c:pt>
                <c:pt idx="7683">
                  <c:v>17.96</c:v>
                </c:pt>
                <c:pt idx="7684">
                  <c:v>17.96</c:v>
                </c:pt>
                <c:pt idx="7685">
                  <c:v>17.96</c:v>
                </c:pt>
                <c:pt idx="7686">
                  <c:v>17.940000000000001</c:v>
                </c:pt>
                <c:pt idx="7687">
                  <c:v>17.940000000000001</c:v>
                </c:pt>
                <c:pt idx="7688">
                  <c:v>17.940000000000001</c:v>
                </c:pt>
                <c:pt idx="7689">
                  <c:v>17.940000000000001</c:v>
                </c:pt>
                <c:pt idx="7690">
                  <c:v>17.940000000000001</c:v>
                </c:pt>
                <c:pt idx="7691">
                  <c:v>17.93</c:v>
                </c:pt>
                <c:pt idx="7692">
                  <c:v>17.93</c:v>
                </c:pt>
                <c:pt idx="7693">
                  <c:v>17.920000000000002</c:v>
                </c:pt>
                <c:pt idx="7694">
                  <c:v>17.920000000000002</c:v>
                </c:pt>
                <c:pt idx="7695">
                  <c:v>17.920000000000002</c:v>
                </c:pt>
                <c:pt idx="7696">
                  <c:v>17.91</c:v>
                </c:pt>
                <c:pt idx="7697">
                  <c:v>17.91</c:v>
                </c:pt>
                <c:pt idx="7698">
                  <c:v>17.899999999999999</c:v>
                </c:pt>
                <c:pt idx="7699">
                  <c:v>17.88</c:v>
                </c:pt>
                <c:pt idx="7700">
                  <c:v>17.87</c:v>
                </c:pt>
                <c:pt idx="7701">
                  <c:v>17.87</c:v>
                </c:pt>
                <c:pt idx="7702">
                  <c:v>17.86</c:v>
                </c:pt>
                <c:pt idx="7703">
                  <c:v>17.86</c:v>
                </c:pt>
                <c:pt idx="7704">
                  <c:v>17.850000000000001</c:v>
                </c:pt>
                <c:pt idx="7705">
                  <c:v>17.829999999999998</c:v>
                </c:pt>
                <c:pt idx="7706">
                  <c:v>17.8</c:v>
                </c:pt>
                <c:pt idx="7707">
                  <c:v>17.79</c:v>
                </c:pt>
                <c:pt idx="7708">
                  <c:v>17.78</c:v>
                </c:pt>
                <c:pt idx="7709">
                  <c:v>17.75</c:v>
                </c:pt>
                <c:pt idx="7710">
                  <c:v>17.73</c:v>
                </c:pt>
                <c:pt idx="7711">
                  <c:v>17.73</c:v>
                </c:pt>
                <c:pt idx="7712">
                  <c:v>17.72</c:v>
                </c:pt>
                <c:pt idx="7713">
                  <c:v>17.71</c:v>
                </c:pt>
                <c:pt idx="7714">
                  <c:v>17.7</c:v>
                </c:pt>
                <c:pt idx="7715">
                  <c:v>17.68</c:v>
                </c:pt>
                <c:pt idx="7716">
                  <c:v>17.649999999999999</c:v>
                </c:pt>
                <c:pt idx="7717">
                  <c:v>17.649999999999999</c:v>
                </c:pt>
                <c:pt idx="7718">
                  <c:v>17.64</c:v>
                </c:pt>
                <c:pt idx="7719">
                  <c:v>17.64</c:v>
                </c:pt>
                <c:pt idx="7720">
                  <c:v>17.61</c:v>
                </c:pt>
                <c:pt idx="7721">
                  <c:v>17.61</c:v>
                </c:pt>
                <c:pt idx="7722">
                  <c:v>17.600000000000001</c:v>
                </c:pt>
                <c:pt idx="7723">
                  <c:v>17.59</c:v>
                </c:pt>
                <c:pt idx="7724">
                  <c:v>17.59</c:v>
                </c:pt>
                <c:pt idx="7725">
                  <c:v>17.55</c:v>
                </c:pt>
                <c:pt idx="7726">
                  <c:v>17.55</c:v>
                </c:pt>
                <c:pt idx="7727">
                  <c:v>17.55</c:v>
                </c:pt>
                <c:pt idx="7728">
                  <c:v>17.55</c:v>
                </c:pt>
                <c:pt idx="7729">
                  <c:v>17.54</c:v>
                </c:pt>
                <c:pt idx="7730">
                  <c:v>17.54</c:v>
                </c:pt>
                <c:pt idx="7731">
                  <c:v>17.53</c:v>
                </c:pt>
                <c:pt idx="7732">
                  <c:v>17.489999999999998</c:v>
                </c:pt>
                <c:pt idx="7733">
                  <c:v>17.48</c:v>
                </c:pt>
                <c:pt idx="7734">
                  <c:v>17.48</c:v>
                </c:pt>
                <c:pt idx="7735">
                  <c:v>17.46</c:v>
                </c:pt>
                <c:pt idx="7736">
                  <c:v>17.43</c:v>
                </c:pt>
                <c:pt idx="7737">
                  <c:v>17.420000000000002</c:v>
                </c:pt>
                <c:pt idx="7738">
                  <c:v>17.41</c:v>
                </c:pt>
                <c:pt idx="7739">
                  <c:v>17.399999999999999</c:v>
                </c:pt>
                <c:pt idx="7740">
                  <c:v>17.399999999999999</c:v>
                </c:pt>
                <c:pt idx="7741">
                  <c:v>17.38</c:v>
                </c:pt>
                <c:pt idx="7742">
                  <c:v>17.38</c:v>
                </c:pt>
                <c:pt idx="7743">
                  <c:v>17.38</c:v>
                </c:pt>
                <c:pt idx="7744">
                  <c:v>17.37</c:v>
                </c:pt>
                <c:pt idx="7745">
                  <c:v>17.37</c:v>
                </c:pt>
                <c:pt idx="7746">
                  <c:v>17.350000000000001</c:v>
                </c:pt>
                <c:pt idx="7747">
                  <c:v>17.34</c:v>
                </c:pt>
                <c:pt idx="7748">
                  <c:v>17.34</c:v>
                </c:pt>
                <c:pt idx="7749">
                  <c:v>17.329999999999998</c:v>
                </c:pt>
                <c:pt idx="7750">
                  <c:v>17.329999999999998</c:v>
                </c:pt>
                <c:pt idx="7751">
                  <c:v>17.32</c:v>
                </c:pt>
                <c:pt idx="7752">
                  <c:v>17.309999999999999</c:v>
                </c:pt>
                <c:pt idx="7753">
                  <c:v>17.29</c:v>
                </c:pt>
                <c:pt idx="7754">
                  <c:v>17.28</c:v>
                </c:pt>
                <c:pt idx="7755">
                  <c:v>17.27</c:v>
                </c:pt>
                <c:pt idx="7756">
                  <c:v>17.239999999999998</c:v>
                </c:pt>
                <c:pt idx="7757">
                  <c:v>17.23</c:v>
                </c:pt>
                <c:pt idx="7758">
                  <c:v>17.23</c:v>
                </c:pt>
                <c:pt idx="7759">
                  <c:v>17.23</c:v>
                </c:pt>
                <c:pt idx="7760">
                  <c:v>17.22</c:v>
                </c:pt>
                <c:pt idx="7761">
                  <c:v>17.21</c:v>
                </c:pt>
                <c:pt idx="7762">
                  <c:v>17.2</c:v>
                </c:pt>
                <c:pt idx="7763">
                  <c:v>17.2</c:v>
                </c:pt>
                <c:pt idx="7764">
                  <c:v>17.190000000000001</c:v>
                </c:pt>
                <c:pt idx="7765">
                  <c:v>17.16</c:v>
                </c:pt>
                <c:pt idx="7766">
                  <c:v>17.14</c:v>
                </c:pt>
                <c:pt idx="7767">
                  <c:v>17.13</c:v>
                </c:pt>
                <c:pt idx="7768">
                  <c:v>17.11</c:v>
                </c:pt>
                <c:pt idx="7769">
                  <c:v>17.11</c:v>
                </c:pt>
                <c:pt idx="7770">
                  <c:v>17.100000000000001</c:v>
                </c:pt>
                <c:pt idx="7771">
                  <c:v>17.100000000000001</c:v>
                </c:pt>
                <c:pt idx="7772">
                  <c:v>17.100000000000001</c:v>
                </c:pt>
                <c:pt idx="7773">
                  <c:v>17.100000000000001</c:v>
                </c:pt>
                <c:pt idx="7774">
                  <c:v>17.100000000000001</c:v>
                </c:pt>
                <c:pt idx="7775">
                  <c:v>17.09</c:v>
                </c:pt>
                <c:pt idx="7776">
                  <c:v>17.09</c:v>
                </c:pt>
                <c:pt idx="7777">
                  <c:v>17.09</c:v>
                </c:pt>
                <c:pt idx="7778">
                  <c:v>17.09</c:v>
                </c:pt>
                <c:pt idx="7779">
                  <c:v>17.079999999999998</c:v>
                </c:pt>
                <c:pt idx="7780">
                  <c:v>17.07</c:v>
                </c:pt>
                <c:pt idx="7781">
                  <c:v>17.07</c:v>
                </c:pt>
                <c:pt idx="7782">
                  <c:v>17.059999999999999</c:v>
                </c:pt>
                <c:pt idx="7783">
                  <c:v>17.059999999999999</c:v>
                </c:pt>
                <c:pt idx="7784">
                  <c:v>17.059999999999999</c:v>
                </c:pt>
                <c:pt idx="7785">
                  <c:v>17.05</c:v>
                </c:pt>
                <c:pt idx="7786">
                  <c:v>17.05</c:v>
                </c:pt>
                <c:pt idx="7787">
                  <c:v>17.04</c:v>
                </c:pt>
                <c:pt idx="7788">
                  <c:v>17.04</c:v>
                </c:pt>
                <c:pt idx="7789">
                  <c:v>17.03</c:v>
                </c:pt>
                <c:pt idx="7790">
                  <c:v>17.03</c:v>
                </c:pt>
                <c:pt idx="7791">
                  <c:v>17.03</c:v>
                </c:pt>
                <c:pt idx="7792">
                  <c:v>17.02</c:v>
                </c:pt>
                <c:pt idx="7793">
                  <c:v>17.010000000000002</c:v>
                </c:pt>
                <c:pt idx="7794">
                  <c:v>17.010000000000002</c:v>
                </c:pt>
                <c:pt idx="7795">
                  <c:v>17</c:v>
                </c:pt>
                <c:pt idx="7796">
                  <c:v>16.989999999999998</c:v>
                </c:pt>
                <c:pt idx="7797">
                  <c:v>16.989999999999998</c:v>
                </c:pt>
                <c:pt idx="7798">
                  <c:v>16.98</c:v>
                </c:pt>
                <c:pt idx="7799">
                  <c:v>16.97</c:v>
                </c:pt>
                <c:pt idx="7800">
                  <c:v>16.96</c:v>
                </c:pt>
                <c:pt idx="7801">
                  <c:v>16.96</c:v>
                </c:pt>
                <c:pt idx="7802">
                  <c:v>16.95</c:v>
                </c:pt>
                <c:pt idx="7803">
                  <c:v>16.95</c:v>
                </c:pt>
                <c:pt idx="7804">
                  <c:v>16.95</c:v>
                </c:pt>
                <c:pt idx="7805">
                  <c:v>16.940000000000001</c:v>
                </c:pt>
                <c:pt idx="7806">
                  <c:v>16.940000000000001</c:v>
                </c:pt>
                <c:pt idx="7807">
                  <c:v>16.899999999999999</c:v>
                </c:pt>
                <c:pt idx="7808">
                  <c:v>16.899999999999999</c:v>
                </c:pt>
                <c:pt idx="7809">
                  <c:v>16.89</c:v>
                </c:pt>
                <c:pt idx="7810">
                  <c:v>16.89</c:v>
                </c:pt>
                <c:pt idx="7811">
                  <c:v>16.88</c:v>
                </c:pt>
                <c:pt idx="7812">
                  <c:v>16.88</c:v>
                </c:pt>
                <c:pt idx="7813">
                  <c:v>16.87</c:v>
                </c:pt>
                <c:pt idx="7814">
                  <c:v>16.86</c:v>
                </c:pt>
                <c:pt idx="7815">
                  <c:v>16.86</c:v>
                </c:pt>
                <c:pt idx="7816">
                  <c:v>16.84</c:v>
                </c:pt>
                <c:pt idx="7817">
                  <c:v>16.829999999999998</c:v>
                </c:pt>
                <c:pt idx="7818">
                  <c:v>16.829999999999998</c:v>
                </c:pt>
                <c:pt idx="7819">
                  <c:v>16.829999999999998</c:v>
                </c:pt>
                <c:pt idx="7820">
                  <c:v>16.809999999999999</c:v>
                </c:pt>
                <c:pt idx="7821">
                  <c:v>16.809999999999999</c:v>
                </c:pt>
                <c:pt idx="7822">
                  <c:v>16.809999999999999</c:v>
                </c:pt>
                <c:pt idx="7823">
                  <c:v>16.8</c:v>
                </c:pt>
                <c:pt idx="7824">
                  <c:v>16.79</c:v>
                </c:pt>
                <c:pt idx="7825">
                  <c:v>16.78</c:v>
                </c:pt>
                <c:pt idx="7826">
                  <c:v>16.77</c:v>
                </c:pt>
                <c:pt idx="7827">
                  <c:v>16.75</c:v>
                </c:pt>
                <c:pt idx="7828">
                  <c:v>16.75</c:v>
                </c:pt>
                <c:pt idx="7829">
                  <c:v>16.739999999999998</c:v>
                </c:pt>
                <c:pt idx="7830">
                  <c:v>16.73</c:v>
                </c:pt>
                <c:pt idx="7831">
                  <c:v>16.73</c:v>
                </c:pt>
                <c:pt idx="7832">
                  <c:v>16.73</c:v>
                </c:pt>
                <c:pt idx="7833">
                  <c:v>16.72</c:v>
                </c:pt>
                <c:pt idx="7834">
                  <c:v>16.71</c:v>
                </c:pt>
                <c:pt idx="7835">
                  <c:v>16.7</c:v>
                </c:pt>
                <c:pt idx="7836">
                  <c:v>16.68</c:v>
                </c:pt>
                <c:pt idx="7837">
                  <c:v>16.670000000000002</c:v>
                </c:pt>
                <c:pt idx="7838">
                  <c:v>16.66</c:v>
                </c:pt>
                <c:pt idx="7839">
                  <c:v>16.64</c:v>
                </c:pt>
                <c:pt idx="7840">
                  <c:v>16.64</c:v>
                </c:pt>
                <c:pt idx="7841">
                  <c:v>16.63</c:v>
                </c:pt>
                <c:pt idx="7842">
                  <c:v>16.61</c:v>
                </c:pt>
                <c:pt idx="7843">
                  <c:v>16.600000000000001</c:v>
                </c:pt>
                <c:pt idx="7844">
                  <c:v>16.57</c:v>
                </c:pt>
                <c:pt idx="7845">
                  <c:v>16.57</c:v>
                </c:pt>
                <c:pt idx="7846">
                  <c:v>16.57</c:v>
                </c:pt>
                <c:pt idx="7847">
                  <c:v>16.57</c:v>
                </c:pt>
                <c:pt idx="7848">
                  <c:v>16.559999999999999</c:v>
                </c:pt>
                <c:pt idx="7849">
                  <c:v>16.53</c:v>
                </c:pt>
                <c:pt idx="7850">
                  <c:v>16.53</c:v>
                </c:pt>
                <c:pt idx="7851">
                  <c:v>16.52</c:v>
                </c:pt>
                <c:pt idx="7852">
                  <c:v>16.52</c:v>
                </c:pt>
                <c:pt idx="7853">
                  <c:v>16.510000000000002</c:v>
                </c:pt>
                <c:pt idx="7854">
                  <c:v>16.5</c:v>
                </c:pt>
                <c:pt idx="7855">
                  <c:v>16.47</c:v>
                </c:pt>
                <c:pt idx="7856">
                  <c:v>16.47</c:v>
                </c:pt>
                <c:pt idx="7857">
                  <c:v>16.47</c:v>
                </c:pt>
                <c:pt idx="7858">
                  <c:v>16.440000000000001</c:v>
                </c:pt>
                <c:pt idx="7859">
                  <c:v>16.43</c:v>
                </c:pt>
                <c:pt idx="7860">
                  <c:v>16.420000000000002</c:v>
                </c:pt>
                <c:pt idx="7861">
                  <c:v>16.420000000000002</c:v>
                </c:pt>
                <c:pt idx="7862">
                  <c:v>16.41</c:v>
                </c:pt>
                <c:pt idx="7863">
                  <c:v>16.39</c:v>
                </c:pt>
                <c:pt idx="7864">
                  <c:v>16.39</c:v>
                </c:pt>
                <c:pt idx="7865">
                  <c:v>16.38</c:v>
                </c:pt>
                <c:pt idx="7866">
                  <c:v>16.38</c:v>
                </c:pt>
                <c:pt idx="7867">
                  <c:v>16.37</c:v>
                </c:pt>
                <c:pt idx="7868">
                  <c:v>16.36</c:v>
                </c:pt>
                <c:pt idx="7869">
                  <c:v>16.36</c:v>
                </c:pt>
                <c:pt idx="7870">
                  <c:v>16.350000000000001</c:v>
                </c:pt>
                <c:pt idx="7871">
                  <c:v>16.34</c:v>
                </c:pt>
                <c:pt idx="7872">
                  <c:v>16.34</c:v>
                </c:pt>
                <c:pt idx="7873">
                  <c:v>16.309999999999999</c:v>
                </c:pt>
                <c:pt idx="7874">
                  <c:v>16.309999999999999</c:v>
                </c:pt>
                <c:pt idx="7875">
                  <c:v>16.3</c:v>
                </c:pt>
                <c:pt idx="7876">
                  <c:v>16.3</c:v>
                </c:pt>
                <c:pt idx="7877">
                  <c:v>16.3</c:v>
                </c:pt>
                <c:pt idx="7878">
                  <c:v>16.29</c:v>
                </c:pt>
                <c:pt idx="7879">
                  <c:v>16.29</c:v>
                </c:pt>
                <c:pt idx="7880">
                  <c:v>16.28</c:v>
                </c:pt>
                <c:pt idx="7881">
                  <c:v>16.28</c:v>
                </c:pt>
                <c:pt idx="7882">
                  <c:v>16.27</c:v>
                </c:pt>
                <c:pt idx="7883">
                  <c:v>16.260000000000002</c:v>
                </c:pt>
                <c:pt idx="7884">
                  <c:v>16.260000000000002</c:v>
                </c:pt>
                <c:pt idx="7885">
                  <c:v>16.260000000000002</c:v>
                </c:pt>
                <c:pt idx="7886">
                  <c:v>16.25</c:v>
                </c:pt>
                <c:pt idx="7887">
                  <c:v>16.25</c:v>
                </c:pt>
                <c:pt idx="7888">
                  <c:v>16.239999999999998</c:v>
                </c:pt>
                <c:pt idx="7889">
                  <c:v>16.239999999999998</c:v>
                </c:pt>
                <c:pt idx="7890">
                  <c:v>16.23</c:v>
                </c:pt>
                <c:pt idx="7891">
                  <c:v>16.22</c:v>
                </c:pt>
                <c:pt idx="7892">
                  <c:v>16.22</c:v>
                </c:pt>
                <c:pt idx="7893">
                  <c:v>16.2</c:v>
                </c:pt>
                <c:pt idx="7894">
                  <c:v>16.190000000000001</c:v>
                </c:pt>
                <c:pt idx="7895">
                  <c:v>16.190000000000001</c:v>
                </c:pt>
                <c:pt idx="7896">
                  <c:v>16.18</c:v>
                </c:pt>
                <c:pt idx="7897">
                  <c:v>16.18</c:v>
                </c:pt>
                <c:pt idx="7898">
                  <c:v>16.18</c:v>
                </c:pt>
                <c:pt idx="7899">
                  <c:v>16.18</c:v>
                </c:pt>
                <c:pt idx="7900">
                  <c:v>16.170000000000002</c:v>
                </c:pt>
                <c:pt idx="7901">
                  <c:v>16.170000000000002</c:v>
                </c:pt>
                <c:pt idx="7902">
                  <c:v>16.170000000000002</c:v>
                </c:pt>
                <c:pt idx="7903">
                  <c:v>16.170000000000002</c:v>
                </c:pt>
                <c:pt idx="7904">
                  <c:v>16.170000000000002</c:v>
                </c:pt>
                <c:pt idx="7905">
                  <c:v>16.16</c:v>
                </c:pt>
                <c:pt idx="7906">
                  <c:v>16.149999999999999</c:v>
                </c:pt>
                <c:pt idx="7907">
                  <c:v>16.149999999999999</c:v>
                </c:pt>
                <c:pt idx="7908">
                  <c:v>16.149999999999999</c:v>
                </c:pt>
                <c:pt idx="7909">
                  <c:v>16.149999999999999</c:v>
                </c:pt>
                <c:pt idx="7910">
                  <c:v>16.14</c:v>
                </c:pt>
                <c:pt idx="7911">
                  <c:v>16.14</c:v>
                </c:pt>
                <c:pt idx="7912">
                  <c:v>16.13</c:v>
                </c:pt>
                <c:pt idx="7913">
                  <c:v>16.13</c:v>
                </c:pt>
                <c:pt idx="7914">
                  <c:v>16.13</c:v>
                </c:pt>
                <c:pt idx="7915">
                  <c:v>16.12</c:v>
                </c:pt>
                <c:pt idx="7916">
                  <c:v>16.12</c:v>
                </c:pt>
                <c:pt idx="7917">
                  <c:v>16.12</c:v>
                </c:pt>
                <c:pt idx="7918">
                  <c:v>16.11</c:v>
                </c:pt>
                <c:pt idx="7919">
                  <c:v>16.100000000000001</c:v>
                </c:pt>
                <c:pt idx="7920">
                  <c:v>16.100000000000001</c:v>
                </c:pt>
                <c:pt idx="7921">
                  <c:v>16.100000000000001</c:v>
                </c:pt>
                <c:pt idx="7922">
                  <c:v>16.09</c:v>
                </c:pt>
                <c:pt idx="7923">
                  <c:v>16.09</c:v>
                </c:pt>
                <c:pt idx="7924">
                  <c:v>16.09</c:v>
                </c:pt>
                <c:pt idx="7925">
                  <c:v>16.09</c:v>
                </c:pt>
                <c:pt idx="7926">
                  <c:v>16.079999999999998</c:v>
                </c:pt>
                <c:pt idx="7927">
                  <c:v>16.079999999999998</c:v>
                </c:pt>
                <c:pt idx="7928">
                  <c:v>16.079999999999998</c:v>
                </c:pt>
                <c:pt idx="7929">
                  <c:v>16.079999999999998</c:v>
                </c:pt>
                <c:pt idx="7930">
                  <c:v>16.079999999999998</c:v>
                </c:pt>
                <c:pt idx="7931">
                  <c:v>16.07</c:v>
                </c:pt>
                <c:pt idx="7932">
                  <c:v>16.07</c:v>
                </c:pt>
                <c:pt idx="7933">
                  <c:v>16.07</c:v>
                </c:pt>
                <c:pt idx="7934">
                  <c:v>16.07</c:v>
                </c:pt>
                <c:pt idx="7935">
                  <c:v>16.059999999999999</c:v>
                </c:pt>
                <c:pt idx="7936">
                  <c:v>16.059999999999999</c:v>
                </c:pt>
                <c:pt idx="7937">
                  <c:v>16.059999999999999</c:v>
                </c:pt>
                <c:pt idx="7938">
                  <c:v>16.05</c:v>
                </c:pt>
                <c:pt idx="7939">
                  <c:v>16.04</c:v>
                </c:pt>
                <c:pt idx="7940">
                  <c:v>16.04</c:v>
                </c:pt>
                <c:pt idx="7941">
                  <c:v>16.04</c:v>
                </c:pt>
                <c:pt idx="7942">
                  <c:v>16.04</c:v>
                </c:pt>
                <c:pt idx="7943">
                  <c:v>16.03</c:v>
                </c:pt>
                <c:pt idx="7944">
                  <c:v>16.03</c:v>
                </c:pt>
                <c:pt idx="7945">
                  <c:v>16.02</c:v>
                </c:pt>
                <c:pt idx="7946">
                  <c:v>16.02</c:v>
                </c:pt>
                <c:pt idx="7947">
                  <c:v>16.02</c:v>
                </c:pt>
                <c:pt idx="7948">
                  <c:v>16.02</c:v>
                </c:pt>
                <c:pt idx="7949">
                  <c:v>16.010000000000002</c:v>
                </c:pt>
                <c:pt idx="7950">
                  <c:v>16.010000000000002</c:v>
                </c:pt>
                <c:pt idx="7951">
                  <c:v>16.010000000000002</c:v>
                </c:pt>
                <c:pt idx="7952">
                  <c:v>16.010000000000002</c:v>
                </c:pt>
                <c:pt idx="7953">
                  <c:v>16.010000000000002</c:v>
                </c:pt>
                <c:pt idx="7954">
                  <c:v>16.010000000000002</c:v>
                </c:pt>
                <c:pt idx="7955">
                  <c:v>16</c:v>
                </c:pt>
                <c:pt idx="7956">
                  <c:v>16</c:v>
                </c:pt>
                <c:pt idx="7957">
                  <c:v>16</c:v>
                </c:pt>
                <c:pt idx="7958">
                  <c:v>16</c:v>
                </c:pt>
                <c:pt idx="7959">
                  <c:v>16</c:v>
                </c:pt>
                <c:pt idx="7960">
                  <c:v>15.97</c:v>
                </c:pt>
                <c:pt idx="7961">
                  <c:v>15.97</c:v>
                </c:pt>
                <c:pt idx="7962">
                  <c:v>15.97</c:v>
                </c:pt>
                <c:pt idx="7963">
                  <c:v>15.96</c:v>
                </c:pt>
                <c:pt idx="7964">
                  <c:v>15.96</c:v>
                </c:pt>
                <c:pt idx="7965">
                  <c:v>15.96</c:v>
                </c:pt>
                <c:pt idx="7966">
                  <c:v>15.96</c:v>
                </c:pt>
                <c:pt idx="7967">
                  <c:v>15.96</c:v>
                </c:pt>
                <c:pt idx="7968">
                  <c:v>15.96</c:v>
                </c:pt>
                <c:pt idx="7969">
                  <c:v>15.95</c:v>
                </c:pt>
                <c:pt idx="7970">
                  <c:v>15.95</c:v>
                </c:pt>
                <c:pt idx="7971">
                  <c:v>15.95</c:v>
                </c:pt>
                <c:pt idx="7972">
                  <c:v>15.94</c:v>
                </c:pt>
                <c:pt idx="7973">
                  <c:v>15.94</c:v>
                </c:pt>
                <c:pt idx="7974">
                  <c:v>15.93</c:v>
                </c:pt>
                <c:pt idx="7975">
                  <c:v>15.92</c:v>
                </c:pt>
                <c:pt idx="7976">
                  <c:v>15.92</c:v>
                </c:pt>
                <c:pt idx="7977">
                  <c:v>15.91</c:v>
                </c:pt>
                <c:pt idx="7978">
                  <c:v>15.91</c:v>
                </c:pt>
                <c:pt idx="7979">
                  <c:v>15.91</c:v>
                </c:pt>
                <c:pt idx="7980">
                  <c:v>15.9</c:v>
                </c:pt>
                <c:pt idx="7981">
                  <c:v>15.9</c:v>
                </c:pt>
                <c:pt idx="7982">
                  <c:v>15.88</c:v>
                </c:pt>
                <c:pt idx="7983">
                  <c:v>15.88</c:v>
                </c:pt>
                <c:pt idx="7984">
                  <c:v>15.88</c:v>
                </c:pt>
                <c:pt idx="7985">
                  <c:v>15.87</c:v>
                </c:pt>
                <c:pt idx="7986">
                  <c:v>15.87</c:v>
                </c:pt>
                <c:pt idx="7987">
                  <c:v>15.87</c:v>
                </c:pt>
                <c:pt idx="7988">
                  <c:v>15.85</c:v>
                </c:pt>
                <c:pt idx="7989">
                  <c:v>15.84</c:v>
                </c:pt>
                <c:pt idx="7990">
                  <c:v>15.84</c:v>
                </c:pt>
                <c:pt idx="7991">
                  <c:v>15.84</c:v>
                </c:pt>
                <c:pt idx="7992">
                  <c:v>15.84</c:v>
                </c:pt>
                <c:pt idx="7993">
                  <c:v>15.83</c:v>
                </c:pt>
                <c:pt idx="7994">
                  <c:v>15.82</c:v>
                </c:pt>
                <c:pt idx="7995">
                  <c:v>15.82</c:v>
                </c:pt>
                <c:pt idx="7996">
                  <c:v>15.77</c:v>
                </c:pt>
                <c:pt idx="7997">
                  <c:v>15.77</c:v>
                </c:pt>
                <c:pt idx="7998">
                  <c:v>15.77</c:v>
                </c:pt>
                <c:pt idx="7999">
                  <c:v>15.77</c:v>
                </c:pt>
                <c:pt idx="8000">
                  <c:v>15.76</c:v>
                </c:pt>
                <c:pt idx="8001">
                  <c:v>15.76</c:v>
                </c:pt>
                <c:pt idx="8002">
                  <c:v>15.75</c:v>
                </c:pt>
                <c:pt idx="8003">
                  <c:v>15.74</c:v>
                </c:pt>
                <c:pt idx="8004">
                  <c:v>15.74</c:v>
                </c:pt>
                <c:pt idx="8005">
                  <c:v>15.73</c:v>
                </c:pt>
                <c:pt idx="8006">
                  <c:v>15.72</c:v>
                </c:pt>
                <c:pt idx="8007">
                  <c:v>15.72</c:v>
                </c:pt>
                <c:pt idx="8008">
                  <c:v>15.72</c:v>
                </c:pt>
                <c:pt idx="8009">
                  <c:v>15.68</c:v>
                </c:pt>
                <c:pt idx="8010">
                  <c:v>15.67</c:v>
                </c:pt>
                <c:pt idx="8011">
                  <c:v>15.66</c:v>
                </c:pt>
                <c:pt idx="8012">
                  <c:v>15.66</c:v>
                </c:pt>
                <c:pt idx="8013">
                  <c:v>15.65</c:v>
                </c:pt>
                <c:pt idx="8014">
                  <c:v>15.65</c:v>
                </c:pt>
                <c:pt idx="8015">
                  <c:v>15.64</c:v>
                </c:pt>
                <c:pt idx="8016">
                  <c:v>15.62</c:v>
                </c:pt>
                <c:pt idx="8017">
                  <c:v>15.59</c:v>
                </c:pt>
                <c:pt idx="8018">
                  <c:v>15.58</c:v>
                </c:pt>
                <c:pt idx="8019">
                  <c:v>15.58</c:v>
                </c:pt>
                <c:pt idx="8020">
                  <c:v>15.58</c:v>
                </c:pt>
                <c:pt idx="8021">
                  <c:v>15.58</c:v>
                </c:pt>
                <c:pt idx="8022">
                  <c:v>15.57</c:v>
                </c:pt>
                <c:pt idx="8023">
                  <c:v>15.57</c:v>
                </c:pt>
                <c:pt idx="8024">
                  <c:v>15.57</c:v>
                </c:pt>
                <c:pt idx="8025">
                  <c:v>15.56</c:v>
                </c:pt>
                <c:pt idx="8026">
                  <c:v>15.55</c:v>
                </c:pt>
                <c:pt idx="8027">
                  <c:v>15.55</c:v>
                </c:pt>
                <c:pt idx="8028">
                  <c:v>15.55</c:v>
                </c:pt>
                <c:pt idx="8029">
                  <c:v>15.53</c:v>
                </c:pt>
                <c:pt idx="8030">
                  <c:v>15.53</c:v>
                </c:pt>
                <c:pt idx="8031">
                  <c:v>15.53</c:v>
                </c:pt>
                <c:pt idx="8032">
                  <c:v>15.52</c:v>
                </c:pt>
                <c:pt idx="8033">
                  <c:v>15.51</c:v>
                </c:pt>
                <c:pt idx="8034">
                  <c:v>15.5</c:v>
                </c:pt>
                <c:pt idx="8035">
                  <c:v>15.5</c:v>
                </c:pt>
                <c:pt idx="8036">
                  <c:v>15.47</c:v>
                </c:pt>
                <c:pt idx="8037">
                  <c:v>15.47</c:v>
                </c:pt>
                <c:pt idx="8038">
                  <c:v>15.46</c:v>
                </c:pt>
                <c:pt idx="8039">
                  <c:v>15.44</c:v>
                </c:pt>
                <c:pt idx="8040">
                  <c:v>15.44</c:v>
                </c:pt>
                <c:pt idx="8041">
                  <c:v>15.43</c:v>
                </c:pt>
                <c:pt idx="8042">
                  <c:v>15.42</c:v>
                </c:pt>
                <c:pt idx="8043">
                  <c:v>15.42</c:v>
                </c:pt>
                <c:pt idx="8044">
                  <c:v>15.41</c:v>
                </c:pt>
                <c:pt idx="8045">
                  <c:v>15.39</c:v>
                </c:pt>
                <c:pt idx="8046">
                  <c:v>15.38</c:v>
                </c:pt>
                <c:pt idx="8047">
                  <c:v>15.38</c:v>
                </c:pt>
                <c:pt idx="8048">
                  <c:v>15.37</c:v>
                </c:pt>
                <c:pt idx="8049">
                  <c:v>15.35</c:v>
                </c:pt>
                <c:pt idx="8050">
                  <c:v>15.35</c:v>
                </c:pt>
                <c:pt idx="8051">
                  <c:v>15.35</c:v>
                </c:pt>
                <c:pt idx="8052">
                  <c:v>15.35</c:v>
                </c:pt>
                <c:pt idx="8053">
                  <c:v>15.34</c:v>
                </c:pt>
                <c:pt idx="8054">
                  <c:v>15.33</c:v>
                </c:pt>
                <c:pt idx="8055">
                  <c:v>15.33</c:v>
                </c:pt>
                <c:pt idx="8056">
                  <c:v>15.32</c:v>
                </c:pt>
                <c:pt idx="8057">
                  <c:v>15.31</c:v>
                </c:pt>
                <c:pt idx="8058">
                  <c:v>15.3</c:v>
                </c:pt>
                <c:pt idx="8059">
                  <c:v>15.3</c:v>
                </c:pt>
                <c:pt idx="8060">
                  <c:v>15.28</c:v>
                </c:pt>
                <c:pt idx="8061">
                  <c:v>15.28</c:v>
                </c:pt>
                <c:pt idx="8062">
                  <c:v>15.27</c:v>
                </c:pt>
                <c:pt idx="8063">
                  <c:v>15.27</c:v>
                </c:pt>
                <c:pt idx="8064">
                  <c:v>15.27</c:v>
                </c:pt>
                <c:pt idx="8065">
                  <c:v>15.26</c:v>
                </c:pt>
                <c:pt idx="8066">
                  <c:v>15.23</c:v>
                </c:pt>
                <c:pt idx="8067">
                  <c:v>15.23</c:v>
                </c:pt>
                <c:pt idx="8068">
                  <c:v>15.23</c:v>
                </c:pt>
                <c:pt idx="8069">
                  <c:v>15.19</c:v>
                </c:pt>
                <c:pt idx="8070">
                  <c:v>15.18</c:v>
                </c:pt>
                <c:pt idx="8071">
                  <c:v>15.17</c:v>
                </c:pt>
                <c:pt idx="8072">
                  <c:v>15.17</c:v>
                </c:pt>
                <c:pt idx="8073">
                  <c:v>15.16</c:v>
                </c:pt>
                <c:pt idx="8074">
                  <c:v>15.16</c:v>
                </c:pt>
                <c:pt idx="8075">
                  <c:v>15.15</c:v>
                </c:pt>
                <c:pt idx="8076">
                  <c:v>15.15</c:v>
                </c:pt>
                <c:pt idx="8077">
                  <c:v>15.13</c:v>
                </c:pt>
                <c:pt idx="8078">
                  <c:v>15.11</c:v>
                </c:pt>
                <c:pt idx="8079">
                  <c:v>15.11</c:v>
                </c:pt>
                <c:pt idx="8080">
                  <c:v>15.11</c:v>
                </c:pt>
                <c:pt idx="8081">
                  <c:v>15.1</c:v>
                </c:pt>
                <c:pt idx="8082">
                  <c:v>15.1</c:v>
                </c:pt>
                <c:pt idx="8083">
                  <c:v>15.09</c:v>
                </c:pt>
                <c:pt idx="8084">
                  <c:v>15.09</c:v>
                </c:pt>
                <c:pt idx="8085">
                  <c:v>15.08</c:v>
                </c:pt>
                <c:pt idx="8086">
                  <c:v>15.08</c:v>
                </c:pt>
                <c:pt idx="8087">
                  <c:v>15.08</c:v>
                </c:pt>
                <c:pt idx="8088">
                  <c:v>15.08</c:v>
                </c:pt>
                <c:pt idx="8089">
                  <c:v>15.06</c:v>
                </c:pt>
                <c:pt idx="8090">
                  <c:v>15.06</c:v>
                </c:pt>
                <c:pt idx="8091">
                  <c:v>15.06</c:v>
                </c:pt>
                <c:pt idx="8092">
                  <c:v>15.05</c:v>
                </c:pt>
                <c:pt idx="8093">
                  <c:v>15.05</c:v>
                </c:pt>
                <c:pt idx="8094">
                  <c:v>15.05</c:v>
                </c:pt>
                <c:pt idx="8095">
                  <c:v>15.04</c:v>
                </c:pt>
                <c:pt idx="8096">
                  <c:v>15.04</c:v>
                </c:pt>
                <c:pt idx="8097">
                  <c:v>15.04</c:v>
                </c:pt>
                <c:pt idx="8098">
                  <c:v>15.02</c:v>
                </c:pt>
                <c:pt idx="8099">
                  <c:v>15.02</c:v>
                </c:pt>
                <c:pt idx="8100">
                  <c:v>15.01</c:v>
                </c:pt>
                <c:pt idx="8101">
                  <c:v>15.01</c:v>
                </c:pt>
                <c:pt idx="8102">
                  <c:v>15.01</c:v>
                </c:pt>
                <c:pt idx="8103">
                  <c:v>15</c:v>
                </c:pt>
                <c:pt idx="8104">
                  <c:v>15</c:v>
                </c:pt>
                <c:pt idx="8105">
                  <c:v>15</c:v>
                </c:pt>
                <c:pt idx="8106">
                  <c:v>15</c:v>
                </c:pt>
                <c:pt idx="8107">
                  <c:v>14.98</c:v>
                </c:pt>
                <c:pt idx="8108">
                  <c:v>14.97</c:v>
                </c:pt>
                <c:pt idx="8109">
                  <c:v>14.97</c:v>
                </c:pt>
                <c:pt idx="8110">
                  <c:v>14.96</c:v>
                </c:pt>
                <c:pt idx="8111">
                  <c:v>14.96</c:v>
                </c:pt>
                <c:pt idx="8112">
                  <c:v>14.95</c:v>
                </c:pt>
                <c:pt idx="8113">
                  <c:v>14.95</c:v>
                </c:pt>
                <c:pt idx="8114">
                  <c:v>14.95</c:v>
                </c:pt>
                <c:pt idx="8115">
                  <c:v>14.95</c:v>
                </c:pt>
                <c:pt idx="8116">
                  <c:v>14.95</c:v>
                </c:pt>
                <c:pt idx="8117">
                  <c:v>14.94</c:v>
                </c:pt>
                <c:pt idx="8118">
                  <c:v>14.94</c:v>
                </c:pt>
                <c:pt idx="8119">
                  <c:v>14.94</c:v>
                </c:pt>
                <c:pt idx="8120">
                  <c:v>14.93</c:v>
                </c:pt>
                <c:pt idx="8121">
                  <c:v>14.93</c:v>
                </c:pt>
                <c:pt idx="8122">
                  <c:v>14.93</c:v>
                </c:pt>
                <c:pt idx="8123">
                  <c:v>14.93</c:v>
                </c:pt>
                <c:pt idx="8124">
                  <c:v>14.92</c:v>
                </c:pt>
                <c:pt idx="8125">
                  <c:v>14.92</c:v>
                </c:pt>
                <c:pt idx="8126">
                  <c:v>14.92</c:v>
                </c:pt>
                <c:pt idx="8127">
                  <c:v>14.92</c:v>
                </c:pt>
                <c:pt idx="8128">
                  <c:v>14.91</c:v>
                </c:pt>
                <c:pt idx="8129">
                  <c:v>14.9</c:v>
                </c:pt>
                <c:pt idx="8130">
                  <c:v>14.9</c:v>
                </c:pt>
                <c:pt idx="8131">
                  <c:v>14.89</c:v>
                </c:pt>
                <c:pt idx="8132">
                  <c:v>14.89</c:v>
                </c:pt>
                <c:pt idx="8133">
                  <c:v>14.88</c:v>
                </c:pt>
                <c:pt idx="8134">
                  <c:v>14.87</c:v>
                </c:pt>
                <c:pt idx="8135">
                  <c:v>14.87</c:v>
                </c:pt>
                <c:pt idx="8136">
                  <c:v>14.86</c:v>
                </c:pt>
                <c:pt idx="8137">
                  <c:v>14.85</c:v>
                </c:pt>
                <c:pt idx="8138">
                  <c:v>14.83</c:v>
                </c:pt>
                <c:pt idx="8139">
                  <c:v>14.82</c:v>
                </c:pt>
                <c:pt idx="8140">
                  <c:v>14.82</c:v>
                </c:pt>
                <c:pt idx="8141">
                  <c:v>14.78</c:v>
                </c:pt>
                <c:pt idx="8142">
                  <c:v>14.73</c:v>
                </c:pt>
                <c:pt idx="8143">
                  <c:v>14.72</c:v>
                </c:pt>
                <c:pt idx="8144">
                  <c:v>14.7</c:v>
                </c:pt>
                <c:pt idx="8145">
                  <c:v>14.7</c:v>
                </c:pt>
                <c:pt idx="8146">
                  <c:v>14.68</c:v>
                </c:pt>
                <c:pt idx="8147">
                  <c:v>14.68</c:v>
                </c:pt>
                <c:pt idx="8148">
                  <c:v>14.68</c:v>
                </c:pt>
                <c:pt idx="8149">
                  <c:v>14.66</c:v>
                </c:pt>
                <c:pt idx="8150">
                  <c:v>14.66</c:v>
                </c:pt>
                <c:pt idx="8151">
                  <c:v>14.64</c:v>
                </c:pt>
                <c:pt idx="8152">
                  <c:v>14.63</c:v>
                </c:pt>
                <c:pt idx="8153">
                  <c:v>14.6</c:v>
                </c:pt>
                <c:pt idx="8154">
                  <c:v>14.59</c:v>
                </c:pt>
                <c:pt idx="8155">
                  <c:v>14.58</c:v>
                </c:pt>
                <c:pt idx="8156">
                  <c:v>14.57</c:v>
                </c:pt>
                <c:pt idx="8157">
                  <c:v>14.57</c:v>
                </c:pt>
                <c:pt idx="8158">
                  <c:v>14.56</c:v>
                </c:pt>
                <c:pt idx="8159">
                  <c:v>14.56</c:v>
                </c:pt>
                <c:pt idx="8160">
                  <c:v>14.56</c:v>
                </c:pt>
                <c:pt idx="8161">
                  <c:v>14.55</c:v>
                </c:pt>
                <c:pt idx="8162">
                  <c:v>14.53</c:v>
                </c:pt>
                <c:pt idx="8163">
                  <c:v>14.53</c:v>
                </c:pt>
                <c:pt idx="8164">
                  <c:v>14.53</c:v>
                </c:pt>
                <c:pt idx="8165">
                  <c:v>14.52</c:v>
                </c:pt>
                <c:pt idx="8166">
                  <c:v>14.52</c:v>
                </c:pt>
                <c:pt idx="8167">
                  <c:v>14.51</c:v>
                </c:pt>
                <c:pt idx="8168">
                  <c:v>14.51</c:v>
                </c:pt>
                <c:pt idx="8169">
                  <c:v>14.5</c:v>
                </c:pt>
                <c:pt idx="8170">
                  <c:v>14.5</c:v>
                </c:pt>
                <c:pt idx="8171">
                  <c:v>14.5</c:v>
                </c:pt>
                <c:pt idx="8172">
                  <c:v>14.49</c:v>
                </c:pt>
                <c:pt idx="8173">
                  <c:v>14.49</c:v>
                </c:pt>
                <c:pt idx="8174">
                  <c:v>14.46</c:v>
                </c:pt>
                <c:pt idx="8175">
                  <c:v>14.44</c:v>
                </c:pt>
                <c:pt idx="8176">
                  <c:v>14.44</c:v>
                </c:pt>
                <c:pt idx="8177">
                  <c:v>14.42</c:v>
                </c:pt>
                <c:pt idx="8178">
                  <c:v>14.41</c:v>
                </c:pt>
                <c:pt idx="8179">
                  <c:v>14.36</c:v>
                </c:pt>
                <c:pt idx="8180">
                  <c:v>14.36</c:v>
                </c:pt>
                <c:pt idx="8181">
                  <c:v>14.35</c:v>
                </c:pt>
                <c:pt idx="8182">
                  <c:v>14.31</c:v>
                </c:pt>
                <c:pt idx="8183">
                  <c:v>14.31</c:v>
                </c:pt>
                <c:pt idx="8184">
                  <c:v>14.3</c:v>
                </c:pt>
                <c:pt idx="8185">
                  <c:v>14.3</c:v>
                </c:pt>
                <c:pt idx="8186">
                  <c:v>14.3</c:v>
                </c:pt>
                <c:pt idx="8187">
                  <c:v>14.3</c:v>
                </c:pt>
                <c:pt idx="8188">
                  <c:v>14.29</c:v>
                </c:pt>
                <c:pt idx="8189">
                  <c:v>14.29</c:v>
                </c:pt>
                <c:pt idx="8190">
                  <c:v>14.27</c:v>
                </c:pt>
                <c:pt idx="8191">
                  <c:v>14.27</c:v>
                </c:pt>
                <c:pt idx="8192">
                  <c:v>14.27</c:v>
                </c:pt>
                <c:pt idx="8193">
                  <c:v>14.26</c:v>
                </c:pt>
                <c:pt idx="8194">
                  <c:v>14.26</c:v>
                </c:pt>
                <c:pt idx="8195">
                  <c:v>14.25</c:v>
                </c:pt>
                <c:pt idx="8196">
                  <c:v>14.25</c:v>
                </c:pt>
                <c:pt idx="8197">
                  <c:v>14.25</c:v>
                </c:pt>
                <c:pt idx="8198">
                  <c:v>14.23</c:v>
                </c:pt>
                <c:pt idx="8199">
                  <c:v>14.23</c:v>
                </c:pt>
                <c:pt idx="8200">
                  <c:v>14.22</c:v>
                </c:pt>
                <c:pt idx="8201">
                  <c:v>14.21</c:v>
                </c:pt>
                <c:pt idx="8202">
                  <c:v>14.16</c:v>
                </c:pt>
                <c:pt idx="8203">
                  <c:v>14.15</c:v>
                </c:pt>
                <c:pt idx="8204">
                  <c:v>14.12</c:v>
                </c:pt>
                <c:pt idx="8205">
                  <c:v>14.11</c:v>
                </c:pt>
                <c:pt idx="8206">
                  <c:v>14.09</c:v>
                </c:pt>
                <c:pt idx="8207">
                  <c:v>14.09</c:v>
                </c:pt>
                <c:pt idx="8208">
                  <c:v>14.08</c:v>
                </c:pt>
                <c:pt idx="8209">
                  <c:v>14.05</c:v>
                </c:pt>
                <c:pt idx="8210">
                  <c:v>14.04</c:v>
                </c:pt>
                <c:pt idx="8211">
                  <c:v>14.04</c:v>
                </c:pt>
                <c:pt idx="8212">
                  <c:v>14.03</c:v>
                </c:pt>
                <c:pt idx="8213">
                  <c:v>14</c:v>
                </c:pt>
                <c:pt idx="8214">
                  <c:v>14</c:v>
                </c:pt>
                <c:pt idx="8215">
                  <c:v>13.95</c:v>
                </c:pt>
                <c:pt idx="8216">
                  <c:v>13.93</c:v>
                </c:pt>
                <c:pt idx="8217">
                  <c:v>13.93</c:v>
                </c:pt>
                <c:pt idx="8218">
                  <c:v>13.92</c:v>
                </c:pt>
                <c:pt idx="8219">
                  <c:v>13.91</c:v>
                </c:pt>
                <c:pt idx="8220">
                  <c:v>13.91</c:v>
                </c:pt>
                <c:pt idx="8221">
                  <c:v>13.91</c:v>
                </c:pt>
                <c:pt idx="8222">
                  <c:v>13.9</c:v>
                </c:pt>
                <c:pt idx="8223">
                  <c:v>13.89</c:v>
                </c:pt>
                <c:pt idx="8224">
                  <c:v>13.89</c:v>
                </c:pt>
                <c:pt idx="8225">
                  <c:v>13.88</c:v>
                </c:pt>
                <c:pt idx="8226">
                  <c:v>13.87</c:v>
                </c:pt>
                <c:pt idx="8227">
                  <c:v>13.86</c:v>
                </c:pt>
                <c:pt idx="8228">
                  <c:v>13.85</c:v>
                </c:pt>
                <c:pt idx="8229">
                  <c:v>13.8</c:v>
                </c:pt>
                <c:pt idx="8230">
                  <c:v>13.79</c:v>
                </c:pt>
                <c:pt idx="8231">
                  <c:v>13.79</c:v>
                </c:pt>
                <c:pt idx="8232">
                  <c:v>13.79</c:v>
                </c:pt>
                <c:pt idx="8233">
                  <c:v>13.77</c:v>
                </c:pt>
                <c:pt idx="8234">
                  <c:v>13.76</c:v>
                </c:pt>
                <c:pt idx="8235">
                  <c:v>13.73</c:v>
                </c:pt>
                <c:pt idx="8236">
                  <c:v>13.71</c:v>
                </c:pt>
                <c:pt idx="8237">
                  <c:v>13.7</c:v>
                </c:pt>
                <c:pt idx="8238">
                  <c:v>13.68</c:v>
                </c:pt>
                <c:pt idx="8239">
                  <c:v>13.63</c:v>
                </c:pt>
                <c:pt idx="8240">
                  <c:v>13.58</c:v>
                </c:pt>
                <c:pt idx="8241">
                  <c:v>13.58</c:v>
                </c:pt>
                <c:pt idx="8242">
                  <c:v>13.55</c:v>
                </c:pt>
                <c:pt idx="8243">
                  <c:v>13.55</c:v>
                </c:pt>
                <c:pt idx="8244">
                  <c:v>13.51</c:v>
                </c:pt>
                <c:pt idx="8245">
                  <c:v>13.5</c:v>
                </c:pt>
                <c:pt idx="8246">
                  <c:v>13.48</c:v>
                </c:pt>
                <c:pt idx="8247">
                  <c:v>13.47</c:v>
                </c:pt>
                <c:pt idx="8248">
                  <c:v>13.47</c:v>
                </c:pt>
                <c:pt idx="8249">
                  <c:v>13.44</c:v>
                </c:pt>
                <c:pt idx="8250">
                  <c:v>13.42</c:v>
                </c:pt>
                <c:pt idx="8251">
                  <c:v>13.41</c:v>
                </c:pt>
                <c:pt idx="8252">
                  <c:v>13.39</c:v>
                </c:pt>
                <c:pt idx="8253">
                  <c:v>13.38</c:v>
                </c:pt>
                <c:pt idx="8254">
                  <c:v>13.37</c:v>
                </c:pt>
                <c:pt idx="8255">
                  <c:v>13.37</c:v>
                </c:pt>
                <c:pt idx="8256">
                  <c:v>13.34</c:v>
                </c:pt>
                <c:pt idx="8257">
                  <c:v>13.33</c:v>
                </c:pt>
                <c:pt idx="8258">
                  <c:v>13.3</c:v>
                </c:pt>
                <c:pt idx="8259">
                  <c:v>13.29</c:v>
                </c:pt>
                <c:pt idx="8260">
                  <c:v>13.25</c:v>
                </c:pt>
                <c:pt idx="8261">
                  <c:v>13.24</c:v>
                </c:pt>
                <c:pt idx="8262">
                  <c:v>13.19</c:v>
                </c:pt>
                <c:pt idx="8263">
                  <c:v>13.19</c:v>
                </c:pt>
                <c:pt idx="8264">
                  <c:v>13.17</c:v>
                </c:pt>
                <c:pt idx="8265">
                  <c:v>13.15</c:v>
                </c:pt>
                <c:pt idx="8266">
                  <c:v>13.13</c:v>
                </c:pt>
                <c:pt idx="8267">
                  <c:v>13.13</c:v>
                </c:pt>
                <c:pt idx="8268">
                  <c:v>13.11</c:v>
                </c:pt>
                <c:pt idx="8269">
                  <c:v>13.1</c:v>
                </c:pt>
                <c:pt idx="8270">
                  <c:v>13.08</c:v>
                </c:pt>
                <c:pt idx="8271">
                  <c:v>13.07</c:v>
                </c:pt>
                <c:pt idx="8272">
                  <c:v>13.05</c:v>
                </c:pt>
                <c:pt idx="8273">
                  <c:v>13.02</c:v>
                </c:pt>
                <c:pt idx="8274">
                  <c:v>13.01</c:v>
                </c:pt>
                <c:pt idx="8275">
                  <c:v>13.01</c:v>
                </c:pt>
                <c:pt idx="8276">
                  <c:v>13</c:v>
                </c:pt>
                <c:pt idx="8277">
                  <c:v>13</c:v>
                </c:pt>
                <c:pt idx="8278">
                  <c:v>12.99</c:v>
                </c:pt>
                <c:pt idx="8279">
                  <c:v>12.98</c:v>
                </c:pt>
                <c:pt idx="8280">
                  <c:v>12.95</c:v>
                </c:pt>
                <c:pt idx="8281">
                  <c:v>12.94</c:v>
                </c:pt>
                <c:pt idx="8282">
                  <c:v>12.93</c:v>
                </c:pt>
                <c:pt idx="8283">
                  <c:v>12.93</c:v>
                </c:pt>
                <c:pt idx="8284">
                  <c:v>12.92</c:v>
                </c:pt>
                <c:pt idx="8285">
                  <c:v>12.91</c:v>
                </c:pt>
                <c:pt idx="8286">
                  <c:v>12.9</c:v>
                </c:pt>
                <c:pt idx="8287">
                  <c:v>12.89</c:v>
                </c:pt>
                <c:pt idx="8288">
                  <c:v>12.89</c:v>
                </c:pt>
                <c:pt idx="8289">
                  <c:v>12.88</c:v>
                </c:pt>
                <c:pt idx="8290">
                  <c:v>12.86</c:v>
                </c:pt>
                <c:pt idx="8291">
                  <c:v>12.86</c:v>
                </c:pt>
                <c:pt idx="8292">
                  <c:v>12.85</c:v>
                </c:pt>
                <c:pt idx="8293">
                  <c:v>12.85</c:v>
                </c:pt>
                <c:pt idx="8294">
                  <c:v>12.84</c:v>
                </c:pt>
                <c:pt idx="8295">
                  <c:v>12.84</c:v>
                </c:pt>
                <c:pt idx="8296">
                  <c:v>12.83</c:v>
                </c:pt>
                <c:pt idx="8297">
                  <c:v>12.82</c:v>
                </c:pt>
                <c:pt idx="8298">
                  <c:v>12.81</c:v>
                </c:pt>
                <c:pt idx="8299">
                  <c:v>12.78</c:v>
                </c:pt>
                <c:pt idx="8300">
                  <c:v>12.76</c:v>
                </c:pt>
                <c:pt idx="8301">
                  <c:v>12.71</c:v>
                </c:pt>
                <c:pt idx="8302">
                  <c:v>12.7</c:v>
                </c:pt>
                <c:pt idx="8303">
                  <c:v>12.66</c:v>
                </c:pt>
                <c:pt idx="8304">
                  <c:v>12.65</c:v>
                </c:pt>
                <c:pt idx="8305">
                  <c:v>12.64</c:v>
                </c:pt>
                <c:pt idx="8306">
                  <c:v>12.6</c:v>
                </c:pt>
                <c:pt idx="8307">
                  <c:v>12.59</c:v>
                </c:pt>
                <c:pt idx="8308">
                  <c:v>12.58</c:v>
                </c:pt>
                <c:pt idx="8309">
                  <c:v>12.57</c:v>
                </c:pt>
                <c:pt idx="8310">
                  <c:v>12.57</c:v>
                </c:pt>
                <c:pt idx="8311">
                  <c:v>12.56</c:v>
                </c:pt>
                <c:pt idx="8312">
                  <c:v>12.51</c:v>
                </c:pt>
                <c:pt idx="8313">
                  <c:v>12.51</c:v>
                </c:pt>
                <c:pt idx="8314">
                  <c:v>12.48</c:v>
                </c:pt>
                <c:pt idx="8315">
                  <c:v>12.45</c:v>
                </c:pt>
                <c:pt idx="8316">
                  <c:v>12.44</c:v>
                </c:pt>
                <c:pt idx="8317">
                  <c:v>12.44</c:v>
                </c:pt>
                <c:pt idx="8318">
                  <c:v>12.43</c:v>
                </c:pt>
                <c:pt idx="8319">
                  <c:v>12.4</c:v>
                </c:pt>
                <c:pt idx="8320">
                  <c:v>12.39</c:v>
                </c:pt>
                <c:pt idx="8321">
                  <c:v>12.36</c:v>
                </c:pt>
                <c:pt idx="8322">
                  <c:v>12.35</c:v>
                </c:pt>
                <c:pt idx="8323">
                  <c:v>12.3</c:v>
                </c:pt>
                <c:pt idx="8324">
                  <c:v>12.28</c:v>
                </c:pt>
                <c:pt idx="8325">
                  <c:v>12.25</c:v>
                </c:pt>
                <c:pt idx="8326">
                  <c:v>12.24</c:v>
                </c:pt>
                <c:pt idx="8327">
                  <c:v>12.22</c:v>
                </c:pt>
                <c:pt idx="8328">
                  <c:v>12.22</c:v>
                </c:pt>
                <c:pt idx="8329">
                  <c:v>12.21</c:v>
                </c:pt>
                <c:pt idx="8330">
                  <c:v>12.21</c:v>
                </c:pt>
                <c:pt idx="8331">
                  <c:v>12.2</c:v>
                </c:pt>
                <c:pt idx="8332">
                  <c:v>12.17</c:v>
                </c:pt>
                <c:pt idx="8333">
                  <c:v>12.16</c:v>
                </c:pt>
                <c:pt idx="8334">
                  <c:v>12.14</c:v>
                </c:pt>
                <c:pt idx="8335">
                  <c:v>12.14</c:v>
                </c:pt>
                <c:pt idx="8336">
                  <c:v>12.11</c:v>
                </c:pt>
                <c:pt idx="8337">
                  <c:v>12.09</c:v>
                </c:pt>
                <c:pt idx="8338">
                  <c:v>12.07</c:v>
                </c:pt>
                <c:pt idx="8339">
                  <c:v>12.06</c:v>
                </c:pt>
                <c:pt idx="8340">
                  <c:v>12.06</c:v>
                </c:pt>
                <c:pt idx="8341">
                  <c:v>12.03</c:v>
                </c:pt>
                <c:pt idx="8342">
                  <c:v>12.02</c:v>
                </c:pt>
                <c:pt idx="8343">
                  <c:v>12.02</c:v>
                </c:pt>
                <c:pt idx="8344">
                  <c:v>12.01</c:v>
                </c:pt>
                <c:pt idx="8345">
                  <c:v>12.01</c:v>
                </c:pt>
                <c:pt idx="8346">
                  <c:v>12.01</c:v>
                </c:pt>
                <c:pt idx="8347">
                  <c:v>12</c:v>
                </c:pt>
                <c:pt idx="8348">
                  <c:v>12</c:v>
                </c:pt>
                <c:pt idx="8349">
                  <c:v>11.99</c:v>
                </c:pt>
                <c:pt idx="8350">
                  <c:v>11.98</c:v>
                </c:pt>
                <c:pt idx="8351">
                  <c:v>11.97</c:v>
                </c:pt>
                <c:pt idx="8352">
                  <c:v>11.95</c:v>
                </c:pt>
                <c:pt idx="8353">
                  <c:v>11.95</c:v>
                </c:pt>
                <c:pt idx="8354">
                  <c:v>11.94</c:v>
                </c:pt>
                <c:pt idx="8355">
                  <c:v>11.93</c:v>
                </c:pt>
                <c:pt idx="8356">
                  <c:v>11.9</c:v>
                </c:pt>
                <c:pt idx="8357">
                  <c:v>11.87</c:v>
                </c:pt>
                <c:pt idx="8358">
                  <c:v>11.85</c:v>
                </c:pt>
                <c:pt idx="8359">
                  <c:v>11.85</c:v>
                </c:pt>
                <c:pt idx="8360">
                  <c:v>11.84</c:v>
                </c:pt>
                <c:pt idx="8361">
                  <c:v>11.83</c:v>
                </c:pt>
                <c:pt idx="8362">
                  <c:v>11.81</c:v>
                </c:pt>
                <c:pt idx="8363">
                  <c:v>11.79</c:v>
                </c:pt>
                <c:pt idx="8364">
                  <c:v>11.76</c:v>
                </c:pt>
                <c:pt idx="8365">
                  <c:v>11.76</c:v>
                </c:pt>
                <c:pt idx="8366">
                  <c:v>11.72</c:v>
                </c:pt>
                <c:pt idx="8367">
                  <c:v>11.71</c:v>
                </c:pt>
                <c:pt idx="8368">
                  <c:v>11.69</c:v>
                </c:pt>
                <c:pt idx="8369">
                  <c:v>11.67</c:v>
                </c:pt>
                <c:pt idx="8370">
                  <c:v>11.64</c:v>
                </c:pt>
                <c:pt idx="8371">
                  <c:v>11.6</c:v>
                </c:pt>
                <c:pt idx="8372">
                  <c:v>11.6</c:v>
                </c:pt>
                <c:pt idx="8373">
                  <c:v>11.6</c:v>
                </c:pt>
                <c:pt idx="8374">
                  <c:v>11.56</c:v>
                </c:pt>
                <c:pt idx="8375">
                  <c:v>11.55</c:v>
                </c:pt>
                <c:pt idx="8376">
                  <c:v>11.54</c:v>
                </c:pt>
                <c:pt idx="8377">
                  <c:v>11.52</c:v>
                </c:pt>
                <c:pt idx="8378">
                  <c:v>11.51</c:v>
                </c:pt>
                <c:pt idx="8379">
                  <c:v>11.5</c:v>
                </c:pt>
                <c:pt idx="8380">
                  <c:v>11.5</c:v>
                </c:pt>
                <c:pt idx="8381">
                  <c:v>11.48</c:v>
                </c:pt>
                <c:pt idx="8382">
                  <c:v>11.45</c:v>
                </c:pt>
                <c:pt idx="8383">
                  <c:v>11.44</c:v>
                </c:pt>
                <c:pt idx="8384">
                  <c:v>11.42</c:v>
                </c:pt>
                <c:pt idx="8385">
                  <c:v>11.41</c:v>
                </c:pt>
                <c:pt idx="8386">
                  <c:v>11.37</c:v>
                </c:pt>
                <c:pt idx="8387">
                  <c:v>11.36</c:v>
                </c:pt>
                <c:pt idx="8388">
                  <c:v>11.36</c:v>
                </c:pt>
                <c:pt idx="8389">
                  <c:v>11.35</c:v>
                </c:pt>
                <c:pt idx="8390">
                  <c:v>11.34</c:v>
                </c:pt>
                <c:pt idx="8391">
                  <c:v>11.32</c:v>
                </c:pt>
                <c:pt idx="8392">
                  <c:v>11.3</c:v>
                </c:pt>
                <c:pt idx="8393">
                  <c:v>11.26</c:v>
                </c:pt>
                <c:pt idx="8394">
                  <c:v>11.23</c:v>
                </c:pt>
                <c:pt idx="8395">
                  <c:v>11.21</c:v>
                </c:pt>
                <c:pt idx="8396">
                  <c:v>11.21</c:v>
                </c:pt>
                <c:pt idx="8397">
                  <c:v>11.18</c:v>
                </c:pt>
                <c:pt idx="8398">
                  <c:v>11.17</c:v>
                </c:pt>
                <c:pt idx="8399">
                  <c:v>11.16</c:v>
                </c:pt>
                <c:pt idx="8400">
                  <c:v>11.16</c:v>
                </c:pt>
                <c:pt idx="8401">
                  <c:v>11.15</c:v>
                </c:pt>
                <c:pt idx="8402">
                  <c:v>11.15</c:v>
                </c:pt>
                <c:pt idx="8403">
                  <c:v>11.14</c:v>
                </c:pt>
                <c:pt idx="8404">
                  <c:v>11.12</c:v>
                </c:pt>
                <c:pt idx="8405">
                  <c:v>11.03</c:v>
                </c:pt>
                <c:pt idx="8406">
                  <c:v>11.01</c:v>
                </c:pt>
                <c:pt idx="8407">
                  <c:v>10.92</c:v>
                </c:pt>
                <c:pt idx="8408">
                  <c:v>10.81</c:v>
                </c:pt>
                <c:pt idx="8409">
                  <c:v>10.79</c:v>
                </c:pt>
                <c:pt idx="8410">
                  <c:v>10.78</c:v>
                </c:pt>
                <c:pt idx="8411">
                  <c:v>10.76</c:v>
                </c:pt>
                <c:pt idx="8412">
                  <c:v>10.74</c:v>
                </c:pt>
                <c:pt idx="8413">
                  <c:v>10.74</c:v>
                </c:pt>
                <c:pt idx="8414">
                  <c:v>10.71</c:v>
                </c:pt>
                <c:pt idx="8415">
                  <c:v>10.71</c:v>
                </c:pt>
                <c:pt idx="8416">
                  <c:v>10.69</c:v>
                </c:pt>
                <c:pt idx="8417">
                  <c:v>10.69</c:v>
                </c:pt>
                <c:pt idx="8418">
                  <c:v>10.66</c:v>
                </c:pt>
                <c:pt idx="8419">
                  <c:v>10.65</c:v>
                </c:pt>
                <c:pt idx="8420">
                  <c:v>10.64</c:v>
                </c:pt>
                <c:pt idx="8421">
                  <c:v>10.63</c:v>
                </c:pt>
                <c:pt idx="8422">
                  <c:v>10.62</c:v>
                </c:pt>
                <c:pt idx="8423">
                  <c:v>10.6</c:v>
                </c:pt>
                <c:pt idx="8424">
                  <c:v>10.6</c:v>
                </c:pt>
                <c:pt idx="8425">
                  <c:v>10.58</c:v>
                </c:pt>
                <c:pt idx="8426">
                  <c:v>10.57</c:v>
                </c:pt>
                <c:pt idx="8427">
                  <c:v>10.57</c:v>
                </c:pt>
                <c:pt idx="8428">
                  <c:v>10.57</c:v>
                </c:pt>
                <c:pt idx="8429">
                  <c:v>10.56</c:v>
                </c:pt>
                <c:pt idx="8430">
                  <c:v>10.55</c:v>
                </c:pt>
                <c:pt idx="8431">
                  <c:v>10.55</c:v>
                </c:pt>
                <c:pt idx="8432">
                  <c:v>10.54</c:v>
                </c:pt>
                <c:pt idx="8433">
                  <c:v>10.54</c:v>
                </c:pt>
                <c:pt idx="8434">
                  <c:v>10.52</c:v>
                </c:pt>
                <c:pt idx="8435">
                  <c:v>10.52</c:v>
                </c:pt>
                <c:pt idx="8436">
                  <c:v>10.5</c:v>
                </c:pt>
                <c:pt idx="8437">
                  <c:v>10.46</c:v>
                </c:pt>
                <c:pt idx="8438">
                  <c:v>10.42</c:v>
                </c:pt>
                <c:pt idx="8439">
                  <c:v>10.42</c:v>
                </c:pt>
                <c:pt idx="8440">
                  <c:v>10.4</c:v>
                </c:pt>
                <c:pt idx="8441">
                  <c:v>10.4</c:v>
                </c:pt>
                <c:pt idx="8442">
                  <c:v>10.4</c:v>
                </c:pt>
                <c:pt idx="8443">
                  <c:v>10.39</c:v>
                </c:pt>
                <c:pt idx="8444">
                  <c:v>10.39</c:v>
                </c:pt>
                <c:pt idx="8445">
                  <c:v>10.37</c:v>
                </c:pt>
                <c:pt idx="8446">
                  <c:v>10.33</c:v>
                </c:pt>
                <c:pt idx="8447">
                  <c:v>10.33</c:v>
                </c:pt>
                <c:pt idx="8448">
                  <c:v>10.32</c:v>
                </c:pt>
                <c:pt idx="8449">
                  <c:v>10.24</c:v>
                </c:pt>
                <c:pt idx="8450">
                  <c:v>10.24</c:v>
                </c:pt>
                <c:pt idx="8451">
                  <c:v>10.220000000000001</c:v>
                </c:pt>
                <c:pt idx="8452">
                  <c:v>10.220000000000001</c:v>
                </c:pt>
                <c:pt idx="8453">
                  <c:v>10.18</c:v>
                </c:pt>
                <c:pt idx="8454">
                  <c:v>10.18</c:v>
                </c:pt>
                <c:pt idx="8455">
                  <c:v>10.16</c:v>
                </c:pt>
                <c:pt idx="8456">
                  <c:v>10.14</c:v>
                </c:pt>
                <c:pt idx="8457">
                  <c:v>10.130000000000001</c:v>
                </c:pt>
                <c:pt idx="8458">
                  <c:v>10.11</c:v>
                </c:pt>
                <c:pt idx="8459">
                  <c:v>10.1</c:v>
                </c:pt>
                <c:pt idx="8460">
                  <c:v>10.1</c:v>
                </c:pt>
                <c:pt idx="8461">
                  <c:v>10.08</c:v>
                </c:pt>
                <c:pt idx="8462">
                  <c:v>10.07</c:v>
                </c:pt>
                <c:pt idx="8463">
                  <c:v>10.06</c:v>
                </c:pt>
                <c:pt idx="8464">
                  <c:v>10.06</c:v>
                </c:pt>
                <c:pt idx="8465">
                  <c:v>10.06</c:v>
                </c:pt>
                <c:pt idx="8466">
                  <c:v>10.050000000000001</c:v>
                </c:pt>
                <c:pt idx="8467">
                  <c:v>10.039999999999999</c:v>
                </c:pt>
                <c:pt idx="8468">
                  <c:v>10.039999999999999</c:v>
                </c:pt>
                <c:pt idx="8469">
                  <c:v>10.029999999999999</c:v>
                </c:pt>
                <c:pt idx="8470">
                  <c:v>10.029999999999999</c:v>
                </c:pt>
                <c:pt idx="8471">
                  <c:v>9.98</c:v>
                </c:pt>
                <c:pt idx="8472">
                  <c:v>9.9600000000000009</c:v>
                </c:pt>
                <c:pt idx="8473">
                  <c:v>9.91</c:v>
                </c:pt>
                <c:pt idx="8474">
                  <c:v>9.9</c:v>
                </c:pt>
                <c:pt idx="8475">
                  <c:v>9.9</c:v>
                </c:pt>
                <c:pt idx="8476">
                  <c:v>9.89</c:v>
                </c:pt>
                <c:pt idx="8477">
                  <c:v>9.8800000000000008</c:v>
                </c:pt>
                <c:pt idx="8478">
                  <c:v>9.85</c:v>
                </c:pt>
                <c:pt idx="8479">
                  <c:v>9.84</c:v>
                </c:pt>
                <c:pt idx="8480">
                  <c:v>9.81</c:v>
                </c:pt>
                <c:pt idx="8481">
                  <c:v>9.8000000000000007</c:v>
                </c:pt>
                <c:pt idx="8482">
                  <c:v>9.7899999999999991</c:v>
                </c:pt>
                <c:pt idx="8483">
                  <c:v>9.7799999999999994</c:v>
                </c:pt>
                <c:pt idx="8484">
                  <c:v>9.77</c:v>
                </c:pt>
                <c:pt idx="8485">
                  <c:v>9.73</c:v>
                </c:pt>
                <c:pt idx="8486">
                  <c:v>9.7200000000000006</c:v>
                </c:pt>
                <c:pt idx="8487">
                  <c:v>9.6999999999999993</c:v>
                </c:pt>
                <c:pt idx="8488">
                  <c:v>9.66</c:v>
                </c:pt>
                <c:pt idx="8489">
                  <c:v>9.6300000000000008</c:v>
                </c:pt>
                <c:pt idx="8490">
                  <c:v>9.6199999999999992</c:v>
                </c:pt>
                <c:pt idx="8491">
                  <c:v>9.6</c:v>
                </c:pt>
                <c:pt idx="8492">
                  <c:v>9.59</c:v>
                </c:pt>
                <c:pt idx="8493">
                  <c:v>9.56</c:v>
                </c:pt>
                <c:pt idx="8494">
                  <c:v>9.52</c:v>
                </c:pt>
                <c:pt idx="8495">
                  <c:v>9.5</c:v>
                </c:pt>
                <c:pt idx="8496">
                  <c:v>9.48</c:v>
                </c:pt>
                <c:pt idx="8497">
                  <c:v>9.3699999999999992</c:v>
                </c:pt>
                <c:pt idx="8498">
                  <c:v>9.3699999999999992</c:v>
                </c:pt>
                <c:pt idx="8499">
                  <c:v>9.3699999999999992</c:v>
                </c:pt>
                <c:pt idx="8500">
                  <c:v>9.34</c:v>
                </c:pt>
                <c:pt idx="8501">
                  <c:v>9.32</c:v>
                </c:pt>
                <c:pt idx="8502">
                  <c:v>9.31</c:v>
                </c:pt>
                <c:pt idx="8503">
                  <c:v>9.3000000000000007</c:v>
                </c:pt>
                <c:pt idx="8504">
                  <c:v>9.2899999999999991</c:v>
                </c:pt>
                <c:pt idx="8505">
                  <c:v>9.2799999999999994</c:v>
                </c:pt>
                <c:pt idx="8506">
                  <c:v>9.27</c:v>
                </c:pt>
                <c:pt idx="8507">
                  <c:v>9.27</c:v>
                </c:pt>
                <c:pt idx="8508">
                  <c:v>9.25</c:v>
                </c:pt>
                <c:pt idx="8509">
                  <c:v>9.2100000000000009</c:v>
                </c:pt>
                <c:pt idx="8510">
                  <c:v>9.1999999999999993</c:v>
                </c:pt>
                <c:pt idx="8511">
                  <c:v>9.1</c:v>
                </c:pt>
                <c:pt idx="8512">
                  <c:v>9.08</c:v>
                </c:pt>
                <c:pt idx="8513">
                  <c:v>8.98</c:v>
                </c:pt>
                <c:pt idx="8514">
                  <c:v>8.94</c:v>
                </c:pt>
                <c:pt idx="8515">
                  <c:v>8.93</c:v>
                </c:pt>
                <c:pt idx="8516">
                  <c:v>8.8800000000000008</c:v>
                </c:pt>
                <c:pt idx="8517">
                  <c:v>8.7100000000000009</c:v>
                </c:pt>
                <c:pt idx="8518">
                  <c:v>8.6999999999999993</c:v>
                </c:pt>
                <c:pt idx="8519">
                  <c:v>8.65</c:v>
                </c:pt>
                <c:pt idx="8520">
                  <c:v>8.57</c:v>
                </c:pt>
                <c:pt idx="8521">
                  <c:v>8.5</c:v>
                </c:pt>
                <c:pt idx="8522">
                  <c:v>8.49</c:v>
                </c:pt>
                <c:pt idx="8523">
                  <c:v>8.4</c:v>
                </c:pt>
                <c:pt idx="8524">
                  <c:v>8.35</c:v>
                </c:pt>
                <c:pt idx="8525">
                  <c:v>8.25</c:v>
                </c:pt>
                <c:pt idx="8526">
                  <c:v>8.1</c:v>
                </c:pt>
                <c:pt idx="8527">
                  <c:v>8.08</c:v>
                </c:pt>
                <c:pt idx="8528">
                  <c:v>7.99</c:v>
                </c:pt>
                <c:pt idx="8529">
                  <c:v>7.93</c:v>
                </c:pt>
                <c:pt idx="8530">
                  <c:v>7.92</c:v>
                </c:pt>
                <c:pt idx="8531">
                  <c:v>7.84</c:v>
                </c:pt>
                <c:pt idx="8532">
                  <c:v>7.8</c:v>
                </c:pt>
                <c:pt idx="8533">
                  <c:v>7.75</c:v>
                </c:pt>
                <c:pt idx="8534">
                  <c:v>7.73</c:v>
                </c:pt>
                <c:pt idx="8535">
                  <c:v>7.68</c:v>
                </c:pt>
                <c:pt idx="8536">
                  <c:v>7.34</c:v>
                </c:pt>
                <c:pt idx="8537">
                  <c:v>7.29</c:v>
                </c:pt>
                <c:pt idx="8538">
                  <c:v>7.19</c:v>
                </c:pt>
                <c:pt idx="8539">
                  <c:v>6.98</c:v>
                </c:pt>
                <c:pt idx="8540">
                  <c:v>6.87</c:v>
                </c:pt>
                <c:pt idx="8541">
                  <c:v>6.68</c:v>
                </c:pt>
                <c:pt idx="8542">
                  <c:v>6.53</c:v>
                </c:pt>
                <c:pt idx="8543">
                  <c:v>6.29</c:v>
                </c:pt>
                <c:pt idx="8544">
                  <c:v>6.24</c:v>
                </c:pt>
                <c:pt idx="8545">
                  <c:v>6.18</c:v>
                </c:pt>
                <c:pt idx="8546">
                  <c:v>6.1</c:v>
                </c:pt>
                <c:pt idx="8547">
                  <c:v>5.99</c:v>
                </c:pt>
                <c:pt idx="8548">
                  <c:v>5.84</c:v>
                </c:pt>
                <c:pt idx="8549">
                  <c:v>5.76</c:v>
                </c:pt>
                <c:pt idx="8550">
                  <c:v>5.61</c:v>
                </c:pt>
                <c:pt idx="8551">
                  <c:v>5.57</c:v>
                </c:pt>
                <c:pt idx="8552">
                  <c:v>5.28</c:v>
                </c:pt>
                <c:pt idx="8553">
                  <c:v>5.24</c:v>
                </c:pt>
                <c:pt idx="8554">
                  <c:v>5.19</c:v>
                </c:pt>
                <c:pt idx="8555">
                  <c:v>5.15</c:v>
                </c:pt>
                <c:pt idx="8556">
                  <c:v>5.08</c:v>
                </c:pt>
                <c:pt idx="8557">
                  <c:v>5.08</c:v>
                </c:pt>
                <c:pt idx="8558">
                  <c:v>5.0599999999999996</c:v>
                </c:pt>
                <c:pt idx="8559">
                  <c:v>4.8899999999999997</c:v>
                </c:pt>
                <c:pt idx="8560">
                  <c:v>4.8899999999999997</c:v>
                </c:pt>
                <c:pt idx="8561">
                  <c:v>4.8600000000000003</c:v>
                </c:pt>
                <c:pt idx="8562">
                  <c:v>4.49</c:v>
                </c:pt>
                <c:pt idx="8563">
                  <c:v>4.47</c:v>
                </c:pt>
                <c:pt idx="8564">
                  <c:v>4.46</c:v>
                </c:pt>
                <c:pt idx="8565">
                  <c:v>4.4400000000000004</c:v>
                </c:pt>
                <c:pt idx="8566">
                  <c:v>4.37</c:v>
                </c:pt>
                <c:pt idx="8567">
                  <c:v>4.2</c:v>
                </c:pt>
                <c:pt idx="8568">
                  <c:v>4.17</c:v>
                </c:pt>
                <c:pt idx="8569">
                  <c:v>4.08</c:v>
                </c:pt>
                <c:pt idx="8570">
                  <c:v>4.04</c:v>
                </c:pt>
                <c:pt idx="8571">
                  <c:v>4.01</c:v>
                </c:pt>
                <c:pt idx="8572">
                  <c:v>3.98</c:v>
                </c:pt>
                <c:pt idx="8573">
                  <c:v>3.91</c:v>
                </c:pt>
                <c:pt idx="8574">
                  <c:v>3.74</c:v>
                </c:pt>
                <c:pt idx="8575">
                  <c:v>3.68</c:v>
                </c:pt>
                <c:pt idx="8576">
                  <c:v>3.53</c:v>
                </c:pt>
                <c:pt idx="8577">
                  <c:v>3.46</c:v>
                </c:pt>
                <c:pt idx="8578">
                  <c:v>3.27</c:v>
                </c:pt>
                <c:pt idx="8579">
                  <c:v>3.2</c:v>
                </c:pt>
                <c:pt idx="8580">
                  <c:v>3.17</c:v>
                </c:pt>
                <c:pt idx="8581">
                  <c:v>3.04</c:v>
                </c:pt>
                <c:pt idx="8582">
                  <c:v>2.87</c:v>
                </c:pt>
                <c:pt idx="8583">
                  <c:v>2.83</c:v>
                </c:pt>
                <c:pt idx="8584">
                  <c:v>2.52</c:v>
                </c:pt>
                <c:pt idx="8585">
                  <c:v>2.1800000000000002</c:v>
                </c:pt>
                <c:pt idx="8586">
                  <c:v>2.12</c:v>
                </c:pt>
                <c:pt idx="8587">
                  <c:v>2.0699999999999998</c:v>
                </c:pt>
                <c:pt idx="8588">
                  <c:v>1.93</c:v>
                </c:pt>
                <c:pt idx="8589">
                  <c:v>1.78</c:v>
                </c:pt>
                <c:pt idx="8590">
                  <c:v>1.66</c:v>
                </c:pt>
                <c:pt idx="8591">
                  <c:v>1.64</c:v>
                </c:pt>
                <c:pt idx="8592">
                  <c:v>1.53</c:v>
                </c:pt>
                <c:pt idx="8593">
                  <c:v>1.19</c:v>
                </c:pt>
                <c:pt idx="8594">
                  <c:v>1.1499999999999999</c:v>
                </c:pt>
                <c:pt idx="8595">
                  <c:v>0.9</c:v>
                </c:pt>
                <c:pt idx="8596">
                  <c:v>0.83</c:v>
                </c:pt>
                <c:pt idx="8597">
                  <c:v>0.61</c:v>
                </c:pt>
                <c:pt idx="8598">
                  <c:v>0.44</c:v>
                </c:pt>
                <c:pt idx="8599">
                  <c:v>0.26</c:v>
                </c:pt>
                <c:pt idx="8600">
                  <c:v>0.11</c:v>
                </c:pt>
                <c:pt idx="8601">
                  <c:v>0.11</c:v>
                </c:pt>
                <c:pt idx="8602">
                  <c:v>0.1</c:v>
                </c:pt>
                <c:pt idx="8603">
                  <c:v>0.1</c:v>
                </c:pt>
                <c:pt idx="8604">
                  <c:v>0.09</c:v>
                </c:pt>
                <c:pt idx="8605">
                  <c:v>0.09</c:v>
                </c:pt>
                <c:pt idx="8606">
                  <c:v>0.09</c:v>
                </c:pt>
                <c:pt idx="8607">
                  <c:v>0.08</c:v>
                </c:pt>
                <c:pt idx="8608">
                  <c:v>0.08</c:v>
                </c:pt>
                <c:pt idx="8609">
                  <c:v>7.0000000000000007E-2</c:v>
                </c:pt>
                <c:pt idx="8610">
                  <c:v>7.0000000000000007E-2</c:v>
                </c:pt>
                <c:pt idx="8611">
                  <c:v>7.0000000000000007E-2</c:v>
                </c:pt>
                <c:pt idx="8612">
                  <c:v>0.06</c:v>
                </c:pt>
                <c:pt idx="8613">
                  <c:v>0.06</c:v>
                </c:pt>
                <c:pt idx="8614">
                  <c:v>0.05</c:v>
                </c:pt>
                <c:pt idx="8615">
                  <c:v>0.05</c:v>
                </c:pt>
                <c:pt idx="8616">
                  <c:v>0.05</c:v>
                </c:pt>
                <c:pt idx="8617">
                  <c:v>0.05</c:v>
                </c:pt>
                <c:pt idx="8618">
                  <c:v>0.04</c:v>
                </c:pt>
                <c:pt idx="8619">
                  <c:v>0.04</c:v>
                </c:pt>
                <c:pt idx="8620">
                  <c:v>0.04</c:v>
                </c:pt>
                <c:pt idx="8621">
                  <c:v>0.03</c:v>
                </c:pt>
                <c:pt idx="8622">
                  <c:v>0.03</c:v>
                </c:pt>
                <c:pt idx="8623">
                  <c:v>0.03</c:v>
                </c:pt>
                <c:pt idx="8624">
                  <c:v>0.03</c:v>
                </c:pt>
                <c:pt idx="8625">
                  <c:v>0.02</c:v>
                </c:pt>
                <c:pt idx="8626">
                  <c:v>0.02</c:v>
                </c:pt>
                <c:pt idx="8627">
                  <c:v>0.01</c:v>
                </c:pt>
                <c:pt idx="8628">
                  <c:v>0.01</c:v>
                </c:pt>
                <c:pt idx="8629">
                  <c:v>0.01</c:v>
                </c:pt>
                <c:pt idx="8630">
                  <c:v>0.01</c:v>
                </c:pt>
                <c:pt idx="8631">
                  <c:v>0</c:v>
                </c:pt>
                <c:pt idx="8632">
                  <c:v>0</c:v>
                </c:pt>
                <c:pt idx="8633">
                  <c:v>0</c:v>
                </c:pt>
                <c:pt idx="8634">
                  <c:v>-0.01</c:v>
                </c:pt>
                <c:pt idx="8635">
                  <c:v>-0.01</c:v>
                </c:pt>
                <c:pt idx="8636">
                  <c:v>-0.01</c:v>
                </c:pt>
                <c:pt idx="8637">
                  <c:v>-0.04</c:v>
                </c:pt>
                <c:pt idx="8638">
                  <c:v>-0.04</c:v>
                </c:pt>
                <c:pt idx="8639">
                  <c:v>-0.04</c:v>
                </c:pt>
                <c:pt idx="8640">
                  <c:v>-0.04</c:v>
                </c:pt>
                <c:pt idx="8641">
                  <c:v>-0.05</c:v>
                </c:pt>
                <c:pt idx="8642">
                  <c:v>-0.05</c:v>
                </c:pt>
                <c:pt idx="8643">
                  <c:v>-7.0000000000000007E-2</c:v>
                </c:pt>
                <c:pt idx="8644">
                  <c:v>-7.0000000000000007E-2</c:v>
                </c:pt>
                <c:pt idx="8645">
                  <c:v>-7.0000000000000007E-2</c:v>
                </c:pt>
                <c:pt idx="8646">
                  <c:v>-0.08</c:v>
                </c:pt>
                <c:pt idx="8647">
                  <c:v>-0.08</c:v>
                </c:pt>
                <c:pt idx="8648">
                  <c:v>-0.08</c:v>
                </c:pt>
                <c:pt idx="8649">
                  <c:v>-0.08</c:v>
                </c:pt>
                <c:pt idx="8650">
                  <c:v>-0.09</c:v>
                </c:pt>
                <c:pt idx="8651">
                  <c:v>-0.09</c:v>
                </c:pt>
                <c:pt idx="8652">
                  <c:v>-0.09</c:v>
                </c:pt>
                <c:pt idx="8653">
                  <c:v>-0.09</c:v>
                </c:pt>
                <c:pt idx="8654">
                  <c:v>-0.09</c:v>
                </c:pt>
                <c:pt idx="8655">
                  <c:v>-0.09</c:v>
                </c:pt>
                <c:pt idx="8656">
                  <c:v>-0.09</c:v>
                </c:pt>
                <c:pt idx="8657">
                  <c:v>-0.1</c:v>
                </c:pt>
                <c:pt idx="8658">
                  <c:v>-0.13</c:v>
                </c:pt>
                <c:pt idx="8659">
                  <c:v>-0.33</c:v>
                </c:pt>
                <c:pt idx="8660">
                  <c:v>-0.74</c:v>
                </c:pt>
                <c:pt idx="8661">
                  <c:v>-0.77</c:v>
                </c:pt>
                <c:pt idx="8662">
                  <c:v>-0.81</c:v>
                </c:pt>
                <c:pt idx="8663">
                  <c:v>-0.9</c:v>
                </c:pt>
                <c:pt idx="8664">
                  <c:v>-0.9</c:v>
                </c:pt>
                <c:pt idx="8665">
                  <c:v>-0.9</c:v>
                </c:pt>
                <c:pt idx="8666">
                  <c:v>-0.92</c:v>
                </c:pt>
                <c:pt idx="8667">
                  <c:v>-0.94</c:v>
                </c:pt>
                <c:pt idx="8668">
                  <c:v>-0.96</c:v>
                </c:pt>
                <c:pt idx="8669">
                  <c:v>-0.96</c:v>
                </c:pt>
                <c:pt idx="8670">
                  <c:v>-0.97</c:v>
                </c:pt>
                <c:pt idx="8671">
                  <c:v>-0.99</c:v>
                </c:pt>
                <c:pt idx="8672">
                  <c:v>-1.07</c:v>
                </c:pt>
                <c:pt idx="8673">
                  <c:v>-1.1200000000000001</c:v>
                </c:pt>
                <c:pt idx="8674">
                  <c:v>-1.75</c:v>
                </c:pt>
                <c:pt idx="8675">
                  <c:v>-1.8</c:v>
                </c:pt>
                <c:pt idx="8676">
                  <c:v>-1.84</c:v>
                </c:pt>
                <c:pt idx="8677">
                  <c:v>-1.87</c:v>
                </c:pt>
                <c:pt idx="8678">
                  <c:v>-1.91</c:v>
                </c:pt>
                <c:pt idx="8679">
                  <c:v>-2</c:v>
                </c:pt>
                <c:pt idx="8680">
                  <c:v>-2</c:v>
                </c:pt>
                <c:pt idx="8681">
                  <c:v>-2.02</c:v>
                </c:pt>
                <c:pt idx="8682">
                  <c:v>-2.06</c:v>
                </c:pt>
                <c:pt idx="8683">
                  <c:v>-2.19</c:v>
                </c:pt>
                <c:pt idx="8684">
                  <c:v>-2.33</c:v>
                </c:pt>
                <c:pt idx="8685">
                  <c:v>-2.4</c:v>
                </c:pt>
                <c:pt idx="8686">
                  <c:v>-2.4900000000000002</c:v>
                </c:pt>
                <c:pt idx="8687">
                  <c:v>-2.92</c:v>
                </c:pt>
                <c:pt idx="8688">
                  <c:v>-3.18</c:v>
                </c:pt>
                <c:pt idx="8689">
                  <c:v>-4.1100000000000003</c:v>
                </c:pt>
                <c:pt idx="8690">
                  <c:v>-4.12</c:v>
                </c:pt>
                <c:pt idx="8691">
                  <c:v>-4.2300000000000004</c:v>
                </c:pt>
                <c:pt idx="8692">
                  <c:v>-4.78</c:v>
                </c:pt>
                <c:pt idx="8693">
                  <c:v>-4.8499999999999996</c:v>
                </c:pt>
                <c:pt idx="8694">
                  <c:v>-4.92</c:v>
                </c:pt>
                <c:pt idx="8695">
                  <c:v>-4.96</c:v>
                </c:pt>
                <c:pt idx="8696">
                  <c:v>-5</c:v>
                </c:pt>
                <c:pt idx="8697">
                  <c:v>-5.03</c:v>
                </c:pt>
                <c:pt idx="8698">
                  <c:v>-5.0599999999999996</c:v>
                </c:pt>
                <c:pt idx="8699">
                  <c:v>-5.08</c:v>
                </c:pt>
                <c:pt idx="8700">
                  <c:v>-5.13</c:v>
                </c:pt>
                <c:pt idx="8701">
                  <c:v>-5.31</c:v>
                </c:pt>
                <c:pt idx="8702">
                  <c:v>-5.39</c:v>
                </c:pt>
                <c:pt idx="8703">
                  <c:v>-5.4</c:v>
                </c:pt>
                <c:pt idx="8704">
                  <c:v>-5.81</c:v>
                </c:pt>
                <c:pt idx="8705">
                  <c:v>-6.27</c:v>
                </c:pt>
                <c:pt idx="8706">
                  <c:v>-6.55</c:v>
                </c:pt>
                <c:pt idx="8707">
                  <c:v>-6.86</c:v>
                </c:pt>
                <c:pt idx="8708">
                  <c:v>-6.86</c:v>
                </c:pt>
                <c:pt idx="8709">
                  <c:v>-7.32</c:v>
                </c:pt>
                <c:pt idx="8710">
                  <c:v>-7.45</c:v>
                </c:pt>
                <c:pt idx="8711">
                  <c:v>-7.5</c:v>
                </c:pt>
                <c:pt idx="8712">
                  <c:v>-7.72</c:v>
                </c:pt>
                <c:pt idx="8713">
                  <c:v>-8.1</c:v>
                </c:pt>
                <c:pt idx="8714">
                  <c:v>-8.51</c:v>
                </c:pt>
                <c:pt idx="8715">
                  <c:v>-8.67</c:v>
                </c:pt>
                <c:pt idx="8716">
                  <c:v>-8.73</c:v>
                </c:pt>
                <c:pt idx="8717">
                  <c:v>-9.11</c:v>
                </c:pt>
                <c:pt idx="8718">
                  <c:v>-9.9499999999999993</c:v>
                </c:pt>
                <c:pt idx="8719">
                  <c:v>-10.050000000000001</c:v>
                </c:pt>
                <c:pt idx="8720">
                  <c:v>-10.07</c:v>
                </c:pt>
                <c:pt idx="8721">
                  <c:v>-10.1</c:v>
                </c:pt>
                <c:pt idx="8722">
                  <c:v>-10.31</c:v>
                </c:pt>
                <c:pt idx="8723">
                  <c:v>-11.05</c:v>
                </c:pt>
                <c:pt idx="8724">
                  <c:v>-11.11</c:v>
                </c:pt>
                <c:pt idx="8725">
                  <c:v>-11.41</c:v>
                </c:pt>
                <c:pt idx="8726">
                  <c:v>-12.11</c:v>
                </c:pt>
                <c:pt idx="8727">
                  <c:v>-12.2</c:v>
                </c:pt>
                <c:pt idx="8728">
                  <c:v>-12.27</c:v>
                </c:pt>
                <c:pt idx="8729">
                  <c:v>-13.38</c:v>
                </c:pt>
                <c:pt idx="8730">
                  <c:v>-13.42</c:v>
                </c:pt>
                <c:pt idx="8731">
                  <c:v>-13.48</c:v>
                </c:pt>
                <c:pt idx="8732">
                  <c:v>-13.87</c:v>
                </c:pt>
                <c:pt idx="8733">
                  <c:v>-14.16</c:v>
                </c:pt>
                <c:pt idx="8734">
                  <c:v>-14.34</c:v>
                </c:pt>
                <c:pt idx="8735">
                  <c:v>-14.47</c:v>
                </c:pt>
                <c:pt idx="8736">
                  <c:v>-14.93</c:v>
                </c:pt>
                <c:pt idx="8737">
                  <c:v>-15.33</c:v>
                </c:pt>
                <c:pt idx="8738">
                  <c:v>-16.059999999999999</c:v>
                </c:pt>
                <c:pt idx="8739">
                  <c:v>-16.78</c:v>
                </c:pt>
                <c:pt idx="8740">
                  <c:v>-16.940000000000001</c:v>
                </c:pt>
                <c:pt idx="8741">
                  <c:v>-19.11</c:v>
                </c:pt>
                <c:pt idx="8742">
                  <c:v>-19.2</c:v>
                </c:pt>
                <c:pt idx="8743">
                  <c:v>-19.37</c:v>
                </c:pt>
                <c:pt idx="8744">
                  <c:v>-19.63</c:v>
                </c:pt>
                <c:pt idx="8745">
                  <c:v>-19.920000000000002</c:v>
                </c:pt>
                <c:pt idx="8746">
                  <c:v>-19.95</c:v>
                </c:pt>
                <c:pt idx="8747">
                  <c:v>-19.98</c:v>
                </c:pt>
                <c:pt idx="8748">
                  <c:v>-19.989999999999998</c:v>
                </c:pt>
                <c:pt idx="8749">
                  <c:v>-20.07</c:v>
                </c:pt>
                <c:pt idx="8750">
                  <c:v>-23.06</c:v>
                </c:pt>
                <c:pt idx="8751">
                  <c:v>-24.41</c:v>
                </c:pt>
                <c:pt idx="8752">
                  <c:v>-25.02</c:v>
                </c:pt>
                <c:pt idx="8753">
                  <c:v>-29.93</c:v>
                </c:pt>
                <c:pt idx="8754">
                  <c:v>-31.41</c:v>
                </c:pt>
                <c:pt idx="8755">
                  <c:v>-41.74</c:v>
                </c:pt>
                <c:pt idx="8756">
                  <c:v>-46.97</c:v>
                </c:pt>
                <c:pt idx="8757">
                  <c:v>-65.02</c:v>
                </c:pt>
                <c:pt idx="8758">
                  <c:v>-65.06</c:v>
                </c:pt>
                <c:pt idx="8759">
                  <c:v>-79.94</c:v>
                </c:pt>
              </c:numCache>
            </c:numRef>
          </c:yVal>
          <c:smooth val="1"/>
          <c:extLst>
            <c:ext xmlns:c16="http://schemas.microsoft.com/office/drawing/2014/chart" uri="{C3380CC4-5D6E-409C-BE32-E72D297353CC}">
              <c16:uniqueId val="{00000000-B2E9-4EBC-8F3E-57582D68EF49}"/>
            </c:ext>
          </c:extLst>
        </c:ser>
        <c:dLbls>
          <c:showLegendKey val="0"/>
          <c:showVal val="0"/>
          <c:showCatName val="0"/>
          <c:showSerName val="0"/>
          <c:showPercent val="0"/>
          <c:showBubbleSize val="0"/>
        </c:dLbls>
        <c:axId val="123812224"/>
        <c:axId val="123812784"/>
      </c:scatterChart>
      <c:valAx>
        <c:axId val="123812224"/>
        <c:scaling>
          <c:orientation val="minMax"/>
          <c:max val="8760"/>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a:t>Hours</a:t>
                </a:r>
              </a:p>
            </c:rich>
          </c:tx>
          <c:layout>
            <c:manualLayout>
              <c:xMode val="edge"/>
              <c:yMode val="edge"/>
              <c:x val="0.89398628920006817"/>
              <c:y val="0.924159779614325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23812784"/>
        <c:crosses val="autoZero"/>
        <c:crossBetween val="midCat"/>
      </c:valAx>
      <c:valAx>
        <c:axId val="1238127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baseline="0"/>
                  <a:t>Load [MW]</a:t>
                </a:r>
                <a:endParaRPr lang="de-DE" sz="1600"/>
              </a:p>
            </c:rich>
          </c:tx>
          <c:layout>
            <c:manualLayout>
              <c:xMode val="edge"/>
              <c:yMode val="edge"/>
              <c:x val="5.4391767732451295E-2"/>
              <c:y val="0.106611570247933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solidFill>
            <a:sysClr val="window" lastClr="FFFFFF"/>
          </a:solidFill>
          <a:ln>
            <a:solidFill>
              <a:schemeClr val="bg2">
                <a:lumMod val="50000"/>
              </a:schemeClr>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de-DE"/>
          </a:p>
        </c:txPr>
        <c:crossAx val="12381222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15767782066569"/>
          <c:y val="9.1738740346005376E-2"/>
          <c:w val="0.83747012277387689"/>
          <c:h val="0.75250893972184085"/>
        </c:manualLayout>
      </c:layout>
      <c:scatterChart>
        <c:scatterStyle val="lineMarker"/>
        <c:varyColors val="0"/>
        <c:ser>
          <c:idx val="0"/>
          <c:order val="0"/>
          <c:spPr>
            <a:ln w="19050" cap="rnd">
              <a:noFill/>
              <a:round/>
            </a:ln>
            <a:effectLst/>
          </c:spPr>
          <c:marker>
            <c:symbol val="circle"/>
            <c:size val="5"/>
            <c:spPr>
              <a:noFill/>
              <a:ln w="9525">
                <a:noFill/>
              </a:ln>
              <a:effectLst/>
            </c:spPr>
          </c:marker>
          <c:xVal>
            <c:strRef>
              <c:f>Tabelle1!$A$2:$B$2</c:f>
              <c:strCache>
                <c:ptCount val="2"/>
                <c:pt idx="0">
                  <c:v>Load [MW]</c:v>
                </c:pt>
                <c:pt idx="1">
                  <c:v>Hours of the year</c:v>
                </c:pt>
              </c:strCache>
            </c:strRef>
          </c:xVal>
          <c:yVal>
            <c:numRef>
              <c:f>Tabelle1!$A$3:$B$3</c:f>
              <c:numCache>
                <c:formatCode>General</c:formatCode>
                <c:ptCount val="2"/>
                <c:pt idx="0">
                  <c:v>0</c:v>
                </c:pt>
                <c:pt idx="1">
                  <c:v>0</c:v>
                </c:pt>
              </c:numCache>
            </c:numRef>
          </c:yVal>
          <c:smooth val="0"/>
          <c:extLst>
            <c:ext xmlns:c16="http://schemas.microsoft.com/office/drawing/2014/chart" uri="{C3380CC4-5D6E-409C-BE32-E72D297353CC}">
              <c16:uniqueId val="{00000000-658C-4621-A43A-04916F22917C}"/>
            </c:ext>
          </c:extLst>
        </c:ser>
        <c:dLbls>
          <c:showLegendKey val="0"/>
          <c:showVal val="0"/>
          <c:showCatName val="0"/>
          <c:showSerName val="0"/>
          <c:showPercent val="0"/>
          <c:showBubbleSize val="0"/>
        </c:dLbls>
        <c:axId val="576064096"/>
        <c:axId val="576067704"/>
      </c:scatterChart>
      <c:valAx>
        <c:axId val="576064096"/>
        <c:scaling>
          <c:orientation val="minMax"/>
          <c:max val="2000"/>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dirty="0" err="1"/>
                  <a:t>Cumulative</a:t>
                </a:r>
                <a:r>
                  <a:rPr lang="de-DE" baseline="0" dirty="0"/>
                  <a:t> </a:t>
                </a:r>
                <a:r>
                  <a:rPr lang="de-DE" baseline="0" dirty="0" err="1"/>
                  <a:t>Capacity</a:t>
                </a:r>
                <a:r>
                  <a:rPr lang="de-DE" baseline="0" dirty="0"/>
                  <a:t> [MW]</a:t>
                </a:r>
                <a:endParaRPr lang="de-DE" dirty="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76067704"/>
        <c:crosses val="autoZero"/>
        <c:crossBetween val="midCat"/>
        <c:majorUnit val="500"/>
        <c:minorUnit val="100"/>
      </c:valAx>
      <c:valAx>
        <c:axId val="57606770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dirty="0"/>
                  <a:t>Price</a:t>
                </a:r>
                <a:r>
                  <a:rPr lang="de-DE" baseline="0" dirty="0"/>
                  <a:t> &amp; STMGC </a:t>
                </a:r>
                <a:r>
                  <a:rPr lang="de-DE" dirty="0"/>
                  <a:t>[€/</a:t>
                </a:r>
                <a:r>
                  <a:rPr lang="de-DE" dirty="0" err="1"/>
                  <a:t>Mwh</a:t>
                </a:r>
                <a:r>
                  <a:rPr lang="de-DE" baseline="-25000" dirty="0" err="1"/>
                  <a:t>el</a:t>
                </a:r>
                <a:r>
                  <a:rPr lang="de-DE" baseline="0" dirty="0"/>
                  <a:t>]</a:t>
                </a:r>
                <a:endParaRPr lang="de-DE"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76064096"/>
        <c:crosses val="autoZero"/>
        <c:crossBetween val="midCat"/>
        <c:majorUnit val="1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F58B3-D566-4C1F-AC6E-24AC6595919C}" type="doc">
      <dgm:prSet loTypeId="urn:microsoft.com/office/officeart/2005/8/layout/chevron1" loCatId="process" qsTypeId="urn:microsoft.com/office/officeart/2005/8/quickstyle/simple1" qsCatId="simple" csTypeId="urn:microsoft.com/office/officeart/2005/8/colors/accent1_2" csCatId="accent1" phldr="1"/>
      <dgm:spPr/>
    </dgm:pt>
    <dgm:pt modelId="{73681D6E-7B42-4828-89CE-98D384D9C9C8}">
      <dgm:prSet phldrT="[Testo]" custT="1"/>
      <dgm:spPr>
        <a:solidFill>
          <a:schemeClr val="accent5">
            <a:lumMod val="40000"/>
            <a:lumOff val="60000"/>
          </a:schemeClr>
        </a:solidFill>
        <a:ln>
          <a:solidFill>
            <a:schemeClr val="accent5">
              <a:lumMod val="40000"/>
              <a:lumOff val="60000"/>
            </a:schemeClr>
          </a:solidFill>
        </a:ln>
      </dgm:spPr>
      <dgm:t>
        <a:bodyPr/>
        <a:lstStyle/>
        <a:p>
          <a:r>
            <a:rPr lang="it-IT" sz="1350" b="1" dirty="0">
              <a:solidFill>
                <a:schemeClr val="bg2">
                  <a:lumMod val="10000"/>
                </a:schemeClr>
              </a:solidFill>
            </a:rPr>
            <a:t>Generation</a:t>
          </a:r>
        </a:p>
      </dgm:t>
    </dgm:pt>
    <dgm:pt modelId="{D3ED7B67-F925-41B4-A408-498C3F1AEF34}" type="parTrans" cxnId="{446C4024-1BE0-464B-B47B-E5459D6B63C4}">
      <dgm:prSet/>
      <dgm:spPr/>
      <dgm:t>
        <a:bodyPr/>
        <a:lstStyle/>
        <a:p>
          <a:endParaRPr lang="it-IT"/>
        </a:p>
      </dgm:t>
    </dgm:pt>
    <dgm:pt modelId="{76623737-28D4-4BDC-BA4B-698A83A6D7D3}" type="sibTrans" cxnId="{446C4024-1BE0-464B-B47B-E5459D6B63C4}">
      <dgm:prSet/>
      <dgm:spPr/>
      <dgm:t>
        <a:bodyPr/>
        <a:lstStyle/>
        <a:p>
          <a:endParaRPr lang="it-IT"/>
        </a:p>
      </dgm:t>
    </dgm:pt>
    <dgm:pt modelId="{BD307971-05D3-43EE-8A28-7B64F0CEAFCA}">
      <dgm:prSet phldrT="[Testo]" custT="1"/>
      <dgm:spPr>
        <a:solidFill>
          <a:schemeClr val="accent6">
            <a:lumMod val="60000"/>
            <a:lumOff val="40000"/>
          </a:schemeClr>
        </a:solidFill>
      </dgm:spPr>
      <dgm:t>
        <a:bodyPr/>
        <a:lstStyle/>
        <a:p>
          <a:r>
            <a:rPr lang="it-IT" sz="1350" b="1" dirty="0" err="1">
              <a:solidFill>
                <a:schemeClr val="bg2">
                  <a:lumMod val="10000"/>
                </a:schemeClr>
              </a:solidFill>
            </a:rPr>
            <a:t>Wholesale</a:t>
          </a:r>
          <a:endParaRPr lang="it-IT" sz="1350" b="1" dirty="0">
            <a:solidFill>
              <a:schemeClr val="bg2">
                <a:lumMod val="10000"/>
              </a:schemeClr>
            </a:solidFill>
          </a:endParaRPr>
        </a:p>
      </dgm:t>
    </dgm:pt>
    <dgm:pt modelId="{420038CF-0D81-4E7F-B36C-B95C352C97DA}" type="parTrans" cxnId="{1352D1AA-3C5F-463E-A429-4EC9A2E5F927}">
      <dgm:prSet/>
      <dgm:spPr/>
      <dgm:t>
        <a:bodyPr/>
        <a:lstStyle/>
        <a:p>
          <a:endParaRPr lang="it-IT"/>
        </a:p>
      </dgm:t>
    </dgm:pt>
    <dgm:pt modelId="{5A8DD75F-3344-445E-BAC2-1CC326CFDD9A}" type="sibTrans" cxnId="{1352D1AA-3C5F-463E-A429-4EC9A2E5F927}">
      <dgm:prSet/>
      <dgm:spPr/>
      <dgm:t>
        <a:bodyPr/>
        <a:lstStyle/>
        <a:p>
          <a:endParaRPr lang="it-IT"/>
        </a:p>
      </dgm:t>
    </dgm:pt>
    <dgm:pt modelId="{2D37A3D7-F19B-40E5-A41A-34134EABE8D6}">
      <dgm:prSet phldrT="[Testo]" custT="1"/>
      <dgm:spPr>
        <a:solidFill>
          <a:schemeClr val="accent5">
            <a:lumMod val="40000"/>
            <a:lumOff val="60000"/>
          </a:schemeClr>
        </a:solidFill>
      </dgm:spPr>
      <dgm:t>
        <a:bodyPr/>
        <a:lstStyle/>
        <a:p>
          <a:r>
            <a:rPr lang="it-IT" sz="1350" b="1" dirty="0">
              <a:solidFill>
                <a:schemeClr val="bg2">
                  <a:lumMod val="10000"/>
                </a:schemeClr>
              </a:solidFill>
            </a:rPr>
            <a:t>Transmission </a:t>
          </a:r>
          <a:r>
            <a:rPr lang="it-IT" sz="1350" b="1" dirty="0" err="1">
              <a:solidFill>
                <a:schemeClr val="bg2">
                  <a:lumMod val="10000"/>
                </a:schemeClr>
              </a:solidFill>
            </a:rPr>
            <a:t>incl</a:t>
          </a:r>
          <a:r>
            <a:rPr lang="it-IT" sz="1350" b="1" dirty="0">
              <a:solidFill>
                <a:schemeClr val="bg2">
                  <a:lumMod val="10000"/>
                </a:schemeClr>
              </a:solidFill>
            </a:rPr>
            <a:t>. dispatch</a:t>
          </a:r>
        </a:p>
      </dgm:t>
    </dgm:pt>
    <dgm:pt modelId="{8B273A06-4207-4C31-A116-68272B5FF3D6}" type="parTrans" cxnId="{A33FEF99-4E3D-4FEF-9C68-D4CE1011C068}">
      <dgm:prSet/>
      <dgm:spPr/>
      <dgm:t>
        <a:bodyPr/>
        <a:lstStyle/>
        <a:p>
          <a:endParaRPr lang="it-IT"/>
        </a:p>
      </dgm:t>
    </dgm:pt>
    <dgm:pt modelId="{508B913B-A906-424B-B77E-D66AA2954DF1}" type="sibTrans" cxnId="{A33FEF99-4E3D-4FEF-9C68-D4CE1011C068}">
      <dgm:prSet/>
      <dgm:spPr/>
      <dgm:t>
        <a:bodyPr/>
        <a:lstStyle/>
        <a:p>
          <a:endParaRPr lang="it-IT"/>
        </a:p>
      </dgm:t>
    </dgm:pt>
    <dgm:pt modelId="{ECA0EA40-7DA0-4DB3-BF60-74A21D139049}">
      <dgm:prSet custT="1"/>
      <dgm:spPr>
        <a:solidFill>
          <a:schemeClr val="accent5">
            <a:lumMod val="40000"/>
            <a:lumOff val="60000"/>
          </a:schemeClr>
        </a:solidFill>
      </dgm:spPr>
      <dgm:t>
        <a:bodyPr/>
        <a:lstStyle/>
        <a:p>
          <a:r>
            <a:rPr lang="it-IT" sz="1350" b="1" dirty="0">
              <a:solidFill>
                <a:schemeClr val="bg2">
                  <a:lumMod val="10000"/>
                </a:schemeClr>
              </a:solidFill>
            </a:rPr>
            <a:t>Distribution and </a:t>
          </a:r>
          <a:r>
            <a:rPr lang="it-IT" sz="1350" b="1" dirty="0" err="1">
              <a:solidFill>
                <a:schemeClr val="bg2">
                  <a:lumMod val="10000"/>
                </a:schemeClr>
              </a:solidFill>
            </a:rPr>
            <a:t>metering</a:t>
          </a:r>
          <a:endParaRPr lang="it-IT" sz="1350" b="1" dirty="0">
            <a:solidFill>
              <a:schemeClr val="bg2">
                <a:lumMod val="10000"/>
              </a:schemeClr>
            </a:solidFill>
          </a:endParaRPr>
        </a:p>
      </dgm:t>
    </dgm:pt>
    <dgm:pt modelId="{1BE7937A-F6D0-4AD8-B5D1-D45FCF932A2E}" type="parTrans" cxnId="{693A02D5-7611-4AD2-A326-19A8691535A1}">
      <dgm:prSet/>
      <dgm:spPr/>
      <dgm:t>
        <a:bodyPr/>
        <a:lstStyle/>
        <a:p>
          <a:endParaRPr lang="it-IT"/>
        </a:p>
      </dgm:t>
    </dgm:pt>
    <dgm:pt modelId="{EEFB05F4-EE1C-40F0-AF39-A92EFEA0449E}" type="sibTrans" cxnId="{693A02D5-7611-4AD2-A326-19A8691535A1}">
      <dgm:prSet/>
      <dgm:spPr/>
      <dgm:t>
        <a:bodyPr/>
        <a:lstStyle/>
        <a:p>
          <a:endParaRPr lang="it-IT"/>
        </a:p>
      </dgm:t>
    </dgm:pt>
    <dgm:pt modelId="{1EBE0587-72A0-40DF-B236-BEC0E9068E39}">
      <dgm:prSet custT="1"/>
      <dgm:spPr>
        <a:solidFill>
          <a:schemeClr val="accent6">
            <a:lumMod val="40000"/>
            <a:lumOff val="60000"/>
          </a:schemeClr>
        </a:solidFill>
        <a:ln>
          <a:solidFill>
            <a:schemeClr val="accent6">
              <a:lumMod val="40000"/>
              <a:lumOff val="60000"/>
            </a:schemeClr>
          </a:solidFill>
        </a:ln>
      </dgm:spPr>
      <dgm:t>
        <a:bodyPr/>
        <a:lstStyle/>
        <a:p>
          <a:r>
            <a:rPr lang="it-IT" sz="1350" b="1" dirty="0">
              <a:solidFill>
                <a:schemeClr val="bg2">
                  <a:lumMod val="10000"/>
                </a:schemeClr>
              </a:solidFill>
            </a:rPr>
            <a:t>Retail</a:t>
          </a:r>
        </a:p>
      </dgm:t>
    </dgm:pt>
    <dgm:pt modelId="{E5962EF3-EA12-446D-9B7C-A176AD2D0074}" type="parTrans" cxnId="{EB60DE73-D8FA-475D-91C2-ED205640DA42}">
      <dgm:prSet/>
      <dgm:spPr/>
      <dgm:t>
        <a:bodyPr/>
        <a:lstStyle/>
        <a:p>
          <a:endParaRPr lang="it-IT"/>
        </a:p>
      </dgm:t>
    </dgm:pt>
    <dgm:pt modelId="{046638F8-7213-407A-8CD6-8B2AA6F8DD9C}" type="sibTrans" cxnId="{EB60DE73-D8FA-475D-91C2-ED205640DA42}">
      <dgm:prSet/>
      <dgm:spPr/>
      <dgm:t>
        <a:bodyPr/>
        <a:lstStyle/>
        <a:p>
          <a:endParaRPr lang="it-IT"/>
        </a:p>
      </dgm:t>
    </dgm:pt>
    <dgm:pt modelId="{96E328BE-5E9F-4B29-B4D9-339567B2096C}" type="pres">
      <dgm:prSet presAssocID="{118F58B3-D566-4C1F-AC6E-24AC6595919C}" presName="Name0" presStyleCnt="0">
        <dgm:presLayoutVars>
          <dgm:dir/>
          <dgm:animLvl val="lvl"/>
          <dgm:resizeHandles val="exact"/>
        </dgm:presLayoutVars>
      </dgm:prSet>
      <dgm:spPr/>
    </dgm:pt>
    <dgm:pt modelId="{371FADCA-E1F7-49A0-929D-7558334F1F66}" type="pres">
      <dgm:prSet presAssocID="{73681D6E-7B42-4828-89CE-98D384D9C9C8}" presName="parTxOnly" presStyleLbl="node1" presStyleIdx="0" presStyleCnt="5" custLinFactY="-100000" custLinFactNeighborX="-33076" custLinFactNeighborY="-165932">
        <dgm:presLayoutVars>
          <dgm:chMax val="0"/>
          <dgm:chPref val="0"/>
          <dgm:bulletEnabled val="1"/>
        </dgm:presLayoutVars>
      </dgm:prSet>
      <dgm:spPr/>
    </dgm:pt>
    <dgm:pt modelId="{4691A81E-E4CF-409A-936D-E73A9DAC6B64}" type="pres">
      <dgm:prSet presAssocID="{76623737-28D4-4BDC-BA4B-698A83A6D7D3}" presName="parTxOnlySpace" presStyleCnt="0"/>
      <dgm:spPr/>
    </dgm:pt>
    <dgm:pt modelId="{3A804860-E550-4189-909A-AD9E866BF5B2}" type="pres">
      <dgm:prSet presAssocID="{BD307971-05D3-43EE-8A28-7B64F0CEAFCA}" presName="parTxOnly" presStyleLbl="node1" presStyleIdx="1" presStyleCnt="5" custLinFactX="-544" custLinFactY="-100000" custLinFactNeighborX="-100000" custLinFactNeighborY="-165932">
        <dgm:presLayoutVars>
          <dgm:chMax val="0"/>
          <dgm:chPref val="0"/>
          <dgm:bulletEnabled val="1"/>
        </dgm:presLayoutVars>
      </dgm:prSet>
      <dgm:spPr/>
    </dgm:pt>
    <dgm:pt modelId="{21DB42C9-CE7F-42F6-A770-D7659A74F56D}" type="pres">
      <dgm:prSet presAssocID="{5A8DD75F-3344-445E-BAC2-1CC326CFDD9A}" presName="parTxOnlySpace" presStyleCnt="0"/>
      <dgm:spPr/>
    </dgm:pt>
    <dgm:pt modelId="{3FDA2106-D80A-45CB-A42B-A77C750D9773}" type="pres">
      <dgm:prSet presAssocID="{2D37A3D7-F19B-40E5-A41A-34134EABE8D6}" presName="parTxOnly" presStyleLbl="node1" presStyleIdx="2" presStyleCnt="5" custLinFactX="-6296" custLinFactY="-100000" custLinFactNeighborX="-100000" custLinFactNeighborY="-165932">
        <dgm:presLayoutVars>
          <dgm:chMax val="0"/>
          <dgm:chPref val="0"/>
          <dgm:bulletEnabled val="1"/>
        </dgm:presLayoutVars>
      </dgm:prSet>
      <dgm:spPr/>
    </dgm:pt>
    <dgm:pt modelId="{C59BFF1B-51D7-4746-95EC-BF7C623F7F61}" type="pres">
      <dgm:prSet presAssocID="{508B913B-A906-424B-B77E-D66AA2954DF1}" presName="parTxOnlySpace" presStyleCnt="0"/>
      <dgm:spPr/>
    </dgm:pt>
    <dgm:pt modelId="{07A75B98-A76B-4F83-82C0-A3ACA55FD938}" type="pres">
      <dgm:prSet presAssocID="{ECA0EA40-7DA0-4DB3-BF60-74A21D139049}" presName="parTxOnly" presStyleLbl="node1" presStyleIdx="3" presStyleCnt="5" custLinFactX="-16728" custLinFactY="-100000" custLinFactNeighborX="-100000" custLinFactNeighborY="-165932">
        <dgm:presLayoutVars>
          <dgm:chMax val="0"/>
          <dgm:chPref val="0"/>
          <dgm:bulletEnabled val="1"/>
        </dgm:presLayoutVars>
      </dgm:prSet>
      <dgm:spPr/>
    </dgm:pt>
    <dgm:pt modelId="{DE94FD9F-21EE-4CAF-8E09-886CCBE466E7}" type="pres">
      <dgm:prSet presAssocID="{EEFB05F4-EE1C-40F0-AF39-A92EFEA0449E}" presName="parTxOnlySpace" presStyleCnt="0"/>
      <dgm:spPr/>
    </dgm:pt>
    <dgm:pt modelId="{FCDEB7E4-8531-4582-B90D-8F85F73F6DE0}" type="pres">
      <dgm:prSet presAssocID="{1EBE0587-72A0-40DF-B236-BEC0E9068E39}" presName="parTxOnly" presStyleLbl="node1" presStyleIdx="4" presStyleCnt="5" custLinFactX="-25337" custLinFactY="-100000" custLinFactNeighborX="-100000" custLinFactNeighborY="-139891">
        <dgm:presLayoutVars>
          <dgm:chMax val="0"/>
          <dgm:chPref val="0"/>
          <dgm:bulletEnabled val="1"/>
        </dgm:presLayoutVars>
      </dgm:prSet>
      <dgm:spPr/>
    </dgm:pt>
  </dgm:ptLst>
  <dgm:cxnLst>
    <dgm:cxn modelId="{446C4024-1BE0-464B-B47B-E5459D6B63C4}" srcId="{118F58B3-D566-4C1F-AC6E-24AC6595919C}" destId="{73681D6E-7B42-4828-89CE-98D384D9C9C8}" srcOrd="0" destOrd="0" parTransId="{D3ED7B67-F925-41B4-A408-498C3F1AEF34}" sibTransId="{76623737-28D4-4BDC-BA4B-698A83A6D7D3}"/>
    <dgm:cxn modelId="{EB60DE73-D8FA-475D-91C2-ED205640DA42}" srcId="{118F58B3-D566-4C1F-AC6E-24AC6595919C}" destId="{1EBE0587-72A0-40DF-B236-BEC0E9068E39}" srcOrd="4" destOrd="0" parTransId="{E5962EF3-EA12-446D-9B7C-A176AD2D0074}" sibTransId="{046638F8-7213-407A-8CD6-8B2AA6F8DD9C}"/>
    <dgm:cxn modelId="{A232A192-94FE-464B-BBA6-4D15B6C423E1}" type="presOf" srcId="{118F58B3-D566-4C1F-AC6E-24AC6595919C}" destId="{96E328BE-5E9F-4B29-B4D9-339567B2096C}" srcOrd="0" destOrd="0" presId="urn:microsoft.com/office/officeart/2005/8/layout/chevron1"/>
    <dgm:cxn modelId="{A33FEF99-4E3D-4FEF-9C68-D4CE1011C068}" srcId="{118F58B3-D566-4C1F-AC6E-24AC6595919C}" destId="{2D37A3D7-F19B-40E5-A41A-34134EABE8D6}" srcOrd="2" destOrd="0" parTransId="{8B273A06-4207-4C31-A116-68272B5FF3D6}" sibTransId="{508B913B-A906-424B-B77E-D66AA2954DF1}"/>
    <dgm:cxn modelId="{6BFDA3AA-78EE-4F9C-A59F-03FD00E7A54E}" type="presOf" srcId="{73681D6E-7B42-4828-89CE-98D384D9C9C8}" destId="{371FADCA-E1F7-49A0-929D-7558334F1F66}" srcOrd="0" destOrd="0" presId="urn:microsoft.com/office/officeart/2005/8/layout/chevron1"/>
    <dgm:cxn modelId="{1352D1AA-3C5F-463E-A429-4EC9A2E5F927}" srcId="{118F58B3-D566-4C1F-AC6E-24AC6595919C}" destId="{BD307971-05D3-43EE-8A28-7B64F0CEAFCA}" srcOrd="1" destOrd="0" parTransId="{420038CF-0D81-4E7F-B36C-B95C352C97DA}" sibTransId="{5A8DD75F-3344-445E-BAC2-1CC326CFDD9A}"/>
    <dgm:cxn modelId="{C59BFFBB-629C-4003-B928-6720E573B314}" type="presOf" srcId="{ECA0EA40-7DA0-4DB3-BF60-74A21D139049}" destId="{07A75B98-A76B-4F83-82C0-A3ACA55FD938}" srcOrd="0" destOrd="0" presId="urn:microsoft.com/office/officeart/2005/8/layout/chevron1"/>
    <dgm:cxn modelId="{10AF29CD-8667-4FF6-B986-61ED7FA35683}" type="presOf" srcId="{BD307971-05D3-43EE-8A28-7B64F0CEAFCA}" destId="{3A804860-E550-4189-909A-AD9E866BF5B2}" srcOrd="0" destOrd="0" presId="urn:microsoft.com/office/officeart/2005/8/layout/chevron1"/>
    <dgm:cxn modelId="{693A02D5-7611-4AD2-A326-19A8691535A1}" srcId="{118F58B3-D566-4C1F-AC6E-24AC6595919C}" destId="{ECA0EA40-7DA0-4DB3-BF60-74A21D139049}" srcOrd="3" destOrd="0" parTransId="{1BE7937A-F6D0-4AD8-B5D1-D45FCF932A2E}" sibTransId="{EEFB05F4-EE1C-40F0-AF39-A92EFEA0449E}"/>
    <dgm:cxn modelId="{A1B9D7FA-B6BB-4B4E-AF7F-4A5135E0198C}" type="presOf" srcId="{2D37A3D7-F19B-40E5-A41A-34134EABE8D6}" destId="{3FDA2106-D80A-45CB-A42B-A77C750D9773}" srcOrd="0" destOrd="0" presId="urn:microsoft.com/office/officeart/2005/8/layout/chevron1"/>
    <dgm:cxn modelId="{BF327EFD-FC6B-47FE-AD5C-6D8B95DA3FE3}" type="presOf" srcId="{1EBE0587-72A0-40DF-B236-BEC0E9068E39}" destId="{FCDEB7E4-8531-4582-B90D-8F85F73F6DE0}" srcOrd="0" destOrd="0" presId="urn:microsoft.com/office/officeart/2005/8/layout/chevron1"/>
    <dgm:cxn modelId="{0B3BA091-49A4-4EDA-8143-8A6424F9554E}" type="presParOf" srcId="{96E328BE-5E9F-4B29-B4D9-339567B2096C}" destId="{371FADCA-E1F7-49A0-929D-7558334F1F66}" srcOrd="0" destOrd="0" presId="urn:microsoft.com/office/officeart/2005/8/layout/chevron1"/>
    <dgm:cxn modelId="{8E46E389-18DB-4C39-BF6A-E1265FF9E992}" type="presParOf" srcId="{96E328BE-5E9F-4B29-B4D9-339567B2096C}" destId="{4691A81E-E4CF-409A-936D-E73A9DAC6B64}" srcOrd="1" destOrd="0" presId="urn:microsoft.com/office/officeart/2005/8/layout/chevron1"/>
    <dgm:cxn modelId="{3C130E0D-87A8-4EB5-B4AD-CA7F431320E6}" type="presParOf" srcId="{96E328BE-5E9F-4B29-B4D9-339567B2096C}" destId="{3A804860-E550-4189-909A-AD9E866BF5B2}" srcOrd="2" destOrd="0" presId="urn:microsoft.com/office/officeart/2005/8/layout/chevron1"/>
    <dgm:cxn modelId="{60AA9DC0-0E4D-4920-AFBC-19B31DEED2E8}" type="presParOf" srcId="{96E328BE-5E9F-4B29-B4D9-339567B2096C}" destId="{21DB42C9-CE7F-42F6-A770-D7659A74F56D}" srcOrd="3" destOrd="0" presId="urn:microsoft.com/office/officeart/2005/8/layout/chevron1"/>
    <dgm:cxn modelId="{7474A958-BA8B-44F1-B571-6D5E139AB530}" type="presParOf" srcId="{96E328BE-5E9F-4B29-B4D9-339567B2096C}" destId="{3FDA2106-D80A-45CB-A42B-A77C750D9773}" srcOrd="4" destOrd="0" presId="urn:microsoft.com/office/officeart/2005/8/layout/chevron1"/>
    <dgm:cxn modelId="{3C53E430-A081-43C0-A9D6-86CB1B1CD978}" type="presParOf" srcId="{96E328BE-5E9F-4B29-B4D9-339567B2096C}" destId="{C59BFF1B-51D7-4746-95EC-BF7C623F7F61}" srcOrd="5" destOrd="0" presId="urn:microsoft.com/office/officeart/2005/8/layout/chevron1"/>
    <dgm:cxn modelId="{4E37E78D-ADEA-4DBC-93E0-9A8AE0A33766}" type="presParOf" srcId="{96E328BE-5E9F-4B29-B4D9-339567B2096C}" destId="{07A75B98-A76B-4F83-82C0-A3ACA55FD938}" srcOrd="6" destOrd="0" presId="urn:microsoft.com/office/officeart/2005/8/layout/chevron1"/>
    <dgm:cxn modelId="{30DA52DC-D22A-4925-9619-55BBD1AF8A57}" type="presParOf" srcId="{96E328BE-5E9F-4B29-B4D9-339567B2096C}" destId="{DE94FD9F-21EE-4CAF-8E09-886CCBE466E7}" srcOrd="7" destOrd="0" presId="urn:microsoft.com/office/officeart/2005/8/layout/chevron1"/>
    <dgm:cxn modelId="{D1C259BB-5B06-4D98-B2E5-22B56DB615B0}" type="presParOf" srcId="{96E328BE-5E9F-4B29-B4D9-339567B2096C}" destId="{FCDEB7E4-8531-4582-B90D-8F85F73F6DE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F58B3-D566-4C1F-AC6E-24AC6595919C}" type="doc">
      <dgm:prSet loTypeId="urn:microsoft.com/office/officeart/2005/8/layout/chevron1" loCatId="process" qsTypeId="urn:microsoft.com/office/officeart/2005/8/quickstyle/simple1" qsCatId="simple" csTypeId="urn:microsoft.com/office/officeart/2005/8/colors/accent1_2" csCatId="accent1" phldr="1"/>
      <dgm:spPr/>
    </dgm:pt>
    <dgm:pt modelId="{73681D6E-7B42-4828-89CE-98D384D9C9C8}">
      <dgm:prSet phldrT="[Testo]" custT="1"/>
      <dgm:spPr>
        <a:solidFill>
          <a:schemeClr val="accent5">
            <a:lumMod val="40000"/>
            <a:lumOff val="60000"/>
          </a:schemeClr>
        </a:solidFill>
        <a:ln>
          <a:solidFill>
            <a:schemeClr val="accent5">
              <a:lumMod val="40000"/>
              <a:lumOff val="60000"/>
            </a:schemeClr>
          </a:solidFill>
        </a:ln>
      </dgm:spPr>
      <dgm:t>
        <a:bodyPr/>
        <a:lstStyle/>
        <a:p>
          <a:r>
            <a:rPr lang="it-IT" sz="1350" b="1" dirty="0">
              <a:solidFill>
                <a:schemeClr val="bg2">
                  <a:lumMod val="10000"/>
                </a:schemeClr>
              </a:solidFill>
            </a:rPr>
            <a:t>Generation</a:t>
          </a:r>
        </a:p>
      </dgm:t>
    </dgm:pt>
    <dgm:pt modelId="{D3ED7B67-F925-41B4-A408-498C3F1AEF34}" type="parTrans" cxnId="{446C4024-1BE0-464B-B47B-E5459D6B63C4}">
      <dgm:prSet/>
      <dgm:spPr/>
      <dgm:t>
        <a:bodyPr/>
        <a:lstStyle/>
        <a:p>
          <a:endParaRPr lang="it-IT"/>
        </a:p>
      </dgm:t>
    </dgm:pt>
    <dgm:pt modelId="{76623737-28D4-4BDC-BA4B-698A83A6D7D3}" type="sibTrans" cxnId="{446C4024-1BE0-464B-B47B-E5459D6B63C4}">
      <dgm:prSet/>
      <dgm:spPr/>
      <dgm:t>
        <a:bodyPr/>
        <a:lstStyle/>
        <a:p>
          <a:endParaRPr lang="it-IT"/>
        </a:p>
      </dgm:t>
    </dgm:pt>
    <dgm:pt modelId="{BD307971-05D3-43EE-8A28-7B64F0CEAFCA}">
      <dgm:prSet phldrT="[Testo]" custT="1"/>
      <dgm:spPr>
        <a:solidFill>
          <a:schemeClr val="accent6">
            <a:lumMod val="60000"/>
            <a:lumOff val="40000"/>
          </a:schemeClr>
        </a:solidFill>
      </dgm:spPr>
      <dgm:t>
        <a:bodyPr/>
        <a:lstStyle/>
        <a:p>
          <a:r>
            <a:rPr lang="it-IT" sz="1350" b="1" dirty="0" err="1">
              <a:solidFill>
                <a:schemeClr val="bg2">
                  <a:lumMod val="10000"/>
                </a:schemeClr>
              </a:solidFill>
            </a:rPr>
            <a:t>Wholesale</a:t>
          </a:r>
          <a:endParaRPr lang="it-IT" sz="1350" b="1" dirty="0">
            <a:solidFill>
              <a:schemeClr val="bg2">
                <a:lumMod val="10000"/>
              </a:schemeClr>
            </a:solidFill>
          </a:endParaRPr>
        </a:p>
      </dgm:t>
    </dgm:pt>
    <dgm:pt modelId="{420038CF-0D81-4E7F-B36C-B95C352C97DA}" type="parTrans" cxnId="{1352D1AA-3C5F-463E-A429-4EC9A2E5F927}">
      <dgm:prSet/>
      <dgm:spPr/>
      <dgm:t>
        <a:bodyPr/>
        <a:lstStyle/>
        <a:p>
          <a:endParaRPr lang="it-IT"/>
        </a:p>
      </dgm:t>
    </dgm:pt>
    <dgm:pt modelId="{5A8DD75F-3344-445E-BAC2-1CC326CFDD9A}" type="sibTrans" cxnId="{1352D1AA-3C5F-463E-A429-4EC9A2E5F927}">
      <dgm:prSet/>
      <dgm:spPr/>
      <dgm:t>
        <a:bodyPr/>
        <a:lstStyle/>
        <a:p>
          <a:endParaRPr lang="it-IT"/>
        </a:p>
      </dgm:t>
    </dgm:pt>
    <dgm:pt modelId="{2D37A3D7-F19B-40E5-A41A-34134EABE8D6}">
      <dgm:prSet phldrT="[Testo]" custT="1"/>
      <dgm:spPr>
        <a:solidFill>
          <a:schemeClr val="accent5">
            <a:lumMod val="40000"/>
            <a:lumOff val="60000"/>
          </a:schemeClr>
        </a:solidFill>
      </dgm:spPr>
      <dgm:t>
        <a:bodyPr/>
        <a:lstStyle/>
        <a:p>
          <a:r>
            <a:rPr lang="it-IT" sz="1350" b="1" dirty="0">
              <a:solidFill>
                <a:schemeClr val="bg2">
                  <a:lumMod val="10000"/>
                </a:schemeClr>
              </a:solidFill>
            </a:rPr>
            <a:t>Transmission </a:t>
          </a:r>
          <a:r>
            <a:rPr lang="it-IT" sz="1350" b="1" dirty="0" err="1">
              <a:solidFill>
                <a:schemeClr val="bg2">
                  <a:lumMod val="10000"/>
                </a:schemeClr>
              </a:solidFill>
            </a:rPr>
            <a:t>incl</a:t>
          </a:r>
          <a:r>
            <a:rPr lang="it-IT" sz="1350" b="1" dirty="0">
              <a:solidFill>
                <a:schemeClr val="bg2">
                  <a:lumMod val="10000"/>
                </a:schemeClr>
              </a:solidFill>
            </a:rPr>
            <a:t>. dispatch</a:t>
          </a:r>
        </a:p>
      </dgm:t>
    </dgm:pt>
    <dgm:pt modelId="{8B273A06-4207-4C31-A116-68272B5FF3D6}" type="parTrans" cxnId="{A33FEF99-4E3D-4FEF-9C68-D4CE1011C068}">
      <dgm:prSet/>
      <dgm:spPr/>
      <dgm:t>
        <a:bodyPr/>
        <a:lstStyle/>
        <a:p>
          <a:endParaRPr lang="it-IT"/>
        </a:p>
      </dgm:t>
    </dgm:pt>
    <dgm:pt modelId="{508B913B-A906-424B-B77E-D66AA2954DF1}" type="sibTrans" cxnId="{A33FEF99-4E3D-4FEF-9C68-D4CE1011C068}">
      <dgm:prSet/>
      <dgm:spPr/>
      <dgm:t>
        <a:bodyPr/>
        <a:lstStyle/>
        <a:p>
          <a:endParaRPr lang="it-IT"/>
        </a:p>
      </dgm:t>
    </dgm:pt>
    <dgm:pt modelId="{ECA0EA40-7DA0-4DB3-BF60-74A21D139049}">
      <dgm:prSet custT="1"/>
      <dgm:spPr>
        <a:solidFill>
          <a:schemeClr val="accent5">
            <a:lumMod val="40000"/>
            <a:lumOff val="60000"/>
          </a:schemeClr>
        </a:solidFill>
      </dgm:spPr>
      <dgm:t>
        <a:bodyPr/>
        <a:lstStyle/>
        <a:p>
          <a:r>
            <a:rPr lang="it-IT" sz="1350" b="1" dirty="0">
              <a:solidFill>
                <a:schemeClr val="bg2">
                  <a:lumMod val="10000"/>
                </a:schemeClr>
              </a:solidFill>
            </a:rPr>
            <a:t>Distribution and </a:t>
          </a:r>
          <a:r>
            <a:rPr lang="it-IT" sz="1350" b="1" dirty="0" err="1">
              <a:solidFill>
                <a:schemeClr val="bg2">
                  <a:lumMod val="10000"/>
                </a:schemeClr>
              </a:solidFill>
            </a:rPr>
            <a:t>metering</a:t>
          </a:r>
          <a:endParaRPr lang="it-IT" sz="1350" b="1" dirty="0">
            <a:solidFill>
              <a:schemeClr val="bg2">
                <a:lumMod val="10000"/>
              </a:schemeClr>
            </a:solidFill>
          </a:endParaRPr>
        </a:p>
      </dgm:t>
    </dgm:pt>
    <dgm:pt modelId="{1BE7937A-F6D0-4AD8-B5D1-D45FCF932A2E}" type="parTrans" cxnId="{693A02D5-7611-4AD2-A326-19A8691535A1}">
      <dgm:prSet/>
      <dgm:spPr/>
      <dgm:t>
        <a:bodyPr/>
        <a:lstStyle/>
        <a:p>
          <a:endParaRPr lang="it-IT"/>
        </a:p>
      </dgm:t>
    </dgm:pt>
    <dgm:pt modelId="{EEFB05F4-EE1C-40F0-AF39-A92EFEA0449E}" type="sibTrans" cxnId="{693A02D5-7611-4AD2-A326-19A8691535A1}">
      <dgm:prSet/>
      <dgm:spPr/>
      <dgm:t>
        <a:bodyPr/>
        <a:lstStyle/>
        <a:p>
          <a:endParaRPr lang="it-IT"/>
        </a:p>
      </dgm:t>
    </dgm:pt>
    <dgm:pt modelId="{1EBE0587-72A0-40DF-B236-BEC0E9068E39}">
      <dgm:prSet custT="1"/>
      <dgm:spPr>
        <a:solidFill>
          <a:schemeClr val="accent6">
            <a:lumMod val="40000"/>
            <a:lumOff val="60000"/>
          </a:schemeClr>
        </a:solidFill>
        <a:ln>
          <a:solidFill>
            <a:schemeClr val="accent6">
              <a:lumMod val="40000"/>
              <a:lumOff val="60000"/>
            </a:schemeClr>
          </a:solidFill>
        </a:ln>
      </dgm:spPr>
      <dgm:t>
        <a:bodyPr/>
        <a:lstStyle/>
        <a:p>
          <a:r>
            <a:rPr lang="it-IT" sz="1350" b="1" dirty="0">
              <a:solidFill>
                <a:schemeClr val="bg2">
                  <a:lumMod val="10000"/>
                </a:schemeClr>
              </a:solidFill>
            </a:rPr>
            <a:t>Retail</a:t>
          </a:r>
        </a:p>
      </dgm:t>
    </dgm:pt>
    <dgm:pt modelId="{E5962EF3-EA12-446D-9B7C-A176AD2D0074}" type="parTrans" cxnId="{EB60DE73-D8FA-475D-91C2-ED205640DA42}">
      <dgm:prSet/>
      <dgm:spPr/>
      <dgm:t>
        <a:bodyPr/>
        <a:lstStyle/>
        <a:p>
          <a:endParaRPr lang="it-IT"/>
        </a:p>
      </dgm:t>
    </dgm:pt>
    <dgm:pt modelId="{046638F8-7213-407A-8CD6-8B2AA6F8DD9C}" type="sibTrans" cxnId="{EB60DE73-D8FA-475D-91C2-ED205640DA42}">
      <dgm:prSet/>
      <dgm:spPr/>
      <dgm:t>
        <a:bodyPr/>
        <a:lstStyle/>
        <a:p>
          <a:endParaRPr lang="it-IT"/>
        </a:p>
      </dgm:t>
    </dgm:pt>
    <dgm:pt modelId="{96E328BE-5E9F-4B29-B4D9-339567B2096C}" type="pres">
      <dgm:prSet presAssocID="{118F58B3-D566-4C1F-AC6E-24AC6595919C}" presName="Name0" presStyleCnt="0">
        <dgm:presLayoutVars>
          <dgm:dir/>
          <dgm:animLvl val="lvl"/>
          <dgm:resizeHandles val="exact"/>
        </dgm:presLayoutVars>
      </dgm:prSet>
      <dgm:spPr/>
    </dgm:pt>
    <dgm:pt modelId="{371FADCA-E1F7-49A0-929D-7558334F1F66}" type="pres">
      <dgm:prSet presAssocID="{73681D6E-7B42-4828-89CE-98D384D9C9C8}" presName="parTxOnly" presStyleLbl="node1" presStyleIdx="0" presStyleCnt="5" custLinFactY="-100000" custLinFactNeighborX="-33076" custLinFactNeighborY="-165932">
        <dgm:presLayoutVars>
          <dgm:chMax val="0"/>
          <dgm:chPref val="0"/>
          <dgm:bulletEnabled val="1"/>
        </dgm:presLayoutVars>
      </dgm:prSet>
      <dgm:spPr/>
    </dgm:pt>
    <dgm:pt modelId="{4691A81E-E4CF-409A-936D-E73A9DAC6B64}" type="pres">
      <dgm:prSet presAssocID="{76623737-28D4-4BDC-BA4B-698A83A6D7D3}" presName="parTxOnlySpace" presStyleCnt="0"/>
      <dgm:spPr/>
    </dgm:pt>
    <dgm:pt modelId="{3A804860-E550-4189-909A-AD9E866BF5B2}" type="pres">
      <dgm:prSet presAssocID="{BD307971-05D3-43EE-8A28-7B64F0CEAFCA}" presName="parTxOnly" presStyleLbl="node1" presStyleIdx="1" presStyleCnt="5" custLinFactX="-544" custLinFactY="-100000" custLinFactNeighborX="-100000" custLinFactNeighborY="-165932">
        <dgm:presLayoutVars>
          <dgm:chMax val="0"/>
          <dgm:chPref val="0"/>
          <dgm:bulletEnabled val="1"/>
        </dgm:presLayoutVars>
      </dgm:prSet>
      <dgm:spPr/>
    </dgm:pt>
    <dgm:pt modelId="{21DB42C9-CE7F-42F6-A770-D7659A74F56D}" type="pres">
      <dgm:prSet presAssocID="{5A8DD75F-3344-445E-BAC2-1CC326CFDD9A}" presName="parTxOnlySpace" presStyleCnt="0"/>
      <dgm:spPr/>
    </dgm:pt>
    <dgm:pt modelId="{3FDA2106-D80A-45CB-A42B-A77C750D9773}" type="pres">
      <dgm:prSet presAssocID="{2D37A3D7-F19B-40E5-A41A-34134EABE8D6}" presName="parTxOnly" presStyleLbl="node1" presStyleIdx="2" presStyleCnt="5" custLinFactX="-6296" custLinFactY="-100000" custLinFactNeighborX="-100000" custLinFactNeighborY="-165932">
        <dgm:presLayoutVars>
          <dgm:chMax val="0"/>
          <dgm:chPref val="0"/>
          <dgm:bulletEnabled val="1"/>
        </dgm:presLayoutVars>
      </dgm:prSet>
      <dgm:spPr/>
    </dgm:pt>
    <dgm:pt modelId="{C59BFF1B-51D7-4746-95EC-BF7C623F7F61}" type="pres">
      <dgm:prSet presAssocID="{508B913B-A906-424B-B77E-D66AA2954DF1}" presName="parTxOnlySpace" presStyleCnt="0"/>
      <dgm:spPr/>
    </dgm:pt>
    <dgm:pt modelId="{07A75B98-A76B-4F83-82C0-A3ACA55FD938}" type="pres">
      <dgm:prSet presAssocID="{ECA0EA40-7DA0-4DB3-BF60-74A21D139049}" presName="parTxOnly" presStyleLbl="node1" presStyleIdx="3" presStyleCnt="5" custLinFactX="-16728" custLinFactY="-100000" custLinFactNeighborX="-100000" custLinFactNeighborY="-165932">
        <dgm:presLayoutVars>
          <dgm:chMax val="0"/>
          <dgm:chPref val="0"/>
          <dgm:bulletEnabled val="1"/>
        </dgm:presLayoutVars>
      </dgm:prSet>
      <dgm:spPr/>
    </dgm:pt>
    <dgm:pt modelId="{DE94FD9F-21EE-4CAF-8E09-886CCBE466E7}" type="pres">
      <dgm:prSet presAssocID="{EEFB05F4-EE1C-40F0-AF39-A92EFEA0449E}" presName="parTxOnlySpace" presStyleCnt="0"/>
      <dgm:spPr/>
    </dgm:pt>
    <dgm:pt modelId="{FCDEB7E4-8531-4582-B90D-8F85F73F6DE0}" type="pres">
      <dgm:prSet presAssocID="{1EBE0587-72A0-40DF-B236-BEC0E9068E39}" presName="parTxOnly" presStyleLbl="node1" presStyleIdx="4" presStyleCnt="5" custLinFactX="-25337" custLinFactY="-100000" custLinFactNeighborX="-100000" custLinFactNeighborY="-139891">
        <dgm:presLayoutVars>
          <dgm:chMax val="0"/>
          <dgm:chPref val="0"/>
          <dgm:bulletEnabled val="1"/>
        </dgm:presLayoutVars>
      </dgm:prSet>
      <dgm:spPr/>
    </dgm:pt>
  </dgm:ptLst>
  <dgm:cxnLst>
    <dgm:cxn modelId="{446C4024-1BE0-464B-B47B-E5459D6B63C4}" srcId="{118F58B3-D566-4C1F-AC6E-24AC6595919C}" destId="{73681D6E-7B42-4828-89CE-98D384D9C9C8}" srcOrd="0" destOrd="0" parTransId="{D3ED7B67-F925-41B4-A408-498C3F1AEF34}" sibTransId="{76623737-28D4-4BDC-BA4B-698A83A6D7D3}"/>
    <dgm:cxn modelId="{EB60DE73-D8FA-475D-91C2-ED205640DA42}" srcId="{118F58B3-D566-4C1F-AC6E-24AC6595919C}" destId="{1EBE0587-72A0-40DF-B236-BEC0E9068E39}" srcOrd="4" destOrd="0" parTransId="{E5962EF3-EA12-446D-9B7C-A176AD2D0074}" sibTransId="{046638F8-7213-407A-8CD6-8B2AA6F8DD9C}"/>
    <dgm:cxn modelId="{A232A192-94FE-464B-BBA6-4D15B6C423E1}" type="presOf" srcId="{118F58B3-D566-4C1F-AC6E-24AC6595919C}" destId="{96E328BE-5E9F-4B29-B4D9-339567B2096C}" srcOrd="0" destOrd="0" presId="urn:microsoft.com/office/officeart/2005/8/layout/chevron1"/>
    <dgm:cxn modelId="{A33FEF99-4E3D-4FEF-9C68-D4CE1011C068}" srcId="{118F58B3-D566-4C1F-AC6E-24AC6595919C}" destId="{2D37A3D7-F19B-40E5-A41A-34134EABE8D6}" srcOrd="2" destOrd="0" parTransId="{8B273A06-4207-4C31-A116-68272B5FF3D6}" sibTransId="{508B913B-A906-424B-B77E-D66AA2954DF1}"/>
    <dgm:cxn modelId="{6BFDA3AA-78EE-4F9C-A59F-03FD00E7A54E}" type="presOf" srcId="{73681D6E-7B42-4828-89CE-98D384D9C9C8}" destId="{371FADCA-E1F7-49A0-929D-7558334F1F66}" srcOrd="0" destOrd="0" presId="urn:microsoft.com/office/officeart/2005/8/layout/chevron1"/>
    <dgm:cxn modelId="{1352D1AA-3C5F-463E-A429-4EC9A2E5F927}" srcId="{118F58B3-D566-4C1F-AC6E-24AC6595919C}" destId="{BD307971-05D3-43EE-8A28-7B64F0CEAFCA}" srcOrd="1" destOrd="0" parTransId="{420038CF-0D81-4E7F-B36C-B95C352C97DA}" sibTransId="{5A8DD75F-3344-445E-BAC2-1CC326CFDD9A}"/>
    <dgm:cxn modelId="{C59BFFBB-629C-4003-B928-6720E573B314}" type="presOf" srcId="{ECA0EA40-7DA0-4DB3-BF60-74A21D139049}" destId="{07A75B98-A76B-4F83-82C0-A3ACA55FD938}" srcOrd="0" destOrd="0" presId="urn:microsoft.com/office/officeart/2005/8/layout/chevron1"/>
    <dgm:cxn modelId="{10AF29CD-8667-4FF6-B986-61ED7FA35683}" type="presOf" srcId="{BD307971-05D3-43EE-8A28-7B64F0CEAFCA}" destId="{3A804860-E550-4189-909A-AD9E866BF5B2}" srcOrd="0" destOrd="0" presId="urn:microsoft.com/office/officeart/2005/8/layout/chevron1"/>
    <dgm:cxn modelId="{693A02D5-7611-4AD2-A326-19A8691535A1}" srcId="{118F58B3-D566-4C1F-AC6E-24AC6595919C}" destId="{ECA0EA40-7DA0-4DB3-BF60-74A21D139049}" srcOrd="3" destOrd="0" parTransId="{1BE7937A-F6D0-4AD8-B5D1-D45FCF932A2E}" sibTransId="{EEFB05F4-EE1C-40F0-AF39-A92EFEA0449E}"/>
    <dgm:cxn modelId="{A1B9D7FA-B6BB-4B4E-AF7F-4A5135E0198C}" type="presOf" srcId="{2D37A3D7-F19B-40E5-A41A-34134EABE8D6}" destId="{3FDA2106-D80A-45CB-A42B-A77C750D9773}" srcOrd="0" destOrd="0" presId="urn:microsoft.com/office/officeart/2005/8/layout/chevron1"/>
    <dgm:cxn modelId="{BF327EFD-FC6B-47FE-AD5C-6D8B95DA3FE3}" type="presOf" srcId="{1EBE0587-72A0-40DF-B236-BEC0E9068E39}" destId="{FCDEB7E4-8531-4582-B90D-8F85F73F6DE0}" srcOrd="0" destOrd="0" presId="urn:microsoft.com/office/officeart/2005/8/layout/chevron1"/>
    <dgm:cxn modelId="{0B3BA091-49A4-4EDA-8143-8A6424F9554E}" type="presParOf" srcId="{96E328BE-5E9F-4B29-B4D9-339567B2096C}" destId="{371FADCA-E1F7-49A0-929D-7558334F1F66}" srcOrd="0" destOrd="0" presId="urn:microsoft.com/office/officeart/2005/8/layout/chevron1"/>
    <dgm:cxn modelId="{8E46E389-18DB-4C39-BF6A-E1265FF9E992}" type="presParOf" srcId="{96E328BE-5E9F-4B29-B4D9-339567B2096C}" destId="{4691A81E-E4CF-409A-936D-E73A9DAC6B64}" srcOrd="1" destOrd="0" presId="urn:microsoft.com/office/officeart/2005/8/layout/chevron1"/>
    <dgm:cxn modelId="{3C130E0D-87A8-4EB5-B4AD-CA7F431320E6}" type="presParOf" srcId="{96E328BE-5E9F-4B29-B4D9-339567B2096C}" destId="{3A804860-E550-4189-909A-AD9E866BF5B2}" srcOrd="2" destOrd="0" presId="urn:microsoft.com/office/officeart/2005/8/layout/chevron1"/>
    <dgm:cxn modelId="{60AA9DC0-0E4D-4920-AFBC-19B31DEED2E8}" type="presParOf" srcId="{96E328BE-5E9F-4B29-B4D9-339567B2096C}" destId="{21DB42C9-CE7F-42F6-A770-D7659A74F56D}" srcOrd="3" destOrd="0" presId="urn:microsoft.com/office/officeart/2005/8/layout/chevron1"/>
    <dgm:cxn modelId="{7474A958-BA8B-44F1-B571-6D5E139AB530}" type="presParOf" srcId="{96E328BE-5E9F-4B29-B4D9-339567B2096C}" destId="{3FDA2106-D80A-45CB-A42B-A77C750D9773}" srcOrd="4" destOrd="0" presId="urn:microsoft.com/office/officeart/2005/8/layout/chevron1"/>
    <dgm:cxn modelId="{3C53E430-A081-43C0-A9D6-86CB1B1CD978}" type="presParOf" srcId="{96E328BE-5E9F-4B29-B4D9-339567B2096C}" destId="{C59BFF1B-51D7-4746-95EC-BF7C623F7F61}" srcOrd="5" destOrd="0" presId="urn:microsoft.com/office/officeart/2005/8/layout/chevron1"/>
    <dgm:cxn modelId="{4E37E78D-ADEA-4DBC-93E0-9A8AE0A33766}" type="presParOf" srcId="{96E328BE-5E9F-4B29-B4D9-339567B2096C}" destId="{07A75B98-A76B-4F83-82C0-A3ACA55FD938}" srcOrd="6" destOrd="0" presId="urn:microsoft.com/office/officeart/2005/8/layout/chevron1"/>
    <dgm:cxn modelId="{30DA52DC-D22A-4925-9619-55BBD1AF8A57}" type="presParOf" srcId="{96E328BE-5E9F-4B29-B4D9-339567B2096C}" destId="{DE94FD9F-21EE-4CAF-8E09-886CCBE466E7}" srcOrd="7" destOrd="0" presId="urn:microsoft.com/office/officeart/2005/8/layout/chevron1"/>
    <dgm:cxn modelId="{D1C259BB-5B06-4D98-B2E5-22B56DB615B0}" type="presParOf" srcId="{96E328BE-5E9F-4B29-B4D9-339567B2096C}" destId="{FCDEB7E4-8531-4582-B90D-8F85F73F6DE0}"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FADCA-E1F7-49A0-929D-7558334F1F66}">
      <dsp:nvSpPr>
        <dsp:cNvPr id="0" name=""/>
        <dsp:cNvSpPr/>
      </dsp:nvSpPr>
      <dsp:spPr>
        <a:xfrm>
          <a:off x="0" y="0"/>
          <a:ext cx="1752382" cy="700952"/>
        </a:xfrm>
        <a:prstGeom prst="chevron">
          <a:avLst/>
        </a:prstGeom>
        <a:solidFill>
          <a:schemeClr val="accent5">
            <a:lumMod val="40000"/>
            <a:lumOff val="60000"/>
          </a:schemeClr>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Generation</a:t>
          </a:r>
        </a:p>
      </dsp:txBody>
      <dsp:txXfrm>
        <a:off x="350476" y="0"/>
        <a:ext cx="1051430" cy="700952"/>
      </dsp:txXfrm>
    </dsp:sp>
    <dsp:sp modelId="{3A804860-E550-4189-909A-AD9E866BF5B2}">
      <dsp:nvSpPr>
        <dsp:cNvPr id="0" name=""/>
        <dsp:cNvSpPr/>
      </dsp:nvSpPr>
      <dsp:spPr>
        <a:xfrm>
          <a:off x="1394341" y="0"/>
          <a:ext cx="1752382" cy="700952"/>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err="1">
              <a:solidFill>
                <a:schemeClr val="bg2">
                  <a:lumMod val="10000"/>
                </a:schemeClr>
              </a:solidFill>
            </a:rPr>
            <a:t>Wholesale</a:t>
          </a:r>
          <a:endParaRPr lang="it-IT" sz="1350" b="1" kern="1200" dirty="0">
            <a:solidFill>
              <a:schemeClr val="bg2">
                <a:lumMod val="10000"/>
              </a:schemeClr>
            </a:solidFill>
          </a:endParaRPr>
        </a:p>
      </dsp:txBody>
      <dsp:txXfrm>
        <a:off x="1744817" y="0"/>
        <a:ext cx="1051430" cy="700952"/>
      </dsp:txXfrm>
    </dsp:sp>
    <dsp:sp modelId="{3FDA2106-D80A-45CB-A42B-A77C750D9773}">
      <dsp:nvSpPr>
        <dsp:cNvPr id="0" name=""/>
        <dsp:cNvSpPr/>
      </dsp:nvSpPr>
      <dsp:spPr>
        <a:xfrm>
          <a:off x="2870688" y="0"/>
          <a:ext cx="1752382" cy="700952"/>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Transmission </a:t>
          </a:r>
          <a:r>
            <a:rPr lang="it-IT" sz="1350" b="1" kern="1200" dirty="0" err="1">
              <a:solidFill>
                <a:schemeClr val="bg2">
                  <a:lumMod val="10000"/>
                </a:schemeClr>
              </a:solidFill>
            </a:rPr>
            <a:t>incl</a:t>
          </a:r>
          <a:r>
            <a:rPr lang="it-IT" sz="1350" b="1" kern="1200" dirty="0">
              <a:solidFill>
                <a:schemeClr val="bg2">
                  <a:lumMod val="10000"/>
                </a:schemeClr>
              </a:solidFill>
            </a:rPr>
            <a:t>. dispatch</a:t>
          </a:r>
        </a:p>
      </dsp:txBody>
      <dsp:txXfrm>
        <a:off x="3221164" y="0"/>
        <a:ext cx="1051430" cy="700952"/>
      </dsp:txXfrm>
    </dsp:sp>
    <dsp:sp modelId="{07A75B98-A76B-4F83-82C0-A3ACA55FD938}">
      <dsp:nvSpPr>
        <dsp:cNvPr id="0" name=""/>
        <dsp:cNvSpPr/>
      </dsp:nvSpPr>
      <dsp:spPr>
        <a:xfrm>
          <a:off x="4265024" y="0"/>
          <a:ext cx="1752382" cy="700952"/>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Distribution and </a:t>
          </a:r>
          <a:r>
            <a:rPr lang="it-IT" sz="1350" b="1" kern="1200" dirty="0" err="1">
              <a:solidFill>
                <a:schemeClr val="bg2">
                  <a:lumMod val="10000"/>
                </a:schemeClr>
              </a:solidFill>
            </a:rPr>
            <a:t>metering</a:t>
          </a:r>
          <a:endParaRPr lang="it-IT" sz="1350" b="1" kern="1200" dirty="0">
            <a:solidFill>
              <a:schemeClr val="bg2">
                <a:lumMod val="10000"/>
              </a:schemeClr>
            </a:solidFill>
          </a:endParaRPr>
        </a:p>
      </dsp:txBody>
      <dsp:txXfrm>
        <a:off x="4615500" y="0"/>
        <a:ext cx="1051430" cy="700952"/>
      </dsp:txXfrm>
    </dsp:sp>
    <dsp:sp modelId="{FCDEB7E4-8531-4582-B90D-8F85F73F6DE0}">
      <dsp:nvSpPr>
        <dsp:cNvPr id="0" name=""/>
        <dsp:cNvSpPr/>
      </dsp:nvSpPr>
      <dsp:spPr>
        <a:xfrm>
          <a:off x="5691305" y="0"/>
          <a:ext cx="1752382" cy="700952"/>
        </a:xfrm>
        <a:prstGeom prst="chevron">
          <a:avLst/>
        </a:prstGeom>
        <a:solidFill>
          <a:schemeClr val="accent6">
            <a:lumMod val="40000"/>
            <a:lumOff val="6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Retail</a:t>
          </a:r>
        </a:p>
      </dsp:txBody>
      <dsp:txXfrm>
        <a:off x="6041781" y="0"/>
        <a:ext cx="1051430" cy="700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FADCA-E1F7-49A0-929D-7558334F1F66}">
      <dsp:nvSpPr>
        <dsp:cNvPr id="0" name=""/>
        <dsp:cNvSpPr/>
      </dsp:nvSpPr>
      <dsp:spPr>
        <a:xfrm>
          <a:off x="0" y="0"/>
          <a:ext cx="1752382" cy="700952"/>
        </a:xfrm>
        <a:prstGeom prst="chevron">
          <a:avLst/>
        </a:prstGeom>
        <a:solidFill>
          <a:schemeClr val="accent5">
            <a:lumMod val="40000"/>
            <a:lumOff val="60000"/>
          </a:schemeClr>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Generation</a:t>
          </a:r>
        </a:p>
      </dsp:txBody>
      <dsp:txXfrm>
        <a:off x="350476" y="0"/>
        <a:ext cx="1051430" cy="700952"/>
      </dsp:txXfrm>
    </dsp:sp>
    <dsp:sp modelId="{3A804860-E550-4189-909A-AD9E866BF5B2}">
      <dsp:nvSpPr>
        <dsp:cNvPr id="0" name=""/>
        <dsp:cNvSpPr/>
      </dsp:nvSpPr>
      <dsp:spPr>
        <a:xfrm>
          <a:off x="1394341" y="0"/>
          <a:ext cx="1752382" cy="700952"/>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err="1">
              <a:solidFill>
                <a:schemeClr val="bg2">
                  <a:lumMod val="10000"/>
                </a:schemeClr>
              </a:solidFill>
            </a:rPr>
            <a:t>Wholesale</a:t>
          </a:r>
          <a:endParaRPr lang="it-IT" sz="1350" b="1" kern="1200" dirty="0">
            <a:solidFill>
              <a:schemeClr val="bg2">
                <a:lumMod val="10000"/>
              </a:schemeClr>
            </a:solidFill>
          </a:endParaRPr>
        </a:p>
      </dsp:txBody>
      <dsp:txXfrm>
        <a:off x="1744817" y="0"/>
        <a:ext cx="1051430" cy="700952"/>
      </dsp:txXfrm>
    </dsp:sp>
    <dsp:sp modelId="{3FDA2106-D80A-45CB-A42B-A77C750D9773}">
      <dsp:nvSpPr>
        <dsp:cNvPr id="0" name=""/>
        <dsp:cNvSpPr/>
      </dsp:nvSpPr>
      <dsp:spPr>
        <a:xfrm>
          <a:off x="2870688" y="0"/>
          <a:ext cx="1752382" cy="700952"/>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Transmission </a:t>
          </a:r>
          <a:r>
            <a:rPr lang="it-IT" sz="1350" b="1" kern="1200" dirty="0" err="1">
              <a:solidFill>
                <a:schemeClr val="bg2">
                  <a:lumMod val="10000"/>
                </a:schemeClr>
              </a:solidFill>
            </a:rPr>
            <a:t>incl</a:t>
          </a:r>
          <a:r>
            <a:rPr lang="it-IT" sz="1350" b="1" kern="1200" dirty="0">
              <a:solidFill>
                <a:schemeClr val="bg2">
                  <a:lumMod val="10000"/>
                </a:schemeClr>
              </a:solidFill>
            </a:rPr>
            <a:t>. dispatch</a:t>
          </a:r>
        </a:p>
      </dsp:txBody>
      <dsp:txXfrm>
        <a:off x="3221164" y="0"/>
        <a:ext cx="1051430" cy="700952"/>
      </dsp:txXfrm>
    </dsp:sp>
    <dsp:sp modelId="{07A75B98-A76B-4F83-82C0-A3ACA55FD938}">
      <dsp:nvSpPr>
        <dsp:cNvPr id="0" name=""/>
        <dsp:cNvSpPr/>
      </dsp:nvSpPr>
      <dsp:spPr>
        <a:xfrm>
          <a:off x="4265024" y="0"/>
          <a:ext cx="1752382" cy="700952"/>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Distribution and </a:t>
          </a:r>
          <a:r>
            <a:rPr lang="it-IT" sz="1350" b="1" kern="1200" dirty="0" err="1">
              <a:solidFill>
                <a:schemeClr val="bg2">
                  <a:lumMod val="10000"/>
                </a:schemeClr>
              </a:solidFill>
            </a:rPr>
            <a:t>metering</a:t>
          </a:r>
          <a:endParaRPr lang="it-IT" sz="1350" b="1" kern="1200" dirty="0">
            <a:solidFill>
              <a:schemeClr val="bg2">
                <a:lumMod val="10000"/>
              </a:schemeClr>
            </a:solidFill>
          </a:endParaRPr>
        </a:p>
      </dsp:txBody>
      <dsp:txXfrm>
        <a:off x="4615500" y="0"/>
        <a:ext cx="1051430" cy="700952"/>
      </dsp:txXfrm>
    </dsp:sp>
    <dsp:sp modelId="{FCDEB7E4-8531-4582-B90D-8F85F73F6DE0}">
      <dsp:nvSpPr>
        <dsp:cNvPr id="0" name=""/>
        <dsp:cNvSpPr/>
      </dsp:nvSpPr>
      <dsp:spPr>
        <a:xfrm>
          <a:off x="5691305" y="0"/>
          <a:ext cx="1752382" cy="700952"/>
        </a:xfrm>
        <a:prstGeom prst="chevron">
          <a:avLst/>
        </a:prstGeom>
        <a:solidFill>
          <a:schemeClr val="accent6">
            <a:lumMod val="40000"/>
            <a:lumOff val="6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00075">
            <a:lnSpc>
              <a:spcPct val="90000"/>
            </a:lnSpc>
            <a:spcBef>
              <a:spcPct val="0"/>
            </a:spcBef>
            <a:spcAft>
              <a:spcPct val="35000"/>
            </a:spcAft>
            <a:buNone/>
          </a:pPr>
          <a:r>
            <a:rPr lang="it-IT" sz="1350" b="1" kern="1200" dirty="0">
              <a:solidFill>
                <a:schemeClr val="bg2">
                  <a:lumMod val="10000"/>
                </a:schemeClr>
              </a:solidFill>
            </a:rPr>
            <a:t>Retail</a:t>
          </a:r>
        </a:p>
      </dsp:txBody>
      <dsp:txXfrm>
        <a:off x="6041781" y="0"/>
        <a:ext cx="1051430" cy="7009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78427" cy="513508"/>
          </a:xfrm>
          <a:prstGeom prst="rect">
            <a:avLst/>
          </a:prstGeom>
        </p:spPr>
        <p:txBody>
          <a:bodyPr vert="horz" lIns="94767" tIns="47384" rIns="94767" bIns="47384" rtlCol="0"/>
          <a:lstStyle>
            <a:lvl1pPr algn="l">
              <a:defRPr sz="1300"/>
            </a:lvl1pPr>
          </a:lstStyle>
          <a:p>
            <a:endParaRPr lang="de-DE"/>
          </a:p>
        </p:txBody>
      </p:sp>
      <p:sp>
        <p:nvSpPr>
          <p:cNvPr id="3" name="Datumsplatzhalter 2"/>
          <p:cNvSpPr>
            <a:spLocks noGrp="1"/>
          </p:cNvSpPr>
          <p:nvPr>
            <p:ph type="dt" sz="quarter" idx="1"/>
          </p:nvPr>
        </p:nvSpPr>
        <p:spPr>
          <a:xfrm>
            <a:off x="4023994" y="0"/>
            <a:ext cx="3078427" cy="513508"/>
          </a:xfrm>
          <a:prstGeom prst="rect">
            <a:avLst/>
          </a:prstGeom>
        </p:spPr>
        <p:txBody>
          <a:bodyPr vert="horz" lIns="94767" tIns="47384" rIns="94767" bIns="47384" rtlCol="0"/>
          <a:lstStyle>
            <a:lvl1pPr algn="r">
              <a:defRPr sz="1300"/>
            </a:lvl1pPr>
          </a:lstStyle>
          <a:p>
            <a:fld id="{302071DC-D8B2-40CC-8A20-B5724EFE63A7}" type="datetimeFigureOut">
              <a:rPr lang="de-DE" smtClean="0"/>
              <a:t>02.12.2020</a:t>
            </a:fld>
            <a:endParaRPr lang="de-DE"/>
          </a:p>
        </p:txBody>
      </p:sp>
      <p:sp>
        <p:nvSpPr>
          <p:cNvPr id="4" name="Fußzeilenplatzhalter 3"/>
          <p:cNvSpPr>
            <a:spLocks noGrp="1"/>
          </p:cNvSpPr>
          <p:nvPr>
            <p:ph type="ftr" sz="quarter" idx="2"/>
          </p:nvPr>
        </p:nvSpPr>
        <p:spPr>
          <a:xfrm>
            <a:off x="2" y="9721106"/>
            <a:ext cx="3078427" cy="513507"/>
          </a:xfrm>
          <a:prstGeom prst="rect">
            <a:avLst/>
          </a:prstGeom>
        </p:spPr>
        <p:txBody>
          <a:bodyPr vert="horz" lIns="94767" tIns="47384" rIns="94767" bIns="47384" rtlCol="0" anchor="b"/>
          <a:lstStyle>
            <a:lvl1pPr algn="l">
              <a:defRPr sz="1300"/>
            </a:lvl1pPr>
          </a:lstStyle>
          <a:p>
            <a:endParaRPr lang="de-DE"/>
          </a:p>
        </p:txBody>
      </p:sp>
      <p:sp>
        <p:nvSpPr>
          <p:cNvPr id="5" name="Foliennummernplatzhalter 4"/>
          <p:cNvSpPr>
            <a:spLocks noGrp="1"/>
          </p:cNvSpPr>
          <p:nvPr>
            <p:ph type="sldNum" sz="quarter" idx="3"/>
          </p:nvPr>
        </p:nvSpPr>
        <p:spPr>
          <a:xfrm>
            <a:off x="4023994" y="9721106"/>
            <a:ext cx="3078427" cy="513507"/>
          </a:xfrm>
          <a:prstGeom prst="rect">
            <a:avLst/>
          </a:prstGeom>
        </p:spPr>
        <p:txBody>
          <a:bodyPr vert="horz" lIns="94767" tIns="47384" rIns="94767" bIns="4738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20-11-18T13:17:40.740"/>
    </inkml:context>
    <inkml:brush xml:id="br0">
      <inkml:brushProperty name="width" value="0.05292" units="cm"/>
      <inkml:brushProperty name="height" value="0.05292" units="cm"/>
      <inkml:brushProperty name="color" value="#002060"/>
    </inkml:brush>
  </inkml:definitions>
  <inkml:trace contextRef="#ctx0" brushRef="#br0">19973 7402 0,'0'0'16,"0"0"-16,0 0 0,0 0 0,0 0 0,0 0 0,0 0 0</inkml:trace>
  <inkml:trace contextRef="#ctx0" brushRef="#br0" timeOffset="6208.48">7117 7102 0,'0'0'16,"0"0"0,0 0-16,0 0 15,0 0 1,0 0-16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3:54:54.913"/>
    </inkml:context>
    <inkml:brush xml:id="br0">
      <inkml:brushProperty name="width" value="0.05292" units="cm"/>
      <inkml:brushProperty name="height" value="0.05292" units="cm"/>
      <inkml:brushProperty name="color" value="#7030A0"/>
    </inkml:brush>
  </inkml:definitions>
  <inkml:trace contextRef="#ctx0" brushRef="#br0">8770 6218 194 0,'-25'0'43'0,"-8"0"3"0,-3 5-31 15,-6-1 2-15,4 0 5 0,-1-1 5 16,0-3 2-16,-1 4 2 0,4-4 0 15,-3-7-3-15,1 0-4 0,-11 1-8 16,-5-1-4-16,-8 5-5 0,-2 2-2 16,-7 0-2-16,-2 0-1 0,-10 0-1 15,-9 2 0-15,4 4 0 0,0-6 0 0,-9 0 1 16,-2-6 0-16,-12 6 1 0,4 5 1 16,7-5 0-16,-9-9 1 0,-9 2 0 15,1 7 0-15,3 0 0 16,4-6-1-16,-10-2 0 0,-5 8-1 0,-1 0 0 15,-4 4-1-15,-16 1 0 0,-1 0 0 16,1 2-1-16,-4 0 0 0,3-2 0 16,3 1 0-16,9 0 0 0,-1-6 0 15,3 0 0-15,1 0 1 0,4 0 1 16,-9-6-1-16,3 6 2 0,0-6-1 0,13-2 1 16,-9 1 1-16,3 7-1 0,7-7 0 15,9 0 0-15,-1 1 0 0,-3 10-1 16,5 3 0-16,11 1-1 0,5-2 0 15,1 7 0-15,3 3 0 0,9 2-1 0,15-1 0 16,7 2-2-16,6 3-5 16,13 2-14-16,10 2-76 0,13-1-79 0,17-5-200 15</inkml:trace>
  <inkml:trace contextRef="#ctx0" brushRef="#br0" timeOffset="88546.19">11374 10939 195 0,'-17'-6'40'0,"-3"6"0"0,-4 0-36 15,-4 10-3-15,-2-3 1 0,-9 0-1 0,0 1 0 16,-3-1 0-16,-4-1 0 0,-1 3 1 16,-9-5 1-16,0 5-1 0,-6-3 2 15,-5 0-1-15,-3 3-1 0,-7-2 1 16,-3 0 0-16,-4 2-1 0,-3-3 0 16,-5 3-1-16,4 1 3 0,-4-3 1 15,-2-1 2-15,-5-1 2 0,-5 0 2 16,5 3 1-16,0-3 1 0,-6-5 0 0,-2 5-3 15,1 0-1-15,-1 1-1 0,3-2-2 16,-2-4-2-16,0 0-1 0,3 0 0 16,0 4-1-16,4-4 0 0,0-6-1 15,-2 6 0-15,-1-3-1 0,5 3 1 16,0 0 0-16,-1-4 0 0,1 4 0 16,-3 0 0-16,2 0 0 0,4 0 0 15,-3 0 0-15,-1 0-1 0,-3 0 2 16,1 4 1-16,2-4 1 0,0 0 1 0,-1 0 3 15,-1 0 1-15,6-5 2 0,3 5-1 16,3-8 1-16,-2 4-2 0,2-5 0 16,-4 2-2-16,6 1-2 0,0 0-1 15,-2-1-1-15,-1 7 0 0,-6-4-1 16,3 4 0-16,7 7-1 0,-1-2 0 16,-1-2 1-16,1 2-1 0,-1-5 0 0,7 5-1 15,0-5 1-15,3 4 0 0,-2-4-1 16,3 0 0-16,4 0 0 0,0 0 1 15,1 5-1-15,-2-5 0 0,1 7 0 16,3-2 0-16,-2 1 0 0,8 0 1 16,1 1 0-16,8 1 0 0,0-2 0 15,1-2 0-15,8 3 1 0,3-4-1 16,2-3 1-16,8 0-1 0,7 0 1 16,11-3-3-16,8-4-10 0,6 0-71 15,7 1-68-15,10-2-179 0</inkml:trace>
  <inkml:trace contextRef="#ctx0" brushRef="#br0" timeOffset="-159655.05">17821 12801 232 0,'-6'-7'51'15,"2"7"0"-15,-2-3-38 0,-3 3-6 16,2 0-3-16,-4 0 2 0,-4 0 5 0,-3-4 3 16,0 4 5-16,-7 0 1 15,-2 4 1-15,-2 2 0 0,-3 1-3 0,0 3-5 16,0 0-4-16,-2 2-3 0,-4 0-2 16,4 2-1-16,-6-2 0 0,5 1-1 15,-1-4 1-15,7-2-2 0,3 1 0 16,8-4-3-16,4-1 0 0,14-3 0 15,0 0 1-15,19 0 1 0,7 0 0 16,8 0 2-16,6-4 1 0,11-2 2 16,3 1-2-16,6-3 0 0,5-2 0 15,-4 0-2-15,-2 0 1 0,1 1 0 16,-3 0 0-16,-10 2 0 0,-11 2 1 16,-6 5 1-16,-11 0 0 0,-10 0 2 0,-9 6 1 15,-15-1 1-15,-10 2 0 0,-13-1 1 16,-9 3 0-16,-12 0 1 0,-7-1-1 15,-4 1-1-15,-7-3 0 0,-4 0 2 0,1-3-1 16,1-3-4-16,3 0-8 0,7 0-12 16,2-4-25-16,10-1-17 0,11 0-10 15,12 5-1-15,7-5 2 0,7 1 6 16,8 4 8-16,12-3 39 0,9 3 37 16,15 0 16-16,16-8 2 0,20 2 2 15,20-2 1-15,13-2 5 0,17-2-15 16,11-2-21-16,9 4-9 0,-2-1-3 15,-5 3-37-15,-7-5-40 0,-2 8-62 0,-19-2-147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00:26.476"/>
    </inkml:context>
    <inkml:brush xml:id="br0">
      <inkml:brushProperty name="width" value="0.05292" units="cm"/>
      <inkml:brushProperty name="height" value="0.05292" units="cm"/>
      <inkml:brushProperty name="color" value="#7030A0"/>
    </inkml:brush>
  </inkml:definitions>
  <inkml:trace contextRef="#ctx0" brushRef="#br0">22136 6711 344 0,'0'-8'96'0,"0"-4"3"0,0 2-35 16,0 1-22-16,-5 4-16 0,1-1-8 0,-1 2-7 15,0 0-6-15,5-1-2 0,-6 5-1 16,2-5 0-16,4 2 1 0,-6 3 1 16,1 0 3-16,0-4 1 0,1 4 1 15,-1 0 0-15,1 7 0 0,1 3-1 16,-2 3-2-16,5 1-1 0,-3 4-2 15,3 3 0-15,0 1-1 0,3 0 0 16,2 0-1-16,-2-4 1 0,2-3-1 0,-5-1 1 16,6-4 0-16,-6 0 0 0,7-5 0 15,-7-2 0-15,6-3 0 0,-6 0-1 16,7 0 0-16,-3-3-1 0,0-2 1 16,1-5 0-16,1-3 0 0,-3 0 1 15,-3-3 1-15,5 0 1 0,-5-5 3 16,0 2 1-16,-5 0 2 0,-1 3 3 15,-1-1 0-15,2 3 1 0,-1 3-1 0,1 3-1 16,1 5-3-16,4 3-3 16,-4 0-3-16,4 0-1 0,-5 4-2 15,5 6 0-15,0 2 0 0,-3 3-1 0,3 2 2 16,0 3 0-16,0 2 0 0,0 1 1 16,3-5-1-16,-3 0 0 0,9-2-1 15,-4-3-1-15,3-2-1 0,-2-3 0 16,2-8-2-16,1 0 1 0,-1-4-1 0,0-7 1 15,-4-2 0-15,6-5 2 0,-5-2 0 16,-5-3 2-16,0-1 0 0,0 1 2 16,-3 0 1-16,-5 4 2 0,0 1 1 15,-2 4 0-15,-2 2 1 0,1 6 0 16,-4 2-2-16,2 4-1 0,0 5-2 16,0 8-2-16,-1 5 0 0,2 3-1 15,3 7 1-15,4 3 0 0,2 1 0 16,3 0 0-16,0-2 0 0,3-5 0 0,5-3 0 15,3-1 0-15,-3-8 0 0,0-3-1 16,2-1 0-16,-3-4-1 0,-1-1 0 16,-1-4-1-16,-2 0 1 0,-3-12 0 15,6-3 1-15,-6-6 1 16,0-5 0-16,0-4 1 0,-6-6 1 0,0-3-1 16,1 3 0-16,-3 5 2 0,3 6 1 15,-4 5 2-15,3 4 0 0,1 8 1 16,-1 4-2-16,3 4-1 0,-2 0-2 0,1 5-2 15,0 12-1-15,-2 0-1 0,4 7 0 16,-1 7 0-16,-1 4 1 0,4 2 1 16,0 1 0-16,0-6 0 0,4-2-1 15,0-5 1-15,3-6-1 0,5-3-1 16,-2-6 0-16,1-2-1 0,3-8-1 16,-1 0 0-16,2-8 1 0,-4-6 0 0,0-5 1 15,-2-6 1-15,-3-6 1 0,-3 1 1 16,-3-1 1-16,0-1 1 0,-5 4 0 15,-6 5 2-15,3 0 2 0,-5 6 0 16,-2 4 1-16,-1 4 0 0,1 4-1 16,-3 5-2-16,4 7-1 0,0 4-2 15,0 4-1-15,2 2-2 0,5 4 1 16,0 2-1-16,7 2 0 0,0-2 0 16,0-4 0-16,13 0-1 0,-1-3 0 0,2-4 0 15,1-3-1-15,1-5-1 0,1-4 1 16,0 0-1-16,-1 0 1 0,-2-10 0 15,-3-2 2-15,-3-1 0 0,1-2 1 16,-6-1 2-16,-3 1 2 0,0 0 1 16,-7 2 2-16,-2 3 2 0,0 4 0 15,-2 6-1-15,-4 0 0 0,2 0-2 0,-1 9-1 16,1 4-3-16,-1 2-1 0,2 2-1 16,5 2-1-16,1-2 0 0,6 2-1 15,0-5 1-15,6-1-2 0,4-3-1 16,1-3-1-16,3-4-1 0,1-3 1 15,3-9-1-15,-2-1 2 0,-3-4 0 16,-2-6 2-16,0 0 1 0,-4-3 2 16,-2 4 0-16,-5-1 2 0,-5 2 1 0,0 3 1 15,-6 5 2-15,-1 4-1 16,-5 3 0-16,2 3-1 0,-5 3-1 16,5 6-1-16,-3 3-1 0,5 5-2 0,1 2 0 15,4 4 0-15,5-2 0 0,3 3-1 16,3-2 0-16,2-2-1 0,6-5-1 15,0-3-1-15,6-3-2 0,-2-6 1 16,1-3-2-16,-1-5 1 0,1-2 1 0,-4-6 1 16,-2-4 2-16,-1-1 0 0,-3-4 2 15,-3-1 0-15,-3 3 1 0,-3 1 1 16,-2 3 0-16,-3 1 2 0,-1 3 1 16,-1 5-1-16,-3 0 1 0,0 7-1 15,-2-4-2-15,0 4 0 0,-5 8-2 16,4 1-1-16,-3 4 0 0,4 3 0 15,1-1 0-15,4 1 0 0,3-1 0 0,7-5-1 16,4 0-1-16,5-6 0 16,10-4-1-16,3-6-1 0,3-4-1 15,5-4 0-15,-2-1-2 0,-1-1-1 16,-4-3-1-16,-4 3 1 0,-5 5 0 0,-7 2 3 16,-3 3-3-16,-4 1-9 0,-4 5-10 15,1 0-12-15,-3 0-19 0,-2 0-103 16,8 0-119-16,0 0-265 0</inkml:trace>
  <inkml:trace contextRef="#ctx0" brushRef="#br0" timeOffset="4800.35">22199 6891 193 0,'0'0'42'0,"-4"-6"-1"0,4 6-32 16,0-7-1-16,0 7 7 0,-6-6 8 15,6 3 10-15,-2-1 5 0,-2-1 6 0,4 2 4 16,-6 3-2-16,6-5-6 0,-3 5-8 15,3 0-10-15,0 0-5 0,0 0-6 16,0 7-3-16,0 1-3 0,0 6-3 16,0 4 1-16,0 3-1 0,0 2 0 15,0 1 0-15,0 1 0 0,0-3 0 16,0-2 0-16,0-2 1 0,-5-5 0 16,5-2 1-16,0-3 0 0,0-1 1 15,0-7 0-15,10 0-1 0,-1-5 0 0,0-5 0 16,2-3-1-16,-1-5 0 0,2-3-1 15,-3 0-1-15,-3-2 1 0,-6 0-1 16,5 1 0-16,-5 1 0 0,-9 4 0 16,0 0 1-16,-1 3 1 0,-2 5 2 15,-1 2 0-15,-1 4 1 0,-1 3 1 16,-2 0 0-16,2 0 0 0,1 7-1 0,3 0-2 16,0 4-1-16,0 2-1 0,4 0 0 15,3 3-1-15,4 0 0 0,0-2-1 16,0 2 1-16,3-4-1 15,3-3 1-15,3 0-1 0,0-4 1 0,1-5 0 16,2 0 0-16,-3-5 1 0,3-1 1 16,-2-8-1-16,-2-2 1 0,-3-2 0 15,1-1 1-15,-3-1-1 0,-3 1 0 0,0-2 0 16,-3 2 2-16,-3 4 1 16,1 3 1-16,-3 3-1 0,0-1 0 0,-1 6-1 15,1 4-1-15,-3 0-1 0,4 9-2 16,-1 0 0-16,1 3-1 0,2 2 0 15,-1 1 0-15,3-1 0 0,3 1 0 16,0-3 1-16,0-1-1 0,5-1 0 16,0-2 0-16,1-3 1 0,0-2-1 0,1-3 0 15,-1 0 0-15,1-6 1 16,-2 0-1-16,-2-4 1 0,1-2 0 0,-4-4 0 16,0-2 0-16,-4-1 0 0,-1 2-1 15,-4 0 2-15,-2 2-1 0,-2 4 2 16,-4 5-2-16,-1 6 1 0,0 0-1 15,-4 12 1-15,3 1-2 0,-1 3 0 0,5 3 0 16,3 1 0-16,4 0 0 0,3 1 0 16,5-3 0-16,6-1 0 15,1-3 1-15,5-2-1 0,6 0 0 0,-1-6 1 16,2-6-1-16,3 0 0 0,-2 0 0 16,-4-8 1-16,1 0-1 0,-4-4 1 15,-4 2 0-15,-1-4 0 0,-8 0 1 16,0-1-1-16,-6-3 2 0,1 4 1 15,-9-4 0-15,-2 3 1 0,-2 2 0 16,-4 4 0-16,0 2 0 0,3 7-2 0,1 0 0 16,5 3-2-16,1 6-1 0,6 1 1 15,6 3-1-15,0 1 0 0,8 1 0 16,0 2 0-16,1-3 0 0,3 1 0 16,2-2 0-16,-1-1 0 0,3-2 0 15,-3-2 0-15,0-2 0 0,0-2 0 16,-2-4 0-16,0 0 0 0,-6 0 0 0,0 0 1 15,-2-6-1-15,-3 0 1 0,0-1 0 16,0-2 0-16,-6-1-1 16,1 1 1-16,-4-1 0 0,1 1 0 0,0 3-1 15,0 3 0-15,-3 3 0 0,4 0-1 16,0 7 1-16,2 3-1 0,-1 2 0 16,6 4 0-16,-3 1 1 0,3 0 0 15,0 3 0-15,6-5 0 0,-1-1 1 16,3 0-1-16,3-3 0 0,3 0 0 15,2-4 0-15,1-2 1 0,0-5-1 0,5 0 0 16,-5-6 0-16,-1-2 0 0,-4-5 1 16,-2-4-1-16,-7-1 0 0,-3-2 1 15,-2 1 0-15,-5-1-1 0,-3 2 1 16,-4 3 0-16,-1 2-1 0,2 5 1 16,0 2-1-16,0 6 1 0,1 0-1 15,4 0 0-15,-1 6-1 0,4 1 1 0,2 3-1 16,3 0 1-16,0 0-1 0,0 2 1 15,0-1 0-15,0-1 0 0,4-3 1 16,0-1-2-16,4-2 1 0,-1-4 0 16,3 0 0-16,0-10 0 15,2 0 0-15,-1-5 0 0,-1-1 0 0,0 1 0 16,-6-1 1-16,-1 3-1 0,-3 4 1 16,-3 3-1-16,-4 6 0 0,-4 0 0 15,-3 10 0-15,-7 3 0 0,-5 3-1 0,2 1 1 16,-4 2 0-16,1 0 0 0,4-3 0 15,4-1-1-15,7-6-3 0,7 1-8 16,5-4-10-16,11 0-10 0,6-6-105 16,2 0-107-16,3-5-261 0</inkml:trace>
  <inkml:trace contextRef="#ctx0" brushRef="#br0" timeOffset="13966.05">22080 6927 350 0,'6'-10'86'16,"-3"-5"0"-16,4 1-48 0,-2 6-14 15,-3 0-12-15,4 5-6 0,-2-1-2 16,-4 4-1-16,4-6 0 0,-4 2 1 0,0 1 1 16,0-2 3-16,0 0 1 0,0-1 1 15,0 4 1-15,-3-3 1 16,3 2-1-16,0 3-1 0,0 0-3 0,0 0-2 16,0 3-2-16,0 2 0 0,0 0-2 15,-5 4-1-15,5 2 1 0,-4-1-1 16,1 1 1-16,-1 2 0 0,4 0-1 15,-4-2 1-15,4 0-1 0,0-1 1 0,0-5 0 16,0 0 0-16,0 0 2 0,0-5 0 16,0-5 0-16,4 0 1 0,-4-4 0 15,5-3-1-15,-5-1 0 0,8-7-1 16,-5 0 0-16,0-3-1 0,-3-2 1 16,5 1 0-16,-5 0 1 0,0 1 1 15,0 1-1-15,0 4 1 0,-4 0 0 16,0 5-1-16,-3 1-2 0,-2 4 0 15,-2 5 0-15,-1 3-1 0,-2 0 0 0,0 0 0 16,-2 4 0-16,0 3 1 16,1 4-1-16,2 1 0 0,2 1 1 0,0 3-1 15,5 0 1-15,3 4-1 0,3 0 1 16,3 2-1-16,5 0 0 0,4 3 1 16,1 1-1-16,4 0 1 0,1-3-1 15,0-2 1-15,2-1 0 0,-2-6 0 16,1-4 0-16,-1-6 1 0,-2-4 0 15,2-9 0-15,2-3 1 0,-5-7 0 0,-2-1 0 16,2-5 0-16,-6 0 0 0,-3-3 0 16,-3 3 0-16,-3 0-1 0,0 3 0 15,-5 0 0-15,-3 2-1 0,-4 6 0 16,-3 3 0-16,-1 3-1 0,-2 2 0 16,-2 6 0-16,-1 0 0 0,2 6-1 15,-1 2 1-15,2 0 0 0,0 2 0 0,1 1-1 16,3 2 1-16,2 0 1 0,4 3-1 15,4-1 0-15,4 3 0 0,4 2 0 16,5-1 0-16,2 2 0 0,3-3 0 16,1-2 0-16,0-3 0 0,3 0 0 15,0-7 0-15,-1-6 1 0,-1-3-1 16,-1-6 0-16,-3-6 1 0,3-2-1 16,-5-4 1-16,-5-2-1 0,-5-2 1 15,0 3-1-15,-5 0 0 0,-5 2 1 0,-5 1-2 16,1 3 1-16,-5 3 0 0,-1 1 0 15,-1 4-1-15,-3 2 1 0,4 6 0 16,-4 0-1-16,2 10 1 0,5 0 0 16,0 3 0-16,5 2 0 0,-1 6 1 15,10-1-1-15,3 1 0 0,0 1 0 16,9 3-1-16,5 0-1 0,3 1 0 0,3-2 0 16,1 0 0-16,-2-3-1 0,0-3 1 15,-1-3 1-15,-2-5 0 0,-2-7 0 16,-4-3 1-16,0-9 0 0,0-3 0 15,-1-7 0-15,-3-4 0 0,-2-4 0 16,-4-2 0-16,0 0 0 0,0 0 0 16,-3 4 0-16,-3 2 0 0,-2 1 0 15,-2 0 0-15,0 3 0 0,-1 4 0 0,-2 1 0 16,0 2 0-16,-1 3 1 0,1 4-1 16,-3 5 0-16,1 5 0 15,-2 5 1-15,5 2-1 0,-2 2 1 0,6 2-1 16,2 2-1-16,6 3 0 0,0-2-1 15,10 1 0-15,2-2-1 0,1 1-1 16,7-2 1-16,1-1 0 0,-2-5 1 16,3-4 1-16,0-3 0 0,-2-4 0 0,1-6 1 15,-2-4 0-15,0-6 0 0,-3-2 0 16,-4-4 1-16,-3-1 0 0,-2-1 1 16,-7-3 0-16,-7 4 0 0,-2 2 0 15,-4 2 0-15,-4 3 0 0,-1 4-1 16,-1 5 1-16,-4 1-1 0,1 6 0 15,2 0 0-15,-2 6 0 0,0 2 0 16,1 6-1-16,1 3 1 0,1 2-1 16,4 8 1-16,2 1-3 0,4 6-2 0,3 2-6 15,6 6-5-15,0 2-14 16,9 1-86-16,2 1-91 0,1-6-221 16</inkml:trace>
  <inkml:trace contextRef="#ctx0" brushRef="#br0" timeOffset="38825.93">22111 7086 69 0,'0'-10'15'0,"4"-1"3"15,1-1-9-15,2 0 6 0,-3-1 9 0,0 2 6 16,-4 0 7-16,0 2 2 0,0 0 0 15,-4 5-3-15,-2-1-6 0,-1 5-7 16,0-4-7-16,1 4-7 0,-1 4-3 16,-2-4-3-16,2 6-1 0,1-1 0 15,0 0-2-15,4 1 1 0,2 0-1 16,-3-2-1-16,3 3 0 0,0-1 0 0,3-1 0 16,-3 0 1-16,4 2 0 0,-4-1 0 15,6 1 1-15,-6 2 0 0,0 0 0 16,3 0 0-16,-3 1 0 0,0-2 0 15,0-2 0-15,0-1 0 0,0-2 0 16,0-3 0-16,0 4 1 0,0-4 0 16,0 0 1-16,0 0-1 0,0 0 1 15,0 0 1-15,0 0 0 0,0 0 3 16,0-4 4-16,0 4 2 0,0 0 0 16,0 0 0-16,-3 0 0 0,-5 9-1 0,-1 0-3 15,-3 3-4-15,-1 4-2 0,-6 1 0 16,4 0 0-16,-3 0-1 0,3-2 0 15,3-2 0-15,3-4-1 0,3-3 1 16,1-6 0-16,5 5 0 0,0-5 1 16,5-4-1-16,1-3 1 0,3-2 0 15,3-2-1-15,2-3-1 0,1 0 0 0,1-1 0 16,-3 1 0-16,-3 3 1 0,-4 4 1 16,-6 1 1-16,0 2 0 0,-4 0 1 15,-1 4 1-15,-6-4 2 0,2 4-1 16,-1-6-1-16,1 6 0 0,3-4 0 15,0 0-2-15,2 0 0 0,4-1-2 16,4-1-1-16,3 0 0 0,3-4 0 16,2 0-1-16,1 0 0 0,5 1 0 0,-3-1 0 15,2 2 0-15,-4 2 0 0,0 2 0 16,-3 4 0-16,-3-5 0 0,0 5 0 16,-1-3 1-16,-6 3-1 0,3-7 1 15,-3 3 1-15,0 0 0 0,-5-2 1 16,1 0 2-16,-3-1 1 0,2 1 1 15,-3 0-1-15,1 2 0 0,-2 4 0 16,6-5-2-16,-2 5-1 0,5 0-2 16,0 5-3-16,0 1-3 0,6 0-7 15,2 5-11-15,0-1-78 0,6 1-81 0,4-1-200 16</inkml:trace>
  <inkml:trace contextRef="#ctx0" brushRef="#br0" timeOffset="83088.32">12067 15572 352 0,'-9'-6'89'15,"-4"-1"0"-15,3 0-31 0,3 7-36 16,0 0-13-16,1 0-5 0,0 4-3 0,0 1-1 16,-1-1 1-16,0-1 2 0,3 1 1 15,-2-1 1-15,3-3 0 0,3 4 1 16,-4-4-1-16,4 7 0 0,-4 0-1 16,4 4-1-16,-3 0-2 0,3 3 0 15,0 4-1-15,-6 3 1 0,6 2 0 16,0 1-1-16,-4 2 0 0,4 4 0 0,-5 1 0 15,1 6 0-15,1 3 1 0,-1 4 0 16,4 3 0-16,-4 1 0 0,4-2 0 16,-6-1 1-16,6 0-1 0,0-6 0 15,0-5-1-15,6-2 1 0,-2 2 0 16,2-1 0-16,1 2-1 0,-1-1 1 16,2 1-1-16,-2 5 0 0,0-1 0 15,-3-2 1-15,-3-2-1 0,0-1 0 16,-5-3 1-16,-1-1 0 0,-5-5 0 15,-2 0 2-15,-1-3 0 0,-6-3 2 0,-2-3 1 16,-2 0-1-16,-6 0 1 0,0-2 0 16,-3-2-2-16,-6-1 0 0,-1 2-1 15,-3 2-1-15,-1 0 1 0,0 1-1 16,-5 0 0-16,-6 6 0 0,-4 5 0 16,-4-2 0-16,-3 5-1 0,-6 1 1 15,-5-2-1-15,-3-1 0 0,-6 1 0 0,-4-4 0 16,-3 4 0-16,0-4-1 0,-5-3 1 15,-4 0 0-15,-2 2 0 0,3-1-1 16,-3-3 1-16,-2-4 0 0,-4 3 1 16,1 3 0-16,-3 0 1 0,0-3 0 15,-7 1 0-15,-1 11 1 0,-4 0 0 16,-2-1 0-16,0-4-1 0,-6 5 0 16,2-2-1-16,-2-7 1 0,-3-2-1 15,2 2 0-15,2-6-1 0,1-3 1 16,1-5 0-16,6 5-1 0,4-5 0 15,4-8 1-15,6-10-1 0,2 6 0 0,3 4 0 16,5-9 0-16,1-5 0 0,-2 1 0 16,-5 9 0-16,4 4 0 0,-3-9-1 15,-6 1 1-15,-1 0-1 0,-6 8 0 16,3 7 1-16,2-7-1 0,6-5 0 0,7 5 1 16,7 0-1-16,9 0 1 0,14 0-1 15,12-7 1-15,5 3 0 0,9-2 1 16,4 0-1-16,6-5 1 0,5-4-1 15,0-3 1-15,4 0 0 0,0 0-1 16,2 0 0-16,2 2 0 0,0 1-1 16,1 4 1-16,2 1-1 0,-1 2 1 15,3 0-1-15,2 1 0 0,1 0 1 0,3 0 0 16,3 0-1-16,1 1 0 16,0 1 0-16,5 2 1 0,0 3-1 0,0-5 0 15,0 5 0-15,-3-3 1 0,-1 3-1 16,1-5 0-16,-3-1 0 0,-8-1 1 15,-2-1-2-15,-4-2 1 0,-4-3 0 16,-1-3 0-16,-5-3 0 0,1-3 0 16,4-3 0-16,-1-5 0 0,0-7 0 15,2-10 0-15,4-8-1 0,0-10-2 0,4-5-2 16,2-6-1-16,3-7 0 0,2-7 0 16,-1 1-1-16,1 1 2 0,-1 5 1 15,0 2 2-15,-2 4 2 0,2 7-1 16,5 8 2-16,0 4-1 0,10 5 1 15,4 4-1-15,7 4 1 0,6 0 0 16,6 2-1-16,10 6 1 0,8-3-1 16,10 5 0-16,15-1 0 0,10 1 0 0,5 1 1 15,4-1-3-15,8 4-6 16,2 7-16-16,7 2-90 0,8 0-94 16,8 0-237-16</inkml:trace>
  <inkml:trace contextRef="#ctx0" brushRef="#br0" timeOffset="127779.32">6880 7564 218 0,'-13'-4'46'15,"2"4"0"-15,3 0-40 0,1 6-2 16,0 2-2-16,-3 4-1 0,1 2-1 16,2 1 1-16,-1 1-1 0,-2 2 0 15,2 1-1-15,0-1 0 0,-3 3-2 0,3-1 0 16,-1 0 0-16,0 3-1 0,0 4 1 15,-2 1-2-15,4 5 1 0,1 6-1 16,3 2-1-16,3 1 0 0,0 0-2 16,0-3 0-16,0 0 0 0,3-4 3 15,3-1 2-15,-1-2 1 0,2 2 1 0,0-1 1 16,0-1 1-16,0 2 1 0,5-2 0 16,0-1 0-16,2 3 0 0,1-5 2 15,3-1 2-15,2 0 1 0,0-6 1 16,1-3 2-16,4-2 0 0,1-3 2 15,4-3 0-15,7-4-1 0,5 0 1 16,3-1 0-16,7 0-1 0,1 0-1 16,2 1 0-16,2-1 0 0,0-1 0 15,1-5-2-15,6 6 1 0,3-6-1 16,5 0 1-16,4 0 0 0,6 0 1 16,4-5 0-16,2 1 0 0,4-1 0 0,-1-1-2 15,-3-1-2-15,3-3-1 0,1 2-2 16,-2 1-1-16,-4 3 0 0,-3-1-1 15,-1-1 1-15,-6 6-1 0,-2-3 0 0,-3 3 0 16,-5 5 1-16,-3 1-2 0,-3-1 1 16,0 4 0-16,-2-1-1 0,-5 0 0 15,2 1-1-15,-4-6 2 0,1-3-1 16,1 5 2-16,-2-5 0 0,5 0 1 16,-2 0 0-16,-1 0-1 0,-1 3 0 15,-1-3 0-15,-4 4-1 0,-5-4 0 16,-2 0 0-16,3-4 0 0,-7 1 0 15,1-2 1-15,-4 5 1 0,-5-4 0 0,-2 4 1 16,-5 0 0-16,-3 0-1 0,-3 0 1 16,-3 0-1-16,-3 0-1 0,4 4 0 15,-6-4-1-15,-1 0 1 16,0 5 3-16,0-5 3 0,0 0 3 0,-4 0 0 16,2-5 2-16,-1 5 1 0,3-6-1 15,-6 3-2-15,6-2-3 0,-6-3-2 16,4-2-1-16,-4-3-3 0,0-6-5 0,0-4-15 15,-5-9-81-15,-1-9-81 0,-2-5-209 16</inkml:trace>
  <inkml:trace contextRef="#ctx0" brushRef="#br0" timeOffset="135999.21">6889 9917 247 0,'5'-21'55'16,"-5"1"-4"-16,0 7-51 0,0 7-34 15,0 6-11-15,0 7-8 0,-5 3-33 16,5 1-49-16</inkml:trace>
  <inkml:trace contextRef="#ctx0" brushRef="#br0" timeOffset="136376.22">6875 9950 169 0,'8'0'45'0,"5"5"1"0,6-2-12 0,0 1-17 16,8 0-7-16,1 1-2 0,10 3-1 16,3 1 1-16,4-1 0 0,2 3 2 15,4 0 1-15,-2 3 1 0,4-3 2 16,3-3 1-16,3-2-1 0,7 0 0 15,2 0 0-15,4-3-2 0,3-3-1 16,8 0-1-16,3-4 1 0,2-2 0 16,3-3 0-16,-1-1 0 0,0-1 0 15,6-3-1-15,-1 3 0 0,-2 7-2 16,-5 0 0-16,-2 4-2 0,1 7-1 0,2 2-1 16,0 4 0-16,0 2 0 0,-4 2-1 15,-1-1 0-15,2-4 0 0,-1-1 0 16,-4-3 2-16,-3-8 0 0,-8 0 1 15,-2-4 2-15,-7-3 0 0,-9-3 1 16,-9-1 1-16,-7-2 0 0,-10 0-1 0,-10 2-2 16,-3 1 0-16,-6 3-1 0,-3 2-1 15,-4 5-1-15,0 0 0 0,0 0-1 16,-11 6-1-16,0 3 1 0,-4 0-2 16,-5 4-1-16,-6 0-4 0,-2 2-8 15,-5-2-16-15,-6-1-76 0,-3-1-83 16,-8-7-205-16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03:55.994"/>
    </inkml:context>
    <inkml:brush xml:id="br0">
      <inkml:brushProperty name="width" value="0.05292" units="cm"/>
      <inkml:brushProperty name="height" value="0.05292" units="cm"/>
      <inkml:brushProperty name="color" value="#7030A0"/>
    </inkml:brush>
  </inkml:definitions>
  <inkml:trace contextRef="#ctx0" brushRef="#br0">6683 5204 340 0,'7'-16'76'16,"1"6"1"-16,3 0-58 0,0 6-7 16,4 4-2-16,-4 0-1 0,0 4-2 15,-5 0 1-15,1 3 1 0,-7 2 3 16,0 1 2-16,-8 1 2 0,-4 1 1 16,2 2 1-16,-6-2-2 0,3 2-3 15,4 3-3-15,-3 0-3 0,5 1-1 16,2 0-1-16,5 4 0 0,0-1 0 0,0 3 0 15,5-1 1-15,-5 1 0 0,0 2 0 16,4 2 0-16,-4 2-1 0,-6 5-1 16,2 4 0-16,-2 0-1 0,-2 7-1 15,2 1-1-15,-8 0 1 0,6 1-1 16,-4-3 0-16,0-3 1 0,-2-2-1 16,1-2 1-16,1 1-1 0,1-1 0 0,1-1 1 15,1 0-1-15,-2 1-1 0,5 1 1 16,3 2-1-16,3-1 1 0,-4 2 0 15,4-3 0-15,0-1 0 0,0 0 0 16,0 4 0-16,-6-4 1 0,6 3-2 16,-4 5 2-16,4 4-1 0,-5 2 0 15,5 2 0-15,0-2 0 0,0-2 0 16,0-1-1-16,2-6 1 0,-2-3-1 16,4-3 0-16,-4 0 0 0,0 0 1 15,4 1-1-15,-4 4 0 0,0 0 1 16,5 2-1-16,-5 3 0 0,4 0 1 0,-4 0-1 15,0 0 1-15,3 2 0 0,-3-2-1 16,5 2 1-16,-3-1-1 0,8 4 1 16,-2 2-1-16,0 2 0 0,4 0 1 15,-4 0-1-15,-1 1 0 0,-2 4 0 16,-5-3-1-16,-6 1 1 0,0 0 0 0,0 3-1 16,-2 0-1-16,-1-2 0 0,-1 1-2 15,3 6-1-15,1-5-3 0,6 4-4 16,0 1-9-16,6 3-92 0,2 2-88 15,4-2-227-15</inkml:trace>
  <inkml:trace contextRef="#ctx0" brushRef="#br0" timeOffset="7753.99">14129 7363 447 0,'-14'0'97'0,"2"0"1"0,9-7-74 15,3 1-12-15,0 0-7 0,2-2 1 16,2 0 2-16,2-7-1 0,-3 1 1 0,3-4-1 16,-6-5 2-16,2-1-1 0,3-4-1 15,-1-6-2-15,4-2-1 0,1-5 0 16,3-7-1-16,2 0-1 0,3-7 0 15,-1-1 0-15,1-4 1 0,0-1 0 16,-1 0 0-16,0 3 0 0,-3 1 1 16,-6 0 0-16,1 1 0 0,-3 2-1 15,-5 0 0-15,0-2-1 0,-8-3 0 0,3 2-1 16,2 0 0-16,3-4-1 16,-4-1 0-16,4 3 0 0,4-2 1 15,-1 4 0-15,2 1 0 0,-2 3 1 0,-3 7-1 16,0 5 1-16,-4 6-1 0,-3 5 1 15,1 4 1-15,-5 6-1 0,-3-3 1 16,-1 4-1-16,-5 5 1 0,-4-1-1 16,2 0-1-16,-4-1 0 0,0-2-1 15,1 5 1-15,3-3-1 0,-1-3 1 0,3-1-1 16,-1 2 1-16,2-1 1 0,-7 1 1 16,-2 0 1-16,-5 4 1 0,-2 4 2 15,-9 0-1-15,-4 5 1 0,-3 0-1 16,-2 5-1-16,5 0-1 0,0 6 1 15,-1-3 2-15,2 1 0 0,2 5-1 16,1-5 0-16,-1 0 0 0,-2 1 0 0,-4-5-2 16,1 8-4-16,3-5 0 0,0 3 0 15,-2 4 0-15,-4 3 0 0,-5 5-1 16,-1 0 1-16,-9 3-1 0,-5 2 1 16,-1 4-1-16,-2-3 1 0,3-2 0 15,-2-1 0-15,1 0 0 0,2-3 0 16,1 0 1-16,1-5-1 0,2-1 0 15,2 1 0-15,-1-1 0 0,0 1 1 16,-2 2-1-16,-2 3 0 0,2 2 0 16,5 1 0-16,-2-1 0 0,3 3 0 0,3 0 0 15,6 2 0-15,3-6-1 0,-2-1 1 16,2 1 0-16,3-2 1 0,10 1-2 16,1 0 1-16,8-2 0 0,5 2-1 15,4 0 1-15,7 2-1 0,0 3 1 16,4 2-1-16,-2 3 1 0,4 6-1 0,-2 8 1 15,2 4 0-15,-2 12 0 0,4 6 0 16,1 6 0-16,4 6 0 0,-5 6 1 16,5 8-1-16,0 6 0 0,5-3 0 15,-5 5-1-15,0 3-1 0,4 3 0 16,-4-4-1-16,0-11-1 0,-5-3 0 16,0-5 0-16,-2 0 2 0,0-7 0 15,-5 4 1-15,3 2 0 0,-1 5 1 16,1 7 1-16,-4 4-1 0,2 4 0 15,-3 6 0-15,7-2 0 0,-5 6 0 0,1 1-1 16,-1 3 0-16,1-1-1 0,1-5 1 16,0-1-1-16,1 1 0 0,-2-2 1 15,8-3-1-15,-2 3 1 0,5 10-2 16,-5 5 1-16,5 2-1 0,4 4-1 16,-1 0 1-16,-3 4 0 0,6-12 0 0,0-7 2 15,8-3-1-15,-4-5 1 0,4-5 0 16,0-10 1-16,6-9-1 0,-3-3 0 15,1-9 1-15,1-14 0 0,-3-10 0 16,1-13 1-16,-3-7-1 0,2-10 0 16,0-8 0-16,1-10 0 0,4-7 0 15,2-5 1-15,3-7 0 0,5-1 0 16,3-1 0-16,4 2 1 0,2 1 0 16,1 5-1-16,2 2 1 0,3 4-1 15,-3 2 0-15,-1 0-1 0,2 5 1 16,3-1-2-16,0 5 1 0,4 0 0 15,1 0 0-15,5 0 0 0,5 0-1 0,2 0 1 16,3 0-1-16,2-5 1 0,3 0-1 16,5 0 1-16,1 1-2 0,-1 0 0 15,-1 1-1-15,4 3-1 0,-5 0 0 16,-1 0 0-16,-2 0 0 0,-3 3 1 16,2 2 2-16,-2 5 1 0,-3-2-1 0,0-1 2 15,-2 4-1-15,2-3-1 0,1-2 1 16,0 1 0-16,5-7-1 0,-4 0 1 15,2 0 0-15,-1-14 0 0,-4 0-1 16,-5-5 1-16,0-2-1 0,-3-7 0 16,-4 2 0-16,-5-1-1 0,-4 2 1 15,-9 3-1-15,-1 0 1 0,-2 1-1 16,-7 3 2-16,-4 2-1 0,-2 0 0 0,-5 0 0 16,-3-2 0-16,-7-4 0 0,-4-1 1 15,0-7 0-15,-7-5 0 0,-2-9 1 16,-8-8-1-16,3-3 1 0,-5-4 0 15,5-2 0-15,-1-3 0 0,3 0 0 16,2 0 0-16,0-6 0 0,4-4 0 16,0-7-1-16,2-5-1 0,0-9-2 0,-1-10-3 15,-3-9-3-15,2-11-3 0,0-12 0 16,-2-7 0-16,-1-5 1 0,0 0 2 16,5 0 5-16,0 6 5 0,4 3 3 15,0 7 1-15,4-1 0 0,0-1 0 16,7-3-3-16,2-10-8 0,1-9 26 15,0-13-131-15,3-5-98 0,-1-2-259 16</inkml:trace>
  <inkml:trace contextRef="#ctx0" brushRef="#br0" timeOffset="21354.34">4426 6979 218 0,'0'-12'50'0,"-7"6"1"0,-4 4-36 15,-5 2-5-15,-4 5-4 16,-6 5-2-16,-2 1-1 0,-9 3-1 16,-7 0 0-16,-11 2 0 0,-5 0-1 0,-1 2-1 15,-4-3 0-15,-2-1 0 0,2 0 0 16,4 0 0-16,1-2 1 0,1 0 0 16,2-2 2-16,9 3-1 0,7-4 1 15,3 1 1-15,12-4 7 0,10-2 6 16,10-4 2-16,6 0 0 0,2-10-1 0,15 4 0 15,0-4-1-15,15-1-8 0,7 1-5 16,2 0-2-16,6 5 0 0,4 0 0 16,-4 2-1-16,4 3 1 0,-2-4 0 15,3 4-1-15,7 0 1 0,1-5 0 16,-3 1 0-16,-3 1 0 0,-6 3-1 16,-8-5 1-16,-9 5-5 0,-14 0-17 15,-10 0-47-15,-7 0-10 0,-7 6-51 0,-9 1-110 16</inkml:trace>
  <inkml:trace contextRef="#ctx0" brushRef="#br0" timeOffset="96071.54">10580 6761 380 0,'-6'-5'78'0,"4"-1"1"16,-3 1-73-16,0-2-3 0,3-4 0 0,-3-2 0 16,-1 0-1-16,-1-2 3 0,0-1 4 15,-1 0 3-15,-3-2 2 0,-3 4 1 16,1-4 1-16,-2 0 1 0,-3 1-4 15,-2-2-4-15,-2 1-1 0,-4-4-2 16,-2 0 1-16,-4-2-1 0,0 1 2 16,-6-4 1-16,-2 2 0 0,0 0 0 15,0 2-1-15,4 4-1 0,0 1-1 16,3 2-2-16,5 6 0 0,1-3-2 0,1-4 0 16,-2 1-1-16,-3-2 0 0,3-4 0 15,-4 0-1-15,-2 0 1 0,-4 1-1 16,-1 3 1-16,-3 2-1 0,0 4 1 15,0 3 0-15,1 1 0 0,0 1 1 16,-3 3-1-16,3-1 0 0,-1 1-1 16,-5-2 1-16,-3-1-1 0,-7-2 0 15,3 0 1-15,0-1-1 0,2-1 0 0,-1 3 0 16,0-2 0-16,6 4 0 0,-4-1 0 16,1 5 0-16,-4-2 0 0,-4 4-1 15,1 0 1-15,3 0 0 0,-1 6 0 16,3 1 0-16,-1-1 0 0,6 4 0 15,-2-2 0-15,-1-3 0 0,0 3 0 16,-5-2 0-16,2 3 0 0,6-1 0 16,-1 0 0-16,2 2-1 0,1-2 0 15,0 3 0-15,3-3-1 0,-3 3 0 16,-5-2 0-16,-5 2-1 0,6 4 0 0,-1 4 1 16,3 2-1-16,1 0 1 0,6 2-1 15,2 2 0-15,5 2-1 0,-2 0 1 16,3 1-1-16,-2 0 1 0,-3 6-1 15,-5 0-1-15,-1 3-3 0,-6 5-3 16,6 4-2-16,-3 5-1 0,0 1-1 0,2 2 0 16,3 3 1-16,1-2 4 0,2-5 3 15,-2-4 2-15,1-8 3 0,2-5 3 16,1-8 1-16,7-4 1 0,3 0 1 16,7-2 1-16,4 2 0 0,4-1 0 15,5 4-2-15,6 7-1 0,11 1 0 16,4 1 0-16,6 2 0 0,11-1 0 0,5-4 0 15,4-1-1-15,4-4 2 16,-1-6-1-16,8 1 0 0,5-6 0 16,10 1-1-16,6-1 1 0,0 1-1 15,8-1 0-15,9-1 0 0,-1 2 0 0,5-2-1 16,-4 0 0-16,-1-1 1 0,2-2-1 16,7-3 0-16,5 1 1 0,0 1-1 15,-3-3 1-15,2-1-1 0,6 0 1 0,5 3-1 16,-2 0 1-16,-3-2 0 0,4-6-1 15,7 8 1-15,-1-3 0 0,-2-5 0 16,-1 0 0-16,5 0-1 0,0 0 1 16,-7 0 0-16,-3-5-1 0,-3-3 1 15,4 2-1-15,-5 0 1 0,-11-3 0 16,-3-1 0-16,-5-1-1 0,2-2 1 16,-7 5-1-16,-10-4 1 0,1 1-1 15,-12-2 0-15,2 2 1 0,-12-1-1 16,-6 3 0-16,-6-4 0 0,-9 2 0 0,-7-1 0 15,-5 3 0-15,-5-2 1 0,-7-1-1 16,-6-2 1-16,0-4 0 0,-6-4 1 16,-6-5-1-16,0-8 0 0,-3-8-1 15,-6-6-3-15,-3-7-6 0,1-9-4 16,-2-12-9-16,-5-6-77 0,0-4-77 16,0-7-192-16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13:22.994"/>
    </inkml:context>
    <inkml:brush xml:id="br0">
      <inkml:brushProperty name="width" value="0.05292" units="cm"/>
      <inkml:brushProperty name="height" value="0.05292" units="cm"/>
      <inkml:brushProperty name="color" value="#7030A0"/>
    </inkml:brush>
  </inkml:definitions>
  <inkml:trace contextRef="#ctx0" brushRef="#br0">19203 15845 234 0,'-9'0'57'0,"0"0"1"16,-3-5-35-16,0 5-6 0,-3-4-4 0,-3 4-3 16,-3 0-3-16,-2 4-1 15,-5-4-1-15,-9 3 0 0,-2 2 0 0,-10-5 1 16,-7 6 0-16,-4-2 1 0,-6 1 1 15,-4 1 2-15,-6 1 1 0,-4-3 0 16,-6 3 1-16,-3 1 1 0,-1 1-1 16,-9-1 0-16,-8 1-1 0,-4 1-1 15,3 3-1-15,-2 2 1 0,-5 0-1 16,-9 2 1-16,5 0-1 0,5 2 0 0,-4-1 0 16,-4-1-1-16,0 1-2 0,7-3-1 15,-3-2-3-15,-4 0-2 0,0-1-4 16,3-5-6-16,5-2-5 0,0 2-7 15,-1-7-6-15,11 4-5 0,5-4-1 16,7 0 0-16,6-2 4 0,4 2 5 16,9-9 7-16,4 4 6 0,5-2 5 15,3 1 4-15,8-2 1 0,5-2 0 0,8-1 1 16,5 0 0-16,10-1 1 0,7-1-1 16,6-1 0-16,7 2-4 0,1 3-4 15,4 0-2-15,4 3 2 0,3 0 6 16,5 4 4-16,2-3 1 0,2 5-50 15,5-6-37-15,5-4-120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16:38.283"/>
    </inkml:context>
    <inkml:brush xml:id="br0">
      <inkml:brushProperty name="width" value="0.05292" units="cm"/>
      <inkml:brushProperty name="height" value="0.05292" units="cm"/>
      <inkml:brushProperty name="color" value="#7030A0"/>
    </inkml:brush>
  </inkml:definitions>
  <inkml:trace contextRef="#ctx0" brushRef="#br0">2737 13333 159 0,'0'0'34'0,"0"-6"1"16,0 6-23-16,-4 0 5 0,4-4 6 15,-4 4 5-15,1-3 4 0,3 3 3 16,-7-4 1-16,7 4-5 0,-5-5-7 16,2 5-7-16,-3 0-7 0,-1 0-3 15,-4 0-5-15,4 9-1 0,-6-1-1 16,0 4-1-16,2 0-1 0,-2 0 1 0,1-2-1 15,1 0 0-15,-2-5 2 0,5-3 1 16,0-2 1-16,4 0 2 0,-1 0 1 16,5 0 1-16,0-4 1 0,8 0-1 15,1-5 0-15,3-1-1 0,3-2-2 16,-1 0 0-16,6-1-1 0,-1-3-1 16,-1 2-1-16,-2 3-3 0,-3-2-2 15,0 2-4-15,-5 1 0 0,-2 1-2 16,-6 3-2-16,0 1 0 0,-9 5 2 0,-4 0 1 15,0 7 2-15,-7 1 1 0,2 0 1 16,-2 3 3-16,-1-1 0 0,2-2 2 16,-2 2 0-16,0-2-1 0,2-2-4 15,-1 0-4-15,9-1-4 0,-2-1-4 16,6 0-3-16,7-4-2 0,6 6 1 16,6-6 4-16,1 0 6 0,8-5 7 0,-1 2 7 15,6-3 5-15,1-1 6 0,1-1 2 16,3 0 1-16,-4-2 1 0,4-1-3 15,-6-2-1-15,0 1-1 0,-2 1-2 16,-7-3-1-16,-4 3 0 0,-3-1-1 16,-4 3-3-16,-5 0-1 0,0 4-2 15,-10 1-1-15,-1 4-3 0,-7 0 0 0,0 4-2 16,-5 2-1-16,-2 2 0 16,2 2 0-16,-5 3-1 0,0 4 0 15,3-1 0-15,1-1 0 0,3-1-1 0,4 1-1 16,2-1-2-16,4-6-3 0,8-2 0 15,8-2 1-15,7-4 1 0,6 0 2 16,9-7 1-16,6-3 5 0,4-2 0 16,5-3-5-16,-2-4-11 0,-1 0-7 15,0-2-7-15,2 1-3 0,-8-2-1 16,-6 4 1-16,-3 2 8 0,-10 4 8 0,-7 6 13 16,-7 6 12-16,-7 0 11 0,-11 9 6 15,-2 4 10-15,-6 1 6 0,-1 4 4 16,-4-1 0-16,-2 0-5 0,0 0-4 15,-2-1-7-15,4-3-8 0,-2 0-2 16,0-5-3-16,2 0-48 0,0-3-17 0,4-2-44 16,8-3-106-16</inkml:trace>
  <inkml:trace contextRef="#ctx0" brushRef="#br0" timeOffset="31140.04">2627 13294 286 0,'6'-8'71'0,"1"-3"2"15,4-2-42-15,1 3-7 0,3-3-4 16,1 3-5-16,1-1-3 0,1 5-3 16,-1 0-3-16,3 6-1 0,0-4-1 15,-1 4-1-15,2 0 0 0,3 0-1 16,-2 3 1-16,5-3-1 0,5 3 1 0,1-3-1 16,5 7 0-16,1-4 1 0,1 1 0 15,2 1 0-15,-2 2 2 0,4-1 0 16,-2 1 1-16,2-1 0 0,3-1 0 15,1-5-1-15,2 0-1 0,0 0-1 16,6 0-1-16,-1 3-1 0,5-3 0 16,-3 7 0-16,-1-4 1 0,4 1-1 15,4-4 1-15,3 5 0 0,-1-5 1 16,1 4 0-16,3-4 0 0,1 0 1 0,3 0 0 16,2 0 0-16,-4 0 0 0,6 0 0 15,-1 0-1-15,3 0 0 0,1 0-1 16,-2 0 0-16,-3 0-1 0,5 0 1 15,-2 0-1-15,0 0 0 0,1 0 0 16,-2 0-1-16,2 7 1 0,2-7 0 16,-3 5 0-16,-2-5-1 0,3 3 1 15,6-3 0-15,6 5-1 0,-5-5 1 0,4 4 0 16,-4-1 0-16,5-3 0 0,1 0 0 16,5-3 0-16,-5 3 1 0,-1 0-1 15,2-6 0-15,0-2 0 0,5 3 1 16,3-1-1-16,-7 3 0 0,1-7 0 15,4 1 0-15,-1 1 0 0,1 2-1 16,-2 0 1-16,-6 1-1 0,7-3 1 0,-2 3-1 16,2 5 0-16,-5-4 0 0,-5 4 0 15,3-7 0-15,3 3 0 0,-3 4 0 16,-1-5 0-16,-1 5 0 0,0-7 1 16,3 2-1-16,1 5 1 0,0-5-1 15,-1 5 0-15,-1-4 0 0,5-1 0 16,2 5 1-16,2-5-1 0,-1 5 0 0,-1-3 1 15,4 0-1-15,4 3 0 16,0 0 0-16,0 0 0 0,-2 0 0 16,2-4 0-16,5 4-1 0,0 4 0 0,-1-4 1 15,1 5-1-15,3-5 0 0,3 7 1 16,-5-1-1-16,-1-6 2 0,3 5-1 16,1-1 0-16,-2 2 1 0,0-2-1 15,1-1 1-15,0-3-1 0,7 10 1 16,-5-3-1-16,3-2 1 0,3 0 0 15,9 2-1-15,-8 2 1 0,6-5-1 0,0 2 0 16,4-1 1-16,-3 1-1 0,3-3 0 16,3-3 0-16,2 4 0 0,1-4-1 15,3 0 1-15,-1 0 0 0,7 0-1 16,-2 0 1-16,0 0 0 0,1-5 0 16,-1 2 0-16,1 3 0 0,-1-4 0 15,-1 0 0-15,-5 1 1 0,2 3-1 0,-5 0-1 16,1-5 2-16,-3 5-1 15,1-6 0-15,0 6 0 0,-1-3 1 16,-3-2 0-16,3 2 0 0,-1 3 0 16,-6-6-1-16,-3 6 1 0,3-3-1 0,-7 3 0 15,-3 0 0-15,0-4 0 0,4 4 0 16,-3 0 0-16,-4-4 0 0,2 1 1 16,6 3-1-16,-4-4 0 0,1 0 0 15,-6-2 0-15,2 1-1 0,1 5 0 0,-5-6 0 16,-6 1 0-16,1 1 0 0,2 4 1 15,-1 0 0-15,-6 0 1 0,-1-4-1 16,2 4 2-16,0 0-2 0,0 0 1 16,-7 0-1-16,-2 0 1 0,2 0 0 15,2 0 0-15,-2 0-1 0,-5 0 0 16,0 0 0-16,0 0-1 0,-2 0-1 16,0 0 1-16,-3 0-1 0,-3 0 0 15,-3 0 0-15,-2 0 1 0,0 0-1 0,-6 0 1 16,-1 0-1-16,-5 0 1 0,0 0-1 15,-3 4 0-15,-5-4 0 0,-4 3 0 16,0-3 0-16,-8 0 0 0,-4 0-1 16,-9 0 0-16,-1 0 1 0,-5 0-1 15,-7 0 2-15,-6 4-1 0,-5-4 0 16,-4 4 1-16,-1-4-1 0,-5 3 0 16,4-3 0-16,-4 0 0 0,0 0 1 0,0 0-1 15,0 0 0-15,0 0 0 0,0 0 0 16,0 0 0-16,0 0 0 0,0 0 0 15,0 0 1-15,0 0 0 0,0 0 0 16,0 0 0-16,0 0 1 0,0 0-1 16,0 0-1-16,0 0-1 0,0 0 1 15,-4-3-1-15,4 3 1 0,-5-4 0 0,5 4-1 16,-6-7 1-16,3 7 1 0,-2-5-1 16,3 5 0-16,-3 0-1 0,3 0-3 15,-2 0-2-15,0 0-2 0,-1 0-4 16,0 0-4-16,2 5-6 0,-2-5-12 15,0 4-13-15,-2 0-8 0,5 0-2 16,-2 1 1-16,4-1 4 0,-7 1 6 16,4 1 13-16,-4-1 15 0,-3 3 11 15,-4-1-10-15,-5 3-13 0,0-2-32 16</inkml:trace>
  <inkml:trace contextRef="#ctx0" brushRef="#br0" timeOffset="35282.06">21790 13215 233 0,'0'0'60'0,"0"4"0"0,0-4-21 0,0 0-23 16,0 4-6-16,0-4-3 0,0 0-3 15,0 0-1-15,0 0 0 0,0-7 0 16,0 5-1-16,4-3 0 0,-4-1 0 16,5 0-1-16,-1 2 0 15,-4 0 1-15,2-1 7 0,-2 5 3 0,0-5 3 16,0 5 1-16,0 0 1 0,-3 0 1 15,3 0-1-15,-5 0-5 0,5 4-4 16,-5-4-1-16,2 0-2 0,3 0-1 0,0-4 0 16,0 4 0-16,-5-7-1 0,5 7-1 15,0-6-1-15,0 6 0 0,0-2 0 16,0 2 2-16,0 0 0 0,0 2 1 16,0 3 0-16,0 1 1 0,0 0 0 15,-5 2 1-15,5-2 1 0,-3 2 1 16,3-4 0-16,-6 1 0 0,6-5-1 15,-4 2 0-15,4-2-1 0,0 0-2 0,0 0-1 16,0 0-2-16,0 5 0 0,0-1 0 16,0 0 0-16,0 6 0 0,0 0 1 15,0 3 0-15,0 5 1 0,0 4 0 16,0 3 0-16,0 6 1 0,0 2-1 16,4 4 0-16,-4 6-1 0,2 2-1 15,-2 0 0-15,0 3 0 0,0 1 0 0,0 1 0 16,0 3 0-16,5 2 1 15,-3-1-1-15,3 1 1 0,1 2 0 16,-4 1 0-16,-2-2-1 0,6-3 1 0,-6-1-1 16,0 0 0-16,0 0 0 0,0-5 0 15,0-2 0-15,4-1 0 0,-4 0 0 16,3-2 0-16,-3-3 0 0,0 3 0 16,4-1 0-16,-4 0 0 0,0 3 0 15,4 2 0-15,-4 3-1 0,6 1 1 16,0-2-1-16,0 2 1 0,-2 2-1 0,-1-7 0 15,3-1 0-15,0 0 1 0,-1-4-1 16,-2-1 0-16,4-1 0 0,-1-1 0 16,0-4 0-16,-1 1 1 0,-5-6-1 15,3 2 0-15,-3-6 0 0,0 1 1 16,-3-4-1-16,3 1 0 0,-7-1 1 16,7-2-1-16,-5 1 0 0,5 2 0 0,0 0 0 15,0 2 0-15,0 2 1 0,6 1-1 16,-2-3 0-16,0 0 0 15,0 2 0-15,-4-2 1 0,3 3-1 0,-3-5 0 16,0 0 0-16,0 1 1 0,0 0-1 16,-3-4 1-16,3 0-1 0,-5-3 0 15,2 2 0-15,-2-4 0 0,5 1 0 16,-5-2 0-16,5-1 0 0,-5 1 0 16,5-1 0-16,-5 1 1 0,5 0-1 15,-3 0 0-15,3 2 0 0,0 0 0 0,0-2 0 16,0-1 0-16,0 0 0 0,0-5 0 15,0-2 0-15,0-2 0 0,0-3 1 16,3 0 0-16,-3 0 0 0,0 0-1 16,0 0 1-16,0 0-1 0,-3 0-1 15,3-4-3-15,-5-4-7 0,5-2-45 16,-3-6-54-16,3-2-84 0,-5-9-199 16</inkml:trace>
  <inkml:trace contextRef="#ctx0" brushRef="#br0" timeOffset="63937.2">21737 13391 264 0,'0'-14'56'0,"0"-2"-1"16,0-4-46-16,0 1-8 0,0-1-1 15,0 1 0-15,2 2 1 0,-2 4 7 0,0 4 6 16,0 4 4-16,0 5 0 0,-2 5 1 16,2 4 0-16,0 6 0 0,0 6-6 15,0 9-6-15,0 4-4 0,0 7 1 16,4-1 0-16,1 4-1 0,-5 3 0 16,6-3 0-16,-6 2-2 0,6-2-11 15,-6-1-67-15,0 1-65 0,3-3-171 16</inkml:trace>
  <inkml:trace contextRef="#ctx0" brushRef="#br0" timeOffset="106630.59">6690 12135 326 0,'-6'-6'68'0,"6"-2"1"0,-2 2-61 15,4-1 1-15,5-3-1 0,6-3 3 16,-1-4 1-16,3-5 4 0,3-4 2 0,1-3 3 16,-4-2 0-16,4-4 0 0,-6 1 0 15,2 4-1-15,-3 3-1 0,0 2-1 16,-5 3-1-16,-2 6-1 0,-2 3-1 15,-3 5-1-15,6-1-2 0,-6 2-3 16,0 4-2-16,0 3-2 0,0 3-2 0,0 4-1 16,0 3-1-16,-3 6 0 0,3 8 0 15,0 7 2-15,-5 8 0 0,5 6 1 16,0 5 0-16,0 5-1 0,0-2 1 16,0 1-1-16,2-3 1 0,-2 5 1 15,6 0-1-15,-1 6 1 0,-2 0 0 16,2 2-1-16,-5-2 0 0,2 8 0 15,-2-9-1-15,0-1-1 0,0-4 0 16,0 1-1-16,0-3 0 0,-2-3 0 0,2-5 0 16,0-1 0-16,0-10 0 15,0-4-1-15,0-9 1 0,0-6 0 16,0-5 2-16,0-5 2 0,-5-6 1 0,5 0 0 16,0 4 1-16,0-4 0 0,0 0 0 15,0 0-2-15,0 0-1 0,0 0-2 16,5-5-1-16,-5 5 0 0,6-7 1 0,-6 0-1 15,7-3 0-15,-3-6 0 0,0-8-1 16,2-9 1-16,0-10 0 0,0-7-1 16,-1-8-1-16,-2-6 0 0,-3-9-1 15,0-4 0-15,-7-7 0 0,1 1-1 16,-3 0 1-16,-3 2 0 0,0 4 1 16,3 8 0-16,1 7 1 0,3 9-1 15,5 6 1-15,-5 6 0 0,5 5 0 0,0 4 0 16,6 5 0-16,-6 6 0 0,5 4 0 15,-5 6 1-15,2 1-1 0,-2 1 1 16,5 3 0-16,-5 1-1 0,3 5 1 16,-3-4-1-16,6 4 0 15,-1 0 0-15,-3 0 0 0,4 0 0 0,1 6 0 16,3-2 0-16,-2 0 0 0,0-1 0 16,0-3 1-16,2 7-1 0,-2-7 0 15,-1 3 0-15,0-3 1 0,-1 0-1 0,0 0 0 16,0 0 0-16,0 0 0 0,1 0 1 15,0 0-1-15,7 0 0 0,0-3 0 16,6 3 1-16,7-4-1 0,5-1 0 16,8-1 1-16,6 0 0 0,2 0-1 15,7-1 2-15,5-2-1 0,2 2 0 16,9 0 0-16,-4 4 1 0,2 3-1 16,2-4-1-16,-3 4 1 0,-2 0 0 0,0 0-1 15,-3-4 1-15,2 4-1 0,-3 0 0 16,4 0 1-16,1 0-1 0,0 0 0 15,-4-3 0-15,1-1 0 0,-1 0 1 16,-1 4-1-16,-4-4 0 16,3 4 0-16,-5 0 0 0,0 0 1 0,-9 3-1 15,-1 0 0-15,-3-3 0 0,-4 5 0 16,-3-5 0-16,0 4 0 0,-3-4 0 16,0 7 0-16,1-4 0 0,-3 8 0 0,1-3 0 15,1 5 0-15,-1 1 0 0,-1 1 0 16,0-1 0-16,2-2 0 0,0-1 0 15,2-3 0-15,1-1 0 0,0-3 1 16,3-4-1-16,2 0 0 0,0 0 0 16,1 0 1-16,-1 0-1 0,0 0 1 15,1 0-1-15,-6 0 0 0,1 0 0 0,-5 4 0 16,-3-4 1-16,2 4-1 0,-2-4 0 16,1 0 0-16,0 0 0 0,3 0 0 15,4 0 0-15,2-4 0 0,2 4 0 16,1-3 0-16,3 3 0 0,-5-3 0 15,3 3 0-15,-7-9 1 0,2 6-1 16,-9 0 0-16,1 3 0 0,-7 0 0 16,3 0 0-16,-1 0 0 0,-3 0 0 15,4 0 0-15,-2 4 0 0,3 0 0 16,0 0 0-16,1-4 0 0,2 6 1 0,-2-1-2 16,0 0 1-16,-1-5 0 0,-1 4 0 15,-3 0 0-15,-2-4 0 0,-6 7 0 16,-1-7 1-16,-1 6-1 0,0-6 0 15,-1 0 0-15,-4 0 0 0,3 0 0 16,-3-7 0-16,-1 4 0 0,-2-2-5 16,-5 0-16-16,-7 5-113 0,-3-4-110 0,-9-3-288 15</inkml:trace>
  <inkml:trace contextRef="#ctx0" brushRef="#br0" timeOffset="107731.74">10944 11781 412 0,'-6'-16'99'16,"4"4"1"-16,2 3-64 0,-5 6-10 15,5 3-11-15,-5 9-8 0,5-1-4 16,-2 6-2-16,2 5 0 0,-5 8 1 0,5 5 2 15,-7 5 2-15,7 4 0 0,0 9 3 16,-3 2 1-16,3 2 0 0,0 1-1 16,0 2 0-16,3 5-2 0,4 2-2 15,-1 0 0-15,1-1-2 0,0-3 0 16,4 0-1-16,-4-5 0 0,0-10-1 16,-1-4 0-16,0-1 0 0,-6 1 0 15,3 1 0-15,-3 2-1 0,5-2 1 0,-5 4-1 16,0-1 1-16,2-6 0 0,-2-2 0 15,5-7-1-15,-1-3 1 0,-1-9-1 16,2-5 1-16,-3-4 0 0,4-3 0 16,-3-2 0-16,1-4 1 0,-4 0 0 15,5 0 1-15,-5 0 1 0,0-4-1 16,0 4 0-16,0-4 0 0,2 4-1 16,-2 0 0-16,0 0-1 0,-2 0 1 0,2 0-1 15,-5 0 0-15,3 0 0 0,-3 0 0 16,-2 0-1-16,1 0 1 0,3 0 0 15,-3 5-1-15,-2-5 0 0,3 5 1 16,-2-5-1-16,0 8 0 0,-3-5 0 16,2 2 0-16,-2 0 0 0,1 1 0 15,-4 1 0-15,0 1 1 0,-1-1-1 0,-3 1 1 16,0-2-1-16,-1-2 1 0,-2 0-1 16,0 0 1-16,-1-4-1 0,0 5 1 15,2-2-1-15,0-3 0 0,0 5 0 16,6-2 1-16,-2 0-1 0,3 1 0 15,-1-4 0-15,3 6 0 0,0-2 0 16,-2-4 0-16,2 4 0 0,-1-4 0 16,3 0 0-16,-4 0 1 0,4 0-1 15,-4 0 1-15,-1 0-1 0,0 0 1 16,-2-4 0-16,-3-5 0 0,-2-4 1 0,-8-2-1 16,-6-4 1-16,-6-1-1 0,-10-1 1 15,-4 4-1-15,-7 5 0 0,-10 6-1 16,-4 6 1-16,-8 0-1 0,-9 3 1 15,-2 7-1-15,-6-1 0 0,-11-3 0 16,-4 0 1-16,-6 0-1 0,-2-6 0 16,-5 0 0-16,-8 0 0 0,0 0 1 0,-2-3-1 15,3 3 0-15,-7 0 0 0,3 4 0 16,3 3 0-16,-2 4 0 0,2 2-1 16,4 3 1-16,0 0-1 0,0-2 0 15,4-3 0-15,6 0 0 16,8-4 0-16,3-7 0 0,9 0 1 0,10-15-3 15,15-1-7-15,14-7-9 0,11-5-104 16,15-5-100-16,15-6-257 0</inkml:trace>
  <inkml:trace contextRef="#ctx0" brushRef="#br0" timeOffset="123808.77">11000 11362 116 0,'0'3'24'16,"-8"1"1"-16,6 0-20 0,-3-1 0 15,3 2 7-15,2-5 4 0,-5 0 7 16,-1 0 6-16,6-5 7 0,-3 1 3 16,3-2 0-16,-5-2-3 0,5 1-4 15,0 1-5-15,0 0-6 0,-5-1-6 16,5 7-4-16,0-4-4 0,0 4-2 0,0 0-1 16,-2 4-2-16,2-4-1 0,-5 7 0 15,1-7 2-15,4 3 0 0,-5-3 3 16,5 0 1-16,-5 0 1 0,5-5 1 15,0 5 0-15,-2-5 0 0,2 5-2 16,0 0-2-16,0 0-2 0,0 0-1 16,0 0-2-16,-4 7 1 0,4-4-1 0,0 0 1 15,0 1-1-15,0-4 0 16,0 4 1-16,0-4 0 0,0 0-1 16,-3 0-5-16,3 0-41 0,0-9-40 0,8 2-67 15,-1-4-163-15</inkml:trace>
  <inkml:trace contextRef="#ctx0" brushRef="#br0" timeOffset="124728.1">10897 11351 243 0,'0'0'64'0,"0"-4"-1"16,0 4-33-16,0 0-8 0,0 0-10 15,0 0-6-15,0 0-4 0,0 0 0 16,0 0 4-16,0-3 5 0,2 3 2 16,-2-5 3-16,6-2 1 0,-2 1 2 15,-1 1-1-15,2-1-5 0,-3-1-3 0,3 4-3 16,0-1-3-16,-2 4-1 0,2-4-2 15,1 4 0-15,1 0-1 0,0 6 1 16,1-6-1-16,-3 6 1 0,4 0-1 16,-2-2 0-16,2 1 0 0,-2 0 1 15,0-2-1-15,0 4 0 0,1-7 0 0,-1 5 1 16,4-5-1-16,-2 0 1 0,3 3 0 16,1-3-1-16,-5 0 0 0,4 0-1 15,-4 0-3-15,-1 4-1 0,-2 0-5 16,-5-4-4-16,0 7 0 0,0-7 1 15,-6 4-3-15,-2-1-29 0,-3-3-34 16,3 4-50-16,-3-4-130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14T13:42:49.658"/>
    </inkml:context>
    <inkml:brush xml:id="br0">
      <inkml:brushProperty name="width" value="0.05292" units="cm"/>
      <inkml:brushProperty name="height" value="0.05292" units="cm"/>
      <inkml:brushProperty name="color" value="#002060"/>
    </inkml:brush>
  </inkml:definitions>
  <inkml:trace contextRef="#ctx0" brushRef="#br0">16379 7136 244 0,'-4'4'72'0,"0"1"6"0,-3-5-22 0,1 4-13 16,0-4-6-16,0 5-3 0,2-5-4 15,0 4-4-15,-2-4-3 0,1 0-1 16,5 3-3-16,-4-3-4 0,4 0-3 16,0 0-3-16,0 0-1 0,4 0-2 15,1 0 0-15,2 0-1 0,0-5 2 16,2 0 0-16,3-1 1 0,6-4 1 15,5-3-1-15,4-3 0 0,4-6-1 16,7-3-1-16,5-7 0 0,7-4-1 16,9-5 0-16,2-5-1 0,9 3 1 0,-2-1-1 15,3 1 0-15,-8 4-1 0,-4 4 0 16,-7 6-2-16,-8 6 0 0,-10 1 0 16,-7 9-1-16,-7 4 1 0,-6 4 0 15,-2 5 1-15,-7 0 2 0,-5 0 1 16,4 0 1-16,-4 0 0 0,-4 0 0 15,4 0 0-15,-7 0-1 0,1 0-1 16,0 0-2-16,-5 7-1 0,3-3-2 16,0 1-4-16,-2 0-7 0,2 0-9 15,1-1-13-15,1 0-89 0,0-1-5 0,1 1-81 16,2-4-154-16</inkml:trace>
  <inkml:trace contextRef="#ctx0" brushRef="#br0" timeOffset="821.79">16380 7097 207 0,'8'-7'63'0,"-1"-1"3"15,2-2 0-15,-1 1-37 0,-1-2-5 16,5-1 0-16,-4 1-1 0,4-3-1 16,-1 1 0-16,-1 0 1 0,1 1-1 15,-2-1-1-15,2 1-3 0,-3 0-1 0,-1 0-3 16,0 2-2-16,-1 0-2 0,-1 1-1 15,-3 2-1-15,-2 1-1 0,6 3 1 16,-6 3-1-16,0-6 1 0,0 6 1 16,0-4 1-16,0 4 0 0,0 0 1 15,-6 0-1-15,4 0 0 0,2 0-1 16,-8 0-1-16,5 8-2 0,-4 0 0 0,0 5-1 16,-3 3 0-16,-1 2-1 0,-3 2 0 15,-2 2-1-15,0 2 1 16,-4-1-1-16,1 1-1 0,-2-1 1 0,-3 2-1 15,4-2 0-15,-4 0 0 0,1-2 0 16,6-1 0-16,-2-3 0 0,5-4 0 16,3-3 0-16,0-3 0 0,5-3 0 15,4 0-1-15,2-4 0 0,0 0 0 16,4 0 0-16,5 0 0 0,3-6-1 16,6-2 1-16,6 0-1 0,3-3 1 0,5-2-1 15,2 1 1-15,5-1 0 0,-3 3-1 16,-1 1 1-16,-2 1 1 0,-5 3-1 15,-1 2 0-15,-4 3 0 0,-3 0 0 16,-4 0-1-16,1 0 1 0,-3 0-1 16,-3 0 0-16,0 3 1 0,-4-3-1 15,-1 0 2-15,-1 3 4 0,-5-3 0 16,-5 0 1-16,-3 0-1 0,-3 6 1 0,-4-3-1 16,-3-3-1-16,-6 6-4 0,0-6-3 15,-7 5-3-15,-2-5-4 0,-1 4-5 16,-2-4-8-16,-1 0-10 0,2 4 26 15,-2-4-126-15,4 5-98 0,6 1-254 16</inkml:trace>
  <inkml:trace contextRef="#ctx0" brushRef="#br0" timeOffset="27407.59">17662 6393 328 0,'-7'0'76'0,"1"0"3"0,6 0-54 0,-2-3-3 15,2 3-2-15,0 0-2 16,0 0-4-16,0 0-1 0,0-5-2 0,0 5-1 16,6-7-2-16,-3-1 0 0,9-3 0 15,0-5 1-15,4-2 0 0,3-1 0 16,8-5-2-16,3-4-2 0,6-3-1 16,5-2-1-16,3-2-2 0,2-2 0 15,-1-4-1-15,-4-3 1 0,0 0-1 16,-7 0 0-16,-6 1 0 0,-3 0 0 15,-6 6 0-15,-5 4 0 0,-3 4 2 16,-6 3 1-16,-5 7 3 0,0 2 1 0,-11 4 1 16,-2 3 1-16,-2 7 2 0,-3 8-2 15,-1 2 0-15,-3 6-2 0,-3 0 0 16,2 4 1-16,-2 6-1 0,-2 4 1 16,-3 4 0-16,3 7 0 0,-2 4-1 15,-2 8-1-15,-1 6-1 0,4 2-2 16,1-1-1-16,2 1 0 0,4-3-1 15,6-1 0-15,5-7-1 0,4-4 0 16,6-11 0-16,6-2 0 0,6-8 1 0,1-6-1 16,5-8 1-16,3-8 0 0,5 0 1 15,3-11 0-15,4-3 0 0,-1-7-1 16,0-5 0-16,-3-1 0 0,-3 0 0 16,-6 1 0-16,-3 3-1 0,-4 5 1 15,-5 0 0-15,-1 2 0 0,-7 3 1 0,0 0 0 16,-7 2-1-16,-1 0 1 0,-8 0 0 15,-1 2 0-15,-7 4-1 0,-2 5 0 16,-2 4-1-16,-4 4 1 0,-2 5-1 16,0-1 0-16,1 2 1 0,1 5-1 15,3 2 1-15,0 2 1 0,9 0-1 16,0 2 1-16,7 0-1 0,5 0 1 16,8-2-1-16,0-3-1 0,12-6 1 15,1-3-1-15,7-2 0 0,6-5 0 16,8-4 0-16,7-11 0 0,6-5 1 0,4-4 0 15,1-7-1-15,3-3 1 0,-3-2-1 16,0-5 1-16,-5 6-1 0,-6 0 1 16,-1 2-1-16,-3 6 1 0,-9 3-1 15,-5 2 1-15,-5 9 1 0,-7-1 0 16,-7 7 1-16,-7 3 0 0,-5 3 0 16,-5 8 1-16,-4 1-1 0,-2 7 0 0,-5 2-1 15,-1 6 0-15,0 4 0 0,3 2 0 16,2-1 0-16,2 0-1 0,6-5 1 15,4-2-2-15,8-2 1 0,0-9-1 16,8-5 0-16,9-6 0 0,5-3 0 16,11-11 0-16,4-4 1 0,9-8-1 15,3-2 1-15,4-4 0 0,-2-1-1 16,-3-3 1-16,-3-1-1 0,-8 4 0 16,-6 4 0-16,-6 5 1 0,-6 1-1 0,-5 5 1 15,-6 6 1-15,-4 6 1 0,-4 3-1 16,0 0 1-16,-6 9-1 0,-3 0 0 15,-2 7 0-15,-2 4-1 0,-3 0 0 16,3 0-1-16,-1 1 1 0,3-1-1 16,3-5 0-16,4-2-1 0,4-1 0 15,0-3 0-15,6-1 0 0,4-4 0 16,7-4 1-16,4-7-1 0,7-2 1 0,5-6 0 16,6-5 1-16,6-4-1 0,1-3 0 15,0 0 1-15,-4 2-1 0,-4 0 0 16,-6 3 1-16,-8 6 0 0,-9 4 4 15,-5 4 1-15,-7 3 0 0,-3 5 0 16,-8 0 0-16,1 8-1 0,-6 3 0 16,-3 2-3-16,-2 5-2 0,-1 5 0 15,1 0 0-15,5 0 0 0,3-1-1 16,10-6 0-16,5 0-1 0,10-5 0 0,4-6 0 16,9-5-1-16,6-7 1 0,4-6 0 15,-1-3 1-15,3-6-1 0,0-3 1 16,-4 0 1-16,-3 1-1 0,-4 2 1 15,-6 4 0-15,-9 4 1 0,0 4 1 16,-9 3 0-16,-5 3-1 0,-5 4 1 0,-5 10-1 16,-1 4 1-16,-3 10-1 0,-4 5-1 15,-2 7 0-15,4 8 1 0,-4 5-1 16,3 6 1-16,-3-2-1 0,-1 2 0 16,-1-1 1-16,-1 1-1 0,-6-1 1 15,-4-5-1-15,-4-1 1 0,-3 1-1 16,1-2 1-16,-1-1 0 0,2-10 0 15,3-4 1-15,5-5 0 0,7-9 1 16,3-10 0-16,3-8-1 0,7-12 1 0,4-12-2 16,6-8 0-16,10-11 0 0,11-10-1 15,6-7 0-15,14-4-1 0,8-3 1 16,1 2-1-16,9-2 0 0,-1 4-4 16,1 2-10-16,-1 5-16 0,-7 4-112 15,-6 10-115-15,-8 7-289 0</inkml:trace>
  <inkml:trace contextRef="#ctx0" brushRef="#br0" timeOffset="29541.97">20062 6002 399 0,'0'0'89'0,"0"-7"3"15,0 7-68-15,0-4-4 0,0 4-2 16,0 0-2-16,0 0-1 0,-5 0-2 15,5 0-2-15,-9 8 0 0,0 4-1 16,-5 6 1-16,-5 10-1 0,-7 11-1 16,-1 10 1-16,-6 9-1 0,-1 6-1 15,-2 3-2-15,-1 1-2 0,1 1-1 0,1-5 1 16,6-3 2-16,0-11 0 0,3-5 1 16,4-4 0-16,8-9 1 0,2-8-2 15,5-9-1-15,7-8-1 0,-2-7-1 16,4-6-1-16,7-10-1 0,3-11 0 15,3-6 1-15,8-7-1 0,0-10 0 16,5-3 0-16,0-8-1 0,4-2 0 16,2-2 1-16,2-3-1 0,1 1 0 0,3 5 0 15,0 3 0-15,0 7 0 16,-2 6 0-16,-3 8-1 0,-3 5 1 0,-3 5 0 16,-7 5 0-16,-6 2-1 0,2 8 0 15,-6 5 0-15,-4 8 0 0,-5 0 0 16,-3 12 0-16,0 3 0 0,0 5 1 15,0 2 1-15,-3 3 1 0,-2-2-1 16,5-1 1-16,0-1-1 0,0-9 0 16,8-1-1-16,3-5 1 0,6-1-1 0,6-5 1 15,9 0-1-15,6-8 1 0,4-1 0 16,0-2 0-16,2-4-1 0,-3-3 1 16,-3-1 0-16,-6-2-1 0,-6-1 1 15,-5 2 0-15,-7 1-1 0,-1 1 2 16,-7 6 2-16,-1 2 1 0,-5 1 0 0,-4 6 1 15,-2 3-1-15,-2 0 1 0,-4 0-2 16,-2 10-1-16,0 0-2 0,-3 2-1 16,2 2 0-16,2 4 1 0,0-2-2 15,7 1 1-15,6-1 0 0,0-2-1 16,12-2 0-16,6 0 1 0,4-4-1 16,4-3 1-16,10-5-1 0,1 0 1 15,8 0 0-15,3-6 1 0,3-4-1 16,-2-2 1-16,3 0-1 0,-6-3 0 15,-2-2 1-15,-8-1-1 0,-6-2 1 0,-6 3-1 16,-5-1 1-16,-1-1 0 0,-7-1-1 16,-3 2 2-16,-2 2-1 0,-6 3 0 15,0-2 0-15,-4 4 1 0,-3 2-1 16,0 3 0-16,-5 1-1 0,2 5 1 16,-6-4-1-16,1 4 0 0,-4 0 0 15,-3 6-1-15,-4 2 1 0,0 4-1 16,-2 6 1-16,2 0-1 0,-4 5 1 0,3 3 0 15,4 1 0-15,4 1 0 0,2-3 0 16,6-3 0-16,2-2 0 0,9-3-1 16,0-6 0-16,11-4 0 0,3-7 0 15,7 0 1-15,10-6-1 0,3-8 0 16,4-5 1-16,2-4-1 0,1-4 1 16,-2-3 0-16,-4 0-1 0,-3 4 1 0,-6 2 0 15,-7 7 0-15,-4 2 0 0,-5 7 1 16,-6 3 0-16,-4 5 0 0,0 0-1 15,-2 8 1-15,-4 4 0 0,-6 1-1 16,3 4 0-16,-5 3 0 0,1 2 1 16,-1 1-1-16,3-1 0 0,4-1 1 15,2-5-2-15,5-1 0 0,7-3 0 16,3-6 0-16,3-6-1 0,8-6 1 16,6-5-1-16,8-8 0 0,10-5 1 0,6-8-1 15,4-3 1-15,4-8 0 0,2-4-1 16,-1-4 0-16,-3-3 0 0,-6 0 0 15,-9-1 0-15,-7-4 0 0,-2 6 0 16,-8 4 1-16,-7 5 1 0,-8 5 1 16,-6 6 0-16,-4 8 0 0,-5 9 0 15,-8 7 0-15,-3 9 0 0,-7 4 1 16,1 15-1-16,-5 10 0 0,-4 13 0 0,1 5 0 16,-1 9 0-16,-1 5 1 0,-3 8-1 15,-2-3 0-15,3-2 0 0,2-4 0 16,-1-3 0-16,3-3 1 0,4-8 0 15,3-9-1-15,10-5 1 0,3-7-1 16,0-8 0-16,10-6 0 0,-2-5 0 16,4-6 0-16,4 0 1 0,7-9 1 15,0-5 0-15,6-8 0 0,2-6 0 16,9-10 0-16,-1 0-1 0,4-8-1 0,1-3-1 16,6 4-1-16,-3 3 1 0,1 5-1 15,-2 7 0-15,-2 5 0 0,-1 12 1 16,-1 4-1-16,-8 9 0 0,-1 0 0 15,-5 9 0-15,-9 2 1 0,-3 1-1 16,-6 5 1-16,-11 2 0 0,-6 2 0 16,-7 0 1-16,-3-2-1 0,-6 3 1 15,0-3-1-15,2-3 0 0,-3-1 0 0,7-5 0 16,0-4 0-16,1-2 0 0,9-4-1 16,4 0 1-16,2 0-2 0,3-4 0 15,3 4 0-15,5 0 0 0,0 0 0 16,10 7 1-16,-6 0-1 0,3 4 1 15,3 1 0-15,-3 5 1 0,2 2 0 16,-2 2 1-16,2 0 0 0,0 0 1 16,-1-1 1-16,5-2 0 0,1-3 1 15,4-4 0-15,3-4 0 0,3-3-1 16,2-4 1-16,3 0-2 0,5-8-2 0,-2-4-5 16,-1-1-8-16,-3-3-13 0,-3-2-45 15,-5-3-65-15,-7 0-98 0,-8-1-222 16</inkml:trace>
  <inkml:trace contextRef="#ctx0" brushRef="#br0" timeOffset="30381.7">20555 6070 324 0,'0'0'80'0,"-3"0"4"15,3-5-48-15,0 5-7 0,0-5-2 16,0 2-2-16,4 3-1 0,2-7-4 15,0 3-2-15,1-1-2 0,4-3-1 16,-2 2-3-16,2-3-2 0,2-2-3 16,-1 0-1-16,1-3-2 0,1-2-1 15,0-1 0-15,0-2-1 0,-2 1 0 16,2-1 0-16,-5 1 2 0,3 1 1 0,-4 1 2 16,-2 3 2-16,-6-1 3 0,0 4 1 15,0 2 0-15,-7 0-1 0,-3 8-1 16,-2-3-2-16,-2 3-2 0,-3 9-3 15,2-1-1-15,1 4-1 0,-3 3 0 16,4 2-1-16,-1 3-1 0,5 1 1 16,-1 0-1-16,4-1-2 0,3 1-4 15,3 0-9-15,0 0-7 0,3-4-18 16,3-1-83-16,5-2-95 0,0 1-220 16</inkml:trace>
  <inkml:trace contextRef="#ctx0" brushRef="#br0" timeOffset="32764.81">22288 5838 335 0,'0'0'84'0,"0"0"3"0,0-6-41 0,0 6-15 0,0-5-9 0,0 1-3 15,0-1-3-15,5-3 0 0,1-2 0 16,1-1-1-16,6-2 0 0,3-6-1 16,7-3 0-16,5-1-1 0,8-5-2 0,7-4 0 15,3-4-2-15,4-7-2 16,-2-2-1-16,3-4-2 0,-3-2 0 0,-6 2-1 16,-6 2-2-16,-7 3 1 0,-6 6 3 15,-9 8 2-15,-8 7 1 0,-6 5 1 16,-10 3 0-16,-7 8-1 0,-4 7 1 15,-4 15-3-15,-7 6-2 0,-5 14-1 16,-7 12 1-16,-4 9 1 0,0 5 0 16,-3 3 1-16,-1 4-2 0,3-3 0 15,5-7 0-15,7-6-2 0,10-4-1 0,5-3 0 16,11-8-1-16,7-8-1 0,4-3 1 16,5-6-1-16,3-3 1 0,3-6 0 15,5-5 0-15,3-6 1 0,2-6-1 16,2-6 2-16,1-4-1 0,0-6 0 15,-2-1 0-15,-3-2 0 0,-8 2 1 16,-2 3-1-16,-3 1 0 0,-6 2 0 16,-7 3 1-16,-1 1-1 0,-1 3 0 0,0 1-1 15,-3 3 1-15,2 2-1 0,-1 4 0 16,2 0 0-16,0 0-1 0,3 5 1 16,2-2-2-16,4-3 1 0,0 5-1 15,9-5 1-15,3 0 0 0,6-6-1 16,5 0 2-16,4 0-1 0,4-4 1 15,3 0 1-15,-1-1-1 0,-2 2 0 0,-2 3 0 16,-6 0 0-16,-3 3 0 0,-5 3 0 16,-3 0 0-16,-4 0 0 0,-4 0 0 15,-4 3 1-15,4-3 1 0,-4 5 1 16,0-5 0-16,-4 0 1 0,1 3 0 16,-1-3-1-16,-2 4 0 0,-2 1 0 15,0-5-2-15,1 3 0 0,0-3 0 16,1 0 0-16,0 0 0 0,2 0-1 15,4 0 1-15,-6 0-1 0,6 0 0 16,-3 0 0-16,3 0 0 0,0 0 0 0,0 0 0 16,0 0 0-16,0 0 0 0,0 0 0 15,0 0 0-15,0 0 0 0,0 0 0 16,0 0-1-16,0 0 1 0,-4 4-1 16,4-4 1-16,0 4-1 0,0-4 1 15,0 3-1-15,0-3 0 0,0 5 0 16,0-5 0-16,6 4 0 0,1-4 0 0,1-7 0 15,6 2 0-15,4-5 1 0,5-3 0 16,7-5 0-16,10-1 1 0,0-1 0 16,5-3-1-16,4-2 1 0,-2-3-1 15,-3-2 0-15,-5-2-1 0,-4-5 1 16,-7-1 0-16,-5 1-1 0,-4 2 1 16,-8 5-1-16,-5 2 1 0,-6 6 0 15,0 6 0-15,-10 5 0 0,-6 5 0 0,-2 6 0 16,-8 3 0-16,-4 6-1 0,-5 7 1 15,-4 8 0-15,-3 9 0 0,-2 6 0 16,3 3 1-16,2 3-1 0,3 7 1 16,6 0-1-16,5-1 1 0,8-6-1 15,5-1-1-15,6-9 1 0,12-2-1 16,8-9 1-16,5-6-1 0,14-8 1 16,8-6 0-16,5-4 0 0,4 0 0 0,-1-8 1 15,-3 1-1-15,-3 3 1 0,-8-1-1 16,-10 5 0-16,-5 0 1 0,-8 0 0 15,-4 5 0-15,-5 0 0 0,-3 4 1 16,0 1-1-16,-3 2 0 0,3-2 0 16,0 0 0-16,4-3-1 0,5-1 1 15,0-6-1-15,5 0 0 0,4-10 1 16,2-1-1-16,-1-1 0 0,0-4 0 16,0-2-1-16,-5-2 1 0,2 2-1 0,-9-1 0 15,-2-3 1-15,-5 0 0 0,-6 1 0 16,-5 5 0-16,-3 2 0 0,-1 5 0 15,-5 6 0-15,-5 3 0 0,1 10 0 16,-1 3 1-16,0 5-1 0,-1 4 1 16,1 3-1-16,5-3 0 0,0 1-1 15,6-2-3-15,2-2-5 0,7-5-4 16,5-3-7-16,0-3-8 0,11-4-13 0,3-4-93 16,7 0-95-16,3-5-235 0</inkml:trace>
  <inkml:trace contextRef="#ctx0" brushRef="#br0" timeOffset="33688.54">23625 5552 360 0,'3'0'92'0,"-3"0"2"0,4 0-27 15,-4 0-41-15,6 0-2 0,-6-4-2 16,0 4-1-16,0-6 1 0,0 2 0 16,0 1-1-16,0-3-2 0,-6 2-3 15,2 0-1-15,-2-1-2 0,3 5-2 16,-4-5-2-16,1 5-2 0,-3 0-1 15,-3 0 0-15,-4 6-3 0,-1 4 1 16,-4 4-2-16,-1 4 1 0,0 4-1 16,2 4 0-16,5 2 0 0,2 2-1 0,6-3 0 15,7-3 0-15,0-2-1 0,13-6 0 16,3-5 1-16,8-5-1 0,3-6 1 16,0 0 0-16,7-5-1 0,2-8 0 15,0-5 0-15,2-5 0 0,2-1 0 16,4-4 0-16,2-4 0 0,4-5 0 15,-2-1 0-15,-2-4 0 0,-5-6-1 16,-3-3 1-16,-9 0 0 0,-6-3-1 0,-5 1 1 16,-5 5 0-16,-4 9 1 0,-3 8 1 15,-1 7 0-15,-5 5 1 0,0 8-1 16,0 7 0-16,-4 4-1 0,-4 8 1 16,-5 6-2-16,-5 9 0 0,-4 9 0 15,-7 11 1-15,-2 9 0 0,-6 6 1 16,2 4 0-16,-4-1 1 0,0-1-1 0,5 2 1 15,1-8-1-15,5-9 0 0,2-4 0 16,5-5-1-16,4-2 0 0,4-8-1 16,6-8 1-16,3-5 0 0,1-4-1 15,3-3 2-15,3-10-1 0,4-5 0 16,4-5 1-16,2-8-1 0,7-8 1 16,5-2-1-16,1-3 0 0,8 0-1 15,4 2 0-15,0 1 1 0,3 6-1 16,-1 4 0-16,-4 2-1 0,1 5 1 15,-8 4 0-15,-4 5 0 0,-6 6 0 16,-4 0-1-16,-4 5 1 0,-5 5 0 0,-6 2-1 16,0 3 1-16,-11 0-1 0,-3 2 0 15,-10 1-1-15,-3-2-1 0,-6 0 0 16,-2-2 0-16,-4-2 0 0,4-1 1 16,2-6 1-16,3 0 0 0,10-5 1 15,4 3-1-15,6-3 0 0,7 0-1 16,3 0 0-16,0 0 0 0,3 7 0 15,3 1 1-15,1 3-1 0,5 0 2 0,0 4 0 16,1-2 2-16,1 1 1 0,0-2 1 16,0-2 1-16,1-3 2 0,1 0 2 15,-3-1 0-15,1-2 0 0,-1-4-1 16,0 4 0-16,2-4-2 0,-2 0-1 16,3-6-1-16,-5 1-2 0,2-3 0 15,-2 3-1-15,-2-2-4 0,-2-2-5 16,-1-4-7-16,1-2-8 0,-2 0-12 0,0-1-11 15,-2-3-96-15,6 4-100 0,0 1-238 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19:17.182"/>
    </inkml:context>
    <inkml:brush xml:id="br0">
      <inkml:brushProperty name="width" value="0.05292" units="cm"/>
      <inkml:brushProperty name="height" value="0.05292" units="cm"/>
      <inkml:brushProperty name="color" value="#7030A0"/>
    </inkml:brush>
  </inkml:definitions>
  <inkml:trace contextRef="#ctx0" brushRef="#br0">4149 10057 211 0,'-9'-14'50'16,"-3"-3"2"-16,0 0-32 0,3 2-4 16,-2 2-5-16,4 3-2 0,0 2-1 15,3 4-1-15,4 4-3 0,-5-3-2 16,5 3-3-16,0 7-3 0,0 1-2 15,5 3-1-15,6 6 0 0,1 3 3 0,3 3 2 16,4 1 4-16,1 3 2 0,0-1 2 16,-1 1 0-16,-5-3-1 0,1 1 0 15,-3-2-2-15,0-3 0 0,-3-1-1 16,3-5 1-16,0-3 1 0,1-4 4 16,-1-7 4-16,-3 4 3 0,6-4 2 15,-6-7 0-15,1-1 0 0,1-2-2 0,-4-4-2 16,-2-2-4-16,-3 2-2 0,-2-3-2 15,-4 0 0-15,-3 1 0 0,-7-1-1 16,-1 3-1-16,-5-1 0 16,-2 1-1-16,3-1 0 0,-6 2-1 0,-1-1 0 15,-2 1-1-15,0 0 1 0,-2-1-1 16,1 6-1-16,-2 0 1 0,6 4-1 16,2 4-1-16,5 6 1 0,6 2-1 15,5 6 0-15,7 5 0 0,0-2 0 0,0 4-1 16,11-1 2-16,2-3-1 0,3 0 2 15,6 0 0-15,1-4 1 0,4 1 1 16,0-1 1-16,-1-2 0 0,0 1 1 16,-1-3-1-16,-4 1 1 0,2-3 0 15,-3-2-1-15,1 1 0 0,0-6 1 16,-2 4-1-16,-4-4 1 0,-2 0 0 0,-3-4 0 16,-2-2 0-16,-8-5 0 0,0-2 0 15,-4-3-1-15,-5-3 0 0,-4-2-1 16,-4 1-1-16,-1 1 0 0,0 2 0 15,0 3-1-15,3 1 1 16,1 1 0-16,4 5 0 0,4 7-1 0,3-4 1 16,3 9 0-16,-5 3-1 0,5 6-2 15,0 5-8-15,0 8-52 0,0-1-27 16,8 3-65-16,-2 2-151 0</inkml:trace>
  <inkml:trace contextRef="#ctx0" brushRef="#br0" timeOffset="17126.78">6088 6522 99 0,'-20'0'28'0,"-2"0"1"0,-8 0-5 16,-4 0-13-16,-7 0-5 0,-11-5-6 15,1-1-9-15,-11 2-15 0,-4-3-5 16,-6 1-19-16,-1 0-39 0</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14T13:38:51.956"/>
    </inkml:context>
    <inkml:brush xml:id="br0">
      <inkml:brushProperty name="width" value="0.05292" units="cm"/>
      <inkml:brushProperty name="height" value="0.05292" units="cm"/>
      <inkml:brushProperty name="color" value="#002060"/>
    </inkml:brush>
    <inkml:context xml:id="ctx1">
      <inkml:inkSource xml:id="inkSrc2">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14T13:39:20.949"/>
    </inkml:context>
  </inkml:definitions>
  <inkml:trace contextRef="#ctx0" brushRef="#br0">14497 15766 0,'0'0'0</inkml:trace>
  <inkml:trace contextRef="#ctx0" brushRef="#br0" timeOffset="14442.05">15481 15368 0,'0'0'16</inkml:trace>
  <inkml:trace contextRef="#ctx1" brushRef="#br0">6496 6656 174 0,'0'0'72'0,"0"0"9"0,0 0-8 0,0 0-4 0,2 0-6 15,-2 0-10-15,0 0-14 0,0 0-10 16,0 0-7-16,0 0-5 0,0 0-4 0,0 3-2 16,0-3-2-16,0 0-1 0,0 0-1 15,0 0 0-15,0 0 0 0,0 0-1 16,0 0 0-16,0 0 0 0,0 0-1 15,0 0 0-15,0 0-1 0,0 0-1 16,0 0-1-16,0 0-1 0,0 0 1 16,0 0-1-16,0 0 0 0,0 0 0 0,0-3 1 15,0 3 0-15,-2-4-1 0,2 0 1 16,0 4-1-16,0-6 0 0,0 6 1 16,0-6-1-16,-5 3 0 0,5-3 2 15,-6 6 0-15,4-6 0 0,-4 6 1 16,1-3 0-16,2 3 0 0,-2 0 0 15,-3 3-2-15,2 1 0 0,-1 2 0 16,-4 1-2-16,3 1 1 0,-4 2 0 0,3-1-1 16,-1 4 0-16,0 0-1 0,0 0 1 15,4 1 0-15,0 2-1 0,6 1 0 16,0 5 1-16,0 2 0 0,6 2 0 16,0 0 1-16,5 2-1 0,-2-1 1 15,1 0-1-15,-3-5 0 0,1 0 1 16,-3-2-1-16,-2-2 0 0,-3 0 0 15,0-3 1-15,-3 0 0 0,-1 0-1 16,-5-5 1-16,-1 1 0 0,1-2 0 16,-4-5 1-16,-4-4-1 0,1 0 0 0,-2 0 0 15,2-6-1-15,-3-3 2 0,3 0-1 16,0 1 1-16,3 0 1 0,4-1-1 16,-3 4 0-16,1-2 0 0,3 3-3 15,-5 4-6-15,0-5-8 0,0 5-12 16,6 0-97-16,0 0-99 0,1 0-247 15</inkml:trace>
  <inkml:trace contextRef="#ctx1" brushRef="#br0" timeOffset="814.35">6562 6931 382 0,'0'0'88'0,"0"4"3"16,0-4-60-16,6 0-5 0,-2 0-2 15,3 0-1-15,2 0 2 0,0-6 0 16,5-1-1-16,-1 0-2 0,1-4-3 16,4-1-4-16,1-4-3 0,2-2-2 15,-3-2-4-15,-1-4-2 0,1 0-2 16,1-3 1-16,-5 0-1 0,0 1 1 0,-4 0 0 16,-6 2 2-16,1 2 2 0,-5 2 0 15,0 6 2-15,-6 1-1 0,-1 6 1 16,-4 1-2-16,-3 6-1 0,0 0-1 15,-6 0-2-15,0 10-1 0,1-1 0 16,-3 4-1-16,-2 2 0 0,4 6 1 16,0 1-1-16,5 3 1 0,-4 6 1 15,4 1-1-15,2 3 1 0,2 3 0 0,4-2 0 16,7-2 0-16,0 0 0 0,8-5-1 16,2-3 0-16,2-5 0 0,4-3-1 15,5-5 0-15,2-3-1 0,4-4 1 16,1-6 0-16,5 0-1 0,0-6-1 15,-1-5-3-15,-3-1-1 0,0-4-6 16,-6 0-6-16,-4-1-11 0,-1-1 29 16,-8-2-135-16,3 0-105 0,-7 3-270 0</inkml:trace>
  <inkml:trace contextRef="#ctx1" brushRef="#br0" timeOffset="1631.03">6982 6803 414 0,'-3'0'92'0,"-1"0"0"0,4-4-72 16,0-5-5-16,5 1-1 0,0-7-3 0,2-3-1 15,6-6 2-15,1-1 3 0,2-4 2 16,4 0 0-16,5 0-2 0,-3-2-1 16,3-2-2-16,-6-3-4 0,2 0-2 15,-3-1-2-15,-10-3-1 0,1 4-1 16,-4 3 3-16,-5 6 3 0,0 7 1 16,-5 7 1-16,-4 5 0 0,2 8 0 15,-12 0 0-15,-2 10-2 0,-4 6-3 16,3 6 0-16,-3 8-1 0,-1 2 1 0,0 7 0 15,10 5 0-15,-2 3 0 0,5 3-1 16,3 0 1-16,0-1-2 0,3 3 1 16,5 0-2-16,2-6 0 0,0-7 0 15,0-7-1-15,7-6-1 0,5-7 1 16,4-12-1-16,4-7 0 0,5-4 0 16,7-6 0-16,3-3-2 0,5-5-4 15,-6-3-6-15,-2 0-8 0,-1 0-12 0,-2 3-58 16,-10-3-41-16,-4 4-88 0,-3 2-190 15</inkml:trace>
  <inkml:trace contextRef="#ctx1" brushRef="#br0" timeOffset="2214.3">7396 6647 471 0,'0'-5'102'0,"9"-2"1"16,-3-6-84-16,5-1-5 0,3-6 0 16,1-1-2-16,-1-5-1 0,3 0 0 15,-1-6 0-15,-3-1 1 0,5-7-3 16,-4 2-2-16,-1-5-1 0,1 2-1 15,-4-3-1-15,0 4-1 0,-5 6 1 16,-5 6 2-16,-5 4 1 0,-2 10 2 16,-4 6 0-16,-3 8 1 0,0 0-1 15,-2 15 0-15,-2 7-2 0,-1 6 0 0,3 6-1 16,-2 10 1-16,3 9 1 0,-5 3 1 16,3 2 0-16,-3 2 1 0,4 5-1 15,-1-1 2-15,3-3-1 0,6-4-1 16,3-4-2-16,9-5 0 0,5-8-3 15,5-11 0-15,5-9-2 0,2-10-1 16,5-10 0-16,1-5-4 0,-1-8-2 16,5-7-5-16,-3-4-7 0,0-4-9 0,3-1-16 15,-7-3-101-15,-1 2-107 0,-3 4-259 16</inkml:trace>
  <inkml:trace contextRef="#ctx1" brushRef="#br0" timeOffset="3831.72">8072 6622 360 0,'5'-7'86'15,"6"-1"1"-15,0-2-57 0,5-2-5 16,1-5-4-16,-4 1-3 15,-7-5-2-15,1-4-1 0,20-3 1 0,1-5-1 16,2-5-2-16,-2-1-3 0,1-1-1 0,-3 0-3 16,-6-2-1-16,-3 5-2 0,-1 2-1 15,-3 4 0-15,-3 3 2 0,-4 2 1 16,-3 7 4-16,-3 3 3 0,0 4 3 16,-6 3 1-16,-1 3 2 0,-1 6-1 15,-4-4-2-15,-3 4-3 0,0 12-3 16,-1 1-2-16,-6 9-2 0,1 7-1 15,-2 7-1-15,0 8 0 0,-4 6 0 0,1 4-1 16,1 1 1-16,5-2-1 0,0-4 0 16,2-1-1-16,3-7 0 0,5-4 1 15,2-6-1-15,0-5-1 0,4-2 1 16,4-4 0-16,0-7-1 0,0-2 0 16,0-2 1-16,4-5-1 0,-4-4 0 15,5 5 0-15,-2-5 0 0,1-7 0 16,2 0 1-16,-2-4 0 0,3-5-1 0,2 0 1 15,4-3 0-15,1 0 0 0,2-2 0 16,2 1-1-16,2 3 0 0,2 0 1 16,-3 4-1-16,-1 0 0 0,-3 4 0 15,-1 2 0-15,-4 7 0 0,-3-3 1 16,-2 3 0-16,0 6 0 0,1 1 1 16,-6 2 0-16,4 1 0 0,-4-1 1 15,0 2 0-15,6-1 0 0,-6 0 0 16,6-3 1-16,-3 1-1 0,7-4 0 0,0-4 0 15,4 0 0-15,0 0-1 0,5-6 0 16,-3-1-1-16,2-1-1 0,0-3-4 16,-1-2-6-16,-1 1-7 0,-1-1-12 15,-2-3-14-15,0 0-95 0,-1-2-101 16,2-4-243-16</inkml:trace>
  <inkml:trace contextRef="#ctx1" brushRef="#br0" timeOffset="4479.35">8583 6473 406 0,'-6'4'97'16,"0"1"2"-16,4-1-61 0,-4 4-7 0,6 1-4 15,-3 1-2-15,3 1-4 0,0 3-1 16,0-2-1-16,0 1-2 0,3-3-4 15,1 1-2-15,4-4-3 0,1 0 0 16,0-7-1-16,5 0-1 0,2 0 0 0,1-8-1 16,2 0-1-16,-1-3 0 0,2-3-2 15,1 1 0-15,-3-3 0 0,-3-1-1 16,2-3 0-16,-7 0 1 0,0-2-1 16,-10-3 0-16,5-2 0 0,-5 1 2 15,-5 2 0-15,-1 2 2 0,-4 187 3 16,-2-181 2-16,-2 7 1 0,-2 3 2 15,-4 6 0-15,-1 0-1 0,1 4-1 16,-6-175-2-16,3 188-3 0,-1 3-1 16,5 5-1-16,-1 2-2 0,7 1 0 0,-3 1-1 15,8-6 0-15,-1-1-1 0,9-5-7 16,-3-1-5-16,6-4-8 0,-3-2-12 16,13-4-5-16,-6-3-106 0,6-3-107 15,0 6-253-15</inkml:trace>
  <inkml:trace contextRef="#ctx1" brushRef="#br0" timeOffset="5465.18">8959 6279 415 0,'0'-7'105'0,"2"2"6"0,-2 2-58 0,0 3-7 15,0-5-5-15,0 5-6 16,0 0-5-16,-6 5-4 0,6-1-4 0,-5 7-4 15,2 4-4-15,-3 4-2 0,2 2-2 16,1 3-1-16,-1 1-1 0,4 0-2 16,-6-2-1-16,6-4-1 0,0-1-2 15,0-2-1-15,4-6 0 0,2-1-1 16,0-5 1-16,4-4-1 0,0 0 1 16,0-7-1-16,6-3 1 0,-2-3 0 15,6-5 0-15,4-5 0 0,4-5 0 16,-1-2-1-16,4-2 1 0,2 0-1 0,-3-1 1 15,-1 4 0-15,-6 0 0 0,-3 8 2 16,-7 5 3-16,-1 4 5 0,-8 4 4 16,0 3 1-16,-4 5-1 0,0 0 0 15,-7 7-2-15,1 4-2 0,-1 2-5 16,-3 5-5-16,0 3 0 0,-1 2 0 16,2 4-1-16,-1 1 1 0,1-3-1 15,4-1 1-15,5-2-1 0,4-2 0 16,3-2-1-16,0-6 1 0,6-4-1 0,6-3 1 15,-1-5-1-15,1-3 1 0,4-7 0 16,1-4-1-16,5-6 1 0,-8-3-1 16,4-1 1-16,-4-3-2 0,2-4 0 15,-4-1-1-15,-2-3 1 0,-4 5-1 16,1-1 1-16,-3 3 0 0,-4 2 1 16,-1 6 0-16,-6 4 1 0,0 4 0 15,2 4 1-15,-2 2-1 0,0 0 0 0,0 1 0 16,0 1 0-16,0 0-1 0,8 4 0 15,-3-6 0-15,1 6 0 0,1-6 0 16,5 6-1-16,1-6 1 0,2 6 0 16,-2 0 0-16,7 0 0 0,-2 0 0 15,0 0 0-15,-1 5 0 0,2-5 1 0,-5 0 0 16,0 0-1-16,-1 0 2 0,1 0-1 16,-2 0 0-16,0 0 0 0,-4 0 1 15,-1 0-1-15,0 0 0 0,-2 0 0 16,2 0-1-16,-5 0 1 0,-2 0-1 15,5 0 0-15,-5 3 0 0,0-3 0 16,0 0 1-16,0 5 0 0,0-5 0 16,0 6 1-16,0 0 0 0,-2-2 0 15,2 4 0-15,-7 0 1 0,0 3-1 0,1 3 0 16,-1 3 0-16,-3 1 0 0,1 0 0 16,0 3-1-16,1 2 1 0,2-3 0 15,2-1-1-15,4-3 0 0,0-2 0 16,0-3 0-16,3-3 0 0,3-5-1 15,3-3 0-15,2 4 1 0,3-4 0 16,4 0 0-16,0-6 0 0,3 0 0 16,-2 0 0-16,1-3-1 0,0 0-5 0,-5 0-5 15,0 0-7-15,-3 0-6 0,-1 0-12 16,-2 1-12-16,-4 4-103 0,0 0-108 16,-5 4-259-16</inkml:trace>
  <inkml:trace contextRef="#ctx1" brushRef="#br0" timeOffset="6231.28">8801 6470 277 0,'0'-5'82'0,"0"0"2"0,0-1-24 16,2 1-17-16,-2-4-11 0,0 0-6 15,5 1-4-15,-5 0-4 0,3-1 0 16,-3-1-1-16,0 0 0 0,0 2 0 16,0-2-2-16,0-1 0 0,0-3-1 0,0 2 0 15,-3-1 0-15,3 2-1 0,-6-1-1 16,0 1 1-16,2 4 0 0,-1 0-1 15,0 0 0-15,-1 1-1 0,-1 1-1 16,0 0-1-16,-1 5-2 0,-3-4-2 16,0 4-1-16,-2 0-2 0,-2 3 0 15,0 4-1-15,0 3-2 0,-4 3-5 16,-3 4-9-16,2 4-13 0,-3 1-31 16,2 1-71-16,3-1-97 0,3-3-218 0</inkml:trace>
  <inkml:trace contextRef="#ctx1" brushRef="#br0" timeOffset="7462.51">10011 6233 373 0,'8'-11'88'0,"0"-4"3"0,4-3-58 15,5-4-6-15,-1-4-3 0,5 1-2 0,3 1-3 16,-3-1 0-16,4-3 0 0,-3-6-1 16,-1-1-3-16,1-5-3 0,-5-2-2 15,1-5-2-15,-4-3-2 0,-1 3-2 16,-2 6-1-16,-7 5 2 0,-4 5 0 16,0 7 3-16,0 5 0 0,-8 8 0 15,-1 5 1-15,-3 6-1 0,-1 0-1 16,0 10 0-16,-2 1 0 0,-2 2-1 15,-3 7 2-15,5 4-1 0,-4 4 1 16,1 3-1-16,-2 3 0 0,3 5-1 0,1 5-1 16,2-2 0-16,5-1-1 0,-2 0-1 15,5-3 0-15,3-3-1 0,3-2 0 16,0-5 0-16,0-6-1 0,9-1 0 16,2-5 0-16,5-3 0 0,1-6 0 15,4-2 0-15,1-5 0 0,3 0 1 16,1-7-1-16,0-3 0 0,-1 0 1 15,-2-4 0-15,2-1 0 0,0-4 0 0,-2-1 1 16,3 1 1-16,-1-4 1 0,-4-2 0 16,-1 1 2-16,-1 1 0 0,-5 4 0 15,-3 2 3-15,-3 5 4 0,-6 4 2 16,-2 4-2-16,0 4-1 0,0 10-1 16,-8 1-2-16,1 4-2 0,0 2-6 15,0 2-1-15,1 3-1 0,0 1 1 16,4-4-2-16,2 0 1 0,2-6-3 0,9 0 0 15,-2-5-1-15,8-4 0 0,0-4 0 16,8-8 0-16,2-3 1 0,4-1 1 16,-2-3 1-16,2-4 1 0,-2-3 1 15,1-2-1-15,-8 1 1 0,-3 2 0 16,-6 1 0-16,-1 2 2 0,-9 6 0 16,-3 6 0-16,0 6-1 0,-7 12 0 15,1 4 0-15,-3 6-1 0,1 4-2 0,2 7 0 16,-1 8 0-16,1 8 0 0,1 3 1 15,-1 7-1-15,4 3 1 0,-4 6 0 16,-1-5 0-16,-5-1 1 0,0-5-1 16,1 0 1-16,-5-7-1 0,-1-6 1 15,-1-2-1-15,0 2 1 0,5-6 0 16,-1-7 0-16,1-8 0 0,5-6 0 16,0-5 0-16,1-9-1 0,1-7-1 15,0-11 1-15,1-1-1 0,5 1 0 0,-7-24 0 16,7-7 0-16,0-9 0 0,7-8 1 15,-3-5-1-15,3-2 0 0,2 8 0 16,11-4 0-16,65 5 1 0,-59 4-3 16,8 4-5-16,5 5-7 0,2 7-8 15,-3 1-8-15,-3 5-13 0,-64 0 42 0,56 5-150 16,-6 1-110-16,-6 2-279 0</inkml:trace>
  <inkml:trace contextRef="#ctx1" brushRef="#br0" timeOffset="9715.1">6648 7513 319 0,'0'0'92'0,"0"0"3"0,0 0-4 16,0 0-56-16,0 0-12 0,0 0-4 0,0 0-1 16,0 0-2-16,0 0-1 0,0 0-1 15,0 0-2-15,0 0 0 0,0-4-3 16,0 4-1-16,-4-3-3 0,-2-1 0 16,6 4-1-16,-8-6 0 0,2 2-1 15,-1 1-1-15,0 3 1 0,0-4-1 16,1 4 0-16,-1 5-1 0,1 1 0 15,-1 0 0-15,-2 3 0 0,-1 1 1 0,-3 2 0 16,0 0 2-16,0 4-1 0,2 1 2 16,0 6-1-16,0 3 2 0,3 1-1 15,2 2 0-15,4 2 0 0,2 1-1 16,0-1-1-16,0-2 1 0,8-6-1 16,-1-3-1-16,4-3 0 0,2-4 1 15,3-6-1-15,5-7 1 0,3 0-1 16,3-10 1-16,6-5-1 0,0-4 0 0,5-2 0 15,-5-4-1-15,-4-3 0 0,3 0 0 16,-5 1 0-16,-7 2-1 0,-1 4 0 16,-5 1 1-16,-1 1-1 0,-6 7 0 15,0 2 2-15,-7-1 0 0,4 6 2 16,-4 0 1-16,-4 5 2 0,4-3 0 16,-7 3 0-16,2 0 0 0,2 4-1 15,-2 1-1-15,-1 3-2 0,6 1-1 0,-4 3 0 16,4 1-1-16,0 2 1 0,0 3-1 15,0-1-1-15,0 1 1 0,8-5-1 16,-2 0 0-16,3-5 1 0,1-4-1 16,0-4 0-16,3-8 1 0,1-5-1 15,-1-2 1-15,5-3-1 0,1-4 1 16,1-2-1-16,0-2 0 0,-1 1 1 16,3 1-1-16,-8-1 0 0,-2-1 1 0,-10 3-1 15,-2 1 0-15,-7 3 1 0,-3 5 0 16,-8 3 3-16,-2 5 2 0,1 6 0 15,0 11 1-15,-2 3 1 0,1 6-1 16,2 2-1-16,3 4-2 0,0 1-2 16,-2-1-2-16,3 0 1 0,0-3-4 15,2-4-5-15,5-2-6 0,0-5-8 16,7-4-12-16,0-3-12 0,8-5-100 16,-2-7-103-16,5 1-247 0</inkml:trace>
  <inkml:trace contextRef="#ctx1" brushRef="#br0" timeOffset="11394.54">7303 7454 476 0,'-4'-5'112'15,"1"5"3"-15,3-4-75 0,-4 4-10 16,4-4-3-16,0 4-6 0,0 4-5 15,-5 0-1-15,5 5-1 0,0 3-2 16,0 3-2-16,-3 3 1 0,-3 4 0 0,1 2-2 16,0 1-1-16,-3 2 0 0,1-2-3 15,0 2 0-15,0-3-1 0,1-2-2 16,3-4 0-16,-1-5-1 0,-1-3 0 16,5-3-1-16,0-7 0 0,0 4 0 15,5-4 0-15,0-6 0 0,1-4 1 16,2-4-1-16,6-3 0 0,-1-4 1 0,7-3-1 15,0-2 1-15,2-1-1 16,2 3 0-16,-3-2 0 0,0 2 1 0,-1 1-1 16,-2 5 0-16,-5 2 0 0,-1 4 0 15,-4 3 1-15,-1 6-1 0,-1 3-1 16,-6 7 1-16,5 2 0 0,-5 3 0 16,0 4 0-16,0 1 0 0,-5 3 0 15,5-3 0-15,-2 0 1 0,2-4-1 16,0-1 0-16,0-2 0 0,2-5 0 15,5-5-1-15,5 0 0 0,2-12-1 0,5 0 0 16,0-4-1-16,7-3 0 0,2-6-2 16,4-7 0-16,1-6-1 0,0-6-1 15,3-8 1-15,1-8 1 0,-3-3 1 16,-2-2 0-16,-4 3 2 0,-3 1 0 16,-5 6 2-16,-3 8 0 0,-6 8 2 15,-5 7 4-15,0 11 3 0,-6 6 2 0,3 7 0 16,-3 8 0-16,0 12 0 15,-4 8-1-15,-1 6-3 0,1 6-2 0,0 10 0 16,-3 5 0-16,-2 6-1 0,-1 1 0 16,0 3 0-16,-4 2-1 0,4-1-1 15,1-6-1-15,1-6 0 0,1-6-1 16,4-7 0-16,3-10 0 0,0-5-1 16,0-7-3-16,3-5-2 0,-3-2-1 15,0-4-1-15,0-6-2 0,0-2 0 0,-5-3 1 16,1-4 1-16,-5-5 2 0,-4-1 2 15,0-4 1-15,-3-2 0 0,3 0 2 16,0 2 1-16,0 2 0 0,2 4 0 16,3 3 0-16,4 3 0 0,4 5 0 15,0 0 0-15,8 1 0 0,0 3 0 16,5 0 0-16,6 0 1 0,2 4-1 16,3-5 0-16,2 5 1 0,2-7 1 0,-2 3 1 15,2-2 0-15,-2-1 0 0,0-1 1 16,-1 1 1-16,1 0-1 0,-1-1 0 15,1 2 0-15,-1 1-1 0,-1 1 0 16,-2-3-1-16,0 1 0 0,-2-1-1 16,-5 4 0-16,-1-4 0 0,-3 2-1 15,1 1 0-15,-5 4 1 0,-3 0 2 16,-4 0 1-16,3 5 0 0,-3 2 2 0,-3 3-1 16,-1 3 0-16,-3 3 0 15,-3 2-1-15,-1 2-3 0,-1 1 1 0,3 1-2 16,-1 3 1-16,2-3-1 0,2 2 0 15,6-4 0-15,0 0 0 0,0-2 0 16,6 0 0-16,6-3-1 0,1-4 1 16,1-1-1-16,7-1 0 0,0-4 1 15,5-5-1-15,0 0-1 0,-2-5 1 16,2-3 0-16,1-1 1 0,-2-4-1 0,0-1 0 16,0-2 1-16,-1 0-1 0,4-1 1 15,-3 1-1-15,2 0 1 0,-1 0 0 16,-2 0 0-16,0 0 0 0,-1-1 0 15,-5 0 0-15,-2 0 1 0,-2-2-1 16,-4 2 1-16,-2 3 0 0,-4 0 1 16,-4 1 2-16,-6 2 2 0,-1 0 0 0,-2 3 1 15,-2 1 2-15,1-1-1 0,-2 3 0 16,-2 1-2-16,-1 4-1 0,1 0-2 16,0 3 0-16,-8 7-2 0,0 1 0 15,1 5 0-15,3 7-1 0,-1 3 0 16,2 2 0-16,4-1 0 0,6 2 0 15,3 1 0-15,4-4-1 0,0-6-1 16,0 1-1-16,10-9-2 0,1-2 0 16,5-10-1-16,4 0-1 0,3-8-1 15,0-5 1-15,3-3 0 0,4-3 1 0,-3-3 1 16,-4-1 1-16,1-3 1 0,-5 0 2 16,-2 4 0-16,-4 0 1 0,-3 4 0 15,-4 2 3-15,-2 5 3 0,-4 4 1 16,-6 7 1-16,2 0 0 0,-6 0 1 15,0 10-1-15,-6 4-2 0,2 4-3 16,-2 3-1-16,5 4 0 0,-1 0-2 0,2 3 1 16,6-3 0-16,4-3 0 0,6-3-1 15,5-3 0-15,5-5 0 0,4-7 0 16,3-7-1-16,7-5 1 0,0-8-3 16,3 0-5-16,0-7-8 0,-2-4-9 15,2-1-11-15,-1 0-16 0,-2 2-101 16,0 2-110-16,-4 1-257 0</inkml:trace>
  <inkml:trace contextRef="#ctx1" brushRef="#br0" timeOffset="12214.47">9231 7044 471 0,'-5'0'110'15,"5"0"1"-15,-2-4-70 0,2 4-18 16,0-4-4-16,0 4-3 0,0-5-3 0,2 5-1 15,-2-7 2-15,6 4-1 0,-6-1 1 16,5 0-1-16,-5 4 0 0,4-4 0 16,0 4 0-16,-4-5 1 0,0 5-1 15,0 0-2-15,0-3 0 0,0 3-2 16,-10 0 0-16,1 0-1 0,1 0-2 16,1 6 1-16,-6-6-2 0,-3 8 1 15,1 1-1-15,1 1-1 0,-1 3-1 16,-4 5 0-16,5-1-1 0,1 4-1 0,4-2 0 15,4 0-1-15,5-2 0 0,0-5 0 16,9-3 0-16,7-3-1 0,0-6 1 16,5 0-1-16,6-9 1 0,1-3 0 15,2-4 0-15,4-6 0 0,3-2 1 0,-2-4-1 16,3-7 0-16,-4-3 0 0,3-7 0 16,-4-4 1-16,2-6-1 0,-4-6 0 15,2 3 0-15,-2 0 0 0,0 4 0 16,-4 8 1-16,-2 5-1 0,-10 11 0 15,0 8 1-15,-7 3 3 0,-4 8 0 16,-4 5 1-16,0 6 0 0,0 0-1 16,-7 10 1-16,1 5-2 0,-1 4-1 15,1 8-2-15,-3 6 1 0,2 8-1 16,-4 4 1-16,3 5-1 0,-3 2 1 0,3 0-1 16,2-3 0-16,6-2 0 0,-4-6 0 15,4-6 1-15,0-7-1 0,-3-5 0 16,3-4 0-16,-5-5-1 0,5-1 1 15,-3-6-1-15,3-2-1 0,0-5 0 16,-4 0-2-16,-1-4-1 0,1-3 0 16,-5-4-1-16,0-3 0 0,-5-3 1 0,2-1 0 15,-2 1 2-15,3-1 0 0,1 4 1 16,-2 2 1-16,4 3 1 0,1 1 0 16,1 8 0-16,0-4 0 0,0 4 1 15,4 0-1-15,2 10 0 0,0-4 0 16,2 2 0-16,4 1 1 0,1 0-1 15,5-1 1-15,7-1-1 0,1-1 1 16,2-6-1-16,7 5 1 0,1-5 0 16,4 0 0-16,-1-3 0 0,-1-1 1 15,-5 4-1-15,-1-5 0 0,-5 1-6 0,-8 1-12 16,-3 3-18-16,-10-4-111 0,0-1-119 16,-11 1-293-16</inkml:trace>
  <inkml:trace contextRef="#ctx1" brushRef="#br0" timeOffset="19680.44">2726 10085 391 0,'-12'-5'88'0,"5"-2"5"15,0 0-62-15,7 7-8 0,0-6 0 0,0 6 2 16,0-3 1-16,0 3 0 15,0 0-4-15,-4 0-3 0,4 0-4 0,0 0-2 16,0 0-4-16,0 0-3 0,0 0-1 16,0 4 0-16</inkml:trace>
  <inkml:trace contextRef="#ctx1" brushRef="#br0" timeOffset="20330.24">2700 10061 824 0,'0'8'5'0,"0"-4"1"0,5-1-1 0,-5 2 1 0,8 0 0 0,-2-1-1 0,6 3 1 0,1-3 0 0,5 3 0 0,5 3 0 0,1-2 0 0,3 2 0 0,2 1-1 0,4 2-1 0,7 0-1 0,-2 4-1 0,3 0 0 0,6 1-1 0,-1 0 0 0,4 0 0 0,-2-1 0 0,-1-5 0 0,-3-3 1 0,-4-3-1 0,-4-1 1 0,-2-5-1 0,-3 0 1 0,-4 0-1 0,-1 0 0 0,-5-4 0 0,2 4-1 0,-6-3 1 0,0 3-1 0,-5 0 1 15,-3 0-1-15,-3 0 1 0,-4 0 1 0,-2 0 1 0,0 0 0 16,-3 0-1-16,3 0 1 0,-9 0 0 15,4-4-2-15,0 4 0 0,0 0 0 16,2 0-1-16,-1 0 1 0,-1 0-1 16,5-3 0-16,-2 3 0 0,2 0 0 15,0 0 0-15,0 0 0 0,0 0 0 16,0 0 0-16,0 0 0 0,0 0 0 16,0 0 0-16,0 0 0 0,0 0 0 0,0 0 0 15,0 0 1-15,0 0-1 0,0 0 0 16,0 0 0-16,0 0 0 0,-5 0 0 15,5 0 0-15,0 0 0 0,0 0 1 16,0 0-1-16,0 0-1 0,0 0 1 16,-3 0 0-16,3 0 0 0,0 0 0 15,0 0 0-15,-5-4 0 0,5 0 1 0,-6-1-1 16,0-2 0-16,0-2 0 0,-1-3 0 16,0 0 0-16,0-3 0 15,0 1 0-15,1 1 0 0,-3 1 0 0,-1 2 0 16,2 1 0-16,-1 4 0 0,-2 2 0 15,4 3 0-15,-5 0 0 0,5 0 0 16,0 0 1-16,0 0-1 0,0 0 0 16,1 3 0-16,0-3 1 0,4 0-1 15,-3 0 1-15,3 0 0 0,2 0-1 16,0 0 0-16,0 0 1 0,0 0-1 0,2 0 0 16,4 0 0-16,-1 0 0 0,3 0 0 15,-1 5 1-15,0-1-1 0,0 1-1 16,5 1 1-16,-4 1 0 0,3 2 0 15,-3 0 1-15,4-1-1 0,-4 0 0 16,3 0 0-16,-2 0 1 0,3-3-1 16,-4-1 0-16,5 0 1 0,-6-4-1 15,0 5 1-15,1-5-1 0,-3 6 1 0,-5-6 0 16,5 6 0-16,-5 0 1 0,0 0 0 16,-7 2 2-16,-5 1 0 0,4 3 0 15,-5 3 0-15,-4 0 0 0,0 0-1 16,-2 3 0-16,0 0-1 0,0 0 0 15,-2-2-1-15,-4-1 0 0,2 0 1 16,0 0-1-16,0-4-1 0,0-1 1 0,7-4-2 16,-1-2-2-16,9-4-6 0,2 0-6 15,6 0-9-15,0-4-11 0,0-3-11 16,5 0-96-16,1-3-102 0,1-2-239 16</inkml:trace>
  <inkml:trace contextRef="#ctx1" brushRef="#br0" timeOffset="115274.25">316 10724 262 0,'6'-5'77'0,"-6"-1"5"0,6 1-23 15,-6-1-10-15,6 0-11 0,-6-1-7 16,5-3-5-16,-1-1-2 0,2-2-4 16,4-1-3-16,0-6-3 0,1-2-1 15,3-3 0-15,0-7-3 0,1-5-1 16,4-5-1-16,1-3-2 0,1-5 0 0,4 0-3 16,-5 0 0-16,0 4-1 0,-1 3-1 15,-11 4 0-15,-1 7 0 0,-1 10 2 16,-6 1 2-16,-9 6 1 0,-1 4 1 15,-4 4 2-15,5 7 0 0,-5 0 1 16,-3 5-1-16,-3 5-2 0,5 5-2 16,-3 5 0-16,1 4-1 0,0 5 0 0,0 5-2 15,6 7 1-15,1 4-1 0,3 5 1 16,4 2-1-16,3 3-1 0,-5-4 0 16,5-1 1-16,-6-2-1 0,6-2 2 15,-6-2 0-15,2-4 0 0,1-2 1 16,-2-3 0-16,5-3 0 0,0-4-1 15,0-8 0-15,0-4-2 0,0-6 1 16,0-4-1-16,0-6 0 0,0 0 0 16,0-9 0-16,0-3 0 0,0-6 0 15,5-8 0-15,-5-5 1 0,5-2-2 0,1-1 1 16,-3 1-1-16,3-1 1 0,1 3-1 16,-1 4 0-16,0 5 0 0,0 0 0 15,0 4 0-15,1 2 0 0,0 3 0 16,-3 3 0-16,1 3 0 0,1 2 0 15,-1 5 0-15,2 0-1 0,0 5 1 16,0 4 1-16,0 2 0 0,0 2 0 16,0 4 1-16,1 2 0 0,-4-1 0 0,-4 2 0 15,6 0 0-15,-2-3-1 0,0-3 1 16,1-1-2-16,1-6 1 0,6-1-1 16,0-6 1-16,3-6-1 0,6-5 0 15,0-4 0-15,-1-4 1 0,5-1-1 16,-4-4 0-16,-2 3 0 0,0 1 0 15,-6 0 0-15,-2 6-1 0,-2 3 1 16,-1 4 0-16,-1 7-1 0,-2 5 1 16,-3 6 0-16,-2 3 0 0,5 2 0 0,-5 4 0 15,2-1 1-15,-2 0-1 0,5-1 1 16,-5-4-1-16,6-2 0 0,0-3 0 16,-3-4 0-16,5-5-1 0,2 0 1 15,0-6 0-15,1-2 0 0,2-5 0 16,1-2 0-16,0-3 0 0,-2-2 0 15,-1 0 1-15,-4-3-1 0,-4-2 0 16,-3 2 0-16,0-1 0 0,-8 1 1 0,1 4-1 16,-3 0 1-16,-2 6-1 0,-3 5 2 15,-2 8 0-15,-3 0 1 0,0 13-1 16,-5 3 1-16,-1 6 0 0,4 3-1 16,2 2 0-16,0 2-2 0,-2-1-4 15,6 1-5-15,2-1-7 0,2-5-9 16,5-1-11-16,1-4 8 0,6-5-107 15,0-6-98-15,7-3-236 0</inkml:trace>
  <inkml:trace contextRef="#ctx1" brushRef="#br0" timeOffset="116663.86">993 10196 399 0,'0'0'107'0,"0"0"4"0,0 0-52 0,0 0-15 15,0 6-6-15,0 3-8 0,-3 3-7 16,3 4-5-16,0 1-3 0,0 5-3 16,0 0-1-16,0 1-4 0,6-4-2 15,1-1-2-15,0 0 0 0,0-6-1 16,5 0-1-16,-1-3 0 0,1-6-1 16,2-3 1-16,-1 0-1 0,7-9 1 0,-3-4-1 15,2-6 0-15,1-5 1 0,-1-2-1 16,2-3 1-16,-1-2-1 0,-4 4 1 15,2 5-1-15,-3 4 0 0,-3 3 1 16,-3 6 0-16,-3 4 2 0,0 5 0 16,-6 5 0-16,0 6 1 0,0 3-1 15,0 3 1-15,0 3-2 0,0 2-1 16,0 0 0-16,0-1-1 0,6-5 0 16,-1-3 0-16,2-4 0 0,2-6-1 15,4-3 0-15,-3-7 0 0,3-5 0 0,2-5-1 16,-1-6 1-16,3-3 0 0,-1-1 0 15,4-1 0-15,-2-2 0 0,-1 0 1 16,-1 2-1-16,-3 5 1 0,-3 1 1 16,-1 5 2-16,-5 4 2 0,-4 4 2 15,0 2 2-15,0 7 0 0,0-4 0 16,-7 4 0-16,7 0-2 0,-4 0-3 0,4 4-2 16,0-4-1-16,0 5-1 0,4-2 0 15,1-3-1-15,3 6 1 0,3-6 0 16,5 0-1-16,-2 0 1 0,6-7 0 15,2-3 0-15,0-3 0 0,2-2 0 16,-1-2 0-16,3 0 1 0,-2 1-1 16,-4 5 1-16,-2 3 0 0,-1 2 1 15,-5 6 0-15,-4 0 1 0,-4 0 2 16,-4 9 1-16,0 2-1 0,0 3 0 0,-3 4 0 16,-3 1-1-16,-1 2-1 0,0 1-1 15,0-1-1-15,2-1 0 0,5-3-1 16,0-3-1-16,5-1 0 0,2-3-2 15,4-3-1-15,2-7-2 0,3 0 0 16,-3-5-1-16,7-6 0 0,-1-4 1 16,5-5 2-16,2-6 2 0,-1-5 0 0,6-8 1 15,-3-5 1-15,3-6 0 0,-3-3 0 16,2-3 0-16,-7-1 0 0,3 5-1 16,-6 1 1-16,-6 5 0 0,-1 8 0 15,-7 6 0-15,-6 8 0 0,0 6 2 16,-7 6 1-16,-6 7 0 0,0 5 0 15,-2 12 1-15,0 5 0 0,-3 5-1 16,-1 2 0-16,-1 6-1 0,1 6-1 16,-1 2 1-16,0 2-1 0,6 2 0 15,2 0 0-15,6-2-1 0,6-3 1 0,6-6-1 16,8-7-1-16,5-5 1 0,2-8-1 16,8-11 1-16,1-5-1 0,3-11 1 15,6-5 0-15,4-6 0 0,-1-8 1 16,-2-3-1-16,-1 3 1 0,-4 2 2 15,-7 6 1-15,-5 4 1 0,-8 4 4 16,-3 11 2-16,-10 8 1 0,-2 0-1 0,-5 10-2 16,-4 2-1-16,-4 4-2 0,4 4-3 15,-2-1-2-15,0 1-1 0,5-3-3 16,3-1-2-16,3-4-4 0,0-2-1 16,6-5-1-16,6-5 0 0,-4 0 1 15,5-6 1-15,4-7 4 0,1-3 2 16,0-2 2-16,2-3 1 0,-1-2 0 15,1 0 0-15,-4-1 1 0,0 4 2 16,-3 3 1-16,-4 0 1 0,-1 5 1 0,-3 3 1 16,0 5 2-16,-5 4-1 0,0 4 0 15,0 6-2-15,-5 5-1 0,-1 6 0 16,-1 5-3-16,-2 4 0 0,2 7-1 16,-3 5 0-16,3 4-1 0,2 2 0 15,-1 0 0-15,6 0 0 0,-3 1 0 16,3-3 0-16,-5 1 0 0,2-4 0 0,-2-1 1 15,-1-3-1-15,-1 1 0 0,1-1 0 16,-1-5 0-16,0-4 0 0,-2-4 0 16,-2-4 0-16,3-4 1 0,-4-6-1 15,0-6 0-15,0-6 1 0,1-6 0 16,0-9-1-16,-1-8 1 0,4-11-1 16,1-8 1-16,7-8-1 0,0-6 0 15,12-9 1-15,3-4-1 0,6-4 0 16,10-2-3-16,3 1-6 0,4 4-9 0,-2 3-13 15,2 7-14-15,-6 6-110 0,-5 5-118 16,-12 10-279-16</inkml:trace>
  <inkml:trace contextRef="#ctx1" brushRef="#br0" timeOffset="117952.74">420 11321 432 0,'0'0'101'0,"0"0"2"16,0-4-73-16,-4 4-3 0,4 0-5 15,0 0-2-15,0 0-2 0,-5-3-3 0,5 3 1 16,-3 0 1-16,3 0-1 0,0-4-1 16,-5 4-2-16,5 0 0 0,-7 0-2 15,5 0-1-15,-3 5-2 0,-1-5-2 16,-1 7-1-16,1 1 0 0,0 3-1 16,1 1-1-16,-3 2-1 0,0 4 1 15,2 1-2-15,-1 3 1 0,3 1-1 16,0 2 0-16,4-1 0 0,0 3 0 0,2-3 0 15,4 1 0-15,1-3-1 0,0-3 1 16,6-6-1-16,2-4 0 0,3-9 0 16,7 0 0-16,-2-8 0 0,1-4 0 15,7-2 0-15,-3-3 1 0,-1-1 0 16,0-3 0-16,-6 3 1 0,2 0 1 16,-5 1 0-16,-4 3 1 0,-2 3 1 15,-3 3 0-15,-2 5-1 0,-2 3 1 0,-2 0-2 16,3 6 0-16,-1-1-1 0,0 2-1 15,3-1 0-15,-1-1 0 0,1 0 0 16,0-5-1-16,2 4 0 0,0-8 0 16,2-2 0-16,0-6 0 0,2-3 0 15,-2-2 1-15,2-5-1 0,-4-1 0 16,0-2 0-16,-2 2 1 0,-5 2 0 16,-3 2 0-16,0 2 0 0,-8 3 1 15,1 1 3-15,-7 5 1 0,-1 3 1 16,-3 5 1-16,-3 0-1 0,-1 12 1 0,1-1-2 15,1 7-1-15,2 3-3 0,3 0-2 16,4-1-5-16,-1-2-6 0,10-2-8 16,2-2-9-16,-4-7-12 0,4-3-9 15,5-4-98-15,0 0-100 0,4-7-239 16</inkml:trace>
  <inkml:trace contextRef="#ctx1" brushRef="#br0" timeOffset="119671.95">1083 11101 387 0,'-7'0'107'0,"0"4"4"0,-2 2 0 15,1 3-84-15,0 2-5 0,1 2-2 16,-4 3-3-16,4 4-2 0,-1-1-2 15,0 1-2-15,-2-2-2 0,4-2-2 16,2-4-3-16,4-1-1 0,-5-6-2 16,5-5-1-16,8 0-1 0,-3-8 1 15,7-7 0-15,2-1-1 0,3-5 1 0,2-3 0 16,5-3 0-16,1 0 0 16,-3 4 0-16,2 3 0 0,-4 3 0 0,-2 5 0 15,-3 5 1-15,-5 7 0 0,0 0 0 16,-2 11 1-16,-3 1 0 0,-1 5 0 15,0 2 0-15,0-1 0 0,1-1-1 16,-2-3 0-16,3-1-1 0,1-5 0 16,4-8-1-16,1 0 0 0,2-12 0 15,5-7 0-15,0-7 0 0,2-10 0 0,-1-9 1 16,3-9 0-16,1-11 1 0,1-5-1 16,-3-3 1-16,1-5-1 0,-1-2 1 15,-3 0 0-15,-2 6 1 0,-4 11 3 16,-5 8 3-16,1 13 4 0,-2 10 1 15,-4 12 2-15,-3 16 0 0,0 10-2 0,0 16-2 16,0 10-4-16,0 8-3 0,0 10-2 16,0 10-1-16,0 7-1 0,0 1 1 15,-7 0-1-15,1-3 0 0,-1-4 0 16,1-5 0-16,0-6-1 0,2-9 1 16,-2-9 0-16,6-8-1 0,-4-6-1 15,0-6-1-15,-1-3 0 0,1-6-1 16,-3-3 0-16,-3-3 0 0,-3-6 1 15,0-2 1-15,-1-4 1 0,1-6 0 16,0-2 1-16,6-3 0 0,1-1 0 0,6-1 0 16,6 2 0-16,5 1-1 0,2 2 1 15,3 3 0-15,5 3-1 0,4 3 0 16,2 2 1-16,-1 2-1 0,-2 2 0 16,2 2 1-16,-2 3 0 0,1 3 0 15,-3-4 1-15,-1 4 2 0,-3 6 2 16,0 0 1-16,-3 0 2 0,-3 1 1 15,1 0 1-15,-7 1-1 0,-2 0 0 16,-4 0-2-16,0 1-2 0,0 0-1 0,0 2-1 16,-3 1-1-16,3-1-1 0,0 4 0 15,0-2-1-15,4-1 0 0,-1 2-2 16,4-3-2-16,5-3-3 0,-4-3-1 16,6-1-2-16,-1-4 0 0,6-5-1 15,0-2 1-15,2-6 3 0,5-3 2 16,1-3 2-16,5-5 1 0,0-4 2 15,1-4 0-15,-4-1 0 0,2-1 0 0,-4 1 1 16,-6 0 2-16,-1 2 2 0,-1 5 3 16,-11 3 5-16,-3 6 3 0,-5 4 1 15,-6 4 1-15,-8 5-3 0,-2 4-1 16,-6 5-4-16,0 5-5 0,-3 0-3 16,1 5-1-16,-2 3-1 0,2 3 0 15,3 0 0-15,3 4-1 0,4 0-3 16,7 0-3-16,2 0 0 0,5-4-2 0,11-4-2 15,1-6 0-15,4-5 0 0,4-9 3 16,1-8 2-16,4-7 2 0,0-3 0 16,2-6 2-16,-1-2 1 0,-3-1 0 15,2 5 1-15,-5 4 0 0,-2 1 2 16,-5 8 3-16,-5 3 3 0,-1 5 0 16,-7 4 0-16,0 0 0 0,0 0 0 15,-7 9-2-15,5-2-3 0,2 2-3 16,-4 4 1-16,4 2-1 0,0-1 0 15,0 3 1-15,6-2-1 0,1-3-1 0,3 1 0 16,0-5-1-16,4-3-1 0,3-5-1 16,1 0-1-16,1-9 0 0,2-1 0 15,3-6 1-15,2-2 0 0,2-6 2 0,4-2 0 16,-3-3 2-16,1-3 0 0,1 0 1 16,-4 0-1-16,-5 1 1 0,4 2-1 15,-6 4 0-15,-2 6 1 0,-3 6-1 16,-2 3 0-16,-5 6 0 0,0 8 0 15,-4 4 0-15,-4 4 0 0,0 0 0 16,0 2 0-16,0 3 1 0,-6-3-1 16,4 1 1-16,2-5-1 0,-5-3 0 15,5-2 0-15,0-5 0 0,0 0 0 16,0 0 0-16,0-5 0 0,0-1-1 16,0-1 2-16,0-2-1 0,0 1 0 15,-7 3 1-15,4-1-1 0,-7 6 0 0,3 0 2 16,-2 7-1-16,-2 5 2 0,-2 5 0 15,0 4 0-15,0 4 0 0,3 3-1 16,-1 1 1-16,-1 0-2 0,4-1-1 16,3-2 0-16,5-1 1 0,0-3-1 0,0-3 0 15,6-3-1-15,2-3 1 16,4-6-1-16,0-7 1 0,7-5-1 16,2-6 0-16,5-5 1 0,0-6-1 0,2-3 1 15,2-5 1-15,-2-7-1 0,-6-5 1 16,-1-5 0-16,-3-6-1 0,-4-5 0 15,-2-3 0-15,-1 1 0 0,-2 4-1 16,-2 4 1-16,-1 12-1 0,-1 6 2 16,-5 11 1-16,0 7 0 0,0 9 0 15,-5 7 1-15,3 13 0 0,-4 5 0 16,0 9-1-16,-1 11-1 0,0 9 0 0,1 9 0 16,0 8 0-16,1 1-1 0,5 2 0 15,-7-5 1-15,7-3-1 0,0-8 0 16,0-4 0-16,6-8-1 0,-6-7 1 15,0-5 0-15,0-5 0 0,2-7-1 16,-2-3 1-16,0-9-1 0,0-3 0 16,-2-4-1-16,-4-5 1 0,0-3 0 15,2-3 0-15,-6 0 2 0,3-2 4 16,-1 3 3-16,1 2 2 0,1 2 2 0,1 2 1 16,5 2 0-16,0 3-1 0,6-2-3 15,1-1-2-15,6-2-4 0,0-1 0 16,5-2-1-16,1-2-1 0,4 0-2 15,-2 0-7-15,2-2-14 0,-2 6-16 16,-6 1 54-16,-2 0-181 0,-6 3-134 16,-7 5-337-16</inkml:trace>
  <inkml:trace contextRef="#ctx1" brushRef="#br0" timeOffset="128720.17">223 9646 358 0,'3'-4'80'0,"3"-1"1"0,2-1-57 16,2-3-10-16,2 1-1 0,-1-1 2 15,3-2 1-15,0-1 0 0,-4 0 1 16,5-3 0-16,-4-3-1 0,1-4-2 15,2-4-2-15,-1-5-3 0,1-3-3 16,4-3-1-16,3-8-2 0,3 1 0 16,-1-3-2-16,3 2 0 0,0 1 0 15,0 3 0-15,-5 1 0 0,-3 7 1 16,-3 4 1-16,-2 2 1 0,-6 2 2 0,-7 4 2 16,0 3 2-16,0 4 1 0,-7 1 1 15,0 5 0-15,-3 2-1 0,-2 1-1 16,1 5-2-16,-1 0-1 0,0 0-1 15,3 7-1-15,-3 1-1 0,4 5 0 16,2 3 1-16,3 3-1 0,-2 3 0 16,-2 5 0-16,-5 3 0 0,0 2-2 15,-2 1 0-15,3 2 0 0,-5 4-1 16,4 6 0-16,4 2 1 0,2 3-1 16,1 1 0-16,5-1 0 0,0-3 0 0,0-5 0 15,5-2 0-15,-5-7 0 0,0-4-1 16,0-5 0-16,0-2 0 0,0-3 0 15,0-5 0-15,0-3 0 0,5-3-1 16,-3-4 1-16,3-4-1 0,2 0 2 16,0-7-1-16,7-2 0 0,-1-3 1 0,1-4 0 15,2-2 0-15,-4-1 0 0,-1-4 0 16,-3 3 0-16,-8-2 0 0,4 2 0 16,-4 2 0-16,-6 3 1 0,0 2-1 15,-2 5 1-15,-6 4-1 0,-3 4 0 16,1 6-1-16,-2 1 1 0,-2 3-1 15,0 2 2-15,5 2 0 0,-1-1 2 16,6 0 0-16,-1 0-1 0,3 2 1 0,2-3-1 16,6 1-1-16,0 1-1 0,0-2-1 15,6-1 0-15,4-1 0 0,1-4-1 16,2 0 1-16,4-6-1 0,4 0 0 16,0 0 1-16,5-9-1 0,1 2 1 15,0-4 0-15,3-3 0 0,-2 0 0 16,-2-3 1-16,-2-1-1 0,-1-1 0 0,-2-5 1 15,-2 1-1-15,-5-2 1 0,0-1-1 16,-2 0 1-16,-3-1 0 0,-1 4 0 16,-2 2 1-16,-2 5 2 0,0 4 3 15,-4 2 1-15,0 4 1 0,0 2 0 16,0 4 1-16,0 0-2 0,0 0-1 16,0 0-3-16,0 0-2 0,0 0 0 15,0 0-1-15,0 0 0 0,0 0 0 16,0 0-1-16,0 0 0 0,0 0 1 15,0 0-1-15,0 0-1 0,0 0 1 0,0 0 0 16,0 0-1-16,0 0 1 0,0 0 0 16,0 0 0-16,0 0 0 0,0 0 0 15,0 0 1-15,0 0-1 0,0 0 1 16,-4 0-1-16,4 0 1 0,0 0-1 16,0 0 0-16,0 0 0 0,0 0 0 15,0 0 0-15,0 0-1 0,-6 4 1 16,6 2-1-16,-4 2 1 0,4 3 0 0,-6 2 0 15,2 4 0-15,4 3 1 0,-6 1-1 16,6 1 1-16,-2-1-1 0,2-3 1 16,0 0-1-16,4-3 0 0,0-2-1 15,2-2 0-15,1-4 0 0,2-3 0 16,1 0-1-16,3-4 1 0,-1 0 0 16,2-5 0-16,1-4 1 0,0-2 0 15,3-2 0-15,-2-4 0 0,0-4 0 16,-1-1 1-16,2-1-1 0,-1 0 0 0,2-4 0 15,-1 0 1-15,0 1-1 0,1-3 0 16,-1 2 0-16,0 2 0 0,-4 4 1 16,-3 3-1-16,-1 2 1 0,-5 4 0 15,0 5 1-15,-4 3 0 0,0-1 0 16,-4 5 0-16,0-4 1 0,4 4-1 16,-6 0-1-16,1 4 0 0,-2 1 0 0,3 4 0 15,0 5-1-15,4 3 1 0,-7 2-1 16,7 4 1-16,0 1-1 0,0 2 0 15,2-3-1-15,7-3 0 0,4-3 0 16,0-4-1-16,5-4 0 0,1-9 0 16,3 0 0-16,1-13 1 0,1-4 0 15,-1-3 1-15,3-6 0 0,-2-3 0 16,0-1 0-16,-3 1 0 0,-1 2 0 16,-6 0 1-16,-3 4-1 0,-3 4 1 0,-5 5 2 15,-3 3 3-15,0 3 1 0,-5 4 1 16,1 4 0-16,-2 0-1 0,-1 5 0 15,-2 5-3-15,4-1-2 0,-1 3-1 16,6 2-1-16,-3 2-1 0,3-3 0 16,3-1-2-16,3 1-1 0,2-6 0 15,3-2-1-15,3-5 0 0,1-6 1 16,3-4 0-16,4-5 2 0,3-4 0 0,2-3 1 16,-2-4 1-16,2 2 0 0,-3-2 0 15,-1 2 0-15,-9 2 1 0,-2 2-1 16,-2 6 1-16,-4 3 2 0,-6 3 0 15,4 8 1-15,-4 0-1 0,0 12 1 16,0 5-1-16,0 3 1 0,0 7-2 16,0 7-1-16,0 2 0 0,-7 6 1 0,1-1-1 15,-1 5 0-15,-5 0-1 0,4 4 1 16,-2-3 0-16,-2 1-1 0,-1-5 1 16,2 0 0-16,-3-6-1 0,0-3 1 15,-1-8-1-15,2-3 0 0,-1-6 1 16,4-3 0-16,1-6-1 0,1-4 1 15,2-4 0-15,0-10 0 0,2-4-1 16,-1-5 0-16,5-12 0 0,0-9 1 16,0-10-1-16,10-9 0 0,9-5-1 0,4-3 1 15,9-1-3-15,5 6-5 0,3 4-6 16,0 7-10-16,0 4-11 0,-7 7-7 16,-7 4-111-16,-6 5-110 0,-3 4-266 15</inkml:trace>
  <inkml:trace contextRef="#ctx1" brushRef="#br0" timeOffset="130243.5">599 9622 260 0,'0'0'64'0,"0"-5"3"0,0 0-37 16,3-1-6-16,-3-2-3 0,4 0-3 15,-4-1-2-15,4 0 0 0,-4 2-2 16,4 0 1-16,-4 0-1 0,0 1 1 15,0 0 0-15,-4 3-1 0,1-2 0 16,-2 2 0-16,2-1-1 0,-4 4-2 0,1-6-1 16,-5 1-2-16,3 5 0 0,-4-3-1 15,1 3-1-15,1 0 0 0,0 0 1 16,1 0 0-16,1 0 0 0,0 5 1 16,-3-2-1-16,1 3 1 0,-2-2-1 15,0 3 0-15,-1 0 0 0,1-1-1 16,4 1 0-16,-2-1 0 0,2 2 0 15,1-2-1-15,0 1 1 0,1 0-1 16,1-2 1-16,1 3 0 0,0 0-1 16,1-1 0-16,3 1-1 0,0 1 0 0,-4-1-1 15,4 2-1-15,0 0 0 0,4 0-1 16,-1 1 1-16,1-1-1 0,-2-2 0 16,5 2 0-16,-2-2 1 0,-1 1-1 15,1-4 1-15,1-1 0 0,-1-4 1 16,1 0-1-16,0 0 1 0,-1-9-1 15,3 0 0-15,0-2 0 0,4 0 0 16,-2-2-1-16,3-2 0 0,-1 1 0 0,-5-1 0 16,5 3 0-16,-8-1 0 0,0 1 0 15,-4-1 0-15,0 2 0 0,0 1 0 16,-4 1 1-16,-2-1-1 0,-4 2 0 16,3 1 1-16,-5 0-1 0,3 3-1 15,-3-2 1-15,-1 6 0 0,6-3 0 16,-1 3 0-16,1 0 1 0,1 7 0 15,-1-1 0-15,1 4 1 0,0 3 0 0,0 1-1 16,0 2 0-16,1 1-1 0,1 2 1 16,-1-2-2-16,5-2 1 0,-5-3-1 15,5-2 0-15,0-3-2 0,0-3 0 16,6-4-1-16,-2 0-2 0,0 0-5 16,1-6-7-16,1 2-10 0,-1 0-11 15,-2-1-90-15,3 2-97 0,2-1-230 16</inkml:trace>
  <inkml:trace contextRef="#ctx1" brushRef="#br0" timeOffset="131004.16">400 9482 290 0,'0'6'75'0,"-4"-1"2"16,4-1-39-16,0-1-6 0,-4-3-4 15,4 4-3-15,0-4-1 0,-3 0-1 16,3 0 0-16,0 0-2 0,0 0-3 0,0 0-2 16,0 0-4-16,0 0-3 0,0-5-3 15,0-1 0-15,5-3-2 0,-3-3-1 16,3-3 0-16,1-3 0 0,1-4-1 15,1-5 0-15,4 0-1 0,3-5 0 16,-1-1 0-16,5-1 0 0,1 1 1 16,0 1-1-16,0 1 1 0,-2 3 0 0,-4 2 1 15,-3 4-1-15,-2 1 1 16,-3 3-1-16,-4 1 1 0,-2 3 2 0,0 2 0 16,0 0 1-16,0 3 1 0,-6 2 1 15,2 1 1-15,-6-2 0 0,2 5 0 16,-3 3-1-16,0-4 0 0,0 4-1 15,-2 6-1-15,-1-1-1 0,2 5-2 16,-1 0 0-16,2 1 0 0,-1 1-1 16,0 2 1-16,-2 1 1 0,2 4-1 0,0 5 1 15,-1 4 0-15,5 8 0 0,-3 8-1 16,3 5-1-16,0 5 0 0,1 1-1 16,1 0-3-16,-1-3-3 0,2-6-6 15,-1-8-8-15,6-4-10 0,-2-10-4 16,2-5-95-16,4-3-93 0,4-10-228 15</inkml:trace>
  <inkml:trace contextRef="#ctx1" brushRef="#br0" timeOffset="131691.29">376 9515 287 0,'-4'6'69'0,"-1"1"4"0,0 0-43 16,0 0 0-16,-3 0 1 0,2 2 1 15,-2 0 0-15,1 2 0 0,-5-2 1 16,0 5-5-16,1-2-3 0,-4 3-5 16,1 0-3-16,0 4-5 0,-1 1-3 15,-3 1-4-15,4-2-2 0,-1 4-1 16,-1-1-1-16,0 1 1 0,1-2 2 16,-1-1 0-16,4-3 1 0,-2-1 2 15,6-4 0-15,0-3 1 0,4-4-3 0,4-5 0 16,0 0-1-16,0-4-2 0,6-4-1 15,2-6-1-15,5-2 0 0,4-4 1 16,1-5-1-16,4-3 0 0,4-3-1 16,2-1-5-16,0 1-8 0,4-3-13 15,-3 0-91-15,2-3-94 0,0 0-236 16</inkml:trace>
  <inkml:trace contextRef="#ctx1" brushRef="#br0" timeOffset="136644.23">403 10607 264 0,'0'4'73'0,"-6"4"3"15,4-1-34-15,-3-1-7 0,3 0-2 16,-3-1-6-16,0 1-7 0,2 2-3 15,3-2-4-15,-6-1-2 0,6 0-2 16,-6 0 0-16,6-2-1 0,-2-3 1 16,2 5 0-16,-4-5 0 0,4 4-1 15,0-4-1-15,-3 0-1 0,3 0-1 16,-5 3-1-16,5-3 1 0,-5 0 0 16,5 0 1-16,-3 0 1 0,-1 6 0 0,4-2 1 15,-7 3 0-15,5 1-2 0,-2 2-1 16,1-2-2-16,-2 2 0 0,0 0-1 15,3 2-1-15,-3-2 0 0,-1 1-1 16,3 0 1-16,-2 1 0 0,-3 1 1 16,1 0 1-16,0 0 1 0,-1 0 0 15,-1-2 1-15,2 0-1 0,1-1 1 16,0-3-1-16,4-2-2 0,2-5 0 0,-6 3 0 16,6-3-1-16,0-3 0 0,0-2 0 15,6 0 0-15,-6-1 0 0,5 0-1 16,-5 1 1-16,3 0 0 0,-3 3 0 15,0 2 0-15,0 0 0 0,0 0 1 16,0 0-1-16,0 2 2 0,-2-2 0 16,2 6 1-16,-5-6-1 0,5 4 1 15,0-4 0-15,0 0 1 0,0-10-1 16,7 0 0-16,0-6-1 0,4-4 1 0,1-6-1 16,1-5 0-16,2-1-1 0,0 1-1 15,4 0 0-15,-2 3 0 0,-1 1-1 16,4 4-7-16,-3 2-13 0,-1-1-104 15,2-2-101-15,-3 0-264 0</inkml:trace>
  <inkml:trace contextRef="#ctx0" brushRef="#br0" timeOffset="185722.31">13037 15093 0,'0'0'16,"0"0"-1</inkml:trace>
  <inkml:trace contextRef="#ctx1" brushRef="#br0" timeOffset="158563.06">6293 7389 292 0,'0'0'80'0,"0"-6"4"0,0 6-26 0,0-6-23 0,0 6-10 0,0-6-4 0,0 2-4 0,0 0-4 0,0-1-2 16,0 3-1-16,0-2-1 0,0 0-1 15,5 4-1-15,-5-4 0 0,0 4-2 0,0 0-1 16,0 0 0-16,0 0-1 0,0 0-1 16,0 0 0-16,0 4 0 0,0 0 1 15,-5 0 0-15,5 0 0 0,0 1 1 16,-6 0 0-16,6 0 0 0,-2 1 0 16,2-1 0-16,-5 0 0 0,1 3 0 15,1 0 1-15,-3 0-1 0,0 3 0 16,3 3 0-16,-3 0-1 0,-1 3 0 15,1 2-1-15,-5-1 0 0,2 2 0 0,-10-3 0 16,0 1-1-16,0 2 1 0,-1-1-1 16,-7 1 1-16,-1 4 0 0,-3-3 0 15,8 5 3-15,-2 1 0 0,-1 0 1 16,3 0 1-16,3 1 0 0,2-1-1 16,-5 3 0-16,1 0-1 0,-4 0-2 15,-1-2-1-15,3-4 0 0,2-2-1 16,3-3 0-16,5-5-1 0,0 0 1 15,2-4 0-15,5-3-1 0,-4-1 1 0,2 0 0 16,2-6-1-16,-1 5 1 0,3-5 1 16,5 0-1-16,-4 0 1 0,4 0 0 15,0 0-1-15,0 0 0 0,0 0 0 16,0 0 0-16,0 0 0 0,0 0-1 16,0 0 0-16,0 0 0 0,0 0 1 15,0 0-1-15,0 0 0 0,0 0 0 16,0 0 0-16,0 0 0 0,0 0 0 0,0 0 0 15,0 0 0-15,4 0 0 0,2 0 0 16,2-7 0-16,1 3 0 0,0-1 0 16,-1 0 1-16,0-2-1 0,-2-1 0 15,0-3 0-15,-6 1 1 0,6-3-1 16,1-2 0-16,0-3 0 0,0-1 0 16,5-5 0-16,2-1 0 0,2-2 0 15,2 3-1-15,0 1 1 0,-4 1 0 0,1 5 0 16,-3 4 0-16,-1 3 0 0,-3 2 0 15,-3 2 0-15,-3 2 0 0,-2 0 0 16,5 4 0-16,-5-3 0 0,0 3 0 16,0 0 0-16,0 0 0 0,0 0 0 15,0 0 0-15,0 0-1 0,0 0 1 16,0 0 0-16,-5 0 0 0,5 3 0 16,-6-3 0-16,6 4 0 0,-2-4 0 0,2 4 0 15,0-4 0-15,0 0 0 0,-6 5 0 16,6-5 0-16,0 0 0 0,-5 4 1 15,5-4-1-15,0 0 1 0,-2 3 0 16,2-3 0-16,-5 0 0 0,5 0 1 16,-2 4-1-16,-3-4 1 0,3 5 0 15,-2-2 0-15,-3 0-1 0,3 1 1 16,1 2-1-16,-4-1 0 0,1 2 0 16,-2 4-1-16,-1 3 2 0,-1 1-1 0,-3 1 0 15,-1 4 1-15,1 1 0 0,0 0 0 16,3-2 1-16,0 1-1 0,4-3 0 15,-1-1 1-15,1-2 0 0,0-3 0 16,-2-2 0-16,0 0 0 0,-3-2 0 16,3-2-1-16,2-1 0 0,0-4-1 15,6 3 0-15,0-3-1 0,0 0 1 0,0 4-1 16,0-4 0-16,5 0 1 0,-1 0-1 16,1 0 1-16,2 0 0 0,3-5 0 15,-2 5 0-15,0-6 0 0,-1 2-1 16,1 0 1-16,-4-3-1 0,6 1 0 15,1-1 0-15,4-3 1 0,3-1-1 16,7-1 0-16,1 0 0 0,2-2 0 16,-3 1 0-16,-4 1 0 0,0-1 0 15,-4 4-1-15,-3-1 1 0,-4 1 0 16,-1 3-1-16,-1 1 1 0,-3 1 0 0,-3 4 0 16,-2 0 0-16,0-3-1 0,0 3 1 15,0 0 0-15,-2 6 0 0,-3-2 0 16,-2 0 0-16,1 1 1 0,-1 2 0 15,1-3 0-15,0 3 1 0,1-4 0 16,2-3 0-16,-3 6 0 0,6-6 0 16,-6 4 0-16,6-4 0 0,-3 5-1 0,-2-5 0 15,-1 5-1-15,2-2 1 0,-1 4-1 16,-3-2 0-16,-1 2 0 0,-5 3 0 16,1-2 1-16,-7 2-1 0,0 2 0 15,-1-2 0-15,-3 1 0 0,8-1 1 16,-1-1-1-16,6-2 1 0,1-1-2 15,4-3-2-15,2 1-4 0,1-4-5 0,3 0-8 16,-4 0-9-16,4 0-11 0,4 0-4 16,-1 0-87-16,1-5-90 0,5 5-212 15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20:02.265"/>
    </inkml:context>
    <inkml:brush xml:id="br0">
      <inkml:brushProperty name="width" value="0.05292" units="cm"/>
      <inkml:brushProperty name="height" value="0.05292" units="cm"/>
      <inkml:brushProperty name="color" value="#7030A0"/>
    </inkml:brush>
  </inkml:definitions>
  <inkml:trace contextRef="#ctx0" brushRef="#br0">4936 7353 276 0,'0'0'76'0,"0"0"2"16,0-4-10-16,0 4-45 0,0 0-4 16,0 0 0-16,0 0 0 0,0 0-2 15,4 0-1-15,-4 0 0 0,0 0-1 16,0 0-2-16,0-5-3 0,0 0-2 15,0-2-1-15,0-1-1 0,0 0-1 0,0-4-1 16,0-4 0-16,5 0 0 0,0-6-1 16,-1 0 0-16,0-3-1 0,2 0 0 15,-1 1 0-15,1 1-1 0,-6 1 0 16,5 4 0-16,-5 1 0 0,0 0 0 16,0 2 1-16,-6 0 2 0,1-1 2 15,0 4 0-15,-1-2 1 0,1 2 1 16,-3 0 0-16,0-1 0 0,1 1-1 15,1-1-2-15,-1 1 0 0,1 1-1 16,-2-3 1-16,2 0 1 0,-3-3 1 0,2 1 0 16,-4 0 1-16,-1 2 0 0,-1-1 0 15,0 2-1-15,-1 1-2 0,-2 4-2 16,3 0-1-16,-2 0-1 0,1-1 0 16,-1 0 0-16,-1-1 0 0,-1 2 0 15,4-4 2-15,-9 0 0 0,2-1 0 16,1 2 2-16,-1 3-1 0,3-3 1 0,-1 1-1 15,-2 1-1-15,1 3 0 0,2-1 0 16,-3 3-1-16,3-3 0 0,-1 4-1 16,1-1 1-16,1 0-1 0,3 4 0 15,-1-4-1-15,1 4 1 0,-2-5 1 16,2 5-1-16,-2 0 1 0,1 0-1 16,1 5 1-16,-2-3 0 0,2 4-1 0,1 2 1 15,0 2-1-15,0 2 0 16,-3 1-1-16,0 5 1 0,-1-1-1 15,-1 5 0-15,1 2 1 0,-5 1-1 0,0 3 0 16,-1 0 0-16,2-4 0 0,1 3 0 16,-2-3 1-16,0 0-1 0,7-3 0 15,0-3 0-15,2 0 0 0,1-2 0 16,4-1 0-16,0-2 0 0,5-1 0 16,2 1 0-16,-4 0 0 0,4 2 0 0,0 1 0 15,0 2 0-15,0 0 0 0,0 0 0 16,0 0 1-16,5 3-1 0,-3-4 0 15,3 1 0-15,2-1 0 0,0 1 0 16,4-3 0-16,1 2 0 0,-1-4 0 16,2-1 0-16,4 2 0 0,1-1 1 15,-1 2-1-15,2-1 0 0,-4-1 0 0,5 1 0 16,-2-1 0-16,2-1 0 0,-5-2 0 16,2-1 0-16,-1 2 0 0,-3-4 0 15,2 0 0-15,-4 1 0 0,1-1 0 16,-2-3 0-16,1 2 0 0,1-2 0 15,1 1-1-15,-3-2 1 0,1 1 0 16,3-1 0-16,0 3 0 0,0-3 0 16,-3 0 0-16,3 2 1 0,2-1-1 15,1-1-1-15,1-3 1 0,1 4 0 16,2-4 0-16,-2 0 0 0,2 0-1 0,4 0 1 16,-2 0 0-16,4 0 0 0,0-6 0 15,0 6 0-15,1 0 0 0,-3-4 0 16,-1 0 0-16,-2 0 0 0,-2 0 0 15,-1 1 1-15,-3 3-1 0,1-6 0 16,-1 2 0-16,-1 4 0 0,-2-5 0 0,-1 5 0 16,-1-3 0-16,1 3 0 15,-2-6 0-15,0 6 0 0,-2-7-1 0,1 2 0 16,1-2 0-16,-4-2 0 0,1-2 0 16,-2-1 0-16,3-2 0 0,-1-1 0 15,-1-3 1-15,1 4 0 0,-1-3 1 16,1 6-1-16,-3 1 1 0,-4 0-1 15,3 3 1-15,-3 1-1 0,0 1 0 16,-4-1 1-16,1-2-1 0,-4-1 0 16,2-2 0-16,1-4 0 0,0-2 1 0,-1 0-1 15,0-1 0-15,-1-1 0 0,0 3 0 16,1 0 0-16,-1 2 1 0,0 2-1 16,-2 1 0-16,0 1 0 0,1 2 1 15,-3-1 0-15,0 2 0 0,0 0 1 16,-2-1 0-16,-3-1 0 0,2 0 0 15,-4 0 0-15,2 0 0 0,-1-3 0 16,3 1 0-16,0 0-1 0,4 0-1 0,0 0 1 16,3-2-1-16,-2 1 1 0,4 0-1 15,-1-1 0-15,1 2 0 0,-1 0 0 16,0 2 0-16,5-2 1 0,-4 3-1 16,-1-3 0-16,5 3 0 15,-7-3 0-15,4 1 0 0,-1 2 1 0,-2 0-1 16,-1 0 0-16,1 3 1 0,-1-1-1 15,1 1 0-15,0 0 1 0,0 0-1 16,0 1 1-16,0 0-1 0,1 0 1 0,0 0-1 16,-2-1 1-16,-3-1 0 0,-1 0 0 15,-1-1 2-15,-1 1-1 0,-1-1 2 16,-1 0-1-16,-3 0 0 0,4 1 0 16,0 1-1-16,0 0 0 0,1 0-1 15,0-1-1-15,1 3 1 0,5-3-1 16,-1 2 0-16,1 1 0 0,1-3 0 0,-1 2 0 15,-1-1 0-15,0 2 0 0,-1-1 0 16,-3 4 0-16,0-5 0 0,2 5 0 16,-3 0 0-16,0 0 0 0,-2 0 0 15,0 0 1-15,1 8-1 0,-1-1 1 16,2 0-1-16,-4 4 1 0,3-1-1 16,-4 1 0-16,0 0 1 0,-1 1-1 15,-1 1 0-15,-2 1 0 0,-2 3-1 16,2 5 0-16,-3 6-4 0,3 6-4 15,-1 5-9-15,2 4-12 0,6 5-4 0,2 2-106 16,7 0-105-16,6-4-255 0</inkml:trace>
  <inkml:trace contextRef="#ctx0" brushRef="#br0" timeOffset="4858.99">4116 9708 354 0,'-14'-13'92'15,"6"0"1"-15,-1 2-38 0,9 1-26 16,0 5-12-16,10 5-7 0,-3-5-5 15,0 5-3-15,0 0 2 0,1 0 2 16,-4 0 2-16,1 0 2 0,-10-5 0 16,-1 0 1-16,0 1 0 0,-1-3-1 0,0 1-3 15,1-3-2-15,-1 1 0 0,7 0-2 16,0-3 0-16,-2-1-1 0,2-2-1 16,0-4 0-16,-4 0 0 0,4-1 0 15,0 1 0-15,-3 3 0 0,3 1 0 16,-5 4 0-16,1 4 1 0,-1 6-1 15,-1 0 0-15,-4 3 0 0,-4 4 0 16,1 2-1-16,-3 3 1 0,-1 0-1 16,1 0 1-16,1-2-1 0,0-1 1 15,6-1-1-15,-2-2 1 0,2-1 1 0,1-2-1 16,-1-3 1-16,1 7 0 0,2-4 0 16,-1 1 0-16,1 1 0 0,-1 1-1 15,0 3 0-15,1 0-1 0,-1 4 0 16,-1 3 1-16,-3 1-1 0,3 4 0 15,0 1 0-15,-4 1 0 0,2 3 0 0,0-2 0 16,-3 5 1-16,1-2-1 0,3 2 0 16,-4 0 0-16,1 2 0 0,0 0 1 15,4-1-1-15,0-3 0 0,1 0 0 16,1-1 0-16,1-2 0 0,2-1 0 16,3 2 0-16,-5 1 0 0,5 1 1 15,-7 1-1-15,3 2 0 0,-4 3 0 16,1 4 1-16,-5-1-1 0,-1 4 0 15,4 1 0-15,-2 1 0 0,-3 0 0 16,2-3 1-16,0-1-1 0,3-1 0 0,-4-2 0 16,6-1 0-16,-1-2 0 0,2-2 1 15,1 2-1-15,5-1 0 0,0 1 0 16,0 0 1-16,6 0-1 0,-2 4 0 16,-1 1 0-16,-3-2 1 0,0 3-1 15,0 2 1-15,-7-3-1 0,1 1 1 16,-1-1-1-16,-2 0 1 0,2 1-1 0,1-2 0 15,2-2 1-15,4 0-1 0,0-4 1 16,0-1 0-16,4-3 0 0,-1-1 0 16,3-4-1-16,1 0 1 0,-2-2 0 15,-3 0-1-15,-2-3 1 0,5 4-1 16,-5-4 1-16,0 2-1 0,0 2 0 16,0-4 0-16,0 2 0 0,0-1 1 15,0 4-1-15,0-5 0 0,7 1 0 16,-2-3 0-16,3 2 0 0,-1-2 1 15,0-1-1-15,0 0 0 0,4-1 0 16,-3 0 0-16,3 2 0 0,-2 2 0 0,-1-1 0 16,4 0 0-16,2 0 0 0,2-1 1 15,1 1-1-15,-4-2 0 0,7 0 1 16,-2-2-1-16,2-1 0 0,1-3 1 16,-2-3-1-16,4-4 0 0,1-4 1 0,0-2-1 15,-3-1 0-15,0 0 0 0,0-4 1 16,2 3-1-16,-1-2 1 0,4 3-1 15,1 1 1-15,0 1-1 0,2 0 1 16,1 0-1-16,-3 1 0 0,-1-2 0 16,-1-1 0-16,-5-2 0 0,-5-2 0 15,-2-6 0-15,-2-2 0 0,-7 3 1 16,0-5-1-16,2-1 0 0,-4-3 0 0,-2 2 0 16,6 0 0-16,-6 1 0 0,5-3 1 15,-5 4-1-15,2 0 0 0,-2 1 0 16,0-2 0-16,0-4 0 15,5-3 0-15,-5-1 0 0,0-2 0 0,0-3 0 16,0-2 0-16,5 2 0 0,-5-1 0 16,0 0 0-16,5 2-1 0,-5 0 0 15,5 3 0-15,-5 3 1 0,5-2-1 16,-5 3 1-16,4 1-1 0,-4-2 1 0,4 2 0 16,-4-5 0-16,6 0 0 0,-6-2 0 15,6-1 0-15,-6-1 0 0,0-1 0 16,0-1-2-16,-6 1 0 0,4 1-2 15,-4 2-1-15,-1-1 1 0,0-2-1 16,-2 1 1-16,1-1 0 0,1 1 2 16,0-1 1-16,-2 0 1 0,1 0 1 15,-1 4 0-15,3 3 0 0,-2 1 0 0,2 0 0 16,0 3-1-16,3 0 1 16,-1 3-1-16,4-1 0 0,-7-2 1 15,7 4-1-15,-3-2 0 0,3 3 0 0,-4-3 0 16,4 0 0-16,0 0 0 0,-4-2 0 15,4 0 0-15,0 0 0 0,0 0 0 16,0 0 0-16,4 1 0 0,-4 1 0 16,6 1 0-16,0 0 0 0,-2 1 0 15,0-3 0-15,-1 3 0 0,-3-2 0 0,4 3 0 16,-4 1 0-16,-6 0 0 0,3-1 0 16,-2 4 1-16,-1 3-1 0,-1 0 0 15,1 2 0-15,2 0 0 0,0 1 0 16,4 0-4-16,-6 2-5 0,6-1-2 15,-9-1-101-15,3-7-94 0,-2 1-240 16</inkml:trace>
  <inkml:trace contextRef="#ctx0" brushRef="#br0" timeOffset="11234.93">4960 7517 294 0,'0'0'65'16,"0"0"0"-16,0 0-55 0,-3 0-2 0,3 0 3 15,0 0 2-15,0 0 2 0,0-6 1 16,-4 6 3-16,4-4 2 0,0 0 1 16,-5 1-1-16,5-1-3 0,-4 4-3 15,4-4-2-15,0 4-3 0,-3 0-2 16,3 0-2-16,0 0-2 0,-5 0-1 15,5 0-1-15,0 0-1 0,0-4 1 16,0 4-2-16,0-5 1 0,0 2 0 16,0 0-1-16,0-2 1 0,0 0-1 15,0 1 1-15,5 0-1 0,-5 4 1 0,0-5-1 16,0 5 0-16,0-3 1 0,4 3-1 16,-4 0 0-16,0-4 0 0,5 4 0 15,-2-5 0-15,1 1 1 0,0-2-1 16,1 0 0-16,2-1 1 0,0-2-1 15,3-2 1-15,-1-2-1 0,6 1 0 0,0-4 1 16,0 2-1-16,0 1 0 0,-1 3 0 16,1 0 0-16,-3 5 0 0,-4 0 0 15,-1 5 0-15,0-4 0 0,6 4 0 16,1-5 0-16,5 5 1 0,1-6-1 16,0 3 1-16,4-3 0 0,0-2-1 15,-1-1 1-15,-4-4-1 0,1-2 1 16,2-1-1-16,-5-1 1 0,3-1-1 15,0 0 1-15,0 4-1 0,-1 3 0 16,-2 4 0-16,-3 2 0 0,-2 5 0 16,-2-4-1-16,-3 4 1 0,-1 0 0 0,1 4 1 15,3-4-1-15,3 5 1 0,0-5 1 16,8 4-1-16,0-4 1 0,4 3-1 16,1-3 0-16,-1 0 0 0,-4 0 0 15,-1 0-1-15,-3-3 1 0,-2 3-1 16,0-4 0-16,-3 4 0 0,2 0 1 0,0 7-1 15,5 2 0-15,-5 3 0 0,5 3 1 16,-6 2-1-16,1 1 1 0,-1 0-1 16,0 2 1-16,-6-4-1 0,0 0 0 15,-1 0 0-15,0 0 1 0,-4 1-1 16,4-1 0-16,-6 3 0 0,6-1 0 16,-3 1 0-16,0 3 1 0,2-2-1 15,-5 1 1-15,3-2-1 0,-3 3 0 0,0 1 0 16,0-3 0-16,0 1 0 0,0 2 0 15,-3-1 1-15,3 4-1 0,-5 1 0 16,5 1 0-16,-6 0 0 0,6 4 0 16,-6 0 1-16,6-2-1 0,-7-2 0 15,7-3 0-15,-4 3 0 0,4-3 1 16,-4-4-1-16,4-1 0 0,-5-2 0 16,5-2 1-16,-2 1-1 0,2 0 0 0,-5-1 0 15,5 1 0-15,-5 3 0 0,5 0 0 16,-6 0 0-16,6 3 0 0,-8-1 1 15,6 3-1-15,-4 0 0 0,-1 3 0 16,0 3 0-16,0 1 0 0,0-4 0 16,-1 2 0-16,3-1 0 0,-1-2 0 15,6-4 1-15,0-1-1 0,0-4 0 16,0 1 0-16,0-3 0 0,8 2 0 16,-3-1 0-16,-1 2 0 0,0 1 1 0,2 2-1 15,-1 4 0-15,-5 1 0 16,3 1 0-16,-3-1 0 0,0 6-1 0,-8-2 1 15,5 0 0-15,0-2 0 0,-4-3 0 16,4 2 0-16,-2-3 0 0,-1-3 0 16,0-2 0-16,0-2 0 0,-2 0 0 15,-2-3 0-15,0 0 0 0,-2 2 1 16,-1 0-1-16,3 2 0 0,-1 2 0 0,-1 0 0 16,5-3 1-16,-3 0-1 0,0-2 0 15,0-3 0-15,0-2 0 0,-3-4 0 16,0-3 1-16,-1-4-1 0,0-4 1 15,-4-5 0-15,1-2 0 0,-3-3-1 16,3-4 1-16,-2-1 0 0,2 0 0 16,1 0 1-16,-1 1-1 0,1-2 1 15,-4-1 0-15,1-2 0 0,-5-2 0 16,0-5 0-16,-2-7-1 0,-1-5 0 0,-3-10 0 16,0-5 0-16,-2-4-1 0,5-4 0 15,1-6 1-15,0-3-1 0,7-4 1 16,9 4-1-16,6-2-5 0,4-3-14 15,-7-8-85-15,7-5-87 0,0-1-221 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26:22.066"/>
    </inkml:context>
    <inkml:brush xml:id="br0">
      <inkml:brushProperty name="width" value="0.05292" units="cm"/>
      <inkml:brushProperty name="height" value="0.05292" units="cm"/>
      <inkml:brushProperty name="color" value="#7030A0"/>
    </inkml:brush>
  </inkml:definitions>
  <inkml:trace contextRef="#ctx0" brushRef="#br0">7546 12783 289 0,'0'-15'72'16,"0"-1"-3"-16,0 0-47 0,0 2-15 15,0 3-19-15,4 3-20 0,-4 5-6 16,6 0-1-16,1 3 3 0,0 0 8 16,0-4 6-16,6 4 8 0,-1 0 13 15,2 0 3-15,6 0 1 0,0 0 5 16,5 0 7-16,2 0 8 0,5 0 6 15,5 4 6-15,1-4 3 0,3 5 0 16,6-5-4-16,3 0-7 0,1 0-6 0,2-5-8 16,-3 2-5-16,3-1-3 0,-4 4-3 15,-7 0 0-15,-3 0 0 0,-6 7-1 16,-5-1-1-16,-7 3 1 0,-3 0 0 16,-6 1 0-16,-3-1 0 0,-2 0 0 15,-7-1 0-15,5-1 4 0,-5-2 4 0,-8-2 2 16,-2 2 1-16,-3-5 0 0,-11 0 1 15,-2 0 0-15,-7 0-3 0,-7-5-4 16,-9 5-3-16,-6-4 0 0,-3 4-1 16,-1 0 0-16,-5 0-1 0,-1 0 0 15,0 0-1-15,3 4 0 0,-1 2 1 16,3-1-1-16,5 3 0 0,5-2 0 16,8 4 1-16,8-5-1 0,7 1 2 0,9-6-1 15,8 3 0-15,10-3 1 16,18-5-1-16,9 0 1 0,10-2-1 15,11-1 0-15,11-1 0 0,8 2-1 0,4-4 1 16,-1 0 0-16,3 0 1 0,-3 3-1 16,-2 0 1-16,-10 2-1 0,-1 2 1 15,-6 8-2-15,-11 7-5 0,-7 0-9 16,-7 4-83-16,-7 6-80 0,-8-1-206 0</inkml:trace>
  <inkml:trace contextRef="#ctx0" brushRef="#br0" timeOffset="44810.13">14063 12581 300 0,'0'-9'71'16,"12"1"2"-16,6 2-36 0,4 0-18 15,8 6-8-15,5 4-3 0,4-4-2 16,3 8-1-16,5 2-2 0,-2 0-3 16,3 2 0-16,9-3-2 0,3-2-1 0,6 2 1 15,8-2 2-15,6 0 0 16,10-3 3-16,7-4 2 0,8 4 4 16,7-4 3-16,5 0 2 0,7 0 3 15,9-6-1-15,2 3 0 0,5 0-3 0,5-1-2 16,0-1-3-16,2 2-2 0,5 3-2 15,-1-5-1-15,1 0-1 0,3 5 0 16,-1-7 0-16,-1 2-1 0,0-1 0 16,0 2 1-16,-6 0-1 0,2 4 0 0,-1-5 0 15,2 5 0-15,-3-6 0 0,-1 3 0 16,3-1 0-16,-3 0 1 0,-1-3-1 16,-6 1 0-16,-2-1 0 0,-2 0 0 15,-9 3 1-15,-8-3-1 0,1 3 0 16,-4 0 1-16,-9 4-1 0,-13-4 0 15,-6 4 0-15,-5 0-1 0,-12 0 1 16,-8 0 0-16,-11 4-1 0,-5-4 1 0,-6 0-1 16,-3-4 1-16,-8 1-1 15,-9 3 1-15,0-9 1 0,-8 4 0 16,-2 0 2-16,-6 2 1 0,-4 3 0 0,0-3 1 16,-2 3-1-16,-10-5-1 0,-2 5 0 15,-6 0-2-15,-5 0 0 0,-6 0-1 16,-5 5 0-16,-2 5-6 0,-2 4-10 15,-7 2-91-15,-6 4-88 0,-11-5-229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20-11-18T13:17:40.740"/>
    </inkml:context>
    <inkml:brush xml:id="br0">
      <inkml:brushProperty name="width" value="0.05292" units="cm"/>
      <inkml:brushProperty name="height" value="0.05292" units="cm"/>
      <inkml:brushProperty name="color" value="#002060"/>
    </inkml:brush>
  </inkml:definitions>
  <inkml:trace contextRef="#ctx0" brushRef="#br0">19973 7402 0,'0'0'16,"0"0"-16,0 0 0,0 0 0,0 0 0,0 0 0,0 0 0</inkml:trace>
  <inkml:trace contextRef="#ctx0" brushRef="#br0" timeOffset="6208.48">7117 7102 0,'0'0'16,"0"0"0,0 0-16,0 0 15,0 0 1,0 0-16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29:02.506"/>
    </inkml:context>
    <inkml:brush xml:id="br0">
      <inkml:brushProperty name="width" value="0.05292" units="cm"/>
      <inkml:brushProperty name="height" value="0.05292" units="cm"/>
      <inkml:brushProperty name="color" value="#7030A0"/>
    </inkml:brush>
  </inkml:definitions>
  <inkml:trace contextRef="#ctx0" brushRef="#br0">12805 17729 294 0,'7'2'67'0,"0"2"0"0,3-4-49 16,-1 5-6-16,-1-2-4 0,4-3-2 0,-5 6 0 15,0-6 1-15,-2 0 8 0,-3 3 6 16,-2-3 2-16,0 0 1 0,-5 0-1 15,-4 0-2-15,-1 0-2 0,-4 0-8 16,-2 0-7-16,-6 0-2 0,-1 0 0 16,-2 0-1-16,-1 0 0 0,-4 4 0 15,-3-4 0-15,-1 5 1 0,-1-5-1 16,-2 0 1-16,-3 0 0 0,-3 0 1 0,-5 0-1 16,-2-5 1-16,-4 5-1 0,-6 0-1 15,-2 0 1-15,-7 6-1 16,-1-2 0-16,-3 1 1 0,-3 3-1 0,-4 0 0 15,1 0 1-15,-3-2-1 0,1 1 0 16,-5-2 0-16,1 2 0 0,-2-7 0 16,0 3-1-16,2-3 1 0,-7 0-1 15,0 6 0-15,-2-1 0 0,-4 3 0 16,5 2 1-16,-2-3-1 0,-5 1 0 16,-2 1 1-16,2 1-1 0,1-4 1 0,4-2-1 15,-5-4 0-15,2 5 1 0,1-2-1 16,4-3 0-16,1 0 1 0,0-5-1 15,1 2 0-15,2 3 0 0,1-8 0 16,0 3 1-16,-1 1-1 0,2-1 0 16,-1 1 0-16,-1 4 0 0,3-3 0 15,0 3 0-15,-1 0 0 0,-2-5 0 0,4 5 0 16,-1 0 0-16,1 0 0 0,5 0 0 16,-1 0 0-16,-1 0 1 0,4 0-1 15,2-4 0-15,2 4 0 0,1 0 0 16,1 0 0-16,1 0 0 0,5-4-1 15,-2 4 1-15,2 0 0 0,6 0 0 16,1 0 0-16,0 0 0 0,7 0 1 0,4 4-1 16,4-4 0-16,3 6 0 0,2-6 0 15,9 0 0-15,-2 0 1 16,4-4-1-16,2 4 0 0,3-5 0 0,6 5 1 16,-1-3-1-16,4 3 0 0,2 0 1 15,0-4-1-15,4 0 1 0,1 1 0 16,-1-1 0-16,3 0-1 0,-1 1 1 15,0-1 0-15,4 4 0 0,-4-9-1 0,0 1 1 16,0-1-1-16,-1 2 1 16,-1-2-1-16,-4-1 0 0,0 0 0 0,-1 2 0 15,-2 3 0-15,-3-3 0 0,-2 2 0 16,0-1 0-16,0 0 0 0,-1 0 0 16,-5-1 0-16,0 1-1 0,-1-2 1 15,-2 1 0-15,-4-1 0 0,2 2 0 16,3 1 0-16,-2 2-1 0,9 0-6 0,0 4-3 15,2 0-91-15,6 7-83 16,-1 1-218-16</inkml:trace>
  <inkml:trace contextRef="#ctx0" brushRef="#br0" timeOffset="17672.59">12056 5392 168 0,'-5'-25'37'16,"5"-1"-2"-16,-4 1-35 0,4 1-16 15,4-2-19-15,0-1-28 0,0 4-63 16</inkml:trace>
  <inkml:trace contextRef="#ctx0" brushRef="#br0" timeOffset="17892">12071 5157 232 0,'0'16'58'0,"-6"3"1"0,3 12-32 0,-1 5-10 0,4 3-11 15,0 4-9-15,0 1-6 0,0 3-3 16,4 0-2-16,-4 2 0 0,3-1 0 16,-3 0 2-16,4 2 4 0,-4 0 3 15,0 4 2-15,3 0 0 0,-3-2 1 16,0 2 0-16,0 3 1 0,0 5-2 0,0 8-1 16,6 6-4-16,-6 5-3 15,5 5-3-15,-5 8-3 0,8 7-5 0,-2 1 1 16,-1-3-1-16,-5-2 4 0,5 3 5 15,-2-2 0-15,4 0 5 0,-2-10 2 16,-2-1 0-16,-3 3-11 0,0-1-14 16,0 3-32-16</inkml:trace>
  <inkml:trace contextRef="#ctx0" brushRef="#br0" timeOffset="79399.02">11685 16596 163 0,'0'0'44'0,"0"-5"5"0,3 5-17 15,-3-6-8-15,4 6-1 0,-4 0-2 16,0-6-3-16,0 2-4 0,0 4-5 16,0 0-5-16,0 0-2 0,0 0 0 15,0 0-1-15,0 0 0 0,0 0 1 16,0 4 2-16,0-4 0 0,0 0-2 16,3 0 0-16,-3 0-1 0,6 0 0 0,-3 4 0 15,1-4-1-15,3 4 2 0,1-4 0 16,-1 6 1-16,0-6 0 0,-1 6-1 15,1-1-1-15,-7-5 0 0,4 4 1 16,-4-4 2-16,0 0 3 0,0 0 1 16,0 0 1-16,0 0 1 0,-3 0 0 15,-1 0-1-15,-3 0-1 0,1 0-4 16,-1-3 0-16,1 3-1 0,-3-7 1 16,4 7-1-16,-1-6 0 0,3 6 0 15,3-5-1-15,-4 5 0 0,4 0-1 0,0 0 0 16,0 0 0-16,0 0-1 0,0 4 1 15,0-4-1-15,0 5 0 0,0-5 0 16,0 5-1-16,3-1 0 0,1-4-1 16,-1 4 0-16,3-4 0 0,1 5 0 15,0-5 0-15,-1 4 1 0,0-4 0 16,-2 4 0-16,3-4-1 0,-7 0 1 0,5 0 1 16,-5 0 0-16,0 0 2 0,0-5 0 15,0-3 1-15,0 0 0 0,0-2 1 16,-8-4-1-16,2-1-1 0,-1 0-1 15,-1-1-2-15,-3-3 0 0,3 3-2 16,-1 1-1-16,5 5-4 0,-1 4-69 16,5 1 1-16,0 5-53 0,0 3-111 0</inkml:trace>
  <inkml:trace contextRef="#ctx0" brushRef="#br0" timeOffset="82100.56">11724 16686 202 0,'10'-10'59'0,"-1"-3"2"0,-2 2-16 16,-3 2-14-16,-4 1-4 0,0-1-3 0,0 1 0 16,0 1-1-16,0-2 0 0,-3 2 0 15,-1-1-2-15,4 2-3 0,-7 2-4 16,4 4-5-16,0 0-3 0,-3 0-2 16,3 7-3-16,-1 1-1 0,0 2 0 15,-2 0-1-15,2 2 1 0,0 0-1 16,4 0 1-16,-5-4 0 0,5 1-1 15,0-2 1-15,0 0-1 0,0 0 1 16,0-1 0-16,0 0 0 0,3-2 1 16,-3 2 1-16,4-2 0 0,-4 0 0 0,3-4 2 15,-3 0 1-15,4 0-1 0,-4-4 0 16,0-3 0-16,5-1 0 0,-5-3 0 16,0-1-1-16,0 0 1 0,-9 1 1 15,4-3 0-15,-4 2 0 0,-4 4 0 16,0 2 0-16,-3 1-1 0,1 5-2 15,-1 0 0-15,1 9-1 0,1-1 0 0,2 0-1 16,3-2 0-16,4 0 1 0,5-1-1 16,0-5 1-16,0 4 0 0,9-4 1 15,4-9 0-15,5-4 0 0,2-3 1 16,0-7-1-16,6-7 1 0,-1-6-1 16,-1-3 0-16,-5-1 0 0,-1 0 0 15,-3 0 1-15,-1 1-1 0,-3 8-7 16,-3 3-97-16,-8 11-88 0,-13 3-232 15</inkml:trace>
  <inkml:trace contextRef="#ctx0" brushRef="#br0" timeOffset="96879.29">12662 12622 162 0,'-4'-7'23'0,"-1"-2"-4"0,5-2-39 16,-6-3-5-16,6 2 1 0,0 1 1 15,-4 0 2-15,4 3 3 0,0 0 2 16,-3 2 5-16,3 2 1 0,-6-1 2 15,6 1 1-15,-5 1 1 0,2 0-1 16,3 3-1-16</inkml:trace>
  <inkml:trace contextRef="#ctx0" brushRef="#br0" timeOffset="98778.51">12719 12393 318 0,'0'-18'78'15,"-5"4"1"-15,3 0-48 0,-3 2-6 16,1 4-9-16,0 2-4 0,0 0-4 0,1 3-2 15,-2 3-1-15,5 0 0 0,-4 0-1 16,4 6-1-16,-3-2 1 0,3 2-2 16,0 0 0-16,0 0-1 0,0 2 0 15,0 0 0-15,0 0-1 0,3 0 0 16,0 2 0-16,2-2 0 0,-3 0-1 16,4-1 1-16,0-4 0 0,-1-3 1 15,3 0 1-15,-1 0 0 0,2-10 0 16,2 2 1-16,-5-1 0 0,2-3-1 15,-1 2 1-15,-2 1-1 0,-5 2-1 16,0-1 0-16,-5 5-10 0,-2 3 10 0,-1 3-1 16,-3 2 0-16,-4 3 0 0,-1 5 0 15,-1 1 1-15,-1 2 9 0,4 1-11 16,1 2 2-16,2 1 0 0,5-1-1 16,6-1 0-16,0 0 0 0,3-4-1 15,7-2 0-15,0-3 0 0,0-3-1 0,3-1 1 16,0-5 1-16,4 0 0 0,-3-9 0 15,2-3 1-15,-3-3 1 0,1 0-1 16,-4-5 1-16,-4 1 0 0,-6 0 1 16,5 2-1-16,-5 3 1 0,-11 0-1 15,1 2 2-15,-4 1-4 0,-2 1 1 16,-4 4-1-16,-2 1 0 0,-3 5 0 0,3 0 0 16,-1 3-3-16,2 5 5 0,2 2-2 15,1 1 0-15,6 0 0 0,1 1 1 16,4 1-1-16,2 0 1 15,5 0 0-15,0 0-1 0,6-1 1 0,0-3-1 16,5 2 1-16,-1-4-1 0,3-7 1 16,4 3 0-16,-1-3 0 0,3-8 1 15,-1 0-1-15,-2 0 1 0,0-2 0 16,-3 0 1-16,-3-1-1 0,-2 0 0 16,-2 1 2-16,-6-2-1 0,3-2-1 0,-3 2 0 15,-4-1 0-15,-1 0-1 0,1 4 0 16,-1 0-2-16,0 5 0 0,-1 4 2 15,4 0-1-15,-3 4 1 0,-1 3 0 16,2 3 0-16,0 0 0 0,4 1 0 16,0-1-1-16,0-1 1 0,0 1 0 15,4-4-2-15,2-2 2 0,-2 1 0 0,3-5 0 16,1 0 0-16,2 0 1 0,-3 0-1 16,0-7 0-16,-1 2 0 15,-2-1 0-15,-4-1 0 0,4 4-1 0,-4-1 1 16,0 4-1-16,-5 0 1 0,5 0 0 15,-8 0 0-15,2 0 0 0,1 0 3 16,-5 9 1-16,4-1-3 0,-6 5-7 16,1 3-95-16,-1 2-87 0,-3-1-232 15</inkml:trace>
  <inkml:trace contextRef="#ctx0" brushRef="#br0" timeOffset="111025.31">12773 16737 257 0,'0'-4'66'0,"6"-2"4"0,-6-3-32 16,6 0-9-16,-6 0-1 0,0-1-1 15,0 0-1-15,0 1-2 0,-6 0-2 16,6 1-1-16,-2-3-2 0,2 4-3 0,-4 0-1 16,4 1-2-16,0 1-3 0,0 1-1 15,-4 4-3-15,4 0-1 0,-6 7-2 16,0-2-2-16,-2 5 0 0,-1 0 0 15,1 0-1-15,-5 2 1 0,3 0-1 16,0 0 0-16,3-3 1 0,0 0-1 16,1-3 1-16,0 1-1 0,6-1 1 15,-3-6 1-15,3 2 0 0,0-2 1 16,7-8-1-16,1 2 1 0,0-3 0 0,5-6-1 16,-1 1 0-16,-1-7-1 15,2 2 0-15,-4-1 1 0,-1-1 1 16,-1 2 1-16,-7 2 1 0,0 4 0 0,0 4-1 15,-8 2 1-15,-1 7-1 0,-1-4-1 16,-4 4-2-16,2 2 0 0,-2 5 0 16,2 1-1-16,4 0 1 0,-1 0-1 15,2 3 0-15,7 0 0 0,-3-2 1 16,3 0-1-16,6-2 0 0,2 2 1 0,3-3 0 16,2-1 0-16,2-5 0 0,0 0 0 15,3-5 0-15,1 0 0 0,-4-5 0 16,3-1 0-16,-4-2 0 0,-2 1 0 15,-4 0 0-15,-5-1 0 0,-3 2 0 16,-4 1-1-16,-6 4 1 0,0 6-1 16,-5 0 0-16,-4 5 0 0,0 3 0 0,-1 4 0 15,-4 4 1-15,2-1-1 0,0 4 0 16,0-3 0-16,6 1 1 0,-1-1-1 16,5 0 0-16,6-5 1 0,3-2-1 15,3-1 0-15,7-4 1 0,6-4 0 16,3 0 0-16,4 0 0 0,4-7 0 15,1-2 1-15,1-1-1 0,-2-2 1 16,-1 0-1-16,-5-2 0 0,-5-3 0 16,-5 1 0-16,-4 1 0 0,-4 2-1 0,-5 3 1 15,-6 4 0-15,-6 6-1 0,-2 0 1 16,-4 4-1-16,-4 8 0 0,0 5 0 16,0 0 0-16,0 3 1 0,2-2-1 15,5 3 0-15,3-3 0 0,5-4 0 16,5-2 0-16,4-4 0 0,6-1 1 15,7-7 0-15,5 0 0 0,6-5 0 0,6-4 1 16,2-2-1-16,4-5 0 0,-1-4 1 16,-3-2-1-16,-1 0 0 0,-5 2-1 15,-9-2 1-15,-5 4 0 0,-4 4-1 16,-7 4 1-16,-10 10-1 0,-4 0 1 16,-7 13-1-16,-4 2 0 0,-6 5 0 15,0 2 1-15,-1 2-1 0,2-1 1 16,5-5-1-16,6-3 1 0,9-3 0 15,5-6 0-15,9-6 0 0,10-9-1 16,9-5-10-16,7-6 31 0,3-10-140 16,5-11-103-16,1-10-279 0</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14T16:28:44.759"/>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14T16:28:45.693"/>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C00000"/>
    </inkml:brush>
    <inkml:brush xml:id="br3">
      <inkml:brushProperty name="width" value="0.05292" units="cm"/>
      <inkml:brushProperty name="height" value="0.05292" units="cm"/>
    </inkml:brush>
  </inkml:definitions>
  <inkml:trace contextRef="#ctx0" brushRef="#br0">19603 19047 0,'0'0'0,"0"0"16,0 0-1,0 0-15,0 0 16,0 0 0</inkml:trace>
  <inkml:trace contextRef="#ctx1" brushRef="#br0">10946 10724 296 0,'0'-5'76'0,"5"0"3"16,-5 1-36-16,0-2-11 0,0 3-3 15,0-1-4-15,0 4-4 0,0-5-2 16,0 5-3-16,0-3-3 0,0 3-2 0,0 0-3 15,0 0-2-15,-5 0-1 0,5 0-1 16,0 3 0-16,-4 2-1 0,4 1-1 16,0 1 0-16,0-2 1 0,-4 3-1 15,4-2 0-15,0-1 0 0,0-2 0 16,0-3 0-16,5 0 0 0,0-6 0 16,-1-1-1-16,3-2 0 0,-1-1 0 0,1-1 0 15,2 0-1-15,-5 4 1 0,1 1-1 16,0 1 2-16,-5 5 1 0,3-4 2 15,-3 4 1-15,0 0 0 0,-7 0 1 16,1 0 1-16,-1 7-1 0,-4-4-1 16,2 4-2-16,-3 0 0 0,-2 4-1 15,1 0-1-15,3 1-1 0,-2-1 0 0,1 0 0 16,1-1-1-16,2-3 0 0,5-1 0 16,3-1 0-16,0-5 0 0,7 0 0 15,-1 0 0-15,3 0 0 0,3-6 0 16,-1 1 0-16,-2-1 0 0,-2 1 0 15,1 1 0-15,-3 0 0 0,-5 4 0 16,0 0 0-16,-2 0 0 0,-4 0 0 16,-2 7 0-16,-4-1 1 0,0 2 0 15,-1-2 0-15,-1-1 1 0,2-1 0 16,2-4-1-16,0 5 1 0,4-5-3 16,6 0-5-16,0 0-5 0,0-4-11 0,11-1-63 15,-3-3-28-15,2-1-80 0,0 1-168 16</inkml:trace>
  <inkml:trace contextRef="#ctx1" brushRef="#br0" timeOffset="983.68">10659 10298 323 0,'0'0'78'0,"0"0"6"0,0 0-42 16,0 0-11-16,0 0-3 0,0 0 1 15,0 0-2-15,0 0-3 0,0 0-5 16,0 0-3-16,0 0-3 0,0 0-1 16,0 0-2-16,0 0 0 0,0 0-1 15,-5 0-3-15,5 0 0 0,0 0-3 16,0-4 0-16,-2 4-1 0,2 0-2 15,-4-5 1-15,4 5-1 0,-6-3 1 0,6 3 1 16,-8 0 0-16,8 0 0 0,-7 0 1 16,1 0 1-16,-1 0-1 0,-2 4 0 15,-1 2 0-15,3 2-1 0,-5 1 1 16,3 6 0-16,-2-1 1 0,3 2 0 16,-1 5 1-16,-1 1 0 0,3 1 0 15,1 2 0-15,2 1-1 0,0 2 0 16,4 0-1-16,-6 2-1 0,6 0 0 0,0-2 0 15,0-3-1-15,0 2 0 0,6-4 0 16,1-2-1-16,0-3 1 0,4-5-1 16,3-4 0-16,-1-4 1 0,1-5-1 15,4-9 1-15,-2-1 1 0,1-3-1 16,-2-2 0-16,-1-4 1 0,0 1-1 16,-4 0 1-16,-3 1-1 0,-7 0 0 15,0-3-1-15,0-1 1 0,-11 4 0 0,-3 4 0 16,-1 2 0-16,-4 6 0 0,0 5 1 15,-2 0-1-15,2 12 1 0,1-1 0 16,3 4 0-16,2 1 0 0,1 0-1 16,4 1-1-16,0-1 1 0,2-2-3 15,6 1-3-15,-5-3-4 0,5-2-5 16,5-2-4-16,2-4-6 0,1 0-9 16,4-4-3-16,-3 0-85 0,3 0-86 0,2 0-211 15</inkml:trace>
  <inkml:trace contextRef="#ctx1" brushRef="#br0" timeOffset="5486.29">13900 10775 183 0,'0'0'41'0,"0"0"0"16,0 0-26-16,0 0-10 0,0 0-2 16,0-3-2-16,0 3 0 0,0-5 0 15,0 5 1-15,0-5 5 0,-5 5 5 16,5-4 7-16,-5 4 4 0,0 0 4 0,3-3 3 16,-3 3 0-16,3 0-3 0,2 0-4 15,-7 0-5-15,2 0-4 0,2 0-3 16,3 0-2-16,-6 0-1 0,6 0-2 15,-6 3 0-15,6-3-1 0,0 0-2 16,-4 0 0-16,4 4-1 0,0-4 0 16,0 0-1-16,0 0 1 0,0 0 0 15,0 0 0-15,0 0 1 0,0 0 1 16,4 0 1-16,-4 5 0 0,2-1 1 0,-2-1-1 16,5 1 0-16,-5 1-1 0,2-2-1 15,-2 2-1-15,6-2-1 0,-6-3 1 16,7 3-1-16,-2-3 0 0,-3 0 1 15,4 0 0-15,-1 0 0 0,-3-4-1 16,4 4 1-16,-1-4-1 0,-2 4 0 16,-3-4 0-16,6 4 0 0,-6-5-1 15,6 5 1-15,-6-7-1 0,0 7 1 0,0-7-1 16,0 3 1-16,0 0-1 0,0 1 2 16,0-2 0-16,-3 5 1 0,3-6 0 15,-5 1 1-15,5 5 1 0,-5-5-1 16,5 5 0-16,-7-5-1 0,5 5 0 15,2 0-1-15,-6 0-1 0,6 0 0 16,-5 4 1-16,2-1-1 0,-2 2 0 16,0 1 0-16,2 1-1 0,-2-1 1 0,0-2 0 15,3 3-1-15,-3-3 0 0,5 0 1 16,0 1-1-16,0-1 0 0,0-4 1 16,0 5-1-16,0-5 0 0,5 0 0 15,-5 3 1-15,5-3-1 0,-5 0 0 16,3 0 0-16,-3 0 1 0,5 0-1 15,-5 0 1-15,0 0-1 0,0-4 1 16,0 4-1-16,-5-6 0 0,2 1 1 0,-1 2-1 16,-2-1 0-16,3 1 1 15,-2-1-1-15,-1 0 1 0,0 4 0 0,4 0 0 16,-3 0 1-16,5 0 0 0,-6 0 1 16,4 0-1-16,2 5 0 0,-5-5 0 15,5 6 0-15,-7-2-1 0,7-1 0 16,-2-3-1-16,2 7 1 0,0-7-1 15,0 5 0-15,0-5 0 0,0 4 1 0,0-4-1 16,0 4 0-16,2-4 0 0,-2 0 0 16,6 0 0-16,-6 0 0 0,2 0 0 15,-2 0 0-15,5 0 0 0,-5 0 0 16,0-4 1-16,0 4-1 0,0-5 0 16,0 5 1-16,0-6 0 0,0 6 1 15,-5-3 0-15,5 3 1 0,-8 0 0 0,6 0 0 16,-3 0 0-16,-1 0 0 0,-1 5-1 15,0-5-1-15,-1 6 0 0,2-3-1 16,0-3 1-16,1 7-1 16,2-7 0-16,3 3 0 0,-5-3 0 0,5 0 0 15,0 4 0-15,5-4 0 0,-5 0 0 16,7 0 0-16,-1 0-1 0,1 0 1 16,0 0 0-16,2 0 0 0,-3-4 0 0,0 4 0 15,-1-3 0-15,-3 3 0 0,-2-4 1 16,0 4-1-16,0 0 0 0,0 0 0 15,0 0 0-15,0 0 1 0,-6 0-1 16,0 4 1-16,0-1 0 0,-1 2 1 16,-1 2 1-16,2 0 1 0,-1 2-1 15,1-1 1-15,3 0-1 0,-3 1-1 16,6-3 0-16,0-1-2 0,-5-1-3 16,5-4-8-16,6 0 9 0,-6 0-109 15,7-8-93-15,-2-2-240 0</inkml:trace>
  <inkml:trace contextRef="#ctx1" brushRef="#br0" timeOffset="10102.99">13798 10936 78 0,'5'5'13'0,"-3"-2"-2"15,-2-3-10-15,6 5-8 0,-6-5 1 0,0 4 10 16,4-4 15-16,-4 0 15 15,0 0 10-15,0 0 5 0,0 0 3 0,0 0-1 16,0 0-7-16,0-4-13 0,-4 1-11 16,4-1-10-16,0-1-5 0,-6 0-1 15,6 2-1-15,0-3 0 0,0 1 0 16,0-2-1-16,0 1 1 0,0 0 0 16,0 0 0-16,-2 0 1 0,2 0 0 15,0-1 1-15,0-1 0 0,0 0 0 0,0 3 1 16,0-1-1-16,0 0-1 0,0 0 0 15,0 0-1-15,0 2-1 0,0 0 0 16,0 0 0-16,-5 1-1 0,5-3 0 16,-2 3 0-16,2-3 0 0,-5 3 0 15,5-2 0-15,-5 0 4 0,5 2 3 0,-2 3 1 16,2-4 2-16,0 4 0 0,-5 0 2 16,5 0-1-16,0 0-2 0,-4 5-1 15,4-5-2-15,0 4-1 0,-4-4-1 16,4 4 0-16,0-4 0 0,0 4-2 15,-3-4 1-15,3 5 0 0,0-5-1 16,0 5 1-16,0-5 0 0,-4 5 0 16,4-5 1-16,-5 6 0 0,5-2-1 15,-2 1 1-15,2-1-1 0,0 2 0 16,0 1 1-16,0 0-2 0,0 0 0 16,0-2 1-16,0 2-2 0,0-1 1 0,0 0-1 15,0-1 0-15,0 1 0 16,0 1 0-16,0 2 0 0,0 0 0 0,0 0 1 15,0 2 0-15,2 1 1 0,-2-1-1 16,0 1 1-16,0-1-1 0,0 2 0 16,0-4 0-16,0 1-1 0,0 0 0 15,0 1 0-15,0-1 0 0,0 1-1 16,0-2 1-16,0 1-1 0,0 1 0 0,0 2 0 16,6 1 0-16,-6-2-1 0,0 4 1 15,0 0-1-15,0-1 1 0,4 2 0 16,-4 0-1-16,0 0 1 0,0-1-1 15,0-1 1-15,0 2 0 0,0-2-1 16,0 2 1-16,0-3-1 0,2 2 1 16,-2 0 0-16,0 1-1 0,0-1 1 15,0 0 0-15,0 0-1 0,0-1 1 0,0-1 0 16,0 1-1-16,0-2 1 0,0 2-1 16,0 0 1-16,0 0-1 0,5-1 0 15,-5 1 0-15,0 0 0 0,3 0 1 16,-3 1-1-16,0-1 0 0,-3 3 0 15,-2-2 1-15,2 0-1 0,-2-1 1 16,0 1 0-16,0 0-1 0,3 2 1 0,-4-1 0 16,4-4-1-16,2 2 0 0,-5-2 1 15,5-1 0-15,0 2-1 0,-2-2 1 16,2 3 0-16,0 0 0 0,0 3 0 16,0 2 0-16,0-1 0 0,0 1 0 15,0-1 0-15,0 1 0 0,0-2 0 16,0 1 1-16,0-3-1 0,0 1 1 15,0-2-1-15,0 1 1 0,0 1-1 0,0-2 0 16,0 3 0-16,0-3 0 0,0 1 0 16,0-1-1-16,-4 0 1 0,4-2 0 15,0-1-1-15,-3 2 1 0,3-2-1 16,0 1 1-16,0-1-1 0,0 0 1 16,0-1-1-16,0 1 1 0,3 2-1 15,-3-3 1-15,0 5-1 0,0-3 1 16,0 1-1-16,0 0 0 0,0 1 0 15,0-2 0-15,0-1 1 0,0-2-1 0,0 0 0 16,4 0 0-16,-4 1 0 16,0-4 0-16,2 0 0 0,-2-1 0 0,0 1 0 15,0-1 0-15,5 0 0 0,-5 1 1 16,0 0-1-16,0 0 0 0,2 3 0 16,-2-1 0-16,0 1 0 0,7 1 1 15,-7-1-1-15,4-1 0 0,-4 0 0 16,0-2 1-16,0 2-1 0,2-2 0 15,-2-2 0-15,0 1 0 0,0 0 1 0,0-1-1 16,-2 1 0-16,2-2 0 0,0 2 0 16,0-1 1-16,-4 2-1 0,4 1 0 15,0-1 0-15,0-1 0 0,0 2 0 16,0-1 0-16,-3 0 0 0,3-1 0 16,0 0 0-16,0-2 0 0,0 0 0 15,0-1 0-15,0-3 0 0,0 0 0 16,0 4 0-16,0-4 0 0,0 0 0 0,0 0 0 15,0 4 0-15,0-1 0 0,0 3 0 16,0 2 0-16,0 1 0 0,0 0 1 16,0 1-1-16,0 2 0 0,0-3 0 15,-5-3 0-15,5 0 0 0,0-1-2 16,0-1-3-16,0-4-7 0,0 0-9 16,-5-4-99-16,3-2-96 0,-3-3-245 0</inkml:trace>
  <inkml:trace contextRef="#ctx1" brushRef="#br0" timeOffset="13951.56">10912 10772 227 0,'0'0'64'0,"0"0"3"0,0 0-22 15,0 0-11-15,0 0-9 0,0 0-5 16,0 0-5-16,0 0-3 0,0-4-3 15,0 4-2-15,6 0-2 0,-6 0-2 16,0 0 0-16,2 0 0 0,3 0 1 16,-5 0 1-16,5 0 0 0,-5 0 1 15,6 6 1-15,0-6 0 0,-2 0 1 16,3 4 1-16,2-4-1 0,-1 0 0 0,3 0 1 16,0 0-2-16,1 0-1 0,2 0-1 15,1 0 0-15,2 0-2 0,-1 0 0 16,1 0-1-16,2 0-1 0,-2 0 0 15,1 0 0-15,-1 0 0 0,1 0 0 16,0 0-1-16,2 3 1 0,0-3 1 16,-1 0 0-16,3 0 2 0,2 0 0 15,-1 0 0-15,0 0 1 0,-2 0 0 0,1 0-1 16,-3 0 0-16,1 0-1 0,-4 0 0 16,-2 0-1-16,-2 0-1 0,2 0 0 15,0 0 0-15,2 0 0 0,0 0 0 16,1 0 1-16,2 0 0 0,0 0 1 15,5 0 1-15,0 0 0 0,-4 0 1 16,6 0 0-16,1-3-1 0,-1 3 0 16,-1 0 0-16,1 0-2 0,-2 0 0 0,1 0-1 15,1 0 0-15,-3 0-1 0,-1 0 0 16,1 0 1-16,-1 0-1 0,3 0 0 16,0-5 1-16,0 0-1 0,1 0 1 15,4-2 0-15,-2 0 0 0,1 2-1 16,1 1 1-16,0 0 0 0,2 4 0 0,-2-5-1 15,0 5 1-15,-3 0 0 0,2 0-1 16,-3 5 1-16,-3-5-1 0,1 7 1 16,-2-7 0-16,-1 0 0 0,1 0 0 15,1-6 0-15,1 2 0 0,0-3 0 16,1 2 1-16,2-2-1 0,-1 4 0 16,1 3 0-16,0 0 0 0,-1-4 1 15,-3 4-1-15,1 0 1 0,2 0-1 0,-3 0 1 16,1 0-1-16,-4 0-1 0,4 0 1 15,-2 4 0-15,-3-4-1 0,-3 4 1 16,-1-4-1-16,-1 7 0 0,-3-4 0 16,0-3 1-16,-2 5-1 0,1-5 0 15,-1 0 0-15,2 4 0 0,-4-4 0 16,2 0 0-16,0 0 1 0,-1 0-1 16,1 0 0-16,1 0 0 0,-2 0 0 15,3 0 0-15,-2 0 0 0,5 0 1 16,0 0-1-16,0 0 0 0,-1 0 0 0,4 0 0 15,-1 0 0-15,2 3 0 0,0-3 0 16,-1 0 1-16,1 0-1 0,-1 7 0 16,-1-7 0-16,2 0 0 0,-1 5 0 15,-1-2 0-15,-1-3 1 0,-2 5-1 16,4-1 0-16,-4-4 0 0,1 3 0 16,-5-3 0-16,2 4 0 0,-2-4 1 15,1 0 0-15,-3 4-1 0,-1-4 1 0,-3 0 0 16,4 3 0-16,-2-3-1 0,0 0 1 15,-2 0-1-15,1 4 1 0,-2-4-1 16,4 0 0-16,-2 0 0 0,0 0 0 16,-4 0 0-16,6 0 1 0,-1 0-1 15,1 0 2-15,0 0-1 0,2 0 1 16,0 0 0-16,-1 0 0 0,4 0 0 16,-3 0-1-16,-1 0 0 0,1 0 0 0,3 4-1 15,-3-4 0-15,-1 0 0 0,3 0 1 16,-2 3-1-16,0-3 0 0,2 0 0 15,-1 0 1-15,-1-5 0 0,-2 5 0 16,4 0 0-16,-2-3 1 0,-2 3-1 16,0 0 1-16,-2 0-1 0,1 3 0 15,3-3-1-15,-2 0 1 0,-1 0 0 16,1 4-1-16,0-4 0 0,2 0 0 16,-1 0 1-16,-1 0-1 0,2 0 0 0,0 0 1 15,2 0 0-15,-3 0 1 0,-1-4-1 16,-3 4 1-16,4 0-1 0,-1 0 1 15,-2 0-1-15,-2 0 0 0,3-3 0 16,-5 3-1-16,2 0 1 0,-2 0-2 16,0 0-6-16,0 0-10 0,0 0-91 0,-2 0-11 15,-3-4-84-15,-3 4-176 0</inkml:trace>
  <inkml:trace contextRef="#ctx1" brushRef="#br0" timeOffset="21514.1">13736 9380 149 0,'0'0'38'0,"0"0"1"0,0 0-3 15,0 0-26-15,2 0-2 0,-2-4 4 16,0 4 1-16,5 0 0 0,-5 0 0 16,0 0-2-16,0 0-3 0,0 0-1 15,0 0-1-15,2 0-1 0,-2 0-1 0,0 0 1 16,0 0 1-16,0 0 2 0,0 0 1 15,0 0 1-15,0 0-1 0,0 0 3 16,0 0 3-16,6 0 1 0,-6 0 1 16,0 0 0-16,0 0 1 0,0 0-1 15,0 0-2-15,0 0-3 0,0-4-4 16,0 4-2-16,-6 0-1 0,6 0-1 16,0 0 0-16,0-3 0 0,0 3 0 15,0 0 0-15,0 0 0 0,0 0 0 16,0 0-1-16,0 0 0 0,0 0 0 0,0 0-1 15,0 0 0-15,0 0 0 0,0 0-1 16,0 0 1-16,0 0 1 0,0 0-1 16,0 0 1-16,0 0 0 0,0 0 1 15,0-5-1-15,0 5 1 0,0-6 0 16,6 3 0-16,-6-1 1 0,0 0 1 16,0 4 0-16,0-4 1 0,0 4 0 0,0 0-1 15,0 0 0-15,0 7-2 0,0-2-1 16,-6 0-1-16,6-1 0 0,0 2 0 15,0-1 1-15,0 0-1 0,0-1 0 16,0 0 1-16,0 0 0 0,0 0 0 16,0 2 0-16,0 0 1 0,0 0 0 15,0 2 0-15,-2 1 0 0,2-1-1 0,0 0-1 16,0 1 0-16,0-2-1 0,0 1 0 16,0-1 0-16,0 1 0 0,0-1-1 15,0 0 1-15,0 0-1 0,0 1 1 16,-5 1-1-16,5-2 0 0,0 1 0 15,0 1 0-15,0 1 1 0,-2-1-1 16,2-1 0-16,0 0 0 0,0 2 1 16,0 0-1-16,0 0 0 0,2 1 0 15,-2 0 1-15,0 1-1 0,5 1 0 16,-5-2 0-16,0 1 1 0,0 0-1 16,0 1 1-16,0-2 0 0,0 2 0 0,0-1 1 15,0 0-1-15,-5-1 1 0,5 0 0 16,0-2-1-16,0 2 0 0,0-1 0 15,0 2 0-15,-2 0 0 0,2 0 0 16,0 2 0-16,0-1-1 0,0 1 1 16,0 1 0-16,0-1 0 0,0 2-1 15,0-1 1-15,2 2-1 0,-2-1 0 16,5-2 1-16,-5-1-1 0,0 0 0 0,2-2 0 16,-2 2 1-16,0-4-1 0,0 2 0 15,6 1 1-15,-6-1 0 0,0 0 0 16,0 0 0-16,0-1 0 0,0 1 0 15,0 0 0-15,0 0-1 0,0-1 1 16,6 0-1-16,-6-1 1 0,7 1-1 16,-3-2 0-16,-4 3 0 0,4 0 1 0,-4 1 0 15,0 0-1-15,0 0 2 0,0 0 0 16,0 0 0-16,-2-1 0 0,-3-1 1 16,5 1-1-16,0 1 0 0,-2 0 0 15,2-1-1-15,0 0 0 0,0 0 0 16,0-1 0-16,0-2 0 0,0-1 0 15,2 1 0-15,-2-2-1 0,0 1 1 16,0 2 0-16,0-2-1 0,0 2 1 16,0 1 0-16,0-2 0 0,6 2 0 0,-6-2-1 15,4 1 1-15,-4 0-1 0,4-1 1 16,-4-1 0-16,5 1-1 0,-5-1 1 16,2 0-1-16,-2 0 1 0,0 0 0 15,0-1 0-15,-2 1-1 0,2 1 1 16,0 0 0-16,0-1 0 0,0 1 0 15,0 1 0-15,0-1-1 0,0 0 1 16,0 0 0-16,0 0 0 0,0-1-1 0,0 0 1 16,0 1 0-16,0-1-1 0,0 0 0 15,0 1 0-15,0-1 1 0,0 0-1 16,0 0 1-16,-5 0-1 0,5 0 0 16,-3 2 0-16,3 0 1 0,0-1-1 15,0 1 0-15,-5-1 0 0,5 1 0 16,0-2 0-16,0-2 0 0,0-2 0 0,0 3 0 15,0-1 0-15,0 2 0 16,4-3 0-16,-4 2 0 0,0 1 0 0,4 1 0 16,-4 0 0-16,0 2 0 0,5 0 1 15,-5-1-1-15,0 0 0 0,0 0 0 16,2-1 0-16,-2-1 0 0,0 3-1 16,0 0 0-16,0 1-3 0,5 1-1 15,-5 1-3-15,0 1-5 0,5 1-8 16,-5-3 23-16,0 2-121 0,0-2-96 15,0-1-246-15</inkml:trace>
  <inkml:trace contextRef="#ctx1" brushRef="#br0" timeOffset="26054.09">16748 9362 130 0,'0'0'46'0,"-5"-4"7"16,5 4-9-16,-6 0-2 0,6 0-2 0,-2 0-5 16,2 0-6-16,0 0-5 0,0 0-6 15,-6 0-4-15,6 5-3 0,0-1-1 16,0-1 0-16,0 1 0 0,0 0 0 15,0 1 0-15,0-5 0 0,0 5 0 16,0-5-1-16,0 2-2 0,0-2-1 16,0 0-2-16,6 0 0 0,-6 5-1 15,4-5-1-15,-4 0-1 0,4 0 1 0,-4 5-1 16,7-5 0-16,-7 3 0 0,4-3 1 16,-4 0 0-16,2 0 0 0,-2 0 0 15,0 0 0-15,0-4 0 0,0-1 0 16,0-1 0-16,0-1 0 0,-6 0 1 15,6 1 1-15,-7 0 0 0,5 1 1 16,-4 0 1-16,0 5 0 0,0 0 1 0,0 0-1 16,2 0-1-16,0 0-1 0,-2 5 0 15,0-5 0-15,4 6-2 0,2-6 1 16,-6 5-1-16,6-1-1 0,-5-1 1 16,5-3-1-16,0 5 0 0,0-5-1 15,0 5 1-15,6-1-1 0,-2-4 0 16,-2 3 0-16,3-3 0 0,-3 4 0 15,4-4-1-15,-4 0 1 0,3 0-1 0,-2 0 1 16,-3 0 0-16,4 0 0 16,-4-4 1-16,5 4 0 0,-5-3 0 0,0 3 1 15,0-6 0-15,0 6 0 0,-5-7 0 16,1 7 1-16,0-4 0 0,-2 4 1 16,-2 0 1-16,1 0 0 0,-1 0 0 15,0 3 0-15,0-3 0 0,2 6-1 16,3 0-1-16,-2-3-1 0,0 2-1 0,5 1 0 15,0 0-2-15,0 0-2 0,0-1-4 16,7-1-4-16,1-4-8 0,3 0-43 16,-2 0-44-16,2-8-75 0,3 0-170 15</inkml:trace>
  <inkml:trace contextRef="#ctx1" brushRef="#br0" timeOffset="28892.67">16644 9389 77 0,'0'0'19'16,"0"-4"1"-16,0 4-11 0,0 0-3 0,0 0-2 15,0 0 2-15,-3 0 6 0,3 0 6 16,0 0 5-16,0 0 4 16,0 0 4-16,0 0 0 0,0 0-1 0,0 0-6 15,0 0-5-15,0 0-5 0,0 0-4 16,0 0-2-16,0 0-2 0,0 0 1 16,0-4-1-16,0 4 2 0,0 0 0 15,0-3 3-15,0 3 1 0,0-4 2 0,0 4 1 16,0 0 1-16,0-5 0 0,0 5-3 15,0-4-1-15,0 4-2 0,0 0-3 16,0-3-3-16,-4 3-1 0,4-4-1 16,0 4 0-16,0 0-1 0,0 0 0 15,0 0 1-15,0 0 0 0,0 0 0 16,0 4 2-16,0-1-1 0,0 1 2 16,0 1-1-16,0 1 1 0,0-1-1 15,0 0 0-15,4-1-1 0,-4-1-1 16,0 1 0-16,3 0 0 0,-3-4 1 0,0 6 0 15,0-3 1-15,0 1 1 0,5 0 0 16,-5 2 1-16,0 0-1 0,0 2 0 16,0-3-1-16,0 3 0 0,2 0-2 15,-2-3 0-15,0 3-1 0,0-2 0 16,0 1-1-16,0 1 1 0,0-1 0 16,5 2 0-16,-5-1 0 0,0 0 1 15,0 3 1-15,0-1 0 0,0 1 1 0,0 3-1 16,-5 0 1-16,5 0-1 0,0 0 0 15,-2 0-1-15,2-2-1 0,0 2 1 16,0 1 0-16,0 0-1 0,0 2 1 16,0-2 0-16,0 0-1 0,0 1 1 15,2-1-1-15,-2-1 0 0,5 0 0 16,-5 0 0-16,0-1-1 0,2 3 1 0,-2-1 0 16,0 1-1-16,5-2 1 15,-5 2-1-15,0 0 0 0,0 0 1 0,0 1-1 16,3-1 1-16,-3 0 0 0,0 0 0 15,0-3 0-15,0 3 0 0,0-3 1 16,-4 0-1-16,4 3 0 0,-5 0 0 16,5 1 0-16,-2 0-1 0,2 0 1 0,0 1-1 15,0-3 0-15,-4 1 1 0,4 3-1 16,0-4 1-16,0-2-1 0,0 2 0 16,5-1 1-16,-5 0-1 0,0-1 0 15,0 1 1-15,0 0-1 0,0 2 0 16,0 2 0-16,0-2 0 0,0 2 1 15,0-1-1-15,2-1 0 0,-2 1 0 16,5-1 0-16,-5-1 0 0,0 0 0 16,0 2 0-16,0-4 0 0,3 0 1 15,-3-1-1-15,0 3 0 0,0-4 0 16,-3 1 0-16,3 2 0 0,0 2 1 0,0 2-1 16,-5-2 0-16,5 3 0 0,0 2 0 15,5-1 0-15,-5 1 0 0,6-2 0 16,-3-2 0-16,2-1 0 0,-5-2 0 15,6 0 0-15,-6-1 0 0,3-1 0 16,-3 2 1-16,0 1-1 0,0 1 0 16,0-2 0-16,0 2 0 0,0 0 1 0,0 0-1 15,0 1 0-15,0-2 0 0,0 0 0 16,0-1 0-16,0 2 0 0,0-1 0 16,0-3 0-16,0 2 0 0,0 0 0 15,0 1 0-15,0-1 0 0,0-1 0 16,0 1 0-16,0 1 0 0,0 0 0 15,0-1 0-15,-3 3 0 0,3-1 0 0,0 1 0 16,0 3 0-16,-6-5 0 16,6 2 1-16,0-3-1 0,0 4 0 15,0-1 0-15,0-3 0 0,0 1 0 0,0 2 0 16,0-1 0-16,5 1 1 0,-5 0-1 16,2-1 0-16,3 0 0 0,-5 0 0 15,2 1 0-15,3-1 0 0,-5 1 0 16,0-1 0-16,0 1 0 0,0-1 0 15,0 1 0-15,0-1 0 0,-6 0 0 0,6 0 0 16,-6 0 0-16,6-1 0 0,-2-1 0 16,2 0 0-16,0-2 0 0,0 1 0 15,0 1 0-15,0-1 0 0,0-1 0 16,2 1 0-16,-2-2 0 0,5-1 0 16,-5 1 0-16,0-2 0 0,0 4 0 15,2-2 0-15,-2 3 0 0,0 0 0 0,0 0 0 16,0 2 0-16,5-1 0 0,-5-3 0 15,0 1 0-15,6-3 0 0,-6 3 0 16,6-1 0-16,-6-1 0 0,2 0 0 16,-2-1 0-16,5 0 0 0,-5 1 0 15,0-1 0-15,0 0 1 0,0 0-1 16,0 0 0-16,-5 3 0 0,5-1 0 16,-4 1 0-16,4-1 0 0,-5 3 0 15,5-3 0-15,-5 0 0 0,5-1 0 16,0 1 0-16,-5 0 0 0,5 0 0 0,0-1 0 15,0 2 0-15,0-2 0 0,0 1 0 16,5-1 0-16,-5 0 0 0,6-2 0 16,-2 0 0-16,-4 2 0 0,5-3 0 15,-5 2 0-15,6 3 0 0,-6-3 0 16,5 5 0-16,-5-2 0 0,0 1 1 16,0 0-1-16,0-1 0 0,0-3 0 15,0 2 0-15,0 0 0 0,0-1 0 16,0 0 0-16,0 2 0 0,0-1 0 0,0 1 1 15,0-3-1-15,0 2 0 0,-5 0 0 16,5-1 0-16,0-1 0 0,0 0 0 16,-2 0 0-16,2-2 0 0,-5 0 0 15,5-1 0-15,-4 0 0 0,4 0 0 16,0 0 0-16,-4-1 0 0,4 2 0 16,0 0 1-16,0 2-1 0,0-2 0 0,0 1 0 15,4 0 0-15,-4-1 0 0,0 0 1 16,0-1-1-16,0 0 0 0,0 1 0 15,0-1 0-15,-4 0 0 0,4 2 0 16,0-1 0-16,0 1 0 0,-5-2 0 16,5-1 0-16,0-1 1 0,0-1-1 15,0-4 0-15,0 3 0 0,0-3-1 16,0 0 1-16,0 0 0 0,0 0-1 16,0 0-1-16,0 0-4 0,0 0-5 0,0 4-22 15,0-4-72-15,0 5-83 0,6 2-202 16</inkml:trace>
  <inkml:trace contextRef="#ctx1" brushRef="#br0" timeOffset="32033.03">13791 9347 248 0,'0'0'59'0,"7"-4"1"0,-7 4-32 0,6-3-12 15,-6 3-1-15,6-5-1 0,-6 5-2 16,2 0-2-16,-2 0-1 0,0-4-3 16,0 4 0-16,0 0 0 0,0 0 1 15,0 0 3-15,0 4 0 0,0-4 2 16,0 4 0-16,0-4 0 0,-2 3-1 16,2-3-1-16,-6 3-1 0,6-3-1 15,0 0 1-15,-2 5-1 0,2-5 0 0,0 0-1 16,-4 0 1-16,4 0-1 0,0 0-2 15,0 0 0-15,-3 0-1 0,3 3-1 16,0-3-1-16,0 0-1 0,0 0 0 16,0 0 0-16,0 0-1 0,0 0 1 15,0 0 0-15,0 4 0 0,0-4 1 16,0 0 1-16,0 0 0 0,0 0 1 16,0 0 1-16,3 0 0 0,-3 0 0 15,5 0-1-15,-3 0-1 0,5 4 0 16,-2-4-1-16,2 0 0 0,-1 4-1 0,2-4-1 15,5 5 1-15,-2-5 0 0,3 5-1 16,-1-5 1-16,2 5-1 0,-1-5 2 16,4 4-1-16,-4-4 1 0,3 0 0 15,-3 0-1-15,2 0 1 0,0 0 0 16,0 0-1-16,2 0 0 0,1 0 0 16,-3 0-1-16,4 0 1 0,5 4-1 0,-3-4 1 15,1 0 0-15,0 0 0 0,3 2 0 16,1-2 1-16,-1 0 0 0,-1 5 0 15,3-5 0-15,-2 0 0 0,2 0 0 16,1 0 0-16,-5 0-1 0,2 0 1 16,-3 0-1-16,-1 0 1 0,-2-5 0 15,-1 5 0-15,2 0 1 0,-2-3 0 16,0 3-1-16,2 0 1 0,0-6 0 0,0 6 0 16,1 0 0-16,1-3-2 0,2 3 1 15,-2 0 0-15,1 0-1 0,1-4 0 16,-3 4-1-16,2 0 1 0,-4 0-1 15,0 0 0-15,-5 0 1 0,5 0-1 16,-5 0 0-16,1 0 1 0,-2 0-1 16,1 0 1-16,-1 0-1 0,-2 0 1 15,-1 0-1-15,2 0 0 0,1 0 1 16,0-4-1-16,2 4 1 0,-3-3-1 0,5 3 0 16,0-4 1-16,1 1-1 0,-1-1 0 15,-2 4 0-15,1 0 1 0,-1 0-1 16,-1 0 0-16,0 0 0 0,1 0 1 15,-3 4-1-15,2-4 0 0,0 0 0 16,2 3 1-16,0-3-1 0,0 0 1 16,1 0-1-16,0 0 0 0,2 0 0 15,-1-3 1-15,1 3-1 0,0-4 0 16,-3 4 0-16,2-5 0 0,-2 5 0 0,0-6 0 16,-2 6 1-16,5-3-1 0,-6 3 0 15,2-3 0-15,0 3 0 0,-2 0 0 16,2 0 0-16,1 0 0 0,-4-4 0 15,3 4 0-15,-1 5 0 0,1-5 0 16,-1 4 0-16,2-4 0 0,-3 5 1 16,5-5-1-16,-2 0 0 0,2 0 0 0,2 0 0 15,-1 0 0-15,-3-5 0 0,3 5 0 16,-1-4 0-16,0 4 0 0,-5-2 0 16,2 2 0-16,-5 0 1 0,2 0-1 15,-1 4 0-15,-2-4 0 0,0 5 0 16,-2-5 0-16,4 5 0 0,2-5 0 15,-1 0 0-15,2 0 0 0,2 0 0 0,-1 0 1 16,3-3-1-16,1-2 0 0,-1 1 0 16,-1 4 0-16,-2 0 0 0,2 0 0 15,-1 0 1-15,-2 0-1 0,0 0 0 16,-2 0 0-16,2 0 0 0,0 0 0 16,1-2 0-16,-2 2 0 0,0 0 0 15,-2 0 0-15,-2 0 0 0,1 0 0 16,0 0 0-16,-3 0 0 0,-1 0 0 15,0 0 0-15,-2 2 0 0,2-2 1 16,0 0-1-16,0 0 0 0,2 0 0 0,-2 0 0 16,3 0 0-16,-2 0 0 0,0 0 0 15,-1 0 0-15,0 0 0 0,-2 0 0 16,1 5 0-16,0-5 0 0,0 5 0 16,1-5 0-16,-2 3 0 0,-5-3 0 15,5 0 0-15,-2 5 0 0,-3-5 0 16,6 0 0-16,-3 4 0 0,-3-4 0 15,8 0 0-15,-4 3 0 0,1-3 1 0,-1 0 0 16,2 4 1-16,0-4 0 0,0 0 0 16,2 0 1-16,0 0 0 0,-1 0 0 15,1 0 0-15,-2-4 0 0,1 4 0 16,-1 0 0-16,0-3-2 0,1 3 1 16,-2 0-2-16,1-4 1 0,-2 4-1 15,0 0 1-15,-4 0-1 0,3 0 0 16,-3 0 0-16,0 0-2 0,0 0-4 0,0 0-9 15,-7 4-16-15,3-4-87 0,-2 0-95 16,2-4-233-16</inkml:trace>
  <inkml:trace contextRef="#ctx1" brushRef="#br0" timeOffset="37102.44">10946 6984 252 0,'0'0'60'0,"0"0"3"0,0 0-36 0,-3 0-7 15,3 0-1-15,0 4 0 0,0-4 0 16,0 0-1-16,-5 0 0 0,5 3-2 16,0-3-1-16,0 0-2 0,-2 0-2 15,2 0-3-15,0 0-2 0,-5-5-1 16,5 5-2-16,-5-3-1 0,5 3 0 0,-2-4 0 15,2 0 0-15,-5 4 1 0,5-3 1 16,-7 3 1-16,4 0 0 0,-1-4 0 16,4 4 0-16,-6 0 0 0,6 0-1 15,-6 0-2-15,6 0-1 0,0 0 0 16,-2 0 0-16,2 0-1 0,0 0 0 16,0 0 0-16,2 0 0 0,-2 0 0 0,0 0 1 15,5 0-2-15,-5 0 1 0,0 4 0 16,0-4 0-16,0 3 0 0,0-3 0 15,0 6 0-15,0-2 1 0,-5 0-1 16,5-4 1-16,-6 5 0 0,6-2 0 16,-2-3 0-16,2 4 0 0,-6-4 0 15,6 3-1-15,0-3 1 0,0 5-1 16,0-5 0-16,0 0 0 0,0 4 0 0,6-4 0 16,-6 4 1-16,0-4-1 0,0 0 0 15,2 0 0-15,-2 4 0 0,0-4 0 16,5 0 0-16,-5 0 0 0,4 0 0 15,-4 0 1-15,0 0-1 0,0 0 0 16,0 0 1-16,0 0 1 0,0 0-1 16,0 0 0-16,0 0 0 0,0 0 0 15,-4 0-1-15,4 0 0 0,-6 3 1 16,6 1-1-16,0 0 0 0,-5-1 0 16,5 1 0-16,0 0-1 0,6-4 0 0,-1 0-1 15,1 0 0-15,-1 0 1 0,1-4-1 16,0 4 1-16,-1-7 0 0,0 3 1 15,0 0 1-15,-5 1 0 0,2 3 1 16,-2-6 2-16,0 6 1 0,-2-3 1 16,2 3 0-16,-7 0 0 0,-1 5 0 0,-2-1-2 15,1 2-1-15,-1-1-1 16,0 1-1-16,0 0 0 0,3-1-6 0,1-5-15 16,6 0-80-16,0 0-81 0,0-8-209 15</inkml:trace>
  <inkml:trace contextRef="#ctx1" brushRef="#br0" timeOffset="37813.61">10323 7104 328 0,'0'-5'72'16,"0"-3"2"-16,0-1-49 0,7-3-15 15,0-4-3-15,-1-3 1 0,4-3-1 16,0-1 1-16,1-3 0 0,-2 2 2 15,2-2 2-15,-3 3 2 0,-1 3 1 0,0 3 1 16,-1 4-1-16,-6 4-1 0,5 3-1 16,-5 6-3-16,0-5-1 0,0 5-2 15,0 7 1-15,0 3-1 0,0 1 2 16,-4 5-1-16,4 4 2 0,-7 3 0 16,5 2 0-16,2-1 1 0,-5 2 0 0,0-3-2 15,2 0-2-15,-2 0-1 16,0-4-2-16,2-2-1 0,3-2-2 0,-5-3-2 15,5-3-5-15,0-4-3 0,6 0-4 16,0-5-4-16,-4 0-5 0,4 0-9 16,0-5-23-16,1 1-55 0,0-4-71 15,-2 0-174-15</inkml:trace>
  <inkml:trace contextRef="#ctx1" brushRef="#br0" timeOffset="38363.18">10462 6774 389 0,'0'0'84'0,"-6"0"1"15,6 0-69-15,0 0-2 0,-2 0-1 16,2 0 0-16,0 0-1 0,-5-3-1 15,5 3 1-15,0 0-1 0,0 0 0 16,0-4 1-16,0 4 0 0,0 0 0 16,0 0-1-16,0-4-2 0,0 4-3 15,0 0-2-15,0-3-1 0,6 3-2 16,-6 0 0-16,2 0 0 0,-2 0 1 0,5 0-1 16,-5 0 1-16,0 0 1 0,0 0 0 15,4 0 1-15,-4-4 0 0,4 4 0 16,1-5 1-16,-1 1-2 0,5 1 1 15,-1-6-2-15,4-1 1 0,1-1-2 16,0-3 0-16,2 3 0 0,1-3 0 16,-5 0-1-16,6 3 1 0,-3 3-1 0,-2 2 1 15,-3 1-1-15,-3 5 0 0,2-4 1 16,-2 4 2-16,-6 7 0 0,5 4 2 16,-5 3 1-16,-5 7 0 0,2 5 0 15,-7 4-1-15,3 5-1 0,0 0-1 16,1-1-1-16,-1-1-1 0,4-2 0 15,3-5-1-15,0-4 1 0,0-4 0 16,0-3-1-16,0-4-1 0,3-4-3 16,-3-1-4-16,6-3-4 0,-6-3-4 15,0 0-5-15,6 3-6 0,-6-3-5 16,2 0-9-16,-2 0-25 0,0 0-41 0,0 0-69 16,-4 0-150-16</inkml:trace>
  <inkml:trace contextRef="#ctx1" brushRef="#br0" timeOffset="38548.58">10560 6964 386 0,'0'-3'95'0,"0"3"3"0,0-4-56 16,0 4-10-16,0 0-7 0,0-4-5 15,0 4-4-15,0 0-4 0,0 0-3 16,0 0-1-16,5 0-2 0,-5 0 0 16,7 0 0-16,0 0 1 0,0 4 0 15,1-4-1-15,3 0 0 0,-1 0-1 16,2-4-1-16,-4 1-1 0,5-1-1 15,-2 0-3-15,-1 1-5 0,0 3-6 16,-2-6-11-16,2 6-31 0,-2-5-61 16,-5 0-85-16,3 0-190 0</inkml:trace>
  <inkml:trace contextRef="#ctx1" brushRef="#br0" timeOffset="39097.78">10618 6950 314 0,'-6'0'77'16,"-4"0"2"-16,7 3-45 0,-3-3-8 15,1 0-5-15,2 5-1 0,-1-5-2 0,-1 6-3 16,1-6-1-16,0 6-1 0,-2-2 0 15,4 1 0-15,-3 0 1 0,-1 0 2 16,3-2 0-16,-2 2 0 0,0-5-1 16,3 5-2-16,-3-5-1 0,5 0-3 15,-2 0-2-15,2 0-1 0,0-3-2 16,-5 3 0-16,5-4 0 0,0 4 1 16,0 0-1-16,0 0 0 0,0-4 0 15,0 4-1-15,6 0 0 0,-2 0 0 0,-1 0-2 16,3 0 1-16,2-6-1 0,4 1 1 15,0-1 0-15,2-3-1 0,0 0 1 16,0-5 0-16,2 1-1 0,-1 1 1 16,-1-1-1-16,-1 4 1 0,-2-1-1 15,-2 2-2-15,-1 4-5 0,-2 1-8 16,0 3-15-16,-6-4-91 0,5 4-95 16,-5 0-239-16</inkml:trace>
  <inkml:trace contextRef="#ctx1" brushRef="#br0" timeOffset="40293.65">10582 7003 210 0,'0'0'56'0,"-2"0"2"15,2-3-27-15,-6 3-4 0,6 0-1 16,-2 0-4-16,2 0-3 0,0 0-2 16,0 0-2-16,0 0-3 0,0 3-2 15,0-3-4-15,0 7-1 0,0-4 0 16,0 1 0-16,0 0 0 0,0-1 1 16,4 2 0-16,-4 0 0 0,0-1 1 15,6-1 0-15,-6-3 0 0,0 5-1 16,0-5 1-16,0 4-2 0,0-4 0 0,0 0-1 15,0 4 0-15,4-4-2 0,-4 0 1 16,0 0-1-16,0 3 0 0,0-3 2 16,0 0 1-16,0 0 2 0,0 0 0 15,0-4 1-15,0 0 0 0,2-1 0 16,-2-1-2-16,0-1-1 0,0-2-2 16,0 0-1-16,-2-1-1 0,2 1 1 15,-5-2-2-15,5 1 0 0,-5-1-4 16,5 0-8-16,0-1-40 0,0-2-44 0,6 0-74 15,0 0-170-15</inkml:trace>
  <inkml:trace contextRef="#ctx1" brushRef="#br0" timeOffset="44146.17">16656 6815 169 0,'0'0'42'0,"0"0"1"16,0 0-12-16,0 0-24 0,0 0-5 15,0 0-2-15,0-4-1 0,0 4-1 0,2 0-1 16,-2 0 0-16,0 0 1 0,0 4 4 16,0-4 3-16,0 0 2 0,0 3 2 15,0-3 2-15,0 5 1 0,0-5-2 16,5 6-2-16,-5-2-4 0,0 1 0 16,0-5-2-16,0 3 0 0,0-3 1 15,0 0 0-15,0 0 2 0,0 0 2 0,0 0 1 16,0 0 1-16,-5 0 1 0,5 0 2 15,-3-3 1-15,-1 3-1 0,4-6-1 16,-7 6-1-16,7-5 0 0,-5 1-1 16,5 4-2-16,-3-5-1 0,3 5 0 15,-6 0 2-15,6 0 0 0,-2 0 0 16,2 4 1-16,-5 0-2 0,5 2 0 16,-6 1-2-16,1 0 0 0,2 0-2 0,3 1 0 15,-6-1 1-15,1-2 0 16,3 0 2-16,2-5 0 0,0 6 2 15,-5-6 0-15,5 0 0 0,0 0-1 0,0 0-1 16,0 0-2-16,0 0-1 0,0 0-2 16,0 0 0-16,5 0 0 0,-5 0-1 15,0 0 1-15,0 0-1 0,0 0 0 16,2 0 0-16,-2 0 1 0,0 0-1 16,5 0 1-16,-5-4 1 0,0 4-1 0,3 0 1 15,-3-4 0-15,0 0 0 0,0 4 0 16,0-7-1-16,-3 3 0 0,3 0 0 15,0-1 0-15,-5 0 1 0,5 1 1 16,-4 0 0-16,4 4 1 0,-4 0 0 16,4 0 0-16,-5 0 0 0,5 7-1 15,-7-1 0-15,7 0-2 0,0 1 0 16,0 0-1-16,0 1 1 0,0-2-1 0,0-1 0 16,0 0 0-16,6-5 1 0,-6 3-1 15,6-3 0-15,-4 0 0 0,3 0 0 16,-2-3 0-16,1-1 1 0,0 0-1 15,-2 1 0-15,4-1 1 0,-6 0-1 16,4 4 1-16,-4-5 0 0,0 5 0 16,0-4 0-16,0 4 1 0,-3 0 1 15,3 0-1-15,-7 0 1 0,7 5 0 16,-4 2-1-16,4-3 0 0,-3-2-1 0,3 4 0 16,-5-2 0-16,5-4-1 0,0 5 0 15,0-5 0-15,0 0 0 0,5 0 0 16,-2-4 0-16,-3 4 0 0,4-6 1 15,-4 6-1-15,4-6 0 0,-4 2 1 16,0-1-1-16,0 0 1 0,0 1 0 16,-4 4-1-16,4-4 1 0,-6 4 0 15,0 0 0-15,2 3 0 0,-1 3 0 0,0 0 0 16,-2 2-1-16,3 1 0 0,0-1 0 16,-1 3-2-16,5-4-4 0,-3 1-9 15,3-2-88-15,0-1-84 0,0-5-218 16</inkml:trace>
  <inkml:trace contextRef="#ctx1" brushRef="#br0" timeOffset="46695.01">19472 6817 238 0,'0'0'62'0,"0"0"1"16,0 0-21-16,0 0-26 0,0 0-4 15,0 0-4-15,0 0-3 0,0 0-1 0,-3 0 1 16,3 0 3-16,0 0 2 0,-5 0 1 16,5 0 2-16,0 0 0 0,0 0-1 15,0 0-2-15,-2 0-2 0,2 0-3 16,0 0-2-16,0 4-1 0,0-4 0 16,0 0 0-16,0 0 0 0,0 0 0 15,-5 0 0-15,5 0-1 0,0 0 1 16,0 0-1-16,0 0 0 0,0 0 0 0,0 0-1 15,0 4 1-15,0-4 0 0,0 0-1 16,0 4 1-16,0 0 0 0,0 1 0 16,0-5 0-16,0 3 0 0,0-3-1 15,0 0 1-15,0 5 0 0,0-5 0 16,0 0 0-16,0 0 0 0,0 0 0 16,-3 0 0-16,3 0 1 0,-5 0-1 15,-1 0 1-15,0 0 0 0,0 3 0 0,1-3 0 16,-1 0 1-16,1 0-1 0,-1 0 0 15,0 0 0-15,0 0 0 0,3 0-1 16,-1 0-1-16,-1 0 0 0,5 0 1 16,-5 0-1-16,5 4-1 0,-3-4 1 15,3 4 0-15,0-4 0 0,0 4 0 16,0-4 0-16,0 5 0 0,0-5 0 16,7 6 0-16,-7-6 1 0,7 5-1 0,-1-5 0 15,0 6 1-15,-2-6-1 0,2 0 0 16,-1 0 1-16,1 0-1 0,-1 0 1 15,-3 0-1-15,3 0 1 0,-5 0-1 16,6-5 1-16,-6 5-1 0,4 0 0 16,-4 0 1-16,4 0-1 0,-4 0 1 15,0 0-1-15,0-3 1 0,0 3 0 16,0 0 0-16,-7 0 0 0,4 0 0 0,0-4-1 16,-1 4 1-16,1 0-1 0,-1 0 1 15,-1 0-1-15,1 0 1 0,-1 0-1 16,2 0 1-16,-2 5-1 0,2-1 1 15,-1 1-1-15,4-1 0 0,0 2 0 16,0-2 1-16,0 3-1 0,0-3 0 16,4 0 0-16,1-4 0 0,-1 4 1 15,1-4-1-15,0 4 0 0,-1-4 0 0,2 0 0 16,1 0 0-16,-1 0 1 0,0-4-1 16,-2 4 0-16,0-5 0 0,-1 0 1 15,-3 1-1-15,3-1 1 0,-3-1 1 16,0-2 2-16,0 3-1 15,0 1 1-15,-4 4-1 0,4-5 1 16,-5 5-1-16,1 0 1 0,1 0-1 16,3 0 0-16,-5 0-1 0,0 0 1 0,1 0 0 15,4 0 0-15,-4 0 0 0,4 0 0 16,-5 0-1-16,5 0 1 0,0 0-1 16,0 0 0-16,0 0-1 0,0-4 0 15,0 1 0-15,0-1 0 0,5 1 0 16,-5-2-1-16,0 1 1 0,0 0-1 15,0 4 1-15,0 0-1 0,-5 7 0 0,1-1-2 16,4 3-6-16,-8 2-14 0,5 3-77 16,-2-1-80-16,2-3-203 0</inkml:trace>
  <inkml:trace contextRef="#ctx1" brushRef="#br0" timeOffset="52260.7">16622 6899 242 0,'0'0'58'0,"-5"0"1"0,5 0-34 16,-5 0-7-16,5 0-2 0,-3 0 0 15,3 0-2-15,-5-3 0 0,5 3-1 16,-2 0-1-16,2 0-1 0,-5 0-1 15,5 0 1-15,0 0 0 0,-3 0 1 16,3 0-1-16,0 0 0 0,0 3-1 0,0-3-2 16,0 0-2-16,0 4-1 0,0-4-2 15,0 0 0-15,0 6-1 0,0-6-1 16,0 5 1-16,0-5 0 0,3 7 1 16,-3-3 1-16,0 2 0 0,5-1 2 15,-5 2 0-15,2 3 1 0,-2-1 0 16,5 1 0-16,-5 1-2 0,3 1 0 15,-3 0-1-15,0 1-1 0,5-1 0 16,-5-1-1-16,0 2 0 0,0-1 0 16,0 1 1-16,-5 0-1 0,5-1 1 0,-3 0 0 15,3 1 0-15,-5-1 1 0,5 3 0 16,0 1-1-16,-2-1 0 0,2 2 0 16,0-2 0-16,0 2-1 0,0-3-1 15,-5-1 0-15,5-1 0 0,0 0 0 16,0 0 0-16,-3 2 0 0,3 0 0 15,0 2 0-15,0 0 0 0,0 1 0 0,0-2 0 16,0 1 0-16,0-1 0 0,0-3 0 16,0 3 0-16,3-2-1 0,-3 1 0 15,0-1 1-15,0 2-1 0,-3 1 0 16,3 0 0-16,-3 0 0 0,3 0 1 16,0-1-1-16,-6-1 0 0,6 1 0 15,-2-1 1-15,2 1-1 0,-6 0 1 16,6 3-1-16,0-1 0 0,0-2 0 0,0-1 1 15,0 2-1-15,0-3 0 0,0-1 0 16,0 0 1-16,0-1-1 0,0 6 0 16,6-3 1-16,-6 1-1 0,2-2 0 15,-2 1 1-15,5 1-1 0,-5-3 1 16,2-1-1-16,-2 1 0 0,0-1 1 16,5 0-1-16,-5-2 0 0,5 3 0 0,-5 1 0 15,0 1 1-15,0-1-1 16,0-1 0-16,0 1 0 0,0 2 1 0,0 2 0 15,0-2 0-15,0 3 1 0,0-1 1 16,-5 0-1-16,5 0 0 0,0-2 0 16,0 0 0-16,0-1 0 0,0 1-1 15,0 1 0-15,0-2 0 0,0-1-1 16,0 0 1-16,0-2-1 0,0 2 0 16,0 2 0-16,0-3 0 0,0 1 0 15,0 5 1-15,0 1-1 0,0-2 0 0,0 2 0 16,0-3 0-16,0 2 0 15,7-1 0-15,-3-2 0 0,-4 0 0 0,0 0 0 16,2-1 0-16,-2-1 0 0,0-2 0 16,0 1 1-16,0 0-1 0,0 2 0 15,0 1 0-15,0-2 0 0,-2 2 0 16,2 0 0-16,0 1 0 0,-4-2 0 16,4-1 0-16,0 1 0 0,-4 0 1 15,4-2-1-15,0 1 0 0,0 1 0 0,0 0 0 16,0-3 0-16,0-1 0 0,0 1 0 15,0-2 1-15,0 0-1 0,0-1 0 16,0 1 0-16,0 2 0 0,0-1 1 16,0 3-1-16,0 0 0 0,4 1 0 15,-4 0 0-15,4-1 0 0,-4 0 1 16,2 1-1-16,-2-3 0 0,0 1 0 16,6 0 0-16,-6-2 0 0,2 0 0 0,-2 0 0 15,0 1 0-15,5-2 0 0,-5 0 0 16,0 1 0-16,2 1 0 0,-2-2 0 15,5 3 0-15,-5-2 0 0,0-1 0 16,3 0 0-16,-3-1 0 0,0 0 1 16,0-1-1-16,0-1 0 0,0 2 0 15,0-1 0-15,0 1 0 0,0-2 1 16,0 0-1-16,0 1 0 0,0-1 0 0,0 1 0 16,0-1 0-16,4 1 0 0,-4-2 0 15,0 1 0-15,0 0 0 0,0 1 0 16,0 2 0-16,0 0 1 0,4 0-1 15,-4 3 1-15,0 0-1 0,0-5 1 16,0 1 0-16,0 0-1 0,0-1 1 16,0 3-1-16,0 0 1 0,3 1-1 0,-3 2 0 15,0 0 1-15,0 1-1 0,0 2 0 16,5-2 0-16,-5 0 0 0,0-1 0 16,0 4 0-16,2 0-1 0,-2-1-2 15,0 0-3-15,0-2-4 0,0 1-11 16,0-1-90-16,0-3-88 0,0-2-225 15</inkml:trace>
  <inkml:trace contextRef="#ctx1" brushRef="#br0" timeOffset="55511.48">19457 6915 205 0,'-4'0'57'0,"4"3"3"0,0-3-25 16,0 0-5-16,-3 4-5 0,3-4-6 15,0 5-4-15,0-5-3 0,0 4-1 16,0-4-1-16,-4 7-1 0,4-4 1 16,0 1 1-16,0 1 0 0,0-1 2 15,0 3-1-15,0 0 0 0,0 2-1 16,0 0-1-16,4 1-1 0,-4 3-2 0,3 0 0 15,-3 1 0-15,4 3 1 0,-4 0-1 16,0 2-1-16,0-1 0 0,3 4 1 16,-3 2-2-16,0 1 0 0,0-3-2 15,0-1 1-15,0 4-2 0,0 1 1 16,-3-1-1-16,3 2 1 0,0 0-1 16,0 1 0-16,0 1 1 0,0-2-1 15,0-1 0-15,0 3 1 0,0-2-1 0,3 2 0 16,-3-1 0-16,0 4 0 0,0-2-1 15,0-1 0-15,-4-1 0 0,4-1 0 16,0 0-1-16,0 0 1 0,0-1-1 16,0-1 0-16,0 3 1 0,0-3-1 15,0 1 0-15,0-2 0 0,0 1 0 16,0-1 0-16,0 1 1 0,0 2-1 16,0 0 0-16,3 2 0 0,-3 0 0 15,0 2 0-15,4-1 0 0,-4-1 0 0,0 0 0 16,0 2 1-16,0 0-1 0,0 0 0 15,0-1 0-15,0 2 0 0,3 0 0 16,-3-3 1-16,0 0-1 0,4-1 0 16,-4-1 0-16,3 2 0 0,1-1 0 15,-4 2 0-15,5 0 0 0,-5-1 1 16,5-2-1-16,-5-2 0 0,0 1 0 16,3-1 0-16,-3 1 0 0,0-3 0 0,0 3 0 15,5 2 0-15,-3 2 0 0,3-2 0 16,-5-2 1-16,7 2-1 0,-4-1 0 15,1-3 0-15,-4 2 0 0,3-1 0 16,-3-2 0-16,4 1 0 0,-4 2 0 16,0-1 0-16,6-1 0 0,-6-3 0 15,3 1 0-15,-3 2 0 0,0-1 0 0,4 1 0 16,-4-1 0-16,7 6 0 0,-7-2 0 16,5 2 0-16,-5-4 0 0,4 2 0 15,-4 2 1-15,4-2-1 0,-4 2 0 16,3-1 0-16,-3 3 0 0,0 2 0 15,0-4 0-15,0 2 0 0,0 0 0 16,3 1 0-16,-3-1 0 0,0-1 0 16,0-1 0-16,0 1 0 0,4 0 0 15,-4-2 1-15,0-1-1 0,0 1 1 16,0-3-1-16,0 0 0 0,4 2 1 0,-4-3-1 16,0 0 0-16,0 1 1 0,0-3-1 15,5 1 1-15,-5-3 0 0,3-1 0 16,-3 2 1-16,4 0-1 0,-4 1 1 15,6 0 0-15,-6-2-1 0,6 2 1 16,-6 1-1-16,2-2 0 0,-2-2 0 0,0 2 0 16,6-1-1-16,-6-1 1 0,0 1-1 15,0 2 1-15,0-1-1 0,-7 0 1 16,7 0-1-16,-3 1 1 0,3-2 0 16,0 2 0-16,0 0 0 0,-3-2 1 15,3 2 0-15,0 1-1 0,0 2 1 16,0 0-1-16,3 0 0 0,-3 0 0 15,3 0 0-15,3 1-1 0,-6-4 1 16,4-2 0-16,0-1 0 0,-4-1 1 16,0 1 0-16,0-2 0 0,0 1 0 0,0 1 0 15,0 0 0-15,0 1-1 0,0 0 1 16,0-2-1-16,0 1 0 0,0 0-1 16,-4-1 1-16,4 2-1 0,0-3 1 15,0 2 0-15,0 1 0 0,0 4 1 0,0-3-1 16,0 3 1-16,0-3 0 15,0 1 0-15,4 2-1 0,-4-4 1 0,0 0-1 16,3-2 0-16,-3 1 0 0,0 1-1 16,0 0 1-16,0 1-1 0,0-2 0 15,0 1 0-15,0 1 1 0,0-3-1 16,0 0 0-16,0 0 0 0,0-1 0 16,0 0 1-16,0-3-1 0,0 1 0 15,0-3 0-15,0 2 0 0,0 0 0 0,0 0 0 16,0 1 0-16,0 3 1 15,0 0-1-15,0 1 0 0,0 1 0 16,3 1 0-16,-3-3 0 0,0-1 1 0,0-2-1 16,0-1 0-16,0 3 0 0,0-4 0 15,0-1 0-15,0 1 0 0,0 0 0 16,0 1 0-16,-3 3 0 0,3-2 0 16,-3 1 0-16,3 3 0 0,0-2 0 15,0-3 0-15,-4 2 0 0,4-2 0 0,0-3 1 16,0 3-1-16,0-5 0 15,0 1 0-15,0 1 0 0,0-1 0 0,0-3 0 16,0 2 0-16,0-2 0 0,0 0 0 16,0-1 0-16,4 2 0 0,-4-2 0 15,0 2 0-15,0 1 0 0,0 0 0 16,0 3 0-16,3 0 0 0,-3 0 0 16,0 2 1-16,3-2-1 0,-3 0 0 0,4-1 0 15,-4-1 0-15,3 0 0 0,-3 0 0 16,0-2 0-16,6 1 0 0,-6-2 0 15,0 2 0-15,4-2 0 0,-4 1 0 16,4-1 0-16,-4-1 0 0,0 0 0 16,3 2 0-16,-3-1 0 0,0 1 0 15,3 3 0-15,-3-3 0 0,0 3 0 0,0-1 0 16,0 0 0-16,0 1 0 16,0 0 0-16,5-2 0 0,-5 2 0 0,0 1 0 15,0-3 0-15,2 2 0 0,-2-1 0 16,6 1 0-16,-6-1 0 0,0 0 0 15,3-2 0-15,-3 2 0 0,0-4 0 16,4 3 0-16,-4-2 0 0,0 0-1 16,0 1 1-16,0-2 0 0,0 1 0 15,5-3 0-15,-5 0 0 0,0 0 0 16,0 0-1-16,0-4-1 0,0 6-2 0,0-6-3 16,0 5-8-16,0-5-7 0,0 3-91 15,-5-3-88-15,5 0-221 0</inkml:trace>
  <inkml:trace contextRef="#ctx1" brushRef="#br0" timeOffset="58478.8">16610 6854 238 0,'0'0'63'0,"0"0"3"0,0-5-19 16,0 5-26-16,6-3-5 0,-6 3-2 15,0 0-3-15,0 0-2 0,4 0 0 16,-4 0 0-16,0 0 1 0,0 0 2 16,4 0 1-16,-4 0-1 0,0 0-1 15,0 0-2-15,0 0-3 0,0 0-2 0,0 0-3 16,0 0 0-16,0 0 0 0,0 0 1 15,0 0 0-15,0 3 1 0,0-3 1 16,0 0 1-16,5 4 1 0,-5-4 0 16,4 0 0-16,-4 0 0 0,6 4 0 15,-1-4-1-15,2 0 0 0,0 3-2 0,1-3 0 16,3 0-1-16,2 4-1 0,-1-4 0 16,2 3-1-16,-1-3 1 15,1 5-1-15,3-1 1 0,-1-4 0 0,3 4 1 16,2-4 0-16,1 0 1 0,2 0-1 15,1 0 1-15,-3 0-1 0,4 0 0 16,-1 0 0-16,-1 0-1 0,-2 0 0 16,0 4-1-16,2-4 1 0,-1 0-1 15,2 0 1-15,0 0-1 0,1 0 0 0,3 0 0 16,-2 0 1-16,5 0-1 0,-5 0 1 16,5 0-1-16,0 0 1 0,-3 0-1 15,-2 0 1-15,3 0-1 0,-5 5 1 16,-2-1-1-16,2-4 0 0,-4 6 0 15,-1-2 1-15,1-4-1 0,2 0 0 16,-3 0 0-16,1 0 1 0,0 0-1 16,3 0 1-16,-3 0-1 0,1 0 1 15,2 0 0-15,-3 5 0 0,5 0-1 0,-4-1 1 16,4 1-1-16,0 2 0 0,4-3 0 16,-2-4 1-16,-1 5 0 0,-1-5 1 15,1 0 0-15,0 0 2 0,0 0 0 16,0-5 1-16,3 1-1 0,-1 0 0 15,2 0 0-15,-2 4-1 0,1 0-1 16,-2 0-1-16,-2 4 0 0,3-4 0 16,-4 8-1-16,0-5 1 0,1-3 1 0,0 0 1 15,-4 0 0-15,3 0 2 0,-3 0 0 16,2-3 1-16,-3-2-1 0,0 0 0 16,1 2-1-16,0-2 0 0,-1 0-2 15,-1 1 0-15,-1 4-1 0,1-7 0 16,-1 7 0-16,-2-6-1 0,1 6 0 15,-3 0 1-15,2 0-1 0,-1 0 0 0,0 0 1 16,1 0-1-16,-1 4 1 16,-1-4-1-16,4 0 2 0,-2 0-1 0,2-5 1 15,-1 5 0-15,-1-4 0 0,1 4 0 16,-1-4 0-16,0 4 0 0,0 0-2 16,-2 0 1-16,-1 0-1 0,-1-4 1 15,-1 4-1-15,2 0 0 0,-3 0 1 16,2 0-1-16,0 0 0 0,-1-5 1 15,2 5-1-15,-2-5 0 0,2 5 1 16,-3-4 0-16,1 4-1 0,2-3 1 0,-1 3 0 16,1 0 0-16,-2 0-1 0,2-4 0 15,-1 4 1-15,0 4-1 0,1-4 0 16,-2 3 0-16,2-3 0 0,-2 4 1 16,2-4-1-16,-4 3 0 0,0-3 0 15,1 0 0-15,-2 0 0 0,-2 0 1 0,-2 4-1 16,-1-4 0-16,-4 0 1 0,5 0 1 15,-5 0 2-15,0 0 2 16,5 0 0-16,-5 0 0 0,0 0 1 0,0 0-1 16,0 0-1-16,0 0-2 0,0 0-1 15,0 0-1-15,0 0-1 0,3 0 0 16,-3 0-6-16,0 0-8 0,0 0-13 16,4 6-95-16,-4-6-98 0,-6 0-245 15</inkml:trace>
  <inkml:trace contextRef="#ctx1" brushRef="#br0" timeOffset="60843.2">12098 11957 224 0,'0'0'74'0,"4"-4"6"16,-4 4-9-16,0-5-24 0,0 5-7 15,0 0-8-15,0 0-9 0,0 0-7 16,0 0-5-16,0 0-4 0,0 0-2 16,3 0 0-16,-3 0 0 0,0 0 2 15,0 0 0-15,5 0 1 0,-5 0 1 16,0 3-1-16,0-3 0 0,0 0-1 15,0 4-1-15,0-4 0 0,0 0 1 16,0 0 0-16,0 0 0 0,-6 0-1 0,0 4 1 16,-1-4-1-16,-6 3 1 0,2 1-2 15,-5-4 0-15,3 7-1 0,-4-1 0 16,1 0 0-16,2 0-1 0,1 1-1 16,3 3 0-16,0-1-1 0,1 3 0 15,3 0-1-15,0 0 0 0,6 1 1 16,-4 1-1-16,4 0 0 0,4 3 0 15,2-1 0-15,5 1 0 0,3-1 1 0,1 1-1 16,3-1 0-16,2 0 0 0,1-2 0 16,2 1 0-16,-3-2 1 0,-3 0-2 15,0-2 1-15,-3 0-1 0,-4-1 1 16,-2 1-1-16,-8-2 1 0,0 4-1 16,-8-2 1-16,-4 1 0 0,-6-2 0 15,-3 0 0-15,-2-2 0 0,-2-3 0 16,-1-1 1-16,-1-4 0 0,2 0-1 15,-1 0 1-15,3-4 0 0,1 1 0 0,3-2 0 16,2 1-1-16,4 0 0 0,0 1-3 16,3 3-3-16,3-4-5 0,2 4-8 15,5 0-11-15,0 0-82 0,6-5-87 16,1 5-210-16</inkml:trace>
  <inkml:trace contextRef="#ctx1" brushRef="#br0" timeOffset="61495.99">12352 12198 367 0,'-3'0'89'0,"3"3"2"0,-7-3-41 16,7 0-28-16,0 4-4 0,0-4-1 15,0 0-1-15,4 0 0 0,-1 0-1 16,3-4-2-16,1 0-2 0,0-2-3 15,5 0-1-15,-2-4-2 0,2 0-2 16,0-4-1-16,4 1-1 0,-2-2 0 16,2-2-1-16,-5-2 1 0,4 0-1 0,-2-1 0 15,-2 2 1-15,0 2-1 16,0-1 0-16,-4 5 1 0,1 2-1 0,-2 2 0 16,0 5 1-16,-6 3 0 0,4 0 2 15,-4 0 2-15,0 7 3 0,-3 4 2 16,-1 4 2-16,1 3 0 0,-3 6 0 15,-1 1-1-15,1 4-2 0,-1 0-3 16,1-2-1-16,2 0-2 0,0 1 0 16,0-5-1-16,4-3-1 0,0-3-1 15,0-1 1-15,0-2-1 0,0-3 1 0,6-2-1 16,-1 0 0-16,-1-3-1 0,-1-1-3 16,-3-2-3-16,5-3-7 0,-5 0-6 15,0-5-12-15,0 1-91 0,0-1-93 16,-5-1-228-16</inkml:trace>
  <inkml:trace contextRef="#ctx1" brushRef="#br0" timeOffset="62828.17">14940 11973 335 0,'0'0'86'0,"0"0"3"15,2 0-40-15,-2 0-17 0,0 0-9 0,0 5-6 16,7-5-3-16,-7 4-3 0,0-4 0 16,0 0-2-16,4 3-1 0,-4-3 1 15,0 0 0-15,0 0 0 0,0 0 0 16,0 0 0-16,-7 0 0 0,3 0-1 15,-1-6-1-15,-3 6-2 0,-3-6 0 16,1 3-2-16,-2 3 1 0,-2-4-1 0,0 4-1 16,-1 0 0-16,-2 0-1 15,1 0 0-15,0 5-1 0,2 0 0 16,1 1 1-16,5 1-1 0,0 1 0 0,8 3 0 16,0 1 0-16,7 3 0 0,1-1 1 15,4 3-1-15,3 1 0 0,3-1 0 16,1-1 0-16,0 0 0 0,-2-1 0 15,2-1 1-15,-5-1-1 0,2-2 0 16,-4 0 0-16,-3 0 0 0,-1 0 0 16,-2-1 0-16,-2 2 0 0,-4-2 0 0,0 0 0 15,0 0 0-15,-6-1 0 0,-1 1 0 16,-7 2 0-16,-2-2 0 0,-3 5 1 16,-2-2-1-16,-1-1 0 0,-1-3 0 15,1-4 1-15,-2-5-1 0,5-5 0 16,3-5 1-16,-1 0-1 0,0-1 0 15,1 0 0-15,2 2 0 0,5 0-4 0,-1 5-3 16,1 4-5-16,3-5-10 16,6 5-63-16,0-5-27 0,5 1-77 0,3 1-165 15</inkml:trace>
  <inkml:trace contextRef="#ctx1" brushRef="#br0" timeOffset="63660.7">15255 11997 307 0,'-3'0'78'0,"-1"5"2"0,0-5-17 0,1 0-42 15,-1 0-4-15,-1 0-1 0,0-4 2 16,2 4 1-16,0 0 1 0,-1 0-2 15,0 0-1-15,0 4-2 0,4-4-3 16,-3 0-2-16,3 0-3 0,-4 0-1 16,4-6-2-16,0 6-1 0,0-9-1 15,0 2-1-15,6-1 0 0,-1 2 0 16,3 0-1-16,-2 0 0 0,4 0 1 16,-2 0-1-16,5 2 1 0,-1 1 0 0,-1-3 0 15,2 6 1-15,0-4 0 0,1 4 1 16,-3 3-1-16,-2 2 2 0,1 2-1 15,-1 3 2-15,-4 2-1 0,-1 2 2 16,-4 2-1-16,0 1 1 0,-6 0-1 16,-3 3 0-16,-4-2-1 0,-1 2-1 15,-6-1 0-15,1-3-1 0,-4 3-1 16,-1-2 0-16,-2-3 0 0,4 2-1 0,2-2 1 16,2-1-1-16,5 1 0 0,-2-4 0 15,11-3 0-15,4 1 0 0,0-4 0 16,0-4 0-16,8 4 0 0,6-4 0 15,1 0 0-15,7 0 0 0,4 0 1 16,3 0-1-16,5 3 0 0,2 2 0 16,-3-5 0-16,3 10 1 0,-1-10-1 15,-6 0 0-15,-1 3 0 0,-7 0 1 16,-4-3 0-16,-4 0 1 0,-4 0 1 16,-5 0 2-16,-4 0 1 0,0 0 0 0,0 0-1 15,-7 0 0-15,1 0-2 0,0 0-4 16,-1 0-9-16,-2 0-8 0,5 0-23 15,4 0-81-15,0-4-93 0,0 0-225 16</inkml:trace>
  <inkml:trace contextRef="#ctx1" brushRef="#br0" timeOffset="64774.88">17944 11932 299 0,'0'0'67'0,"0"0"6"15,0 0-48-15,0-4-3 0,0 4 2 16,0-5 2-16,0 5 2 0,-5-6-1 16,5 3-2-16,-7-1-3 0,2-1-3 0,-1 1-1 15,-1 1-2-15,0-1-4 0,-5 4-2 16,3 0-3-16,-6 0-3 0,-2 0-1 15,-2 4-1-15,0-1-1 0,-1 2 0 16,-1 3 0-16,1 0-1 0,0 2 1 16,4-2-1-16,0 3 1 0,7 2-1 15,1 1 0-15,3-1 0 0,5 1 1 16,0 1-1-16,7 0 0 0,1-1 0 16,4 1 0-16,2 3 0 0,0-2 1 0,9 1-1 15,-2-3 0-15,1 1 0 0,5 1 0 16,2-1 0-16,-5-5 0 0,2-2 0 15,-6 2 0-15,-1-4 0 0,-6 1 0 16,-2-1 0-16,-11 1 0 0,0-1 0 16,-9 0 1-16,-5 0-1 0,-3 1 0 15,-8 0 1-15,-6-1 0 0,2-1 1 16,-6 0 1-16,-1-5 0 0,3 5 0 0,3-5 1 16,0 4-1-16,4-4 0 0,4 0-2 15,2 5-4-15,2-5-4 0,5 0-7 16,4 0-10-16,4 0-55 0,-1-4-30 15,6 0-75-15,6 0-157 0</inkml:trace>
  <inkml:trace contextRef="#ctx1" brushRef="#br0" timeOffset="65557.89">18191 11893 348 0,'0'0'85'0,"-7"4"3"15,1-4-49-15,3 3-10 0,-2-3-4 16,1 0-2-16,1 0-3 0,3 0-2 0,-5 0-3 16,5 0-3-16,0 0-4 0,0-6-2 15,3 3-2-15,2 0-1 0,1-2-1 16,7-2-1-16,-1 0 0 0,2 2 1 16,5 0-1-16,0 1 0 0,1 4 1 15,0 0 0-15,0 0-1 0,-5 5 1 0,-1 2 1 16,-1 2 2-16,-3 1 1 15,-3 2 2-15,-7 1 3 0,0 2 0 0,0-1 2 16,-11 4-1-16,-2-3-1 0,1 3-2 16,-2-1-2-16,0-5-2 0,1 0-2 15,2-2-1-15,2-1-1 0,6-1-1 16,3-2 0-16,0 2 0 0,3 1-1 16,8-1 0-16,0-2 0 0,7 2 0 15,1-1 0-15,2-3 0 0,3 0 1 16,0 4-1-16,-3 0 1 0,-4 1 0 15,0 3 0-15,-2-1 0 0,-6 1 0 16,-3 2 0-16,-6 0 0 0,0-1 0 0,-3 2 0 16,-6-6 0-16,-5 4 1 0,-1-3 0 15,-5 1 0-15,-1-4 0 0,-5 0 0 16,0-3 0-16,-1 2 0 0,1-3 1 16,-1-3-1-16,2 0-1 0,-1 0 1 0,5 0 0 15,0 0-1-15,3-3 0 16,3 3-4-16,3 0-7 0,5-5-9 0,1 5-20 15,6-5-82-15,6 0-92 0,2 0-225 16</inkml:trace>
  <inkml:trace contextRef="#ctx0" brushRef="#br1" timeOffset="101211.4">25376 10343 0,'0'0'0,"0"0"15</inkml:trace>
  <inkml:trace contextRef="#ctx1" brushRef="#br1" timeOffset="103169.95">13776 6938 151 0,'0'0'37'0,"3"0"0"16,-3-5-23-16,0 5-4 0,5 0-4 16,-5 0-1-16,0 0-3 0,0-4-1 15,0 4 1-15,2 0-1 0,-2-6 1 16,0 6 0-16,0-3-1 0,5 3 1 15,-5-3-1-15,0 3 1 0,0 0-1 16,0-6 1-16,0 6-1 0,-5 0 0 0,5-3 0 16,-2 3 0-16,2-5-1 0,-5 1 0 15,5 4 1-15,-8-4-1 16,5 0 1-16,-1 4-1 0,-1-5 1 0,5 5 0 16,-3 0 1-16,3 0 1 0,-4 0 1 15,4 0 1-15,-7 3 0 0,7-3 0 16,-3 4-1-16,3-4 0 0,-5 4-2 15,5 0-1-15,-5-4 1 0,5 3 1 0,-2-3 1 16,2 4 1-16,0-4 0 16,0 0 1-16,0 0 0 0,0 0-2 0,0 0-2 15,0 0-1-15,0 0 0 0,0 0 0 16,0 0 1-16,0 3 0 0,2-3 2 16,-2 4 0-16,6-4-1 0,-6 0 1 15,0 3 0-15,5-3 1 0,-5 0 1 16,2 0 2-16,-2 0 3 0,7 0 0 15,-7-3 1-15,6 3 0 0,-1-6 0 16,-5 6 0-16,6-5-2 0,-6 5-1 0,6-5-1 16,-6 2 0-16,0 3 1 0,0-4-1 15,0 4 0-15,0-4-2 0,-6 4 1 16,1 0-2-16,-1 0 0 0,0 0-1 16,-2 0 0-16,2-4-1 0,-2 4 0 15,-3-4 1-15,3 4-1 0,1 0-1 16,-1 0 0-16,-1 0-1 0,6 0-1 15,-3 0 0-15,4 4 0 0,-2-4-1 16,1 4 1-16,3 0-1 0,-4 1 0 0,4 0 1 16,0 0-1-16,0-1 1 0,0 2 0 15,0-2 0-15,5 0 0 0,-3 1 0 16,3-1 0-16,-3-4 0 0,5 6 1 16,-3-6-1-16,-1 3 0 0,6 1 0 15,-5-4 0-15,2 5 0 0,2-5 1 16,1 4-1-16,-3-4 1 0,-2 0 0 15,1 0-1-15,0-4 1 0,-5 4-1 0,3-5 1 16,-3 5 0-16,5-4 1 0,-5 4 1 16,0 0 2-16,0-3-1 0,0 3 1 15,0-5 0-15,0 5 0 0,-5-4-1 16,5 1-2-16,-7 3-1 0,7-6 0 16,-3 6 0-16,-1-5 0 0,4 5-1 15,-6-6 1-15,4 6-1 0,2-4 0 16,-7-1 1-16,2 1-1 0,-1-1 0 0,3 1 0 15,-2 0 0-15,0 4 0 0,3-7 0 16,2 7 0-16,-5 0 0 0,5-3 1 16,0 3-1-16,-2 0 0 0,2 0 0 15,0 0 0-15,0-4-1 0,0 4 1 16,0 0 0-16,0 0-1 0,0 0 0 16,0 0-1-16,0 0 1 0,0 4 0 15,0-4 0-15,0 5 1 0,0-5 0 0,0 6 0 16,0-1 1-16,0-1-1 0,0 0 1 15,2 1-1-15,-2 0 1 0,0-1-1 16,6 0 0-16,-6-4 1 0,0 4-1 16,5-4 0-16,-3 4 0 0,4-4 1 15,-6 5 0-15,7-5 0 0,-5 0 0 16,-2 0 1-16,6 0 1 0,-6-5-1 16,0 1 1-16,0 1 0 0,0-2 1 0,0 0 0 15,-6-1 0-15,4 1 0 0,-4 1 0 16,3-1 0-16,-2 2-1 0,0-1 0 15,5 4-1-15,-6 0-1 0,6 0 0 16,-3 0-1-16,3 0 0 0,-4 0 0 16,4 0 0-16,0 0 0 0,-4 0 0 15,4 5-1-15,0-5 1 0,0 6 0 16,0-2 0-16,0 1 0 0,0 0 0 16,0 0 0-16,0 2 0 0,0-2 0 0,0 2 1 15,4-1-1-15,-4-1 0 0,5 0 0 16,-5-1 0-16,2-1 0 0,-2-3 0 15,6 9-1-15,-1-6 1 0,0 2 0 16,-2-1 0-16,3-4 0 0,-1 5 0 16,-2-5 0-16,-3 0 0 0,5 0 0 15,-5 0 0-15,0-4 1 0,5 4-1 0,-5-3 0 16,0 3 0-16,0-5 1 0,0 5-1 16,0-4 1-16,0 4 0 0,-5-5-1 15,5 5 1-15,-8-7-1 0,2 2 0 16,-1 0 1-16,0 2-1 0,0 3 0 15,-2-7 0-15,0 7 0 0,4 0 0 16,2 0 1-16,-8 0-2 16,11 5 1-16,-2-1-1 0,2-4 1 15,0 6-1-15,0-1 1 0,6 1 0 16,-3-1-1-16,3 0 1 0,0 0 0 0,0-2 0 16,1 1-1-16,-1 1 1 0,1-1 0 15,-1-4 0-15,1 4 0 0,-1-4 0 16,0 0 0-16,0 0 0 0,-6 0 1 15,3-7-1-15,-3 3 0 0,5 0 1 16,-5-1 0-16,0 0-1 0,-5 1 1 16,2-1-1-16,-3-1 0 0,-4 0 1 0,2 1-1 15,-4 2 1-15,3 3-1 0,-4 0 0 16,2 0 0-16,2 3 0 0,1 3-1 16,2 0 1-16,1 2-1 0,5-2 1 15,0 1-1-15,0 0 1 0,0-2 0 16,5 0 0-16,1-1-1 0,-2 0-3 15,6-4-2-15,-3 0-9 0,1 0-45 16,0 0-37-16,-2-7-71 0,1 7-160 16</inkml:trace>
  <inkml:trace contextRef="#ctx1" brushRef="#br1" timeOffset="104421.12">13750 7007 216 0,'0'0'51'15,"-6"0"1"-15,6 0-31 0,-5-5-5 16,5 5-2-16,-3-5 0 0,3 2 2 16,-4-2 1-16,-3-1 2 0,5-2 0 15,-3 1 1-15,-2 1 1 0,2 1 1 16,2 0-1-16,-2 2-1 0,5 3-3 16,0 0-2-16,-6 4-2 0,6 0-3 15,-5 2-3-15,5 1-3 0,-3 0-1 0,3 0 0 16,-5 1-1-16,5-1 0 0,-2 0 0 15,2-2 0-15,0-1 0 0,0 2-1 16,0-2 0-16,0 0 0 0,0-4 0 16,0 5 0-16,2-5 0 0,-2 0-1 15,7 0 2-15,-7 0-1 0,7-6 0 16,-2 2 1-16,0 4 0 0,-2-9 0 16,8 1 2-16,-9 2-2 0,3 1 0 15,-5-1-1-15,0-4 1 0,-5 0 0 16,3 1 1-16,-4 0 0 0,-1 2 1 15,0 2 0-15,0 0 2 0,0 5-1 16,0 0 0-16,0 0 0 0,1 0 0 16,0 0-2-16,0 0 0 0,0 6-2 15,1-1 1-15,3 0-1 0,-3 1 0 16,5 0-1-16,-2 1 1 0,2-2 0 16,-5 1-1-16,5-1 1 0,0-1-1 0,0-4 0 15,0 6 0-15,0-6 0 0,5 5 0 16,-3-5 0-16,4 3 0 0,0-3 0 15,1 5 0-15,0-5 0 0,0 0 0 16,-1 0 0-16,0 3 0 0,2-3 0 16,-3 0 0-16,-3 0 0 0,4 0 0 15,-1 6-1-15,1-6 1 0,-4 4 0 0,5-4 0 16,-7 3 0-16,6-3 0 0,-6 0 0 16,0-4 1-16,0-2-1 0,0 2 1 15,0-1-1-15,0-1 1 0,0 0-1 16,-5-3 1-16,3-1-1 0,-5 0 0 15,1 2 1-15,-1-2-1 0,-1 4 0 16,-4-1 0-16,4 7 1 0,-2-4-1 16,2 4 0-16,1 0 0 0,1 6 0 0,-1-2 0 15,2 1 0-15,5 1 0 0,-2 1 0 16,2-1 0-16,0 2-1 0,-6 0 1 16,6-2 0-16,0 0 0 0,0 1 0 15,7-3 0-15,-7 0 0 0,5-4-1 16,1 0 1-16,0 0-1 0,1 0 1 15,1 0 0-15,-2-5-1 0,1 2 2 16,0-2-1-16,-2 0 0 0,-2-1 1 0,-3 0-1 16,0-1 0-16,0 2 1 0,0-2-1 15,-4 0 1-15,-2-1-1 0,-1 3 1 16,-3 0-1-16,1 1 1 0,-2 0-1 16,2 4 0-16,-2 0 1 0,4 5-1 15,1 1 0-15,4 1 0 0,-2 2 0 16,4 1-2-16,-3 1-3 0,3 0-5 15,0-1-11-15,0 0-83 0,3-2-85 16,3 0-212-16</inkml:trace>
  <inkml:trace contextRef="#ctx1" brushRef="#br1" timeOffset="108571.07">16696 9376 233 0,'0'0'56'0,"-5"0"2"0,5 0-36 16,-2 0-3-16,2 0 1 0,0 0 1 0,-6 0-1 15,6 0-1-15,-6-4-3 0,6 4-3 16,-7-3-1-16,3 3-3 0,0-5-2 16,4 2-3-16,-7 3-1 0,3-5-1 15,-2 5-1-15,4-5 0 0,-4 5 0 16,6-4 0-16,-4 4 0 0,1-5 1 15,3 5 0-15,-5 0-1 0,5 0 1 16,-2 0 0-16,2 0-1 0,-5 8 1 16,5-3-1-16,0 2 0 0,-6-1 0 0,6 1 0 15,0 1 0-15,-3-1 1 0,3 0-1 16,0 1 0-16,0-1 1 0,3 2-1 16,-3-2 1-16,6 0-1 0,-1 1 0 15,0-4 0-15,-2 0 0 0,3-4-1 16,0 4 1-16,0-4-1 0,-4 0 2 15,4-6 0-15,0 0 0 0,-1-2 1 16,3 1 1-16,-4-4-1 0,2 0 0 0,2-1 0 16,-3-1-1-16,2 1-1 0,-3 1 1 15,-4-2-1-15,0 6 1 0,0-2-1 16,0 2 1-16,-8 3 0 0,1 0 0 16,0 4 1-16,-3 0 0 0,2 0 1 15,1 0-1-15,1 0 1 0,-1 6-1 16,1-1 0-16,-1 1-1 0,3 2 0 15,-1 0-1-15,0 1 0 0,0-1 0 16,1 0 0-16,0 1 0 0,0 0 0 0,4 3 0 16,-3-2-1-16,3 2 1 0,-5 1-1 15,5-1 1-15,0-1-1 0,0 0 0 16,0-3 0-16,0 1 0 0,0-4 0 16,6 0 0-16,-6-2-1 0,6-3 1 15,-2 0 0-15,0 0 1 0,1 0 0 16,-3-6 1-16,3 0 0 0,-2 0 0 15,1-1 0-15,-4-1-1 0,4 0 0 0,-4-1 0 16,3 2 0-16,-3 0 0 0,0-1 0 16,0 1 0-16,0-1 0 0,-3 2 0 15,3 0 0-15,-6 0-1 0,0 0 1 16,-1 4 0-16,1 2-1 0,-2-4 1 16,2 4 1-16,1 0-1 0,-1 0 1 15,4 4-1-15,2-2 1 0,-4 3 0 16,4 1-1-16,0 0-1 0,0 0 1 0,0 2-1 15,0 0 1-15,0 1-1 0,4 0 0 16,-4 0 1-16,0 0-1 0,5-2 0 16,-5 2 0-16,6-3 0 0,-2-1-1 15,0-5 0-15,0 3 0 0,2-3 0 16,0 0 0-16,-1-6 0 0,1 1 1 16,-2-1 0-16,1-4 0 0,-2 0 1 15,1 1-1-15,-4-2 1 0,5-1-1 16,-5 0 0-16,2 1 1 0,-2 0-1 0,0 3 0 15,0-1 0-15,0 1 1 0,0 1-1 16,-5-1 1-16,1 3 0 0,-1 1 0 16,-2 1-1-16,1 3 1 0,-1 0-1 15,1 0 1-15,-2 4-1 0,2 2 0 16,-1 0 0-16,2 0 1 0,3 1-1 16,2 0 0-16,0 0 0 0,0 0 1 15,0 2-1-15,0-2 0 0,2-1 1 0,3 1-1 16,1-1 0-16,-3 1 0 0,3-2 0 15,0-2-1-15,0-3 0 0,0 0 1 16,-1-5 0-16,-1-1-1 0,1-1 1 16,0-2 1-16,-3-1 0 0,-2-1-1 15,6 0 1-15,-6-1-1 0,0 0-1 16,0 0 1-16,0 0-1 0,-6 3-1 16,-1 2 0-16,0 0 1 0,0 4-2 0,-3 3 1 15,0 0 0-15,3 8 0 0,-2-1 1 16,2 4 0-16,3 1 1 0,-2 3 0 15,6-3 0-15,0 5 0 0,0-4 1 16,0 0-1-16,0 1 0 0,6-1 1 16,-4-2-3-16,4-1-9 0,0-1-85 15,0-3-80-15,1-6-208 0</inkml:trace>
  <inkml:trace contextRef="#ctx1" brushRef="#br1" timeOffset="113923.65">19675 10603 179 0,'0'-4'47'0,"5"4"3"16,-5-5-22-16,0 2-4 0,0 3 0 16,0-5-1-16,0 5-3 0,0 0-1 15,-5-6-2-15,5 6-3 0,-3 0-2 16,0 0-2-16,3 0 0 0,-4 0 0 15,1 0 0-15,3 0-2 0,-7 0 0 16,7 0 1-16,-7 0-1 0,2 6 1 16,3-6 0-16,-3 0-2 0,-1 3 1 0,1-3-1 15,-1 0-2-15,1 4 0 0,0-4-2 16,-1 0 0-16,1 4-1 0,2-4 0 16,-3 0-1-16,3 0-1 0,-1 3 0 15,1-3 2-15,3 0 0 0,-7 0 1 16,7 5 1-16,-6-5 0 0,6 3 0 15,0-3 0-15,0 4 0 0,0-4-2 0,0 6-1 16,0-6 0-16,0 3 0 0,7-3 1 16,-4 0 0-16,2 0-1 0,-1 0 1 15,2 0-1-15,-1-4 1 0,2 4-1 16,-1-6 0-16,0 6 0 0,1-4 0 16,-1 4-1-16,-2-6 1 0,0 6-1 15,-1-3 1-15,0 3-1 0,-3-4 0 16,6 4 1-16,-6 0-1 0,0 0 1 15,0 0-1-15,3-3 1 0,-3 3 0 0,0 0 1 16,0 0-1-16,0 0 0 0,-4 0 0 16,4 0 0-16,-5 0 0 0,1 0 0 15,0 0-1-15,-2 0 0 0,2 0 0 16,-1 0 0-16,1 3 0 0,-3-3 0 16,1 4-1-16,-1-1 1 0,1-3-1 15,2 6 1-15,-2-6-1 0,2 4 1 16,4-4 0-16,-5 6-1 0,0-6 1 0,5 0 0 15,0 0 0-15,0 3 0 0,0-3 0 16,0 0 0-16,0 0 0 0,0 0 0 16,5 4 0-16,-5-4 0 0,0 4 0 15,3-4 0-15,0 4 0 0,-3 0 1 16,6 0-1-16,-6-1 0 0,6-3 0 16,-3 5 1-16,1-5-1 0,2 4 0 15,-4-4-1-15,4 0 1 0,-3 0 0 16,1 0 1-16,1-6-1 0,-2 2 1 0,1-1 0 15,0 0 0-15,0 1 0 0,-4-1 0 16,5 0 0-16,-5-1 0 0,0 2 0 16,0 0 1-16,0 0-1 0,-5 1 2 15,3 3-1-15,-4 0 0 0,0 0 1 16,-1 0-1-16,-2 0 1 0,-1 0-1 16,2 0-1-16,-1 0 1 0,-1 0-1 0,-1 0-1 15,2 3 1-15,3-3-1 0,-1 0 0 16,1 0-1-16,4 4 0 0,2-4 1 15,-5 4-1-15,5-4 1 0,0 4 0 16,0-4-1-16,0 7 1 0,0-2 1 16,0-1-1-16,0 0 0 0,3 0 0 15,-3 1 0-15,4 0 0 0,2 1 0 0,0-3 0 16,0 0 0-16,-2 2-1 16,2-5 1-16,1 0-1 0,0 0 1 0,-3 0 0 15,2 0 0-15,0-8 0 0,0 4 0 16,-4-1 1-16,5-1 0 0,-4 1 0 15,-3 0-1-15,4 0 1 0,-4 1 0 16,0 1-1-16,0-2 1 0,0 2 0 16,0 3 0-16,-2-5 0 0,-3 5-1 15,3-4 1-15,-4 4-1 0,0 0 0 16,-1 0 0-16,1 0 0 0,0 0 0 0,-2 0-1 16,-1 0 1-16,4 6 0 0,-1-3-1 15,0 0 1-15,2 3 0 0,1-2 0 16,3 1-1-16,0 0 1 0,0 0 0 15,0 0 0-15,0 3 0 0,0-4 0 16,6 2 1-16,-2 0-1 0,2 0 0 16,-1-1 0-16,1-2 0 0,0-3-1 0,2 5 1 15,0-5-1-15,-3 0 1 0,1-4-1 16,0 4 1-16,2-7 0 0,-2 2 0 16,0-1 1-16,0-1-1 0,0-2 1 15,-3 3-1-15,3-1 1 0,-3 0-1 16,-3 0 1-16,0 1 0 0,0 1-1 15,0 2 1-15,-5-1-1 0,-4 0 1 16,2 1-1-16,-2 3 1 0,-2-5-1 0,2 5-1 16,-2 0 1-16,2 0-1 0,-1 0 1 15,0 6-1-15,4-2 1 0,-1 3 0 16,0-2 0-16,3 5 0 0,-1-2 0 16,1 1 0-16,4-1 0 0,-3-1 0 15,3 2 1-15,0-3-1 0,6-1-1 16,0-1 1-16,1-1 0 0,3-3 0 15,0 0-1-15,0 0 1 0,0 0 0 16,0-6 0-16,0 3 0 0,-1-3 0 16,-1-1 1-16,-2 0-1 0,0 1 0 0,-2 1 0 15,-1-1 1-15,-3 2-1 0,7 0 1 16,-7 0-1-16,0 4 1 0,0-5 0 16,-5 1 0-16,2 4 0 0,-3-5-1 15,0 5 1-15,0-3-1 0,-1 3 1 16,-1 0-1-16,0 0 1 0,3 0 0 15,-1 3-1-15,1 0 0 0,0-3 1 16,-1 7-1-16,6-3-1 0,-4 1 1 0,4-1 0 16,0 4 0-16,0-3 0 0,0 2 0 15,4-2 0-15,0 2 0 0,3-3 0 16,-1 0 0-16,0-4 0 0,1 3-1 16,0-3 1-16,2-3 0 0,-2-1-1 15,2 0 1-15,-3-3 1 0,2 1-1 16,-2 0 1-16,-2 0-1 0,-1-3 1 15,-3 3 0-15,0-1 0 0,0 0-1 0,0 1 1 16,-5 0 0-16,-2 0 0 0,-1 2-1 16,-2 1 1-16,-2 3-1 0,-2-4 0 15,1 4 0-15,-4 0 0 0,4 5 0 16,0 0-1-16,3 0 1 0,3 1 0 16,3 3 0-16,4 2 0 0,0-1 0 15,0 4 0-15,8-3 0 0,1 4 0 0,2-3 0 16,-1-3-1-16,2-2-4 15,2-4-6-15,-1-3-32 0,-2-3-58 0,1-6-77 16,3-1-186-16</inkml:trace>
  <inkml:trace contextRef="#ctx1" brushRef="#br1" timeOffset="142999.68">16719 9501 185 0,'0'0'40'16,"0"0"1"-16,0 0-30 0,0-3-5 15,0 3-1-15,0-5 2 0,0 1 1 16,0 1 0-16,0-2 0 0,0 0 1 0,0 0-1 15,0 1 0-15,4 0 0 0,-4-1 0 16,0 2 0-16,0 3 2 0,0-6 2 16,0 6 2-16,0-5 2 0,0 5 1 15,0-4 0-15,0 4 0 0,0 0-1 16,-2-3-3-16,2 3-2 0,0 0-1 16,0 0-2-16,-4-5 0 0,4 5-1 15,-4 0 0-15,4 0 0 0,-4 0 0 16,4 0-1-16,-7 0 0 0,7 0-2 0,-5 0-1 15,5 0 0-15,-3 0 0 0,3 0 1 16,-5 0 0-16,5 3 0 0,0-3 1 16,-5 0 0-16,5 5 1 0,0-5-1 15,-4 0 1-15,4 0-1 0,0 0 1 16,-3 0 0-16,3 4 0 0,0-4 0 16,0 0 1-16,0 0-1 0,0 0 1 0,0 0-2 15,0 0 0-15,0-5-1 0,-5 5-1 16,5-4 0-16,0 1-1 0,-3 3 0 15,3-7 0-15,0 7 2 0,-5-3 0 16,5 3 1-16,0 0 1 0,0 0 0 16,-2 0-1-16,2 0 0 0,0 0-1 15,0 0-1-15,0 0-1 0,0 0-1 16,0 4 0-16,0-4-1 0,0 7 1 16,0-3-1-16,0-1 0 0,0 2 1 0,2 0-1 15,-2 0 1-15,0 0 0 0,5 1-1 16,-5 0 1-16,0 0-1 0,3-1 1 15,-3 2 1-15,5 2 0 0,-5-2 0 16,0 2 1-16,3 0 0 0,-3 0 0 16,0 1 0-16,0-2 0 0,0 1 0 0,0 0-1 15,0 1 1-15,0-2-1 16,0 0-1-16,0 2 1 0,0-2-1 16,-3 1 0-16,3-1 0 0,0-1-1 0,0 1 0 15,0-2 1-15,0-1-1 0,-5 0 0 16,5-1 0-16,0 2 1 0,0-2-1 15,0 4 1-15,-3 1-1 0,3 2 1 16,0-1 0-16,0 5 0 0,0-5 0 16,0 2 0-16,0-2-1 0,0-1 1 15,0 0 0-15,0-2-1 0,0 0 0 16,6-1 0-16,-6 3 1 0,2-3-1 0,-2 4 0 16,5-3 0-16,-5 1 0 0,0 2 1 15,2 0-1-15,-2 0 0 0,0 0 0 16,5-1 0-16,-5 1 1 0,2 0-1 15,-2-2 1-15,6 1-1 0,-6 0 0 16,6-2 1-16,-6 2-1 0,6-2 0 16,-6-2 1-16,0 2-1 0,2-1 0 0,-2 2 1 15,0-2-1-15,0 0 1 16,0 3 0-16,0-2-1 0,0-1 1 0,0 2-1 16,0-1 1-16,0-1-1 0,0 0 1 15,0 0-1-15,-2 2 1 0,2-3-1 16,-6 2 1-16,6-1-1 0,0 1 2 15,-4 0-1-15,4 2 1 0,-3-1 1 16,-2 0 0-16,5 2-1 0,0-2 1 16,0 3-1-16,0-2-1 0,-2-1 0 0,2 0 0 15,0-1-1-15,0 1 0 0,0-1 0 16,0-1 1-16,0 3-1 0,0 0 0 16,-5 2 0-16,5-1 0 0,0 1 1 15,0-3-1-15,0-1 0 0,0-1 0 16,0-2 0-16,0 0 0 0,0-1 0 15,0 0 0-15,0 2 0 0,0 2 0 16,0 0 0-16,0 1 0 0,0 0 0 16,0 2 0-16,0 0 0 0,5 0 1 0,-5-1-1 15,0-2 0-15,0 2 0 0,0-1 0 16,0 0 0-16,0-1 0 0,2 1 0 16,-2-2 1-16,0 3-1 0,0-2 0 15,0-1 0-15,0 0 0 0,0-2 0 16,5 2 0-16,-5-2 0 0,0 0 0 15,0 0 0-15,5 0 0 0,-5-1 0 16,0 3 0-16,0-6 1 0,0 4-1 16,0 0 0-16,0 0 0 0,0 0 0 0,0 2 0 15,0 0 0-15,0 0 0 0,0 0 0 16,0 0 1-16,0 0-1 0,0 1 0 16,-5-2 0-16,5 1 0 0,-2-1 0 15,2-1 0-15,0 1 0 0,0-2 0 16,-4 2 1-16,4-1-1 0,0 2 0 15,0-3 0-15,-4 0 0 0,4-3 0 0,0 7 0 16,0-4 0-16,-3 2 0 0,3-5 0 16,0 7 0-16,0-3 0 0,0 2 0 15,0 0 0-15,0-2 0 0,0 1 0 16,0-1 0-16,0 1 0 0,0-5 0 16,0 5 0-16,0-5 0 0,0 4 1 15,-5-4-1-15,5 5 0 0,0-1 0 16,0 1 0-16,0 0 0 0,0-1 0 0,0-4 0 15,0 6 0-15,0-3 0 0,0-3 0 16,0 5 0-16,0-5 0 0,0 5 0 16,0-1 0-16,0-4 0 0,0 4 0 15,5-4 0-15,-5 7 0 0,0-7 0 16,0 3 0-16,0-3 0 0,0 4 0 16,0-4 0-16,0 0 0 0,3 5 0 15,-3-5 0-15,0 4 0 0,0-4 0 16,0 5 0-16,4-5 0 0,-4 3 0 0,0-3-1 15,0 5 1-15,0-5 0 0,0 0 0 16,4 5 0-16,-4-5 0 0,0 5 0 16,0-5 1-16,0 6-1 0,0-6 0 15,0 4 0-15,0-4-1 0,0 0 0 16,0 0 1-16,0 0-1 0,0 0 1 16,0-4 0-16,0 4 0 0,0-6 1 0,0 6 0 15,0 0 0-15,0 0 0 0,0 0 0 16,0 0 0-16,0 0 0 0,0 0 0 15,0 0-1-15,0 0 0 0,0 0 1 16,0-4-1-16,0 4 0 0,0 0 0 16,-4-6 0-16,4 1 0 0,0-3 0 15,-4-4 1-15,4-2-1 0,0-6 0 16,0-2 0-16,0-4-3 0,4-3-6 16,-4-3-7-16,5-1-10 0,-5-3-96 0,0 1-96 15,4-2-241-15</inkml:trace>
  <inkml:trace contextRef="#ctx1" brushRef="#br1" timeOffset="146183.54">16655 10797 251 0,'0'0'65'0,"0"0"4"0,0 0-29 16,0 0-13-16,0-3-6 0,0 3-2 15,2 0-5-15,-2 0-3 0,0 0-2 0,0 0-3 16,0 0-1-16,0 0 0 0,0 0 1 15,0 0 0-15,0 0 1 0,0 3 2 16,0-3 0-16,0 0 0 0,0 4 0 16,5-4 1-16,-5 0-1 0,4 4 1 15,0-4 1-15,3 0 0 0,0 0 0 16,0 0-1-16,4 0-1 0,-2 0 0 0,3 0-2 16,1 0-2-16,-1 0 0 0,0 0-1 15,3 0-1-15,-2 3 0 0,2-3 0 16,4 0 0-16,1 0 1 0,1 0 0 15,0 0 1-15,1 0 1 0,0 0-1 16,1-3 0-16,-2 3 0 0,-1 0-1 16,1 0-1-16,-2-4-1 0,2 4 0 15,-2 0-1-15,2-4 0 0,0 4 0 16,-2 0 0-16,2-3 0 0,3 3-1 16,-2 0 1-16,-2 0-1 0,4-3 0 0,-1 3 1 15,2 0-1-15,-2 0 0 0,1 0 1 16,2-6-1-16,0 6 1 0,-2-4-1 15,-3 4 1-15,1 0-1 0,1 0 1 16,-7 0-1-16,4 0 0 0,-6 0 1 16,5 0-1-16,-5 0 0 0,5 0 1 15,1 0-1-15,-2 0 0 0,1 0 0 0,2-3 0 16,0 3 1-16,0 0-1 0,2 0 0 16,-1 0 1-16,3 0 1 0,-2-5 1 15,2 5 0-15,-1 0 1 0,-2 0 0 16,-1-4 0-16,-1 4 0 0,-1 0-1 15,-1 0-1-15,-3 0 0 0,2 0-1 16,-4 0 0-16,2 0 0 0,-3 0-1 16,0 0 1-16,2 0 0 0,0 0-1 15,1 0 1-15,-1-3-1 0,5 3 1 0,0-6 0 16,-1 2 0-16,-1-1 1 0,2 0-1 16,2 0 1-16,-2 1-1 0,-2 4 1 15,0-4-1-15,-1 4 0 0,1 0-1 16,-1 0 1-16,-1 3-1 0,-1-3 0 15,0 4 1-15,3-4-1 0,-2 6 1 0,-2-6-1 16,1 3 1-16,-1-3 0 0,3 0-1 16,-3 0 1-16,4 0 0 0,-3 0 0 15,4 0-1-15,-5 0 1 0,2 0-1 16,-1 0 1-16,0 0-1 0,-2 0 0 16,0-3 1-16,2-2-1 0,-1 5 0 15,3-5 0-15,-3 5 0 0,0-6 0 16,3 6 0-16,-2-6 1 0,1 3-1 15,0-1 0-15,2 0 0 0,-2 4 0 16,2 0 0-16,1 0 1 0,0-3-1 0,0 3 0 16,-2 0 0-16,3 0 1 0,-5 0-1 15,5 0 0-15,-5 0 0 0,2 0 1 16,-2 0-1-16,2 0 0 0,-3 0 1 16,1 0-1-16,-2 0 1 0,2 0-1 15,-3 0 0-15,1-5 1 0,1 5-1 16,-2 0 0-16,2 0 0 0,-3-3 0 0,0 3 1 15,3 0-1-15,-1-3 0 0,-2 3 0 16,3-5 0-16,-2 5 0 0,3-3 0 16,-2 3 0-16,1-4 0 0,0 4 1 15,-2-5-1-15,3 5 0 0,-1-4 0 16,1 4 0-16,0-5 0 0,-1 5 0 16,-1 0 1-16,0 0-1 0,-1 0 0 15,1 0 0-15,1 0 0 0,0 0 0 16,-2 0 0-16,3 0 0 0,-1 0 0 0,-1 0 0 15,-1 3 0-15,1-3 0 0,0 0 0 16,0 4 1-16,-2-4-1 0,3 0 0 16,-3 0 0-16,0 3 0 0,0-3 1 15,0 0-1-15,-4 0 0 0,1 4 0 16,2-4 0-16,-2 0 0 0,2 0 0 16,-1 0 0-16,-1 4 0 0,0-4 0 15,1 0 0-15,0 0 0 0,1-4 0 0,-3 4 0 16,1 0 0-16,-1 0 0 0,-4-4 0 15,4 4 1-15,-6 0-1 0,4 0 0 16,-4 0 1-16,0 0-2 0,0 0-5 16,0 0-12-16,0 6-105 0,-4-2-100 15,4 0-261-15</inkml:trace>
  <inkml:trace contextRef="#ctx1" brushRef="#br1" timeOffset="148749.24">16775 10781 248 0,'-5'0'62'16,"5"0"1"-16,-7 0-36 0,5 0-8 15,2 0-5-15,-6-3-5 0,1 3-3 16,1 0-2-16,1 0-1 0,-3-4 0 16,4 4 0-16,-4 0 0 0,1 0 3 0,2 0 1 15,-1 0 2-15,-2 0 1 0,4-3 1 16,-4 3 1-16,-1-5 0 0,2 5-1 15,0-5-2-15,-1 5-2 0,2-4-1 16,-3 4-2-16,1 0 0 0,0-3-1 16,2 3-1-16,0 0 2 0,-1 0 1 15,0 0 1-15,2 0 1 0,3 0 2 16,-6-4 0-16,6 4 1 0,0-4-1 16,0 4-1-16,0-3-1 0,0 3-2 0,0-6-2 15,7 6-1-15,0-3-1 0,0 3 0 16,0-4 0-16,3 4 0 0,0 0-1 15,2 0 1-15,-3 5-1 0,2-5 1 16,-2 5-1-16,1-1 0 0,-2-1 1 16,-1 1 0-16,1 0 1 0,1-4 0 15,0 5 1-15,1-5 0 0,-1 3 1 0,5-3 0 16,-1 0-1-16,1 0 0 16,3 0 0-16,1 0-1 0,-1 0 0 0,3 0-1 15,-1 0 0-15,-3 0-1 0,2 0 0 16,-5 0 1-16,3 4-1 0,-1-4 0 15,0 0 1-15,-1 0-1 0,-1 0 0 16,4 4 1-16,-1-4-1 0,3 0 1 16,-1 0 0-16,-2 0 0 0,4 0 1 0,0 0 0 15,0 0 0-15,3 0 0 16,-3 0 0-16,1 0 0 0,4 0 0 0,-2 0-1 16,2 3 0-16,-1-3 0 0,0 0 0 15,2 0-1-15,-1 0 1 0,-3 0-1 16,-3 0 0-16,1 0 0 0,-3 0 1 15,-1 0-1-15,1-3 0 0,-1 3 0 16,2 0 0-16,-2 0 0 0,3 0 1 0,-1 0-1 16,-2-4 0-16,3 4 0 0,1 0 0 15,0 0 0-15,-1 0 1 0,1 0-1 16,4 0 0-16,-1 0 0 0,-3 0 1 16,6 0-1-16,0 0 0 0,0 0 0 15,0 4 0-15,-4-4 0 0,4 0 0 16,-3 0 0-16,-2 3 0 0,-6-3 1 15,4 0-1-15,-5 0 0 0,5 0 0 0,-1 0 1 16,-1 0 1-16,1-3-1 16,2 3 1-16,0 0 1 0,0 0-1 0,0 0 0 15,-1-4 0-15,-1 4 0 0,-1 0-1 16,0 0 0-16,-1 4-1 0,1-4 1 16,-1 3-1-16,3-3 1 0,-5 0-1 15,5 0 0-15,-1 0 1 0,-2 4-1 16,0-4 1-16,0 0 0 0,-1 0 0 0,3 0-1 15,-3 0 1-15,1 0 0 0,-1 0 0 16,1-5-1-16,-3 5 0 0,3-4 1 16,-2 4-1-16,1-3 0 0,-1 3 0 15,3 0 0-15,-1 0 0 0,0-5 1 16,1 5-1-16,0-4 0 0,0 4 0 16,2-3 0-16,0 3 0 0,-1 0 0 15,5 0 0-15,-3 0 0 0,0 0 0 16,3 0 1-16,-2 0-1 0,0 0 0 0,0 0 0 15,-1 0 0-15,-3 0 0 0,-1 0 0 16,-1 3 1-16,-1-3-1 0,-3 4 0 16,2-4 0-16,-4 0 0 0,1 3 0 15,0-3 0-15,1 0 0 0,1 0 0 16,2 0 0-16,-2 0 0 0,3 0 0 16,0-3 0-16,-1 3 0 0,2-4 1 15,-2 4-1-15,1-3 0 0,-1 3 0 16,2-5 0-16,-3 5 0 0,2-5 0 0,-3 5 0 15,2 0 1-15,-1 0-1 0,-1 0 0 16,0 0 0-16,-1 0 0 0,1 0 0 16,1 0 0-16,-1 0 0 0,1 0 0 15,-2 0 0-15,2 0 0 0,0 0 0 16,-1 5 0-16,0-5 0 0,1 3 0 16,0-3 0-16,-1 0 0 0,-2 0 0 15,1 4 1-15,-2-4-1 0,1 0 0 0,-2 0 0 16,-2 0 0-16,1 0 0 0,0 0 0 15,-1 0 0-15,-2 0 0 0,1 0 1 16,-1 0-1-16,0 0 0 0,1 0 0 16,-1 0 0-16,0 0 1 0,3-4-1 15,-2 4 1-15,0 0-1 0,1 0 1 16,-1 0-6-16,-3 0-11 0,-2 0-95 0,0 0-90 16,0 0-237-16</inkml:trace>
  <inkml:trace contextRef="#ctx1" brushRef="#br1" timeOffset="149550.47">19525 10741 301 0,'0'0'71'16,"0"0"2"-16,0 0-42 0,0 5-13 16,0-5-3-16,4 0-1 0,-4 0-2 15,0 0 0-15,3 0-1 0,-3 0 0 16,4-5 2-16,-4 5 2 0,0-4 0 0,0 4 0 15,0 0-2-15,-8-3-1 0,-3 3-5 16,-4 0-10-16,-7 5-21 0,-8-5-71 16,-3 5-78-16,-7-5-191 0</inkml:trace>
  <inkml:trace contextRef="#ctx1" brushRef="#br1" timeOffset="160380.47">13875 9282 303 0,'0'0'72'0,"0"0"2"0,-4 0-42 16,4 0-14-16,-7 0-5 0,7 0 1 16,-3 0-4-16,-1 0-2 0,-1 0-3 15,3 0-1-15,-3 0-2 0,-2 0-1 16,5 0 0-16,-4 4 0 0,1-4-1 0,-1 3 1 16,3-3-1-16,-2 0 1 15,-2 5 1-15,4-5 0 0,-2 0 0 16,0 0 1-16,3 0 0 0,2 4 3 0,-4-4 2 15,4 0 0-15,0 0 1 0,0 0 1 16,0-4 1-16,0 4-1 0,0-4 0 16,0 4-2-16,0-3 0 0,0-1 0 15,0 4-1-15,0-3 0 0,0 3-2 16,0 0 0-16,0 0-1 0,0 0-2 16,0 0 0-16,0 0-1 0,0 0 0 15,0 0-1-15,0 0 1 0,0 0 0 0,0 0-1 16,0 0 2-16,0 0 0 0,0 0 1 15,0 0 0-15,0 0 0 0,0-4 1 16,0 4 0-16,-6 0 0 0,6-4-1 16,-4 4 0-16,0 0 0 0,4 0 0 15,0 0-1-15,-3 0-1 0,3 0 1 16,0 0-1-16,0 0-1 0,0 0 0 16,3 0 0-16,-3 0 0 0,0 0-1 0,0 0 1 15,4 0 0-15,-4 4 0 0,4-4 1 16,-4 0 0-16,6 0 0 0,-1 0 1 15,1 0-1-15,0 0 1 0,2 0 0 16,-1 0-1-16,4 0 1 0,-1 0-1 16,4 0 0-16,2 0 0 0,-1 0 0 15,2-4-1-15,-1 4 0 0,-3 0 1 16,1 6-1-16,-2-6 0 0,0 0 0 0,-2 0 0 16,2 0 0-16,2 0 0 0,-1 0 1 15,1-4-1-15,3 4 1 0,-2 0-1 16,-1 0 1-16,0 0-1 0,-1 0 1 15,0 0-1-15,0 0 0 0,0 0 1 16,0 0-1-16,0 0 0 0,1 0 1 16,-1 0-1-16,4 4 0 0,-3-4 0 15,2 0 0-15,1 0 1 0,-1 0-1 0,0 4 0 16,0-4 0-16,-2 0 0 16,3-4 0-16,-3 4 0 0,0-3 0 0,0 3 0 15,3 0 0-15,-2 0 0 0,-1 0 0 16,-2 0 1-16,0 0-1 0,-2 0 0 15,0 0 0-15,-2-4 0 0,-1 4 0 16,1 0 0-16,2 0 0 0,-4 0 0 16,1 0 0-16,1 0 0 0,-1 0 0 15,1 0 0-15,-2 4 0 0,5-4 0 16,-2 0 0-16,1 0 0 0,0 0 0 0,-1 0 0 16,0 0 0-16,0 0 0 0,2 0 1 15,-3 0 0-15,-1 0 1 0,6 0 1 16,-2 0 0-16,2 0 1 0,-3 0 1 15,2 0-1-15,2 0-1 0,-3 0 0 16,2 0-1-16,-2 0-1 0,0 0-1 0,3 0 1 16,-2 0-1-16,1 0 0 0,-2 0 0 15,-2 3 1-15,1-3-1 0,-2 0 0 16,0 0 0-16,1 0 0 0,2 0 0 16,-2 0 1-16,1-3-1 0,1 3 1 15,1 0 0-15,-3 0 0 0,1 0 0 16,0 0-1-16,-1 0 1 0,2 0-1 15,-3 0 1-15,1 0-1 0,-2 0 0 0,3 0 0 16,-2 0 0-16,2 0 0 0,-1 0 1 16,0 0-1-16,1 0 0 0,1 0 0 15,1 0 0-15,-2 0 1 0,3 0 0 16,-2-4-1-16,2 4 1 0,0 0 0 16,-4 0 0-16,2 0-1 0,-4 0 1 15,3 0-1-15,-1 0 0 0,2 0 1 16,-2 0-1-16,1 0 0 0,0 0 0 15,0 0 0-15,0 0 0 0,1 4 1 0,-2-4-1 16,3 0 0-16,0 0 0 0,-1 0 0 16,1 0 0-16,0 0 1 0,-1 0-1 15,1 0 0-15,0 0 0 0,-1-4 0 16,2 4 0-16,0 0 0 0,-1 4 0 16,1-4 0-16,0 0 0 0,-1 0 1 15,1 0-1-15,1 0 0 0,-2 0 0 16,2 0 0-16,0 0 0 0,0 0 0 15,-1 0 0-15,-1 0 0 0,-1 0 1 0,1 0-1 16,-2-4 0-16,4 4 0 0,-2 0 1 16,1-4-1-16,-2 4 1 0,2-3-1 15,1 3 0-15,1 0 1 0,0 0-1 16,-2 0 0-16,3 0 1 0,0 0-1 16,1 0 0-16,-2 0 1 0,2 0-1 15,-3 0 1-15,5 3-1 0,-4-3 1 16,1 0-1-16,3 0 1 0,-2 0 0 0,0 4-1 15,-1-4 1-15,1 0-1 0,-1 0 0 16,-2 0 1-16,-1 4-1 0,0-4 0 16,-3 0 0-16,2 0 1 0,-1 0-1 15,2 0 0-15,-3 0 0 0,3-4 0 16,0 4 0-16,4 0 0 0,-4 0 0 0,4 0 0 16,-4 0 0-16,1 4 0 15,1-4 1-15,0 3-1 0,-3-3 0 0,2 0 0 16,-2 4 0-16,1-4 0 0,0 0 0 15,-2 6 0-15,-1-6 0 0,0 5 0 16,-1-5 0-16,-2 6 0 0,4-2 0 16,-1-4 0-16,2 4 0 0,-1-4 0 15,2 4 0-15,2-4 0 0,-2 6 0 16,2-6 0-16,-2 3 0 0,1-3 0 16,2 0 0-16,-2 0 0 0,2 0 1 0,-3 4-1 15,1-4 0-15,-2 4 0 0,1-4 0 16,-3 4 0-16,1 0 0 0,0-4 0 15,-3 6 0-15,-1-6 0 0,4 3 0 16,-2-3 0-16,-2 5 0 0,1-5 0 16,3 0 1-16,-4 0 0 0,4 0 1 15,-3 0 0-15,4 0 0 0,-4 0 0 16,5 0 1-16,-5 0-2 0,-2 0 1 16,1 0-3-16,-1 0-8 0,1 0-12 0,-7 3-102 15,7-3-99-15,-1 0-257 0</inkml:trace>
  <inkml:trace contextRef="#ctx1" brushRef="#br1" timeOffset="162164.7">13861 9365 221 0,'-4'0'58'0,"-2"0"1"0,0 0-6 16,-3 0-36-16,2 4-4 0,-4-4 0 0,4 0 0 16,-6 5 0-16,4-1-2 15,-3-4-2-15,0 5-2 0,3-1-2 0,-3-1-2 16,4-3 0-16,-2 0 0 0,4 0 1 16,4 0 1-16,-4 0 0 0,6 0 0 15,-2 0 0-15,2 0 0 0,0 5-2 16,0 0 0-16,0-2-1 0,2 2 0 15,-2-1-1-15,7 1 0 0,-2-1 1 16,-3-4-1-16,3 0 1 0,-1 0 0 0,-1 0 2 16,1-6 1-16,-4 3 3 0,3-2 1 15,-3 1 2-15,6 0 1 0,-6-1 1 16,0 0-1-16,0 1-1 0,-6-1-1 16,6 1-2-16,-3 0-2 0,3 4-1 15,-6-4-1-15,6 4-1 0,-6 0-1 16,6-4 0-16,-5 4-1 0,5 0 0 15,-5 0 0-15,5 0 0 0,0 0-1 0,0 5 1 16,0-5-1-16,0 3 0 0,5-3 0 16,-5 4 0-16,6-4 1 0,-1 0 0 15,-2 0 0-15,7 0 0 0,-2 0-1 16,0 0 1-16,2 0 0 0,-1-6 0 16,-2 1-1-16,0 1 1 0,-1-2 0 15,0-2 1-15,-4 1 0 0,-2-1 0 16,0 2 0-16,0 0 0 0,0 1 0 0,0 1 0 15,0 4-1-15,-2 0 0 0,-4 0-1 16,0 0 1-16,-1 8-1 0,1-2 0 16,-3 0 0-16,2 2 1 0,1-2-1 15,1 1 0-15,0-2 1 0,5 0-2 16,0-2 1-16,0-3 0 0,5 5 0 16,0-5 0-16,0 0 1 0,-1 0-1 15,3 0 1-15,-1 0 0 0,-1-3 0 16,-3-1 0-16,-2 1 0 0,0-1-1 15,0 4 1-15,0-6-2 0,0 6-5 0,0-5-10 16,-2 5-86-16,2 0-84 0,-5-3-216 16</inkml:trace>
  <inkml:trace contextRef="#ctx1" brushRef="#br1" timeOffset="165464.03">13679 7010 200 0,'0'0'47'16,"0"-6"2"-16,0 3-26 0,0-1-12 16,0 1-1-16,0-1 0 0,0-2-1 15,0 1 1-15,0 0-1 0,0-1 1 16,0 1 2-16,0-1 2 0,0 2 2 0,-2 0 2 15,2 4 2-15,0-6 2 16,-5 6 0-16,5-3-1 0,0 3-3 16,0 0-3-16,0 0-3 0,0 0-3 15,0 0-3-15,0 0-2 0,0 0-2 0,0 0 0 16,0 0 0-16,0 0 0 0,0 0 2 16,0 0 2-16,-2 0 2 0,2 0 0 15,0-4 2-15,0 4 1 0,-4 0 1 16,4 0-1-16,0-3 0 0,-6 3-1 0,6-4 1 15,-2 4-1-15,2 0 1 0,-6 0-1 16,6 0-2-16,-2 0 0 0,2 0-3 16,-5 0 0-16,5 4-1 0,0-1-2 15,-5-3 0-15,5 6-1 0,0 1 0 16,0-3 0-16,0 0 0 0,0 2 0 16,0-1 0-16,0 5 0 0,0-3 0 15,0 3 0-15,0 1 1 0,0 1-1 16,0 2 1-16,0 0 1 0,0 1-1 0,-2 2 1 15,2 0-1-15,0 1 1 16,0-4-1-16,0 0 0 0,0 1 0 0,0-3 0 16,0 0 0-16,0-2-1 0,0 1 0 15,0 1 0-15,0-1-1 0,0-1 1 16,0 1-1-16,2-3 1 0,-2 2-1 16,0-1 0-16,0 3 1 0,5 3-1 0,-5 1 1 15,0 1-1-15,4 4 1 16,-4 1 0-16,0-1 1 0,3-2-1 0,-3 1 1 15,7-3-1-15,-3-1 1 0,-4-3-1 16,3-1 0-16,-3-1 0 0,6 0 0 16,-6-1 0-16,0 0-1 0,0 0 1 15,0 1-1-15,0 2 1 0,0 0 0 16,0 0-1-16,-6 3 1 0,6-1 0 16,-3-1-1-16,3 0 1 0,0 1-1 15,0-2 1-15,0 2 0 0,0-3-1 16,0 0 0-16,0 0 1 0,0 0-1 15,3-3 1-15,-3 2-1 0,0-1 0 0,0 4 0 16,0-1 1-16,4 2-1 0,-4 3 0 16,3 1 0-16,-3-1 0 0,9-1 0 15,-5-2 0-15,0 1 0 0,-2-4 0 16,3 1 1-16,-5-2-1 0,5-2 1 0,-5 1-1 16,3 0 1-16,-3 0-1 0,0 1 1 15,0 0-1-15,0-1 0 0,0 3 0 16,-3 0 0-16,3-1 0 0,0 2 0 15,0-1 0-15,0-1 0 0,0 0 1 16,0 0-1-16,0 0 0 0,0 1 0 16,0-2 1-16,0 2-1 0,0 0 0 15,0 1 0-15,0 1 0 0,0-2 1 16,0 2-1-16,0 1 0 0,3 3 0 16,-3-1 0-16,0 3 0 0,5 0 0 0,-5 0 0 15,0 0 0-15,5-1 0 0,-5-2 0 16,0 0 0-16,0-4 1 0,4 1-1 15,-4-2 0-15,0 1 0 0,0-2 0 16,0 0 0-16,0 0 0 0,4 1 0 16,-4-2 0-16,0 1 0 0,2 0 0 15,-2 0 0-15,0 0 0 0,5 1 0 0,-5-1 0 16,0 2 0-16,0-3 0 0,0 4 0 16,0-1 0-16,0 2 0 0,0 0 0 15,0 1 0-15,0-2 0 0,0-2 0 16,0 2 0-16,0 0 0 0,0-2 0 15,2 2 1-15,-2-3-1 0,0 1 0 16,6 2 0-16,-6-1 0 0,4-1 0 16,-4 1 0-16,0-2 0 0,3-1 0 0,-3 2 0 15,0-2 0-15,0 1 0 0,7-1 0 16,-7 2 0-16,0-1 0 0,0 0 0 16,4-1 0-16,-4-1 0 0,0 0 0 15,0 0 0-15,0 0 0 0,0-2 0 16,0 2 0-16,0-2 0 0,0 1 0 15,0 1 0-15,0-1 1 0,0 1-1 16,0-1 0-16,-4 1 0 0,4 0 0 16,0 0 0-16,0-1 0 0,0 0 0 0,-3 0 0 15,3 0 0-15,0 1 1 0,0 0-1 16,0 0 0-16,-5 1 0 0,5 0 0 16,0 1 0-16,0-5 0 0,-5 1 0 15,5 0 0-15,0 1 0 0,0 0 0 16,0 3 0-16,-2-3 0 0,2 4 0 15,0-3 0-15,0 2 0 0,0-1 0 16,0-3 0-16,0 0 0 0,0-3 0 0,0-2 0 16,0 1-1-16,0-4-3 0,0 0-3 15,0-4-7-15,0 0-10 0,0-8-98 16,0-2-97-16,0-5-243 0</inkml:trace>
  <inkml:trace contextRef="#ctx1" brushRef="#br1" timeOffset="166399.22">13696 7033 139 0,'0'-6'39'0,"3"-1"1"16,-3 0-17-16,5 4-2 0,-5-1 4 15,2-5 1-15,-2 3 0 0,5 0 1 0,-5-1 0 16,0 2-1-16,0-8-3 16,0 5-3-16,6 3-3 0,-6-3 0 15,0 4 3-15,0 4 2 0,0-4-1 0,0 4-1 16,-6 0-1-16,6 5-3 0,0 4-4 15,-2-3-6-15,2 3-3 0,-5-1-2 16,5 8 1-16,0 0-1 0,-5-1 0 16,5 4 0-16,-7 1-1 0,7 0 1 15,-2-1-1-15,2-1 1 0,-6-1 0 16,6-4 0-16,0-1-1 0,-5-4 1 0,5-4 0 16,0-4 0-16,0 0 0 0,0-11 0 15,5-2 0-15,-2-3 0 0,2-3 0 16,1-1 0-16,-1-1-1 0,2-1 1 15,-2 1-1-15,-1 2 0 0,2 4 0 16,-6 0 0-16,4 2 1 0,-4 4-1 0,0 3 0 16,0 6 1-16,0 0-1 15,-4 4 1-15,-1 0-1 0,3 5 1 0,-5 1 1 16,2 3 1-16,2 1 0 0,-2 2 1 16,-1 5 1-16,0 8 0 0,3 3 0 15,-2 6 0-15,5 5-1 0,-2 7 0 16,2 5-2-16,3 2 0 0,2 4-3 15,1 2-12-15,-3 2-87 0,2-4-85 16,-1-2-219-16</inkml:trace>
  <inkml:trace contextRef="#ctx1" brushRef="#br1" timeOffset="-191523.9">13798 7050 281 0,'6'11'73'16,"2"0"3"-16,-1 0-44 0,-1 1-3 15,4 0-5-15,-1-1-3 0,2-1-5 0,-2 1-5 16,5 1-3-16,-3-3-2 0,0 2-1 16,-1-2-1-16,-2 0-1 0,1 0-1 15,-2 0-1-15,-3-1-2 0,2-2-7 16,0 2-18-16,0 1-59 0,-1-2-67 16,1 0-168-16</inkml:trace>
  <inkml:trace contextRef="#ctx1" brushRef="#br1" timeOffset="-191142.96">14242 7453 306 0,'16'12'68'15,"-1"2"3"-15,-1-2-52 0,1 3-5 16,2 1-3-16,-1 0-2 0,1 0-2 16,-2 1-1-16,-1-2-2 0,4 2-1 15,-4-4-1-15,4 0-1 0,-4 1 1 16,0 0-3-16,-1 0-8 0,-1 1-40 16,1 1-25-16,-4-3-57 0,4 1-128 15</inkml:trace>
  <inkml:trace contextRef="#ctx1" brushRef="#br1" timeOffset="-190807.72">14837 7986 390 0,'6'6'84'0,"2"0"3"16,0 0-71-16,2 0-3 0,-1 2-1 16,3-1-1-16,-1-1-1 0,-1 1-3 15,2 0-2-15,-1-1-2 0,-1 1-1 16,2 0-1-16,-2 2 0 0,-1-2 1 15,2 1-1-15,-3 0 0 0,-1 2 0 16,0 0-1-16,2-1-3 0,-2 0-4 0,2 1-9 16,-2 1-26-16,1 0-51 0,0 1-69 15,-1 2-162-15</inkml:trace>
  <inkml:trace contextRef="#ctx1" brushRef="#br1" timeOffset="-190500">15347 8408 238 0,'4'0'58'0,"2"6"4"0,1-3-36 16,2 1-4-16,3 1-3 0,0 1-1 15,2 0-2-15,1 2-3 0,2-1-3 16,-1 0-3-16,1 2-3 0,-1 0 0 16,-2 1-1-16,0 0-2 0,1 2-8 15,-4 0-18-15,1 4-47 0,0-2-57 16,0 2-139-16</inkml:trace>
  <inkml:trace contextRef="#ctx1" brushRef="#br1" timeOffset="-190193.98">15939 8819 167 0,'11'8'47'0,"1"2"4"0,1-1-26 16,-2 1-1-16,2-1 1 0,-1 1-1 0,1 0-5 15,-1 1-6-15,0 0-3 16,2 0-4-16,-1 0-7 0,1 2-20 0,-1-1-37 16,-1 1-49-16,-2-1-117 0</inkml:trace>
  <inkml:trace contextRef="#ctx1" brushRef="#br1" timeOffset="-189856.92">16444 9244 353 0,'4'10'79'0,"4"-4"2"15,0 1-60-15,-1-7-6 0,1 7-3 0,5-7-2 16,-1 4-1-16,0-4-3 0,2 8-2 16,-2-8-2-16,2 7 0 0,-1-1 0 15,2-2-1-15,-2 3-3 0,0-3-11 16,0 2-72-16,-3 0-72 0,2-1-183 15</inkml:trace>
  <inkml:trace contextRef="#ctx1" brushRef="#br1" timeOffset="-188306.2">16865 9516 217 0,'0'0'61'0,"0"0"3"15,4-3-29-15,-4 3-1 0,4 0-2 0,2 0-5 16,-1 0-4-16,6 4-5 0,2 3-2 15,1-2-4-15,1 4-3 0,3-2-4 16,-1 1-1-16,-1 0-2 0,-1 0 0 0,1-1-3 16,-3 0-9-16,0 0-27 0,-4 3-43 15,3-2-63-15,0 1-147 0</inkml:trace>
  <inkml:trace contextRef="#ctx1" brushRef="#br1" timeOffset="-188052.9">17455 9789 169 0,'8'4'35'16,"-1"-4"1"-16,4 6-36 0,-2-2-33 16,-1 1-2-16,4 0-24 0,-4 3-54 15</inkml:trace>
  <inkml:trace contextRef="#ctx1" brushRef="#br1" timeOffset="-187847.96">17815 9973 225 0,'14'5'47'0,"3"-1"-1"0,-2-1-41 16,-1 2-3-16,-1-5 0 0,-1 6-1 0,2-6-1 15,-1 4-3-15,0-4-8 16,-2 0-13-16,0 0-23 0,0 5-35 0,-4-2-79 15</inkml:trace>
  <inkml:trace contextRef="#ctx1" brushRef="#br1" timeOffset="-187635.01">18177 10161 227 0,'8'4'46'16,"-1"1"0"-16,0-1-45 0,4 0-1 16,-2-4 0-16,3 5 0 0,-1-1 0 15,2 3 0-15,-2-2-1 0,0-1 1 16,1 0-6-16,0 1-22 0,0 0-17 16,-1-1-35-16,2-1-80 0</inkml:trace>
  <inkml:trace contextRef="#ctx1" brushRef="#br1" timeOffset="-187457.93">18612 10328 290 0,'15'10'59'0,"-1"1"0"0,0 0-57 0,3-1-1 16,-1-2-1-16,-1-3-5 0,1 1-6 15,-3-3-8-15,1 2-10 0,-1-1-29 16,-2-1-1-16,-1 1-32 0,-2 0-48 16</inkml:trace>
  <inkml:trace contextRef="#ctx1" brushRef="#br1" timeOffset="-187245.73">19037 10452 307 0,'12'0'64'0,"1"5"-1"15,2 0-58-15,-2-2-2 0,4 4 0 0,-2-3 0 16,2 1-1-16,-4-1 0 0,1 0 0 16,-1-4-1-16,-1 5-1 0,2-5-5 15,-4 3-17-15,0-3-43 0,0 4-52 16,0-4-129-16</inkml:trace>
  <inkml:trace contextRef="#ctx1" brushRef="#br1" timeOffset="-187073.03">19424 10567 349 0,'13'6'73'0,"1"-3"1"0,-1-3-65 16,3 3-5-16,-3-3-1 0,1 0-2 0,-1 0-3 15,-1 0-8-15,1 4-11 16,-2-4-11-16,-4 0-16 0,3 0-27 16,-2 4-44-16,-3-4-87 0</inkml:trace>
  <inkml:trace contextRef="#ctx1" brushRef="#br1" timeOffset="-186925.35">19738 10635 292 0,'14'0'70'0,"-2"6"0"0,-2 0-30 16,3-2-28-16,-5-1-6 0,1 1-5 0,0-1-19 15,-1 3-52-15,-1-6-58 0,1 4-147 16</inkml:trace>
  <inkml:trace contextRef="#ctx1" brushRef="#br1" timeOffset="-186756.78">19922 10669 332 0,'9'6'68'0,"-1"0"-1"0,-2-2-64 16,-2-4-8-16,0 4-12 0,2-4-16 16,0 0-35-16,-2-6-49 0,1 6-113 15</inkml:trace>
  <inkml:trace contextRef="#ctx1" brushRef="#br1" timeOffset="-185917.88">19874 10587 321 0,'0'0'79'0,"7"6"3"0,-1-6-45 16,0 6-9-16,1-6-6 0,0 6-4 15,-1-3-3-15,1 1-1 0,-1 1-1 16,-1-5-1-16,-3 4-1 0,4-4-1 15,-4 4-1-15,-2-4-1 0,6 0-2 16,0 4-2-16,0-4-1 0,1 3-2 16,1-3 0-16,4 4-4 0,-1-4-2 0,3 4-8 15,-4-4-27-15,2 0-59 0,0 3-77 16,0-3-182-16</inkml:trace>
  <inkml:trace contextRef="#ctx1" brushRef="#br1" timeOffset="-183143.14">20233 10749 284 0,'0'-3'69'0,"0"-2"5"0,0 5-29 0,0-4-18 15,0 4 0-15,0-4 1 0,0 4 0 16,0-7-1-16,0 7-4 0,0-4-5 16,4 4-6-16,1-4-3 0,2 4-5 15,0-4-2-15,3 4-1 0,1 5-1 16,0 1 1-16,-2 0-1 0,2 0 1 16,-2 3-1-16,2-4 1 0,-3 0-1 15,2-5 1-15,-1 0 0 0,-1 0 1 16,-1 0 2-16,0 0 1 0,-3 0 2 15,-2 0 1-15,-2-6 0 0,6 2 1 0,-6-2-2 16,0 1-1-16,0 0-1 0,-7 0-2 16,-1 2-2-16,-3 3 0 0,-2 0-1 15,-1 0 0-15,-1 0 1 0,-4 0 0 16,0 0 1-16,0 3 0 0,5 1 1 16,-3-4 1-16,4 7 0 0,1-3 0 15,2 0-1-15,4-4 0 0,4 0 0 0,-3 3-1 16,5-3-1-16,0 0-1 0,5 0 0 15,-3 0 0-15,4 4 0 0,1-4 0 16,5-5 0-16,1 2 1 0,0-3-1 16,1 2 1-16,-1-1 0 0,1 0-2 15,-1 1-3-15,-2-1-8 0,-6 2 54 16,-1-3-154-16,-4 2-100 0,0 4-274 16</inkml:trace>
  <inkml:trace contextRef="#ctx1" brushRef="#br1" timeOffset="-171609.95">19914 10078 310 0,'-4'0'75'0,"-2"0"6"0,-2-3-47 15,-1 3-4-15,3-4-1 0,-2 4-1 0,2 0-3 16,0 0-1-16,1 0-4 0,1 0-4 15,-1 0-4-15,5 0-3 0,0 0-3 16,0 0 0-16,7 0-2 0,6 0 1 16,1 0 1-16,5-4 1 0,6 4 1 15,-1-4 0-15,1 4 0 0,1-5-2 16,-2 5-1-16,-3 0-1 0,-1-3-2 16,-7 3-2-16,1 0-3 0,-7 0-4 0,2 3-5 15,-5-3-10-15,-4 0-33 16,6 0-56-16,-6 0-77 0,5 0-182 0</inkml:trace>
  <inkml:trace contextRef="#ctx1" brushRef="#br1" timeOffset="-171094.93">20494 10026 303 0,'8'0'76'0,"-1"-3"2"0,-1 3-44 0,0 0-10 15,0-5-4-15,-4 5-6 0,-2 0-3 16,0 0-3-16,0 0-2 0,-8 0 0 16,1 5 0-16,-5-2 0 0,-1 0 1 15,-2 1 0-15,-4 0 2 0,-1-1 1 16,-5 1 1-16,3 0 2 0,-3-4-1 15,6 3 0-15,2-3 1 0,1 0-2 16,2-4 0-16,7 4-2 0,5-4-1 16,2 4-1-16,2 4-1 0,7-4-1 0,8 3-1 15,3-3 0-15,7 0-1 0,0 0 0 16,5 0 0-16,0-6-1 0,-4 2-2 16,-1 4-7-16,-3-3-11 0,-7 3-91 15,0-4-90-15,-4-1-230 0</inkml:trace>
  <inkml:trace contextRef="#ctx1" brushRef="#br1" timeOffset="-168473.84">21055 9798 391 0,'0'0'84'0,"0"0"0"15,0 0-67-15,0 0-8 0,0 0-3 16,0 0-2-16,0 0-1 0,0 0 1 16,0 0 1-16,0 0 0 0,0 0 1 15,3 0 1-15,-3 0 1 0,0 0 1 16,0 0 1-16,0 0 0 0,5 0-1 16,-5 0-1-16,0-4-1 0,0 4 0 15,2-5 0-15,-2 5-1 0,0-6 0 16,0 6 1-16,0-5 0 0,0 5 0 0,-2-4 0 15,-4 4-1-15,-1-5 0 0,-2 5-2 16,-1 0-1-16,1 0 0 0,-2 0-1 16,-1 0-1-16,3 0 1 0,-3 0-1 15,0 5 0-15,4-5 0 0,-1 4-1 16,-1-4 0-16,3 5 0 0,5-1 0 16,2 1 0-16,0 0-1 0,0 1 1 0,2 1 0 15,5 1 0-15,-1 0 0 16,0 2 0-16,1 1 0 0,-2 0 0 0,-3 2 0 15,-2 2 1-15,0 1-1 0,0 0 0 16,-2 2 0-16,-4 1 0 0,-2-1 0 16,-2-1 1-16,0-1-1 0,-6-1 0 15,3-1 0-15,-2-3 0 0,2-3 1 16,-2 0 0-16,3 0 1 0,1-2 1 16,3-2 0-16,1-4 1 0,5 5-1 15,2-5 0-15,0 0 0 0,0-4-1 0,8-2 0 16,4-3-1-16,2-2 0 0,6-2 0 15,5-5-1-15,4-3 0 0,3-1 1 16,1-3-1-16,2-1 0 0,-2-2 1 16,5-1-1-16,-3-2 1 0,5-3 0 15,-3 2-1-15,2-1 0 0,0-2 1 16,1 3-1-16,-5 2 1 0,-1 1-1 0,-2 5 0 16,-6 1 1-16,-6 3 2 0,-2 5 2 15,-8 1 2-15,1 4 1 0,-8 3 2 16,-3 3-1-16,0 4 1 0,-5 0-3 15,-5 10-2-15,-3 0-1 0,-3 3-2 16,-6 5-1-16,-5 6-1 0,0 3 1 16,-2 3 0-16,-1 3 0 0,3 1-1 15,1 1 1-15,6 0-1 0,0 0 1 16,5-2-1-16,3-3 1 0,4-4 0 0,1 0 0 16,0-5 0-16,2-3 0 0,0-4 0 15,2-4 0-15,-1-4 0 0,1-2 0 16,-3-4-1-16,1-4 0 0,-1-1 1 15,3-4-1-15,-1-1 0 0,-1-2 0 16,5-1-1-16,-2-1 1 0,2 1 0 16,0 0-1-16,0 1 0 0,2 1 0 15,3 3 1-15,-5 0-2 0,7 3 1 16,-1 1 1-16,2 0-1 0,2 4 1 0,2-4 0 16,2 4-1-16,2-3 1 0,3-1 0 15,2 4 0-15,4-4 0 0,0 4 0 16,2-4 0-16,-1 4-1 0,-3 3 1 15,-4 2 0-15,-1 1-1 0,-6 3 1 16,-5 3 0-16,-3 3-1 0,-4 0 1 16,0 4 1-16,-4-2-1 0,4 1 0 0,-4-2 1 15,4-1-1-15,0-4 0 0,0-3-1 16,8-2 1-16,4-6 0 0,7-6 0 16,0-2 0-16,3-6 0 0,4-3 0 15,1-4 1-15,3-2-1 0,-7-2 0 16,3 1 1-16,-4 1-1 0,-2 4 0 15,-4 2 0-15,-4 3 1 0,-4 5-2 0,-8 5 1 16,0 4 0-16,0 9 0 16,-6 4 0-16,-3 6 0 0,-3 8 0 15,-3 7 1-15,-1 7-1 0,0 3 1 0,-2 1 0 16,-1 2 0-16,3 2 0 0,-7-5-1 16,3-1 1-16,0 0-1 0,-2 1 1 15,-3-1-1-15,4-4 0 0,1 0 0 16,1-2 1-16,0-4 0 0,3-8-1 15,-1-5 0-15,3-7 1 0,2-4-1 16,-2-5 1-16,5-4-1 0,-3-12 1 16,4-1 0-16,-2-4-1 0,2-4 0 0,0-4 1 15,3-1-1-15,5-2 1 0,0 1 0 16,5 1 1-16,10 1-1 0,5-2 0 16,11-2 0-16,8 2 0 0,4 0-1 15,4-1 1-15,5-1-1 0,0-1-1 16,0 1-5-16,-7-1-12 0,-5 5-12 15,-4-4-99-15,1 1-105 0,-8 1-256 16</inkml:trace>
  <inkml:trace contextRef="#ctx1" brushRef="#br1" timeOffset="-167762.88">21944 9792 412 0,'6'0'92'0,"1"-6"4"0,4 1-66 15,2-2-7-15,2-5-3 0,5-1 0 16,0-2-1-16,-1-2-2 0,1 0-3 15,0-4-3-15,-1-1-2 0,1 0-3 16,-3-1 0-16,-1-3 0 0,-4 0 1 16,-2-1 0-16,-2 1 2 0,-8 2 2 15,0 1 0-15,0 5 1 0,-4 2-2 16,-1 7 0-16,-4 3-3 0,-1 6-2 16,-1 3-2-16,-3 8-1 0,1 6-1 0,-5 4-1 15,-1 4 1-15,-5 3 0 0,-1 4 1 16,0 2 0-16,1 2 0 0,4-2 0 15,3 0 1-15,6-1-2 0,7 4 1 16,8-5 0-16,5 0-2 0,7-5 1 16,3-3-1-16,5-2 0 0,2-5 0 15,1-8-1-15,2-4 1 0,1-5 0 16,0-5 0-16,1-3 0 0,0-3 0 0,-1 1 0 16,-1-1 1-16,-3 1-1 0,-2 1 0 15,-4 2 0-15,-5 3 0 0,-3 4 1 16,-6-4-1-16,-6 8 0 0,-4 3 1 15,-6 4-1-15,1 2 1 0,-1 1 0 16,-4 3 0-16,4 0 0 0,1 1 0 16,0-2-1-16,4-3 0 0,1-2-3 0,4-1-5 15,0-3-9-15,7-3-10 16,2-4 30-16,4-6-132 0,3-5-103 0,0-5-257 16</inkml:trace>
  <inkml:trace contextRef="#ctx1" brushRef="#br1" timeOffset="-167509.93">22521 9594 476 0,'-13'0'103'0,"3"0"3"16,-1 0-80-16,-1 0-5 0,3 6 0 16,0-3-1-16,1-3 0 0,3 7-1 15,0-7-3-15,5 3-4 0,0-3-4 16,0 0-3-16,3 0-2 0,3 0-2 15,1-5 1-15,3 5 0 0,-2-6-1 16,0 2 1-16,-1-1 1 0,-3 2 2 0,1 3 1 16,-5-5 1-16,0 5 0 0,-5 0 0 15,5-4 0-15,-7 4-2 0,0 0-1 16,-2 0-4-16,1 0-4 0,-1 4-7 16,1 0-11-16,-1 0 6 0,-2 0-115 15,0 6-104-15,0-2-261 0</inkml:trace>
  <inkml:trace contextRef="#ctx1" brushRef="#br1" timeOffset="-166447.71">22732 9602 386 0,'0'0'93'0,"0"-4"2"16,0 4-57-16,0-4-8 0,0 4-5 15,0-4-2-15,0 4-4 0,0 0-2 16,6-4-3-16,-2 4-2 0,3-6-3 0,3 6-3 16,4-4-2-16,-1 4-2 0,9 0 0 15,1 0-1-15,3 0 0 0,-1 0 0 16,3 0-1-16,-1 0 0 0,-2 0 0 16,-3 5 1-16,-3-1-2 0,-6 0 1 15,-2-1 1-15,-5 0 1 0,-2 3 1 16,-4 0 3-16,-7 0 0 0,0 3 2 15,-7 1 0-15,-7 3 0 0,-3 0-1 16,-5 3-2-16,-1 2-1 0,0 0-2 16,-1 0 0-16,2 0-1 0,6 3-1 15,4 0 1-15,1-2-1 0,5 0 1 16,3-1-1-16,3-1 0 0,7 1 0 0,0-5 0 16,0-2 0-16,10-2 1 0,5-3 0 15,4-1 0-15,8-5 0 0,6 0 1 16,3 0-1-16,4-6-3 0,-1 1-5 15,0 0-5-15,-4-1-6 0,-9-1-8 16,-3 3-10-16,-6 4-86 0,-5-7-86 16,-8 7-211-16</inkml:trace>
  <inkml:trace contextRef="#ctx1" brushRef="#br1" timeOffset="-166164.03">22725 9722 509 0,'-5'-7'113'15,"1"-1"1"-15,1 4-87 0,3 4-8 16,0-4-5-16,0 4-4 0,0 0-3 16,0 0-1-16,0 0 0 0,4 0 0 15,1 0-1-15,-1 4-1 0,2-4 0 16,1 4-1-16,6-4 0 0,-3 4 0 0,4-4-2 15,2 4 0-15,2-4 0 0,3 0 0 16,5 0-4-16,-1 0-4 0,3 0-7 16,-1 0-7-16,-2 0-10 0,3 0-17 15,-8 0-74-15,0 0-86 0,0 0-195 16</inkml:trace>
  <inkml:trace contextRef="#ctx1" brushRef="#br1" timeOffset="-165355.55">23089 9825 325 0,'3'0'90'0,"4"4"3"15,2-4-7-15,0-4-59 0,4-1-3 16,6-2-4-16,-2-2-3 0,3-1 0 15,2-2-1-15,-2-2-2 0,3 1-2 16,0-2-1-16,-4 3-2 0,-3 1-2 16,-2 0-1-16,-3 1 0 0,-5 1 0 15,-6 1 1-15,0 1-1 0,-9 2 1 16,-1 0-1-16,-3 5 0 0,1 0-3 16,-2 0-1-16,-2 6 0 0,2 1-1 0,3 1-1 15,-2 3 0-15,7 0 0 0,0 1 0 16,6 0 0-16,0 1-1 0,6-1 0 15,1-1 0-15,7 0 0 0,4-2 0 16,5-1 0-16,6-1 0 0,4 0 1 16,4-4-1-16,4-3 1 0,1 0 0 0,-2 0 0 15,1-9 0-15,-8 3 0 0,-1 0 0 16,-5-1 1-16,-1-1-1 0,-7-1 1 16,-4-1 2-16,-2-1 2 0,1 0 3 15,-8-1 1-15,0 2 1 0,-6-1 2 16,3 1-1-16,-3 3-1 0,-4 0-1 15,-2 3-4-15,-2 0-1 0,-3 4-1 16,0 0-2-16,-4 0 0 0,1 4 0 16,-1 2-1-16,-3 5 0 0,1 3 0 15,1 0 0-15,-3 0 0 0,5 1 1 16,0 0-1-16,4 0 0 0,1-3 0 16,7-1 0-16,2-2-1 0,5 0 1 0,3-3-1 15,1-6 1-15,4 0-1 0,5-4 1 16,2-4 0-16,-1-3-1 0,3-3 0 15,-1-5 0-15,4 0-1 0,-5-1-1 16,3-5 1-16,0-3-1 0,-3 3 1 0,0-3 1 16,0 0-1-16,-1-4 1 0,0 1 0 15,-4-1 0-15,1 2 0 0,-2 1 1 16,-4 3-1-16,-1 6 1 0,-5 5 0 16,1 5-1-16,-5 4 0 0,-6 6 0 15,0 0 0-15,-2 0 0 0,-4 9 0 16,0 4 0-16,1 4 2 0,0 6 0 15,-1 5 1-15,-1 2 2 0,4 3 1 16,-2 2 1-16,-2 0 2 0,2 0 1 16,1 0 0-16,-2-5 0 0,5-1 0 15,1-2-1-15,6-4-1 0,0-3-2 0,6-5-1 16,1-2-1-16,5-1 0 0,0-4-2 16,1-1 0-16,3-2-3 0,4-5-6 15,-2 4-6-15,3-4-14 0,-2-4-12 16,1-3-100-16,-1 0-106 0,-5-3-251 15</inkml:trace>
  <inkml:trace contextRef="#ctx1" brushRef="#br1" timeOffset="-153582.99">21112 10479 261 0,'0'-5'66'0,"0"2"3"0,-2-3-37 16,2 3-4-16,0 3-2 0,0-7-1 16,-6 7 0-16,6-4-2 0,0 4-1 15,-3-4 0-15,3 4-3 0,-6-4-3 16,2 4-2-16,-2-3-2 0,4 3-3 0,-6 0-1 15,2 0-1-15,-5-5-2 0,4 5 1 16,-6 0 0-16,0 0 1 0,-1-4 1 16,0 4 0-16,0 0-1 0,0 0 1 15,-3 5-2-15,4 1-2 0,3 2 0 16,-6 3-2-16,6 1-1 0,-4 2 0 0,-2 4 0 16,6 1 0-16,-3 0 0 0,2-1 0 15,3-1 0-15,0-3 0 0,8-3 0 16,0-6 0-16,0-5 0 0,11 0 0 15,4-10 0-15,3-3 1 0,6-7-1 16,3-6 1-16,4-6-1 0,2-3 0 16,-4-6-1-16,4 2 1 0,-6 0-1 15,-1-2 0-15,-2 5 0 0,-4 4 1 16,-5 2-1-16,0 6 1 0,-5-1 2 16,-3 4 1-16,-2 7 3 0,-5 2 1 0,0 2 1 15,0 5 1-15,-5 1 0 0,0 4-1 16,-1 6-2-16,0 3-2 0,-3 5-1 15,2 7-2-15,-3 4 0 0,1 2 0 16,0 7 0-16,0 3 0 0,2 1-1 16,0-1 1-16,4-3-1 0,3-2 0 15,0-3 0-15,3-6-1 0,4-4 0 16,4-7 0-16,-2-3 0 0,5-9 0 0,2 0 0 16,-1-4 0-16,-1-3 0 0,3-3 1 15,-3-2-1-15,2-3 0 0,-3-2 1 16,1 2-1-16,-1-2 0 0,-1 1 0 15,0-1 1-15,-4-1-1 0,-1 1 0 16,-2 3 1-16,-5 1-1 0,0 1 1 16,0 1 0-16,-5 4 2 0,-1 3 0 0,-2 4 1 15,-5 0 2-15,1 0 0 16,2 8 0-16,-7 5 0 0,4 5 0 0,2 2-2 16,1 3-1-16,2 5-1 0,2 0 0 15,6-2-2-15,0-1 0 0,0-1 0 16,8-5 0-16,-1-2-1 0,3-4 1 15,0-4-1-15,2-4 1 0,2 0-1 16,0-5 1-16,5 0 0 0,1-7 0 16,6-2 0-16,1-4 1 0,5-1-1 0,1-6 0 15,1-1 1-15,-2 0-1 0,-4 2 1 16,1 2-1-16,-7 2 0 0,-7 4 0 16,0 5 0-16,-5 2 1 0,-4 4-1 15,-4 0 0-15,-2 6 2 0,0 1 0 16,0 4 0-16,-4 2 2 0,-5 4 0 0,2 3 0 15,-1-1-1-15,-4 1 1 0,3 0-2 16,-2-5-1-16,4-2 0 0,4-4-1 16,-1-4-1-16,4-5 0 0,0 4 1 15,7-4-1-15,4-6 0 0,-2-1 1 16,4-3 0-16,3-3 0 0,5-5-1 16,1 0 1-16,-1-1-1 0,4-2 0 15,-1 3 1-15,-2 3-1 0,0 2 1 16,-5 6 0-16,-2 2 0 0,-3 5-1 15,-4 0 1-15,-2 0 0 0,-3 9 0 0,-3 1 0 16,0 2 1-16,-4 2-1 0,-1 1 1 16,0 4 0-16,-1-3-1 0,2 2 1 15,0-4-1-15,4-4-1 0,0 0 0 16,0-1 0-16,6-4-1 0,6-5-1 16,3-5-1-16,5-4 0 0,5-2 0 15,2-6 0-15,6-4 0 0,3 2 0 16,-3-1 1-16,-3 3 2 0,-3 3 0 0,-4 6 0 15,-6 1 1-15,-3 7 0 0,-2 0-1 16,-5 10 1-16,3 0 0 0,-3 5-1 16,-4 0 1-16,5 3 0 0,-4-1 0 15,-1-1 0-15,3-1 0 0,1-3 0 16,4-4 0-16,0-3 0 0,5-5-1 16,2 0 1-16,5-4-1 0,4-4 1 15,6-4-1-15,0-2-1 0,4-1 0 0,0-4 0 16,1-1-1-16,-5-2 0 0,-3-2 0 15,-4 1 1-15,-7 0 0 0,-3 4 1 16,-7 1 1-16,-3 4 0 0,-6 2 0 16,-7 2 1-16,-3 4 1 0,-6 6 0 15,-5-5 1-15,-4 5 0 0,-2 0 0 16,-1 6-1-16,-1 4 1 0,1 2-2 16,3 5 0-16,6-3-1 0,1 2 0 0,4 2-1 15,3 1 0-15,7-1 0 0,4-2-2 16,0 0 1-16,4-2-1 0,7-1 0 15,3-5 0-15,4-4 0 0,2-4 1 16,6-7 0-16,2-4 0 0,3-3-1 16,-2-2 1-16,-1-1 0 0,-1-3 0 15,-5 2 0-15,-2 0 1 0,-5 4 0 16,-6 3 3-16,-3 3 1 0,-6 3 0 0,0 5 1 16,0 8 0-16,-8 2 0 0,3 3 1 15,-2 4-3-15,1 1-1 0,0 0 0 16,6 1-1-16,-3-6 0 0,3 0-1 15,6-4 1-15,1-5-1 0,5-4-1 16,2-8 0-16,5-3-2 0,1-2 0 16,6-6-3-16,1-3-1 0,2 0-1 15,-1 1 1-15,-2 1 2 0,1 4 0 0,-6 3 2 16,-2 2 2-16,-5 4 2 0,-2 3 4 16,-6 4 1-16,-6 0 0 0,0 0 0 15,-6 3 1-15,-1 3 0 0,-4 7-1 16,-1 1-2-16,-1 1-2 0,0 2 0 15,2 0 1-15,0 2-1 0,3-2-1 16,4-5 0-16,4 0-1 0,0 0 0 16,4-4-1-16,5-2-1 0,5-6-3 15,5-4-2-15,5-6-3 0,3-2-1 0,5-6-1 16,1-3 1-16,0 0 1 0,-1 1 3 16,-5 5 2-16,-3 1 5 0,-4 3 2 15,-4 5 1-15,-2 2 2 0,-5 4 0 16,0 7 1-16,-5 1-1 0,0 4 0 15,2 3-1-15,-2 2 0 0,0 2-1 16,2 0-1-16,1-1-1 0,5-3 0 16,-2-3 0-16,4-4 0 0,5-2 0 15,2-6 0-15,3 0 0 0,7-10 0 16,0-1 0-16,4-3 0 0,-2-4 1 0,-4 0-1 16,-1-2 0-16,-5 1 0 0,-8 0 1 15,-3 3 2-15,-7 3 3 0,-5 3 2 16,-5 0 1-16,-5 7 1 0,-6 3-1 15,1 0 0-15,-7 3-2 0,-1 5-3 0,-2 4-2 16,3 3-1-16,3 0 0 16,0 0-1-16,5 0 1 0,4-2-1 0,7 0-1 15,3-4 0-15,0-2 0 0,9-4-1 16,5-3-1-16,7-8-1 0,1-6-2 16,7 0 0-16,2-8-2 0,1-5 1 15,0-2 1-15,-5-1 1 0,-3-4 1 16,-2 2 1-16,-5-7 2 0,-2-2 1 15,-6 0 0-15,-2 3 0 0,-1 0 2 16,-6 7 1-16,5 5 1 0,-5 7 1 0,0 9 0 16,0 10 0-16,-5 6 0 0,-1 10-1 15,-1 8-1-15,-6 8-2 0,-1 6 1 16,-5 7 0-16,-2 4 1 0,1 2 0 16,-1 0 2-16,3 0 1 0,3-2 0 15,5-3 0-15,10-4-1 0,0-8-2 16,15-6 1-16,3-10-3 0,6-6-4 0,-1-8-7 15,6-10-9-15,-1-6-13 0,-1-5-99 16,0-5-103-16,0-4-252 0</inkml:trace>
  <inkml:trace contextRef="#ctx1" brushRef="#br1" timeOffset="-151186.72">21255 10889 368 0,'0'0'80'0,"0"0"0"16,0 0-60-16,-5 4-7 0,5-4 0 15,0 0 3-15,0 0 3 0,0 0 1 16,0 4 3-16,-2-4 0 0,2 0-2 16,0 0-1-16,-5 0-3 0,5-4-2 15,-3 4-2-15,-1-4-1 0,-3 4-2 16,1-4-1-16,3 4 1 0,-3-4-1 15,-1 4 1-15,2-5 0 0,-2 5-1 0,2-3 0 16,-1 3 0-16,4 0-3 0,-3-4 0 16,-1 4-2-16,2 0 0 0,-2 4-1 15,0-1-1-15,-1 7 0 0,-4 1-1 16,4 3 0-16,-2 4 0 0,-1 0 0 16,3 2-1-16,1-1 1 0,4 0-1 15,2-2-1-15,0-2 1 0,8 1 0 16,0-5-1-16,4-2 0 0,5-2 1 0,2-7-1 15,-1 0 1-15,7 0 0 0,1 0 0 16,1-5 0-16,4-3 0 0,-2 1 0 16,4-2 0-16,0 1 0 0,-1-2 0 15,-1-4-1-15,-3 0 1 0,-3 1 0 16,-4 1 0-16,-6 0 0 0,-2 2 0 16,-6 1 1-16,-3 3-1 0,-4 3 2 15,0-1-1-15,-6 4 1 0,0 0 0 16,0 0-1-16,-6 7 0 0,4 1 1 0,-5 2-1 15,5 3-1-15,-3-1 1 0,4 1-1 16,0 2 0-16,7-4-1 0,0-1 0 16,13-2-3-16,-1-2-1 0,7-2-2 15,0-4-1-15,3 0-2 0,3-9-2 16,0-1 0-16,4 0-1 0,-6 0 2 0,2-2 2 16,-1 1 1-16,-2 3 2 15,-5 3 3-15,-3 1 1 0,-6 4 5 0,-2 0 2 16,-6 5 1-16,0 1 1 0,0 3 1 15,-5 0 0-15,-1 2-1 0,1 0-1 16,1 1-3-16,-2-2 0 0,6 0-2 16,0-2-2-16,0-4 0 0,8-4-3 15,3 6-2-15,2-6-3 0,3-6-2 16,8-2-4-16,-1-2-3 0,2-4-2 16,2 1 0-16,-1-6 2 0,1-1 2 0,-2 0 4 15,-7 1 4-15,-2 2 6 0,-5 2 8 16,-4 2 5-16,-7 3 5 0,0 2 3 15,0 3 3-15,0 2 0 0,-5-1-1 16,5 4-3-16,-6-4-6 0,6 4-3 16,0 0-4-16,0 0-3 0,10-3-1 15,0 3 0-15,3-6-2 0,6 2 2 0,-1-1-1 16,3 2 0-16,2-1 0 16,-3 4 0-16,3-4 0 0,-2 4-1 0,-2 0 1 15,1 0 0-15,0 0 0 0,-4 0 0 16,2 4 0-16,-1-4 0 0,1 0-1 15,-1-6 1-15,-1 1 0 0,0 2 0 16,-3 0 0-16,-1-1 0 0,0 0 0 16,-6 4 0-16,0 0 0 0,-3 0 0 15,-3 6 0-15,0 0 0 0,0 3 1 0,-3 1-1 16,-3 2 2-16,-4 2 0 0,0 0-1 16,-3 3 1-16,3 1 0 0,0 1-1 15,1 1 0-15,2 1 0 0,7-2-1 16,-3 1 0-16,3-3 0 0,4 0 0 15,5-4-1-15,3 1 0 0,5-4-1 16,1-3 0-16,7-2 0 0,5-5 0 16,4-5 0-16,0-2 1 0,-1-6 1 0,2-1-1 15,1-6 1-15,-6-2 0 16,0-1 1-16,-1-2-1 0,-6-2 0 0,0 4 0 16,-5 1 0-16,-3 4 0 0,-1 6 0 15,-5 2 0-15,-3 4 1 0,-2 6-1 16,-4 0 1-16,0 0 0 0,-6 9-1 15,-1 4 1-15,-2 1 0 0,-2 6 0 16,-1 2 0-16,2 4 0 0,0-1-1 16,3 2 0-16,1-7 0 0,6 0 0 0,0-3 0 15,5-5-1-15,3-4 0 0,5-2-2 16,6-6-2-16,5 0-1 0,6-10-2 16,5-2-2-16,2-6-1 0,1-3 0 15,1-3 1-15,-1-2 1 0,-5 2 3 16,-6 1 3-16,-7 2 3 0,-4 4 5 15,-7 5 3-15,-1 6 2 0,-4 3 2 16,-4 3 1-16,0 6-1 0,0 1-2 0,5 4-2 16,-5 2-2-16,7-1-2 0,1 1-3 15,1-1 0-15,2-2 0 0,5-4-1 16,1-6 0-16,5 0-1 0,2-6 0 16,3-6-2-16,5-1-1 0,1-5-3 15,1-3 0-15,-2-1-1 0,0-1 0 16,-3-1 0-16,-5 1 3 0,-9-1 1 15,-2 1 3-15,-8 2 3 0,-5 4 4 16,-5 5 2-16,-8 2 0 0,-6 5 0 0,-1 5 0 16,-7 8 1-16,0 5-2 0,1 1 1 15,-2 5 1-15,4 4 1 0,3 4 2 16,3 2 0-16,9 2 0 0,3 0-2 16,6 1-2-16,0 0-2 0,10-4-2 15,7-5-2-15,2-6-1 0,8-4 0 0,5-5-1 16,5-8-3-16,1 0-4 0,3-8-5 15,-4 0-10-15,1-2-12 0,-10-1-103 16,-1-4-105-16,-7 2-256 0</inkml:trace>
  <inkml:trace contextRef="#ctx1" brushRef="#br2" timeOffset="-124952.58">16622 9435 241 0,'0'0'60'15,"0"0"1"-15,-5 0-27 0,5 0-13 0,-7 0-6 16,5 0 0-16,2 0 0 0,-4 0 2 15,4 0 0-15,-4 0-2 0,4-3-2 16,0 3-1-16,-3-4-3 0,3 4-1 16,0 0 1-16,0 0-1 0,0-4 1 15,-5 4-1-15,5 0 0 0,0 0-3 16,0 0-2-16,-2 0-2 0,2 0-1 16,0 0-1-16,0 4 0 0,-5-4 0 15,5 5 1-15,0 0 0 0,0 1 1 16,0 0 1-16,0-1 2 0,0 3 0 0,0-3 1 15,5 3 0-15,-3-3 1 0,3 0-1 16,2-5 0-16,-1 4 0 0,1-4 0 16,0 0-1-16,-1-3 0 0,3-2 0 15,1 1-1-15,-2-2 0 0,-2-1-1 16,3 0 1-16,1 0-1 0,-4 0 1 0,0-2 1 16,-6 2 1-16,2 0 0 0,-2-1 0 15,-2 1 1-15,-3 1-1 0,0 0 0 16,-2 1-1-16,0 0 0 0,0 1 0 15,1 4-1-15,0 0 0 0,-1 0-1 16,0 0 0-16,1 0-1 0,3 0 1 16,-2 4-1-16,0-4 1 0,-1 6-1 15,3-2 0-15,-2 1 1 0,-1 1-1 0,4 1 0 16,-3 0-1-16,5 2 1 0,-4 1 0 16,1-1 0-16,3 0 0 0,0 1-1 15,-6-1 1-15,6-2 0 0,0-1-1 16,6-1 1-16,-3 0-1 0,1-5 1 15,1 5 0-15,-3-5 0 0,4 0 0 16,0 0 0-16,1-4 0 0,-1-1 0 16,0-1 0-16,-2 0 0 0,0-4 0 15,3 1 1-15,-7 0-1 0,5-1 0 0,-5 0 0 16,0 0 0-16,0 0 0 0,0 2 0 16,-5 1 1-16,0 2 0 0,2 0 1 15,-2 5 0-15,3-4-1 0,-3 4 1 16,3 0-1-16,-3 5 0 0,0 1-1 15,2 3 0-15,-2 0-1 0,5 2 1 16,-7 1-1-16,7 1 1 0,0-2 0 16,0 0 0-16,0-1-1 0,5-2 1 0,-3-1 0 15,4-3 0-15,2-4 0 0,-1 4 0 16,5-4 0-16,0 0 0 0,2-7-1 16,0 1 1-16,0-4 0 0,4 4 0 15,-4-3-1-15,0-1 1 0,-2 0-1 16,-5 1 1-16,-1 0 0 0,0 1 0 15,-6-2 0-15,0 0 1 0,-7 1-1 16,0 4 1-16,-5-1-1 0,-3 6 1 16,-2-3-1-16,-2 3 1 0,4 7 1 0,-4 2 0 15,5 2 0-15,-1-1 0 0,3 3 0 16,0 1 0-16,4-2-1 0,1 0-1 16,1 0 0-16,6-4 0 0,-6-1-1 15,6-3 1-15,0-1-1 0,7-3 0 16,0 0 1-16,0-8-1 0,4-1 1 15,0-3-1-15,0-2 0 0,2-1-1 16,-1-1 1-16,-5 2-1 0,0 2 1 0,-1 2-1 16,-6 1 1-16,0 3-1 0,-6 3 1 15,2 3 0-15,-1 0-1 0,-3 0 1 16,-1 3-1-16,1 3 1 0,0 2-1 16,-2 3 1-16,2 1 1 0,2 0-1 15,-1 2 0-15,2 1 0 0,5-2-3 16,-3-1-7-16,3 0-6 0,0-3-11 15,3-2-94-15,2-3-94 0,1-4-234 0</inkml:trace>
  <inkml:trace contextRef="#ctx1" brushRef="#br2" timeOffset="-121235.96">16609 9528 125 0,'0'0'31'0,"0"0"-1"0,0 0-9 16,0 0-15-16,0 0-1 0,0 0 0 0,0 0 3 15,0 0 5-15,0 3 5 0,0-3 5 16,0 4 4-16,3-1 4 0,-3 1 1 16,0 1 2-16,0 4-3 0,-3-2-3 15,3 5-5-15,0 0-5 0,-5 3-4 16,5-2-4-16,-4 2-4 0,4-2-2 16,0 0-1-16,-4-2-2 0,4 0 1 0,0-4-2 15,0 2-2-15,0-3-10 0,0 0-27 16,0 0-39-16,0-1-61 0,0 0-140 15</inkml:trace>
  <inkml:trace contextRef="#ctx1" brushRef="#br2" timeOffset="-120714.42">16585 9922 204 0,'0'0'56'0,"0"0"1"16,0 0-18-16,-4 0-17 0,4 3-5 0,0-3-3 15,0 7-1-15,0-4-1 0,4 2-1 16,-4 2 0-16,0 1-1 0,4 3-1 16,-4-2-2-16,3 2-2 0,-3 0-2 15,0-1 0-15,5-1-2 0,-5 1 1 16,5-4-2-16,-5 1-6 0,0 0-13 15,0-3-29-15,0 3-23 0,0-2-51 16,0 2-108-16</inkml:trace>
  <inkml:trace contextRef="#ctx1" brushRef="#br2" timeOffset="-120378.02">16594 10281 238 0,'0'6'60'0,"0"0"2"16,0 0-36-16,3 1-6 0,-3-1-4 0,6 0-4 16,-6 2-3-16,3-1-4 0,-3 0-1 15,4 2-1-15,-4 0-1 0,0 0-1 16,0-2 0-16,4 0 1 16,-4 1-1-16,0-1-1 0,0-1-11 0,0 0-39 15,0-1-16-15,0 2-48 0,0-1-107 16</inkml:trace>
  <inkml:trace contextRef="#ctx1" brushRef="#br2" timeOffset="-120090.03">16604 10626 262 0,'0'7'69'0,"4"2"2"15,-4-2-38-15,2-1-6 0,-2 2-2 16,0-2-5-16,0 0-4 0,6 0-5 16,-6 0-2-16,0 4-2 0,0 0-2 15,0 2-1-15,0 0-2 0,0 0-1 16,0-1-1-16,0-4-5 0,0 1-13 0,0-3-45 15,0-1-18-15,0-1-56 0,0 1-121 16</inkml:trace>
  <inkml:trace contextRef="#ctx1" brushRef="#br2" timeOffset="-119825.04">16609 10985 122 0,'0'5'29'0,"0"1"2"16,0 0-13-16,3 2-11 0,-3-1-2 15,0 0 1-15,0 0-1 0,0 3-2 16,0-2 0-16,0-1-3 0,-3 2-15 15,3-2-18-15,0 1-25 0,-5 0-65 16</inkml:trace>
  <inkml:trace contextRef="#ctx1" brushRef="#br2" timeOffset="-119540.95">16623 11360 252 0,'0'8'58'0,"0"0"3"0,0-1-42 0,0-1-5 16,0 1-2-16,0 0 0 0,0 0-3 15,0 1-2-15,0-3-3 0,0 1-1 16,0-2-2-16,0 3-1 0,0-4 0 16,0 3-4-16,0 0-10 0,0-1-26 15,-5 3-25-15,5-2-47 0,-2 1-105 16</inkml:trace>
  <inkml:trace contextRef="#ctx1" brushRef="#br2" timeOffset="-119286">16618 11626 190 0,'0'11'60'0,"-4"0"4"0,4-2-3 16,-4-1-25-16,4 0-1 0,0 2-3 15,0-1-4-15,0 0-4 0,0 2-3 16,0 2-4-16,0-2-5 0,0-3-4 15,4 3-1-15,-4-2-3 0,0-2-1 16,0 0 0-16,0 0-1 0,-4 0-1 0,4 4 0 16,0 0-1-16,0 0-3 15,-4-1-3-15,4-1-9 0,0 1-33 0,0-2-39 16,0-2-65-16,0-1-146 0</inkml:trace>
  <inkml:trace contextRef="#ctx1" brushRef="#br2" timeOffset="-119052.05">16610 12064 340 0,'0'9'80'0,"0"0"1"0,0-2-52 16,0 1-10-16,0-1-4 0,6-1-5 15,-6 0-3-15,2-3 0 0,-2 1-2 16,0 1 0-16,0-1-1 0,5 1-1 15,-5-1-2-15,0 3 1 0,0-1-1 0,-5 0 0 16,5 1-2-16,0-1-7 0,-2 0-16 16,2 2-64-16,-6-4-69 0,6 2-175 15</inkml:trace>
  <inkml:trace contextRef="#ctx1" brushRef="#br2" timeOffset="-118847.38">16629 12325 274 0,'0'14'80'15,"0"2"3"-15,0-2-19 0,0 2-30 16,0-3-9-16,0 0-7 0,0-3-7 0,0-2-4 16,0 0-4-16,0-2-1 0,0-1-1 15,0 0 0-15,0-1-3 16,0-1-5-16,0-3-8 0,0 6-28 15,0-6-43-15,0 5-65 0,2-5-148 0</inkml:trace>
  <inkml:trace contextRef="#ctx1" brushRef="#br2" timeOffset="-118611.06">16663 12566 306 0,'0'11'78'16,"0"-3"2"-16,-6 1-42 0,6-2-13 15,-2-1-7-15,2 1-5 0,-4-3-6 16,4 0-2-16,0 2-3 0,0-1-1 16,0-1-1-16,-4 3 0 0,4-4-1 15,0 4 0-15,0-2-1 0,0-5 1 16,0 6-1-16,0-6 1 0,0 3 0 0,4-3 1 16,-4 4 0-16,0-4-1 15,0 0-2-15,0 0-4 0,0 4-13 16,0-4-52-16,-4 0-8 0,4 0-55 0,-3 0-111 15</inkml:trace>
  <inkml:trace contextRef="#ctx1" brushRef="#br2" timeOffset="-118233.05">16630 12718 369 0,'0'0'79'15,"0"0"3"-15,0 0-62 0,0 5-8 16,0-1-3-16,0 1-1 0,0 2-1 16,0 2-1-16,0 0-2 0,0-1-4 15,0-1-7-15,0 3-26 0,0-8-53 16,3 3-66-16,-3-5-166 0</inkml:trace>
  <inkml:trace contextRef="#ctx1" brushRef="#br2" timeOffset="-114554.6">16141 14133 244 0,'5'-7'68'0,"-3"0"6"0,-2 1-27 0,6-3-5 16,-6 2-4-16,3 1-2 0,-3-2-2 16,4 2-4-16,-4 1-4 0,0 2-4 15,3-1-4-15,-3 4-1 0,0-6-2 16,0 6-1-16,0 0-2 0,0 0-1 15,0 0 0-15,0 0-2 0,0 11-2 16,0-3-1-16,0 6-1 0,-4 2-1 16,4 2 0-16,-6 1-1 0,0-2 0 15,6-3-1-15,0-1 0 0,0-5-1 16,7-3 0-16,0-5-1 0,5-5 1 0,2-3-1 16,4-4 1-16,2-1-1 0,2-6 0 15,4-1 0-15,0-2-1 0,3-3-1 16,0-2 1-16,-2-5-1 0,-1 2 0 15,-4-2 1-15,-1-1-1 0,-5 5 2 16,-5 2-1-16,-2 8 2 0,-4 6 1 16,-2 5 0-16,-3 7 1 0,0 13-1 0,-6 2 2 15,1 6-1-15,-1 6 0 0,-3 3-1 16,2-1 0-16,1-2-1 0,3-1 0 16,3-4-1-16,-4-2 1 0,10-7-2 15,1-2 1-15,5-6 0 0,3-5-1 16,3 0 0-16,3-10-1 0,0-3-1 15,3-5-1-15,0-4-3 0,1-2 0 16,3-4-1-16,-3-2 0 0,0 1 2 0,-5 1 1 16,0 2 2-16,-7 4 5 0,-1 5 3 15,-6 6 3-15,-6 5 1 0,0 6 1 16,-5 5 0-16,-2 7 2 0,-3 5 0 16,1 6-2-16,-4 4 1 0,2 4-1 15,1 2 1-15,0-1-2 0,1-2-1 16,5-2-3-16,4-5-1 0,0-5-3 0,5-3-1 15,6-6-5-15,0-1-4 16,4-5-11-16,1-3-12 0,2-4-97 0,2-4-101 16,-3 1-249-16</inkml:trace>
  <inkml:trace contextRef="#ctx1" brushRef="#br2" timeOffset="-114064.94">17177 13800 356 0,'3'-4'101'0,"2"-3"4"0,-3 0-10 16,4 0-56-16,1 0-4 0,-3-1-3 15,-2 0-4-15,-2 0-1 0,0 1-4 16,0 0-2-16,0 1-3 0,-6 3-3 15,-1 0-3-15,1 3-3 0,-1 0-2 16,0 6-2-16,-3 2-1 0,-1 3-1 16,-2-2-1-16,0 7 0 0,0-1 0 15,0 5 0-15,1 4 0 0,2 1 0 16,-1 0 0-16,3 7 0 0,1-1-1 16,3 0 0-16,4-5 0 0,0-1-1 0,5-1 0 15,2-5-1-15,2-4-1 0,6-3-1 16,0-4-2-16,4-4-2 0,2-4-3 15,0-6-3-15,3 0-5 0,-1 0-8 16,1-2-5-16,-4 1-4 0,1-3-94 16,-2 0-94-16,-5-2-228 0</inkml:trace>
  <inkml:trace contextRef="#ctx1" brushRef="#br2" timeOffset="-113550.72">17517 13664 479 0,'-2'0'113'0,"-2"0"1"0,4 0-64 0,-3 0-29 16,3 0-6-16,0 0-2 0,0 0-3 15,0 5 0-15,0 1 1 0,0 5 0 16,3 3 1-16,-3 5-1 0,0 0 0 16,-3 3-2-16,-2 6 0 0,0 2-2 15,3-1 0-15,-3 0-1 0,5-2-1 16,-3 4-2-16,3-6 0 0,0-2 0 15,3-7-1-15,2 0-1 0,1-5 0 16,2-4 0-16,-1-1 1 0,0-6 1 0,6 0 2 16,-6-4 1-16,6-3 3 0,-1-4 0 15,1-4 1-15,-1-6-2 0,3-3 0 16,-1-8-2-16,6 0-1 0,0-3-2 16,3-2 1-16,0 4-2 0,-2 4 1 15,3 3 0-15,-4 6-1 0,0 3-1 16,-6 5 0-16,-1 3 0 0,-6 1-1 15,-1 3-3-15,-1 1-6 0,-5 4-10 16,0 0-13-16,-6 0-58 0,-1 0-57 0,0 7-104 16,-4-3-227-16</inkml:trace>
  <inkml:trace contextRef="#ctx1" brushRef="#br2" timeOffset="-110403.4">11071 9357 191 0,'0'0'40'0,"5"0"1"0,-5-5-35 16,2 5-3-16,-2-5 1 0,0 5 0 15,0 0 1-15,-2 0 0 0,2 0 0 16,-5 0 2-16,0 0 3 0,5 0 3 16,-5 0 4-16,5 4 2 0,-5-4 3 15,5 0 2-15,0 4 0 0,0-4 0 16,0 0-4-16,0 0-4 0,0 0-2 0,0 0-3 16,7-4-2-16,0 4-2 0,1-6-3 15,3 1 0-15,3 0-1 0,0-1 0 16,4-1-1-16,-3 3 0 0,1 0 1 15,0 0-1-15,-1 4 0 0,-2 0 0 16,1 0-1-16,-2 0 1 0,0 0-3 16,1 0-6-16,-1 0-38 0,-3 5-37 15,2-5-62-15,-3 0-148 0</inkml:trace>
  <inkml:trace contextRef="#ctx1" brushRef="#br2" timeOffset="-110153.66">11518 9322 235 0,'0'0'69'0,"4"4"3"16,-4-4-17-16,3 0-21 0,-3 4-10 15,4-4-3-15,1 3-5 0,-1-3-5 16,0 0-3-16,1 0-2 0,3 0-2 0,2 0-1 16,0-5-1-16,0 5 0 0,1-7-1 15,2 4-3-15,2-1-10 0,-1 4-19 16,-1-4-33-16,1 4-17 0,-1 0-53 16,1 0-105-16</inkml:trace>
  <inkml:trace contextRef="#ctx1" brushRef="#br2" timeOffset="-109954.41">11796 9339 265 0,'0'0'72'16,"4"3"3"-16,2-3-35 0,1 0-9 0,0 0-8 15,3 0-7-15,0 0-4 0,3 0-5 16,0 0-4-16,0 0-6 0,0 0-9 16,1 0-10-16,-1 0-11 0,3 5-14 15,-3-5-20-15,2 0-10 0,0 0-37 16,-2 0-55-16</inkml:trace>
  <inkml:trace contextRef="#ctx1" brushRef="#br2" timeOffset="-109804.88">12128 9363 320 0,'7'0'84'16,"-1"0"0"-16,4-3-31 0,-4 3-26 15,3-5-13-15,-1 5-6 0,2 0-3 16,0 0-3-16,-1 0-1 0,-1 0-3 15,2 0-3-15,-1 3-9 0,2-3-17 0,-2 0-23 16,1 0-32-16,0 0-57 0,-1 0-120 16</inkml:trace>
  <inkml:trace contextRef="#ctx1" brushRef="#br2" timeOffset="-109679">12402 9352 394 0,'0'0'84'16,"3"0"0"-16,0 0-64 0,1 4-15 15,2-4-4-15,1 4 0 0,0-4-5 16,0 0-22-16,1 3-58 0,0-3-68 16,1 0-171-16</inkml:trace>
  <inkml:trace contextRef="#ctx1" brushRef="#br2" timeOffset="-109515.08">12611 9344 278 0,'4'0'63'16,"1"0"2"-16,-5 0-43 0,3 0-10 15,-3 0-2-15,4 5-2 0,-4-5-2 16,6 3 0-16,1-3-2 0,0 0 0 16,4 0-2-16,-2 0-6 0,4 0-13 15,2 0-18-15,0 0-21 0,0 0-13 16,0 0-44-16,0-3-73 0</inkml:trace>
  <inkml:trace contextRef="#ctx1" brushRef="#br2" timeOffset="-109460.23">12866 9350 230 0,'6'3'51'0,"-1"-3"-1"0,1 0-59 16,3 0-36-16,0-3-42 0,1 3-103 16</inkml:trace>
  <inkml:trace contextRef="#ctx1" brushRef="#br2" timeOffset="-109325">13050 9345 278 0,'0'0'66'0,"3"8"0"0,-3-4-42 16,0 0-83-16,4-1-59 0,-4-3-139 15</inkml:trace>
  <inkml:trace contextRef="#ctx1" brushRef="#br2" timeOffset="-109247.22">13302 9362 162 0,'0'3'31'15,"0"1"-31"-15,0-4-43 0,0 3-107 16</inkml:trace>
  <inkml:trace contextRef="#ctx1" brushRef="#br2" timeOffset="-109138.45">13459 9358 361 0,'5'0'76'16,"-2"-3"0"-16,4 3-74 0,-2 0-47 16,-3 0-31-16,4 0-56 0,0-4-130 15</inkml:trace>
  <inkml:trace contextRef="#ctx1" brushRef="#br2" timeOffset="-109035.63">13666 9347 317 0,'12'0'61'0,"-3"0"-54"15,1-4-59-15,-2 4-60 0,-1 0-109 16</inkml:trace>
  <inkml:trace contextRef="#ctx1" brushRef="#br2" timeOffset="-108938.16">13881 9369 304 0,'15'0'61'0,"0"0"-30"0,2 0-82 16,-1-4-59-16,1 0-125 0</inkml:trace>
  <inkml:trace contextRef="#ctx1" brushRef="#br2" timeOffset="-107998.05">13941 9392 273 0,'0'0'69'15,"-4"0"3"-15,4 0-40 0,0 0-3 16,0 0-2-16,0 0-2 0,6 0-3 15,-2 0-1-15,-1-3 0 0,4 3-1 16,3-4-4-16,-2 4-3 0,0-5-4 16,4 5-2-16,0-6-2 0,1 6-2 15,2-5-1-15,-1 5-1 0,5-5 0 16,0 5-1-16,0-4-2 0,2 4-4 0,0-4-5 16,-1 4-9-16,0 0-21 15,-1 0-33-15,-1 4-21 0,-1-4-58 0,-1 3-113 16</inkml:trace>
  <inkml:trace contextRef="#ctx1" brushRef="#br2" timeOffset="-107833.25">14373 9363 385 0,'0'0'92'16,"0"0"1"-16,0 0-57 0,0 0-15 16,0 0-6-16,0 0-6 0,0 0-4 15,0 4-1-15,0-4-2 0,0 5-3 16,0-5-4-16,0 6-5 0,4-3-16 15,-1-3-45-15,3 4-23 0,1-4-66 16,1 0-135-16</inkml:trace>
  <inkml:trace contextRef="#ctx1" brushRef="#br2" timeOffset="-107736.53">14510 9379 379 0,'0'0'79'0,"0"0"0"0,2 5-71 0,-2-5-38 16,7 0-49-16,-1 0-61 0,1-4-156 15</inkml:trace>
  <inkml:trace contextRef="#ctx1" brushRef="#br2" timeOffset="-107530.72">14762 9330 477 0,'0'0'99'0,"0"-5"0"16,6 5-86-16,0 5-9 0,-1-5-2 0,5 5-1 15,2-5-1-15,-1 0-3 0,5 4-2 16,-2-4-6-16,1 0-6 0,3 0-10 16,-1 0-8-16,0 0-1 0,2 0 1 15,-5 0 2-15,2 0 2 0,-1 0-22 16,-1-4-20-16,-2 0-40 0,-3 4-110 16</inkml:trace>
  <inkml:trace contextRef="#ctx1" brushRef="#br2" timeOffset="-107364.64">15057 9344 441 0,'0'0'94'16,"0"0"1"-16,4 0-73 0,-4 0-17 15,8 5-9-15,-3-5-10 0,2 4-23 16,1-4-44-16,2 0-13 0,3 0-62 0,0-8-115 16</inkml:trace>
  <inkml:trace contextRef="#ctx1" brushRef="#br2" timeOffset="-107087.08">15272 9349 366 0,'0'0'85'16,"5"0"0"-16,-5 3-52 0,0-3-17 16,0 4-8-16,0-4-6 0,4 5-5 0,3-5-10 15,0 3-13-15,5-3-10 16,2 0-2-16,3 0-1 0,2 0 1 16,0 0 4-16,1 0 9 0,1 0 19 0,-2 0 19 15,-2-3 11-15,-2 3 8 0,-1 0 3 16,-1-4 3-16,-2 4-1 0,-2 0-6 15,-2 0-9-15,0 0-8 0,0 0-7 16,-3 0-7-16,1 0-6 0,-1 4-9 16,-1-4-12-16,3 0-5 0,-1 0-3 0,4 0 0 15,0 0 2-15,1 0 7 16,2 0 17-16,-3 0 18 0,1 0 13 16,0-4 8-16,-1 4 4 0,-3-4 1 0,-1 4-3 15,1 0-5-15,1-3-9 0,-1 3-14 16,1 0-63-16,0 0-25 0,6-5-63 15,-3 0-146-15</inkml:trace>
  <inkml:trace contextRef="#ctx1" brushRef="#br2" timeOffset="-106965.33">15889 9370 453 0,'0'0'95'0,"3"0"0"15,-3 0-83-15,7 0-19 0,0 0-29 16,2 0-38-16,-1 0-21 0,4 0-63 15,-4 0-127-15</inkml:trace>
  <inkml:trace contextRef="#ctx1" brushRef="#br2" timeOffset="-106905.48">16054 9374 243 0,'8'0'0'0,"-3"0"-35"16,2 0-173-16</inkml:trace>
  <inkml:trace contextRef="#ctx1" brushRef="#br2" timeOffset="-106803.76">16181 9396 417 0,'9'0'100'0,"0"0"1"16,-1-6-32-16,2 6-64 0,3 0-25 0,1 0-80 15,2 0-82-15,0 0-208 0</inkml:trace>
  <inkml:trace contextRef="#ctx1" brushRef="#br2" timeOffset="-106629.99">16466 9400 443 0,'0'0'99'0,"5"0"1"0,-5 0-69 16,5 0-17-16,-2 0-9 0,3 0-5 16,1 0-6-16,-1-5-5 0,3 5-5 15,0-5-11-15,3 5-14 16,-2 0-8-16,3 0-2 0,0 0 3 0,0 0 4 16,2 0 5-16,-1 0 8 0,2 0-28 15,-3 0-29-15,3 0-94 0</inkml:trace>
  <inkml:trace contextRef="#ctx1" brushRef="#br2" timeOffset="-102021.83">9113 8951 250 0,'0'-5'81'0,"0"5"5"0,0-4-1 16,0 4-37-16,0-4-11 0,0 4-6 16,-4-4-4-16,4 4-5 0,0-5-3 15,0 2-3-15,0-1-2 0,0-1-3 0,0-1-3 16,0-1-1-16,0 2-1 0,0 0 0 16,0 0 0-16,0 0 2 0,4 5 0 15,-4-5 1-15,0 5-1 0,0 0 0 16,5 0-1-16,-5 5-2 0,0 1-1 15,0 3-1-15,2 2 0 0,-2 1-1 16,0 3 0-16,5-1 1 0,-5-1-2 16,0-2 1-16,0-1-1 0,0-6 0 15,5 1 0-15,-5-5 0 0,4 0 0 16,1 0 1-16,2-6-1 0,2-1 0 0,2-5 0 16,2-3 0-16,3-1 0 0,0-5-1 15,1-6 0-15,-1-1 0 0,-1 0 0 16,3-5-1-16,-3 1 0 0,0 1 0 15,-1 3 0-15,-3 2 0 0,1 5 1 16,-4 3 0-16,-2 8 1 0,-1 4 0 16,-5 6 0-16,0 0 0 0,0 9 0 15,-6 7 0-15,-1 2 0 0,-5 8 1 0,3 2-1 16,-2 4 1-16,0-1 0 0,2-1 0 16,2-7-1-16,4-3 1 0,3-3-1 15,0-6 1-15,8-5-1 0,0-6 0 16,3 0 0-16,3-6 0 0,2-8 0 15,1-1-1-15,3-4 0 0,-2-3 0 0,2-6-1 16,-2-3-1-16,1 3 0 16,1-1 0-16,-7 4 0 0,1 0 0 0,-2 2 1 15,-6 7 0-15,2 4 1 0,-4 4-1 16,-4 5 1-16,0 3 0 0,-4 8 1 16,-4 5 0-16,2 6 1 0,-1 5 1 15,0 2 2-15,-1 2 0 0,0 4 2 16,3-3 0-16,1 1 1 0,4-7-1 15,0-4-1-15,0 0 0 0,4-6-1 16,1-4-2-16,3-5-2 0,1-4-5 0,2-6-8 16,0-4-9-16,5-4-9 0,1-2 3 15,1-2-105-15,2 0-98 0,-1 1-234 16</inkml:trace>
  <inkml:trace contextRef="#ctx1" brushRef="#br2" timeOffset="-101550.95">9960 8553 408 0,'0'-4'102'0,"5"-2"5"15,-5 1-55-15,5-4-14 0,-5 1-1 16,3-2-1-16,-3 0-4 0,0 1-2 16,0 0-1-16,0 0-3 0,0 1 0 15,-6 1-3-15,0 2-3 0,0 5-3 0,-3 0-5 16,1 6-2-16,-6 0-5 0,1 4-3 15,0 1-1-15,-5 1 0 0,4 2 1 16,1 2-1-16,0 1 1 0,0 1-1 16,0 5 1-16,6 0-1 0,-1 0 0 15,3 2-1-15,-1 1 1 0,6-3-1 16,0 1 1-16,0-2-1 0,6-1 0 16,0-2 0-16,3-2 0 0,2-5 0 15,1 3 0-15,3-6 0 0,-1-1 0 0,3-4-1 16,-2-4-2-16,0 0-5 0,3-6-5 15,-3-1-5-15,1-3-7 0,-1-1-8 16,-1 0-9-16,0-2 1 0,-1-4-98 16,0-1-96-16,5 0-233 0</inkml:trace>
  <inkml:trace contextRef="#ctx1" brushRef="#br2" timeOffset="-101021.13">10211 8497 467 0,'-2'0'107'0,"-5"3"5"0,2 3-72 15,3 1-10-15,-2 0-3 0,-2 6-3 16,4 3-4-16,-3-1-4 0,-2 2-3 15,4 2-6-15,-2 1-2 0,-1 0-2 16,1 0 0-16,-1 1 0 0,3-2-1 16,-2 0 0-16,5-3 0 0,-3-3-1 0,3-1 0 15,-6-4-1-15,6-4 0 0,0 0 1 16,-4 0-1-16,4-4 0 0,0 0 0 16,0 0-1-16,0-6 1 0,0-7 0 15,4-3-1-15,-2-5 0 0,5-6 0 16,0-5 0-16,0-2-1 0,3-5 0 15,-1 1 1-15,3 1-1 0,1 1 1 16,2 2 1-16,3 4 0 0,-3 1 0 16,3 5 1-16,-2 7 0 0,2 8 0 15,0 4 0-15,-8 5 1 0,3 7-1 16,-1 5 1-16,-5 3 1 0,0 3 2 0,-2 3 1 16,-5 0 1-16,0 1 1 0,-5 0 0 15,-4-1 1-15,-2-2-1 0,-2 0-1 16,0-2-1-16,-3-2-1 0,-2-2-1 15,-2 0 0-15,5-2-1 0,-3-3 0 0,4-2 0 16,0-6-1-16,1 0-2 0,2 0-6 16,3 0-8-16,2-6-9 0,1 0-11 15,3 0-6-15,2 1-100 0,0 0-100 16,0-1-236-16</inkml:trace>
  <inkml:trace contextRef="#ctx1" brushRef="#br2" timeOffset="-96784.93">10430 8726 357 0,'0'0'81'16,"0"5"0"-16,0-5-54 0,0 0-5 15,0 0-5-15,5 0-3 0,-5 0 1 0,2 0 1 16,-2 0 1-16,5 0-1 0,-5 0-2 16,5 0-1-16,-5 0 0 0,6 0 0 15,-6 4-1-15,0-4 0 0,0 3 0 16,3 1-1-16,-3 1-1 0,4-2 0 16,-2 3-2-16,3-1-1 0,2 4 0 15,0 2-1-15,5 2 0 0,-2 4 0 16,7-1 0-16,-2 3 0 0,5 0 0 15,-1 1 0-15,5-1-1 0,-2-1-1 0,-1 2-1 16,-1-4 0-16,4 2-1 0,-3-2-1 16,-3-1 0-16,-2-4-1 0,-3-3 1 15,-1-1-1-15,-4 2 0 0,-1-6 1 16,-3-3-1-16,-4 4 1 0,3-4 0 16,-3 4 0-16,-2-4 1 0,2 0-1 15,-7 0 0-15,2 0 0 0,-1 0 0 0,-3 0 0 16,1-4-1-16,-2 4 1 0,3 0-1 15,-2 4 1-15,2-4 0 0,-2 0-1 16,3 4 1-16,-2-4-1 0,2-4 0 16,2 4 1-16,-2-4-1 0,0 4 0 15,-1-4 0-15,1 4 0 0,1 0 0 16,-1 0 0-16,0 0-1 0,-1 0 1 16,4 0 0-16,-4 0-1 0,1 0 1 15,-1-3 0-15,2 3 0 0,-1 0 0 0,0-4 1 16,3 4 0-16,-1 0 1 0,4 0 0 15,0 0 1-15,-3 0-1 0,3 0 1 16,0-3-1-16,0 3 0 0,0 0 0 16,3 0-1-16,1 0 1 0,-1 0-1 15,3 0 1-15,2 0 0 0,2 0 0 16,-2 0 0-16,-1 0 0 0,6 0 0 16,-2 5 1-16,0-5-1 0,1 5 1 0,1-1 0 15,0 0 0-15,1 3 1 0,0-4-1 16,1 1 0-16,-1 0 0 0,-4 0-1 15,1 0 0-15,-3-1 0 0,-2-3 0 16,-4 6-1-16,-2-6 0 0,5 0-1 16,-5 0 1-16,0 0 0 0,-6-9 1 15,3-1-1-15,-7-2 1 0,2-3-1 0,-4-5 1 16,2-2 0-16,-1 0-1 0,-1 0-1 16,5 3 1-16,1 1-1 0,4 3 1 15,2 4-1-15,0 3 1 0,0 4-1 16,0 4 1-16,5-6-1 0,-5 6 0 15,7 0 1-15,-7 0-1 0,3 0 1 16,1 0-1-16,-4 0 0 0,2 6-3 16,-2-6-4-16,0 3-8 0,5-3-8 15,-5 4-13-15,0 0-103 0,-5-4-107 0,3 0-258 16</inkml:trace>
  <inkml:trace contextRef="#ctx1" brushRef="#br2" timeOffset="-93589.18">16254 13740 374 0,'0'-6'76'0,"-2"1"2"16,2 0-70-16,0 0-2 0,0 5 3 0,2-4 3 16,-2 4 4-16,6 0 2 0,-6-6 3 15,5 6-1-15,-5-4-1 0,2 4-1 16,-2-5-4-16,6 5-2 0,-6-4-4 15,0 4 0-15,3-3-2 0,-3 3 1 16,0 0 1-16,0 0 0 0,0-4 0 16,0 4 0-16,0 0 0 0,0-5-1 15,0 0-1-15,0 0-2 0,0-1-1 16,0-3-1-16,-5-2 0 0,5-1-1 16,-5-3 0-16,5-1 0 0,-5-4 0 0,5 0-1 15,-2-3 1-15,2-3-1 0,0-1 1 16,0-1-1-16,4-1 1 0,4-2 0 15,2 3 0-15,5 0 1 0,2-2-1 16,6 2 1-16,1-1-1 0,7 1 1 16,-3 1-1-16,1-1 1 0,1 4-1 15,-3 1 0-15,-1 2 0 0,-5 4 0 16,-2 5 0-16,-1 3 0 0,-7 0-1 0,-1 6 0 16,-2 3 1-16,-2 0-1 0,0 0 1 15,-3 0 0-15,-3 3 1 0,0 2 0 16,0-1 0-16,0 2 1 0,0-1 1 15,0 0 0-15,0-1 1 0,-3-4 0 16,3 4-1-16,0-4 0 0,0 0 0 16,0 0-2-16,0 0 0 0,0 0-1 15,0 0 0-15,0 0-1 0,0 0 1 16,0 0-1-16,-5 0 1 0,5-3 0 0,0 3-1 16,0-4 1-16,-3 0-1 0,3 4 1 15,-6-7-1-15,0 2 0 0,2 0 1 16,0 0-1-16,-2 0 0 0,-1 5 1 15,-1-4-1-15,0 4 0 0,0 0 1 16,1 0-1-16,0 0 1 0,-2 0-1 16,-1 0 1-16,3 4-1 0,0 0 1 15,0-1 0-15,1-3-1 0,-1 4 1 16,7-4 1-16,-6 0-1 0,6 0 0 0,0 0 0 16,0 0 0-16,0 0 0 0,0 0 0 15,0 0-1-15,0 0 1 0,0 0-1 16,0 0 0-16,0 0 0 0,6 0 0 15,-3 0 1-15,1 0-1 0,2 0 0 16,1 0 1-16,0 0-1 0,0-4 1 16,5-1-1-16,1-5 1 0,-3-2-1 15,4-2 0-15,-3 0 1 0,1-3-1 0,2 2 0 16,-2 0 0-16,-1 0 1 0,-1 3-1 16,-4 2 0-16,0 3 0 0,0 2 0 15,-6 1 1-15,3 4 0 0,-3 0 0 16,-3 4 0-16,3 1 0 0,-6 1 2 15,0 1 0-15,2 3 1 0,0-1-1 0,-1 0 1 16,0 0 0-16,1 1-1 0,-1-3 0 16,3-1-2-16,2 2 0 0,-4-2 0 15,4-1-1-15,0-1 0 0,0 3 0 16,-4-1 1-16,4 1-1 0,0 3 0 16,-4 0 0-16,4 3 0 0,-7 2 0 15,2 1 0-15,3 0 1 0,-3 4-1 16,-1-4 0-16,2 2 0 0,1-1 0 15,-3 0 0-15,6-2 0 0,-5-1 0 16,5 0 1-16,0-2-1 0,0-1 0 16,0-2 0-16,0-2 0 0,0-4-1 0,0 1 1 15,0-4 0-15,0 0 0 0,0 0 0 16,0 0 0-16,0-6 0 0,0 1 1 16,0-3-1-16,4-1 0 0,-4-1 1 15,0 0-1-15,4 1-3 0,-4-1-2 0,0 0-5 16,4 1-5-16,-4 0-4 0,4 0-4 15,-4-1-2-15,3-1 1 0,-3 1 2 16,5-1 6-16,-5-2 3 0,3 1 5 16,-3-1 4-16,0 3 4 0,0-3 1 15,-3 3 3-15,3 2 0 0,-6-1 2 16,6 2 2-16,-4 2 1 0,4 0 1 16,-3 5 0-16,3-5-1 0,-6 5 1 15,6 0-2-15,0 0 1 0,0 0-2 0,0 0-1 16,0-3-1-16,-2 3-1 15,2 0 0-15,0 0 0 0,0 0-2 16,0 0 1-16,0 0-2 0,0 0 1 16,0 0-1-16,0 3 0 0,-5-3-1 0,5 0 1 15,-6 4 0-15,2-4 0 0,1 8 1 16,-3-3-1-16,-2-1 1 0,1 2 1 16,-5 1 0-16,-1 1 2 0,2-1 2 15,-5 1 0-15,2-1 0 0,-1-1 1 0,1-1 0 16,4-1-1-16,2-4-1 0,2 0-1 15,6 3-1-15,-5-3-2 0,5-4 1 16,5-2-2-16,1 2 0 0,-1-2 0 16,1 0-1-16,3-3 0 0,-1 4 1 15,4-1-1-15,-4-1 0 0,4 4 0 16,-1-2 0-16,1 2 1 0,-1-2-1 16,2-3 0-16,0 2 0 0,0-1 0 15,-3-1 0-15,0 2 0 0,2-1-5 0,-5 3-5 16,-3 4-6-16,0-4-11 0,-4 4-7 15,0 0-104-15,0-9-104 0,4 2-250 16</inkml:trace>
  <inkml:trace contextRef="#ctx1" brushRef="#br3" timeOffset="-66819.68">10979 6963 291 0,'-2'0'80'0,"-4"0"2"16,2 4-37-16,4-4-11 0,-3 0-10 16,3 0-9-16,0 0-5 0,0 0-4 15,5 0-1-15,-3 3 1 0,4-3-1 16,-2 0 1-16,4 0 0 0,0 0-1 15,0-5-1-15,3 5-1 0,-2-3-2 16,1 3-3-16,-1 0-7 0,-2 0-23 16,-1 3-58-16,-1-3-71 0,-1 5-173 0</inkml:trace>
  <inkml:trace contextRef="#ctx1" brushRef="#br3" timeOffset="-66543.89">11203 6983 323 0,'0'0'73'0,"0"0"1"0,7 0-50 15,-1 3-13-15,1-3-4 0,-1 0 3 16,1 0-1-16,2 0 0 0,1 0 1 15,-3-3 1-15,0 3-1 0,0-4-1 16,-1 4-2-16,2 0-5 0,-2 0-9 16,0 0-22-16,1 0-56 0,-1 0-67 0,0 0-164 15</inkml:trace>
  <inkml:trace contextRef="#ctx1" brushRef="#br3" timeOffset="-66416.44">11419 6980 384 0,'0'0'86'0,"0"6"-1"16,0-1-62-16,0 0-13 0,0 0-4 0,0 0-1 16,4-1-3-16,-1-1-5 0,3-3-6 15,3 0-16-15,0 0-44 0,1 0-17 16,3-3-59-16,0-3-119 0</inkml:trace>
  <inkml:trace contextRef="#ctx1" brushRef="#br3" timeOffset="-66275.48">11579 6980 358 0,'0'0'76'0,"5"0"1"16,-1 0-64-16,0 0-10 0,3 0-8 15,0 0-16-15,2 0-36 0,2 0-19 16,-2 0-53-16,1-5-110 0</inkml:trace>
  <inkml:trace contextRef="#ctx1" brushRef="#br3" timeOffset="-66181.19">11793 6995 304 0,'5'0'67'0,"1"0"-2"0,3 0-76 16,-2 0-50-16,3 0-54 0,0-4-134 15</inkml:trace>
  <inkml:trace contextRef="#ctx1" brushRef="#br3" timeOffset="-65942.42">12177 6978 397 0,'4'0'81'0,"-1"5"-12"16,3-2-142-16,0-3-74 0,1 5-180 15</inkml:trace>
  <inkml:trace contextRef="#ctx1" brushRef="#br3" timeOffset="-65810.16">12348 6991 343 0,'0'0'73'0,"0"0"-2"0,4 0-74 0,0 0-59 16,3 0-9-16,0 0-51 0,4 0-107 15</inkml:trace>
  <inkml:trace contextRef="#ctx1" brushRef="#br3" timeOffset="-65707.98">12458 6974 391 0,'0'0'85'0,"0"0"-2"0,0 0-71 15,0 0-31-15,0 0-61 0,4 0-71 16,1 0-170-16</inkml:trace>
  <inkml:trace contextRef="#ctx1" brushRef="#br3" timeOffset="-65558.83">12596 6960 417 0,'0'-4'106'0,"0"4"-1"16,-5-4-32-16,5 4-60 0,-4 0-13 15,4 0-16-15,0 0-22 0,6 5-67 0,0-5-79 16,2 0-187-16</inkml:trace>
  <inkml:trace contextRef="#ctx1" brushRef="#br3" timeOffset="-65471.18">12786 6988 370 0,'-4'3'77'0,"0"-3"-16"0,4 5-127 15,0-5-72-15,2 0-166 0</inkml:trace>
  <inkml:trace contextRef="#ctx1" brushRef="#br3" timeOffset="-65387.53">12956 7004 334 0,'0'0'63'0,"2"5"-56"0,-2-5-62 15,0 0-63-15,5 0-113 0</inkml:trace>
  <inkml:trace contextRef="#ctx1" brushRef="#br3" timeOffset="-65242.76">13109 7001 427 0,'2'0'104'0,"3"-5"0"16,-5 5-59-16,5 0-20 0,-5 0-10 16,7-4-11-16,0 4-9 0,1 0-6 15,3 0-11-15,1 0-35 0,3 0-48 16,0 0-73-16,2 0-168 0</inkml:trace>
  <inkml:trace contextRef="#ctx1" brushRef="#br3" timeOffset="-65142.03">13355 7002 414 0,'0'0'92'0,"0"0"-1"0,-4 0-68 16,4 0-26-16,-3 0-67 0,3 0-20 0,0 4-67 16,0-4-143-16</inkml:trace>
  <inkml:trace contextRef="#ctx1" brushRef="#br3" timeOffset="-65014.04">13506 6986 456 0,'0'0'107'16,"0"0"1"-16,2 0-68 0,-2 0-22 15,0 0-13-15,0 0-13 0,5 0-15 16,-1 0-38-16,0 0-47 0,5 5-76 16,-1-5-166-16</inkml:trace>
  <inkml:trace contextRef="#ctx1" brushRef="#br3" timeOffset="-58274.63">11196 7024 279 0,'6'0'82'0,"-6"0"3"16,0 0-24-16,0 0-20 0,-5 0-13 0,-2 0-8 15,0 4-8-15,-1 3-4 0,-6 5-3 16,-6 7-2-16,-4 1 0 0,3 10-1 16,-3 3 1-16,2-2-1 0,0 2 0 15,-1-3 0-15,9 1-1 0,0-5-2 16,2-4-6-16,5-5-20 0,1-2-64 16,6-9-74-16,0-6-183 0</inkml:trace>
  <inkml:trace contextRef="#ctx1" brushRef="#br3" timeOffset="-57888.83">11427 7114 379 0,'0'0'83'0,"0"0"0"16,0 0-63-16,-4 0-7 0,4 6-3 16,-6-1-2-16,-2 3 0 0,-4 5 2 15,-3 8 0-15,-5 3 2 0,-5 10-2 16,-4 5 0-16,-3 5-3 0,1 4 0 15,-4-3-1-15,2 0-3 0,0 0 0 16,5-7-2-16,1-3-1 0,2-3-3 16,6-1-10-16,4-4-67 0,3-5-17 15,6-6-71-15,6-6-154 0</inkml:trace>
  <inkml:trace contextRef="#ctx1" brushRef="#br3" timeOffset="-57631.05">11551 7368 303 0,'-12'22'81'15,"-3"3"2"-15,-2 1-39 0,-1 1-12 16,-4 4-9-16,-1-1-8 0,-1 3-6 16,-4 2-4-16,-2 3-2 0,1-2-3 0,-3 3-1 15,2 1-5-15,2-1-3 0,5-1-6 16,2-4-8-16,1-3-16 0,5-3-46 16,1-6-59-16,2-5-132 15</inkml:trace>
  <inkml:trace contextRef="#ctx1" brushRef="#br3" timeOffset="-57290.07">11998 7411 384 0,'-5'0'80'0,"1"6"1"0,0-6-72 16,-3 7-4-16,1-2 0 0,-3 1 0 15,-4 2 3-15,-1 3 3 0,-3 2 3 16,-2 2 1-16,-2 4 1 0,-3 5 1 16,-5 8-3-16,-4 7-3 0,-6 8-3 15,-3 11-3-15,2 9-2 0,-4 10-3 0,-2 4-3 16,0 3-3-16,2 1 0 0,0-2-1 15,3-2-1-15,1-7 0 0,2-10 1 16,5-7 1-16,5-7-3 0,5-8-6 16,8-11-34-16,5-11-43 0,2-9-67 15,8-7-157-15</inkml:trace>
  <inkml:trace contextRef="#ctx1" brushRef="#br3" timeOffset="-56957.87">12270 7335 396 0,'-14'0'87'16,"1"0"1"-16,-1 0-68 0,1 0-9 15,1 4-3-15,5-4-4 0,0 0-2 16,1 4-1-16,-1-4 1 0,3 9 1 16,-2 0 2-16,-1 6 1 0,-3 7 2 15,-5 6 0-15,-2 10 1 0,-4 12-2 16,-7 10 0-16,-5 12-3 0,-5 10-2 16,-6 5-1-16,-6 5-1 0,-5 3-2 15,-3-1 0-15,1-1 0 0,2-6-1 16,9-7 1-16,1-8 0 0,6-7 0 0,9-7 1 15,5-10-4-15,7-8-7 0,2-8-14 16,4-8-68-16,6-6-76 0,6-9-186 16</inkml:trace>
  <inkml:trace contextRef="#ctx1" brushRef="#br3" timeOffset="-56608.66">12537 7317 219 0,'-9'9'56'0,"-1"0"1"16,-1 5-28-16,-1 3-6 0,-1 2 0 15,-1 5 1-15,-7 3 2 0,-5 11 0 16,-2 8 1-16,-9 11-3 0,-4 13-2 16,-6 12-5-16,-4 11-5 0,0 6-5 15,-4 4-3-15,3 2-1 0,1-2 0 0,2-10-1 16,5-7 0-16,3-10-1 0,3-6 0 16,5-8 0-16,4-12-1 0,7-9-2 15,4-6-4-15,5-8-11 0,3-7-52 16,10-10-18-16,0-10-62 0,10 0-130 15</inkml:trace>
  <inkml:trace contextRef="#ctx1" brushRef="#br3" timeOffset="-56260.49">12884 7406 345 0,'-19'0'78'0,"-1"5"2"16,6 2-58-16,-4 1-3 0,1 1-2 15,1 3-2-15,2 1-1 0,0 5 3 16,-2 1 1-16,-7 8-1 0,-4 11-1 16,-1 9-3-16,-4 18-3 0,-4 8-2 15,-6 11-4-15,-5 11-1 0,-1 3-2 16,-3 2 0-16,-2 0 0 0,0-10 0 15,0-4-1-15,3-8-1 0,7-4 0 16,3-11-1-16,8-8-2 0,5-9-1 0,5-4-2 16,7-8-7-16,6-11-16 0,5-9-68 15,4-8-77-15,4-6-188 0</inkml:trace>
  <inkml:trace contextRef="#ctx1" brushRef="#br3" timeOffset="-55959.64">13209 7415 385 0,'-20'11'85'0,"5"4"-1"0,-4 3-68 15,1 4-2-15,0 4-1 0,-2 5-1 0,2 3-1 16,-4 8 0-16,0 7-1 0,-5 8 0 15,-8 11-1-15,-2 8-3 0,-6 7-2 16,-7 8-2-16,-4 5 0 0,-3 5-1 16,3-2 0-16,3-1 0 0,0-4 0 15,7-6-1-15,4-7 1 0,5-11-2 16,5-9 1-16,4-10-2 0,6-11 0 16,6-8-4-16,1-10-8 0,11-10-3 15,2-12-11-15,8-11-68 0,2-8-74 16,6-12-173-16</inkml:trace>
  <inkml:trace contextRef="#ctx1" brushRef="#br3" timeOffset="-55711.18">13467 7529 358 0,'-7'-5'81'0,"1"5"1"15,-1 0-62-15,-2 4-6 0,-2 4-2 16,-2 5-4-16,-3 4 0 0,-2 8 1 16,-7 11 2-16,-4 11 1 0,-6 10 0 15,-5 13 0-15,-3 11-2 0,-5 11-3 16,-4 10-1-16,-6 7-2 0,-1-2-1 0,0-5-1 16,4-1 0-16,-1-12-1 0,4-4-1 15,3-16-1-15,12-9-1 0,6-7-2 16,5-10-3-16,6-11-5 0,8-7-11 15,9-10-49-15,3-12-24 0,9-9-63 16,5-12-139-16</inkml:trace>
  <inkml:trace contextRef="#ctx1" brushRef="#br3" timeOffset="-55461.67">13506 7911 417 0,'-20'21'91'16,"-5"5"0"-16,0 6-77 0,-4 8-1 0,-3 6-2 15,-3 11-2-15,-3 5-3 0,-3 7-2 16,-2 6 1-16,2 3-2 0,1 2-2 16,6-7 0-16,-1-1 0 0,3-4-2 15,2-6 0-15,3-5-1 0,4-5 0 16,1-11-2-16,2 0-1 0,4-12-6 15,6-7-15-15,5-7-68 0,5-11-74 16,7-7-185-16</inkml:trace>
  <inkml:trace contextRef="#ctx1" brushRef="#br3" timeOffset="-55211.79">13499 8314 378 0,'-25'28'84'16,"-1"5"0"-16,-1 6-67 0,-5 6-6 0,-1 3 0 15,-1 3-1-15,1-1-5 0,-3 2-1 16,1-1 1-16,4-1-1 0,4-1-2 16,4-6 0-16,3-4-1 0,7-3-1 15,5-7-1-15,2-7-5 0,6-7-8 16,0-5-54-16,5-10-20 0,4-6-64 15,4-9-137-15</inkml:trace>
  <inkml:trace contextRef="#ctx1" brushRef="#br3" timeOffset="-55009.86">13600 8561 417 0,'-14'20'89'0,"-1"9"0"0,-4 4-79 16,0 2-2-16,-6 4 0 0,1 4-5 0,-2 0-1 16,0 0-1-16,0-4 0 0,1-2 0 15,4-2 0-15,2-4 0 0,6-6-1 16,3-6-1-16,4-6-11 0,2-2-78 16,4-11-76-16,7 0-196 0</inkml:trace>
  <inkml:trace contextRef="#ctx1" brushRef="#br3" timeOffset="-54827.86">13646 8832 415 0,'-20'30'93'0,"1"3"0"0,3 1-59 0,2 0-27 15,2-3-1-15,-1 0-1 16,1-4-4-16,4-3 0 0,-4-3 0 0,6-4 0 15,3-4-2-15,-1 0-4 0,4-4-10 16,0-3-79-16,0-6-77 0,6 3-200 16</inkml:trace>
  <inkml:trace contextRef="#ctx1" brushRef="#br3" timeOffset="-54593.7">13663 9080 408 0,'-10'5'91'0,"2"2"1"15,0 0-68-15,-3 1-3 0,2 3-3 16,-2 3-6-16,2 0-2 0,-4 1-2 15,2 1-12-15,-3 0-91 0,6-4-87 16,1-1-221-16</inkml:trace>
  <inkml:trace contextRef="#ctx1" brushRef="#br3" timeOffset="-51428.63">11734 6814 288 0,'-4'8'80'0,"1"1"5"15,-3-2-36-15,6-1-8 0,-4-1-4 16,4-1-7-16,0-4-7 0,0 4-4 15,0-4-4-15,0 0-3 0,0 0-2 16,0 0-1-16,0 0 0 0,0 0-1 16,0 0 1-16,0 0 0 0,0-4-1 0,0 4 0 15,0-10-2-15,4 0 0 16,0-3-2-16,3-4-1 0,2-7-1 0,6-3 0 16,2-2-1-16,3-3 0 0,7-2 0 15,3-3 2-15,0 1 1 0,3-3 0 16,0 0 1-16,-1 0 0 0,1-1-1 15,-5 1 1-15,1 3-3 0,-2 4 0 16,-4 6-1-16,-4 5 0 0,-1 5-1 16,-5 6 1-16,-3 6 0 0,-4 0 3 0,-6 4 1 15,0-4 1-15,0 4 0 0,0 0 1 16,0 0 0-16,-6 0 0 0,2 0-3 16,0 4-1-16,-2-4-1 0,-1 4-1 15,1-4 0-15,-2 0 0 0,0 0 0 16,3 3-1-16,-1-3 1 0,0 0-1 15,2 0 1-15,0 0-1 0,4 0 0 16,-5 0 0-16,5 4 0 0,-5-4 1 16,2 0-1-16,-2 0 0 0,1 6 0 0,-4-6 0 15,0 5 0-15,1-5 1 0,-2 4-1 16,-2-4 0-16,1 5 0 0,0-5 0 16,-1 3 0-16,-1-3 1 0,1 0-1 15,1 4 0-15,1-4 0 0,3 0 0 16,-2 0 1-16,2 4 1 0,6-4-1 15,-6 0 1-15,6 0-1 0,0 0 0 16,0 0 0-16,0 0-1 0,4 0 0 16,-4 0 0-16,6 0 0 0,-3 0 0 0,4 0 0 15,-1 0 0-15,0 0 0 0,1-5 0 16,-1 5 0-16,4-4 0 0,0 4 0 16,2-5 0-16,0 5 1 0,1-3-1 15,1-1 0-15,1 0 0 0,-1 4 0 16,5-7 0-16,-5 3 0 0,0 1 1 15,0-1-1-15,1 4 0 0,-2 0 0 0,-3 0 0 16,-4 0 0-16,0 5 0 0,-4-2 0 16,-2 4 0-16,0-4 2 0,-4 4 0 15,-2 2 2-15,0 7 1 0,-2 2 0 16,-2 4 2-16,0 2-1 0,1 4 0 16,-1-1-1-16,2 0-1 0,-1-4 0 15,-1-1-2-15,1-2-1 0,4-3 1 0,-1-4-4 16,3-3-5-16,3-3-8 0,-5-7-10 15,10 0-15-15,-2-8-94 0,7-6-103 16,0-4-242-16</inkml:trace>
  <inkml:trace contextRef="#ctx1" brushRef="#br3" timeOffset="-49241.03">11826 5447 325 0,'0'0'76'16,"0"0"2"-16,0 0-45 0,0 0-13 16,0 0 0-16,0-4 0 0,-4 4-1 15,4 0 0-15,0-4-2 0,0 4-1 16,0-4-4-16,-4 4-2 0,4-3-2 15,0 3-2-15,0-5-1 0,-4 5-1 16,4-5-1-16,-3 1-1 0,3 1 0 16,-7-2 0-16,3-1-1 0,-2 2 0 15,-1-1 0-15,-2 1 0 0,-2 0 0 0,-2 4 2 16,-3 0-1-16,-1 0 1 0,-1 0 1 16,-4 7 0-16,2-1 1 0,0 6-1 15,-2 0 2-15,3 7-1 0,3 2 0 16,-1 3 0-16,1 1 0 0,4 3-1 15,0 1 0-15,3 1-2 0,3 1 0 16,3-1-1-16,3-6 0 0,5 0 0 16,5-7-1-16,5-2 1 0,1-9-1 0,8-1 1 15,2-5-1-15,1 0 0 0,3-9 1 16,2 4-1-16,-1-5 0 0,-2 0 1 16,-3 3-1-16,-2 0 0 0,-4 1 1 15,-4 6 0-15,-3 0 3 0,-7 6 1 16,-1 3 2-16,1 4 1 0,-6 0 1 0,0 4 0 15,0 2 0-15,0-3-2 16,0 0-2-16,0-2-1 0,6-1-2 16,1-5 0-16,3-3 0 0,3-5-1 0,3-5 0 15,2-3 0-15,1-5 0 0,4-1 0 16,-2-4-1-16,1 0 1 0,-5-3-1 16,-1-1 0-16,0 0 1 0,-2 0-1 15,-7 0 1-15,-1 0 0 0,-6 3 1 16,0 3 2-16,0 6 1 0,-10 1 2 15,-4 9 0-15,1 0 1 0,-6 5-1 16,3 4-1-16,-7 3-2 0,2 4-2 0,1 4-1 16,0-1 0-16,0-2-1 0,5-1-1 15,3 0-1-15,3-3-4 0,3-3-5 16,6-6-8-16,0 0-10 0,0 1-13 16,7-5-87-16,-1 0-94 0,2-5-225 15</inkml:trace>
  <inkml:trace contextRef="#ctx1" brushRef="#br3" timeOffset="-47012.06">12339 5548 351 0,'0'-3'85'0,"0"3"2"0,3-7-50 16,-3 4-12-16,4 3-1 0,-4-6-1 15,3 6-2-15,-3-4-1 0,5 4 0 16,-5 0-1-16,0 0-2 0,0 0-2 16,-5 4-3-16,-1 5-1 0,-1 2-3 15,-4 6-3-15,-2 1-2 0,-3 3-1 0,2 4-1 16,-2 0 0-16,1 1 0 0,5-7 0 15,1 1-1-15,3-6 1 0,6-1-2 16,0-8 1-16,0-5-1 0,7 0 0 16,7-5 0-16,1-4-2 0,3-7 1 15,4-2 0-15,-1-2-1 0,6-3 1 16,-2 0 0-16,-1 1 1 0,-2 2 0 16,-2 4 1-16,-2 3-1 0,-3 1 2 0,-7 6 0 15,-1 3 2-15,-2 3 0 0,-5 3 1 16,0 2 1-16,0 4-1 0,-5 3 0 15,3 1-1-15,-4 1-1 0,2 2-1 16,1 0 0-16,3-1-1 0,-6-1 0 16,6 0 0-16,4-5 0 0,1 0-1 15,3-9 0-15,2 0-1 0,2 0 0 16,6-11-1-16,0 0 1 0,2-2 0 0,3-4 0 16,1 1 0-16,-1-1 2 15,4 3-1-15,-1-2 1 0,2 0 0 0,0-1 0 16,-3-1 0-16,1 4 0 0,-4-1 0 15,0 3 1-15,-7-1 0 0,-1 3-1 16,-2 2 2-16,-2 4-1 0,-3 0 1 16,-3 4 0-16,2 0 1 0,-2 0-1 15,-4 0 1-15,3 4 1 0,-3-1 0 16,6 1 1-16,-6 0 1 0,0 0 0 0,0 1 1 16,0-1-1-16,0 0 0 0,0-1 0 15,0 1-2-15,0 1-1 0,0 0-1 16,5 1 0-16,-5 1-1 0,4 2-1 15,-4 0 1-15,4 1 0 0,-4 1 0 16,0 0-1-16,0 1 1 0,-4-3-1 0,4-1 1 16,-3-1-1-16,3-1 1 15,0-2 0-15,0-4 1 0,0 0 1 0,-5 0 0 16,5 0 0-16,0 0 0 0,0-7 0 16,0 3 0-16,-2-1-2 0,2 0 0 15,-6 5 0-15,6-5-1 0,-7 5 1 16,1 0-1-16,-2 5 0 0,-3 0 1 15,3 2-1-15,-2 0 0 0,-3 4 0 16,3-2 0-16,0 0 0 0,0-1 1 16,0 2-1-16,0-2 0 0,0-1 0 15,1-2 1-15,1 0-1 0,-2-5 1 0,4 5 0 16,3-5 0-16,-2 0 0 0,5 0 1 16,0 0-1-16,0 0 1 0,0 0-1 15,5-4 0-15,0 4-1 0,1-4 1 16,0 4-1-16,0-3 0 0,1 3 0 15,1 0 0-15,0 0 1 0,-1 0-1 0,3 0 0 16,3-4 1-16,3 0-1 0,5-2 0 16,0-3 1-16,4-3-1 0,2 0 0 15,-1-3 1-15,1-1-1 16,-1-1 0-16,-3 1 0 0,-4 1 0 0,0-2-1 16,-1 3 1-16,-3 2 0 0,-3 1-1 15,-2 1 1-15,-2 2 0 0,-5 2 2 16,-3 6 0-16,0-4 1 0,0 4 0 0,-7 0 0 15,0 0 0-15,0 3-1 16,0 3 0-16,0 0-1 0,0 4-1 0,1-3 0 16,0 3 1-16,4 1-1 0,2 1 0 15,-5-2 0-15,5 0 0 0,0 1 0 16,3-2 0-16,1-1-1 0,1-3 0 16,3-1 0-16,4-4 0 0,2 0 0 15,0-4 0-15,6-1 0 0,2-1 0 16,6-5 1-16,-1 0 0 0,0-2 0 0,0-4 0 15,0 3 0-15,-3-2 0 0,-2-2 1 16,-4 2-1-16,-8 3 1 0,1 3 1 16,-4 2 1-16,-7 2 0 0,0 6-1 15,-6 0 0-15,0 0 1 0,-1 5-2 16,-1 2 0-16,-4 3-1 0,-1 1-1 16,5 3 1-16,-3-2 0 0,6 0 0 15,2-1 0-15,3 0 0 0,0-4-1 16,6 1 1-16,0-2-1 0,3-2 0 0,4-4-2 15,5 0 0-15,-1 0-2 0,5-4 0 16,-1-1-1-16,0-5 0 0,3 0 0 16,-2-3 1-16,2-2 2 0,-3 0 0 15,0-3 1-15,4 1 2 0,-3 2 0 16,-4 1 0-16,-3 2 2 0,-2 3 1 16,-2 1 2-16,-3 5 0 0,-8-1 1 0,0 4-1 15,0 0 1-15,0 5-2 0,0 1-1 16,-12 2-1-16,5 4-1 0,-2 1-1 15,-3 2-1-15,0 0 0 0,3 2 0 16,-2-4-1-16,4-2 0 0,1-1-1 16,6-1 0-16,-3-3-1 0,3-3 0 15,0-3-1-15,7 0-1 0,2 0 1 0,4-4 0 16,0-5 0-16,7 0 1 16,1-3 2-16,2-3 0 0,0 0 0 0,3-3 1 15,-1 1 1-15,-3 2 0 0,3-3 1 16,-4 4 1-16,-1 3 1 0,-6 2 1 15,-2 4 0-15,1 5 0 0,-6 0 1 16,-2 0 0-16,-5 7-1 0,0 1-2 16,0 3 0-16,-7 2 0 0,-3 0-1 15,2 3-1-15,0 1-1 0,0-2 0 16,-1 0-1-16,4-2-1 0,5-1-1 16,0-5-2-16,0 0-1 0,9-7-3 0,0 4-1 15,6-4-3-15,2-9 0 0,3 0 0 16,0-3 1-16,6-3 3 0,-1-2 2 15,-3 1 3-15,2 0 2 0,-2 1 4 16,2 4 3-16,-4 3 1 0,-5 1 3 16,-2 3 2-16,-2 4 0 0,-3 0 2 15,-3 7-1-15,-5-1-2 0,0 2-2 0,0 2-2 16,-4 0-2-16,4 1-1 16,0-1-1-16,0-1 0 0,4 0-1 0,4-2 0 15,4 0 0-15,1-2-1 0,3-5 0 16,5 0 0-16,2 0 0 0,0-10 0 15,3-1 0-15,1-3 0 0,0-5 0 16,2-5 1-16,-7-1 0 0,4 0 0 16,-4-1 0-16,2 2 0 0,-6-2 0 15,-3 5 2-15,-7 6 1 0,-1 1 2 0,-7 3 0 16,5 4 0-16,-10 7 0 0,-2 0 0 16,-2 11-2-16,-5-1-1 0,-2 5-2 15,-4 6 0-15,0 5 1 0,4 2-1 16,-1 0-1-16,7-1 1 0,4 1 0 15,6-3 0-15,3-4 0 0,8-8-1 16,4-5 1-16,4-8 0 0,2 0 0 16,6-13 0-16,5-3 0 0,3-6 1 0,2-4-1 15,3-2 2-15,1-1 1 16,3-2 0-16,-3 1 1 0,-4 1 2 0,-7 6 2 16,-4 3 1-16,-5 4 0 0,-9 1 0 15,-4 6 0-15,-4 4 0 0,-4 5-3 16,0 0-1-16,0-3-3 0,3 3-1 15,-3 3-1-15,7-3-1 0,-3 5 0 16,3-1 0-16,4 0 1 0,0 2 0 0,0-1-1 16,2 1 1-16,1 0 0 0,0 0 0 15,-2 0 0-15,-1-2 0 0,-1 3 1 16,0-2-1-16,-3 0 1 0,-3 1 1 16,0-1 1-16,-4 1 1 0,0 3 2 15,0-3 0-15,-5 2 1 0,-3 1 2 16,-1 2 2-16,-2 3 0 0,0 1 1 15,0 2-1-15,0 3 0 0,0-2-2 16,2 2-1-16,2-3-3 0,1-2-2 0,6-6-3 16,0-1 0-16,6-4-1 0,1-4 1 15,5 0-2-15,2 0-2 0,2-6-5 16,1-1-7-16,2 2-10 0,0-3-12 16,-2 0-9-16,1 0-110 0,0-3-112 15,-3-2-268-15</inkml:trace>
  <inkml:trace contextRef="#ctx1" brushRef="#br3" timeOffset="-46389.37">14539 5152 459 0,'-2'0'112'0,"-4"-4"2"16,-2 4-73-16,-3-4-9 0,2 4-6 15,-2 0-5-15,-2 0-4 0,0 4-3 16,0 0-1-16,0 3 1 0,0 5 0 16,-1 2-1-16,1 5-1 0,0 3-3 15,5 4-1-15,0 2-3 0,1 0-3 16,7-2-3-16,-5 0-6 0,5-4-8 0,5-1-12 16,-2-4-71-16,4-5-35 0,3-8-91 15,-1-4-197-15</inkml:trace>
  <inkml:trace contextRef="#ctx1" brushRef="#br3" timeOffset="-43046.99">12326 6066 318 0,'0'0'80'0,"0"0"3"15,0-3-28-15,0 3-28 0,3-4-3 0,-3 4-1 16,7-6 0-16,-3 2 1 0,-1 4-2 16,2-6 0-16,-3 1-3 0,3 2-3 15,-2-3-2-15,2 2-1 0,-2-3-3 16,0 3-2-16,1-1-1 0,1 0-2 15,-1 0-1-15,2-1 0 0,-1 1-1 16,-2 0 0-16,2 1 1 0,-1 4-1 16,-4-5 0-16,3 5 0 0,-3 0 0 15,4 0-1-15,-4 0 1 0,6 5-1 0,-3 1-1 16,4 4 1-16,0 4-1 0,-1 2 1 16,1 3-1-16,0 2-1 0,0 2 1 15,-2-1 0-15,-3 1-1 0,3-2 0 16,-5 0 0-16,4-1 1 0,-4-3-1 15,0-2 0-15,0-4 1 0,-4 0-1 16,4-4 0-16,-10-3 0 0,2 0 0 0,0-4-1 16,-1 0 1-16,-1 3 0 0,-3-3 0 15,0 0 0-15,5-4 0 0,-5 4 0 16,6 0 0-16,-2-6 0 0,5 6 0 16,-2-3-1-16,6 3 1 0,0 0 0 15,6-5-1-15,0 5 1 0,1-5 0 16,3 0 0-16,3-2 0 0,0-2 0 15,2-1 0-15,0-3 0 0,2 2 0 16,-1-4 0-16,2 1 0 0,0-3 0 0,2 3 0 16,1 0 0-16,1-2 0 0,4 3 0 15,-5-2 0-15,3 7 0 0,-3-1 1 16,-1 3 0-16,-7 2 1 0,-1 4 0 16,-4 0 3-16,-1 0 1 0,-7 5 0 15,0 4 1-15,-6 0 0 0,0 4-1 16,-2 3-1-16,-4 1-1 0,4 0-2 15,-3 0 0-15,3-1-1 0,8 0 0 0,0-4-1 16,0-4 0-16,10-5 1 0,3-3-1 16,8-6 0-16,3-5 0 0,7-6-1 15,2-1 0-15,2-1 0 0,2-3-1 16,-4 1-1-16,-5-2 1 0,-1 4 0 16,-4 0 1-16,-7 5 0 0,-3 1 1 15,-6 5 1-15,-2 1 1 0,-5 7 0 0,0 0 0 16,-5 7 0-16,-1 1 0 15,-3 3 0-15,0 3-2 0,0 2 1 0,3 1-1 16,-2 0 1-16,3-1-1 0,5-2 0 16,0-1 0-16,5-3 0 0,1-4-1 15,5-6 1-15,-1 0 0 0,5-5 0 16,3-6 0-16,2-3-1 0,1-2 0 16,2-1 0-16,-1-1 1 0,-1 0-1 0,-2-2 0 15,1 2 0-15,-5 3 1 0,-1-2 0 16,-4 2 0-16,-3 0 0 0,0 4 0 15,-1 3 1-15,-6-1-1 0,0 4 0 16,0 2 1-16,0 3-1 0,0 0 0 16,0-4 0-16,6 4 0 0,1-4 0 15,3 4 0-15,1-5 0 0,4 1 0 16,3 0 0-16,2 0 0 0,-1 4 0 16,0-6 0-16,0 6 0 0,-3-5 1 15,3 5 0-15,-1 0 0 0,-3 0 0 0,-2 0 1 16,1 0 0-16,-3 0-1 0,-3 0 1 15,-1 0-2-15,-1 5 0 0,-1-2 1 16,-3 4-1-16,-2 0 0 0,0 3 0 16,0 0 0-16,0 3 1 0,0 1 0 15,-6 1-1-15,-1 1 1 0,0-1 0 16,-2 0-1-16,-1-1 1 0,2 0-1 0,0 0 0 16,1-3 1-16,2 0-1 0,0-2 1 15,5 0-1-15,0-1 1 0,6-2-1 16,1 0 1-16,4-6-1 0,-1 0 1 15,3 0-1-15,5-7-1 0,-3 2-3 16,4-5-5-16,-1 1-8 0,3-2-10 16,3 0-104-16,-1-3-103 0,2 1-258 15</inkml:trace>
  <inkml:trace contextRef="#ctx1" brushRef="#br3" timeOffset="-41192.9">13693 5928 360 0,'0'-4'84'0,"-3"4"3"15,3 0-53-15,-7 0-10 0,7 0-4 0,-7 0-2 16,2 8 1-16,-1 3 0 0,-2 3 0 15,-4 6 0-15,3 7-1 0,-2 8-2 16,-2 10-2-16,0 4-4 0,-1 7-2 16,1 5-2-16,-1 3-2 0,2-5-1 15,-2-2-1-15,0-8 0 0,2-2 0 16,-1-10 0-16,1-7 0 0,5-6 0 16,0-6 0-16,4-4 0 0,3-5-1 0,0-6 0 15,0-3 1-15,0-9-1 0,3-5 0 16,3-4 1-16,-1-6-1 0,1-7 0 15,1-11-1-15,1-8 1 0,4-7-1 16,1-7 0-16,3-5 0 0,3-1 0 16,6 2 0-16,2 3 0 0,2 7 0 15,3 8 0-15,-1 10-1 0,-3 8 1 16,-1 6 0-16,-3 9 0 0,-8 8 0 16,1 9 0-16,-8 0 0 0,-2 15 0 0,-3 3 0 15,-4 4 0-15,2 4 0 0,-2-1 1 16,0 0 0-16,6-1-1 0,-4-7 1 15,4-5 0-15,4-5 0 0,0-2 0 16,3-5 0-16,6 0 0 0,1-8-1 16,1-2 1-16,2-5-1 0,-1-7 1 15,2-4-1-15,-1-5 1 0,1-2-1 16,-3-6 0-16,1-1-1 0,3-3 1 0,-4 4-1 16,-5-1 0-16,-1 3 0 0,-6 3 0 15,-3 4 0-15,-6 7 0 0,0 6 2 16,-7 3 0-16,-1 7 1 0,-4 3 0 15,-1 4 1-15,-2 10 1 0,-2 1 1 16,2 7 0-16,0 6 1 0,-2 6 0 16,4 0 0-16,3 7 0 0,0 3-1 15,3 3 0-15,1-2-1 0,6 2-1 0,0-5-1 16,4-1 0-16,2-4-2 0,3-8 1 16,4-4-1-16,4-8 1 0,4-6-1 15,1-7 0-15,5 5 0 0,-1-10 1 16,7-2-1-16,1-5 1 0,-1-5-1 15,0-1 0-15,-2-5 1 0,-3-3-1 16,-2-4 1-16,-1 0-1 0,-6 2 0 0,-4 1 1 16,-2 8-1-16,-6 0 3 15,-2 9 2-15,-5 0 1 0,0 5 0 16,0 5 1-16,0 0-1 0,0 0 0 0,-4 7-3 16,1 0-1-16,3 8-1 0,-6 2-1 15,6 0 1-15,-5 4-1 0,-1 1 0 16,6-1 1-16,0-3-1 0,7-2 0 15,-1-4-1-15,1-2 1 0,4-2 0 16,3-8-1-16,-1 0 1 0,6-9-1 16,1-3-1-16,1-5 1 0,0 1 0 0,5-7 0 15,1-2 0-15,0 2 0 0,-2 0 1 16,2-4 0-16,-2 2 0 0,-3 0 0 16,-3 7 0-16,-2 2 0 0,-8 3 1 15,3 2 0-15,-8 4 0 0,-4 7-1 16,0 0 1-16,0 9 0 0,-4 3 0 15,-1 2-1-15,2 2 1 0,3 2-1 0,0 1 0 16,0-1 0-16,0-4 0 0,8-1 0 16,0-2 0-16,3-4-1 0,3-7 1 15,1 0 0-15,5-4-1 0,4-5-1 16,0-1-1-16,4-4 0 0,-1-3 0 16,0-1-1-16,-1-2 0 0,-3 1 0 15,2 1 0-15,0-2 2 0,-3 4 0 16,0 5 1-16,-5 4 0 0,1 7 1 15,-1 4 0-15,-5 3-1 0,-4 6 1 16,2 5 0-16,-3 1 0 0,0-1 0 0,-2 3 0 16,-1-1 0-16,-4-1 1 0,5 0 0 15,-5-1 0-15,0-2 2 0,0 1 0 16,-5-2 0-16,-1-1 1 0,0-1 0 16,-4-4 0-16,0 0 0 0,0-2-1 15,-3-1 0-15,2 1 0 0,-4-4-1 16,4-3-1-16,4 4-2 0,-2-4-6 0,1 0-9 15,5 0-13-15,-1-7-105 0,4-1-107 16,5-2-266-16</inkml:trace>
  <inkml:trace contextRef="#ctx1" brushRef="#br3" timeOffset="-39695.03">13055 6283 390 0,'-5'-4'93'0,"2"1"3"16,-1 3-59-16,-3 0-10 0,-1 0-7 16,-2 0-5-16,2 12-2 0,-5 2-2 15,-1 5 1-15,-4 8 1 0,3 4 0 16,-4 6 1-16,5 4 0 0,-2 5-1 16,3 3-2-16,4 1-1 0,7 1-4 15,2 2-1-15,9 0-2 0,4-6-1 0,6-2-1 16,1-11-1-16,6-4 0 0,-1-6-1 15,0-9-2-15,-2-6-3 0,3-4-3 16,0-5-4-16,1-8-8 0,0-2-41 16,0-4-54-16,-1-4-82 0,0-1-192 0</inkml:trace>
  <inkml:trace contextRef="#ctx1" brushRef="#br3" timeOffset="-36596.94">15361 6265 422 0,'0'0'95'0,"0"0"1"0,0 0-69 16,0 0-9-16,4-6-1 0,1 0-1 16,2-3 1-16,3-3 0 0,0-2 1 15,4-4 2-15,1 1-2 0,2-4-2 16,-1-2-1-16,2 2-2 0,0-1-3 16,-1-1-3-16,-3 0-1 0,0-1-3 15,-2 1 0-15,-1-2-1 0,1 2 0 16,-2 2 1-16,-4 2 1 0,4 3 0 15,-5 5 2-15,1 2 0 0,-2 4-1 0,-4 5 1 16,3 0 0-16,-3 12 0 0,0 2-1 16,0 8 1-16,0 1 0 0,-5 5 1 15,-1 6 1-15,0 3 0 0,-4 2-1 16,3-4 0-16,1 4-1 0,-1-6 0 16,4-2-3-16,3-6 0 0,0-3-3 15,0-6-5-15,3-3-6 0,1-4-7 0,1-4-13 16,-1-5-11-16,0 0-98 0,1-4-103 15,2-1-243-15</inkml:trace>
  <inkml:trace contextRef="#ctx1" brushRef="#br3" timeOffset="-36161.66">15727 5595 271 0,'0'-9'84'0,"0"2"7"0,0 1-13 15,0 1-20-15,-3 5-10 0,3-7-5 16,0 7-3-16,0-3-4 0,0 3-5 15,0 0-4-15,0 0-5 0,0 0-2 16,0 3-3-16,6 6-1 0,-2 2-3 16,2 4 1-16,4 4-1 0,0 6 0 15,3 6-2-15,2 5-1 0,0 4-2 16,-2 6-1-16,0 2 1 0,-3 1-1 16,-3-3 1-16,-7 2-1 0,0-3 1 15,-3 2-1-15,-8-5-1 0,-1 1-1 0,-7-4-1 16,1 2-1-16,-7-5-1 0,1-2-1 15,1-6-3-15,3-4-7 0,1-4-7 16,6-5-8-16,3-6-13 0,6-6-13 16,0-3-98-16,4-8-105 0,4-4-245 15</inkml:trace>
  <inkml:trace contextRef="#ctx1" brushRef="#br1" timeOffset="-13311.88">13401 6533 314 0,'0'-4'78'15,"-7"4"2"-15,5 0-45 0,2-3-11 16,-4 3-5-16,4 0-6 0,0 0-5 16,0 0-3-16,0 0-1 0,0 0 0 15,0 0 1-15,0 0 1 0,0 0 1 16,0 0 2-16,0 5 2 0,6 2 1 16,1-1 0-16,4 4 0 0,-3 1-1 15,3 2-1-15,-1 2-1 0,1 0-1 0,-3-2-2 16,4 0-2-16,-5-1 0 0,0-2-2 15,-1-3-1-15,0-2-3 0,-4-2-5 16,5 1-5-16,-7-4-10 0,0 0-12 16,0 0-68-16,0 0-76 0,0 6-178 15</inkml:trace>
  <inkml:trace contextRef="#ctx1" brushRef="#br1" timeOffset="-12842.04">13525 6760 290 0,'0'0'74'0,"0"0"3"0,0 0-36 15,0 0-8-15,2 0-3 0,-2 3-2 16,6 1-2-16,-2 1-3 0,-1 0 0 15,2 0-3-15,0 1-5 0,-1 1-3 16,2 1-3-16,0 0-3 0,-1 1-1 16,-2-2-1-16,2 2-1 0,-5-2-1 0,6-2 0 15,-6-1-1-15,0-4-1 0,2 0 1 16,-2 0-1-16,-3-6 0 0,3 0 0 16,-6 1 0-16,6-2 0 0,-6 1 1 15,6 1-1-15,-5 2 0 0,5 3 0 16,0 0 0-16,0 0-2 0,6 6-3 15,-2-1-8-15,-1 1-14 0,3 1-77 0,-2-1-81 16,3 1-205-16</inkml:trace>
  <inkml:trace contextRef="#ctx1" brushRef="#br3" timeOffset="-5599.23">13242 6767 328 0,'0'0'84'0,"0"0"3"0,0 0-46 0,0 0-10 15,0 0-4-15,0 0-6 0,-4-6-5 16,4 1-5-16,0-5 0 0,0-1-2 16,0-1-1-16,0-2 0 0,0-3-1 15,-3 0-1-15,3-1 0 0,0-3-2 16,-5-1-1-16,5-2 0 0,0-2-2 15,5-5 0-15,-2-5 0 0,1-1 0 16,7-5-1-16,-1 5 2 0,2 1 0 0,4 0 3 16,0 4 1-16,1 5 2 0,0 5 2 15,3 7 1-15,-2 2 1 0,-3 8-1 16,4 5-1-16,-5 5-2 0,0 8 0 16,-3 1-1-16,-4 4 0 0,-5 7 1 15,-2 2 1-15,-2 2 0 0,-4 2 1 16,-5-2 0-16,0 3 0 0,-1-4-2 15,-2-4-1-15,2-8-1 0,0-3-1 16,1-5-2-16,2-3-1 0,4-5-1 0,5 0 0 16,0-3-1-16,0-3-1 0,12-2 1 15,0-1 0-15,2 1 0 0,4 1 0 16,-2 1 0-16,4 2 0 0,-2 4 0 16,0 0 0-16,-4 4 0 0,0 2 0 15,-6 2 0-15,-1 2 2 0,-7 1-1 0,6 5 2 16,-6 1-1-16,-9 0 1 15,-2 1-1-15,-2 2 0 0,-3-2 0 16,-8 1-1-16,2 1 0 0,-3-2 1 0,-1 0 0 16,-1-2 0-16,-1-2 0 0,3-2 1 15,0-2-1-15,6-4 0 0,2-2 0 16,1-4-1-16,4 0-1 0,3 0 0 16,3 0 0-16,0-5-4 0,4 0-5 15,2 0-6-15,0-2-11 0,-6-2-3 0,6-1-107 16,6 3-102-16,-4 1-252 15</inkml:trace>
  <inkml:trace contextRef="#ctx1" brushRef="#br3" timeOffset="-3651.19">13570 6604 305 0,'0'-4'73'0,"0"-1"3"15,0-2-49-15,3 0-1 0,-3-1 0 16,0 1 1-16,6 0-3 0,-6 0 0 15,4 0-2-15,-4 2-1 0,3 0-4 16,-3 1-2-16,4 0-2 0,-4 0-1 0,0 4-1 16,2-5-1-16,-2 5 0 0,0-6 1 15,0 6 0-15,0-3 0 0,6 3-1 16,-6-5 1-16,0 5-1 0,0-4 0 16,0 4 0-16,0 0 0 0,0 0 1 15,0 0-1-15,0 4-1 0,0-1 0 16,0 5-2-16,0 0-2 0,-6 2-1 15,6 3-1-15,0 1 0 0,-5-1-2 16,5 2 1-16,0-5-2 0,5-1 1 0,-5-2-1 16,11-3 1-16,-3-4-1 0,6-4 0 15,-1-3 1-15,1-3-1 0,5 1 1 16,1-3 0-16,-5 0-1 0,4 0 0 16,-6-1 0-16,2 1 0 0,0 2 1 15,-4-3-1-15,0-1 0 0,-3 1 0 16,-2 3 1-16,1 0-1 0,-3 3 1 15,-4 3 1-15,0 0 0 0,0 4 0 0,0 5 1 16,-4 1-1-16,4 2 0 0,-7 2 0 16,5 2-1-16,2 0-1 0,-4 3 1 15,4-3-1-15,0 0 0 0,0-1 0 16,6-2 0-16,6-3-1 0,-4-2 1 16,10-4-1-16,-2-4 1 0,7-3 0 15,0-2-1-15,-3-3 1 0,4-3 0 0,-3-2 0 16,-2 1 0-16,-4-1-1 15,-2 0 1-15,0 1 0 0,-6 2 0 0,0 2 0 16,-2 4 1-16,-5 3 1 0,0 1 1 16,0 4 0-16,0 0 1 0,-5 4 0 15,5 3 0-15,-7 0-1 0,7 2 0 16,0 3-2-16,0-1 0 0,0 1-1 16,7 0 0-16,0-4-1 0,4 0 0 15,-3-3-1-15,4-5 0 0,1 0-1 16,5 0 1-16,-1-5 0 0,2-4 0 0,-1-3 1 15,4 1 1-15,-4-2-1 0,2 1 1 16,-7-2 0-16,0 4 0 0,-4 1 0 16,-2 3 2-16,-7 0 1 0,6 6 0 15,-6 0 2-15,-7 6-1 0,1 5 1 16,3 3 0-16,-1 6-2 0,-1 3-1 16,5 6-1-16,-2 0 0 0,2 4 0 0,-5-1-1 15,-2 3 0-15,3 2 1 0,-5 1-1 16,2 3 0-16,-1-1 1 0,-1-1-1 15,0-1 0-15,2-2 0 0,-1-6 0 16,1-2 0-16,-4-6 0 0,4-5 1 16,-2-4-1-16,-2-2 0 0,4-5 0 15,-1-1 0-15,1-5 0 0,2 0 0 16,-1-3-1-16,3-6 0 0,-1-5 0 16,-2-5-1-16,4-5-2 0,2-8-1 0,0-3-2 15,2-5 1-15,5-6-1 0,5-1 0 16,6-1 1-16,4 1 2 0,5 6 2 15,6-2 2-15,4 3 2 0,2 4 0 16,-3 1 0-16,1 0 0 0,-4 1 1 16,-4 3-1-16,-2 3-1 0,-3 2 0 15,-5 2-1-15,-3 1 1 0,-3 3-1 0,-1 3 1 16,-5-2 0-16,-5 3 0 16,-2 4 1-16,0 4 0 0,-2 3 0 0,-5 5 0 15,-5 0 0-15,3 5 1 0,-4 0 0 16,-4 0 1-16,1 5 0 0,-1 0 1 15,1 0-1-15,-1 0 0 0,7 1-1 16,-1 0-1-16,4 0-1 0,2-1 0 16,5 3-1-16,-3 4 0 0,3 6 0 15,0 0 0-15,0 5 0 0,3 3 0 16,3-1 1-16,0-3 1 0,1-2 0 16,5-6 0-16,0-2 1 0,3-6 0 0,1-4-1 15,2-3 0-15,1-4 0 0,2-7-1 16,-1-4 0-16,1-6 0 0,1-5 0 15,-2-4 0-15,-1-4 0 0,0-4 0 16,-1 1 0-16,-3-1 0 0,-3-1-1 16,-1 2 1-16,-4 4 0 0,-2 4 0 0,-5 6 0 15,2 1 1-15,-2 6-1 0,0 5 1 16,0 4-2-16,0 3 1 0,0 0-1 16,8 0-1-16,2 5-2 0,1-2-2 15,7 1 0-15,2 1 0 0,3-1 1 16,0 0-1-16,3-4 1 0,1 5 2 15,0-5 3-15,1 5 3 0,-6-1 1 16,0-1 3-16,0 2 2 0,-5 0 3 16,-1 2 1-16,-6 0-2 0,-1 0-1 0,-3 2-1 15,-1-3-1-15,-5 2-4 0,3 1-1 16,-3-2-2-16,-3 2 1 0,-2 2-2 16,-1 5 1-16,-2 3-1 0,-3 4 1 15,0 1-1-15,0 4 0 0,3 0 0 16,-4-1 0-16,7-4-1 0,-1-3 1 15,6-4-1-15,0-1 0 0,6-6 0 16,4-1-1-16,1-5 0 0,5-3 0 16,1 0-1-16,3-3-4 0,1-5-6 0,1-1-5 15,1-2-8-15,1 0-10 0,-3 1-14 16,-4-1-106-16,-1-1-111 0,-6 1-268 16</inkml:trace>
  <inkml:trace contextRef="#ctx1" brushRef="#br3" timeOffset="3302.8">13506 9511 206 0,'2'0'50'0,"-2"-4"2"0,0 4-32 16,0-3-8-16,0 3-3 0,0-5 2 16,0 5 0-16,5 0 0 0,-1 0 2 15,0 6 2-15,5 2 0 0,1 0 1 16,1 4-2-16,2 2-4 0,1 0-3 15,0 5-3-15,0-2-2 0,3 1-2 16,-1-2-3-16,-3 0-6 0,1-2-16 0,-2-3-44 16,-4 0-53-16,-2-2-128 0</inkml:trace>
  <inkml:trace contextRef="#ctx1" brushRef="#br3" timeOffset="3664.57">13313 9478 329 0,'0'5'79'0,"2"4"2"0,4-1-48 0,1 5-9 15,4 0-3-15,3 3-1 0,1 4-2 16,5 3-2-16,1 3-2 0,2 0-2 16,0 1-3-16,0 2-3 0,-3-4-1 15,-1-1-2-15,-2 0-2 0,-1-2-1 0,-2-3-3 16,-5-3-4-16,3-2-9 0,-5 0-29 15,0-5-51-15,-3-2-72 0,-4-3-168 16</inkml:trace>
  <inkml:trace contextRef="#ctx1" brushRef="#br3" timeOffset="4059.9">13111 9510 275 0,'0'7'74'0,"5"5"4"0,0 2-36 15,3 1-5-15,6 5-4 0,3 4-3 0,6 6-5 16,8 3-5-16,4 3-5 0,5 6-3 16,-1 0-4-16,6-1-3 0,-4-2-3 15,-3-1 0-15,-4-2-1 0,-7-3 0 16,-2-5 0-16,-6 0-1 0,-5-5-3 15,-2 0-4-15,-4-5-11 0,-1-2-42 16,-5 0-35-16,-2-4-68 0,0-2-152 16</inkml:trace>
  <inkml:trace contextRef="#ctx1" brushRef="#br3" timeOffset="4410.84">12866 9528 230 0,'6'11'73'0,"1"3"7"15,8 3-2-15,2 5-30 0,4 5-5 16,7 6-6-16,5 7-6 0,5 2-6 0,8 7-5 16,0 4-8-16,6-2-4 0,1-2-3 15,-5-2-3-15,0-4 0 0,-6-6 0 16,-7-6-1-16,-4-4 0 0,-9-6-1 16,-3-2-1-16,-5-6-3 0,-8-1-9 15,1-4-74-15,-7-5-13 0,0-3-70 16,-6 0-153-16</inkml:trace>
  <inkml:trace contextRef="#ctx1" brushRef="#br3" timeOffset="4762.43">12600 9547 288 0,'10'14'86'0,"3"8"5"16,7 8-7-16,10 4-43 0,9 9-11 15,8 6-6-15,6 6-7 0,5 3-6 16,-3 1-4-16,4-3-3 0,-6 2-2 16,-4-2 0-16,-6-6-1 0,0-2 1 15,-6-3-1-15,1-3 0 0,-4-4-1 16,-6-6-1-16,-2-6-5 0,-2-1-6 16,-9-7-24-16,-2-4-63 0,-8-7-77 15,-5-7-186-15</inkml:trace>
  <inkml:trace contextRef="#ctx1" brushRef="#br3" timeOffset="5114.8">12382 9562 331 0,'-4'0'77'0,"1"8"2"0,-2-2-54 0,5 3-7 16,0 4-1-16,8 6-1 0,2 4-2 15,4 5 1-15,5 7 2 0,9 8 0 16,11 9-1-16,6 2-1 0,8 8-4 15,4 3-2-15,7 3-2 0,2-7-3 16,-2 0-2-16,-4-5-2 0,-7-2 0 16,-7-8-2-16,-9-9-1 0,-6-3-1 15,-5-4-1-15,-6-5-5 0,-3-9-13 16,-7-5-75-16,-6-5-76 0,-2-6-197 0</inkml:trace>
  <inkml:trace contextRef="#ctx1" brushRef="#br3" timeOffset="5433.54">12038 9539 323 0,'0'0'81'0,"-6"4"0"0,6 0-48 0,0 0-7 15,0 5-7-15,0 0-5 0,7 7-2 16,1 2 0-16,6 9 0 0,5 5 1 16,9 11 1-16,12 7-2 0,9 6-2 15,10 7-1-15,4 7-3 0,5-2-2 16,1 5-2-16,0-5 0 0,-7 0-2 15,-6-6 0-15,-7-7-1 0,-3-8-3 16,-6-6-4-16,-10-6-6 0,-5-11-23 16,-3-5-60-16,-12-7-76 0,-3-5-178 15</inkml:trace>
  <inkml:trace contextRef="#ctx1" brushRef="#br3" timeOffset="5781.56">11692 9528 315 0,'-7'0'75'0,"0"0"2"0,3 0-46 15,4 0-13-15,0 5-1 0,0 4-1 0,0 4 0 16,9 4 0-16,5 8 2 0,6 9 0 16,6 6 0-16,11 10-1 0,10 7-3 15,9 5-2-15,7 6-4 0,5 5-2 16,4-3-2-16,2-2-2 0,-5-8-1 16,-6-6-1-16,-6-8-1 0,-10-8-2 15,-8-11-4-15,-10-6-6 0,-8-5-34 0,-9-4-52 16,-7-5-76-16,-5-7-179 0</inkml:trace>
  <inkml:trace contextRef="#ctx1" brushRef="#br3" timeOffset="6130.48">11415 9467 312 0,'-8'5'78'0,"0"2"1"15,3 2-47-15,1 2-4 0,4 1-6 0,5 3-4 16,7 7-1-16,1 5 0 0,7 8 1 15,6 4 0-15,13 12-2 0,7 10-2 16,11 4-4-16,6 2-3 0,6 6-3 16,2-6-1-16,-3 0-1 0,-4-6-1 15,-5-8-2-15,-10-4-2 0,-5-6-2 16,-8-5-5-16,-4-4-5 0,-5-5-11 16,-7-6-27-16,-7-6-45 0,-4-3-68 0,-9-4-153 15</inkml:trace>
  <inkml:trace contextRef="#ctx1" brushRef="#br3" timeOffset="6499.25">11161 9622 327 0,'0'13'75'0,"0"1"1"0,0-1-52 15,3 6-4-15,7 1-3 0,5 7 0 16,6 2 1-16,10 9 2 0,8 7-1 16,5 5 0-16,5 3-4 0,6 3-4 0,4 3-4 15,1 2-3-15,1 1-1 0,-4-3-1 16,-1-2-1-16,0-7-2 0,-9-7-1 16,-5-4-3-16,-5-7-5 0,-11-10-7 15,-3-4-13-15,-7-3-66 0,-8-3-73 16,-3-3-176-16</inkml:trace>
  <inkml:trace contextRef="#ctx1" brushRef="#br3" timeOffset="6879.28">11181 9963 261 0,'-4'0'68'0,"4"0"3"0,-5 0-34 15,5 0-13-15,0 0-4 16,4 10-3-16,2 0 0 0,2 3 0 0,9 4-1 16,3 6 1-16,2 6 1 0,10 4 0 15,3 5-3-15,6 1-4 0,-1 9-3 16,3 1-3-16,-2 0-1 0,-2-2-3 16,-2-4 0-16,-6-8-3 0,-4-5-6 15,-4-9-10-15,-4-1-44 0,-6-7-30 0,-5-5-67 16,-5-8-146-16</inkml:trace>
  <inkml:trace contextRef="#ctx1" brushRef="#br3" timeOffset="7214.92">11091 10050 284 0,'0'8'75'0,"0"1"5"15,0 4-36-15,9 4-9 16,1 3-2-16,2 3-2 0,4 10-3 0,8 2-5 15,2 6-4-15,2 3-5 0,3 2-2 16,0 0-4-16,2-2-3 0,-2-6-1 16,-3-4-2-16,-4-6-1 0,-3-6-2 15,-6-6-5-15,-3-3-8 0,-2-1-14 16,-4-5-72-16,-6-1-79 0,0 0-191 0</inkml:trace>
  <inkml:trace contextRef="#ctx1" brushRef="#br3" timeOffset="7590.22">11025 10328 265 0,'0'0'75'0,"0"5"3"0,0 2-7 15,0 2-39-15,11 3-2 0,-2 2-3 16,4 3-3-16,7 4-2 0,-1-2-2 16,6 6-3-16,1-2-5 0,0 1-4 15,1-2-3-15,-4-2-2 0,0-3-6 0,-3 0-14 16,-5-3-82-16,-1-3-81 0,-6 2-210 16</inkml:trace>
  <inkml:trace contextRef="#ctx1" brushRef="#br3" timeOffset="12864.38">10824 9944 263 0,'-5'0'72'16,"2"-4"2"-16,3 4-33 0,-6-4-10 15,6 4-9-15,-4 0-9 0,4 0-6 16,0-3-4-16,0 3-1 0,0 0 1 15,0 0 1-15,0 0 3 0,0-4 1 16,-6 4 2-16,4-4 0 0,2 4 1 16,-8 0-1-16,2 0-2 0,-4 0-3 15,2 0-1-15,-5 4-1 0,1 0 0 16,-2-1 0-16,1-3 1 0,-1 0 0 16,-1 0 0-16,-2 0 0 0,1 4 0 0,-4-4 0 15,1 5-1-15,-2 1-1 0,-3 1 0 16,4 3-1-16,-2 1 0 0,-1 0 0 15,1 3 0-15,-2-2-1 0,2 1 1 16,-4 0 0-16,0-1 0 0,-1-1 0 0,2 2 0 16,-1-3 0-16,3 2 0 0,-2 3 0 15,-1 0-1-15,4 1 1 0,-5 1-1 16,1 4 0-16,0-2 1 0,2 3-1 16,4 3 0-16,0 3 1 0,4 2-1 15,3 1 0-15,2 4 1 0,1 2-1 16,-1 2 1-16,0 0-1 0,3 1 0 15,0 2 1-15,0 5 0 0,-1-4-1 16,3 9 1-16,2 2-1 0,-1 4 1 16,5 0 0-16,-6 1 0 0,4-2-1 0,-3 2 1 15,-2-2 1-15,1-4-1 0,0-3 0 16,0-1 0-16,-1-4 0 0,4-2 0 16,-2-6 0-16,1-4 0 0,4-1-1 15,-3-6 1-15,3-4-1 0,-5-1 1 16,5-3-1-16,-3-1 1 0,3 0-1 15,-7-2 1-15,2-1-1 0,-1 1 0 16,0 0 1-16,0-1-1 0,0-1 0 0,3-2 1 16,-4-1-1-16,2-3 1 0,1-2 1 15,-1-2 0-15,0-3 1 0,0 5 1 16,-2-5 0-16,5 0 1 0,-4 0 0 16,1 0-1-16,5-6 0 0,-7 1-2 15,1-1 0-15,3 0 0 0,-2-3-1 16,-1 1 0-16,0-2 0 0,0 2-1 15,-1-2 1-15,0-1-1 0,0 2 0 16,1-2 0-16,-1 1 1 0,-1-2-1 0,1 1 0 16,-2 2 0-16,1-3 0 0,1 1 1 15,4 1 1-15,-3 2 1 0,6 8-1 16,-5-8 1-16,5 5-1 0,0 3 1 16,0 7-1-16,6-1 0 0,-3 3 0 15,2-2 1-15,0 6 1 0,3 2 3 16,-3-1 0-16,1 0 1 0,1 5 0 15,0 1 0-15,0-1-1 0,0 2-1 0,-1 0-2 16,1 1 0-16,0-2-3 0,0-2 1 16,-1 0-1-16,-1 1 0 0,2-1 0 15,0-2-1-15,-1-1 1 0,0-1-1 16,-3-2 1-16,2-2-1 0,1-2 0 16,-4-4 0-16,3-4 0 0,-5 3 1 15,5-3 0-15,-5-6 0 0,5-4 1 0,-1-3 1 16,2-4-1-16,2 1 0 15,2-4 0-15,0-3-1 0,7-2 1 0,-2 4 0 16,5 0 1-16,0 3 0 0,-2-1 0 16,2 0 0-16,-2 6 0 0,-1 1-1 15,-4 1 0-15,1 3-2 0,-2 1-2 16,-1 2-5-16,-7 1-9 0,1 4 60 16,-5 0-168-16,0 6-108 0,-6 0-297 0</inkml:trace>
  <inkml:trace contextRef="#ctx1" brushRef="#br3" timeOffset="13887.95">9801 11754 162 0,'0'0'40'0,"0"4"7"0,0-4-17 16,0 4 0-16,0-4 3 0,-2 0 1 15,2 0 0-15,0-7-4 0,0 4-7 16,0-3-6-16,2-1-6 0,-2-2-3 16,0 1-1-16,7 0 0 0,-7 2 1 15,0 1 1-15,0 1 0 0,4 4-1 0,-4 0 1 16,0 0 3-16,2 0 1 0,-2 5 1 15,0 2 0-15,0 2 1 0,0 3 0 16,0-1-1-16,-2 0-1 0,2 0-2 16,-6-1-2-16,0 0 0 0,6-1-2 15,-6-2-2-15,6 1-1 0,-4 1-3 16,4-1-4-16,0 0-8 0,0-1-26 16,0-2-65-16,0-5-80 0,0 0-195 0</inkml:trace>
  <inkml:trace contextRef="#ctx1" brushRef="#br3" timeOffset="16217.05">7329 13336 248 0,'3'10'69'16,"3"2"7"-16,-6-1-29 0,6 0-3 15,-6 0-5-15,5-2-1 0,-5-2-2 16,3-7-5-16,-3 5-5 0,0-5-4 15,0 0-4-15,0 0-3 0,0 0-1 0,4 0-2 16,-4 0-2-16,0-7-1 0,0 0-2 16,0-4-1-16,0-1-1 0,-4-2-2 15,4-6-1-15,0-7 0 0,5-4-1 16,-3-2 0-16,4-6-1 16,2-4 1-16,2-6-1 0,-4-3 0 0,3-1 1 15,2 1-1-15,-2 7 0 0,3 2 0 16,3 3 1-16,2 7-1 0,3 5 1 0,0 12 0 15,0 2 0-15,2 4 0 0,-2 6 1 16,-1 9 0-16,-1 8 0 0,-4 6 2 16,0 8 2-16,-5 4 1 0,-4 4 1 15,0 2 1-15,-5 0 1 0,0-3 0 16,-5-4-1-16,-3-2-1 0,-5-3-1 16,-6-4-1-16,1-1-2 0,-3-6 0 15,1 2-2-15,-2-5 0 0,0-3-1 0,3-4 0 16,-1-4 0-16,2 0 0 0,-1 0-1 15,4-8 0-15,-3 4-1 0,5-3-2 16,0 3-3-16,4-2-2 0,-1 3-6 16,7 3-6-16,-2 0-6 0,5 0-7 15,5 0-11-15,1 3-78 0,1 1-85 16,2 2-203-16</inkml:trace>
  <inkml:trace contextRef="#ctx1" brushRef="#br3" timeOffset="17100.68">7701 13098 400 0,'0'0'90'0,"0"0"3"0,0 0-64 15,0 0-6-15,5 0-3 0,-5 0 0 16,7-5-2-16,-4 5-1 0,2-6-1 16,1 1-3-16,0 0-3 0,1-3-2 15,2 0-2-15,4 1-2 0,2 0-1 0,0-2-1 16,3 1 0-16,-2 0-1 16,1 2 0-16,0 0 0 0,-1 1 0 0,-5 0 1 15,3 2 0-15,-4 3 0 0,-3-4 1 16,-1 4 0-16,-1 0 1 0,-5 0 1 15,0 7 0-15,0-2 1 0,0 6-1 16,-5 3 2-16,-3 3 0 0,1 2-1 16,-2 4 0-16,-4 0-2 0,6 0-1 15,0-2 0-15,2-2-2 0,5-1 0 0,0-5-1 16,10-1 0-16,1-7-1 0,5-5 1 16,3 0 0-16,4-9 0 0,9-5 0 15,2-3 0-15,5-4-1 0,3 0 0 16,0-2-1-16,2-3 0 0,-1 0 0 15,-6 1 0-15,0 0 0 0,-8-1 1 16,-4 2 0-16,-6 2 1 0,-10 1 0 16,-4 4 1-16,-5 4 1 0,-12 2 1 0,-4 4 3 15,-3 7 2-15,-5 0 1 0,1 11 1 16,-1 4-1-16,-2 6 0 0,2 5-2 16,1-1-2-16,6 2-2 0,1 2-1 15,3-4-1-15,6-1-1 0,3-5 0 16,4-2-1-16,4-1 0 0,7-6 0 15,2-4-1-15,6-6-1 0,5-6-1 0,2-4-2 16,7-8 1-16,-2-3-1 16,2-4 0-16,-4-3 1 0,-3 1 1 0,-3 1 1 15,-6 5 2-15,-7 2 0 0,-6 6 2 16,-4 5-1-16,0 8 1 0,-3 0 0 16,-2 10 0-16,-3 2 0 0,-3 6 0 15,1 1 0-15,-2 5 0 0,0-2 1 16,-1 1 0-16,-1-3 0 0,3 0 0 15,3-4 0-15,2-1 1 0,3-3-1 0,3-2-1 16,7-3 0-16,2-2-2 0,6-5-6 16,1 0-9-16,4-6-10 0,-1-1 15 15,1-3-116-15,2 1-100 0,-2 0-247 16</inkml:trace>
  <inkml:trace contextRef="#ctx1" brushRef="#br3" timeOffset="17799">8409 12957 389 0,'0'5'87'0,"0"2"3"16,0 4-67-16,0 4-3 0,0 0 0 16,0 4 0-16,0-2 1 0,0 1 2 15,-4-2 0-15,0 1 0 0,-2-2-2 16,-4 0-3-16,0-3-3 0,-5 1-4 0,0-1-3 16,-5-1-2-16,1-2-3 0,-3-3 0 15,4-1-1-15,-5-5-1 0,3 0 0 16,0 0 0-16,4-9-1 0,3 1-2 15,-1-2-4-15,6-3-7 0,4 2-7 16,4 0-14-16,4-1-85 0,2 2-89 16,6 0-219-16</inkml:trace>
  <inkml:trace contextRef="#ctx1" brushRef="#br3" timeOffset="19430.57">8709 12948 448 0,'6'-11'104'0,"-6"1"2"0,4 0-74 15,-1-1-6-15,-3 0-4 0,0-1-5 16,0 0-3-16,-4 0 0 0,-4 3-1 15,2-1 0-15,-3 2-1 0,-3 4-1 16,0 4-1-16,0 0-1 0,-4 11-2 16,-3 1-2-16,2 6-2 0,-2 4 0 15,1 5-1-15,3 3 1 0,1-2 0 0,4-1 0 16,6-1 1-16,1-5-1 0,3-4-1 16,0-4 0-16,6-7-1 0,2-6 0 15,7 0-1-15,2-6 0 0,0-7-1 16,4-1-1-16,0-6 0 0,0-3-2 15,0-2-1-15,-3-2 0 0,-1-3-1 16,-2 0 2-16,-3-2-1 0,-3-2 1 0,-2 0 0 16,-4-2 1-16,-3 1 0 0,3 2 1 15,-3 4-1-15,0-1 2 0,0 9 1 16,0 4 2-16,0 6 1 0,0 3 1 16,0 4-1-16,0 4 1 0,-3 5 0 15,3 5-2-15,-3 3 1 0,3 7-1 16,-4 4 2-16,1 8 0 0,3 0 1 0,-5 4 0 15,5 0 0-15,5-1-1 16,-2-1-1-16,4-2-1 0,3-7-1 0,3-1 0 16,2-6-1-16,3-8 0 0,0-4 0 15,0-6 0-15,2-4 1 0,0-5-1 16,0-6 1-16,0-4 0 0,0-3-1 16,0-1 1-16,3 0-1 0,-3-4 1 15,-2 0-1-15,-2 1 0 0,-1 5 1 16,-3 3 1-16,-4 2 1 0,-4 4 2 0,-4 5 1 15,0 7 0-15,0 0-1 16,-7 4 1-16,1 7-2 0,-3 3-1 0,0-1-2 16,0 5 0-16,2-3 0 0,0 3-1 15,4-1 0-15,3-4 0 0,0-1-1 16,3 1 0-16,4-4-2 0,4-1-2 16,3-8 0-16,2-4-2 0,3-2-1 0,4-6-1 15,0-3 0-15,4-5 0 16,-1-3 0-16,0 0 0 0,0 1 2 0,-2-3 1 15,-1 3 2-15,-7 3 0 0,-4 5 4 16,0 4 2-16,-6 4 2 0,-6 6 0 16,0 0 1-16,0 5 0 0,-5 4 0 15,5 2-1-15,-5 0-1 0,5 2-2 16,0 2-1-16,0-2 1 0,0 1-1 16,0-2 0-16,9-3 0 0,-1-1 0 0,0-3 0 15,5-5 0-15,5-7 0 0,-1-4 0 16,5-4-2-16,0-4 0 0,5-5-1 15,-2-1-1-15,2-3-1 0,2 2 1 16,-1-2 0-16,-3 5 1 0,-1 2 1 16,-4 3 2-16,-1 4 1 0,-4 4 3 15,-3 2 0-15,-5 8 2 0,-1-6 1 16,0 6 2-16,-4 0 0 0,-2 0-1 16,6 0-1-16,-6 4 0 0,0-4-2 0,0 4-1 15,4-4-1-15,-4 3 0 0,0-3-2 16,0 0 0-16,0 4 0 0,0-4 0 15,0 0 1-15,0 0-1 0,0 0 0 16,-4 0 0-16,1 0 0 0,-1-4-1 16,4 4 1-16,-7-3-1 0,3 3 0 15,1-4 0-15,-2 4 0 0,5-5 0 16,0 5 0-16,-3-4 0 0,3 4 0 0,-6 0 0 16,0 0 0-16,1-3 0 0,0 3-1 15,-4 0 1-15,-1 5 0 0,-2 0-1 16,-3 4 1-16,-1 4 0 0,3 2 0 15,-1 3 0-15,1 2 1 0,0-1-1 16,6 0-1-16,1 2 1 0,6-3 0 16,0 0-1-16,0-4 0 0,12-3 0 15,2-2 0-15,4-5 1 0,4-4-2 16,4 0-2-16,5-6-1 0,2-3-1 0,1-3-2 16,0-1 0-16,5-4-1 0,-4-2 1 15,-2-4 1-15,-1-4 1 0,-5 0 3 16,-3-4 0-16,-7-2 1 0,0-2 1 15,-9 1 1-15,-1 4 0 0,-7 1 3 16,5 8 1-16,-5 3 2 0,-6 5 1 16,0 8 0-16,-2 5 0 0,-3 7 0 15,4 7-3-15,-2 6-1 0,-2 4-2 0,4 3 0 16,2 1 0-16,2 2-1 0,3-1 0 16,2-3 0-16,4-6 0 0,5-3 0 15,-1-4 0-15,2-5 0 0,6-8-1 16,-3 0 0-16,5-10 0 0,0-4 0 15,1-6 0-15,3-3-1 0,-3-4 1 16,-2-1 0-16,-1-3 0 0,-4 1 1 16,-4 2 1-16,0-1-1 0,-2 1 1 15,-1 4 0-15,5 4 0 0,-3 1-1 0,4 4 1 16,0 1-1-16,6 5 0 0,-2 2 0 16,0 2 0-16,2 5 0 0,-1 0 0 15,-3 0 0-15,4 7 0 0,-6 1 2 16,1 1 0-16,-6-1 2 0,5 1 1 15,-3-2 0-15,-1 1 1 0,2-2-1 16,-3 0-1-16,-1-1-1 0,-1-2 0 16,-4 2-1-16,-2-5-1 0,0 6 1 0,-2 0 0 15,-4 0 2-15,-2 4 1 0,-3 5 1 16,4 0 1-16,-5 6 1 0,5 0 0 16,0-1-1-16,4 0-1 0,3 1-1 15,0-6-2-15,0-2 0 0,10-5-2 16,0-1 1-16,3-7-1 0,3 0-1 15,3-8-4-15,3-2-5 0,3-3-6 0,0-2-6 16,1-3-14-16,-4-1-7 0,-1 1-105 16,-3 1-103-16,-5 1-253 0</inkml:trace>
  <inkml:trace contextRef="#ctx1" brushRef="#br3" timeOffset="21332.1">7655 13716 266 0,'0'0'60'16,"0"0"7"-16,0 0-35 0,0 0-7 16,0 0 2-16,0 0 4 0,0 0 4 15,0 0 2-15,0-4-3 0,0 4-4 0,0 0-4 16,0-5-2-16,0 5-3 0,0-4-5 15,0 4-3-15,3-5-4 0,-3 5-2 16,4-4-3-16,-1 0-1 0,1 0 0 16,1 0 0-16,0-2 0 0,-1 2 1 15,0-2 1-15,-2 3 0 0,-2-1 1 16,0 0 1-16,0 4-1 0,0-4 1 16,0 4 0-16,0 0 0 0,-2 0-1 15,2-4 0-15,0 4-2 0,-5 0 0 0,5 0-1 16,0 0-1-16,0 0-1 0,0 4 0 15,0-4 0-15,0 0-1 0,0 0 0 16,0 0 1-16,0 0-1 0,0 3 0 16,0-3 0-16,0 0 1 0,0 0-1 15,0 0 1-15,0 0 0 0,0 0 0 16,0 0 0-16,0 0 0 0,0 0 0 16,0-3 0-16,3 3 0 0,1-5 0 0,0 1 0 15,-4 1 0-15,5-1 0 0,-1 4-1 16,-4-5 1-16,0 5 1 0,4 0 1 15,-4-4 0-15,0 4 2 0,0 0 0 16,0 0 0-16,-4 0 0 0,4 0 0 16,-6 0-1-16,6 0-1 0,-2 0 0 15,2 0-1-15,-5 0-1 0,5 0-1 16,0 0 1-16,0 4-2 0,0-4 1 16,5 6 0-16,-5 1 0 0,7 2 0 0,-1 0 0 15,1 2 1-15,-1 0-1 0,0 2 0 16,-1 2 1-16,1 0-1 0,0-1 0 15,0-1 1-15,2 2-1 0,-3-1 0 16,1 1 0-16,1 1 1 0,-7 0-1 16,0-2 0-16,0 4 0 0,-9 1 1 15,2 1-1-15,-4-1 0 0,-3-2 0 16,0-1 1-16,-4 0-1 0,3-5 0 0,-3-1 0 16,1-5 0-16,-3-2 0 0,1-3 0 15,2 0 0-15,-2-8 0 0,6 5 0 16,-1-3 0-16,7-1 0 0,1-1 0 15,2-1-1-15,4-1 1 0,0 1-3 16,0 1-2-16,0 1-4 0,0 0-4 16,0 1-6-16,4 2-7 0,2 4-7 15,-2 0-10-15,1-4-83 0,1 4-90 0,4-4-215 16</inkml:trace>
  <inkml:trace contextRef="#ctx1" brushRef="#br3" timeOffset="22180.59">7929 13615 289 0,'0'0'73'16,"0"-3"6"-16,-4 3-40 0,4 0-1 15,0 0-1-15,0 0-1 0,0-4-2 16,0 4-2-16,4 0-4 0,-4 4-4 16,0 0-5-16,0 3-2 0,0 0-3 15,0 5-2-15,0 1-2 0,0 5-2 16,0 0-2-16,0 0 0 0,0 1-1 15,0-3-1-15,0-3-1 0,4 1-1 0,-1-9 0 16,3 1-1-16,-1-6 0 0,6 0 0 16,-2 0 0-16,4-7-1 0,5-7-1 15,-3 1 0-15,7-3-1 0,0 0-1 16,-2-4-1-16,0 0-1 0,-2 3 1 16,-1 1 0-16,-2 3 1 0,-2-1 1 15,-6 3 2-15,0 3 1 0,-3 3 1 0,-4 2 1 16,0 3-1-16,0 3 1 0,0 5-1 15,-4 1 1-15,-1 3-2 0,1 4 0 16,4 0 0-16,-5 0 0 0,5-1 0 16,0-3-1-16,4-1 1 0,3-4-1 15,3-7 0-15,2 4 0 0,5-8 1 16,2-2-2-16,3-4-2 0,6-3-1 16,-1-3-1-16,-1-1-2 0,1-1 0 0,-5-3 0 15,-1 0 0-15,-6-1 2 16,-6 0 2-16,-3 0 2 0,-6 4 2 0,0 0 4 15,0 3 2-15,-9 5 2 16,1 2 2-16,-1 4 1 0,1 4 0 0,-1 0 0 16,-1 0-3-16,3 4-2 0,1-4-1 15,6 5-2-15,0-5-2 0,4 0 0 16,4 0-1-16,6 0 0 0,0-6-1 16,5 2 1-16,1-2-1 0,0 0 1 0,2 0-1 15,-5 1 1-15,3 1-1 0,-3 4 1 16,-1-3-1-16,-2 3 2 0,-1 0-1 15,-1 3 1-15,-5 4 0 0,1 1 0 16,-3 2 1-16,-5 4 0 0,0 2 1 16,-5 4 0-16,1-2 1 0,-3 1 1 15,1-1 0-15,-2 0 0 0,-1 0 0 16,2-2-1-16,3-3 0 0,1 1 0 16,3-3-1-16,0-3-1 0,3 0 0 15,8-5 0-15,-1-3-1 0,5 0 0 0,0-5 0 16,5 0-1-16,3-3-3 0,2-3-4 15,0 0-8-15,4 0-11 0,0-1-23 16,-4-4-89-16,-4 2-104 0,-4-3-243 16</inkml:trace>
  <inkml:trace contextRef="#ctx1" brushRef="#br3" timeOffset="23796.31">8848 13432 359 0,'-4'-5'83'0,"1"0"2"0,3 1-60 15,0-2-3-15,0 3-1 0,0 3-3 16,3 0-1-16,-3 0 0 0,4 9 1 0,2 2 1 15,-4 8-1-15,3 8-2 0,-5 4 0 16,0 10-3-16,0 7-2 0,-6 7-2 16,-2 4-2-16,-4 5-1 0,-1 4-1 15,-1-4-2-15,-1-1 0 0,1-6 0 16,3-6 0-16,-1-9 0 0,5-10 0 16,3-9 0-16,1-5 0 0,3-6-1 15,-5-4 1-15,5-8 0 0,0 0-1 16,0-8 0-16,0-4 0 0,0-5 0 0,0-5 0 15,5-9-1-15,-2-10 0 0,1-10-2 16,2-5 0-16,2-9-1 0,4-3 1 16,1-4-1-16,4 1 0 0,1 3 0 15,1 5 1-15,1 8 1 0,2 6 0 16,-4 6 0-16,1 8 0 0,-6 9 0 16,1 8 0-16,-7 7 0 0,2 7 0 15,-3 11 0-15,-6 4 1 0,5 5 0 0,-5 4 2 16,6-1 2-16,-6 2 1 0,5-3 1 15,-3-2-1-15,4-4 1 0,1-5-1 16,3-7-1-16,0 0-2 0,2-7 0 16,4-6-1-16,2-4-1 0,1-6 0 15,0-2 1-15,0-3-2 0,-3-2 1 16,3-4 0-16,-6-3-1 0,-4 1 0 16,-2-1 0-16,-3-2 0 0,-4-2 0 15,-4 5 0-15,-2-1 0 0,-4 3 0 0,0 5 0 16,-3 6 0-16,0 6 1 0,-1 7 0 15,1 10 0-15,3 7 0 0,-3 8 0 16,5 9 2-16,0 6 0 0,1 2 0 16,2 8 1-16,5 4 1 0,-5-1-1 15,5-2 1-15,6-2-1 0,-2-1-1 16,9-3-1-16,3-8 0 0,3-3-1 16,3-7 0-16,4-6-1 0,6-11 1 0,2-9 0 15,-1-3-1-15,3-7 1 0,1-7-1 16,-1-3 1-16,-1-2-1 0,-7 1 0 15,-2 3 0-15,-3-2 0 0,-6 3 0 16,-4 7 1-16,-6 1 0 0,-1 5 1 16,-6 2 1-16,0 4 0 0,0 7 1 15,-7 0 0-15,0 0 1 0,1 11 0 16,-4-1 0-16,2 4-1 0,1 4 0 16,0 1-1-16,0 2 0 0,3 1-1 0,4 1-1 15,-3-4 0-15,3 1-1 0,3-4 0 16,1-2-1-16,6-4 1 0,0-10 0 15,7 0 0-15,-1-6 1 0,9-8-1 16,-2-3 1-16,5-3-1 0,1-1 1 16,-2-2-1-16,0 1 0 0,-1 2 0 15,-3 1 0-15,-6 0 0 0,-3 4 0 16,-3 1 0-16,-4 6 1 0,-4 1 0 0,-3 4 0 16,-3 3 0-16,-3 6 0 0,0 2 0 15,0 4 0-15,-1 2-1 0,-1 1 1 16,3 2-1-16,5 1 1 0,0-2-2 15,0-3 1-15,6-1-1 0,6-5 0 16,0 0 1-16,4-7-1 0,3 0 0 16,4-11 1-16,1 2-1 0,3-5-1 15,3-4 0-15,-3 0 0 0,-3-5-1 0,0-2 1 16,-3-1-1-16,-2 1 2 0,-2 1 0 16,-4 3 1-16,-3 3 0 0,0 4 0 15,-2 4-1-15,-1 6 1 0,0 4 0 16,0 0 0-16,0 7 1 0,0 0-1 15,5 2 0-15,-5 3 1 0,1 0 0 16,3 2-1-16,-5 0 1 0,-3-1 0 0,2 4 0 16,-5-2 0-16,5-2 0 15,-5 1 1-15,0 0 0 0,-6 0 0 0,0 1 1 16,-5-4-1-16,1 2 1 0,-2-3 0 16,-1 1 1-16,0-4-1 0,1 0-1 15,2-4 1-15,-1-3-1 0,5 3-2 16,-1-3-2-16,-1 0-7 0,2 0-6 15,1 0-12-15,5-4-13 0,0 0-104 16,0 4-109-16,6-6-262 0</inkml:trace>
  <inkml:trace contextRef="#ctx1" brushRef="#br3" timeOffset="24745.05">9059 13601 376 0,'0'-6'103'0,"-6"6"2"16,0 0-15-16,-1 0-59 0,-3 10-7 15,0 4-4-15,-3 3-2 0,-1 9 0 16,2 2 1-16,-3 10 3 0,2 6 0 15,-1 5-2-15,5 4-2 0,3 0-3 16,6-1-3-16,0 2-3 0,7-7-3 16,2-7-3-16,6-7-3 0,2-6-5 15,4 0-5-15,0-9-5 0,6-4-7 16,-1-8-7-16,2 0-8 0,1-6 34 16,-2 0-125-16,-1-7-93 0,-4-1-240 0</inkml:trace>
  <inkml:trace contextRef="#ctx1" brushRef="#br3" timeOffset="25208.65">9303 13626 449 0,'-5'-10'98'15,"-2"1"0"-15,2 2-79 0,5-2-9 0,-2 2 0 16,2 0 2-16,0 1 3 16,0 1 2-16,-6 1 5 0,6 1 4 0,-7 3 2 15,4-4 0-15,-1 4-2 0,-1 0-2 16,-1 0-5-16,0 4-3 0,0-1-3 16,-3 3-4-16,-1-1-1 0,-1 4-3 15,-2-1-1-15,-1 2-1 0,2 2 0 16,0 2-2-16,5 1 1 0,5 2-1 15,2 5 0-15,8 3-1 0,5-1 0 16,6 0 0-16,2 1-1 0,5 2 0 0,2 1 0 16,2-3 0-16,-5-3 0 0,-1 5 0 15,-5-2 0-15,-1-2 1 0,-10-3 0 16,-1 0 1-16,-7-1-1 0,0-3 1 16,-4-2-1-16,-4-1 0 0,-4-5 0 15,-4-1 0-15,-3-2 0 0,-1-2-1 16,-1-3 1-16,-4 6 1 0,3-6-1 15,2 0 0-15,2 0-1 0,2 0-5 0,2 0-6 16,3-6-10-16,2 1-14 16,2 1-101-16,4 1-108 0,3-4-258 0</inkml:trace>
  <inkml:trace contextRef="#ctx1" brushRef="#br3" timeOffset="26913.54">9515 13945 285 0,'0'0'79'0,"0"0"1"0,0 0-9 15,0 0-47-15,0 0-8 0,0-4-1 16,0 4-2-16,0-4 1 0,0 4 0 16,0-3 1-16,0 3-1 0,0-8 0 15,0 4-2-15,2-3-3 0,3 0-2 16,-2-3-1-16,2-5-2 0,1-2-1 0,1-1-2 16,0-1 1-16,1-1-1 0,-2-1-1 15,0-1 1-15,-1 4 0 0,-5 4 3 16,0 1 1-16,0 1 3 0,0 3 2 15,-6 5 1-15,0 4 2 0,-3 0 0 16,-2 10 1-16,2 3 0 0,-4 1 0 0,1 3-2 16,1 6 1-16,2 2-2 0,4 3-2 15,5-2-2-15,-2-3-2 16,6 0-3-16,2 0 0 0,4-8-2 0,2-6 1 16,3-9 0-16,1 0-1 0,6-8 1 15,-1-6 0-15,4-6 0 0,2-4 0 16,0-3 0-16,1-4 0 0,3-2-1 15,-3 1 1-15,-1-1-1 0,-2 0 0 16,-5 1-1-16,-4-2 1 0,-4 1 0 16,-6-1-1-16,-6 0 1 0,0 6 0 15,-7 2 0-15,-1 5 0 0,-4 7 1 0,4 5-1 16,-2 9 1-16,3 7 0 0,-2 4 0 16,3 5 0-16,0 7 0 0,1 1 1 15,5 4 0-15,0 4 1 0,0 0 1 16,5 0 0-16,1 1 1 0,1-2 0 15,5-4-1-15,-1-3-1 0,0-5 0 0,7-3-1 16,-4-3-1-16,4-8 0 0,-2-5 0 16,4 0 0-16,-1-5 0 0,0-8 0 15,2-6 0-15,-1-3 0 0,4-2 0 16,-4-6 0-16,0-4 0 0,0-4-1 16,-6-2 1-16,-6-1-1 0,-2-4 1 15,-6-1 0-15,0 3-1 0,-5 4 1 16,-2 2 0-16,0 8 1 0,0 6 1 0,-1 8 0 15,0 7 1-15,-2 4 0 16,3 4-1-16,-2 10 1 0,2 1-2 0,-2 7-1 16,5 8-1-16,-2 5 1 0,6 7 0 15,0 3 0-15,6 2 0 0,1 5 0 16,2-5 0-16,5-2 0 0,3-7 0 16,2-4-1-16,1-4 1 0,2-6-1 15,3-5 0-15,1-9 1 0,1-6-1 16,2 0 0-16,1-6 1 0,-1-11-1 0,4-1 1 15,0-4-1-15,-2-4 0 0,-5-2 0 16,-4-4 0-16,-2 2 0 0,-7 1 0 16,-2 2 1-16,-8 6 0 0,-3 1 0 15,0 7 2-15,0 6-1 0,-3 3 1 16,-3 4-1-16,0 0 0 0,0 5 0 16,0 1 0-16,1 4-1 0,5 1 0 15,-4 1-1-15,4-2 1 0,0 0-1 0,3 0-1 16,2-3 1-16,1-3-1 0,2-4 0 15,3 0-2-15,2-8 0 0,2-2-3 16,-1-3 0-16,4-3-1 0,-2-2 0 16,7-2 1-16,-7 1 1 0,4-1 1 15,-6 4 2-15,3 2 1 0,-5 4 1 16,-2 1 0-16,-4 3 0 0,-2 6 2 16,-4 0-1-16,3 0 2 0,-3 0-1 15,0-3 0-15,-6 3 0 0,6 0 0 0,-3 0-1 16,3 0 0-16,-4 0-1 0,4 0 0 15,0 0 0-15,0 0 0 0,0 0 0 16,0 0 0-16,0 0 0 0,0 0 0 16,0 0 1-16,0 0 0 0,0 0 1 15,0 0 0-15,-5 0 1 0,5 0-1 16,-3 0 1-16,3 0-1 0,-5 3-1 16,5-3 0-16,-3 3-1 0,3 1 1 0,-4-4-1 15,4 5 0-15,0-5 0 0,-3 4 1 16,3-4-1-16,0 0 1 0,-4 0-1 15,4 0 1-15,-6 0-1 0,6 0 0 16,-6 0 0-16,6 0 0 0,-2 0 0 16,2 0-1-16,0 0 0 0,0 0 0 15,0 0 0-15,0 0 0 0,0 0 0 16,2 0 1-16,-2 0-1 0,6 0 1 16,-6 0 0-16,0-5 1 0,6 5-1 0,-6-4 1 15,0 4-3-15,4-4-3 0,-4 4-6 16,0 0-6-16,0-3-9 0,0 3-9 15,0 0-9-15,0 0-94 0,-6 0-95 16,1 0-230-16</inkml:trace>
  <inkml:trace contextRef="#ctx1" brushRef="#br3" timeOffset="27579.04">10595 13377 466 0,'0'-11'109'0,"0"2"2"16,-6-1-75-16,4 2-9 0,-3-1-4 15,-3 2-6-15,2 3-3 0,-1 4-2 16,1-4-3-16,-1 4-1 0,-1 0-1 15,1 7-3-15,-3 1-1 0,6 3-1 16,-7 2 0-16,5 2-1 0,0 2 1 16,6 3 0-16,-2-1 0 0,2 1 0 15,0 0 0-15,8-2 1 0,-2 1 0 16,5-1-1-16,2 0 1 0,1-5-1 0,1 1 0 16,3-4-1-16,-2-3 0 0,4-2 0 15,-1 0 0-15,1-5-1 0,0 0 1 16,0-7-1-16,4-2 1 0,-2-6 0 15,3-6-1-15,-4-4 1 0,4-5-1 0,-4-3 1 16,-5-1-1-16,0 0 1 16,-8 1-1-16,-2 0 1 0,-6 2 0 0,-5 4-1 15,-2 6 1-15,-1 3 0 0,-4 2 1 16,0 5-1-16,5 5 0 0,-1 1 0 16,5 5 0-16,3 0-1 0,0 0 0 15,8 0-1-15,1 0 0 0,3 3 0 16,3 1 0-16,4 0 0 0,1-4 0 15,1 6 0-15,-2-3 1 0,1-3-1 16,0 4 2-16,-4-4 3 0,-1 4 2 0,-2-4 2 16,-5 7 2-16,3-7 1 0,-4 8 1 15,-5 0 0-15,-2 2-1 0,0 4-3 16,-6-2 0-16,-1 1-2 0,-3 4 0 16,-1 2 0-16,-3 1-1 0,2-1 2 15,0 0 1-15,3 1 0 0,4 1-1 0,-1-6 0 16,6-2-2-16,0-3 0 0,10-5-2 15,0-1-2-15,3-4-2 0,-1-6-5 16,8 0-4-16,-1-2-6 0,0-2-6 16,2-1-10-16,-1-1-13 0,-4 1-104 15,0-3-106-15,-5 1-262 0</inkml:trace>
  <inkml:trace contextRef="#ctx1" brushRef="#br3" timeOffset="29294.05">10612 13312 342 0,'0'0'84'0,"-4"0"1"0,4 0-43 16,0 0-21-16,0 0-8 0,0 0-4 15,0 0-3-15,4 0-2 0,-1 0 1 16,2 0 1-16,0-4 1 0,-2 4 1 16,2-4 2-16,-3 4-1 0,4-4 0 15,-6 4 0-15,4 0-2 0,-4 0-2 16,0 0-2-16,3 0 0 0,-3 0-1 0,0 0 0 16,0 0 0-16,4 0 0 0,-4 0 1 15,0 0 0-15,0 0 0 0,3 0 0 16,-3-3 0-16,5 3 1 0,-5-6 0 15,5 6 0-15,-5-6-1 0,3 6 2 16,-3-5 0-16,0 5 2 0,0 0 0 16,0 0 1-16,0-3 2 0,-3 3 1 15,-1 0 1-15,1 0 2 0,-3-4-1 0,-1 4 1 16,-4 0-2-16,2 4-1 0,-2-1-2 16,-3 2-2-16,1-5-3 0,-1 8-2 15,2-4-1-15,0-1-4 0,-1 1-7 16,4-4-11-16,2 6-4 0,1-1-101 15,0-5-98-15,6 7-244 0</inkml:trace>
  <inkml:trace contextRef="#ctx1" brushRef="#br3" timeOffset="30927.23">11370 13297 424 0,'0'0'98'0,"-6"0"2"0,3 0-66 16,3 0-14-16,-4 0-3 0,0 0 1 16,4 0 1-16,-6 0 1 0,6-5 3 15,-7 1 1-15,2 0-1 0,5-3-1 16,-4-1-4-16,4-2-3 0,0-1-5 15,4-3-4-15,2-2-2 0,2-1-1 16,3-1-2-16,1 1 0 0,-2-2-1 16,3 1 1-16,0 0-1 0,-2-1 0 15,-2 1 1-15,-1 1-1 0,-2-2 1 0,2 2-1 16,-2 1 1-16,-2 0 2 0,-1 3 0 16,1 3 0-16,-4 2 1 0,6 3 0 15,-6 2 0-15,0 3-1 0,3 0-1 16,-3 3-1-16,5 2 0 0,-1 8 1 0,-4 4 2 15,6 5 1-15,-6 5 2 16,0 5 2-16,0 2 1 0,0 6 0 0,-5-1 1 16,0-3-1-16,1-3-2 0,1 3-1 15,3-4-2-15,-4-3-1 0,4-4-1 16,0-6-2-16,0 1-4 0,0-5-5 16,4-7-7-16,-4-3-4 0,0-5-6 15,3 0-8-15,-3-10-8 0,4 1-8 16,-4-6-90-16,0-4-92 0,6 3-234 15</inkml:trace>
  <inkml:trace contextRef="#ctx1" brushRef="#br3" timeOffset="31535.62">11518 12602 380 0,'0'0'95'15,"0"0"2"-15,-5 0-53 0,5 0-13 16,0 0-8-16,0 0-5 0,0-4-2 0,0 4-2 16,0 0 0-16,5 0 2 0,-1 0 1 15,1 4 1-15,4 3 1 0,0 2 0 16,1 5-2-16,2 2 0 0,3 11-2 15,1 3-2-15,-1 7-1 0,4 4 0 16,-3 11-1-16,1 2 1 0,-3 2-1 16,1-1-1-16,-8-1 2 0,-1 0 0 15,-6-1-2-15,0-8 0 0,0 0-1 16,-9-1-1-16,1-3-2 0,-3 0-2 0,2-6 0 16,0 0-2-16,-2-3-1 0,2-6 0 15,1-4-1-15,0-6-5 0,1-4-7 16,2-5-8-16,0-1-10 0,5-6-13 15,-4-4-105-15,4-2-108 0,0-6-260 16</inkml:trace>
  <inkml:trace contextRef="#ctx1" brushRef="#br3" timeOffset="32643.81">11421 13078 212 0,'0'0'52'0,"4"0"6"16,-4 0-32-16,0 0 2 0,0 0 4 16,3 0 3-16,-3 0 0 0,0 4-4 15,0-4-3-15,0 5-4 0,0-1-6 16,0-4-5-16,0 5-3 0,0-5-3 16,0 5-2-16,0-5 0 0,0 3 0 15,0-3 1-15,0 5 2 0,0 0 0 0,0 0 1 16,-5 0 1-16,5 4 0 0,-8 1-2 15,4 2 0-15,-2 1-2 0,-2-1 0 16,1 3 0-16,-1 1 1 0,-1-1 1 16,0-1 1-16,2-1 1 0,-1 0 0 15,0-2 1-15,1 0 0 0,0-4-2 16,1-2-2-16,1-1-2 0,0 0-1 16,2-1-1-16,-1 1-1 0,4 0-1 0,-3 2 0 15,3 1 0-15,-5 2 2 0,2-2 1 16,3 2 0-16,-4-2 1 0,4 0 1 15,0-3-1-15,0-4 1 0,-4 4 0 16,4-4-1-16,0 0 0 0,0-4 1 16,0-2-1-16,0-1 0 0,5-2-1 15,-5-1 0-15,4-1-1 0,-2-1-2 16,3-3 1-16,1-1-1 0,2-2-1 16,3-3 0-16,2-2-4 0,2-1-10 0,4-4-14 15,0 1-99-15,2 0-103 0,-1-7-255 16</inkml:trace>
  <inkml:trace contextRef="#ctx1" brushRef="#br3" timeOffset="54524.45">19087 7557 173 0,'-3'4'63'0,"-1"-4"6"0,4 3-10 16,-7-3-6-16,7 0-6 0,-6 5-10 16,6-5-6-16,-5 3-6 0,2 0-3 15,-2-3-2-15,2 7 0 0,-1-3-1 16,-1 1-2-16,-1-1 1 0,6 0-3 16,-6-4-3-16,6 4-3 0,0-4-4 15,0 0-2-15,0 0-1 0,6 0-1 0,0 0 0 16,5-6 1-16,0 0 2 0,5-3 1 15,3-6 2-15,4-5 0 0,5-5-1 16,5-6 1-16,11-8-1 0,7-4-1 16,9-8-1-16,6-1 0 0,3-5-2 15,4-1 0-15,-3 3 0 0,-2 5 0 16,-5 0-1-16,-3 5 0 0,-7 8 0 16,-6 8 1-16,-8 6-1 0,-6 5 0 0,-7 4 0 15,-12 5 0-15,0 9 0 0,-10-3 0 16,-4 3 2-16,0 5-1 0,-5-5 1 15,-3 4-1-15,1-4 2 0,-4 8-2 16,0-5 0-16,-2-3 0 0,0 7 1 16,0-7-1-16,2 4 1 0,-1-4-1 15,5 0 1-15,0 4-1 0,1-4-1 16,6 0 0-16,-5 0 0 0,5 0-1 16,0 0 1-16,0 0-1 0,0 0 1 15,0 0 0-15,-4 0 0 0,4 0 0 0,-5-4 0 16,-1 4-1-16,2 0 1 0,-5 0-1 15,-1-3 0-15,-1 3 0 0,-2 0 0 16,-3 0 0-16,-1 0-1 0,-1 0 1 16,-2 0-1-16,3 0 1 0,-1 5 0 15,-1 0 0-15,0 3 1 0,1 1-1 0,2 1 1 16,-1 1-1-16,2-3 1 0,4 1 0 16,1-2 0-16,4-1 1 0,0-2-1 15,6-4 0-15,0 0-1 0,0 0 0 16,5 0 0-16,2-6-2 0,3-2 1 15,4 1 1-15,2-2 0 0,5-2 0 16,3-1 0-16,0 5 1 0,-1 0 0 16,1 3-1-16,-1 4 1 0,0 0-1 15,-4 5-1-15,-2 2 1 0,-3 1-1 16,-1 2 0-16,-4 1 0 0,0 2 0 0,-5 0 1 16,-4 2 0-16,0 1 0 15,0 2 1-15,-3 2 0 0,-4 1 0 0,-2 1-1 16,-1-1-5-16,3 0-7 0,-2-1-10 15,2-2-100-15,0-4-97 0,1 1-248 16</inkml:trace>
  <inkml:trace contextRef="#ctx1" brushRef="#br3" timeOffset="56894.87">19562 5800 284 0,'0'-3'70'16,"0"3"2"-16,0-5-42 0,0 1-8 16,0 4-4-16,0-6-3 0,0 2-1 15,0-1 0-15,0 0 0 0,0 1 0 0,4-3 1 16,-4 3 0-16,7-2 0 16,-7 1 0-16,5-3-2 0,-5 2 0 0,0-1-1 15,4-2 0-15,-4 1-2 0,-6-1 0 16,0 0 0-16,-3 2-1 0,-3 1 0 15,-7 3 1-15,-1 3-1 0,-6 0-1 16,1 8-1-16,-1 3-1 0,-3 3-2 16,2 1-1-16,1 6-2 0,6 3 0 15,3 1-1-15,2 5 0 0,4 2-1 16,5 3 0-16,2 1 0 0,4-3-1 0,0-2 1 16,0 1-1-16,0-3 1 0,0-2 0 15,-6-1 1-15,0 2 0 0,-2-2 0 16,-3 1 0-16,-1-4 0 0,1-1 1 15,-1-5 0-15,0-3 1 0,0-5 0 16,-1-3 0-16,-1-6 2 0,1 0 0 16,-5 0 0-16,1 0 0 0,-1 0-1 15,1 0 0-15,1-4 0 0,1 4-2 16,-1-4-1-16,3 4-4 0,1-6-7 0,3 6-8 16,0 0-95-16,3-3-93 0,6 3-236 15</inkml:trace>
  <inkml:trace contextRef="#ctx1" brushRef="#br3" timeOffset="58392.57">19379 6189 326 0,'0'0'74'15,"0"0"1"-15,0 0-43 0,0 0-19 0,0 0-4 16,0 0 2-16,5 0 3 0,-5 0 3 16,7-6 1-16,-1 1 1 0,1-1 0 15,2-1-1-15,2-5-2 0,1 1-4 16,1 0-1-16,-3-2-1 0,1 2 0 16,-4 0 0-16,-1 0 2 0,-3 2 2 15,-3 3 2-15,0 0 1 0,-3 1 0 16,-3 5 0-16,-1-4-2 0,0 4-2 0,-6 5-4 15,0 5-2-15,-3 0-3 0,-1 7-1 16,0 3-2-16,1 4 0 0,2 1 1 16,4-1-1-16,7-1-1 0,3-3 0 15,10-7-1-15,7-3 0 0,8-5 0 16,5-5-1-16,7-12 0 0,5-6-2 16,6-7 1-16,5-7 0 0,3-1-1 15,0-9 1-15,5 0 0 0,-4-4 0 0,-1 1 2 16,-7 1-1-16,-6 3 0 15,-12 2 0-15,-6 5 0 0,-13 5 0 0,-6 9 0 16,-10 3 0-16,-6 9 1 0,-9 8 0 16,-6 0 0-16,-4 13 1 0,-4 6 0 15,-3 6 2-15,1 4 0 0,2 5 0 16,5 3 1-16,2 1-1 0,7-2 0 16,2-2 0-16,7 0 0 0,1-1-2 15,9-4-1-15,0-3-1 0,10-1 0 0,1-3-2 16,4-2 0-16,4-6 0 0,5-6 0 15,0-8 2-15,4 0 0 0,2-10 1 16,3-5 1-16,1-4 0 0,2-7 0 16,0-3 1-16,-2-2-1 0,2-8 1 15,-6-6-1-15,1-1 1 0,-5-4-1 16,-3 7 2-16,2-1 1 0,-5 3 1 16,-6 7 3-16,-1 8 2 0,-7 7 3 15,-6 3 1-15,0 4 0 0,-13 2-1 0,0 10-2 16,-6 0-2-16,1 15-2 0,-5 0-3 15,-3 6-1-15,0 7 0 0,4 6 0 16,-4 7 0-16,4 2-1 0,4 1 1 16,5-1-1-16,2 3 1 0,6-2-2 0,5-3 1 15,7-4-1-15,3-5-1 0,2-5-1 16,6-4 1-16,5-12-1 16,2-7 1-16,2-8 1 0,8-6-1 0,3-7 1 15,5-6 1-15,4-4 0 0,0 2 0 16,0 0 0-16,-5 2 0 0,-5 0 0 15,-8 2 0-15,-9 6 0 0,-7 2 4 16,-6 3 1-16,-7 4 0 0,0 6 0 16,-3 0-1-16,-4 0 0 0,-3 4 0 15,1 3-4-15,-3 2-1 0,0 2-1 0,-2 1 1 16,6 1 0-16,-2 2 0 16,7 0 0-16,-1 0 0 0,4-1 0 0,4 2-2 15,2 0-2-15,1-2-1 0,1-1-1 16,4 0-2-16,0-4 0 0,3-2 1 15,-1-4 0-15,4-3 1 0,-2-6 2 16,4-2 1-16,-1-4 1 0,1-3 0 0,0-4 1 16,0-1 1-16,-1-2-1 0,1 2 1 15,-2-1 0-15,-2 1 0 0,-3 1 0 16,4 6 0-16,-4 1 1 0,-2 1-1 16,1 2 0-16,1 0 0 0,4 5-1 15,-2 0 1-15,0 4 0 0,1-3 0 16,0 3 0-16,-3 6 0 0,1-1 1 15,-1 2 0-15,0 1 0 0,0 1 1 16,-1 0 0-16,2-2 1 0,-2-1-1 16,1 1 1-16,-3-1-1 0,2-2 0 0,-1 0 0 15,-4 0 0-15,-1-1-1 0,-6-3 0 16,3 5 0-16,-3-1 1 0,-3 1-1 16,-2 2 1-16,-3 2-1 0,-4-1 2 15,-1 5-1-15,-1 0-1 0,-3 0 1 16,7 0-1-16,-3 1 0 0,2-2 1 15,3 1-1-15,1-1 0 0,2-2 0 16,5-1 0-16,0-2-1 0,0 0 0 0,6-1-1 16,5 2 1-16,-1-3 0 0,7-2-1 15,-1 1 2-15,4-4-1 0,0 0-1 16,3 0-4-16,0-9-6 0,-2 0-8 16,4-2-13-16,-2-4-103 0,0-1-106 15,1 0-260-15</inkml:trace>
  <inkml:trace contextRef="#ctx1" brushRef="#br3" timeOffset="59163.09">20513 6059 311 0,'0'0'73'0,"0"0"2"0,2-4-46 0,-2 4-10 16,6-5-2-16,-6 2-2 0,8 3-2 16,-3-6-2-16,0 1 0 0,1-2-1 15,1 0 1-15,2 0 0 0,-2-3 0 16,3-2 1-16,0-2 0 0,-1 0 0 15,-1-4-1-15,-1 1-1 0,-5 2-1 16,4-1 1-16,-6 2 0 0,0 0 0 16,-6 3 0-16,-1 4-1 0,-1 1-1 15,-5 2 0-15,-5 4-1 0,0 0-2 16,1 6 1-16,-3 3-1 0,1 3 0 16,-2 0 0-16,3 6-2 0,5 2 1 0,0-1 0 15,2 3-1-15,7-1-1 0,4-1-2 16,0-2-2-16,8-2-5 0,5-3-5 15,1-2-7-15,6-1-10 0,-1-3-86 16,2-3-86-16,1 1-211 0</inkml:trace>
  <inkml:trace contextRef="#ctx1" brushRef="#br3" timeOffset="63027.48">21666 5623 312 0,'-8'0'89'0,"3"0"1"15,-1 0-3-15,1-5-59 0,2 5-7 16,-2-3-3-16,5 3-3 0,-2-6 0 15,2 2-1-15,-6 1 0 0,6 3 0 16,0-5-2-16,0 1-1 0,0 1-3 0,0 3-2 16,0-6-1-16,11 1-3 0,-8-3 0 15,8 1-2-15,2 0 1 0,0-2 1 16,2-1 0-16,5-1 2 0,-1 1 0 16,0 2 0-16,1 4 1 0,-4 4-1 15,1 0 0-15,-3 0 0 0,-4 9-1 16,-2 1 2-16,-8 4 2 0,0 1 0 15,-5 2 2-15,-6 4 1 0,-4 3 0 16,-3 1-1-16,-2 2 0 0,0-4-2 16,2-3-1-16,0-3-1 0,5-5-1 0,1-2 0 15,5-6-3-15,1-4 0 0,6 3-2 16,0-3 0-16,7 5 0 0,0 0 0 16,6 4-1-16,0 4 1 0,3 3 1 15,0 2 1-15,1 5-1 0,-2 2-1 16,0 4 0-16,-4-3 1 0,-4-1-1 15,-7-2 0-15,0 0 1 0,-4-2-1 16,-7-2 2-16,-4-2-1 0,-1 0 1 16,-8-2 0-16,2 0 1 0,-4 2 0 0,2-6 1 15,1-3 0-15,-3-2 1 0,0-6 1 16,1 0 1-16,5 0-1 0,-3-7 1 16,3 2-1-16,3 0 0 0,3 0-2 15,2 2-3-15,6-1-8 0,3 4-11 16,3 0-13-16,0-4-60 0,3 4-43 15,2 0-92-15,-3 0-195 0</inkml:trace>
  <inkml:trace contextRef="#ctx1" brushRef="#br3" timeOffset="64828.36">22080 5917 292 0,'0'0'80'0,"0"0"3"0,0 0-31 16,0 0-17-16,0 0-10 0,0 0-8 15,0 0-6-15,0-6-3 0,0 2-4 16,3 0-2-16,2-3-1 0,3 0 1 0,-1-3 0 15,4-2 0-15,2-5 1 0,2 1 2 16,3-4 0-16,2-3 1 0,2-5 1 16,6-3 1-16,-1-2-2 0,9 0 0 15,-3-2-1-15,1 2-1 0,-1 3-1 16,-4 4-1-16,-3 2-1 0,-5 5 1 16,-8 2 0-16,-4 3 1 0,-3 2 1 15,-6 1 3-15,0 1 1 0,-10 2 1 0,0-2 1 16,-1 3 0-16,-3 1 0 0,-3 2-1 15,-3 1-1-15,2 3-1 0,1 0-2 16,-1 0-1-16,2 3 0 0,-1 4-2 16,4 4 1-16,-1 5-2 0,-1 5 0 15,0 6 0-15,0 11 0 0,-5 6 0 16,4 4 0-16,-3 5-1 0,5 0 1 16,0 2 0-16,1-5 0 0,5-3 0 15,2-8 0-15,6-4 1 0,0-8 0 0,0-5 0 16,4-6 0-16,5-7 0 0,0-1-1 15,6-8 1-15,2 0-1 0,4-6-1 16,3-1 1-16,-1-3 1 0,6 0-1 16,0-4 0-16,0 1 0 0,-3 1-1 15,-1 2 1-15,-4-2 0 0,-1 4-1 16,-7 2 0-16,-6 6 1 0,0 0 1 0,-3 0 2 16,-4 7 1-16,0-2 0 15,0 1 0-15,0 1 1 0,3-1-1 0,-3 0-1 16,5-2-2-16,-1-1-1 0,6-3 0 15,3 0 0-15,4 0-1 0,0-12 1 16,5 2 0-16,0-5 1 0,0-3 0 16,3 0-1-16,-4-1 0 0,-1-3 0 15,-4 3 0-15,-1 0 0 0,-4 2 0 16,-4 1 0-16,-4 2 1 0,-3 3-1 0,-7 2 0 16,-5 4-1-16,-2 5 1 0,-5 0-1 15,-3 0 1-15,-5 6-1 0,-3 3 2 16,-1 4-1-16,1 5 1 0,-2-2-1 15,3 4 0-15,5 3 0 0,0 0-2 16,8-1-2-16,3-5-4 0,4 0-4 16,5-1-5-16,4-4-6 0,0-1-7 15,8-2-9-15,2-4-85 0,1-5-88 0,2 0-214 16</inkml:trace>
  <inkml:trace contextRef="#ctx1" brushRef="#br3" timeOffset="65921.7">22758 5779 397 0,'3'0'85'15,"1"-7"1"-15,4-1-69 0,2-1-7 16,3-3-2-16,3-2 0 0,3 1 1 0,1 0 1 15,1 0 2-15,0 4-1 0,0 0 0 16,0 3-1-16,1 6 0 0,-8 0-1 16,-1 7-1-16,0 2 0 0,-4 4-1 15,-5 1-1-15,-4 3 1 0,-4 2-2 16,-4 3 0-16,0 0 0 0,-9-1 0 16,-2 3-1-16,0-1 0 0,-2-1-1 15,2-2-1-15,1-3 0 0,1-5 0 16,3-2-1-16,3-3 1 0,1-3-1 15,3-4 0-15,1 0 0 0,0 0 0 0,-1-4-1 16,7 4 1-16,-4-7-1 0,4 1 0 16,-3 1-1-16,3-2 1 0,0-2 0 15,6 1-1-15,-1 0 1 0,4 1 0 16,3-3 0-16,5 0 0 0,7-3 0 16,4 0 0-16,7-2 0 0,1-2 1 0,7 0-1 15,1 0 0-15,0-4 1 16,-3-2-1-16,-1 4 0 0,-1 0 0 15,-5 3 1-15,-1-2-1 0,-4 0 0 0,-5 6 0 16,-2 2 0-16,-6 2 0 0,-6 0 1 16,-5 0-1-16,-5 1 2 0,-5 2-1 15,-4 0 2-15,-3-1 1 16,-8 1 2-16,-1 5 1 0,2 0 2 0,-2 0 0 16,1 5 0-16,1 1 0 0,4 5-3 0,2 1 0 15,0 4-3-15,1 4-1 16,5 3-1-16,-2 0 0 0,2 0-1 15,3 1 1-15,4 0-1 0,-4-3 0 0,4-4 0 16,4-2 0-16,3-3-1 16,5-1 1-16,-1-4 1 0,3-3-1 0,4-4 1 15,3-7 1-15,3-3-1 0,5-2 1 16,2-3-1-16,2-1 0 0,5-2 0 0,-4-1 0 16,-1 2 0-16,0 0-1 15,-4 1 0-15,-4 2 0 0,0-2 1 16,-6 1-1-16,-2 1 0 0,-1 2 0 0,-2-3 0 15,-2 3 0-15,-1-1 0 0,0-1 1 16,0 2 0-16,0 0 1 0,-2 1 0 16,-1 2-1-16,2 0 1 0,-4 3-1 15,-2 0 0-15,2 3 0 0,-3 3-1 16,-3 0 0-16,4 0 1 0,-4 0 0 16,7 3 2-16,-7 2-1 0,5 0 1 0,-3 1 0 15,-2 1 0-15,7 3-1 16,-7 0 0-16,5 2-1 0,-5 1 0 0,0 3-1 15,0-1 1-15,-6 2 1 0,0 2 0 16,0 1 0-16,-1 1 2 0,0-3 0 16,-1 0 1-16,-3 0-1 0,1-1 1 15,-1-4-1-15,3-2 0 0,-4-1-1 0,4-1-1 16,1-4 0-16,0-1-1 0,1-4-3 16,0 0-5-16,0-5-5 0,0 2-10 15,6-2-11-15,-2-1-91 0,2-2-11 16,0 2-85-16,2 1-171 0</inkml:trace>
  <inkml:trace contextRef="#ctx1" brushRef="#br3" timeOffset="69678.39">20178 6766 383 0,'0'0'82'16,"0"-7"2"-16,7-6-67 0,-1-1-9 16,7-3-3-16,5-2-1 0,1 0 1 15,2-5 3-15,1 1 2 0,7 1 3 16,-1 2 2-16,-2 0 2 0,0 2 2 0,-3 0-1 15,2 2-1-15,-7 3-2 0,-3 1 0 16,-5 4-1-16,0 2-1 0,-4 1 1 16,-4 5 1-16,-2-5 1 0,0 5 0 15,0 0-2-15,-2 8 0 0,-5 2-3 16,-7 5-2-16,-2 5-2 0,-6 6-4 16,-4 5 0-16,-2 6-1 0,-3-1 0 15,3 2-1-15,1 1 0 0,3-3 0 0,4-4 1 16,5-5-2-16,4-5 1 0,4-3-1 15,3-5 0-15,4-5 0 0,0-4-2 16,0-1 1-16,4-4-1 0,1 0 0 16,-1-6 0-16,0 1 1 0,3-4-1 15,0-3 0-15,-1-4 0 0,0-2-2 16,-3 3 0-16,-3 0-1 0,4 1 1 0,-4 2-1 16,0 5 1-16,-4 2 0 15,4 5 2-15,-4 0 0 0,4 0 0 0,-5 5 0 16,5 1 0-16,0 0 1 0,3-1 0 15,5 1 0-15,2-6 0 0,3 0 0 16,11-4 0-16,2-2 1 0,4-5 0 16,6-3 0-16,2-6 1 0,3-1-1 15,-1-1 1-15,-4-1-1 0,1 0 0 16,-4-2 1-16,-4 3-1 0,-3 0 0 16,-1 0 0-16,-6 3 1 0,-4 1-1 0,-3 1 2 15,-6 2 0-15,-6 2 1 0,-4 1 0 16,-4 2 1-16,-4 5 0 0,-4 1 0 15,-2 4-1-15,-1 6 0 0,-1 4-1 16,0 5 0-16,-1 3-1 0,-3 7 0 16,2 3 1-16,-2 5-1 0,3 4-1 15,1 0 1-15,1 3 0 0,7 0-1 0,3-2 1 16,4-3-1-16,5-7 0 16,0-6-1-16,12-5 0 0,0-6 0 0,2-11 0 15,7-4 1-15,0-8-1 0,4-5 1 16,1-4 1-16,4-3 0 0,-6-4 0 15,2 3 0-15,-3 4-1 0,-3 4 1 16,-3 5-1-16,-5 4 0 0,0 8-1 16,-3 7 1-16,-3 3-1 0,0 4 1 15,-2 2 0-15,-1 5 0 0,1 0 1 0,-2-3-1 16,6-2 1-16,-2-3-2 0,7-3 1 16,1-5-1-16,5-9 1 0,7-6-1 15,2-2 0-15,4-3 0 0,1-3 0 16,-1 0 0-16,-4-2 0 0,-2 2-1 15,-6 0 1-15,-6 1 0 0,-2 2 1 16,-6 0 0-16,-6 0 2 0,0 5 0 16,-5 3 0-16,-3 3 0 0,-1 4 0 15,-6 4 0-15,-1 3 0 0,2 3-2 0,-4 3 1 16,3 5-1-16,-2-1 1 0,3 0 0 16,6 2-1-16,3-4 1 0,5 0-1 15,0-4 1-15,13-2-1 0,1-3 1 16,9-6-1-16,-1 0-1 0,4 0-4 15,1-5-6-15,0-1-9 0,0-3 93 16,-2 0-199-16,-5 1-114 0,1 1-314 0</inkml:trace>
  <inkml:trace contextRef="#ctx1" brushRef="#br3" timeOffset="71057.55">21708 6626 273 0,'4'-5'77'0,"-4"-1"4"16,5-1-16-16,-5 1-31 0,6-3-7 15,-6 2-3-15,5-2-2 0,-5-1-1 16,0 2-1-16,0-1 0 0,0-1-1 16,-5 2-1-16,1 0-2 0,-2 1-1 15,-2 2-2-15,0 5-3 0,-4-3-1 0,-1 3-3 16,-1 4 0-16,1 4-2 0,-5 2-1 16,4 3-1-16,-2 2 0 0,0 3 0 15,-1 1 0-15,1 0-1 0,2 2 1 16,1-1-1-16,7-2 0 0,-2-2 0 15,8-3 0-15,7-2 0 0,3-3 0 16,3-5 0-16,3-6 0 0,4-8 0 16,4-3 0-16,2-2 1 0,1-1-1 15,-2-4 0-15,3 0 0 0,-5 3-1 0,-3 3 1 16,-1 3-1-16,-8 3 1 0,-3 2 1 16,-1 2 2-16,-7 5 2 0,0 0 1 15,-7 0 0-15,-1 0 1 0,-2 0 1 16,0 8-3-16,-2-1-1 0,0 0-2 15,-1 3 0-15,5 1-2 0,1 0 0 16,2 0 0-16,5-1 0 0,-7-1-1 16,7-1 1-16,7-2-1 0,-1-1 0 15,2-5 0-15,7 0 0 0,3 0 0 0,5-3 0 16,5-5 0-16,4-2 1 0,4-3 0 16,3-1 0-16,3-1 0 0,-1-2 0 15,-5-1-1-15,-4 1 1 0,-4 0-1 16,-3 1 1-16,-11 1-1 0,-1 3 1 15,-7 1 1-15,-6 3 0 0,0 3 1 16,0 5-1-16,-7 0 0 0,-2 3 0 16,1 5 0-16,-4 4 0 0,1 1-2 0,-3 4 1 15,3 1-1-15,-2 0 1 0,7-2 0 16,1 0 0-16,5-2-1 0,0-3 0 16,8-2 0-16,2-3 0 0,5-6 0 15,2 0 0-15,5-3 0 0,3-8 1 16,1-3-1-16,3-2 1 0,-2-1 0 15,2-2-1-15,-3 1 0 0,-3 2 0 16,1 2 0-16,-4 3 0 0,-6 1 0 16,-1 3 0-16,-4 1 0 0,-5 6-1 0,-4 0 0 15,-7 0 1-15,0 7-1 0,-5 1 1 16,1 1 0-16,-3 2 0 0,0 2 2 16,3 1-1-16,1-3 1 0,3 0 0 15,2-2 0-15,5-1-1 0,0-1 0 16,10-2 0-16,4-5-1 0,6 0 1 15,6 0-4-15,2-7-3 0,7-1-7 0,-1 0-11 16,1-2-12-16,-4 2-96 16,-4-2-99-16,-1 0-242 0</inkml:trace>
  <inkml:trace contextRef="#ctx1" brushRef="#br3" timeOffset="71909.14">22739 6352 326 0,'0'0'87'0,"5"0"3"0,-5-5-7 16,3 1-59-16,-3-1-3 15,6 0 0-15,0-5 2 0,-3 2 1 0,-3 0 0 16,6 0 2-16,-6 1-1 0,0 1-1 16,0-1-3-16,0 7-3 0,-7-4-4 15,2 4-4-15,-2 0-2 0,-3 6-3 16,-3 2-2-16,-2 6 1 0,1 3-1 0,-3 1 1 16,1 4-1-16,2 1 0 0,3-3 0 15,2 0-1-15,4-4 0 0,5-2-1 16,0 0-1-16,8-3 1 0,-1-3-1 15,7 0 0-15,-1-3 0 0,4-1 0 16,-2-4 0-16,5 0 0 0,0-6 0 16,2 2 1-16,2-4-1 0,1-3 0 15,4-3 0-15,6-6 0 0,-1-3 0 16,2-5 0-16,-2-4 0 0,6-5 0 16,-5-5 0-16,1-2 0 0,-3 0 0 0,-3-1 0 15,-3-1 1-15,-3 1-1 16,-5 1 0-16,-2 4 1 0,-5 6-1 0,-3 5 0 15,-3 4 1-15,-1 8 1 0,-5 4 0 16,4 4 1-16,-4 9-1 0,-4 0 0 16,1 12 1-16,-4 7-1 0,1 6 0 15,-1 8-2-15,-5 6 1 0,-5 8 0 16,1 7 0-16,-4-1-1 0,-1 1 1 0,1 0 0 16,-5 1-1-16,5-5 1 0,3-7-1 15,0-6 1-15,0-3-1 0,2-7 0 16,4-7 1-16,0-6-1 0,3-4 1 15,0-4-2-15,5-6 0 0,-3 4-2 16,6-8 0-16,0-3-1 0,0-2 0 16,9-5 0-16,-2-3 0 0,4-3 2 15,5-2 0-15,-1 2 1 0,3 0 0 16,-1 4 1-16,2 2-1 0,-1 7 1 0,-2 2-1 16,2 5 0-16,-1 0 1 0,1 8-1 15,-2-1 1-15,1 4-1 0,3-3 1 16,-1 0 0-16,0-1 1 0,-2-2-1 15,0-5-1-15,4 0 1 0,1 0 0 16,-2-9 0-16,0 1-1 0,-3-2 1 16,2-3 1-16,-6-3-1 0,-1-2 1 15,-7 0 0-15,-5 1 0 0,0 0 0 0,0-2 0 16,-5-1 0-16,-2 6-1 0,-1-1 1 16,-1 3-2-16,-1 3 0 0,-1 2-2 15,-1 7-2-15,-2 0-3 0,3 0-1 16,-2 7-3-16,0-1-4 0,2 2-7 15,-2 1-10-15,1-4-91 0,0 2-94 16,4 0-235-16</inkml:trace>
  <inkml:trace contextRef="#ctx1" brushRef="#br3" timeOffset="72311.4">23401 6088 483 0,'-15'-5'117'0,"2"0"3"15,2 5-76-15,2-3-9 0,4 3-5 16,1 0-7-16,4-4-5 0,-4 4-5 16,4 0-3-16,0 0-3 0,0 0-2 15,0 0-3-15,0 0-1 0,0 4-1 16,0-4 0-16,0 3 0 0,4-3 0 15,-4 5 1-15,4-5-1 0,1 3 0 16,-1-3 0-16,3 0 0 0,0 0 0 0,1 0 1 16,1-3-1-16,-2 3 1 0,1-6 0 15,-3 6 1-15,-5-4 0 0,5 4 0 16,-5 0 1-16,0-3 0 0,-7 3 0 16,1 0-1-16,-1 0 1 0,-3 0-1 15,1 0-1-15,-1 0-1 0,0 0 0 0,3 3 0 16,0-3 0-16,2 4 0 0,-1 0 0 15,4 0-3-15,-4-1-4 0,6 2-5 16,0 2-7-16,0 1-7 0,10 1-10 16,0-4 18-16,6 0-113 0,1-1-93 15,4 1-235-15</inkml:trace>
  <inkml:trace contextRef="#ctx1" brushRef="#br3" timeOffset="73306.64">23697 6265 404 0,'0'0'101'0,"0"3"4"16,-5-3-55-16,5 0-14 0,0 0-8 0,0 0-7 15,0 0-5-15,0 0-3 16,5 0-4-16,-5 0-1 0,7-3-2 0,-1 3 1 16,0-8-1-16,2 1 0 0,0-2 0 15,1-1 0-15,0-3-2 0,0-1-1 16,1 1-1-16,-3 0 0 0,0-2 0 15,0 1 0-15,-3-1 0 0,0-1 0 16,-4 2 0-16,0 2 3 0,-6 3 1 16,-1 1 0-16,0 4 0 0,-4 4-1 15,-4 5 1-15,1 3-2 0,-5 3-1 0,4 1-2 16,-4 3 0-16,0 1-1 16,4 1 1-16,1 1-1 0,2-2 1 0,4-3-1 15,2 1 0-15,6-3-1 0,0-3-1 16,8-1 1-16,4-7 0 0,3 0 0 15,5 0 0-15,2-13 1 0,4 1 0 16,4-5 1-16,0 1 0 0,6-2-1 16,-2-2 1-16,5 3 0 0,-4 4 0 15,-2-1-1-15,-2 3 1 0,-6 1 1 0,-9 4 1 16,-3 2 2-16,-4 0 2 0,-5 4 1 16,-4 0 1-16,0 0 0 0,0 0-1 15,-6 0-1-15,0 8-2 0,-2 1-2 16,-1 3-1-16,-1 2-1 0,-4 5 0 15,2 1 0-15,3-1 0 0,-1 3-1 16,6-3 1-16,0-4-2 0,4-3-1 16,0-1-2-16,0-4-2 0,0-2-1 15,5-5 0-15,0 0 0 0,3 0 1 0,0-5 1 16,4-6 3-16,2-1 0 0,0-6 2 16,4-1 0-16,0-2 0 0,-1 0 0 15,1 0 0-15,-1 5-1 0,1 0 1 16,-5 5 0-16,4 3 0 0,-8 3 0 15,4 1 0-15,-5 4 0 0,2 0-1 16,-3 0 0-16,-1 6 1 0,1 0 1 16,-4-1 2-16,2 0 1 0,-2 1 3 0,1 0 0 15,1-1 2-15,-3 2 0 0,4-4 0 16,1-3-1-16,2 3-1 0,2-3-1 16,3-5-2-16,4 2-1 0,3-5 0 15,4-1-3-15,2 0-3 0,0-2-7 16,-1 3-6-16,1-3-8 0,0 0-12 15,-2 1 3-15,-5-2-108 0,-6 2-101 16,-1-1-247-16</inkml:trace>
  <inkml:trace contextRef="#ctx1" brushRef="#br3" timeOffset="74475.95">23222 6380 232 0,'0'0'52'0,"5"0"0"0,-3 0-26 0,-2-4-29 0,9 4-9 0,-5-5 1 0,3 1-2 0,-1-2 0 0,1 3-2 0,2-2 1 0,0-1 4 0,-1 1 5 0,0 1 3 0,1 0 4 0,-3-1 6 0,-2 2 6 16,2-1 6-16,-3 4 7 0,-3 0 6 15,7-4 4-15,-7 4 2 0,4 0-1 16,-4 0-5-16,0 0-4 0,0-3-3 0,3 3-3 16,-3-5-3-16,0 1-2 0,0 1 0 15,0 3-1-15,0-6 1 0,0 6 0 16,0-4-2-16,0 4-1 0,0 0-1 16,0 0-2-16,-3 0-2 0,3 0-2 15,-6 4-2-15,4 2-1 0,-5 2-1 16,1 3-1-16,0 1 0 0,-1 1 0 15,1-1 0-15,-1-3 0 0,1 1 0 16,2-5 0-16,4 0-1 0,-3-5 0 16,3 3-1-16,0-3 0 0,3 0 0 0,1-6 0 15,4 0 0-15,0-5 0 0,2 1 0 16,0-3 1-16,1-4-1 0,0 2 0 16,-3-1 0-16,2 2 0 0,-2 3 0 15,-3 3 0-15,-1 3 1 0,-4 2-1 16,5 3 1-16,-5 0-1 0,-6 4 1 15,0 2 0-15,0 4-1 0,1 3 0 16,-4 2 1-16,2-1 1 0,1 3 0 0,-1-2 1 16,0 1 0-16,1-4 0 0,2-1-1 15,1-2-1-15,3 1-6 0,0 0-9 16,0 0-12-16,0-2-99 0,3-2-101 16,3-1-253-16</inkml:trace>
  <inkml:trace contextRef="#ctx1" brushRef="#br3" timeOffset="76809.57">23370 6392 93 0,'0'0'30'0,"0"-4"5"15,0 0-4-15,4-1-4 0,1-2-1 16,0 2 2-16,4-2 2 0,-3 0-1 16,-1 0-4-16,-1-1-3 0,2-1 0 15,0 3-4-15,-4-1-1 0,-2 2 0 0,5 1 1 16,-5 4 3-16,0-4 0 0,0 4-1 16,0 0-1-16,0 4-2 0,0 2-3 15,0 1-3-15,-6 2-3 0,-1 3-1 16,0 1 0-16,1 1-1 0,-2 2 2 15,-2-3-1-15,1-1 1 0,2-1 0 16,1 0 0-16,-1-2-1 0,3-3 0 16,4-2-1-16,-3 2-2 0,3-6-1 0,0 4-1 15,0-4-1-15,0 0-1 0,0 0 1 16,6-4 0-16,-1-3-1 0,4-2 1 16,3-2 1-16,0-3-1 0,1-3 0 15,1 2 0-15,-2-1 0 0,-2 1-1 16,-3 4 0-16,-2 1 2 0,-5 4 1 15,0 6 1-15,0-4-1 0,0 9 1 16,-11 4 0-16,3 3-1 0,-4 2 0 16,-2 4-2-16,0 1 1 0,-5 0 1 0,5-3 1 15,-4 0 0-15,5-3 1 0,2-1 1 16,1-2-1-16,2-3 0 0,1-1-1 16,2 0-2-16,5-6-1 0,-4 0-1 15,4 0 0-15,6-8-1 0,2-2 0 16,-1-2 0-16,2-1 1 0,0-4 0 15,2-1-1-15,-3 1 1 0,1 1-1 16,0 4 1-16,-5 0 0 0,-4 4 0 0,4 2 0 16,-4 6 0-16,0 0 0 0,-6 0 0 15,2 5 0-15,-4 0 1 0,2 2-1 16,-3 2 1-16,3 0 0 0,-3 0 0 16,2 1 0-16,-1-1 0 0,3 1 0 15,0-2 0-15,-2-1-1 0,7 1-3 16,-4-2-4-16,4 0-8 0,0-1-9 0,0-5-86 15,0 0-87-15,9 0-215 16</inkml:trace>
  <inkml:trace contextRef="#ctx1" brushRef="#br3" timeOffset="77473.36">23759 6175 222 0,'0'-3'59'16,"-4"3"5"-16,4-5-7 0,-4 1-30 15,4 4 0-15,0-5 1 0,-4 5 2 16,4-5 2-16,-3 5-2 0,3 0-3 16,-6 0-5-16,6 0-4 0,-6 0-3 15,0 0-4-15,2 0-2 0,-2 4 0 16,-4 1-1-16,3 1 1 0,-4 5 0 16,2 0 0-16,0 2 1 0,-4 1 0 0,1 1 0 15,-1-1-1-15,3 0 0 0,1 1-1 16,1-2-1-16,1 2-1 0,7-1-1 15,-5-2-2-15,5 2 0 0,6-3-1 16,1-2 0-16,0-4 0 0,-1-5 0 16,5 4 0-16,-1-4 0 0,3-5 0 15,4-2 0-15,-4-3 0 0,1-2 0 16,0 0-1-16,-1-1 0 0,0-2 0 0,-5 0 1 16,-1 0-1-16,2-1 0 0,-5 0 1 15,-4 1-1-15,0-2 1 0,0 4-1 16,-2 1-1-16,-4 1 1 0,-4 8-1 15,0 3 2-15,-1 0 1 0,-3 5-1 16,1 5 1-16,-1 2 0 0,1 0 1 16,-2 2-2-16,2 0 0 0,1-1-1 15,-1-2-2-15,7-2-4 0,-1-2-9 16,7-1-13-16,0-1-95 0,5-5-100 16,3 0-245-16</inkml:trace>
  <inkml:trace contextRef="#ctx1" brushRef="#br3" timeOffset="79125.95">20089 7661 309 0,'0'-10'80'0,"4"0"3"15,-4 1-39-15,6-1-12 0,-6-1-5 16,0 2-5-16,0-3-2 0,0 1-2 15,-4-1-1-15,-2 2 0 0,-4 0-1 16,2 4-2-16,-5 0-1 0,-3 6-2 16,0-3 0-16,-3 3-2 0,-2 7-1 15,1 1-2-15,0 2-1 0,-1 3-1 16,3 0-2-16,1 1 0 0,4 2-1 0,3-3 0 16,3 0-1-16,4-1 1 0,3-3 0 15,0-2-1-15,4-2 1 0,5-1 0 16,1-4-1-16,3 0 1 0,6-5 0 15,-2-1 0-15,6-2-1 0,-2-2 1 16,1-1 0-16,0-1 0 0,-2-3 0 16,-5 3-1-16,1 3 1 0,-6-1 0 0,-3 3 1 15,0 0 2-15,-7 7 1 0,0 0 1 16,0 0-1-16,-3 0 1 0,-2 10-1 16,-1-2 0-16,0 3-3 0,0-1 0 15,2 1-1-15,-1 0 0 0,5 0-1 16,0-3 1-16,7-1-1 0,0-7 1 15,1 3-1-15,8-8 1 0,3-3-1 16,3-5 1-16,3-4 0 0,1-3 1 16,3-1-1-16,-2 1-1 0,0 2 1 15,-1 0 0-15,0 6-1 0,-5 1 0 0,-4 3 0 16,-3 8-1-16,-5-5-1 0,-4 5 1 16,-5 4 0-16,-7 4 0 0,-4 4 1 15,-2 4 0-15,0 1 2 0,-2 2 1 16,-1 1-1-16,-1 1 0 0,-1-2 0 15,4-1 0-15,1-2 1 0,3-4-1 16,0 0-1-16,3-3 0 0,7-4 0 0,0-5 0 16,6 0-1-16,1-5 1 0,7-2-1 15,1-6 1-15,8-2 0 0,1-4 0 16,5-1 1-16,-1-1-2 0,0 4 1 16,0 0-1-16,-5 1 0 0,-3 5 0 15,-3 3 0-15,-5 0-1 0,-4 5 0 16,-2 3-2-16,-6 0 1 0,3 0 1 15,-3 9 0-15,-3 0 1 0,-2 3 2 16,0 2 2-16,-1 2 2 0,3 1 0 16,-2-3 0-16,5 3-1 0,0-3 0 15,5-2-2-15,3-1-1 0,3-5 0 0,5-6-1 16,3 0 1-16,2 0-2 0,0-9-3 16,3 0-7-16,-2-3-11 0,3-1-9 15,-4 0-99-15,-1-3-100 0,3 2-246 16</inkml:trace>
  <inkml:trace contextRef="#ctx1" brushRef="#br3" timeOffset="79672.14">20918 7541 457 0,'-2'-3'104'16,"2"-1"0"-16,-4-1-78 0,4 0-8 15,0-1-3-15,0-1-6 0,0-2-1 16,5-2-2-16,-5 0 1 0,0-2 0 16,-5-1 1-16,2-1 0 0,-3 1 0 15,-1 1 0-15,-5 3 1 0,-1 0 1 16,-2 5-1-16,-1 5 0 0,-1 0-1 0,-2 13 0 16,-1-1-1-16,1 7-3 0,1 0 0 15,3 0-1-15,2 4 0 0,2-3 0 16,3-3-1-16,8-2 0 0,-2-2 0 15,2-6-1-15,6-1 0 0,1-6 0 16,2 0 0-16,5 0 0 0,4-11 0 16,1 2 1-16,2-6-1 0,4-2 1 15,-2-5-1-15,3-3 0 0,-1-3 0 16,0-4 0-16,-3-1 0 0,-1 0-1 16,-4-5 1-16,-2 2-1 0,-3 0 1 0,-4 2-1 15,-1 5 0-15,-2 4 0 0,-5 3 1 16,0 7-1-16,0 7 0 0,0 1-2 15,-5 3 0-15,5 4 0 0,-7 9 0 16,4 3-1-16,-3 4 1 0,0 6 0 16,-5 5 2-16,-2 7 0 0,0 7 1 15,-1 1 1-15,2 1 0 0,4 4 1 16,-1-5 0-16,3-2 1 0,6-4 0 0,0-7-1 16,0-5 0-16,8-6-1 0,3-5 0 15,2-3-1-15,3-4 0 0,4-6-1 16,4 0-1-16,2-6-4 0,1-3-6 15,1-3-12-15,-1-3 68 0,-1-3-176 16,-1-2-111-16,-2-2-301 0</inkml:trace>
  <inkml:trace contextRef="#ctx1" brushRef="#br3" timeOffset="81054.42">21864 7383 371 0,'-6'0'88'16,"-2"-8"3"-16,0-1-54 0,-2-3-9 15,3-1-4-15,-3-1 0 0,-2-1 0 16,0 2 1-16,-2-1 1 0,1 4-1 16,-1 3-1-16,2 2-3 0,-1 5-4 15,0 0-4-15,0 4-4 0,0 1-4 16,0 6-2-16,-1 3-2 0,2 6-1 0,3 1 1 15,1 1 0-15,1 1 0 0,3 1 0 16,4-4 0-16,0-2 0 0,0-6 0 16,7-2-1-16,1-6 1 0,4-4-1 15,1 0 0-15,1-4 1 0,3-7 0 16,4-5 0-16,1-6 0 0,4-1 1 16,1-8-1-16,4-4 0 0,1-3-1 15,-1-1-2-15,2-3 0 0,-6 2-1 0,0 3 0 16,-6-1-1-16,-5 6 1 15,-4 3 0-15,-6 6 2 0,-6 3 1 0,0 6 0 16,-7 4 1-16,0 5 0 0,-3 5 0 16,-4 0 0-16,1 11-1 0,-1 2 1 15,3 10 0-15,-4 3 1 0,1 9-1 16,-1 5 2-16,2 3-1 0,0 5 0 16,2 1 0-16,6-3-1 0,5-2 1 15,4-5-1-15,5-5-1 0,7-6 0 0,5-9 1 16,6-8-1-16,5-11 0 0,2 0 1 15,0-12-1-15,5-5 2 0,0-7-1 16,-3-3 0-16,-3 1 0 0,0 0 0 16,-7 4-1-16,-2 5 1 0,-7 3-2 15,-3 6 0-15,-5 4 1 0,-3 4 0 16,-6 0 0-16,0 9 0 0,0-3 0 16,0 2 1-16,0 1 1 0,0 1 0 0,0-2-2 15,0 1 1-15,6-3-2 0,-2-2 1 16,5-4-1-16,2-4-1 0,4-3 0 15,0-3 0-15,1-1-1 0,-3-3-1 16,0 0 1-16,-2-4-1 0,-4 2 1 16,-7-3 1-16,0 1 1 0,-7-3 0 15,-4 1 1-15,-2 2 0 0,-4 3 2 16,-4 4 0-16,-2 4 2 0,-2 7-1 0,1 0 1 16,2 13 0-16,5-1 0 0,-1 4-1 15,5 7-2-15,8-3 1 0,5 3-2 16,0-3 0-16,5 1 0 0,7-3-1 15,4-5 1-15,6-6-1 0,8-4-1 16,8-3 1-16,5-10 1 0,9-6-1 16,-2-6 1-16,3-4 0 0,1-5 0 15,-6-2 1-15,-2 1-2 0,-9-1 1 16,-7 3-1-16,-4 3 0 0,-9 0 0 0,-5 2 1 16,-7 6 0-16,-5 3 3 0,-5 5-1 15,-7 3 2-15,2 5-1 0,-3 6 1 16,-1 5-1-16,-2 3-1 0,1 2-1 15,3 3 0-15,2 0 0 0,0 1-1 16,1-1 1-16,2 0-1 0,2-1 1 16,5 0-1-16,0-2 0 0,0-1 0 15,5-1 0-15,4 0-1 0,1-5 1 0,1 1 0 16,2-4 1-16,3-3 0 0,3 5 1 16,-1-5 0-16,4 0 1 0,4 0 1 15,2-6 0-15,5-2 0 0,0 1 0 16,2-5 0-16,0 0 0 0,-5-2-1 15,-5 2-2-15,-5 0-2 0,-6 4-6 0,-4-2-7 16,-7 2-12-16,-3 1 90 16,0 0-199-16,-6 1-116 0,-2 1-318 15</inkml:trace>
  <inkml:trace contextRef="#ctx1" brushRef="#br3" timeOffset="81555.95">23080 7018 422 0,'0'-5'94'16,"4"-2"3"-16,2 1-70 0,0 0-7 15,4 0-2-15,1 1 0 0,1 5 1 0,2 0 0 16,-1 3 1-16,0 3-1 0,4 4-2 16,-4 2-1-16,-2 2-2 0,0 2-2 15,-7 1 0-15,-4 1 1 0,0 2 2 16,-9-1 1-16,1 2 0 0,-5 1 0 16,1-2-2-16,-2 0-2 0,1-3-3 0,0-2-3 15,-1-2-2-15,2-5-1 16,-3-1-3-16,-1-4-3 0,0-3-2 15,2 0-3-15,0 0-4 0,1-6-6 0,2 6-8 16,3-7-9-16,5 2-12 0,3-2-86 16,0 1-94-16,0 1-227 0</inkml:trace>
  <inkml:trace contextRef="#ctx1" brushRef="#br3" timeOffset="83122.53">23650 6858 417 0,'0'-10'97'16,"-4"1"2"-16,4 1-67 0,0 0-9 15,0 2-5-15,0 3-2 0,-4-1-1 16,4 4 2-16,0 0 0 0,0 0 0 15,0 5 0-15,-3 3-1 0,-1 4-1 0,-3 4-2 16,1 3-3-16,-3 4-1 0,-3 2-1 16,2 0-2-16,-1-3-1 0,-1-1-1 15,4-5-1-15,0-4-1 0,2-2 0 16,6-3-1-16,-7-4 0 0,7-3-1 16,0 0 0-16,8 0 1 0,1-5 0 15,3-2 0-15,4-5 0 0,1-2 1 16,2-2-1-16,3-2 1 0,-3 1-2 15,-1 1 1-15,1 2 0 0,-5 6-1 16,-2 0 0-16,0 8-1 0,-3 0 0 16,-3 8 0-16,2 0 1 0,-4 4-1 15,-2 0 0-15,-2 1 1 0,5 0 0 0,-5 0 1 16,0-3 0-16,2-1 0 0,3-2 0 16,1 0-1-16,1-4 1 0,3-3 0 15,3 0-1-15,5 0 1 0,8-8-1 16,1-1 1-16,0-2 0 0,4-1 0 15,-4-2 0-15,0 1-1 0,-1 2 1 0,-8 3-1 16,-5 1 1-16,-4 4-2 16,-2 3 1-16,-7 0 0 0,0 3 0 0,0 4 0 15,-7-1 1-15,1 1 0 0,-1 1 2 16,0 0 1-16,1-2 0 0,-1-1 0 16,4 0-1-16,3-5 0 0,-4 4 0 15,8-4-2-15,-1 0-1 0,4 0 0 16,4 0 0-16,1-7 1 0,2 2 0 15,0-2 0-15,1-2 0 0,-2-2 0 0,1 0 0 16,-3-2 0-16,-4 1 0 16,0-2 0-16,-2-1 0 0,-5 2 0 0,0-1 0 15,0-1 1-15,-10 1-2 0,3 3 0 16,-4 2 0-16,-5 3-1 0,-1 6 0 16,-3 0 0-16,-2 11 0 0,1 1 1 15,-4 2 0-15,5 4 1 0,0 1-1 16,7 2 1-16,2-1 0 0,7-4-1 0,4 2-1 15,0-5 1-15,7-3-1 0,5-3 0 16,6-7 1-16,4 0-1 0,4-12 1 16,3-4 1-16,4-5-1 0,7-8 1 15,0-9 0-15,4-3 0 0,2-6 0 16,0 1-1-16,3-4 1 0,-3 0 0 16,0-2-1-16,-7 5 1 0,-5-1 0 15,-7-1-1-15,-4 5 1 0,-8 6-1 0,-7 5 0 16,-1 8 1-16,-1 7 0 0,-2 8 0 15,-4 4-1-15,0 6 0 0,0 0 0 16,0 10 0-16,0 6 0 0,-6 6 0 16,2 8 0-16,0 8 1 0,-2 2 0 15,-4 4 0-15,2 0 1 0,-1 0-2 16,-3 0 1-16,-2-3 0 0,-3-1-1 16,3-1 1-16,-1-1-1 0,3-4 1 0,0-2-1 15,2-9 1-15,4-3-1 0,1-3 0 16,0-6 1-16,5-3 0 0,-7-5-1 15,0-3-1-15,0 0 0 0,-2-3 1 16,-3-2-1-16,1 0 0 0,1 0-1 16,-2-4 2-16,1 2 0 0,4 0 0 15,-3-1 1-15,-1 1 0 0,0 0 1 16,1-1 1-16,1 4 2 0,0-2 1 16,3 2 1-16,-1 4 1 0,5-6-2 0,2 6-1 15,0-3-1-15,0 3-2 0,9 0-1 16,-2 0-1-16,5 0 0 0,6-4 0 15,2 4 2-15,6-5-1 0,1 5 1 16,2-4 0-16,1 4 0 0,-1-4-1 16,1 4-1-16,-6 0-3 0,-5 0-5 15,0 4-8-15,-6-4-10 0,-2 7-13 16,-11-1-106-16,0 2-111 0,-4-3-265 0</inkml:trace>
  <inkml:trace contextRef="#ctx1" brushRef="#br3" timeOffset="85271.81">20172 8153 385 0,'-3'0'86'15,"-2"3"0"-15,0-3-66 0,3 5-3 16,-4 0 0-16,2 3-2 0,1 4 1 16,-3 2 1-16,0 4 2 0,-2 6 1 15,-2 6-2-15,2 10-3 0,1 2-2 16,-5 7-3-16,0 1-2 0,1 7-2 16,-5 0-2-16,1-2 0 0,-5-7 1 0,0-1 0 15,1-3 1-15,3-2 0 0,-1-6 0 16,2-4 0-16,5-6-1 0,-1-1-2 15,4-3 0-15,2-3-1 0,-1-4-1 16,2-3 0-16,4-2 0 0,-3-3-1 16,3-3 1-16,0-4 0 0,0 0 0 15,-6 0 0-15,6-11-1 0,6-3 1 0,0-8 0 16,1-10 1-16,5-5-1 0,5-8-1 16,4-8 0-16,5-1-1 0,2-3 0 15,0-3-1-15,-1 3 0 0,-2-2 0 16,-3 3 0-16,-1 6 1 0,-4 8 0 15,-4 5 1-15,0 9 0 0,-5 10 0 16,-1 4-2-16,-2 9 1 0,-5 5-1 16,0 0 1-16,0 7 0 0,0 6 1 15,0 3 0-15,-5 3 0 0,5 4 2 16,-2 0-1-16,2-1 1 0,0-4-1 0,0-5-1 16,7-5 1-16,-1-4-1 0,-1-4 1 15,3 0-1-15,1-11 1 0,4 0 0 16,0-3-1-16,1-2 1 0,1-2 1 15,2-1-1-15,-4-1 0 0,1 2 0 16,-3 1-1-16,-4 2 1 0,0 0 1 16,-1 5-1-16,-6 1 2 0,3 2 0 0,-3 2 0 15,0 2 1-15,0 3 1 0,-3 0-1 16,3 0-1-16,0-4 0 0,0 4-2 16,0 0 0-16,3 0-1 0,3 0 0 15,0 0-1-15,1-5 0 0,4 5 1 16,-2-6 0-16,2 2 0 0,-2 1 0 15,2-1 0-15,-4 0 0 0,0 4 1 16,-1-3-1-16,-6 3 1 0,2 0 0 0,-2-4 0 16,0 4 0-16,0 0 0 15,0 0 0-15,-4 0-1 0,4 0 0 0,-6 0-1 16,1 0 0-16,0 0 1 0,3 5-1 16,-2-5 1-16,4 0 0 0,-6 4 1 15,6-4-1-15,0 0 1 0,-2 0 0 16,2 0-1-16,0 0 1 0,0 0-1 0,0 0 0 15,0 0 1-15,0 0-1 16,0 0 0-16,0 0 0 0,0 0 0 0,0 0 1 16,0-4-1-16,-6 4 1 0,6-4 0 15,-2 4 0-15,2-6 0 0,-5 6 0 16,5-5 0-16,-6 5 2 0,6-4 0 16,-6 4-1-16,6 0 1 0,0 0-1 15,-2 0-1-15,2 0 0 0,0 0-1 16,2 4-1-16,-2 0 0 0,6-1 1 0,0 2 0 15,1 0 0-15,4 2 1 0,-2-3-1 16,7-4 0-16,1 5 0 16,2-5 0-16,1 0-1 0,6-5 1 0,-1-2 0 15,-2 0 0-15,3-3 0 0,-1-2 1 16,-3-1-1-16,1 2 1 0,-7-1-1 16,-3 2 1-16,-3 2 0 0,-3 3 0 15,-3 5 1-15,-4-5 0 0,0 5 0 0,0 4 0 16,-8 1 1-16,1 6-2 15,-3-1 1-15,-1 4-1 0,-1 4-1 0,0 2 1 16,-2 0-1-16,2 0 0 0,4-3 1 16,1-2-1-16,1 1 0 0,6-4 0 15,0 0-1-15,0-1-1 0,10-1-1 16,0 0 0-16,3-2-1 0,5-8 1 16,1 0-1-16,4-7 2 0,2-1 0 15,1-2 1-15,0-2 1 0,-4 2 0 16,4 1 0-16,-6 5 0 0,-2 1-1 0,-4 3 0 15,-2 0 0-15,-5 3 0 16,-1 2 0-16,-3 5 0 0,2-2 1 0,-5 4 0 16,8-1 1-16,-2 0-1 0,5-2 0 15,-1-3 0-15,7-6-1 0,-1-6 1 16,8-5 0-16,-2 1 0 0,4-5 0 16,-1-4 1-16,0-1 0 0,-2-1-1 0,-3 1 0 15,-1 2 1-15,-4-1 0 0,-8-1 0 16,-1 1 1-16,-6 5 0 0,-7 2 0 15,-6-1 0-15,-1 2 1 0,-5 4-1 16,-1 3 1-16,-7 4-2 0,1 4 1 16,-1 2-1-16,-1 5 0 0,1 3 0 15,1 1-1-15,2 4 0 0,4 2 0 16,7 1-1-16,-1-1-1 0,8-3-4 16,3 4-4-16,3 0-8 0,0-1-8 0,7-2 45 15,-1-5-149-15,1-2-103 0,2-4-271 16</inkml:trace>
  <inkml:trace contextRef="#ctx1" brushRef="#br3" timeOffset="86754.22">21548 8183 336 0,'0'-7'92'15,"5"0"4"-15,-5-4-26 0,0 2-33 16,0-2-4-16,0-1-5 0,-7-2-3 0,-1 1-4 16,-3-2-1-16,-2 2 1 15,-2 0-1-15,-2 4-1 0,1-1-2 0,-1 2-1 16,3 3-3-16,1 5-2 0,-1 0-4 16,1 8-4-16,0 1-1 0,-1 5-2 15,-1 3 0-15,1 1 0 0,1 1 1 16,1-1 0-16,1 1 0 0,5-3 0 15,3-3 0-15,3-2 0 0,0-1-2 16,2-1 1-16,5-6 0 0,6-3 0 16,4 0 0-16,3-11 0 0,3-2 0 15,6-3 1-15,1-6-1 0,2-4 0 0,-1-2 0 16,-4-3 0-16,-1-3-1 0,-4-3 0 16,-3-1 0-16,-4-2 0 0,-3 0 0 15,-5 2 0-15,1 5 1 0,-2 4 0 16,-1 5 0-16,-5 3 1 0,0 6 1 15,0 5 0-15,0 2 0 0,-5 3-1 0,5 5-1 16,-6 5 0-16,4 6 0 16,-4 2-1-16,-1 9 0 0,0 5 1 0,0 7 0 15,-4 6 1-15,4 0-1 0,1 2 1 16,3 0 0-16,-1-6 0 0,4-3-1 16,0-5 1-16,0-6-1 0,5-4-1 15,2-5 1-15,0-3-1 0,6-5 0 16,5-5 0-16,0-5 0 0,5-3 0 0,2-5-1 15,1-4-1-15,3 0-1 16,0-4 0-16,1-3 0 0,1 1-1 0,-1 0 2 16,-4 1 0-16,-1 2 2 0,-5 2 0 15,-5 4 3-15,-4 6 4 0,-5 3 1 16,-6 5 1-16,0 4 0 0,-9 5 1 16,1 3-1-16,0 2-2 0,-6 4-3 15,2 1-2-15,-2 1 0 0,2-1 0 16,4-2 0-16,1-1 0 0,2-2-1 0,5-3 0 15,6-2-1-15,2-2 0 0,5-4 0 16,5-3 0-16,2 0 1 0,6-7-1 16,2-3 1-16,2-6 0 0,0-3 1 15,3-3-1-15,-3-5 0 0,-1-1 1 16,-3 0-1-16,-5 1 0 0,0 1 1 16,-5 3-1-16,-2 3 1 0,-4 6-1 15,-3 2 1-15,-1 4-1 0,-6 3 0 0,3 5 1 16,-3 6-1-16,0 2 1 0,-6 6 1 15,3 3-1-15,-3 1 1 0,1 6 0 16,2-2 1-16,3-1-1 0,-4-3-1 16,4-2-1-16,4-3 1 0,4-3-1 15,4-6 0-15,1-4 0 0,10 0 1 16,7-13-1-16,3-2 0 0,7-6 0 16,2 0 0-16,2-4-1 0,2-1 1 15,-7 1-2-15,-5 1 1 0,-1 6 1 0,-7 4-1 16,-3 5 1-16,-7 0 0 0,-4 6 0 15,-3-1 0-15,-3 4-1 0,-3 0 0 16,-3 0 1-16,0 0 0 0,0 0-1 16,0 5 1-16,-6-5 0 0,6 5 0 15,-3-5 1-15,3 4 0 0,-4-4-2 16,4 5 1-16,0-5-1 0,0 0 0 16,0 0 0-16,4 0 0 0,-4 0 0 0,3 0 1 15,-3 0 0-15,3-5 0 0,-3 5 1 16,4-5 0-16,-4 1 0 0,0 0 0 15,0 1 0-15,0-1-1 0,0-1 1 16,0 0 0-16,0-1-1 0,0-1 1 16,0 0 0-16,0 3-1 0,-4 0 0 15,0 4 0-15,-2 0 0 0,-3 0-1 16,1 7 0-16,-4 1 0 0,-1 1 0 0,-1 2 1 16,-1 1-1-16,0 5 1 0,2 1 1 15,0 3-1-15,3 0 0 0,4 4 0 16,6-2 0-16,0-2 0 0,3-3-1 15,7-3 0-15,7-4 0 0,3-5 1 16,2-6-1-16,5 0 0 0,2-11 1 16,1 0-2-16,4-7 1 0,2 0-1 0,0-5 0 15,4-1 0-15,-4 1 1 16,0 0-1-16,-5-2 2 0,-5 0 0 0,-6 0 0 16,-5 3 1-16,-8 2 0 0,-7 3-1 15,0 3 1-15,-13 4 1 0,-6 6 0 16,0 4 1-16,-6 8 0 0,-1 3 0 15,-3 4 1-15,5 5 0 0,3 1 0 16,5 2-2-16,4 0 1 0,5 1-2 16,7-1 0-16,14-3-1 0,-1-3 1 0,10-2-1 15,4-3 1-15,6-7-1 0,3-5 1 16,3 0 0-16,-1-7-2 0,0-4-4 16,-1-5-8-16,-1 2-11 0,-1-4-113 15,-5 2-111-15,-2-2-280 0</inkml:trace>
  <inkml:trace contextRef="#ctx1" brushRef="#br3" timeOffset="97896.83">16947 12972 314 0,'0'0'71'15,"0"0"1"-15,0-5-47 0,0 5-11 16,0 0-1-16,0 0 1 0,4-3 4 0,-4 3 2 16,0 0 3-16,0-4 2 0,0 4 0 15,0 0-3-15,0-4-3 0,0 4-1 16,0-3-2-16,0 3-2 0,0-5-2 15,0 5-3-15,0-5-1 0,0 5-3 16,0-5-1-16,4 1-2 0,-4 4-1 16,6-4 0-16,-2 4 0 0,-1-3 0 0,-3 3 1 15,4 0 1-15,-4 0-1 0,0 0 2 16,0 0-1-16,0 0 0 16,0 0 0-16,0 0-1 0,2 5 0 0,-2-2 0 15,5 1 0-15,-2 2 0 0,-3 0 0 16,0 1 0-16,6 2 0 0,-6 0 0 15,4 0 0-15,-4 2 1 0,3 0 0 16,-3-2-1-16,0 1 1 0,5-1 0 16,-5 2-1-16,0-4 0 0,0 0-1 15,3-2 1-15,-3 0-1 0,5-1 0 0,1 0 0 16,0-2 0-16,0-2 0 0,2 6 0 16,-1-6 0-16,6 5-1 0,-2-5 1 15,4 0 0-15,-2 0-1 0,2 0 1 16,2 0-1-16,-2-4 1 0,4-1-1 15,1 1 0-15,1 0 1 0,-2-1-1 16,7 1 0-16,0 0 1 0,2 0-1 0,4 0 1 16,-4 4-1-16,5-8 0 0,-1 3 0 15,-5 0 1-15,3 5-1 0,-3 0 0 16,-4 0 0-16,3 0 1 0,-1 5-1 16,-3-5 0-16,3 3 0 0,0-3 0 15,0 0 0-15,-2 4 0 0,2-4 0 16,-3 0 0-16,3 4 0 0,0-4 0 15,-3 0 1-15,3 4-1 0,0-4 0 0,-1 0 0 16,5 0 0-16,-5 0 0 16,2 0 0-16,-1 0 0 0,-4 0 0 0,-1 0 0 15,-2-5 0-15,1 0 0 0,-3 1 0 16,3-3 0-16,0 3 0 0,0-4 0 16,0 2 0-16,2 0 0 0,-2 0 0 15,-3 6 1-15,4 0-1 0,-5 0 0 16,1 0 0-16,-4 5 0 0,-3 1 0 0,2 1-1 15,-3-2 1-15,-1 1-1 0,-2 2 0 16,-1-1 0-16,1 2 1 0,-5 0-1 16,5-1 1-16,-5 1 1 0,0-1-1 15,0-2 0-15,2 0 1 0,-2-1-1 16,5-5 1-16,-5 6-1 0,2-6 0 16,-2 4 1-16,0-4-1 0,5 0 0 15,-5 0 0-15,0 4 0 0,0-4 1 16,0 0-1-16,0 0 1 0,0 0-1 0,0 0 1 15,0 0-1-15,3 0 0 0,-3 0 0 16,0 0-1-16,0 0 0 0,0 0 0 16,0 0 0-16,0 0 0 0,6-6 0 15,-2 6 0-15,-2-5 1 0,6 1 0 16,1-1 1-16,2-2-1 0,-1 1 0 16,4-1 0-16,0 0 0 0,3 1 0 15,-1-1-1-15,1 0 1 0,-1 3 0 16,4-2 0-16,-2 1-1 0,-3-2 1 0,4 3 0 15,1 0 0-15,0 0 0 0,1 4 0 16,-2-5 0-16,5 1 0 0,-1 4 0 16,1 0 0-16,-1 5 0 0,0 1 0 15,-2-2 0-15,1 3 0 0,1 2-1 16,-1 2 1-16,-1-5 0 0,3 3 0 16,-1-1 0-16,-4 0 0 0,4-1-1 15,-3 2 1-15,0-3 0 0,-1 1-1 0,1-2 1 16,-2 1-1-16,5-2 0 0,-2 0 1 15,0-4-1-15,0 3 1 0,5-3 0 16,-3 0 0-16,0 0 0 0,-1 0-1 16,3 0 1-16,1 0 0 0,3 0 0 15,-1-4-1-15,2-3 1 0,2-2 0 16,-2-2 0-16,-1-3 2 0,-5-2-1 0,1-2 1 16,-4-6-1-16,-4 1 1 15,1-3-4-15,-5 2-5 0,-1 1-9 0,-3 2 104 16,-2 2-208-16,3 5-113 0,-3 3-317 15</inkml:trace>
  <inkml:trace contextRef="#ctx1" brushRef="#br3" timeOffset="101371.52">20253 11436 290 0,'0'-4'80'0,"-3"4"4"16,3-6-32-16,-6 6-18 0,6-4-7 16,0 4-8-16,-3 0-6 0,3 0-5 15,-5 0-2-15,5 7 0 0,-6 1 2 16,0 4 1-16,0 6 3 0,-4 6 2 16,-2 4 0-16,-4 4 1 0,1 3-1 15,-3 2-2-15,-1 1-2 0,1-5-1 16,0-2-2-16,-1-4 1 0,4-1-2 0,5-5 0 15,0-3-1-15,4-6 0 16,-1 0-1-16,7-5-1 0,0-2 0 0,6-10 0 16,1-4 0-16,1-4 0 0,4-6 0 15,5-6-1-15,0-6 1 0,2-5-1 16,-2-1-2-16,0-3 1 0,-3-6-1 16,-2 0 0-16,2 2 0 0,-5-1-1 15,1 5 1-15,-3 1-1 0,4 9 1 16,-3 8 0-16,0 5 0 0,4 4 1 15,-4 6-1-15,4 7 0 0,-2 0 0 0,0 7 0 16,-1 3 0-16,0 6 1 0,-2 5 0 16,0 2 0-16,-1 4 2 0,-4 2 1 15,-2 2 0-15,0-4 1 0,0-2 1 16,0-1 0-16,0-5 0 0,-3-3 0 16,-2-4-1-16,0-2 0 0,3-4 0 15,2-2-1-15,-5 0 0 0,5-4-1 16,0 0 0-16,0 0-1 0,0 0 0 0,0 0-1 15,6 0 0-15,0 0-1 0,2 0 1 16,5 0-1-16,-2 4 0 0,0 2 0 16,1 1-1-16,0 2 1 0,-5 1-1 15,-1 2 1-15,-6-1 0 0,0 1 1 16,-12 2-1-16,-1 0 1 0,-1 1 1 16,-5 0-1-16,-6-1 1 0,1-2-1 15,-2 0 1-15,0-4 0 0,0-1 0 0,0-4 0 16,2-3 0-16,2 0 1 0,5 5-1 15,0-9 0-15,3 4 0 0,2 0 0 16,5-3-1-16,0-1-1 0,2 4 0 16,3-8-3-16,2 4-4 0,0-3-6 15,4-2-5-15,-4 1-6 0,5 1-10 16,0 3-9-16,-2 0-84 0,-3 4-87 16,4 0-212-16</inkml:trace>
  <inkml:trace contextRef="#ctx1" brushRef="#br3" timeOffset="102535.37">20171 11470 347 0,'0'0'82'0,"0"0"1"0,0 0-46 16,4 0-17-16,-4-5-5 0,3 5 0 16,-3-6-1-16,5 2 0 0,-5 1 1 15,6-1-2-15,-6 0 1 0,2 0-1 16,-2-1-1-16,5 1-1 0,-5-2-2 16,0 0-1-16,2-1-1 0,-2 2-2 15,5-3-1-15,-5 2-1 0,5-1 0 16,-5 0 0-16,5 1 0 0,0-1-1 0,2 1 1 15,3-1-1-15,-2 0 0 0,4 0-1 16,-1 3 0-16,1 0 0 0,0 4 0 16,-1 0 0-16,-1 7 1 0,2-1 1 15,-3 4 0-15,2 1 2 0,-4 0 1 16,0 5 0-16,-1 0 0 0,0 2 1 16,-6 2-1-16,0 1 0 0,-6-2 1 15,0 0-1-15,-1 0 0 0,1-3 0 0,-4-1 0 16,-1-2-1-16,3-5 0 0,-4 1-1 15,0-1-1-15,-1-4-1 0,1 3 1 16,-1-7-1-16,-2 5-1 0,4-2 1 16,1-3 0-16,-3 5-1 0,3-5 0 15,1 0 0-15,2 0 0 0,0 0 0 16,0-3-1-16,1 3 1 0,6-4-1 16,-2 4 1-16,2-5-1 0,0 5 0 15,0-4-1-15,0 4-4 0,5-5-5 0,-1 5-7 16,2 0-11-16,1 0-54 0,0-3-44 15,0 3-86-15,4 0-188 0</inkml:trace>
  <inkml:trace contextRef="#ctx1" brushRef="#br3" timeOffset="115158.74">20620 11617 260 0,'5'-8'72'15,"-2"-3"5"-15,1 5-25 0,-4-2-18 16,6 0-3-16,-6 3 0 0,6 0-3 16,-6 1-2-16,0 1-1 0,4 3-1 15,-4 0-1-15,0 0-2 0,0 0-3 16,0 0-1-16,-7 5-3 0,5 0-3 0,-4 2-2 15,-1 5-1-15,0 1-1 0,-4 3-1 16,4 0 0-16,-2 0-1 0,0 0 0 16,4-1-1-16,1-2-1 0,-1-1 0 15,5-3-2-15,5-1 1 0,1-1-1 16,2-7 0-16,1 0 0 0,5-4 0 0,1-4-1 16,3-2 1-16,-1-5 0 0,7-4 0 15,-1 1 0-15,2 1-1 16,1 0 1-16,0-1-1 0,-1 0 1 0,-2 2-1 15,-5 3 0-15,-3 1 1 0,-3 3-1 16,-5 0 1-16,1 6 2 0,-8 3 0 16,0 0 1-16,-8 6 0 0,1 4 1 15,-5 2 0-15,-1 4-1 0,3 0 0 16,-2 4-1-16,0-5 0 0,3 2-1 16,3-3-1-16,1-2 0 0,5-1 0 0,0-1-1 15,8-5-1-15,3 0 1 0,4-5 0 16,8 0 0-16,4-5 0 0,6-6 1 15,2 0 0-15,6-4 0 0,-2 0-1 16,-1-4 1-16,-4-1-1 0,-1 3 1 16,-7 0-1-16,-5 1 1 0,-3 4 0 15,-8 1 4-15,0 5 1 0,-10 6 1 0,0 0 0 16,-5 0 1-16,-2 11 0 0,-5-2-2 16,3 5-2-16,-2-1-1 15,1 2-2-15,0 0 0 0,7 0-1 0,3-3 0 16,-4-1 0-16,8-1-1 0,3-3 0 15,3-3 0-15,6-4 0 0,1-4 1 16,6-2-1-16,4-1 0 0,6-4 1 16,0-2-1-16,3 1 0 0,1-2-1 0,-3 3 1 15,-3 0 1-15,-7-2 0 16,-5 2 0-16,-5 1 0 0,-5 4 2 16,-6-1 1-16,-3 2 0 0,-6 5 0 0,3-3 0 15,-5 3 0-15,-1 0 0 0,2 0-1 16,1 0 0-16,0 5-1 0,-1-5-1 15,7 0 0-15,-3 4 0 0,3-4 0 16,0 0 0-16,0 0-1 0,0 0 0 16,0 0 1-16,0 0-1 0,2 0 1 15,-2 0-1-15,0 0 1 0,0 0 1 0,0 0-1 16,0 0 1-16,0 0 1 0,0 0-1 16,0 0 0-16,0 0 1 0,0 0 0 15,0 0 0-15,0 0 0 0,6 0 0 16,-6 0 0-16,0 0 0 0,-6 0 0 15,6 0 0-15,-6 6-1 0,0-1 0 16,-1 3 0-16,1 3-1 0,-2 5 1 0,-1 4-1 16,-3 5 0-16,-3 3 1 15,-1 4-1-15,-1 2-1 0,-2 5-2 0,1 4-2 16,-2 1-2-16,2-1 0 0,4-1 0 16,1-5 1-16,4-2 0 0,1-5 2 15,-2-6 3-15,3-3 1 0,-3-4 0 16,-1-1 0-16,0-3 0 0,-3-3 0 15,1 0 0-15,-1-4 1 0,1-1-1 0,0-5 0 16,4 0 1-16,-1 0-1 0,3-8 0 16,0-1 0-16,7-5 0 0,0-6-1 15,0-3-1-15,8-5-1 0,4-6-3 16,6-6 0-16,3-1 0 0,4 0-1 16,4 2 1-16,7-1 0 0,4 3 3 15,6 2 1-15,4 3 1 0,1 0 1 16,1-1-1-16,-3-2 1 0,0 2 0 15,-6-3 1-15,-9 1-1 0,-3 3 0 0,-10 3 0 16,-1 2 0-16,-7 5 1 0,-6 4 1 16,-2 4 1-16,-5 5 1 0,-5 1 0 15,-3 8 1-15,-2 0 0 0,-3 0-1 16,-3 12 0-16,1 1-2 0,-5 3 1 16,1 5 0-16,1 2-1 0,-2 1 1 15,7 3-1-15,0-1 0 0,6-1 0 16,1-2-1-16,4-3-1 0,2 0 0 0,5-4 0 15,1-2 0-15,2-2 0 0,5-3 0 16,2-3 0-16,4-6 0 0,1 0 0 16,1-5 0-16,4-5 0 0,1 0 1 15,-2-2-1-15,1-3 1 0,2-3-1 16,-2-6 1-16,1-1-1 0,-5-3 0 16,-2-1 1-16,0 0-1 0,-5 0 0 0,-5 1 1 15,-5 6-1-15,-4 7 1 16,0 2 0-16,0 3 0 0,0 5 0 15,0 1 0-15,0 4 0 0,0 0-1 0,0 0 0 16,9 4 0-16,3 0 0 0,1 2-1 16,3 4 1-16,5 0 0 0,3 0 0 15,0 1 0-15,1 0 0 0,-1-1 0 16,4 0 0-16,-5-5 1 0,1 2 1 16,-3-1 0-16,-5 0 1 0,-1-1 1 0,-3 0 0 15,-6 1 1-15,-6 1 2 0,0 1 0 16,0 1 0-16,-8 1 1 0,-4 2-1 15,-1 2 0-15,-5 0-1 0,0 1-1 16,1 1-2-16,-2-1-1 0,3 0 0 16,3-2-1-16,1 0-1 0,6 0 1 15,3-2-1-15,3 0-1 0,0-1 1 0,9-2 0 16,3-1 1-16,3-4-1 16,7-3 1-16,1 0-1 0,2-6-4 15,4 2-5-15,-2 0-6 0,5-3-5 0,-3 4-9 16,-2-1-12-16,-3 4-107 0,-7-4-104 15,-4 4-262-15</inkml:trace>
  <inkml:trace contextRef="#ctx1" brushRef="#br3" timeOffset="116088.14">22836 11249 326 0,'-7'0'91'0,"0"0"4"0,1 0-29 0,0 0-24 15,2 0-6-15,0-3-6 0,4-1-6 16,0-1-4-16,0-1-5 0,7 1-2 16,2-2-3-16,2 2-3 0,5-4 0 15,4 5 1-15,2 0 1 0,2 4 0 16,-1 0 1-16,1 0 0 0,-5 7 0 16,-5 3-1-16,-5 4-1 0,-5-1 1 15,-4 3-1-15,-8 2 1 0,-7 4 1 16,-2-1 0-16,-7 2 1 0,-1 0-1 0,0-2-2 15,0-1-1-15,4 0-2 0,1-4-2 16,6-3-2-16,7-2-3 0,2-2-1 16,5 0-1-16,7 2 0 0,0-1 0 15,5 1 1-15,3 0 0 0,-2 0 1 16,3 1 1-16,-3 1 2 0,-3-3-1 16,-3 0 0-16,-7 0 1 0,0 1-1 0,-11-2 1 15,-1 1-1-15,-3-2 1 16,-3 1-1-16,-2-2 0 0,0-2 1 0,1 1 0 15,-1-6 0-15,1 0 0 0,0 0 1 16,2 0-1-16,2-6 0 0,3 1 0 16,1-3-2-16,3-1-4 0,2 2-4 15,3 0-7-15,3-1-8 0,0 1-11 16,0 0-98-16,0-1-101 0,4 3-242 16</inkml:trace>
  <inkml:trace contextRef="#ctx1" brushRef="#br3" timeOffset="123056.36">23452 11518 341 0,'-5'0'89'0,"5"0"5"0,-7 0-45 16,7 0-7-16,-6 5-5 0,2 2-3 15,-4 4-4-15,0 2-2 0,-3 1-2 0,1 3-4 16,-2 1-4-16,1-2-3 0,2 2-5 15,-1-2-2-15,5-3-4 0,0-1-5 16,-1-2-6-16,6-2-9 0,-4-3-13 16,4-5-92-16,0 4-97 0,0-4-237 15</inkml:trace>
  <inkml:trace contextRef="#ctx1" brushRef="#br3" timeOffset="123434.95">23486 11369 454 0,'-6'0'103'16,"-1"0"1"-16,3 0-77 0,4 0-7 0,0 0-3 15,0 0 0-15,5 0-3 0,2 0-2 16,-3 0 1-16,-1-4 0 0,3 4-2 15,-2-6-1-15,-4 2-1 0,5-1 0 16,-5 1 1-16,3-1 1 0,-3-1 0 16,0 1 1-16,0 1 0 0,0 1 1 15,0 3-1-15,-4-4-1 0,4 4-1 0,-8 0-1 16,6 0-3-16,-3 0 0 0,-1 0-2 16,3 0 0-16,-2 0-1 0,2 0 0 15,3 0-1-15,-4 0 0 0,-1 0-1 16,5 0-1-16,-4 0-6 0,4 0-4 15,-3 0-7-15,3 0-8 0,3 0-10 16,1 4-7-16,4-4-96 0,-4 6-97 16,4-6-232-16</inkml:trace>
  <inkml:trace contextRef="#ctx1" brushRef="#br3" timeOffset="123770.81">23640 11515 378 0,'0'0'98'0,"0"-3"6"0,0 0-53 16,0-2-6-16,0 2-7 0,0-2-6 16,0-1-6-16,6 1-7 0,1-2-3 15,3 0-5-15,0 1-3 0,3 2-2 16,4 4-1-16,-4 0 1 0,2 6-1 15,-1 3 0-15,0 4 1 0,-4 2 1 16,-3 2 1-16,-5 1 0 0,-2 2 2 0,0 0-1 16,-4-1 1-16,-5 2-2 0,1-1 1 15,-5 0-2-15,1-3 0 0,-3 1-2 16,3-3-1-16,-1-4-1 0,4-2 0 16,-2-3-1-16,2-6-1 0,1 4-3 15,1-4-5-15,1-7-8 0,1 3-13 16,-1-2 31-16,1 1-141 0,5 5-110 0,0-7-277 15</inkml:trace>
  <inkml:trace contextRef="#ctx1" brushRef="#br3" timeOffset="129915.2">21560 12249 305 0,'-3'0'95'0,"-1"0"5"16,-1 0-2-16,3-3-53 0,2-1-11 15,-5 4-8-15,5-6-6 0,5 2-6 16,-5-1-4-16,6 0-2 0,-1 0-1 15,-1 0 0-15,7 1-1 0,-2-1 0 0,0 0 0 16,0-3-1-16,1 3 0 0,1-3-1 16,-1-1-1-16,0 2 0 0,-3-1 0 15,2 1 0-15,-4 2 0 0,1 2 1 16,-1 3 1-16,-5-5 2 0,3 5 0 16,-3 0-1-16,0 4 1 0,0 0-1 15,0 4-1-15,0 0-1 0,0 3-2 0,0 0-1 16,5 3 0-16,-1 1 0 0,2-2-1 15,2 3 1-15,-1-4-1 16,0 1 1-16,-1 2-1 0,-1-1 0 0,-2 0 1 16,-3 3-1-16,0-4 0 0,-3 4 0 15,-3 0 0-15,-1 0 1 0,-3-2-1 16,0-2 0-16,0-1 1 0,0-3-1 16,-2-1 0-16,1-1 1 0,2-3-1 0,-2-4 0 15,4 0-1-15,1 0 1 0,-1-4-1 16,5 0 0-16,2-4 1 15,0-2-1-15,0-2 0 0,4-1 1 0,4-1-1 16,0-3 1-16,6 0 0 0,0-1 0 16,6 4 1-16,-1 0-1 0,5-2 0 15,1 5 0-15,3 0 0 0,1 0 0 16,-2 0 0-16,5 2 0 0,-1-1 1 0,-1 1-1 16,0-1 0-16,-2 2 0 0,-6 1 0 15,-3-1 0-15,-2 2 0 0,-6 0 1 16,-6-1 0-16,-5 3 0 0,0 0 1 15,-3 0 0-15,-7 4 1 0,-4-4 0 16,-3 4 0-16,-2 0 1 0,-1 3-2 16,-1 3 1-16,-1 1-1 0,0 3-1 15,3 2 0-15,1 4 0 0,4-1-1 16,1 1 0-16,4 0 0 0,9 0 0 0,0-3 0 16,3 2 0-16,8-2 0 0,4-5 0 15,4-2 0-15,7-6 0 0,6 0 0 16,4 0 0-16,-1 0 0 0,1-9 1 15,-2 4-1-15,1-2 0 0,-5 0 0 16,-3-1 1-16,-4 1-1 0,-4 0 0 16,-2 1 0-16,-5-1 1 0,-3 2-1 15,-6 0 1-15,-3 1 0 0,0-1 1 0,0 2 1 16,-8-1 1-16,2 0 1 16,1 4 0-16,0-6 0 0,0 6-1 0,1-5 0 15,4 1-2-15,-4 4-1 0,4-5 0 16,0 5-1-16,4-4 0 0,-4 4 0 15,6-5 0-15,-2 5 0 0,-4-4 0 16,6 4 0-16,-6 0 0 0,5 0 0 16,-5 0 0-16,0 0 0 0,0 0 0 15,0 0 0-15,0 0 0 0,0 0 0 0,0 0-1 16,0 0 1-16,0 0 0 0,0 0 0 16,0 0 0-16,0 0-1 0,0 4 1 15,-4-4 0-15,4 0 0 0,0 4 0 16,-3-4 0-16,3 0 1 0,0 0-1 15,0 0 0-15,0 3 0 0,0-3 0 16,0 0 1-16,0 0-1 0,0 0 0 16,-4 0 0-16,4 0 0 0,0 0 0 0,0 0 1 15,-4 0-1-15,4 0 0 0,0 0 0 16,0 0 0-16,0 0 0 0,0-3 0 16,0 3 0-16,0 0 0 0,0 0 0 15,0 0 0-15,-3 0 1 0,3 0-1 16,0 0 0-16,0 0 0 0,-4-4 0 15,4 4 0-15,0 0 1 0,-4 0-1 16,4-4 0-16,0 1 0 0,0-2 0 16,-3 1 0-16,3-1 0 0,0-1 0 0,0-1 0 15,0 3 0-15,0 0 0 0,0 0 0 16,0 4 0-16,0-3 0 0,0 3 0 16,0 0-1-16,0 0 1 0,0 0 0 15,0 0-1-15,0 3 1 0,0-3 0 16,3 4 0-16,-3-4 0 0,7 0 0 15,-3 0 0-15,4 0 0 0,0 0 0 0,2 0 0 16,3 0 0-16,0 0 0 0,1 0 0 16,2 6 0-16,3-2 0 0,1 1 0 15,-3-1 0-15,3 1 0 0,-3-1 0 16,3-4 0-16,-1 0 0 0,-3 4 0 16,-2-4 0-16,-1 0 0 0,-3 0 0 15,0 0 0-15,-3-4 0 0,-3 4 0 16,-4 0 0-16,0 0 1 0,-4 0-1 15,0 0 1-15,-2 5 0 0,-2-1 0 0,-1-1 0 16,1 4 1-16,1 0-1 0,-2 3 0 16,0 1 0-16,3 1 0 0,-1 2-1 15,2 3 1-15,0 1-1 0,1-1 0 16,4 2 1-16,0-2-1 0,0 1-1 16,3-2 1-16,3-3 0 0,4-1 0 15,4-4 0-15,4-2 0 0,1-6 0 16,4 0 0-16,3 0-1 0,-1-7 0 0,1-3 0 15,-1-2 0-15,2-5 0 0,0 0-1 16,-1-3 1-16,1-1 0 0,-3-1 0 16,2 2 0-16,-7 2 1 0,1 3 0 15,-7 3 0-15,1 0 0 0,-8 3 1 16,1 5-1-16,-7-2 1 0,3 2-1 16,-3 4 0-16,0 0 1 0,-7 0-1 15,3 0 0-15,-4 0 0 0,0 7 0 0,-1-1 0 16,2 1 1-16,-2 5 0 0,1-1-1 15,2 1 1-15,3 2-1 0,3 2 1 16,0-1-1-16,0 0 0 0,3 0 0 16,4-3 0-16,3 1 0 0,-1-3-1 15,5 0 1-15,2-5 0 0,4-5-1 16,2 0 0-16,2-5 0 0,0-6 0 16,2 0 0-16,-3-3-1 0,2 1 1 15,-4 1-1-15,-1-2 2 0,-4 2-1 0,1 1 1 16,-4-2 0-16,-1 1 0 0,-3 3 0 15,-1-2 0-15,-1 2 1 0,-3 1-1 16,-4 3 1-16,6 1-1 0,-6 4 1 16,0-5 0-16,0 5-1 0,0 0 0 15,0-4 0-15,0 4 1 0,-6 0-1 16,6 0-1-16,0 0 1 0,0 0 0 0,0 0 0 16,0 0-1-16,0 0 1 0,0 0 0 15,0 0 0-15,0 0 0 0,0 0 0 16,0 0 0-16,6 0 0 0,-6 0 0 15,0 0 0-15,0 0 0 0,0 0 0 16,0 0 0-16,0 0 0 0,0 0 0 16,0 0 1-16,-6 0-1 0,6 0 0 15,-4 0 0-15,4 0 0 0,-4 0 0 0,4 0 0 16,-5 0 0-16,5 0 0 0,-4 0 1 16,4 0-1-16,0 0 0 0,-3-4 0 15,3 4 0-15,0 0 0 0,-5 0 0 16,5 0 0-16,-3 0 0 0,3 0-1 15,0 4 1-15,0-4 0 0,0 0 0 16,0 0 0-16,0 0 0 0,0 4 0 16,0-4 0-16,0 3 0 0,0 1 0 15,0 0 0-15,3 1 0 0,-3 0 0 16,5 1-1-16,-2 1 1 0,3-3 0 16,-2 0 0-16,3-1 0 0,5-3-1 0,-1 0 1 15,3-5 0-15,2 0 0 0,1-1 0 16,2 0-1-16,3-1 1 0,0-2 0 15,-3 3 0-15,6 0 0 0,-3 0 0 16,0-1 0-16,-2 0 0 0,-2 1-1 0,-3 0 1 16,-3-1 1-16,-1-1-1 15,-7 0 1-15,-4-1-1 0,0 1 1 0,-5 1-1 16,-5-1 1-16,-2 1 0 0,-1 2-1 16,-3 5 1-16,1-3-1 0,-3 3 1 15,5 0-1-15,-1 8 1 0,1 0-1 16,1 4 1-16,3 3-1 0,2 2 0 15,1 3 1-15,1 0-1 0,5 1 0 16,0 0 0-16,6-2 0 0,1-4-1 0,6 0 1 16,0-3 0-16,8-4-1 0,1-3 1 15,7-5-1-15,3 0-1 0,6-4 1 16,2-2 0-16,2-1-1 0,-1-3 1 16,-1-1 0-16,-1-1 0 0,-3 2 1 15,-2-4 0-15,-5 2 0 0,0 2 0 16,-5 2 0-16,-3 1 0 0,-4-1 1 15,-3 0 1-15,-6 1 0 0,-3 0 2 0,-5 0 0 16,0-1 2-16,-5 1 0 0,-1 0-1 16,-2-1 1-16,-5 2-1 0,1 2-2 15,-2 4 0-15,0 0 0 0,-3 4-2 16,2 5 0-16,0 3 0 0,1 1 0 16,0 2 0-16,2 0-1 0,3-1 0 15,2 1 0-15,4-2 0 0,3-4 0 0,3 0-1 16,4-3 0-16,2-2 0 15,-1-4 0-15,6-6-1 0,-1-2 0 16,5-2 0-16,-1-2 1 0,1-2-1 0,0-3 1 16,3-1 1-16,-1 0 0 0,-1-6 0 15,0-2 0-15,-3-6 1 0,1-5-1 16,-2-5 0-16,-4-2 1 0,-4 1-1 16,-1 1 0-16,-3 3 0 0,-3 8 0 15,6 4 0-15,-6 8 0 0,0 7-1 16,0 5 1-16,0 7-1 0,-6 0 0 0,4 6 1 15,-3 3-1-15,1 5 1 0,-4 7 0 16,1 5 0-16,-1 5 0 0,-4 6 1 16,1 5-1-16,-1 2 1 0,1 4 0 15,-2-3-1-15,6-1 1 0,0-5 1 16,2-2-1-16,5-5 0 0,-3-4 0 16,3-5 1-16,3-4-1 0,3-3-1 0,1-3 0 15,6-4 0-15,0-5 0 16,3-4 0-16,1 0-1 0,7 0-4 0,-2-11-4 15,2 2-6-15,-1-2-9 16,3-3-12-16,-1 0-106 0,-3-1-107 0,2 2-261 16</inkml:trace>
  <inkml:trace contextRef="#ctx1" brushRef="#br3" timeOffset="130881.47">22043 12186 240 0,'5'0'60'0,"1"-7"4"15,1 4-31-15,1-1-3 0,-2 0 0 16,0 1 2-16,-1-1 2 16,-2 4-1-16,-3-5-1 0,7 5-3 0,-7-3-3 15,0 3-3-15,0 0-3 0,0-5-4 16,0 5-2-16,0-4-3 0,0 0-1 16,0 4-1-16,0-6 1 0,-5 2-2 15,2 0 1-15,-2-1-1 0,0-1-1 0,-1-2 0 16,1 0-1-16,-6 2 0 0,3-1 0 15,-4 1 2-15,-1 1 0 16,-2 5 0-16,-3 0 0 0,3 0 1 16,-3 5-2-16,4 1-2 0,-1 2-1 0,0 2-1 15,0 0-2-15,2 2 0 0,3 2-1 16,-1 1 1-16,2 2-1 0,0 0 0 16,1 3-3-16,8-2-8 0,0-1-10 15,5 0 4-15,4-3-108 0,2-3-100 16,2-4-249-16</inkml:trace>
  <inkml:trace contextRef="#ctx1" brushRef="#br3" timeOffset="138215.41">20110 12293 281 0,'0'0'77'0,"0"-3"5"16,0-2-34-16,-5 5-11 0,5-7-2 15,0 7-3-15,0-6-5 0,0 6-4 16,0-6-3-16,0 6-2 0,0 0-3 15,0 0-2-15,0-4-3 0,0 4-2 0,0 0-2 16,0 0 0-16,0 0 0 0,0 0 0 16,0 0 1-16,0 0 1 0,0 0 0 15,0 7 0-15,-6-4 0 0,2 4-1 16,-4-1-1-16,4 2-1 0,-1 2 0 16,-2 3-1-16,1 0-1 0,-1 2 0 15,0 1 0-15,1-1 0 0,0 0-1 16,0-2 0-16,-1-2 0 0,4-3 0 15,-2-1-1-15,0-1 0 0,3-2-1 0,2 0 1 16,-5-4-1-16,5 4 1 16,-2-4-1-16,2 0 1 0,0 0-1 0,0 0 0 15,0 0 1-15,0 0-1 0,0 0 1 16,0 0 0-16,0 0-1 0,2 0 1 16,-2-6 0-16,6 3 0 0,-3-2-1 0,1 0 1 15,0 2-1-15,-4-1 1 0,0 0 0 16,0 4 0-16,0 0 0 0,-8 10 2 15,-1 1 0-15,-2 4 1 0,-2 2 0 16,-3 4 2-16,1-1 1 0,-4 1-1 16,5-5 1-16,-2-2-1 0,7-4-2 15,2-3 0-15,2-7-1 0,5 0-1 16,6 0-1-16,3-8 0 0,3-3 0 16,2-5-1-16,4-1 1 0,1-5 0 0,2 0-1 15,-1 0 1-15,-1-2-1 16,-1 1 0-16,-3 0 1 0,1 4-1 0,-6 1 0 15,2 3 0-15,-4 3 0 16,-1 2 0-16,-1 5 0 0,0 2 0 0,-3 3 0 16,2 0 0-16,1 0 0 0,-1 0 0 15,0 3-1-15,3-3 2 0,1 3-1 16,-2-3 0-16,4 0 0 0,0 0 0 0,0-4 0 16,-1 0 1-16,0 4-1 0,1-8 0 15,-3 8 0-15,-1-3 0 0,0 3 0 16,-1-4 0-16,-3 4-1 0,-3 0 1 15,0 0 0-15,0 6 1 0,-5 1-1 16,-1 2 0-16,-1 4 1 0,0 1 1 16,1 2-1-16,-1 0 1 0,1 0-1 15,1-2 1-15,2-2 0 0,3-1-1 16,-5-2 0-16,5 0 0 0,0-2 1 16,0 2 0-16,2-2 1 0,3 1 0 0,2-1 0 15,0-1-1-15,4 2 1 0,1-4-1 16,1 4 0-16,4-4-1 0,-1 0-1 15,4-4 0-15,2 0-3 0,0 0-3 16,3-4-3-16,0-5-4 0,-3-2-8 16,3-1-8-16,-4-1-8 0,-2 3-12 15,-5-1-82-15,-2 0-91 0,-3 3-214 0</inkml:trace>
  <inkml:trace contextRef="#ctx1" brushRef="#br3" timeOffset="139847.9">20589 12337 325 0,'0'0'83'0,"0"-3"1"15,-6 3-36-15,3 0-21 0,-2 3-5 16,5-3-2-16,-7 7-2 0,1-4 1 16,0 4 0-16,2-2 0 0,-1 2 0 15,0 0 0-15,-2 3-1 0,1 1-2 0,3 2-1 16,-4 2-3-16,3 0-2 15,4 1-2-15,-6-2-2 0,6 1-2 0,0-5-1 16,0 1-2-16,6-3 1 0,0-2-1 16,2-2 1-16,2-4 0 0,1 0-1 15,5-4 1-15,-1-3 0 0,-1-3-1 16,3-2 1-16,-2-3-1 0,-1-1 0 16,-1-2 0-16,-2 1-1 0,-2-4 1 15,-2-2-1-15,-2 1 1 0,-5 3 1 0,0 1 2 16,-5 1 1-16,-2 2 3 15,0 6 0-15,-5 2 2 0,1 7 1 0,-5-5 0 16,-1 5-1-16,-1 11-2 0,-3 2 0 16,1 4-2-16,-1 4-1 0,4 1-1 15,3 3-2-15,1 1 0 0,5-2-1 16,2-6-1-16,6-1 0 0,0-5 0 0,3-2 0 16,7-4 0-16,2-6 0 0,5 0 0 15,3-6 1-15,5-6 0 16,-2-3-1-16,5-3 1 0,0-3 0 0,-1-2-1 15,1-3 1-15,3 3-1 0,-3 0 0 16,3-1-1-16,1 1 0 0,-2 2-1 16,3 3-2-16,-1-3 0 0,0 0-2 15,1-1-1-15,-4 1 0 0,-3 0 2 16,-1-1 0-16,-5 2 2 0,-5 2 1 0,-3 2 1 16,-5 3 2-16,-2 2 2 0,-5 2 0 15,0 3 1-15,0 1 0 0,0 0 0 16,0 5 0-16,0-5-2 0,0 2 0 15,2-1-2-15,-2-3 1 0,7-2-1 16,-1 0 0-16,1-3 0 0,1 0-1 16,2-2 1-16,-2 1 0 0,4 1 0 15,-5 1 0-15,0 2 0 0,-2 1 0 0,-3 3 1 16,4 0-1-16,-6 5 0 0,0-5 1 16,0 5 0-16,0-4 1 0,0 4 0 15,0 0 0-15,-7 0 0 0,2 7 0 16,-1 2 0-16,-1 9 0 0,0 5 0 15,-3 9 0-15,-2 4 0 0,-5 7 1 16,3 1-1-16,-5 4 0 0,-1-3 0 16,0 2-1-16,0-2 0 0,1-1-1 0,2-3 1 15,1-3-1-15,2-4 1 0,7-4-1 16,1-5 0-16,-1-6 1 0,5-7-1 16,2-4 0-16,0-2 0 0,-5-6 0 15,5 0 0-15,0 0 0 0,-2 0-1 16,-2-9 1-16,-2 0-2 0,2-2 0 15,-3-2-1-15,-3-3 0 0,3-2 0 0,-1 1 0 16,-4-1 0-16,5-2 1 16,-5 2 1-16,3 3 1 0,-2 2-1 0,4 2 1 15,0 3 1-15,-1 3 0 0,1 5 1 16,3-5 0-16,4 5 0 0,-6 0 0 16,6 0 0-16,0 0 1 0,0 7-2 15,5-3 1-15,2 4-1 0,0 0 1 16,7-1 0-16,-1-2 1 0,10 1 1 15,0-2 1-15,4-4 0 0,3-6 0 0,-1 2 0 16,-2-3-1-16,2 0-1 16,-5 2 0-16,-1 1-2 0,-7 4-3 0,-3 0-7 15,-3 0-7-15,-7 0-9 0,2 4-14 16,-5 0-104-16,0-4-109 0,0 4-260 16</inkml:trace>
  <inkml:trace contextRef="#ctx1" brushRef="#br3" timeOffset="141931.34">20066 12356 149 0,'0'-4'37'0,"5"-1"4"15,-5-1-17-15,0 0-1 0,2 1 5 0,-2 0 5 16,0 1 2-16,0-2-2 0,0 2-3 16,0 0-3-16,0 0-4 0,0 0-3 15,0 1-2-15,5-1-2 0,-5 1 0 16,0 3 1-16,0-6-1 0,0 6-3 15,3 0-2-15,-3-3-1 0,4 3-2 16,-4 0-1-16,5 0-2 0,-5 0 0 16,3 0 0-16,-3-3 0 0,0 3 1 15,0 0 1-15,0 0 2 0,0 0 1 0,0 0 0 16,0 0 1-16,-3 0 0 0,-2 5-1 16,-2 3-1-16,1 5-2 0,-2 7-1 15,-4 1 0-15,-1 3-2 0,0 2 0 16,0-1-2-16,0 0-3 0,-1-5-4 15,1-2-9-15,0-4-13 0,4-3-83 16,-2-3-87-16,2-3-216 0</inkml:trace>
  <inkml:trace contextRef="#ctx1" brushRef="#br3" timeOffset="142381.69">20194 12305 356 0,'0'0'77'0,"-5"0"3"0,5 0-58 15,-6 0-5-15,1 0 0 0,5 0 2 16,-3 0 0-16,3 0 2 0,-4 0-2 16,4 0-3-16,0 0-3 0,0 0-4 15,0-3-3-15,4 3-2 0,-4-5-2 16,0 5 0-16,3-4-1 0,-3 4 2 15,0 0 0-15,0-3 1 0,0 3 2 16,0 0 2-16,-6 0 3 0,3 3 1 0,-3-3 1 16,-1 0 2-16,0 5-1 0,-1-5 1 15,1 7-2-15,-1 0-2 0,0 2-2 16,1 2-2-16,0 1-2 0,-5 3-2 16,3 0-1-16,-2 1 0 0,-2 0-4 15,2-1-5-15,1-1-9 0,-2-1-13 16,5-1-94-16,1-2-96 0,6-5-241 0</inkml:trace>
  <inkml:trace contextRef="#ctx1" brushRef="#br3" timeOffset="153378.84">19812 13074 245 0,'0'0'54'0,"-5"0"1"15,5 0-40-15,-4 4-8 0,4-4-3 16,-4 0-1-16,4 0-2 0,-5-6 0 16,1 6 0-16,1-5 9 0,-3 5 8 0,4-6 8 15,2 3 4-15,-5 3 4 0,5 0 3 16,0 0 0-16,0 0-7 0,-4 0-9 16,4 0-5-16,0 0-3 0,0 0-2 15,0 3 0-15,0-3 0 0,4 0 2 16,-4 0 0-16,3 4 2 0,-3-4-2 15,3 0 0-15,-3 5-1 0,7-5-1 16,-7 7-2-16,3-4 0 0,-3 3 0 16,4 0-1-16,-4-1-1 0,6-1 0 0,-3 2 0 15,1-2-1-15,1 0 0 0,2 2-1 16,0 0-1-16,0 1 0 0,0-1-1 16,0 2 0-16,2-1 0 0,-2 0 0 15,2-1 0-15,-1 0 0 0,2-2 1 16,2 0 0-16,4-4-1 0,-1 0 1 15,5 0-2-15,1 0 0 0,2-7 0 16,-1 0-1-16,4-2 0 0,0-3 0 0,0-1-1 16,1-6 1-16,-4-1 0 0,7-4-1 15,-2-4 0-15,3 2 1 0,2-2-1 16,1 1 0-16,0-1 1 0,6 0-1 16,-5 4 0-16,-2 0 0 0,2 5 0 15,-7 0 0-15,-2 4 0 0,-5 4 0 16,-3 2 1-16,-3 4-1 0,-4 5 0 0,-4-8 0 15,-2 8 0-15,-5 0 2 16,3 0 1-16,-3 0 1 0,0 0 2 0,0 0-1 16,0 0 1-16,0 0 0 0,0 0-1 15,-3 0-1-15,3 0 0 0,0 6-2 16,0-6 0-16,-4 0-1 0,4 0 0 16,0 0-1-16,0 0 1 0,0 0-1 15,0 0 1-15,0 0 0 0,0 0 0 0,0 0 0 16,0 0 0-16,0 0 1 0,0 0-1 15,0 0 0-15,0 0-1 0,-5 0 1 16,5 0 0-16,-7 0-1 0,5-5 0 16,-5 5 0-16,-4 0 1 0,4 0-1 15,-6 0 0-15,0 0 0 0,-1 0 0 16,-5 0 0-16,-1 7 0 0,0-7 0 16,0 7 1-16,-3-3-1 0,0-4 0 15,1 5 0-15,3-5 1 0,1 0 1 0,4 5 1 16,5-5 0-16,3 0 0 0,2 0 0 15,4 0 0-15,0 0-1 0,0 0-1 16,0 0-1-16,8 0-1 0,2 0 1 16,4 0 0-16,0-5 0 0,5 1 0 15,0 1 0-15,2-3 0 0,3 2 1 16,-5 0-1-16,-2-1 0 0,3 1 0 16,-4 0 0-16,-1 1 1 0,-1-1-1 0,-3-1 0 15,3 2 0-15,-5-1 0 0,-3 0 0 16,2 4 0-16,-2-4 0 0,-2 4 0 15,-1 0 0-15,-3 0 0 0,5 0 0 16,-5 0 0-16,0 0 0 0,0 0 0 16,4 0 0-16,-4 0 0 0,0 0 0 15,0 4 0-15,0-4 0 0,0 5 0 16,0-5 0-16,0 6 1 0,3-6-1 16,-3 4 0-16,0-4 1 0,0 4-1 15,0-4 1-15,0 3-1 0,0-3 1 0,0 0-1 16,0 4 0-16,0-4 1 0,0 0-1 15,0 0 0-15,0 0 0 0,0 0 0 16,0 0 1-16,0 0-1 0,0 0 1 16,0 0 0-16,-3 0 0 0,3 0 0 15,0 5 0-15,0 0-1 0,0-1 1 16,-5 4 0-16,5 2-1 0,-5 5 1 0,-1 2-1 16,0 1 1-16,3 1 0 0,-4 4 0 15,1-3 0-15,0 0 0 0,0-1 0 16,0-3 1-16,-1-2 0 0,1-1 0 15,4 1 0-15,-3 0-1 0,-1-1 1 16,3-2-1-16,3 1 0 0,-5-2 0 16,5-3-1-16,-4 0 0 0,4-4 0 15,0-3 0-15,4 0-5 0,-4-3-5 16,5-5-8-16,0-4-7 0,-1-5-11 16,2-4-12-16,-2-3-98 0,1-4-103 0,1 3-244 15</inkml:trace>
  <inkml:trace contextRef="#ctx1" brushRef="#br3" timeOffset="153876.2">20519 12793 401 0,'-5'0'94'0,"-3"0"4"15,-2 0-67-15,1 0-3 0,-2 4-2 0,0-4-2 16,-3 4-2-16,3-4-2 0,-6 3-1 16,4-3-2-16,-2 0-1 0,-1 0-1 15,0 0-2-15,1 0-2 0,-3 0-1 16,3 0-3-16,-3 0-1 0,4 4-1 16,-3 0-3-16,2-1 0 0,1 2 0 15,4 2 0-15,1-2 1 0,1-1 0 16,2 0 2-16,4-4 1 0,2 3 0 0,-4-3-1 15,4 0-1-15,0 0 0 0,4-3-2 16,-4 3-1-16,3-5 1 0,2 5-1 16,1-6 1-16,-6 6 1 0,7-4 1 15,-3 4 0-15,4 0 0 0,0 0 0 16,4 0 0-16,1 0-1 0,8 0 0 16,3-5-2-16,6 5-6 0,3-6-8 15,3 1-18-15,1 5-104 0,7-9-109 16,-6 2-273-16</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27:36.376"/>
    </inkml:context>
    <inkml:brush xml:id="br0">
      <inkml:brushProperty name="width" value="0.05292" units="cm"/>
      <inkml:brushProperty name="height" value="0.05292" units="cm"/>
      <inkml:brushProperty name="color" value="#7030A0"/>
    </inkml:brush>
  </inkml:definitions>
  <inkml:trace contextRef="#ctx0" brushRef="#br0">3215 13236 53 0,'0'0'1'0,"0"0"-1"15,0 0-9-15,2 0-36 16</inkml:trace>
  <inkml:trace contextRef="#ctx0" brushRef="#br0" timeOffset="1125.04">3723 13241 151 0,'41'5'51'0,"-1"-5"5"0,-1 0-5 15,4 0-14-15,2 0-7 0,7-7-4 16,1 1-5-16,0 0-3 0,2 0-3 16,-1 1-3-16,-1 3-1 0,1-3-3 15,-3 1 0-15,7-4-2 0,0 1-1 0,1-1 0 16,3-2 0-16,-4 2-1 0,3 2 0 16,-8 0-2-16,-3 2 1 0,-1 4-2 15,-2 0 1-15,0 0 0 16,1 0-1-16,-2 0 1 0,4 5-1 15,-4 0 1-15,1-1-1 0,-1 0 0 0,-6 2 0 16,0-6-1-16,-1 0 1 0,-3 0-1 16,1 0 0-16,0-8 2 0,5 2 2 15,-2-2 0-15,7-1 2 0,-2 2 0 16,1 1 1-16,0 0-1 0,-5 3 0 0,-1 3-2 16,-1-5-1-16,0 5 0 0,1 0 0 15,-1 0-1-15,-2 5 1 0,7-5-1 16,-4 5 1-16,-1-5-2 0,2 4 1 15,-4-4-1-15,-3 5 0 0,-1-5-1 16,-7 0 1-16,1 3-1 0,-2-3 0 16,-6 0 1-16,2 4-1 0,-5-4 0 0,3 0 0 15,0 0 1-15,-4 0-1 0,2 0-1 16,-2 0 1-16,-1 0 0 0,-2 0 0 16,2 5-1-16,-1-5 1 0,0 3 0 15,1-3 0-15,-1 8 0 0,5-5 1 16,-3 2-1-16,4-3 1 0,1 3-1 15,4-2 1-15,-1 1 0 0,2-4-1 16,-2 4 1-16,1-1-1 0,-4-3 0 16,-1 4 0-16,-4-4 1 0,-1 0-1 15,-2 0 0-15,-1 0 0 0,-4 0 1 0,-1-4-1 16,-3 4 1-16,-3 0 0 0,4 0-1 16,-4 0 0-16,0 0-2 0,0 0-4 15,0 0-1-15,-5 0 0 0,-1 0 0 16,-3 0 0-16,-2 0 2 0,-8 5 1 15,-1-5 5-15,-7 0 2 0,-6 5-1 16,-2-5 0-16,-6 0 1 0,-3 7-1 0,-2-4 0 16,1 3 0-16,1-1-1 0,0 1 1 15,-1-1-1-15,-1 0-1 16,4 2 0-16,-9-3 0 0,5 0 0 0,-7 2-1 16,-1 0 1-16,-2 0 1 0,7 0 0 15,-4-2 0-15,6-4 1 0,-2 0 0 16,2 0 0-16,5 0-1 0,-4-7 1 15,0 0-1-15,-2 3-1 0,3 0 1 16,-2 0-1-16,6 4 0 0,-3-6 0 16,3 2 0-16,1 1 1 0,-4-3 0 0,-3 1 0 15,3-2 0-15,-8 3 1 0,-1-1 0 16,-3 5 0-16,2 0 0 0,2 0-1 16,1-3 1-16,2 3 0 0,1-3 0 15,4 3-1-15,-2-6 0 0,-3 6 0 16,-4 0-1-16,0 0 0 0,0 0-1 15,1 0 0-15,-2 0 0 0,-1 0 1 0,5 0-1 16,3 0 1-16,-1 0 1 0,-7 0 0 16,-1 6 0-16,1 0 0 0,2 1 1 15,-3 0 0-15,2-2 0 0,0 0 0 16,7-5 0-16,1 6 0 0,0-6-1 16,-4 0 0-16,7 0-1 0,-3 0 0 15,6 2-1-15,-3-2 1 0,3 0-1 16,5 0 1-16,1 0 1 0,-2-4-1 15,2 0 1-15,0-2 1 0,1 0-1 16,0 1 1-16,0 0 1 0,1 2-1 0,-2-2 1 16,2 2 0-16,2 3 0 0,-2-5 0 15,1 0-1-15,3 1 1 0,2 0 0 16,4-1-1-16,-1 0 0 0,3-1 0 16,5-1 0-16,0 1-1 0,-1 1 0 15,2 2 0-15,5-2 0 0,-2 5 0 0,3-6 1 16,2 6 0-16,1-4-5 0,5 4-11 15,-5 0-85-15,1 0-83 0,-1 4-215 16</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33:03.125"/>
    </inkml:context>
    <inkml:brush xml:id="br0">
      <inkml:brushProperty name="width" value="0.05292" units="cm"/>
      <inkml:brushProperty name="height" value="0.05292" units="cm"/>
      <inkml:brushProperty name="color" value="#7030A0"/>
    </inkml:brush>
  </inkml:definitions>
  <inkml:trace contextRef="#ctx0" brushRef="#br0">4963 18095 59 0,'-27'10'16'0,"-8"-1"-7"0,-7-3-16 15,2-1-16-15,-3-1-31 0</inkml:trace>
  <inkml:trace contextRef="#ctx0" brushRef="#br0" timeOffset="2775.24">4851 17473 364 0,'-6'11'73'0,"3"3"-41"0,3 1-98 16,-4 8-64-16,1 3-143 0</inkml:trace>
  <inkml:trace contextRef="#ctx0" brushRef="#br0" timeOffset="3506.38">4950 17623 432 0,'0'-9'98'0,"0"0"0"0,-5-1-71 0,5 2-9 16,0-2-8-16,5 0-5 0,-5-2-3 15,3 0-1-15,-3-2 0 0,0-2 0 16,0-4 0-16,-5 1 0 0,-1-4 0 16,-2-4-1-16,-2 1 1 0,-5-4-1 15,-3-1 1-15,-6 2-1 0,-5 0 0 16,-4 1 1-16,-2 4-1 0,1 3 1 15,-5-1 0-15,-2 8 0 0,1 3 0 16,0 4 1-16,0 3-1 0,0 4 2 16,-1 0 0-16,0 6 0 0,2 1-1 0,2 4 1 15,-1 3-1-15,1 5 0 0,3 2 0 16,0 2-1-16,5 1-1 0,-2 2 1 16,5-2-1-16,-2 2 0 0,1 0 1 15,1 0 0-15,1 2 0 0,5 2 1 0,6 3 0 16,2 6 1-16,3 3 0 0,2 2 0 15,7 7-1-15,0 1 1 0,0 5-1 16,9 3-1-16,4 4 1 0,7-7-1 16,5-2 0-16,2-5 0 0,1-1 0 15,4 1 0-15,-5-11-1 0,5-7 1 16,0-4-1-16,2-2 0 0,-1-1 1 16,1-6-1-16,4-6 0 0,-1-3 0 0,0 3 1 15,2-6-1-15,-3-2 1 16,4-5-1-16,-2 0 1 0,-3-12-1 0,2 1 1 15,-2 0 0-15,-2 0 0 16,1-9 0-16,-3-2-1 0,0-6 1 16,-1 1 1-16,-3-4-1 0,-2-7 0 0,-7-5 0 15,-3-1 1-15,-1-3-1 0,-7-1 0 16,-1-3 0-16,-6-1 0 0,0-2 0 16,0-1 0-16,-8 3 0 0,-3-5 0 0,-6-4-1 15,-9-1 1-15,-6-7-1 0,-3 2-2 16,-3 3-3-16,-3 6-6 0,2 7-6 15,0 10-96-15,6 11-90 0,5 11-231 16</inkml:trace>
  <inkml:trace contextRef="#ctx0" brushRef="#br0" timeOffset="7685.13">4694 13701 139 0,'6'-4'30'0,"2"4"0"0,2 0-21 16,4 0-6-16,2 5-3 0,6 1 1 0,1 0-1 15,5-2 1-15,0 0-1 0,2-4 0 16,2 5 0-16,-1-5 0 0,4-5 0 16,-2-1 0-16,0 2 2 0,-4 0 1 15,-4 1 3-15,-3 3 3 0,0-4 1 16,-11 4 3-16,-1 0 1 0,-4 0 9 16,-2 0 7-16,-4 0 1 0,-4 0-2 0,-2 4-2 15,-5 2-2-15,-5 2-1 0,-6 5-10 16,-3-1-8-16,-4 2-4 0,-1-1 0 15,-4-1-1-15,0-5 1 16,3-3-1-16,-2-4-1 0,-2-5 1 0,2-6 0 16,2-1 0-16,1-2-1 0,3-1 1 15,4 0-6-15,4 4-36 0,3 2-29 16,4 4-54-16,1 5-127 0</inkml:trace>
  <inkml:trace contextRef="#ctx0" brushRef="#br0" timeOffset="8252.61">5737 13310 219 0,'-19'0'51'0,"-5"0"-1"16,-6 6-34-16,-2 5-5 0,-1 3-5 0,0 6-4 16,-4 2 0-16,-3 1 0 0,4 1 0 15,3-2 0-15,0-3-1 0,1-4-2 16,3-4-10-16,0-6-12 0,0-5-14 15,2-11-15-15,1-2-35 0,6-3-66 16</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14T13:53:40.569"/>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1" timeString="2019-11-14T13:53:42.178"/>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C00000"/>
    </inkml:brush>
    <inkml:brush xml:id="br3">
      <inkml:brushProperty name="width" value="0.05292" units="cm"/>
      <inkml:brushProperty name="height" value="0.05292" units="cm"/>
    </inkml:brush>
  </inkml:definitions>
  <inkml:trace contextRef="#ctx0" brushRef="#br0">12960 13162 0,'0'0'16,"0"0"-1,0 0 1</inkml:trace>
  <inkml:trace contextRef="#ctx1" brushRef="#br0">3474 6833 208 0,'0'-5'60'0,"0"2"6"0,0 3-25 0,5-7-3 0,-5 7-4 0,0-4-2 0,0 0-4 0,0 4-6 0,0-4-3 0,-5 4-3 0,5 0-2 0,-2 0-4 0,2-4-1 0,-5 4 0 15,5 0-2-15,-7-5 0 0,2 5-1 0,3-3-1 16,-4 3 0-16,1-4-1 0,-2 4 0 16,0 0-1-16,4 0-1 0,-4 0 0 15,-3 0 0-15,3 0-1 0,-1 0 1 16,-3 0-1-16,2-4 0 0,-4 4 1 16,0 0-1-16,-2 4 0 0,-2 1 1 15,1 1-1-15,-2-1 0 0,-2 3 0 16,1-2 0-16,0 2 1 0,-2 0-1 15,1-1 0-15,2-1 0 0,2-1 0 16,-4-1 1-16,0 1-1 0,1-2 1 16,0-3-1-16,-2 6 0 0,1-6 1 0,0 6-2 15,1 0 1-15,5-4 0 0,-4 3 1 16,6 0-1-16,2-2 1 0,-1 2 0 16,4 0 0-16,1 0 0 0,-1-1 0 15,5 3-1-15,-3-2 0 0,5 1-1 16,-3 0 1-16,3 1-1 0,0 0 0 15,-5-1 0-15,5 0 1 0,-6 1-1 0,6 1 0 16,-6-1 0-16,-1 0 0 0,2 0 1 16,3 2-1-16,-4 2 1 0,4 1 0 15,-2 1 1-15,4 3 1 0,-5 3-1 16,5 3 1-16,0 5-1 0,0 0 1 16,-3 3-2-16,3-2 1 0,0 5-1 15,3 0 0-15,-3 0-1 0,0-2 1 16,5-1-1-16,-1 0 1 0,-4 0-1 0,5-1 1 15,-1-3-1-15,0 1 0 0,-1 0 1 16,-3 3-1-16,7 1 0 0,-7 4 1 16,0 3-1-16,0 2 1 0,0 4-1 15,0 2 0-15,0-1 1 0,0-2-1 16,-7-3 0-16,7 1 1 0,-2-2-1 16,2-4 0-16,-5 1 1 0,5 0-1 15,-4-1 0-15,4 0 0 0,0-1 0 16,0 1 1-16,0 0-1 0,0-1 0 15,0-1 0-15,4 1 1 0,-4 0-1 0,4-3 1 16,-4 0-1-16,0-1 0 0,-4 1 0 16,4-1 1-16,0 1-1 0,-7 3 0 15,5 1 0-15,2 1 0 0,-4 0 0 16,4 1 0-16,0-2 0 0,-5 0 1 16,5-2-1-16,0-1 1 0,0-3-1 15,-3-2 1-15,3-2-1 0,-5 0 1 0,5 1 0 16,0-2-1-16,0-1 1 0,-2 3-1 15,2 3 1-15,0-1-1 0,0 3 0 16,0-2 1-16,0 5-1 0,0 0 0 16,0 1 1-16,-5-2-1 0,5-1 1 15,0 1-1-15,0-2 1 0,0-4 0 16,0-1 0-16,0-2 0 0,0 0 1 16,0-3 0-16,0 2 0 0,-4 3 0 15,4 2-1-15,0-2 0 0,0 1 0 0,0 0 0 16,0 0 0-16,0-1 1 0,4-4-1 15,-4-2 0-15,5 0 1 0,-5 0-1 16,6-3 0-16,-3 0 0 0,-3 0-1 16,6 0 1-16,-2 0-1 0,-2 1 1 15,-2-3-1-15,6 3 1 0,-6-4-1 16,5-1 2-16,-5 0-1 0,2-4 1 0,-2-1-1 16,7-1 1-16,-7-2 0 0,2-5 0 15,-2 3-1-15,0-3 0 0,5 4 0 16,-5-4-1-16,5 0 1 0,-5 0 0 15,0 0-1-15,2 0 1 0,-2 5 0 16,0-5-1-16,0 0 1 0,0 0 0 16,6 3 0-16,-6-3 1 0,6 5 0 15,0-5 0-15,-3 4 1 0,6-4 0 16,-1 0 1-16,5 0-1 0,1-9 1 0,6 1-1 16,0 2 1-16,7-3-1 0,5-1-1 15,6 1 0-15,-2 2 0 0,4-1-1 16,3 2 0-16,0-2-1 0,-4 1 1 15,-2 0-1-15,-3-2 0 0,-5 0 1 16,-3 0-1-16,-2 2 0 0,-7 1 0 16,0 1 0-16,-8 0 1 0,2 5 0 0,-5 0 0 15,-6 0-1-15,0 0-2 0,-5-4-4 16,-1 1-7-16,-1-3-7 0,1-2-11 16,-1 0-90-16,4-2-93 0,-2-2-224 15</inkml:trace>
  <inkml:trace contextRef="#ctx1" brushRef="#br0" timeOffset="2705.95">3332 6023 258 0,'-5'-3'69'0,"0"3"3"0,-2-4-29 15,0 4-14-15,-2 0-9 0,-1 0-6 16,3 0-2-16,-2 4-2 0,-2-4 1 15,3 5-1-15,-4-5 1 0,3 6 0 0,-3-6 0 16,-6 5 0-16,5 0-2 16,-3-2-1-16,-2 5-2 0,-4-2-1 0,-2 3-2 15,1 2 0-15,-2 4-2 0,-2 0 0 16,0 4-1-16,-3-1 0 0,7 4 1 16,-1 0-1-16,3-1 0 0,0 1 1 15,-3 0 0-15,2 1 0 0,-2-1 1 16,3 0 0-16,-1 0 0 0,-1 1 0 15,1 0 0-15,0-2-1 0,0 2 0 0,7-2 0 16,-4 0 0-16,-2-1-1 0,1 2 0 16,1 2 1-16,1 5-1 0,0 3 2 15,1 4 0-15,-2 10 1 0,11 4 1 16,2 5 0-16,0 2 0 0,2 1 0 16,4 5-1-16,0 2 0 0,0 2 0 15,8 2-1-15,-2-3-1 0,3 0 1 16,5-3-1-16,4-8-1 0,3-5 1 0,-2-6-1 15,2-9 0-15,0-3 0 0,-1-4 0 16,0 0 0-16,0-4 1 0,-2-1-1 16,1-3 1-16,-6-2 0 0,0 1-1 15,-4-4 1-15,2-2-1 0,-3-1 1 16,-1-2 0-16,-2-3 0 0,-3 0 0 16,-2-2 1-16,0-1 0 0,0-1 0 15,0-3 0-15,-7 5 0 0,2-5 0 16,-2 0 0-16,0 0 0 0,0 0-1 0,1 0 0 15,-1-6 0-15,0 3 0 0,1 3-1 16,-1-5 1-16,3 5-1 0,0-5 1 16,-3 5 0-16,2-4-1 0,1 1 0 15,1 3 1-15,-2 0-1 0,5 0 1 16,-5 0-1-16,2 0 1 0,-4 3-1 0,2 2 0 16,0-5 0-16,1 4 0 0,-2-4 1 15,-1 0-1-15,1 0 0 0,-2 0 0 16,-2 0 0-16,2 0 0 0,1 0 0 15,-3-4-1-15,1 1 1 0,-1-4 0 16,1 1 0-16,2-1 0 0,-1 0 1 16,4 0-1-16,0 1 1 0,4 0 1 15,-5 6 0-15,0-3 0 0,5 3 1 16,-3 0 0-16,-2-4 1 0,5 4-1 16,-7 0 1-16,0 5 0 0,1-5 0 0,0 5-1 15,-1 0 1-15,0 1-1 0,0 1 1 16,1-3 0-16,1-4 0 0,3 0 1 15,-5 0-1-15,7 0 0 0,-6 0-1 16,6-9-1-16,-4 4 0 0,4 2-1 16,-4-4 0-16,-1 2 0 0,5 1 0 15,-5-1 0-15,3 5 0 0,-4-8 0 16,3 5 1-16,-1 3 1 0,0-5 0 16,0 1 2-16,-1 4-1 0,5-5 1 0,-2 5-1 15,2 0-1-15,0-4 0 0,0 4-1 16,0 0-1-16,0 0-1 0,0 0 0 15,0 0 0-15,2 0 0 0,-2 0 0 16,6-3 0-16,-6 3 0 0,3-6 0 16,-3 6 0-16,4-5 0 0,-4 5 0 15,6 0 0-15,-3 0 0 0,2 0 0 16,1 9 1-16,0-2-1 0,2 9 1 0,5 4 0 16,2 5 1-16,2 2 0 0,1 3 0 15,3 2 0-15,0-1 0 0,1-4 0 16,1-3-1-16,-2-6 0 0,2-2 0 15,-2-5-1-15,-1-3 1 0,0-2-1 16,-5-6 0-16,3 4 1 0,-4-4-1 16,0-4 0-16,-2 1 1 0,-3-5-1 0,2-2 1 15,-4-1-1-15,-1-3 1 0,0-4 0 16,-6-5-1-16,3-4 1 0,-3-7 0 16,5-5 0-16,-5-4-1 0,7-3 1 15,-7 0-1-15,7 3 1 0,-7 1-1 16,6 7 0-16,-6 5 1 0,5 2-1 15,-5 6 0-15,3 4 0 0,-3 2 0 16,0 1 0-16,6 6 0 0,-6 2 0 16,0 1 0-16,2 3 1 0,-2 3-1 0,0-4 0 15,0 4 0-15,0 0 1 0,0 0-1 16,-2 0 1-16,2 0-1 0,0 0 0 16,-6 0 0-16,6 0 1 0,0 0-1 15,0 0 0-15,0 0 0 0,0 4 0 16,0-4 0-16,0 0 0 0,0 0 0 15,0 0 0-15,0 0 0 0,0 0 0 16,0 0 0-16,-2 0 0 0,2 3-1 0,0 3 1 16,0-1 0-16,-5 4-1 0,5 1 1 15,-7 3 0-15,7 1 1 0,-5 4-1 16,-1 3 1-16,1 5 0 0,0 2 0 16,-4 8 0-16,0 5 0 0,-4 1 0 15,4 5 0-15,-1-2 0 0,2-3-1 16,0-2 1-16,3-6 0 0,-1-7-1 15,4-6-1-15,2-6-1 0,-5-5-4 16,5-3-4-16,0-4-4 0,5-3-4 0,-5-6-3 16,8-1-5-16,-3-2-8 0,1-4-86 15,-3-3-85-15,3-2-218 0</inkml:trace>
  <inkml:trace contextRef="#ctx1" brushRef="#br1" timeOffset="15179.92">3387 9890 127 0,'-71'42'-127'0</inkml:trace>
  <inkml:trace contextRef="#ctx1" brushRef="#br1" timeOffset="16470.59">2770 10085 282 0,'-4'0'74'0,"0"0"5"0,0 0-40 0,-1 0-4 16,-1 0-4-16,6 0-3 0,-4 0-4 15,4 0-5-15,0 0-3 0,0 0-2 16,0 0-3-16,0 0-1 0,0 0-2 15,0 0 0-15,-4 0-2 0,4 3-1 16,0-3-1-16,-5 0 0 0,5 0 0 16,-5 5 0-16,1-1-1 0,-2-4 0 15,0 8 1-15,-1-2-2 0,0 2 0 0,-6 2 0 16,1 1-1-16,-1 2 0 0,-1 3 0 16,-3 2 1-16,-3 1 0 0,-2 3 1 15,3 0 1-15,2 3 0 0,-2 1-1 16,1 2 1-16,3 1-2 0,3 2 0 15,2-1-1-15,0 3 0 0,3-1-1 16,1 0 1-16,0 1 0 0,-2 0 0 16,3 3 1-16,2 3 0 0,-2 4 0 15,5 7 1-15,0 5 2 0,7 6-1 16,-1 4 1-16,6 0 0 0,2 4-1 0,7-2 1 16,4 0-1-16,3-2-1 0,3-5-1 15,4-4 0-15,3-4 0 0,-3-8 0 16,2-6-1-16,-4-8 0 0,-4-3 0 15,-3-5-1-15,-5-3 1 0,-1-5 0 16,-7 1 0-16,-1-5-1 0,-4-1 1 0,-2 0-1 16,0-2 1-16,-6 2 0 0,6-2 0 15,-6 0 0-15,0 2 1 0,0 0 0 16,0-3-1-16,-7 3 1 0,2-2-1 16,-2-2 0-16,-2 0 0 0,-2-5 0 15,-3 0-1-15,0 0 1 0,-3-6-1 16,2 0 0-16,-4-2 0 0,-1-1 0 15,1 1 1-15,3 0-1 0,-2 0 0 16,-1 0 0-16,3 2 0 0,-2 0 0 16,5 2 1-16,-1 4-1 0,1-7 0 0,0 3 0 15,0 0 1-15,6-2 0 0,-1 1 0 16,1-3 0-16,1-1 0 0,6 1 0 16,-5-1 0-16,5 1 0 0,0-2 0 15,-2 4 0-15,2 0 0 0,0-1 1 16,0 4 0-16,0 3 1 0,0-5 0 15,0 5 1-15,0 0-1 0,0 0 0 16,0 0-1-16,0 0-1 0,0 0 0 0,0 0-2 16,3 0 1-16,2 8 0 0,2 0 0 15,6 2 1-15,0 3 1 0,7 0-1 16,0 4 2-16,0 1-1 0,3 1-1 16,1 1 1-16,2-1-1 0,-2-2 0 15,-2 0 0-15,-1-1-1 0,-2-4 1 16,1-2 0-16,-6-4 0 0,-2 0 1 15,-4-1-1-15,-2 0 0 0,1-5 1 16,-7 0-1-16,6 0 3 0,-6-4 0 0,0-4 1 16,0-8 0-16,0-9 0 0,0-5-1 15,4-8 0-15,-4-11-1 0,0-8-2 16,0-4 0-16,0 2-1 0,3-3 1 16,3 0-1-16,0 8 0 0,2 10 0 15,2 10 0-15,-2 7 0 0,-2 8-1 16,1 10 0-16,-4 4-1 0,2 5 0 0,-5 0 1 15,0 4 0-15,0 0 0 0,0 3 1 16,0-1 1-16,0 3 1 0,-6 0-1 16,4 2 0-16,-3 1-5 0,5 2-6 15,-8-2-11-15,3-1 121 0,3 0-233 16,2-4-122-16,0-3-346 0</inkml:trace>
  <inkml:trace contextRef="#ctx1" brushRef="#br1" timeOffset="18877.12">4247 12179 256 0,'0'0'73'0,"-4"-4"4"0,4 4 0 16,-3-4-48-16,3 4-4 0,0 0-4 15,0 0-3-15,-5 0-6 0,5 0-4 16,0 0-2-16,0 11-3 0,-3 1-2 15,-2 5 1-15,1 9 0 0,-2 8 4 0,1 7-1 16,-3 7 1-16,-3 3 0 0,-1 0-1 16,-1-1-1-16,-4-4 0 0,0-7-1 15,-1-8 3-15,1-6 0 0,1-10 3 16,4-4 0-16,3-7 0 0,5-4 1 16,4-14-2-16,4-5-2 0,2-9-1 15,4-7-3-15,3-8-1 0,0-8-1 16,5-4 1-16,1 0-1 0,-1-3 0 15,2 3-1-15,-4 1 1 0,4 3-1 0,5 7 0 16,-2 3 1-16,1 5 1 0,3 8 1 16,1 6 0-16,1 8 1 0,-1 9 0 15,-2 9 1-15,-3 8 0 0,-5 8 1 16,0 4 0-16,-8 5 1 0,-4 4 0 16,-6 0 2-16,-4 3 0 0,-6-3 0 15,-4 0-1-15,1-1 0 0,-2 0 0 0,1-4-1 16,-1-1 1-16,0-5-1 0,1-1 2 15,-5-1 0-15,3-7 2 0,-3-3-1 16,-6 0-1-16,1-6 0 0,4-4-2 16,0 0-1-16,0 0-2 0,-1 0-1 15,6-4-3-15,1-2-2 0,0 0-5 16,1 0-3-16,0-1-9 0,4 1-12 16,6 1-95-16,3-2-97 0,0-3-240 15</inkml:trace>
  <inkml:trace contextRef="#ctx1" brushRef="#br1" timeOffset="20899.25">4643 12291 348 0,'-5'-4'87'0,"3"0"1"0,-1 0-26 0,3 0-39 16,-7-2-3-16,1-2 0 0,2 2-2 16,-1-1 1-16,-1 1 1 0,0 0-3 15,1 0-1-15,5 2-3 0,-4 4-2 16,4-4-3-16,0 4-3 0,0 0-2 15,0 0-1-15,0 0-2 0,4 0-1 16,3 7 0-16,1-1 0 0,0 0 0 16,8 0 1-16,-2-1 0 0,5 0 0 15,4-5 1-15,3 0-1 0,2 0 1 0,4 0-1 16,-2-5 1-16,2 5 0 0,-2-8-1 16,-3 4 1-16,-4-1-1 0,-4 2 0 15,-5 3 0-15,-3-6 0 0,-3 6 0 16,-2 0 0-16,-6 6 1 0,0 2 1 15,-6-1 0-15,-2 0 1 0,-2 5 0 16,-1 0 1-16,-2 2-1 0,3 4 0 16,-4-3-1-16,5 4-1 0,0-1 0 15,5 2 0-15,4-1 0 0,-3-3 0 0,3-3-1 16,7 3 0-16,3-5 1 0,6-2-1 16,3-3 0-16,4-6 0 0,7 4 0 15,3-4 0-15,0-4 0 0,0-2-1 16,4-1 0-16,0-1 0 0,-4 1 0 15,-8-2 0-15,-2 1 0 0,-4 0 1 16,-4 3 0-16,-7 1 1 0,-5 4 0 0,-3-4 0 16,0 4 0-16,0 0 0 0,-7 8 0 15,2-1 0-15,-4 4 0 0,-4 4 0 16,-3 2 0-16,3 2-1 0,1 1 1 16,0-1-1-16,1 0 1 0,11-3-3 15,0-4-6-15,9-3-10 0,2-9-98 16,4 0-97-16,3-12-246 0</inkml:trace>
  <inkml:trace contextRef="#ctx1" brushRef="#br1" timeOffset="21213.12">5308 12153 460 0,'-4'0'105'0,"0"3"4"0,-1 2-76 16,5 0-7-16,-2 1-5 0,2-1-5 15,0 1-3-15,0-2-2 0,0-4-3 16,7 3-1-16,-1-3-2 0,3-3-1 16,0-2-1-16,1-2 1 0,1-1-1 15,-2 0 3-15,-3-1 1 0,0 2 2 16,-6 1 1-16,0-1 0 0,-7 7 0 0,-1-4-1 15,-2 4-2-15,-1 0-3 0,-1 3-2 16,1 1-3-16,-1 2-4 0,5-1-9 16,1 4-12-16,3-1-35 0,3-1-68 15,0 0-95-15,0-2-218 0</inkml:trace>
  <inkml:trace contextRef="#ctx1" brushRef="#br1" timeOffset="21789.78">5704 12373 397 0,'0'0'94'0,"0"4"2"15,7-4-43-15,-2 0-37 0,0 3-4 16,3-3 1-16,-3 0 3 0,5 0 0 16,-3-6 2-16,-1 1 1 0,1-3 0 15,-1-1 1-15,1 0-2 0,-2-2-1 0,-5 1-2 16,0 0-1-16,-12 3-2 0,2 0 0 16,-6 3-2-16,1 4-2 0,-3 0-2 15,-5 10-1-15,0 2-1 0,-1 6-2 16,1 4 0-16,2 4-1 0,-1 3-1 15,6 1 1-15,3 0-1 0,7-1 0 16,6-4 0-16,13-2 0 0,6 0 0 16,7-7 0-16,2-3 0 0,11-6 0 15,7-3 0-15,0-4-1 0,2-10 1 16,-2-4-1-16,7-7 1 0,-3-2-1 16,-4-3 1-16,-10 0 0 0,2-3 0 0,-5 2 1 15,-6-4 0-15,-17 4 0 0,-6 4 0 16,-4-3 1-16,-4 2 1 0,-11 5 1 15,-7 8 1-15,-4 6 0 0,1 5 1 16,-2 9-1-16,0 10 0 0,1 7 0 16,4 8-2-16,5 3-1 0,8 4 0 0,2 4 0 15,7-2 0-15,0-4-1 0,7-1 0 16,2-9 1-16,10-4-1 0,7-6 0 16,1-4 1-16,14-6-1 0,0-9 0 15,3 0 0-15,6 0-4 0,-7-9-6 16,1-1-8-16,-7 0-15 0,-9-1-108 15,-5 4-112-15,-13 1-274 0</inkml:trace>
  <inkml:trace contextRef="#ctx1" brushRef="#br1" timeOffset="32480.21">2804 11497 194 0,'-5'-6'47'0,"1"2"4"0,-1 0-29 16,0 4-3-16,-2-3 2 0,1 3 2 15,4 0 3-15,2 0-2 0,-6 0-2 16,1 0 1-16,5 3-2 0,0-3 0 16,-2 6-2-16,2-6-3 0,0 3-2 0,-4-3-2 15,4 4-3-15,0-4-3 0,4 7-2 16,-2-3-1-16,5 3 0 0,-1 1 0 16,2 0 0-16,3 1 1 0,-2 0 2 15,2 4 0-15,-2-2 0 0,2 2 1 16,-4 0-1-16,2 3 0 0,0-2 0 15,-2 1-1-15,-1-3-1 0,-3 2 0 16,4-3-1-16,-7-2-1 0,6 1 1 0,-6-4-1 16,0-1 0-16,4-1-1 0,-4-4 1 15,0 3 0-15,0-3-1 0,0 0 1 16,0 0 1-16,0 0 0 0,0 0 0 16,0 0-1-16,0 0 1 0,0 0 0 15,0-3-1-15,-6-3-1 0,2-1 0 16,-3-2 0-16,1-1-1 0,1-3 0 15,-3-1 1-15,1 0-1 0,-1-1 0 16,2 4 0-16,-1 0 0 0,0 1 1 0,0 0-1 16,1 4 0-16,0 2 1 0,4-1-1 15,2 5 0-15,-5 0 1 0,5 0-1 16,0 0 1-16,5 4 0 0,-2-1 0 16,2 5 0-16,1-1 1 0,1 0 0 15,-2 4 0-15,0-1 1 0,-1 1-1 16,1 1 1-16,-3-4-1 0,3 1 0 15,-5-3 1-15,0-1-1 0,3-2 1 0,-3-3 0 16,0 0 1-16,0-4 0 0,-4-3-1 16,-1-2 0-16,-2-2 0 0,-5-5-4 15,-2-1-6-15,0-4-10 0,-5-3-92 16,0 0-90-16,-1-2-230 0</inkml:trace>
  <inkml:trace contextRef="#ctx1" brushRef="#br0" timeOffset="82199.73">17153 10257 277 0,'0'-7'72'0,"0"1"4"0,0 1-35 0,0 1-7 0,-2 0-5 0,2 4-5 0,0-5-5 0,0 5-2 15,0 0-3-15,0 0-3 0,-4 0-3 16,4 8-1-16,0 0 1 0,0 0 0 15,0 3 0-15,0 4 0 0,0 3 1 16,-6 0-1-16,6 1-1 0,0-1-1 0,0 0-2 16,0-4-1-16,0-2 0 0,0-7-1 15,9-5 0-15,-2-5-1 0,3-8 0 16,3-6 1-16,7-3-1 0,3-9 0 16,6-5 0-16,9-5-1 0,3-4 1 15,3-1-1-15,-1-6 0 0,3-3 0 16,-5 1 0-16,1 3 1 0,-7 5-1 0,-7 6 1 15,-2 6 1-15,-6 9-1 0,0 8 1 16,-6 8 1-16,-3 6 1 0,-4 3 1 16,-3 6 2-16,-4 8 0 0,-4 7 0 15,-2 9 2-15,-2 9-1 0,-4 8-1 16,0 4-1-16,-4 6-1 0,2 2 0 16,-3-2-2-16,4-9-1 0,-1-5 0 15,6-4 0-15,2-7-1 0,6-6 0 16,-5-10-1-16,5-4 0 0,0-1 0 15,0-4 0-15,4-7 1 0,-4 0-1 0,3-7 1 16,-3-2-1-16,6-1 1 0,-6-2 1 16,4-1-1-16,-4 3 0 0,0 1 0 15,0 0 0-15,0 6 0 0,0-3 0 16,-4 6 0-16,-2-3-1 0,4 3 1 16,-3-4-1-16,2 4 1 0,-3 0-1 15,-1 0 0-15,0 0 1 0,2 0-1 16,-1 0 0-16,0-5 1 0,-1 5-1 0,1 0 1 15,3 0-1-15,-2 0 1 0,0-3 1 16,2 3-1-16,-2 0 0 0,5 0 1 16,-6 0-1-16,6 0-1 0,-3 0 1 15,3 0-1-15,0 5 0 0,-4-5 0 16,4 5-1-16,0 0 1 0,-5 1 0 16,5 3 0-16,0 1 0 0,0 1 0 0,0 1 1 15,0 2-1-15,0-2 0 0,6-2 1 16,-2-1-1-16,-2-3 1 0,3-3-1 15,-5-3 1-15,7 4-1 0,-5-4 1 16,3 0-1-16,-5 0 0 0,5 0 1 16,-5 0 0-16,3 0-1 0,-3 0 1 15,5 0 0-15,-5 0-1 0,0 0 1 16,0 0 0-16,0 0 2 0,0 0 1 16,0 0 0-16,0 0 1 0,0 0-1 15,-5 0 0-15,5 0 0 0,-2 0-2 0,2-4-1 16,-5 4 0-16,5-3-1 0,-6 3 0 15,4-5 1-15,-4 5-1 0,6-4 0 16,-5 4 0-16,3 0 0 0,2 0 0 16,-5 0 0-16,5 4 0 0,-6-4 0 15,6 0 1-15,-3 4-1 0,3-4 0 16,-5 0 0-16,5 0 0 0,0 0 0 16,0 0 0-16,0 0 1 0,0 0-1 0,-6 0 0 15,6 0 0-15,0 0 0 0,-2 0 0 16,2 0 0-16,-5 0 0 0,5 0 0 15,-3 3 0-15,3 1 0 0,-5 0-1 16,5 3 1-16,-6 1 1 0,6 2-1 16,-5-1 0-16,5 2 0 0,0 0 0 15,0-3 0-15,0 2 0 0,6-2 0 0,1-1 0 16,3-1 0-16,0-1-1 0,1-5 1 16,3 0 0-16,0-4 0 0,5-2 0 15,-4-3 0-15,4-5 0 0,1-3 0 16,0 1 1-16,-1-1-1 0,-1-5 0 15,-1 2 0-15,0 1 1 0,-3-1-1 16,-6 4 1-16,-2-1 0 0,-6 2 0 16,0 0 0-16,-6 1 0 0,-3 1 0 15,-5 1-1-15,-3 1 1 0,-3 1 0 16,3 3 0-16,-2 3 2 0,-4 4 0 0,2-3 1 16,2 3 0-16,-2 3 0 0,1 2 0 15,2 3-2-15,2 0 0 0,-1 3-1 16,2 0-1-16,3 0 0 0,2 0-1 15,-1 0-3-15,4 0-5 0,2-1-5 16,5 0-10-16,0-1-10 0,5 3-96 0,1-4-99 16,2-4-238-16</inkml:trace>
  <inkml:trace contextRef="#ctx1" brushRef="#br0" timeOffset="82659.15">17570 10247 314 0,'0'0'77'0,"-6"0"3"0,4-4-41 16,-3 4-12-16,3-4-4 0,-3 4-2 15,2-4 0-15,-3 4-1 0,-4-4 0 16,3 4 0-16,0 0-1 0,-5 0-1 15,2 3-3-15,-2 5 0 0,-1 0-3 16,1 4 0-16,-2 7-2 0,0 1-1 0,0 4 0 16,1 1-1-16,1 3 0 0,-1-2 0 15,6-1 0-15,1-5-1 0,6-4-1 16,0-1-1-16,5-5-2 0,7-4 0 16,2-6-2-16,6-10-2 0,5-1-6 15,3-4-8-15,0-5-8 0,4 3-86 16,-4-4-12-16,-1 2-79 0,2 3-162 0</inkml:trace>
  <inkml:trace contextRef="#ctx1" brushRef="#br0" timeOffset="84723.22">18370 10125 383 0,'-7'0'89'0,"1"-4"1"15,-1 4-63-15,0-4-7 0,1 4-2 0,-1-5-3 16,1 1-3-16,4 4 0 0,-2-2-1 16,4 2-1-16,0-6-2 0,0 6-1 15,0-3-1-15,0 3-1 0,4-5-2 16,-2 5-1-16,-2-5 0 0,6 5 0 15,-6-5 0-15,5 5 2 0,-5 0 2 16,0-4 1-16,0 4 1 0,0 0 2 16,-5 0 0-16,1 0 0 0,1 0-2 15,-2 0-2-15,2 0-1 0,-3 0-2 0,0 0-2 16,0 0 1-16,-1 0-1 0,-1 4 0 16,-3-4 0-16,0 6 1 0,-2 0-1 15,-2 3 1-15,1 2 0 0,-2 5 1 16,0 4 1-16,1 2 0 0,3 3 0 15,2-3 0-15,0 1 0 0,7-2-1 16,3 2 0-16,0-3-1 0,8-3 0 16,4-5-1-16,2 0 0 0,7-4-1 15,4-2 1-15,3-6 0 0,6-10 0 0,5-1 0 16,5-1 0-16,-1-1-1 0,2-3 1 16,0-5-1-16,-4 0 1 0,-3 1-1 15,-4 1 0-15,-4-3 0 0,-1-2 0 16,-5 2 0-16,-2 3 0 0,-5 3 0 15,-5 1 1-15,-4 3 1 0,-5 4 3 16,-3 2 2-16,-7 6 0 0,-3 0 1 16,-2 0 0-16,-3 7 0 0,-3 4-1 0,-2 5-3 15,3 1-1-15,-2 1-1 0,2 4 0 16,3 2-1-16,2-1 0 0,5-4-1 16,3-3 0-16,4 0 0 0,8-1 0 15,4-5-1-15,5-4 1 0,5-6 0 16,5 4 0-16,5-4 0 0,5-4 0 15,6-3 0-15,3-2 1 0,2-2-1 16,0-2 0-16,-1-2 1 0,-4-2-1 0,-4-2 0 16,-6 1 0-16,-6-2 0 0,-7 2 1 15,-4 2-1-15,-8 0 2 0,0 1 3 16,-4 3 0-16,-4 2 2 0,0-1 0 16,-6 4 1-16,0 1-1 0,2 1-1 15,1 5-2-15,-1-6-2 0,4 6-1 16,0 0-1-16,6 0 0 0,2 0-1 15,5-4 1-15,4 1-1 0,5-1 1 0,2 4 0 16,5 0 0-16,0-4 0 0,3 4 0 16,0 0 0-16,-2 0 0 0,-4 4 0 15,1-4 0-15,-7 0-1 0,-4 5 1 16,-3-5-1-16,-4 7 1 0,-5-2-1 16,-4 1 1-16,0 1 0 0,-3 4 0 15,-6-2 0-15,-1 5 1 0,-7 1 0 0,0 2-1 16,1-1 1-16,-1 1 0 15,3-2-1-15,2-1 1 0,4-1-1 0,3-2 0 16,5-1 0-16,6-3 0 0,4 1 0 16,6-3-1-16,5-5 1 0,5 0 0 15,6 0-1-15,2-11 1 0,6-1 0 16,-1-4-1-16,7-4 1 0,-3 2 0 16,6-5 0-16,-2 0 0 0,7-2 0 15,-1-6 0-15,0-3 0 0,-5-2 0 16,-1-9-1-16,-4-2 0 0,-4-3 1 0,-6-2-1 15,-5 7 1-15,-4 2-1 0,-3 5 1 16,-6 8 0-16,-2 5 0 0,-6 8 0 16,-1 6 0-16,-6 4 0 0,5 3 0 15,-5 4-2-15,-5 5 1 0,-2 7 1 16,0 7-1-16,-5 7 0 0,-1 6 0 16,-1 9 1-16,-1 5 1 0,-1 5-1 15,1 4 1-15,1-2-1 0,-1-6 0 0,-1 2 0 16,1-5 1-16,-1-6-1 0,-2-6 0 15,-1-6 0-15,2-3 1 0,-1-6-1 16,-1-3 0-16,0-6 1 0,4-3-1 16,2-5 0-16,0 0 1 0,1-5-1 15,2-2-1-15,4-2 1 0,6-4 0 16,0-1-1-16,3 1 1 0,9-1-1 16,3-3 0-16,5 4 0 0,6 1 0 0,5-1-1 15,0 4 1-15,2-1-1 0,2 2 1 16,-1 1 0-16,-1 0 0 0,1 2 1 15,0 0-1-15,1 1 1 0,0 1 0 16,-1-1 0-16,-4 0 0 0,-1 0 0 16,-3-4 0-16,-7 3 0 0,-5-1 0 15,-5 0 1-15,-5-1 1 0,-4 0 1 16,0 0 0-16,-7-2 0 0,-3 0 1 16,-3 0-1-16,0 3-1 0,-4 6 0 0,-2 0-1 15,-5 0-1-15,3 13 0 0,1-2 1 16,-1 3-1-16,1 2 0 0,3 1 0 15,3 2 0-15,2-3 0 0,5 0-1 16,3 0 0-16,4-2-3 0,6-4 0 16,5-2-3-16,8-8 0 0,7 0-2 0,1 0 0 15,7-9 1-15,0-1 2 0,2 0 0 16,-2-5 2-16,-7 2 2 0,-7 1 1 16,-2 1 0-16,-7 1 3 0,-5 2 2 15,-6 2 1-15,0 2 0 0,-2 4 1 16,-4 4-1-16,-1 0 0 0,1 4-1 15,0 0-2-15,-2 3-2 0,8 0 0 16,0-1 0-16,0 1 0 0,14-2 0 16,-1-2-1-16,7-3 0 0,5-4 0 15,3 0-1-15,5-9 1 0,6 4-1 0,0-4 1 16,2 0 0-16,-1 1 0 0,-1 1 0 16,-2 3 1-16,-8 0 0 0,-2 1 0 15,-7-1 1-15,-7 4 0 0,-1 0 1 16,-6 0 0-16,-4 0 1 0,-2 0 0 15,0 5 0-15,0 1 0 0,-2 1 0 16,-4 1 0-16,-1 4-1 0,-4 0-1 0,4 2-5 16,-1-2-5-16,1-1-8 0,2-1-11 15,5-3-11-15,0-3-100 0,11-4-102 16,-2 0-246-16</inkml:trace>
  <inkml:trace contextRef="#ctx1" brushRef="#br0" timeOffset="84989.16">21144 9782 534 0,'-13'0'121'0,"5"0"0"0,1-4-92 16,1 4-11-16,0 0 1 0,6 0-4 16,-3 0-4-16,3 0-2 0,0 0 0 15,0 0-2-15,0 0 0 0,0 0-2 16,8-3-2-16,-5-1-1 0,3-1-2 15,3 1 2-15,-5-1 1 0,2 2 3 0,-1 3 3 16,-5-5 2-16,0 5-1 0,0 0 1 16,0 4-1-16,-7 0-1 0,7 2-5 15,-6 2-7-15,1 0-10 0,2 2-11 16,-1 1 3-16,-2-1-120 0,-1-2-112 16,1-5-277-16</inkml:trace>
  <inkml:trace contextRef="#ctx1" brushRef="#br0" timeOffset="85710.07">21415 9895 384 0,'0'-8'100'16,"0"2"4"-16,0 1-42 0,0 5-30 15,0 0-5-15,-3 9-1 0,-4 6-5 16,-3 4-4-16,-3 6-1 0,-1 3 0 0,-5 1 0 16,4 1 0-16,-3-3-1 0,2-2-1 15,2-3-3-15,3-7-1 0,0-3-4 16,6-1-1-16,5-3-1 0,0-8-2 15,5 0-1-15,6 0 0 0,3-11 0 16,6-1 0-16,1-4 1 0,8 0-1 16,-1-2 0-16,0-2 0 0,4 4-1 15,-5 3 0-15,-2 3 0 0,-3 4 0 16,-5 6 0-16,-2 4 2 0,-7 4 1 16,3 2 1-16,-4 2 1 0,-1 1 1 0,-1 2 0 15,-1-1 0-15,6-2-2 0,-3-2 0 16,2 0-1-16,4-5-1 0,1-1 0 15,3-4-3-15,-1 0-4 0,4-9-6 0,-1 2-7 16,3-1-12-16,1 0-12 0,-5-1-96 16,-1 1-100-16,1-2-239 0</inkml:trace>
  <inkml:trace contextRef="#ctx1" brushRef="#br0" timeOffset="87422.1">22391 10048 381 0,'7'-24'91'15,"0"-4"5"-15,-1-1-61 0,-2-2-5 16,-4 0 0-16,0-1-1 0,0 4-2 16,-12 6-2-16,1 3 1 0,-2 4-2 15,-4 4-4-15,-4 7-3 0,-1 4-5 16,-3 7-3-16,0 6-2 0,1 8-3 16,-3 8-1-16,-2 7-1 0,4 5 0 15,-3 0-1-15,5 0 1 0,-1-5-1 16,5-4 0-16,4-6 0 0,7-6-1 15,4-6 0-15,9-5 0 0,7-5 1 0,6-4-1 16,6-9 1-16,5-3-1 0,4-5 1 16,2-4 0-16,0-3 0 0,5-2-1 15,2-3 1-15,-4 1-1 0,0 1 1 16,-5 4-1-16,-4 2 0 0,-6 4 1 16,-10 6 3-16,-4 5 1 0,-9 6 1 15,-4 0 0-15,-7 9 1 0,-1 4-1 0,-6 6 1 16,-3 4-3-16,-1 4-2 0,2 3-1 15,2-1 0-15,3-3 0 0,3-1 0 16,7-7-1-16,5-2-1 0,12-4 1 16,1-3 0-16,10-5 0 0,6-4 0 15,7-4 0-15,5-5 1 0,1-3 0 16,1-4-1-16,1-5 1 0,-1-1-1 16,0-3 1-16,-7 1-1 0,0-1 0 0,-3 4 1 15,-4 1-1-15,-8 4 0 0,-5 5 0 16,-4 5 2-16,-4 0 0 0,-8 6 1 15,0 5-1-15,-10 2 1 0,3 3 0 16,-3 3 0-16,1 2 0 0,-4 2-2 16,5-4 1-16,-1 1 0 0,2 0 0 15,1-5 0-15,3 0 1 0,3-2-1 0,-7-2-1 16,7 2 1-16,-3 2-1 0,3-3 0 16,-4 0-1-16,4 0 0 0,0 2 0 15,-6-2 1-15,6-1-1 0,-3 1 0 16,3-1 0-16,-4-1 1 0,1 2-1 15,3-3 1-15,-6 1-1 0,6-4 1 16,-4 5 0-16,4-5 0 0,-4 0 0 16,4 0 0-16,0 0 0 0,0 0-1 15,0-5 1-15,0 5-1 0,0-6 0 16,0 6 0-16,4-5 0 0,-4 1 0 16,6 4 0-16,-6-5 0 0,4 5-1 0,-4-4 2 15,3 4-1-15,-3 0 0 0,0 0 0 16,0 0 0-16,0 0 0 0,-3 0 0 15,3 4 0-15,-6-4 0 0,6 4 0 16,-4-4 0-16,4 0 0 0,-4 3 0 0,4-3 0 16,0 0-1-16,0 0 1 0,4 0-1 15,-1-3 1-15,1-2-1 0,2-1 1 16,0-3 1-16,4 2-1 0,0-2 0 16,1-3 0-16,5 0 0 0,1 0 1 15,6-2-1-15,3 1 0 0,1-1 0 16,2 2 0-16,1 2-1 0,-1 3 1 15,-1 3 0-15,-5 4-1 0,2 4 1 16,-5 1-1-16,-4 5 0 0,-2 3 0 16,-4 2 1-16,-4 1-1 0,-6 2 1 15,0 2 0-15,-6 0 0 0,-3-3 1 0,-2 0-1 16,-3-3 1-16,0 0 0 0,2-5 0 16,2-1 0-16,1-3 0 0,2-1-1 15,7-4-1-15,0-4 1 0,8-2 0 16,4-5-1-16,5 0 0 0,5-7 1 15,2 0 0-15,3 0 0 0,3-3 0 16,-1 0 0-16,1 4 0 0,0 2 0 0,0 4 0 16,-1 2-1-16,-2 2 1 0,-4 7-1 15,-3 0 0-15,-2 0 1 0,-9 5-1 16,-3 1 0-16,-1 3 1 0,-5 2 0 16,-5 1 0-16,1 0 0 0,0 1 1 15,-3-2-1-15,1-2 1 0,0 0-1 16,6-2 0-16,0-3-1 0,7 0 1 15,5-4-1-15,2 0 0 0,7 0 1 16,4 0 0-16,1 0-1 0,1 0 2 0,-2 0-1 16,-2 0 0-16,1 0 0 15,-7 3 0-15,1 1 0 0,-3 0 0 0,1 0 0 16,-2 3 0-16,-1-3 0 0,0 2 0 16,2-6 1-16,-2 5-1 0,5-5 0 15,-3 0-1-15,7-6 1 0,3 0 0 16,1-2 0-16,1-1 0 0,-1-2 0 0,0-2 0 15,0 0 1-15,-8-5 0 0,-5 0 1 16,-6 1 3-16,-7-2 3 0,-4 2 3 16,-7 1 0-16,-5 4 0 0,-10 6 0 15,0 6-2-15,-3 0-2 0,-4 3-4 16,1 7-1-16,-1 4-2 0,1 0 0 16,11 1-5-16,0 0-5 0,4 1-7 0,9-2-6 15,4-3-8-15,4-2-7 16,9-3-8-16,5-2-8 0,0-4-87 15,6 0-93-15,1 4-228 0</inkml:trace>
  <inkml:trace contextRef="#ctx1" brushRef="#br0" timeOffset="88195.64">24181 9922 334 0,'7'-7'93'0,"0"3"7"0,-1-2-37 0,1 2-9 16,-2 0-6-16,1 0-5 0,-3 4-4 15,-3-3-4-15,6 3-4 16,-6 0-5-16,0 0-5 0,0 3-3 0,-3 5-4 15,-1 3-3-15,-2 2-2 0,2 6-2 16,-1 0-1-16,-1 3-1 0,1-1-1 16,2-1-1-16,3-4-1 0,0-4-1 15,3-3 0-15,4-1 0 0,5-4 0 16,2-4-1-16,5-4 1 0,5-1 0 16,3-3 0-16,5-3 0 0,3-4 0 15,0-2-1-15,5-1 1 0,-7 2 0 0,0-3-1 16,-7 4 0-16,-8 3 1 0,-6 3 0 15,-8 6 0-15,-4 3 0 0,-14 9 0 16,1 2 0-16,-4 3 1 0,-5 4-1 16,0 4-1-16,-3 0 1 0,4-1 0 0,2 0-1 15,6-4 0-15,6-3-1 0,7-3 1 16,7-4-1-16,12-3 1 0,7-4-1 16,7-4 0-16,6-3 1 0,3-6 0 15,4-2 1-15,0-7-1 0,-1-5 1 16,-1-3-1-16,0-2 0 15,2 0 1-15,1-3-1 0,-2 3 0 0,-4 5 0 16,-4 7 0-16,-9 5 1 0,-11 4 1 16,-8 6 0-16,-9 5 1 0,-14 11 0 15,-4 1 1-15,-2 4-1 0,-6 1 0 16,-1 3-1-16,5-2-1 0,-2 1 0 0,7-4 1 16,1-4-1-16,6 0 1 0,3-3-1 15,3 1 0-15,-1-3 0 0,5-2-1 16,0 3 0-16,0 0 0 0,0 1 0 15,0 0 0-15,0-1 0 0,0-1 0 16,0 2 1-16,0-5-1 0,0-3 0 16,0 6 1-16,-3-6-1 0,3 0 1 0,-6 4 0 15,6-4 0-15,-6 0 0 16,6 3 0-16,-6-3-1 0,0 0 1 0,3 6-1 16,-3-6 0-16,0 5 0 0,1-1 0 15,-1-1 0-15,6 1-1 0,-2-4-2 16,2 5-5-16,0-5-5 0,0 0-5 15,5 0-5-15,-2-5-7 0,2 1-7 16,-5-1-6-16,6-1 35 0,-6 0-126 16,0 2-97-16,-6-3-248 0</inkml:trace>
  <inkml:trace contextRef="#ctx1" brushRef="#br0" timeOffset="89011.22">24783 9932 465 0,'0'-8'106'16,"0"-1"2"-16,5 4-80 0,-3-2-5 16,-2 3 0-16,6-1-1 0,-6 1-2 0,4 4-2 15,-4 0-1-15,-4 9-2 16,-2 0-2-16,0 7-1 0,-2 6-4 15,-7 4-1-15,-2 2 0 0,-4 1-1 0,-4 2-1 16,2-2 0-16,-1-1 0 0,-2-6 1 16,6-3-1-16,6-4 0 0,1-4-1 15,5-5-1-15,8-6 0 0,6 0-1 16,7-4 0-16,3-7-2 0,5-3 1 16,9-5 1-16,-1-4-1 0,3-4 0 15,0-2-1-15,-3 4 1 0,0 2-1 16,-6 2 1-16,-3 5-1 0,0 4 1 15,-7 4-1-15,-3 8 1 0,-6 0 0 16,-4 4 1-16,0 7 0 0,-7 4 0 0,0 0 1 16,0 3-1-16,1-1 0 0,-1-1-1 15,4-4 0-15,3 0-1 0,0-7 0 16,0-1 0-16,13-4 1 0,1-4-1 0,7-3 1 16,6-7 0-16,4-2 0 15,3-6 0-15,1-6-1 0,1-2 1 16,-6-6 0-16,2-2-1 0,-1-6 1 0,-2-3 0 15,0-1-1-15,0 2 1 16,0 1 0-16,-3 7 0 0,-6 6 1 0,-2 10 1 16,-5 8-1-16,-4 6 1 0,-5 8 0 15,-4 10-1-15,-11 6 1 0,-4 7-1 16,-5 12-1-16,-6 11 1 0,-5 9 0 16,-3 6-1-16,-1 5 1 0,2-1-2 15,0-4 1-15,5-3 0 0,3-8-1 16,1-5 0-16,4-8 0 0,5-5 0 0,2-4 0 15,2-3 0-15,2-7 0 0,3-3 1 16,0-6 0-16,6-4 1 0,-3-5 0 16,3 0-1-16,-5 0 1 0,5-9 0 0,-7-1-1 15,2-1 1-15,-1-6 1 0,-1 2 1 16,-1-2 1-16,-4 2 2 0,4 2 2 16,-3 1 3-16,1 3 0 0,0 2 2 15,3 2 0-15,0 1 0 0,1 1-1 16,3 3-3-16,3 0-2 0,0 0-2 15,0 0-3-15,0 0-1 0,0 3-2 16,10 1 0-16,3 0-1 0,7 0 1 16,5 1 0-16,1-1 0 0,6 0 1 15,2-4-1-15,-1 5 0 0,-1-5-2 16,-4 3-4-16,-4-3-10 0,-2 0-10 0,-6 0-11 16,0 0-13-16,-8-3-65 0,-2 3-49 15,-4 0-101-15,-2-4-214 0</inkml:trace>
  <inkml:trace contextRef="#ctx1" brushRef="#br0" timeOffset="91111.04">17544 11151 392 0,'0'-3'97'0,"-3"3"4"0,3 0-58 0,-4 0-11 0,4-4-2 0,-6 4-3 0,6 0-4 16,0 0-7-16,0 0-6 0,0 5-2 15,0 1-2-15,0 6-2 0,0 3-1 16,6 6-2-16,-6 0 2 0,7 1 0 0,-1-1 0 15,0 1-1-15,1-4 0 0,0-3 0 16,4-6 0-16,1 2 1 0,-1-7-1 16,2-4 2-16,5-7 0 0,-3-4-1 15,5-5 1-15,3-4-1 0,-7-1 0 16,4-1-1-16,-4 2 0 0,-5-1 1 16,-4 4 3-16,-7-2 3 0,0 5 2 15,-14 2 1-15,-1 3 3 0,-6 9 0 16,-5 0-1-16,-5 9-3 0,2 6-3 15,-2 6-2-15,4 4-2 0,2-1-2 0,4-1-1 16,7 2 0-16,3 1 0 0,9-2-1 16,7-3 0-16,5-4 0 0,7-4-1 15,5-5 1-15,9-14 0 0,5-11-1 16,11-10 0-16,8-8 1 0,8-10-1 16,3-5 1-16,0-4-1 0,-2-1 0 15,-8 0 1-15,-6 1 0 0,-10 0 1 16,-15 5-1-16,-9 4 1 0,-6 2 0 0,-10 7 0 15,0 7 1-15,-9 6 0 0,-1 5 0 16,-4 6-1-16,-2 12 1 0,1 6-1 16,-1 10 1-16,0 14-1 0,1 12 0 15,1 18 0-15,-2 10 0 0,2 15 1 16,0 21-1-16,0 12 0 0,2 9 0 16,-1 4 0-16,0 4 0 0,3-2-1 15,-1-8 1-15,5-21 0 0,0-14-1 0,6-19 0 16,0-16 0-16,10-19-1 0,-1-13 1 15,3-14-1-15,3-9 1 0,-1-16 0 16,4-9 1-16,-4-10-1 0,-1-13 1 16,-5-12 0-16,-2-7 0 0,-6-9 0 15,0-2-1-15,-9-1 0 0,-4 1 1 16,-1 5-1-16,-3 9 1 0,2 6 0 0,-3 11-1 16,3 7 1-16,0 7-1 0,3 8 1 15,0 7 0-15,6 4-1 0,0 5 1 16,3 3 0-16,3 6 0 0,-4-5-1 15,4 5 1-15,7 0-1 0,3 0 0 16,4 0 0-16,2 0 0 0,8 0 0 16,2 0 0-16,1 0 1 0,1 0-1 15,-1 0 0-15,-1 0-2 0,-1-3-7 16,0 3-10-16,-2-4-14 0,-2-1-110 0,-2 2-112 16,0-1-280-16</inkml:trace>
  <inkml:trace contextRef="#ctx1" brushRef="#br0" timeOffset="92849.5">18988 11037 320 0,'-6'-4'84'0,"2"0"5"0,-1 4-51 16,0-5-2-16,1 5-1 0,1 0-4 16,-1 5-7-16,-2 3-4 0,-2 6-3 15,-3 6-1-15,-4 8 0 0,-1 10-1 16,-6 8 0-16,-2 11-2 0,4 6-2 16,-4 3-1-16,-2 7-2 0,1 3-1 15,0-5-1-15,6 1 0 0,-3-5-2 16,2-4 0-16,5-6 0 0,4-8-2 15,2-11 0-15,3-8 0 0,6-9-2 0,0-8 1 16,0-9 0-16,6-10 0 0,2-9 0 16,0-7 0-16,4-6 1 0,4-7-1 15,0-7 1-15,4-3-1 0,2-3 0 16,1 0 0-16,1-4-1 0,1-3 0 16,1-5 0-16,-1 0 0 0,-2-1-1 15,0 1 1-15,-3 3 0 0,0 3-1 16,0 7 1-16,-2 9 0 0,0 6 0 0,-4 2 0 15,-1 9 0-15,1 3 0 0,-5 6 0 16,-2 4 0-16,-3 8 0 0,2 0 1 16,-1 8 2-16,-1 6 1 0,0 3 0 15,-4 3 2-15,3 3-1 0,-3-1 0 16,4-2 0-16,-4 0-2 0,6-5-1 16,0-4-1-16,4-5 1 0,1-6-1 15,3-5 0-15,5-4 0 0,1-8 0 16,3-4 1-16,-1 1-1 0,-1-1 0 0,-1-1 0 15,-4 3-1-15,-3 0 1 0,-6 3 0 16,-3 4 0-16,-4-1 0 0,0 4 0 16,-4 2 0-16,4 2-1 0,-6 0 1 15,6 5-1-15,-5-4 1 0,5 4-1 16,0 0 0-16,0-4-1 0,0 4 1 16,0-5 0-16,7 0-1 0,0-1 1 0,0-2-1 15,6-1 1-15,-5-1 0 0,4 0 1 16,-1 2-1-16,-2 1 0 0,-2 1 0 15,-1 2 0-15,-6 0 0 0,4 4 0 16,-4 0 2-16,0 0 0 0,0 0 1 16,-4 0 0-16,4 6 0 0,-6-2 0 15,3 1 0-15,-1-2-1 0,0 1 0 16,1 1-1-16,-3-5 0 0,6 5 0 16,-5-5 0-16,5 4 0 0,-3-4-1 15,3 0 1-15,-5 0-1 0,5 3 1 0,0-3-1 16,0 0 1-16,0 0-1 0,0 0 1 15,0 0-1-15,0 0 2 0,-3 0-1 16,3 0 1-16,0 0 0 0,0 0 0 16,0 0 0-16,-4 0 0 0,4 0 0 15,-3 0 0-15,3 4 0 0,0-4-2 16,0 0 1-16,0 6-1 0,6-1 0 0,-2 1 0 16,4 2-1-16,4 0 1 0,0 0 0 15,3 0 0-15,3-1 0 0,3 1 0 16,5-4 0-16,1-4 0 0,1 0 0 15,2 0 0-15,0-9 0 0,0-1 1 16,2-1-1-16,-2-5 1 0,0 0-1 16,-2 3 1-16,-1-2-1 0,-2 3 1 15,-5 0-1-15,-6 3 0 0,-3 2 1 16,-6 3 0-16,-5-2 0 0,0 6 1 0,-5-5-1 16,-4 5 1-16,-3 6 0 0,-2 1-1 15,-2 6 1-15,-1 1-1 0,1 5 0 16,1 5 1-16,2-1-2 0,1 2 1 15,2-1-1-15,6 1 0 0,-1-3 0 16,5-2 0-16,5-3 0 0,2-4-1 16,7-2 1-16,2-6-1 0,6 0 0 15,3-5-1-15,5 0 0 0,3-6-1 0,2 1 0 16,-1 0 0-16,1 2 1 0,-4-3 0 16,-5 6 0-16,-3-3 1 0,-5 3 0 15,-8 5 1-15,-3 2 0 0,-7 2 0 16,0 2 0-16,0 2 1 0,0 1-1 15,0 3 1-15,5-2 0 0,1-2-1 0,2-3 0 16,5-2 0-16,2-3 0 0,2-5 0 16,2-7 0-16,1-2 0 0,0-3 0 15,2-2 0-15,1-4 0 0,-1 0 0 16,-1 1 1-16,-3 3-1 0,-3-4 1 16,-2 2 0-16,-7-1 0 0,-6-4 0 15,-6 2 0-15,-3-1 1 0,-8 1 1 16,-1 7 1-16,-4 6-1 0,-4 6 1 15,3 6-1-15,-1 7 1 0,2 3-2 16,-2 6-1-16,4-2 0 0,0 3-2 16,5-2-3-16,3-1-3 0,5-3-5 0,2-2-5 15,10-4-8-15,3-5-11 0,5-6-104 16,7 0-104-16,5-8-257 0</inkml:trace>
  <inkml:trace contextRef="#ctx1" brushRef="#br0" timeOffset="94128.98">20845 11181 341 0,'0'-5'90'0,"0"-1"5"0,0 0-41 16,-5 0-15-16,5-1-7 0,-7 0-4 15,0 0-4-15,0-4-3 0,-1 0-4 16,-5 0 0-16,-1 1 0 0,-4 0 0 16,-1 2-1-16,-1 3-1 0,1 5 0 15,-2 4-2-15,1 1-1 0,1 4-4 16,-1 5-1-16,3 3-2 0,1 1-2 0,0 5-1 16,1 3 0-16,3-1-1 0,2-1 0 15,4 1-1-15,6-2 1 0,0-1-1 16,0-4 1-16,11-4-1 0,2-3 0 15,1-7 0-15,4-4 1 0,1-11-1 16,4-7 0-16,3-9 1 0,2-3-1 16,4-5 0-16,1-3 0 0,1-2-1 15,8-9 1-15,0-2-1 0,-1-4 1 16,-1 0 0-16,0-3-1 0,-3 1 1 16,-8 3 0-16,-5 12-1 0,-9 6 1 0,-2 10 0 15,-6 7 0-15,-7 9 1 0,0 5-1 16,-5 5 1-16,-3 7 0 0,0 7-1 15,-5 4 1-15,-6 6 0 0,0 9 1 16,-1 6 0-16,-2 6 1 0,-3 5-1 0,5 1 1 16,0-2-1-16,6-1 0 0,-1-5 0 15,5-3-1-15,8-9 0 0,2-5-1 16,6-6 1-16,3-5-1 0,8-6 0 16,3-4 1-16,3-5-1 0,4-3 0 15,5-4 1-15,1-4 0 0,0-2-1 16,0-4 0-16,-1 0 0 0,-1-4 0 15,-2 2-1-15,-3-1 1 0,-4 5-1 16,-3 0 1-16,-2 3 0 0,-4 2 0 0,-5 4 2 16,-5 2 2-16,-3 4 2 0,0 0 1 15,-3 0 1-15,-5 9 1 0,-3 2 1 16,-1 6-1-16,-2 4-3 0,1 3-2 16,-2 1 0-16,4 1-2 0,3 0 0 15,2-2-1-15,6-3-1 0,5-7 0 16,3-4 0-16,6-5 0 0,10-5 0 15,4-8 0-15,6-6 0 0,6-3 0 0,5-1 1 16,-4-3-1-16,3 0 0 0,-9 1 0 16,-6 0 0-16,-6 4 0 0,-8 0 1 15,-4 5-1-15,-4 2 2 0,-5 2 1 16,-2 4 0-16,0 3 0 0,0 0 0 16,-2 3 0-16,-4 4 0 0,3 2-1 15,-3 2-2-15,1 1 1 0,-1 4-1 16,-1 1 0-16,1-1 1 0,0 2-1 15,3 0 0-15,-1 1 0 0,4 0-1 16,0-2 1-16,0 1 0 0,0-6 0 16,7 1-1-16,0-5 0 0,6-3 1 15,0-5-2-15,6 0-2 0,1-12-4 0,7 0-5 16,4-5-7-16,1 0-12 0,5-4 40 16,-4 1-152-16,-1 4-112 0,-6 7-289 15</inkml:trace>
  <inkml:trace contextRef="#ctx1" brushRef="#br0" timeOffset="94990.55">22266 10957 462 0,'0'-4'107'0,"0"0"4"15,0 1-76-15,0-1-6 0,3-1 1 16,-3-1-2-16,0 0-3 0,0 0 0 15,-4 1-2-15,0-1-3 0,0-1-2 16,-2 3-3-16,0-1-3 0,-2 5-2 16,1 0-2-16,-2 0-2 0,-2 0-1 15,-2 11-1-15,-1 0-2 0,0 5 0 16,-2 3 0-16,-1 1-1 0,-1 2 0 16,3 2 0-16,-1 2 0 0,1-3 0 15,3 0 0-15,2-2-1 0,7 0 1 0,3-2-1 16,7-3 0-16,2-2-1 0,6-3 1 15,1-4-1-15,3-2 1 0,2-5-1 16,1-7-1-16,3 0 1 0,2-5 1 16,0-3-1-16,7-3 0 0,3-3 1 15,4-4 0-15,3-6 0 0,4-6 0 16,1-5 0-16,1-4 0 0,0-9 0 0,2-4-1 16,-3 0 1-16,-2 0-1 0,3-3 1 15,-1 1 0-15,-2 0 1 0,-5 5-1 16,-1 6 0-16,-5 6 1 0,-6 6-1 15,-5 10 1-15,-11 9 0 0,-1 6 0 16,-6 9 0-16,-4 4 2 0,-6 12 1 16,-3 9-1-16,-5 11 1 0,-2 7-1 0,-5 9 1 15,-4 7-1-15,-5 9-1 0,-4-2 0 16,0 4-1-16,1-3 0 16,1-1 0-16,3-4 0 0,5-5 0 15,4-7 0-15,4-7 0 0,3-8 0 0,1-8 0 16,1-5-1-16,2-7 0 0,2-5-2 15,-1-1-1-15,2-5-2 0,-1 0-1 16,0-5-1-16,-5-1-1 0,2-4 1 16,0-4 1-16,-4-1 1 0,0-2 2 15,1-1 1-15,-1 0 1 0,2 0 1 16,0 5 0-16,1 1 0 0,0 2 0 0,-1 5 1 16,3 1 0-16,0 4-1 0,-1 0 1 15,4 0-1-15,3 7 0 0,0-2 0 16,0 4 0-16,10 1 0 0,0 2-1 15,5-1 2-15,3 0-1 0,4 0 0 0,2-3 1 16,2-2 0-16,3 0 1 16,0-2 0-16,1-4-1 0,1 0 1 15,-1 0 0-15,2 0-1 0,-5-7-5 0,0 0-8 16,-4-1-14-16,-7 0-114 0,-6-3-114 16,-10 1-289-16</inkml:trace>
  <inkml:trace contextRef="#ctx1" brushRef="#br0" timeOffset="95649.86">23750 10870 504 0,'-12'6'117'16,"4"5"3"-16,-6 5-83 0,2 4-11 15,-2 4-7-15,3 2-6 0,2 0-5 16,-2 0-4-16,4-2 0 0,1-4-2 0,6-2 0 16,-7-6-4-16,7-1-6 15,0-5-11-15,7-2-14 0,-3-4-89 0,3 0-97 16,2-5-234-16</inkml:trace>
  <inkml:trace contextRef="#ctx1" brushRef="#br0" timeOffset="95927.68">23798 10676 491 0,'-9'0'116'0,"-2"0"2"15,3 4-70-15,2-4-26 0,6 3-7 16,0-3-5-16,0 0-3 0,0 0-3 16,3 0-1-16,2-5-1 0,1 0 1 15,1-1 0-15,4-3 0 0,-4 3 1 16,-3-3 2-16,0 3 2 0,-4 0 0 16,0 1 2-16,-6 5-1 0,1-3-1 15,-3 3-1-15,0 0-2 0,0 7-4 0,1-1-6 16,2 0-7-16,0 3-13 0,5-2-13 15,0 3-93-15,8-2-100 0,1 6-238 16</inkml:trace>
  <inkml:trace contextRef="#ctx1" brushRef="#br0" timeOffset="96253.33">23844 10987 478 0,'-7'-4'106'0,"1"-4"3"0,6 2-81 16,0 1-7-16,6 5-3 0,1-6 1 0,7 6 0 16,5 0 0-16,1 0-1 0,5 7 1 15,2 3-3-15,1 1-2 0,-3 5-2 16,1 1-2-16,-5 3-1 0,-2 1 0 16,-6-1 0-16,-6 3 0 0,-3-3 1 15,-4 1 1-15,-9 0 1 0,0-1-1 16,-9-2 1-16,-2-2 0 0,-2-3-1 15,-3-3-2-15,-1-3-1 0,-1-3-2 16,4-4-1-16,1-7-1 0,5 0-6 16,1-3-4-16,2 0-7 0,6-1-9 15,2 4-9-15,6-1-14 0,0 1 67 0,3 2-170 16,2 5-110-16,5-3-292 0</inkml:trace>
  <inkml:trace contextRef="#ctx1" brushRef="#br0" timeOffset="98783.63">18172 12237 420 0,'-11'7'101'16,"2"2"3"-16,2-5-70 0,7-4-9 15,0-4-5-15,7-3-3 0,5-6-6 16,4-4-3-16,9-3-2 0,8-8 2 15,7-5 1-15,8-8 1 0,7-6 0 16,0-7-1-16,-2-1 0 0,4-7-1 16,-8 5-1-16,-4 5-3 0,-11 7 0 15,-6 11 0-15,-7 11 2 0,-9 8 2 16,-12 15 1-16,0 11-1 0,-15 10 1 0,-3 11 0 16,-4 12-3-16,-3 9-1 15,-3 8-3-15,-2 3-1 0,0-1 0 0,-2 2 1 16,-1-2-2-16,0-12 1 0,1-4 0 15,4-8-1-15,3-9 1 0,6-9-1 16,8-7-2-16,3-14-1 0,8-4 0 0,0-7 0 16,8-9-1-16,0-3 0 0,5-6 1 15,-4-1 1-15,6 1 1 0,-5 2 0 16,-1 0 1-16,-4 5 0 0,2 5 1 16,-3 4-1-16,-4 5 0 0,3 3 0 15,-3 5 0-15,5 0 0 0,-2 7 0 16,3-1 0-16,1 1 0 0,5 2 0 15,2-1 1-15,5 0-1 0,5-2 1 16,3-6-1-16,3 0 1 0,1 0 0 0,2-6-1 16,2 1 1-16,0-1-1 0,0 1 1 15,0-2-1-15,-4 3 1 0,0 0-1 16,-6 4 0-16,-2-6 1 0,-7 6 1 16,-2-4 1-16,-7 4 3 0,-2 0 3 15,-5 0 2-15,0-4 0 0,-6 4 1 16,0 0 0-16,-4 0-1 0,0 0-3 0,3 5-3 15,-3-5-1-15,0 5-1 16,6-1-1-16,-1-4-1 0,5 5-1 0,-4-2 0 16,4 1 0-16,4 0 0 0,-1-1 0 15,3-3 0-15,-2 7 0 0,-1-7 0 16,2 5 0-16,-1-5 0 0,-4 0 1 16,0 0 0-16,0 0 0 0,0 0 0 15,0 0 0-15,0 0 0 0,-4 0 0 16,-1 0 0-16,2 0 0 0,-1 0-1 0,0-4 0 15,-2 4 0-15,3 0 1 0,-3 0-1 16,2 0 0-16,0 0 0 0,-2 0 0 16,2 0 0-16,1 0 0 0,-3 0 0 15,2 0 0-15,-2 0 0 0,2 4 0 16,4-4 0-16,-4 0 0 0,4 0 0 16,0 0 0-16,0 0 0 0,0 0 0 0,0 0 0 15,0 0 0-15,0 0 0 0,0 0 0 16,-4 0 1-16,4 0-1 0,0 0-1 15,0 0 1-15,0 0 0 0,0 0 0 16,0 0-1-16,0 0 1 0,0 0 0 16,0 0-1-16,0 0 1 0,0 0-1 15,0 0 1-15,4 0 0 0,-4 0 0 16,0 0 0-16,0 0 1 0,0 0-1 0,0 0 0 16,0 0 1-16,0 0-1 0,0 0 0 15,0 0 0-15,0 0 0 0,0 0 0 16,0 0 0-16,0 0 0 0,-4 0-1 15,4 5 1-15,4-5-1 0,-4 5 1 16,7-1 0-16,0 2-1 0,1-1 1 16,4 1 0-16,5-2 0 0,0 1 0 15,5-5 0-15,1 5 0 0,1-5 0 16,2 0 0-16,0 0 0 0,-2-6 1 0,-1 2-1 16,-3-1-1-16,-1-1 1 0,-1 0 0 15,-2-2 0-15,-2-1 0 0,-1 0 1 16,-1-1-1-16,-4 1 0 0,0-1 0 15,-4 2 1-15,-4-2 0 0,0 3 0 16,0 1 0-16,-4 1-1 0,1 5 1 16,-3-4 0-16,-1 4-1 0,1 8 0 15,-1-1 0-15,-2 3 0 0,-2 4 0 16,1 1 0-16,-3 2 1 0,-1-1-1 0,-1 3 0 16,-1-2 0-16,2 0 0 0,0 1 0 15,1 1 0-15,1-3 0 0,4 1 0 16,3 1 0-16,5 4 0 0,0 1 0 15,6 0 0-15,6-3-1 0,1 4 1 16,1-5-1-16,3-3 0 0,3-6-1 16,2-5 1-16,2-5-1 0,-1-5 1 15,3-3-1-15,2-5 1 0,2-4 0 0,3-1 0 16,0 0 0-16,2-2 1 0,2 1 0 16,-4 0 0-16,0 0 0 0,-1 2 0 15,-6 1 0-15,-5 0 0 0,-4 0 0 16,-4 3 1-16,-7 3 0 0,-6 0 0 15,0 3 1-15,-6 2 0 0,-5 5 0 0,-4 0 1 16,-3 0 0-16,-2 8-1 0,-5-1 0 16,1 2 0-16,-2 2-1 15,3 1 1-15,0-1-2 0,5-2 1 16,3 3-1-16,4-4 0 0,5 2 0 0,6-1 0 16,4-2-1-16,6-1 0 0,5 1-1 15,5-7 0-15,4 0-2 0,4 0-1 16,3-10-1-16,2 2 0 0,-6-3-1 15,2-1 2-15,-5 3 0 0,-4-4 2 16,-4 2 0-16,-5 2 3 0,-4 3 0 0,-2 1 3 16,-5 0 2-16,0 1 0 0,0 1 0 15,0 3 0-15,0-5 0 0,0 5-1 16,0 0-2-16,0-4-1 0,0 4-2 16,0 0 1-16,0 0-1 0,0 4 1 15,0-4-1-15,0 0 1 0,4 0 0 16,-4 4 0-16,0-4 1 0,0 0-2 15,0 0 1-15,0 0 0 0,0 0 0 16,3 0 0-16,-3 0 0 0,0 0 0 0,0 0 1 16,5 0-1-16,-5 0 0 0,0 0 0 15,0 0 0-15,3-4 0 0,2 0 0 16,-2-1 0-16,1 0 0 0,2-2 1 16,1-2-1-16,1 1 0 0,0-3 0 15,1 1 0-15,-2 2 1 0,0 0-1 16,-5 2 0-16,3 2 0 0,-5 4 1 15,0 0-1-15,0 0 1 0,-6 10-1 0,-2 0 1 16,-3 5-1-16,2 2 1 0,-6 1-1 16,2 4 1-16,-2 0 1 0,5 0-1 15,1-2 0-15,0-2 1 0,7 0-1 16,2-2 0-16,0-1 0 0,9-5-1 16,3-5 0-16,5-5-1 0,6 0-3 15,4-10-4-15,5-1-8 0,1-5-11 0,6-1-11 16,-4 0-105-16,0 1-109 0,-4 1-262 15</inkml:trace>
  <inkml:trace contextRef="#ctx1" brushRef="#br0" timeOffset="100266.9">20303 12235 389 0,'-8'-12'98'0,"1"-2"4"0,1-4-56 15,-2-1-10-15,2 1-4 0,-2-2-2 16,-1 1-6-16,2 0-1 0,-4 5-1 16,-2 1-2-16,-3 6 0 0,-3 7-3 15,-1 0-1-15,-1 10-2 16,-5 3-2-16,3 6-3 0,-1 3-2 0,1 0-1 15,0 1-2-15,5 2-1 0,3-4-1 16,7-2 0-16,3-4-1 0,5-4 0 16,10-2 0-16,6-1-1 0,2-8 1 15,4-5 0-15,3-4 0 0,2-2 0 0,1-5-1 16,-2-5-1-16,3-6 0 16,2 3-2-16,-4-3 0 0,5-5-2 0,1-3 0 15,0-5-1-15,0-1 1 0,-4-3 1 16,-4 0 0-16,0 1 1 0,-6 5 1 15,-10 6 2-15,-1 7 1 0,-4 7 1 0,-4 7 1 16,-6 7 0-16,-2 4 0 0,-6 10 1 16,-3 8 1-16,-4 6-1 15,1 9 0-15,-3 7 0 0,0 6 1 0,3-1-1 16,1 6-1-16,4 1 0 0,3-5-1 16,6-2-1-16,6-6 0 0,0-5 0 15,5-1-1-15,10-8 1 0,10-8-1 16,8-6 0-16,6-6 0 0,3-5 0 15,4-9-1-15,6-4 0 0,-6-5-1 16,-5 2 1-16,2-3-1 0,-6-1 0 16,-5 1 1-16,-7 1 0 0,-4 3 1 0,-3 1 0 15,-9 0 0-15,-4 4 2 0,-5-1 1 16,-8 1 2-16,-4 3 2 0,-2 7 1 16,-6 0 2-16,0 11-1 0,-4-1 0 15,2 8-2-15,2-2-1 0,2 3-3 16,6 0-1-16,4 1-1 0,8-2-1 15,0-3 1-15,12-1-2 0,2 1 1 0,8-2 0 16,8-4 0-16,4-3 0 0,10-6-1 16,6 0-1-16,4 0 1 0,5-6 0 15,-1-3-1-15,-1-6 1 0,-2 2 0 16,-7-1 0-16,-4 0 1 0,-5-2 0 16,-4 2 0-16,-8 1 0 0,-2 5 0 15,-6-2 1-15,-6 2 1 0,-4 0 2 16,-9 3 2-16,0 0 1 0,-7 1 0 0,0 4 0 15,-1-5 0-15,-2 5-2 0,3 0-1 16,0 0-2-16,1 0-1 0,6 0-1 16,-3 4 0-16,3-4-1 0,0 0 1 15,0 5-1-15,0-5 0 0,0 4 1 16,0-1-1-16,0 1 1 0,0 0 0 16,0-1 0-16,0 2 0 0,0-1 0 15,0-1 0-15,0-3 0 0,0 6 0 16,0-6 0-16,0 3 0 0,0-3 0 0,0 0 0 15,0 0 0-15,0 0 0 0,0-6 0 16,0 1 1-16,3-1-1 0,-3-1 1 16,0-3 0-16,0 3 0 0,-7-3 0 15,0-2-1-15,-1 0 1 0,-3 2-1 16,-3 3 1-16,-1 7-1 0,-4 0 0 16,0 11-1-16,-3 7 1 0,1 1 0 0,2 3 0 15,-1 1 0-15,3-1 0 16,4-2-1-16,6 0 1 0,5-7-1 0,2-1 0 15,7-1 0-15,2-11 0 0,9 0-1 16,1-11-2-16,3-4-1 0,9-4 0 16,2-6-2-16,6-6 1 0,2-4-1 15,0-2 2-15,3-6 1 0,-3-2 2 16,-6-5 0-16,-3 1 2 0,-6 1 0 16,-7 2 0-16,-6 7 0 0,-5 6 0 15,-3 8 0-15,-5 9-1 0,0 7 1 0,-8 9 0 16,-3 13-1-16,-4 5 1 0,-8 7-1 15,0 10 1-15,-3 9 1 0,-1 7-1 16,-3 2 0-16,3 3 0 0,1 1 0 16,6-4 1-16,4-6-1 0,3-6-1 15,2-9 1-15,11-6-1 0,7-8 0 16,6-6 0-16,13-12 0 0,6 0 0 0,9-15-5 16,5-1-5-16,7-8-7 0,-1-3-15 15,2-5-109-15,-3 3-113 0,-9 1-278 16</inkml:trace>
  <inkml:trace contextRef="#ctx1" brushRef="#br0" timeOffset="101577.53">22521 12157 376 0,'0'-3'86'15,"0"-3"3"-15,5-2-67 0,1 1-1 16,2-2 3-16,-1-1 2 0,0-3-1 0,3-1-1 15,-1-1-2-15,-2-4-1 0,-3-2-1 16,0 0-1-16,-4-3-2 0,0 3-1 16,-4 1 0-16,-6 2-1 0,-5 7 0 15,-6 6-1-15,-5 5-1 0,-5 10-1 16,-2 5-2-16,-2 2-3 0,1 4 0 16,4 2-3-16,1 3 0 0,5-2-2 15,7 0 0-15,3-2-1 0,6 1 0 16,4-5 0-16,4-3-1 0,13-6 1 15,4-4-1-15,10-5 0 0,6-10 0 16,12-4 0-16,2-2-1 0,2-4 0 0,-1-2-1 16,-3-3 1-16,-6 0-1 0,-5 5 0 15,-12 0 1-15,-7 6 2 0,-6 2 1 16,-9 7 1-16,0 5 2 0,-9 9 1 16,-5 6 2-16,-3 3 1 0,-6 5-1 15,-3 4 1-15,0 2-1 0,3-1 0 16,2-3-1-16,5-3-1 0,6-2-1 0,10-4-1 15,7-4-1-15,9-2-1 0,7-6-1 16,1-4 0-16,8-4 1 0,3-4-1 16,4-2 0-16,-4-5 1 0,-2 4-1 15,-2 0-1-15,-2 4 1 0,-5 0-1 16,-5 7 0-16,-6-3 1 0,-6 3-1 16,-7 3 1-16,0 1 0 0,-4 0 1 15,-5 1-1-15,-2-2 1 0,-1 1-1 16,-2-1 1-16,4-3-1 0,1 4 0 0,2-4 0 15,1-5 0-15,6 1-1 0,0-4 0 16,10-2 0-16,3-2 0 0,7-5 0 16,9-7 0-16,7-7 0 0,4-5 1 15,7-8-1-15,5-6-1 0,1-6 1 16,3-6-1-16,1 3 0 0,-1-2 0 16,-3 0 0-16,-3 3-1 0,-4 6 1 0,-7 9 0 15,-12 7 0-15,-8 10 1 0,-12 8 1 16,-11 15 0-16,-5 14 0 0,-14 12 1 15,-6 11 0-15,-5 11 0 0,-6 9 1 16,-3 12-1-16,1 8 0 0,1 5-1 16,3-5 0-16,3 1 0 0,5-8 0 15,8-6-1-15,2-10 0 0,5-13 0 16,4-11 0-16,4-7 0 0,3-8 0 0,4-5 0 16,0-3 0-16,0-4 1 0,0-5 0 15,0-2 0-15,-6-4 1 0,3-5-1 16,-4 0 1-16,-2-4-1 0,-1-1 0 15,-7 2 0-15,1-1 0 0,-4 4-1 16,0 3 1-16,0 4 0 0,0 2 0 16,4 3 1-16,2 4 0 0,4 0 0 15,4 0 0-15,6 0 0 0,4 6 0 16,5 0-1-16,8 1-1 0,3 3 0 0,8-1 0 16,2 1 0-16,4 0 0 0,2 0 0 15,1-2 1-15,-3 0-1 0,-2-1 0 16,-3-3 1-16,-6 1 0 0,-5-5-1 15,-3 4 1-15,-4-4 1 0,-2 0-2 16,-5 0-6-16,-4-5-12 0,5 0-10 16,-5-2-17-16,0-3-110 0,0-1-121 15,-6-1-283-15</inkml:trace>
  <inkml:trace contextRef="#ctx1" brushRef="#br0" timeOffset="103398.97">17748 13234 295 0,'-6'0'74'15,"-1"4"3"-15,5-4-14 0,-2 0-42 0,4 0-2 16,-6-4 0-16,6-1 1 0,0 1 2 16,0-3-2-16,0-4-1 0,0 0-1 15,0-2 0-15,5-2 0 0,-5-1-2 16,0-1 0-16,2-2-1 0,-2 3 0 16,-4-1-1-16,-6 1 0 0,3 4 0 15,-6 2 0-15,-2 2-1 0,-3 8 0 16,-2 0-3-16,-2 9-1 0,2 3-2 0,-4 4-1 15,3 3-3-15,2 3 0 16,-1 2-2-16,6-1 1 0,7 0-1 16,7 0-1-16,0-1 0 0,7-4 0 0,8-6 0 15,8-7 1-15,0-5-1 0,9-12 0 16,2-1 1-16,4-4-1 0,-4-1 1 16,3-2 0-16,-4 3-1 0,-5 3 1 15,-6 0-1-15,-6 4 1 0,-6 2-1 16,-3 1 1-16,-7 4 0 0,-3 3-1 0,-8 0 1 15,2 0 1-15,-3 10-1 0,-1 0 1 16,-1 2 0-16,0 3 1 0,1 4 0 16,3 3 0-16,2 1 1 0,5-3-1 15,3-1 0-15,0 1 0 0,11-4-1 16,6-5 0-16,5-6 0 0,11-5 0 16,6 0-1-16,6-14-3 0,2-3-5 0,4-4-13 15,-3-1 76-15,0 0-190 0,-9 0-119 16,-1 3-323-16</inkml:trace>
  <inkml:trace contextRef="#ctx1" brushRef="#br0" timeOffset="105416.37">18749 13070 354 0,'0'-4'88'0,"0"0"5"0,0 1-47 15,0-1-12-15,0 1-2 0,0-2-3 16,0 1-2-16,3 1 0 0,-3-3-4 15,0 2-1-15,0 0-1 0,0-1-2 16,0 1 0-16,-6 1-3 0,0-1-2 16,-2 4-3-16,1-3-2 0,-2 3-3 15,-4 0-2-15,0 7-1 0,0-1-1 0,-1 3-1 16,-1 3 0-16,-1 0-1 0,-1 1 1 16,-1 1-1-16,0 3 0 0,-1 0 1 15,-1 2-1-15,-1 0 0 0,0 3 1 16,-1 4-1-16,4 0 0 0,3 1 1 15,2 3-1-15,6 2 1 0,7 0-1 16,7-2 1-16,5-1-1 0,9-1 0 0,3-4 1 16,6-4-1-16,3-8 0 0,4-5 1 15,0-7-1-15,2-9 1 0,1-3-1 16,4-8 1-16,4-6 0 0,-2-3-1 16,0 2 1-16,-3-2-1 0,-5-4 0 15,-5 3 1-15,-3-1-1 0,-8 6 1 16,-9 0 2-16,-3-1 0 0,-10 6 2 15,0 2 0-15,0 3 0 0,-9 4 1 0,1 2 0 16,-4 4-3-16,1 5 0 0,-1 6-1 16,-1 3-2-16,2 7 1 0,-2 3-1 15,2 7 0-15,2 4 0 0,3-3 0 16,6 2 0-16,0 0-1 0,10-3 1 16,3-1 0-16,3-10 0 0,4-5 0 15,5-3 0-15,2-7-1 0,1-10 2 16,5-5-1-16,4-8 0 0,-1-2 1 0,0-3-1 15,0-2 1-15,-1 1-1 0,-1 1 1 16,-5 1-1-16,-7 3 0 0,0 0 1 16,-8 3-1-16,-2 5 1 0,-5 3 0 15,-3 3 0-15,-4 3-1 0,3 7 1 16,-3 0-1-16,3 0 1 0,1 0-1 16,1 7 0-16,5-2-1 0,0 1 1 15,5-1 0-15,1-2 1 0,6-3-1 16,-1 0 0-16,5 0 0 0,1-8 1 15,1 2-1-15,0-1 0 0,-1-1 0 0,-1 8 0 16,-6 0 1-16,0 0-2 0,-2 7 1 16,-9-1 1-16,0 3 0 0,-5 0 0 15,-4 0 0-15,0 0 1 0,-4 0 0 16,-3 3 0-16,-3 3-1 0,-4 1 0 16,1 2 0-16,-3 0 0 0,3 3-1 0,3 1 0 15,2-1 0-15,3-3 0 0,5-4 0 16,7-3-1-16,5-5 0 0,2-6 1 15,11-5-1-15,3-6 0 0,8-6 0 16,7-5 1-16,6-5-1 0,3-4 1 16,0-7-1-16,0-4 1 0,1-6 0 15,-6-1 0-15,-3-3 0 0,-3-1 0 16,-5-3 0-16,-1 2 0 0,-6 4 1 0,-3 4-1 16,-6 3 0-16,-7 5 0 0,-3 7 0 15,-10 9 0-15,0 8 0 0,-5 10-1 16,-4 9 1-16,-2 9-1 0,-7 12 1 15,-1 11 0-15,-2 10 1 0,-4 10 0 16,3 14 0-16,-2 8-1 0,2 4 1 16,-3 1 0-16,4-3-1 0,0 0 1 0,3-9-1 15,1-12 1-15,1-7-1 0,4-10 0 16,4-9 1-16,1-8-1 0,2-9 1 16,2-7 0-16,-1-5-1 0,0-9 1 15,1-7-1-15,-2-6 1 0,2-6-1 16,-2-8 0-16,3-1 0 0,2-2 1 15,-5-4-1-15,5 8 0 0,0 0 0 16,0 7-1-16,7 5 1 0,-1 7-1 16,2 0 1-16,2 7-1 0,3 4 0 15,2 0 1-15,1 4-1 0,6 0 1 16,1 1-1-16,5 4 0 0,3-2-1 0,4 0 1 16,3-2-2-16,3-5 1 0,3 0-1 15,0 0 0-15,-1-9 1 0,-4 1-1 16,-1-4 1-16,-9 0 0 0,-3-1 1 15,-4 1-1-15,-6 0 2 0,-8-2 0 16,-1 1 1-16,-7 1 2 0,0-1 2 16,-13 4 3-16,0 2 2 0,-4 2 3 0,-7 5 0 15,-2 0 1-15,-1 9-3 0,-3 1-1 16,1 0-3-16,3 2-3 0,5 2-2 16,3 0-2-16,4 3 1 0,7 0-2 15,3 2 1-15,4-1-3 0,8-1-1 16,1-2-4-16,7-2-2 0,4-4 0 15,3-4-2-15,2-5-1 0,1 0 1 16,-3-10 3-16,2-1 2 0,-7-1 3 16,-2 1 0-16,-4 0 2 0,-5 1 3 0,-3 1 3 15,-4 2 3-15,0 3 2 0,0 0 2 16,0 4-1-16,0 0-1 0,0 0 0 16,0 0-3-16,0 9-4 0,0 1-1 15,4 1-1-15,1 3 0 0,2-2-1 16,0-2-2-16,6-2 0 0,1-3-1 15,4-5 0-15,2-4-2 0,1-2 1 0,4-4-1 16,2 1 0-16,1-4 1 0,2 0 0 16,0 1 1-16,-4 0 1 0,4 2 0 15,-3 0 1-15,-5 2 2 0,-2 2-1 16,-3 1 1-16,-3 5-1 0,-5 0 0 16,-3 0 1-16,-1 9-1 0,-5 1 0 15,0 1 1-15,0 3-4 0,-7 1-6 16,2 0-5-16,0-2-10 0,3 1-11 15,-4-6-101-15,6-1-104 0,0-7-250 16</inkml:trace>
  <inkml:trace contextRef="#ctx1" brushRef="#br0" timeOffset="105709.53">21157 12895 474 0,'-9'0'110'0,"4"6"5"0,-2-2-76 15,1 0-14-15,3 2-2 0,-1-2-3 16,4 0-1-16,-5 0-8 0,5-4-4 16,0 3-2-16,0-3-1 0,5 0 3 15,-5-3 5-15,0 3 8 0,0-5 7 16,0 5 4-16,0-5 3 0,0 5 0 0,-6 0-4 15,0-3-5-15,2 3-10 0,-2 4-6 16,-1 1-8-16,1 1-12 0,0 3-14 16,0-1-16-16,1 1-116 0,5-6-124 15,0-3-301-15</inkml:trace>
  <inkml:trace contextRef="#ctx1" brushRef="#br0" timeOffset="106514.95">21340 13098 406 0,'0'-6'101'16,"0"1"6"-16,0 1-60 0,0 4-8 15,-4 6-4-15,-2 2-2 0,-2 3-5 0,0 4-5 16,-3 5-5-16,-3 5-5 0,1 2-1 16,0-1-1-16,0-1-2 0,3-2-2 15,0-5-2-15,8-3 0 0,2-7-2 16,0-8-1-16,13 0 0 0,1-3-1 16,7-9 0-16,10-5 0 0,1-2 0 15,4-2 0-15,2 2-1 0,-2 3 0 16,-3 2-1-16,-8 9 1 0,-4 5-1 15,-4 9 1-15,-8 4 0 0,-3 3 0 16,-6 3 1-16,5 0 0 0,-5-1 1 0,0-1 1 16,6-3 1-16,-3-3 1 0,3-3-1 15,1-8 1-15,4 2-1 0,3-2 0 16,1-5-1-16,9-1-5 0,-2-5-7 0,3-1-10 16,-1-2-13-16,-1-2-104 15,-2 3-106-15,-1 3-263 0</inkml:trace>
  <inkml:trace contextRef="#ctx1" brushRef="#br0" timeOffset="108006.51">22391 13043 462 0,'-9'-10'99'0,"0"3"1"16,1 1-82-16,5 2-7 0,3 4-3 15,0 0 1-15,-6 5 3 0,6 4 1 16,-7 6 3-16,1 2 3 0,-8 11 2 15,-1 7 0-15,-5 8-1 0,-2 7-2 16,-4 8-5-16,0 6-3 0,-3 2-3 16,2 0-2-16,-4-5-2 0,-2 1 0 15,0-7-2-15,0-10 0 0,1-6 0 16,5-7 0-16,3-8 0 0,7-5-1 16,6-8 0-16,6-5-1 0,5-6 1 15,0-4 0-15,8-3 0 0,3-5 0 0,6-6 0 16,4-3 1-16,2-6-2 0,7-4 0 15,2-7-2-15,-1-10-1 0,3-4 0 16,-1-6 0-16,0-2 0 0,-2-3 1 16,1 3 0-16,-3 4 2 0,-7 10 1 15,2 9 0-15,-4 10-1 0,-5 9 1 16,-3 5 0-16,-3 6-1 0,-1 3 0 16,1 4 1-16,-4 4-1 0,-5 0 1 0,5 2-1 15,-2 0 1-15,-3 1 0 0,7-1 0 16,-1-2 0-16,2-4-1 0,4 0 1 15,6 0 0-15,3-11 0 0,4 0 0 16,1-7 0-16,3-2 0 0,-2-5 1 16,-5 1-1-16,-1-3 1 0,-4 2 1 0,-7 1 1 15,-1 3 2-15,-5 6 2 0,-4 3 0 16,0 5 1-16,0 3 0 0,-5 4 0 16,-1 0-1-16,2 6-2 0,-1-1-1 15,1 1-1-15,-1-1-1 0,5 0 0 16,-5 0-1-16,5-5-1 0,0 4 1 15,7-4-1-15,-3-4 0 0,2 0 0 16,0-2 1-16,3 0 0 0,0-1-1 16,-1-2 1-16,-3 2-1 0,0 2 1 0,-1 1 0 15,-4 1 0-15,5 3-1 16,-5-4 1-16,0 4-1 0,0 0 1 0,0 0-1 16,0 0 0-16,0 0 0 0,0 0 0 15,0 0 0-15,0 0 0 0,0 0 0 16,-5 0 0-16,5 0 0 0,0 4 0 15,-3-4 1-15,3 0-1 0,0 0 1 16,0 0-1-16,0 0 1 0,0 0-1 16,-4 0 1-16,4 0-1 0,0 0 0 0,0 0 0 15,0 3 0-15,-3-3 0 0,3 0 0 16,-3 4 1-16,3-4-1 0,-6 0 0 16,6 0 0-16,-4 4 0 0,4-4 1 15,-3 0-1-15,3 0 1 0,-5 0 0 16,5 0 0-16,0 0-1 0,0 0 0 0,0 0 0 15,5 5 0-15,-2 0 0 0,3-1 0 16,2 4 0-16,1-1 0 0,4 0 0 16,1-1 0-16,6-1 0 0,3-1 0 15,6-4 0-15,4 0 0 0,3-5 0 16,4-4 0-16,4 0 0 0,-2-1 0 16,1-4 0-16,-5 1 0 0,-3 0 0 15,-8 0 1-15,-4 1-1 0,-4 2 0 16,-6 2 1-16,-5 1 2 0,-8 4 2 15,0 3 0-15,-8 5 1 0,-4 3 0 16,-5 5 0-16,-2 5-1 0,-5 4-1 0,-2 5-2 16,-1 2-1-16,0 0-1 0,4 1 0 15,0-3 1-15,7-4-1 0,6-3-1 16,7-4 1-16,8-5-1 0,10-4 1 16,7-7-1-16,8 0 0 0,10-5 0 15,2-6-1-15,5-2 0 0,0 0-1 16,3-1 1-16,-1 1 0 0,0 1-1 15,-8 6 2-15,-2 6 0 0,-5 0 0 0,-6 0 0 16,-10 6 0-16,-6 4 0 0,-5 1 1 16,-7 1 0-16,-6 0 0 0,-1 0 0 15,-1 0 1-15,-1-2 0 0,-1 1-1 16,3-5 0-16,2 0-1 0,1-1-7 16,4-1-8-16,4-4-9 0,2 0-12 15,3 0-103-15,5-8-106 0,2 2-255 0</inkml:trace>
  <inkml:trace contextRef="#ctx1" brushRef="#br0" timeOffset="108309.75">23652 12706 520 0,'-6'0'115'0,"0"0"4"15,4 0-93-15,-4 4-7 0,4 0 0 16,2-1 3-16,-5-3-3 0,5 6-3 16,0-6-2-16,-6 5-2 0,6-5-2 15,0 0 0-15,0 0-3 0,0 0-1 16,5 0 1-16,-5-5 2 0,0 2 1 16,0-1 2-16,0 0-1 0,0 1-1 0,-5-1-1 15,5 4-2-15,-6-4-2 0,2 4-3 16,1 0-2-16,3 4-7 0,-7 0-7 15,7 1-8-15,0-1-13 0,6 3-12 16,0-4-99-16,2 1-104 0,5-4-245 16</inkml:trace>
  <inkml:trace contextRef="#ctx1" brushRef="#br0" timeOffset="108880.21">24049 12917 435 0,'0'0'103'0,"6"-8"7"15,-6 5-73-15,6-2 0 0,-2-1 3 16,-4 0 5-16,0-1-3 0,0 2-3 0,0-1-5 16,-9 1-5-16,1 5-5 0,-6 0-6 15,-5 7-5-15,-6 4-4 16,-2 6-5-16,-2 8-2 0,-2 0 0 0,-1 4-2 16,4 5 1-16,2-1 0 0,6-1-1 15,6-4 0-15,7-5 0 0,7 1-1 16,8-6 0-16,12-5-1 0,9-5-2 15,8-5-2-15,9-3 0 0,1-5-1 16,6-4 0-16,1-5 0 0,-2-4 2 16,0-2 1-16,-4-2 1 0,-7 0 2 15,0-3 1-15,-5-2 0 0,-6 2 0 0,-7-1 3 16,-6 3 3-16,-9 1 4 0,-8 2 0 16,-6 6 2-16,-8 4-1 0,-4 6 1 15,-5 4-3-15,-2 8-4 0,-1 9-3 16,1 3-1-16,2 6 0 0,-1 4-1 0,5 2-1 15,6 2 1-15,6-2 0 0,7-3 0 16,0-3-1-16,12-4 0 0,6-5 0 16,4-4 1-16,8-3-2 0,7-7-2 15,9-3-4-15,4-6-5 0,-1-2-7 16,4-4-8-16,-3-2-12 0,-7 0 7 16,-5-2-113-16,-10 4-104 0,-8-1-255 15</inkml:trace>
  <inkml:trace contextRef="#ctx1" brushRef="#br0" timeOffset="109451.84">24811 13233 461 0,'0'0'112'0,"-2"0"7"15,2 0-76-15,0 0-5 0,0 0-5 16,0 0-4-16,0 0-5 0,0 0-8 16,0 0-6-16,0 0-4 0,0 0-2 15,0 0 0-15,0 4-1 0,0-4-1 16,5 0-1-16,-5 3 1 0,3-3-1 16,-3 0 1-16,0 0 3 0,5 0 4 15,-5 0 6-15,0 0 4 0,0 0 1 16,0 0-1-16,-5 0 0 0,2 7-4 0,-3-1-4 15,-1 2-6-15,0 1-3 0,1-1-2 16,0 1 1-16,1-1-1 0,5-3-1 16,-3-2 0-16,3-3-1 0,0 0 0 15,3 4-1-15,3-4 1 0,0-5 0 16,2 0 1-16,2-3 0 0,-2 1 2 16,-2-2 0-16,0 1 1 0,-6 0 1 0,3 2-1 15,-3 3 0-15,-3 3-1 0,-2 0 1 16,0 3-2-16,-2 4-4 0,1 1-5 15,2-1-8-15,-1 2-7 0,0 0-14 16,5-4-7-16,-3-1-105 0,6-4-105 16,1 0-252-16</inkml:trace>
  <inkml:trace contextRef="#ctx1" brushRef="#br1" timeOffset="121155.75">6418 11862 264 0,'0'0'61'15,"0"0"4"-15,0-3-36 0,0 3-7 16,0 0-3-16,0 0 0 0,0 0 2 16,0 0 1-16,0 0 0 0,0 0-3 15,0 0-2-15,0 0-3 0,0 0-4 16,0-4-3-16,0 0-3 0,5 4-2 16,-2-7-1-16,3 7 0 0,-1-3-1 0,1 3 1 15,-3 0-1-15,4 0 1 0,-1 0 0 16,0 0 0-16,4 0 1 0,-1 0 0 15,-1 0 2-15,5-4 0 0,1 4 0 16,4-5 1-16,2 5 1 0,1-7-2 16,5 7 0-16,6-6 0 0,0 6-1 15,2-4-1-15,0 4 0 0,0 0 0 16,2 0 0-16,-6-3 0 0,3 3 1 16,-2 0 0-16,-3 0 0 0,-1-5 0 15,3 5-1-15,-2-5 1 0,1 5-1 0,2-4 0 16,-2 4-1-16,2 0-1 0,0 0 1 15,-1 0 0-15,2 0-1 0,-4-4 1 16,2 4-1-16,-2 0 1 0,-3-3 0 16,2 3 0-16,-1 0 0 0,1-5 0 15,1 5 0-15,3-3 0 0,1-1-1 16,1 4 1-16,2-5-1 0,3 2 1 0,-2 3-1 16,-1-7 1-16,2 4 0 0,-4 3 0 15,0-4 0-15,0 4 1 0,-6 0-1 16,3 4 0-16,-7-4 0 0,0 6 0 15,-1-2-1-15,-1-4 0 0,3 4 1 16,-2-4-1-16,3 0 0 0,-1 4 0 16,-1-4 1-16,-1 0-1 0,-2 4 1 15,0-4 0-15,-2 0-1 0,2 0 1 16,0 0 0-16,1 0 0 0,0-4 0 0,1 0 1 16,-1 4 0-16,1-3 1 0,-2 3 0 15,2 0 1-15,-3-5 0 0,0 5 0 16,-2 0 0-16,-1-3-1 0,-2 3-1 15,1 0 0-15,-2 0-1 0,-3 0 0 16,1-3 0-16,-2 3 0 0,-2 0 1 16,-1 0 1-16,-2 0 2 0,-4 0 1 0,4-4 2 15,-4 4 0-15,0 0 0 0,3 0 0 16,-3 0-1-16,0 0-2 0,0 0-2 16,0-4 0-16,4 4-2 0,-4 0 0 15,5 0-2-15,-5 0-10 0,4 0-10 16,-4 7-98-16,0-3-97 0,0-4-248 15</inkml:trace>
  <inkml:trace contextRef="#ctx1" brushRef="#br2" timeOffset="131021.53">7325 15463 290 0,'-6'0'69'16,"6"0"1"-16,-2-4-41 0,2 4-10 15,0-4-4-15,0 4-2 0,0 0 2 16,0-3 2-16,0 3 2 0,0-4 2 16,0 4 0-16,0-4-1 0,0 4-4 0,0 0-4 15,0 0-3-15,0 0-4 0,4-3-1 16,0 3-2-16,1 0 0 0,1 0 1 15,3-4 0-15,2 4 2 0,-2-6 0 16,5 2 1-16,4 0 0 0,1-1-1 16,1 0 0-16,1 2-2 0,6-2 0 15,4 1-1-15,-2 4 0 0,4-4-1 16,4 4 1-16,3-4-1 0,0 4 0 16,1 0 0-16,6 0 0 0,-3-5 0 0,2 1 0 15,1 1 1-15,0 3 0 0,-1-8 1 16,0 8 0-16,-3-4 0 0,3 4 0 15,0 0-1-15,-3 0 1 0,-2 0-2 16,-2 7 0-16,0-7 0 0,-2 3 0 16,0-3 0-16,-2 0-1 0,4 0 1 15,-4-3 0-15,4 3 0 0,-3-4 1 16,4 4-1-16,-1-4 1 0,2 4-1 16,-4 0 0-16,1 0 0 0,-2 0 0 0,2 4-1 15,-5-4 1-15,0 4-1 0,-1-4 0 16,1 0 0-16,0 0 1 0,-1-4-1 15,1 4 0-15,-2-6 0 0,-1 3 1 16,2 3 0-16,-4 0-1 0,1 0 1 16,0 0-1-16,-5 3 1 0,-1 3-1 15,-2-6 0-15,-1 5 0 0,-1 0 1 16,-1-5-1-16,-3 5 1 0,4-5 0 0,-4 0 0 16,4 0 2-16,1 0-1 0,2-6 1 15,1 1-1-15,1 1 1 0,1 4-1 16,1-7-1-16,3 7 0 0,-1 0 0 15,0 0-1-15,4 0 1 0,-4 0-1 16,4-5 0-16,0 5 1 0,-3 0-1 16,2-4 0-16,-4 4 0 0,0 0 0 15,0 0 0-15,-1 0 0 0,1-5 0 0,0 2 1 16,-2 3-1-16,2 0 0 0,-1-4 0 16,1 4 0-16,0-4 0 0,0 4 1 15,0 0-1-15,4-6 0 0,-5 4 0 16,2 2 0-16,2-4 0 0,-2 4 0 15,-2 0 1-15,-1-4-1 0,-2 4 0 16,2 0 1-16,0-5-1 0,1 5 0 16,-2-4 0-16,5 4 0 0,-2-6 0 0,0 6 0 15,-1-3 0-15,0 3 0 0,0 0 1 16,-3 0-1-16,3 0 0 0,-5 0 0 16,4 0 0-16,-5 0 0 0,-1 0 0 15,0 0 1-15,-3 5-1 0,1-1 0 16,-3-1 0-16,1-3 1 0,-1 6-1 15,3-6 0-15,-1 0 0 0,1 4 0 16,1-4 1-16,3 0-1 0,-1 0 1 16,3-5-1-16,-1 5 1 0,1 0 0 0,0 0 0 15,1 0 0-15,0 0 0 0,-2 0 0 16,3 0-1-16,1 0 1 0,-3 0 0 16,3 0-1-16,-1 0 1 0,1 0-1 15,-1 0 1-15,-2 0 0 0,1 0-1 16,-3 4 1-16,0-4-1 0,3 4 1 15,-2-4-1-15,4 0 0 0,0 0 1 16,1-5-1-16,0 5 1 0,1 0-1 0,1-6 1 16,-1 6 0-16,1 0 0 0,-3 0 1 15,3 0-1-15,-1 0 0 0,1 0 1 16,0 0-1-16,-1 0 0 0,-2 0 0 16,1 0 0-16,0 0-1 0,-2 0 0 15,1 0 1-15,2 0-1 0,-2 0 0 16,3 0 0-16,-2 0 0 0,0 0 1 15,-1 0-1-15,0 0 0 0,1 0 1 16,2 4-1-16,-2-4 1 0,0 0-1 0,-1 0 1 16,0 0 0-16,-3 0 0 0,-2 0 0 15,1 0 0-15,1 0 0 0,-3 0 0 16,4 0-1-16,0 0 1 0,2 0-1 16,-1-4 1-16,1 4-1 0,-2 0 0 15,-1 0 1-15,-3 0-1 0,1 0 1 16,-1 0 0-16,-1 0 0 0,1 0-1 0,-1 0 1 15,0 0 0-15,-1 0 0 0,2 0 0 16,-3 0 0-16,3 0-1 0,-5 6 1 16,2-6-1-16,-5 0 0 0,0 5 0 15,-2-5 0-15,-3 0 1 0,1 0 0 16,0 0 0-16,-4 0 0 0,2 3 1 16,0-3 1-16,-1 0-1 0,2 0 1 15,-2 0-1-15,-1 4 0 0,2-4-1 0,-1 0 0 16,-1 3 0-16,0-3 0 0,2 0-1 15,-2 0 1-15,0 0 0 0,4 0 0 16,-3 0 0-16,6 0 0 0,-3 4 1 16,3-4 1-16,-1 0-1 0,3 0 0 15,0 0 0-15,4 0 0 0,-3-4-1 0,-1 4 1 16,-2 0-2-16,0 0 1 0,-4 0 0 16,-1 0 0-16,-2 0-3 0,-4 0-7 15,0 0-16-15,-4-8-104 0,-3 3-104 16,-1-2-268-16</inkml:trace>
  <inkml:trace contextRef="#ctx1" brushRef="#br3" timeOffset="156564.72">13534 15550 280 0,'0'-4'76'0,"-7"-1"4"16,5 1-33-16,-3 0-8 0,3 4-9 15,-3-8-6-15,5 5-4 0,-6-1-2 16,6 0-3-16,-4-1 0 0,0 1-2 16,4 4 1-16,-5-5 1 0,5 5 0 15,-3-4 0-15,3 4 0 0,-4 0-1 0,4-4-2 16,0 4-1-16,0 0-3 0,0 0-2 15,0 7 0-15,4-1-2 0,-1 3 1 16,3 3-1-16,5 5 1 0,-2-1 1 16,5 6-1-16,-1 1 0 0,5 1-1 15,0 2-1-15,-1 0-1 0,6 0 0 16,-1 0-1-16,-1-3 1 0,4-2-2 16,-5-1 1-16,1-2 0 0,-1-2 0 15,-2-2-1-15,-4-2 1 0,-3-1-1 16,-3-2 1-16,-3 1 0 0,-5-3 0 15,0-1 0-15,-4 0 0 0,-3 0 0 0,-5-1 0 16,-2 1 0-16,-1-6 0 0,-5 0 0 16,-4 0-1-16,2 0 0 0,-3 0 1 15,-1 0-1-15,-1 0 0 0,1 0 0 16,-1-4 1-16,-2 4-1 0,-1-6 0 16,4 1 0-16,-2 0 0 0,2 0 1 0,0-2-1 15,6 1 0-15,6 1-1 0,3 1 0 16,4-2 0-16,7 3 1 0,9-2-1 15,1 1 0-15,8 4 0 0,2 0 1 16,6 4 0-16,1 1 1 0,1 5 0 16,0 1 0-16,4 1 1 0,-5 2-1 15,4-2 0-15,-9 0 1 0,4 0-1 16,-1 4 0-16,-5-2-1 0,-5-1 1 16,2-1-1-16,-8-1 1 0,3-2-1 0,-4-1 0 15,-2-8 1-15,1 0 0 0,-1 0 0 16,-1-9 0-16,1-1 0 0,-3-2 0 15,3-7 0-15,-2-2 0 0,-1-2 0 16,3-3-1-16,2 1 1 0,-1-3-1 16,4 3 0-16,1-1 0 0,-3 2 1 15,3 4-1-15,-3 3 0 0,1 1 0 0,-4 5 0 16,-6 2 0-16,3 5 0 0,-3 1 0 16,0 3 0-16,0 0 0 0,0 0 0 15,0 0 0-15,-2 3 0 0,2-3 0 16,-5 4 0-16,5 0 0 0,-2 0 1 15,2-4-1-15,0 4 1 0,-4-4-1 16,4 4 1-16,0-4 0 0,0 0 0 16,-3 0 0-16,3 0 1 0,-4 0-1 15,4 0 1-15,0 0-1 0,-7 0 0 0,7 4 0 16,-3-4 0-16,3 3-1 0,-5 1 1 16,0 0-1-16,3 3 0 0,-2-1 0 15,-3 2 0-15,5 1 1 0,-4 0-1 16,-2-1 0-16,-2 4-1 0,0 2-3 15,-6 4-7-15,2 4-10 0,0-1 44 16,-1 0-150-16,2 0-107 0,2-2-279 16</inkml:trace>
  <inkml:trace contextRef="#ctx1" brushRef="#br3" timeOffset="158416.75">14623 15776 384 0,'0'0'91'0,"-5"-3"3"16,5-1-59-16,-2 0-6 0,2-2-3 15,-4 1-2-15,4-2-2 0,-7-1-2 16,4 1-1-16,-1 0-1 0,-2 1-2 16,-1-1-1-16,-1 1-1 0,-2 2-1 15,1 0-2-15,-4 4-1 0,-1 0-2 16,-3 0-2-16,0 4-2 0,-3 4-1 0,0 5-1 15,-4 3-1-15,3 0 0 0,1 3 1 16,2 1-1-16,4 0 0 16,6-1 0-16,3-5-1 0,5 1 1 0,4-4-1 15,3-3 0-15,6-2 1 0,1-6-1 16,5-7 0-16,1-3 1 0,2-3-1 16,2-3 1-16,3-10-1 0,1-3 0 15,0-3-1-15,4-6 0 0,1-5-1 16,0 1 0-16,1-5 0 0,0 4 0 0,-3 1 0 15,-2 1 1-15,-4 5 0 0,-3 4 2 16,-5 3 0-16,-6 7 0 0,-2 10 1 16,-9 1 1-16,0 6-1 0,-6 5 1 15,-4 9 0-15,-7 5-1 0,-1 10 0 16,-4 2-1-16,2 12 0 0,-6 3 0 16,4 7 0-16,-3 0 0 0,8 1-1 15,1-3 0-15,3-3 1 0,6-7-1 16,7-4 0-16,0-8 0 0,7-4 0 0,6-7 0 15,5-5 0-15,1-2 0 0,4-6 0 16,1 0 0-16,-1-5 0 0,2-1 0 16,-3-1 0-16,0-2 1 0,-5 4-1 15,-3 0 0-15,-4 5 0 0,-2-4 0 16,-5 4 0-16,-3 4 0 0,0 2 1 16,-8 4 0-16,4 4-1 0,-1 2 0 0,1 0-3 15,0 1-5-15,4-2-8 0,0-3-10 16,0-5-51-16,4-7-50 0,1 0-90 15,3-8-199-15</inkml:trace>
  <inkml:trace contextRef="#ctx1" brushRef="#br3" timeOffset="158666.5">15042 15547 441 0,'-6'5'103'0,"2"2"5"0,-2 2-63 15,1 2-15-15,1 0-1 0,-2 0-2 16,2 0-3-16,4-3-5 0,-4 0-3 16,4-3-5-16,5-1-4 0,1-4-4 15,-1 0 0-15,0 0-1 0,1-8 1 0,0 2 1 16,-3-1 0-16,-3-1 2 0,0 2-1 16,0 0 0-16,0 0 0 0,-7 6-1 15,2-6-2-15,1 6-2 0,-2 0-6 16,2 6-8-16,-1-2-14 0,5 2-102 15,-3 1-103-15,6 2-262 0</inkml:trace>
  <inkml:trace contextRef="#ctx1" brushRef="#br3" timeOffset="160396.31">15145 15959 360 0,'24'-28'87'0,"6"-4"3"16,4-6-64-16,5-3-1 0,3-4-3 15,4-3-6-15,-6-1-3 0,-1-4-3 16,-5-2 0-16,-8 5 0 0,-5 2 2 16,-5 7 2-16,-9 4 3 0,-7 6 0 15,0 11 0-15,-6 6-2 0,-5 8-1 16,-5 12-1-16,-5 9-1 0,-5 13-1 15,-4 9-2-15,-3 11 0 0,-3 9 0 16,-3 12 0-16,-1 4-1 0,0 10-1 0,0 7-2 16,0 3-1-16,-2 2-1 0,6-1-1 15,1-3-1-15,3-5 1 0,3-7-1 16,5-13 0-16,8-11 0 0,2-12-1 16,8-10 0-16,6-11 0 0,9-11-1 15,4-11 1-15,4-14-1 0,2-12 0 16,6-8 0-16,-3-9 0 0,3-10 0 0,0-7-1 15,-3-3 0-15,-3-1 0 0,-3-4 0 16,-4 0 0-16,-5 2 1 0,-2 5 0 16,-5 6 1-16,0 0 0 0,-5 7 0 15,5 9 0-15,0 8 0 0,0 4-1 16,0 9 0-16,0 6 0 0,0 7-1 16,7 5 1-16,-1 12 0 0,1 1 0 0,3 5 1 15,6-1 0-15,5 0 1 0,8-1-1 16,5-5 0-16,8-3 0 0,5-8 1 15,3-13-1-15,5-1 0 0,2-7 0 16,-1-1 1-16,-4-3-1 0,-5-2 0 16,-2-1 0-16,-3 2 1 0,-6-2-1 15,-7-1 0-15,-5-3 1 0,-6-1 0 16,-4-2 0-16,-4 2 1 0,-7 1 2 16,-3 7 0-16,-4 3 1 0,-5 2 2 0,-1 9 0 15,-3 4 0-15,-1 7 0 0,-2 4-1 16,-1 9-1-16,-1 6-1 0,3 10-1 15,-4 3-1-15,-1 10 0 0,-1 12-1 16,-5 7 0-16,-2 8 0 0,-2 6 0 16,0 5 0-16,-3 6 0 0,-4-1-1 15,4-1 1-15,0-7 0 0,3-3 0 16,0-6 0-16,3-10 0 0,6-6 0 16,5-8 0-16,5-9-1 0,5-6 0 15,6-11-1-15,0-7 0 0,8-6 1 16,-1-5-1-16,4-11 1 0,4-5 1 0,-1-8-1 15,5-7 1-15,1-5 0 0,-2-8-2 16,2-3 0-16,-2-8-1 0,-1-2 0 16,-4-4 0-16,-2 0 0 0,-2 2 1 15,-3 3 0-15,-6 7 1 0,4 8 1 16,-4 8-1-16,4 8 0 0,-4 6 0 16,6 5 0-16,-6 5 0 0,7 0 0 0,2 2-1 15,4 3 1-15,2 4-1 0,7-5 1 16,5 5-1-16,2 4 1 0,5-1 0 15,4-3 1-15,2 5-1 0,3-5 0 16,-3 0 0-16,0 0 0 0,-3-5 0 16,-4-2 0-16,-7-1 0 0,-3-1 1 15,-8-1 0-15,-1 1 2 0,-5 2 1 0,-3-4 1 16,-3 2 2-16,-3 1 1 0,0 0 2 16,0 1 0-16,-8 3-1 0,-1 4-1 15,-1 4-1-15,-3 7-2 0,-1 3-2 16,-3 6-2-16,1 3 0 0,-1 0-1 15,7 1 1-15,1 2-1 0,9-3-1 16,0-4 1-16,11-6-1 0,7-3 0 16,2-7 0-16,6-6 0 0,2-7 0 15,7-6 1-15,1-6-1 0,-1-5 1 16,4-3 0-16,-5-2 0 0,-2-1 1 0,-5 1-1 16,-8 1 2-16,-4 3 1 0,-4 5 3 15,-7 2 1-15,0 6 1 0,-4 5-1 16,0 4 1-16,0 1-2 0,7 5-2 15,-1 5-2-15,1-2-3 0,7 6 1 16,4-1 0-16,2 3 0 0,4 0 0 0,4-1 0 16,-1-3 0-16,3 0 0 0,0-7 1 15,-3 0-1-15,0 0 0 0,-1 0 0 16,-6-6 1-16,-2 3 2 0,-5 3 2 16,-5-4 3-16,-2 4 4 0,-6 0 1 15,0 0 1-15,-5 0 0 0,-4 9-3 16,-4 0-2-16,-4 5-3 0,0 3-2 15,-3 1-3-15,1 3 0 0,3-1-1 16,6 0 0-16,3-1-1 0,7-3-1 16,2-2-2-16,9-3-1 0,4-3-3 0,5-8-2 15,6 0 0-15,7-6-1 0,3-5 2 16,6-2 1-16,0-6 1 0,4-2 3 16,-4-1 3-16,-1-1 0 0,-6-1 2 15,-4 1 0-15,-8 2 3 0,-7 3 3 16,-6 4 2-16,-6 3 0 0,-4 4 1 0,-10 7-1 15,-4 5-1-15,-4 5-2 16,-4 5-3-16,-5 4-2 0,-4 4-1 16,3 3 0-16,3 1 0 0,5 0 0 0,13-1-1 15,7-6 1-15,13 3 0 0,10-10 0 16,7-2-3-16,7-7-3 0,4-9-8 16,1-6-12-16,3-4-11 0,-4-6-12 15,-1 3-115-15,-3-2-119 0,-9 2-282 16</inkml:trace>
  <inkml:trace contextRef="#ctx1" brushRef="#br3" timeOffset="161394.67">17348 15607 383 0,'0'-8'111'0,"0"3"4"0,0-1-7 15,0 6-70-15,-6-4-7 0,-4 4-8 16,1 7-6-16,-8 1-5 0,1 2-2 0,-7 7-2 16,1 1 0-16,-4 4-1 0,6 3 0 15,-2 0-1-15,3-2-1 0,2 0-2 16,8-5-1-16,4-3-1 0,5-4-1 15,6-8-1-15,11-3-1 0,1-3 0 16,7-4-1-16,7-6 1 0,3-1 0 16,3-4 0-16,-3 2 1 0,1 1 2 15,-7 3 1-15,-3 5 1 0,-9 2 0 16,-7 5 2-16,-3 0-1 0,-7 7 0 0,5 1 0 16,-5 0-2-16,0 2 0 0,7 0-1 15,0 2 0-15,1-5-1 0,9-4 0 16,3-3 0-16,5-9-1 0,5-2-1 15,6-4 0-15,4-4 0 0,4-4-1 16,7-3 1-16,7-3 1 0,1-9 0 16,-3-6 0-16,2-6 0 0,0-9 0 15,-2-5-1-15,-4-1 1 0,-5-1 0 0,-1 4 0 16,0 4 1-16,-8 8 3 0,-6 10 2 16,-9 9 1-16,-6 9 1 0,-8 15 1 15,-9 15 1-15,-8 14-1 0,-10 12 0 16,-3 10-3-16,-9 9-1 0,-1 10 0 15,-6 3-1-15,4 6-1 0,0-3 0 16,4-2-1-16,-1-5 0 0,9-2 0 16,2-8 0-16,-1-11 1 0,7-5-1 0,-1-9 0 15,5-5 0-15,-2-9 0 0,5-1 0 16,-1-7 1-16,1-5-1 0,0 0 1 16,-2-8-1-16,-1-4 0 0,-1 0 0 15,-2-6-1-15,1 1 1 0,-6-2-1 16,4-1 1-16,-1 2 1 0,-1 3 2 15,1 2 4-15,-3 4 1 0,4 3 1 16,0 6 1-16,5 0-1 0,1 0 0 0,7 8-3 16,0 2 1-16,8 4-2 0,9-1 0 15,5 3 0-15,11 0 0 0,5-1 1 16,3-7 0-16,5-3-2 0,1-5-1 16,-1 0-1-16,-3 0 1 0,-5-5-8 15,-6 5-18-15,-7-4-20 0,-10 4-118 16,-6 5-128-16,-9-5-314 0</inkml:trace>
  <inkml:trace contextRef="#ctx1" brushRef="#br3" timeOffset="162432.97">16089 15707 327 0,'0'0'79'0,"0"0"3"15,0-3-42-15,5 3-16 0,-5-9-5 16,4 5-1-16,-1-4-1 0,1 1-1 15,-4-3 0-15,5 0 0 0,-5-1-1 0,0-1 1 16,0-1-2-16,-6 0 1 16,0 1 0-16,-3 0 1 0,0 2-1 15,-3 2 1-15,-1 1-1 0,0 3 2 0,0 4-2 16,-1-4 0-16,1 4-2 0,-3 6-1 16,2 1 0-16,-2 4-2 0,2 4-1 15,-2 4-2-15,2 5-1 0,4 0-2 16,3 4-1-16,7 2-3 0,0-5-5 15,12-2-11-15,3-2-13 0,3-4-102 16,4-4-105-16,2-7-261 0</inkml:trace>
  <inkml:trace contextRef="#ctx1" brushRef="#br3" timeOffset="163057.11">16994 15604 320 0,'12'-13'90'0,"-1"-1"4"0,-3-2-34 16,-5-1-13-16,-3-2-6 0,0 1-5 15,-7 3-3-15,-6 0-2 0,0 4-2 16,-4 5 0-16,-1 3-2 0,-3 3-2 0,-3 11-3 16,4 3-3-16,0 5-3 0,5 3-4 15,-2 5-4-15,6 2-2 0,1 1-2 16,8 2-4-16,2-1-6 0,3-3-9 15,10-1-14-15,4-4-107 0,5-5-109 16,9-6-273-16</inkml:trace>
  <inkml:trace contextRef="#ctx1" brushRef="#br3" timeOffset="164111.97">19037 15516 413 0,'3'-9'95'0,"-3"-1"3"0,0 2-68 16,0 8-7-16,0 0-4 0,-7 4-4 16,1 7-1-16,-4 1-1 0,-6 8-1 15,0 3-1-15,-5 4 0 0,-2 2 1 16,2-3-1-16,0-2-1 0,1-3-2 15,6-3-2-15,3-7-2 0,5-3 0 16,6-4-1-16,0-4-1 0,10-9 1 16,6-5-2-16,7-3 1 0,2-5 0 0,7-5-1 15,2-6 0-15,2 0 0 0,0-2-1 16,-3 5 0-16,-3-1 1 0,-4 6 1 16,-3 6 1-16,-6 6 0 0,-3 5 1 15,-6 8 2-15,-5 5 1 0,-3 9 0 16,-5 4-1-16,-4 6-1 0,-2 1 0 15,0 3-1-15,-2 1-2 0,0-1-1 0,3-4-1 16,1-4 1-16,5-5-1 0,4-4 0 16,4-6 0-16,9-5 0 0,0-7 1 15,7-5-1-15,6 0 1 0,1-3-1 16,3-2 1-16,2 1-1 0,-1 3 0 16,-5 3 0-16,0 4 0 0,-5 0 0 15,-2 6 0-15,-6 0 0 0,-6 4 0 16,-2 5 0-16,-5 1 1 0,0 3-1 15,0 1 1-15,0 1 0 0,0 0 0 16,8 0 0-16,2-3 1 0,6-1 2 0,4-4 1 16,7-3 0-16,0-4 0 0,5-7 0 15,1-1-1-15,-5 0-4 0,1-3-7 16,-5 0-13-16,-5 0 58 0,-1 2-171 16,-7-1-113-16,0 2-306 0</inkml:trace>
  <inkml:trace contextRef="#ctx1" brushRef="#br3" timeOffset="165570.6">20078 15518 393 0,'-6'-14'100'0,"0"-1"5"15,-2 0-43-15,-2 0-22 0,-3 0-3 16,-3 1-3-16,-1 0-2 0,-6 3-4 16,-3 3-2-16,-1 2-5 0,0 6-4 0,-5-3-3 15,-1 6-4-15,2 6-2 0,-1 4-1 16,2 5-2-16,2 3 0 0,2 4-1 16,2 2-2-16,8 1 0 0,3-3-1 15,4-1-1-15,9-5 0 0,7-7 0 16,8-6 1-16,9-6-1 0,7 0 1 15,7-7-1-15,6-4 1 0,4-5 0 16,0-2 0-16,-3 1-1 0,-6-1 1 16,-5-4 0-16,-8 5 0 0,-10 4 1 15,-4 2 2-15,-7 3-1 0,-5 5 0 16,0 3 0-16,-7 8 0 0,-1 4 0 0,-1 4-2 16,-1 5 0-16,-1 3-1 0,-1 3 0 15,4 1 1-15,2-3-1 0,6-2 0 16,0-4 0-16,14-4-1 0,1-4 1 15,5-5 0-15,4-6 0 0,9-12 1 16,1-6-1-16,4-5 1 0,0-3 0 16,-3-5 0-16,5-4 0 0,-6-1 0 0,-8 2 0 15,0 1 1-15,-6 4 1 0,-1 0 1 16,-6 6 0-16,-2 8-1 0,-1 1 1 16,2 8-1-16,0 1-2 0,3 5 0 15,3 0-1-15,3 5-1 0,1 1 1 16,4 4 0-16,1 1 0 0,4 0 0 15,-3 0 0-15,3-1 0 0,-5 0 0 16,-4 0 0-16,-2-4-1 0,-4 3 3 16,-7 1 3-16,-9 1 3 0,0 4 2 0,-13 1 2 15,-2 3 0-15,-4 3 0 0,-5 1-2 16,4 2-3-16,0 0-3 0,4-1-2 16,5-3-2-16,4-3 0 0,7 0-1 15,0-7-1-15,11-4-1 0,5-7-3 16,8 0-1-16,3-7-1 0,9-5 1 0,8-6 0 15,8-5 1-15,4-9 1 0,2-6 3 16,7-6 1-16,1-11 2 0,0-4-1 16,0-6 1-16,-4 2-1 0,1-1 1 15,-7 2-1-15,-6 5 1 0,-7 6 1 16,-10 9 1-16,-8 6 2 0,-11 9 0 16,-8 8 0-16,-11 10 0 0,-3 9 0 15,-12 4-1-15,-6 8-1 0,-7 10-2 16,-1 10-1-16,-7 6 0 0,-5 9 0 0,0 9 1 15,0 8-1-15,2 4 0 0,4 1 0 16,5-1 0-16,2-3 0 0,7-7 0 16,5-8 0-16,3-12-1 0,6-7 1 15,5-12 0-15,1-4-1 0,4-5 0 16,2-5 0-16,0-5 0 0,8-6 0 16,-1-4 1-16,5-5 0 0,1-3 1 15,1-7 0-15,0-6 0 0,2-5 0 16,0 2-1-16,-2-6 0 0,6 3-2 0,3 2-1 15,-2 4 0-15,4 8-1 0,-2 8-1 16,3 5 1-16,-6 10 0 0,1 0 1 16,-1 7 0-16,-2 5 2 0,-4 0 0 15,-3 4 0-15,-5 3 1 0,-6-1 0 16,0 1 1-16,-11 0 1 0,-1-6-1 16,-5 1 1-16,-6-3-1 0,3-3 1 15,0-1-1-15,-1-3 0 0,0-4 0 16,2 0-1-16,1 0 1 0,5 0-1 0,4-4 0 15,-2 4-1-15,7 0-1 0,4 0 1 16,0 4-1-16,0 7 0 0,0 2 1 16,3 2 0-16,1 5 0 0,3 1 1 15,-3 1 0-15,7 0 1 0,1-2 0 16,2-3 0-16,5-4 1 0,3 0 0 0,9-7 1 16,4-3 0-16,11-3 1 0,1-8-1 15,5-3 1-15,0-4-1 0,2-6 0 16,-7-3-1-16,-1-6 0 0,-8-1-1 15,-5-4 1-15,-5 3-1 0,-7 3 2 16,-9 3-1-16,-6 2 2 0,-6 5 1 16,-10 8-1-16,-5 6 1 0,-5 5-1 0,-1 5-1 15,-4 8 0-15,3 4-2 16,2 7-1-16,1 3 0 0,6 4 1 0,4 0 0 16,4 1 0-16,5-1 1 0,2-3 1 15,8-3 0-15,0-5 0 0,7-5 0 16,2-4-1-16,3-6 1 0,5-5-1 15,4 0-2-15,2-6-7 0,0-5-14 16,1-2-13-16,0-2-17 0,0-2-113 16,0-4-126-16,-3 0-291 0</inkml:trace>
  <inkml:trace contextRef="#ctx1" brushRef="#br3" timeOffset="166383.4">21898 15641 455 0,'13'-15'102'16,"6"-4"5"-16,8-5-79 0,5-5-4 15,4-7 1-15,7-6-2 0,4-4-3 16,4-7-3-16,3-1-2 0,2-4-2 0,4-2-2 15,3-3 1-15,-3 2 0 16,-5 3 0-16,-8 6 1 0,-8 6-1 16,-12 8 0-16,-8 10-1 0,-8 10-1 15,-6 11-3-15,-5 11-2 0,-8 12 0 16,-7 13-1-16,-8 10-2 0,-6 9-1 0,-7 8 0 16,-7 8 1-16,-4-3-1 0,-1 2 0 15,1-4 0-15,4-3 0 0,6-4-1 16,4-4 1-16,7-7-1 0,3-4 1 15,8-7-1-15,3-8 0 0,4-6 0 16,3-5 1-16,1-4 0 0,4-7-1 0,-6 0 1 16,2-7-1-16,0 0 1 0,-2-4-1 15,-1-2 0-15,-4-3 1 0,0 1-1 16,-2-1 0-16,1 1 1 0,-4 3 0 16,2 3 3-16,3 2 2 0,1 2 0 15,2 5 1-15,3 0-1 0,5 0 1 16,0 0-2-16,7 6 0 0,3 0-2 15,5 2 0-15,3-2 1 0,6 0 0 0,2-1 1 16,5-5-1-16,-1 0 0 0,-1 0-1 16,-1 0-1-16,-3-4-1 0,-4 4-1 15,-7 0-7-15,-4 0-10 0,-7 0-16 16,-6 7-118-16,-7-2-121 0,-2 3-301 16</inkml:trace>
  <inkml:trace contextRef="#ctx1" brushRef="#br3" timeOffset="167816.83">23047 15445 347 0,'0'-16'91'0,"0"-2"3"0,0 1-37 15,0 1-20-15,0 1-7 0,0 2-4 0,-4 2-2 16,4 3-1-16,-6 1-4 0,-1 7-2 16,-2 5-2-16,-6 9 0 0,-4 9-1 15,-8 12-1-15,-5 6-1 0,-8 10 1 16,-3 12 0-16,-4 1-2 0,2 7-2 16,0 1-2-16,1-1-1 0,-2 2-2 15,2-5-1-15,4-9-1 0,7-6-1 16,0-9 0-16,9-10 0 0,6-11-1 15,10-6-1-15,5-7 1 0,6-10 0 16,5 0 0-16,8-16 1 0,8-5 0 16,5-6 0-16,4-13 2 0,4-9-2 15,5-11 0-15,5-8 0 0,1-5-1 0,6-4 0 16,2-7 0-16,1 7-1 0,-2 4 1 16,-2 9 0-16,-9 12 0 0,-8 12 1 15,-9 11-1-15,-9 12 0 0,-10 9 1 16,-2 12-1-16,-6 7 1 0,-5 6-1 15,-1 2 1-15,0 6 0 0,0 3 0 0,0-2 0 16,2-3-1-16,4-4 1 16,0-5-1-16,3-4 0 0,4-10 2 0,5 0 0 15,6-12 0-15,3-4 1 0,4-8 0 16,4-3 1-16,5-5-2 0,3 0 1 16,1 1-1-16,-1 3 2 0,-1 6 2 15,-4 4 2-15,-4 5 1 0,-3 3 0 16,-5 4 0-16,-9 3-1 0,-1 3-2 15,0 0-2-15,-3 0-2 0,1 3 0 0,0 2-2 16,6 0 1-16,-1 1 0 0,7-3-1 16,0 0 1-16,5-3 0 0,2 6-1 15,0-6 0-15,2 0 1 0,0 0-1 16,-2 0 1-16,-1 3 0 0,-5-3 0 16,0 5 0-16,-3-5 2 0,-5 5 0 15,-5-5 0-15,0 3 3 0,-2-3 2 16,-6 0 2-16,4 0 1 0,-4 0-1 15,-4 0-1-15,4 0 0 0,-7 0-2 16,7 0-4-16,-7 0-1 0,5-3-1 0,2 3-1 16,-5 0 0-16,5 0 1 0,0 0-1 15,-2 0 0-15,2 0 0 0,-4 0 0 16,4 0 0-16,-6 0 0 0,6 0 0 16,-6 0 0-16,6 0 0 0,-8 0 0 15,2 0 0-15,1 0-1 0,-1 0 1 16,-2 5 0-16,0-5 0 0,1 5 0 0,0-1 0 15,-1 0 0-15,-3 1 0 0,4 0 0 16,-1 1 1-16,0 2-2 0,-2-1 1 16,3 1 0-16,-1 4 0 0,-4 0-1 15,5 2 1-15,-1 3-1 0,-3-1 1 16,4 4-1-16,1-2 1 0,2-1 0 16,4 1-1-16,0-5 0 0,0 1 0 15,9-4 0-15,-1-3-1 0,6-3 1 16,4-4 0-16,3 0 0 0,5-8 0 0,7 0 1 15,3-2 0-15,4-5 0 0,1 1 0 16,0-2 0-16,-2 2-1 0,0-2 1 16,-11 3 0-16,-7 2-1 0,-2 3 2 15,-6 4-1-15,-6 4 1 0,-4 0 0 16,-3 0 1-16,-3 4 0 0,-3 4 0 16,-1 1 1-16,-1 3-1 0,-1 2-1 15,-1 1 1-15,2-1-1 0,-3 1-1 0,4-1 0 16,1-1-5-16,-1-2-7 0,5 0-6 15,-2-1-8-15,4-1-8 0,-3-2-13 16,3 0-10-16,3-3-96 0,1 0-102 16,-2-4-245-16</inkml:trace>
  <inkml:trace contextRef="#ctx1" brushRef="#br3" timeOffset="168115.31">24311 15144 522 0,'-11'0'119'0,"2"0"5"0,-4 8-82 0,1 0-10 16,1 0-4-16,2 1-3 0,3-2-4 15,6 1-3-15,0-3-5 0,0-1-4 16,6-4-2-16,2 0 0 0,-1 0 2 15,-1 0 4-15,1-6 4 0,0 2 2 16,-7-3 2-16,5 2 0 0,-5-1-3 16,0 2-2-16,-5 0-4 0,2 4-6 0,-3 0-12 15,0 0-14-15,1 0-14 0,2 5-17 16,3-2-110-16,0 5-121 0,9-1-283 16</inkml:trace>
  <inkml:trace contextRef="#ctx1" brushRef="#br3" timeOffset="168723.14">24585 15345 478 0,'0'-7'118'16,"6"0"5"-16,-6-1-70 0,0 1-8 15,0 3-5-15,-7 0-4 0,1 1-4 16,0-1-5-16,-2 4-3 0,-4-4-5 15,-1 4-3-15,-2 0-2 0,-3 4-2 16,-4 3-1-16,-3 4-2 0,-1 4-2 0,3 3-1 16,0 2-2-16,3 2-2 0,7 3 0 15,7-1-2-15,6-1-1 0,10-2 0 16,9-1 0-16,8-5-2 0,6-4 0 16,6-6-1-16,2-5 1 0,4-4-1 15,-3-5 1-15,2-3 0 0,-2-2 2 16,-2-4 0-16,-2 1 0 0,2 0 1 15,-5 0 0-15,-3 2 0 0,-7 1 2 0,-9 3 2 16,-3 2 2-16,-8-3 0 0,-10 4 1 16,-8 1 1-16,0-1 0 0,-4 3-1 15,-6 5-3-15,2 0-1 0,-4 10-1 16,5 2 0-16,4 7-2 0,-1 4 0 16,4 5 0-16,6 3 0 0,4-1 0 15,3 2 0-15,7-2-1 0,1-2 1 16,3-5-1-16,4-2 1 0,0-4-1 15,8-5 0-15,0-1 0 0,8-7-5 0,2-4-8 16,2-4-10-16,2-4-11 0,-2-3 15 16,-1-2-137-16,0-7-121 0,-9 1-291 15</inkml:trace>
  <inkml:trace contextRef="#ctx1" brushRef="#br3" timeOffset="174880.71">14565 16890 305 0,'-3'0'94'0,"3"-4"4"0,-4 4-3 16,-1-3-46-16,3 6-11 0,2 1-7 16,-7 3-4-16,1 4-3 0,0 5-5 15,0 1-2-15,-1 5-3 0,2 1-3 16,1 0-4-16,4 0-2 0,0-3-1 16,0-2-2-16,8-2-1 0,0-6-1 15,5-5 1-15,6-5-1 0,1-5 1 0,5-6 0 16,1-6-1-16,1 1 1 0,-1-1 0 15,-3-3-1-15,-4-1 1 0,-2 0 0 16,-8 2 0-16,-3 0 3 0,-6-3 1 16,-4 2 2-16,-5 2 4 0,-8 6 1 15,-4 6 2-15,-1 6 0 0,-3 6 0 16,-3 8-2-16,1 11-2 0,2 3-2 16,5 2-3-16,4 0-2 0,6-2-1 0,4-3-2 15,11-5 0-15,3-7-1 0,12-7 0 16,6-6-2-16,7-7-1 0,7-8 0 15,12-8 0-15,7-8 0 0,4-6 0 16,3-3 0-16,4-6 2 0,1-3 2 16,0-2-1-16,-6 3 2 0,-5 0-1 15,-7 1 0-15,-7 1 1 0,-11 4 2 16,-10 8 1-16,-5 4 4 0,-13 7 2 0,-7 8 2 16,-5 15 1-16,-9 7 0 0,-7 14 0 15,-5 12-2-15,-5 10-2 0,-5 14-3 16,-6 12-1-16,-2 12-1 0,-3 7-1 15,-2 4-1-15,-4 4-1 0,-3 1 0 16,5-4 0-16,1-8-1 0,5-11 0 16,6-11-1-16,10-9-1 0,12-14-3 0,7-11-3 15,10-10-2-15,0-11-3 0,12-8-2 16,1-11-3-16,7-11 0 0,0-7-1 16,4-10 2-16,2-8 3 0,-3-6 1 15,-3-3 4-15,-1-3 3 0,-6 0 3 16,-5 3 5-16,-8 5 4 0,0 4 7 15,-10 12 5-15,1 5 5 0,-3 10 2 16,-2 8 1-16,3 6-1 0,3 6-5 16,2 0-6-16,6 8-5 0,8-1-4 15,8-3-3-15,5-4 0 0,6 4-1 0,5-8-1 16,1-3-5-16,0-2-11 0,-2 1-13 16,-8 0-83-16,-2 0-42 0,-7 2-110 15,-8 6-235-15</inkml:trace>
  <inkml:trace contextRef="#ctx1" brushRef="#br3" timeOffset="195323.98">15373 16618 238 0,'0'-9'63'0,"5"2"11"16,2 0-34-16,-2-2 0 0,-2 0 1 15,2 1 2-15,0-2 0 0,-2 2-7 16,-3-1-8-16,5 1-5 0,-5 3-3 16,0-2-4-16,0 2-1 0,-5-1-3 15,5 1-1-15,-6 1-2 0,6-3-1 16,-4 2-1-16,4-2-1 0,-5 1-1 16,5 1 0-16,0-2-1 0,-4 2-1 0,4 1 0 15,-6 0-1-15,2 4 0 0,-2 0 0 16,0 0-1-16,-1 0 1 0,-1 4 0 15,-2 0 0-15,0 2 0 0,1 0 0 16,-1 0 1-16,0 2-1 0,3-1 0 16,-2 0 0-16,2 2 0 0,1 1-1 15,0 1 2-15,0 0-1 0,4 3 2 0,-2 1 1 16,-2 1 1-16,-1 5 0 0,-1 2 0 16,-4 8-1-16,-1-1 0 0,-3 2-2 15,0 5 0-15,-1 2-1 0,1 0-1 16,0-2 0-16,5-4 0 0,3-1 0 15,0-6-3-15,2-2-4 0,6-6-7 16,0-4-9-16,0-4-10 0,9-2-93 16,-4-8-97-16,3 0-232 0</inkml:trace>
  <inkml:trace contextRef="#ctx1" brushRef="#br3" timeOffset="196083.71">15149 16793 351 0,'0'0'89'0,"-3"-5"1"0,3 5-47 16,-4 0-14-16,4 0-9 0,-3 0-6 16,3 0-4-16,0 0 0 0,-3 0-1 15,3 5 1-15,-5-5 0 0,5 6 0 16,-5 0 1-16,5 2-1 0,-6-1-2 15,2 4 0-15,4-2-2 0,-4-1-2 0,4 0 0 16,-4-2-1-16,4-1-1 0,0-2-1 16,0-3 0-16,0 4 0 0,0-4 0 15,-5 5-1-15,1-1 1 0,-1 1 0 16,0 4-1-16,-3 2 0 0,-1 5 0 16,-3 0 1-16,2 3-1 0,-1-1 2 15,-1 0 2-15,2-2 2 0,1-2 1 16,0-1 1-16,4-3 1 0,-1-3-1 0,6-2-1 15,0-5-2-15,0 0-1 0,0 0-1 16,9-4-2-16,0 0 0 0,5 1 0 16,0-1 0-16,4 4-1 0,2-3 1 15,1 3-1-15,2 0 0 0,-1 0 1 16,-2 0 0-16,0 0 2 0,-2 7 2 16,-5-4 0-16,-1-3 0 0,-4 6 1 15,-2-2 2-15,-6-1 0 0,0-3-2 16,0-9-1-16,-6 4 0 0,-2-3-1 0,-4 0 0 15,-4 2-3-15,1-3 0 0,-7 9-1 16,0 0 0-16,-4 0-4 0,1 7-6 16,1 1-9-16,-1 0-12 0,2 1-97 15,0 3-100-15,2 0-246 0</inkml:trace>
  <inkml:trace contextRef="#ctx1" brushRef="#br3" timeOffset="203984.8">15932 16830 318 0,'0'0'81'15,"0"0"3"-15,0 0-36 0,5 0-23 16,1-5-9-16,1-1-5 0,5-1-4 16,2-8-2-16,6-2 0 0,3-6 2 0,5-3 5 15,2-5 3-15,4-3 3 0,2-2 4 16,1 3 2-16,0-1 1 0,1 0-2 15,-7 4-3-15,-1 5-2 0,-8 7-2 16,-5 2-2-16,-3 3 1 0,-8 6 1 16,-1 7-1-16,-5 0-1 0,-5 0-2 15,-1 7-2-15,-3 4-2 0,-3 6-2 16,-2 5-4-16,-4 5-1 0,-2 3 1 0,0 5-1 16,-3 2 1-16,-1 2-1 0,5-3 1 15,-1-1-1-15,0-4 0 0,4 1 0 16,1-6-1-16,6-4 1 0,0-4 0 15,4-6-1-15,-1-4 1 0,2 0 0 16,4-5-1-16,0-3 1 0,-3 0-1 16,3 0 1-16,0-4 0 0,-5 4 0 15,3 0-1-15,2-4 0 0,-8 4 0 16,3 7-1-16,-2 2 1 0,-2 3 0 16,0 1-1-16,1 3 1 0,-1 0 0 0,2 1 1 15,-1-5 0-15,3 0 0 0,5-4 0 16,-4-5 0-16,4 1-1 0,0-4 0 15,0 0 1-15,0-4-1 0,7-2 0 16,-7-3 1-16,7-1-1 0,-4-2 1 16,1-1 0-16,-1-2 0 0,0 2 0 15,-3 0 0-15,5-1-1 0,-5 2 0 16,0 1-1-16,0 3 0 0,0-1 0 0,0 2 0 16,0 1 0-16,0 2 0 0,0 0 1 15,-5 4 0-15,5-3 0 0,-3 3 0 16,3 0-1-16,0 0 1 0,-3 0 0 15,3 0 0-15,-4 0 0 0,4 0 0 16,0 0 0-16,-3 0 1 0,3 0-1 16,-5 0 0-16,5-4 0 0,0 4 0 15,-2 0 0-15,2 0-1 0,-6 0 1 16,6 0-1-16,-4 4 1 0,4-4 0 0,0 0 0 16,0 3 0-16,-3-3 0 0,3 0 0 15,0 0 1-15,0 0-1 0,0 0 0 16,0 0 0-16,0 0 0 0,0 4 0 15,0-4 0-15,3 5 0 0,-3-1 0 16,6 2 0-16,-1-1-1 0,1 0 1 16,3-2 0-16,5-3 0 0,3-5 0 0,6-2 1 15,7-5-1-15,3-4 0 0,11-6 0 16,4-3 1-16,6-2-1 0,5-3 0 16,-2-5 1-16,-3-1-1 0,-1-6 0 15,-7 2 1-15,-5 0-1 0,-9-1 0 16,-6 3 1-16,-10 3 0 0,-4 7 1 15,-5 7 2-15,-7 5 0 0,-7 3 1 16,-6 6 0-16,-2 7-1 0,-5 0 0 16,-2 3-1-16,-1 11-1 0,2 3-2 0,-4 7 1 15,-1 10-1-15,0 5 1 0,-1 5 0 16,0 3-1-16,-2 3 1 0,2 1-1 16,0-3 0-16,5-4 0 0,1-5 0 15,7-5-1-15,3-8 1 0,3-7-2 16,3-6 0-16,5-6 0 0,8-7 1 15,4-6 0-15,6-6 0 0,3-5 0 0,5-6 1 16,6-4 0-16,-2-2 1 0,0 4-1 16,-4 3 0-16,-5 2 0 0,-3 5-1 15,-7 9 2-15,-4 6 1 0,-7 7 0 16,0 10 1-16,0 1 0 0,-3 3 1 16,-4 3-1-16,7 5 0 0,-4-4-2 15,4 0 0-15,0-6-1 0,7-3 0 16,4-1-1-16,2-7 0 0,7-8 0 15,7-3 0-15,5-6 1 0,2-5-1 0,9-4 1 16,2-4 0-16,1-1 0 0,1-3 0 16,-4 0 0-16,0 1 1 0,-6-1-1 15,-5 0 1-15,-7 4-1 0,-9 1 1 16,-3 4 1-16,-6 3 2 0,-7 2 3 16,-3 2 2-16,-8 3 3 0,-2 4 2 15,-3 3 1-15,-5 3-2 0,-3 6 0 16,-4 6-3-16,-2 3-3 0,1 4-2 0,-2 7-3 15,5 3 0-15,3-1 0 0,6-2-2 16,7 0 1-16,10-3-1 0,4-6 0 16,13-6 0-16,5-9-2 0,11-5-2 15,5 0-4-15,3-13-7 0,0-3-9 16,4-7-11-16,-4-1-16 0,-1-1-105 16,-4 3-114-16,-8 1-270 0</inkml:trace>
  <inkml:trace contextRef="#ctx1" brushRef="#br3" timeOffset="205432.83">17707 16710 305 0,'0'0'64'0,"0"0"5"15,0 0-52-15,0 0 1 0,0 0 0 16,0 3 1-16,0-3 3 0,0 0 0 0,0 0-3 15,0 4-1-15,0-4-1 0,0 0 0 16,0 0 3-16,0 0 0 0,0 0 0 16,0 5-1-16,-5-5 0 0,5 0-3 15,0 0-2-15,0 0-2 0,0 0-3 16,0 0-2-16,0 0-2 0,0 0-1 16,0 0-2-16,0 0 1 0,0 0 0 15,0 0 1-15,0 0 1 0,-2 0 0 16,2 0-1-16,0 0 1 0,0 0-1 0,-4 0-1 15,4 0 1-15,0 0-1 0,-3 0 1 16,3 0 1-16,0 0-1 0,0 0-1 16,0 0 1-16,0 0-2 0,0 0-1 15,0 0 0-15,0 0-1 0,0 0 0 16,3 0 0-16,3-5 0 0,4 1 0 16,1-2 0-16,1 1 1 0,1-2-1 15,5 0 1-15,-1-2-1 0,1 0 0 16,1 0 1-16,-4 0-1 0,5-2 1 0,-2 0-1 15,-3 0 0-15,1 0 0 0,-5 2 1 16,0 1-1-16,-4 1 0 0,0 2 1 16,-7 1 3-16,4 1 1 0,-4 3 1 15,0 0 1-15,0-4-1 0,-5 4 1 16,5 0-2-16,-6 4-2 0,1 0-1 16,3 4-1-16,2 4-1 0,-6 3 1 0,6 2-1 15,0 1 1-15,0 4-1 0,0 3 0 16,0-2 1-16,0-1-1 0,0 1 0 15,0 1 0-15,0-2 1 0,-8 1-1 16,0-4 1-16,-1 1-1 0,1-1 0 16,-1-1 0-16,-2-4 1 0,-1-1-1 15,2-5 0-15,-6-1 1 0,6-4-1 16,-3-3 1-16,1-3-1 0,-2-2 0 16,2-3 1-16,4 1-1 0,-3-2 0 15,4 2 0-15,1 0 0 0,3 0 0 0,3 3 0 16,-4-2-2-16,4 1-3 0,0-1-5 15,6-1-8-15,1 4-12 0,0-2-101 16,5-1-104-16,-1 1-254 0</inkml:trace>
  <inkml:trace contextRef="#ctx1" brushRef="#br3" timeOffset="205927.37">18448 16693 377 0,'7'-6'91'16,"3"-2"4"-16,-3 1-59 0,3-3-4 15,-3 0-2-15,2-2-1 0,-5 1-1 16,-4-1-1-16,0 0 1 0,0-2-1 15,-10 2 0-15,-1 1-1 0,-2 0 0 16,-6 5-1-16,-3 2-3 0,-4 4-3 16,-4 5-4-16,2 5-3 0,-4 1-4 15,-1 6-2-15,5 2-3 0,3 3-1 0,4 2-1 16,6-1-1-16,4 4 0 16,11-4-4-16,8-4-2 0,8-5-2 0,5-5-3 15,8-5-1-15,8-4 0 0,3-11 0 16,2 0 3-16,2-3 3 0,-3-2 2 15,-1-1 1-15,-8 2 3 0,-6 2 1 16,-9 2 3-16,-4 2 4 0,-9 1 1 16,-4 5 2-16,-7 3 1 0,-1 0 0 15,-4 5-1-15,-2 2-3 0,0 3-2 0,-2 1-3 16,2 1-1-16,6 2-1 0,1 1 0 16,7 0-1-16,0-2 1 0,12-2-1 15,1-2 0-15,5-4-1 0,7-5-2 16,3-4-5-16,2-6-3 0,3-1-7 15,0-4-11-15,0 4-11 0,-5-2-101 0,0 6-104 16,-12 7-254-16</inkml:trace>
  <inkml:trace contextRef="#ctx1" brushRef="#br3" timeOffset="207011.44">18895 16574 407 0,'-7'-9'96'0,"7"5"3"0,0-2-58 15,-3 3-13-15,3 3-7 0,0 0-3 16,0 0-1-16,0 0 1 0,0 7 0 0,0 3-2 16,-4 5-2-16,-2 2 0 0,-1 2 0 15,-3 2-1-15,-2 1-3 0,1-2-3 16,-2-2 0-16,6-3 0 0,-3-3-2 15,4-2 0-15,-1-4-1 0,7-2-2 16,0-4 0-16,0 0 0 0,5-10-1 16,5-1 0-16,2-4 0 0,4-2 0 15,4-4 0-15,6 1-1 0,1-1 0 16,0 2 0-16,-1 3 1 0,0 2-1 16,-4 4-1-16,-2 3 1 0,-6 7-1 0,-1 0 1 15,-5 0 0-15,-2 7 1 0,-6 5 0 16,0 1 1-16,0 3 0 0,-6 2 0 15,-1 1 0-15,0-2 0 0,-1 0-1 16,3-4 0-16,5-3-1 0,-4-4 0 16,10-6 0-16,2 0 0 0,7-10 0 15,5-2 0-15,3-4-1 0,2-4 1 16,4-1 0-16,0-1 0 0,-1 3 0 0,-3 8 0 16,-4 2 0-16,-5 4 1 15,0 5 2-15,-6 0 0 0,-3 9 1 0,0-1 1 16,0-1-1-16,-1 0 1 0,3 3-2 15,-1-1 0-15,4 1-1 0,2 0-1 16,3-3 0-16,4 0-1 0,4-4 1 16,2-3 0-16,5 0-1 0,1-6 1 0,0-2-1 15,0-4-1-15,0-2 1 0,-3-4-1 16,-1-1 0-16,-2-4 0 0,-4 6 1 16,-3-1 0-16,-7-4 0 0,-4 4 2 15,-9 2 1-15,-5 4 4 0,-5 5 3 16,-7-2 3-16,-2 9 5 0,-2 0 2 15,-4 11 2-15,4 3-1 0,-2 4-3 0,4 3-2 16,3 3-3-16,4 1-4 0,4 0-4 16,8 1-2-16,0-2 0 0,8-1-2 15,4-3 0-15,7-3 1 0,6-6-1 16,3-6 0-16,6-5-1 0,5 0-8 16,4-7-9-16,0-2-12 0,3-4-12 15,-1-2 28-15,-5 2-148 0,-5-3-121 16,-9 0-292-16</inkml:trace>
  <inkml:trace contextRef="#ctx1" brushRef="#br3" timeOffset="210290.81">20580 16429 350 0,'3'-12'89'15,"2"2"5"-15,-5 3-50 0,0 2-4 0,0 0-7 16,0 1-4-16,0 4-2 0,0-5-3 15,0 5-3-15,0 0-3 0,0 0-2 16,0 0-1-16,0 0-2 0,0 5-1 16,-7 0-1-16,5 5 0 0,-4 6 1 15,-5 7-1-15,-4 9 0 0,-5 6 0 16,-6 8 0-16,-8 11-2 0,-6-1-1 16,-2 4-1-16,1 3-2 0,0-1-1 15,2 0-2-15,6-6 0 0,6-5-1 16,5-4 0-16,3-5-1 0,1-11 1 0,7-7-1 15,2-8 0-15,4-4 0 0,2-6 0 16,3-6 0-16,0 0 1 0,7-4 0 16,-5-3 0-16,4-3 0 0,0-2 1 15,1-4 0-15,2 0-1 0,1-2 0 16,-2-3-1-16,5-2 1 0,0-6 0 16,7-4-1-16,0-2 0 0,11-7 0 15,3-5 1-15,9-4-1 0,4 0 0 16,3-2 0-16,-4 0 0 0,0 2 0 0,-7 1 1 15,-6 4-1-15,-8 6 0 0,-9 6 0 16,-3 4 1-16,-6 5-1 0,-2 5 1 16,-5 8-1-16,5 2 0 0,-5 3-1 15,0 7 1-15,0 0-1 0,-6 0 0 16,6 8 0-16,-5 1 0 0,5-1 1 0,-6 2 0 16,6 0 0-16,0-3 0 0,-2-1 0 15,2-6 0-15,0 6 0 0,0-6-1 16,0 4 1-16,2-4 0 0,-2 0 1 15,5 0-1-15,-5 0 1 0,0-4 0 16,2 4 0-16,-2 0 1 0,0-3-1 16,0 3 2-16,0 0-1 0,0 0 1 15,0 0 0-15,0 0-1 0,0 0 1 16,-2 0-1-16,2 0-1 0,-5 3 0 16,5-3 0-16,0 4-1 0,0-4 1 0,0 0-1 15,0 0 1-15,0 0 0 0,0 0 0 16,-2 0 1-16,2 0 0 0,0 0-1 15,0 0 0-15,0 0 1 0,0 0-2 16,-5 0 1-16,5-4-1 0,0 4 0 16,0 0 0-16,-2 0 0 0,2 0 0 15,0 0 0-15,0 0 0 0,0 0 0 16,0 0 1-16,0 0-1 0,0 0 0 0,0 0 0 16,0 0-1-16,0 0 1 0,0 0-1 15,0-3 0-15,0 3 0 0,0 0 1 16,0-4 0-16,0 4-1 0,0-4 1 15,0 4 1-15,0 0-1 0,0 0 0 16,0 0 0-16,0 0 0 0,0 0-1 16,0 0 1-16,0 0 0 0,0 0-1 15,0 0 1-15,0 0-1 0,0 0 1 16,2 0 0-16,-2 0 0 0,0 0 1 0,0 0-1 16,0 0 0-16,0 0 1 0,0 0-1 15,0 0 0-15,0 0 0 0,-2 0 0 16,2 7 0-16,-4-4 0 0,4 2 0 15,-7 0 0-15,7 0 1 0,-3 0-1 16,3-2 1-16,-5 3-1 0,5-6 0 16,0 5 1-16,-5-5-1 0,5 0 1 0,0 4-1 15,0-4 1-15,0 0-1 16,0 0 0-16,0 0 1 0,0 0-1 0,0 0 0 16,0 0 0-16,0 0 0 0,0 0 1 15,0 0-1-15,0 0 1 0,0 0-1 16,0 0 0-16,0 0 0 0,0 0-1 15,0 0 1-15,0 0-1 0,0 0 0 16,0 0 1-16,0 0-1 0,0-4 0 16,0 4 1-16,4-3-1 0,-4 3 1 15,3-5 0-15,-3 5 0 0,6-4 0 0,-6 4 0 16,6 0 0-16,-6-3 0 0,0 3 0 16,3 0 0-16,-3 0 0 0,0 0 0 15,0 0 0-15,0 0 0 0,4 0 0 16,-4 0 0-16,0-4 0 0,5 4 0 15,-5-4 0-15,5 4 0 0,-2-5 0 16,1 5 0-16,-1-5 0 0,2 5 0 0,-3-4 1 16,4 4-1-16,-1-6-1 0,1 6 1 15,0 0 0-15,1-3 0 0,-4 3-1 16,3 0 1-16,-1 3-1 0,-3-3 0 16,-2 7 1-16,0-1 0 0,0 3 1 15,0 3 0-15,-3 1 0 0,-2 3 1 16,-2 3 1-16,-1 0 0 0,2 0-1 15,0-3 0-15,1 1 0 0,5-4 0 0,0 0 0 16,0-3-2-16,7-1 1 0,3-2-1 16,0-2 1-16,3-5-1 0,1 5 1 15,3-5 0-15,-1 4-1 0,3-4 1 16,1-5 0-16,0 1 0 0,0-2-1 16,4-1 1-16,-2-5 0 0,-2-2-1 15,4-2 1-15,-2-4 0 0,-1-1-1 16,-2 0 1-16,1-4-1 0,-3 0 1 0,-2 1-1 15,-3 1 1-15,-3 4 0 0,-3 3-1 16,0 3 1-16,-6 3-1 0,4 4 1 16,-4 1 0-16,0 5-1 0,0-3 0 15,0 3 1-15,0 0-1 0,0 0 0 16,0 0-1-16,0 0 1 0,0-4-1 16,3 4 1-16,-3 0-1 0,4 0 0 15,-4 0 1-15,3 0-1 0,3 0 0 16,-1 0 1-16,-3 0 0 0,5 0-1 0,-1 0 1 15,0 0-1-15,2 0 1 0,3 5 0 16,-2-5 0-16,8 6 0 0,-3-6 0 16,2 4 0-16,2-4 0 0,3 3 0 15,-1-3 0-15,-1 0 1 0,2 0-1 16,-1 0 0-16,-1-4 1 0,1 4-1 16,-3-6 0-16,-4 3 0 0,-3 3 1 0,1-5-1 15,-5 5 0-15,-4 0 1 0,3 0-1 16,-5 0 2-16,0 0-1 0,0 0 2 15,0 4 1-15,-5 3 1 0,2 3-1 16,-7 2 0-16,-3 3 1 0,0 4-2 16,-2 3-1-16,1 0-1 0,0 1 0 15,2 0 0-15,5-3-1 0,7 1-1 16,0-4 1-16,3-2-1 0,9-2-1 16,6-6-1-16,2-2-2 0,6-5-1 0,3 0-1 15,4-3 1-15,0-2 0 0,0-3 1 16,-1-5 2-16,0 2 1 0,-5-1 1 15,-5 2 1-15,-2 2-1 0,-4 1 2 16,-7 7 3-16,-2 0 2 0,-7 8 0 16,-7 2 0-16,1 3 1 0,0 1-1 15,-1 3 0-15,1-2-4 0,6 0-1 0,0-1-1 16,5-4 0-16,6-3 0 0,3-7 0 16,5 0-1-16,3 0 1 0,3-5 0 15,3-2 0-15,0-3 0 0,2-1 0 16,-3-2 0-16,-1-3 1 0,-4-3-1 15,0-4 1-15,-12-3 0 0,-3 1 1 16,-7 1-1-16,-6 1 0 0,-3 6 2 16,-11 5 0-16,-4 4 1 0,-5 5 1 15,-3 3-1-15,-1 6 1 0,-5 4-1 16,3 3-1-16,3 0-1 0,2 5-1 16,6 0-7-16,3 3-8 0,5-1-9 0,7-2-8 15,3-2-15-15,6-2-87 0,0-2-24 16,8 0-92-16,3-7-189 0</inkml:trace>
  <inkml:trace contextRef="#ctx1" brushRef="#br3" timeOffset="211381.46">22352 16507 399 0,'6'-17'98'0,"-2"-1"4"0,2 0-60 0,-1-3-5 16,-2-1-4-16,-3 1-3 0,4 0-3 15,-8 2 0-15,0 0-2 0,-3 3-2 16,0 2-2-16,-4 3-1 0,-1 3-3 16,-3 8-1-16,0 0-4 0,-2 4-2 15,-2 10-3-15,0 6-1 0,-1 9-2 16,3 2-1-16,1 5 0 0,3 2-1 15,6-1 1-15,3-6-2 0,4-6 1 16,6-5-1-16,4-8 1 0,5-7-1 0,5-5 0 16,4-11 0-16,4-6 1 0,6-7-1 15,3-8 0-15,4-5 0 0,4-2-1 16,1-4-1-16,-2-4-1 0,-3 1 0 16,-4 0 0-16,-2 1 0 0,-7-1 0 15,-5 1 0-15,-7 4 1 0,0 5 1 16,-5 4-1-16,-3 7 1 0,-3 7-1 0,-5 7 0 15,0 11 0-15,0 0 0 0,-10 12 0 16,3 5 2-16,-6 6 0 0,-3 6 3 16,-1 5 0-16,-3 3 2 0,0 2 0 15,1 0 0-15,-1-2 1 0,6-2-1 16,-2 1-1-16,6-2-1 0,3 0 0 16,7-5-1-16,0-3-1 0,7-2-1 0,5-4 0 15,3-8 0-15,1-3 0 0,5-9 1 16,4 0-1-16,0-9 1 0,2-2-1 15,3-5 0-15,0-1 0 0,3-3 0 16,1 1 0-16,-2 1-1 0,-2 2 1 16,-1 0-1-16,-4 4 0 0,-2 1 0 15,-8 6 2-15,-2 0 3 0,-6 1 3 16,-7 4 1-16,0 0 1 0,-6 0 1 0,-1 7 0 16,-6 0-1-16,0 4-2 0,0 3-4 15,-1 2-2-15,1 1 0 0,7 0 0 16,0 0-1-16,6-1-1 0,6-5 0 15,4-1 0-15,5-3-1 0,4-7 0 16,7 0-2-16,4-4 0 0,2-5-1 16,2-6-1-16,4-3 0 0,1-3 0 15,-1-1 0-15,-1 2 2 0,-4 0 0 16,-1 1 1-16,-10 6 2 0,-4 3 2 0,-8 3 0 16,-4 7 1-16,-6 0 1 0,-9 0-1 15,-1 6 0-15,-4 0 1 0,-2 2-2 16,-2 2-1-16,2 2 0 0,-3 3 0 15,6 0 0-15,2 1 0 0,5 0-1 16,6-1 0-16,0 0 0 0,6-4 0 16,5-2 0-16,2-5 0 0,6 0 1 15,2-4 0-15,2 0 0 0,3-4-4 16,0 0-8-16,-3-1-14 0,-6 1-17 0,-3-2-117 16,-8 0-124-16,-10 1-305 0</inkml:trace>
  <inkml:trace contextRef="#ctx1" brushRef="#br3" timeOffset="212307.7">23755 16254 466 0,'0'-5'109'0,"0"1"4"0,0 4-74 16,0-4-7-16,4 4-4 0,-4 0-2 15,4-4-3-15,-4 4-2 0,2-4-3 16,-2 4-3-16,6-4-1 0,-6 4 0 15,3-7 1-15,-3 4 0 0,0-1-2 16,0-1-1-16,0 1-2 0,-5 0-1 16,-1 4-3-16,-6 0-1 0,-1 0-1 0,-1 10-1 15,-5 1-1-15,-1 6 1 0,-2-1 1 16,-2 5-1-16,-2 4 1 16,5 3 0-16,2-1-1 0,4 0 0 0,4-2 0 15,11 0-2-15,0-3 1 0,13-6-1 16,7-8 0-16,6-4 1 0,3-4-1 15,8-11 1-15,3-3-1 0,6-5 0 16,5-6 0-16,4 0 0 0,5-6-1 0,0-3 1 16,5-3 0-16,0-4-1 0,-4-5 1 15,3-1 0-15,-3-8-1 0,-1-2 1 16,0-1-1-16,-7 7 1 0,-7 5-1 16,-6 6 0-16,-7 8 1 0,-14 11 1 0,-1 6 1 15,-10 9 0-15,-8 6 1 0,0 3 0 16,-8 12 1-16,-6 8 0 0,-4 9-2 15,-7 11 0-15,-4 7-1 0,-4 5 0 16,-4 3-1-16,1 2 0 0,-2-4 0 16,5-1 0-16,1-4 0 0,9-6 0 15,0-3 0-15,7-6-1 0,4-5 1 16,0-7 0-16,5-4 0 0,0-9-1 16,1-3 1-16,0-5-1 0,-2-3 0 0,2-6-1 15,-2-2 0-15,0-3-1 0,-2-3 1 16,3-1-1-16,-1-2 2 0,-4 0-1 15,1 1 1-15,1 0 0 0,-2 3 1 16,-1 1 0-16,0 3 1 0,0 3 0 16,5 2 0-16,1 4-1 0,1 0 0 15,6 4 0-15,0 3-1 0,5 3-1 16,3 1 0-16,4 1 1 0,3 2 0 16,2-2 0-16,5-1 0 0,3-3 0 15,1-2 0-15,-3-2 0 0,3-4 0 0,-1 4 0 16,-3-4 1-16,-5 0-1 0,-3 0-2 15,-6 0-9-15,-4 0-15 0,-4 0-18 16,-7 0-115-16,-2 0-123 0,1-4-303 16</inkml:trace>
  <inkml:trace contextRef="#ctx1" brushRef="#br3" timeOffset="213641.01">14896 18072 410 0,'4'-6'98'0,"0"0"5"0,-4 0-63 15,0 1-6-15,4-1-2 0,-4 1-3 16,3-2-2-16,-3 0-3 0,4 0-1 0,-4-2-3 15,0 0-1-15,0-2-3 0,0-1-1 16,0-1 0-16,0-1 0 0,-6-1 0 16,1 1 0-16,-3 0 0 0,0 1 2 15,-5 2 1-15,-1 3 1 0,-4 3-2 16,-2 5-1-16,1 0-2 0,-2 11-3 16,2 3-3-16,-1 7-3 0,2 5-2 15,3 3-2-15,3 1 0 0,4-2-1 16,6-3 0-16,2-5 0 0,4-5-1 15,6-6-1-15,2-9 0 0,3 0-1 0,7 0 0 16,2-9 0-16,3-3 0 0,0-4 2 16,0-3-1-16,2 0 2 0,-6 0 0 15,-3 0 0-15,-7 3 0 0,-1 6 1 16,-6 3-1-16,-6 7 1 0,0 0-1 16,0 10 1-16,-9 6 0 0,4 0 0 15,0 3-1-15,5-1 1 0,0 1-1 16,5-3 0-16,5-5 0 0,6-5 0 0,3-6-1 15,7-9-2-15,7-8-3 0,3-9-1 16,5-7-1-16,7-5 0 0,8-8 0 16,4-4 1-16,3-2 1 0,1-1 4 15,-2-2 1-15,-3-5 1 0,-7-2 0 0,-5 4 0 16,-11 4 0-16,-6 7 1 0,-9 9 1 16,-3 9 4-16,-9 12 2 0,-4 10 0 15,-10 7 0-15,-4 10 1 0,-4 11 1 16,-7 12-2-16,-2 9-4 0,-7 11 0 15,1 8-1-15,-4 1 0 0,-1 5-1 16,2-1 0-16,2-3 0 0,2-3-1 16,2-7 0-16,7-8 0 0,2-1-1 15,7-15 1-15,2-6-2 0,3-8 1 16,4-8-1-16,-3-7 1 0,3 0 0 0,0 0 0 16,-4-9 0-16,-2-4 1 0,-3-5 0 15,-2-3-1-15,-1-2 1 0,-3 0 1 16,-4-1 1-16,-1 4 3 0,2 3 2 15,0 6 3-15,1 4 2 0,2 4-1 16,3 3 1-16,4 0-3 0,4 5-3 16,4 0-3-16,6 4-2 0,6 0-1 15,11 1 0-15,5-2-1 0,8 2 1 16,8-2 1-16,0-2-1 0,1-6 1 0,-2 3-1 16,-4-3-5-16,-7 0-10 0,-8 0-20 15,-6 0-18-15,-9 7-121 0,-3-3-133 16,-6 4-320-16</inkml:trace>
  <inkml:trace contextRef="#ctx1" brushRef="#br3" timeOffset="214565.42">16571 17864 435 0,'-6'-11'104'0,"4"2"5"0,-3-4-66 16,-1 1-6-16,-1-1-3 0,0 2-2 15,-1 2-3-15,-6-3-3 0,1 1-3 16,-5 8-3-16,3-2-2 0,-5 5-2 15,-3-4-1-15,2 4 1 0,-5 7-1 0,3 3-1 16,-3 4-2-16,1 4-1 0,2 2-3 16,5 5-2-16,1 0-2 0,8 2-2 15,3-7-1-15,6-1-1 0,0-6 0 16,13-4-1-16,1-9 1 0,6-7-1 16,6-8-1-16,4-5 0 0,3-6 0 15,3-5 0-15,0-4-1 0,-1-1 1 16,-2-2-1-16,-4-1 0 0,-3 0 0 0,-3 1 1 15,-6-4 0-15,1-1 0 0,-4 2 0 16,0 1 1-16,-3 3 1 0,-2 1 0 16,1 7 0-16,-1 8 0 0,-4 6 1 15,-2 5 1-15,-3 5 0 0,0 5 0 16,0 7 0-16,-8 6 2 0,-1 8 0 16,-3 10-1-16,-1 7 1 0,-5 7-1 0,1 5 0 15,0 4 0-15,1-3 0 0,2-4-2 16,2-2 0-16,3-3-1 0,6-3 1 15,3-7-1-15,7-7 0 0,4-1-1 16,7-6 1-16,5-12-1 0,6-6 0 16,4-10 0-16,7-2 0 0,2-9 0 15,5 1 0-15,-3-1-1 0,0 1 2 16,-3 3-1-16,-7 3 1 0,-7 4-1 16,-5 6 2-16,-12 4 2 0,-3 0 1 15,-7 12 0-15,-7 0 1 0,-3 4 0 0,-1 3 0 16,-1 1-2-16,-1 0-5 0,6-1-6 15,1-8-11-15,6 0-8 0,0-11-14 16,8 0-48-16,4-11-62 0,5-7-99 16,3-2-218-16</inkml:trace>
  <inkml:trace contextRef="#ctx1" brushRef="#br3" timeOffset="-214675.28">17100 17561 598 0,'-12'9'131'16,"4"1"2"-16,-3-2-98 0,3 1-10 0,2-3-3 16,3 0-2-16,-1-1-4 15,4-5-1-15,0 5-2 0,0-5-5 0,6 0-3 16,-1-5-4-16,1 0 1 0,-2 0 0 16,2 0 0-16,-1-1 2 0,-5 0 2 15,0 1 1-15,0 5 0 0,0-5-1 16,0 5 0-16,-6 0-1 0,1 0-5 15,1 0-9-15,0 5-9 0,1-5-12 16,3 4-16-16,-4-4-107 0,4 0-117 16,6 4-273-16</inkml:trace>
  <inkml:trace contextRef="#ctx1" brushRef="#br3" timeOffset="-212959.22">17191 17899 408 0,'9'-13'94'0,"3"-3"4"0,2-3-66 0,9-5-2 16,0-3 1-16,8-4 0 0,-1 0-1 15,7-2-2-15,-2-4-4 0,5-4-4 16,-7-7-5-16,0-3-4 0,-2 0-3 16,-4-1-1-16,-8 2 0 0,-5 5 2 15,-6 9 2-15,-3 12 0 0,-5 10 0 16,-7 14 0-16,-7 4-1 0,-4 14-2 15,-7 10-3-15,-2 11-2 0,-7 14 1 16,-1 10 0-16,-9 8 1 0,3 14 0 0,-3 13 0 16,3 3 0-16,-1 9 0 0,-1-10-2 15,6 1 0-15,4-2-1 0,4-12-1 16,8-16 1-16,5-8-2 0,6-16 1 16,6-6-1-16,4-13 0 0,5-11 0 15,1-9 0-15,5-8 0 0,-2-5 1 16,3-9 0-16,0-7 1 0,1-11-1 0,1-8 0 15,1-7 0-15,5-10 0 0,-3-2-2 16,-1 0 0-16,1-8-1 0,-4-1 0 16,-5-1 0-16,-2 0 0 0,-6 10 1 15,0 2 0-15,0 4 0 0,0 11 1 16,0 12 0-16,-5 9 0 0,5 8 0 16,0 3-2-16,0 5 1 0,0 5-1 15,10 0 0-15,1 0 1 0,5 6-1 16,6-6 1-16,6 6 1 0,9-6 0 0,4 0 0 15,6-7 0-15,4-5 0 0,4-8 0 16,1-2-1-16,0-6 1 0,-2-3 0 16,3-3 0-16,-3-3 1 0,-6 0-1 15,-4 3 0-15,-6-2 0 0,-7 4 1 16,-7 0-1-16,-9 3 1 0,-6 7 2 16,-9 4 0-16,0 6 0 0,-9 6 1 0,-5 6-1 15,-2 6 1-15,-8 7 0 0,-2 7-1 16,-2 6 0-16,-4 7 0 0,4 6 0 15,-4 5 0-15,3 11 0 0,-3 8 0 16,-2 8 1-16,-3 13-1 0,-1 6 1 16,-3 5-1-16,0 7 1 0,1-4-1 15,1-1-1-15,5-7 0 0,2-10-1 16,11-13 0-16,3-10-1 0,9-17 0 0,5-8-1 16,9-11 0-16,3-11 1 0,9-10-1 15,-1-11 1-15,4-9 0 0,-1-7 0 16,5-7 0-16,-4-5-3 0,0-8 0 15,1-7-1-15,-1-2-1 0,-5 2 0 16,-2-4 0-16,-6 0 1 0,-3-4 1 16,-4 3 2-16,-5 10-1 0,-3 7 2 15,-3-1 0-15,3 9 1 0,0 9 0 16,-2 10-1-16,7 3 0 0,-1 3 0 0,4 0-1 16,0 9 1-16,12-4-1 0,1 4 0 15,8-8 0-15,5 1 0 0,6 1 1 16,4-1-1-16,7 0 1 0,4 2 0 15,-1-3 0-15,1 3 0 0,-3 0 0 16,-3-4 0-16,-5 1 1 0,-3-2-1 16,-5-1 2-16,-7 0 0 0,-5 0 2 0,-5-1 2 15,-4 5 2-15,-5-2 0 16,-2 3 1-16,0 0 2 0,-8 1-1 0,-3 1 0 16,2 0 0-16,-5 4 0 0,-1 0 0 15,-2 0 0-15,-4 6 0 0,1-2-2 16,-5 6-1-16,-2 1-1 0,0 4-2 15,1 2-1-15,2 1-2 0,3 2 0 16,6 0-1-16,8-2 0 0,7 6-1 16,7-3 1-16,9 1 0 0,10-4-1 0,6-2 1 15,2-4 0-15,5-1-1 0,1-11 1 16,1-4 0-16,-2-2 0 0,-3-6 0 16,-3-4 0-16,-3 2 0 0,0-4 1 15,-7-2 0-15,2-2-1 0,-6-4 1 16,-3 2 0-16,-4-3 0 0,1-2-1 15,-5 2 1-15,3 1-1 0,-3 1 1 16,-1 5 0-16,4 1-1 0,0 4 0 0,4 4 1 16,3 2-1-16,1 2 0 0,5 4 0 15,-1 3 0-15,2 0 0 0,2 0 0 16,-2 3 0-16,6-3 0 0,-1 6 0 16,0-2 0-16,2 2 0 0,-1 1 0 15,2 0 0-15,-3 2 0 0,-4 0 0 16,-3-1-1-16,-2 2 1 0,-9-2 1 0,-3-2 1 15,-9 3 0-15,0-2 3 0,-12 2 0 16,-5 0 1-16,-2 4 1 16,-5 2 0-16,-1 0 0 0,1 5 0 0,-1-2-1 15,6 1-2-15,1-1 0 0,6-2-1 16,5-3-1-16,7-1-1 0,4-4-1 16,5-2 1-16,7-2-1 0,3-4-3 15,7 0-4-15,1 0-6 0,2 0-10 16,1-4-14-16,0-1-14 0,-3 0 42 15,-5-2-166-15,-8 4-127 0,-8-4-318 0</inkml:trace>
  <inkml:trace contextRef="#ctx1" brushRef="#br3" timeOffset="-211481.03">18874 17777 383 0,'-6'0'91'16,"0"0"4"-16,-2 0-57 0,2 0-7 15,-1 0-5-15,4 0-2 0,3 0-3 0,0-4-4 16,0 4-2-16,10-5-5 16,4-1-2-16,5-1-3 0,7-5-2 15,4-1 0-15,4-5 1 0,4-3 3 0,0-4 1 16,1-1 3-16,-5-1 1 0,-2-5 2 16,-2 0 2-16,-6 1 0 0,-5 1-1 15,-5 3 1-15,-6 3 1 0,-8 4 1 16,0 6-2-16,-14 6-1 0,-3 4-2 15,-3 9-2-15,-3 7-3 0,-4 4-3 16,0 6-1-16,1 6-1 0,0 3 1 16,6 4 0-16,0 2 0 0,4-1 0 0,6 0 0 15,10-5-2-15,0-3 0 0,6-5-1 16,8-4 0-16,5-7 0 0,7-4 0 16,4-8 0-16,6-3 0 0,5-6-1 15,2-6 1-15,4-1 0 0,3-5 0 16,1-1-1-16,-5 0 1 0,0 1-1 15,-7 4 1-15,-8 1 0 0,-8-1 2 16,-7 3 3-16,-5 3 3 0,-8 1 0 0,-3 2 1 16,-4 4 0-16,-2 4 0 0,-2 5-3 15,-4 4-3-15,-1 3-2 0,-3 4-1 16,-2 2 0-16,-1 1-1 0,2 1-1 16,1 0-2-16,3 2-4 0,3-2-3 15,6-5-3-15,4 2-3 0,6-6 0 16,4-4 0-16,8-7 2 0,5-5 2 15,6-7 3-15,-2-2 3 0,7-5 1 16,-2-2 2-16,-6 1 1 0,0 5 1 16,-8 6 2-16,-2 1 2 0,-4 8 0 0,-5 0 1 15,-5 4 0-15,3 2 1 0,-2 3-1 16,1-2-1-16,2 1-1 0,1 2 0 16,0-5-2-16,7 0 1 0,1-5-1 15,6 0 1-15,1-9-1 0,8 1 0 16,4-3 0-16,5 0 0 0,3-4 0 0,0-8-1 15,0-6 1-15,3-8 0 0,2-6 0 16,1-6 0-16,1-9 0 0,8-4 0 16,-1 3 0-16,2-1 0 0,-5 0 0 15,-1 5 0-15,-5 3 0 0,-13 8 0 16,-8 9 2-16,-5 9 0 0,-8 8 3 16,-7 12 2-16,-6 9 0 0,-4 12-1 15,-5 9 1-15,-4 8-1 0,-7 7-2 16,0 6-1-16,-4 6-2 0,-4 5 0 15,1 3 0-15,-3-4-1 0,0 6 1 0,3-3-2 16,1-4 1-16,5-6-2 0,2-6-1 16,5-7-2-16,2-4 0 0,3-10 0 15,1-4-1-15,4-3 0 0,-2-4 0 16,0-3 1-16,-1-2 0 0,0-5 0 16,-2 0 1-16,-2 0-1 0,-1 0 2 0,-1-6 0 15,2 0 1-15,-3 1 0 0,1 0 4 16,0 1 2-16,-2-2 4 0,2 3 2 15,1-1 3-15,2-1 2 0,1 2 2 16,4-1-2-16,5 4-2 0,0-5-4 16,0 5-1-16,13-6-3 0,2 0-2 15,9 0-2-15,3-1 1 0,2 1-1 0,6 0 0 16,0 2 1-16,-4 4-1 0,-1 0 0 16,-5 0-5-16,-5 3-11 0,-6 2-14 15,-8-1-18-15,-6 0-113 0,-6 6-122 16,-6-2-297-16</inkml:trace>
  <inkml:trace contextRef="#ctx1" brushRef="#br3" timeOffset="-210281.25">21182 17544 417 0,'0'-12'97'0,"2"-3"5"16,4 4-67-16,-1-3-2 0,3 2-2 15,-1-1-1-15,0-3-2 0,5-2-3 16,3-3-4-16,5-4-4 0,5-1-4 16,6-6-2-16,8-2 0 0,4-1-1 15,3-2 1-15,-1 2 0 0,-4-2 0 16,-1 4 0-16,-7 3 0 0,-8 6-1 16,-10 4 0-16,-5 7 3 0,-6 5-2 15,-4 8-2-15,-10 17 1 0,-7 3-2 16,-4 10 1-16,-11 10-4 0,-4 8-2 15,-8 4 0-15,2 8-1 0,-3 1-1 16,4 0 1-16,3-1-1 0,6-7 0 0,5-2-1 16,6-8 1-16,3-8-1 0,4-9-1 15,5-7-2-15,2-6-2 0,2-5 0 16,-1-4 0-16,6-4 0 0,0 0-1 16,-2-4 2-16,2-3 1 0,-4-2 1 0,4-4 1 15,-6-1 0-15,0-1 1 0,2 0 2 16,-3 0 2-16,1 2 2 0,-1 0 2 15,-2 4 1-15,6 3 0 0,3 0 0 16,0 2-2-16,0-1-2 0,12-1-2 16,4-1-1-16,7 0-2 0,5-4-1 15,10 2 1-15,5-2 0 0,4 3 1 16,4-1-1-16,-4 1 0 0,-2 5-1 16,-6 3 1-16,-9 0 0 0,-4 9 1 0,-12 1 2 15,-6 10 2-15,-8 0 1 0,0 5 1 16,-5 0 1-16,-6 1 0 0,2 0-1 15,-2-3-2-15,-2-3-1 0,6-4-2 16,0-4-1-16,1-3 0 0,6-2-2 16,-6-7-4-16,6 0-7 0,0 0-10 15,0-4-12-15,0-2-16 0,-3-1-109 0,-1 1-118 16,-2 6-278-16</inkml:trace>
  <inkml:trace contextRef="#ctx1" brushRef="#br3" timeOffset="-209891.31">21731 17273 563 0,'-9'0'125'0,"-1"0"3"16,-2 0-92-16,2 8-11 0,0 1-4 15,3-1-3-15,1 2-2 0,4-3-3 16,2 0-2-16,5 1-3 0,0-5-4 15,4 1-2-15,-1-4-1 0,4 0 1 16,-3 0-1-16,1-4 1 0,-2 1 1 16,-3 3 4-16,-5-5 2 0,3 5 3 15,-3-5 2-15,-6 5 2 0,1 0 0 0,-1-4 0 16,0 4-3-16,-2 0-2 0,0 4-4 16,3-4-1-16,-1 0-2 0,2 0-1 15,-1 3-2-15,5-3 1 0,0 0-2 16,0 0 1-16,5-3 0 0,-1 3-1 15,-4-6 1-15,6 6-1 0,-6-5 1 16,4 5 1-16,-4-4-2 0,0 4 1 16,0 0-5-16,0 0-6 0,-4 6-10 15,-1-2-12-15,0 1-18 0,0 5-110 0,5-2-121 16,0 1-285-16</inkml:trace>
  <inkml:trace contextRef="#ctx1" brushRef="#br3" timeOffset="-208647.15">21951 17490 412 0,'6'-4'95'0,"-1"-1"5"0,-5 5-65 0,0 0-3 16,0 11-1-16,0 1-1 0,-11 4-2 16,3 2-1-16,-4 4-4 0,-1 0-4 15,-1 1-3-15,-1-2-3 0,-1-1 0 16,3-3-3-16,2-4-1 0,-1-3-2 16,5-1-2-16,7-6-1 0,0-3-2 15,0-3 0-15,13-5-1 0,2-3 0 0,4-3 0 16,8-3 0-16,6-3 0 0,1-4-1 15,3-3 1-15,-3 3-1 0,-2 1 0 16,-3 1 0-16,-4 4 0 0,-9 3 0 16,-2 9 0-16,-5 6 2 0,-5 4 1 15,-4 7 0-15,0 5 0 0,-3 2 0 16,-1 2 0-16,-4 1 0 0,2-1-1 16,2-3-1-16,-1-4-1 0,5-2 0 15,0-5-1-15,3-6 1 0,4 0-2 16,6-9-1-16,3-3 0 0,3-4-1 0,3-3-1 15,2-1 2-15,1 0-1 0,3 4 1 16,-1 2 1-16,-3 5 1 0,-1 5 0 16,-4 4 2-16,-3 4-1 0,-2 3 1 0,-5 4 0 15,-3 3 0-15,-6 2 0 0,6 1 0 16,-6 0-1-16,3-1 1 0,-3-3-1 16,7 0 0-16,-1-3 0 0,7-3-1 15,3-2-1-15,5-5 1 0,5 0-2 16,1-7-1-16,4-4 1 0,2-3 0 15,0-7 0-15,1-5 0 0,-4-5 1 16,0 0 1-16,-3-1 1 0,-1 1 0 16,-7 3 2-16,-5 3 3 0,-4 7 3 15,-6 4 3-15,-4 6 4 0,-10 4 3 16,-3 4 3-16,-4 10 1 0,-1 2-3 16,-3 6-2-16,-2 5-4 0,1 6-3 0,2 4-4 15,5 2-2-15,2 1-3 0,6-2 0 16,7 0-1-16,3-7 0 0,10-6-1 15,8-7 1-15,7-8-2 0,10-6-1 16,10-4-1-16,6-8 0 0,6-1 1 16,0-11-1-16,4-5 1 0,-4-4 0 15,-5-1 2-15,-5-3 1 0,-8 0 0 0,-6 0 0 16,-3 7 0-16,-7 7 1 0,-7 6-1 16,-3 4 2-16,-8 5-1 0,-1 4 1 15,-7 4 1-15,0 5-1 0,-4 0 0 16,1 0 0-16,3 3-1 0,-6 1 0 15,6-2-1-15,-4 2 1 0,4-1 0 16,0 3 0-16,0 0 1 0,0 3 0 16,6 1 0-16,-2 3 0 0,1 3 1 15,3 3-1-15,-2 1-1 0,1 1 1 0,1 1-1 16,3-3 0-16,-2 0 0 0,2-1-1 16,0-3 1-16,-2 1-1 0,-1-5 1 15,-3 1-1-15,-5-4 1 0,0-1 0 16,-5-3 1-16,-2-3 0 0,-5-1 1 15,-2 0 4-15,-3-5 0 0,-3 3 0 16,-2-3 1-16,3 0 0 0,-2 0-1 0,3-3-2 16,1 3-2-16,-1-5-4 0,5 0-8 15,1 5-12-15,2-3-14 0,1 3-16 16,-1-5-112-16,10 5-122 0,0 0-288 16</inkml:trace>
  <inkml:trace contextRef="#ctx1" brushRef="#br3" timeOffset="-207819.06">22654 17542 381 0,'0'0'85'0,"0"-6"2"15,4 1-60-15,1-2-10 0,1-1-2 16,2-4 0-16,2-1 3 0,2-1 0 0,2-1 2 16,-2-1 0-16,-1 0 0 0,-1 0 0 15,2 1 0-15,-5 0-2 0,0-2-1 16,-3 2-1-16,-4-1-1 0,0-1 0 15,0 2-1-15,-3 1 0 0,-5 2-2 16,-1 4 0-16,-1 4-1 0,-4 4 0 16,1 4 0-16,-3 6 2 0,2 2 1 15,0 5 0-15,3 3 1 0,1 2-1 16,-1 2 0-16,4 4-3 0,1 3-3 16,1 0-1-16,1-1-3 0,4-1-1 0,0 0-4 15,0-3-7-15,9-6-6 0,1-4-8 16,4-5-6-16,4-5-11 0,0-6-11 15,3 0-98-15,0 0-98 0,0 0-244 16</inkml:trace>
  <inkml:trace contextRef="#ctx1" brushRef="#br3" timeOffset="-206240.11">14970 18003 246 0,'-4'0'75'0,"4"0"6"0,-6 0-25 15,6 0-7-15,-5 0-6 0,5 0-5 16,0 0-7-16,-4 0-6 0,4 0-6 16,0-4-3-16,0 4-4 0,0-8-3 15,0 1 0-15,0 0-1 0,0-4 1 16,4 0-1-16,-4-2 1 0,6-2 1 15,-3 3 1-15,-3 0-1 0,6 1 0 16,-6 1 0-16,3 4 0 0,-3-1 1 0,0 3-1 16,0 4-2-16,0-4 0 15,0 4-2-15,0 5-2 0,-7 1 0 0,3 3-1 16,-2 2-2-16,1 2 1 0,-2 1 0 16,3-2 0-16,-1 0 0 0,-1 0 0 15,4-4 0-15,2-3 0 0,0 0-1 16,0-5 1-16,0 0-1 0,2 0 0 0,4-6 0 15,0-2 0-15,2 0 0 0,-1-3 0 16,1 0 0-16,-4-1 0 0,0 4 0 16,-4 2 0-16,0 1 0 0,0 5-1 15,-5 0 1-15,-1 6-1 0,1 1 1 16,0 5-4-16,-4 0-5 0,2 4-9 16,1 0-12-16,0 2-98 0,1 3-101 15,-6 0-249-15</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14T16:39:13.927"/>
    </inkml:context>
    <inkml:brush xml:id="br0">
      <inkml:brushProperty name="width" value="0.05292" units="cm"/>
      <inkml:brushProperty name="height" value="0.05292" units="cm"/>
      <inkml:brushProperty name="color" value="#002060"/>
    </inkml:brush>
  </inkml:definitions>
  <inkml:trace contextRef="#ctx0" brushRef="#br0">18584 10210 178 0,'0'0'47'0,"0"0"6"16,0 3-15-16,0-3-2 0,0 0-1 15,0 0 1-15,5 0 0 0,-5 0 0 16,0 0-3-16,4-5-5 0,-4 5-6 16,4-5-4-16,-4 5-3 0,3-6-3 15,-3 3-2-15,4-1-1 0,0-1-2 16,2 1-2-16,-1-2 0 0,0 1-2 15,1 0 0-15,0 0-1 0,-1-3 0 16,4 2-1-16,-2-1 0 0,-1-1 0 16,0 1 0-16,2 0 0 0,-2-2-1 0,1 0 1 15,-1 0 0-15,1 1 0 0,3-1 0 16,-3-2-1-16,-1 4 1 0,0-2-1 16,1 1 1-16,-5 2-1 0,-2-1 1 15,5 1 0-15,-5 2 0 0,0-3 2 16,0 4 1-16,0-2 0 0,0 1 2 15,0 0 0-15,-5-2 1 0,1 2-1 16,-1-3 1-16,0 3-1 0,0-3 1 0,-1 3-2 16,-2-2 1-16,2 2 0 0,2-1 0 15,-1 0 1-15,0 2 0 0,5 0-1 16,-5 3 0-16,1-5 0 0,4 5-1 16,-7-4-2-16,4 4 0 0,-1 0-2 15,0 0 1-15,-2 0-1 0,4 7-1 16,-3-7 1-16,-2 5 0 0,3 1 0 15,0-2 1-15,-1 3 0 0,1-1 0 0,0 0 1 16,1 1-1-16,3 2-1 16,-9-1 1-16,9 1-1 0,-4-1 0 0,4 1-1 15,-3 0 1-15,3-1-1 0,0-1 0 16,-4 1 0-16,4-1 0 0,0-1 0 16,-6 2 1-16,6-1-1 0,0 0 0 15,-3 3 1-15,3 0 0 0,-4 1 0 16,4 1 0-16,-7 2 1 0,4-2-1 0,-1 1 1 15,1-2-1-15,3-1 0 0,-5 0 0 16,5-4-1-16,0 2 0 0,0-1 1 16,5-1-2-16,-2 0-2 0,2 0-6 15,1-2-8-15,1 0 1 0,0-4-105 16,1-6-96-16,4 0-242 0</inkml:trace>
  <inkml:trace contextRef="#ctx0" brushRef="#br0" timeOffset="28747.14">3433 6158 241 0,'0'0'65'16,"0"-6"5"-16,-6 6-33 0,6-5-5 16,0 5-5-16,0 0-4 0,0 0-5 15,0 0-3-15,0 0-3 0,0 0 0 16,0 0 2-16,0 0 1 0,0 0 0 0,-2 0 0 16,2 0 0-16,0 0-2 0,0 0-4 15,0 0-2-15,0 0-2 0,0 3 0 16,0-3 0-16,2 4 2 0,4-4 0 15,-1 6 2-15,3-6 1 0,1 3 0 16,10-3 1-16,1 0 0 0,6 0 0 16,4 0 0-16,7 4-1 0,2-4 0 15,0 0 0-15,0 5-1 0,3-2-1 16,-3-3-1-16,0 0 0 0,1 0 0 16,-1 0-1-16,5-3-1 0,5-1 0 0,5 4 0 15,-2-3-1-15,0 3-1 0,-4 3 0 16,0 2 0-16,-2-5-2 0,-6 0 1 15,1 0 0-15,2 0 0 0,8-5 0 16,5 3 0-16,-2-3 1 0,2 5-1 16,-4-4 0-16,-2 4 1 0,-5 0-1 15,-4 4 0-15,-8-4 0 0,-2 4 0 0,-2-4 0 16,3 0 0-16,1 0-1 0,-2 0 0 16,-2 0 0-16,4 0 0 0,3 0 0 15,3 0 1-15,-2 0-1 0,-4 3 2 16,-2-3 0-16,4 0 1 0,-2-3 1 15,-3-2 0-15,1-1 0 0,0 2-1 16,-2-4 1-16,8 4-2 0,1 0 0 0,4 4-1 16,-2 0 0-16,-6 0 0 0,1 0-1 15,1 0 0-15,-2 5 0 0,-4-5-1 16,-1 6 0-16,-2-2 0 0,1-1 1 16,3-3 0-16,-4 3 0 0,0-3 1 15,0 0 1-15,4 0 1 0,-3-5 0 16,0 5 0-16,10 0 0 0,0 0-1 15,-3 0 0-15,-1 4-1 0,-1 2-1 16,4-1 0-16,-2-2 0 0,-8-3-1 0,3 6 1 16,-2-6-1-16,-1 0 1 0,4 0-1 15,-2 0 1-15,3-6-1 0,2 6 1 16,4-3-1-16,1 3 1 0,1 0-1 16,1 0 1-16,-3 0 0 0,-3 3-1 15,-3-3 1-15,-4 4 0 0,-3-4 0 16,-4 0 0-16,0 0 0 0,-1 0 0 15,2 0 0-15,0-5 0 0,0 5 0 0,4-5-1 16,-3 5 1-16,5 0 0 0,0 0 0 16,-1 0 1-16,3 0 0 0,-7 0 1 15,3 0 1-15,-3 5 0 0,-7-5 0 16,-2 3 0-16,0-3-1 0,-2 5 0 16,1-1-1-16,-6-4 0 0,4 5 0 15,-2-5-1-15,-2 5 1 0,3-5 0 16,-1 0 0-16,2 0 1 0,-3 0 0 15,0 0 1-15,-2 0 0 0,2 0 0 0,-2 0-1 16,-2 0 0-16,-2 0-1 0,3 0-1 16,-5 0-1-16,2 3-4 0,-2 1-7 15,0 2-9-15,-7-1-13 0,-2 1 66 16,-8-1-186-16,-3 0-127 0,-4-5-324 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37:33.430"/>
    </inkml:context>
    <inkml:brush xml:id="br0">
      <inkml:brushProperty name="width" value="0.05292" units="cm"/>
      <inkml:brushProperty name="height" value="0.05292" units="cm"/>
      <inkml:brushProperty name="color" value="#7030A0"/>
    </inkml:brush>
  </inkml:definitions>
  <inkml:trace contextRef="#ctx0" brushRef="#br0">3717 8916 378 0,'-7'0'82'0,"2"-4"1"16,5-2-60-16,11 3-13 0,2 3-7 0,3 0-4 15,7 0 0-15,0 0 1 0,4 0 0 16,5 0 0-16,2 0 0 0,6 0 0 16,11 0 0-16,3 0 2 0,6 0 0 15,4 0 0-15,0 0 0 0,5 0 0 16,7 0 0-16,1-4 1 0,-1 4 0 16,6-6 1-16,3 1 0 0,5-1 2 0,5 0 0 15,1 2 0-15,-6-1-1 0,5 5 1 16,5-6-2-16,9 2 0 0,4 4-1 15,-4 0-1-15,-5 0 0 0,3 0 0 16,7 0 0-16,-3 0 0 0,-10 0 0 16,-3 5 0-16,6-5 0 0,5 0 0 15,-1 0 1-15,-5 0-2 0,0 4 1 16,4-4-1-16,6 0 1 0,-6 3-1 16,-8 2 1-16,-1-3-1 0,-1-2 0 15,-1 9 1-15,-5-2-2 0,-10 2 1 0,-3 0-1 16,-4 0 0-16,-6 3 0 0,-5 0 0 15,-5-4-1-15,-5 4 1 0,-2-4 0 16,-2-1 0-16,-8-3 1 0,-6 0 0 16,-6-4 1-16,-9 5 0 0,-7-5-5 15,-8 0-12-15,-5 0-82 0,-8 0-82 16,-4-8-210-16</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4:42:32.623"/>
    </inkml:context>
    <inkml:brush xml:id="br0">
      <inkml:brushProperty name="width" value="0.05292" units="cm"/>
      <inkml:brushProperty name="height" value="0.05292" units="cm"/>
      <inkml:brushProperty name="color" value="#7030A0"/>
    </inkml:brush>
  </inkml:definitions>
  <inkml:trace contextRef="#ctx0" brushRef="#br0">3917 7772 295 0,'26'-18'68'0,"-1"5"1"0,1 1-48 16,-3 5-8-16,3 3-6 0,4 4-4 15,1 0-1-15,0 6 0 16,0 0 0-16,-3 2 1 0,5 0 2 0,3 0 1 15,0 2 0-15,5 0 1 0,12 0 0 16,11 1 0-16,6 0-1 0,6-1-1 16,1 1 0-16,6-3-1 0,3 0 0 15,-2 1 0-15,-1-4-1 0,0 1-1 0,4 0 1 16,8-6-1-16,8 0 0 0,5 0 0 16,-1 0 1-16,4 0-1 0,8-6 0 15,0-1 0-15,-5 3 1 0,-2-1-1 16,-6 0 0-16,13-3 0 0,-6 1 0 15,-7 2 0-15,5 5-1 0,2-6 0 16,6 0 0-16,-7 6 0 0,-13 0 0 16,7 0-1-16,3-4 1 0,-2 4 0 0,-7 0 0 15,-6 0-1-15,-1 0 1 16,4-5 0-16,-4 5 0 0,-9 0 0 0,-5 0 0 16,-4-4-1-16,-4 4 1 0,-3 0 0 15,-11 4-1-15,-3-4 0 0,-5 7 1 16,-4-1-1-16,-2 2 0 0,-2 1 1 15,-7-2-1-15,-2 2 0 0,-10 2 0 16,-2-1 0-16,-3 0 0 0,-4-2 0 16,-1 3 0-16,-1-4 0 0,-2 2 0 15,-1-4 0-15,0 2 0 0,-3-4 1 0,2 1-1 16,-4-4 1-16,0 4 3 0,-3-4 1 16,0 0 3-16,4 0 1 0,-4-7 0 15,0 4 1-15,-4-1-1 0,-2-2-2 16,-1-1-3-16,-6 1-1 0,0-2-1 15,-2 1-1-15,-4 0 0 0,-4 1-1 16,-1-1 1-16,-5-1 0 0,-4 1 0 0,-3 1 0 16,-3 0-1-16,-4-3 1 0,-4 5 0 15,-11 4 0-15,-10-4-1 0,-12 4 1 16,-9 0-1-16,-15 5 0 0,-13-2 1 16,-13 3-1-16,-4-1-1 0,-11 2 0 15,-6-1-2-15,-7-1-2 0,-9-5-6 16,1 4-6-16,-4-4-20 0,-3-7-60 15,5-1-74-15,-1-1-173 0</inkml:trace>
  <inkml:trace contextRef="#ctx0" brushRef="#br0" timeOffset="61882.65">18285 7227 397 0,'-10'-11'90'0,"-1"-1"0"0,4 0-60 16,2 0-15-16,5 4-1 0,-7 2 2 15,7 0-1-15,0 3 1 0,-3 3 0 16,3-4 1-16,0 4-3 0,0 0-4 0,0 0-5 16,0 0-2-16,3 0-1 0,3 0-2 15,1 0 1-15,1-4 1 16,6 4 1-16,3-6 0 0,3 2 1 0,4 0 1 16,0-3-1-16,5 4 1 0,4 0-2 15,1 3 1-15,-1 0-1 0,1 4-1 16,2-1 1-16,-1 3-1 0,2-3 0 15,-1 2-1-15,2-1 1 0,5-4-1 16,6 0 1-16,1 0 0 0,5-8 0 16,-1 1 0-16,3-5 1 0,1-3 0 0,-2 2-1 15,1-1 0-15,1-3 1 0,2 1-1 16,1 3 0-16,1-1-1 0,0 3 1 16,-2 1-1-16,-3-2 0 0,-1 7 0 15,-3 0-1-15,2 0 1 0,-1 1 0 16,0-1 0-16,3 1 1 0,-6 0 0 15,-1-5 1-15,-4 3 1 0,0-3-1 0,-6 0 0 16,-1 3 1-16,0-1-1 0,-2 0-1 16,-1 1 0-16,3 0-1 0,-4 3 0 15,-4 3 0-15,-4-7-1 0,-5 7 1 16,-2 0-1-16,-7 0 0 0,-5 4 0 16,-3 0 0-16,-5 2 1 0,0 1 1 15,0 3 0-15,-2 0 0 0,-6 1 0 16,-3 0-1-16,-6 1-7 0,-2-4-10 15,-6 1-56-15,-7-5-54 0,-6-11-93 16,-10-4-218-16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3:21:29.097"/>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7030A0"/>
    </inkml:brush>
  </inkml:definitions>
  <inkml:trace contextRef="#ctx0" brushRef="#br0">884 13327 375 0,'-12'-8'80'16,"-1"0"0"-16,9 4-68 0,-2 4-4 0,3 0-5 15,-4 0-2-15,5 5 0 16,-3-1 2-16,-1 0 3 0,0 3 5 16,-1 3 2-16,0 3 2 0,2 3 3 0,-1 3 0 15,2 5 0-15,-1 7-4 0,5 2-3 16,0 2-1-16,0 1-3 0,3 3-1 15,3-1-2-15,4 2-1 0,1-7-1 16,4-1 0-16,2-6 0 0,3-1 1 16,4-5 1-16,8-8 0 0,2-6 1 15,8-6 0-15,-2-7 1 0,5-10-1 0,3-5-2 16,0-4 0-16,-4-5 0 0,-5-6-2 16,-5-5 1-16,-4-5-1 0,-10 0 0 15,-7-6 0-15,-8 0 0 0,-5-3 0 16,-10 4 0-16,-9 5 0 0,-9 9-1 15,-6 9 1-15,-9 11 0 0,-6 7-1 16,-6 11 0-16,-2 9 0 0,3 8 1 0,1 5-1 16,1 1 0-16,5 4 1 0,8 2-1 15,5-1 1-15,2-1 0 0,5-4 0 16,7 1 0-16,8-1-2 0,7-5-2 16,5-2-4-16,15-2-8 0,7-1-52 15,7 0-45-15,10-1-83 0,1-3-187 16</inkml:trace>
  <inkml:trace contextRef="#ctx0" brushRef="#br0" timeOffset="644.27">1627 13327 408 0,'-19'6'91'0,"-1"4"0"0,-1 5-71 15,-1 4-5-15,3 9-5 0,-1 4 1 16,2 6 1-16,0 3 2 0,1 3 3 0,4 5 1 16,0 6 2-16,5 5-2 0,0 5-3 15,5 5-4-15,3-1-3 0,-4 3-2 16,4-1-2-16,0-5-2 0,6-5-1 16,-2-6 1-16,1-3-2 0,2-5 1 0,3-3 0 15,0-6-1-15,2-7 0 16,0-6 0-16,-2-9 1 0,-1-8 1 0,-1-13 0 15,-8-11 0-15,0-11 1 0,0-8-1 16,-3-13 0-16,-2-9-3 0,-2-11-1 16,1-9-2-16,-1-7 0 0,2-1 0 15,5-2-1-15,6 5 1 0,3 5 2 16,4 5 1-16,4 11 1 0,3 9 1 16,4 10-1-16,-2 5 1 0,-4 7 0 15,0 8 1-15,0 6 0 0,1 7 0 16,-5 6 1-16,2 6 1 0,-3 6 0 15,0 3-1-15,1 4 1 0,-2 4-1 0,0 0 0 16,-4 3-1-16,-8-1 0 0,0 0 0 16,-4-1 0-16,-9-2 1 0,-3-1 2 15,-1-2 0-15,-4 0 1 0,-3-3 0 16,-2-1 0-16,-1-1 0 0,-3-1-2 0,-1 0-2 16,-1-3-2-16,2 4-5 0,1-4-3 15,4 0-5-15,4-2-7 0,6-5-11 16,6-5-93-16,4-5-93 0,8-5-232 15</inkml:trace>
  <inkml:trace contextRef="#ctx0" brushRef="#br0" timeOffset="1336.5">1873 13627 422 0,'-7'0'101'0,"1"0"1"0,6 3-51 0,0-3-28 16,7 0-9-16,5 0-5 0,2-5-3 15,0-1 1-15,11-2-2 0,-1-6-2 16,1 0-1-16,2-7 0 0,-1-2 0 15,-1-2-1-15,0-3 0 0,-6-2 0 16,-5-1 0-16,-6 2 0 0,-3 2 1 16,-5 6 2-16,-12 6 1 0,-2 4 1 0,-7 11 1 15,-5 5 2-15,0 11 1 0,-1 7 0 16,1 8 0-16,4 7-2 16,4 3 1-16,5 1-2 0,4-1 0 15,5-3-2-15,4-1-1 0,7-6-2 0,6-5 1 16,6-5-2-16,7-7 1 0,3-6-1 15,10-8 1-15,-1-4-1 0,3-7 0 16,6-6 1-16,-2-3-1 0,-2-4 0 0,-3-7 0 16,-3-2 0-16,-4-3 0 0,-1-1 0 15,-8 2 0-15,-5-1-1 0,-1 5 0 16,0 6 0-16,-5 6 0 0,-1 6 0 16,-2 3 0-16,1 4 0 0,-3 1 0 15,2 5 0-15,0 0 0 0,1 0 0 16,1-2 0-16,4 2 0 0,1-6 1 15,0 3 0-15,4 3 0 0,4-10 1 16,1 5 0-16,1 0 0 0,-2 2-1 16,1 3 1-16,-3-5-2 0,1 5 1 0,-9 3-1 15,2 2 0-15,-7 7-1 0,-1 5 1 16,-5 2 0-16,-4 8 0 0,0 4 1 16,0 6-1-16,-9 1 1 0,4 0 0 15,-2-2-1-15,2-4 0 0,2-1 1 16,3-6-1-16,0-6 0 0,0-4 0 15,8-3 1-15,4-3-1 0,3-5 1 16,4-4 0-16,7 0-1 0,2-7 1 0,5 0-2 16,5-1-3-16,3-2-5 0,-2-1-7 15,1 0-9-15,-1 0-17 0,0-2-87 16,-4-2-94-16,-2-1-227 0</inkml:trace>
  <inkml:trace contextRef="#ctx0" brushRef="#br0" timeOffset="1804.25">3559 13500 629 0,'0'-23'131'0,"0"-2"-3"16,6 7-117-16,-6 8-12 0,0 0-9 15,0-1-4-15,-11-1 1 0,1-1 0 0,-7 1 4 16,-4 3 6-16,-5 0 7 0,0 4 5 16,0 5 2-16,4 9 3 0,-4 5 0 15,0 5 0-15,0 7-3 0,0 4-3 16,5 6-3-16,0-2-1 0,1 2-1 16,8-3-2-16,6-1 0 0,6-7 0 15,8-4 0-15,9-8 0 0,5-7-1 0,8-6 1 16,6-8-1-16,3-8 1 0,6-4-1 15,-4-9 0-15,0 0 0 0,-3-5 1 16,-4 2-1-16,-7 2 0 0,-2 4 0 16,-11 5 0-16,-1 7 0 0,-7 5 0 15,-6 9-1-15,-5 12 1 0,-4 6 1 16,-3 4-1-16,0 7 1 0,-2 4 1 16,2 3 0-16,3-2 0 0,2-2 0 15,7-6-1-15,2-2 0 0,11-5-1 16,6-7 1-16,8-7 0 0,6-5-4 0,7-6-3 15,5-6-7-15,2-9-6 0,-1-3-6 16,6-4-9-16,-4-5-15 0,-4-2-85 16,-4 1-91-16,-5 3-221 0</inkml:trace>
  <inkml:trace contextRef="#ctx0" brushRef="#br0" timeOffset="2563.79">4202 12682 415 0,'-8'-7'108'0,"2"1"0"0,2 6-31 16,4 0-48-16,4 14-7 0,-4 6-3 0,6 10-5 16,-6 12-1-16,5 16 1 0,-5 9-1 15,0 8-3-15,-4 8-3 0,-3 10-2 16,-1 5-2-16,-4-1 0 0,-1-10-1 16,-5-8-1-16,2-5 0 0,1-12 0 15,0-14 1-15,-1-15-1 0,-3-10 1 16,4-9 1-16,-1-2 0 0,0-12 0 15,1 0-2-15,-4-12-4 0,3-5-3 0,0-5-2 16,3-7-1-16,0-3 0 0,3-4 0 16,5-1 2-16,5 3 3 0,2 1 4 15,10 4 2-15,5 3 1 16,9 3 1-16,5 9 0 0,8 5 2 0,1 6 0 16,2 3 0-16,0 10 0 0,-2 1-1 15,-6 5-1-15,2 5 0 0,-6 1 0 16,-4 2-2-16,3-1 0 0,-5-2-1 15,-4-1 0-15,-6-3 0 0,-1 0 0 0,-7-1-1 16,-6-1-4-16,-5 2-9 0,-3 4-12 16,-4-3-84-16,-1-3-18 0,-2-4-87 15,1-5-181-15</inkml:trace>
  <inkml:trace contextRef="#ctx0" brushRef="#br0" timeOffset="3498.02">4515 13232 672 0,'-10'-9'140'0,"2"2"-3"0,-1 7-131 16,5 7-15-16,4 3-18 0,-3 1-12 16,3-2-13-16,0 0-31 0,-5-2-39 15,5-4-8-15,0-6-62 0,9-4-109 16</inkml:trace>
  <inkml:trace contextRef="#ctx0" brushRef="#br0" timeOffset="3780.26">4633 13510 583 0,'13'19'127'0,"-3"-5"1"15,5 0-95-15,6 2-22 0,5 4-13 0,1 1-10 16,2-5-4-16,-5-1 0 0,-1-5-1 15,-4-1 0-15,-1-5 5 0,-5-4 6 16,3-6 9-16,-2-3 2 0,2-4 1 16,-3-3-1-16,1-6 1 0,-4-3-5 15,-7-6 1-15,-3-3-1 0,-7 0-1 16,-2-3 1-16,-7 4 6 0,0 2 3 16,-5 6 2-16,-3 7 1 0,0 9-1 15,-2 9 1-15,0 12-1 0,1 6-7 16,-1 8-8-16,1 7-10 0,5 5-10 15,4 0-18-15,0-2-88 0,5-2-98 0,2-1-235 16</inkml:trace>
  <inkml:trace contextRef="#ctx0" brushRef="#br0" timeOffset="4080.46">5097 13359 534 0,'30'-22'121'0,"-3"6"0"0,-5 10-86 16,1 12-11-16,-1 7-13 0,-5 7-5 15,-1 9-1-15,-9 7-1 0,-7 3 1 16,0 3-1-16,-12-2 0 0,1-2 1 16,-2-2-1-16,2-9 1 0,2-4-1 15,5-4 0-15,4-6 0 0,10-4 0 16,7-5-4-16,3-4-2 0,3-7 0 16,4-6-1-16,2-7 0 0,-2-8 0 15,2-4 1-15,-2-6 0 0,-3 0 1 0,1-1 1 16,-1 6 0-16,-1 4 0 0,-4 8 1 15,1 7-1-15,-1 8 0 0,-6 6 0 16,-3 4 0-16,0 4 0 0,-5 1 0 16,-2 1 0-16,-3 3-3 0,0 0-10 15,0 0-14-15,-3-2-26 0,3-5-74 0,-3-6-95 16,3 0-220-16</inkml:trace>
  <inkml:trace contextRef="#ctx0" brushRef="#br0" timeOffset="4469.71">5551 13433 539 0,'5'-17'121'0,"-1"4"1"0,2 4-90 15,0 4-12-15,0 5-10 0,-4 0-6 16,-2 6-2-16,0 1-1 0,0 2 0 16,0 2 0-16,-5 2 0 0,5 0 0 15,-4 1 0-15,4 0 1 0,0-1 0 16,6 0 0-16,-3 1 2 0,6-1 0 15,0 5 1-15,1-3 0 0,4 1 0 0,-1-1-1 16,3-1 2-16,0-5 2 16,7 0 1-16,3-9 2 0,2 0 0 0,5-11 0 15,3-2-3-15,4-7-9 0,4-4-16 16,1-4-25-16,-4-2-96 16,-2 2-108-16,-6 0-263 0</inkml:trace>
  <inkml:trace contextRef="#ctx0" brushRef="#br0" timeOffset="5032.72">6268 13390 629 0,'12'-13'135'15,"-1"0"1"-15,4 2-107 0,-2 5-17 16,-1 0-10-16,-6 2-4 0,-6 4-2 16,-9 0-1-16,-6 0 1 0,-6 6 0 15,-3 3 4-15,-9 1 4 0,-2 2 3 16,2 3 0-16,7 4 1 0,0 3 0 0,2 3-1 15,-1 0-2-15,8 0-2 0,4-2-1 16,6-2-1-16,7-6 1 0,6-8 0 16,8-7 0-16,11-11 0 0,8-9 0 15,8-8 0-15,5-7 0 0,0-5-1 16,-1 3 0-16,-3 2-1 0,-9 4 0 16,-2 9 0-16,-14 7-2 0,-5 9 1 0,-7 6-1 15,-5 8 1-15,-9 7 0 16,-5 4 1-16,-3 7 3 0,-3 4 3 15,-3 2 2-15,4 0 1 0,2 1-1 0,4-8 0 16,10-3 0-16,6-8-3 0,10-3-1 16,8-11-2-16,4-6 0 0,9-12-1 15,10-6 0-15,2-10-2 0,7-6-1 16,2-7-4-16,4-5-4 0,-4-2-3 16,-3-2-2-16,-5-5 1 0,-8 0 1 15,-8 2 1-15,-10 4 5 0,-10 8 5 16,-8 6 5-16,-3 12 1 0,-8 13 1 0,-6 12 0 15,-10 11 2-15,-4 10-1 0,-9 11 2 16,-1 10 0-16,-5 4 2 0,2 5 0 16,-3 1 1-16,10 5-1 0,2-4-2 15,10-2-1-15,7-1-2 0,6 0-1 0,9-2 0 16,9-2-2-16,6-7 1 16,6 0-1-16,11-8 0 0,6-7 0 15,5-8-2-15,8-12-1 0,0-6-3 16,4-9-2-16,0-12-7 0,5-10-8 0,3-4-12 15,3-6-20-15,2-6-100 0,3 2-111 16,-4-7-269-16</inkml:trace>
  <inkml:trace contextRef="#ctx0" brushRef="#br0" timeOffset="6326.58">8125 13321 464 0,'-4'-3'106'0,"1"-1"2"15,3 4-76-15,-4-4-8 0,4-1-5 16,0-1-3-16,0-4 1 0,0-2-2 16,0-3 1-16,-4 0 0 0,-2-2 0 15,-3 2-1-15,-4 3-1 0,-4 4-3 16,-3 8-2-16,-3 0-2 0,-1 11-3 15,-1 6 0-15,-2 6-1 0,-1 9-1 16,2 6 0-16,-2 10 0 0,5 2 0 16,-1 0-1-16,4-3 0 0,5 1 0 0,7-10 0 15,8-5-1-15,0-11 1 0,14-9 0 16,7-7 0-16,5-11 0 0,9-10 0 16,6-14 1-16,7-12-1 0,3-11-1 15,4-9-1-15,-1-6-3 0,3-3-2 16,-4-3-1-16,-6-1-1 0,-8 4 1 0,-6 2 1 15,-9 5 1-15,-6 7 2 0,-10 8 2 16,-4 10 0-16,-8 11 1 0,-5 7 0 16,-7 12 0-16,-1 8 0 0,-4 0 2 15,-2 10 2-15,-1 5 2 0,2 9 2 16,-1 9 2-16,0 11 1 0,2 5 1 16,2 10-2-16,-4 7-1 0,-2 9-3 15,5 5-1-15,2 2-1 0,5-4-2 16,4-2-1-16,9-9 0 0,9-10-1 15,5-13 0-15,10-15 0 0,4-12 1 0,6-7-1 16,5-10 1-16,4 0 0 0,3-12 1 16,1-5-1-16,-1-8 1 0,-1-8-1 15,-1-9 0-15,-5-4 0 0,-3-4 0 16,-3-1 0-16,-5 1-1 0,0 3 1 16,-6 8-1-16,-4 8 1 0,-6 9-1 15,-1 4 0-15,-7 8-1 0,-4 10 0 0,0 0 0 16,-12 11 1-16,2 4 0 0,-2 3 1 15,-3 2 0-15,2 5 1 0,3 1 0 16,6 1-1-16,4-5 0 0,9 1 0 16,6-3 0-16,5-5 0 0,11-6 1 15,3-5-1-15,7-4 0 0,3-11 0 16,3-3 0-16,0-3 0 0,0-3-1 16,-2 1 1-16,-4 1-1 0,-3 4 0 15,-5 0 0-15,-8 5 1 0,-4 2-1 0,-7 4 1 16,-7 3 0-16,-2-6 0 0,-5 6 0 15,-5 0-1-15,-1 0 1 0,0 0 0 16,-5-4-1-16,1 4 0 0,0 0 0 16,-3 0 1-16,2 0 0 0,-3 0 1 15,2 0 0-15,1 0 1 0,1 4-1 16,-1-4 0-16,4 6 1 0,1-6-2 0,-1 6 0 16,5-6-1-16,-3 5 0 0,5-5 0 15,-4 7 0-15,4-3 0 0,-3 0 0 16,3 1 0-16,0 4 1 0,-5 2 1 15,5 2 0-15,0 1 0 0,0 2 1 16,0 4-1-16,6 1 0 0,-1-3 0 16,2 0-1-16,6-2 0 0,1-3 0 15,9-1 0-15,4-9 0 0,6-3-1 16,6-12-2-16,5-1 0 0,0-5 0 0,0-1-2 16,0-6 1-16,-2 1 0 15,-5 1 0-15,-4 7 1 0,-6 0 1 0,-3 3 0 16,-8 7-1-16,-3 6 1 0,-7 4-1 15,-6 8 1-15,-6 4-1 0,-3 6-3 16,-3 5-4-16,-2 4-6 0,-2-1-7 16,3-4-9-16,3-1-13 0,2-5-71 15,3-5-28-15,5-9-86 0,6-10-182 0</inkml:trace>
  <inkml:trace contextRef="#ctx0" brushRef="#br0" timeOffset="6483">9543 13019 711 0,'-7'-29'162'16,"2"5"0"-16,1 7-113 0,4 11-15 0,0 6-20 16,0 0-11-16,4 4-3 0,-4-4 1 15,5 0 1-15,-5 0-1 0,5-3-4 16,-5-2-18-16,2-5-12 0,-2 3-24 16,6-1-106-16,-6-1-124 0,0-1-288 15</inkml:trace>
  <inkml:trace contextRef="#ctx0" brushRef="#br0" timeOffset="7125.48">10242 13146 387 0,'-12'-7'84'16,"0"0"5"-16,-3-1-63 0,1-1 1 16,-3-1 1-16,2-4 4 0,-4 0 3 15,4-5 3-15,1 1-3 0,-2-1-4 0,6 5-6 16,-1 1-7-16,4 8-4 0,1 5-5 15,0 11-4-15,-2 8-3 0,3 5-1 16,2 5-1-16,-2 4 0 0,5 7 0 16,0-2 0-16,0 2 0 0,7 3 0 15,6 0 0-15,4 1 0 0,0-1 0 16,2-4 0-16,1 3 0 0,-3-5 0 16,-1-7 1-16,-5-4 2 0,-8-5 2 15,-3-7 4-15,0-3 3 0,-8-5 1 16,-5-1 0-16,-8-2 0 0,-7-3-3 15,-4 0-6-15,-5-6-6 0,-3-3-2 0,2-3-2 16,2-4 0-16,3-2-1 0,6-1 3 16,6 3 1-16,4 4 2 0,5 4 0 15,12 2 0-15,0 6 0 0,12 0 0 16,7 7 0-16,1-2-2 0,7 1-4 0,4 1-7 16,3-4-7-16,7-3-10 0,2-3-41 15,-1-3-61-15,3-6-90 0,-3-3-204 16</inkml:trace>
  <inkml:trace contextRef="#ctx0" brushRef="#br0" timeOffset="7332.93">10460 13239 607 0,'15'-24'129'0,"0"4"1"16,3 9-111-16,-3 11-5 0,1 13-9 15,-6 6-5-15,-4 6 0 0,-6 9 0 16,-2 5-1-16,-6 2 1 0,-2 4 0 16,1-2 0-16,-1 0-4 0,2-4-6 15,3-6-10-15,5-5-18 0,0-5-91 0,5-5-100 16,3-9-244-16</inkml:trace>
  <inkml:trace contextRef="#ctx0" brushRef="#br0" timeOffset="7495.5">10561 12946 643 0,'-12'-17'134'0,"-1"2"-3"15,5 15-123-15,1 8-24 0,1 4-14 0,-1 0-5 16,1 3-13-16,-1 0-9 0,1-1 0 16,4 3-42-16,2-4-11 15,0 1-59-15,6 6-126 0</inkml:trace>
  <inkml:trace contextRef="#ctx0" brushRef="#br0" timeOffset="7746.83">10832 13318 518 0,'26'4'119'0,"-5"4"2"0,5 3-84 16,-2 3-13-16,-1 8-13 0,-5-1-10 16,3 0-6-16,-7-1-2 0,-1-3 0 15,-1-5-1-15,-4-3 2 0,-1-9 4 16,-2 0 3-16,-5-8 3 0,5-3 1 15,-5-6-1-15,-4-5 1 0,-3-3-3 0,-7 0 0 16,-4-1-1-16,-2-2 3 16,-5 2 2-16,0 6 2 0,0 6 0 0,0 9-1 15,3 5 1-15,2 5-1 0,3 6-2 16,3 9-3-16,6 4-2 0,2 3-5 16,6 2-8-16,0 3-9 0,11 2-19 15,0 0-84-15,8-3-96 0,5-2-227 16</inkml:trace>
  <inkml:trace contextRef="#ctx0" brushRef="#br0" timeOffset="8069.96">11470 13112 582 0,'9'-19'127'0,"-5"9"0"16,-4 5-99-16,0 12-9 0,0 8-11 15,-7 4-7-15,-4 6 1 0,-2 5-1 16,-5 1 1-16,3-2 0 0,-4-2 0 0,3-2-1 15,2-6 0-15,5-3 0 0,5-4 0 16,4-6 1-16,3-2 0 0,7-4 1 16,6-6-1-16,1-3 0 0,7-8-1 15,3-5-1-15,2-5-2 0,2 2 0 16,2 0-1-16,-2 2 0 0,-2 2 1 16,-1 12 1-16,-4 9 0 0,-5 5 1 15,-5 5 1-15,-7 9 0 0,-3 4 0 16,-4 1 0-16,0 0 0 0,-5 3 1 15,1-3 0-15,4 1-1 0,0-3 0 0,4-3-1 16,5-3-2-16,7-1-7 0,5-9-9 16,6-6-9-16,6-4-14 0,3-10-90 15,1-3-97-15,-1-5-230 0</inkml:trace>
  <inkml:trace contextRef="#ctx0" brushRef="#br0" timeOffset="8367.7">12118 13064 574 0,'0'-9'126'0,"0"3"1"0,0 1-99 16,0 2-9-16,-4 3-8 0,0-5-6 15,-2 5-1-15,-4-5 0 0,-4 5-2 16,-1 0 0-16,-5 9 0 0,1-2-1 0,-1 7 1 16,2 3-2-16,2 2 1 0,2 3-1 15,5 3 0-15,9 3 0 0,0 3 0 16,10-1 0-16,7 3-1 0,8 1 1 15,6-1 1-15,5-2-1 0,1-1 0 16,2-2 1-16,0 3 0 0,-5-2 2 16,-8-3 1-16,-10-1 0 0,-5-1 2 15,-11-4 1-15,-13-3 0 0,-7 0 0 16,-7-1-2-16,-13 0-2 0,-2-1-7 16,-8-2-9-16,-2-4-17 0,-2 1-23 0,-1-4-85 15,1-1-102-15,5-1-238 0</inkml:trace>
  <inkml:trace contextRef="#ctx0" brushRef="#br0" timeOffset="9113.27">8578 13394 364 0,'0'0'63'16,"0"7"-1"-16,0-3-74 0,6-1 4 16,-2-3 9-16,2 0 8 0,2-6 11 15,1-2 10-15,3-1 4 0,2-2 3 16,5-4-5-16,-1 2-8 0,3-2-7 16,5-2-7-16,1 0-3 0,-2-3-3 15,0 1-1-15,-4 0-1 0,0-4 2 16,-6 3 0-16,-9 1 2 0,-2 1 0 15,-8 4 2-15,-3 1 0 0,-11 2 1 0,0 4-1 16,-4 7 0-16,-1 0 1 0,-1 7 0 16,0 4 0-16,3 3 1 0,3 6 0 15,3 4 0-15,4 2-1 0,7 5-1 16,4 6-2-16,0 2-6 0,7 3-12 16,7 2 23-16,2-1-132 0,0-1-103 15,4-8-270-15</inkml:trace>
  <inkml:trace contextRef="#ctx0" brushRef="#br0" timeOffset="37426.64">13302 13729 524 0,'-3'-17'102'0,"-2"8"-5"15,-1 9-112-15,-2 9-16 0,1 1-38 16,-4 3-21-16,4-3 5 0,-5-2 33 16,5 0 27-16,0-8 25 0,0 0 25 15,5-3 44-15,2-3 23 0,-5-1 2 0,5-1-27 16,-6 0-21-16,6 1-14 0,-2 3-11 15,-3 4-6-15,-1 6-12 0,-2 3-12 16,0 3-22-16,-2 1-87 0,3 0-96 16,7-4-234-16</inkml:trace>
  <inkml:trace contextRef="#ctx0" brushRef="#br0" timeOffset="37689.75">13295 13372 552 0,'-15'-8'123'15,"-7"1"1"-15,-7 7-82 0,5 15-31 16,-4 10-4-16,3 6-6 0,2-1-4 16,3 1-3-16,3-9-2 0,7-2-1 0,3-10 0 15,7-10 1-15,0 0 2 0,2-14 1 16,4-4 4-16,1-2 5 0,2-4 2 15,0 0 1-15,-2 4 2 0,-5 2 0 16,2 6-1-16,-4 7-5 0,0 5-12 16,-5 0-13-16,0 9-100 0,5-2-101 15,0-1-252-15</inkml:trace>
  <inkml:trace contextRef="#ctx0" brushRef="#br0" timeOffset="38299.56">14578 13097 487 0,'-6'-25'109'0,"-1"5"2"16,4 2-87-16,-1 12-5 0,-2 11-5 15,1 5-5-15,1 8-3 0,-2 6-1 16,-1 5 1-16,1 7 0 0,-4 3 1 15,6 9 0-15,-1 4 0 0,5 9-1 0,0 1-1 16,0-1-1-16,4-3-1 0,1-3-1 16,4-7 0-16,-1-10 0 0,0-9 0 15,3-8 3-15,-3-9 4 0,6-7 1 16,3-10 3-16,-1-8-1 0,8-10 2 16,2-7-1-16,3-14-3 0,3-12-3 15,1-3-3-15,0-9 0 0,0-1-2 16,1 0-1-16,1 3 0 0,-8 11-3 0,1 9-2 15,-5 10-8-15,-1 11-10 0,-7 11-9 16,-5 14-15-16,0 0-89 0,-3 17-99 16,-1 2-228-16</inkml:trace>
  <inkml:trace contextRef="#ctx0" brushRef="#br0" timeOffset="38966.61">15288 13175 450 0,'-18'-20'115'16,"0"0"3"-16,-2 1-57 0,0 6-17 16,-1 7-14-16,-1 6-8 0,-4 11-5 0,1 9-3 15,-4 10-2-15,1 6-3 0,2 7-2 16,-1 4-1-16,7 2-2 0,5 1-1 15,6-4-1-15,9-7-1 0,6-5 0 16,11-10 0-16,4-11 0 0,11-13 0 16,5-13 0-16,5-10 0 0,5-9 0 15,0-6 0-15,0-8-1 0,-5 0 0 16,-3-2 1-16,-9 5-1 0,-7 1-1 16,-10 11 1-16,-6 4 0 0,-7 10 0 15,-9 8-1-15,-2 9 0 0,-3 13 1 0,-5 8 0 16,-2 5-1-16,2 6 2 0,-3 7 0 15,6 3 1-15,5 1 0 0,4-2 0 16,7-1 0-16,10-6 1 0,9-5-1 16,4-7-1-16,11-8 1 0,3-14-1 15,4-4-1-15,3-10-1 0,2-10-1 16,-3-9-1-16,0-4-1 0,-3-3 0 0,-5-1 1 16,-2 5 0-16,-3 3 1 0,-7 7 0 15,-5 9 1-15,-5 8-1 0,-5 9 1 16,-3 10 1-16,-5 10 0 0,-7 8 1 15,-2 8 0-15,-2 5 2 0,-5 8-1 16,0 1 1-16,0-1-1 0,3-1 0 16,2-5-1-16,1-9 0 0,4-3 0 15,6-11-1-15,0-6 1 0,0-7-1 16,9-7 0-16,1-12-1 0,3-8 0 16,0-14-1-16,1-13 1 0,0-10-1 0,-3-7 0 15,3-5 2-15,-4 0 2 0,4 5 1 16,-1 10 1-16,6 8 1 0,1 5-1 15,7 9 1-15,0 2 0 0,3 6-3 16,0 3 1-16,2 0-2 0,-1 5 0 16,-3 4 0-16,-2 3-1 0,-2 5-2 15,-4 4-4-15,0 5-9 0,-3 10-11 0,-7 8-12 16,-4 3-98-16,-6 8-105 0,0 3-251 16</inkml:trace>
  <inkml:trace contextRef="#ctx0" brushRef="#br0" timeOffset="39092.42">16240 13453 592 0,'17'-6'129'16,"-1"-2"1"-16,-3-1-102 15,-3 9-25-15,1 5-28 0,-6 0-14 16,-5-5-90-16,0 0-99 0,-7 0-233 0</inkml:trace>
  <inkml:trace contextRef="#ctx0" brushRef="#br0" timeOffset="39600.33">17167 13114 547 0,'0'-11'118'0,"0"-1"1"0,0 4-95 0,-8-3-4 15,0 0-5-15,-3-1 0 0,-2-1 0 16,0 0 1-16,-1 2-2 16,1 6-3-16,0 5-2 0,-3 8-2 0,-3 8-3 15,-1 7-1-15,-4 8-2 0,2 6 1 16,-3 7-1-16,5-1-1 0,6 3 1 16,7-1-1-16,7 1 0 0,13-5 0 15,7-4 0-15,8-6-1 0,11-6-2 16,9-11-2-16,8-8-1 0,6-12-1 0,5-9 1 15,4-8 0-15,-4-6 1 0,0-1 4 16,-9 1 3-16,-10 2 2 0,-10 6 0 16,-15 8 0-16,-9 3 0 0,-10 10 1 15,-8 7-2-15,-6 5 0 0,-4 5-1 16,-5 4 0-16,-1 0 1 0,6 1-1 16,2-1 0-16,3-3-2 0,9-6 1 15,0-2-1-15,13-10-1 0,3 0-3 0,10-11 0 16,3-6-1-16,6-7-2 0,-1-5-1 15,-1-8-2-15,-5-6 2 0,-2 1 1 16,-11-1 3-16,-6 5 3 0,-13 0 2 16,-11 9 1-16,-11 12 2 0,-8 12-1 15,-9 9-1-15,-4 9-5 0,-6 7-9 16,-1 13-10-16,2 3-75 0,6-1-32 16,6-1-89-16,11 3-197 0</inkml:trace>
  <inkml:trace contextRef="#ctx0" brushRef="#br0" timeOffset="40227.14">18171 13122 634 0,'-10'-17'134'0,"-4"3"1"0,-1 6-116 16,-5 8-7-16,0-5-6 0,1 5-4 15,3 0-1-15,2 0 0 0,4 5 0 16,3-1-1-16,7 5 0 0,7 3 0 15,0 4 0-15,5 4 0 0,2 4 0 16,-1 3 0-16,1 3 1 0,3 2-1 16,-3 2 0-16,-5 3 0 0,-1 3 0 15,-4 0 0-15,-4-3 1 0,-2 1-1 16,-8-5 0-16,-4-2 0 0,-1-6 1 16,-6-6 0-16,-4-5 1 0,-1-5-1 15,-2-4 1-15,1-5 0 0,3-10-1 0,3-5-2 16,9-8 0-16,6-7-3 0,12-6-1 15,7-7-1-15,8-3 0 0,11-6-1 16,8-4 1-16,13-5 1 0,7-3 2 16,9-5 1-16,5-8 1 0,0-5-3 15,4-1-3-15,-3-5-2 0,-4-1-1 0,-8 2 1 16,-6 4-1-16,-8 7 4 0,-10 9 5 16,-8 10 5-16,-9 15 3 0,-8 12 1 15,-7 13 1-15,-7 14-1 0,-10 9 1 16,-3 13 1-16,-7 12 0 0,-4 14 0 15,-2 12 2-15,-8 12 0 0,-1 7-1 16,2 13-2-16,2 9-3 0,1 3-1 16,4-3-3-16,4-2-1 0,5-7-2 15,10 0 0-15,2-10 0 0,5-11 0 16,4-6-1-16,1-9 1 0,3-8-2 0,-1-4-2 16,-4-10-1-16,-3-9-1 0,0-8 0 15,-2-11-2-15,-8-10-3 0,-1-17 2 16,-2-12 1-16,1-9 7 0,0-11 6 15,4-4 8-15,4-1 9 0,4 6 7 16,5 11 2-16,7 11 0 0,2 8-4 0,7 9-6 16,3 4-8-16,5 6-6 0,4 0-4 15,4 6-2-15,2 5-7 0,2 1-11 16,0 5-14-16,0 5-17 0,-4 2-109 16,-3 3-119-16,-4-1-283 0</inkml:trace>
  <inkml:trace contextRef="#ctx0" brushRef="#br0" timeOffset="43357.45">5086 14206 367 0,'6'-8'88'15,"-2"0"0"-15,5 1-41 0,-9-2-30 16,5-1-10-16,-5-3-1 0,5-1 1 16,-5-4 1-16,-6-4 1 0,-1-2 1 15,-6 1 3-15,0-1 1 0,3 3 1 0,-1 1 0 16,0 7-1-16,3 10-2 0,1 12-1 16,2 10 1-16,-2 17 1 0,-4 14-1 15,-4 15 1-15,2 19 0 0,-2 11 1 16,-4 12 0-16,2 6-3 0,2 6-1 15,6 0-3-15,1-4-2 0,4-7-1 16,4-10-2-16,0-8 1 0,10-11-1 16,3-11-1-16,1-9 1 0,5-7-1 15,0-10-2-15,4-6-1 0,1-10-5 16,-3-9-4-16,-2-7-6 0,-3-10-7 16,-12-6-16-16,-4-16-86 0,-10-10-91 0,-9-12-225 15</inkml:trace>
  <inkml:trace contextRef="#ctx0" brushRef="#br0" timeOffset="43499.08">4818 15025 458 0,'-34'-59'113'0,"1"11"3"16,8 7-64-16,2 7-14 0,12 10-13 0,4 7-6 16,7 0-4-16,0 4-3 0,11-1-1 15,1-1-4-15,6 1-1 0,7 0-2 16,3 1-1-16,3 2-2 0,10 3-6 16,-5 2-6-16,1-3-9 0,6 6-14 15,-3 3-92-15,-1 0-99 0,3 0-234 16</inkml:trace>
  <inkml:trace contextRef="#ctx0" brushRef="#br0" timeOffset="43840.71">5337 14560 395 0,'-9'-21'96'0,"2"0"4"0,0 1-55 16,1 5-5-16,2 3-7 0,0 5-6 15,-1 7-1-15,1 0 0 0,-2 15-2 16,0 3 0-16,1 7-5 0,-1 6-3 15,6 6-2-15,-3 6-1 0,3-2-3 0,9-1-2 16,5 1-3-16,-1-5-2 0,7-1 0 16,1-7-2-16,2-6 0 0,5-7 1 15,-2-9-2-15,1-10-1 0,0-8-1 16,6-9-1-16,0-6-1 0,0-7-1 16,-3-4-1-16,-4-1 1 0,-2 2 0 15,-5 6 2-15,-4 3 0 0,-5 9 0 16,-6 5 0-16,0 10 1 0,-4 9 1 0,0 9 2 15,0 8 0-15,-6 7 2 0,-1 5 1 16,0 7 1-16,0 4-1 0,4 0-1 16,3 1-2-16,0-5-5 0,0-3-9 15,9-2-11-15,0-7 37 0,6-8-144 16,5-9-106-16,3-12-274 0</inkml:trace>
  <inkml:trace contextRef="#ctx0" brushRef="#br0" timeOffset="44327.61">6062 14774 576 0,'-12'0'121'0,"3"0"1"0,9 6-104 16,0-2-14-16,6 1-7 0,2-5-9 16,-1 4-2-16,4-4-1 0,-2-11 0 15,-3-5 1-15,2-2 2 0,6-5 5 0,2-3 6 16,-1-1 5-16,-4 1 3 0,-2 4 5 15,-9 6 3-15,0 2 0 0,-14 9 1 16,-6 5-1-16,-7 13-2 0,-5 5-4 16,-1 9-4-16,6 5-3 0,0 5 0 15,2 5 1-15,8-1 0 0,8-2 0 16,9-4 0-16,5-4 0 0,9-4 0 16,11-4-1-16,3-11 1 0,11-6-1 15,7-6-1-15,5-15 0 0,6-9 0 0,1-4 0 16,0-11-2-16,1-4 0 0,-4-6-2 15,-2-3-1-15,-6-2-2 0,-4-4 1 16,-2-7 0-16,-7 3 0 0,-1-5 1 16,-8 1 1-16,-10 3 1 0,-1 1 2 15,-8 11 2-15,-6 10 1 0,-12 7 1 0,2 12 0 16,-7 10 0-16,-2 12 1 16,-1 4-1-16,-2 11 0 0,-3 10 0 0,-2 10 2 15,1 7 2-15,-1 13 1 0,5 7 1 16,2 8 0-16,3 2 1 0,8-1-2 15,4-3-1-15,5-3-2 0,8-13-1 16,6-10-1-16,5-8-1 0,7-5-3 16,6-8-5-16,8-9-6 0,1-5-9 15,4-4-15-15,2-3-105 0,-3-6-109 16,-3-4-267-16</inkml:trace>
  <inkml:trace contextRef="#ctx0" brushRef="#br0" timeOffset="46511.86">5572 15207 465 0,'0'-14'108'0,"0"-6"3"16,-4 1-71-16,4-2-10 0,-4-1-7 16,-1 0-4-16,-2-1-2 0,-5 4-3 15,1 4-2-15,-3 4-3 0,1 6-3 0,-3 5-3 16,-1 16-1-16,-5 4 0 0,-2 10 0 15,-6 11 2-15,-4 10 2 0,-11 12 3 16,5 8 2-16,0 5 1 0,4 2 1 16,4 3 0-16,8-6-1 0,11-2-3 0,13-10-2 15,13-11-1-15,13-10-3 0,12-6 0 16,8-10-1-16,5-10 1 0,7-11-1 16,4-5-1-16,-3-5-5 0,-3-4-6 15,-7 0-10-15,2 0-12 0,-5 3 44 16,-3 2-152-16,-7-1-112 0,-9-2-281 15</inkml:trace>
  <inkml:trace contextRef="#ctx0" brushRef="#br0" timeOffset="46960.66">5895 15454 406 0,'-14'4'111'16,"3"0"3"-16,-2 7-8 0,5 7-73 15,1 7-9-15,0 8-4 0,-2 5-3 16,3 9 0-16,3 0-3 0,3 3-2 15,0-1-2-15,5 0-2 0,3-2-3 0,5-7-1 16,5-7-1-16,4-5 0 0,5-11 0 16,8-9 0-16,2-8 1 0,10-14-1 15,4-7 1-15,2-12-1 16,1-6 0-16,4-8-1 0,-10-5-2 0,-2-10-3 16,-10-4-2-16,-7-9 0 0,-10 0-1 15,-11-3-1-15,-8 3 1 0,-12 8 2 16,-5 12 1-16,-9 20 2 0,-8 18 0 15,-4 17 0-15,-12 13 0 0,-5 17 0 0,-5 13 0 16,-2 15 1-16,0 7 1 0,3 5-1 16,0 3-4-16,10 0-6 0,10-6-7 15,7-4-8-15,11-10-16 0,9-9-87 16,12-8-93-16,14-17-221 0</inkml:trace>
  <inkml:trace contextRef="#ctx0" brushRef="#br0" timeOffset="47505.94">6631 15616 432 0,'-2'0'100'0,"-3"0"3"0,5 0-67 15,0-5-7-15,0 5-2 0,-2 0-1 16,2-5-2-16,0 5-2 0,0 0-3 16,0 0-4-16,0 0-2 0,0 0-3 15,0 0-2-15,0 0-1 0,0 3-1 0,0-3 0 16,0 0-1-16,0 0-1 0,0 0 0 15,0 0-2-15,6 0 1 0,2 0 0 16,1 0 0-16,8 0 0 0,3 0 1 16,5 0 1-16,2 0 0 0,2 9 0 15,3 2 0-15,-3 3-1 0,1 1 0 0,-2 3 0 16,-5 3-2-16,-1 0 0 16,-7 2-1-16,-3 0 1 0,-7 3-1 15,-5 2 0-15,-6 2 0 0,-7 1 1 0,-1 5-1 16,-5-1 0-16,-5 3 0 0,1-3 0 15,-2-4 0-15,-1-4 0 0,3-2 0 16,1-7 2-16,6-5 1 0,4-1 1 16,6-2 1-16,6-4 0 0,6-3 1 15,8-3 1-15,11 0-2 0,2 0 0 16,12-7-1-16,3-4-1 0,3-2 0 0,6-3-2 16,-3 0-6-16,0 1-9 0,2-2-12 15,-3 5-18-15,1 2-104 0,-5 1-115 16,-8 2-275-16</inkml:trace>
  <inkml:trace contextRef="#ctx0" brushRef="#br0" timeOffset="50927.25">5113 16824 400 0,'0'-22'98'15,"0"0"0"-15,0 4-56 0,0 2-15 16,0 3-9-16,0 6-6 0,3 1-1 16,-3 2 1-16,0 4 3 0,5 0 4 0,-5 0 3 15,0 0 0-15,0 0-1 0,0 0-2 16,0 13-4-16,0 1-4 0,0 6-4 15,0 9-4-15,0 8-1 0,8 6-1 16,1 4 1-16,5 1-1 0,3-3 0 16,3-2 0-16,-1-4 0 0,2-6-1 15,1-6 0-15,-5-8 0 0,0-6 0 16,-5-4 1-16,-1-4 1 0,2-5 1 16,-3-11 1-16,-1-6 0 0,2-12 0 15,-2-10 1-15,-2-13-1 0,3-10-1 0,-1-6-1 16,1-5 1-16,1 4-1 0,1 4 0 15,-1 11 0-15,2 11-1 0,-2 11-7 16,2 14-14-16,-4 12 26 0,-2 12-138 16,2 9-110-16,-9 3-287 0</inkml:trace>
  <inkml:trace contextRef="#ctx0" brushRef="#br0" timeOffset="55376.07">5990 16931 469 0,'-8'-22'105'0,"4"-4"1"0,4 1-77 15,0-2-7-15,0 0-5 0,-3-4-1 16,-2-2 1-16,-2 3 1 0,-6-1 1 0,-1-3-2 16,-6 6 0-16,1 1-3 0,-3 5-2 15,-3 8-3-15,1 6-3 0,-2 8-2 16,0 8-1-16,1 6-2 0,-3 13 0 15,-2 7-1-15,-3 6 1 0,7 8 1 16,0 5 0-16,7 2 1 0,3 1 1 16,5-3 1-16,11-7 0 0,8-2 1 0,6-10-1 15,6-11-1-15,4-11 0 0,8-12 0 16,2-8-1-16,4-13 0 0,-3-12-1 16,4-6 0-16,-3-5 0 0,-1-6-1 15,-4-3 0-15,-2 2-1 0,-8 5 0 16,-2 4-1-16,-5 9 1 0,-6 8-3 15,-3 8 0-15,-5 15 0 0,-6 9 0 16,-3 13 1-16,-4 11 1 0,0 9 1 16,-3 7 2-16,2 10 1 0,5 5 0 0,2-1 1 15,7-4-1-15,0 0 0 16,7-8-1-16,7-11-2 0,12-10-3 0,1-11-4 16,12-9-6-16,1-8-9 0,8-12-11 15,9-5 57-15,-4-13-161 0,-5-8-108 16,2-8-284-16</inkml:trace>
  <inkml:trace contextRef="#ctx0" brushRef="#br0" timeOffset="55615.44">6523 16655 508 0,'-5'10'111'15,"-1"6"2"-15,-1 9-85 0,-1 8-10 16,0 7-2-16,-3 2 2 0,3 6 1 16,-2 0-2-16,2-4-1 0,-1 0-2 15,2-7-3-15,1-6-2 0,0-11-3 16,1-7-1-16,-2-8-2 0,5-14-1 15,-3-12-2-15,-1-12 0 0,1-9-1 0,5-8 0 16,0-7 0-16,0-1 0 0,10 3 3 16,-2 6 0-16,7 7 2 0,3 8 0 15,2 3 0-15,4 9-1 0,3 4 0 16,1 4-2-16,3 5-1 0,5 1-6 16,3 3-10-16,2 5-14 0,5-5-104 15,3 0-106-15,-7-5-267 0</inkml:trace>
  <inkml:trace contextRef="#ctx0" brushRef="#br0" timeOffset="56198.92">7627 16343 510 0,'-24'-18'106'0,"-4"11"0"15,1 14-96-15,1 16-3 0,1 10-2 16,1 9 2-16,2 8 2 0,2 4 4 15,7 6 2-15,1-2 2 0,6-2 0 16,6-3-1-16,0-5-3 0,15-8-4 16,1-7-3-16,9-10-1 0,3-9-2 15,5-10 0-15,5-9 0 0,2-10-1 16,-1-7 0-16,2-10-1 0,0-8-2 16,-4-4-1-16,-4-5-1 0,-6-9-1 15,-12-5 0-15,-8-5 1 0,-15 3 1 16,-11 3 3-16,-9 7 2 0,-9 8 0 0,-8 14 1 15,-3 19 0-15,0 14 0 0,1 18-1 16,0 13-2-16,2 14-5 0,2 10-4 16,8 6-10-16,7 2-10 0,10 3-19 0,10-4-80 15,8-7-94-15,18-5-215 0</inkml:trace>
  <inkml:trace contextRef="#ctx0" brushRef="#br0" timeOffset="56624.83">8425 16831 410 0,'24'15'105'0,"-2"-3"3"15,-2 5-57-15,-4 1-13 0,-2 1-10 16,-2-2-7-16,-1-3-5 0,-4-1-4 16,-3 0-1-16,-4-3 3 15,0-6 0-15,0-4 0 0,-10-4-1 0,-1-7 0 16,-3-5-2-16,-8-7-2 0,-5-7-6 15,-9-11-3-15,-6-6-2 0,-5-6 0 16,-4-12-1-16,-6-5 1 0,0-4 0 16,3 4 0-16,8 3 2 0,6 6 1 0,9 6 1 15,7 13 0-15,13 6 1 0,11 7-1 16,0 3 0-16,14 8 0 0,2 3-1 16,5 4-1-16,2 4 0 0,2 7-1 15,-4 4-1-15,1 6 0 0,-7 6 0 16,0 5 0-16,-11 6 0 0,-4 7 1 15,-8 10 1-15,-7 6 0 0,-3 11 1 0,-6 6 0 16,-3 7 1-16,1 1-1 0,1 2 1 16,3-3 0-16,8-6 1 0,2-8 0 15,7-8 1-15,5-12 0 0,11-7 1 16,3-9 1-16,8-16 0 16,7-8-1-16,6-11-1 0,6-10-3 0,6-9-12 15,6-5-16-15,-3-1-106 0,3-6-110 16,-3-3-274-16</inkml:trace>
  <inkml:trace contextRef="#ctx0" brushRef="#br0" timeOffset="57257">8828 16108 551 0,'13'-18'120'0,"-3"7"-1"16,-5 11-93-16,0 9-9 0,-5 16-11 16,0 10-5-16,-10 10 2 0,-3 11 1 15,-3 9 3-15,-3 4 2 0,1-1 3 16,1-2 1-16,0-7 1 0,5-6-1 0,3-8-1 15,1-9-2-15,4-9-2 0,1-8-3 16,3-8 0-16,0-11-1 0,0-13-1 16,4-10 0-16,2-15-1 0,4-15 0 15,-3-14-2-15,3-13-1 0,3-5 0 16,1 0-1-16,1-2 1 0,5 7-1 16,-2 16 0-16,4 13 1 0,-1 15 0 15,4 17-1-15,-3 14 0 0,3 18 0 0,-5 11-1 16,0 13 2-16,-2 13 2 0,-3 10 1 15,-3 6 3-15,-1 8 1 0,-2 4 3 16,-3-1-1-16,3-3 0 0,0-4-1 16,4-11-1-16,1-12-2 0,2-10-2 15,3-11 0-15,3-12-1 0,3-14 1 16,1-10-1-16,-2-12 0 0,2-6 1 16,-1-12-1-16,-4-16 0 0,-1-10 0 15,-3-3-3-15,-4-8 0 0,0 3-2 0,1-1 1 16,-3 9-1-16,3 12 0 0,0 13 0 15,1 12 1-15,3 14 1 0,-1 15 0 16,-1 8 0-16,-1 12 1 0,-2 9 1 16,0 10 0-16,-1 6 2 0,-4 7 0 15,4 5 0-15,-4 3 1 0,5 2 0 16,0-1-1-16,1-4 0 0,3 3-3 16,-2-4-6-16,3-6-7 0,-3-3-8 0,3-3-13 15,-4-2 35-15,-1-6-143 0,-5-9-110 16,-8-7-273-16</inkml:trace>
  <inkml:trace contextRef="#ctx0" brushRef="#br1" timeOffset="114670.03">18747 9116 321 0,'9'-6'69'0,"-3"6"1"0,1 0-54 16,-3 0-9-16,2 0-5 0,-1 0-1 16,0 0 0-16,3 3-1 0,1-3 0 15,0 0 0-15,2 0 0 0,2 0 2 16,2 0 0-16,5 5 1 0,1-5 2 15,0 6 0-15,3-2 0 0,0 0 0 0,5 2-1 16,-3-1-1-16,8-5 0 0,0 4-1 16,5-4 0-16,5 0 0 0,5 0 0 15,6-4 1-15,2-1 2 0,-4 1 1 16,0 0 1-16,-1 0 1 0,-6-1 0 16,-6 0 0-16,-7 1-1 0,-7 0-2 15,-6 0-1-15,-5 4-2 0,-3-3 2 16,-8 3 0-16,-4 0 1 0,-10 0-1 15,-4 0 1-15,-6 0-1 0,-6 0 1 16,-7 0-1-16,-4 0-1 0,-6 0 1 0,-3-5 0 16,-4 2 0-16,-2-2 1 0,-4 5-1 15,0 0-1-15,-1 0 0 0,4 5 0 16,-1-2-2-16,0 2 1 0,4 2-1 16,4-2-1-16,3 1 1 0,4-1 0 15,4 0-1-15,6 1 1 0,3-1-1 0,10 1 0 16,5-1 0-16,7-1 1 0,8 2-1 15,13 1 1-15,10-4-1 0,11 0 1 16,6-3 0-16,11 0 0 0,6 0 0 16,5-3-1-16,4-2 1 0,-1-1 0 15,-1 0 0-15,-2-2 0 0,-6 0 0 16,-6 5 1-16,-9 0 0 0,-5 3 0 16,-16-6 0-16,-5 6 0 0,-8 0 0 15,-5 0 0-15,-12 0 0 0,-2 0 0 16,-12 0 0-16,-5 0-1 0,-13 0 1 15,-5 0 0-15,-9 6-1 0,-7 0 0 0,-1 2-1 16,-2 1 0-16,-1-3 1 0,-1 1-1 16,-1 0 0-16,1-1 1 0,3-6-1 15,3 4 1-15,6-4-1 0,8 6 1 16,9-6 0-16,11 0 1 0,7 0 0 0,17 0 0 16,5 0 0-16,13-9 0 0,13 3-1 15,15-1 1-15,10 1-1 0,8-2-1 16,10-1 0-16,2 1-3 0,2 4-6 15,0 0-11-15,-5 0-84 0,-4 4-85 16,-5 0-213-16</inkml:trace>
  <inkml:trace contextRef="#ctx0" brushRef="#br1" timeOffset="120893.32">18813 10163 321 0,'0'-6'79'0,"0"0"1"0,0-1-44 15,0 3-13-15,0 4-10 0,0-6-4 16,4 6-4-16,-4-3 1 0,0 3 0 15,0 0 2-15,0-3 0 0,0 3 2 16,0 0 0-16,0-4-2 0,0 4-2 16,4 0-3-16,0-4 0 0,5 4-3 15,5 0 0-15,4 0-1 0,4 0 0 16,7 0 2-16,1 0-1 0,3 0 1 0,5 0 0 16,3 0 0-16,-1 0-1 0,7-5 1 15,1 2-2-15,3-3 1 0,2 0 0 16,-1 2 1-16,-5-1 0 0,-2 5 0 15,-5-4 0-15,-6 4 1 0,-7 0 0 16,-4 0-1-16,-4 4-1 0,-3-4 1 16,-5 3-2-16,-4-3 1 0,-2 5 0 15,-1-5 1-15,-4 0 0 0,-9 0 0 0,-1 4 0 16,-5-4 1-16,-6 0 0 0,-7 4 0 16,-7-1 0-16,-6 2-1 0,-2-1 0 15,-6 1 0-15,3 2 0 0,-4 2-1 16,3 2 0-16,2-1 1 0,6-3-1 15,4 1 0-15,6 0 1 0,3-4-1 16,9-4 0-16,4 5 0 0,6-5-3 0,7 0 1 16,4 0-1-16,8 0 0 0,11 0-1 15,7-8 1-15,8 1 0 0,10-1 2 16,10 0 1-16,4-3 1 0,-2 3 1 16,-1 2 1-16,-4 0-2 0,-5 3 1 15,-9-3 0-15,-2 6 0 0,-13-4-2 16,-2 4 0-16,-7-4 0 0,-4 4 0 15,-1 0 0-15,-10 0 1 0,-2 0 0 16,-6 0 1-16,-3 4 0 0,-4 0-1 16,-7 0 2-16,-6 0-1 0,-5-1 1 0,-8 1-1 15,-3 0-1-15,-8 1 0 0,-6 0 0 16,-4 1 0-16,0 1 0 0,-2 3 0 16,1-3-1-16,5-1 1 0,4 0-1 15,3-2 1-15,9-4 0 0,7 4-1 16,6-4 1-16,8 0-1 0,8 0 0 0,15 0-1 15,11 0-1-15,10 0 0 0,11-4-1 16,11-2-1-16,12 0 1 0,7 0 1 16,3 1 0-16,4-2 1 0,-4 2 0 15,1 0 1-15,-5 5 1 0,-5 0-1 16,-7-4 1-16,-6 4 0 0,-7 0 0 16,-7 0 0-16,-5 0 0 0,-9 0-1 15,-5 0 0-15,-9 0 1 0,-9 6-1 16,-8-1 2-16,-8 0-1 0,-4 2 0 15,-6 1 0-15,-9-2 1 0,-5 0 0 16,-4-2-1-16,-6-4 0 0,-5 3 0 0,-5-3 0 16,-4 0 0-16,1 0 0 0,-1-4 0 15,0 0 0-15,5-3-1 0,8 3 1 16,5-4 0-16,11 1 0 0,10 0-2 16,11-1-3-16,18 4-4 0,16 0-4 0,13 4-8 15,15-3-32-15,12-2-47 0,20 5-68 16,13-5-157-16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3:23:09.963"/>
    </inkml:context>
    <inkml:brush xml:id="br0">
      <inkml:brushProperty name="width" value="0.05292" units="cm"/>
      <inkml:brushProperty name="height" value="0.05292" units="cm"/>
      <inkml:brushProperty name="color" value="#002060"/>
    </inkml:brush>
  </inkml:definitions>
  <inkml:trace contextRef="#ctx0" brushRef="#br0">2533 7475 482 0,'-13'0'101'0,"-11"8"2"0,14 16-91 15,-2 16-1-15,7 10-2 0,10 10 0 16,4 11 1-16,4 1 1 0,4 3 2 15,-4 0 2-15,2-1 0 0,-2-3 0 16,-4-1-1-16,0-2-1 0,-4 0-3 16,0-5-2-16,4-2-4 0,0-10-1 0,-2-5-1 15,1-14 0-15,1-7-1 0,-1-11 1 16,-1-7-1-16,1-7-1 0,-1 0-4 16,5-6-10-16,-5-6-16 0,0-6-94 15,-2-10-99-15,-5-8-248 0</inkml:trace>
  <inkml:trace contextRef="#ctx0" brushRef="#br0" timeOffset="434.96">2308 7678 482 0,'-11'-6'110'0,"3"0"0"0,6 3-80 0,2-3-10 15,12 1-6-15,5-5-6 0,8-3-3 16,9-5-2-16,13-2 0 0,13-5 2 16,6 0 2-16,5 1 1 0,4 8 2 15,3 7-1-15,2 9 0 0,-8 15 0 16,-6 10-2-16,-6 17-3 0,-13 15-2 15,-8 11-1-15,-12 7-1 0,-8 4 1 0,-12 0-2 16,-13-2 1-16,-7-4 0 0,-8-10 1 16,-5-4 1-16,-8-6 2 0,-5-3 1 15,0-3 2-15,-1-4 1 0,-2-3 1 16,-2-5 1-16,-3-10-1 0,-2-4-2 16,-14-9 0-16,-4-6-2 0,-4-6-3 15,2-5 0-15,0-7-3 0,7-6 0 16,4-5-2-16,17-1-1 0,11-4-2 15,11-1-3-15,10-2-5 0,9 3-7 0,13 4-8 16,6 3-18-16,6 2-83 0,3 1-93 16,10 3-223-16</inkml:trace>
  <inkml:trace contextRef="#ctx0" brushRef="#br0" timeOffset="814.9">3228 8326 476 0,'0'-5'102'0,"0"-2"0"15,0 7-85-15,6 0-4 0,0 0-4 16,3 0 2-16,1 0 0 0,0-3 1 16,4-4 0-16,2 0 0 0,0-3-1 15,1-3-3-15,-1-4-3 0,2-2-1 16,-2-2-1-16,2-2-1 0,-4-3 0 0,-6 0 0 15,-2 0-1-15,-6 3 2 0,0 2 4 16,-2 3 1-16,-6 7 1 0,-4 3 0 16,-5 8-1-16,2 6 1 0,-7 9-2 15,-2 4-3-15,-3 9-2 0,0 3-1 16,2 3 0-16,4 1 0 0,6 0 0 16,5-3 1-16,10-3 0 0,14-7 1 0,11-9 2 15,8-9-1-15,13-8 1 0,12-12 0 16,11-6 0-16,9-5-1 0,-5 1-1 15,0-2-3-15,-2 7-6 0,-16 3-10 16,-8 10-11-16,-15 3-20 0,-11 5-85 16,-8 5-100-16,-8-1-231 0</inkml:trace>
  <inkml:trace contextRef="#ctx0" brushRef="#br0" timeOffset="1450.04">3980 8124 492 0,'8'-3'104'0,"0"3"1"15,5-3-89-15,1 3-8 0,-1 0-1 16,3-7-1-16,-5 7-2 0,1-4 5 16,-5 1 6-16,-7-6 4 0,-4 0 4 15,-8-2 2-15,-4-1 2 0,-5 2 1 16,-1 1-7-16,-3 5-6 0,0 4-6 16,1 9-4-16,1 3-2 0,3 2-2 0,3 5-1 15,1 2 0-15,3 2 0 0,1 2 0 16,4 3 0-16,8 1 0 0,0 2 1 15,11 6-1-15,3-3 1 0,8-5-1 16,9 2 1-16,8-6 0 0,12-4 1 16,7-7-1-16,1-9 0 0,0-5 0 0,5-4-1 15,-9-7 0-15,-2 1-1 0,-9-7 0 16,-3-1 0-16,-5 0 0 0,-3 3 0 16,-9 2 0-16,2 4 1 0,-10 5 0 15,-4 4 0-15,-1 10 0 0,-3-1 0 16,0 8 1-16,2 3 0 0,-2 1-1 15,2 0 1-15,3 0 0 0,2-3 0 16,1-1 0-16,2-6-1 0,-1-7 0 16,0-4 0-16,2-10-1 0,-2-5 1 15,-6-8 0-15,-2-8 0 0,-9-3 0 16,0-5 0-16,-5-5 0 0,-12 3 1 0,-8 0-1 16,-10 1 1-16,-11 5-1 0,0 6 1 15,-7 7 1-15,4 8-1 0,1 9 0 16,5 5 0-16,6 10 0 0,11 7-1 0,6 8 0 15,2 4-1-15,6 5-1 0,6 9-5 16,6 3-6-16,5 2-12 0,4 4-13 16,4-4-16-16,7-2-82 0,2-6-96 15,3-9-219-15</inkml:trace>
  <inkml:trace contextRef="#ctx0" brushRef="#br0" timeOffset="2070.27">5079 7913 614 0,'-10'5'131'0,"4"3"-1"15,6 4-106-15,0 17-14 0,10 5-11 16,2 3-3-16,3 3-1 0,0-3-1 0,-4-1 0 15,-1-2 0-15,-1-4 0 0,-2 2 2 16,-7-1 1-16,2-3 0 0,-2-4 2 16,0-3 0-16,-6-3 0 0,0-5 2 15,0-3 1-15,-1-7 0 0,1-3 1 16,1-8 0-16,0-7-1 0,1-7-1 16,4-9-1-16,0-6 0 0,0-2-1 15,6-4 0-15,2 4 1 0,7 2-1 0,1 1 1 16,5 9 0-16,0 4 0 0,2 9 0 15,-1 6 0-15,4 8-1 0,-6 8 1 16,-6 4-1-16,3 8 1 0,-4 2 1 16,-2 4 1-16,-2 2 0 0,-6 1 1 15,2-1 0-15,-5 1 1 0,2-4 0 16,-2-1-1-16,4-3 0 0,0-3-1 16,2-7-1-16,3-6 0 0,1-5-1 0,6-10-2 15,0-9 0-15,3-5-1 0,-2-5 0 16,1-4-1-16,1 2 2 0,2 4 0 15,-1 2 1-15,2 8 1 0,0 7 1 16,5 6 0-16,1 4 0 0,-3 10-1 16,-5 0 1-16,0 3-1 0,0 5 1 15,-1 1 1-15,-5 3 0 0,-1 0-1 16,2 0 1-16,4-2 0 0,-6 0 0 0,5-2-1 16,-5-8 1-16,-2-4-1 0,0-6 0 15,1-3 0-15,-5-7-1 0,1-8 1 16,-3-3 0-16,-5 1-1 0,2-2 0 15,-2 4 0-15,0 3-3 0,-7 7-3 16,2 8-6-16,-4 7-10 0,1 7-12 16,-3 4-62-16,-3 1-33 0,1 4-84 0,0-6-177 15</inkml:trace>
  <inkml:trace contextRef="#ctx0" brushRef="#br0" timeOffset="2669.29">6038 7956 440 0,'-18'7'103'0,"0"-1"1"16,10 4-43-16,3 5-49 0,5 7-7 0,0 3-2 16,-6 2-1-16,6 2 0 0,-2 3 0 15,-3-1 1-15,1-3 5 16,-1-3 3-16,0 0 3 0,0-4 0 0,0 0 1 16,2-4-1-16,3-2-1 0,-4-3-5 15,4-2-4-15,0-4-2 0,0-6-2 16,0-8-1-16,4-8 0 0,4-12 0 15,5-1 0-15,7-6 1 0,3-3 2 16,2-1 3-16,3 3 4 0,6 6 0 0,-1 6 0 16,-6 5 1-16,-2 7-1 0,-3 6-2 15,-3 6-3-15,-2 9-1 0,-9 3 0 16,-5 7 1-16,-3 3 0 0,0 7 0 16,0 7 0-16,0-2 0 0,0 4-1 15,-3-1-1-15,3-2 0 0,2-2-1 16,4-8-1-16,1-6 1 0,1-3 0 15,4-9-1-15,6-13-2 0,-3-5-2 0,5-9-2 16,2-9-1-16,2-6-2 0,3-2 1 16,-2-1 0-16,-3 5 2 15,-1 5 3-15,1 6 1 0,-6 8 3 0,1 9 0 16,-6 5 0-16,1 11 1 0,-2-1 0 16,-1 6 2-16,-3 2 0 0,-2 2 2 15,0 1 1-15,-4-4-1 0,6 3 1 16,1 1-1-16,0-1-3 0,3-3-8 0,-1 1-17 15,4-3-61-15,-1-5-51 0,-4-6-98 16,0-4-223-16</inkml:trace>
  <inkml:trace contextRef="#ctx0" brushRef="#br0" timeOffset="2817.3">6948 8257 708 0,'5'6'147'15,"-5"-6"-1"-15,6 12-134 16,-4 1-16-16,4-2-12 0,0-3-17 0,0-4-113 16,2-4-118-16,-1-10-286 0</inkml:trace>
  <inkml:trace contextRef="#ctx0" brushRef="#br0" timeOffset="4201">7663 8110 507 0,'0'-9'112'0,"-5"1"0"0,5-3-83 16,-8 1-14-16,1-1-7 0,-1-3-3 15,-6-4 1-15,-4 0 2 0,-2 0 3 16,1-1 3-16,3 4 0 0,1 5 1 16,4 2-1-16,4 3-2 0,3 5-5 15,4 0-2-15,0 0-3 0,0 6-2 16,4-1 0-16,-4 0-1 0,0 0 2 0,0-1 1 16,0 1 1-16,0-5 1 0,0 0 1 15,0 0 0-15,-4 0 1 0,4 0-1 16,-3-5-1-16,3 0-2 0,-6-4 0 15,2-2-1-15,-4 3 0 0,4-4 0 16,-1 2-1-16,-5 3-1 0,0 3 1 0,-6 4-1 16,0 9 0-16,-7 5 0 0,0 4 1 15,-3 6 0-15,-1 7 2 0,2 2 0 16,5 3 0-16,1 1 1 0,10 0 0 16,4-3-1-16,5 1 1 0,8-3-1 15,9-3 0-15,5-5 0 0,8-4 1 16,3-10-1-16,7-10 1 0,6-6-1 0,3-13 1 15,4-10-1-15,-1-6 0 0,-4-8 0 16,-2-5-1-16,-8-6-1 0,-11-4-1 16,-11-2-1-16,-16-7 0 0,0 0-2 15,-16-2 1-15,-2 3 0 0,-1 7 0 16,0 5 1-16,-3 8 1 0,2 11 0 16,5 7 0-16,2 9-1 0,5 6 0 15,3 10 0-15,5 10 0 0,6 10-1 16,2 7 1-16,2 9 0 0,0 7 1 0,1 12 1 15,-2 10 1-15,2 9 1 0,-2 5 0 16,2 5 1-16,2 2 0 0,1-2 0 16,6-1 0-16,5-12-1 0,2-11 0 15,2-8 0-15,3-10-1 0,2-14 0 16,5-6 0-16,1-11 0 0,0-13 1 16,1-5-1-16,1-9 1 0,0-9 0 0,-6-9 0 15,-3-4 0-15,-7-7 0 16,-6-7 0-16,-7-8-1 0,-7 0-1 0,-6-1 0 15,-6 7 0-15,-8 3 1 0,-7 10-1 16,-6 11 0-16,-6 17 1 0,-5 16-1 16,-1 10 1-16,3 15-1 0,3 10 1 15,6 11-1-15,7 6 1 0,7 6-1 16,6 2 1-16,7 3 0 0,7 1 0 16,7-5 1-16,12-7-1 0,10-6 0 15,13-7 0-15,11-15 0 0,6-8 0 16,6-16 0-16,5-16 0 0,0-5 0 0,1-10 0 15,-5-6 1-15,-6-1-1 0,-8 1 0 16,-6 4-1-16,-14 5 2 0,-9 3-1 16,-10 6 1-16,-6 4 0 0,-8 2 0 15,-6 2 1-15,0-1 0 0,-4 2-1 16,-2-2 1-16,-1 0-1 0,-3 1 0 0,-4 0 0 16,-1 4-2-16,-3 2 1 0,-4 5-1 15,-2 5 0-15,-5 5 1 16,-6 8 0-16,0 7 0 0,-5 8 1 0,4 5 0 15,0 5 0-15,6 5 0 0,7 2 0 16,8 1-2-16,15-1 1 0,5-6 0 16,16-5-1-16,11-6 0 0,12-10 0 15,12-9 0-15,9-14-1 0,5-11-1 16,83-46-6-16,-71 13 2 16,-7-3 1-16,-8 0 0 0,-7 6 0 15,-8 8 1-15,-14 10 0 0,-11 8 3 0,-12 15 0 16,-9 0 1-16,-6 10 1 0,0 3 0 15,0 5 2-15,-3 3 0 0,3 1 0 16,-3-3 0-16,3 1-6 0,0-3-9 16,0-2-11-16,0-5-11 0,0-10-112 15,0-10-114-15,0-10-279 0</inkml:trace>
  <inkml:trace contextRef="#ctx0" brushRef="#br0" timeOffset="4354.09">9133 7743 604 0,'-14'-10'129'0,"2"7"0"0,6 9-101 16,6 8-18-16,0 3-8 0,5 2-1 16,1-2-1-16,1 1 0 0,0-3 1 15,5 1 0-15,2-5-6 0,1 0-14 16,4-1-15-16,7-1-95 0,0-3-103 16,0-6-254-16</inkml:trace>
  <inkml:trace contextRef="#ctx0" brushRef="#br0" timeOffset="4699">9779 7907 686 0,'-9'-5'145'0,"0"-4"-1"15,3 9-118-15,6 6-15 0,-2 4-11 16,2 5-5-16,6 2-3 0,1 3-2 15,7 2-2-15,1 2 0 0,10-2-1 16,2-1 0-16,6-3 3 0,0-1 4 16,4-2 2-16,-1 0 2 0,3-4 1 15,-4 1 0-15,1 0 2 0,-7 1-1 16,-2-1 1-16,-5-1 4 0,-7 2 4 0,-15-2 5 16,-11 1 2-16,-10-1 1 0,-11 0-1 15,-7 2 0-15,-9 2-3 0,-5 1-7 16,-5 2-8-16,6-2-8 0,0 0-7 0,2 0-5 15,0-2-4-15,8-3-5 0,3 1-3 16,10-3-2-16,6-1-2 0,7-1-6 16,10-7 13-16,12 0-91 0,12-11-84 15,13-11-204-15</inkml:trace>
  <inkml:trace contextRef="#ctx0" brushRef="#br0" timeOffset="4854.95">10350 8043 463 0,'33'0'115'0,"-8"0"5"0,-4 14-67 15,-4 3-15-15,-1 6-9 0,-3-1-3 16,1 3-4-16,-2-1-3 0,-1-3-4 16,-1 0-2-16,1-2 0 0,-4-5-2 15,0 0-5-15,-5-2-11 0,-2 0-15 16,0 3-20-16,-10-5-95 0,-1-5-108 16,-8-5-257-16</inkml:trace>
  <inkml:trace contextRef="#ctx0" brushRef="#br0" timeOffset="5001.35">10284 7876 595 0,'0'-20'132'0,"0"5"0"16,0 5-94-16,12 10-20 0,0 0-14 15,1 0-6-15,2 0-1 0,-1 0 1 16,-1 0-1-16,-2 4-5 0,-4-4-9 16,-1 7-16-16,2 0-41 0,-2 2-56 15,1 2-92-15,1 2-203 0</inkml:trace>
  <inkml:trace contextRef="#ctx0" brushRef="#br0" timeOffset="5601.97">10937 8126 526 0,'7'10'118'16,"1"3"3"-16,-1-1-87 15,3 5-15-15,2 2-1 0,2-1-3 0,2-2-4 16,2-3-2-16,3 0-3 0,1-2-3 15,6-4 1-15,-1-2-1 0,0-5-2 16,2 0-1-16,-2-5-1 0,-1-10 0 16,-7-2-2-16,-6-7 0 0,-7-6 0 15,-11-3 0-15,-4-4 1 0,-9 0 1 0,-8-1 2 16,-1 7 2-16,-5 6 0 16,3 9 1-16,-2 7-1 0,3 15 1 0,-3 11-1 15,5 8-1-15,0 7-2 0,2 6 0 16,0 0 0-16,4 1 0 0,3-1-1 15,7-8 1-15,4 1-1 0,6-5 1 16,7-6-1-16,6-9 1 0,8-11 1 16,10 0 1-16,7-14 0 0,9-7 0 15,7-9 1-15,5-6-1 0,7-1 0 16,-2 0-1-16,-2-1 0 0,-8 4-1 16,-3 1 0-16,-9 6 0 0,-4 6 0 0,-10 7 1 15,0 8 1-15,-4 6 2 0,-4 12 2 16,-6 4 1-16,-2 6 2 0,-7 3 1 15,-5 2 1-15,0 2-1 0,0 0-1 16,-8 2-1-16,-1-2-1 0,0-2-2 16,3-4-2-16,-1-2 0 0,1-6-2 15,6-4 0-15,0-6 0 0,7-5-1 0,3-10 0 16,3-9 0-16,7-4-1 0,7-7 0 16,3-8 1-16,1 1-1 0,0 0 0 15,0 4 0-15,-2 8 0 0,-2 7 0 16,-3 7-1-16,-1 11 2 0,1 7-1 15,-4 7 1-15,0 5 0 0,-2 6 1 16,0 2 1-16,-1 0 0 0,-4 3 0 16,3-3 0-16,0-1 0 0,1-4-1 15,1-2-1-15,1-4-7 0,1-3-10 16,0-5-16-16,-1-3-111 0,-1-5-115 0,-3-5-288 16</inkml:trace>
  <inkml:trace contextRef="#ctx0" brushRef="#br0" timeOffset="5801.85">12520 8256 700 0,'-6'3'166'0,"-1"-3"0"15,2-3-56-15,5 9-96 0,0 2-20 16,5 1-13-16,4-1-14 0,2-2-8 15,-1-3-11-15,0-3-11 0,-3 0-24 0,-7-8-70 16,0-4-90-16,-6-5-204 16</inkml:trace>
  <inkml:trace contextRef="#ctx0" brushRef="#br0" timeOffset="5969.83">12488 7841 809 0,'-7'-14'170'16,"0"-2"0"-16,2 4-144 0,5 12-25 15,0 5-29-15,0 2-19 0,0 1-123 16,-4-3-134-16,1-5-323 0</inkml:trace>
  <inkml:trace contextRef="#ctx0" brushRef="#br0" timeOffset="38295.12">3282 9812 402 0,'24'-13'87'15,"-3"-1"1"-15,-6 0-72 0,-4 11-2 16,-11 3-7-16,0 0-4 0,0-6 1 16,-11 2 0-16,1-4 3 0,-6-2 1 15,0-1 2-15,-4-2 0 0,-4-2 2 16,3-1 0-16,-5 0-1 0,4 4-2 15,-4 1-2-15,0 2-2 0,-2 3-2 16,-1 3-1-16,1 3-1 0,1 7 0 0,1 1 1 16,5 9 2-16,-3 2 1 0,8 5 2 15,2 4 1-15,4 3 1 0,2 7 1 16,2 5-1-16,6-3-2 0,0 2-1 16,11 1-2-16,-2-8-1 0,4-6 0 15,7-7-1-15,5-10 0 0,3-8 0 0,9-9 0 16,-1-11 0-16,3-9 0 0,2-6 0 15,-2-5-1-15,-6-2 0 0,-6-1 0 16,-6 2-1-16,-5 4 1 0,-7 5-1 16,-1 4 0-16,-3 8 0 0,-5 3 0 15,6 8 0-15,-6 5 0 0,1 0 1 16,-1 8-1-16,0 6 1 0,0 5 0 16,0 4 2-16,0 4-1 0,0 2 0 15,0 3 1-15,10-1 0 0,-1-3-1 16,2-6 1-16,4-7 0 0,7-6 1 15,4-9-1-15,7-13 1 0,7-6-1 0,5-8 0 16,2-5-1-16,0-5 0 0,-2-4-1 16,-5-3-1-16,-4 0 1 0,-7-4-1 15,-9-2 1-15,-5-4-1 0,-3 0 0 16,0-1 0-16,-6 4 0 0,-4 3 1 16,-2 4-2-16,0 9 1 0,-2 5 0 0,-3 7 0 15,-3 6-1-15,-1 5 1 0,0 2-1 16,-4 4 1-16,5 6-1 0,-3 0 1 15,4 9-1-15,-1 2 1 0,3 4 0 16,3 5 0-16,2 3 0 0,0 1 1 16,0 2-1-16,0-5 0 0,0-1 0 15,0-6 1-15,0-2 0 0,0-6 2 16,0-6 1-16,0 0 0 0,0 0 0 0,0 0 1 16,-6-6-1-16,1-1-1 15,-1-3-1-15,1-2-1 0,-5-1 0 16,3-2-1-16,2 2 0 0,-3 0 0 0,2 1 1 15,-1 5-2-15,-2 2 1 0,-3 5 0 16,-2 0 0-16,-6 11-1 0,1 2 1 16,-6 7 0-16,2 10 0 0,0 6 0 15,3 8 1-15,-1 6 0 0,1 7 0 16,1 3 1-16,5 7 0 0,2 2-1 0,5 3 1 16,7-2 0-16,0-3-1 0,7-8 0 15,12-5 0-15,5-12 1 0,6-10-1 16,10-14 2-16,0-10 0 0,6-8 1 15,5-5 0-15,-3-11 1 0,4-7-1 16,-3-11 0-16,0-8-1 0,-1-5-1 16,-2-5-2-16,0-7-2 0,0 0-3 15,-5 0-2-15,-3 4-1 0,-8-3-2 0,-6-2 0 16,-9 1 0-16,-3 1 2 0,-8 2 2 16,-4 1 2-16,-4 5 2 0,-4 9 1 15,0 7 0-15,-4 7 1 0,-2 9-1 16,1 3 1-16,-6 5 0 0,0 6 0 15,-1 4 0-15,0 10 1 0,-1 4 0 16,-2 10 1-16,0 10 2 0,5 19 1 16,-2 7 1-16,3 9 2 0,1 6-1 15,4-1 1-15,4 2 0 0,5-4-2 0,3-10 0 16,6-7-1-16,6-4 0 0,11-12 0 16,11-1-1-16,8-9-1 0,2-9 1 15,3-7-1-15,2-7 0 0,-1-6-2 16,-5-8-1-16,-3-4-9 0,-10-5-12 15,-2 3-18-15,-3-3-100 0,-1 0-107 16,-5 2-265-16</inkml:trace>
  <inkml:trace contextRef="#ctx0" brushRef="#br0" timeOffset="39134.87">5010 9742 453 0,'19'-16'93'15,"4"0"1"-15,1-2-88 0,6 1-5 16,3 3-9-16,0-4-16 0,-4-1-34 0,-5-11-20 16,-1-7-1-16,-4-7 1 0,-7-6 13 15,-4-2 26-15,-8-5 33 0,0 4 47 16,0 6 29-16,-8 11 7 0,0 5 1 15,-2 12-9-15,1 7-17 0,-1 12-16 16,2 12-10-16,-1 9-6 0,-1 16-3 16,-3 20-1-16,0 16 2 0,-2 17 1 15,-5 21-1-15,-5 19-3 0,-2 13-2 16,4 8-2-16,7-3-1 0,2-6-2 16,4-14-1-16,5-20 0 0,11-16 0 0,4-21 1 15,3-15-1-15,-3-11-1 0,0-10-1 16,3-7 0-16,-6-7-1 15,-1-7 2-15,-2-11 0 0,-4-11 0 0,0-17-1 16,-4-9 0-16,-9-12-2 0,-4-13-3 16,-6-16-3-16,-4-8-2 0,1-3-1 15,-3 1 1-15,-1 3-1 0,8 0 3 0,6 8 0 16,4 11 2-16,6 11 0 0,6 6 1 16,10 6-1-16,10 2 1 0,15 8 0 15,15 3-1-15,10 3 1 0,6 4 0 16,13-5-1-16,1 2 1 0,5 4 0 15,-5 6 1-15,-11 4 1 0,-9 4 3 16,-7 5 1-16,-11 12 0 0,-8 5 1 16,-14 10 0-16,-12 8 1 0,-2 10-2 0,-6 5-3 15,0 0 0-15,0 3-1 0,-2 1-1 16,2-7 0-16,-6-3-2 0,6-7-4 16,0-6-6-16,0-1-10 0,0-6-13 15,-6-3-12-15,2-9-88 16,4-7-95-16,-8-10-225 0</inkml:trace>
  <inkml:trace contextRef="#ctx0" brushRef="#br0" timeOffset="39297.44">5711 9574 581 0,'0'-31'127'16,"0"3"-1"-16,6 10-104 0,1 8-4 15,3 5-13-15,0 5-5 0,-3 0-2 16,-4 0-1-16,-3 5-3 0,-3-5-9 15,-5 6-13-15,-2 0-12 0,1 1-83 16,2 5-96-16,-3 3-224 0</inkml:trace>
  <inkml:trace contextRef="#ctx0" brushRef="#br0" timeOffset="39697.89">5947 9681 503 0,'0'-5'120'15,"0"5"2"-15,3 0-73 0,8 6-16 16,4 5-10-16,6 4-9 0,5 11-5 16,1 8 0-16,9 8-2 0,-2 7-2 15,0 1-2-15,-3 0-2 0,-2-2 0 16,3-4 0-16,-4-4 0 0,-3-7 0 15,-5-6 0-15,0 0 0 0,-1-5-3 0,-6-4 0 16,-5-7-2-16,-2-11-2 0,0 0-3 16,-3-16-3-16,-3-6-3 0,0-8 2 15,0-13 0-15,-3-9 1 0,3-2 2 16,-6-4 3-16,6 4 4 0,0 5 1 16,0 5 2-16,0 13 1 0,0 11-1 15,0 13 2-15,0 7 1 0,-9 4 2 16,-7 11 1-16,-7 10 0 0,-5 8-1 15,-9 10 1-15,-3 3-1 0,-2 5-1 16,-4 4-2-16,2-5-2 0,6 3-5 0,1-5-6 16,9-6-12-16,6 2-97 0,6-3-98 15,13-9-244-15</inkml:trace>
  <inkml:trace contextRef="#ctx0" brushRef="#br0" timeOffset="39863.44">6783 10026 586 0,'27'-18'130'0,"-9"2"-1"0,-6 6-100 16,-4 15-8-16,-2 7-11 0,-3 1-7 15,-3 1-2-15,0-1 0 0,0-2-2 16,-3-2-11-16,-3-3-15 0,-1-1-103 0,-4 1-106 16,1-2-268-16</inkml:trace>
  <inkml:trace contextRef="#ctx0" brushRef="#br0" timeOffset="40379.69">7451 9646 573 0,'-2'-15'120'0,"-4"-1"-3"0,0 2-109 16,-1 12-9-16,0 2-3 0,-1 2-3 15,-5-2 0-15,-2 0 0 0,-1 5 4 16,-3-5 5-16,1 0 4 0,2 6 2 16,-1 0 2-16,3 6 1 0,5 9 2 15,1 4-2-15,2 14-2 0,6 8-1 0,8 6-2 16,6 7-1-16,5-1-2 16,14-5-2-16,7-5 1 0,11-10-1 0,6-8 1 15,7-10-1-15,7-11 1 0,1-10-1 16,-1 0 0-16,-2-9-1 0,-7-8 1 15,-8-6-1-15,-7-4 0 0,-12-3 1 16,-11 2 1-16,-8 2 1 0,-9 5 1 16,-7 8 0-16,-10 7-1 0,-3 11 1 15,-5 3 0-15,-2 9-2 0,1-1 0 0,-2 4 0 16,3-3-1-16,1-1 1 0,7-4-2 16,5-4 1-16,5-3 0 0,7-5-4 15,8-7-5-15,8-9-5 0,5-7-7 16,4-8-2-16,0-9-2 0,-2-5-1 15,-6-6 3-15,-10-5 7 0,-3 5 12 16,-11 3 10-16,-16 5 6 0,-4 10 1 16,-9 8 1-16,-2 12 1 0,-4 9-3 0,0 8-6 15,0 9-4-15,2 6-2 0,2 7 0 16,1 7-1-16,3 6-5 0,5 7-7 16,5 10-7-16,5 4-13 0,12 0-91 15,11 0-97-15,9-3-233 0</inkml:trace>
  <inkml:trace contextRef="#ctx0" brushRef="#br0" timeOffset="40975.1">8759 9695 563 0,'9'-39'131'0,"-9"3"1"16,0 9-84-16,-5 10-24 0,2 11-10 15,-2 3-7-15,-1 3-4 0,-4 4-3 16,-3 1 1-16,3 2-1 0,-3 3 1 15,2 3 0-15,2 5 1 0,3 7-1 0,6 7 0 16,0 6 0-16,0 11 0 0,0 5 0 16,0 4-1-16,-3-1 1 0,-2-6 0 15,-4-5-1-15,-1-6 1 0,-3-10-1 16,-5-6 1-16,-1-8 1 0,2-3-1 16,-3-2 1-16,1-1 0 0,2-4 0 15,1-6 0-15,6 0-1 0,6-4-1 16,4-7-1-16,6-5 1 0,11-7-2 15,7-11-2-15,9-8 1 0,11-9-2 16,8-5 0-16,7-8 0 0,7-7 0 0,4-7 1 16,3-5 1-16,3-6 0 0,-7 2 2 15,0 0 0-15,-7 6 1 0,-9 9 0 16,-12 11 1-16,-5 15 0 0,-12 12 1 16,-4 11 1-16,-4 9-1 0,-6 8 1 15,1 6 0-15,-2 9-1 0,-2 7 1 0,-1 9 0 16,-1 6 1-16,-5 9-1 0,0 12 0 15,-11 12 0-15,-3 8 0 0,-1 2-1 16,-4 5 0-16,-6-2-1 0,2 4 1 16,-2-8-1-16,5-5 0 0,1-5-1 15,-1-4 1-15,0-9-1 0,2-5 0 16,3-8 0-16,-3-10 1 0,0-10-1 16,-5-8 0-16,3-9 0 0,-3-5 1 15,0-13 0-15,0-9 2 0,4-10 5 16,4-3 5-16,7-7 3 0,8 1 0 15,11 1 1-15,7 3 0 0,11 8-3 16,7 6-4-16,11 7-5 0,3 5-3 0,4 6-2 16,3 1-2-16,-2 3-8 0,-3 6-8 15,-5 0-8-15,-3 0-14 0,-7 7-12 16,-7 2-102-16,-5 2-108 0,-8 0-253 0</inkml:trace>
  <inkml:trace contextRef="#ctx0" brushRef="#br0" timeOffset="42914.18">10446 9947 250 0,'8'-23'50'15,"-2"-7"4"-15,1 4-39 0,1 1 11 16,4 1 8-16,-4-2 5 0,-1-1 3 15,-2 1 3-15,-3 5 0 0,-2 2-10 16,-2 1-10-16,-9 3-9 0,-3 5-4 16,-6 4-4-16,-7 6-3 0,-6 0-1 15,-2 7-2-15,-5 6 0 0,0 3 1 0,-3 7 3 16,1 4 2-16,3 5 2 0,5 8 1 16,3 5 1-16,10 2 0 0,8-2-2 15,8-2-2-15,17-7-2 0,8-6-2 16,8-9-1-16,11-9-1 0,6-12 0 15,7-6-1-15,1-13 0 0,1-6 1 16,-2-9-1-16,-5-2 0 0,-6-6 1 16,-8 3-1-16,-3 1 0 0,-9 8 0 15,-7 7 0-15,-6 5-1 0,-8 8 0 0,0 4 1 16,-10 6-1-16,-6 7 0 0,-1 11 1 16,-6 7-1-16,2 10 2 0,-4 6 0 15,4 5 0-15,6 2 1 0,2 4 1 16,6-4-1-16,7-1 0 0,1-8 0 15,14-8 0-15,5-6-1 0,13-12-1 16,11-8 1-16,8-12-1 0,9-9 1 16,7-9-1-16,2-12 0 0,-4-8-1 0,-5-7 1 15,-7-4-1-15,-6-2 1 0,-10 0-1 16,-9 5 0-16,-7 6 0 0,-7 13 0 16,-8 9 0-16,-7 12 0 15,-7 9 0-15,-6 8 0 0,-3 11 0 0,-8 10 0 16,-2 12 1-16,3 13 1 0,-3 10 3 15,-4 6 1-15,1 12 1 0,-3 18 1 16,0 8 0-16,0 11-1 0,-3 5-2 16,8 11-1-16,2-1-1 0,8-8-2 0,7-19 0 15,4-18 0-15,6-20-1 0,6-19 1 16,1-26 3-16,3-11 0 0,-1-16 0 16,2-12 1-16,-1-19-1 0,7-15 1 15,-2-18-4-15,3-14-7 0,4-17-6 16,0-19-8-16,9-10-3 0,8-5-1 15,6-4 1-15,11 4 2 0,7 8 6 0,-1 17 7 16,2 25 7-16,-7 17 4 0,-4 22 1 16,-10 22 1-16,-9 19-1 0,-8 11 0 15,-6 11 1-15,-8 7 1 0,-5 8 1 16,-7 11 1-16,-4 6 1 0,-8 4 2 16,-2-4-1-16,-2 1-1 0,-4-6-1 15,-2-8 0-15,-3-8-2 0,-2-7-1 0,-4-5 0 16,-3-1-2-16,-5-1-8 0,0-1-16 15,1 0-109-15,4-3-108 16,6-9-279-16</inkml:trace>
  <inkml:trace contextRef="#ctx0" brushRef="#br0" timeOffset="43809.79">12062 9588 565 0,'23'-23'122'0,"-10"5"0"0,-13 11-98 15,-7 13-10-15,-10 5-8 0,-9 6-5 16,-6 2 0-16,-8 1 0 0,-3-1 2 16,-4 2 2-16,4 1 1 0,3 3 2 15,3 1 0-15,9 8 0 0,7 3 0 16,7 6-2-16,6 4-2 0,8-2-1 16,13-5-1-16,9-5 0 0,9-8-1 0,8-10 0 15,7-13 0-15,3-12 0 16,4-10-1-16,0-8-2 0,-3-6 0 15,-1-5-1-15,-9-3 0 0,0-1-1 0,-10 0 2 16,-10 7 0-16,-6 5 2 0,-5 6 1 16,-9 8 0-16,-3 10 1 0,-10 9-1 15,2 8 1-15,-2 5-1 0,-3 6-1 16,3 1 0-16,2 0 0 0,2-3 1 0,9-3-1 16,0-3 1-16,6-4 0 0,8-6 0 15,8-10 0-15,5-7-2 0,6-7-1 16,4-7-3-16,3-9 0 0,0-4-1 15,3-4-1-15,-2-2 1 0,-2 1 1 16,3 0 2-16,-3 8 2 0,3 5 1 16,1 6 0-16,-5 7 0 0,-1 7 0 0,0 11 0 15,-6 0 1-15,0 11 2 16,-3 0 1-16,-3 4 1 0,0 2 2 0,-5 0 2 16,-2 0 0-16,-5-1 0 0,-4 3 0 15,-9 2-1-15,0 2-1 0,-14 8-2 16,-5 2-1-16,-5 7 0 0,-5 7-2 15,1 1 0-15,1 4-1 0,3-4 0 16,8-5-1-16,6-5 0 0,10-8 0 16,5-10 1-16,8-7-1 0,8-13 0 15,6-4 1-15,6-12 0 0,7-12-1 16,12-9 1-16,6-9-2 0,3-9-1 0,-1-7-6 16,4-8-4-16,-3-9-2 0,-4-5-2 15,-7 0-1-15,-3-5 1 0,-4 6 3 16,-8 0 4-16,-2 2 6 0,-3 8 5 15,-2 11 4-15,-2 6 3 0,-4 10 2 16,-3 5 1-16,-1 10 0 0,-4 12-1 0,-1 9-3 16,-5 10-2-16,-3 6-2 0,-5 15-1 15,-7 15-1-15,-11 11-1 0,-10 17 0 16,-10 18 1-16,-8 18 0 0,-9 12-1 16,-5 3 0-16,-4 2 0 0,5-1-2 15,7-11 1-15,11-12-1 0,7-19 0 16,9-16 0-16,5-13 0 0,11-12 1 15,3-15 0-15,1-6 1 0,0-8 0 16,-1-8 0-16,-2-11 0 0,1-11 0 16,-3-10 0-16,0-8-1 0,2-7 0 15,3-6-1-15,5 1 0 0,0 6 1 0,5 7-1 16,3 10 0-16,5 9 1 0,0 8 0 16,2 12-1-16,4 4-1 0,7 8-4 15,1 4-3-15,6 2-4 0,4 7-1 16,5 0-3-16,2-4-1 0,5-3 0 15,-3-6 3-15,4 0 2 0,-8-8 0 0,-3 0-4 16,-11 0-20-16,-8 0-81 0,-14 0-89 16,-8 0-227-16</inkml:trace>
  <inkml:trace contextRef="#ctx0" brushRef="#br0" timeOffset="45144.01">14247 9799 493 0,'-16'8'107'0,"6"-8"1"15,10-15-89-15,14-5-4 16,12 2-7-16,12-10-3 0,6-6-2 0,6-18-1 15,7-13-1-15,2-7 1 0,-3-7-1 16,1-2 0-16,-7 0 0 0,-7-5-1 16,-8 9 1-16,-8 10 0 0,-9 11 1 15,-11 12 0-15,-7 11 0 0,-17 15 0 0,-4 18-1 16,-5 25 1-16,-2 14 0 0,-7 17 0 16,-5 17 3-16,2 25 2 0,-6 18 2 15,-4 20 1-15,-4 16 2 0,-2 16 0 16,6 13-2-16,3 1-2 0,4-13-2 15,10-14-1-15,17-18-2 0,7-27-1 16,9-22-1-16,9-28 0 0,2-20 0 16,7-17 2-16,1-16 0 0,-1-19 0 15,5-15 0-15,-3-16-1 0,2-20-2 0,-5-18-4 16,-3-18-1-16,-7-9-1 0,0-11-1 16,-6-11 1-16,-3 2 0 0,0 4 3 15,0 18 2-15,0 12 2 0,6 14-1 16,0 13 0-16,5 15 0 0,4 10-1 15,5 3 1-15,11 4-2 0,9-1 1 16,9 4 0-16,14 3 0 0,6 4 1 16,2 4 0-16,-3 8 0 0,-2 5 0 15,-5 8 1-15,-11 10 0 0,-10 4 0 0,-6 4 0 16,-6 6 0-16,-7 3 1 0,-6 8-1 16,-6 3 1-16,-9 1 0 0,0 1-1 15,-12 2 1-15,0-3-1 0,2-2 0 16,-3-5 0-16,3-4 0 0,3-5-1 15,0-3 1-15,7-1-1 0,-3-1 0 16,3-3-1-16,0 1 1 0,6-2-2 16,1-1 0-16,3-1-1 0,1-3 1 0,4-5-1 15,-1-1 1-15,5-3 0 0,0 0 3 16,0-5 1-16,1-2 2 0,-3 1 0 16,1-2 1-16,0-2 1 0,-3 0-1 15,-2 4-1-15,0-2 3 0,-6 3 0 16,0-1 1-16,-1 2 2 0,-2-1-1 15,-4 0 1-15,0 0-1 0,0 5-3 16,-4-6-1-16,4 6-2 0,-6-4-2 16,6 4-1-16,0 0 0 0,0 4-1 0,0-1 0 15,10 5-1-15,-3 2 1 0,2 3 0 16,5 3-1-16,3-1 2 0,3 0-1 16,5-2 1-16,1-2 1 0,7-4-1 15,2-7 1-15,3 0 1 0,0-7-1 16,4-4 1-16,-3-4 0 0,-2-3 0 0,-5-1 0 15,-7-5 0-15,-6-1 0 0,-8-6 0 16,-11 1-1-16,-7-1-1 0,-14 0 0 16,-9-1 0-16,-6 7-1 0,-6 6-1 15,2 9 1-15,-1 7 0 0,1 3-1 16,5 13 0-16,6 4-3 0,3 4-4 16,5 6-5-16,4 2-5 0,7 1-7 15,10 3-6-15,0 6-9 0,17 0-91 16,3 0-94-16,10-7-227 0</inkml:trace>
  <inkml:trace contextRef="#ctx0" brushRef="#br0" timeOffset="45975.08">16287 9403 555 0,'13'-46'120'0,"-1"9"0"0,-4 16-96 0,-2 11-11 15,-3 10-8-15,-3 8-3 0,0 4 1 16,-9 4 2-16,-2 6 2 0,-2 3 2 15,-2 3 2-15,0 6 1 0,1 0 0 16,-2 3-2-16,6-3-2 0,-2-2-2 16,3-2-2-16,3-5-1 0,1-6-1 15,1-6-1-15,4-4 1 0,5-9 1 16,5 0-1-16,5-5 1 0,5-7-1 0,6-1 0 16,7-6-1-16,1-2 0 0,5-1-1 15,-5 0 0-15,1 1-1 0,-5 4 0 16,-6 5 1-16,-5 3 0 0,-3 9 0 15,-6 0 0-15,-1 7 0 0,-6 5 2 16,-3 3 0-16,-5 4 2 0,-5 3 1 16,-4 0-1-16,-6 2 1 0,-2 6 0 15,0-1-1-15,0 0-2 0,3-3-2 16,6 1 0-16,6 0-1 0,7-3 0 0,0-6-1 16,2-5 1-16,6 0 0 0,-1-4 0 15,-1-2 1-15,-2-7 2 0,3 3 2 16,-7-3-1-16,5 0 1 0,-5 0 1 15,4 0 0-15,-4 0 1 0,0 0 1 16,0 0 1-16,0 0-1 0,0-3 1 16,0-2 0-16,-3 0-2 0,3-1-1 15,-5-2-2-15,5 2-2 0,0 0 0 0,-4 1 0 16,4 1-1-16,0 4 1 0,0-4-1 16,0 4 0-16,0 0 0 0,0 0 0 15,0 0 0-15,0 0 0 0,0 0 0 16,0 0 0-16,0 0 0 0,0 0 1 15,0 0-1-15,0 0 0 0,0 0 1 16,0 0-1-16,0 0 0 0,0 0 0 16,0 0 0-16,0 0-1 0,0 0 1 0,0 0 0 15,3 0 0-15,-3 0 0 0,0 0 0 16,0 0 0-16,0 0 0 0,0 3 0 16,0-3 0-16,0 0 0 0,0 0 0 15,0 0-1-15,0 0 1 0,0 0 0 16,0 0 0-16,0 0-1 0,0 5 1 15,0-5-1-15,5 5 1 0,-5-1-1 16,4-1 1-16,0-3 0 0,-1 0 0 0,3 0 1 16,2-9 0-16,1 0-1 0,1-2 1 15,6-4 0-15,3-8 0 0,3 1-1 16,4-6 0-16,7 0 1 0,3-1-2 16,3 0 1-16,4 1 0 0,-2 8 0 15,-2 3-1-15,0 6 0 0,-8 5 0 16,-3 2 0-16,-7 4 0 0,-6 8 0 15,-3 2-1-15,-6 3 1 0,-6 3 0 16,4 2 1-16,-4 3 0 0,-5 1 0 16,0 0 1-16,5 2-1 0,-4-5-10 0,4 1-8 15,0 0-17-15,0 0-18 0,4-2-98 16,-4-5-111-16,0-4-259 0</inkml:trace>
  <inkml:trace contextRef="#ctx0" brushRef="#br0" timeOffset="48511.45">18299 9235 457 0,'12'-22'95'0,"-12"9"2"16,0 9-79-16,-8 16 0 0,-4 6-4 16,-8 10 1-16,1 4 5 0,-4 8 2 15,-3 6 0-15,1 0-3 0,3 1-5 16,-1-3-2-16,7-4-3 0,2-4-3 16,3-8-4-16,3-7-5 0,3-6-8 15,5-6-7-15,0-5-102 0,10-4-99 0,1-13-250 16</inkml:trace>
  <inkml:trace contextRef="#ctx0" brushRef="#br0" timeOffset="48760.85">18249 8932 557 0,'3'-22'117'0,"1"-3"0"15,-2 14-101-15,4 6-4 0,0 5-7 0,-1-5 0 16,0 2 4-16,-5-2 3 0,0-1 2 15,0-1 2-15,0 1-1 0,0 0-2 16,0 3-3-16,0 3-3 0,-3 0-3 16,3-4-2-16,-6 4-2 0,4 0 0 15,-1 0 0-15,-3 0 1 0,2 0 0 16,-1 0 0-16,-1 0-1 0,-1 0-2 0,1 0-6 16,-1 4-9-16,0-4-11 0,0 3-62 15,1-3-44-15,6 6-93 0,0-3-201 16</inkml:trace>
  <inkml:trace contextRef="#ctx0" brushRef="#br0" timeOffset="49275.63">18653 9250 460 0,'2'0'97'0,"-2"0"2"16,0 9-78-16,-6 4-9 0,-2 8-5 15,-3 6 4-15,-2 9 2 0,-4 5 2 16,-2 2-1-16,2 1-1 0,-1-2-1 0,3-6 0 16,1-5-4-16,5-9-1 0,2-6-1 15,1-4 0-15,6-4-1 0,0-3 0 16,0-5 1-16,8 0 0 0,6-11 0 16,2-4-1-16,6-8 0 0,4-8-2 15,8-7-1-15,4-6-1 0,1 0-1 16,2 1 0-16,0 1-1 0,0 9 0 15,-6 11 0-15,-6 5-1 0,-4 9-1 0,-5 4-1 16,-9 4 0-16,-2 12 2 16,-9 1 3-16,0 2 4 0,-6 7 3 0,-1 5 3 15,-4 4 2-15,3 3 0 0,0-1-1 16,2-2-2-16,1-2-4 0,5-1-1 16,-5-4-2-16,5-3-2 0,0-2-4 15,0-1-7-15,-3-2-8 0,3-1-10 16,-4-2-8-16,4-2-97 0,-3-3-100 15,3-2-233-15</inkml:trace>
  <inkml:trace contextRef="#ctx0" brushRef="#br0" timeOffset="49710.46">19412 9169 452 0,'0'-5'104'16,"-3"1"3"-16,3 0-72 0,0 4-12 16,0 0-9-16,0 0-5 0,0 0-4 0,0 5-3 15,0 2-2-15,0 4 1 16,-5 5 3-16,-1 5 2 0,-1 7 3 0,-7 4 1 15,0 12 1-15,-5 6 0 0,2 1-2 16,1-1-2-16,-1 0-1 0,3-3-2 16,5-8 0-16,1-6-1 0,3-10 0 15,5-4 2-15,0-6 7 0,0-5 5 16,10-8 3-16,3 0 1 0,7-13 0 16,6-3-1-16,5-9-1 0,8-13-6 15,3-8-7-15,3-9-2 0,1-4-1 0,2-2-1 16,-2 2-1-16,-1 4 0 0,-6 11 0 15,-5 9-1-15,-3 12 0 0,-10 5 0 16,-7 8-8-16,-3 7-6 0,-11 3-5 16,0 4-9-16,-12 4-10 0,-1 5-14 15,-6 4-91-15,4 3-94 0,-4 3-229 16</inkml:trace>
  <inkml:trace contextRef="#ctx0" brushRef="#br0" timeOffset="49975.79">19898 9697 501 0,'8'0'118'16,"-1"0"0"-16,-7 4-52 0,5 1-46 0,-5-5-2 15,-5 5-3-15,2-5 0 0,-2 0 1 16,0-6-1-16,3-2 0 0,2-2-3 16,0-2-10-16,7-1-1 0,1-2 0 15,1-1-1-15,1 3-1 0,-2 1 1 16,-2 2-1-16,-1 4 0 0,-5 6 0 15,0 0 0-15,-5 0 0 0,-1 6 0 16,-1 1 0-16,0 1 1 0,0 0 0 16,0 2 1-16,1 1-1 0,6-1-1 15,0 1-9-15,6 0-11 0,2-1 31 16,3 1-142-16,-1-1-111 0,4-2-286 0</inkml:trace>
  <inkml:trace contextRef="#ctx0" brushRef="#br0" timeOffset="50785.98">20989 9351 453 0,'3'-8'113'16,"3"-2"1"-16,-2-1-19 0,2 11-80 15,3-3-10-15,3 3-4 0,-3-9 0 16,4 0 1-16,-1-1 1 0,-4-5 2 0,3-2 4 15,-5 0 1-15,-3 1 0 16,-3 5 0-16,0 0 0 0,-7 4-2 0,-6 7-3 16,-6 7-2-16,-3 4-2 0,-10 5 0 15,-7 10 1-15,-2 5 0 0,-4 10 1 16,5 5 0-16,0 4 1 0,11 1-1 16,6 1 0-16,12-5-1 0,11-4 1 15,16-5-1-15,12-9 1 0,17-7 0 16,9-5 0-16,12-10 0 0,5-7 1 0,8-7-2 15,2-6 1-15,-4-4-1 0,-8-2 0 16,-5 2-1-16,-11 5 0 0,-12 4-1 16,-8 2 0-16,-14 6-1 0,-11 0-1 15,-8 6 1-15,-7 3 0 0,-5 1 0 16,-5 1 1-16,-2 3 1 0,-2 3 0 16,-2-3 1-16,9 1 1 0,1-4-2 15,10 1 1-15,6-3 0 0,10-1 0 16,7-5-1-16,7-3-1 0,4-6 0 15,3-5 0-15,5-8-2 0,-2 0 0 16,-6-10-1-16,-4-7 0 0,-10-6 0 0,-10-5 0 16,-7 3 1-16,-14 2-1 0,-10 6 0 15,-9 4 1-15,-9 12 0 0,-9 8 0 16,-1 12 1-16,-1 12 0 0,4 3 1 16,2 10 0-16,4 4 0 0,10 4 0 0,12 3-1 15,9 1-1-15,9 1-7 0,6 1-7 16,9-5-9-16,14-2-35 0,7-4-69 15,8-4-95-15,9-6-215 0</inkml:trace>
  <inkml:trace contextRef="#ctx0" brushRef="#br0" timeOffset="51533.97">21852 9674 513 0,'-14'-9'108'0,"5"4"0"15,3-1-92-15,6 6-9 0,7-7-5 16,6-2 0-16,9-3 5 0,10-3 4 15,6-6 6-15,6-4 6 0,2 0 2 16,-1 3 1-16,0 5-2 0,-7 6-4 16,-7 8-6-16,-5 8-5 0,-4 9-5 15,-9 6-3-15,-4 5 0 0,-9 5 0 16,0 3 0-16,-13 3 0 0,-1-1 1 0,-9 2-1 16,-1 3 1-16,-5-3-1 0,-1-1 0 15,-2-2 0-15,4-4 0 0,1-5-1 16,1-4 1-16,2-8 1 0,8-3 1 15,3-10 1-15,7 0 0 0,6-17-1 16,13 1 0-16,7-10 0 0,8-3-1 16,9-10-2-16,14-5-2 0,13-3-1 0,11-6-1 15,7-9 0-15,8-8-1 0,3-7 0 16,5 1-1-16,2-3 1 0,-5-5 0 16,-11-2 0-16,-3 6 2 0,-10 4-1 15,-6 10 2-15,-11 1 1 0,-13 7 2 16,-10 10 1-16,-4 13 1 0,-8 10 1 15,-9 8 0-15,-6 6-2 0,-4 11 0 16,-2 7-1-16,-9 7 0 0,-7 9-1 16,-5 14 0-16,-7 14 1 0,-6 11 1 15,-3 11 0-15,-11 8 0 0,0 13 0 0,-3 8 0 16,0 3 0-16,2-5-1 0,4-5 1 16,5-1 0-16,7-6 0 0,9-9-1 15,3-15-1-15,7-7 1 0,2-9-1 16,4-8-1-16,-1-10 1 0,3-7 0 15,1-13 1-15,-2-10 1 0,0-9 0 16,0-9 0-16,0-8-1 0,-2-6 1 0,4-7-1 16,1 0 0-16,0-1-2 0,6 2-1 15,7 2 0-15,5 4 0 0,8 3-1 16,9 2 0-16,4 2 0 0,7 3 1 16,10 3 0-16,3 3 0 0,-1 0 1 15,-1 2 0-15,-1 2 0 0,-10 2 0 16,-4 1 1-16,-8 4-1 0,-9 5-1 0,-4 0 1 15,-3 3 0-15,-3 7-1 16,0 3 1-16,0 3 1 0,-1 5-1 16,-1 4 1-16,1 3 0 0,2 2 0 0,1 2 1 15,-1 2 1-15,0 5-1 0,0 0 1 16,-3 1 0-16,-4 1 1 0,-3-1-1 16,-11-4 1-16,-6-3 0 0,-5-5 1 15,-4-6 0-15,-7-5-1 0,-7-4 0 16,0-7-7-16,-3 1-10 0,0-7 71 15,1 0-197-15,5-10-124 0,3-13-343 0</inkml:trace>
  <inkml:trace contextRef="#ctx0" brushRef="#br0" timeOffset="56793.67">2190 9981 419 0,'0'4'91'16,"-14"0"0"-16,-2 2-71 0,5 5-10 16,0 1-4-16,-2-2-2 0,4-1 0 15,-2-2-1-15,6-2 1 0,1-5-1 16,4-10 0-16,0-3-1 0,0-4 1 15,4 0-1-15,6-3 0 0,-3 3 0 16,0 3-1-16,-1 5 1 0,0 9-1 16,-6 0 1-16,0 13 0 0,-5 3 0 15,5 1-1-15,-6 1 1 0,6 1 0 0,0-5 0 16,5-3-1-16,3-4 1 0,-2-7 0 16,1-4 0-16,0-3 2 0,-1-3 0 15,-6 2 1-15,0-3-1 0,0 4 0 16,-6 2 0-16,-1 5-1 0,0 4-8 15,1 3-9-15,-1 2-89 0,2 0-86 0,3-4-221 16</inkml:trace>
  <inkml:trace contextRef="#ctx0" brushRef="#br0" timeOffset="57259.89">2548 11575 444 0,'-18'-17'102'16,"-1"6"1"-16,2 8-73 0,1 6-10 15,2 6-8-15,4 3-5 0,-2 1-3 0,5 1-1 16,0-1-1-16,1-3 1 0,3-2 0 15,3-5 0-15,0-3 0 0,0 0 0 16,0-8 1-16,6-1-2 0,-3-2 1 16,-3-1 0-16,6 1 1 0,-6 1 1 15,-6 0 0-15,0 5 1 0,0 2 0 16,-5 3 1-16,2 0-2 0,1 5-1 16,0-2-2-16,0 3-8 0,4-2-17 0,4 0-91 15,-5 0-94-15,5-4-239 0</inkml:trace>
  <inkml:trace contextRef="#ctx0" brushRef="#br0" timeOffset="57830.83">3305 11422 306 0,'-17'-10'79'0,"-3"-1"1"0,1 6-32 15,0 5-16-15,4 0-6 0,0 0-2 16,2 3-2-16,1 4 1 0,4 1-2 15,2 4-1-15,1 9-3 0,5 3-4 16,5 6-2-16,1 4-2 0,2 3-3 0,4 5 0 16,-2 1-1-16,2-3-2 15,1-3-1-15,-5 1-1 0,2-2 1 16,-1-1-1-16,-3-6 0 0,0-6 0 0,-1-2 1 16,-3-6 10-16,3-9 3 0,-1-6 1 15,1-16 0-15,5-8 1 0,-1-7-1 16,6-11-1-16,8-8-8 0,3-10-4 15,4-10-2-15,13-3 0 0,0-1 0 16,8 3 0-16,-4 7 0 0,4 7-1 16,-8 13-4-16,2 17-10 0,-11 13-14 0,-8 14-98 15,-8 5-102-15,-7 7-255 0</inkml:trace>
  <inkml:trace contextRef="#ctx0" brushRef="#br0" timeOffset="58451.17">4049 11693 326 0,'32'-12'79'15,"-4"1"3"-15,-2-2-48 0,0-4-6 16,-7-1-2-16,-5-8-1 0,-6-6 0 16,-8-6 0-16,-10-3 2 0,-8-4 0 15,-10 2 0-15,-5 3-2 0,-6 11-2 16,0 12-4-16,-1 17-3 0,0 8-6 0,0 17-3 15,3 13-4-15,2 6-1 0,1 8-1 16,1 3 0-16,3-1-1 0,7-2 1 16,5-4 0-16,10-7 0 0,14-7 1 15,9-6 0-15,13-9 0 0,11-10 1 16,13-9 0-16,13-17 1 0,7-4-1 16,1-8 0-16,-4-8-1 0,1-2 1 0,-8-4-1 15,-12 0-1-15,-16 2 0 0,-13 4 0 16,-7 4 0-16,-9 6-1 0,-10 9-1 15,-9 11 0-15,-1 14 0 0,-5 7 0 16,0 11 0-16,-2 9 1 0,0 3 0 16,5 2 1-16,1 2 0 0,5 1 1 15,0-4 0-15,6 0 1 0,5-4 0 16,0-1 0-16,8-7 0 0,10-7-1 16,8-6 1-16,5-10 0 0,8-8 0 15,11-11 0-15,6-8-1 0,6-4-1 0,-3-4 1 16,-3-4-2-16,0 4 0 0,-3 1 0 15,-10 5-1-15,-2 9 0 0,-8 4 0 16,-6 9 0-16,-2 4-1 0,-5 11 1 16,-8 4-1-16,-7 7 0 0,-5 8 1 15,-5-1 0-15,-7 6 1 0,-8 1 0 16,-1 0 0-16,-4-2 1 0,-2-8 1 0,2-6 2 16,5-5 1-16,0-13 1 0,8-8 0 15,3-14 0-15,9-8-1 0,8-8-1 16,7-3-1-16,9-6-2 0,7-4 0 15,7-5-1-15,5 0 1 16,8 2-1-16,-2 6 0 0,-3 6 0 0,-6 7-4 16,-6 11-8-16,1 13-14 0,-8 15-108 15,-15 5-109-15,-8 6-276 0</inkml:trace>
  <inkml:trace contextRef="#ctx0" brushRef="#br0" timeOffset="58659.61">5318 11939 562 0,'4'5'118'0,"-4"-5"2"16,14 9-98-16,0 2-13 0,0 0-6 15,2-3 0-15,-3-8-2 0,1-8 0 0,-7-8-1 16,-2-10-1-16,-5-6 0 0,0-1 0 16,0 0 2-16,-6 4-1 0,-1 6 0 15,-2 7-1-15,-1 10 1 0,0 6 0 16,-3 4-2-16,-1 7-15 0,0 4-102 15,-1 3-100-15,0-2-260 0</inkml:trace>
  <inkml:trace contextRef="#ctx0" brushRef="#br0" timeOffset="60200.11">6214 11537 438 0,'-7'-34'99'0,"1"2"2"15,6 1-72-15,0 1-10 0,6 6-8 16,-3 4-4-16,2 4-4 0,0 5 0 15,-2 1-1-15,-3 5-1 0,4 5 0 16,-4-3 1-16,0 6 1 0,0 4-1 0,-2 1 1 16,2 2-1-16,0 3 1 0,-5 1 0 15,5 2-1-15,0-1 0 0,0-2-1 16,6 0 1-16,-4-2 0 0,-2-2 0 16,7-2 0-16,-2-2 0 0,-5-5 1 15,3 0 0-15,-3 0 0 0,0 0 1 0,0-5-1 16,0-1 1-16,-3-2-1 0,3-2-1 15,-5-1 0-15,5-2-1 0,0 2 0 16,-3-1-1-16,3 2 2 0,0 2 0 16,-5 1 1-16,5 3 0 0,-4 4 0 15,0 0 0-15,-10 6 0 0,-4 4 0 16,3 4-2-16,-8 6 0 0,2 6 1 16,-1 5-1-16,-2 3 1 0,9 2-1 15,3 1 1-15,6 3 0 0,6-3 1 0,4-1-1 16,6-4 0-16,16-5 0 0,6-4 0 15,8-5 0-15,7-7 0 0,5-6 0 16,7-5-1-16,2-12 1 0,1-1 0 16,1-1 0-16,-4-4 0 0,-1 2-1 15,-5 3 0-15,-8 2 1 0,-4 5-1 16,-11 6-1-16,-6 6 1 0,-6 0-1 16,-9 3 1-16,-5 3 0 0,-4-2-1 0,0 0 1 15,0 1 1-15,0-4-1 0,0-3 0 16,0-1 0-16,0-3 1 0,0 0-1 15,4-9 1-15,0-3 0 0,-1-4 0 16,2-4 1-16,-1-5-1 0,-4-6 0 16,0-5 0-16,-6-3-1 0,-6-1 0 15,-1-1 0-15,-7 3-1 0,-4 4-1 16,-4 9 1-16,-1 9-1 0,-8 9 0 0,1 14 1 16,-1 11-1-16,3 11 1 0,2 6 0 15,6 2-1-15,6 6 1 0,5-1 0 16,8-2 0-16,7-4-1 0,8-5 1 15,11-7 0-15,9-4 0 0,12-9 0 16,13-5 0-16,7-10 1 0,6-9-1 16,5-7 1-16,-1-4 0 0,0-3 0 15,-3-3 0-15,-2 1 0 0,-6 2 0 16,-5 5-1-16,-4 9 1 0,-8 9-1 16,-5 4 0-16,-8 9 0 0,-9 9-1 0,-3 3 1 15,-9 10 0-15,-8 3 0 0,0-2 0 16,-5 5 1-16,-7 4 0 0,-3 2 1 15,-5 1-1-15,-2-1 1 0,-4-4 1 16,0 1 0-16,-1-6 1 0,2-5 1 16,4-8 0-16,2-7 0 0,5-5 2 0,6-9-2 15,8 0 0-15,0-17 0 0,11-6-1 16,7-9-1-16,8-9-2 0,8-4 0 16,6-12-1-16,10-7 0 0,5-10 0 15,6-7 1-15,5-7-1 0,6-1 0 16,1-4 0-16,0-1 0 0,-7-6 0 15,-2 4 0-15,-3 5 0 0,-6 7 0 16,-8 8 0-16,-8 3 0 0,-6 14 0 16,-8 14-1-16,-6 16 0 0,-9 10-1 15,-6 12-1-15,-8 7 1 0,-6 8-1 16,-9 13 1-16,-6 7-1 0,-5 12 2 0,-3 15 1 16,-3 15 0-16,-1 8 0 0,-3 8 1 15,7 6-1-15,-4 10 2 0,4 4-1 16,4-6 0-16,-2-5 1 0,4-4-1 15,3-7 0-15,7-6 1 0,4-14-1 0,6-8-1 16,0-11 1-16,3-5 0 0,4-12-1 16,0-6 1-16,0-10 1 0,-6-9 0 15,2-3-1-15,-2-6 1 0,-5-6 0 16,-1-4 0-16,-3-2-1 0,-4-1-1 16,0 2 1-16,3-1-1 0,-1 2 0 15,3 6 0-15,6 2-1 0,3 0 1 16,11 0 0-16,6-4-1 0,7 2 1 15,8-1 0-15,6-3 0 0,8 4 1 0,5-1-1 16,0 4 0-16,-1 4-6 0,-3 3-6 16,3 0-12-16,-4 8-111 0,-4-2-110 15,-4 4-278-15</inkml:trace>
  <inkml:trace contextRef="#ctx0" brushRef="#br0" timeOffset="78543.3">2880 13831 341 0,'0'-21'95'0,"5"-2"5"16,1 0-40-16,-1 6-15 0,3 9-14 15,4 8-11-15,-4 0-6 0,4 19-4 16,-3 10-2-16,1 17-1 0,-3 12 2 0,-7 12 1 16,-5 8-1-16,-6 6 0 0,1 7-1 15,-2 3-3-15,-3-6-1 0,-3-7-2 16,4-3 0-16,2-10-1 0,3-8 0 16,0-14-1-16,5-11 1 0,4-8-1 15,0-6 1-15,0-7 1 0,7-6-1 16,-4-1-1-16,2-2 0 0,-5-5-4 15,5 0-10-15,-5-8-15 0,-6-1-86 0,-1-2-90 16,-4 1-224-16</inkml:trace>
  <inkml:trace contextRef="#ctx0" brushRef="#br0" timeOffset="79424.92">3402 14178 374 0,'6'-7'82'16,"-1"0"0"-16,-5 4-57 0,0 3-12 16,0 0-8-16,-5 0 0 0,5 0 6 0,-6 3 6 15,4-3 4-15,2 0 2 0,-6 0-1 16,6 0-1-16,0 4-4 0,0 0-5 15,0 2-5-15,-6 11-1 0,4 2-1 16,-4 10 1-16,-1 5 1 0,-5 9 0 16,3 7 1-16,-4 1-2 0,0-1-1 15,0-3-1-15,-1-5 0 0,3-6-1 16,0-11 0-16,3-7 3 0,2-8 7 16,4-4 1-16,2-6 0 0,0-8 1 15,6-5-2-15,2-9 1 0,5-11-4 0,0-7-7 16,8-12-2-16,5-2 0 0,5-6 0 15,2 3-1-15,0 7 0 0,-3 6-1 16,2 11 0-16,-2 10 0 0,-8 12 0 16,-2 11 0-16,-6 9-1 0,-4 7 1 0,-3 9 0 15,-5 9 1-15,4 4-1 0,-6 5 1 16,4 5 0-16,0 0 0 0,2 0 1 16,2-6-1-16,4-5 1 0,-1-4-1 15,3-7 1-15,-1-5 1 0,0-4 0 16,1-2-1-16,-5-2-1 0,4 2-4 15,-7-2-6-15,-6 3-9 0,-5-1-11 16,-4 1-100-16,-4-3-102 0,-2-3-247 16</inkml:trace>
  <inkml:trace contextRef="#ctx0" brushRef="#br0" timeOffset="79893.72">4109 14249 427 0,'7'-14'98'16,"3"-2"0"-16,-1 2-65 0,2 0-15 0,-2 3-7 15,-2-3-4-15,5 1-1 0,-4 0 0 16,-2 0 0-16,0 2 1 0,-1 2 1 16,2-1 0-16,-7 4 0 0,4 2 0 15,-4 4-3-15,4 0 0 0,-4 0-1 16,0 10 0-16,-4 3 1 0,4 8 0 16,-4 7 2-16,0 8 0 0,0 8 2 15,0 8-1-15,4 7 0 0,-4 3-1 16,4-2-2-16,0-4 0 0,4-4-1 15,6-6 1-15,1-10 1 0,6-11 3 0,4-8 2 16,5-7 2-16,7-10 1 0,6-10 0 16,8-9 0-16,3-14-2 0,2-10-3 15,0-11-3-15,0-6-1 0,-5-4-2 16,1 1 0-16,-10 5 0 0,-5 6-3 16,-5 10-5-16,-5 11-5 0,-8 10-14 15,-6 11-7-15,-3 7-12 0,-13 7 3 0,-1 5-97 16,-3 8-92-16,-5 4-216 0</inkml:trace>
  <inkml:trace contextRef="#ctx0" brushRef="#br0" timeOffset="80664.99">5115 14437 453 0,'0'-21'95'0,"-7"6"0"16,2 7-83-16,2 5-4 0,3 3-3 0,-4 0 1 16,4-4 1-16,0-1 0 0,7-3 3 15,0-3 1-15,6 1 0 0,6-3-1 16,5-2-1-16,0 2-2 0,4-1-1 15,-2 0-2-15,0 0 0 0,-3 0-2 16,-8-2 1-16,-2-1-1 0,-6-2 0 16,-1-1 0-16,-6 1 1 0,-6 3 1 15,-4 1 1-15,-7 3 1 0,-3 6 1 16,-7 6-1-16,-4 7 1 0,1 5-1 16,-4 8-1-16,4 6 1 0,3 5 0 15,4 5-1-15,8 6 2 0,11 2 0 0,4 0 1 16,16 4-1-16,11-7 0 0,12-4 0 15,8-8 0-15,8-9-1 0,2-14 0 16,3-12-2-16,8-14 1 0,-5-6-1 16,-3-5-1-16,-4-3-1 0,-3-2-1 0,-4 3-2 15,-9 7 0-15,-10 2-2 0,-7 1 1 16,-9 1-2-16,-7 3 1 0,-7 2 1 16,0 1 1-16,-2 2 2 0,-3 1 0 15,-1 5 2-15,0 3-1 0,4 1 1 16,-4 4 0-16,6-4-1 0,-2 4 0 15,2 0-1-15,0 0 0 0,0 0 0 16,0 0-1-16,0 0 1 0,0 0-1 16,-5 0 1-16,0-3 0 0,3 3-1 15,-4 0 0-15,-2 0 1 0,-1 3-1 16,0 3 0-16,-4-2 0 0,5 5-1 0,-4 3 1 16,5 2-1-16,1 1 0 0,6 4 1 15,6 3-1-15,7 2 0 0,7 2 0 16,5 0 1-16,5-2-1 0,6 3 1 15,-1-1 0-15,5 1 0 0,2-3 0 16,-4-1 0-16,-1 2 0 0,-8 3 1 0,-3 0 0 16,-9-2 0-16,-10 3 0 0,-7 0 0 15,-17-1 0-15,-6-1 0 0,-8-4 0 16,-3-2 0-16,-5-1 0 0,-4-5 0 16,0-5 3-16,9-5 2 0,2-1 0 15,6-4 0-15,5 0 1 0,3-7 0 16,7 3-4-16,4 0-10 0,7 0-14 15,0 4-15-15,9-4-103 0,-6 4-110 16,16-7-267-16</inkml:trace>
  <inkml:trace contextRef="#ctx0" brushRef="#br0" timeOffset="81442.5">6597 13214 462 0,'8'-25'102'0,"-3"4"0"0,-3 12-78 15,-2 14-9-15,0 9-6 0,0 11-4 16,-4 12-2-16,-1 17 3 0,-2 14 1 16,-2 5 3-16,0 10 0 0,3 4 1 15,-1 7-1-15,7 4 0 0,0-5 0 16,7-8-2-16,-1 2 0 0,0-6-2 0,1-5-1 16,-1-6 0-16,0-9-2 15,-1-3 0-15,-2-2-1 0,1-8 0 16,-2-4 1-16,-2-6-1 0,6-8 0 0,-6-7-2 15,2-10-1-15,-2-7-4 0,-2-8-7 16,-4-11-7-16,-6-7-3 0,-4-9-1 16,-5-7 2-16,-4-2 0 0,-5-4 3 15,0 2 9-15,-3 1 7 0,-4 5 8 0,3 8 5 16,-3 5 4-16,2 6 3 0,4 3 3 16,3 4 3-16,8 4-1 0,9-1-3 15,14-4-5-15,17 0-3 0,14-7-2 16,12-2-4-16,12-6-3 0,9-4-1 15,11 2-1-15,-4 1 1 0,-3 6-1 16,-9 5-4-16,-6 11-11 0,-9 9-17 16,-13 9-96-16,-11 7-100 0,-11 5-253 15</inkml:trace>
  <inkml:trace contextRef="#ctx0" brushRef="#br0" timeOffset="81974.09">6975 14018 448 0,'-7'0'101'0,"0"4"4"0,7 8-69 16,0 6-10-16,0 3-3 0,0 6-2 15,0 6 0-15,7 3-1 0,-2 0-3 16,-2 2-4-16,3-2-3 0,-1 1-3 15,3-3-3-15,2-3-1 0,-3-7-1 0,-4-2 1 16,3-8-1-16,-6-3 1 16,4-8 0-16,-4-7 0 0,2-10 1 0,5-7-1 15,-2-5 1-15,4-10-1 0,3-4-1 16,3-1-1-16,3 1 0 16,1 2-2-16,2 7 0 0,-1 6 0 0,-1 7-1 15,3 9 1-15,-3 6-1 0,1 6 1 16,0 8 0-16,-5 6 1 0,0 4 0 15,-6 4 0-15,0 3 2 0,-5-1 0 0,3 5 0 16,-1 1 0-16,0-2 1 0,1-3 0 16,7-4-1-16,-2-5 1 0,2-5 0 15,5-9-1-15,1-5-1 0,1-15 0 16,3-4-2-16,2-4 0 0,1-7-1 16,2 0 0-16,-2 2-1 0,0-1 1 15,-2 6 0-15,1 7 1 0,-5 0 0 16,-1 12 1-16,-2 4-1 0,-1 3 1 0,-1 8 1 15,-2 3 0-15,-2 5 1 0,2 2 0 16,0 4 1-16,2 0 0 0,1 2 0 16,5-6-1-16,3-3 0 0,-1 0-2 15,3-6-8-15,0-2-11 0,-1-4-78 16,0-3-34-16,-4-3-92 0,-3-5-207 16</inkml:trace>
  <inkml:trace contextRef="#ctx0" brushRef="#br0" timeOffset="82850.75">8235 14233 611 0,'8'-28'131'15,"-5"1"1"-15,1 14-109 0,-1 7-10 16,-3 6-10-16,0 0-4 0,0-6 0 16,0 0-1-16,-3-4 0 0,3-5 1 15,0-4 0-15,0-7 2 0,-4-2 0 0,4-3-1 16,-3 2 0-16,0-2 0 0,-7 6 1 15,-2 6 0-15,1 3-1 0,-5 9 1 16,1 7 0-16,-4 7 0 0,2 11 0 16,0 10 0-16,3 7 0 0,3 2 0 15,4 6 0-15,7 0 0 0,0-4 0 16,12-2 0-16,4-4 1 0,10-8-1 16,6-5 1-16,7-4 0 0,4-4 1 15,4-3-1-15,6-9 0 0,-1-7-1 16,4-6-2-16,-3-2-1 0,-3-3-3 0,-3-4-1 15,-2-6-1-15,-3-3 0 0,-4 5 0 16,-7-2 3-16,-6 1 0 0,-5 7 2 16,-3 3 1-16,-5 10 1 0,-4 7 0 15,-8 9 1-15,0 6 2 0,0 4 0 16,0 6 1-16,-7 1 0 0,3-1 1 0,0 2 0 16,-1-1-2-16,5-2 0 0,-4-6-1 15,4-1 0-15,4-4 0 0,2-2 1 16,5-5-1-16,4-6 0 0,5 0-2 15,0-11-1-15,8-4-3 0,1-5 0 16,0-4 0-16,-3-3-1 0,-2 1 0 16,-5 0 2-16,-1 8 0 0,-5 8 1 15,0 6 1-15,-4 4 1 0,0 14 1 16,-3 4 0-16,2 4 1 0,-4 4 1 16,2 2 0-16,3-2 1 0,5 4-1 0,3-5 0 15,9-2 0-15,5-10-1 0,9-6 1 16,4-7 0-16,5-17 0 0,6-10 0 15,2-7-1-15,3-12 0 0,4-15-2 16,-4-13-1-16,-5-11-2 0,-2-3-2 16,-8-19-2-16,-7-16-1 0,-10-2 0 15,-3 5 0-15,-10 1 2 0,-2 7 0 0,-6 9 3 16,0 26 2-16,-3 21 0 0,-4 17 1 16,0 14 0-16,0 20 1 0,0 16 2 15,0 14 3-15,-7 9-1 0,7 11 2 16,-7 12 2-16,3 13 0 0,-1 18-1 15,3 9-1-15,-4 9-2 0,-1 12-1 16,1 10-1-16,4-1 0 0,-3-2-1 0,5-18-1 16,0-7 1-16,-5-16-1 0,5-14-1 15,0-18 0-15,-3-8 0 0,-8-10 0 16,2-4 1-16,-8-8 1 0,-3-9 1 16,-3-10 0-16,-7-9 1 0,1-9-1 15,-2-10 1-15,4-7-2 0,0 0 0 16,6-4 0-16,2 1-2 0,7 6 1 15,4 5-1-15,2 9 1 0,6 1-2 16,0 5 1-16,12 2 0 0,-1 4 0 16,7 3-1-16,12-5 1 0,6 5 0 0,7 0-2 15,6 0-5-15,3 0-11 0,2 0-16 16,-2 10-107-16,-9 3-113 0,-6-1-277 16</inkml:trace>
  <inkml:trace contextRef="#ctx0" brushRef="#br0" timeOffset="83875.74">11349 13922 449 0,'12'-33'107'0,"-5"-1"3"15,-2 0-71-15,-3 4-10 0,-2 4-7 16,0 2-2-16,-2 4-5 0,-5 1-1 0,0 1-1 16,-3 2-1-16,0 6 0 0,-3 1-3 15,0 5-3-15,0 4-2 0,-5 3-2 16,1 8 0-16,-1 7-1 0,-2 6 0 15,-2 12 0-15,0 7-1 0,3 10 2 16,5 5-1-16,6-1 0 0,3 0 0 16,5-5-1-16,6-10 1 0,5-8 1 15,3-13 0-15,6-11 3 0,3-10 0 16,11-10 0-16,3-13 1 0,8-17 0 16,1-12 0-16,3-9-1 0,1-8-2 15,-4-7-2-15,-6-11-4 0,-5-5-2 0,-7 2-1 16,-5-2-2-16,-6 0 1 0,-10-4-1 15,-7 1 2-15,-5 13 2 0,-6 12 1 16,-4 12 0-16,-3 16 1 0,-3 11-1 16,-2 18 0-16,-1 16 0 0,2 13 1 15,2 13 1-15,0 9 1 0,-2 10 2 0,5 14 0 16,0 8 2-16,3 20 1 0,4 7 0 16,6 5 0-16,4 9 0 0,8 7 0 15,6-2-1-15,7-8-1 0,7-19-1 16,5-13 0-16,4-15 0 0,3-11 0 15,3-16 0-15,5-12 0 0,2-9 2 16,3-7 0-16,0-6 0 0,6-12 1 16,-1-6 0-16,-1-9-1 0,-2-7 0 15,-7-13 0-15,-4-7-1 0,-8-6-1 0,-9-3-1 16,-8 3 0-16,-5 5-1 0,-10 7-2 16,-4 14-1-16,-8 12 0 0,-8 12 1 15,-4 10-1-15,-9 13 1 0,-4 3-1 16,-4 11 2-16,1 6 0 0,-1 11 1 15,5 9 0-15,4 0 0 0,8 0 1 16,8 0 0-16,8-6 0 0,8-6 1 0,13-11 0 16,9-10 0-16,14-8 0 0,8-1 1 15,13-9-1-15,5-2 1 0,6 0 0 16,-2-7 0-16,-2 1-4 0,-7 1-5 16,-6-2-11-16,-11 1-15 0,-5-1-104 15,-11 7-109-15,-6-7-269 0</inkml:trace>
  <inkml:trace contextRef="#ctx0" brushRef="#br0" timeOffset="84263.24">13050 13820 429 0,'19'-23'96'0,"-2"3"0"0,-6 3-61 15,1 7-17-15,-7 3-1 0,-5-1 1 16,0 1 3-16,0 0 3 0,0 0 2 15,-10 1 1-15,1 0-5 0,-2 6-5 0,-4 0-4 16,-1 4-4-16,-7 6-3 0,-3 2-2 16,-3 5-2-16,-4 9 0 0,-2 5 0 15,0 8 0-15,7 5-1 0,2 4 1 16,8 3 0-16,9 1 0 0,9-5 0 16,19-3 0-16,4-6 0 0,12-7 1 15,7-12 0-15,12-6-1 0,6-6 1 16,6-7 0-16,5-6 0 0,1-8-1 15,-3-4 1-15,-3-4 0 0,-6-1-1 0,-8-7 0 16,-8 2-1-16,-14 3 1 0,-5 3-3 16,-12 8 0-16,-2 9-1 0,-11 11 0 15,0 10 0-15,-11 6 0 0,-2 8 1 16,1 1 1-16,-4 2 1 0,2 0 1 16,1-2-3-16,2-3-3 0,5-6-8 15,6 0-13-15,0-2 34 0,7-9-141 16,5-7-109-16,3-4-276 0</inkml:trace>
  <inkml:trace contextRef="#ctx0" brushRef="#br0" timeOffset="84428.83">13550 13615 529 0,'0'-18'129'16,"-6"4"0"-16,6 1-51 0,-5 13-55 15,5 0-10-15,0 10-10 0,0-3-3 0,0 0 1 16,0 0 0-16,5-1 2 0,-2 1-1 15,3-3-3-15,0 2-18 0,1 4-53 16,0 1-58-16,-1 2-99 0,-6-5-231 16</inkml:trace>
  <inkml:trace contextRef="#ctx0" brushRef="#br0" timeOffset="84929.39">14379 13685 510 0,'-34'-13'109'0,"-4"6"1"0,-2 14-92 16,4 10-6-16,3 8-7 0,3 8-2 15,11 7-2-15,5 4 1 0,14 5-2 16,7 1 1-16,13-1-1 0,7 0 1 16,5-6-1-16,2-4 0 0,2-6 0 0,-7-2 1 15,-2-3 0-15,-7-5 1 0,-7-3 3 16,-7-3 4-16,-6-2 4 0,-13-2 4 16,-3-1 1-16,-11-5 0 0,-12-2 0 15,-6-3-2-15,-8 3-5 0,-1-5-4 16,-3 0-3-16,4 0-1 0,1 0-4 15,12-6-4-15,7 6-8 0,13-7-12 16,12 2-19-16,13-1-87 0,11-2-99 0,22-7-236 16</inkml:trace>
  <inkml:trace contextRef="#ctx0" brushRef="#br0" timeOffset="85108.91">15023 13755 529 0,'4'14'115'15,"-4"13"3"-15,-12 18-93 0,-3 12-9 0,-4 9-4 16,-4-2-1-16,-2 4-2 0,1-6-3 16,1-11-2-16,5-8-2 0,4-6 0 15,5-5-2-15,5-4-5 0,4-5-9 16,0-6-10-16,7-7-3 0,-2-10-95 16,-5-9-94-16,0-11-225 0</inkml:trace>
  <inkml:trace contextRef="#ctx0" brushRef="#br0" timeOffset="85237.12">14876 13411 512 0,'0'-42'113'0,"0"9"0"0,-7 13-90 15,1 12-6-15,-4 8-15 16,-1 12-20-16,-3 1-43 0,-4 5-52 0,3 2-84 16,-3 5-194-16</inkml:trace>
  <inkml:trace contextRef="#ctx0" brushRef="#br0" timeOffset="85523.27">15288 14043 490 0,'23'25'107'0,"-4"-6"1"0,-5 4-84 16,-1 11-12-16,-1 6-4 0,-1-5-2 16,-1-2-2-16,0-9 2 0,1-5 6 15,4-5 3-15,6-8 1 0,1-6 2 0,5-6 0 16,3-1 1-16,3-6-3 0,0-4-6 15,-1-3-3-15,-4-4-2 0,-2-5-2 16,-7-6-1-16,-11-13-1 0,-8 0-1 16,-5-8-2-16,-11 2 0 0,-9 4-2 15,-3 7 1-15,-11 11 1 0,-3 17 0 16,-6 15 1-16,-7 13 0 0,-4 11 1 0,-2 12 1 16,-6 8-2-16,7 6-2 15,5 4-6-15,8 0-6 0,10 0-10 16,11-3-16-16,14-3-87 0,12-7-94 0,19-8-225 15</inkml:trace>
  <inkml:trace contextRef="#ctx0" brushRef="#br0" timeOffset="85846.52">16147 13797 481 0,'6'-7'106'0,"-6"14"4"0,-7 12-75 16,-2 9-11-16,-1 8-6 0,-3 8 3 15,1 4 2-15,1 1-2 0,0-5-2 16,2-1-4-16,3-5-3 0,6-4-3 16,-3-6-1-16,3-3-2 0,6-5-3 15,1-2 0-15,4-7 0 0,1-4 0 0,4-10-1 16,4-9 1-16,1-4-2 16,3-9 0-16,-2-9-1 0,5-8-1 15,2-11 0-15,0 1-1 0,-6 3 0 0,4 8 0 16,-3 7 0-16,2 11 0 0,-6 19 1 15,-2 15 0-15,-3 13-1 0,-2 6 2 16,-5 7 0-16,-2 3 1 0,-6 0 0 16,0-2 0-16,0 2 1 0,0-4 0 15,-2 2-3-15,2 1-9 0,0 2-17 0,-5 1-104 16,5-3-108-16,0-8-271 0</inkml:trace>
  <inkml:trace contextRef="#ctx0" brushRef="#br0" timeOffset="85996.63">16966 14329 613 0,'18'-6'130'0,"-13"6"1"0,1 14-105 0,-6 4-13 15,0 7-12-15,-3-1 0 0,-1-3-1 16,-2-5 0-16,2-4-4 0,-1-7-14 16,0-5-63-16,-3-7-50 0,-5-9-96 15,-2-4-227-15</inkml:trace>
  <inkml:trace contextRef="#ctx0" brushRef="#br0" timeOffset="86138.25">16940 13641 673 0,'13'-27'144'0,"-10"0"-1"0,3 15-122 16,-1 12-18-16,-5 3-14 0,0 6-12 15,0 4-19-15,-7 1-102 0,-5-1-109 16,1 0-258-16</inkml:trace>
  <inkml:trace contextRef="#ctx0" brushRef="#br0" timeOffset="92818.34">5016 16412 465 0,'-6'0'102'0,"-5"0"2"0,3-6-80 15,0 6-4-15,-1-8-6 0,-2-4 0 16,2-2 1-16,-1-4 2 0,-4-5 2 16,4-4 1-16,-3-3 1 0,0-1 1 15,0 1-2-15,-3 3-3 0,2 1-2 16,-6 8-2-16,1 5-3 0,-1 8-3 0,-2 10-2 16,3 9-1-16,-3 11-1 15,3 8-1-15,1 13-1 0,2 5 1 16,6 6 0-16,4-1-1 0,6-5 0 0,0-5 0 15,11-8 0-15,8-12 0 0,9-13 0 16,5-13 0-16,4-17 1 0,6-10-1 16,7-14 0-16,2-7 1 0,-2-6-1 15,-9-1-1-15,-2 3 1 0,-10 8-1 0,-6 10 0 16,-9 13-1-16,-7 8 0 0,-7 13-1 16,0 11 1-16,-4 7 0 0,-2 5-1 15,-5 8 1-15,5 5 1 0,-1 0 0 16,4 1 1-16,3-3 0 0,0 0 0 15,4-5 1-15,8-6 1 0,9-10 0 16,9-13 0-16,8-10 0 0,6-14 1 0,2-15-2 16,7-7 1-16,0-10-1 0,-6-8-1 15,-2-7 1-15,-5-4-1 0,-4-2 0 16,-5-6-1-16,0-3 0 0,-6 0-1 16,-3-3-1-16,-2 7-1 15,-6 1-1-15,-4 11 0 0,-1 13 0 0,-6 10 1 16,-3 13-1-16,-4 15 1 0,-7 13 0 15,-3 19 1-15,-6 13 0 0,-6 17 2 16,-1 17 0-16,-5 17 2 0,4 10 1 16,2 15 0-16,0 3 1 0,9 0 0 0,4-7-1 15,9-10-1-15,6-14 0 0,10-11 0 16,4-18-1-16,11-12 0 0,8-19 1 16,8-14-1-16,8-14 1 0,9-14 0 15,14-16 0-15,-2-19 1 0,7-15-1 16,-3-10-1-16,-1-9-2 0,-3-7-3 15,-12-5-2-15,-18 1-1 0,-5 7-1 0,-16 9 0 16,-10 12 0-16,-11 16 1 0,-17 20 2 16,-5 22 1-16,-13 22 1 0,-7 17 0 15,-7 21-1-15,-7 16 0 0,2 12 3 16,2 12 4-16,4 5 3 0,9 5 3 16,5 3 3-16,11 1 3 0,8-5 2 15,7-3-1-15,8-9-3 0,15-9-2 16,10-10-2-16,10-12-2 0,15-13-3 15,7-12-1-15,12-13 0 0,10-12-2 16,2-7-8-16,2-8-13 0,-1-1-16 0,-2-3-115 16,-8-8-122-16,-13-8-300 0</inkml:trace>
  <inkml:trace contextRef="#ctx0" brushRef="#br0" timeOffset="94024.87">7827 15917 489 0,'-4'-18'117'0,"0"-2"3"0,-1 3-77 16,5 4-9-16,-5 4-10 0,5 2-6 15,-8-2-5-15,2 6-2 0,1-3-1 16,-3 2-3-16,-1-1 0 0,-2 1-1 0,-2-2-2 16,3 0 0-16,-1 0 1 0,-2 1-1 15,-1 5 0-15,0-4 0 0,-4 4-1 16,-1 15 1-16,-3 7-1 0,1 14-1 15,3 9 0-15,1 8 0 0,6 6-1 16,4 4 0-16,7-1-1 0,9-6 1 16,8-6 0-16,6-9 0 0,10-9 0 15,13-12 0-15,6-11 0 0,8-12 1 0,5-11-1 16,6-15 0-16,1-5 1 0,0-6-1 16,-6 1 0-16,-6-1-1 0,-4 5 1 15,-10 8-1-15,-11 11 0 0,-7 6-1 16,-6 10 0-16,-7 8 0 0,-8 10 1 15,-4 6-1-15,-3 4 0 0,0 4 1 16,0-1 1-16,0-3 0 0,6-4 0 16,2-6 0-16,7-6 1 0,3-12-1 15,7-10 1-15,2-8-1 0,6-8 1 0,-2-2 0 16,-3-9-1-16,-5-3 1 16,-6-4-1-16,-14 0 1 0,-12 3-1 15,-9 3 0-15,-8 2-2 0,-6 11 1 0,-5 14-2 16,-7 11 1-16,2 8-1 0,-2 12 0 15,4 7 1-15,2 9 0 0,6-4 1 16,8 0 0-16,8-1-1 0,7-3 0 16,9-6 0-16,16-5 1 0,12-9 0 0,8-8 0 15,11-10 0-15,11-12 1 0,13-9 0 16,4-6 0-16,3-2 0 0,-1 1 0 16,-4 7 0-16,-6 7-1 0,-7 12 1 15,-9 12-1-15,-10 17 0 0,-10 9 0 16,-7 8 1-16,-9 8-1 0,-12 7 1 15,-3 6 0-15,-8-3 0 0,-10 1 0 16,-2-1 0-16,-1-6 1 0,-1-4 1 16,3-8 1-16,1-6 2 0,6-8 2 15,-1-8 1-15,8-12-1 0,5-16 0 0,7-8-2 16,9-14-1-16,9-15-2 0,10-17-3 16,8-13 0-16,13-13-1 0,7-5-1 15,5-8 1-15,-4-8-2 0,-1 0-1 16,0 9 0-16,-6 5-1 0,-6 12 1 15,-11 13-1-15,-8 17 1 0,-5 18 0 16,-6 17 1-16,-7 13 0 0,-8 13 1 0,-6 14-1 16,0 5 1-16,-8 14 0 0,-4 11 2 15,-7 11 0-15,0 12 1 0,-7 11 0 16,-2 6 0-16,1 7 1 0,0 3 0 16,2 4-1-16,4-4 0 0,1-6 0 15,1-6 0-15,7-8 0 0,4-10 0 16,-2-11 0-16,5-12 0 0,0-10 0 0,-1-7 1 15,0-11 0-15,-2-7 0 0,-4-6 0 16,-4-7 0-16,-5-8 0 0,-3-6 0 16,-2-1 3-16,3-3 5 0,1 3 3 15,8 2 1-15,10-1 0 0,10 6 0 16,12 1 0-16,15 1-3 0,9 2-6 16,13-5-3-16,7 0-1 0,8 1 0 15,3 1-5-15,-2 3-9 0,-2 6-13 16,-4 5-7-16,-10 11-127 0,-11 2-126 15,-16 2-310-15</inkml:trace>
  <inkml:trace contextRef="#ctx0" brushRef="#br0" timeOffset="94470.73">9887 16085 525 0,'-14'-12'123'0,"-1"3"0"16,3 3-81-16,5 6-16 0,7 0-12 0,0 6-8 16,14 4-3-16,4 3 1 0,4 4 2 15,5 1 2-15,3 3 0 0,-1-1 2 16,2 6 0-16,-3 0-1 0,-6 0-1 15,-4 3-2-15,-6 3 0 0,-10 1 0 16,-4 4 2-16,-10-3-1 0,-1 3 1 16,-8-1 0-16,-4-6-1 0,-1-5-3 15,-3-5-9-15,-3-6-19 0,0-8-117 0,0-6-117 16,5-18-299-16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3:26:35.544"/>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7030A0"/>
    </inkml:brush>
    <inkml:context xml:id="ctx1">
      <inkml:inkSource xml:id="inkSrc164">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1" timeString="2020-12-02T13:30:41.023"/>
    </inkml:context>
  </inkml:definitions>
  <inkml:trace contextRef="#ctx0" brushRef="#br0">1599 7672 402 0,'16'-9'90'0,"-3"0"1"16,-13 5-66-16,7 1-8 0,-1 3-9 15,1 0-3-15,0 0-1 0,-1 0-1 16,0 0 0-16,-3 0 4 0,-3 3 3 15,0-3 2-15,-3 0 1 0,-3 0 0 16,-3 0 1-16,-2 0 1 0,-2 0-5 16,-3 0-2-16,-1 0-3 0,-3-3 0 15,0 3-1-15,-2 0 0 0,-2 0 0 0,1 0 0 16,4 0 1-16,-2 3 1 16,0 1-1-16,4 2 1 0,-1 3 1 0,1 2-1 15,0 2-1-15,-2 3 0 0,3 5-2 16,3 5 0-16,0 3-1 0,8 4 0 15,5 2-1-15,3 3 0 0,8 0 0 16,8 2 0-16,6-6 0 0,8-1 0 16,3-3 0-16,7-3 0 0,2-2 0 0,-1 0-1 15,0 4 1-15,-3-2 0 16,-10 3 0-16,-2 3 0 0,-9-1-1 16,-11 2 1-16,-6-1 1 0,-3-1 2 0,-6 0 2 15,-6 0 0-15,-9-3 2 0,-2-2 0 16,-7-2-1-16,-5-6 0 0,-2-1-2 15,1-3-1-15,-2-6-2 0,8-4 0 16,-1-5 0-16,10 0-2 0,4 0-5 0,5-8-8 16,3 0-11-16,0 0-12 0,0 0-94 15,0-1-100-15,-2 0-240 0</inkml:trace>
  <inkml:trace contextRef="#ctx0" brushRef="#br0" timeOffset="425.87">2226 7699 392 0,'-4'0'89'0,"-1"0"-1"16,5 3-60-16,0 2-11 0,0 1-5 15,7 3-2-15,0 0 0 0,0 6 7 0,1 3 5 16,-1 6 5-16,2 7 1 0,-3 7 0 15,-1 7-1-15,-2 5-3 0,-3 4-5 16,5 3-6-16,-5 4-4 0,0 1-4 16,0 3-1-16,0-3 0 0,0-1-2 15,2-6 0-15,-2-4-2 0,6-9-4 16,0-8-4-16,-6-9-6 0,0-5-4 16,-6-8-5-16,-1-4-11 0,-7-8 13 15,-6-5-100-15,-8-7-86 0,-8-12-220 16</inkml:trace>
  <inkml:trace contextRef="#ctx0" brushRef="#br0" timeOffset="657.24">1879 7682 526 0,'6'-16'117'16,"2"2"2"-16,6 0-86 0,10 8-9 15,10 2-9-15,12 1-5 0,10-1 0 16,7 4-1-16,7 0-1 0,9 0 0 16,5 0-1-16,3 4-3 0,2-4-4 15,-4 6-4-15,-4-6-7 0,-2 0-9 16,-12 5-11-16,-14 0 30 0,-12 1-127 16,-17 6-98-16,-17 1-243 0</inkml:trace>
  <inkml:trace contextRef="#ctx0" brushRef="#br0" timeOffset="2242.73">2984 7865 322 0,'-15'0'81'0,"4"0"4"16,4 3-43-16,1 1-12 0,4 0-8 0,2 2-4 16,0 6 0-16,0 5 1 0,0 7 0 15,0 8 1-15,5 5 1 0,-5 10 0 16,0 5-1-16,0 8-2 0,0 8-4 15,0 2-4-15,0 5-1 0,-4-2-4 16,4-2-1-16,-5-1-2 0,5-11 0 16,0-9 0-16,0-12-1 0,0-8 1 15,0-10 1-15,0-10 1 0,0-10-1 0,0-12 0 16,0-10 1-16,-3-12-1 16,-2-11-1-16,-2-15-1 0,1-13 0 15,0-8-1-15,6-1 1 0,-2 1 1 0,2 0 1 16,2 12 1-16,5 12 1 0,4 10 0 15,3 14-1-15,0 12 0 0,7 7-1 16,8 14-2-16,1 5-1 0,7 9-1 16,-2 8 1-16,4 8 0 0,-5 4 0 15,0 8 1-15,-2 1-1 0,-6 4 1 0,0 3 0 16,-5 2-1-16,-1-5 1 0,-2-5 0 16,-2-6-1-16,0-7 1 0,-3-10-1 15,-3-9 1-15,1-10 1 0,-2-4 1 16,-2-12 1-16,3-9 0 0,-3-12 0 15,1-12 0-15,5-5-1 0,1-8-1 16,-1-6-1-16,6-5-1 0,1 5 0 0,5 8-1 16,1 8 0-16,-3 10-1 0,1 10 1 15,-2 14-1-15,3 13-1 16,-10 8 1-16,4 12 1 0,-5 7-1 0,1 9 1 16,-1 5 1-16,-3 3 1 15,1 3 1-15,1 3 0 0,-5 1 0 0,0-4 0 16,-3 2 0-16,2 0 0 0,-1-2 0 15,-1-1 0-15,-3-4-1 0,4-2-2 16,-2-2-4-16,-2-4-5 0,-2-4-9 0,6-2-9 16,-6-6-51-16,0-1-50 0,5-8-87 15,-2-8-195-15</inkml:trace>
  <inkml:trace contextRef="#ctx0" brushRef="#br0" timeOffset="2766.31">4418 7852 462 0,'0'-20'106'16,"0"-1"1"-16,0 0-72 0,0 5-17 16,0 3-6-16,-8 3-5 0,4-3 0 15,-2 4 0-15,-3 2 0 0,-5 7 1 16,-1 0 0-16,-1 7 1 0,-1 13 0 15,-1 10-2-15,3 13 0 0,0 7 0 0,2 9 0 16,3 9 0-16,-1 4 0 0,-1 6-1 16,2-1-1-16,5 1 0 0,0-6-1 15,5-2-2-15,6-9 0 0,5-8-1 16,0-13 0-16,6-11 0 0,3-7-1 16,1-8 1-16,5-10 0 0,0-4 0 15,10-13 0-15,5-5 0 0,-1-4 0 0,4-1 0 16,-1-3 0-16,3 3-1 0,-3 7 0 15,-4 8 0-15,-6 8-1 0,0 11 1 16,-2 5-1-16,-4 9 0 0,-5 7 1 16,-2 6 0-16,-4 4 0 0,-4 7 0 15,-6 6 0-15,-6 7 0 0,0 1 1 16,-8-1 0-16,-8 4 0 0,-7-1 0 16,-3-3 0-16,-4-6 2 0,-6-6 2 15,-2-7 3-15,-4-4 3 0,0-11 3 0,2-9 2 16,0-9-1-16,7-10 0 0,3-14-3 15,7-7-4-15,8-14-6 0,7-11-6 16,8-11-6-16,0-14-5 0,13-10-3 16,9-10-3-16,8-6-3 0,6 0 0 15,6-6 0-15,-2 2-2 0,5 11-8 16,-5 9-90-16,-11 16-92 0,-6 10-234 16</inkml:trace>
  <inkml:trace contextRef="#ctx0" brushRef="#br0" timeOffset="3078.42">4452 8049 445 0,'-13'-17'89'15,"6"4"-6"-15,3 1-94 16,4-2-5-16,0 0-1 0,7-5 0 0,-3-3 7 15,5-3 10-15,-4-2 13 0,4-3 14 16,0 2 7-16,1-1 5 0,-3 2 0 16,5 2-5-16,-1 6-9 0,2 4-7 0,1 4-7 15,0 8-5-15,0 3-2 0,-3 10-1 16,5 3 0-16,-4 9 1 0,-1 8 0 16,-3 3 1-16,1 7 1 0,-4 5-2 15,1 1-4-15,-6 2-7 0,0-2-7 16,-6-3-10-16,-2 0-12 0,-4-5-83 15,-1-3-89-15,1-6-209 0</inkml:trace>
  <inkml:trace contextRef="#ctx0" brushRef="#br0" timeOffset="3613.94">5462 7800 407 0,'0'0'87'0,"0"-3"1"15,0 3-68-15,0 0-11 0,0 0 0 16,0-4 4-16,0-1 5 0,0-3 4 16,0-3 4-16,-8-5 3 0,1-4 3 15,0-2 1-15,-4 2-3 0,-1-2-4 16,2 5-4-16,-3 1-4 0,5 6-5 15,-4 3-4-15,-1 7-4 0,0-3-1 0,-1 6-2 16,0 3-1-16,-5 5-2 0,2 7 1 16,-6 6-1-16,-3 11 1 0,0 9 0 15,5 10 0-15,-5 11 1 0,3 2-1 16,-6 6 1-16,4 5 0 0,6 4 0 16,2-1 0-16,2-3-1 0,2-5 1 15,9-5-1-15,16-6 0 0,5-12 0 16,10-14 0-16,9-10 1 0,7-10 0 0,6-8 0 15,11-13 1-15,-1-7 0 0,9-8 0 16,11-7-5-16,-10-7-11 0,0-4-14 16,-6-6-106-16,-12-1-108 0,-13 1-273 15</inkml:trace>
  <inkml:trace contextRef="#ctx0" brushRef="#br0" timeOffset="4126.99">4518 7858 359 0,'-6'0'74'0,"-1"0"-1"16,5 0-66-16,2 5-5 0,0 0-3 16,0-1 1-16,0 0 6 0,0-4 9 15,0 5 6-15,2-5 6 0,-2 0 5 16,0 0 2-16,0 0 2 0,0 0-7 0,6 0-8 15,-3-3-5-15,4 3-6 0,1-6-5 16,1 6-2-16,11-4 0 16,-12 4-2-16,2 0-1 0,-5 0 1 0,-1 0-1 15,-4 0 1-15,4 4 0 0,-4-4-1 16,0 0 2-16,0 0 1 0,0 0 2 16,0 0 2-16,-4-4 0 0,-1 1 1 15,-3-4 1-15,-8-2-1 0,-3-2-1 16,-1-2-1-16,-5-1 0 0,-2-2-1 15,-2 2 1-15,3 2-1 0,0 3-1 16,4 2 0-16,-2 7-2 0,4 8-2 16,3 12-5-16,3 12-11 0,6 12-6 15,3 12-102-15,-2 5-101 0,3 0-253 16</inkml:trace>
  <inkml:trace contextRef="#ctx0" brushRef="#br0" timeOffset="9865.04">6413 8663 258 0,'7'-10'71'0,"-2"-1"4"15,-3 4-33-15,-2 1-8 0,0 6-9 16,0-4-7-16,0 4-5 0,0 0-5 16,-2 7-3-16,-4-2-2 0,0 1 1 15,-1 2 0-15,0 1 1 0,-1-1 0 16,1 0 1-16,1-2-1 0,1-1 3 15,5-5 3-15,-2 4-1 0,2-4 1 16,0-4-2-16,0-1 0 0,5 1 0 16,-1-5-5-16,1 3-2 0,2-3 0 0,-5 0 0 15,3 2 0-15,-5 4 0 0,0 3 0 16,-5 0 0-16,1 7 0 0,-7 0-1 16,3 4 1-16,-5 0-1 0,0 2 0 15,1 0 0-15,-1-4 0 0,6 0 1 16,0-3 1-16,7-6 0 0,0 0 0 15,5 0-1-15,3-5 1 0,4-1 0 16,-3 0-3-16,3 1-5 0,0-1-11 0,-6 6-46 16,-6-4-37-16,-5 9-74 0,-8 2-166 15</inkml:trace>
  <inkml:trace contextRef="#ctx0" brushRef="#br0" timeOffset="10307.44">6345 8178 362 0,'0'-13'84'15,"-5"1"0"-15,5 2-52 0,0 6-18 16,0 4-7-16,0 0-4 0,0 5-3 16,0 0 0-16,0 0-1 0,0-1 0 15,0 1 1-15,0-2-1 0,0 0 1 16,-6-3 1-16,4 7-1 0,2-2 1 16,-5 2 0-16,5 2 0 0,0 1 0 15,0 2-1-15,0-1 2 0,6 0-1 16,-1-3 0-16,-1-1 1 0,4-7 0 15,1 0 0-15,-2 0 0 0,5-10 1 0,-4-3 1 16,3 0 2-16,-2-1 1 0,-2 1 1 16,-1 1 1-16,-6 3-1 0,0 0 0 15,-6 6-2-15,-2 3-1 0,-5 0-2 16,-6 0-1-16,-1 3-1 0,0 2 0 16,-1-1 0-16,0-4-1 0,8 4-3 0,2 1-47 15,4-1-46-15,7-4-75 0,13-4-181 16</inkml:trace>
  <inkml:trace contextRef="#ctx0" brushRef="#br0" timeOffset="13413.1">8167 7956 295 0,'16'-9'64'0,"-2"-3"-1"0,-2-5-61 15,-3 8-20-15,2 0-19 0,-2-2-10 16,-3-3-2-16,-6-5 0 0,0-3 6 0,-7-6 28 16,-4-3 33-16,-2 0 23 0,-4 0 16 15,-2 4 8-15,-2 4 3 0,-3 4-2 16,6 11-18-16,-5 8-17 0,0 7-10 16,2 11-2-16,2 7-3 0,-3 17 0 15,5 10 0-15,0 13 2 0,0 8 1 16,1 9-1-16,-3 10-4 0,5 12-2 0,0-3-3 15,1-1-1-15,1-4-2 0,4-4-1 16,8-5-1-16,0-9-1 0,5-8-1 16,5-5 0-16,2-6 0 0,2-7 1 15,0-4-1-15,1-5-1 0,-2-8-3 16,-4-8-3-16,0-8-5 0,-3-3-6 16,-6-6-11-16,0-10-84 0,-7 0-86 15,-5-9-211-15</inkml:trace>
  <inkml:trace contextRef="#ctx0" brushRef="#br0" timeOffset="13593.61">7544 8438 437 0,'-11'-41'100'0,"2"4"-1"0,15 6-78 16,7 9 0-16,10 9-9 0,8 7-4 15,6 6-4-15,2 6-2 0,3 6 1 0,-2 3-1 16,-2 2-1-16,-4 2 1 0,-7 2-2 15,2 4-6-15,0-2-13 0,1 1-83 16,0-5-83-16,4-3-215 0</inkml:trace>
  <inkml:trace contextRef="#ctx0" brushRef="#br0" timeOffset="13950.66">8303 8115 445 0,'-6'-5'94'16,"1"5"-1"-16,5 8-78 0,0 10-7 16,0 9-7-16,0 4-1 0,0 7-1 15,0 4 1-15,0 0 1 0,0 2 1 0,3-3 0 16,2-1 1-16,5-3 0 0,2-6 2 16,3-5-1-16,3-4 0 0,2-7 1 15,3-7 0-15,2-8-1 0,0 0 1 16,4-13 0-16,4-8-2 0,1-8-3 15,-1-5-2-15,-3-5-3 0,-4-4-2 16,-3 2 1-16,-5 2 1 0,-7 6 4 16,-6 7 4-16,0 5 2 0,-5 10 3 15,0 7-1-15,0 4 1 0,-6 14-1 0,6 3-4 16,-6 9-2-16,0 5 0 16,2 6 0-16,1 4 1 0,3-1 0 15,-7 2 0-15,7-9-1 0,0-2-2 0,0-3-3 16,10-7-13-16,0-7-88 0,4-1-86 15,4-5-222-15</inkml:trace>
  <inkml:trace contextRef="#ctx0" brushRef="#br0" timeOffset="14427.41">9010 8332 531 0,'-9'-7'111'16,"9"-1"-3"-16,0 8-103 0,9 11-8 15,1-1-9-15,0 1-3 0,1-4 0 16,1-7 1-16,2-5 3 0,-1-8 5 16,-1-3 3-16,2-6 2 0,-1-2 2 0,1-1 0 15,-1 0 2-15,-4 6 2 0,-2 0 2 16,-7 6 0-16,0 4 1 0,0 3-1 16,-10 6-1-16,-4 5-1 0,0 6-2 15,-4 9-2-15,1-1-1 0,2 9 1 16,0 1-1-16,3 3 1 0,5-1-1 15,0-5 1-15,7-5 0 0,0-2 1 16,0-7 0-16,11-6 2 0,4-6 0 0,9-6 0 16,8-6 1-16,5-7-1 0,10-5-2 15,1-5-4-15,2-7-4 0,-2-1-6 16,-3-6-6-16,-7-4-8 0,-5-4-5 16,-6-6 1-16,-5-2 3 0,-3 2 6 15,-10 3 10-15,-4 4 12 0,-5 9 12 16,-6 12 7-16,-2 10 2 0,-6 10 0 0,-5 9-2 15,-1 3-4-15,-3 15-4 0,0 9-3 16,6 10-2-16,-1 10 1 0,1 5 0 16,3 6 0-16,1 3 0 0,4 0-2 15,1-7 0-15,5 1-1 0,3-5-1 16,6-2 0-16,7-3 0 0,4-2-2 16,6-6-3-16,9-4-6 0,2-9-8 15,8-10-36-15,5-9-62 0,4-13-85 16,-1-11-198-16</inkml:trace>
  <inkml:trace contextRef="#ctx0" brushRef="#br0" timeOffset="16122.16">10185 7913 468 0,'-16'0'100'0,"-7"0"1"16,3 0-87-16,16 16-9 0,4 14-15 16,0 4-29-16,0 5-61 0,3 3-77 15,-3-6-185-15</inkml:trace>
  <inkml:trace contextRef="#ctx0" brushRef="#br0" timeOffset="16261.3">10119 8441 389 0,'0'27'88'0,"4"-2"2"0,-4 4-67 16,-4 6-7-16,-3 7-4 0,0 2-3 16,-6 4-4-16,-3 0-5 0,-3 6-7 0,-2-4-9 15,0 1-55-15,4-7-20 0,-3-6-64 16,0-5-137-16</inkml:trace>
  <inkml:trace contextRef="#ctx0" brushRef="#br0" timeOffset="16896.63">11560 7835 388 0,'-3'-14'88'0,"3"-4"-1"15,0 0-58-15,8 7-45 0,-1 5-32 16,-1 2-18-16,-3 4-12 0,-3-7 0 16,0 3 19-16,-2-2 25 0,-8-3 36 15,-4 0 35-15,-1 0 21 0,-5 2 17 16,-2 1 1-16,-2 6-16 0,-4 4-18 16,-4 7-17-16,-1 10-3 0,-6 8-5 15,4 12-3-15,-3 9 1 0,3 5 0 0,0 5-2 16,6 3-1-16,7 0-2 0,9-6-1 15,8-5-3-15,11 1-2 0,7-6 0 16,12-3 0-16,9-4 1 0,7-2 0 16,6-4-1-16,-1-6 0 0,7-6 0 15,-1-5-3-15,1-6-5 0,-4-5-6 16,-2-2-11-16,-2-4-88 0,-3-11-87 0,-4-9-220 16</inkml:trace>
  <inkml:trace contextRef="#ctx0" brushRef="#br0" timeOffset="17326.53">11925 7913 456 0,'-13'18'98'0,"4"0"1"16,1 9-84-16,3 8-2 0,5 7-6 15,0 5-3-15,0-3-1 0,5-3-1 0,0-6 0 16,4-4-1-16,1-4 3 0,3-8 2 16,3-6 1-16,5-6 1 15,6-7 1-15,9 0 0 0,3-10-1 16,8-3-2-16,5-2-2 0,1-7-4 0,-2 0-3 15,-3-4-3-15,-7-5-4 0,-8-9-4 16,-9-8-1-16,-9-4-1 0,-9-6 1 16,-12 0 4-16,-13-4 4 0,-8 8 3 0,-8 9 4 15,-13 16 3-15,-7 15 0 0,-2 14 1 16,0 4 0-16,0 20-1 0,2 9-1 16,6 6-1-16,8 8 0 0,6 1 0 15,8 5 0-15,5-2-4 0,11-1-8 16,4 1-14-16,7-6-72 0,13-5-79 15,-2-3-195-15</inkml:trace>
  <inkml:trace contextRef="#ctx0" brushRef="#br0" timeOffset="18115.39">12594 8288 289 0,'0'-5'85'0,"0"-2"4"16,5-1-4-16,-5-3-53 0,6 3-8 15,-6-1-5-15,5 1-5 0,-5 2-6 16,4 2-4-16,-4 4-2 0,0-4-2 16,0 4 1-16,0 0-1 0,0 0 0 15,0 4 0-15,4-4 0 0,4 0 1 16,2 3 0-16,6 1 2 0,4-1 1 0,3 1 1 15,4 3 1-15,-2 1 1 0,3 3 1 16,-4 5-1-16,1 3-1 0,-8 5 1 16,-8 5-2-16,-9 6 1 0,0 6-2 15,-15 3 1-15,-7-1-2 0,-6-5 0 16,-10 1-1-16,1-5 1 0,0-4 1 0,0-3-1 16,4-5 1-16,6-3-1 0,8 0 1 15,9-3 0-15,10-3-1 0,7-5 1 16,13-8-1-16,12 4 0 0,6-4 1 15,9-8-1-15,7 0 0 0,1-2-1 16,2-2 0-16,-9 3-6 0,3-4-6 16,-10 4-24-16,-3 2-79 0,-9 4-89 15,-5-1-222-15</inkml:trace>
  <inkml:trace contextRef="#ctx0" brushRef="#br0" timeOffset="22028.75">13693 7834 465 0,'16'-21'102'0,"-6"-2"0"16,-14-6-83-16,-2 29-3 0,6 16-9 0,0 2-6 15,2 5-6-15,-2 1-2 0,0 2-6 16,6-2-7-16,-6-1-13 0,0-2-68 16,0 0-75-16,0 1-181 0</inkml:trace>
  <inkml:trace contextRef="#ctx0" brushRef="#br0" timeOffset="22190.36">13612 8460 463 0,'5'12'101'0,"3"-2"-1"0,0 9-73 16,2 6-15-16,-2 9-9 0,-2 6 0 16,-6 3 0-16,-6 6-3 0,-7 5-4 15,-6 7-11-15,0 6-21 0,-4-3-67 16,-1-1-79-16,4 0-190 15</inkml:trace>
  <inkml:trace contextRef="#ctx0" brushRef="#br0" timeOffset="23391.88">14373 8126 358 0,'-6'-4'81'0,"-2"4"0"15,-4 7-51-15,0 6-16 0,3 10-9 0,-3 4-4 16,0 7 1-16,1 2 0 0,2-2-1 16,2-1 1-16,7-6 0 0,0-7 5 15,7-2 3-15,8-11 2 0,3-7 2 16,8 0-1-16,5-9 1 0,2-5-2 16,2-3-4-16,3-6-8 0,-2-2-3 15,-5-5-2-15,-5 0 0 0,-8-4 0 16,-11 1 0-16,-7 1 4 0,-12 4 4 0,-7 6 3 15,-3 6 0-15,-9 9 0 0,-2 7 0 16,0 5 0-16,0 10-3 0,-2 3-1 16,2 8-2-16,1 1-2 0,6 0-3 15,6-1-5-15,11 0-11 0,5-3-50 16,11-4-26-16,12-6-69 0,7-8-145 0</inkml:trace>
  <inkml:trace contextRef="#ctx0" brushRef="#br0" timeOffset="24332.22">15180 7592 414 0,'0'0'91'15,"-13"5"1"-15,-5 16-65 0,-2 8-14 16,-1 10-9-16,-4 11-3 0,-2 5 2 0,-1 4 1 16,1 1 2-16,1-4 0 0,0 2 2 15,0-8 1-15,5 2 0 0,1-6-2 16,6 1-1-16,3-4-1 0,7-1 0 15,4-3-2-15,0-7 0 0,4-7 0 16,0-6 0-16,0-12-1 0,2-12 0 16,-2-13 0-16,-4-7 0 0,5-4-1 15,-5-7 1-15,0 1-1 0,0 3-1 0,0 5 1 16,-7 7-1-16,7 7 0 0,-6 3 1 16,6 6-2-16,0 4 1 0,7 0-1 15,7 0 0-15,6 0 0 0,9 0 0 16,14-9 0-16,7-3 1 0,13-1-1 15,6-7-1-15,6-4-2 0,-4-9-3 16,1-4-2-16,-5-5 0 0,-10-4-1 16,-9-4 0-16,-11-1 3 0,-8 2 3 15,-11 6 5-15,-8 7 3 0,-10 9 1 0,-8 10 0 16,-10 8 1-16,-3 15-1 0,-6 9-1 16,-6 4-3-16,0 9 0 0,-7 10 1 15,7 8 0-15,-2 5 1 0,1 3 1 16,2 4 1-16,1 2 1 0,4 3-1 15,7-6 1-15,5-2 0 0,9-5 0 16,11-3-1-16,8-7-1 0,11-5 0 0,9-11-2 16,6-8 0-16,2-10-1 0,0-12-2 15,-6-10 1-15,0-8-1 0,-9-2 0 16,-3 0 1-16,-9-1 1 0,-4 6 0 16,-3 5-1-16,-3 9 0 15,-4 7 0-15,3 4 0 0,-3 5-1 0,0 4 0 16,5 2-1-16,-2 3 2 0,4-2-1 15,3-1 2-15,7-3 0 0,6-1 1 16,10-6 0-16,8-5 0 0,8-11 1 16,4-2 0-16,3-4-1 0,-3-5-1 0,-1-8 0 15,-8-2 0-15,-8-4-1 0,-9 1 1 16,-11-2-1-16,-5 3 0 0,-5 5 1 16,-6 7-1-16,-7 7 0 0,-4 12 0 15,-1 8-1-15,0 6 1 0,-3 10-1 16,-1 1 0-16,3 2 0 0,0 3 1 15,2 0 1-15,5-5-1 0,6 1 2 0,4-5 0 16,10-2 1-16,7-1 0 0,9-9 0 16,6 1 1-16,8-7-1 15,5 0 0-15,7 0-2 0,-2-9-3 0,-1-2-2 16,-3-2-2-16,-3-4-1 0,-7-3-1 16,-6-1 1-16,-7-2 1 0,-6-1 3 15,-4 1 3-15,-6 2 2 0,-3 5 0 16,-3 3 0-16,-1 3 1 0,2 3-1 15,0 5-2-15,1 2 0 0,0 2 0 16,0 3-1-16,3 0 0 0,-4 1 0 0,-2 1 0 16,1-2 1-16,-5 2-1 0,0 1 1 15,0 2 1-15,-9 2 1 0,0 4-1 16,0 5 1-16,-4 2 1 0,-5 4-1 16,4 1 0-16,-1 5-1 0,3 0 0 15,1 2 0-15,3-6 0 0,8-2 0 0,7-3-1 16,6-8 0-16,13-7-5 0,7-4-14 15,10-9-92-15,7-6-93 0,0-8-236 16</inkml:trace>
  <inkml:trace contextRef="#ctx0" brushRef="#br0" timeOffset="24822.03">17382 8097 388 0,'3'-19'94'16,"1"8"0"-16,-1 4-50 0,3 7-23 0,0 9-12 16,0 6-6-16,1 4-4 0,-1 2 0 15,-6 4 3-15,2-2 3 16,-2 2 1-16,-2-4 1 0,2-3 2 15,-5 0-1-15,5-2 0 0,0-4 0 0,0-1-3 16,0-4 0-16,6-1 1 0,1-6 1 16,3 0 2-16,4-5-1 0,2-3 1 15,4-7 0-15,3-6-1 0,-1-1-2 16,-1-3-2-16,3-3-1 0,-7-1 0 0,1-2-1 16,-4 1-1-16,-1-1 0 0,0 0-1 15,-1 4-4-15,-1 3-4 0,0 2-9 16,1 8-15-16,0 7-81 0,1 3-88 15,-4 8-214-15</inkml:trace>
  <inkml:trace contextRef="#ctx0" brushRef="#br0" timeOffset="25347.99">18131 8068 408 0,'14'-11'98'0,"-6"-3"0"0,0 3-42 16,-3 5-38-16,0 4-7 0,-5-4 0 15,-5-3 1-15,-3 1 1 0,-5-7 0 16,0 1 1-16,-5-2 2 0,1-4-3 16,-2 8-4-16,-1 1-1 0,0 8-2 15,-4 8-1-15,2 9-1 0,-3 11-3 0,-1 7-1 16,-1 2 0-16,5 4-1 0,3 1 1 16,6-1 0-16,7-4 0 0,6-4 1 15,12-4-1-15,7-2 2 0,4-1-2 16,10-5-1-16,4-8-2 0,3-6-1 15,2-4-1-15,-2-11 0 0,-1-8 0 0,-7-6 0 16,0-5 3-16,-10-1 1 0,-9 0 1 16,0 3 2-16,-6 5 0 0,-7 7-1 15,0 5-1-15,0 6 0 0,0 9 0 16,-7 6-1-16,-1 3-1 0,-3 5 0 16,2 4 1-16,0 0 1 0,-1 1 0 15,2 0 0-15,4-2 0 0,4-2 2 16,7 4-1-16,5-2 2 0,7 0-1 15,6 2 1-15,5 0 0 0,7-1-1 16,3 3-2-16,1-4-1 0,-2 0-3 16,0-7-2-16,-6-3 0 0,-6-9 0 0,-1-2 1 15,-7-13 1-15,-8-4 2 0,-5-11 3 16,-1-5 3-16,-5-2 4 0,0-4 2 16,0 0 2-16,6 2 2 0,0 5 0 15,4 4-2-15,6 2-2 0,4 3-3 0,4 7-3 16,8 1-3-16,1 2-5 0,9 2-6 15,2 3-6-15,-1 5-10 0,-1 3-15 16,-1 0-83-16,-4 8-90 0,-1 3-214 16</inkml:trace>
  <inkml:trace contextRef="#ctx0" brushRef="#br0" timeOffset="25493.6">19129 8410 474 0,'-4'0'109'0,"-1"0"0"0,5 0-71 0,-4 3-19 15,4-3 2-15,0 0-4 16,0 0-4-16,0 0 0 0,0 0-2 0,4 0-9 16,2 0-18-16,0 0-105 0,4-8-100 15,0-3-247-15</inkml:trace>
  <inkml:trace contextRef="#ctx0" brushRef="#br0" timeOffset="26862.25">20059 7868 409 0,'24'-19'94'0,"-6"-1"-2"16,-12 1-60-16,-2 8-18 0,-4 11-9 15,0 0-4-15,-5 5 0 0,0-5 1 0,-4 4 3 16,-5-4 3-16,-5-4 4 0,-1-1 3 16,-2-4 2-16,-4-1-1 0,0 0 0 15,0 1-2-15,-1 2-3 0,1 2-3 16,0 0-3-16,0 5-3 0,4 0-1 15,-2 9-1-15,2-1-1 0,2 8 1 16,2 4-1-16,-1 7 1 0,6 9 0 16,4 7 0-16,3 3 0 0,6 4 1 0,0-5 0 15,0-1 0-15,13-8 0 0,1-7 1 16,6-6-1-16,6-7 1 0,6-5 1 16,8-7-1-16,3-4 1 0,2 0-1 15,1-6 1-15,3-6-1 0,-6-3 0 16,-2-4-1-16,-8-4 0 0,-5 2 1 0,-6 4-2 15,-7 1 0-15,-4 6-1 16,-8 5 0-16,2 5 0 0,-5 9-1 16,0 1 1-16,0 5-1 0,0 4 1 0,0-1 1 15,3 1 1-15,2 0-1 0,1-2 1 16,6-2 0-16,3-2 1 0,4-5 0 16,7-4-1-16,2-4 0 0,4-5-1 15,-3-6 0-15,-2-1-1 0,-3-6 0 16,-9-4-1-16,-11-4 0 0,-4-3 0 15,-12-3 1-15,-9 1-1 0,-5 5 1 0,-7 2 0 16,0 9 0-16,-2 11-1 0,-3 12 2 16,5 9-1-16,0 6 0 0,5 4 0 15,3 3 0-15,5-2 1 0,7-3-1 16,5 0 0-16,8-6 0 0,13-4 1 16,11-9 0-16,18-3 0 0,17-3 0 15,14-6 0-15,9-7 1 0,15-5-1 16,2 4 1-16,1-3-1 0,-8 4 0 15,-11 4 0-15,-8 3 0 0,-14 6 0 16,-13 7 1-16,-12 6 0 0,-14 4 0 0,-13 5 0 16,-7 1 0-16,-7 2 0 0,-6 2 1 15,-3-1-1-15,-8 1 0 0,2-4 1 16,-3-5 0-16,-1-3 1 0,0-4 3 16,5-6 1-16,1-5 1 0,2-13 0 0,10-3 0 15,8-8-1-15,7-7-2 16,13-7-3-16,13-10-3 0,10-11-3 0,10-8-3 15,8-7-2-15,6-4-3 0,2-2-1 16,2-2-2-16,-1-2 1 0,-7 7 2 16,-4 2 2-16,1 5 3 0,-10 4 2 15,-8 4 2-15,-9 12 3 0,-7 11 1 16,-6 12 0-16,-6 8 1 0,-9 11-1 16,-5 12 1-16,-7 8-1 0,-8 5 1 0,-4 10 1 15,-5 11-1-15,-3 12 1 0,-6 7 0 16,-4 8 0-16,-2 8 0 0,2 10-1 15,-2 6 0-15,5 5-1 0,0-4 1 16,3-5 0-16,8-2 0 0,0-8-1 16,9-7 1-16,1-11-1 0,6-12 0 15,1-5-1-15,3-7 1 0,3-9 0 16,-4-5 4-16,4-10 3 0,0-9 0 0,0-8 1 16,0-8 3-16,0-5 1 0,-5-3 4 15,5-6-2-15,5-1-2 0,-1 2 0 16,-1 1-1-16,4 9-2 0,5 1-2 15,1 4-5-15,5 4-6 0,-1 3-8 16,8 7-13-16,1-3-9 0,2 3-11 16,2 3-90-16,-8 2-97 0,3 0-223 15</inkml:trace>
  <inkml:trace contextRef="#ctx0" brushRef="#br1" timeOffset="37520.68">15963 8924 298 0,'-20'-8'75'0,"12"-2"1"0,8-1-39 16,4 1-13-16,13-1-11 0,12-5-7 16,8-1-5-16,16-4 0 0,15-6 0 15,13-3 1-15,15-8 2 0,19-5 0 16,14-7 1-16,10-7 0 0,20-9 1 16,6 0-1-16,13-9-1 0,9 0 0 15,2-8-2-15,3-3 0 0,3 0-1 0,-4-3 0 16,-1-4 3-16,-8-6 6 0,-7-4 6 15,-2 2 3-15,-10 5 2 0,-13 7 3 16,-15 11 0-16,-20 5-2 0,-17 15-7 16,-19 14-5-16,-23 15-3 0,-20 10-7 15,-14 11-4-15,-18 8-5 0,-12 13-11 16,-13 7-88-16,-11 5-87 0,-8 2-218 16</inkml:trace>
  <inkml:trace contextRef="#ctx0" brushRef="#br1" timeOffset="38806.47">21211 8688 488 0,'0'0'104'0,"0"7"1"16,0 5-84-16,-4 6-11 0,-7 6-5 16,3 6-1-16,-4 3 0 0,-2 4-1 15,0-4 0-15,-3 1-1 0,8-4 0 16,-2-5 0-16,4-7 0 0,4-6 2 15,3-6 1-15,0-6-1 0,10-8 0 0,2-8 0 16,7-2-1-16,2-5-2 16,9-3-1-16,0 2-1 0,3-1 0 15,4 4 0-15,-8 5 1 0,-3 7 0 0,-1 9 0 16,-9 4 0-16,0 5 0 0,-7 6 0 16,-3 4 1-16,-6 5-1 0,0 0 1 15,0 2 0-15,0-2 0 0,0-1 1 16,0-3-1-16,8-3 0 0,4-5 0 0,6-4 0 15,3-3 0-15,1-5 0 0,5 3-1 16,2-3 1-16,-2 0 0 0,-4 0 0 16,3 0-1-16,-6 8 1 0,0-2-1 15,-1 1 1-15,1 0-1 0,0 2 1 16,0-1-1-16,0-3 1 0,6-5 0 16,1 0 0-16,3-5 1 0,-1-6-1 0,1-8 0 15,0-7 1-15,-5-7-1 16,-5-3 0-16,-7-4 0 0,-9 1 0 0,-7 2-1 15,-10 8-1-15,-8 6 0 0,-2 10 0 16,-9 6 0-16,-2 12 0 16,-2 10 0-16,2 7 0 0,2 11 2 0,0 7-1 15,8 3 0-15,5 2 0 0,5-2-1 16,8-3 1-16,6-8-1 0,7-8 0 16,9-12 1-16,11-7-1 0,11-9-1 0,10-9 0 15,8-15-1-15,5-12-1 0,9-11 0 16,2-12 0-16,0-4 1 0,-1-6-1 15,-4-5-2-15,-3 0 0 0,-5 3-2 16,-11 6 1-16,-6 7-2 0,-8 10 1 16,-8 7 2-16,-13 12 2 0,-3 15 2 15,-4 10 2-15,-6 11 3 0,-3 9 3 16,-7 11 1-16,-4 13 1 0,-5 7 2 16,-5 9 0-16,-9 10 0 0,-7 6-2 0,-2 10-2 15,-3 11-1-15,-1 0-2 0,1-1-1 16,4 0-1-16,6-7 0 0,6-7 0 15,7-16-1-15,2-16-1 0,9-13 2 16,1-10 5-16,-2-12 2 0,1-7 4 16,0-12 1-16,-2-9 1 0,2-7 1 15,2-8-2-15,2-3-4 0,7-8-3 16,8-3-3-16,6-2-2 0,9 4-3 0,8 2-5 16,10 2-6-16,3 5-7 0,5 10-6 15,4 8-10-15,-4 7-92 0,1 4-93 16,-9 10-223-16</inkml:trace>
  <inkml:trace contextRef="#ctx0" brushRef="#br1" timeOffset="39288.87">22960 8935 576 0,'11'-34'125'0,"-4"1"1"15,-2 6-97-15,-5 7-12 0,0 6-9 16,-7 1-5-16,-1 5-1 0,-7 1-1 15,-4 3-1-15,-5 4 0 0,-4 0 0 16,-2 7 0-16,2 5 0 0,0 1 0 16,7 6 0-16,4 2 0 0,5 4-1 15,5-3 0-15,7-4-1 0,13-4 1 16,0-2 0-16,13-8 0 0,8-8 0 0,6-6 1 16,0 0 1-16,5 2 0 0,-2 3-2 15,-5 5 0-15,-6 13 0 0,-5 8-1 16,-11 11 0-16,-5 6 0 0,-6 4-1 15,-5 8 1-15,-9 0 1 0,-4 3 0 16,-3 2 0-16,-6 3 0 0,-3 3 1 0,-2-1 0 16,-2-4 0-16,-2-1 2 0,2-7-1 15,1-8 2-15,4-10 2 0,3-10 3 16,2-8 3-16,3-6 0 0,1-10 1 16,3-5-1-16,2-9 0 0,-1-11-3 15,8-15-8-15,3-11-11 0,14-9-9 16,9-8-5-16,16-3 0 0,8-1-1 15,9 2 1-15,7 10 6 0,0 11 7 16,0 10 10-16,-4 14 5 0,-10 14-1 16,-9 10 1-16,-5 16 0 0,-10 9-1 0,-5 5 0 15,-10 5-1-15,-4-2 1 0,-6-2-1 16,0-4-1-16,-7-4-5 0,7-3-7 16,0-7-87-16,3-8-15 0,8 0-82 15,5-11-178-15</inkml:trace>
  <inkml:trace contextRef="#ctx0" brushRef="#br1" timeOffset="39389.83">23613 8478 459 0,'-6'-23'97'0,"-2"6"-3"0,1 8-91 0,-5 16-91 16,-2 6-86-16,-3 10-217 0</inkml:trace>
  <inkml:trace contextRef="#ctx0" brushRef="#br1" timeOffset="40080.12">23666 8775 496 0,'6'5'105'0,"0"3"0"0,-6 10-86 0,5 6-11 15,-5 7-5-15,0 3 2 0,2 0 0 16,-2 0 0-16,0-6 1 0,0-4 0 16,6-7 2-16,2-6 1 0,5-11 0 15,7 0-1-15,3-10-1 0,5-4 0 0,6-9-2 16,1-4-4-16,1 0-3 0,-2-2-1 15,-6 3-1-15,-3-1 0 0,-6 5 0 16,-9 9 1-16,-4 4 1 0,-6 2 2 16,0 7 0-16,-2 4 1 0,-4 3-1 15,2 2 1-15,4 2-1 0,0 0 1 16,0 1 0-16,10-1 0 0,2-3 1 16,4 0-1-16,4-4 1 0,6-4-1 0,1-6 1 15,3-4-1-15,-1-7 1 0,-2-3-1 16,-2-5 0-16,-4-4 2 0,-4 2 3 15,-8 2 1-15,-4 3 1 0,-5 4-1 16,-7 5 1-16,-6 9-1 0,-5 8-2 16,-2 6-3-16,-1 5-1 0,-4 4-1 15,3 9 0-15,-2 4 0 0,8 6 0 16,-1 1 0-16,6 4 0 0,6 0 1 16,5-1-1-16,9-7 1 0,11-4 0 0,11-8 1 15,8-9-1-15,10-7 0 0,9-7 1 16,9 0-1-16,-1-8 0 0,-2-2 0 15,-4-3 0-15,-6-1 0 0,-8-5-1 16,-11 0 1-16,-8 0-1 0,-7-1 1 16,-7 4 1-16,-3 4 1 0,-10 6 0 15,0 6 1-15,-10 0 1 0,-3 13 0 0,-2 3 1 16,-4 2-1-16,-3 3 0 0,-2 2-1 16,-2-2 1-16,6 2-2 0,0-3 0 15,3-1 0-15,5-1-2 0,2 0 0 16,8 1 0-16,2-2 0 0,12-3-2 15,4-1-1-15,7-6-3 0,6-7 0 16,4 0-1-16,1 0 0 0,6-9 0 16,-2 3 1-16,-5 0 2 0,-2 2 3 15,-4 4 2-15,-1 0 1 0,-5 4 2 16,0 2-1-16,0 2 2 0,4 0 0 0,0 4-2 16,2 1 0-16,2 1-1 0,4 1 0 15,10-2-1-15,-2 1 0 0,0-3-5 16,5 2-6-16,-2-1-12 0,-1-1-11 15,-4-2-104-15,-6-4-107 0,-7-5-261 16</inkml:trace>
  <inkml:trace contextRef="#ctx0" brushRef="#br1" timeOffset="44371.7">20889 1391 299 0,'-19'-12'72'16,"0"-4"2"-16,8-2-45 0,4 6-8 15,7 2-9-15,0 1-5 0,7 2 0 16,2-4 1-16,0 3 0 0,5-5 4 16,0-3 2-16,6-2 1 0,3-2 0 0,5 1-2 15,5 0-2-15,5 0-3 0,5 6-2 16,10 2-3-16,10 4-1 0,6 1-1 15,4 3 0-15,3 3 0 0,1-3 0 16,2-1 0-16,0-3 0 0,-7 0 0 16,-8 0 0-16,-8 1 0 0,-6-1-1 15,-14 0 0-15,-8 2 1 0,-12 5 2 16,-16 0 0-16,-5 0 2 0,-15 9-1 0,-7 1 1 16,-14 5 1-16,-6 3-1 0,-9 3-2 15,-7 5-1-15,-6 0-1 0,-6-2 1 16,-2-3-2-16,0-5 1 0,-1 0-1 15,-2-3 0-15,-3-8 1 0,8-5 0 16,4 0-1-16,5 0 0 0,12 0-2 16,2 0-5-16,13-3-13 0,12-2-78 0,12 5-81 15,15-3-203-15</inkml:trace>
  <inkml:trace contextRef="#ctx0" brushRef="#br1" timeOffset="54733.71">10970 9195 403 0,'-19'-8'96'0,"0"-5"1"16,4-4-64-16,4 5-7 0,11 2-11 15,6-3-5-15,12-9-4 0,16-12-1 16,20-15-2-16,24-12 0 0,29-17 0 16,30-25-1-16,27-17 1 0,31-9 0 15,16-12 0-15,19-8 0 0,5-3-1 0,-5 3 0 16,-9 9 0-16,-23 13-1 0,-25 10 1 15,-22 23-1-15,-33 20-1 0,-25 20-8 16,-21 20 1-16,-31 24-97 0,-14 10-86 16,-21 7-225-16</inkml:trace>
  <inkml:trace contextRef="#ctx0" brushRef="#br1" timeOffset="56782.29">13455 9199 348 0,'-17'0'87'0,"1"-5"1"15,8 5-53-15,3-5-12 0,5 5-9 16,12 6-6-16,1 2-3 0,7 2-3 16,5 2-1-16,4 1 2 0,10 6 1 15,4 5 1-15,5 5-2 0,5 7 1 16,1 6-2-16,5 8 0 0,-1 4 0 16,-4-2 0-16,0-2-1 0,-7-3 1 0,4-7-1 15,-10-8 0-15,-1-5-1 16,-3-5 0-16,-7-6 0 0,-1-2 0 0,-9-5 0 15,-5-1 0-15,-7-4 2 0,1 1 2 16,-6-5 1-16,-3 0 1 0,-3 0 0 16,-3 0 0-16,-4-6 0 0,-6 1 0 0,-2-2-3 15,-9 3-1-15,-4-2-1 0,-2 3 0 16,0 3-1-16,-1-4 1 0,5 4-1 16,2 0 0-16,4 0 1 0,8 0-1 15,2 0 1-15,7 4-1 0,0-4 0 16,6 0-2-16,-3 0 1 0,3 0 0 15,0 0 0-15,3 0 0 0,-3-4 0 16,0 4 1-16,0 0 1 0,0 0 0 0,0 5 1 16,0-1-1-16,-8 1 0 0,2 2 0 15,0 1 0-15,-1 1-1 16,0-1 1-16,1-1-1 0,-1-2 1 16,2-2-1-16,3-3 1 0,-3 0 0 0,5-8-1 15,-2 1 1-15,2-4 0 0,0-3 0 16,0-2 0-16,2-6 0 0,-2 0-1 15,0-3 1-15,0 1-1 0,0 1 2 0,-3 1-1 16,-1 4 1-16,4 6 0 0,-7 4-1 16,7 3-1-16,0 5 1 0,6 0-2 15,1 8 0-15,0 1 0 0,6 1-1 16,1 2 1-16,2 2 0 0,1-2-1 16,3-2 1-16,-2 1 1 0,2-4-1 15,-1 0 0-15,-3-2 1 0,2-1 0 16,-6-4 1-16,-3 6-1 0,-2-6 2 0,-1 0 1 15,-1 0 1-15,-3-4 0 0,-2-7 1 16,6-4 0-16,-6-6 0 0,0-12 0 16,0-6-2-16,0-10-1 15,4-2-1-15,-4-2 0 0,7 4-1 0,2 3-4 16,4 8-6-16,5 11-15 0,3 6-82 16,5 10-84-16,-1 4-215 0</inkml:trace>
  <inkml:trace contextRef="#ctx0" brushRef="#br1" timeOffset="59987.56">15200 9138 311 0,'0'-4'75'0,"0"-1"0"0,0 0-45 16,0 2-11-16,0-1-8 0,0 0-2 0,0 4-1 15,0-5 2-15,0 5 1 0,-7-5 1 16,7 5 2-16,-4-4 2 0,4 4-1 16,-5-6-3-16,5 6-1 0,-6 0-4 15,3 0-1-15,-3 0-3 0,-3 0-1 16,4 8-2-16,-3-1 0 0,-1 3 0 15,-3 4 0-15,-1 1 0 0,-2 6-1 16,0 3 1-16,-1 5 0 0,1 5 0 16,-3 7 1-16,5 7 0 0,0 5-1 15,5-1 1-15,2 0 0 0,6-3 1 16,0-3-1-16,0-5 1 0,5-9 0 16,2-5 2-16,4-2 0 0,2-7 2 0,7-3 2 15,7-6 0-15,6-4 1 0,8-5 0 16,6-6-1-16,5-5-1 0,3-2-1 15,0-3-1-15,-1-3-1 0,-7-3 0 0,-2-8 0 16,-8 0-1-16,-8-8 1 0,-10-2-1 16,-7-8-1-16,-12-1-2 0,0 0 0 15,-18 2-1-15,-5-2 0 0,-11 7-2 16,-7 7 1-16,-7 4 0 0,-4 6 1 16,-8 11 0-16,3 6 0 0,-1 8 1 15,5 14 0-15,4 2 0 0,8 5-1 16,4 3 1-16,11-1 0 0,4 4 0 0,6 1-1 15,6 2 1-15,10 1-2 16,0 5-2-16,12 5-4 0,2-2-9 0,7 1-11 16,4-3-80-16,8-3-82 0,0-6-204 15</inkml:trace>
  <inkml:trace contextRef="#ctx0" brushRef="#br1" timeOffset="62068.05">16554 8797 336 0,'-5'-7'81'0,"0"2"1"16,-1 1-51-16,0 4-11 0,4-5-7 16,-4 5-4-16,0 0-3 0,4 0-3 15,2 6-2-15,-6 0-1 0,0 6 0 16,-5 1 0-16,-3 9 1 0,-3 10 1 15,-7 9 1-15,-8 8 0 0,-5 11 1 16,-6 2 1-16,2 10-1 0,3 9 1 16,5 2-1-16,6-3 0 0,7-3 0 15,8-3 1-15,12-6 2 0,0-10 0 0,12-14 1 16,3-6 0-16,8-9 1 16,6-5 0-16,11-6 1 0,4-7-3 0,2 0 1 15,5-7-1-15,-1-4-1 0,-1-5-6 16,-5-4-9-16,-6-2-93 0,-9-3-86 15,-4-4-225-15</inkml:trace>
  <inkml:trace contextRef="#ctx0" brushRef="#br1" timeOffset="62276.01">16001 9232 383 0,'-19'-19'91'0,"9"-1"-2"16,1 8-60-16,9 5-7 0,6 11-12 0,1 3-9 15,6 3-2-15,3 0-2 0,4 3 1 16,4-5 1-16,5 3 0 0,3-2 1 16,5-2 1-16,9-3 1 0,0 2 1 15,2 0 0-15,1 0-1 0,-1 0-5 16,-7 4-16-16,-1-2-70 0,-12 0-75 16,-4-1-189-16</inkml:trace>
  <inkml:trace contextRef="#ctx0" brushRef="#br1" timeOffset="62453.05">16038 9543 389 0,'-19'6'88'0,"9"-6"-1"15,6 5-52-15,4 3-29 0,10 1-11 16,10 0-1-16,3-2 2 0,10-1 3 16,10-3 2-16,9-3 3 0,5 4 3 15,2-4 2-15,1 0-1 0,-1 6-4 0,-2-3-7 16,-5-3-13-16,-5 5-72 0,-4-5-75 15,-6 4-189-15</inkml:trace>
  <inkml:trace contextRef="#ctx0" brushRef="#br1" timeOffset="62717.37">17053 9040 329 0,'0'-21'57'0,"0"6"-15"15,0 8-64-15,0 7-1 0,0 9 6 16,-5 3 8-16,2 1 10 0,-4 5 18 16,-4 2 21-16,1 4 10 0,-4 9 2 15,-5 9-6-15,-9 14-6 0,-2 14-7 16,-9 12-6-16,-6 10-5 0,-2 8-6 16,0 8-4-16,-2 6-3 0,6-7-3 0,1-9-1 15,3-9 0-15,8-5-2 0,5-10-1 16,6-17-3-16,1-12-2 0,12-8-6 15,1-11-5-15,6-7-8 0,11-11-85 16,4-12-83-16,4-15-209 0</inkml:trace>
  <inkml:trace contextRef="#ctx0" brushRef="#br1" timeOffset="63009.62">17371 9250 446 0,'-2'-8'98'15,"-8"8"-1"-15,2 4-69 0,-6 16-17 0,-5 10-7 16,0 10-3-16,-7 12 0 0,-1 4 2 16,0 4 1-16,-2 6 0 0,-1-2 2 15,3 2 0-15,6-3-1 0,2 0 1 16,5 1-1-16,6-5-1 0,8-4 0 15,0-2-1-15,7-10 1 0,3-6-1 16,7-9 0-16,-1-8 0 0,10-5 0 0,1-4 1 16,11-4-1-16,6-3-1 0,5-4-5 15,9-4-9-15,2-6-97 16,1-3-91-16,-2-12-237 0</inkml:trace>
  <inkml:trace contextRef="#ctx0" brushRef="#br1" timeOffset="63235.65">17101 9774 459 0,'-26'-35'103'0,"4"1"0"16,3 11-77-16,6 5-9 0,0 8-8 15,6 7-5-15,7 3-3 0,-3 0-1 16,3 0-1-16,8 0 0 0,5 6 1 0,6-2-1 15,9 0 2-15,6 0 2 0,13 1-1 16,7 2-6-16,5 2-14 0,4 0-85 16,-1 2-86-16,2-3-222 0</inkml:trace>
  <inkml:trace contextRef="#ctx0" brushRef="#br1" timeOffset="63819.64">17947 9562 430 0,'6'-24'96'16,"0"-2"1"-16,-1 2-71 0,4 4-10 16,-2 2-8-16,3-1-4 0,-1-8-1 15,-1 1 1-15,-2-3 3 0,-2-2 4 16,-4 1 1-16,0 5 2 0,0 5-1 16,-5 9 0-16,-6 11-2 0,-5 0-4 0,-7 17-3 15,-5 10-3-15,-5 16-1 0,-1 6 0 16,-4 7-1-16,2 4 1 0,-1 7 0 15,9-1 1-15,2-1 0 0,10-4 0 16,6-1 1-16,10 0 0 0,17-2 0 16,6-7 0-16,15-4 1 0,7-6-1 15,5-7 0-15,8-9 1 0,-1-10-1 16,-1-9 1-16,1-6 0 0,-4-8-1 16,-8-3 1-16,-2-6 0 0,-4-4 0 15,-8 0 3-15,-6 2 4 0,-9 2 1 0,-3 6 0 16,-6 1-1-16,-7 5 0 0,0 5-1 15,-6 9-4-15,-2 3-3 0,1 3-2 16,1 0 0-16,0 4 0 0,1-2 0 16,5 0 0-16,10-2 1 0,1-2-1 15,8-2 1-15,7-3 0 0,5-2 0 16,3-6 0-16,0 0 2 0,4-13-1 0,1-6 1 16,-4-12-1-16,-3-10 0 0,-5-11 0 15,-5-4-1-15,-3-8 0 0,-5-5-1 16,-9 2 0-16,-10 4-2 0,-7 6 1 15,-8 8-1-15,-3 6 0 0,-9 14 0 16,-6 11 0-16,-3 11 0 0,-1 14 0 16,-5 11 0-16,-1 7 1 0,-3 9-1 15,2 7 1-15,5 2 0 0,5 7 0 16,7 3 0-16,7 6 1 0,11 4 0 16,8 2-2-16,6-5-3 0,10 0-4 0,4-3-4 15,6-8-5-15,2-8-7 0,9-2-13 16,4-6-87-16,5-5-90 0,5-6-222 15</inkml:trace>
  <inkml:trace contextRef="#ctx0" brushRef="#br1" timeOffset="64242.65">18965 10181 338 0,'-10'0'79'0,"-2"6"1"0,-3-6-30 0,-2 4-40 15,1 0 1-15,-1-4 3 0,1 0 3 16,2 0 4-16,2 0 0 16,4-8 0-16,8 2-2 0,0-1-3 0,8-2-6 15,7 1-3-15,6 2-4 0,6 6-2 16,2-4-1-16,4 8 0 0,-1 2-1 15,-1 5-1-15,-2 5 1 0,-5 3-1 16,-4 2 1-16,-4 2 0 0,-3 5 1 16,-7 1 1-16,-6 4 3 0,-6-1 3 0,-7 2 3 15,-7 1 3-15,-3-2 3 0,-5-5 2 16,-4-1-1-16,0-4-2 0,1-6-2 16,6-2-3-16,4-4-4 0,5-2-3 15,8 0-1-15,12-1-1 0,10-1 0 16,9 0 0-16,8 1 0 0,10-2 0 0,6-3 1 15,9-3 0-15,9 0 0 0,2 0 0 16,2 0 0-16,1 0-2 0,-4-3-8 16,-6 3-16-16,-7 3-99 0,-13-3-101 15,-14 0-257-15</inkml:trace>
  <inkml:trace contextRef="#ctx0" brushRef="#br0" timeOffset="78135.28">1562 10697 428 0,'13'-10'96'0,"-2"-1"-1"0,-5 11-68 16,-3-6-13-16,-3 6-7 0,6 0-5 16,-6 5-1-16,3-5-1 0,-3 5 1 15,0-5-1-15,-3 0 2 0,-5 0 0 16,1-4 2-16,-4 0 1 0,1-1 0 0,0-3 0 15,-6 0 0-15,-1 0-1 0,0 1 0 16,-2-3-2-16,0 5 0 0,-4-3-2 16,-1 2 1-16,2 0-1 0,-1-1 1 15,-2 0-1-15,2-1 0 0,-1 3 0 0,3 0 1 16,3 5-1-16,3 0 0 0,3 6 0 16,7 2 1-16,5 5-1 0,6 3 0 15,7 3 0-15,0 4 0 0,7 4 0 16,0 1 1-16,4 3-1 0,2 3 0 15,2-1 0-15,4 3 0 0,1-1 1 16,0 6 0-16,2-1-1 0,-2 1 1 16,0-2 0-16,-7-2 1 0,-8-1-1 15,-6-4 0-15,-7-1 0 0,-5-3 0 0,-14-1-1 16,-6 0 1-16,-12 0 0 0,-3 0 0 16,-4-1 0-16,-3-6 0 0,-7-1 0 15,1-6 1-15,-1-8-2 16,3-5 1-16,1-10 0 0,5-5 0 0,2-4-1 15,5-5 1-15,11-4-1 0,7 2 0 16,6 5 1-16,9 1-1 0,0 4 0 16,7 4-1-16,3 5-2 0,4 4-5 0,-1 3-10 15,1 0-36-15,-2 0-51 0,4 4-80 16,-5 3-180-16</inkml:trace>
  <inkml:trace contextRef="#ctx0" brushRef="#br0" timeOffset="78472.38">2139 10487 400 0,'-20'8'92'16,"1"9"2"-16,3 9-64 0,-1 8-9 15,1 11-5-15,0 5-4 0,2 7-2 16,3 8-3-16,-1 3-2 0,3 1-1 16,4-2-2-16,-1-7 0 0,6-10 0 15,0-4 0-15,0-12 0 0,0-6 0 16,11-5 1-16,-2-6 0 0,-1 1-1 15,4-3-3-15,-5-3-5 0,3-3-11 0,-4-3-16 16,-2-6-69-16,-4 0-79 0,5-8-190 16</inkml:trace>
  <inkml:trace contextRef="#ctx0" brushRef="#br0" timeOffset="78782.59">2464 10467 387 0,'-8'-11'94'0,"-4"2"3"16,-4 2-56-16,-4 4-11 0,-6 3-6 15,-7 0-3-15,-7 0-2 0,-3 3-4 0,-10 2-2 16,-6 3-3-16,-3 4-1 0,1 4-3 15,2-1-2-15,-1 0-2 0,3 0 0 16,9 1-2-16,5-3-1 0,5-3-2 16,7 0-4-16,3-2-2 0,9 1-1 15,5-2-2-15,2-3-3 0,12 0-2 16,0-4-2-16,9 5-10 0,8-5-73 16,8-5-77-16,9 5-192 0</inkml:trace>
  <inkml:trace contextRef="#ctx0" brushRef="#br0" timeOffset="79449.6">2806 10519 320 0,'-3'0'88'16,"-5"0"3"-16,0 10-5 0,0 3-59 16,1 7-8-16,-2 8-4 0,-1 12-3 15,-4 10-2-15,1 15-1 0,-2 9-2 0,-2 8-2 16,1 1-2-16,-3 1-1 16,6-9 0-16,0-4-1 0,0-13 0 15,5-11 0-15,0-8 0 0,4-7-1 0,4-7 8 16,-6-9 4-16,6-11 1 0,0-10 0 15,0-12 0-15,6-10 0 0,0-10 1 16,2-8-8-16,4-9-4 0,2-10-2 16,0-9-2-16,5-1-1 0,1-2-1 15,0 3-1-15,4 3 1 0,-3 8-1 0,0 15 1 16,0 11 1-16,-1 13 1 0,-3 8 0 16,-2 11 0-16,-4 10 1 0,-4 7 0 15,2 8 2-15,-2 6 0 0,-1 10 1 16,1 10 1-16,5 8 1 0,-1 5-1 15,3 1 0-15,1-7 0 0,3-1-2 16,1-9 1-16,1-13-1 0,-5-9-1 16,3-9 1-16,-4-7-1 0,2-6 1 0,0 0 1 15,-1-11-1-15,-2-5 0 0,2-5 1 16,-3-12 0-16,0-11-1 0,-3-7-2 16,-2-4-1-16,0-5 0 0,5-4-1 15,-4 3-1-15,4 7 0 0,6 8 0 16,-3 8 2-16,4 7 0 0,-5 8 1 15,5 12-1-15,-4 8 1 0,-3 3 0 16,0 13 1-16,-3 6 1 0,2 11 1 16,-5 5 1-16,0 9 1 0,-2 11 1 0,1 9-1 15,0 3-1-15,-2 0 0 0,3-5 0 16,0-4-2-16,0-3 1 0,2-13 0 16,2-8-1-16,-1-4 0 0,-1-3-2 15,2-1-2-15,-2 0-1 0,-1-5-4 16,0-2-6-16,-2-3-13 0,-5-4-87 0,0-6-88 15,6-10-222-15</inkml:trace>
  <inkml:trace contextRef="#ctx0" brushRef="#br0" timeOffset="79950.53">4062 10601 438 0,'-7'-32'106'0,"-7"-2"3"0,-2 2-66 15,-4 0-12-15,0 6-10 0,-1 6-6 16,1 9-6-16,0 11-4 0,-2 10-2 16,-3 9-1-16,-1 10-1 0,-1 8 0 0,-1 7 1 15,-3 9 1-15,3 5 1 16,3 6 1-16,1 7 0 0,8 1 0 0,9 0 0 15,7-1-1-15,0-9-1 0,12-6 0 16,3-10-1-16,10-12-1 0,2-9 1 16,3-11 0-16,5-8 0 0,5-6 0 15,8-12 0-15,4-3-1 0,4-1 1 16,-1-2-1-16,-4 3-1 0,-3 6 0 16,-9 9 0-16,-10 0-1 0,-8 15 0 15,-13 5 0-15,-8 7 1 0,0 7-1 16,-8 9 1-16,0 6 0 0,-7 5 0 0,-3 1 0 15,-7 0 1-15,0-3 0 0,-6 0 1 16,-4-5 0-16,-1-7 1 0,2-2 2 16,2-4 0-16,6-7 2 0,5-4 3 15,7-12 2-15,2-6 0 0,5-8-1 0,1-12-1 16,1-11 0-16,3-9-3 16,2-13-4-16,-6-12-2 0,6-11-2 0,13-5-1 15,1-6-4-15,8 2-5 0,2-1-11 16,2 5-11-16,-6 4-101 0,0 8-104 15,-6 1-253-15</inkml:trace>
  <inkml:trace contextRef="#ctx0" brushRef="#br0" timeOffset="80186.46">4096 10407 374 0,'19'-23'81'0,"1"1"0"15,2 3-64-15,1 1-6 0,-1 2-5 16,-5-1 4-16,-3-1 6 0,-6-1 5 16,-8 2 6-16,4 3 3 0,-4 2 1 15,-5 1 0-15,-8 9-7 0,-1 9-7 0,-11 6-5 16,-8 13-5-16,-2 7-6 0,-4 13-4 16,-4 9-6-16,7 3-4 0,3-1-5 15,6 0-9-15,9-2-16 0,5-8-70 16,6-9-79-16,7-7-187 0</inkml:trace>
  <inkml:trace contextRef="#ctx0" brushRef="#br0" timeOffset="80868.5">4859 10603 424 0,'0'-6'94'0,"0"2"0"0,5 4-67 16,-5 0-15-16,0 0-8 0,6 4-3 15,-6-4-1-15,3 6 0 0,-3-6 0 16,0 4 3-16,0-4 1 0,4 0 3 16,-4 0 2-16,0 0 1 0,0 0 1 15,0 5 0-15,0-5-2 0,0 0-3 16,0 0-2-16,0 3-2 0,5-3 0 15,-5 4-1-15,0-4 0 0,3 3-1 16,-3-3 1-16,0 0 0 0,0 0 0 0,0 0 1 16,0 0 1-16,3 0 1 0,-3 0 0 15,4-5 0-15,-4-3 0 0,5 0 0 16,-5-3 0-16,0-3-2 0,0-4 0 16,0-2-1-16,-6-5 0 0,-1-1 0 15,-2 1-1-15,-2 0 1 0,-2 3 0 0,-6 7-1 16,-3 3 1-16,4 7 0 0,-4 5-1 15,-3 10 1-15,-1 4-1 16,-1 7 0-16,2 5 0 0,2 7 0 0,-4 2 1 16,0 5 1-16,1 4 0 0,5 1 1 15,2 5 1-15,5 7 1 0,4 6-1 16,6 5 1-16,4 0-2 0,9-1 1 16,7 1-2-16,4-6 1 0,5-2-1 15,3-10-1-15,4-5 1 0,1-5-1 0,8-5 0 16,0-5 1-16,0-7-1 15,0-9 1-15,0-8 1 0,1-6 0 0,3-6 0 16,-6-5 0-16,0-4-4 0,-5-4-10 16,-5-4-14-16,-8 0-96 0,-5 0-97 15,-10-2-248-15</inkml:trace>
  <inkml:trace contextRef="#ctx0" brushRef="#br0" timeOffset="82196.87">5651 10796 401 0,'7'-9'95'0,"-7"-2"1"16,0 7-55-16,0 4-20 0,-1 0-14 15,1 0-5-15,0 0-2 0,0 0 1 16,0 0 1-16,0 3 2 0,0-3 0 16,7 0 5-16,3 0 2 0,10 0 1 15,9 0-1-15,5 0-1 0,6-4 0 16,6-4-1-16,9-2-3 0,-1-2-3 0,2-1-1 16,-2 2 0-16,-8-2 0 0,5 2-2 15,-9 5-3-15,-3 6-9 0,-6 0-25 16,-13 3-72-16,-6 6-86 0,-4-2-210 15</inkml:trace>
  <inkml:trace contextRef="#ctx0" brushRef="#br0" timeOffset="82385.91">5790 11139 386 0,'-10'5'85'0,"0"-5"0"16,10 7-64-16,8-1-7 0,7 1-8 0,8-2-3 15,1-1 0-15,6-4 2 0,9-4 2 16,1-5 2-16,12-4 1 0,1-1 1 16,1-1 1-16,10-3-2 0,-5 2-1 15,-4 5-10-15,-2 3-37 0,-12 0-59 0,2 2-78 16,-14-1-190-16</inkml:trace>
  <inkml:trace contextRef="#ctx0" brushRef="#br0" timeOffset="83282.56">4229 10528 351 0,'0'-10'78'0,"0"1"-1"15,0 5-57-15,6 4-10 0,-6 0-6 16,5 0-3-16,-5 0 0 0,5 0 6 16,-5 0 4-16,0 3 2 0,0-3 2 0,0 4 2 15,0 2 1-15,0 0 1 0,0 2-6 16,-4 6-4-16,0 2-1 0,1 1-2 15,-4 3-2-15,1 1-2 0,-2-3 0 16,-3 1-1-16,1-4 0 16,-1 0 0-16,3-6 0 0,-3-2 2 0,8-2 1 15,3-5 0-15,0 0 1 0,3-5 0 16,8-2 0-16,-2-6-1 0,3 0 0 16,1-6-3-16,-3-1 0 0,0-4-1 15,-2-2 1-15,-2 0-1 0,-6-1 1 16,4 2-1-16,-4 3 0 0,0 3 1 15,-5 3 0-15,5 7 0 0,-6 4 1 0,1 5-1 16,1 5 1-16,-2 5-1 0,-5 5 1 16,2 4 0-16,-2 3 1 0,0 1 1 15,0 0 1-15,-1-1 0 0,-2-3 1 16,1-2-1-16,1-2 0 0,1-4 0 16,2-1-1-16,2-2-1 0,2-3 0 0,5-5 0 15,8 0-1-15,3 0 0 0,1-12 0 16,2-1 0-16,0-3-1 0,3 0 0 15,-2-1-1-15,-7 1 2 0,-2 3 0 16,0 5 0-16,-6 3 1 0,0 5-1 16,-8 0 1-16,-1 0 0 0,-1 4-1 15,-8-4 0-15,-2 0-1 0,0 0 1 16,0-4 0-16,0-2-3 0,6-4-15 16,1-6-102-16,13-5-99 0,8-9-259 15</inkml:trace>
  <inkml:trace contextRef="#ctx0" brushRef="#br0" timeOffset="112062.82">7350 9716 373 0,'-5'-42'96'0,"5"0"0"0,-6 3-38 15,6 2-27-15,0 14-17 0,6 8-8 16,-6 6-5-16,6 9-3 0,-6 7-1 16,0 6 1-16,0 8 3 0,-6 7 3 15,-2 8 4-15,-4 7 4 0,-1 11 3 16,-2 13 1-16,1 8 0 0,-1 6-4 15,4 4-1-15,-1 8-4 0,6 4-1 16,2-1-2-16,4-11 0 0,0-8-1 16,0-7-1-16,5-11 1 0,1-17-2 15,5-13 1-15,-2-13 0 0,2-9 0 0,-1-7 1 16,1-12 0-16,-4-6 0 0,0-9 1 16,-7-10-1-16,-7-10-3 0,0-8-1 15,-8-7-1-15,-4 0-1 0,-2-1 0 16,-2 2-1-16,3 8 1 0,3 4 1 15,1 5 2-15,2 6 1 0,1 2 1 0,11 7-1 16,2 4 1-16,8 0 0 0,11 2 0 16,4-1-1-16,15 2-1 0,8-2 1 15,3-4-1-15,6-2 1 0,-3 0 0 16,1 1-1-16,-4 4 1 0,-5 5 0 16,-4 2 0-16,-4 2 0 0,-10 9-2 15,0 7-7-15,-7 0-9 0,-5 6-16 16,-3 1-84-16,-8 4-91 0,-3 6-223 0</inkml:trace>
  <inkml:trace contextRef="#ctx0" brushRef="#br0" timeOffset="112402.54">7240 10407 460 0,'-7'0'98'0,"1"-8"-1"0,4 2-83 0,2 6-5 16,0 0-5-16,0 4-3 0,-5-4 2 15,5-4 3-15,-3-5 5 16,3 0 1-16,7-6 2 0,6-1 0 0,13-3 0 16,8-3 0-16,12-5-3 0,9 2-5 15,8 3 0-15,6 5-2 0,-4 1-5 16,-4 5-9-16,-2 5-17 0,-8 6-87 16,-5 0-93-16,-8 0-232 0</inkml:trace>
  <inkml:trace contextRef="#ctx0" brushRef="#br0" timeOffset="113034.41">7813 10109 406 0,'-13'0'88'15,"6"0"2"-15,7 8-66 0,0 1-11 16,2 5-5-16,4 3-1 0,2 5 1 16,0 0 1-16,2 1 1 0,0-1 0 0,1 1-1 15,2-2-1-15,2-1-1 0,4-4-1 16,2-2-1-16,5-3 0 0,7-5 0 15,2-9 0-15,2-5-1 0,2-7 0 16,-1-9-1-16,-2-2 0 0,-6-6 0 16,-4-3-1-16,-9 5 0 0,0-1 2 15,-8 4 2-15,-5 8 0 0,0 5-1 16,-4 8 0-16,0 6 0 0,-5 9 0 16,0 5-2-16,-1 5-2 0,-2 3 0 0,0 2 0 15,0 1-1-15,4-1 1 0,4-4-1 16,0-5 1-16,7 0 0 0,10-7 0 15,9-1 1-15,7-7 0 0,1 0 0 16,10-10 0-16,0-4 0 0,-1-6 0 16,-4-4-1-16,-4-4 0 0,-6-3 0 15,-9 0 0-15,-6 6 2 0,-6 2 0 0,-8 9-1 16,-13 7 1-16,-2 7 0 0,-3 10 0 16,-4 7-1-16,-1 6 0 0,1 5-2 15,1 0 1-15,3 0-1 0,8-3-1 16,1-4 1-16,9-5-1 0,4 0 1 15,11-8 0-15,12-2 1 0,9-6 1 16,11 0 0-16,9-9 0 0,9-2 0 16,6-7-2-16,-1-6-1 0,-4-5-2 0,-1-11-1 15,-11-8-1-15,-8-7 0 16,-10-6-1-16,-10-6 1 0,-11 1 2 0,-10-1 0 16,-5 8 1-16,-13 10 1 0,-3 7 1 15,-3 13-1-15,-2 11 1 0,0 12-1 16,-4 9 1-16,5 10 0 0,-1 10 1 15,1 6-1-15,0 8 2 0,4 7 0 0,3 7 2 16,4 8 2-16,2 1 1 16,7-1 2-16,7-1-1 0,5-6 1 0,9-4 0 15,8-9-1-15,7-9-1 0,7-6-1 16,8-6-5-16,8-5-13 0,0-2-43 16,2-4-70-16,-2-7-98 0,-2-6-236 15</inkml:trace>
  <inkml:trace contextRef="#ctx0" brushRef="#br0" timeOffset="113625.29">9966 9925 360 0,'-11'-35'82'0,"1"10"1"0,-3 17-63 16,-2 18 3-16,-8 11-4 0,2 15-2 15,-5 8 1-15,-3 7 2 0,-1 11 3 16,-1 11 1-16,3 11-3 0,7 2-4 16,7-3-3-16,1-3-4 0,11 1-3 15,2-9-2-15,10-11-1 0,0-15-1 0,-1-9 0 16,3-6 0-16,-4-9 0 0,-1-9 6 15,-1-10 1-15,0-7 0 0,-6-9 1 16,0-14-1-16,0-8 1 0,-6-11-3 16,6-19-7-16,-4-11-5 0,4-8-2 15,10-2 0-15,5 2-1 0,11 4-1 16,7 5 2-16,4 17 2 0,5 14 2 16,-1 17 0-16,1 9 2 0,-8 12-1 0,-7 12 1 15,-11 12 0-15,-6 9 0 0,-10 11 0 16,-13 1 1-16,-7 5 1 0,-10 3 1 15,-3 1 0-15,-2-4 1 0,0-5-1 16,2-5 1-16,3-5 0 0,4-8-1 16,10-6-5-16,5-13-15 0,5-10-101 15,6-14-100-15,11-7-257 0</inkml:trace>
  <inkml:trace contextRef="#ctx0" brushRef="#br0" timeOffset="113970.36">10192 9817 469 0,'-3'-20'114'0,"-2"1"-1"16,-1 4-68-16,6 12-15 0,0 3-13 16,7 0-8-16,0 5-6 0,5-1-1 15,5-4 0-15,0 6 0 0,3-6-1 0,10-4 0 16,3 4 0-16,2-6 0 0,9 3-1 16,-3-3 1-16,7 0-1 15,-5 6 1-15,-3 0 0 0,-4 0 0 0,-5 7 0 16,-9 7 0-16,-5 7 0 0,-9 4 1 15,-8 4 0-15,-8 8 0 0,-9 4 1 16,-3 1 0-16,0-2 0 0,-1 0 0 16,3-4 1-16,5-4-2 0,11-8 0 15,9-6-2-15,14-7-2 0,6-4-2 16,11-7-1-16,3-6 0 0,5-1-1 16,0-3 1-16,-8 3 1 0,-5 1 3 0,-10 6 1 15,-6 0 2-15,-9 12 0 0,-8 3 1 16,0 7 0-16,-7-2 1 0,0 5-1 15,-5 1-1-15,3-2-8 0,2 0-11 16,7-6-101-16,0-13-100 0,14-5-253 16</inkml:trace>
  <inkml:trace contextRef="#ctx0" brushRef="#br0" timeOffset="114113.5">11057 9906 501 0,'-8'-41'122'15,"-3"2"1"-15,2 12-76 0,0 11-10 16,1 9-16-16,0 7-12 0,6 5-4 15,-2 0-2-15,1-2-1 0,-1 2-3 16,4 0-4-16,-5 0-11 0,5 3-14 16,5 2-94-16,0 1-101 0,9 3-244 15</inkml:trace>
  <inkml:trace contextRef="#ctx0" brushRef="#br0" timeOffset="114483.43">11461 9883 456 0,'20'-15'100'0,"-3"3"0"0,-5 3-76 15,-3 5-11-15,-6 4-7 0,-3 0-1 0,-8 0 3 16,-2 0 1-16,-7 0 6 0,-3 0 4 16,-3 6 3-16,-2-1 0 0,-1 8-1 15,0 7-2-15,1 7-4 0,9 9-3 16,-1 1-5-16,10 2-4 0,3 3 0 16,8-4-1-16,10-6-1 0,9-5 1 15,6-7 0-15,9-6 0 0,10-9-1 16,7-5 1-16,5 0-1 0,4-8 1 15,4-6-1-15,-3-3 0 0,-5-4 0 0,-7-5 0 16,-9-11 0-16,-9-6-1 16,-12-6-1-16,-6-3 1 0,-12 5-1 15,-5 3 0-15,-7 8-1 0,-4 13 0 0,-6 11 0 16,-6 12 1-16,-5 13 0 0,-3 9 1 16,2 11 0-16,-2 7 1 0,3 7 2 15,4 2 1-15,8-2 1 0,9-2 0 16,7-6 2-16,13-6-1 0,12-8 1 0,12-5-1 15,11-7 0-15,14-7-1 0,9-6-5 16,8 0-9-16,1 0-18 0,1-8-108 16,-6-3-111-16,-9-2-280 0</inkml:trace>
  <inkml:trace contextRef="#ctx0" brushRef="#br0" timeOffset="115134.41">12647 10617 388 0,'3'-14'108'16,"-3"1"2"-16,0 1-12 0,0 3-69 16,-9 5-11-16,-2 4-7 0,-4 3-4 15,-4 3-4-15,-5-2-1 0,-7 2-1 16,-3-1-1-16,-8-1 1 0,-8-4 0 0,-3 0 0 16,-10 0 1-16,-6 0 0 15,-9 0 1-15,-6 4 0 0,-6-1 1 0,-9-3 2 16,-7 7 1-16,-6-7 1 0,-10 0 0 15,-8 6 1-15,-8-6-1 0,-5 8 0 16,-6 1-1-16,-3-2-2 0,-7 3-1 16,-6 5-1-16,3-3 0 0,-8 1-1 15,-2 3 0-15,0-5-1 0,-6-3 1 16,5 2-1-16,1-10 0 0,1 0 1 0,1-6 2 16,6-3 1-16,2-2 1 0,0 4 0 15,3-5 1-15,8 0 0 0,-2 4 0 16,8 0-3-16,5 2 0 0,7 2-1 15,10-1-1-15,2 2 0 0,11 3-1 16,16 0 0-16,16 0 0 0,5 0 1 16,20-4 0-16,12 4 0 0,16-7-4 15,16-1-9-15,11-2-16 0,15-10-108 0,13-15-110 16,15-6-280-16</inkml:trace>
  <inkml:trace contextRef="#ctx0" brushRef="#br0" timeOffset="116866.29">9243 10921 310 0,'-5'-11'83'16,"5"0"4"-16,0 1-37 0,0 2-9 0,6 1-9 15,-6 1-7-15,8 2-6 0,-5 4-4 16,0 0-3-16,2 12-2 0,-5 11-1 15,0 6-2-15,0 8 1 0,0 7 1 16,-8 6 0-16,0 7 0 16,-1 5-1-16,1-1-2 0,-3 3 0 0,3 1-2 15,1 0 0-15,1-5-2 0,0-7 0 16,6-7 0-16,-4-12-1 0,4-9 0 16,0-10 1-16,0-8 4 0,7-7 0 15,-2-8 1-15,6-10 0 0,2-11 0 16,1-14 0-16,3-10-2 0,-1-2-3 0,5-9-1 15,4 3 0-15,-4 1 0 0,5 9-1 16,0 9 0-16,1 9 1 0,0 3-1 16,2 11 0-16,0 6 0 0,-2 8 1 15,0 5-1-15,-1 4 1 0,-1 8-1 16,-7 6 2-16,-7 8 0 0,-5 6 1 16,-6 5 0-16,-9 6 1 0,-3 5 1 0,-6 11 0 15,3-1 0-15,-4 5-1 0,2-1 0 16,3 1-1-16,3-6-1 0,1 0 0 15,7-1 0-15,3-3-1 0,3 3 0 16,9-3-1-16,4-3-5 0,8 0-9 16,9-9-13-16,5-10-98 0,3-10-101 15,10-21-251-15</inkml:trace>
  <inkml:trace contextRef="#ctx0" brushRef="#br0" timeOffset="119902.7">960 12566 362 0,'12'-8'76'16,"-3"-3"1"-16,-1 4-61 0,-1-2-2 15,0-1 3-15,-3-2 2 0,0-3 3 16,-4-2 0-16,0-3 1 0,0-5-2 15,0-2-3-15,-6-1-3 0,1 2-3 0,-6 0-1 16,0 4-3-16,0 4-2 0,-5 3-1 16,-2 9-3-16,-1 6 0 0,-1 0-1 15,3 0-1-15,-2 11 1 0,5 5-1 16,2 9 0-16,8 6 0 0,4 6 1 16,10 7-1-16,5 3 1 0,3 3-1 15,1-3 1-15,-1 2 0 0,-2-4-1 0,-3 0 1 16,-6 0-1-16,-4-5 1 0,-3 0-1 15,-6-2 0-15,-2-4 1 0,-4-3 1 16,-5-4 2-16,-1-7 3 0,-5-6 1 16,-6-3 1-16,-8-7-1 0,0-4 1 15,3-7-2-15,2-2-4 0,4-1-7 16,7-2-9-16,10-1-13 0,11-2-91 16,4-2-94-16,9-1-232 0</inkml:trace>
  <inkml:trace contextRef="#ctx0" brushRef="#br0" timeOffset="120159.72">1529 12280 452 0,'9'0'107'16,"-6"7"0"-16,-3 9-46 0,0 15-45 15,0 12-10-15,-2 8-3 0,-5 4 0 16,-6 5-1-16,-3 0 0 0,-1-4 0 16,0 0-1-16,-3-7 1 0,4-1-1 15,5-2 0-15,3-1 0 16,8-5-1-16,0 0-6 0,0-8-8 0,6-3-21 16,-1-7-75-16,3-10-86 0,2-12-210 15</inkml:trace>
  <inkml:trace contextRef="#ctx0" brushRef="#br0" timeOffset="120370.17">1949 12307 460 0,'10'-18'99'16,"-3"-1"1"-16,-7 11-79 0,0 8-8 16,-7 0-5-16,-13 4-3 0,-7 0-1 15,-12-4 1-15,-11 0 0 0,-9 0 1 16,-11 0-1-16,-2-4 1 0,-2 2-1 15,1-3 0-15,1 0 0 0,6 5-2 16,7 0-2-16,8 0-1 0,9 0-6 16,6 4-8-16,11-4-60 0,13 0-35 15,12 0-78-15,3 0-179 0</inkml:trace>
  <inkml:trace contextRef="#ctx0" brushRef="#br0" timeOffset="120993.37">2299 12162 463 0,'0'-6'106'0,"-9"2"0"15,3 4-73-15,-1 4-13 0,-1 12-10 16,-6 9-6-16,-3 14-2 0,-3 14-1 16,-2 9 0-16,-3 6-1 0,-3 4 1 0,-3 1 0 15,3-4-1-15,2-12 1 16,0-8-1-16,5-11 1 0,2-9 0 0,5-8 1 16,7-9 3-16,1-8 2 0,1-4 0 15,5-9 0-15,0-11 0 0,6-11-1 16,5-9 0-16,0-13-4 0,2-12-1 15,4-7-1-15,4-8 0 0,5 4 0 0,5 4 0 16,-3 6 0-16,5 10 0 0,0 18 0 16,0 12-1-16,-6 13 0 0,-4 13 1 15,-7 7-1-15,-2 13 1 0,-8 11 0 16,-6 15 1-16,0 9 0 0,0 10 1 16,-8 1-1-16,3 1 1 0,-1-3 0 15,6-5-1-15,0-12 0 0,6-11 0 16,2-11 0-16,4-10 1 0,1-7-1 15,3-8 1-15,1-10 0 0,3-7 0 0,0-9 0 16,0-12-1-16,-1-10 0 0,0-9 0 16,1-4-1-16,0-5-1 0,1 0 1 15,0 5-1-15,6 7 0 0,-2 11 0 16,2 15 0-16,-3 10 0 0,-3 13 0 16,-7 7 0-16,-1 12 1 0,-7 9 0 15,-6 14 2-15,0 10 0 0,0 9 0 16,-5 9 2-16,1 1-1 0,-1 0 0 0,5-3 0 15,0-6-1-15,8-9-1 0,0-10 0 16,4-10-2-16,4-5-8 0,2 2-12 16,1-2-99-16,-1-6-98 0,-3-3-253 15</inkml:trace>
  <inkml:trace contextRef="#ctx0" brushRef="#br0" timeOffset="121800.08">3435 12300 206 0,'6'-4'53'0,"1"-1"15"0,-1 5-28 16,-6-4 6-16,4-2 4 0,-4 0 4 0,-4-1 2 15,-2-4-6-15,0-2-12 0,3-1-9 16,-2-4-7-16,-2 0-4 0,5-3-3 16,-2 1-4-16,-2 0-3 0,0-1-2 15,2 3-3-15,-6 5 0 0,2 4-2 16,-5 9 0-16,-5 7-1 0,1 11 1 15,-9 9-1-15,-5 11 0 0,-2 12 0 16,-1 10 1-16,1 9-1 0,7 4 0 0,4-3 1 16,8-2-1-16,8-6 1 15,8-12-1-15,12-11 0 0,6-11 0 0,12-7 0 16,8-3 0-16,5-1 0 16,7 2 0-16,1-1 1 0,0 4-1 0,0 7 1 15,-11 11-1-15,-3 3 1 0,-6 2-1 16,-13 5 1-16,-6 1-1 0,-9 3 0 15,-10-9 0-15,-8-5 1 0,-2-3 3 16,-6-7 4-16,-2-4 3 0,-4-8 3 16,-2-8 2-16,-1-5 0 0,1-5 0 0,-2-14-2 15,2-8-4-15,-2-9-4 0,5-6-3 16,5-7-1-16,6-5-5 0,4-7-5 16,4-2-10-16,7 0-10 0,9 4-1 15,3-5-101-15,7 3-98 0,-1 2-235 16</inkml:trace>
  <inkml:trace contextRef="#ctx0" brushRef="#br0" timeOffset="121944.7">3418 12016 514 0,'0'-4'109'16,"0"4"1"-16,0 14-93 0,3 14-5 15,-3 8-9-15,0 7-7 0,-2 3-9 16,-4 8-17-16,-1 0-80 0,-4 0-87 15,8-1-214-15</inkml:trace>
  <inkml:trace contextRef="#ctx0" brushRef="#br0" timeOffset="122259.8">4246 12253 485 0,'-9'-14'111'0,"4"-3"1"15,-4 4-82-15,6 1-5 0,-2 4-12 0,2 2-6 16,-7-2-3-16,-2-1-3 0,-4 3 0 16,-5 1 0-16,-6 5-1 0,-5 3 0 15,-1 8 0-15,-1 10 0 0,2 15 1 0,4 16-1 16,3 15 0-16,5 10 1 0,5 9-1 15,5 2 1-15,8 2 0 0,2-7-1 16,11-11 1-16,11-12 0 0,7-15-1 16,17-15 1-16,5-17 1 0,9-13-2 15,5-14-8-15,4-14-106 0,5-5-96 16,-1-6-257-16</inkml:trace>
  <inkml:trace contextRef="#ctx0" brushRef="#br0" timeOffset="127547.03">4384 13262 378 0,'0'-23'97'16,"-3"0"3"-16,3 4-54 16,0 5-10-16,3 8-12 0,-3 6-8 0,0 0-6 15,5 0-4-15,-5 9-2 0,0 2-2 16,0 3 1-16,0 3 1 0,-7 1 1 15,3 0-1-15,-1 1 1 0,-1 2-1 0,-2 0 0 16,2-2-1-16,1-1-1 0,2-3 1 16,-2-1-1-16,-1 0 0 0,3-8 1 15,-1-6 1-15,4 0 0 0,-7-9 1 16,7-6-1-16,7 0 1 0,0-6-2 16,4-3 0-16,6-4-1 0,2 0-2 15,5 4 0-15,1 2 1 0,2 0-1 16,1 5 0-16,-2 5 0 0,-3 6 0 0,-1 6-1 15,-6 4 1-15,-3 6 0 0,-3 3 0 16,-10 4 1-16,0 3 0 0,0 1 1 16,-4-1 2-16,-2 3-1 0,1-4 1 15,-1-1-1-15,6-5 0 0,-5-2 1 16,5-3-1-16,7-8 0 0,0 0 0 16,3-10 1-16,4-4-1 0,3-6 0 15,1-4-1-15,-1-3 0 0,1 0-1 16,-1 3-1-16,-2 2 0 0,-1 5 0 0,-1 8-1 15,-3 2-1-15,3 7 1 0,-3 5-1 16,0 1 0-16,0 5 1 0,-3 5 0 16,-1 0 0-16,0 3 1 0,1-3 0 15,-1 1 0-15,-2-1 1 0,2 0 0 16,-3-3 0-16,-1-1-1 0,3-2-2 16,-5 3-8-16,0-1-10 0,0-2-49 15,0 1-50-15,0-5-89 0,0-4-198 0</inkml:trace>
  <inkml:trace contextRef="#ctx0" brushRef="#br0" timeOffset="127892.66">5006 13162 436 0,'4'-16'100'0,"2"4"-1"16,-2 3-71-16,-1 9-10 15,-3 3-9-15,4 10-3 0,-4 4 0 16,-4 4 4-16,1 3 3 0,-1 2 3 0,-2 2 2 15,3-1-1-15,3-1-1 0,0 0-2 16,0-5-4-16,9-3-2 0,4-2-2 16,2-4-1-16,4-6-1 0,1-6-1 15,10-9 1-15,3-7-1 0,1-4 0 16,0-5-1-16,-3-5-1 0,1-3 0 16,-2 0-1-16,-7 6 0 0,-6 4-1 0,-4 4 0 15,-4 9-1-15,-3 4-1 0,-6 10 1 16,0 5-1-16,0 9 1 0,-10 1 0 15,2 6 2-15,-2 4 0 0,-3 5 1 16,5-2 0-16,-4 4 0 0,5-4 1 16,1-1-1-16,2 0 0 0,4-5-5 0,-3-4-7 15,3-1-11-15,0-2-85 16,3-6-14-16,-3-3-84 0,0-10-172 16</inkml:trace>
  <inkml:trace contextRef="#ctx0" brushRef="#br0" timeOffset="128218.04">4802 13241 248 0,'-4'-13'0'16,"-1"1"-36"-16,2 2-176 0</inkml:trace>
  <inkml:trace contextRef="#ctx0" brushRef="#br0" timeOffset="128576.09">4755 13164 408 0,'0'-5'99'0,"-7"-1"4"0,7 1-61 16,-3 5-13-16,3-3-9 0,0 3-8 15,0 0-4-15,0 6-3 0,0 1-1 16,4 4 0-16,-4 3 1 0,6 5 2 0,-2 2 1 15,0 3 1-15,1 0 0 0,-3 2-1 16,6 4 0-16,-2-4-2 0,2-2-1 16,-2-1-1-16,1-1-1 0,3-1 0 15,0-6-1-15,-4-2 0 0,3-6 0 16,0-3 1-16,0-4 0 0,1-13 0 16,1 0 1-16,2-9-1 0,2-4 0 15,2-4 0-15,-1-4-1 0,-3-1 0 16,-2-1-1-16,-1 2-1 0,-3 4 1 15,-2 5-1-15,-5 5-1 0,0 6 0 0,0 5 0 16,-5 5-1-16,1 8 1 0,-4 5 0 16,3 5 0-16,-2 8 1 0,0 1 2 15,1 5 0-15,2 5 1 0,4 1 1 16,-4-1 0-16,4-1-1 0,6-1 1 16,0-1-1-16,2-1 0 0,-1-4-1 15,3-1-2-15,0-4-4 0,-3-1-7 0,3-1-10 16,0-6-16-16,-1-2-88 0,5-6-94 15,0-9-229-15</inkml:trace>
  <inkml:trace contextRef="#ctx0" brushRef="#br0" timeOffset="129030.46">5535 13209 348 0,'4'-3'94'16,"-1"3"2"-16,0-4 1 0,1 4-75 0,0 0-9 16,3 0-1-16,-1 0-2 0,0 0-2 15,-3 0-1-15,0 0-1 0,-3 0 1 16,4 0 3-16,-4 0 3 0,0 0 1 15,-4-5 0-15,-2 2 1 0,0-2 0 16,-1 0-3-16,0 0-3 0,-1 0-2 16,-1-1-2-16,-1 6 0 0,4-4 0 15,-2 4-1-15,-4 2 1 0,-1 4-2 16,0 5 0-16,-4 3 0 0,1 4-1 16,-1 1 0-16,1 2 0 0,-3 2 0 15,8 4 0-15,-2 1 0 0,6 0 1 0,1 1-1 16,6 2 1-16,0 1-1 0,6 2 0 15,2-5 1-15,5-1-2 0,2-1 1 16,4-4 0-16,-1-2 0 0,5-5 0 16,-3-2 0-16,9-7-1 0,2-4 0 15,2-3-1-15,0-6-5 0,6-4-8 0,0-5-10 16,5-6-31-16,-3-5-75 0,-6-7-97 16,-1 0-226-16</inkml:trace>
  <inkml:trace contextRef="#ctx0" brushRef="#br0" timeOffset="129446.4">5915 12512 472 0,'0'-29'112'0,"0"1"1"0,6 5-72 16,1 7-14-16,1 8-10 0,3 8-9 16,5 0-4-16,8 8-3 0,-2 2 0 15,4 3 0-15,10-2-1 0,0 3 1 16,5-2 0-16,2-2 0 0,1-2 0 16,1 1 0-16,2-4 0 0,-8 1 1 15,0-1-2-15,-6 1-5 0,-7 2-10 16,-6 3-84-16,-6 3-17 0,-4 2-81 15,-10 1-176-15</inkml:trace>
  <inkml:trace contextRef="#ctx0" brushRef="#br0" timeOffset="129614.99">6061 12955 488 0,'-34'20'107'0,"9"-1"1"0,10 9-79 15,3 2-13-15,12-1-9 0,14-2-3 0,5-5 0 16,5-6-1-16,12-4-1 0,10-9 1 15,7-3-1-15,6-5-1 0,-4-5 1 16,4-1-3-16,0-2-6 0,-5 2 15 16,-8 0-119-16,-7 11-95 0,-5-9-253 15</inkml:trace>
  <inkml:trace contextRef="#ctx0" brushRef="#br0" timeOffset="134663.01">7041 12503 553 0,'6'-20'120'0,"-1"-5"-1"0,3-1-98 0,4 2-6 16,3 14-9-16,4 3-4 0,2-1-1 15,2-7-2-15,-1-2 0 0,12-6 0 0,-1-5 0 16,4-4-1-16,0-3 1 0,2 2 0 16,-2 2 1-16,-6 2-1 0,-3 7 1 15,-5 7-1-15,-6 6-1 0,-3 9 1 16,-7 4 0-16,-7 12 1 0,0 3 1 15,-11 10 2-15,-3 2 2 0,-1 7 1 16,-6 6 2-16,-2 3 0 0,3 5-1 0,0 1-1 16,0-4 0-16,5-2-2 0,-1-5-2 15,5-6 1-15,0-6-1 0,4-8-1 16,1-4-5-16,6-3-7 16,0-4-7-16,6-3-9 0,8-4-100 0,1-4-100 15,7-7-244-15</inkml:trace>
  <inkml:trace contextRef="#ctx0" brushRef="#br0" timeOffset="134979.18">7537 12461 473 0,'0'0'109'16,"-2"-4"0"-16,2-1-75 0,2 5-11 15,3 0-11-15,-1-5-5 0,5 2-3 16,2-2 0-16,3-6 1 0,3-2 0 0,9-8-1 15,1-2 0-15,6-4 0 0,6-5-1 16,3-2-1-16,3-3-1 16,0-1 1-16,-2 1-2 0,0-1 1 0,-8 5-1 15,-5 6 0-15,-7 7 0 0,-4 13 0 16,-9 11 0-16,-10 13 2 0,-8 11 0 16,-6 11 1-16,-8 5 1 0,-2 10 1 15,-3 6-1-15,-3 5 0 0,-1-2 0 16,6-2-1-16,-1-4-1 0,6-5 0 15,3-8 0-15,1-8-3 0,5-6-5 0,4-4-7 16,2-6-14-16,5-2-94 0,3-7-96 16,-3-4-241-16</inkml:trace>
  <inkml:trace contextRef="#ctx0" brushRef="#br0" timeOffset="135376.12">8746 11562 384 0,'17'-28'97'0,"-4"3"1"16,-2 6-55-16,-5 5-11 0,-6 7-13 16,0 7-8-16,-6 5-3 0,-6 8 0 15,-1 7 0-15,-7 5 2 0,-6 4 4 16,-2 5 1-16,-4 7 2 0,-1 1-2 16,1 8-1-16,4 6-2 0,1 7-2 0,5 6-3 15,5-1-3-15,5-4 0 0,4 0-2 16,8-10 1-16,0-10-1 0,12-11 0 15,9-8 0-15,6-4 0 0,10-9 0 16,6-7-2-16,9-5-3 0,-2 0-4 16,1-5-7-16,-6-2-10 0,-1-4-98 15,-9-4-96-15,-2 0-239 0</inkml:trace>
  <inkml:trace contextRef="#ctx0" brushRef="#br0" timeOffset="135581.57">8372 11844 396 0,'-33'-16'96'16,"9"-3"0"-16,4 5-47 0,8 6-30 0,8 8-7 15,4 0-5-15,5 0-2 0,11-6 1 16,0 6 2-16,10 0 2 0,2 0 0 16,3 0 1-16,3 0-1 0,2 0-1 15,3 0-1-15,-1 0-4 0,0 6-5 16,-3-2-6-16,0 1-9 0,-8 2-12 15,-6 4-81-15,-9-1-85 0,-9 1-207 16</inkml:trace>
  <inkml:trace contextRef="#ctx0" brushRef="#br0" timeOffset="135726.72">8345 12001 412 0,'-22'10'96'0,"9"-3"1"0,7 1-59 0,10 1-12 15,7-3-8-15,9 4-5 0,9-3-1 16,8-4-1-16,7-3 0 0,7 0-1 15,2-7-4-15,2 4-2 0,-3-1-4 16,0 0-11-16,-4 4-96 0,-7 4-92 0,-7-4-238 16</inkml:trace>
  <inkml:trace contextRef="#ctx0" brushRef="#br0" timeOffset="135984.03">9179 11821 216 0,'13'-12'68'0,"-5"6"7"0,0 6-25 15,-4 0 1-15,-4 0 4 0,0 11 1 16,-8 7-4-16,-3 6-8 0,-4 10-5 16,-8 12-5-16,-2 8-7 0,-6 6-7 15,-6 2-5-15,1 9-4 0,-3 5-3 16,0 2-3-16,2-3 0 0,6-3-2 15,2 1 0-15,3-2 0 0,4-12-4 16,6-7-6-16,2-8-9 0,6-3 44 0,2-9-149 16,2-9-103-16,4-12-275 0</inkml:trace>
  <inkml:trace contextRef="#ctx0" brushRef="#br0" timeOffset="138064.75">9535 12162 360 0,'7'-10'89'0,"-2"3"0"16,-5 7-37-16,0 4-29 0,-11 12-7 16,-2 8-4-16,0 10-1 0,-5 11 2 15,1 9 2-15,-2 6 2 0,-1 2-2 16,0 3-1-16,-1 3-3 0,-3-9-2 16,4-4-1-16,-2-6-1 0,0-6-2 15,5-2 0-15,1-6-2 0,3-7 1 0,5-3-1 16,3-5 0-16,2-8 4 0,3-6 2 15,0-10-1-15,0-8 0 0,7-10 0 16,2-6 0-16,6-11-1 0,5-9-4 16,5-10-1-16,4-10-2 0,0-3 1 0,3-2-1 15,-1 1 1-15,-3 8-2 16,-2 8 1-16,-5 12-1 0,-1 17-2 0,-1 10 0 16,-3 17 0-16,-6 5 0 0,0 14 1 15,-6 13 0-15,1 12 1 0,-5 9 2 16,-5 5 0-16,-1 4 1 0,-2 3 0 15,1-6 1-15,1-6-1 0,-1-10-1 16,1-5 1-16,6-9 0 0,-4-8-1 16,4-6 2-16,0-6 0 0,6-9 1 0,0-7-1 15,5-13 1-15,1-9 0 0,4-7-1 16,4-10 0-16,4-15-2 0,4-11-1 16,5-1-1-16,1-1 0 0,5 4 0 15,1 0-1-15,-1 12 0 0,-1 12 1 16,-9 18-1-16,1 7 0 0,-8 14-1 15,-8 7 0-15,-3 13 0 0,-8 11 1 16,-3 8 1-16,-2 11 1 0,-5 12 1 0,-5 8 3 16,-1 4 0-16,-2 2 0 0,2 0 1 15,1-4-1-15,-1-8 0 0,4-7-1 16,3-7-1-16,1-7 0 0,5-5 0 16,0-7 0-16,4-3-3 0,-1-3-2 15,4-10-3-15,1-3-8 0,2-5-10 16,-2-12-103-16,5-8-102 0,5-3-252 0</inkml:trace>
  <inkml:trace contextRef="#ctx0" brushRef="#br0" timeOffset="138656.74">10272 12091 433 0,'0'-12'100'0,"0"5"0"0,0 0-72 16,0 7-6-16,0 6-11 0,0 2-5 15,0 2-2-15,5 4 3 0,-5 4 3 16,5 0 3-16,-5 5 2 0,0 5 2 16,0 7-1-16,-5 8-1 0,5 10-3 15,-6 5-2-15,-2 4-3 0,2 3-1 0,0 0-2 16,-1-4 0-16,-2-7-2 0,2-7 1 15,1-9 0-15,0-5 0 0,6-7 1 16,-5-6 0-16,5-8 3 16,6-6 2-16,1-10 1 0,4-7-1 0,5-6 0 15,5-10 0-15,4-7-1 0,6-8-4 16,-2-15-1-16,3-7-2 0,1-7-1 16,-2-5-1-16,-2 1 0 0,3 1 0 15,-5 5-1-15,0 9 0 0,-1 10 0 16,-5 10 1-16,-8 11 0 0,0 6 0 15,-7 6-1-15,-2 10 0 0,-4 7 0 0,0 7 1 16,0 6-1-16,0 10 0 0,-6 2 1 16,1 8 1-16,-4 7 0 0,0 10 1 15,2 6 0-15,1 9-1 0,-1 2 1 16,5 1 0-16,2-3 0 0,0 0 0 0,0-8-1 16,2-9 1-16,5-12-1 0,3-9 0 15,-1-6 1-15,5-6 2 0,4-9 1 16,3-6 2-16,5-14 0 0,1-7 1 15,7-11 1-15,4-14-1 0,2-17-1 16,0-12-2-16,3-7-2 0,-3 0 1 16,-5 3-2-16,-1-1 1 0,-6 15-1 15,-3 14-4-15,-5 14-3 0,-10 9-10 16,-7 10-10-16,-3 11-9 0,-13 10-16 0,-1 7-88 16,-1 7-97-16,-4 3-224 0</inkml:trace>
  <inkml:trace contextRef="#ctx0" brushRef="#br0" timeOffset="139326.44">11155 12653 386 0,'6'0'81'0,"-6"0"-1"0,3 5-70 16,-3-1-7-16,5-4 3 0,-5 6 9 15,3-6 7-15,-3 0 5 0,4 0 3 16,1 0 1-16,2 0 1 0,6-10-4 16,2 2-9-16,6-7-8 0,10-4-4 0,2-6-2 15,1-8-2-15,6-6-1 0,-1-8 1 16,3-4-1-16,-4-4 0 0,2-2 0 16,-7 0 0-16,0-5 0 0,-5-1 0 15,-5 1-1-15,-6 4 0 0,-10 1 0 16,-3 8 0-16,-8 7 0 0,-3 12 0 15,-3 12-1-15,-6 8 0 0,-1 10 0 16,-6 13 0-16,-1 8-1 0,1 10 1 0,0 11 1 16,-2 7 0-16,3 6 1 0,-2 2 1 15,5 3 0-15,-3 7 0 0,-2 1 0 16,6 2 0-16,0-2 0 0,2-4 0 16,7-3-1-16,5-8 1 0,4-12-2 15,11-12 2-15,6-14-1 0,2-9 1 16,4-6-1-16,4-13 1 0,1-4-1 15,1-6 0-15,-1-5-1 0,-2 2 0 16,-6-1-2-16,-4 6 0 0,-3 5-2 0,-2 9 0 16,-5 7 1-16,-6 11 0 0,2 5 0 15,-2 5 1-15,0 6 3 0,-3 1 0 16,3 0 2-16,0 0-1 0,0-7 1 16,8 0 0-16,4-6-1 0,5-3 0 15,7-4-1-15,3-3-3 0,5 0-8 16,1-5-10-16,0 0 81 0,-1-5-188 15,-3-2-113-15,-1-4-309 0</inkml:trace>
  <inkml:trace contextRef="#ctx0" brushRef="#br0" timeOffset="139996.01">12263 12440 493 0,'0'0'106'0,"-6"17"4"0,-1 7-82 16,-3 7-10-16,-6 8-6 0,-2 6 0 15,-4 4 2-15,-2-3-2 0,2 2-4 16,2-6-1-16,3 1-2 0,7-3-1 16,4-7 0-16,6 1 0 0,0-7 0 15,6-6-1-15,1-3 0 0,-1-5 0 0,1-7-1 16,1-6 0-16,-3-8 0 0,-1-9-2 15,-4-3-1-15,0-8 0 0,0-1 0 16,-4-2 0-16,-1 2 0 0,-3 8 1 16,4 2 1-16,-1 7 1 0,1 3 0 15,4 9-1-15,-4-4 0 0,4 4 0 16,0 0-1-16,0 5 0 0,0-2-1 0,0 4 1 16,4-2 0-16,3 1 1 15,6-2-1-15,2-4 1 0,6 0 1 16,3 0-1-16,2-5 1 0,6-5-1 0,3-4 1 15,0-3-1-15,-1 1 0 0,-1-5-1 16,-1-3 1-16,-5 1-1 0,-4-4 0 16,-4 2 0-16,-6 0 1 0,-6 0-1 15,-4 2 2-15,-3-1-1 0,0 2 1 16,-6 4-1-16,0 7 0 0,-1 3-1 0,-2 8 1 16,1 8-1-16,-6 7 0 0,-1 8 0 15,-2 1 2-15,-2 6 0 0,1 4 2 16,-2 4 0-16,2-2 0 0,0-3 1 15,5 4-1-15,0-2 0 0,4-1-1 16,4-4-1-16,5-4 0 0,0-4-1 16,7-6 1-16,6-6-1 0,4-10 1 15,4-4-1-15,2-9-1 0,2-6 0 0,-1 0-1 16,-3-2 0-16,-5 2 0 16,-3 6-2-16,-4 3 2 0,-3 10 0 15,-6 6 0-15,0 8 1 0,0 4 1 0,0 7 2 16,0 3 0-16,-3 4 2 0,3-3-1 15,4-1 1-15,7-7 1 0,7-5-1 16,9-8 0-16,5-8-2 0,5-6-7 16,4 0-14-16,1 0 15 0,-8 0-135 0,-3-6-112 15,-15 2-291-15</inkml:trace>
  <inkml:trace contextRef="#ctx0" brushRef="#br0" timeOffset="143205.64">7072 13405 398 0,'6'-15'96'0,"1"-1"2"16,6 4-57-16,1 2-13 0,6 5-7 15,2 5-4-15,10 0-4 0,3 0-1 16,7 5 1-16,0 0-1 0,9 2-1 16,8-3-1-16,2 0 0 0,5 1-1 15,7-1 0-15,6 0-3 0,8-4-2 16,5 4 1-16,3-4-3 0,8 2 1 0,0-2-1 15,3 0-1-15,7 0 0 0,1-4 0 16,-1 0-1-16,2-2 1 0,2 1 0 16,4-3-1-16,-1 2 1 0,1 2 0 15,-3 4 0-15,6-3 0 0,1 3 0 16,-5 0 0-16,4 0 1 0,4-8 0 16,4 4 1-16,1-5 1 0,-1 1 0 0,7 4 0 15,3-6 0-15,-1-2 0 0,-1 5-1 16,3 1 0-16,-2-4-1 0,-2 1 0 15,-1 2-1-15,-4 3 0 0,-3 0 0 16,-5-1 0-16,1 0 0 0,-5 5-1 16,-6 0 1-16,-3-9-1 0,0 4 0 15,-2 1 1-15,-4-1-1 0,-9 0 0 0,-4-6 0 16,-1 4 0-16,-8 0 1 0,-11 1-1 16,-8 0 1-16,-9 1 0 0,-13 2 0 15,-8 3-1-15,-17 0-3 0,-12-5-4 16,-7 5-9-16,-18-6-13 0,-3 6-97 15,-6-8-100-15,-4-3-246 0</inkml:trace>
  <inkml:trace contextRef="#ctx0" brushRef="#br0" timeOffset="146661.15">15015 3089 300 0,'0'0'75'0,"0"0"1"0,4 0-21 0,-4 0-41 16,4-3-8-16,1 3-2 0,-1 0-2 15,2 0 0-15,0 0-2 0,2 0 1 16,0 0-2-16,1 0 1 0,3 0 0 16,1 0 1-16,5-4 0 0,-1-1 2 15,6-1 1-15,1 2 1 0,0 0 1 0,3-2 0 16,-2 3-1-16,-2-1 0 0,-1 4-1 16,-5 0-1-16,0 0 0 0,-5-4-1 15,-4 4-1-15,-2 0 1 0,-6 0-1 16,4 0 0-16,-4 0 1 0,0 4-1 15,0-4 2-15,0 0 0 0,0 0 2 16,-4 0-1-16,-6 0 1 0,-3 0-1 16,-5 0 0-16,-6 0 0 0,-8-5-2 0,-1 1 0 15,-5 0-1-15,4 0 0 0,-2 4-1 16,0-4 0-16,6 8-2 0,5 1-5 16,2 1-83-16,5 4-75 0,1-1-199 15</inkml:trace>
  <inkml:trace contextRef="#ctx0" brushRef="#br0" timeOffset="154873.01">7656 13966 169 0,'0'-18'43'0,"-4"5"14"0,4 2-20 15,0 1 8-15,-5-2 8 0,1-1 6 16,1-2 4-16,-1 1-4 0,-2 1-12 16,-1 3-9-16,-1 3-11 0,-2 7-7 15,0 7-7-15,-4 9-5 0,-1 8-4 16,-2 11-3-16,-1 6 0 0,3 8 0 16,-3 1 0-16,4 3 0 0,1 0 2 0,3 0 0 15,4-5 0-15,6-1 2 16,0-3-1-16,12-3 0 0,4-8 1 15,9-5-1-15,4-8 2 0,10-10 0 16,6-10 0-16,5-14 0 0,3-9 0 0,4-6 0 16,-5-4-1-16,2-11-1 0,-7 0-1 15,-4-2-1-15,-12-4-1 0,-11-2 0 16,-15-4-1-16,-7-1 0 0,-16 6 0 16,-9 2-2-16,-12 6 1 0,-9 11 0 0,-10 16 0 15,-6 12-1-15,-4 11 1 0,1 7-1 16,2 11 0-16,7 5 1 0,10 4 0 15,7-1 0-15,15-1 0 0,9-3 1 16,13-2 0-16,8-4-1 0,9-2-2 16,11-2-8-16,9-1-11 0,6-1-94 15,4 0-95-15,1 1-239 0</inkml:trace>
  <inkml:trace contextRef="#ctx0" brushRef="#br0" timeOffset="155177.21">8174 14235 518 0,'0'-6'115'0,"0"10"0"0,-9 4-86 16,4 15-6-16,-5 6-15 0,-6 11-5 15,0 10 0-15,-4 6-1 0,-3 1-3 0,1 3-4 16,-2 0-3-16,3-5-4 0,5-4-4 16,-1-4-6-16,4-4-7 0,2-3-12 15,4-4-71-15,2-6-77 0,0-5-192 16</inkml:trace>
  <inkml:trace contextRef="#ctx0" brushRef="#br0" timeOffset="155728.59">8507 13780 508 0,'0'-6'113'0,"-4"1"1"0,4 1-83 16,0 4-13-16,0-4-8 0,0 1-6 16,8-5-2-16,8-2-1 0,5-2 1 0,6 0-1 15,7-2-1-15,4 2 1 0,4 4-1 16,2 3 0-16,-4 5 0 0,-5 3 0 16,-3 3-1-16,-10 6 2 0,-6 4 2 15,-9-2 3-15,-10 4 2 0,-12 4 2 16,-10 7 0-16,-5 4 1 0,-6 3 0 15,2 3-3-15,-1 4-4 0,4 3-5 0,10-3-4 16,4-6-1-16,11-2-2 0,6-5 0 16,11-4 0-16,2-2 2 0,11-2 1 15,5-1 3-15,4-4 1 0,0 0 1 16,0 0 0-16,-5-1-1 0,-3 1 1 16,-8 1 0-16,-8-2 1 0,-9 2 0 15,-10 1 2-15,-6-3 1 0,-9-1 1 16,-6 0 0-16,-6-7 0 0,-9 0-1 15,-3-2-5-15,0 1-8 0,3-4-7 16,4-3-10-16,4 0-16 0,8 0-81 0,9-7-90 16,9-6-210-16</inkml:trace>
  <inkml:trace contextRef="#ctx0" brushRef="#br0" timeOffset="156211.07">9403 13697 430 0,'14'-14'101'0,"-1"2"1"16,0 2-62-16,-6 1-10 0,-1 4-5 16,-1 1-2-16,-5 1-2 0,-5-1 1 15,2 4-2-15,-2-5-3 0,-3 5-4 16,-3 0-5-16,-1 0-2 0,-3 8-3 16,-3 2-1-16,-6 12 0 0,-5 5 0 0,-5 16 0 15,2 18 1-15,-1 6-1 0,-4 9 0 16,1 3 1-16,6 0-1 0,7 1 0 15,3-11-1-15,13-9 1 0,7-7-1 16,10-7 0-16,10-6 1 0,9-8-1 16,6-10 1-16,9-11 0 0,2-11 0 0,-4-5-1 15,4-10 1-15,-7-9-2 0,-6-7-1 16,-7-3-3-16,-12 1-9 0,-7 0-9 16,-7 1-9-16,-14 1-6 0,-5 5-1 15,-7 7-1-15,-7 5 2 0,-7 4 6 16,-1 10 11-16,2 5 8 0,-4 9 5 15,1 2-7-15,3 4-74 0,5 2-71 16,7 1-188-16</inkml:trace>
  <inkml:trace contextRef="#ctx0" brushRef="#br0" timeOffset="161673.54">10449 13484 318 0,'-2'-16'77'16,"-4"0"2"-16,1 3-44 0,2 2-9 15,-2 7-6-15,0 1-1 0,-2 3 0 16,5-5 0-16,-3 5-1 0,0 0-1 0,3 11-1 16,-4 2 0-16,-1 11-3 0,-2 6-1 15,-3 9-1-15,-6 9-1 0,-2 7 0 16,-5 7-2-16,1 6-3 0,-1 2-2 16,3-3-1-16,-1-6-1 0,8-10 0 15,3-6 0-15,2-14 2 0,5-11 4 0,0-10 8 16,5-10 0-16,0 0 1 0,5-11 0 15,0-12 0-15,6-11-2 0,1-11-5 16,3-5-6-16,4-10-3 0,1-2 1 16,4 2-1-16,-3 3 0 0,0 6 0 15,-1 7 0-15,-3 4 0 0,-2 13 0 16,-3 4-1-16,-2 11 0 0,-1 8 0 16,-2 12 0-16,-4 9 1 0,3 6-1 0,-6 7 0 15,6 5 1-15,-6 5 1 0,0-3-1 16,0 4 1-16,2-1-1 0,-2-1 0 15,5-2 1-15,2-4-1 0,-3-6 0 16,-1-3 0-16,3-7 1 0,1-3-1 16,-2-5 0-16,-3-9 1 0,4-5 0 15,0-7 0-15,1-11 0 0,1-5 0 16,5-12-1-16,6-7 0 0,0-4-1 0,6-4 0 16,-3-2-1-16,4 4 1 0,-6 5-1 15,1 9 1-15,-2 5 1 0,-6 12-1 16,-1 11-1-16,-4 13 0 0,-1 11 0 15,-3 11 1-15,-4 9-1 0,0 8 1 16,-10 6 0-16,2 6 2 0,-4 3 0 16,4 0 0-16,1-1 0 0,2-3 0 0,5-2 1 15,0-6-1-15,6-7 0 0,-2-9 0 16,3-7 0-16,-1-4-2 0,-3-6-5 16,4-5-11-16,-7-2 116 0,0-4-223 15,0 0-117-15,-7-18-334 16</inkml:trace>
  <inkml:trace contextRef="#ctx0" brushRef="#br0" timeOffset="162277.72">11000 13604 434 0,'0'-10'95'0,"0"-1"1"16,-4 1-74-16,4 1-10 0,0 0-5 15,0 0-2-15,0 0-1 0,6 1 0 16,-6 1 0-16,3 3-1 0,-3 4 1 15,7 0 1-15,-7 11 3 0,5 7 2 0,-5 6 0 16,0 9 2-16,-6 6 0 16,-1 12 1-16,-1 7-2 0,2 4-2 0,-1 1-4 15,2 0 0-15,5-8-3 0,0-3 0 16,0-13 0-16,3-10 0 0,1-11 2 16,6-10 3-16,0-8 1 0,7-8 0 15,-1-14 1-15,4-9 0 0,6-13-2 16,1-9 0-16,-1-9-4 0,5-6-1 15,-4 1-2-15,-1-3 1 0,0 6-1 0,-4 5 0 16,-2 7 0-16,-3 13 0 0,-7 9-1 16,1 8 0-16,-5 13 0 0,-4 15 0 15,-2 13 0-15,0 6 0 0,-2 10 1 16,-3 5 0-16,1 8 0 0,-2 2 1 16,1 2 0-16,5 0 0 0,0-2 0 15,5-4 0-15,5-5 0 0,1-7 0 0,3-7 1 16,0-10 0-16,1-11 4 0,-1-10 0 15,5-10 1-15,-2-12 1 16,1-7-1-16,6-14-1 0,0-8 0 16,3-12-4-16,0-10 0 0,1-3-1 0,5 3 0 15,-1 0-1-15,0 9-1 0,-5 6-4 16,-3 15-11-16,-5 19-15 0,-8 12-100 16,-11 13-106-16,-6 10-262 0</inkml:trace>
  <inkml:trace contextRef="#ctx0" brushRef="#br0" timeOffset="164340.54">11752 13975 465 0,'-4'0'101'0,"4"-6"0"16,-8 1-82-16,8 5-5 0,0 0-8 15,0 0-3-15,0 0-1 0,0 0 1 0,7-6 0 16,0-1 1-16,2-7 0 0,6-5 1 16,3-6 0-16,8-3-1 0,5-6-1 15,5-4-1-15,4-5 0 0,0-2-1 16,-2-5 0-16,-1-2 0 0,-6-5-1 15,-5 0 0-15,-5 2 0 0,-9 4 0 16,-6 5 0-16,-6 9 0 0,0 13 0 0,-9 12 0 16,-8 12 0-16,-5 5 0 0,-3 15 0 15,-4 11 1-15,-6 13 1 0,-2 6 3 16,-1 2 2-16,0 10 2 0,1 3 1 16,1 4 2-16,3 1 1 0,7-2-2 15,5-4-2-15,7-6-2 0,6-6-2 16,8-11-2-16,9-13 0 0,7-14 0 0,8-14-1 15,5-16 0-15,7-7-1 16,1-6-1-16,3-11-1 0,-1-1-2 16,-6 1 0-16,-4 3 0 0,-4 8-1 0,-9 7 1 15,-2 8 1-15,-5 10 1 0,-3 4 0 16,-6 9 0-16,3 4 1 0,-3 3 0 16,0 3 1-16,0 1 0 0,5-2 1 15,1-3 1-15,4-2 0 0,7-5 0 16,5-4 0-16,9-4 0 0,4-10-2 0,6 0-9 15,1-3-12-15,2-4-102 0,-7 3-101 16,0-3-256-16</inkml:trace>
  <inkml:trace contextRef="#ctx0" brushRef="#br0" timeOffset="165867.82">12492 13901 90 0,'0'6'21'0,"0"1"0"15,0-2 3-15,0 1 10 0,0-3 16 16,0-3 11-16,0 5 7 0,0-5 5 16,0 0 3-16,0 0-9 0,3-5-20 15,-3 5-18-15,0-3-9 0,6 3-8 0,-6-4-4 16,3 4-4-16,-3-6-2 0,3 6-1 16,-3-6 0-16,0 6 0 0,0-5 2 15,3 5 1-15,-3-5 3 0,0 5 1 16,0 0 0-16,0-3 1 0,0 3 0 15,0 0-1-15,0 0-3 0,0 0-1 16,0 0-2-16,0 5-1 0,0-5 0 0,0 0 0 16,-3 3-1-16,3-3 1 0,0 0-1 15,0 0 0-15,0 0 0 0,0 0 0 16,0 0 0-16,0 0 1 0,0 4-1 16,0-4 0-16,0 4 0 0,0-4 0 15,0 3 0-15,0-3 0 0,0 4 0 16,0-4 1-16,0 0-1 0,0 0 0 15,0 0 1-15,0 0 0 0,0 0 1 16,0 0 0-16,0 0 0 0,-3 0 0 16,3 3-1-16,-3 2 1 0,-1-5-1 0,4 6-1 15,-5-3 0-15,1 1 1 0,4 0-1 16,-3-4 0-16,3 0 0 0,0 3 0 16,0-3 1-16,0 0-1 0,0 0 0 15,0 4 0-15,0-4-1 0,0 5 1 16,3-5 1-16,-3 3-1 0,0-3 0 0,0 7 0 15,0-4 0-15,0 2 0 0,0 0 0 16,-3 2 0-16,3 2 0 0,-4 1 0 16,0 0 0-16,1 1 0 0,3 2 0 15,-6-2 0-15,6 0 0 0,-6-1 0 16,6-3 1-16,-3-1-1 0,3-1 0 16,0-5 0-16,-4 4 1 0,4-4-1 15,0 0 0-15,0 4 0 0,0-4 0 0,0 0 0 16,0 0 0-16,-4 0 0 0,4 0-1 15,0 0 1-15,7-4 0 0,-1-2 0 16,2-4 0-16,5-6 0 0,4-4 0 16,5-5 1-16,2-2-1 0,0-4 1 15,1 0-1-15,1 0 0 0,-3 4 0 16,-6 2 1-16,-3 7-1 0,-5 2 1 16,-4 3 0-16,-5 3 0 0,-10 6 0 15,-1-1-1-15,-6 5 1 0,-3 5 0 0,-3 1-1 16,-1 7 1-16,1 5 0 0,1 3-1 15,3 4 1-15,4 2 0 0,3 4 0 16,5 0 0-16,4-4 0 0,3-4 0 16,3-2-1-16,6-6 1 0,4-3-1 15,4-4 1-15,4-8 0 0,3 0 0 16,1-9 0-16,5-2 0 0,1-2 0 16,0-6 0-16,-1-1 0 0,2-1-1 0,2-3 1 15,-1-2-1-15,0-5 0 0,0 1-2 16,-5-3 0-16,2-2-3 0,-5 1-1 15,-3-2-1-15,-7 2 0 16,-2-3 0-16,-6 0 1 0,-7-1 3 0,0 6 2 16,0 6 2-16,-10 4 1 0,0 7 1 15,-3 12 0-15,-2 11-1 0,-3 9 0 16,-2 9-1-16,-4 6 0 0,2 6 0 16,-4 6 0-16,5 2 2 0,2 5 0 0,3 3 0 15,4 2 1-15,4 0 0 0,3-3 0 16,5-7 0-16,10-4 0 0,1-10 0 15,9-9 1-15,2-8-1 0,8-6 0 16,2-4-1-16,2-5-2 0,5 0-8 16,-5-6-10-16,-1 0-105 0,-6-1-100 0,-2-5-258 15</inkml:trace>
  <inkml:trace contextRef="#ctx0" brushRef="#br0" timeOffset="166503.5">13275 14308 483 0,'-7'-6'101'0,"-6"3"1"0,1-1-89 15,-2 4-4-15,0 0-4 0,-6 0-1 16,-6 7 1-16,-4 0 2 0,-5 2 6 15,-6 2 4-15,-8 1 1 0,-8-3 2 0,-6-1 1 16,-7-4 0-16,-9-4-1 0,-7 6-6 16,-9-6-3-16,-4 3-3 0,-7 0-2 15,-3 9-3-15,-4 1-1 0,-8 3-1 16,-6 4-1-16,-2 6 0 0,-10 6 1 16,-5 2-1-16,-2-3 0 0,-3-3 1 15,2 1 1-15,3-3 2 0,5-9 1 16,9-7 2-16,15-7 4 0,8-3 2 15,11-7 4-15,15-6 1 0,14-9-1 0,13-8 0 16,16-4-3-16,12-4-3 16,14 0-6-16,12-2-15 0,6 3-12 15,7 5-19-15,8 11-110 0,3 9-118 0,-3 4-285 16</inkml:trace>
  <inkml:trace contextRef="#ctx0" brushRef="#br0" timeOffset="167375.57">10681 14697 456 0,'5'-20'97'0,"-5"2"0"0,2 10-80 16,-2 8-10-16,0 4-4 0,0 9-3 15,0 6 1-15,0 5 0 0,-7 8 3 16,1 7 2-16,-1 8 2 0,0 5 2 16,-2 4 1-16,2 3 1 0,-4 1-1 15,-1 0-2-15,3-4-2 0,-4-3-1 16,5-6-2-16,-2-6-1 0,2-6-1 0,7-6-1 16,1-8 1-16,-5-6 3 0,5-5 6 15,-2-10 0-15,2-8 0 0,-5-9 1 16,5-7-1-16,0-9 0 0,0-9-4 15,7-6-6-15,-1-10 0 0,2-4-1 16,3 2 1-16,3 0-1 0,-1 6 0 16,1 8 0-16,3 9 0 0,0 13 0 15,2 11-1-15,5 13 0 0,-3 0 1 0,-1 18-1 16,1 7 0-16,0 7 0 0,-2 8 0 16,-2 4 1-16,-7 3 0 0,3-3 0 15,-1 0 1-15,-4-7-1 0,4-4 1 16,-4-7 0-16,0-7 0 0,2-4-1 15,-2-8 1-15,4-7 1 0,-1-4-1 16,0-9 1-16,1-8 0 0,4-5-1 16,-5-12 1-16,2-10-1 0,0-4-1 15,-1-6-1-15,1 2 1 0,-1 1-1 0,2 4 0 16,0 9 0-16,3 10 0 0,0 12 0 16,1 11 0-16,-5 9-1 0,1 11 0 15,-4 9 1-15,-3 10 0 0,-3 12 0 16,-4 9 1-16,0 0 1 0,0 5 0 15,0 1 0-15,-4 0 0 0,4-5 0 16,-4-8-2-16,4-9-5 0,0 0-5 16,0-4-8-16,4-9-9 0,2-7-27 0,4-9-68 15,-2-6-86-15,4-12-197 0</inkml:trace>
  <inkml:trace contextRef="#ctx0" brushRef="#br0" timeOffset="167826.43">11456 14596 456 0,'-8'16'97'0,"2"13"2"15,-3 7-81-15,-2 16-4 0,3 14 0 16,-3 7 2-16,2 3 1 0,2 4 0 16,1-7-1-16,0 1-2 0,6-8-1 15,6-12-2-15,1-8-2 0,1-7-1 16,5-10-2-16,0-5 0 0,4-9 1 15,-2-11 1-15,3-11 1 0,-1-10 1 0,1-8-1 16,2-12 0-16,5-12 0 0,-1-9-4 16,0-11-2-16,0-9-1 0,-2-1-2 15,4-2 1-15,-3 4-1 0,-1 10 0 16,-3 11 0-16,-1 17-1 0,-2 15 0 16,-2 11 0-16,-5 13-1 0,-9 19 1 15,0 8-1-15,-6 11 1 0,-1 11 1 0,-2 8 0 16,-1 6 0-16,3-1 1 0,0-1-1 15,0-3 1-15,7-6 0 0,0-11 0 16,7-9 0-16,-3-8 1 0,3-7 3 16,4-9 3-16,4-8 2 0,1-14 1 15,8-7 0-15,3-12 0 0,5-16-1 16,2-12-2-16,1-12-4 0,2-12-3 16,2-5 0-16,-2-9-1 0,0 1-1 15,1 5 0-15,2 12-2 0,-3 12-6 16,-7 15-9-16,-4 16-15 0,-9 18-86 0,-11 17-20 15,-10 14-93-15,-9 8-194 0</inkml:trace>
  <inkml:trace contextRef="#ctx0" brushRef="#br0" timeOffset="168622.77">11846 15402 474 0,'7'-4'101'16,"3"-5"1"-16,3-1-83 0,3 0-7 15,7-1-6-15,1-4-1 0,3-2 0 16,0-7-1-16,5-3 0 0,2-3-1 15,-1-7-1-15,-1-3 0 0,2-10-1 16,-1-5 1-16,-3-2-1 0,-5-1 0 0,-6-1 0 16,-1 6 1-16,-6 1 0 0,-8 11 2 15,-4 12 1-15,0 6 0 0,-6 9 0 16,-4 11 0-16,-3 6 0 0,-4 7-1 16,-4 7-2-16,-1 6 0 0,-4 8-1 15,-1 4 2-15,3 9 0 0,1 3 0 16,4 6 1-16,-1 1 1 0,5 3 0 15,3 1 0-15,1-5 0 0,4-5-1 16,2-3 0-16,5-7-2 0,4-6 0 16,6-11 0-16,6-8-1 0,4-13 1 15,7 0-2-15,0-13 1 0,5-7 0 0,1-4-1 16,-2 2 0-16,-2-1 0 0,-5 7-1 16,-3 2 1-16,-4 2 0 0,-6 9 0 15,2 3-1-15,-7 0 1 0,1 9 0 16,-2-2 0-16,-3 3 0 0,4 0 1 0,-3-1-1 15,1-4 0-15,2 1 0 0,1-2 1 16,7-4-1-16,-3 0-1 0,8-5-6 16,-1-1-10-16,2-4-103 0,-2 0-99 15,1-1-256-15</inkml:trace>
  <inkml:trace contextRef="#ctx0" brushRef="#br0" timeOffset="169813.73">12779 14910 423 0,'0'-22'94'16,"5"0"0"-16,-3 3-69 0,-2 2-12 15,9 2-7-15,-5 0-4 0,2 0-1 16,-1 2 0-16,0-1 2 0,4-1 4 15,-2 1 2-15,0 0 2 0,-1 3 3 16,-2 0 0-16,0 5 0 0,2 0-2 16,-6 6-3-16,0 0-4 0,0 0-2 15,0 10-2-15,-6 6 0 0,-1 2 1 16,0 8 0-16,-5 6 1 0,1 6 1 0,-1 6 1 16,0 3 1-16,0-1-1 0,4 1 1 15,-2-4-1-15,0-4-1 0,5-8 0 16,1-6-2-16,1-8 0 0,3-5 0 15,0-4-1-15,3-8 1 0,2 0 0 16,1-7-1-16,0-4-2 0,1-4-2 0,-7-3-1 16,0-9 0-16,-5-1-1 0,-5-3 1 15,-1-1 1-15,-4 2 3 0,2 4 2 16,-6 5 1-16,6 7 0 0,-1 5 0 16,1 9 1-16,4 0-2 0,1 7-1 15,5 0-1-15,3 1 1 0,0 0-1 16,8-1 0-16,4-1 1 0,1-3 0 15,8-3 0-15,5-5-1 0,7-6 1 16,3-3 0-16,3-3 0 0,4-2 0 16,-2-4 0-16,-2-2-1 0,2 0 1 15,-3 0-1-15,-4 1 0 0,-2 0 1 16,-2-2-1-16,-2 3 0 0,-5 1 1 0,-4 3-1 16,-3 4 1-16,-6 1 0 0,-3 3 0 15,-1 3 0-15,-6-2 1 0,0 3 0 16,0 3 0-16,-7-5 0 0,1 4 0 0,0 1 0 15,0 4 0-15,-2 0-1 16,-5 4-1-16,1 3 1 0,-2 8-1 0,1 5 0 16,-3 5 1-16,-3 2-1 0,0 5 1 15,-1 0-1-15,2 4 0 0,3 4 1 16,-3 1-1-16,6-1 0 0,2-4 1 16,3 0-1-16,1-4 0 0,6-8 1 15,0-5-1-15,7-10 1 0,3-9 0 16,6-4 0-16,1-6 0 0,5-7 1 15,1-2-1-15,3 1 0 0,-2 1-1 16,-3 2 1-16,-1 10-1 0,-6 5-1 16,-1 5 1-16,-4 6-1 0,-5 0 0 0,1 5 1 15,-5 0-1-15,0-2 1 0,0-3 0 16,2 0 0-16,-2-4 0 0,6-2 1 16,6-5 0-16,2 0 0 0,7-10 0 15,6-1-2-15,5-4-7 0,1-1-10 16,4-3-105-16,-4-1-102 0,-4-4-260 0</inkml:trace>
  <inkml:trace contextRef="#ctx0" brushRef="#br0" timeOffset="170576.1">13802 12551 420 0,'-30'0'88'0,"-3"6"1"0,5 2-74 16,2 4 0-16,7-2 0 0,5-1 1 15,6 1 4-15,8-5 3 0,8-2 1 16,16-3-2-16,6-9-3 0,15 0-2 0,5-3-2 16,5-3-4-16,3-2-3 0,1-2-4 15,1 2 0-15,-4 7-2 0,-3 1-6 16,-1 9-8-16,-7 5-16 0,-3 5-91 15,-10 11-94-15,-11 4-238 0</inkml:trace>
  <inkml:trace contextRef="#ctx0" brushRef="#br0" timeOffset="170754.71">13757 13156 565 0,'-12'0'124'0,"12"-4"0"16,13 0-98-16,13 4-5 0,8 0-14 15,6-3-5-15,10 3 0 0,-1-4-1 0,9-1 0 16,-3 5 0-16,3-8 0 0,-3 8-5 16,4-6-5-16,-1 6-12 0,-1 0-9 15,-8 8-95-15,-3-1-98 0,-2 2-240 16</inkml:trace>
  <inkml:trace contextRef="#ctx0" brushRef="#br0" timeOffset="178539.11">16552 12209 401 0,'0'-6'84'16,"0"2"-2"-16,-8 4-72 0,2 0-4 15,-1 4-7-15,0-4-1 0,4 5 2 0,-1-5 1 16,4 0 4-16,0 0 4 0,0 0 3 16,0 0 2-16,0 0-1 0,0 0-1 15,0 0-1-15,0 0-1 0,0 0-3 16,0 0-4-16,0 4-6 0,0 0-13 16,-5 1-60-16,3-5-21 0,-3 7-69 15,-2-2-153-15</inkml:trace>
  <inkml:trace contextRef="#ctx0" brushRef="#br0" timeOffset="184699.88">14900 12648 337 0,'0'-16'90'15,"4"-2"7"-15,0-1-41 0,6-4-5 16,0 1-9-16,3-3-6 0,2-1-2 15,3 0-4-15,3 0-5 0,5 4-6 16,3 0-4-16,-2 1-3 0,3 5-4 16,-1 8-2-16,-6 1 0 0,-3 7 2 0,-8 4 3 15,-12 9 1-15,-6 10 0 0,-10 8-1 16,-11 6 1-16,-7 3-2 16,-5 2-3-16,-3 2-3 0,2-5-2 0,4-5-1 15,8-3-3-15,9-8 1 0,10-1-1 16,12-3 0-16,12-2-1 0,9-1 2 15,6 4-1-15,4-1 2 0,0 2 0 16,-2 2 0-16,-6 8 0 0,-9 3 1 0,-8 3-1 16,-9 0 0-16,-14-1 0 0,-10 0 0 15,-7-1 0-15,-12-5 0 0,-2-4 1 16,-6-4-1-16,2-7 1 0,-3-4-1 16,8-4 0-16,4-7-4 0,10-4-5 15,6-6-6-15,9-6-7 0,5 0-8 16,7-3 43-16,3-3-147 0,6-2-103 15,2-2-269-15</inkml:trace>
  <inkml:trace contextRef="#ctx0" brushRef="#br0" timeOffset="185235.11">15582 12577 456 0,'-3'0'117'0,"-4"0"6"16,-6 9-62-16,0 3-14 0,-7 5-11 16,0 7-5-16,-2 6-6 0,-1 3-7 15,2 4-5-15,5 2-4 0,3 2-3 16,6 1-2-16,7-2-1 0,3-4 0 0,11 0-1 15,5-6-1-15,7-8 1 0,4-7 0 16,6-12-1-16,7-9 1 0,0-9 0 16,4-10-1-16,-1-10 0 0,0-5 0 15,-2-8-1-15,-6-5 1 0,-8-4-1 16,-9-8 0-16,-12-2-1 0,-9-1-2 16,-13 0-1-16,-10 11-1 0,-10 7-2 15,-7 9 0-15,-7 15 0 0,-2 18 1 0,-1 13 1 16,-5 13 1-16,2 9 2 0,0 12 1 15,3 5-1-15,5 6-6 0,2 4-9 16,5 1-9-16,8 1-105 0,7 0-105 16,8-1-260-16</inkml:trace>
  <inkml:trace contextRef="#ctx0" brushRef="#br0" timeOffset="185441.56">16042 12928 552 0,'-20'24'126'0,"1"1"2"16,-2 6-90-16,-5 2-11 0,-1 4-8 16,0 1-6-16,-5 4-3 0,2-4-2 0,0 3-4 15,3 3-9-15,-2 6-18 0,6 4-101 16,0 2-9-16,6-8-92 0,0-8-190 15</inkml:trace>
  <inkml:trace contextRef="#ctx0" brushRef="#br0" timeOffset="187181.48">16703 12302 398 0,'8'-9'86'0,"-2"5"4"15,-1-2-67-15,1 1-5 0,1-2 1 16,1 0 2-16,-1-1 2 0,0-1 0 16,5-2-3-16,-4 1-1 0,3 0-2 15,-4 0 0-15,0-2-1 0,-2 2-2 16,-3 3-1-16,-2-2-1 0,-4 5-3 15,-4 4-1-15,-2-6-4 0,-5 10-2 0,-5 2 0 16,-3 3-1-16,-4 5 0 0,-3 4 0 16,2 3 1-16,-4 9 0 15,-2 7 1-15,5 9 1 0,-4 7 0 0,0 6 0 16,-2 8 0-16,0 5 0 0,6 0-2 16,4 1 0-16,8 0-1 0,7-7 0 15,10-5-1-15,14-10 0 0,4-7 1 16,11-13-1-16,5-13 0 0,4-14 0 15,0-13 0-15,-3-11 0 0,0-11 0 0,-5-6 0 16,-9-4 0-16,-6-2-1 0,-9 1 0 16,-10 2 0-16,-8 7-1 0,-11 7 1 15,-6 7-1-15,-6 6 0 0,-4 6-1 16,-2 7-2-16,2 7-3 0,2 0-2 16,4 3-5-16,9 0-5 0,8 1-10 15,8-4-92-15,8 1 1 0,7-8-76 16,7 0-153-16</inkml:trace>
  <inkml:trace contextRef="#ctx0" brushRef="#br0" timeOffset="187888.17">17697 11272 441 0,'12'-13'92'0,"2"1"1"0,-2 2-79 16,-2 3-7-16,-1 1-1 0,-4-1 1 15,-2 2-1-15,-3 5 2 0,0-5 0 16,-6 2 4-16,4 3 2 0,-5 0 0 16,-4 0 0-16,-2 10 0 0,-2 1 1 0,-7 7-1 15,-2 10-2-15,-8 10-4 16,-4 15-2-16,-2 5-1 0,-4 5-1 16,-2 10-1-16,-1 4-1 0,4 2 0 15,2-4 0-15,9-1 0 0,5-2 0 0,8-5 0 16,11-6 0-16,12-10 0 0,11-10 1 15,5-5-1-15,11-7 1 0,6-7 0 16,6-9-1-16,4-6 1 0,1-3-1 16,2-4-2-16,-5-7-6 0,-4-1-8 0,-4-1-8 15,-6-1-15-15,-7-1-85 0,-6 0-93 16,-9 2-220-16</inkml:trace>
  <inkml:trace contextRef="#ctx0" brushRef="#br0" timeOffset="188239.88">17773 11647 422 0,'0'-8'95'15,"-5"2"6"-15,-1-1-69 0,0 3 0 16,-2 0 1-16,-5-2 1 0,0 2 0 16,-6 4-2-16,-2 0-3 0,-1 4-7 15,-8 2-6-15,-4-1-4 0,-2 1-3 16,-7 2-2-16,-5-1-3 0,-3 0-3 0,-3 0 0 15,-1-1-1-15,-2 1-2 0,5-2-3 16,3 2-7-16,3-1-8 0,2 1-13 16,8-2-98-16,0 3-101 0,6 1-249 15</inkml:trace>
  <inkml:trace contextRef="#ctx0" brushRef="#br0" timeOffset="188435.93">17719 11687 514 0,'10'13'107'0,"-10"2"1"16,-17 7-96-16,-9 10-6 0,-10 4-1 15,-5 2-1-15,-11 0 2 0,-3-4 0 16,-3 1 1-16,-3-5 0 0,1-6 0 16,-3-3 0-16,3-1-2 0,5-4-5 15,-4-5-11-15,0-1-16 0,4-3-88 0,0 0-93 16,6-7-232-16</inkml:trace>
  <inkml:trace contextRef="#ctx0" brushRef="#br0" timeOffset="189089.71">18157 12019 402 0,'7'-35'85'16,"0"7"0"-16,0 1-70 0,1 10 2 15,-3 6 0-15,-5 5-2 0,0 6 0 16,-5 8 3-16,-6 12 2 0,-5 13 1 0,-6 8-2 16,-9 10-1-16,-8 9 1 15,-10 15 0-15,-9 13-2 0,-8 5-2 16,-6 5-3-16,-3 4-4 0,-3 3-3 16,4 4-2-16,3-10 0 0,5-15-2 0,12-9 1 15,9-14-1-15,9-11-1 0,6-12 1 16,14-14-5-16,4-4-4 0,12-10-5 15,0-10-8-15,12 0-30 0,3-11-71 16,-1-2-90-16,9-9-210 0</inkml:trace>
  <inkml:trace contextRef="#ctx0" brushRef="#br0" timeOffset="189925.52">18348 12408 473 0,'14'-34'104'0,"-3"7"0"0,-7 8-80 16,-4 12-9-16,0 7-7 0,-8 13-3 15,-6 6 1-15,-3 9 3 0,-4 7 2 16,-5 14 3-16,-7 6 1 0,0 6 0 16,-2 10 0-16,1 4-2 0,1 6-3 15,-1-3-3-15,3-6-2 0,6-7-2 16,3-5-2-16,2-13 1 0,3-13-1 16,3-9 1-16,5-9 0 0,2-5 4 15,2-5 3-15,5-6-1 0,0-10 1 16,6-3-1-16,2-8 0 0,1-12-1 0,6-12-4 15,-1-11-2-15,5-2-1 0,2-10 0 16,4-3 0-16,4-4-1 0,1 5 0 16,4 2 1-16,2 11-1 0,-3 5 1 15,-2 13-1-15,-5 8 0 0,-2 13 0 16,-5 12 0-16,-5 14 0 0,-2 12 1 16,-5 10-1-16,-7 8 1 0,-3 9 0 0,-7 7 1 15,1 7 0-15,-2 0 0 0,1 3-1 16,1-3 1-16,5-1 0 0,4-6-1 15,4-9 1-15,-1-7-1 0,5-8 0 16,-1-10 1-16,0-10-1 0,4-7 1 16,3-8 0-16,0-10 0 0,5-11 0 15,3-14 0-15,3-7 1 0,2-12-2 16,3-9 0-16,3-3 0 0,1-6 0 16,0 3 0-16,1 2-1 0,-2 5-1 0,0 8 1 15,-3 10 0-15,-7 11-1 0,-4 15 0 16,-6 15 1-16,-10 11-1 0,-6 15 1 15,-8 14 0-15,-2 12 1 0,-11 11 1 16,-5 13 1-16,-1 4 2 0,0 8 0 16,1 2-1-16,3-1 1 0,3-8-1 15,5-6-1-15,5-9 0 0,3-7-1 0,2-8-1 16,8-10 0-16,0-5-4 0,0-6-7 16,6-7-8-16,2-2-10 0,2-8 18 15,-2-10-124-15,7-8-103 0,3-5-255 16</inkml:trace>
  <inkml:trace contextRef="#ctx0" brushRef="#br0" timeOffset="190433.39">19034 12308 502 0,'13'-21'107'15,"-7"2"1"-15,-3 5-91 0,-3 7-2 16,0 7-5-16,0 0-2 0,0 0-2 15,-5 7 1-15,5 3 2 0,-8 11 2 16,2 10-1-16,-2 15 1 0,-2 8-1 0,-3 13 2 16,0 7-1-16,-6 6-2 0,3 3-1 15,-1 0-3-15,4-7 0 0,1-6-2 16,6-8 0-16,6-12 0 0,0-7-1 16,7-11 2-16,4-12 1 0,1-10 3 15,5-5 1-15,0-10 1 0,5-6 0 16,0-16-1-16,0-15 0 0,5-11-3 15,5-11-2-15,1-10-3 0,4-9 0 0,0-7 0 16,2 3-1-16,1 4 0 0,2 8 0 16,-5 13 0-16,-5 11 0 0,-7 14-1 15,-4 12 0-15,-7 10 0 0,-10 15-1 16,-7 11 1-16,-10 13-1 0,-4 13 1 16,-6 12 0-16,-4 8 1 0,-2 12 1 15,-2 5-1-15,6-1 1 0,4-4-1 16,4-5 0-16,10-6 1 0,7-3-1 15,4-11 0-15,4-4 1 0,7-10 1 0,5-6 1 16,0-11 2-16,6-13 1 0,4-9 2 16,3-13 0-16,1-13 0 0,8-11-1 15,-2-11 0-15,3-9-3 0,-2-8-1 16,3-6-2-16,-3 2-3 0,2 0-6 16,-4 10-5-16,-3 11-10 0,-8 8-14 15,-2 15-79-15,-13 12-30 0,-5 9-95 16,-8 6-198-16</inkml:trace>
  <inkml:trace contextRef="#ctx0" brushRef="#br0" timeOffset="191204.31">19873 12953 467 0,'-8'5'108'0,"3"-5"1"0,5-14-75 16,10 1-11-16,7-2-10 0,9-3-2 15,4-5-2-15,6-7-1 0,8-4-1 0,4-8 2 16,4-7-1-16,-3-5 1 0,8-7-2 16,-2-8-2-16,-3 1 0 0,-6 0-1 15,-8 5 0-15,-10 4-2 0,-8 11 0 16,-14 8-1-16,-11 14 0 0,-10 7-1 15,-10 11 0-15,-6 8 1 0,-7 6-1 16,-5 9 0-16,-5 8 0 0,-1 8 1 16,0 14-1-16,3 9 1 0,-1 10 0 15,2 8 0-15,0 6 0 0,2 5 0 16,2 6 1-16,4-5-1 0,7-6 1 0,10-4-1 16,10-11-1-16,10-13 1 15,19-13 0-15,8-15 0 0,10-13-1 0,6-12 1 16,3-14 0-16,0-6-2 0,0-5 0 15,-6-5-1-15,-6 1 0 0,-8 3 0 16,-6 6-1-16,-7 6 2 0,-6 11 0 16,-7 6 2-16,-8 13 1 0,-4 5 1 0,-3 4 1 15,0 3 1-15,-1 0 1 0,8-3 0 16,2-1 1-16,6-6-2 0,12-10 1 16,4-5-2-16,12-12 0 0,8-5-1 15,10-9-1-15,6-7-3 0,3-4-4 16,-2-4-8-16,4 4-12 0,-10 2-106 15,-5 1-104-15,-9 10-264 0</inkml:trace>
  <inkml:trace contextRef="#ctx0" brushRef="#br0" timeOffset="191999.79">20779 12945 291 0,'5'4'91'0,"-2"2"4"16,3-1-28-16,-2 0-10 0,-2-1-16 15,4 0-11-15,-6 2-9 0,0-1-7 16,0-5-4-16,0 5-1 0,0-1 0 16,0-4 1-16,0 4 1 0,0-4-1 15,0 5 2-15,0-5 2 0,0 0 1 16,0 0-1-16,0 0 2 0,0 0 1 0,0-5-2 15,2-2-2-15,-2-4-3 0,5-2-1 16,-5-3-3-16,6-2-3 0,0-3-1 16,-1-1 0-16,-1 2-1 0,2 4 1 15,-2 3 1-15,-4 3-1 0,3 1 1 16,-3 6 0-16,-6 3-1 0,-1 0 0 16,-6 7-1-16,0 3 0 0,-4 3 0 15,-2 5 0-15,-5 7-1 0,4 6 1 0,-1 5-1 16,2 0 0-16,5 1 1 0,1-2-1 15,3 1 0-15,5-4 0 0,5-5 1 16,0-4-1-16,7-2 0 0,5-3 1 16,7-2 1-16,4-8 1 0,4-3 1 15,6-5 0-15,12 0 1 0,2-13 0 16,7-1 0-16,4-9-1 0,3-7 0 16,4-12 0-16,-4-5-2 0,3-9 1 15,-5-3-2-15,-4-4 0 0,-8-2 0 0,-2 2-1 16,-10 2-1-16,-3 1 0 0,-14 5 0 15,-9 2-1-15,-9 8 0 0,-6 6 0 16,-9 6 0-16,-4 10 1 0,-3 8-1 16,-5 7 1-16,-3 8 0 0,3 11 0 15,0 9 0-15,0 11 1 0,2 8-1 16,3 8 1-16,-2 11 0 0,2 6 1 0,2 8-1 16,-4 7 0-16,3-2 1 0,2-2-1 15,5-3 0-15,5-6 0 0,4-6-1 16,5-13 1-16,6-11-1 0,7-10 1 15,7-7 1-15,3-6 0 0,8-3 1 16,3-10 0-16,9 0-2 0,0-5-8 16,1-3-16-16,-2-3-46 0,-2-2-70 0,-3-4-105 15,-8-2-243-15</inkml:trace>
  <inkml:trace contextRef="#ctx0" brushRef="#br0" timeOffset="192389.43">20837 13026 415 0,'0'0'99'0,"0"0"1"16,3 0-60-16,2 0-18 0,-1 0-8 0,-2-4-5 15,5 4-2-15,-1 0-1 0,-4 0-1 16,-2 0 4-16,0-3 2 0,0 3 2 15,0 0 0-15,-8 6 2 0,-1 0 1 16,-7 0-1-16,-5 4-3 0,-5 4-1 16,-6 3-3-16,-1-1-2 0,-1 4-2 0,-1-6-2 15,-3 4-10-15,5-3-8 0,-1-5-106 16,0-4-101-16,2-6-260 0</inkml:trace>
  <inkml:trace contextRef="#ctx0" brushRef="#br0" timeOffset="196784.31">1103 15227 316 0,'3'4'76'0,"3"-4"4"0,0 4-48 15,4-4-3-15,-2 0 2 0,-2 0 1 16,0 0-2-16,-2 0-2 0,1-4-3 16,-5 4-4-16,5 0-5 0,-5-4-4 0,6 4-3 15,-6-4-2-15,3-1-1 0,-3-1-1 16,0-2 0-16,-3-2-1 0,-8-1-1 15,-4-2-1-15,-5 0 0 0,-12-1-1 16,-1 4 0-16,-2 4 1 0,-3 6 0 16,2 6 0-16,3 2 0 0,3 12 1 0,8 6 0 15,7 2-1-15,5 8-1 0,10 1 0 16,0 4-1-16,14 3 1 0,6-1 0 16,6 0 0-16,5 2 0 0,0-4 1 15,0 0-1-15,1 0 1 0,-3 0 0 16,-6-4-1-16,-5 1 0 0,-6 0 0 15,-5-3 1-15,-7-2-1 0,-7-3 0 16,-10-7 0-16,-8-2 2 0,-8-7 0 16,-7-3 1-16,-5-4 0 0,0-7 1 0,-2 0-1 15,7 0 0-15,4 0-2 0,4-7-4 16,14 3-7-16,4-1-10 0,14 0-12 16,0-2-89-16,14-4-95 0,7-5-228 15</inkml:trace>
  <inkml:trace contextRef="#ctx0" brushRef="#br0" timeOffset="197003.12">1605 14929 435 0,'14'-8'97'16,"-6"8"3"-16,-1 22-73 0,0 12 0 15,-2 14-7-15,-5 10-1 0,0 9 0 16,-5 8-2-16,-2 2-2 0,1 0-3 0,-1-1-2 15,1-4-4-15,6-4 0 0,0-8-2 16,0-9-1-16,4-9 0 0,4-5-3 16,2-7-6-16,5-6-7 0,0-7-14 15,0-10-91-15,-3-7-94 0,-6-7-232 16</inkml:trace>
  <inkml:trace contextRef="#ctx0" brushRef="#br0" timeOffset="197248.55">2135 14968 467 0,'16'-16'103'0,"-9"-2"1"0,-7 11-83 15,0 11 0-15,-13 6-8 0,-3 3-4 16,-9 1 0-16,-8-3 4 0,-6-4 3 16,-2-7 2-16,-10-3 2 0,-4-9 1 15,-4-4-1-15,-1-1-2 0,-2 0-4 0,-2 3-4 16,-2 4-4-16,5 10-3 0,3 0-2 15,6 8-4-15,-1 3-1 0,6 4-4 16,6 2-4-16,6-1-7 0,4-3-6 16,9 0-11-16,10-6-21 0,12-7-67 15,7-6-87-15,10-8-197 0</inkml:trace>
  <inkml:trace contextRef="#ctx0" brushRef="#br0" timeOffset="197903.57">2226 14847 457 0,'0'-11'95'16,"-3"2"0"-16,3 12-87 0,-6 6-2 15,2 4-3-15,1 1 0 0,-4 3 0 16,0-1 4-16,1 3 2 0,0-1 4 15,4 3 2-15,2 3 3 0,0 7 1 16,0 5-1-16,0 11-1 0,-5 7-4 16,5 13-2-16,-6 10-3 0,1 4-2 15,2 3-2-15,-3-1-1 0,6-6 0 16,-5-6-1-16,5-12-1 0,0-12 0 16,0-13-1-16,0-11 2 0,0-13 2 0,0-10-1 15,5-8 2-15,1-16-1 16,2-8 1-16,3-10 0 0,-3-10-2 0,5-12-4 15,-6-7-3-15,0-4-2 0,2-1 0 16,-1 1-1-16,-2 1-1 0,3 9 1 16,-1 8 2-16,6 10 2 0,-1 10 3 0,2 13 0 15,-3 12 0-15,3 12 0 0,-2 12 1 16,-2 12 2-16,1 12 0 0,0 9 1 16,-4 7 1-16,3 6 0 0,1 6 0 15,4 1-1-15,2-4 0 0,4-4-2 16,-1-7-1-16,5-8 0 0,-4-6 0 15,0-11 0-15,-2-9 0 0,-5-7 0 16,0-9 1-16,-2-6 0 0,-1-8 0 16,1-11 1-16,-6-11-1 0,-1-13 1 0,0-9-2 15,0-6-1-15,0-8-2 16,3-3 0-16,5-1-2 0,5 1 1 16,5 11-1-16,-1 7 0 0,3 13 1 0,-3 13 1 15,-2 14 0-15,-7 17 0 0,0 21 2 16,-7 13 0-16,-2 9 2 0,2 14 0 15,-7 5 2-15,0 6 0 0,0 5 1 0,0 2-2 16,6-4 0-16,-3-4-1 0,6-6 0 16,-1-5-1-16,1-8-1 0,1-9 1 15,-1-5 0-15,3-8-3 0,-4-4-8 16,-1-2-10-16,4-1 4 0,-5-4-110 16,-2-7-101-16,-4-4-253 0</inkml:trace>
  <inkml:trace contextRef="#ctx0" brushRef="#br0" timeOffset="198436.51">3619 15120 499 0,'3'-55'119'0,"-6"1"1"16,-5 4-78-16,-3 5-11 0,-4 10-12 15,-5 9-9-15,-5 14-4 0,-3 12-4 0,-4 12-1 16,-1 13 0-16,-1 9-1 0,-3 9 0 15,1 6 2-15,-3 4 0 0,6 4 0 16,1-2 2-16,6 1-1 0,5 0 1 16,12-5-1-16,5-5-1 0,10-5 0 15,8-8-1-15,11-6 0 0,2-6 0 16,6-4-1-16,2-1 0 0,4 3 0 16,1 6 1-16,3 4-1 0,-7 12 1 15,3 9 0-15,-5 10 0 0,2 10-1 0,-7 1 1 16,-3 2 0-16,-5 0-1 0,-3-6 0 15,-7-7 1-15,-7-10 5 0,-4-9 7 16,0-4 5-16,-7-8 6 0,-6-4 5 16,-2-9 3-16,-4-6 1 0,-7-6-5 15,0-10-5-15,-6-8-6 0,-2-8-6 16,1-10-8-16,5-11-8 0,1-7-8 0,2-12-8 16,5-6-7-16,7-3-6 0,5-6-12 15,3 0-8-15,5 2 110 0,6 3-203 16,1 2-112-16,4 1-311 0</inkml:trace>
  <inkml:trace contextRef="#ctx0" brushRef="#br0" timeOffset="198620.02">3570 14991 471 0,'15'-10'100'0,"-1"4"0"0,-1 10-86 15,2 8-3-15,1 5-6 0,-2-1-2 16,-5 1 0-16,-3 0 0 0,0-4-1 15,-6 0 0-15,0-2 0 0,0 2-1 16,-8 1 0-16,1 3-4 0,-3 3-9 16,2 4-42-16,-1 1-49 0,-2 1-78 15,3-1-184-15</inkml:trace>
  <inkml:trace contextRef="#ctx0" brushRef="#br0" timeOffset="199164.24">4286 15025 543 0,'3'-16'119'16,"-3"2"1"-16,7 6-92 0,-3 5-10 15,-4-1-9-15,5-1-4 0,-5 1-1 16,-6-5-1-16,0 1 0 0,-6-5-1 16,-3 1 0-16,-3-1-1 0,-1 6-1 15,-2 7 1-15,-5 6-1 0,-3 16 1 16,-6 13-1-16,-2 14 1 0,-6 12 0 15,1 14 0-15,3 9 0 0,3 8 0 16,5-1 1-16,9-1 2 0,7-8 0 0,11-8 2 16,4-14 0-16,13-13 2 0,7-13 1 15,15-16 0-15,16-13 0 0,8-10-2 16,6-6-3-16,8-9-7 0,5-5-11 16,-1-2-18-16,-5 2-103 0,-15 3-106 15,-10-4-266-15</inkml:trace>
  <inkml:trace contextRef="#ctx0" brushRef="#br0" timeOffset="201108.79">4666 15793 403 0,'-6'0'97'0,"6"5"3"15,-4 1-49-15,-1 2-22 0,3 9-5 16,-1 2-2-16,-1 10-2 0,0 6 0 16,0 8-2-16,-1 3-3 0,-1-1-2 0,1 1-4 15,0-5-4-15,2-3-1 0,3-8-2 16,-5-7-1-16,5-4 0 0,0-7 0 15,0-5-1-15,5-7 2 0,-2-4-1 16,1-7 0-16,-1-5-1 0,-3-3-2 16,0-6-3-16,-4-1-1 0,-2-1 0 15,-5 1 0-15,1 4 0 0,-2 4 2 16,1 4 2-16,3 5 1 0,2 4 2 0,6 5 0 16,0 3 0-16,0 2 1 0,8 1 1 15,1 1 0-15,3 1 1 0,2 0 0 16,5-5 0-16,1-3 0 0,2 0-1 15,2-3-1-15,2-6 0 0,1-4-1 16,-1-1 0-16,-1-2-1 0,-2 0 1 16,-2 3-1-16,-5 0 0 0,1 7 0 0,-5 0 0 15,-1 6 1-15,-3 0-1 0,0 0 0 16,-1 0 1-16,-2 6-1 0,0-6 0 16,-1-4 0-16,-1-1 1 0,-3-1-1 15,6-2 1-15,-6-2-1 0,0-1 1 16,0 1-1-16,0-1-1 0,-6 1-1 15,3 0-1-15,-1-1 0 0,1 2-1 16,0-1 0-16,3 0 1 0,-10 1 0 16,6-1 2-16,-2 1 0 0,2 4 2 0,-1-2 1 15,0 7 0-15,2-6 0 0,3 6 1 16,0 0-1-16,0 6 0 16,0 1-1-16,0 7 0 0,0 2 1 0,0 9-1 15,0 6 2-15,0 3-1 0,0 6 1 16,0-1-1-16,-4 1 1 0,4 0-1 15,-5 1-1-15,2-1-1 0,3-6-4 16,-4-1-7-16,4-6-10 0,6-6-41 0,0-6-60 16,1-10-91-16,8-10-207 0</inkml:trace>
  <inkml:trace contextRef="#ctx0" brushRef="#br0" timeOffset="201465.49">5298 15884 445 0,'5'-15'99'16,"-1"0"0"-16,0 4-73 0,-1-1-12 15,-3 5-5-15,6 2-3 0,-6 1-1 0,0 4 1 16,-8 0 1-16,2 0 3 0,-5 0 3 16,-3 10 1-16,-6 4 2 0,0 3 1 15,-3 7 0-15,0 8-1 0,0 6-2 16,3 3-3-16,3-1-2 0,8 1-2 16,4-1-2-16,5-2-2 0,0-7 0 15,15-2-2-15,9-6 0 0,9-2 0 16,8-7 0-16,6-5 0 0,3-9-1 0,6-7-7 15,-3-5-13-15,-2-3-105 0,-3-2-104 16,-3-3-266-16</inkml:trace>
  <inkml:trace contextRef="#ctx0" brushRef="#br0" timeOffset="202019.14">6423 15845 496 0,'-15'-20'114'0,"6"3"1"0,2 5-83 16,1 6-8-16,6 2-8 0,11 4-5 15,-3 0-2-15,5 0-2 0,1 5 0 16,6 0-1-16,4 0 1 0,3-1-2 16,1 2-1-16,5-2-1 0,4 2-1 0,0 0 0 15,-4 0-8-15,0 4-12 0,-7 2-104 16,-8 0-103-16,-9 2-264 16</inkml:trace>
  <inkml:trace contextRef="#ctx0" brushRef="#br0" timeOffset="202151.79">6433 16189 532 0,'-20'5'120'0,"7"-1"0"0,10-1-86 16,5 1-12-16,10 0-9 0,9-4-7 0,12 0-2 15,7-4-1-15,13 0-2 0,6 0-12 16,6 0-16-16,2-2-95 0,4 3-100 16,-9 3-251-16</inkml:trace>
  <inkml:trace contextRef="#ctx0" brushRef="#br0" timeOffset="211913.93">16863 4017 355 0,'-9'0'77'16,"1"0"-1"-16,0 0-53 0,4 4-22 16,4 1-6-16,-5-2-1 0,5-3-1 0,5 5 0 15,-1-5 4-15,0 0 4 0,9 0 3 16,0 0 4-16,1-7 2 0,6-1 2 16,4-1-1-16,-3-1-3 0,0-2-2 15,-1-1-2-15,-1 1-1 0,-5 0 3 16,-3 0 3-16,-4 5 5 0,-7-2 4 15,2 3 2-15,-2 2 1 0,-8 4 0 16,-4 0-3-16,-4 5-2 0,-9 0-3 16,-2 0-3-16,-9 3 0 0,1-1 0 15,-1-7 1-15,0 0 0 0,8 0-2 0,6 0-1 16,5-4-4-16,9-1-10 0,8-3-16 16,15-2-93-16,9-4-94 0,7-7-239 15</inkml:trace>
  <inkml:trace contextRef="#ctx0" brushRef="#br0" timeOffset="-214377.08">7508 15384 415 0,'-5'0'103'0,"0"0"5"15,-3 0-59-15,6 0-14 0,-2 0-8 0,-2 5-6 16,3-5-5-16,-1 5-6 0,4-5-2 16,-4 4 0-16,4-4 0 0,0-5-1 15,9-4-1-15,3-4 1 0,4-2-1 16,8-4-1-16,3-3-3 0,7 0-1 15,1 0-1-15,4 5 1 0,-1 4-1 16,-4 6-1-16,-1 7 2 0,-6 11-1 16,-7 3 1-16,-9 12 1 0,-11 8 2 15,-7 10 0-15,-8 5 2 0,-9 3 0 0,-5 2 1 16,-4 0-1-16,0-5 0 0,3-7 0 16,4-5-1-16,5-7-1 0,9-6 0 15,6-10 0-15,6 1-1 0,13-5-1 16,6-4-1-16,6 0 1 0,7-6-1 15,5 0 1-15,6 3-2 0,-1-3 1 16,2 0-1-16,-3 0-3 0,0 0-7 16,-6-3-12-16,-11 3 32 0,0-4-142 0,-6 4-108 15,-3 0-283-15</inkml:trace>
  <inkml:trace contextRef="#ctx0" brushRef="#br0" timeOffset="-214042.86">8218 15487 467 0,'-4'-4'100'0,"-1"9"2"0,-1 6-76 16,2 6-7-16,-2 3-3 0,2 2-1 15,4 3 2-15,0-2 0 0,0 0-2 16,10-4-2-16,0-2-3 0,7-3-1 15,3-6-2-15,5-2 0 0,3-6-1 16,5-6 0-16,-2-7 0 0,-1-6-1 16,-3-7-1-16,-5-10-1 0,-6-5-1 0,-9-6-1 15,-7-1 0-15,-9 0-1 0,-12 1-1 16,-9 6 0-16,30 41 0 0,-80-55 2 16,34 43-1-16,-4 12 0 0,2 4 1 15,5 17 0-15,8 9 1 0,6 10-1 16,12 8-6-16,7 4-11 0,10 4-13 0,5 1-96 15,9 2-101-15,6-7-250 0</inkml:trace>
  <inkml:trace contextRef="#ctx0" brushRef="#br2" timeOffset="-209345.29">7582 15490 267 0,'-8'4'44'0,"8"-4"-9"0,6-6-62 0,3 1-8 16,0-4 3-16,2-1 28 15,-1 0 27-15,-1 0 20 0,-3-1 20 16,-4 2 14-16,-2 0 9 0,0 1 0 0,0 1-21 16,0 1-24-16,-6 2-13 0,0 1-10 15,1 3-5-15,-4 0-4 0,4 4-1 16,-3 1-1-16,2-5 2 0,4 4 0 16,2-4 0-16,0 0 0 0,0-3-1 15,8-7-3-15,4 0-1 0,2-5-1 0,5-1-2 16,0-1 0-16,3-4-1 0,0 0 1 15,2 5-1-15,0 0 1 0,0 6-1 16,-6 1 0-16,2 9 1 0,-5 5 1 16,-4 5 0-16,-6 11 2 0,-5 6 1 15,-11 11-1-15,-3 9 1 0,-3 2-1 16,-5 1-1-16,-1 1 0 0,-5-2-2 0,-1-8 0 16,1-3 1-16,-3-4-1 0,3-7 0 15,-2-3 1-15,7-6-1 16,0-3 1-16,6-4-1 0,6-3 0 15,6-3 0-15,5-5-1 0,9 2 1 0,7-2-1 16,5 0 2-16,10 5 0 0,8-5 0 16,7-5 0-16,8 5 1 0,1-5-1 15,-2 0-1-15,0-1-8 0,-3-3-9 16,-5 3-8-16,-10-1-12 0,-4 0-98 16,-5 0-104-16,-6 4-244 0</inkml:trace>
  <inkml:trace contextRef="#ctx0" brushRef="#br2" timeOffset="-209030.69">8064 15673 563 0,'0'0'119'0,"7"0"1"0,-1 0-98 0,3 4-14 16,2 3-5-16,-1 0-1 0,0 1 0 16,0 2-1-16,-1-3 2 0,2 0 0 15,-1-3 1-15,3-4 3 0,2-4 1 16,3-3 0-16,1-5 0 0,2-5 0 15,-1-5-1-15,-1-4-1 0,-2-7-2 16,-4-2-1-16,-6-6-1 0,-3-4-1 16,-4 0 2-16,-11 2 3 0,-2 0 1 15,-4 7 1-15,-6 8-1 0,-3 9 1 16,0 10-1-16,-5 9-2 0,0 0-3 0,1 17-1 16,1 6-1-16,9 8 0 0,7 5 0 15,7 5 0-15,11 1 1 0,7 2-1 16,6-2 0-16,7-1-3 0,5-7-6 15,7-4-12-15,0-3-15 0,3-6-102 16,8-3-109-16,2-7-266 0</inkml:trace>
  <inkml:trace contextRef="#ctx0" brushRef="#br2" timeOffset="-208579.03">9199 15024 512 0,'-7'-25'124'0,"-6"6"0"0,-2 4-63 15,-4 15-32-15,-4 7-14 0,-3 12-3 16,-3 12-2-16,-1 8 1 0,-4 8 0 0,4 3 2 15,5 4-1-15,4 6-2 16,8 0-4-16,5 1-1 0,8 1-2 16,0-2-2-16,12 2 0 0,0-6 0 15,6-8 1-15,2-6-1 0,5-9-1 0,3-4-1 16,4-5-2-16,0-3-5 0,2-6-7 16,0-4-10-16,1-1-13 0,-1-5-101 0,-4-5-102 15,-8-10-253-15</inkml:trace>
  <inkml:trace contextRef="#ctx0" brushRef="#br2" timeOffset="-208293.52">9130 15295 519 0,'0'0'120'16,"-5"0"7"-16,-1 0-82 0,-4 4-9 16,-8 2-6-16,-6 2-5 0,-10 5-1 15,-5 1-5-15,-7 1-8 0,-4 3-4 16,0 0-2-16,3-1-2 0,1-5-2 16,9-8-3-16,8-4-2 0,10 0-4 0,5 0-8 15,14 0-6-15,4-6-6 0,12 6-6 16,5-3-5-16,7 3-14 0,7 5-78 15,1-2-82-15,3-3-209 0</inkml:trace>
  <inkml:trace contextRef="#ctx0" brushRef="#br2" timeOffset="-208159.36">9217 15468 495 0,'-5'7'128'0,"-8"1"4"16,-9 3-64-16,-10 7-16 0,-8 5-16 15,-9 0-11-15,-4 4-7 0,-2-1-5 16,-2 0-4-16,6-5-12 0,3-6-12 15,7-7-15-15,9-8-111 0,12 0-112 16,6-15-281-16</inkml:trace>
  <inkml:trace contextRef="#ctx0" brushRef="#br2" timeOffset="-206567.71">9623 15427 548 0,'4'-15'120'0,"-4"19"1"0,-17 20-91 16,-3 19-7-16,-6 17-10 0,-4 13-4 0,-9 10 2 15,-5 9-1-15,-3 0 0 0,0-2-2 16,1-7-3-16,6-6-1 0,6-9-1 16,8-9-3-16,8-14-5 0,10-12-12 15,8-12-10-15,13-14-105 0,1-11-104 16,11-12-262-16</inkml:trace>
  <inkml:trace contextRef="#ctx0" brushRef="#br2" timeOffset="-205827.18">9689 15623 520 0,'0'-12'116'0,"-6"7"1"0,3 5-84 15,-2 9-8-15,-3 5-11 0,-5 5-4 0,-1 7-1 16,-3 5 0-16,1 5 2 0,-1 3-3 15,3 4-1-15,5 3-1 0,4 1-2 16,5-4-1-16,0 2 0 0,0-6-1 16,0-2-1-16,0-4 1 0,0-6-1 15,0-7 0-15,0-4 0 0,0-6 1 16,0-4 1-16,0-6 1 0,5-6 0 16,2-7 1-16,1-6-1 0,4-8 1 15,-3-8-1-15,3-8-1 0,2 0-2 0,-1-2 0 16,1 2 0-16,-3 2 0 0,1 1-1 15,2 8 0-15,-1 4 0 0,2 3 0 16,-2 6-1-16,1 4 1 0,-2 3-1 16,-2 6-1-16,0 3 1 0,-3 3-1 15,-2 0 0-15,-2 0 1 0,2 3 0 16,-2-3 0-16,-3 4 1 0,5-4 0 16,0 4 0-16,-5-4 1 0,2 0 0 0,3 0 1 15,-5 0 0-15,7-8 0 0,-1 2-1 16,0-1 1-16,0-1-1 15,0 0 0-15,-1-1 0 0,-1 5 0 0,-4-2 2 16,6 6-1-16,-6 0 2 0,0 0-1 16,0 0 1-16,-5 7-1 0,2 2 0 15,-4 4 0-15,-3 6-1 0,-3 4-1 16,0 2 1-16,1 8 0 0,2 7-1 16,-1 2 1-16,4 4-1 0,7-3 1 0,0 2-1 15,0-2 0-15,0-6 0 0,10-8 0 16,-7-5 0-16,3-5-1 0,0-5 1 15,-3-4-1-15,-3-3 1 0,5-1 1 16,0-6 1-16,-3 0 1 0,4-7 0 16,5-4 0-16,3-7 1 0,1-8-3 15,4-11-1-15,1-7-4 0,0-7-1 0,0-4-2 16,-2-3-1-16,-2 1 1 0,3 3 0 16,-6 7 3-16,4 7 1 0,-7 11 2 15,2 8 1-15,-4 9-1 0,-1 12 1 16,-1 7 0-16,-6 7-1 0,6 12 1 15,-6 4-1-15,0 7 3 0,0 7 1 16,-6 4 3-16,6 3 1 0,0-1 1 16,0-3 1-16,5-2-1 0,0-5 0 15,2-3-2-15,-1-6-2 0,1-5-1 16,2-5-1-16,-2-7-6 0,4-1-8 0,-3-3-7 16,0-3-11-16,-1-7-10 0,-1 0-113 15,-2-5-116-15,-4-7-271 0</inkml:trace>
  <inkml:trace contextRef="#ctx0" brushRef="#br2" timeOffset="-204950.36">10474 15704 468 0,'-5'-13'112'15,"5"5"3"-15,0-1-69 0,0 3-8 16,0-2-6-16,0 0-3 0,0 4-5 15,0-1-1-15,4-1-3 0,-4 6-3 0,0-4-3 16,0 4-1-16,2-4 2 16,-2 4-1-16,0 0-1 0,0 0-2 0,0 0-2 15,0 0-1-15,0 4-3 0,5 6-5 16,-5 3 0-16,2 7-1 0,-2 4 1 16,0 5 0-16,0 6 0 0,0 3 1 15,0 5 0-15,6 2 0 0,-6-1 0 0,0 1 0 16,0-3 0-16,2-4 0 0,-2-4-1 15,5-6 1-15,0-7-1 0,-5-7 1 16,3-2-1-16,-3-3 1 0,6-3 0 16,0-6 2-16,-2 0 0 0,0-7 2 15,6-7 0-15,-1-6 0 0,8-11 0 16,-2-11 0-16,6-10-1 0,4-6-3 16,3-8 0-16,4 0 0 0,2 0-1 15,2 4-1-15,-1 11 1 0,-4 8-1 0,-3 10 0 16,-8 9-2-16,-5 11 1 15,-2 8-1-15,-6 9 0 0,-3 8 1 16,-4 8-1-16,2 5 1 0,-2 11 1 0,0 3 1 16,-6 6 0-16,0 5 1 0,6 0-1 15,-3 0 1-15,3-1 0 0,3-5-1 16,2-1 1-16,2-5-1 0,3-8 1 0,0-2-1 16,-1-8 2-16,0-4 0 0,-1-6 2 15,-1-3 5-15,0-3 6 0,-2-4 4 16,4-13 1-16,1-7-1 0,1-12 0 15,6-11-2-15,4-9-4 0,4-14-8 16,7-3-2-16,3-5-2 0,5 1-1 16,0 2 0-16,4 7 1 0,-9 7-1 15,0 12-1-15,-10 8-2 0,-6 11-7 16,-5 8-10-16,-6 11-11 0,-8 7-9 16,-3 7-12-16,-4 5-13 0,-6 7-104 0,-3 0-110 15,0 3-257-15</inkml:trace>
  <inkml:trace contextRef="#ctx0" brushRef="#br2" timeOffset="-204179.82">11354 16211 475 0,'0'0'100'0,"0"0"2"0,0 0-83 16,0 0-4-16,0 4 0 0,0-4 4 15,0 0 1-15,0 0 2 0,3-5 0 16,2-3-2-16,1-2-4 0,7-5-4 16,1-6-4-16,5-2-2 0,1-12-2 0,5-5-2 15,-1-6 0-15,2-4-1 0,-1-4 0 16,-1-2 0-16,-2-1 1 0,0 5 0 16,-5 5 0-16,-3 3 2 0,-6 7 2 15,-8 5 2-15,0 5 2 0,-8 7 1 16,1 6 0-16,-4 4-1 0,1 10 0 15,-2 4-3-15,-3 10-3 0,-3 7-1 16,1 8-2-16,-2 7 0 0,-2 6 0 16,-1 4-1-16,1 4 0 0,1 5 1 0,1 3-1 15,1 2 1-15,2-1-1 0,1 0 1 16,2-5 0-16,3-5-1 0,2-10 0 16,4-9 1-16,4-11-1 0,10-11 0 15,2-8 1-15,4-7 0 0,3-4 0 16,1-5 0-16,-1-1 0 0,-2 0 0 15,-4 3-1-15,-2 4 0 0,-4 1 0 0,-1 9 0 16,-2 0 0-16,-4 6 0 0,3 4 0 16,3 2 0-16,-2 0 0 0,1 3 1 15,0-2-1-15,3-1 1 0,4-4-1 16,1-3 2-16,9-5 0 0,4-6 0 16,5-6 1-16,4-2-2 0,2-4-7 15,3-6-7-15,-1-1-16 0,-5-3-19 0,-8-1-96 16,-4-2-108-16,-10 3-254 0</inkml:trace>
  <inkml:trace contextRef="#ctx0" brushRef="#br2" timeOffset="-203176.89">12173 15936 230 0,'5'-12'77'0,"1"3"9"0,0 0-18 16,1 2-6-16,-1-2-1 0,1 0-6 15,0 0-6-15,-1 0-5 0,0 0-5 16,-3-2-6-16,1 3-5 0,-4 2-5 16,4 2-6-16,-4 4-7 0,0 0-5 15,0 0-3-15,0 10-1 0,-5 4-1 16,0 9 0-16,-2 7 1 0,1 2 1 15,-1 7 0-15,-6 2 1 0,1 1 0 16,-3 1-1-16,2-3 0 0,-4-5 0 16,4 1-1-16,-1-9 0 0,3-2 0 0,3-8 0 15,3-5-1-15,5-5 1 0,-4-3 0 16,4-4 0-16,0 0-2 0,0 0-1 16,0 0-5-16,4-9-9 0,-4-3-7 15,0-1-6-15,0-4-2 0,0-3-1 16,-8-3 3-16,2 1 7 0,-2 2 13 15,0 6 10-15,-1-1 10 0,-3 7 6 0,2 1 4 16,-2 3 2-16,2 4 0 0,3 0-2 16,-1 0-5-16,5 0-3 0,3 0-4 15,3 4-3-15,9-4-2 0,5 0-3 16,8 0 0-16,7 0 0 0,4 0 1 16,5-6 1-16,-1 1-2 0,1 0-2 15,-6 5-9-15,-3 0-9 0,-9 0-11 16,0 0-58-16,-8 5-39 0,-5 0-88 15,-7 0-182-15</inkml:trace>
  <inkml:trace contextRef="#ctx0" brushRef="#br2" timeOffset="-202745.12">12343 16127 426 0,'0'0'97'0,"0"4"2"0,0-4-62 16,6 4-14-16,-6-4-1 0,6 0 2 0,2 0 0 15,2-9-2-15,5-2-3 0,3-6-2 16,1-6-3-16,0-4-5 0,2-4-4 16,-5-5-1-16,0 1 2 0,-6-2-1 15,1 4 1-15,-5 3 3 0,-2 5 2 16,-4 2 2-16,0 6-1 0,0 7-1 16,0 3-1-16,-4 7-2 0,1 0-2 0,-2 4-3 15,2 9-3-15,-3 5 0 0,1 7 0 16,0 5 0-16,0 3 0 0,0 9 0 15,-2 2 0-15,-4 1 0 0,1 1 1 16,-2 1-1-16,0-3-2 0,-2-5 0 16,5-6-1-16,2-6-2 0,4-7 0 15,3-8 0-15,9-7 1 0,2-9 0 16,5-7 1-16,-1-3 1 0,1-2 2 16,3-3 0-16,-6 1 3 0,0 2 2 0,0 3 1 15,-6 6 0-15,3 0 1 0,0 7-1 16,2 0-1-16,0 0-1 0,1 0-3 15,2 7 0-15,5-4 0 0,-2 0 0 16,1 1-1-16,4-4-1 0,0 4-2 16,1-4-6-16,2-6-9 0,3 2-14 15,1-5-105-15,0-3-107 0,-2-4-266 0</inkml:trace>
  <inkml:trace contextRef="#ctx0" brushRef="#br2" timeOffset="-201678.13">13016 16547 463 0,'-5'-4'116'0,"3"4"5"0,-4-6-66 15,0 2-11-15,2 1-6 0,-2-1-5 16,2 4-6-16,-6-6-6 0,1 6-5 16,-1-3-5-16,-6 3-4 0,-1 0-1 0,-5 0-2 15,-5 0 2-15,0 0 2 0,-5 0 1 16,-2 0 1-16,-2-5 2 0,-4 5 0 16,-3-3 1-16,1 3-1 0,-3-4-3 15,-1 4 0-15,-6 0-2 0,2 0-1 0,-3 5-2 16,-3-5-1-16,-4 0-2 0,-5 0 0 15,-1 7 0-15,-1-1-1 0,-4-3 0 16,-1 2 1-16,-3-2-1 0,-1 1 1 16,0-4-1-16,-5 5 1 0,0-5 0 15,1 0 0-15,-4 0 0 0,-2 5 1 16,5 1 0-16,-6-4 0 0,-3 4 1 16,3 0-1-16,-7 2 0 0,2 6-1 15,-2-2 0-15,-4-2 0 0,1 3-1 16,1-3 1-16,0 1-1 0,9-5 1 0,-4-6 0 15,4 0 0-15,1 0 2 0,3 0 0 16,2-4 1-16,3-1-1 16,-1-1 0-16,1 6 0 0,-3-3-1 0,2-1-1 15,-1 8 0-15,1-4-1 0,-4 6 0 16,-2-3 1-16,3 2-1 0,1 1 1 16,-1-1-1-16,2 1 2 0,1-3 0 0,3-3 0 15,0 0 1-15,4 4 1 0,2-4-1 16,0 0 0-16,0 0 0 0,0 0-1 15,-1 7 0-15,2-5-1 0,-1 3 0 16,0 1 0-16,4-1 1 0,2-2 1 16,5 1 1-16,6 0 1 0,10-4 2 15,6 4 0-15,9-4 0 0,8 0 0 16,4 0-1-16,8 0-1 0,8-3-1 0,0-2-2 16,11 0-1-16,4-1-6 0,3-1-10 15,4 0-16-15,4-4-12 0,0 6-19 16,1 0-114-16,-2 5-126 0,-2-4-289 15</inkml:trace>
  <inkml:trace contextRef="#ctx0" brushRef="#br2" timeOffset="-198703.26">15050 4009 382 0,'4'-5'79'15,"1"2"-1"-15,3-2-71 0,2 1-6 16,2 1-2-16,-1-2 0 0,2-3 0 0,-1 2 1 15,3-1 3-15,0-2 3 16,-1 0 3-16,2 2 0 0,1 1 2 16,1-1-1-16,4 0 0 0,1 1-3 15,1-1-2-15,1 0-2 0,1-2-2 0,3 2 1 16,-2 0-1-16,-3 0-1 0,-1 3 1 16,-6-1-1-16,-1 5 1 0,-6-5-1 15,-6 5 3-15,-4 0 0 0,-11 5 1 16,-9 1 0-16,-6 4-1 0,-10 1 2 0,-7 1-1 15,-10 3 0-15,-2 1 0 0,2 1 2 16,5-4 2-16,1-1 0 0,10-1 1 16,10-2 3-16,10-4 1 0,5-5-2 15,12-6-1-15,0-4-1 0,15-4-2 16,4-6 0-16,9 0-4 0,10-4-1 16,2 3-1-16,4 3-7 0,0 3-103 15,-9 1-92-15,-8 4-246 0</inkml:trace>
  <inkml:trace contextRef="#ctx0" brushRef="#br2" timeOffset="-194643.74">9258 16787 397 0,'0'-4'97'0,"0"4"1"16,-3 0-60-16,-4 0-11 15,0 9-7-15,-2 3-4 0,1 5-5 16,-2 10-2-16,1 6 0 0,2 10 2 0,1 6 2 16,0 5 2-16,4 2-1 0,2 4 2 15,0-2-1-15,0-3 0 0,4-5-3 16,6-2-1-16,0-4-3 0,6-7-2 15,3-5 0-15,4-7-1 0,3-7 0 16,1-8-1-16,2-10 1 0,1-15-1 16,1-7 1-16,-3-10-1 0,-2-8 0 0,0-9-1 15,-1-4-1-15,-8-1 0 0,-5-2-1 16,-8-3 0-16,-8 0 0 0,-9 9-1 16,-5 5 0-16,-12 4 0 0,-2 9-1 15,-5 12 0-15,-6 8 0 0,0 12-1 16,-3 4 0-16,3 9-1 0,0 5-2 15,7 3-3-15,6 3-7 0,8 1-6 0,8-2-10 16,12-1-12-16,2-2-85 0,15-3-89 16,1-4-215-16</inkml:trace>
  <inkml:trace contextRef="#ctx0" brushRef="#br2" timeOffset="-194448.26">9630 17062 439 0,'5'18'102'0,"-5"0"5"16,3 1-66-16,-3 7-12 0,-4 5-2 16,-1 6-3-16,-2 2-4 0,-2 4-2 15,-1 5-3-15,3 3-5 0,1 3-3 16,1-2-3-16,2-1-3 0,-2-2-6 16,5-2-5-16,-5-8-9 0,5-3-19 15,-5-5-83-15,5-8-93 0,0-11-223 16</inkml:trace>
  <inkml:trace contextRef="#ctx0" brushRef="#br2" timeOffset="-193967.55">9887 16709 407 0,'0'-9'97'0,"5"2"2"0,-5 1-49 0,6 6-27 16,-4 0-3-16,-2 5-1 0,0 9 1 15,0 9 0-15,0 6-1 0,0 9 0 16,-6 6-2-16,4 8-2 0,2-1-5 15,0-1-3-15,2-1-2 0,5-6-2 16,0-5 0-16,5-9-1 0,1-7-1 16,1-9 1-16,4-7 0 0,1-6-1 15,3-14 0-15,2-9 0 0,-1-10-2 16,-3-10-2-16,4-7-1 0,-5-6-2 16,-5 0 0-16,-5 0 0 0,1 6 1 0,-7 11 2 15,-3 6 2-15,5 11 2 0,-5 8 0 16,0 8 0-16,0 10 0 0,0 10 2 15,-5 7 0-15,-1 9 2 0,-2 8 1 16,1 11 3-16,-1 6 1 0,-3 7 1 16,2-2-1-16,-2 7-1 0,2 0-1 15,2-6-4-15,2-6-5 0,5-5-9 0,7-6-11 16,7-7-16-16,4-14-94 0,4-13-102 16,5-10-244-16</inkml:trace>
  <inkml:trace contextRef="#ctx0" brushRef="#br2" timeOffset="-193518.39">10772 16556 453 0,'0'-7'115'0,"2"1"5"0,-2 1-58 0,0 0-15 16,0 1-9-16,0-2-6 16,0 1-4-16,-6 1-6 0,4 0-5 0,-5 0-4 15,1 2-4-15,-2 2-2 0,-3 0 0 16,-2 7-2-16,-1 3 1 0,-6 9 1 16,-6 9-1-16,-2 10 1 0,-5 7-1 15,0 8 0-15,0 5-1 0,1 11 0 16,5 1-1-16,8-3-2 0,4-4 0 15,11 0 0-15,4-6-1 0,11-8 0 16,3-12-1-16,5-4 1 0,7-10-1 0,3-8 1 16,4-8 1-16,6-7-1 15,-1-7 2-15,0-6-1 0,-5-3 2 0,-9-4-1 16,-6-3 1-16,-10-5-1 0,-10-1 0 16,-12 1-1-16,-5-3 0 0,-8 4 0 15,-5 5-1-15,-1 9-1 0,-5 9 0 16,8 8 1-16,-1 6-1 0,2 13 0 15,3 3-5-15,2 0-7 0,3 4-9 0,7-1-8 16,3 3-14-16,5-1-110 0,6-3-114 16,6-4-273-16</inkml:trace>
  <inkml:trace contextRef="#ctx0" brushRef="#br2" timeOffset="-192183.41">13578 15947 351 0,'-12'-10'100'16,"-1"2"3"-16,7 2-28 0,3 0-29 15,-1 2-13-15,4 4-10 0,0 0-6 16,4 0-3-16,2 0 0 0,3-4 1 0,5 4-1 15,7-7 3-15,4 2 2 0,9-5 1 16,9 0-1-16,3 1-3 0,3 0-4 16,3 5-2-16,-4 1-3 0,2 3-2 15,-7 0-2-15,-4 7-1 0,-2 0-1 16,-8-1 0-16,-3-1-1 0,0-1-2 16,-5-4-4-16,-2 5-3 0,-5-5-7 15,-1 0-8-15,-2 0-8 0,-8 0 1 0,-3-13-100 16,0 2-96-16,0 1-232 0</inkml:trace>
  <inkml:trace contextRef="#ctx0" brushRef="#br2" timeOffset="-191846.31">13702 16323 434 0,'-20'7'99'0,"4"1"2"0,1 2-68 16,7 0-10-16,4 0-5 0,9 1-3 15,9-5 0-15,7-2-1 0,19-4 0 16,11-9 0-16,9 1-1 0,12-6 0 15,3-1-3-15,8-3 0 0,-4 2-2 16,-4 5-1-16,-8 3-1 0,-5 4-2 16,-12 4-2-16,-6 0 0 0,-11 5-1 15,-10-2-1-15,-6 2-3 0,-9 1-5 16,-8 1-9-16,-6 5-21 0,-7-2-85 16,-7-4-95-16,-7-6-231 0</inkml:trace>
  <inkml:trace contextRef="#ctx0" brushRef="#br2" timeOffset="-190983.27">15142 15393 372 0,'-13'-10'94'0,"4"1"5"0,1 3-47 16,1 1-12-16,1 5-8 0,6 0-4 15,0 5 1-15,0 7-2 0,8 10-3 16,-1 9-4-16,2 9-3 0,0 3 1 16,-1 7-1-16,-1 2-4 0,1-2-4 15,-3-7-3-15,6-5-2 0,-2-6-2 0,3-5 0 16,4-5 1-16,3-11 0 0,8-11 0 15,4 0 1-15,8-14-1 16,2-9 1-16,3-13-1 0,0-7-1 16,-5-9-1-16,-9-2-1 0,-6-4 0 0,-11 1-1 15,-6 2 0-15,-7 10 0 0,0 6 0 16,-8 11-1-16,5 9-1 0,0 9-1 16,-3 10 0-16,-1 8 0 0,0 13 0 15,0 10 3-15,-3 10 2 0,1 9 2 0,-4 10 1 16,2 7 2-16,-1 6 1 0,1 1-1 15,3 2-1-15,4-2-1 0,4-3-1 16,0-5-1-16,12-9-3 0,-2-5-3 16,7-14-2-16,1-8-3 0,-2-10-5 15,3-10-10-15,0-6-11 0,2-8-98 16,2-5-101-16,-1-10-252 0</inkml:trace>
  <inkml:trace contextRef="#ctx0" brushRef="#br2" timeOffset="-190512.24">15820 15362 464 0,'0'-13'108'0,"-6"-1"4"0,1 3-70 15,0 5-8-15,2 0-7 0,3 6-3 16,-4-7-4-16,4 7-3 0,0 0-4 16,6 0-5-16,4-6-4 0,7 6-1 0,4 0-1 15,5 0 1-15,3 0 3 0,0 0-1 16,-3 5 2-16,-4 3 1 0,-3 4 1 16,-12 5 1-16,-7 8 1 0,0 8-1 15,-10 4 1-15,-7 4-1 0,-6-2-1 16,-4 3-1-16,2-2-3 0,1-7-1 15,0-4-1-15,9-5-3 0,4-4-2 16,11-1-1-16,11-5-2 0,7-2 0 16,7 1 0-16,8-3 0 0,5-1 1 15,3 1 2-15,1 5 1 0,-5 1 1 16,-2 5-1-16,-7 3 1 0,-8 9-1 16,-7 4 0-16,-8 3 1 0,-10 1 0 0,-7 0 1 15,-7 1 2-15,-4-6 1 0,-5-2 3 16,-3-6 2-16,-2-6 0 0,1-3 0 15,-2-8-1-15,1-7-8 0,0-4-10 16,3-3-13-16,7-6-16 0,1-3-9 16,8-7-100-16,8 3-104 0,6-4-240 0</inkml:trace>
  <inkml:trace contextRef="#ctx0" brushRef="#br2" timeOffset="-190331.72">16454 15911 538 0,'8'12'124'16,"-11"8"2"-16,-5 10-89 0,-4 5-12 16,-2 8-4-16,-5 4-5 0,1 0-6 15,1-2-3-15,1-1-2 0,7 2-2 16,3-3 0-16,6 0-4 0,0 0-10 0,3-1-14 16,3 0-7-16,-2-4-99 0,-4-1-103 15,0-12-247-15</inkml:trace>
  <inkml:trace contextRef="#ctx0" brushRef="#br2" timeOffset="-189546.19">17147 15255 504 0,'-3'-6'115'0,"3"-2"5"0,-4 4-80 0,4 0-11 16,0-2-6-16,0-1-5 0,0-1-2 15,0-5-2-15,4 1-3 0,-4-3-4 16,0-2 2-16,0 1 1 0,-12 0 1 16,0 4-1-16,-2 3 1 0,-7 4-2 15,-6 5-1-15,-6 14-3 0,-8 9-1 16,-3 13-1-16,-2 17 1 0,1 12-1 16,4 15 2-16,3 14 1 0,5 3 0 15,13 3-2-15,12-3-1 0,8-7 0 0,7-7-1 16,6-11-1-16,13-15 0 0,7-10-1 15,7-10 1-15,0-12 0 0,6-11 0 16,0-9 0-16,-5-11 1 0,-2-7-1 16,-7-8 1-16,-10-7 0 0,-10-9-1 15,-12-3 0-15,-7-5 0 0,-11-2 0 16,-5 3-1-16,-8 2 0 0,-3 8-2 16,-4 7-1-16,0 9 0 0,3 9-1 0,2 9-1 15,7 5-3-15,8 6-4 0,3 7-4 16,12 3-8-16,3 4-13 0,12 3-107 15,4-2-108-15,3-6-268 0</inkml:trace>
  <inkml:trace contextRef="#ctx0" brushRef="#br2" timeOffset="-188986.71">17881 14484 393 0,'-6'-10'97'15,"-8"1"2"-15,0 6-34 0,-5 7-40 16,2 2-7-16,-2 11-1 0,-4 6-1 16,1 8 2-16,-2 9 3 0,1 8-1 15,-2 10 1-15,0 15-3 0,4 6 0 16,-1 7-1-16,4 1-2 0,5-2-2 15,7 0-3-15,6-3-3 0,4-8-1 0,8-9-2 16,12-8-2-16,7-10-2 0,7-4-3 16,6-12-4-16,8-12-8 0,5-12-8 15,-2-7-13-15,-1-11-95 0,-4-12-101 16,-3-9-241-16</inkml:trace>
  <inkml:trace contextRef="#ctx0" brushRef="#br2" timeOffset="-188734.38">18024 14840 400 0,'0'-11'100'15,"2"3"9"-15,-2 1-51 0,0 1-11 16,0 2-3-16,-7 0-2 0,-5 0-2 16,-5 1-1-16,-9 3-5 0,-8-4-7 15,-8 4-5-15,-7 4-4 0,-7 5-2 0,-1 4-4 16,-1 2-5-16,0 2-6 0,5-2-4 15,6 2-2-15,2-5-2 0,9-6-2 16,5-1-1-16,4-5-4 0,13 0-2 16,1-5-9-16,13 1-8 0,7-3-8 15,7-3-28-15,12 0-66 0,6 1-90 16,8-1-199-16</inkml:trace>
  <inkml:trace contextRef="#ctx0" brushRef="#br2" timeOffset="-188546.86">17977 14876 433 0,'8'4'108'16,"-3"0"8"-16,-5 5-62 0,-10 2-9 16,-5 3-3-16,-9 6-6 0,-5 7-3 15,-10-1-4-15,-6 5-4 0,-8 1-4 16,1-2-3-16,-2-2-2 0,1-4-2 0,5-8 0 16,1-2-3-16,4-3-3 0,6-11-5 15,5 0-7-15,7 0-9 0,5-9-10 16,8 1-19-16,12-2-70 0,5-1-36 15,9-1-96-15,6-4-196 0</inkml:trace>
  <inkml:trace contextRef="#ctx0" brushRef="#br2" timeOffset="-188066.76">18410 15018 495 0,'0'-9'105'0,"-9"15"3"0,-8 16-81 15,-5 15-4-15,-8 13-2 0,-9 19 3 0,-5 18 1 16,-8 6 1-16,-6 7 2 16,-5 2-2-16,-6 9-2 0,3-4-5 15,0-7-2-15,5-12-2 0,3-7-1 0,9-9-4 16,11-8-3-16,12-10-4 0,6-10-5 16,11-9-8-16,9-7-7 0,0-8-14 15,12-6-18-15,3-9-97 0,6-14-109 16,0-6-252-16</inkml:trace>
  <inkml:trace contextRef="#ctx0" brushRef="#br2" timeOffset="-187297.49">18769 15287 409 0,'0'-32'100'0,"-4"7"5"16,4 7-60-16,-3 5-10 0,-1 8-10 16,-3 10-3-16,-4 10 0 0,-3 14 0 0,-4 15-1 15,-5 17-2-15,-7 9 0 0,-3 14 1 16,-5 1-3-16,-5 5-4 0,4-3-2 15,0-8-4-15,1-11 0 16,5-9-1-16,6-12 0 0,8-10-1 0,5-12 0 16,6-9 1-16,8-12-1 0,0-8 0 15,8-18 0-15,4-11-1 0,9-11-1 16,4-12-1-16,8-11-2 0,5-11-1 16,1-8-1-16,2-2 0 0,5 3-1 15,-3 6 1-15,-1 8 1 0,-6 14-1 0,-3 12 1 16,-4 20 0-16,-7 20 1 0,-8 10 2 15,-8 20 2-15,-6 13 1 0,0 13 3 16,-10 9 1-16,-6 8 1 0,-4 4 0 16,1 5-2-16,1-4-2 0,5-12-2 0,0-9-2 15,9-8 0-15,8-13-1 0,7-11 1 16,6-14 1-16,5-12-1 0,7-10 2 16,4-12 0-16,2-11 0 0,3-8-1 15,2-11-1-15,-5-11-2 0,-2-5-1 16,-2-2-1-16,-4-1-1 0,-1 4 0 15,-1 10-1-15,-4 10 1 0,2 15-1 16,-3 17 0-16,-4 13 0 0,-2 16 0 16,-7 13 1-16,-1 13 1 0,-3 13 1 15,-3 13 4-15,-3 9 2 0,-5 8 3 16,-2 1 0-16,-1 0 1 0,1-3-1 16,2-7-1-16,4-9 0 0,4-9-3 0,4-9-2 15,4-7-4-15,4-9-9 0,2-5-11 16,-1-9-16-16,0-5-74 0,0-13-42 15,-3-11-105-15,-1-7-217 0</inkml:trace>
  <inkml:trace contextRef="#ctx0" brushRef="#br2" timeOffset="-186630.26">19662 15080 453 0,'0'-22'103'0,"0"5"0"0,0 6-76 16,0 11 0-16,0 9-3 0,0 10 0 15,0 9 0-15,-7 9 2 0,-1 8 2 16,-5 12 2-16,-6 9-1 0,-1 6-5 15,-5 6-4-15,0 3-2 0,0-5-2 0,1-1-2 16,5-7-3-16,6-11-4 0,8-10-2 16,5-9-1-16,5-11 0 0,10-8 0 15,5-15 0-15,6-14 0 0,4-9 1 16,4-17 1-16,9-13-1 0,0-11-1 16,3-13-2-16,1-8 0 0,0 1-1 15,-2 1-1-15,-6 9-1 0,-5 12 0 0,-7 13-2 16,-2 20-1-16,-8 18 0 0,-6 15 1 15,-1 20-1-15,-10 13 2 0,2 12 0 16,-6 12 2-16,-5 8 1 0,-3 4 1 16,-2 3 0-16,1-3 0 0,5-8 0 15,1-9 2-15,7-8 0 0,2-13 1 16,11-8 0-16,2-13 3 0,3-15 0 16,4-14 1-16,4-14-1 0,5-12 0 15,8-16-1-15,0-13-2 0,3-16-1 16,4-10-1-16,5-9-2 0,-3 0 0 0,-2-1 0 15,-2 6 0-15,-9 10 0 0,-7 16 0 16,-4 20-7-16,-10 15-15 0,-8 12-15 16,-6 17-17-16,-6 14-109 0,-7 13-120 15,-6 6-285-15</inkml:trace>
  <inkml:trace contextRef="#ctx0" brushRef="#br2" timeOffset="-185520.13">20484 15887 406 0,'0'-11'94'0,"0"0"2"0,0 0-57 16,0 2-12-16,0 0-5 0,4 2 1 16,-4 1 0-16,5 1 1 0,-5 5 1 15,0-4-2-15,0 4-2 0,3 0-3 0,-3 0-4 16,0 0-2-16,0 0-2 0,0 0-4 16,0 5-1-16,0-5-2 0,-3 6 0 15,3-1-1-15,0 0 0 0,0 0-1 16,0-2 0-16,0-3 0 0,0 6 0 15,3-6 1-15,-3 0-1 0,0 0 1 16,0 0 0-16,0 0 0 0,0 5 0 0,0-5 0 16,0 2 0-16,0-2-1 0,-3 5 0 15,3-5 0-15,0 4 0 16,0-4 0-16,0 0 1 0,0 0 0 0,0 0 2 16,0 0 1-16,0 0 0 0,0 0 0 15,-5 0 0-15,5 0 1 0,0 0-2 16,0 0-1-16,0 0-1 0,0 0 0 15,0 0-2-15,0 0 0 0,0 0 0 16,0 0-1-16,0 0 0 0,0 0 0 16,0 0 0-16,0 0 0 0,0 3 1 0,0-3-1 15,0 0 1-15,0 4 1 0,0-4 1 16,0 0 0-16,0 0 2 0,0 0 0 16,-4 0 0-16,4 0 0 0,0 0 0 15,0 0-1-15,0 0 0 0,0-4-1 16,4 1-1-16,-4-3 0 0,7 1-1 0,-4-3 1 15,1-1-1-15,3 1 1 16,-1 1-1-16,1-3 1 0,6 2-1 16,0-8 1-16,3 0 0 0,3-7 0 15,3-3 0-15,4-10-1 0,3-5 1 16,3-10-1-16,3-4 1 0,3-4-1 0,3-4-1 16,-1-1 0-16,-1 1 0 0,0 3-1 15,-11 6 1-15,-2 0-1 0,-12 5 1 16,-4 7-1-16,-10 3 0 0,-10 7 0 15,-4 7-1-15,-6 9-1 0,-6 8-1 0,-2 12 0 16,-3 7 0-16,1 11 1 0,-1 10 1 16,-1 9 1-16,3 6 1 0,2 8 1 15,0 4 0-15,2 7 1 0,0 7 0 16,-1 1 1-16,5 0-1 0,0 2 1 16,3-6-1-16,2-6 0 0,4-13 0 15,6-10-1-15,6-15 0 0,0-9 1 0,13-11 0 16,6-13-1-16,1-9 1 0,6-5 1 15,3-7-1-15,2-1 0 0,-4 0 0 16,-5 1-1-16,-3 8-1 0,-5 8 0 16,-7 10 0-16,-7 7 1 0,0 9 1 15,-7 9 0-15,-3 5 1 0,-1 4 0 16,-1 3 0-16,2 1 1 0,5-2-2 16,5-3 0-16,7-8 0 0,7-5 1 15,11-8 0-15,7-10 1 0,10 0 1 0,10-16 0 16,3-2-2-16,4-3-3 0,-2-1-8 15,-3-1-8-15,-8 4-12 0,-11 5-16 16,-11 6-100-16,-9 8-106 0,-8 0-256 16</inkml:trace>
  <inkml:trace contextRef="#ctx0" brushRef="#br2" timeOffset="-185079.92">21504 15768 157 0,'-12'11'27'0,"1"-2"-27"0,1-2-56 15,0-3-72-15</inkml:trace>
  <inkml:trace contextRef="#ctx0" brushRef="#br2" timeOffset="-184567.29">21447 15866 367 0,'-6'8'97'0,"6"-1"4"16,-3-1-47-16,3 0-12 0,0-1-8 15,0-1-6-15,0 0-5 0,0 0-1 16,0-4 1-16,0 0 1 0,0-4-3 15,7-2-3-15,0-5-1 0,0-2-3 0,2-5-3 16,4 0-5-16,0-7-3 16,0-2-1-16,1 0 0 0,-1-1 0 15,-1 4-1-15,-4 1 2 0,-3 2 3 0,-3 8 1 16,-2 2 1-16,-2 7 0 0,-9 4-1 16,-3 12 1-16,-2 4-2 0,-3 6-3 15,-5 7-1-15,4 7 1 0,0 3 0 16,6 5 0-16,2 0 2 0,12 0-1 15,0-7 0-15,13-1 0 0,6-8-1 0,7-6 0 16,5-10 1-16,4-12-1 0,8-10 0 16,5-14 0-16,5-7-1 0,3-10 0 15,3-9 0-15,4-4-3 0,-1-3-4 16,-6-3-3-16,-6-5-3 0,-5-1-1 16,-11 0-1-16,-8 3 1 0,-10 4 2 15,-6 5 2-15,-3 9 5 0,-7 14 2 0,0 8 2 16,-8 12-1-16,-1 11 0 0,-2 0 0 15,-5 16 1-15,2 10 0 0,-3 13 1 16,-1 11 0-16,-1 7 3 16,-2 5 0-16,-1 6 1 0,0 3 1 0,5 0-1 15,1-5 0-15,7-5-2 0,9-4 0 16,4-6-1-16,12-11 1 0,9-6 0 16,5-13 0-16,9-11-5 0,5-10-8 15,2-17-16-15,1-3-118 0,-3-11-118 16,-2-7-302-16</inkml:trace>
  <inkml:trace contextRef="#ctx1" brushRef="#br2">5109 17442 0,'0'0'0,"0"0"16,0 0-1,0 0-15,0 0 16,0 0-16</inkml:trace>
  <inkml:trace contextRef="#ctx0" brushRef="#br0" timeOffset="-177346.67">1569 17448 471 0,'-7'-6'114'0,"-3"-6"3"16,-1 0-73-16,2 0-10 0,-5 2-9 15,-1-2-4-15,-3 0-6 0,-4 2-2 16,-1 2-3-16,-3-1-2 0,-1 6-1 0,1 3-1 16,2 0-1-16,4 7-2 0,4 5 0 15,8 3-1-15,8 7 0 0,7 6-1 16,10 8 0-16,3 3 0 0,4 4-1 16,4 4 1-16,-3-2-1 0,1 3 0 15,0-1-1-15,-4 1 1 0,-2 0-1 16,-5 4 0-16,-3-1 0 0,-2-2 0 15,-7-8 1-15,-8-1 0 0,-3-6 0 16,-12-5 0-16,1-8 0 0,-8-4 1 0,-6-6 0 16,-9-7 0-16,-1-4-2 0,3-9-2 15,-1-3-6-15,5-2-9 0,6-7-10 16,12-4-51-16,13-4-50 0,13-6-90 16,10 0-197-16</inkml:trace>
  <inkml:trace contextRef="#ctx0" brushRef="#br0" timeOffset="-177119.24">2104 17109 529 0,'-4'0'109'0,"-6"21"2"0,-1 5-96 15,0 16-1-15,-4 7-3 0,0 8 2 16,-4 6 0-16,-1 3 1 0,0 3 0 15,0-1-3-15,2-1-2 0,4-5-3 0,-1-2-2 16,3-6-1-16,1-2-4 0,5-5-6 16,2-5-9-16,4-7-14 0,0-6-96 15,6-10-99-15,5-19-246 16</inkml:trace>
  <inkml:trace contextRef="#ctx0" brushRef="#br0" timeOffset="-176913.78">2493 17200 574 0,'0'-15'130'16,"-11"9"1"-16,-5 1-95 0,-9 11-6 15,-3 3-13-15,-10 1-5 0,-2-3-3 16,-6 0 1-16,0-7 0 0,-2 0-1 16,-3-11-1-16,-2-2-2 0,7-3-1 15,-1-3-1-15,0-1-3 0,2 0-5 0,-1 5-4 16,5 4-6-16,2 6-10 0,6 5-16 15,1 8-102-15,11 3-108 0,9 4-260 16</inkml:trace>
  <inkml:trace contextRef="#ctx0" brushRef="#br0" timeOffset="-176306.11">2653 17131 424 0,'0'10'99'15,"-6"3"1"-15,0 1-37 0,-1 7-49 16,-1 3 0-16,0 5 5 0,-3 0 4 16,0 5 5-16,1 5 2 0,-2 8 2 15,-2 8-1-15,-5 9-5 0,-7 9-5 0,0 13-5 16,-2 9-4-16,-4 0-3 16,1 0-3-16,1-7-3 0,4-7-1 0,1-15-1 15,7-15 0-15,1-15 0 0,3-12 1 16,2-11-1-16,5-9 1 0,2-11 0 15,5-11 0-15,0-11 0 0,0-10 1 16,9-17-2-16,1-12 0 0,3-20-1 16,4-7 0-16,1 1 0 0,5-7-1 0,0 1 1 15,7 9-1-15,-1 9 0 16,2 18 1-16,-4 12 0 0,0 12-1 16,0 20 1-16,-1 15-1 0,-6 17 1 0,-2 12 0 15,-3 16 0-15,-2 14 0 0,0 9 1 16,-3 5 1-16,-1 11-1 0,0 5 1 15,1 1 0-15,-1-4 0 0,3-6 0 16,-3-9 0-16,3-6-1 0,1-13 1 16,-5-11-2-16,2-14 0 0,-1-9 1 15,-4-7-1-15,2-13 1 0,0-8 0 0,1-19 0 16,4-14-1-16,1-17-2 0,6-12-2 16,-1-8-2-16,1-11-1 0,3-6 0 15,0 7-1-15,4 10 2 0,0 10 1 16,-1 18 3-16,-3 13 1 0,-3 19-1 15,-4 18 1-15,-3 14 0 0,-5 14-1 0,0 14 2 16,-1 9 1-16,-2 12 4 16,-4 5 3-16,3 5 4 0,-3 3 2 0,4 2 2 15,-2 0 0-15,5-4-1 16,6-3-2-16,0-8-3 0,6-8-4 16,2-5-2-16,3-9-1 0,-2-9-3 0,-1-8-11 15,-4-7-13-15,-3-2-14 0,-7-3-78 16,-7-5-38-16,-8 0-106 0,-5-14-213 15</inkml:trace>
  <inkml:trace contextRef="#ctx0" brushRef="#br0" timeOffset="-175663.43">4003 17412 470 0,'-23'-58'111'15,"0"-3"4"-15,1 4-79 0,1 5 0 0,-2 9-7 16,2 7-5-16,-9 12-4 0,-5 13-4 15,1 11-4-15,-8 22-2 0,-3 13-4 16,-3 19-2-16,4 17-1 0,3 10-1 16,7 8 1-16,2-1-1 0,7-1 1 15,12-7-1-15,7-8 0 0,11-13 0 16,4-13 0-16,14-9-1 0,6-11 1 16,11-7-1-16,12-1 0 0,2 0-1 15,5 2 1-15,-6 5 0 0,-1 6-1 16,-12 12 1-16,-7 5 1 0,-12 9 0 0,-8 3 1 15,-6 8-1-15,-7 3 1 0,0 1-1 16,-3-6 0-16,-6 1 3 0,0-7 4 16,-4-9 4-16,-2-13 6 0,-3-6 3 15,2-8 3-15,-3-12 1 0,-1-12-4 16,-4-9-3-16,3-14-5 0,-3-10-5 16,2-15-4-16,3-14-4 0,6-9-1 0,6-10-2 15,7-4 0-15,6 4-7 0,5 3-9 16,5 6-12-16,3 8-11 0,7 5-13 15,-4 8-105-15,4 7-115 0,0-4-260 16</inkml:trace>
  <inkml:trace contextRef="#ctx0" brushRef="#br0" timeOffset="-175463.97">4014 17196 413 0,'7'-27'101'15,"1"6"3"-15,1 7-58 0,1 5-7 16,-2 6-5-16,-2 3 0 0,-6 13-2 16,-4 3-2-16,-4 7-3 0,-6 5-4 0,1 7-5 15,-1 5-5-15,-1 1-7 0,2 5-11 16,6 1-15-16,2-3-61 0,5 1-51 16,6-6-98-16,4-7-222 0</inkml:trace>
  <inkml:trace contextRef="#ctx0" brushRef="#br0" timeOffset="-175166.76">4584 17672 527 0,'0'-13'114'16,"-4"-1"0"-16,4-4-93 0,0 0-4 0,-6-4-2 15,-1-5 0-15,-2-4 0 0,-2-3 2 16,-3-2 3-16,-1 1 2 0,-3 2 0 15,-1 6 0-15,-4 8-3 0,-3 14-2 16,-6 10-3-16,-2 15-4 0,-5 16-4 0,-1 9-3 16,6 10-2-16,0 7 0 0,5 9 0 15,9 1 1-15,10 9 0 0,10-6 0 16,0-3 1-16,17-4 0 0,8-2 0 16,6-11-1-16,8-10 0 0,5-14 0 15,13-10-1-15,2-8 0 0,0-7-8 16,-3-6-9-16,0-6-12 0,0 2 102 15,-3-2-222-15,-6 6-131 0,-4-9-353 16</inkml:trace>
  <inkml:trace contextRef="#ctx0" brushRef="#br0" timeOffset="-174522.48">5420 18141 498 0,'-17'-24'118'0,"-3"0"3"0,-2 8-82 16,1 6-10-16,-2 6-7 0,-6 4-7 16,-1 10-5-16,0 8-4 0,3 9-2 15,1 11-2-15,5-1 0 0,5-4 0 16,7 3-1-16,9-3 1 0,0-7-1 16,14-10 0-16,5-16 0 0,5 0 0 0,4 0 0 15,0-4 0-15,3-2 0 0,-3-1-1 16,-7 0 0-16,-3 15-1 0,-7 8 2 15,-3 14 0-15,-6 7 0 0,4 8 0 16,-2 10 1-16,0 7 1 0,2-1-1 16,1 1-2-16,1-6 1 0,-1 1-1 15,-3 2 1-15,2-6-1 0,-6-11 2 16,0-6 1-16,0-9 3 0,0-6 3 16,0-10 6-16,-5-10 5 0,0-1-1 15,-2 0-1-15,-2-10-1 0,-1-12-3 0,-7-10-9 16,1-11-11-16,-1-8-9 0,2-9-5 15,4-4-7-15,7 6-10 0,4 10-109 16,10 1 4-16,4 6-83 0,2 4-175 16</inkml:trace>
  <inkml:trace contextRef="#ctx0" brushRef="#br0" timeOffset="-171806.82">6086 18147 462 0,'-4'0'112'0,"4"0"4"16,-8 0-76-16,-3-5-6 0,1-4-6 0,-8-1-7 15,-2-5-6-15,-6-6-3 0,-1-3-2 16,-5-2 1-16,4-2-1 0,-1 2 1 15,4 2 0-15,0 7 0 0,6 9-2 16,2 8-1-16,4 15-2 0,3 8-2 16,2 4-1-16,2 7-1 0,1 7 0 0,5 6 1 15,0 0-1-15,0-6 1 0,6-2-1 16,0-4 0-16,1-5-1 0,5-9 0 16,-3-15 1-16,5-6 0 0,3 0 0 15,-2-16 0-15,4-10 0 0,0-8 0 16,-5-1-2-16,-2-2 0 0,-6 0 0 15,-3-1-1-15,-3 10 0 0,0 9 0 16,0 7 0-16,0 5 0 0,0 7-1 0,12 5 0 16,0 6 0-16,1 3 1 0,2 2 0 15,5 1 1-15,4 3 0 0,-2 1 2 16,-3 3 1-16,2 1 0 0,5 0 0 16,-4-2 1-16,-4-3-1 0,0-5-3 15,-3-2-8-15,1-5-17 0,-3-3-5 16,-8-5-109-16,0 0-110 0,-5 0-269 15</inkml:trace>
  <inkml:trace contextRef="#ctx0" brushRef="#br0" timeOffset="-171322.36">6345 17986 429 0,'13'-22'104'15,"-1"4"4"-15,-2 5-63 0,3 4-12 16,0 5-9-16,0 8-5 0,-1 5-5 16,0 1-1-16,1 5-2 0,-4 4 1 0,3 0 1 15,-3 1 2-15,2 1 2 0,-4-3 2 16,-2 0 0-16,2 0 1 0,-7-1-2 15,0 1-3-15,-7 1-2 0,1 1-4 16,-5-2-2-16,3 1-1 0,-7-3-2 16,-1-3 0-16,0-2-1 0,-8-5-1 15,2-2 0-15,-4 0-3 16,-1-1-5-16,1-3-6 0,1 0-7 0,6 0-8 16,7 0-11-16,9 0-6 0,8 0-9 15,9-8-84-15,6-1-88 0,7 0-211 16</inkml:trace>
  <inkml:trace contextRef="#ctx0" brushRef="#br0" timeOffset="-171117.86">6896 17945 577 0,'0'0'123'0,"0"0"2"0,9 0-97 16,1 0-9-16,4 0-5 0,5-6-1 15,1 1-1-15,6-4 1 0,-1-1-1 16,1-1-3-16,-3 1-4 0,-3 1-3 16,-1 3-6-16,-6 2-10 0,-5 4-17 15,-3 10-106-15,-5 1-109 0,-6 4-274 0</inkml:trace>
  <inkml:trace contextRef="#ctx0" brushRef="#br0" timeOffset="-170951.31">6926 18373 564 0,'0'7'120'0,"3"-3"4"16,7 4-97-16,4-2-6 0,6-2-1 0,2-4 3 15,9-5 0-15,3-8-1 0,5 0-2 16,2-2-5-16,4 2-4 0,-4-1-11 16,-1 5-14-16,-3 2-19 0,-9 7-110 15,-2 0-114-15,-6 0-286 0</inkml:trace>
  <inkml:trace contextRef="#ctx0" brushRef="#br0" timeOffset="-167458.63">16668 4701 330 0,'-24'0'79'0,"11"-4"5"15,4-4-51-15,4 0-5 0,5-2-2 16,-7 2-2-16,7-2-3 0,0 2 3 15,0 1-3-15,7 1-3 0,-2 0-2 16,2 0-1-16,5 0-1 0,3 2-3 16,6 4-5-16,3-3-1 0,5 3-1 15,10 0-2-15,1 0 0 0,0 0-2 0,5 3 1 16,-2-3-1-16,-2-3 0 0,-5 3 0 16,-4-6 0-16,-6 3 1 0,-5 3-1 15,-6-7 0-15,-3 7 1 0,-2-3 2 16,-6 3 5-16,-4-4 3 0,0 4 0 15,0-4 0-15,-8 4 0 0,-4 0 1 16,-3 0-3-16,-5 0-5 0,-6 0-3 16,-2 6 1-16,-8 2-1 0,1 1 0 0,-5-1 0 15,1 5 1-15,0-2 1 16,4 2 1-16,3-2 0 0,6-2 1 16,5 1 0-16,8-6-1 0,7-4 0 0,11 0-1 15,4 0-1-15,13-4-2 0,7-4 1 16,5-2 0-16,4-2-1 0,1 2 1 15,2-2 0-15,-5-1-1 0,-3 1 0 16,-5 1 0-16,-6 0 1 0,-8 4 1 16,-6-1 1-16,-8 3 0 0,-11-1 1 0,-7 6 1 15,-9 0-1-15,-10 0 0 0,-2 8-2 16,-3 3-2-16,-3-1-7 0,6 2-14 16,2 1-111-16,6 3-108 0,11-5-280 15</inkml:trace>
  <inkml:trace contextRef="#ctx0" brushRef="#br0" timeOffset="-164451.2">8489 17726 413 0,'-11'3'94'0,"0"-3"0"15,2 0-65-15,0 4-9 0,4-4-4 16,-1 0-1-16,2 0 1 0,-1-4 1 0,1 4 1 15,1-5 1-15,3 5 0 0,-5-5-1 16,5 5-3-16,0 0-2 0,-3-3-3 16,3 3-2-16,0 0-2 0,0 0-1 15,-5-4-2-15,5 4 0 0,-7-4 0 16,3 4-1-16,-1-3 1 0,1 3 0 0,-1 0-1 16,5-4 0-16,-3 4 0 0,3 0-1 15,0 0-1-15,3 0 1 0,-3-5-1 16,6 5 1-16,-2-4-1 0,1-1 1 15,1 2 0-15,1-1 0 0,3-1 0 16,-1 2 0-16,4-4-1 0,1 3 1 16,0-3-1-16,5 1 1 0,-2 0-1 15,2 1 1-15,1 2 0 0,-4 3-1 0,-1 0 2 16,-3 4-1-16,-8 7 0 0,-4 5 1 16,-8 6-1-16,-4 5 1 0,-5 5-1 15,-3 5 0-15,1 3 0 0,-2 4 0 16,-1 0 0-16,5 1 0 0,0-2 0 15,4-3-1-15,2 0 1 0,3-4-1 16,8-4 0-16,0-6-1 0,6-4 1 16,5-5-1-16,5-4 0 0,6-7 0 0,5-6 0 15,3-8 1-15,2-4 1 16,5-1 0-16,-1-2 1 0,-2 5 1 0,-1 4-3 16,-4 6-7-16,-3 5-16 0,-6 6-105 15,-4 8-107-15,-6-2-271 0</inkml:trace>
  <inkml:trace contextRef="#ctx0" brushRef="#br0" timeOffset="-163986.92">8920 17542 506 0,'-6'-18'114'0,"0"3"2"16,6 3-85-16,-2 2-11 0,2 6-7 16,0 4-3-16,0 14-2 0,0 1-3 15,0 7-1-15,0 5-1 0,-6 4 0 16,0 1 0-16,3 0 0 0,3-4-1 15,0-3 0-15,3-3-1 0,9 1 0 0,3-4 0 16,4-5 0-16,4 1 0 0,2 1-1 16,3 2 1-16,-4 1-1 0,1-1 1 15,-4 7-1-15,-1 3 0 0,-7 4 1 16,-2 2-1-16,-5-2 2 0,-6 2 1 16,-11-3 4-16,-2-2 3 0,-4-3 2 15,-2-3 1-15,-4-3 1 0,-1-1-1 16,2-8-1-16,-1-5-4 0,0-6-2 15,2-9-2-15,2-1-2 0,0-5-1 0,2 1-2 16,0 0-3-16,4 0-3 0,-1 3-5 16,5 2-6-16,3 3-6 0,2 0-8 15,4-1-8-15,4 1-93 0,2-5-94 16,3-7-233-16</inkml:trace>
  <inkml:trace contextRef="#ctx0" brushRef="#br0" timeOffset="-163787.92">8908 17639 503 0,'-7'-21'114'0,"7"-3"3"0,0-2-81 16,9 1-7-16,2-1-8 0,3-1-3 16,4 0-1-16,6 1-3 0,0 6-2 15,8 4-4-15,2 5-1 0,5 4-3 16,1 7-3-16,2 0-15 0,2 5-6 0,-5 5-109 15,-1-2-105-15,-7-3-270 0</inkml:trace>
  <inkml:trace contextRef="#ctx0" brushRef="#br0" timeOffset="-162037.17">10006 17305 452 0,'0'-19'110'15,"0"1"3"-15,-7 9-70 0,0 9-8 16,-6 4-8-16,-2 14-6 0,-9 11-4 0,1 12-3 16,-7 10-1-16,3 8-1 0,1 4-2 15,6 2-2-15,6 2-2 0,7 0 0 16,7-3-2-16,15-6-1 16,4 1 0-16,10-8-1 0,4-5-1 0,4-7 0 15,3-9-2-15,0-9-3 0,-3-8-4 16,-3-9-6-16,-2-4-4 0,-4-4-7 15,-6-6-11-15,-3-5-92 0,-7-12-92 16,-6-5-227-16</inkml:trace>
  <inkml:trace contextRef="#ctx0" brushRef="#br0" timeOffset="-161851.67">9655 17662 498 0,'-22'0'110'0,"10"5"2"16,12-5-83-16,7 0-9 0,12 0-6 15,10-5-4-15,11 5-2 0,9-4-1 0,1 0 0 16,6 1-1-16,-7 0-1 0,3-2-2 16,-9 5-1-16,-5-4-3 0,-8 4-8 15,-9 0-8-15,-6 0-8 0,-9 9-15 16,-6-1-79-16,-14 1-89 0,-5 2-204 16</inkml:trace>
  <inkml:trace contextRef="#ctx0" brushRef="#br0" timeOffset="-161719.02">9834 17737 323 0,'-52'8'163'0,"2"8"-52"0,4-1-43 0,8-2-14 15,11 0-16-15,9-3-9 0,15-2-8 16,6-1-3-16,16-7-4 0,8 0-2 16,18-9-4-16,9 2 1 0,10-3 0 15,2-1-1-15,2 0-3 0,-2 0-12 16,-2 3-36-16,-15 8-84 0,-9 0-103 16,-9 0-253-16</inkml:trace>
  <inkml:trace contextRef="#ctx0" brushRef="#br0" timeOffset="-161173.58">10771 17262 494 0,'-17'4'111'0,"-3"11"1"0,-9 19-84 16,-7 16-7-16,-2 14-6 0,-11 8-3 16,-4 7 0-16,-7 6-1 0,-2 6 0 15,-1 0 0-15,1-8-1 0,3-4 0 0,4-4-2 16,9-5-2-16,10-16-1 0,8-13-3 16,6-11-4-16,9-11-7 0,5-9-7 15,8-10-6-15,11-15-6 0,2-2-9 16,7-8-36-16,5-2-50 0,1-4-74 15,3 0-175-15</inkml:trace>
  <inkml:trace contextRef="#ctx0" brushRef="#br0" timeOffset="-160421.03">11152 17423 478 0,'0'-17'109'0,"-8"4"1"0,1 7-80 16,-2 6-9-16,-2 0-4 0,2 8-5 16,-4 3-2-16,1 9-1 0,-1 8-1 15,-2 7-1-15,-2 7 0 0,-1 7 1 16,-4 6-1-16,-6 5 0 0,2 1 0 15,0 0-1-15,-5-1 0 0,4-3-1 16,4-7 0-16,3-10-2 0,3-6 1 0,2-11-1 16,9-6 1-16,0-9 0 0,6-8 0 15,5-8 0-15,2-13 0 0,12-13-1 16,3-7 0-16,5-15 0 0,6-10-2 16,6-9-1-16,0-4 1 0,0 4-1 15,0 4 1-15,-5 7-1 0,-6 14 1 0,-2 13 0 16,-7 10-1-16,-4 18 1 0,-3 17 0 15,-6 15 0-15,-3 12 0 0,-3 12 1 16,-4 9-1-16,-3 7 1 0,-3 5-1 16,0 3 1-16,0-1 0 0,7-5-1 15,3-8 0-15,0-7 1 0,3-11-1 16,5-10 0-16,4-11 1 0,-1-13 1 16,3-11 0-16,2-14 0 0,6-9 0 15,-1-11 0-15,7-13-1 0,2-9 0 16,-1-7-1-16,3-6 0 0,-5 2 0 15,-1 2-1-15,-4 8 0 0,-5 11 0 0,-4 13 0 16,-6 12 0-16,-5 17 0 0,-2 17 0 16,0 17 1-16,-5 10-1 0,-4 9 0 15,1 8 1-15,-1 2-1 0,1 3 1 16,5 2 0-16,3-5 0 0,0 1 0 0,0-3 0 16,3-4 0-16,5-1 0 0,2-8 0 15,2-6-1-15,-3-7-6 0,3-7-10 16,-2-8-13-16,-3-1-110 0,-1-3-110 15,-2-3-279-15</inkml:trace>
  <inkml:trace contextRef="#ctx0" brushRef="#br0" timeOffset="-159712.45">11827 17365 483 0,'-7'-17'110'0,"1"0"4"15,2 6-80-15,4 3-10 0,-4 8-7 16,4 0-3-16,0 11-2 0,4 9-1 15,-4 11 0-15,3 9-1 0,-3 10 0 16,4 9 1-16,-4 1 0 0,0 3-2 16,-4-3-3-16,-1-5 0 0,1-7 0 0,0-5-1 15,0-6 1-15,4-4-1 0,0-10 0 16,0-4 0-16,6-4 0 0,-2-10 0 16,4-5 0-16,4-15 0 0,3-8 0 15,4-12 0-15,5-11 0 0,4-9-2 16,0-10 0-16,1-7-2 0,0-3-1 15,-2 1 1-15,-4 6 0 0,-3 11 0 0,-3 9 0 16,-4 12 1-16,0 16-1 0,-2 12 1 16,-3 16-1-16,-5 12 0 0,-3 12 0 15,0 9-1-15,0 10 1 0,-5 7-1 16,-1 3 1-16,-2-4 0 16,4 1-1-16,-2-8 1 0,6-6-1 0,0-6 1 15,0-7 0-15,7-7 0 0,3-3 0 16,0-4 2-16,2-10 1 0,2-7 4 15,-1-7 2-15,5-12 0 0,2-11 1 16,2-10 0-16,2-8-1 0,4-11-2 0,3-9-3 16,4-6-3-16,-2 1-1 0,-2 4 0 15,-1 5-1-15,-3 9-6 0,-2 11-10 16,-9 16-13-16,-5 14-16 0,-4 14-16 16,-7 7-92-16,0 10-108 0,-12 5-239 15</inkml:trace>
  <inkml:trace contextRef="#ctx0" brushRef="#br0" timeOffset="-159032.05">12693 17769 506 0,'0'0'116'0,"-4"-7"1"0,4-3-84 16,4-2-10-16,6-5-6 0,3-4-6 15,4-5-3-15,1-7-3 0,8-6 1 16,2-6-1-16,-1-5 0 0,0-3 0 15,-2-5-1-15,-2-2 0 0,-5 2-1 0,-5 5 0 16,-8 5 0-16,-5 9 2 0,-5 5 2 16,-6 11 2-16,-6 8-1 0,-2 11 0 15,-7 8 1-15,2 9-2 0,-5 10-2 0,1 6-3 16,-3 8-1-16,3 9 0 0,2 5 0 16,6 7-1-16,1 4 1 0,6 3-1 15,2 6 0-15,4-6 0 0,4 1 0 16,3-6 0-16,6-7-1 0,1-9-1 15,1-11 0-15,5-10 0 0,4-9 0 16,1-10 1-16,0-8-1 0,-2-3 2 16,0 0 0-16,-4 0 0 0,-3 3 1 15,-2 4-1-15,-7 9 1 0,4 6-1 0,-4 6 1 16,0 4 0-16,0 5 0 0,2 0-1 16,5 0 1-16,6-4 0 0,5-5 0 15,6-3 1-15,7-6 0 0,4-12-1 16,6 0 1-16,2-14 0 0,1-7-6 15,-1-6-9-15,-4-3-15 0,-6-3-108 16,-1-1-108-16,-9 4-274 0</inkml:trace>
  <inkml:trace contextRef="#ctx0" brushRef="#br0" timeOffset="-158185.93">13600 17542 500 0,'-6'-21'119'0,"-1"4"1"16,3 0-82-16,-2 9-9 0,2 1-9 15,1 7-5-15,-2 9-6 0,-2 5-4 0,1 4-1 16,-1 6 1-16,-1 2-1 0,-3 8 0 16,2 0 0-16,-3 3-1 0,-2 1-1 15,-2 1 0-15,0 2-1 0,-2 0 0 16,-1 0 0-16,4-1 0 0,1-5 0 16,3-5 0-16,3-10 0 0,1-7 0 15,1-13 0-15,0-10 0 0,2-12 0 16,-1-6 0-16,-1-7 0 0,0-2-1 15,1 0 0-15,3 5 1 0,2 6-1 16,-5 7 0-16,5 5 0 0,6 8 0 0,1 3 0 16,6 3 0-16,4 0 0 0,4 0 0 15,7 3 1-15,3-3-1 0,3 0 0 16,1-6 0-16,4-4 0 0,0-3 1 16,2-5-1-16,-3-1 0 0,-3-3 1 15,1-1-1-15,-7 0 1 0,-4-2 0 16,-7 3-1-16,-7-3 2 0,-5 2 0 0,-6 1 2 15,-8 2-1-15,-3 5 2 0,-3 3 0 16,-1 5-1-16,0 7 1 0,-1 0-2 16,2 7 0-16,2 9-1 0,1 5 0 15,1 4 0-15,1 7-1 0,-2 2 1 16,3 5-1-16,0 1 0 0,-2-3-1 16,1 3 1-16,-1 0-1 0,6-2 0 15,-1-3 0-15,5-4 0 0,2-5 0 16,5-5 0-16,5-13 0 0,5-11 0 15,1-10-1-15,4-4 1 0,-2-1-1 0,0-2 1 16,-5 5-1-16,-2 3 1 0,-4 6-1 16,0 6 1-16,-3 0 0 0,-2 6 0 15,5 3 1-15,1 2-1 0,4 4 0 16,5 0 0-16,2 2 0 0,5-2 1 0,0-4-1 16,8-6 0-16,3-5-1 0,2-10-8 15,3-1-16-15,2-6-110 0,-4 0-112 16,-4-6-284-16</inkml:trace>
  <inkml:trace contextRef="#ctx0" brushRef="#br0" timeOffset="-157313.39">14391 18123 468 0,'0'-6'116'0,"-5"-1"5"0,3 1-69 16,-2 1-12-16,-3 1-10 0,7 4-5 15,-5-6-3-15,5 6-4 0,-4-5-3 16,-1 5-2-16,-1 0 0 0,0-4-2 15,-1 4-1-15,-3 0-2 0,-1-4-2 16,-2 4-1-16,-5 0-2 0,2 0 0 16,-8 5-1-16,1-2 0 0,-4 4-1 0,-5 0 1 15,-2-1-1-15,-4 0 1 0,-7-1 0 16,-7-2 0-16,-2 2 0 0,-5 2 1 16,-3 0 1-16,-4 3 0 0,-5-1 1 15,-2 2 0-15,-1-3-1 0,-4 3 1 16,-3 1 0-16,-3-2-1 0,2-3 0 15,-3 2 1-15,-3-2 0 0,4 2 0 0,-2 0 1 16,1 4 0-16,-1-6-1 0,2 0-1 16,-3-4 0-16,4 5 0 0,1 0-1 15,-1-3-1-15,2-5 1 0,0 0-1 16,-4 0 1-16,4 4-1 0,0 0 0 16,-1-4-1-16,1 0 1 0,2 0-1 15,-3 0 0-15,5 3 0 0,-3-3 0 16,1 0 0-16,2 0 0 0,-2 0 0 15,0 0 0-15,-1 0 0 0,2 0 0 16,-1 0 1-16,4 0 0 0,-1 0 0 0,2 0-1 16,-1 0 1-16,-2 0-1 0,2 0 0 15,-4 0-1-15,0 0 0 0,-4 0 1 16,-3 0-1-16,-2 0 0 0,-3 9 1 16,0-2-1-16,2 2 1 0,-2 2-1 15,-4 2 1-15,-2 3-1 0,4 0 1 16,3-6 0-16,1 0 0 0,-3 1 1 0,1-3-1 15,5 2 2-15,-1-5 0 0,6 0 1 16,4-2 1-16,0-3 2 0,6 0-1 16,1 0 1-16,5 0-1 0,8-3-1 15,-2 3-1-15,4-5-1 0,4 5-2 16,5-8 0-16,6 5 0 0,7-1-3 16,5-1-4-16,8 1-12 0,6-1-15 15,10 0-13-15,7-1-5 0,10-2-119 0,9-7-122 16,4 0-279-16</inkml:trace>
  <inkml:trace contextRef="#ctx0" brushRef="#br0" timeOffset="-155298.17">15227 4745 436 0,'33'-9'90'0,"-5"7"1"0,0 2-83 16,3 4-4-16,-1-4 0 0,-2 0-2 15,0-6 0-15,-5-3 1 0,-2-1 0 16,-5-2 3-16,-2-1 1 0,-4 3 0 0,-4 0 2 16,-6 3 2-16,0 1-1 0,0 3-1 15,-10 3-2-15,-4 0-2 0,-6 0 0 16,-6 5-1-16,-7 4-2 0,-7 4 3 16,-3 2 0-16,-6 2 4 0,2 1 2 15,4 1 1-15,0-4-1 0,8-2 1 16,5-3-2-16,9 0-2 0,8-3-3 0,5-7-2 15,8 0-1-15,0 0-1 0,11-10-1 16,5-2 1-16,9-3-1 0,6-4 1 16,7 0-1-16,1-2 1 0,3 2-1 15,-3 3 1-15,-3 4-1 0,-7 5 1 16,-6 1-1-16,-7 6 4 0,-13 0 3 16,-3 0 1-16,-12 0 0 0,-7 0 0 0,-5 0 0 15,-3-6 0-15,-3 0-6 16,0-1-9-16,3 0-12 0,5-1-107 15,8 2-104-15,5-1-265 0</inkml:trace>
  <inkml:trace contextRef="#ctx0" brushRef="#br0" timeOffset="-150957.11">11748 18367 270 0,'-8'0'0'0,"-1"0"-38"0,5-6-194 15</inkml:trace>
  <inkml:trace contextRef="#ctx0" brushRef="#br0" timeOffset="-150539.1">11662 18436 440 0,'-12'0'103'16,"-1"0"4"-16,4 0-68 0,-4 0-7 16,5-5-6-16,0 5-4 0,-1 0-2 15,-1 5-2-15,2 1-1 0,-4 6-2 16,4 8-2-16,-1 7-1 0,0 5-2 0,-1 9 0 16,0 5-1-16,5 1-2 0,-1 1-1 15,6-4-3-15,0-4 0 0,10-3-2 16,3-7 0-16,8-9-1 0,7-6 1 15,2-11 0-15,4-10 1 0,5-10-1 16,2-10 0-16,-2-9 1 0,-4-7 0 16,-6-1 0-16,-5 1 0 0,-13 0 0 15,-11 0 0-15,-11 4 0 0,-13 6-1 16,-8 3 0-16,-11 3 0 0,-6 8 0 0,-3 5-1 16,2 9-1-16,3 8 1 0,5 9-1 15,5 1-2-15,11 8-4 0,9-3-8 16,11 2-7-16,11-3-11 0,8-1 7 15,8-3-107-15,11-8-97 0,8-6-237 16</inkml:trace>
  <inkml:trace contextRef="#ctx0" brushRef="#br0" timeOffset="-150356.73">12059 18542 449 0,'-4'9'100'0,"4"-2"2"0,0 4-69 15,0 1-8-15,0 6-4 0,0 2 0 16,0 3 0-16,0 5 0 0,-5 5-2 16,-1 5-3-16,-2 6-4 0,0 11-7 15,0-1-12-15,0-9-16 0,1-6-98 0,1-6-100 16,2-9-252-16</inkml:trace>
  <inkml:trace contextRef="#ctx0" brushRef="#br0" timeOffset="-149569.4">12332 18461 450 0,'-7'0'108'0,"1"0"4"16,-3 0-70-16,2 4-9 0,-4 3-6 16,1 0-3-16,-2 0-5 0,1 3-3 15,2-1-5-15,3-1-3 0,2 1-2 16,0-4-2-16,4-1 0 0,0-4-2 16,0 0 0-16,7-2-1 0,1-10 1 15,6-4 0-15,4-6-1 0,6-3 1 0,4-4 0 16,0-1 0-16,4 3 0 15,-6 7 0-15,1 9 0 0,-4 11 0 16,-5 0 2-16,-6 17 2 0,-5 6 2 0,-2 8 0 16,-5 9 1-16,-6-3 1 0,-3 5 1 15,-2-3-2-15,-4 0-2 0,2-3-2 16,2-8-1-16,4-5-1 0,4-3-1 16,3-6-1-16,10-5 0 0,4-3 0 15,4-2 0-15,3-1-1 0,5 5 1 0,1-2-1 16,0 6 0-16,-3 4-1 0,-2 5 0 15,-5 5 0-15,-5 14-1 0,-8 0 1 16,-4-3-1-16,-4-6 1 0,-6-4 0 16,-7-4 1-16,-2-6 0 0,-4-17 1 15,-1 0 1-15,-2 0 2 0,-1 0-1 16,-2 0 0-16,4 0 1 0,0 0-1 16,1 0-4-16,2 0-6 0,2 0-8 15,3 0-15-15,2 0-112 0,2 0-113 16,3-22-284-16</inkml:trace>
  <inkml:trace contextRef="#ctx0" brushRef="#br0" timeOffset="-148024.56">13213 18254 398 0,'0'0'92'0,"0"0"1"0,0 0-60 0,0 0-12 16,0 0-2-16,0 0-1 0,0 0 0 16,0 0 1-16,0 0 0 0,0 0-1 15,0 0-1-15,-4 0-1 0,4 0-2 16,0-5-3-16,-6 5-3 0,6-4-1 15,-4 1-1-15,1-3-2 0,-4 1-1 16,3 0 0-16,-1 1 0 0,-3 0 2 16,2 4 0-16,-2-6 2 0,0 6-1 15,1 0 0-15,-1 0 1 0,-4 6-2 0,4 0-1 16,-3 3-1-16,-3 6-1 0,2-2 0 16,2 2-1-16,-2-4 0 0,0 6-1 15,1 2 1-15,2 7-1 0,2 2 0 16,1 12 1-16,-1 5 0 0,5 12 0 15,2 3 1-15,0 2-1 0,0-2 0 16,8-5 0-16,-2-3 0 0,6 9 0 0,3-13 0 16,4-7-1-16,3-10 1 0,5-5-1 15,3-5 1-15,3-21 0 0,-2-21 0 16,0-9 1-16,-5-4-1 0,-6-6 2 16,-6-2 0-16,-8-3 0 0,-14 13-1 15,-11 7-1-15,-9 6-1 0,-10 9-2 16,-2 5-4-16,-1 5-5 0,-1 6-8 15,5 7-9-15,4 4-2 0,6 0-101 16,5 0-98-16,6-1-240 0</inkml:trace>
  <inkml:trace contextRef="#ctx0" brushRef="#br0" timeOffset="-145866.48">14766 17698 519 0,'-7'-8'115'16,"7"-1"3"-16,0 3-84 0,15 0-7 16,1-1-6-16,10 4-4 0,7 0-1 15,7-2-1-15,5 0-2 0,5-3-5 16,1-1-2-16,3-2-1 0,-4 1-2 15,-3-1 0-15,-2 0 0 0,-5 2-1 16,-7 5 0-16,-6 4-4 0,-4 0-5 16,-10 0-6-16,-6 3-10 0,-10 5-11 0,-8 3-16 15,-9 6-83-15,-10 2-92 0,-6 9-215 16</inkml:trace>
  <inkml:trace contextRef="#ctx0" brushRef="#br0" timeOffset="-145708.34">14841 18037 402 0,'-21'26'98'0,"9"-3"2"15,5-5-57-15,7-5-14 0,13-5-5 0,8-2-4 16,9 1-1-16,9-7 0 0,8-5 1 16,9-5 0-16,4-5 0 0,4-6-3 15,-2 2-3-15,-1 0-3 0,-3 6-2 16,-5 6-3-16,-9 7-10 0,-6 8-16 16,-12 11-104-16,-10 9-105 0,-16 3-265 15</inkml:trace>
  <inkml:trace contextRef="#ctx0" brushRef="#br0" timeOffset="-142639.97">16493 17343 373 0,'0'0'88'16,"5"0"5"-16,-5 0-57 0,0 4-8 15,0-4-2-15,0 0-3 0,0 0-2 16,0 0-1-16,0-4-4 0,5 4-1 16,-5-3-1-16,0-1 0 0,0-1 0 0,0 5 0 15,0-5-1-15,0 0-1 0,0 1-1 16,-5-1-2-16,-1 1-1 0,-1 0-2 15,0-2 0-15,0 0-2 0,-2 0 1 16,-1 1-1-16,-1-2 0 0,-1 3 0 16,-1-1 1-16,-1 1 0 0,0 4 0 15,1-3 1-15,-2 3-1 0,4 3 0 16,0 2-1-16,-2 3 0 0,0 9-2 0,-5 6 0 16,4 10-1-16,-3 11-1 0,0 10 0 15,-3 9 1-15,1 2-1 0,2 7 0 16,3 1-1-16,4-1 1 0,4 0-1 15,6-10 1-15,0-7-1 0,8-4 1 16,5-10-1-16,3-8 1 0,2-12 0 16,5-10 0-16,4-6 1 0,2-5 0 15,4-10 1-15,2-3 0 0,1-7 0 0,-5-7 1 16,-8-4 0-16,-4-3-1 0,-13-4 1 16,-6 0 0-16,-18-3-1 0,-4 6 0 15,-9 4 0-15,-2 7-1 0,-4 5 0 16,-3 8-1-16,3 11-1 0,1 11-1 15,4 7-3-15,2 5-5 0,9 3-8 16,3 2-8-16,10 2-11 0,8-5-98 0,8-4-102 16,11-10-244-16</inkml:trace>
  <inkml:trace contextRef="#ctx0" brushRef="#br0" timeOffset="-139525.3">17039 17466 364 0,'2'-17'89'0,"4"1"5"0,-3-5-53 16,0-4-9-16,-3-1-3 0,5-4-1 15,-5-2-4-15,0 0-3 16,-5 2-3-16,-1-1-1 0,-2 5-2 0,-5 2 0 16,0 4-2-16,-2 3-2 0,-1 4-1 15,-1 6-2-15,-2 7-2 0,-1 6-1 16,-4 8-3-16,4 8-1 0,-1 7 0 16,-4 7-2-16,5 7 1 0,3 2 0 0,3 3 0 15,6-3 1-15,6 1-1 0,2-7 0 16,8-5 0-16,3-6 0 0,4-7 0 15,4-6-1-15,1-8 2 0,5-7-1 16,0-4 0-16,4-11 1 0,-2-6 0 16,-6-3 0-16,3 0 0 0,-8-2 0 15,0 0 0-15,-7 3-1 0,1 4-1 16,-5 0-1-16,1-1-2 0,0-2-1 16,-1-1 0-16,-2-1-1 0,1 3 1 0,-4 0 0 15,5 5 2-15,-5 3 1 0,0 3 2 16,0 6 0-16,0 4 0 0,0 0-1 15,-5 0 1-15,5 6 0 0,-5 3 0 16,2 3-1-16,-1-1 1 0,1 3 0 16,3-2 0-16,-5-1 0 0,5-1 0 15,0-3 1-15,0-7-1 0,0 5 1 16,0-5 1-16,0 0 0 0,0 0 1 16,0-6 1-16,0 2-1 0,0-2 0 15,0 0 1-15,-6 0-2 0,6 0 0 0,0 1-1 16,0 1 1-16,-3 4-2 0,3 0 1 15,-3 9-1-15,3 3 0 0,0 8-1 16,0 6 1-16,0 12-1 0,0 6 1 16,0 7 1-16,5 7 0 0,-5 4 0 15,0 4 0-15,-4 1 0 0,-4 3 1 0,2 0-1 16,-6-5 0-16,1-6 0 0,-2-6 0 16,-3-6 0-16,0-12 2 15,-2-7 0-15,-2-10 2 0,-1-7 0 0,-2-4 1 16,0-7-1-16,-3-5 0 0,0-3-6 15,0-3-8-15,3-3-8 0,5 1-9 16,3-2-102-16,5 0-99 0,8-5-248 16</inkml:trace>
  <inkml:trace contextRef="#ctx0" brushRef="#br0" timeOffset="-139335.81">17267 17862 560 0,'-4'-3'120'0,"-6"3"2"16,3 11-95-16,-1 6-13 0,0 11-5 15,-3 6-3-15,-2 7 0 0,0 8 0 16,0 6-4-16,0 0-10 0,-1 0-20 16,5-5-96-16,4-7-103 0,5-9-258 15</inkml:trace>
  <inkml:trace contextRef="#ctx0" brushRef="#br0" timeOffset="-138307.61">17570 17096 409 0,'-7'-6'85'0,"0"2"1"16,1 4-71-16,0 0-6 0,4 0 1 16,2 0 2-16,-5 0 1 0,5 0 3 0,0-5 2 15,0 5 1-15,0 0-3 0,0 0-3 16,0 0-1-16,0 0-3 0,0 0-2 15,0 6-2-15,0-1-2 0,0 1 0 16,0 1 0-16,0 2 0 0,0 2 1 16,5-1-1-16,-5-2 0 0,0 1 0 15,2-3 0-15,-2-2 0 0,6-4 0 0,-6 6 2 16,4-6-1-16,-4 0 2 0,0 0 1 16,3 0-1-16,-3 6 2 0,0 1 2 15,0 11 1-15,-3 7 3 0,3 13 0 16,-4 14 0-16,4 9 0 0,0 6-2 15,0 4-3-15,5-4-3 0,2-6-3 16,2-12-1-16,4-8-1 0,6-10-1 16,0-10 1-16,7-14 1 0,2-10 1 15,5-10 0-15,6-9 0 0,5-13 0 16,-2-12 1-16,3-9-2 0,-5-6 1 0,-5-1-2 16,-5-3 1-16,-9 2-1 0,-12 3 0 15,-3 8 0-15,-9 12 0 0,-4 9-1 16,-4 8-1-16,-2 13 0 0,1 11 0 15,-3 11-1-15,1 10 1 0,-3 12 0 16,4 10 1-16,2 12 2 0,1 9 1 16,4 5 1-16,0 3 1 0,6-3 0 0,0 3 0 15,6-5-1-15,0-6-1 0,4-5-1 16,1-6 1-16,7-5-1 0,1-4 0 16,0-8-2-16,-3-6-6 0,4-5-5 15,-7-4-9-15,1-4-12 0,-2-7-13 16,-2 0-98-16,1-7-105 0,-1-10-245 15</inkml:trace>
  <inkml:trace contextRef="#ctx0" brushRef="#br0" timeOffset="-137741.91">18753 16585 401 0,'-6'-18'101'0,"-2"6"3"0,-6 6-38 15,-3 6-36-15,-3 10-5 0,-1 7-3 16,-5 11-1-16,4 11-1 0,-4 8-1 16,3 13 0-16,3 11-2 0,4 7-2 15,5 9-3-15,3 4-2 0,8 1-1 16,8 1-2-16,9-6-1 0,7-7-2 0,3-14-1 15,9-11-1-15,2-12 0 0,5-12 0 16,4-13-1-16,0-6-2 16,2-12-5-16,-1 0-5 0,-3 0-8 0,-2-11-10 15,-11-1-103-15,-2-7-102 0,-13-13-252 16</inkml:trace>
  <inkml:trace contextRef="#ctx0" brushRef="#br0" timeOffset="-137524.27">18928 16862 542 0,'-4'-8'129'0,"-12"-1"4"0,-4 9-81 15,-2 0-8-15,-8 11-10 0,-4 6-5 16,-6 8-3-16,-6 6-4 0,-1 7-5 16,-2 0-3-16,-1-1-5 0,3-2-2 0,6-3-3 15,4-7-2-15,8-10-4 0,3-3-4 16,12-5-9-16,3-3-9 0,5-4-10 15,6 0-8-15,12-4-6 0,6-3-12 16,8-3-85-16,8-5-90 0,6-4-218 16</inkml:trace>
  <inkml:trace contextRef="#ctx0" brushRef="#br0" timeOffset="-137356.71">19029 17018 412 0,'28'-5'116'0,"-12"5"12"0,-16 10-55 15,-13 1-15-15,-14 9-8 0,-15 7-5 16,-12 4-6-16,-11 13-15 0,-7 2-11 15,-6 1-4-15,-1-1-2 0,6-4-1 16,1-7-2-16,8-9-4 0,3-9-4 16,6-8-3-16,8-9-4 0,8 0-7 15,10-7-10-15,10-2-13 0,6-3-99 0,17-4-101 16,7-2-253-16</inkml:trace>
  <inkml:trace contextRef="#ctx0" brushRef="#br0" timeOffset="-136887.4">19576 16748 427 0,'-14'-11'103'0,"-3"11"3"16,-6 11-42-16,-6 18-31 0,-7 20-6 15,-4 11-2-15,-7 17 1 0,-9 15 0 16,-1 9 0-16,-5 5-2 0,-1 2-1 16,-6-5-1-16,-3 1-1 0,3-4-1 15,2-4-3-15,5-9-1 0,6-9-4 16,7-7-3-16,15-10-6 0,8-13-8 0,10-12-7 15,7-14-7-15,9-10-5 0,5-12-8 16,10-8-12-16,10-10 29 0,4-17-126 16,7-13-98-16,2-7-260 0</inkml:trace>
  <inkml:trace contextRef="#ctx0" brushRef="#br0" timeOffset="-136208.86">19940 17151 498 0,'-8'-8'108'0,"-8"16"1"16,-8 14-82-16,-7 16-9 0,-3 14-8 0,-2 16-2 15,-5 10 3-15,-1 6 2 0,1 6 1 16,-4-1 0-16,8-2 0 0,1-9 0 15,2-9-1-15,5-9-1 0,6-13-2 16,7-10-3-16,5-13 0 0,5-11-1 16,6-8-1-16,7-16 0 0,6-14-2 15,4-13 0-15,6-10-1 0,6-14 0 16,2-12 0-16,4-9-1 0,-2 2-1 16,-3 6 0-16,-3 13 0 0,-2 10-1 0,-5 14 0 15,-5 17-1-15,0 17 1 0,-3 19 3 16,-3 14 2-16,-5 11 1 0,-4 10 1 15,-2 4 2-15,-5 10 1 0,-4 3 0 16,2-2-1-16,0-2-2 0,5-5-1 16,4-11-1-16,0-3 0 0,8-13 0 15,6-13-1-15,5-18 1 0,7-15 0 0,7-20 1 16,6-9-2-16,8-13-1 0,-1-10-1 16,1-7-2-16,-5-7-2 0,-4 5-1 15,-7 10 0-15,-9 10-1 0,-6 10 0 16,-2 12 0-16,-4 18 1 0,-1 16 0 15,-1 18 1-15,-8 14 1 0,2 9 1 16,-6 11 2-16,-4 4 1 0,-1 10 2 16,-3 2 1-16,2-2-1 0,0-1 1 15,6-5-1-15,4-7 0 0,4-6-2 16,6-9-5-16,4-13-6 0,2-9-9 0,3-16-15 16,2-6-114-16,4-16-114 0,-3-12-285 15</inkml:trace>
  <inkml:trace contextRef="#ctx0" brushRef="#br0" timeOffset="-135805.95">20711 17133 534 0,'0'7'120'16,"-6"11"1"-16,-2 14-70 0,-3 15-31 16,-2 15-10-16,-2 13 1 0,-3 5 2 15,-1 2 1-15,0-3-3 0,6-4-1 16,3-10-1-16,3-11-3 0,2-11-2 15,5-9 0-15,5-8-2 0,2-11 1 16,2-6 1-16,2-9 0 0,2-11 1 16,3-12 0-16,6-12 0 0,2-14-1 15,2-13 0-15,4-15 0 0,3-11-2 0,3-6-1 16,5 1-1-16,-2 6 0 0,-1 12 0 16,-4 16-2-16,4 18 0 0,-9 19 0 15,-9 22 0-15,-3 20 0 0,-14 19 3 16,-3 15 0-16,-7 17 2 0,-7 15 2 15,-7 7 0-15,-5 10 1 0,0-1 0 0,1-3 0 16,8-13 0-16,5-16 2 0,6-13 0 16,8-10 0-16,9-18 1 0,4-13 2 15,10-16 1-15,3-16-2 0,6-17 0 16,5-15-1-16,1-18 0 0,5-15-3 16,-4-18-7-16,-4-8-11 0,-4 2-9 15,-4 8-9-15,-3 11-13 0,-6 16-12 16,-3 15-104-16,-8 25-108 0,-5 15-255 15</inkml:trace>
  <inkml:trace contextRef="#ctx0" brushRef="#br0" timeOffset="-135001.75">21705 17938 525 0,'-7'0'123'0,"1"-9"0"0,4 0-82 16,2-2-13-16,5-4-11 0,3-8-5 15,2-6-5-15,8-9-2 0,2-10 0 16,3-6-1-16,6-12-1 0,-1-8 0 16,-2-4 0-16,-1-2 0 0,-9 1 0 15,-1 4-1-15,-7 8 0 0,-8 10 0 16,0 12 0-16,-11 16 0 0,-3 10 0 0,-2 13-1 16,-2 6 0-16,-4 15 0 0,0 11-1 15,-4 14 0-15,3 8 0 0,0 9 0 16,3 7 0-16,2 8 0 0,5 5 0 15,2 3 0-15,2-7 1 0,5 4-1 16,4-4 0-16,0-7 0 0,0-7-1 16,6-15-1-16,3-13-1 0,4-6 1 0,-1-21-1 15,3-10 1-15,-2-7 0 0,0-1 1 16,0-2 1-16,-4 3 1 0,1 2 0 16,-2 6 0-16,-1 5 1 0,1 5 1 15,0 2 0-15,2 3 0 0,3 2 1 16,5-1 0-16,-3-1-1 0,2-2 0 15,5-2 1-15,2-6-1 0,1-3 0 16,5-9 0-16,2-7-1 0,2-8-6 16,5-10-9-16,0-8-15 0,-3-5-107 0,1 0-111 15,-4-2-276-15</inkml:trace>
  <inkml:trace contextRef="#ctx0" brushRef="#br0" timeOffset="-134235.33">22287 17864 431 0,'0'0'100'0,"0"0"7"0,0 0-72 15,0 0-5-15,0 3-1 0,-4-3 0 0,4 6-3 16,0-6-6-16,0 3-6 0,0-3-2 15,0 0-2-15,0 4 2 0,0-4 0 16,0 0 2-16,0 0 0 0,0 0 0 16,0 0 2-16,0 0-1 0,0 0-2 15,0 0-3-15,0-6-3 0,0-1 0 16,7-1-3-16,-1 0-1 0,4-10-2 16,4-3-1-16,5-4 1 0,1-3-1 15,1-2 1-15,-2-1-1 0,1 0 1 0,-3 3 0 16,-6 6 0-16,-4 3 3 0,-7 4 2 15,0 5 1-15,-9 10 0 16,-8 6 0-16,-4 7 0 0,-7 10-1 16,-2 4-3-16,-3 10-2 0,1 3-1 0,5 1 0 15,5-1-1-15,11-3 0 0,8-6 0 16,8-1 0-16,6-11-1 0,9-3 1 16,7-11-1-16,6-5 1 0,8-9 0 0,4-8 0 15,6-8 0-15,-1-4 0 0,3-8 0 16,-4-5 0-16,5-6 1 0,-6-3 0 15,-3-7 0-15,0-2 1 0,0-7-1 16,-6-2 1-16,-4 1 0 0,-7-1 0 16,-3 0 1-16,-11 4 0 0,-7-2 2 15,-7 9 2-15,-7 5 4 0,-4 9 2 16,-4 9 0-16,-5 11-1 0,-3 15-2 16,1 19-2-16,-2 17-3 0,-2 19-4 0,-1 15-2 15,2 16 0-15,6 12 0 0,2 10 1 16,5 6 1-16,1-5 0 0,11-5 0 15,0-7 0-15,11-10 0 0,1-10 0 16,6-14-1-16,4-14 0 0,8-9 0 16,7-13 1-16,3-8 0 0,2-10-8 15,-2-7-13-15,2-8-18 0,-6-7-118 16,-6-8-124-16,-9-3-308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3:33:15.539"/>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context xml:id="ctx1">
      <inkml:inkSource xml:id="inkSrc7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1" timeString="2020-12-02T13:36:56.243"/>
    </inkml:context>
    <inkml:brush xml:id="br2">
      <inkml:brushProperty name="width" value="0.05292" units="cm"/>
      <inkml:brushProperty name="height" value="0.05292" units="cm"/>
      <inkml:brushProperty name="color" value="#7030A0"/>
    </inkml:brush>
  </inkml:definitions>
  <inkml:trace contextRef="#ctx0" brushRef="#br0">10918 2888 399 0,'0'4'83'0,"0"-4"0"0,0 6-73 16,0-1-7-16,6 1 0 0,-1 1 0 15,0-3 2-15,4 1 0 0,0-1 3 16,4-4 4-16,3 0 1 0,1 0 1 0,8 0 0 16,2-6-2-16,5 6-1 0,3 0-3 15,5 0-4-15,4 0-2 0,-4 0-1 16,-1 6 0-16,-3-6-1 0,-5 0 1 15,-6 0-1-15,-7 0 0 0,-2 0 1 16,-5 0 0-16,-3 0 0 0,-5 0 3 0,-3 0 2 16,0 0 0-16,0 0 1 0,-2 4 0 15,-4 2-1-15,-3 0 0 0,-6 1-2 16,0 1-2-16,-5 1 0 0,-7 1-1 16,-3 0 0-16,-7-4 0 0,-6-1-1 15,-2-1 1-15,1-4 0 0,-2 4 4 16,4-4 2-16,0 0 3 0,7 0 0 15,9 0 3-15,5 0 0 0,2 0-1 16,5 0-3-16,3 0-3 0,8 5-6 16,3-5-11-16,10 6 29 0,3-6-138 0,7 0-105 15,-1-6-275-15</inkml:trace>
  <inkml:trace contextRef="#ctx0" brushRef="#br0" timeOffset="3669.02">12629 16018 414 0,'0'0'97'0,"0"0"4"0,0 0-63 16,0 0-12-16,0 5-6 0,0-5-6 16,0 0-2-16,0 4-3 0,0 0-2 15,0 0-1-15,-3 1 0 0,3 1 0 16,0 0 0-16,0 1-1 0,0-1 1 0,0 1-1 16,0-2 0-16,0-1-1 0,0-4-1 15,0 4-1-15,0-4 1 16,0 0 3-16,0 0 2 0,0 0 1 0,0-4 1 15,0 4 0-15,0-7 1 0,0 1-2 16,0-3-2-16,0 1-2 0,-5-2-1 16,5 0 0-16,-3 0 1 0,-1 1 1 15,4 1 0-15,-4 5-1 0,4-1 0 0,0 4-2 16,-4 0-1-16,4 8-1 0,0 2-1 16,0 4-1-16,0-1 0 0,4 3 1 15,0 1 0-15,-1 0 1 0,0-4-1 16,3 0 0-16,-2-2 0 0,0-3 0 15,3-2 1-15,-1-1-1 0,0-1 0 16,1-4 1-16,-2 0 0 0,2-9 0 0,-2 3 1 16,-1-5-1-16,1-2 2 0,-5-1 0 15,0-1 1-15,0 2 1 16,0-2 2-16,-6 5 0 0,0 1 1 0,-2 2-1 16,1 4-1-16,-2 3-2 0,0 0-1 15,1 8-2-15,2 0-1 0,-1 3 0 16,2 2 0-16,3 0 0 0,2 0 0 15,-6 0 0-15,6-2 1 0,0-2-1 16,7-2 0-16,-3-3 0 0,4-4 0 16,-1 0 0-16,4 0 0 0,-2-7 1 0,1 0 0 15,0-4-1-15,-3 0 2 0,-1 0-1 16,-6 0 1-16,0 1 0 0,0 2 1 16,0 1 0-16,-7 4-1 0,0 3 1 15,-2 0-1-15,0 0-1 0,1 7 0 16,-2 0 0-16,3 2-1 0,-1 1 0 15,4 1 0-15,4-1 0 0,-4-2 0 0,4-2 0 16,0-1 0-16,7-5 0 0,0 0-1 16,5-5 1-16,-4-3-1 0,3-4 0 15,-3-2 1-15,-1-2 0 0,-1-1 0 16,-6 2 1-16,0 3 0 0,0 2 0 16,-6 3 0-16,-1 7 0 0,1 0-1 15,-2 6 1-15,0 4 0 0,-2 1-1 16,3 3 0-16,3-1 0 0,1 2 0 15,3-4 0-15,0-1-2 0,0-3-2 16,7-7-2-16,2 0-3 0,2 0-4 16,-2-6-1-16,0 0-1 0,-1-1 0 0,-2-2 3 15,-2 0 2-15,-4 0 2 0,0 1 5 16,0 0 1-16,0 1 1 0,-7 2 1 16,1 1 2-16,-2 4 1 0,0-3 2 15,1 3 1-15,-4 0 2 0,2 3 0 16,2-3-1-16,1 7-1 0,2-7-1 0,0 6-2 15,-1-3-1-15,5-3-1 0,0 5-1 16,0-5 1-16,0 4-1 0,0-4 0 16,0 0 1-16,0 0-1 0,0 0 1 15,0 0-1-15,0 0 1 0,-2 0-3 16,2 0-6-16,0 0-13 0,0 0 57 16,7-10-172-16,1-5-118 0,2-4-312 15</inkml:trace>
  <inkml:trace contextRef="#ctx0" brushRef="#br0" timeOffset="7345.13">4356 13677 287 0,'-8'0'67'0,"2"0"0"0,2-5-45 15,4 2-8-15,-5 3-5 0,5-5-5 16,-4 5-1-16,4-6-1 0,-3 6 0 15,3-5 1-15,0 5 1 0,0 0 2 16,0-4 4-16,-6 4 2 0,6 0 4 16,0-3 0-16,-2 3 0 0,2 0-1 0,0-5-2 15,-4 5-4-15,4 0-2 0,0 0-3 16,-3 5-2-16,3-5 0 0,-4 0-1 16,4 5 1-16,0-5 1 0,-4 0 0 15,4 3 0-15,0-3 2 0,0 4 1 16,4-4 1-16,-4 0 1 0,7 0 1 15,-1 4-1-15,3-4 0 0,-4 0-1 0,3 0-2 16,1 0-1-16,-1 0-1 0,0 0-1 16,-2 0-1-16,-1 0 1 0,-1 0-2 15,1 0 1-15,0 0 0 0,-2 0 0 16,-3 4 0-16,5-4 1 0,1 6-1 16,-2-6 0-16,1 3 1 0,5-3-1 15,-2 0 1-15,4 0 0 0,4 4 0 0,2-4 1 16,3 0 0-16,2-4 0 15,1 4 0-15,-2-3-1 0,3 3 1 16,-1 0-1-16,0-4 0 0,-7 4-1 0,3 0 0 16,-2 0-1-16,0-4 1 0,-1 4-1 15,2 0 1-15,-1 0-1 0,2 0 1 16,0 0-1-16,0 0 0 0,2 0 0 16,-3-3 0-16,2 3 0 0,0 0 1 15,-2-3-1-15,0 3 0 0,-2 0 0 0,-1 0 0 16,-5 0 0-16,1 0 1 0,-5 6-1 15,-1-2 0-15,-1 2 0 0,0 0 0 16,-1 0 1-16,0 1-1 0,5-2 0 16,1 0 0-16,1 1 1 0,1 1-1 15,-1-1 0-15,4 0 0 0,-2-1 1 16,-2 1-1-16,5-4 0 0,1 3 0 16,1-5 1-16,3 4-1 0,0-4 0 15,-2 3 0-15,2-3 0 0,-4 5 1 16,-3-1-1-16,-1 0 0 0,-2 1 0 15,-1 1 0-15,-1-3 0 0,2 1 0 0,-3 1 0 16,1-5 0-16,1 0 0 0,2 2 1 16,-1-2-1-16,6 0 1 0,2 0 1 15,0-4-1-15,2 0 0 0,0-1 1 16,4 0-1-16,0 5 0 0,0-7-1 16,1 5 1-16,-2 2-1 0,1-4 1 0,2 4-1 15,0 0 0-15,2 0 0 0,-2 0 0 16,3-5 1-16,-1 5-1 0,0-5 0 15,-1 0 0-15,-2-1 1 0,-3-1 0 16,5 1-1-16,0-2 1 0,-1 1 0 16,0 2 0-16,-1 5 0 0,5 0 0 15,-3 0 0-15,-3 0 0 0,-4 0-1 0,0 0 1 16,-1 0 0-16,4 0-1 0,-8 0 0 16,2 0 1-16,-3 0-1 0,2 0 1 15,-2 0-1-15,-2 0 0 0,0 0 0 16,-3 3 0-16,0-3 1 0,3 6-1 15,-3-6 0-15,1 4 0 0,2-1 0 16,0-3 1-16,1 0-1 0,-1 5 0 16,4-5 1-16,-3 0-1 0,0 0 0 15,0 0 1-15,0 0-1 0,-1 0 0 0,0 0 0 16,1 0 0-16,2 0 1 0,-2 0-1 16,1 0 0-16,0 0 0 0,3 5 0 15,2 0 0-15,1-1 0 0,2 2 0 16,-1 0 1-16,5 1-1 0,-2-1 0 15,1-1 0-15,-5 1 1 0,6-6-1 16,-1 6 0-16,1-6 0 0,0 0 0 0,0 0 1 16,5 0-1-16,0-7 0 0,2 7 0 15,-1-4 0-15,0 4 0 0,0 0 0 16,7 0 0-16,-2 0 0 0,-2 5 1 16,1-5-1-16,-3 0 0 0,0 3 0 15,5-3 0-15,-5 0 0 0,3-4 0 16,-1 0 1-16,2 0-1 0,2 4 0 15,-2 0 1-15,-2 0-1 0,3 0 0 16,-1 4 0-16,1-4 0 0,-3 6 0 16,1-6 1-16,1 0-1 0,4 0 0 0,1-4 1 15,0-1 0-15,4 0 1 0,2-6 0 16,2 4 1-16,1 0-1 0,-2 0 1 16,-1 1 0-16,1-1-1 0,-4 2 0 15,6-1 0-15,-6 0 0 0,1 2-1 16,1 1 0-16,0 3 0 0,2-4 0 15,-4 4-1-15,-1 0 1 0,1 0-1 0,-2 0 1 16,-1 0-1-16,3-4 0 0,0 1 1 16,-2 3-1-16,4-7 0 0,-2 4 0 15,3 3 1-15,0-5-1 0,-3 5 0 16,0 0 1-16,-2-5-1 0,2 5 1 16,-4-5-1-16,0 5 0 0,0-5 1 15,-3 5-1-15,5 0 0 0,-2 0 0 16,-1 0 1-16,2 0-1 0,-1 0 0 15,-2 0 0-15,4 0 1 0,-3 0 0 16,-1 0 0-16,0-6 1 0,1 3-1 16,2-2 1-16,-1 0 0 0,-2 0 0 0,3 2-1 15,-1 3 1-15,-4 0-1 0,-3 0 0 16,2 0-1-16,-2-5 1 0,-2 5 0 16,0 0-1-16,-2 0 1 0,-1 0-1 15,2 0 0-15,1 0 1 0,-6 0-1 0,4 0 0 16,-3 0 0-16,0 5 1 0,3-5-1 15,-3 3 0-15,2-3 0 0,-1 0 0 16,-2 0 1-16,0 4-1 0,-1-4 0 16,-1 3 0-16,1-3 0 0,2 0 1 15,-1 0-1-15,3 0 0 0,-1-3 0 16,2 3 0-16,-2 0 0 0,4 0 1 16,-3 0-1-16,-1 3 0 0,-2 1 0 0,-1 0 0 15,1-4 0-15,-2 4 1 16,0 0-1-16,-1 1 0 0,-1-2 0 15,-2-3 0-15,4 0 0 0,-1 0 1 0,2 0-1 16,-1 0 0-16,4-3 1 0,3-2-1 16,-3 5 1-16,2 0-1 0,2-4 0 15,0 4 1-15,-2 0-1 0,1 0 0 16,-2 0 1-16,2 0-1 0,-2 4 0 0,0-4 0 16,0 0 1-16,0 5-1 0,-3-5 0 15,1 0 0-15,-1 0 0 0,2 0 0 16,-4 0 0-16,0-5 1 0,-1 5-1 15,-4 5 0-15,1-5 0 0,1 4-1 16,-4-4 1-16,0 6 0 0,0-2 0 16,0-4 0-16,0 5 0 0,0-5 0 15,-1 5 1-15,2-2-1 0,-2-3 0 16,3 4 0-16,-6-4 0 0,2 0 0 0,-2 0 0 16,-4 4 0-16,3-4 0 15,-4 0 1-15,-2 0-1 0,3 0 0 16,-6 0 0-16,2 0 0 0,-2 0 1 0,1 0-1 15,-2 0 1-15,1 0-1 0,-4 3 0 16,7-3 0-16,-4 0 0 0,1 5 1 16,2-5-1-16,0 5 0 0,1-5 0 15,-1 0 1-15,-1 3-1 0,1-3 0 0,0 0 0 16,-3 0 0-16,2 0 1 0,-5 0-1 16,3 0 0-16,-3 0 1 0,0 0-1 15,5 5 0-15,-5-5 1 0,4 0 0 16,-4 0-1-16,4 4 0 0,-4 0-6 15,0 6-9-15,-7-1-109 0,-4 5-103 16,-11-4-267-16</inkml:trace>
  <inkml:trace contextRef="#ctx0" brushRef="#br0" timeOffset="9090.68">12652 13916 450 0,'0'0'99'0,"0"0"1"16,0-2-74-16,2-3-12 0,-2 5-8 16,5-6-3-16,-5 6-1 0,0-6-1 15,0 2 0-15,0 4 0 0,-5-7-1 16,5 4 1-16,-2-3 0 0,2 0 2 16,-5-1 2-16,5-2 0 0,0 1 1 0,0-2 2 15,0 1 0-15,0 2-1 16,0-2 0-16,0 4-2 0,0 0-1 15,0 0 0-15,0 5 0 0,0-6 0 0,-3 6 1 16,3-4 2-16,-4 4 2 0,4 0 0 16,-4 0 1-16,4 0 1 0,-3 0-2 15,3 0 0-15,0 0-3 0,0 0 0 16,-4 0-1-16,4 0-1 0,0 0 0 0,0 0 0 16,0-4-1-16,-3 4-1 0,3 0-1 15,0 0 0-15,0 0 0 0,0 0 0 16,0 6 0-16,0-4 0 0,0 4 0 15,0 5 1-15,0 0 0 0,3 3 0 16,-3-1-1-16,5-1 1 0,1 1-1 16,0-1-1-16,0-2 1 0,0 0-1 15,1 1 1-15,0 2-1 0,-2 0 0 0,-1 2 0 16,1 2 1-16,-5 2-1 16,6 2 0-16,-6-1 1 0,3 0-1 0,-3 1 1 15,0-1 0-15,0-1-1 0,4 2 1 16,-4-1-1-16,4-1 1 0,-4 0-1 15,6 2 1-15,-2-1-1 0,1 0 1 16,-1-3-1-16,2 4 0 0,-1 3 0 16,0 1 1-16,-3 0-1 0,-2 2 1 15,5 3-1-15,-5 1 0 0,0-4 0 0,0-1 0 16,0-1 0-16,0-3 0 0,2-2 0 16,-2-3 0-16,6-2 0 0,-1-1 1 15,0 2-1-15,-2-3 0 0,3 4 0 16,-1-2 0-16,-3-1 1 0,-2 4-1 15,5 0 1-15,-5 0-1 0,0 1 1 16,-5 0-1-16,5 2 1 0,-6 2-1 16,2-3 0-16,1 1 1 0,-2 0-1 0,5 3 0 15,-3-2 0-15,3 2 0 0,0-2 0 16,0 0 1-16,5 0-1 0,-5-1 0 16,4 0 0-16,-4 0 0 0,0 0 0 15,0 1 0-15,-8 0 0 0,2 0 1 16,-1 3-1-16,-3 0 0 0,-1-4 0 15,4-3 0-15,-2 2 1 0,5 0-1 16,-2-2 0-16,6-1 0 0,-6 0 0 0,6 2 0 16,0 1 0-16,0-2 0 0,0 0 0 15,5 0 0-15,-5 4 0 0,0-4 0 16,0 3 0-16,0-1 0 0,0-4 0 16,1 2 1-16,-1-1-1 0,0-7 0 15,0 3 0-15,0-3 0 0,0 3 0 16,0 1 1-16,-1-2 0 0,1 3-1 0,0 1 1 15,-5 0 0-15,5 2-1 0,0-1 1 16,-2 0-1-16,2 2 1 0,0-2-1 16,-5 1 0-16,5-2 0 0,0-1 1 15,0 0-1-15,0-2 0 0,5 0 0 16,-5 0 0-16,0 0 0 0,2-1 0 16,-2 1 0-16,0-1 0 0,5 4 0 15,-5-2 1-15,0 3-1 0,1 1 0 16,-1-1 1-16,0-4-1 0,0 0 1 15,0-6 0-15,0 4-1 0,0-5 0 16,-3-1 1-16,3 1-1 0,0 4 0 0,0 0 0 16,0 0 0-16,0 0 0 0,-3 1 1 15,3-2-1-15,0 0 0 0,0-1 0 16,-4 0 1-16,4-2 0 0,0 0-1 16,-3-2 1-16,3 1 0 0,-5-5-1 15,5 5 1-15,0-5-1 0,0 0-1 0,0 3-3 16,0-3-4-16,0 0-9 0,0 0-10 15,0-10-106-15,0-1-107 0,5-13-265 16</inkml:trace>
  <inkml:trace contextRef="#ctx0" brushRef="#br0" timeOffset="11094.95">6397 13122 438 0,'0'0'99'16,"-4"-4"0"-16,-3 4-72 0,7-6-10 15,-2 6-8-15,2 0-5 0,0 0-1 16,-5 0 0-16,2 0 2 0,3 0 3 15,-4-4 2-15,4 0 1 0,0-3 1 16,0-3-1-16,4-6 0 0,5-3-3 0,6-6-2 16,5 0-1-16,4-1-2 0,2 3 1 15,0 7 0-15,2 6 0 0,-2 10-1 16,-4 12 0-16,-4 9 0 0,-3 8-1 16,-8 2 0-16,-7 4-1 0,0 3 0 15,-14 2 1-15,0-7-1 0,-2-2 0 16,-6-5 1-16,2-2-1 0,6-3 0 15,5-5 0-15,4-3-2 0,5-5 1 16,11-3 0-16,6 0-1 0,8 2 1 16,1 4-1-16,5 0 1 0,-2 4 0 0,-3 3-1 15,0 5 1-15,-7 5 0 0,-7 2-1 16,-12-1 1-16,-5 0-1 0,-7 2 1 16,-8-5 1-16,-5-3 2 0,-3-5 1 15,-5-5 0-15,-3-4 1 0,0-4 0 16,-5-5-2-16,3 6-5 0,2-6-7 15,-1 0-7-15,9 0-14 0,2-4-92 0,8 4-95 16,4 0-231-16</inkml:trace>
  <inkml:trace contextRef="#ctx0" brushRef="#br0" timeOffset="11507.88">6929 13132 576 0,'-7'-24'127'0,"0"5"0"0,0 7-96 0,1 12-13 16,-1 3-9-16,1 13-6 0,0 9-2 15,-2 7-1-15,2 6 1 0,-1 5 0 16,1 6 0-16,6-1 0 0,0 4 1 16,7-3 0-16,5-5 0 0,6-4 0 15,3-4 1-15,4-11 0 0,4-9-1 16,11-8 1-16,3-13-1 0,0-14 0 0,7-11-1 16,-1-12 0-16,-3-5 0 0,-7-8 0 15,-8-7 0-15,-15 2-1 0,-11 8 0 16,-5 52-3-16,-32-77-2 0,0 53-2 15,-8 12-2-15,-7 12-3 0,1 16-4 16,-2 3-2-16,2 10-3 0,2-1-3 16,8 4-8-16,5 4-75 0,11 0-13 15,11-4-75-15,9-2-160 0</inkml:trace>
  <inkml:trace contextRef="#ctx0" brushRef="#br0" timeOffset="11726.34">7709 13374 552 0,'0'7'120'0,"-7"-1"0"0,7 9-93 0,-6 11-8 16,3 8-14-16,-3 6-2 0,-2 5 0 15,-3 1-1-15,-1 4-1 0,-1-4-3 16,0-1-2-16,2-3-5 0,1-2-7 15,3-3-6-15,2 0-14 16,5-8-85-16,0-4-91 0,11-11-218 0</inkml:trace>
  <inkml:trace contextRef="#ctx0" brushRef="#br0" timeOffset="12147.21">8044 13094 471 0,'-3'-16'103'15,"-3"2"-1"-15,2 3-81 0,-1-1-7 16,-1 2-7-16,-1-1 1 0,2-2 2 16,-1 0 4-16,2 0 4 0,1 1 3 15,-1 3 2-15,4 2-1 0,-5 1-4 16,5 6-4-16,-6 8-4 0,1 9-4 15,-3 10-3-15,-4 7-3 0,-5 7 1 16,-7 7 1-16,-3 8-1 0,-1 2 1 16,-1 0-1-16,3 0 0 0,5-2 0 0,8-6-1 15,9-6 1-15,4-7 0 0,14-8 0 16,1-11 0-16,10-8 1 0,2-10-1 16,2-6 0-16,2-12 1 0,0-7-1 15,-3-2 0-15,-8-6 1 0,-1-4-2 16,-9 1 1-16,-5 5-2 0,-12 6 0 0,-2 6 0 15,-10 7-1-15,-3 6 0 16,-3 12 0-16,-7 6 0 0,-2 4-2 0,1 4-4 16,-2 3-4-16,5 3-6 0,2 2-4 15,6-4-6-15,7-3-8 0,10-2-10 16,5-4-76-16,12-9-80 0,6-6-198 16</inkml:trace>
  <inkml:trace contextRef="#ctx0" brushRef="#br0" timeOffset="12696.08">8697 12443 371 0,'0'-14'108'0,"0"1"6"0,-5 3-23 0,1 1-41 16,-2 3-14-16,-3 4-11 0,-2 2-7 15,1 8-7-15,-5 4-6 0,-1 6-3 16,-2 5 0-16,2 5 0 0,-1 6 2 15,2 5 2-15,0 1 0 0,0 8 1 16,4 3 1-16,-2 3-2 0,1 6 0 16,0 7-2-16,4-1-1 0,3 0-1 15,2-5-1-15,3-4 0 0,3-6 0 0,8-11-2 16,5-9 0-16,7-8 0 0,1-6-3 16,8-3-2-16,7-9-3 0,-1-5-5 15,3 0-7-15,0-5-9 16,-8-3-96-16,1-3-94 0,-2-3-237 15</inkml:trace>
  <inkml:trace contextRef="#ctx0" brushRef="#br0" timeOffset="12941.58">8788 12758 497 0,'-6'-6'127'16,"-8"-2"2"-16,1 0-64 0,-6 5-24 15,-8 3-14-15,-6 8-9 0,-6 4-9 16,-4 1-6-16,-3 7-6 0,-5 1-5 16,1 0-5-16,1-3-6 0,5-3-6 15,6-2-11-15,6-1-93 0,10-5-96 16,10-7-233-16</inkml:trace>
  <inkml:trace contextRef="#ctx0" brushRef="#br0" timeOffset="13114.12">8790 12804 483 0,'32'-8'109'0,"-9"3"0"0,-9 11-75 16,-14 6-15-16,-7 7-9 0,-13 9-5 15,-10 3-1-15,-6 4-1 0,-9 3-1 16,-5 1 0-16,-1-5 0 0,2-3-1 0,2-8 1 15,3-3-1-15,0-5-1 0,6-3-3 16,3-6-7-16,2-6-12 0,6 0-90 16,3-4-93-16,8-2-229 0</inkml:trace>
  <inkml:trace contextRef="#ctx0" brushRef="#br0" timeOffset="13898.73">9243 12572 422 0,'0'-20'101'0,"0"5"-1"0,-5 6-67 0,0 9-6 16,-3 9-9-16,-5 11-4 0,-1 7-2 15,-12 11 1-15,-1 12 2 0,-6 11 0 16,-1 12 2-16,-4 5-2 0,-2 4-2 15,3 6-3-15,1-3-1 0,1-1-2 16,1-2-1-16,2-7-2 0,0-5-3 16,4-5-4-16,1-9-4 0,0-6-6 15,5-9-4-15,5-13-5 0,1-10-8 0,5-11-91 16,6-7-88-16,5-10-221 0</inkml:trace>
  <inkml:trace contextRef="#ctx0" brushRef="#br0" timeOffset="14529.58">9357 12703 468 0,'0'-12'105'16,"0"8"1"-16,0 0-79 0,-5 8-7 15,3 6-9-15,-3 9-5 0,-3 4-1 16,-4 8 0-16,1 13 3 0,-4 7 0 15,1 8 2-15,-1 3 0 0,-3-1 1 16,1 7-2-16,0-4-1 0,4-4-1 0,0-6-1 16,0-4-2-16,5-7-1 0,1-7 0 15,2-8-1-15,5-7 1 0,-6-10 1 16,6-11 1-16,0-7 1 0,0-10-1 16,0-8 0-16,7-10-1 0,0-8 0 15,5-8-3-15,4-4-1 0,3-5 0 16,5-10-1-16,2 6 1 0,0 3-1 15,-1 6 0-15,0 7 0 0,-1 10 0 16,-3 13-1-16,-2 15-1 0,0 10 1 16,-5 10-1-16,-1 13 1 0,0 10-1 0,-1 9 2 15,-5 4 0-15,-1 5 1 0,-6 1 1 16,0 0 0-16,0-4 0 0,0-8 0 16,-6-9 0-16,6-5 0 0,-1-5 0 15,1-6 0-15,0-7 1 0,0-8 1 16,1 0 0-16,5 0 1 0,1-16-1 0,1-4 1 15,4-8-1-15,0-10 0 0,4-12-3 16,4-10 0-16,0-4-1 0,5 1 1 16,0 2-2-16,0 4 1 0,0 9 0 15,0 12 0-15,0 11-1 0,-5 14 0 16,-5 11-1-16,-2 4 1 0,-6 14 0 16,-1 11 0-16,-6 9 0 0,0 12 1 15,-6 4 2-15,0 3 1 0,-1 5 2 0,-1 1 0 16,2-5 0-16,0-1 0 0,6-5 0 15,0-2 0-15,0-3-2 16,6-1 0-16,0-8-1 0,2-5 0 0,-2-7-2 16,1-7-2-16,-2-5 1 0,0-8-4 15,-5-6-6-15,2-10-6 0,-2-3-10 16,6-8-58-16,-6-2-39 0,2-8-90 16,-2-1-190-16</inkml:trace>
  <inkml:trace contextRef="#ctx0" brushRef="#br0" timeOffset="15192.42">10248 12677 419 0,'3'-18'99'0,"3"2"3"0,-2 2-62 0,-2 1-13 15,4 5-7-15,-4 1-2 0,-2 0-2 16,5 3-1-16,-5 4 2 0,0 0-4 15,0 0-2-15,0 0-1 0,0 10-3 16,0 4 1-16,0 4-2 0,-5 8-2 16,2 9 1-16,-7 8 1 0,3 10 0 15,-2 8 0-15,-3 3-2 0,4-3 0 0,1-5-1 16,2-4 0-16,-1-8 0 0,6-13 0 16,6-10 1-16,1-9 0 0,4-4 1 15,5-8 1-15,4-8-1 0,7-4 0 16,5-9-1-16,1-15 0 0,0-8-1 15,2-8-1-15,-2-5-1 0,-1-3 0 16,-5 1 0-16,-3 3-1 0,-3 12 1 16,-1 12-2-16,-3 11 0 0,-2 8 0 15,-6 13 0-15,1 6 0 0,-1 12-1 16,-3 2 1-16,-1 10 1 0,-3 5 0 0,-2 8 0 16,0 6 0-16,0 3 1 0,5-2 0 15,-5 0 0-15,0-4 0 0,6-1 0 16,-2-9 0-16,5-6 0 0,0-8 0 15,5-2 0-15,3-6 0 0,-1-6 0 16,8-8 1-16,1-6 0 0,-1-9 0 16,3-7 0-16,-1-10 0 0,0-15 0 0,-2-9 0 15,-2-8-1-15,2-11 1 0,-3-2-1 16,-2-6 0-16,1 4-1 0,-1 8 0 16,-2 8-2-16,1 11-4 0,-5 14-10 15,-2 10-12-15,-3 14-13 0,-8 10-94 16,2 8-102-16,-2 4-241 0</inkml:trace>
  <inkml:trace contextRef="#ctx0" brushRef="#br0" timeOffset="15747.63">11185 13348 549 0,'5'-18'123'15,"8"-5"1"-15,2 2-89 0,9 0-13 16,5-1-11-16,6-5-7 0,1-6-2 16,3-4-1-16,-3-7 1 0,-3-6-1 15,-3-5 0-15,-4-5 0 0,-6-3-1 16,-1 0 1-16,-5 1 0 0,-4 4 0 15,-4 3 0-15,-6 8-1 0,-8 4-1 16,-2 8 1-16,-4 8-1 0,-2 8-1 0,-1 9 0 16,-1 10 0-16,0 7 1 0,-2 9 0 15,0 8 0-15,0 4 0 0,-2 6 1 16,-2 3 1-16,3 8 0 0,-2 3 0 16,1 4 1-16,2 6-1 0,5 4 0 15,2 0 0-15,2-3 0 0,8-9 0 0,3-4 0 16,5-11-1-16,6-10 1 0,2-12 0 15,7-5 0-15,0-8 1 0,6-8 0 16,1-5 0-16,1-9 0 0,1-8-1 16,-1-2 0-16,-3 0 0 0,-6 2 0 15,-1 8-2-15,-5 5 1 0,-1 11 0 16,-4 12-1-16,2 8 1 0,-2 8 0 16,4 4 0-16,-4 3 0 0,5 2 1 0,0 0-1 15,2-3 2-15,1-3 0 0,4-3 0 16,2-5 2-16,6-4 0 15,3-6 0-15,4-3 1 0,5-4-1 0,2-11-5 16,3-2-7-16,-3-5-12 0,1-3 123 16,-5-8-235-16,-3-8-124 0,-2-3-350 15</inkml:trace>
  <inkml:trace contextRef="#ctx0" brushRef="#br0" timeOffset="17330.96">6167 14654 565 0,'-12'-5'119'16,"-2"5"0"-16,-1 19-104 0,-1 15-2 15,1 13-8-15,0 18-3 0,-7 8 0 16,-4 6 1-16,-1 7-1 0,0-5 0 0,1-5-1 16,5-10 1-16,5-11-1 0,2-11 0 15,2-9 0-15,7-11 1 0,3-9 1 16,2-8 2-16,4-10 1 0,-1-12 0 15,10-9-1-15,0-10 1 0,3-10 0 16,9-11-3-16,1-10-1 0,0-6 0 16,1-4-1-16,-2 3 0 0,-3 8 0 15,0 2 0-15,-4 10-1 0,-2 13 0 0,-2 15-1 16,-4 9 0-16,2 11-1 0,0 8 0 16,-10 10 0-16,3 10 0 0,-3 9 0 15,8 12 2-15,-3 7 0 0,1 3 0 16,3 3 1-16,3 7 0 0,0-6 0 15,1-4 1-15,1-7 0 0,-1-4-1 16,-1-5 1-16,4-8 0 0,-8-7 0 16,3-4 0-16,-6-7 1 0,2-10 1 15,-1-8 2-15,-2-11 0 0,-2-9-1 0,6-13 1 16,-1-14-1-16,4-17 0 0,-3-15-3 16,6-9-1-16,2-4 0 0,2 0-1 15,-1 2 1-15,4 5-1 0,4 17-2 16,-1 14-7-16,-2 15-16 0,-9 13-111 15,-2 11-112-15,-13 12-284 0</inkml:trace>
  <inkml:trace contextRef="#ctx0" brushRef="#br0" timeOffset="23594.81">6905 15110 362 0,'-6'-8'82'16,"1"3"3"-16,0-2-55 0,5 3-3 16,-6 0 0-16,6 1 2 0,-3 3 3 15,3-5-3-15,0 5-2 0,-5 6-5 16,5 4-5-16,-6 8-3 0,0 3-4 16,-1 11-2-16,-2 4-1 0,1 7 2 0,2 1-2 15,6 1 0-15,0-5-2 0,8-1-2 16,7-10-1-16,4-4 1 0,8-13-1 15,5-12 0-15,5-9-1 0,0-10-3 16,3-9-1-16,0-7-3 0,-1-5 0 16,-5-2-1-16,-3 3 1 0,-11 2 0 15,-6 6 1-15,-7 7 5 0,-7 8 1 16,0 8 1-16,-9 8 3 0,-2 6 2 0,3 10 1 16,-4 7 3-16,2 4 0 0,-1 4 1 15,3 4-1-15,-2 0-1 0,7 1-2 16,3-4-2-16,2-1-5 0,9-8-9 15,2-5-10-15,8-6-12 0,5-8-99 16,3-11-103-16,8-9-252 0</inkml:trace>
  <inkml:trace contextRef="#ctx0" brushRef="#br0" timeOffset="23888.94">7761 15133 390 0,'0'4'89'0,"0"3"2"16,0-4-62-16,0-3-6 0,0 0-5 15,0 0-1-15,-4-6 0 0,-2 1 1 16,-2-2 2-16,-4 0-1 0,-3 3-3 0,0 4 1 16,-4 0 0-16,-2 11 2 0,-4 4-1 15,2 11 0-15,0 3 0 0,1 12 1 16,3 6-1-16,6 9-3 0,7-1-3 15,6-1-3-15,12-8-3 0,7-1-2 16,9-14-2-16,10-12-1 0,9-12 0 16,7-14-3-16,1-11-7 0,7-6-14 0,-1-9-41 15,0-5-71-15,-4-1-101 0,-11 0-236 16</inkml:trace>
  <inkml:trace contextRef="#ctx0" brushRef="#br0" timeOffset="24808.36">8132 15262 499 0,'-4'3'106'0,"4"-3"1"16,12-6-90-16,8-5-7 0,5-6-5 15,8-7-1-15,5-9 0 0,1-8-1 16,3-10 2-16,-6-7 1 0,0-1 4 16,-6-2 3-16,-7 0 3 0,-11 3 2 15,-8 9 2-15,-4 7-1 0,-11 10-2 16,-8 3-2-16,-4 12-4 0,-6 8-3 15,-2 4-3-15,-2 11-1 0,3 6-2 0,-1 9 0 16,3 9 1-16,3 7 0 0,6 9 1 16,3 9 0-16,3 10 1 0,3 7-1 15,4 4 0-15,6-1-1 0,3 5 0 16,9-9 0-16,4-8-1 0,10-11 0 16,7-8-1-16,7-15 0 0,9-11 0 0,2-15 0 15,7-12 0-15,1-9 1 0,0-8-1 16,-2-7 0-16,-3-5 1 0,-6-2-1 15,-5 1 1-15,-13 1 1 0,-10 2 1 16,-6 2 4-16,-9 4 3 16,-8 4 2-16,-8 7 1 0,-4 6-1 0,-3 4-1 15,-3 9-2-15,-3 9-4 0,-3 4-4 16,-2 7-1-16,-2 7-2 0,2 4 0 16,5 3 1-16,5-2-1 0,8 1 1 15,11-1-1-15,11-4 0 0,12-3 0 0,12-9 1 16,16-11-1-16,8-5 1 0,10-17 0 15,11-12-1-15,4-7 0 0,7-7 0 16,-6-7-1-16,-9-2 0 0,-8-2 0 16,-15 3 0-16,-17 9 1 0,-15 3 3 15,-21 6 1-15,-11 11 1 0,-13 10 0 16,-14 12 0-16,-6 10 0 0,-9 10 0 16,-6 9-1-16,-3 9-2 0,5 0 0 0,5 1 0 15,7 0 1-15,9-3-1 0,10-2 1 16,13-4-1-16,13-2 0 0,4-7-2 15,16-3-2-15,12-10-2 0,11-8-1 16,10-8-2-16,7-10-1 0,3-6-1 16,-1 2 2-16,-6-2 1 0,-13 8 1 15,-10 5 2-15,-11 8 6 0,-14 3 3 16,-13 13 2-16,-3 1 1 0,-7 9 0 16,-7 2 1-16,0 2 0 0,0 4-4 0,0-2-3 15,6-4-1-15,3-5 0 0,13-5 0 16,8-11 1-16,15-8 0 0,8-11 0 15,10-10 0-15,8-11 0 0,10-9-2 16,0-4 0-16,-5-2-1 0,-8-3-1 16,1 0 1-16,-9 8-1 0,-10 7 1 15,-1 9 0-15,-3 3 0 0,-4 8 0 0,1 9 0 16,-1 4-1-16,-2 6 0 0,2 0-1 16,-5 8 1-16,0 0 0 0,1 4-1 15,-2-1 1-15,-6 3 0 0,1-1 1 16,-4 2 0-16,0-1 2 0,-5 4 2 15,-10 4 0-15,-4 2 1 0,-5 0 1 16,-3 4 0-16,-4 2-1 0,-1 0 0 16,1-1-2-16,4-2-1 0,8-2 0 15,4 0-1-15,10-3 1 0,13-5 0 16,11-5 0-16,5-5 1 0,10-7-2 0,7-7-4 16,7-7-9-16,1-1-12 0,-1-2-19 15,-4-1-114-15,-10 6-123 0,-10 5-298 16</inkml:trace>
  <inkml:trace contextRef="#ctx0" brushRef="#br0" timeOffset="42010.71">12597 12822 233 0,'3'-3'50'0,"3"3"0"16,-1-4-38-16,-1 4-9 0,2-6-2 16,0 6-1-16,0-6 1 0,2 3-1 15,-1-1 2-15,1-1 4 0,-2 5 2 16,-1-4 1-16,1 4 0 0,-2 0 0 0,-4 0 1 15,0-4-2-15,3 4-4 0,-3 0-1 16,0 6 1-16,0-4 0 0,0 3 1 16,0-1 1-16,0 0 0 0,0 1 0 15,0 0 0-15,0-1-1 0,0-1 1 16,0 1-1-16,0-1-1 0,6 2 1 16,-6-2-1-16,5 1-1 0,-5-1 0 15,4 1 0-15,-4 1-1 0,4 1-1 16,-4-2 0-16,0 0-1 0,4 1 1 0,-4-2-1 15,0-3 1-15,0 4-1 0,0-4 0 16,0 0 0-16,0 0 1 0,0 0 2 16,0 0 5-16,0 0 4 0,0 0 3 15,0 0 2-15,0-4 0 0,0 1 0 16,0-2-1-16,0 1-4 0,-4 0-5 16,4-4-3-16,-6 1-1 0,6 1 0 15,-2 2-1-15,-3-1 0 0,5-1 0 16,-6 6 0-16,0-3-1 0,2 3 0 0,-4 3-1 15,-1 2 1-15,3-2-1 0,-1 3 0 16,-1-1 0-16,3 1 1 0,1-1-1 16,4-1 1-16,0-4-1 0,0 3 2 15,7-3-1-15,3-5 1 0,0 1 0 16,3-3 0-16,1 1-1 0,1 0 1 16,-1-1-1-16,-6-1 0 0,2 3 0 15,-5 1-1-15,-1-1 1 0,-4 0 1 0,0 5-1 16,-5-3 0-16,-1 3 1 0,-3 0-1 15,1 0 0-15,-5 0 0 0,1 0 0 16,-2 6 0-16,2-6 1 0,4 4 0 16,-2-4 0-16,4 5 0 0,6-5 0 15,-3 0 1-15,3 0-1 0,7 0 0 16,2 0-1-16,1 0 0 0,0-5 0 16,3 5 0-16,0-3 0 0,-3 3 0 0,1 0 0 15,-3-4-1-15,-4 4 0 0,-1 0 1 16,-3 0 1-16,0 0 2 0,0 0 0 15,0 0 2-15,-6 0-1 0,-1 0 1 16,0 4-1-16,-3-4-1 0,0 7-1 16,1-1-2-16,-1 1-3 0,4 2-7 15,2 1-12-15,4-3-85 0,0 2-86 0,0-1-217 16</inkml:trace>
  <inkml:trace contextRef="#ctx0" brushRef="#br0" timeOffset="42959.56">12680 13083 329 0,'0'-8'68'0,"0"4"-7"0,0 4-61 16,0 0-12-16,0 0-6 0,0 0-2 15,-6 0 0-15,6 0 5 16,0-5 7-16,0 3 11 0,0-3 5 0,0-1 3 16,0 0 3-16,0-1 2 0,0-3 2 15,0 0 1-15,0-1 0 0,0-1-1 16,5-1-1-16,-5 2-2 0,0-1-3 15,0 3-1-15,0-2-3 0,0 3-1 0,0 1-2 16,2-1 1-16,-2 4 0 0,0-2 3 16,0 1 2-16,0 0 2 0,0 1 1 15,0 0 0-15,-2 0-1 0,2 1-2 16,0 3-3-16,0-5-1 0,0 5-3 16,0 0-2-16,0 0 0 0,0 0-2 15,0 0 1-15,0 0-1 0,0 0 0 16,0 4 0-16,0-4 0 0,2 4 1 0,-2 0-1 15,0 2 0-15,0 1 1 0,5 5-1 16,-5 0 1-16,3 1-1 0,-3 5 0 16,4 3 1-16,-4 3-1 0,6-1 1 15,-6 0-1-15,6-1 1 0,-6-2 1 16,0 0 0-16,0-7 1 0,0-3 0 16,0-1 0-16,0 0 1 0,-6 0-1 15,6-1 1-15,-6 1-1 0,6-1 0 16,-4 3-1-16,4 0 0 0,0 0-1 15,0 2 0-15,0-2 0 0,0-1 0 0,0 3 0 16,4-3 0-16,-4 0 0 0,5 1 0 16,-5-1 0-16,5 1-1 0,-5 1 1 15,0-1 0-15,0 2 0 0,0-1 0 16,0-1 0-16,0-2 0 0,0-1 0 16,0 0 0-16,0 2 0 0,0 2 0 15,0 4 0-15,0 2 0 0,4 1 0 16,-4 1 0-16,6 3 0 0,-6-4 0 0,5-1 0 15,-5-2-1-15,0 0 1 0,0-3-1 16,0 0 0-16,0-1 1 0,-5-3-1 16,5-2 0-16,-6 2 1 0,6-3-1 15,-2 0 0-15,2-1 0 0,0 1 1 16,0-1-1-16,0 2 0 0,0 0 0 16,0-2 0-16,0 1 1 0,2 1-1 15,-2-3 0-15,0 2 1 0,0 0-1 16,0-1 0-16,0 1 1 0,-4 1-1 0,4 0 0 15,-5 1 1-15,0-3 0 0,5 3-1 16,-2 1 1-16,2-2-1 0,0 0 1 16,0 1-1-16,0 1 0 0,0 0 0 15,0 1 1-15,0 0-1 0,4 1 0 16,-4 3 0-16,4-2 1 0,-4-1-1 0,0-1 1 16,0 3-1-16,0-3 1 0,-4 2 0 15,1-1-1-15,-2 3 1 0,3-1-1 16,-3 2-5-16,-1-4-8 0,-2 3-98 15,2-6-90-15,2-4-239 0</inkml:trace>
  <inkml:trace contextRef="#ctx0" brushRef="#br0" timeOffset="49999.67">10879 3574 206 0,'7'0'47'0,"-1"0"1"0,1 5-28 15,3-5-11-15,0 6-5 0,5-2 0 16,2-4-1-16,2 5-1 0,2-5 0 16,5 0-1-16,2-3 0 0,4-3 0 15,2 3 0-15,3-2 0 0,2 1 0 16,-2 4 0-16,1-3 1 0,-4 3-1 0,-1 3 0 15,-2-3 0-15,-4 6-1 0,-5-1 0 16,1 0-1-16,-5 0-1 0,-3-1 0 16,-3-4 0-16,-3 6 0 0,-3-6 2 15,-4 0 1-15,-2 0 1 0,0 0 1 16,-5 0 1-16,-3 3 0 0,0-3 1 0,-5 0-3 16,-3 6 0-16,-3-6 0 0,-3 0-1 15,1 3 1-15,-1-3-1 0,-3 0 0 16,-1 4 0-16,2-4-1 0,1 3 1 15,-3-3 0-15,0 0-1 0,-1 4 1 16,1-4-1-16,4 0 0 0,-2 4 1 16,2-4-1-16,4 4 0 0,2-4 0 15,3 0 0-15,2 0 0 0,2 0 1 16,-1 0 0-16,3-4 2 0,2 4 3 16,1-5 2-16,0 5 0 0,4-5-2 15,-3 5-2-15,3 0-1 0,0 0-1 0,3 0-3 16,3 0-1-16,0 0 0 0,6 0 2 15,0 0 2-15,3 0 0 0,0-4 0 16,5 1 0-16,-1-1-1 0,6 1 0 16,-3 3 0-16,2-6-1 0,-4 6 1 15,1-6 0-15,-1 6-1 0,-2-3 1 0,-3 3-1 16,-2-4 1-16,0 4 0 0,-3-4 0 16,-1 4-1-16,-3-6 1 0,1 6 0 15,-3-5 1-15,-1 5 3 0,-3 0 2 16,0 0-1-16,0 0 1 0,0 0 0 15,0 0-1-15,0 4 0 0,0 0-3 16,-3-4-1-16,3 7-1 0,0-3 0 16,-4-1 0-16,4 0-1 0,0-3 1 15,0 4-1-15,0-4 0 0,0 0 0 0,0 5 1 16,0-5-1-16,0 0 0 0,0 0 1 16,0 0-1-16,0 0 1 0,0 0-1 15,0 0-1-15,0 0 1 0,0 0 0 16,0-5 0-16,0 5 0 0,0-4 1 15,4 4 0-15,-4 0 0 0,0-3-1 16,0 3 1-16,3 0-1 0,-3 0 1 16,0 0-1-16,0-3 0 0,0 3 0 0,0 0 1 15,0 0-1-15,0 0 0 0,0 0 1 16,0 0-1-16,0 0 1 0,0 0-1 16,0 0 0-16,0 0-1 0,0 0 1 15,0 0-1-15,0 0-1 0,0 0 0 16,0 0 1-16,0 0 0 0,0 0 1 15,0 0 0-15,0 0 1 0,0 0 0 16,0 0 0-16,0 0-2 0,0 0-2 0,-3 0-8 16,3 0-20-16,0 0-41 0,0 0-54 15,0 0-129-15</inkml:trace>
  <inkml:trace contextRef="#ctx0" brushRef="#br0" timeOffset="69620.16">19242 16109 250 0,'0'0'57'0,"5"0"0"15,-5 0-39-15,0 0-9 0,0 0-4 16,0 0-1-16,0 0 0 0,0 0 1 16,0 0 4-16,4 0 4 0,-4 0 3 15,0 0 4-15,0 0 0 0,0 0 1 0,0 0-2 16,0 0-3-16,0-3-5 0,0 3-4 16,0-4-2-16,3 4-2 0,-3 0-1 15,0 0-1-15,0 0 1 0,0 0-1 16,0 0 0-16,0 0-1 0,-3 0 1 15,3 0-1-15,-4 0 1 0,4 0-1 16,0 4 1-16,-3-4 1 0,3 0 1 0,0 0 2 16,0 0 1-16,-5 0 1 0,5 0 0 15,0 0 0-15,0 0-2 0,0 0 0 16,0-4-3-16,0 4 0 0,-3 0-1 16,3 0 0-16,0 4-1 0,-4-4 1 15,4 0-1-15,-5 3 1 0,5-3 0 16,-5 0-1-16,5 0 0 0,-4 0 1 15,4 0-1-15,0 0 1 0,0 0-4 16,0 0-5-16,0 0-19 0,0 0-32 16,-3 0-32-16,3 0-65 0,-4 0-137 15</inkml:trace>
  <inkml:trace contextRef="#ctx0" brushRef="#br0" timeOffset="78583.96">19714 16068 339 0,'0'-9'74'16,"6"2"1"-16,-1-3-58 0,-2-1-6 15,3 4-2-15,-3 1 0 0,2 0 1 16,0 3 4-16,-5 3 1 0,8 0 3 15,-5 0 1-15,-3 8 1 0,3-1-1 0,-3 3-2 16,0 4-3-16,0 0-2 0,0 1-3 16,-3 1-2-16,3-3-2 0,-4-1-1 15,4-1-1-15,-6-3 0 0,6-3-2 16,0-2 1-16,0-3 0 0,0 0 1 16,0 0-1-16,0-3 1 0,0-6 0 15,0-2 0-15,-2-5 0 0,-3-4-1 16,1-2 0-16,-4-1-1 0,0 0 0 0,-2 4 0 15,1 1 1-15,2 5 1 16,-1 5 0-16,2 3 1 0,0 5 0 0,6 0-1 16,-3 12 1-16,3 2 0 0,3 4 0 15,3 4-2-15,-2 5 0 0,3-1 1 16,-3 1-1-16,2-2 0 0,0-3-1 16,0-4 0-16,1-4 0 0,-1-1 0 0,0-4 0 15,-2-3 0-15,0-2 2 0,-4-4 1 16,5 0 0-16,-5-7 1 0,0-2-1 15,0-4 1-15,0-2 0 0,0-1-2 16,-5-2-1-16,1 0-1 0,0 1 1 16,-1 4 1-16,1 4 0 0,0 1 1 15,-1 3 1-15,5 5-1 0,0 0 0 16,-2 0-1-16,2 10-1 0,0 0 0 16,-5 4-1-16,1 1-1 0,1 2 1 0,-2 1 0 15,1-3 1-15,-1-1-1 0,0-4 1 16,5-3-1-16,-2-3 1 0,2-4 0 15,0-4-1-15,2-4 1 0,3-5 0 16,-2-5-1-16,2-2 1 0,-5 0 0 16,3-2-1-16,-3 2 1 0,-4 2-1 15,-3 6 0-15,1 6 0 0,-1 3-1 16,-2 3 1-16,1 4-1 0,2 6 0 16,0 3 1-16,2 3-1 0,-1 0 1 0,5 2 0 15,-4 1 0-15,4-1 0 0,0-3 0 16,0-1 0-16,4-2-1 0,-1-3 1 15,1-5 0-15,2-4-1 0,0 0 1 16,1-5 0-16,0-5 0 0,-2-4 0 16,-3-3 0-16,-2 1 1 0,0-2-1 15,0 2 0-15,-4 2 0 0,0 1 0 0,-3 6-1 16,0 0 0-16,1 7 0 0,1 0-1 16,5 0 1-16,-4 10-1 0,4 0 1 15,0 3-1-15,-3 2 2 0,3 3-1 16,0 1 0-16,0-1 1 0,0-3 0 15,0 0-1-15,0-5 1 0,0-3-1 16,0-2 0-16,5-5 0 0,-3-5 0 16,3-5 1-16,1-5-1 0,-2-2 1 15,-4-7 0-15,5-3 0 0,-5-2 0 0,-2 0 0 16,-4 2-1-16,0 4 1 0,-1 3-1 16,1 5 0-16,0 3 0 0,1 4-1 15,1 4 0-15,-1 4-1 0,3 5 1 16,2 3 0-16,-5 3-1 0,5 2 1 15,-6 4 1-15,6 1 0 0,0 3 0 16,0-2 1-16,0-2-1 0,0 0 0 16,0-3 1-16,0-2-1 0,6-2 1 0,-6-4-1 15,6 0 0-15,-2-3 0 0,-1-3 0 16,2 0 1-16,-2-7-1 0,-3-3 1 16,6-3-1-16,-6-4 2 0,0-3-1 15,0-3 0-15,0-1 0 0,-6 3 1 16,3 1-1-16,-2 3 1 0,-1 2-1 15,4 4 0-15,-3 5 0 0,2 6-1 16,3 0-1-16,-4 0 1 0,4 11-1 16,-6 4-1-16,6 4 2 0,-4 3-1 0,4 3 1 15,-3 0 0-15,3 3 1 0,0-5-1 16,0-2 1-16,5-2-1 0,-3-2 1 16,4-6-1-16,-2-1 1 0,-1-3-1 15,2-7 0-15,-1 0 0 0,0 0 1 16,-1-12 0-16,0-1 0 0,-3-4 0 0,7-2 0 15,-7-2 1-15,0 0-1 0,-5 0 0 16,0 3 0-16,-1 5 1 0,2 1-1 16,-2 3 0-16,3 5-1 0,3 4 0 15,-4 4-1-15,4 2 0 0,0 5 1 16,0 3-1-16,0 3 0 0,0 2 2 16,0 0-1-16,0 1 0 0,2 1 1 15,-2-2-1-15,5-1-3 0,-5-1-6 16,5 0-10-16,-3-4-9 0,4-2-17 0,-3-4-91 15,4-3-99-15,2-4-236 16</inkml:trace>
  <inkml:trace contextRef="#ctx0" brushRef="#br0" timeOffset="86133">12685 12903 148 0,'0'-6'32'16,"0"6"-1"-16,-9 0-23 0,-1-3-5 15,3 3-3-15,-4 0 1 0,3-5 2 16,-5 5 2-16,6-7 2 0,1-1 1 16,2-2 1-16,4-1 1 0,-4 1 2 15,4 0 2-15,0 1 1 0,0 1-1 16,0 3 0-16,-5 5-2 0,5-5-1 15,-2 5-2-15,-3 0-4 0,2 0-1 16,-1 5 1-16,-2-5 4 0,1 3 6 16,1-3 5-16,-2 4 6 0,3-4 4 15,3 0 2-15,-3 0 0 0,3 0-3 0,0 0-4 16,0 0-6-16,0 0-5 0,0-4-5 16,0 4-4-16,0 0-1 0,3 0-2 15,-3 0-1-15,3 0 0 0,1 0-1 16,-1 0 0-16,4 4 1 0,0-4 0 15,2 0 1-15,5 0 0 0,0-4 2 0,5 4 0 16,1-6 0-16,2 2 1 0,0 0-1 16,-4 4 0-16,3-7-2 0,-1 7 0 15,0-3 0-15,2 3-1 0,1 0 0 16,-3 0-1-16,5 4 1 0,-3 2-1 16,3-3 1-16,-4 2-1 0,0-1 0 15,4-1 0-15,-3-3 1 0,6 0 0 16,0 0 1-16,1-4-1 0,3 4 1 15,2-7 0-15,-1 7 0 0,-1-3 0 0,-2 3 0 16,0 0-1-16,-4 0 0 0,1 0 0 16,-3 3 0-16,-2-3-1 0,-2 7 1 15,0-3-1-15,-2 1 1 0,-3 2-1 16,3-3 1-16,-3 0-1 0,4 0 0 16,-1-4 0-16,4 0 1 0,-1 0-1 15,6-6 1-15,0 1 0 0,3-1 0 0,-3 3 0 16,0-1 0-16,0 4 0 0,-1 0 0 15,0 0 0-15,1 0 0 0,0 0-1 16,-2 6 1-16,0 1-1 0,2-1 0 16,-4 1 1-16,3 0-1 0,-1-2 1 15,2 0-1-15,4-5 0 0,4-5 1 16,3 2-1-16,3-6 1 0,0 3-1 16,5-1 1-16,-2 0 0 0,-2 2 0 15,-2 5 0-15,-3 0-1 0,-4 0 1 0,1 0 0 16,-2 0 0-16,-3 0-1 0,1 0 1 15,0 4-1-15,3 0 0 0,1 0 1 16,2-1-1-16,-1 1 0 0,5-4 1 16,0 5-1-16,5-5 0 0,-2 0 1 15,4 0-1-15,3 0 1 0,2-7-1 16,2 2 1-16,1-1-1 0,2 0 1 16,2 2-1-16,-3 4 1 0,-1-4-1 0,-4 4 1 15,1 0-1-15,-3 0 0 0,-3-4 1 16,1 4-1-16,0 0 1 0,-2 0-1 15,1 0 0-15,1 0 1 0,-4 5-1 16,0 0 0-16,-3-1 0 0,-3-1 1 16,3 1-1-16,-6-4 0 0,3 5 0 15,-2-5 0-15,1 5 1 0,3-5-1 16,1 6 0-16,-1-1 0 0,-1 0 0 0,2 0 1 16,-2 1-1-16,1-2 0 0,-4 1 0 15,4-5 0-15,0 4 1 0,1-4-1 16,2 0 1-16,2 0-1 0,8 0 0 15,-4 0 1-15,4 0-1 0,-5 0 1 16,0 0-1-16,-2-3 0 0,2 3 0 16,-4-4 1-16,-1 4-1 0,-1-4 0 15,5 4 0-15,-1-5 0 0,2 5 0 16,-1 0 1-16,-1 0-1 0,-3 0 0 0,-2 0 0 16,-1 0 0-16,1 0 0 0,-6 0 1 15,5 0-1-15,0 0 0 0,5-5 0 16,-4 5 0-16,2 0 1 0,-1 0-1 15,2 0 0-15,-4 0 0 0,-3 5 0 16,1-5 0-16,-3 5 0 0,-1-5 0 16,-1 0 0-16,1 0 0 0,2 0 1 0,2 0-1 15,2-6 0-15,3 2 0 0,-2 1 0 16,1-1 1-16,-1 4-1 0,-2 0 0 16,-2-4 0-16,-3 4 0 0,-3 0 1 15,-3 0-1-15,2 0 0 0,0 0 0 16,-1 0 0-16,0-3 0 0,4-1 0 15,-1 1 1-15,2-2-1 0,0 1 0 16,-2 0 0-16,4 4 0 0,-4-5 0 16,0 5 0-16,0 0 0 0,-4-3 0 15,-1 3 0-15,-3 0 1 0,0 0-1 16,-1 0 0-16,0 0 1 0,2 0 0 0,-2 0 0 16,2 0-1-16,1-4 1 0,-2 4 0 15,0 0-1-15,-2 0 0 0,0 4 0 16,0-4 0-16,-1 3 0 0,0-3 0 15,-2 5 0-15,4-5 0 0,-2 4 0 0,0-4 0 16,-1 4 0-16,-5-4 0 0,5 8 0 16,-4-4 1-16,-2 1-1 0,0 0 0 15,0-1 0-15,0 0 0 0,-2-4 0 16,1 4 0-16,-2-4 0 0,3 0 1 16,-5 0-1-16,1-4 0 0,0 4 1 15,-4 0-1-15,-1-4 1 0,1 4 0 16,-5 0 3-16,0 0 1 0,3-3 2 15,-3 3 0-15,0 0 0 0,0 0 1 0,0-4-1 16,0 4-3-16,-3-4-1 16,3 4-1-16,0-4-2 0,0 4-9 15,0 2 84-15,-5-2-194 0,3 0-111 0,-8-6-317 16</inkml:trace>
  <inkml:trace contextRef="#ctx0" brushRef="#br0" timeOffset="91950.09">13354 12000 477 0,'-12'0'101'16,"3"3"0"-16,2 8-84 0,2 6-7 15,-2 3-4-15,2 3 1 0,2 1 2 16,-2 0 2-16,-1 0 1 0,2-2 2 16,4-1-1-16,0-1-1 0,0-2-2 15,5-4-2-15,8 1-2 0,6-7-2 16,4 2-1-16,6-6 0 0,0-4-1 16,7-9 0-16,-1-4 0 0,2-9-1 15,-3-3 0-15,-1-9 0 0,-4-6 0 0,-2 1 0 16,-3 4 0-16,-10 5-1 0,-1 8 0 15,-6 10 0-15,-7 12 1 16,-5 15 0-16,-4 10 1 0,-5 7 1 0,-6 7 3 16,-3 5 1-16,0 3 4 0,-2 6 1 15,3 2 0-15,4 0 0 0,3-1-1 16,4-2-2-16,6-2-2 0,5-7-2 16,0-7-3-16,10-6 0 0,-2-9-2 0,6-3-2 15,-1-7-4-15,4-5-7 0,-1-6-10 16,3-4-11-16,-1-4-100 0,-2-5-104 15,-2-10-251-15</inkml:trace>
  <inkml:trace contextRef="#ctx0" brushRef="#br0" timeOffset="92300.16">13894 12114 561 0,'10'-16'125'0,"2"0"0"16,1-1-96-16,2 2-7 0,5 2-12 15,3-3-7-15,-1 3 0 0,-1 2-2 16,-3 3 1-16,-3 3-1 0,-2 10 1 16,-2 6 0-16,-5 4 1 0,-6 7 1 15,-4 3 1-15,-9 6 1 0,-3 0 0 16,-8 3-1-16,-2-2 1 0,-1-2-2 0,1-3-1 16,6-3-2-16,6-2-2 0,8-1-2 15,6-2 1-15,13-5 0 0,6 3-2 16,7-2 1-16,3 0 0 0,4-1 1 15,0 0 2-15,-1 3-1 0,-5 2 0 16,-3 3 1-16,-11 4 0 0,-10 2 1 16,-5 2 0-16,-10 2 1 0,-8-1 0 0,-6-5 0 15,-1-1 1-15,-5-3 0 0,2-6 0 16,-3-4-1-16,-4-6-5 0,4-6-6 16,0 0-12-16,1-3-14 0,4-3-98 15,2-1-104-15,7 3-251 0</inkml:trace>
  <inkml:trace contextRef="#ctx0" brushRef="#br0" timeOffset="92473.69">14452 12483 529 0,'15'21'122'0,"-6"5"0"0,-14 3-67 16,-3 15-37-16,-9 5-11 0,-5 4-4 15,-3 2-7-15,-1 0-4 0,-2 1-1 16,-2-5-2-16,6-7-5 0,6-1-4 15,5-11-4-15,5-7-7 0,4-8-12 16,9-14-70-16,3-9-82 0,6-16-187 0</inkml:trace>
  <inkml:trace contextRef="#ctx0" brushRef="#br0" timeOffset="92748.17">14802 12051 501 0,'0'-23'113'0,"-5"10"1"0,-4 10-86 0,-4 6-4 15,-5 12-10-15,-2 5-7 16,-6 7-2-16,-3 2 0 0,-1 0 0 0,3 2 0 16,4 0-1-16,5-1-1 15,9-1-1-15,9-2 0 0,9-1 0 0,9 0-1 16,5-3 0-16,7 8 0 0,4-4 1 16,0 3 0-16,0-4-1 0,-3 2 2 15,-7 0 0-15,-6 0 3 0,-7-4 2 16,-11 2 0-16,-9-3 1 0,-7 1-1 15,-5-2 0-15,-5-2-1 0,-1 1-3 0,-4-4-4 16,3-7-5-16,0-10-9 0,0 0-14 16,5-10-102-16,2-12-104 0,3-7-261 15</inkml:trace>
  <inkml:trace contextRef="#ctx0" brushRef="#br0" timeOffset="92907.04">14547 12164 551 0,'6'-25'128'0,"6"2"1"16,7 2-87-16,9 0-11 0,10 6-16 16,8-1-10-16,8 3-3 0,6 2 0 15,-2 4-1-15,-3 7 1 0,-1 0-1 16,-4 4-8-16,-8 8-15 0,-5 1-108 16,-7 7-107-16,-8-6-276 0</inkml:trace>
  <inkml:trace contextRef="#ctx0" brushRef="#br0" timeOffset="93496.46">15705 11426 476 0,'-5'-6'100'0,"-4"6"1"0,-4 13-87 16,-4 16-4-16,-5 9-5 0,-5 9 0 15,-6 9 1-15,-3 6 1 16,-5 6 2-16,2 5 3 0,3 0 2 0,6-2-1 16,7-1-2-16,10-3-1 0,13-5-1 15,6-4-1-15,11-8-4 0,6-4-1 16,5-3-1-16,3-3-1 0,0-3 0 15,2-3 0-15,-1-8-2 0,0-9 0 16,3-7-3-16,-2-4-4 0,2-6-6 16,-1-10-8-16,-1-12-96 0,-4-7-92 0,-5-8-234 15</inkml:trace>
  <inkml:trace contextRef="#ctx0" brushRef="#br0" timeOffset="93724">15733 11757 621 0,'-12'-13'129'16,"-2"-1"2"-16,4 7-113 15,-2 7-10-15,-1 5-5 0,-1 0-2 0,-8 1 1 16,-2-1-1-16,-3 2 0 0,-6 3 0 16,-3-3 0-16,-1 1 0 0,-3 1-3 15,-1 4-5-15,0 3-4 0,0 3-5 16,-1 3-5-16,5 2-4 0,0 5-4 0,4-3-4 15,6-2-6-15,5-6-64 0,4-3-13 16,12-9-68-16,6-6-148 0</inkml:trace>
  <inkml:trace contextRef="#ctx0" brushRef="#br0" timeOffset="93916.04">15743 11783 495 0,'4'0'109'0,"-4"7"0"0,-14 4-83 0,-6 7-10 15,-5 7-9-15,-9 4 2 16,-5 6 0-16,-6 1 0 0,-6 0 1 0,0-7 0 16,0-3-1-16,1-3 1 0,4-9-3 15,-1-2-3-15,8-3-2 0,3-2-5 16,4 1-9-16,4-2-8 0,3-2-13 16,4 5-88-16,3-3-94 0,6 0-222 15</inkml:trace>
  <inkml:trace contextRef="#ctx0" brushRef="#br0" timeOffset="94286.07">16155 11608 508 0,'7'-11'108'16,"1"3"0"-16,-4 4-90 0,-4 11-7 0,0 6-7 15,0 5-2-15,-13 9 2 0,-2 4 2 16,-7 9 2-16,-4 11 2 0,-4 10 2 15,-4 5 0-15,-4 7-1 0,-2 3-1 16,0 8-2-16,1 0-3 0,-1 1-1 16,6-8-3-16,4-6-1 0,1-6-2 0,9-7-1 15,0-9-3-15,7-15-5 0,2-10-6 16,2-6-7-16,5-5-7 0,4-8-88 16,8-11-90-16,2-6-219 0</inkml:trace>
  <inkml:trace contextRef="#ctx0" brushRef="#br0" timeOffset="94819.36">16462 11703 500 0,'-8'7'105'0,"-9"9"2"15,-5 11-88-15,-3 17-2 0,-5 14-4 16,-1 9 1-16,-6 7 0 0,-2 2 1 15,0 14 0-15,6-3-3 0,5-4-4 16,3-9-3-16,8-4-1 0,10-10-1 0,4-7-1 16,3-17 0-16,6-13-1 0,-2-9 2 15,6-10 0-15,-2-12 0 0,6-13 1 16,3-13-1-16,0-13 1 0,6-12-1 16,1-7-1-16,4-7-3 0,0-7 0 15,5-1 0-15,-1 6 0 0,-2 11-1 16,0 7 0-16,-3 13 0 0,-5 13 0 15,0 17 1-15,-6 14-1 0,-4 17 0 16,-5 12 1-16,-2 6-1 0,-5 7 2 16,-5 2 1-16,-1 6 0 0,-6-2 2 0,3 1 0 15,-1-3 0-15,4-4 0 0,3-5-1 16,3-5 1-16,7-10-1 0,4-6 0 16,4-11-1-16,5-13 1 0,2-10 0 15,3-13-1-15,6-5-1 0,1-10-1 16,1-5-1-16,-4-13-1 0,4-3-2 15,-6 1 0-15,0 5 0 0,-2 8 1 0,-6 9 0 16,0 10 1-16,-4 24 0 0,-2 16 2 16,-5 17 1-16,-3 16 2 0,-5 7 2 15,-6 9 2-15,-4 3 1 0,-6 4 1 16,1 5 0-16,-3 2-2 0,5-3 0 16,4-1-3-16,4-3-2 0,5-5-5 15,10-7-10-15,6-12-10 0,5-14-29 16,4-13-77-16,0-11-97 0,2-13-226 0</inkml:trace>
  <inkml:trace contextRef="#ctx0" brushRef="#br0" timeOffset="95238.24">17233 11693 565 0,'0'-4'120'0,"0"9"-1"15,-10 10-99-15,-1 9-9 0,0 14-6 16,-5 12 0-16,-4 8 1 0,-4 10 1 0,0 1 1 15,0 2 0-15,3-5 0 0,4 0-1 16,8-8-2-16,2-11 0 0,7-7-1 16,8-7-2-16,3-8 0 0,3-8 0 15,5-17-1-15,3-10 1 0,4-11-1 16,2-12 1-16,3-7-1 0,3-8 0 16,-1-3 0-16,1-4 0 0,-2 1 0 15,-4 10-1-15,-2 6 0 0,-6 8 0 16,-2 15 0-16,-5 15-1 0,-5 8 0 0,-8 14 1 15,0 7 0-15,-9 5 2 0,-4 6 0 16,-4 0 2-16,1-1 0 0,-2-2 0 16,6-3 0-16,2-3 0 0,5-8-1 15,5-7-1-15,13-11 0 0,5-10 0 16,5-8 0-16,10-13 0 0,6-10-1 16,7-11 1-16,-2-16-1 0,4-10 0 15,-6-6-1-15,1-4 1 0,-8-3 0 0,-7 6-1 16,-3 6 0-16,-1 10 0 0,-7 16-1 15,-6 11-3-15,-3 11-7 0,-2 12-5 16,-12 14-9-16,-1 8 20 0,-6 8-132 16,-6 11-108-16,-2 1-273 0</inkml:trace>
  <inkml:trace contextRef="#ctx0" brushRef="#br0" timeOffset="95801.74">17760 12260 551 0,'-5'0'118'0,"-2"-6"1"0,4 1-100 15,3 5-4-15,-3 0-5 0,3 0 1 16,0-3 1-16,0-4-1 0,5-5 0 16,2-3 1-16,1-8-2 0,8-8-3 15,1-12-4-15,3-8-2 0,-1-9-1 0,0-4 0 16,-4 0-1-16,3 2 0 0,-9 5 0 16,3 12 0-16,-6 13 0 0,-4 10 1 15,-2 7 0-15,0 9 0 0,0 6 0 16,-11 6-1-16,1 4 1 0,-3 8 0 15,-7 4 0-15,0 5 0 0,0 6 1 16,-6 8-1-16,2 10 1 0,0 9 0 16,-1 5-1-16,-1 4 1 0,5 4 0 15,2 2 0-15,6-6-2 0,11-13-1 16,7-13-2-16,12-16-2 0,10-14-2 0,10-13 0 16,2-16-1-16,3-4 2 0,-1-2 2 15,-4-1 2-15,-9 3 6 0,-8 4 5 16,-3 8 5-16,-10 3 0 0,-7 2 0 15,0 3 1-15,-11 6-2 0,5-3-3 16,-2 3-4-16,2 0-4 0,6 1 1 16,0 0-2-16,7-2 1 0,6 0 0 0,7 2 0 15,0-7-1-15,4 0 0 0,3 0 0 16,5-5-3-16,-2 0-1 0,3-2-6 16,3-1-12-16,-2 2-11 0,1 1-103 15,-5-1-106-15,-5 0-261 0</inkml:trace>
  <inkml:trace contextRef="#ctx0" brushRef="#br0" timeOffset="97992.65">19698 13116 366 0,'0'-2'77'16,"0"2"-3"-16,-4 0-65 0,4 2-13 16,-7 3-6-16,7-2-1 0,-6-3 1 15,6 4 0-15,-6-4 6 0,6 0 3 16,0 0 4-16,0-6 3 0,0 6 2 0,0-7 1 15,0 3 2-15,0-2 0 0,0 2 2 16,0-4-1-16,6 1-1 0,-6-1 0 16,0-1-1-16,4 0-3 0,-4 0-2 15,0-1-1-15,3 0 1 0,-3-1 2 16,0 0 2-16,0 1 1 0,0 0 1 16,0-2 2-16,0 1-2 0,-3 3 0 15,3 2-3-15,-4-2-1 0,4 3-2 0,-5-2-1 16,5 3-1-16,-2-2-1 0,2 2-1 15,-5 1 0-15,5-1 0 0,0 4 0 16,-4-5 1-16,4 5 0 0,0-3 0 16,0 3 1-16,0 0 1 0,0 0-1 15,0 0 2-15,0 0 2 0,0 0 0 16,0 0 2-16,0 0 0 0,0 0-1 16,0 3 0-16,0-3-2 0,0 6-1 15,0 1-3-15,0 6 0 0,4 2-2 0,-1 4 1 16,1 4 0-16,1 3-1 0,-5 3 1 15,4 2 0-15,-4-2-1 0,0 2 1 16,0 0 0-16,-4 2-1 0,4-4 1 16,0 2-1-16,0 1 1 0,0-2-1 15,0 2 1-15,3 0 0 0,1 1 1 16,0 1 0-16,-1 1 0 0,2 0 0 0,-5 2-1 16,0-2 1-16,0 1-1 0,-5-2 0 15,-2 0-1-15,4 0 1 0,-1-1 0 16,4-1-1-16,-3-2 0 0,3 1 0 15,0 0 1-15,4 1-1 0,1-2 0 16,-2 1 0-16,2-1 0 0,-5 5 0 16,0 1 0-16,0-1 0 0,0 0 0 15,-5 2 1-15,2-3-1 0,3 3 0 16,-6-1 1-16,6-4-1 0,0 0 0 16,-5-2 0-16,5 0 0 0,0 0 0 0,0-4 0 15,5-1 0-15,-5 0 0 0,4 0 0 16,-4 2 1-16,0 2-1 0,0-1 0 15,0 4 0-15,0-1 0 0,-4-1 0 16,4 0 0-16,0 1 1 0,0 0-1 0,0 0 0 16,0 0 0-16,6-2 1 0,-3 2-1 15,2-2 0-15,0-2 0 0,-3 1 0 16,-2-1 1-16,5 1-1 0,-5 0 0 16,-5-1 0-16,1 4 1 0,0-2 0 15,-2 1 0-15,2-2 0 0,1 1 0 16,-2-2 0-16,5 1-1 0,0-2 1 15,0-2-1-15,0 2 1 0,0 0-1 16,5-5 0-16,-5 0 0 0,6 0 1 16,-6-1-1-16,0 1 1 0,0 0 0 15,0 3-1-15,0 2 1 0,-6-1 0 0,1 4 0 16,3 0-1-16,-3-1 1 0,5-1-1 16,-4 2 0-16,4-3 0 0,0 4 0 15,0-3 0-15,0 0 0 0,4 3 0 16,-1 1 0-16,-3-4 0 0,6 4 0 15,-6-2 0-15,6-1 0 0,-6 1 0 0,4-3 0 16,-4 0-1-16,7-2-10 0,-2 1-108 16,-3-4-102-16,-2-7-265 0</inkml:trace>
  <inkml:trace contextRef="#ctx0" brushRef="#br0" timeOffset="99863.46">13454 14237 525 0,'7'-23'114'16,"-1"4"-1"-16,0 4-90 0,-1 15-10 15,-3 14-7-15,-2 6-4 0,0 0 1 16,0 12 1-16,0 10 0 0,-5 5 1 15,-3 6 1-15,2 0 0 0,-1 1-1 16,1 4 0-16,4-4-2 0,-3-4 1 0,0-6-1 16,5-4-1-16,0-5 0 0,0-5 0 15,0-9 0-15,5-7-1 0,-5-5 1 16,6-9-2-16,-6-13-2 0,5-7 0 16,-5-8-2-16,0-2 1 0,-6-6-1 15,1 5 2-15,-2 5 3 16,4 4 1-16,-1 7 1 0,4 7 1 0,-6 8-1 15,6 0 0-15,0 6-1 0,7 1-2 0,-1-2 0 16,5 2 0-16,2-2 1 0,3-5 1 16,4 0 0-16,7-11 1 0,5-8 0 15,1-8 1-15,4-9-2 0,-1-8 1 16,2-5-2-16,-3-3 1 0,-2-1-1 16,-1 0 0-16,-7 4-1 0,-4 3 1 15,-8 5 0-15,-6 8-1 0,-7 6 0 16,0 7 0-16,-7 8-1 0,-4 9 0 15,2 3 1-15,-3 13-1 0,0 5 2 0,2 4 0 16,-1 9 3-16,3 4 0 0,0 8 1 16,2 8 0-16,2 5 1 0,4 1-1 15,0 4-1-15,5-4 0 0,2 2-1 16,1-6-1-16,5-8-1 0,3-10-3 16,4-9-3-16,1-7-4 0,2-6-6 15,4-10-6-15,4-7-7 0,0-10-7 0,-1-3-9 16,2-5-22-16,-1-5-20 0,-1-7 3 15,1-4 12-15,-3-3 26 0,-4 0 23 16,-3 0 23-16,-3-1 33 0,-5 1 32 16,-6 3 10-16,-4 9 2 0,-3 5-17 15,-2 5-14-15,-9 8-11 0,-3 7-9 16,-6 10-8-16,-1 9-7 0,-4 5-6 16,-2 5 0-16,2 10 0 0,3 1 2 15,2 4 0-15,2-4 1 0,4 3 0 16,6-3-1-16,3-1-2 0,5-4-2 0,4-1 0 15,5-6-2-15,9-4 0 0,5-11 0 16,9-9 0-16,8-7-1 0,3-10 1 16,5-9-1-16,-1-7 0 0,0-6 0 15,-4 1 0-15,-9 4 0 0,-10 1 0 16,-6 8 1-16,-6 6 0 0,-9 11 0 0,-7 13-1 16,-7 10 1-16,-4 6 0 0,-4 7 0 15,0 5-2-15,-1 8 1 0,1-4-1 16,4 2 1-16,3-7-1 0,6-4 1 15,6-6-1-15,0-7 1 0,13-6 0 16,9-9 0-16,7-15 0 0,5-8 0 16,4-9 1-16,3-7-1 0,3-14 0 15,-6-3 0-15,-1-3-1 0,-6 2 1 16,-3 9-1-16,-6 9 1 0,-2 8-1 16,-8 10 0-16,-3 11 0 0,-5 6-1 0,2 4 1 15,-6 0-1-15,5 0 1 0,-3 3-1 16,7-3 1-16,3 5 0 0,3 0 0 15,7-2 0-15,0 2 0 0,10 0 1 16,3 4-1-16,2 1 0 0,-3-2 0 16,0 3 0-16,-1 1 0 0,-2 1 1 0,-5-1-2 15,-4-1 1-15,-7 2-1 16,-1 1 0-16,-8 6 0 0,-6 1 0 0,-8 5 1 16,-4 3-1-16,-3 2 2 0,-3 3 0 15,-4 1 0-15,5-1 0 0,0-3 1 16,5-3-1-16,6-6-1 0,6-5-1 15,5-2-1-15,5-8-4 0,10-7-6 16,-1 0-10-16,8-11-12 0,4-1-104 16,2-4-107-16,1 0-264 0</inkml:trace>
  <inkml:trace contextRef="#ctx0" brushRef="#br0" timeOffset="100404.06">15631 14615 490 0,'7'-13'105'0,"4"2"2"16,1-1-85-16,-2 1-6 0,1 1-3 15,-2-2-1-15,-2-1 1 0,-4-2 1 16,-3-1 1-16,-9-2 0 0,-1-2-1 0,-5 1-2 16,-4 2-2-16,0 5-2 0,-4 7-1 15,2 8-2-15,-2 10-1 0,3 13-2 16,-2 8 0-16,4 7-1 0,2 4 0 16,-1 3 0-16,5-1 0 0,5-6 0 15,7-5 1-15,0-7 0 0,10-6 1 16,6-6 0-16,4-13 2 0,7-4-1 15,8-16 1-15,5-11-1 0,3-8-1 0,7-14 0 16,-3-11-1-16,2-9-1 0,-6-4 1 16,-10-1-2-16,-6 2 1 0,-15-2-1 15,-7 3-2-15,-10 6-1 0,-7 5 0 16,-1 9-1-16,-4 9 0 0,1 10 0 16,2 12-1-16,1 17 3 0,3 13-1 15,3 13 2-15,4 9 1 0,-1 8 2 16,4 11 2-16,0 5 2 0,4 10 1 0,-1 9 0 15,1 4 2-15,2 0-2 0,1 1 0 16,-1 0-1-16,2-8-2 0,5-8-2 16,-1-12 0-16,1-6 0 0,4-6-1 15,-1-8-4-15,-2-7-5 0,0-1-7 16,1-7-15-16,-4-8-108 0,-3-14-110 16,1-12-276-16</inkml:trace>
  <inkml:trace contextRef="#ctx0" brushRef="#br0" timeOffset="101650.1">16945 14027 391 0,'-30'-30'104'0,"-1"-1"6"15,0 1-51-15,-1-1-5 0,0 4-14 16,0 8-9-16,3 7-7 0,-3 8-5 15,4 8-5-15,-3 9-3 0,2 16-3 16,-2 7 0-16,6 11 2 0,-4 5 0 16,4 11 1-16,1 5-2 0,6 6-1 15,6 2-1-15,6 0-3 0,9-5-1 16,8-7-1-16,9-7-1 0,6-12 0 16,10-16 0-16,5-12 1 0,2-11-1 15,5-6-1-15,3-12 1 0,0-5 0 0,-3-3 0 16,-1 1 0-16,-4 1 0 0,-8 2 0 15,-8 6 0-15,-2 10 0 0,-10 4 0 16,-2 11 0-16,-7 7-1 0,0 3 0 16,-6 3 0-16,3 1 1 0,-3-2-1 0,4-3 0 15,2-8-1-15,0-5 2 0,3-6 0 16,9-11-1-16,1-9 1 0,2-10 0 16,1-7 1-16,1-8-1 0,-4-9 1 15,-9-3-1-15,-5-3 1 0,-12 4-1 16,-6 3 0-16,-8 7 0 0,-5 7 0 15,-4 11 0-15,1 10 0 0,-3 10-1 16,-1 6 0-16,0 8-2 0,0 9-4 16,0 8-4-16,4 7-5 0,1 6-5 0,9 2-5 15,8 2-5-15,11-3 0 0,13-3 0 16,9-7 4-16,16-7 4 0,13-8 4 16,5-10 6-16,10-7 4 0,7-11 5 15,7-12 6-15,3-12 6 0,-2-9 3 16,-3-7 2-16,-2-1 1 0,-4 2 2 15,-9 1-1-15,-13 8-4 0,-5 8-3 0,-12 5-2 16,-6 9 4-16,-10 4 0 0,-10 0 0 16,-11 7 2-16,-9 3 1 0,-3 5 2 15,-11 0 0-15,-6 10-3 0,-4 6-3 16,-3 6 0-16,1 10-1 0,-1 10-3 16,0 5-1-16,6 5-1 0,6-1-1 15,5-1-1-15,8-5 0 0,10-5-1 16,10-9 0-16,10-8 0 0,12-10 0 0,12-13 0 15,10-8 0-15,7-15 0 0,8-15 0 16,1-7 0-16,-2-8 0 16,-4 0 0-16,-11 4 0 0,-9 7-1 0,-9 8 1 15,-13 12-1-15,-13 13 1 0,-8 9-1 16,-7 13 0-16,-5 11 0 0,-5 7 0 16,-1 8 1-16,2 5-1 0,0 1 1 15,7 1-1-15,3-8 1 0,10-6-1 16,12-7 1-16,5-7 0 0,9-10 0 0,8-8 0 15,8-14 0-15,4-14 0 0,7-12 1 16,2-14-2-16,4-10 0 0,0-6-1 16,-2-8-3-16,-8-6-2 0,-4-3-1 15,-6-1-2-15,-13 3 1 0,-6 4 0 16,-10 9 1-16,-5 9 2 0,-10 19 2 16,-4 18 1-16,-9 18 1 0,-7 18-1 15,-5 13 1-15,-6 22 1 0,-4 13-1 0,3 13 2 16,-3 9 1-16,2 11 1 0,3 10 3 15,10 7 1-15,4-1 1 0,5-8 0 16,12-4-1-16,14-11 0 0,18-8-2 16,15-21-2-16,13-22-1 0,15-16 0 15,15-22-6-15,11-9-8 0,10-15-17 16,1-12-114-16,-7-18-118 0,-10-11-295 16</inkml:trace>
  <inkml:trace contextRef="#ctx0" brushRef="#br0" timeOffset="102317.71">14420 14416 289 0,'12'0'59'16,"-4"0"-3"-16,-3 0-48 0,0 5-14 16,-5-5 6-16,2 0 15 0,-2 0 12 15,0 0 9-15,-2 0 7 0,2-3 2 16,0 3 0-16,0 0-7 0,0 0-15 15,0 0-11-15,0 0-7 0,0 4-3 16,0-4-1-16,0 5 1 0,0-5 6 16,0 0 2-16,0 0 2 0,-5-5 2 0,0-2 1 15,-2-4 1-15,-3-6 1 0,-6-2-4 16,-1-3 0-16,-6-4 0 0,-3-1 1 16,-1 5 0-16,-2 0-2 0,-1 9-2 15,3 7-6-15,-1 6-16 0,2 14-113 16,7 1-110-16,-1 2-278 0</inkml:trace>
  <inkml:trace contextRef="#ctx0" brushRef="#br0" timeOffset="113998.7">19589 10814 281 0,'0'0'57'0,"0"4"-2"16,0-4-54-16,0 7-3 0,0-7 0 16,3 3 1-16,-3-3 0 0,0 0 2 15,0-6 3-15,0 2 5 0,-3 1 4 0,3 0 2 16,0-3 1-16,0 3 0 0,0 3 0 15,0-6-3-15,0 6-3 0,0-3-5 16,0 3-2-16,0 0-2 0,0 0-1 16,0 0 0-16,0 0-1 0,0 0 0 15,0 0 2-15,0 0 4 0,0 0 3 16,0 0 3-16,0 0 0 0,0 0 1 16,3-5 0-16,-3 5-2 0,3-7-3 15,-3 7-3-15,6-4-1 0,-6 4-2 0,2 0 0 16,-2 0 1-16,0 0-1 0,0 0 0 15,0 0 0-15,0 0 0 0,0 0-1 16,-2 6 1-16,2-6-1 0,0 6 1 16,0-2-1-16,0-4 1 0,2 5-1 15,-2-5 1-15,7 0 0 0,-2 0 0 16,1 0 1-16,-2 0-1 0,3 0 0 0,-1 0 1 16,-1 0-1-16,0-5 1 0,-2 1-1 15,-3 4 1-15,4-8 0 0,-4 5 1 16,0-1 0-16,-6 1 0 0,4 3 1 15,-4-6 0-15,0 2 1 0,-1 4 2 16,1-4 0-16,0 4 1 0,4-5 0 16,2 5 1-16,-5-3-2 0,5 3-1 15,0 0-1-15,0 0-2 0,0 0-2 0,0 0 0 16,3 0-1-16,-3 0 1 16,3 0-1-16,-3 0 0 0,0 0 0 15,0 0 1-15,0 0-1 0,0 3 0 0,0-3-1 16,0 4 1-16,0-4 0 0,0 6 0 15,0-1 0-15,0 2 0 0,0 0 1 16,0 5-1-16,9-1-2 0,-1 2-12 16,2 1-87-16,3-2-84 0,1-5-219 15</inkml:trace>
  <inkml:trace contextRef="#ctx0" brushRef="#br0" timeOffset="122434.6">19740 10941 292 0,'-5'-4'61'0,"-2"-2"0"0,0-1-53 15,4-2-3-15,-1-3 1 0,1 2 5 16,3-3 4-16,-3-1 3 0,3 3 3 15,0-1 1-15,0 1 0 0,0 4-1 16,0-2-4-16,0 2-4 0,0 3-2 16,0 0 0-16,0 4 0 0,0-4-2 15,0 4 0-15,0 0-1 0,0-3-1 16,0 3-1-16,-4 0-2 0,4 0 0 16,0 0 1-16,0 0 2 0,0-4 1 0,0 4 1 15,-3 0 2-15,3 0 0 0,0 0-1 16,0 0-2-16,-5 4-1 0,5-1-2 15,-4 3 0-15,4 3-2 0,-5 1 0 16,0 0-1-16,5 5 0 0,-4-2 0 16,4 3 0-16,0-1 0 0,-3-2 1 15,3 1 0-15,0-1 0 0,-4 0 1 0,4 0 0 16,0 2 0-16,0 0-1 0,0-1 0 16,0 4 0-16,-3 0-2 0,3 0 0 15,0 2 0-15,0-1 0 0,-5 3-1 16,5 1 1-16,-5-3-1 0,5 3 1 15,-6 2 0-15,6-2-1 0,-4 0 2 16,4 0-1-16,0 4 1 0,0-2-1 16,0 0 1-16,0-2 0 0,0 2-1 0,0 0 0 15,6-4 0-15,-6 2 0 0,0-2 0 16,0 0 0-16,0-3-1 0,0-1 1 16,0 0-1-16,0 0 0 0,0-3 1 15,-5 0-1-15,5 2 0 0,0-2 0 16,-2 0 0-16,2 3 0 0,0 0 1 15,-5 0-1-15,5 0 0 0,0-1 1 16,0-2-1-16,0 2 0 0,0 0 0 0,6-2 1 16,-6 1-1-16,0-2 0 0,3 3 0 15,-3-1 1-15,0 2-1 0,0 0 0 16,4 1 0-16,-4-1 1 0,0-1-1 16,0 2 1-16,0-1 0 0,0 0 0 15,3 1-1-15,-3-1 1 0,0-2-1 16,0 0 0-16,4-2 0 0,-4-2 1 0,6 0-1 15,-6-1 0-15,0-2 0 0,4 0 0 16,-4 1 0-16,0 2 0 0,0-1 0 16,0 1 1-16,0 0-1 0,0 2 1 15,-4 0-1-15,4 2 0 0,-5-1 0 16,5 0 1-16,0-2-1 0,0 0 0 16,5-2 0-16,-2-1 0 0,-3-1 0 15,4 2 0-15,-4 0 0 0,3 3 0 16,-3 2 0-16,0 1 0 0,0 1 1 15,0 2-1-15,3-2 0 0,-3-2 1 0,0 1-1 16,0-3 0-16,0 0 0 0,4-1 0 16,-4 0 0-16,0 2 1 0,0-2-1 15,0 1 0-15,0 0 0 0,0-2 0 16,0 1 0-16,0-2 0 0,0 1 0 16,0-1 0-16,0 1 0 0,0-1 0 0,0 2 0 15,-4 1 0-15,4 4 0 0,0-2 0 16,0 2 0-16,-3 3 1 0,3-2-1 15,0 1-1-15,0-4 1 0,0 1 0 16,0 0 0-16,0 1 0 0,3-4 0 16,-3 3 0-16,0-2 1 0,0 1-1 15,0 2 0-15,0 0 0 0,0 2 1 16,0-1-1-16,-3 2 0 0,3-1-1 16,-4 1-2-16,-1 0-6 0,5-2-8 15,-6 0-18-15,4-2-86 0,2 2-95 16,-6-5-230-16</inkml:trace>
  <inkml:trace contextRef="#ctx0" brushRef="#br0" timeOffset="136058.18">19737 10732 257 0,'-6'6'58'0,"-1"2"3"0,0-1-45 16,3-1-1-16,-1-1 2 0,5-5 2 16,-6 5 1-16,6-5-1 0,0 0 1 15,-2-3 1-15,2 3 1 0,-5-5 0 16,5 5-2-16,0-5 0 0,-3 5 0 16,3 0-1-16,0 0-4 0,0 0-2 15,0 0-4-15,-4 0-2 0,4 0-2 16,0 0-1-16,0 0-2 0,0 0 0 15,0 3-1-15,0-3 0 0,0 0 0 16,0 0 0-16,4 0 0 0,-4 0 0 16,3 0 0-16,-3 0 1 0,5 0 0 0,-5 0 1 15,4 0-1-15,0-3 1 0,-1 3 0 16,3 0-1-16,2 0 1 0,0 5-1 16,-1-5 0-16,1 3-1 0,4 2 1 15,-2-5 0-15,0 5 0 0,4-5-1 16,-1 0 1-16,4 0 0 0,-1 0 1 0,3-5 0 15,2-1-1-15,-1-1 1 0,2 1 0 16,1 0 0-16,-3 0-1 0,0 6 0 16,-1-3 0-16,-4 3 0 0,-1 6-1 15,-3 0 0-15,-3 0 1 0,4 0-1 16,-4-2 0-16,-1 2 1 0,1-1 0 16,2-1-1-16,-2-4 1 0,3 0-1 15,3 0 1-15,-1-4 0 0,2-2-1 16,-1-1 0-16,1-3 0 0,0 6 0 15,-4-2 0-15,1 6-1 0,0 0 0 16,-2 0 0-16,-1 8 1 0,-1-1-1 0,3 0 0 16,-2 4 1-16,-3-4-1 0,3 1 1 15,3-2-1-15,-1-1 1 0,4-5-1 16,4 0 1-16,-1 0-1 0,3 0 1 16,2-6-1-16,0 1 1 0,-4 0-1 0,1 2 1 15,-2-2-1-15,-1 3 0 0,-1 2 0 16,-5-5 0-16,2 5 1 0,0 0-1 15,-3 0 0-15,0 0 0 0,-1 5 0 16,-1-5 0-16,0 4 0 0,0-4 0 16,-1 4 0-16,0-4 0 0,3 0 0 15,-1 0 0-15,2 0 1 0,-3 0-1 16,4-4 0-16,-3 0 0 0,2 1 0 16,-2 3 1-16,1-5-1 0,-2 5 0 0,1-4 0 15,-3 4 0-15,0 0 0 0,0 0 0 16,-1 0 0-16,-3 0 0 0,4 4 0 15,-4-4 0-15,-2 0 0 0,6 3 0 16,0-3 1-16,-1 5-1 0,1-5 0 16,1 0 0-16,-1 0 0 0,2 2 1 15,-1-2-1-15,1 0 0 0,2-2 0 0,-3 2 0 16,1 0 0-16,0 0 1 0,-2 0-1 16,-1 0 0-16,2 0 0 0,-2 0 0 15,3 0 0-15,-1 0 0 0,0 0 0 16,0 0 0-16,5 0 0 0,-3 0 0 15,-2 0 0-15,5 0 0 0,-4 0 0 16,3 0 1-16,-3 0-1 0,5-5 0 16,-6 5 0-16,6-3 0 0,-2 3 0 0,-2-7 0 15,3 7 0-15,-1-4 0 0,-3 0 0 16,1 4 0-16,2-4 0 0,-4 4 0 16,1 0 0-16,-1 0 0 0,-1-3 0 15,0 3 0-15,0 0 0 16,-1 0 0-16,-2-4 0 0,4 4 0 0,-1-3 0 15,0 3 0-15,1-7 1 0,0 3-1 16,4 0 0-16,-2-1 0 0,2 0 0 16,-2 1 0-16,-2-1 0 0,3 1 0 0,-2-1 0 15,0 2 0-15,-1 3 1 0,-1-4-1 16,1 4 0-16,0 0 0 0,3-5 0 16,-2 5 0-16,0 0 1 0,3 5-1 15,-3-5 0-15,4 0 0 0,-3 0 0 16,4 0 0-16,-1 0 1 0,0 0-1 15,-1 0 0-15,0-5 0 0,0 5 0 0,-2 0 0 16,2 0 0-16,-2 0 1 16,4 5-1-16,-1-5 1 0,2 0-1 0,0 0 1 15,2 0-1-15,-2 0 1 0,1 0-1 16,-2 0 1-16,-1-5-1 0,-3 5 0 16,4 0 1-16,-6 0-1 0,3 0 0 15,-2 5 1-15,-2-5-1 0,1 0 0 16,-1 0 1-16,0 3-1 0,2-3 1 15,0 0 0-15,2 0-1 0,1 0 1 16,1-5 1-16,0 5-1 0,0-7-1 16,-2 4 1-16,2 3 0 0,-4-5 0 0,-2 5-1 15,0 0 1-15,1 0-1 0,0 0 0 16,-1 6 1-16,1-6-1 0,-1 6 0 16,0-1 1-16,2-2-1 0,-2 3 0 15,0-1 0-15,0 0 0 0,3 0 1 16,-3-2-1-16,1 1 0 0,3-4 0 0,-1 0 0 15,0 4 0-15,0-4 0 16,2 0 1-16,-6 0-1 0,3 0 0 0,-3 4 0 16,1-4 0-16,0 6 0 0,-3-3 0 15,2 0 0-15,-1 2 0 0,0-2 0 16,0-3 0-16,0 5 1 0,-1-5-1 16,-3 4 0-16,5-4 0 0,-5 0 0 15,0 0 1-15,0 0 0 0,0 0-1 16,0 0 1-16,0 0 0 0,0 0 0 15,0 0-1-15,0 0 1 0,0 0-1 0,4 0 0 16,0 0 0-16,-4 0 1 0,6 0-1 16,-6 0 0-16,5 0 1 0,-5-4 3 15,0 4 4-15,0 0 1 0,0 0 1 16,-5 0 0-16,0 0 1 0,0 0-1 16,-4 4-3-16,2-4-3 0,1 0-1 0,0 3-1 15,1-3 0-15,1 4 0 16,-1-4-1-16,-1 0 1 0,3 4-1 0,-2-4 1 15,0 0-1-15,0 0 0 0,-4 0 0 16,3 0 0-16,1 0 0 0,0 0 0 16,-1-4-1-16,0 4 1 0,1 0-1 15,3-4 1-15,2 4-1 0,-5 0 0 16,5 0 0-16,-6 0 0 0,6-3 1 16,-2 3-1-16,2 0 0 0,-5 0 0 0,5 0 0 15,0-4 0-15,-5 0 1 0,5 1-1 16,-6-1 0-16,3 1 1 0,-2-2-1 15,2 1 1-15,-2 4-1 0,-2 0 1 16,-1 0 0-16,1 0 0 0,-1 0 1 16,-2 0-1-16,2 6 1 0,-2-3-1 15,-1 1 1-15,-1 1 0 0,-1-1-1 16,-4-4 1-16,4 5 0 0,-4-5 0 16,0 0 0-16,-3 0-1 0,-2 0 0 0,-2 0 0 15,-3 0 0-15,-3-5 0 0,1 5-1 16,-3-5 1-16,3 1-1 0,1 0 0 15,2-1 1-15,2-1-1 0,2 2 0 16,2-3 0-16,2 1 1 0,3 3-1 16,-3-2 0-16,3 5 0 0,-2 0 0 15,3 0 1-15,-1 0-1 0,-3 0 0 16,4 3 0-16,-1-3 0 0,-2 0 1 0,3-3-1 16,-5 3 1-16,-1-8-1 0,1 5 0 15,-1 0 1-15,-2 3-1 16,2-6 0-16,-6 6 0 0,4 0 0 0,-3 0 0 15,1 6 0-15,-2-3 0 0,4 0 0 16,-3 3 0-16,4-4 0 0,1 4 0 16,0-1 1-16,2 0-1 0,-2 0 0 15,3 1 1-15,0 0-1 0,1-2 0 16,-1 1 0-16,1-5 1 0,-2 0-1 0,-1 0 0 16,-1 0 1-16,1-5-1 0,-1 2 0 15,-1 0 0-15,2-1 0 0,-2 4 0 16,2 0 0-16,-1 0 0 0,-2 4 0 15,-2-1-1-15,2 2 1 0,2-5 1 16,-4 5-1-16,5-5 0 0,-2 4 0 16,1-4 1-16,6 0-1 0,-2 0 0 0,1 4 0 15,1-4 0-15,3 0 0 0,0 4 0 16,-2-4 0-16,2 0 1 0,0 0-1 16,0 0 1-16,0-4-1 0,2 0 1 15,-3-1-1-15,0-2 0 0,-2-2 0 16,-3 5 1-16,-3-3 0 0,-3 3 0 15,0 4 0-15,-5 0 0 0,0 5 0 16,0 3 1-16,-3 3-1 0,4-2 0 16,-1 1 1-16,0 0-1 0,3-2 0 15,0-3 1-15,2 0-1 0,0 0 1 0,3-5 0 16,1 0 1-16,5 0-2 0,1-10 1 16,6-5-6-16,0-5-9 0,7-3-18 15,7-4-115-15,-1 2-116 0,-2-8-295 16</inkml:trace>
  <inkml:trace contextRef="#ctx0" brushRef="#br0" timeOffset="138212.71">21940 10774 328 0,'0'-6'83'0,"0"-1"4"0,-5 3-48 15,5 0-7-15,0 1-7 0,0-2-7 16,0-6 12-16,0 5-18 16,0 2 0-16,2-3 2 0,-2 3 1 15,0 4 1-15,0-5 1 0,0 5-2 0,0 0-2 16,0 0 0-16,0 0-2 0,0 4-2 16,0 5-2-16,-2 2-1 0,-2 3-1 15,4 8-1-15,-7 2 0 0,5 2-1 16,2 3-1-16,-4-1 0 0,4 3 0 15,0-4-1-15,0 1 0 0,0-2 1 16,0-1-1-16,0 0 1 0,0-1 0 16,0 1 0-16,0 1 1 0,0-1 0 0,0 5 0 15,0 0 0-15,-5 1 0 0,2 5-1 16,-3 1 0-16,0 1 0 0,3 2-1 16,3 0 1-16,-4 0-1 0,4-2 0 15,0-5 0-15,4-2 0 0,-1-3-1 16,2-2 1-16,1-2 0 0,-6-1-1 15,4 1 1-15,-4 2 0 0,0-4 0 16,-4 8 2-16,4-3 0 0,-11 7 1 16,6 2 1-16,0 0 0 0,0 0 0 15,-2 3 1-15,2-2-2 0,3-1 0 0,2-2-1 16,0-2 0-16,0-3-2 0,2-1 1 16,-2-2-1-16,6-1 0 0,-6-3-1 15,5 2 1-15,-5 2-1 0,0 2 1 16,0 0 0-16,0 0 0 0,-5 3 1 15,5 0 0-15,-4-2 0 0,4-1 1 0,-3-2 0 16,3 1 0-16,-5 0-1 0,5-1 1 16,-3-2-2-16,3-1 1 0,0 1-2 15,0-1 1-15,0-1 0 0,6-1-1 16,-3-1 1-16,-3-2-1 0,5 1 0 16,-5 1 1-16,4 0-1 0,-4-2 0 15,0 2 0-15,0 1 1 0,0 1-1 16,0-3 0-16,0 0 0 0,0 0 0 15,0-1 0-15,4 1 1 0,-4-2-1 16,4-2 0-16,-4 3 1 0,3-3-1 16,-3 1 0-16,0-2 1 0,5 3-1 0,-5-2 1 15,0 4-1-15,0-2 0 0,0 4 1 16,0 0-1-16,0 1 1 0,-5 0-1 16,5 0 0-16,0 2 0 0,0 2 0 15,0-3 0-15,5 1 1 0,-5-3-1 0,5 3 0 16,-5 0 1-16,3-4-1 0,-3 0 1 15,5-1-1-15,-5 1 1 0,0-2-1 16,4 0 1-16,-4 1-1 0,0 1 0 16,3-1 0-16,-3 1 1 0,0 0-1 15,0 0 0-15,0 2 0 0,0-1 0 16,0-2 1-16,-5 0-1 0,5 1 0 16,-5 3 0-16,5 0 1 0,0-2-1 15,-3 2 0-15,3 1 0 0,0 4 0 16,0-4 0-16,0-1 1 0,0 2-1 15,0-1 0-15,0 2 0 0,0 0 0 16,0 0 0-16,0-1 1 0,0 0-1 0,0 0 0 16,0-1 0-16,0-3 1 0,0 2-1 15,0-3 0-15,0 1 0 0,0 2 0 16,-5 2 0-16,5-1 1 0,0 2-1 16,-3 1 0-16,3 1 0 0,0-2 0 0,0 0 0 15,0-2 0-15,0 0 0 0,0-2 0 16,0 0 0-16,0-2 0 0,0 3 0 15,0-2 0-15,0 2 0 0,0-2 0 16,0 1 0-16,0 0 0 0,0-2 0 16,0 0 0-16,0 0 0 0,0-1 0 15,0 0 1-15,0 1-1 0,0 1 0 16,0-1 0-16,0 2 0 0,3 1 0 0,-3-2 0 16,4-1 0-16,-4-3 0 0,0 3 0 15,2-2 0-15,-2-1 1 0,0 0-1 16,0 3 0-16,0 1 0 0,0-1 0 15,0 3 0-15,0-2 0 0,0 1 1 16,0 0-1-16,0-1 0 0,0 0 0 16,0-4 0-16,0-2 0 0,6 1 0 15,-6 0 1-15,3 0-1 0,-3 0 0 0,4 0 0 16,-4 4 0-16,5-2 0 0,-5 1 1 16,2-1-1-16,-2 1 0 0,0 0 0 15,5-2 1-15,-5-1-1 0,0 2 0 16,2-2 0-16,-2 0 1 0,5 1-1 15,-5-1 0-15,4 0 0 0,-4 2 0 16,0-4 0-16,0 3 0 0,0-3 0 16,4-1 0-16,-4 0 0 0,0-2 0 15,0 1 0-15,0-2 0 0,0 3 0 0,0-1 0 16,0-2 0-16,0 3 1 0,0 1-1 16,0-3 0-16,0 5 0 0,0-3 0 15,0 0 1-15,5 1-1 0,-5 1 0 16,2-3 0-16,3 1 0 0,-5-4 0 15,5 0 0-15,-5 0 0 0,4-1 0 16,-4 2 0-16,4-1 0 0,-4 2 0 16,6-1 1-16,-6-1-1 0,4-2 0 15,-4 2 0-15,0-5-1 0,4 2 1 0,-4-3 0 16,0-3 0-16,0 5 1 0,0-5-1 16,0 4 0-16,0-4 0 0,0 3 0 15,0 1 1-15,0 2-1 0,0 0 0 16,4 0 1-16,-4 0-1 0,0 0 0 15,0-2 0-15,0-4 0 0,0 6-1 16,0-6 1-16,0 0-1 0,0 0 2 0,0 0-1 16,0 0 1-16,0 0 0 0,0 0 1 15,0 0 0-15,0 0 0 0,0 0-1 16,-4 3 0-16,4-3 1 0,0 6-2 16,-4-2 1-16,4 0-1 0,0 1 1 15,-3 0-1-15,3-1 0 0,0-4 0 16,-7 4-6-16,5-4-6 0,-4-2-13 15,0-7-15-15,-1-2-102 0,-1-5-110 16,-1-1-264-16</inkml:trace>
  <inkml:trace contextRef="#ctx0" brushRef="#br0" timeOffset="138875.84">22002 16122 261 0,'-12'9'54'16,"6"2"2"-16,1-3-48 0,5 1-3 16,0-1 2-16,0-2 4 0,0-2 2 15,0-1 4-15,0-3 6 0,5 0 6 16,-5 0 5-16,0 0 2 0,0 0 0 16,0 0 0-16,0 0-2 0,4 0-3 15,-4 0-5-15,0 0-3 0,0 0-2 0,0-3-2 16,0 3-3-16,0 0-1 15,0 0-3-15,2-4-3 0,3 4-3 16,0 0-3-16,3-4-1 0,0 4-1 16,-1-3 0-16,5 3-1 0,-2-5 1 0,-2 5 0 15,0-5-1-15,-1 5 1 0,-3-4-1 16,-4 4 1-16,6-3 0 0,-6 3 0 16,0 0 1-16,0-6 2 0,-5 6 1 15,5 0 3-15,-6 0 2 0,-1-3 1 0,-3 3 3 16,1 0 1-16,-5 0 0 0,-1 3 1 15,-2 3-1-15,1 0-1 0,0 1-1 16,2 0-2-16,2 3-3 0,4-5-2 16,2 1-3-16,6-2-1 0,0 0-2 15,7-4 0-15,0 0-1 0,7-4 0 16,3-3 1-16,2-1-1 0,0-5 0 16,2-3 1-16,-3 0-1 0,-7 0 1 0,2 2 0 15,-7 2 0-15,-6 1 0 16,0 5 1-16,-7 6 0 0,-5 0-1 15,-1 0 1-15,-5 4 1 0,-1 4 0 0,0 3 1 16,-1 2 1-16,3 0 0 0,2 0 1 16,3 0-1-16,5-3 0 0,4-2-1 15,3-2-1-15,0-6-2 0,0 0-1 16,8 0 0-16,0-7 0 0,3-4 0 16,3-6 1-16,0-5-1 0,0-5 0 0,-1-2 1 15,-2-1-1-15,-2 4 1 0,-7 5 2 16,-2 7 1-16,-7 6 2 0,-5 8 0 15,-2 12 0-15,-3 7 0 0,-1 6 0 16,-2 9-2-16,4 4-11 0,1-1-18 16,10-2-14-16,5-3-114 0,0-6-123 15,0-12-298-15</inkml:trace>
  <inkml:trace contextRef="#ctx0" brushRef="#br0" timeOffset="140396.84">20329 14365 441 0,'-14'-24'95'0,"-5"-7"2"16,6-3-77-16,0-5-5 0,0-2 2 16,-1 3 4-16,1 1 6 0,-3 5 3 15,2 8 1-15,3 6-2 0,0 10-3 0,4 8-5 16,1 11-7-16,4 11-7 0,2 10-4 16,-5 8-1-16,5 13-1 0,0 8 0 15,7 5 1-15,-1 0 0 0,5-7-1 16,4-6 0-16,5-9-1 0,1-10 0 15,9-10-1-15,4-10 1 0,6-6 0 16,1 0-1-16,5 4 2 0,-2 6-1 16,-2 3 0-16,-9 9 1 0,-3 13-1 15,-9 8 0-15,-9 10 0 0,-4 2 1 0,-8 2-1 16,0-1 1-16,-7 1-1 0,-3-9 2 16,1-6 0-16,-5-8 3 0,-1-5 1 15,-1-10 4-15,1-6 1 0,-1-10 0 16,0-8-1-16,-4-11-1 0,4-10-2 15,-1-11-2-15,-2-7-2 0,5-9-3 16,2-7 0-16,5-7-2 0,7-6-3 0,8-2-5 16,6-6-4-16,5-2-9 0,7 0-8 15,-1-6-12-15,2 5-97 0,0 0-98 16,-1 2-243-16</inkml:trace>
  <inkml:trace contextRef="#ctx0" brushRef="#br0" timeOffset="140592.82">20500 14097 476 0,'-19'-17'113'0,"0"-3"0"0,0 6-55 16,4 4-38-16,2 2-8 0,0 8-5 16,-2 0-1-16,2 6 1 0,-1 6 0 15,2 4-1-15,0 8 1 0,5 5-2 16,7 7 1-16,5 2-6 0,5 5-8 0,6 3-13 15,6 3-91-15,3-2-9 0,3-3-84 16,0-4-171-16</inkml:trace>
  <inkml:trace contextRef="#ctx0" brushRef="#br0" timeOffset="141124.81">20859 14659 488 0,'-6'0'107'0,"3"0"2"0,-2 0-77 0,0 0-10 15,5-4-3-15,-3-4 1 16,-2-3 1-16,-2-5 2 0,1-10-1 0,-1-3-3 16,-6-3-2-16,1 1-2 0,-1 4-2 15,-1 4-3-15,0 5-2 0,-1 14-3 16,2 11-1-16,3 14-1 0,0 7-1 16,0 13-2-16,5 6 1 0,2 8-1 15,3 1 0-15,0 0 1 0,5-4-1 0,2-6 1 16,7-9-1-16,1-11 0 0,8-8 0 15,-1-13 0-15,4-16 0 0,1-9 0 16,3-11 1-16,-3-6 1 0,-4-4-1 16,-4-1 1-16,-5 6 1 0,-7 8 0 15,-7 4 1-15,0 10 0 0,-2 6-1 16,-3 8 0-16,3 0-1 0,-2 4 0 16,4 6-1-16,0 3 0 0,0 2-1 0,5 3 0 15,0 1 0-15,1-1 1 0,3-3-1 16,5-4 0-16,4-3 0 0,3-8-1 15,4-6 0-15,1-9-1 0,1-4 0 16,0-1 0-16,-1-4 0 0,0 1 0 16,-4 2 1-16,-2 5-1 0,-2 4 1 15,-2 4 0-15,-3 8 0 0,0 0 1 0,-3 7-1 16,-6 4 1-16,2 5 1 0,-6 7 0 16,0 3 1-16,-6 5 1 0,-1 0 2 15,0 3 2-15,-6-5 2 0,3 2 0 16,-2-5 1-16,0-7-1 0,0-1 0 15,-2-9-3-15,2-9-8 0,4 0-7 16,-2-6-7-16,0-6-7 0,3-2-11 16,-1-4-14-16,2 0-102 0,6 1-104 15,0-3-257-15</inkml:trace>
  <inkml:trace contextRef="#ctx0" brushRef="#br0" timeOffset="145162.63">22197 10059 425 0,'-4'0'95'0,"4"0"1"0,-5 0-71 16,5 3-5-16,-5-3 1 0,5 0-1 15,0 0-2-15,0 0 0 0,-3 0 0 16,3-5-2-16,-6 2-3 0,1-1-2 0,0 0-2 16,1-4 0-16,-2 2 0 0,0-1-1 15,2 0 0-15,0 1-2 0,4 0 0 16,-4 1-2-16,4 5-2 0,0-5 0 15,0 5-2-15,0 0 1 0,4-3-1 16,0 3 0-16,0 0 0 0,1 0 1 16,0-4-1-16,1 4 0 0,-3 0 0 0,-1-4 0 15,3 4 1-15,-5-6 0 0,0 2 1 16,0-2 1-16,0 0 0 0,0 0 0 16,-5 0 0-16,2 4-1 0,-1-2 0 15,0 4-1-15,0 0 0 0,4 0-1 16,-6 6 0-16,6 4 0 0,-4 0 0 15,4 1 0-15,-6 4 1 0,3 0 0 16,3-3-1-16,-4 0 1 0,0-2 1 16,-2-2-1-16,6-3 1 0,-6-1 0 0,2 1 1 15,4-5 0-15,-4 3 0 0,4-3 1 16,0 0-1-16,-5 0-1 0,5 0 0 16,0 0-2-16,0 0 0 0,0 0 0 15,0-5 0-15,3 5 0 0,-3-4 0 16,0-1 1-16,4 1 0 0,0 0 0 0,0-3 0 15,-1-3-1-15,5 3 1 16,0-5-1-16,2 0 0 0,2-2 0 0,1 1 1 16,3-2-1-16,-3 5 0 0,0-1 0 15,-4 5 0-15,1-1 0 0,-2 4 0 16,-5 3 1-16,-3-4 3 0,5 4 1 16,-5-5 2-16,0 5 0 0,-5-7 1 15,2 2 0-15,-2-2-1 0,2 1-3 0,-2 0-1 16,0 2-2-16,0-2 0 0,-2 6-2 15,3-4 0-15,-2 4-1 0,-1 4 0 16,-3 4 0-16,-2 3 0 16,-1 6 0-16,-3 5 1 0,-4 7 1 0,1 7 2 15,-1 7 0-15,0 6 0 0,2 5 1 16,0 6 1-16,7 7-1 0,5 1-1 16,6-3-1-16,6-8-1 0,7-6-2 15,5-5-2-15,5-14 0 0,3-12-2 0,3-15 1 16,0-10 1-16,0-10 1 0,-2-12 2 15,-2-7 1-15,-6-9 4 0,-8-2 2 16,-11 2 1-16,0 2 0 0,-19 8 0 16,-5 7-1-16,-7 10-1 0,-7 8-3 15,-4 14-3-15,-1 7-6 0,3 5-6 16,7 6-8-16,7 1-9 0,16-1-8 0,14-1-104 16,15-12-104-16,11-11-252 0</inkml:trace>
  <inkml:trace contextRef="#ctx0" brushRef="#br0" timeOffset="145693.71">22706 9732 495 0,'-6'0'111'0,"-1"-6"2"0,1 4-84 15,0-4-7-15,0-4-3 0,0 1-2 0,-1-3-1 16,-2-1 1-16,-2 0 1 0,0 1-1 16,1 1-2-16,-5 4-2 0,3 7-3 15,-2 4-4-15,-2 12-2 16,-4 9-2-16,-3 12-2 0,3 12-1 0,-2 6 2 15,4 2 0-15,4-1 0 0,5-5 0 16,9-6-1-16,6-9-2 0,8-14-1 16,9-9 0-16,4-13 0 0,6-13-1 15,4-12 2-15,3-12 0 0,-4-10 1 16,-3-3 2-16,-6-3-1 0,-8 3 0 0,-3 7 0 16,-6 13-1-16,-7 7 0 0,-3 15-1 15,-3 8 1-15,-3 13 0 0,2 9-1 16,-2 10 1-16,-1 9 0 0,3 7 1 15,-2 4 0-15,0 3 1 0,-1 3 1 16,-1-1 1-16,-2-2 1 0,1-2 1 16,-4-1 0-16,0-3 0 0,-1-4 1 0,0-4 0 15,-4-7 1-15,-2-5-1 0,-4-7 0 16,-5-4 0-16,-4-7-2 0,-2-4-4 16,-2-7-5-16,4-9-8 0,2-6-7 15,6-4-8-15,7-4-14 0,10-3-62 16,12-4-31-16,9 0-84 0,7 4-179 15</inkml:trace>
  <inkml:trace contextRef="#ctx0" brushRef="#br0" timeOffset="146044.44">22923 10121 460 0,'-12'-4'99'15,"2"4"0"-15,-3 0-80 0,3 0-7 16,3 4-2-16,-2-4-2 0,2 5 3 15,3-5 2-15,-1 6 2 0,5 0 1 16,-3 5 0-16,3 4 1 0,-4 8 0 16,-4 8-3-16,2 7-2 0,-3 13-1 0,-2 7-2 15,-5 5-2-15,0 1-3 0,-1-1-1 16,0-3-1-16,6-8-6 0,3-13-10 16,4-10-16-16,4-9-95 0,9-16-101 15,2-12-249-15</inkml:trace>
  <inkml:trace contextRef="#ctx0" brushRef="#br0" timeOffset="146747.49">23086 9601 499 0,'-17'0'118'0,"-5"0"3"0,-1 0-79 16,-1 11-11-16,0-3-8 0,2 0-5 15,3-1-3-15,2-1-4 0,7-2-2 16,1-4-2-16,6 4-1 0,3-4-2 0,0 0 0 16,3-4-2-16,2 4-1 0,-2-4-1 15,1 4 1-15,-1-4 1 0,-3 4 0 16,4 0 1-16,-4 0 1 0,0 0 1 15,0 0 0-15,0 0 2 0,0-3-1 16,0 3 0-16,-4 0 0 0,4 0-2 16,0-4 0-16,0 4-2 0,0 0 0 15,0 0-2-15,0 0-2 0,0 4 0 16,0 5 0-16,-4 6 1 0,-1 8 0 0,1 7 2 16,-2 9 1-16,-1 8 2 0,4 5 1 15,3-2 1-15,0-5-1 0,10-4-1 16,2-7-1-16,5-7 0 0,7-13 0 15,4-9 0-15,5-11-1 0,1-11-1 16,6-13 1-16,0-8-2 0,-2-10 1 16,-4-6-1-16,-1-1-2 0,-7-2-2 15,-6 5 1-15,-7 7-1 0,-5 10 1 0,-2 6-1 16,-6 10-1-16,0 10 1 0,-6 9 1 16,1 19 0-16,-3 9 3 0,1 11 1 15,-2 11 1-15,0 12 3 0,1 9 2 16,-2 3 1-16,2 1 0 0,1-2-1 15,2-9-2-15,5-8-2 0,0-7-4 16,0-12-8-16,10-11-7 0,6-13-8 16,4-13-13-16,0 0-15 0,3-17-93 15,4-4-101-15,-4-4-242 0</inkml:trace>
  <inkml:trace contextRef="#ctx0" brushRef="#br0" timeOffset="147001.35">23730 8818 572 0,'-29'0'127'0,"-3"11"1"0,-5 16-98 16,-3 12-9-16,-1 11-3 0,-5 12-8 16,2 11-1-16,4 10 0 0,7 8 0 15,6 2-1-15,7-2 0 0,10-1-2 16,10-7-1-16,13-12-2 0,7-10 0 15,10-15 0-15,8-11 0 0,6-12-3 16,5-13-4-16,0-10-5 0,1-14-9 16,-3-5-12-16,-4-9-17 0,-5-6-93 15,-1-9-101-15,-10-4-242 0</inkml:trace>
  <inkml:trace contextRef="#ctx0" brushRef="#br0" timeOffset="147185.87">23772 9047 590 0,'-23'10'137'16,"-2"7"1"-16,-7 8-97 0,-1 8-13 0,-7 3-8 16,-1 9-5-16,-10 2-8 0,5 3-3 15,-1-3-1-15,7-3 0 0,6-7-1 16,8-1-2-16,7-11-6 0,11-8-8 16,3-7-9-16,11-1-11 0,9-9-20 15,8-10-88-15,6-10-100 0,10-3-231 16</inkml:trace>
  <inkml:trace contextRef="#ctx0" brushRef="#br0" timeOffset="147396.29">23825 9182 453 0,'0'-3'106'0,"-3"3"2"0,-9 5-68 0,-4 4-7 16,-1 1-10-16,-3 3-2 0,-3 0-1 16,-1 2 1-16,-1 0 0 0,-1 2-3 15,-5 3-1-15,-4 2-1 0,-4 6-2 0,-3 5-4 16,-4 3-2-16,-4 4-2 0,2 2-1 15,1-1-1-15,1 1-2 0,-1-2 0 16,7-4 0-16,2-2-1 0,5-5-5 16,5-5-6-16,5-7-10 0,8-3-8 15,6-7-9-15,9-2-12 0,0-5-13 16,8 3-70-16,4-3-80 0,2-3-185 0</inkml:trace>
  <inkml:trace contextRef="#ctx0" brushRef="#br0" timeOffset="147835.76">23516 9221 418 0,'-16'0'100'16,"-8"0"5"-16,-5 7-60 0,-4 5-9 16,-5 5-4-16,-1 6 0 0,-3 1 0 15,-4 3-3-15,6-1-1 0,0-3-5 0,9-2-3 16,6-4-5-16,5-6-8 0,11-3-4 16,9-8-2-16,8-6-4 0,10-4-2 15,14-7-5-15,9-3-5 0,14-4-3 16,12-4-6-16,9 0-7 0,6-1-13 15,1-2-83-15,-3 5-90 0,2 4-215 16</inkml:trace>
  <inkml:trace contextRef="#ctx0" brushRef="#br0" timeOffset="148197.48">24043 9144 525 0,'-2'-16'114'0,"-10"7"1"15,4 9-95-15,-3 19-5 0,1 9-7 0,-1 13-2 16,-2 17 1-16,-2 13 3 0,-6 17 2 16,-2 13 4-16,3 15 1 0,-3 11 1 15,-5 1-1-15,4 1-4 0,0 2-3 16,3-11-3-16,3-15-3 0,2-17-1 16,5-15-2-16,5-16-1 0,3-18-2 15,3-13-5-15,0-10-5 0,0-9-10 16,8-7-18-16,-2-12-95 0,-2-9-101 0,0-15-248 15</inkml:trace>
  <inkml:trace contextRef="#ctx0" brushRef="#br0" timeOffset="148844.37">24119 10034 370 0,'8'-19'104'0,"-2"1"3"15,-4 5-34-15,3 3-23 0,-5 10-5 16,0 10-6-16,0 9-6 0,0 9-4 15,-7 7-2-15,-4 11-3 0,0 7-6 16,-6 6-5-16,-1 5-1 0,-2 2-1 16,-1-3 0-16,-1-5-2 0,4-7-1 15,4-9-1-15,2-10-1 0,4-11-2 16,3-10-1-16,5-11 0 0,0-6-1 16,9-11 0-16,2-11-2 0,0-14-2 0,-2-10-1 15,5-11-4-15,-3-8-1 0,-3 0-1 16,0 2 0-16,-2 10 2 0,0 12 1 15,0 14 2-15,1 12 1 0,6 15 1 16,-5 12 2-16,3 13 0 0,1 10 2 16,-3 10 0-16,-2 8 3 0,0 10 2 15,-3 8 3-15,-4 1-1 0,3-4-1 0,2-6 0 16,0-7-2-16,1-10-1 0,3-13-2 16,2-15 0-16,6-11-1 0,0-15 1 15,-1-12 1-15,1-9-1 0,-2-12 0 16,3-9-2-16,-5-6-3 0,-4-3-2 15,2 3-1-15,-2 5 0 0,-2 9-1 16,-1 12 0-16,1 9 1 0,-1 11 0 16,2 12 1-16,1 5 0 0,-2 11 2 15,2 7 2-15,-2 7 2 0,-1 8 3 16,-1 7 3-16,0 10 2 0,-1 8 1 0,1 4 1 16,1-2-2-16,1-3-2 0,1-5-3 15,5-7-3-15,-1-11-5 0,1-9-6 16,0-10-7-16,-4-5-7 0,2-5-7 15,-4-5-13-15,-7-8-11 0,0-8-93 16,-5-13-100-16,-5-11-240 0</inkml:trace>
  <inkml:trace contextRef="#ctx0" brushRef="#br0" timeOffset="149250.29">24438 9825 473 0,'-5'-13'113'0,"2"2"3"0,-1 11-62 16,1 11-20-16,-1 10-8 0,4 10-5 15,0 6-3-15,0 11 2 0,0 8 0 16,0 2-4-16,6 1-2 0,-1 1-2 16,2-4-2-16,1-2-2 0,3-8-2 15,0-8-3-15,5-8 1 0,1-7 0 16,1-12-1-16,2-11 0 0,-2-8 0 0,-2-11 0 16,2-7-1-16,-5-10-2 0,-1-3-1 15,-3-2-1-15,2 2-1 0,-4 7-2 16,-1 7 0-16,-2 9 1 0,2 13 0 15,0 10 2-15,-1 12 2 0,0 10 2 0,-2 9 4 16,3 12 3-16,-4 5 4 0,3 3 3 16,-5 1 0-16,5-6-1 0,-2-6-1 15,3-11-3-15,0-11-2 0,6-14-2 16,3-11-2-16,4-18 0 0,2-11-1 16,6-17 0-16,-1-10-1 0,0-12-3 15,-1-7-3-15,-9-7-5 0,-4-3-5 16,-6-3-3-16,-6 4 0 0,0 10-1 15,-7 8-1-15,1 12-3 0,-1 11 0 16,1 14-7-16,3 17-9 0,-3 12-8 16,-1 0-11-16,-4 17-12 0,3 6-65 0,-2 2-80 15,3 6-173-15</inkml:trace>
  <inkml:trace contextRef="#ctx0" brushRef="#br0" timeOffset="149876.6">25028 10357 355 0,'-5'12'101'0,"2"-5"5"16,-2-2 0-16,-1-2-67 0,4-3 0 15,-3 0-4-15,3 0-4 0,2-5-3 16,0-9-3-16,0-2-4 0,0-4-5 16,8-5-9-16,-1-4-1 0,6-6-3 0,-1-4 0 15,0 0-1-15,-2-8-2 0,-1-6 0 16,-2-3-1-16,-3 0 0 0,-4 2 0 15,4 1 0-15,-4 7 0 0,0 7 1 16,-4 12 0-16,4 8 0 0,0 7 0 16,-7 5-2-16,7 7 1 0,-4 10 0 15,0 3 1-15,-1 11 1 0,-2 11 4 16,-2 10 4-16,1 10 3 0,-3 8 3 16,-2 6 1-16,0 8 0 0,-1 6-2 0,2 1-3 15,3-4-2-15,3-8-5 0,6-8-1 16,6-13-2-16,8-16-1 0,8-20 1 15,4-15-1-15,5-22 0 0,-2-6-2 16,3-11 1-16,-4-3 0 0,-2 1-1 16,-3 2-1-16,-3 8 1 0,-5 11 1 15,-2 8 2-15,-5 7 3 0,-1 10 1 16,-1 8 2-16,-6 4 2 0,5 5 0 0,-5 2 2 16,0 5 2-16,0 0-1 0,2-4-2 15,-2-3 0-15,5-4-1 0,-3-6 0 16,6-5-2-16,1-7-3 0,0-12-6 15,4-1-8-15,0-9-7 0,0 0-9 16,-1-7-7-16,-3 1-10 0,-1 2-13 16,-3 5-41-16,1 4-55 0,-6 4-94 15,0 3-211-15</inkml:trace>
  <inkml:trace contextRef="#ctx0" brushRef="#br0" timeOffset="156944.1">11750 4353 204 0,'-12'-55'40'16,"5"-8"-40"-16,-6-9-74 0,2-7-96 0</inkml:trace>
  <inkml:trace contextRef="#ctx0" brushRef="#br0" timeOffset="157207.47">11665 2749 392 0,'0'-9'58'16,"0"3"-32"-16,0 2-101 0,0 4-61 15,0 0-129-15</inkml:trace>
  <inkml:trace contextRef="#ctx0" brushRef="#br0" timeOffset="157510.66">11766 2564 374 0,'-12'14'85'0,"-8"9"1"16,1 6-49-16,1 14-24 0,0 8 0 16,7 9 5-16,1 8 2 0,-2 10 0 15,5 9 2-15,7 11-1 0,0 3-3 0,0 9-2 16,0 12-7-16,5 8-6 0,1-4-9 16,-1 4-8-16,-5-11-2 0,0-4-2 15,0-13 1-15,-9-18 3 0,0-14 10 16,-3-12 11-16,-6-14 10 0,-1-9 5 15,-3-8 2-15,-4-6 1 0,-2-8-4 16,-3-6-4-16,2-7-6 0,-2 0-6 16,3-12-5-16,2-3-8 0,1-2-14 15,7-1-95-15,0 0-95 0,1 1-244 16</inkml:trace>
  <inkml:trace contextRef="#ctx0" brushRef="#br0" timeOffset="179737.59">20346 14244 213 0,'24'-7'13'16,"0"0"-13"-16,-4 1-35 15,-5 0-3-15,-4 6 26 0,-4-4 20 0,-5 4 32 16,3 0 37-16,-5-3 20 0,0 3 36 15,0 0-48-15,0 0-24 0,5 0-18 16,-5 0-14-16,4 0-10 0,-4 0-6 16,6 0-3-16,0 3-1 0,-2-3-2 0,-4 0-1 15,2 0 1-15,-2 0 1 0,6 0 2 16,-6 0 0-16,0 0 1 0,0 0 0 16,0 0 1-16,0 0-2 0,0 0-2 15,0 0-1-15,-6 0-2 0,6-5-2 16,-1 1-1-16,1-2 0 0,-5-2 0 15,5 2 0-15,-6-1 1 0,6 1 1 16,-2 0 1-16,2 2 1 0,0 4 1 16,0-5-1-16,-4 5 1 0,4-4 0 0,0 4 0 15,0-4 0-15,0 4-1 0,0-6 0 16,0 2-1-16,0-2 0 0,0 0 0 16,0 0 0-16,0 0 0 0,0 0 0 15,0 2 1-15,0 4-1 0,-8-5 0 16,4 5-1-16,-4 4-1 0,-1 1-1 15,-5 2 0-15,-3 2-2 0,1-1 1 0,-3 2 0 16,3 0-1-16,0-1 1 0,2-5 1 16,3-4 0-16,2 0 1 0,2 0-1 15,1 0 1-15,1-9-1 0,5 0 0 16,-2 1 0-16,2-1-1 0,0 0-1 16,0 2 1-16,2 1-1 0,-2 1 0 15,0 5-1-15,-6 0 1 0,-2 0-1 16,-2 6 1-16,-1 0-1 0,-5 0 1 15,1 0 1-15,0-1 0 0,1 1 0 0,2-4-4 16,2-2-13-16,4 0-15 0,6-4-118 16,0-6-119-16,10-8-304 0</inkml:trace>
  <inkml:trace contextRef="#ctx0" brushRef="#br1" timeOffset="205119.39">20163 8574 250 0,'4'-10'78'0,"-4"3"4"16,0 3-25-16,0 4-9 0,-6 0-8 15,3 0-7-15,-4 0-8 0,3 0-7 16,1 0-4-16,3 0-2 0,-6 0-3 15,6 4-2-15,0-4-2 0,0 0-1 16,0 0-1-16,0 5-1 0,0-5-1 16,0 5 1-16,3 0 1 0,-3 2 1 0,4 2 2 15,-4 4 1-15,0 0 1 0,0 1 2 16,0 1-1-16,-2-3 1 0,2-1-1 16,-5-1-1-16,5-4 0 0,0-1-1 15,0-1-1-15,0-1-2 0,0 2 0 16,0 1-1-16,0 2-1 0,0 3 0 0,0 1-1 15,5 2 1-15,-5 4-1 0,0 2 1 16,0 3-1-16,0 0 1 0,0 3-1 16,0 2 2-16,0 3-1 0,0-1 2 15,-5-1 0-15,5 2 0 0,-4 0 1 16,4 0 0-16,-4-1-1 0,-1 1 0 16,5-1-1-16,0 0-1 0,0-3 0 15,0 4-1-15,0 0 1 0,0-2-1 0,5 1 0 16,-5-1 0-16,4 2 0 15,-4 1 1-15,4-1 0 0,-4-1 0 16,0 2 0-16,0 0 0 0,0 1 0 0,0-3 0 16,0 1 0-16,0-3 0 0,0-2-1 15,0-3 0-15,3-2 0 0,-3 1 0 16,4 1 1-16,-4-2-1 0,4 2 1 16,-2 3 0-16,4 3 0 0,-4 2 0 15,2-5 0-15,2 2-1 0,-4 0 0 0,4 0 0 16,-3 0 0-16,-3-2 0 0,5 0-1 15,-5 0 1-15,0 2 0 0,0 0 0 16,0 0 0-16,0 4 1 0,0 1-1 16,0 4 1-16,4-1-1 0,-4 2 0 15,3-1 0-15,2 0 0 0,-5-4 0 16,6-1-1-16,-6-2 1 0,2 1-1 0,-2 0 1 16,0 2-1-16,0 0 1 0,0 2 0 15,0-1 0-15,0 0 1 16,0 0-1-16,0-2 0 0,0 1 0 15,0-4 0-15,0 0 0 0,0 1 0 0,0-3-1 16,0 3 1-16,-2 1 0 0,-3-1-1 16,3 2 1-16,2 2-1 0,-5 1 1 15,5 0-1-15,-4 0 0 0,4 3 0 16,0-2 1-16,0 1-1 0,0-2 0 16,0 1 1-16,0-1-1 0,4 0 1 0,-4-2-1 15,0 0 0-15,-6 1 1 0,6 0-1 16,-3 1 0-16,3 1 0 0,0 3 1 15,-4 0-1-15,4 0 0 0,0 0 0 16,0-2 0-16,-6 1 0 0,4-5 0 16,-3 1 0-16,3-1 1 0,-3-1-1 15,1-1 0-15,0 0 0 0,4 2 0 0,-5-3 0 16,5 1 0-16,0 2 1 0,0 0-1 16,6 1 0-16,0 0 0 0,-2-1 1 15,0 1-1-15,0 0 0 0,-4-2 0 16,3 0 0-16,-3-2 0 0,0 1 1 15,0 1-1-15,0 0 0 0,5 0 0 16,-5-1 0-16,0 1 1 0,3 3-1 16,-3-1 0-16,0-2 0 0,5 2 0 15,-5-1 0-15,0 0 1 0,4-5-1 16,-4 0 0-16,0 1 0 0,0-3 0 0,0 0 0 16,0 0 1-16,-4-3-1 0,4 3 0 15,0 2 0-15,0-3 0 0,0 0 0 16,4 4 1-16,-4-1-1 0,2 0 0 15,-2-1 1-15,5-1-1 0,-5-1 0 0,2 2 1 16,-2-4-1-16,0-1 0 16,0 1 0-16,0 1 0 0,0 0 1 0,0 1-1 15,-2 1 0-15,2-2 0 0,-5 4 1 16,5-2-1-16,0 1 1 0,0 1-1 16,0-1 0-16,5 3 0 0,-5 0 1 15,4-1-1-15,-4 0 0 0,4 1 0 16,-4 1 0-16,0 0 0 0,0-2 0 15,0 3 0-15,0 1 0 0,0 2 0 16,-4 0 0-16,4 1 1 0,0-3-1 16,0 3 1-16,0-3-1 0,5-1 1 0,0-1-1 15,-2-2 1-15,2-3-1 0,-1-1 0 16,-2-1 0-16,3-3 1 0,-5-1-1 16,2 3 0-16,-2-2 1 0,0 1-1 15,0 0 1-15,0 0-1 0,0 2 1 16,6-3-1-16,-6 2 1 0,6-1-1 0,-2 1 0 15,2-2 1-15,-2 1-1 0,3-2 1 16,-2 1-1-16,0 0 1 0,-1-1-1 16,2 1 1-16,-2 0 0 0,-2 1 0 15,3 0-1-15,-5 0 1 0,4 0 0 16,-4-2 0-16,4 1 0 0,-4 0 0 16,0-1-1-16,5 0 1 0,-5-2 0 15,0 1 0-15,0 1 0 0,0-2 0 16,0-2 1-16,-5 1 0 0,5-2 0 0,0-1 0 15,0 0 1-15,-4-3 0 16,4 3-1-16,0-1 1 0,-3-1 0 0,3 1 0 16,0 2-1-16,-5 0 0 0,5 2 0 15,0-1 0-15,0 4 0 0,0-2-1 16,5-1-1-16,-5-1 1 0,5-2 0 16,-5 2-1-16,2 0 1 0,-2-2-1 15,0 1 1-15,0-1 0 0,0 3 1 0,0-1-1 16,0 0 1-16,-4-1 0 0,1 4-1 15,3-2 1-15,-6 1-1 0,6 0 0 16,0-2-1-16,-4 3 1 0,4-2-1 16,0-3 1-16,0-1-1 0,0-3 0 15,0 3 1-15,0-5 1 0,0 3 0 16,0-3 1-16,-3 1 1 0,3-1 0 16,-5 0 0-16,5 1 1 0,-4 0-2 15,4 1 0-15,-4-3 0 0,4 1-2 16,0-1 0-16,-4-1 0 0,4 0 0 15,0-2-1-15,0-4 1 0,-3 5-1 0,3-5 1 16,0 6 0-16,-6-2 0 0,6-1-1 16,-4 2 1-16,4 2 0 0,-4-1-1 15,4-2 1-15,0 2-1 0,-5-1 0 16,5 1 0-16,0-2 0 0,-6 0 1 0,6 1-1 16,0 0 1-16,-3 0-1 0,3 1 1 15,-4-2-1-15,4 2 1 0,-4 0-1 16,4 1 0-16,0-1 0 0,-3 1 1 15,3 1-1-15,0 1 0 0,0-2 0 16,-4 2 0-16,4-1 0 0,0 0 0 16,0 3 0-16,-3-3 0 0,3 2 0 15,0-1 0-15,-6 2 0 0,6-1 0 16,-2 3 0-16,2-1 0 0,0-2 0 0,0 5 0 16,0-5 0-16,0 2 0 0,0-2 0 15,0-1 0-15,2-2 0 0,-2 1 0 16,0-3 0-16,7 3 0 0,-7 2 0 15,0 1 0-15,4 1 0 0,-4-2 1 16,2 2-1-16,-2-2 0 0,0-2 0 16,5-3-1-16,-5-5 1 0,0 5 0 15,0-5-1-15,0 0 0 0,0 0 1 16,0 0-1-16,0 0 1 0,0 0 0 0,0 0 0 16,0 0 1-16,0 0-1 0,0 0 1 15,0 0-1-15,0 0 1 0,0 0-1 16,0 0 1-16,0 0-1 0,0 0-1 15,0 0 0-15,0-5 0 0,0-2 0 16,0-8-1-16,0-6 1 0,0-6 0 16,0-6 1-16,0-3 0 0,-6-2 1 0,1 3-1 15,0 7 0-15,1 6 1 0,-1 6-1 16,1 6 1-16,1 3-1 0,-2 2 0 16,5 5 0-16,0-3 0 0,0 3 0 15,0 0-1-15,0 0 1 0,0 0 0 16,0-4-1-16,0 4 1 0,0 0 0 15,0 0 0-15,0 0 0 0,0 0 1 16,0 0-1-16,0 0 1 0,0 0 0 16,0 7 0-16,0 2 0 0,0 1 0 15,0 6-1-15,0-1 0 0,0 1 0 0,0-1 1 16,0-2-2-16,5-1 1 0,-5-4 0 16,5-2 0-16,-3-2 0 0,-2 0 0 15,6-1-1-15,-6 1 1 0,3 1 0 16,-3-1 0-16,0-1 1 0,5 1-1 15,-5-4 0-15,0 5 0 0,0-5-1 0,4 0 1 16,-4 0-1-16,0 0 0 0,0 0 0 16,0 0 0-16,2-3-1 0,-2-3 1 15,7-3 1-15,-1-2-1 0,-1-6 1 16,0-4 0-16,-1-2 0 0,-4-2 0 16,0-3 0-16,-4-1 0 0,-3 1 0 15,0-3 0-15,-2 4 0 0,2 1 0 16,-1 1 1-16,1 3-1 0,1 2 0 15,-1 1 0-15,3 2 0 0,1 1 0 16,3-2 0-16,-5 0 0 0,5-1 0 16,0-2 0-16,-6 0 0 0,6 0 0 0,-2 2 0 15,2 2 0-15,-6 1 0 0,6 2 0 16,-5 4 0-16,5 0 0 0,0 3 0 16,-2 0 0-16,2 0 0 0,0-2 0 15,0-1 0-15,2 0 0 0,-2 0 0 16,5 1 0-16,-5-2-1 0,4 1 1 0,-4 0 0 15,0-1 0-15,4-2 0 0,-4 1 0 16,0-1 0-16,0-3 1 0,4-1-1 16,-4 1 0-16,0-2 0 0,0-1 0 15,0-1 0-15,3 0 0 0,-3 1 0 16,5-2 0-16,-1-3 0 0,0-1 0 16,-1 1 0-16,1 1 0 0,1-3 0 15,-5 2 0-15,5-2 0 0,-5 0 0 0,0-1 0 16,0-1 0-16,-5-1 0 0,5-2 0 15,-6 2 0-15,6-2 0 16,-6 0 0-16,6-3 0 0,0 1 0 0,0 0 0 16,0-2 1-16,0 0-1 0,0-1 0 15,0 2 0-15,0 0 0 0,0-2 0 16,0 2 0-16,-6-4 0 0,-1 2 0 0,4-3 0 16,-3 0 0-16,0-1 0 0,1 2 0 15,3 1 0-15,2 3 0 0,0-1 0 16,0 1 0-16,0 0 0 0,0-3 0 15,0-1 0-15,-6-6 0 0,6 0 0 16,-5-4 0-16,1 0 0 0,1 2 0 16,-1 0 0-16,4 3 0 0,-6 3 0 15,6 0 0-15,-4 2 0 0,4 0 0 16,-7 0 0-16,7 0 0 0,-5 1 0 0,5 2 0 16,-2-1 0-16,2 1 0 0,0 1 0 15,0 2 0-15,0 1 0 16,2 2 0-16,-2-1 0 0,6 1 0 15,-6-1 0-15,6-1 0 0,-6-2 0 0,0-3 0 16,0-3 0-16,0-3 0 0,-6 3 0 16,2-4 0-16,4 2 0 0,-3 2 0 15,3 0-1-15,0 3 1 0,0 2 0 16,0-2 0-16,0 1 0 0,0 1 0 0,5-2-1 16,-5-4 1-16,2-3 0 0,-2-1 0 15,0 0 0-15,0-2 0 0,6-2 0 16,-6-1 1-16,0 5-1 0,0 1 0 15,0 1-1-15,0 1 1 0,-6 4 0 16,6-3 0-16,-4 3 0 0,4 3-1 16,-3 1 1-16,3-1 0 0,0 1 0 15,0-2 0-15,3 4 0 0,-3-2 1 16,4 0-1-16,-4 1 0 0,0 0 0 0,5 1 0 16,-5 1 0-16,0 2 0 0,-5-3 0 15,5-2 0-15,-7 3 0 0,3 1 0 16,2-1 0-16,2-1 0 0,-4 2-1 15,4-2 1-15,0 3 0 0,0-1 0 16,0-1 0-16,0 0-1 0,4 2 1 16,-4-1 0-16,0 0 0 0,2 0 0 15,-2-4 0-15,0-2 0 0,0-2 0 0,0-4 0 16,0-2 0-16,0 0 0 0,0 2 0 16,4 4-1-16,-4 3 1 0,0 1 0 15,5 6 0-15,-5 3 0 0,2 1 0 16,-2-2 0-16,6-1 0 0,-6-2 0 15,0-3 0-15,0-2 1 0,2-3-2 16,3 4 1-16,-5-5 0 0,5 3 0 16,-3 2 0-16,3 0 0 0,-3 3 0 0,3 0 0 15,-5-1 0-15,4 3 0 0,-4-2 0 16,0-1 0-16,-4 2 1 0,-1 0-1 16,3 0 0-16,-3 1 0 0,1-1 0 15,4 2 0-15,0 0 0 0,-3 3-1 16,3-2 1-16,0 0 0 0,0 0-1 15,3 2 1-15,-3 1-1 0,0-2 1 16,4-1 0-16,-4-1-1 0,5 2 1 16,-5-1 0-16,2 0 0 0,-2 1 0 15,0 1 0-15,0 0 0 0,0-1 0 0,0-1 0 16,0 0 0-16,0-1 0 0,0-1 0 16,0 0 0-16,0 0 0 0,0-3 0 15,0 0-1-15,0 0 1 0,6 3 0 16,-6-1 0-16,6 1 0 0,-6 3 0 0,4 2 0 15,-4 2 0-15,4-1 0 16,-4 0 0-16,0 1 0 0,0-3 0 0,0-2 0 16,0 2 0-16,0 0 0 0,0 1 1 15,0-1-1-15,0 2 0 0,0 3 0 16,0 1 0-16,5 0 0 0,-5 2 1 16,0-2-1-16,0 1 0 0,2-2 0 15,-2-1 0-15,6-1 0 0,-2-1 0 16,-1 0 0-16,3 3 0 0,-3-1 0 15,1 2 0-15,-4-1 0 0,4 5 0 0,-4 0 0 16,0 4 0-16,0 0 1 16,0 4-1-16,0 1 0 0,0 1 1 0,-4 3-1 15,4-3 1-15,0-1 0 0,0-1-1 16,0-2 1-16,-4 1-1 0,4-1 0 16,0-4 1-16,0 4-1 0,0 0-1 15,0 0 1-15,0 3-1 0,0 2-1 0,0 2 0 16,0 0 0-16,0 0 0 0,0 0 1 15,0 0 0-15,4 0 1 0,-4 0 0 16,4 0 0-16,-4-5 1 0,3-1 1 16,-3-4 0-16,6-3-1 0,-6-1 1 15,6 1 1-15,-6-1 0 0,0 3 0 16,3 3 0-16,-3 2 0 0,0 6 0 0,0-4 0 16,-3 4-1-16,3 6-1 0,0 9 1 15,-6 7-2-15,6 8 1 0,-6 9-1 16,3 10 1-16,-1 8 1 0,0 4-1 15,1-3-1-15,3 2-4 0,-4-1-10 16,4-7-12-16,4-5-16 0,1-5-115 16,-5-1-123-16,2-4-295 0</inkml:trace>
  <inkml:trace contextRef="#ctx0" brushRef="#br1" timeOffset="210419.52">20270 16085 249 0,'7'-6'80'0,"-4"0"7"15,-3 1-6-15,0 1-32 0,0 1-6 16,0 3-5-16,0-6-6 0,0 6-7 16,0 0-4-16,0 0-4 0,0 0-3 15,0 0 0-15,0 0-1 0,0 0-1 16,0 4-3-16,-6 4-2 0,1 0-2 0,-4 5-1 15,0 4-2-15,-2 1 0 0,1 2-1 16,-2-1 1-16,-2-2 1 0,2-2 0 16,3-3 2-16,2-1-1 0,1-7 1 15,1-1 0-15,5-3-1 0,0 0-1 16,0 0 0-16,0 0-1 0,4-6 0 16,-1-3 0-16,3 0-1 0,1-1 0 15,0-1 1-15,-1 0 1 0,-1 2 1 16,-5 2 2-16,0 1 1 0,0 2 1 15,0-1 1-15,-5 2 0 0,-1 3 1 16,1-4-2-16,-4 4-1 0,2 0-2 16,-1 0 0-16,1 5-2 0,1-5 0 0,1 5-2 15,5-2 0-15,0 3 0 0,0-3-1 16,5-3 0-16,3 4 1 0,1-4-1 16,2 0 0-16,2 0 0 0,0-7 0 15,3 0 1-15,-1-4-1 0,-3 1 0 0,-2-3 0 16,-3 1 1-16,-1 0-1 0,-6-3 0 15,0 1 2-15,-4 2 0 0,-2 0 2 16,-1 2 2-16,-3 3 0 0,0 4 0 16,0 3-1-16,-2 6 0 0,3 2-1 15,-1 5-2-15,3 4-1 0,0 3 0 16,5 1-1-16,2-1 1 0,0 1-1 16,4-4 0-16,5-4 0 0,-1-3 0 15,3-3 0-15,3-7 0 0,1 0-1 0,1-4 1 16,0-3 0-16,-1-1-1 0,-3-3 2 15,2-1-1-15,-5-1 0 0,-6 3 0 16,3 0 1-16,-6 0 0 16,0 4 0-16,-6-1 1 0,-1 0-1 0,-4 2 1 15,3 5-1-15,-4 0 0 0,-2 0 0 16,2 10 0-16,1-1-1 0,0 9 1 16,0 0-1-16,4-2 0 0,2 1 1 0,1 0-1 15,4-6 1-15,-5-2-1 0,5-2 0 16,0-3 0-16,5-4 0 0,-1-4-1 15,6-3 1-15,2-5 0 0,2 2 0 16,0-2 0-16,1-1 0 0,-3-2 1 16,1 5-1-16,-5 2 0 0,-2 4 1 15,-6 0-1-15,0 4 1 0,0 0-1 16,-13 0 1-16,2 6-1 0,-4 6 1 16,-5 2-1-16,-1 3 0 0,2 2 1 0,-1 3-1 15,5 0 0-15,3-5 0 0,4-3 0 16,3-6 0-16,5-2 0 15,5-1 0-15,2-5 0 0,3-8 0 0,4-2-1 16,2-3 1-16,3-5 0 0,1 0 0 16,-3-1 0-16,0 0 0 0,-4 3 0 15,1-1 0-15,-7 4 1 0,-2 4 0 16,-5 2 1-16,0 0 2 0,-5 1 0 0,-3 0 1 16,-5 6 0-16,-1 0 0 0,-4 5-1 15,4 1-2-15,-5 2 0 0,6 5-1 16,-1 1-1-16,6-2 0 0,1-1 1 15,3-2-2-15,4-1 0 0,0-4 0 16,9-4-1-16,-1 0 0 0,3-4 0 16,5-4 0-16,-1-2 1 0,3-3 0 0,-2-2 0 15,-3-1 1-15,-1 1 0 16,-2 2 1-16,-6 2 0 0,-4 0 2 0,0 2 1 16,-2-2 0-16,-5 4-1 0,-5 7 1 15,-1 0-1-15,-2 4-1 0,0 6-1 16,-2 6 0-16,3 7-1 0,0 2 0 15,3 0 0-15,3-2 0 0,1-3 0 16,3-2 0-16,4-5 0 0,0-3-1 16,7-2 1-16,0-4 0 0,4-4-1 15,0 0 1-15,6-4-1 0,2-5 1 0,-1-5 0 16,4-2 0-16,-1-5 0 0,0 0 0 16,-3-3 0-16,-5 4 1 0,-6-4 0 15,-7 6 1-15,-9 1 1 0,-4-1 0 16,-7 6 2-16,-4 2-1 0,0 7 1 15,-1 3-1-15,0 10-1 0,-1 2-1 16,5 7-1-16,1 3-1 0,4 1 1 0,5 0-1 16,0-3 0-16,6 1 0 0,5-4 0 15,0 0 0-15,5-4-1 0,2-2 1 16,5-3-1-16,3-3 1 0,3-5-1 16,2 0 1-16,1 0 0 0,-1-5 0 15,0-1 0-15,-1 2 0 0,-6 0 0 16,-2 0 1-16,-4 1 0 0,-7 3 0 0,0-5 1 15,-5 5 0-15,-2-5 1 16,-1 5-1-16,-5 0 0 0,0 6-1 16,-2 1 0-16,-1 6-1 0,-1 4 0 0,1-1 0 15,1 0 0-15,3-1 0 0,0-1 0 16,4-1-1-16,4-5 1 0,4-2-1 16,7-2 0-16,2-4-1 0,6 0 1 15,5-4 0-15,5-3 0 0,-1-5 0 16,4-1 1-16,0-3 0 0,-2 1 1 15,-5 2-1-15,-4 1 0 0,-7 0 1 0,-2 2 0 16,-8 1 0-16,-11 2-1 0,0 1 1 16,-2-1 0-16,-7 2 0 0,1 5-1 15,-2 0 0-15,1 0 0 0,3 5 1 16,1-3-1-16,3 4 0 0,2-3 0 16,6 1 0-16,1-4-1 0,4 0 1 15,4 0-1-15,1 0 0 0,6-8 1 16,5-1-1-16,2-2 0 0,8-3 1 0,1-1-1 15,-1 0 1-15,5-1 0 0,-6 3 0 16,-4 3 0-16,-6 0 0 0,-7 4 1 16,-8 1-1-16,-2 5 1 0,-11 0-1 15,-2 3 0-15,-5 5 0 0,-2 2-8 16,0 0-11-16,1 1-9 0,2-2-19 16,7 0-110-16,9-2-119 0,3-5-287 15</inkml:trace>
  <inkml:trace contextRef="#ctx0" brushRef="#br1" timeOffset="-214144.41">20204 10849 170 0,'0'-5'21'0,"5"5"0"15,-5-4-32-15,0 4 15 0,-5 0 18 16,5 0 18-16,0-4 14 0,0 0 4 16,0-2 2-16,6 1-5 0,-2-4-16 15,5 2-16-15,-1-1-10 0,-1 4-4 16,4 0-2-16,-4-3-1 0,-3 4 1 16,0-1 1-16,-4 4 1 0,0-4 2 15,0 1 2-15,0-3 0 0,0 2 1 16,0-3 0-16,-6 2-1 0,6-1 0 0,-3 0-1 15,3 0-1-15,-5 0-1 0,5 1-1 16,-6 0-2-16,6 1-1 0,0 4-2 16,-2-5-1-16,2 5-1 0,-5-4-1 15,5 4 1-15,-6 0-1 0,4-5-1 16,-4 5 1-16,0 0 0 0,-3 0 0 16,-1 6-1-16,3-6 1 0,-4 6-1 0,2-1 1 15,1-1-1-15,3 0 0 0,1 1 0 16,0-1 0-16,4 0 0 0,0 1 0 15,0-5 0-15,7 6 0 0,-5-3 0 16,2 2 0-16,2 1 1 0,-6-2-1 16,3 1 1-16,-3 0-1 0,0 0 0 15,0 1 1-15,0 1-1 0,0-4 1 16,-2 1-1-16,2 0 0 0,0-4 2 16,0 3 1-16,0-3 2 0,0-3 0 0,0-1 2 15,0 1 0-15,0-3 1 0,2-2-1 16,-2 1-2-16,0-2-1 0,0 1 0 15,0 2-1-15,0-2-1 0,-3 4 1 16,-3 4-2-16,-1 0 1 0,-4 0-1 16,3 6 0-16,-4 0-1 0,-1 1 0 15,2 0 1-15,-1 1-1 0,1-3 1 0,3 3 0 16,-4-2-1-16,6 0 1 0,0 1-1 16,6 2 1-16,0-2-1 0,0 2 0 15,0 0 1-15,12 0-1 0,2-2 1 16,3-3 0-16,4-4 0 0,3 0 0 15,5 0 0-15,2-4 0 0,-1 0 0 16,2-2-1-16,-4-1 1 0,-1-1 0 16,-4 1-1-16,-7 0 1 0,-4 1 0 15,-4 1 0-15,-8-1 0 0,-8 3 0 0,-4-2 0 16,-4 1-1-16,-5 1 1 0,-3 3-1 16,-3-6 0-16,-4 6 0 0,2 0 0 15,-2 0 1-15,4 0 0 0,1 6 0 16,3-6 0-16,3 0 1 0,4 0 1 15,5 0 0-15,3 0 0 0,3 0 1 16,5 0-1-16,0 0 0 0,0 0 0 16,9 0-1-16,1 0-1 0,4-8 0 0,2 2 0 15,1-4 0-15,0-1 0 0,-1-1 0 16,-1 1-1-16,-6 1 1 0,-2 2 0 16,-2 3 0-16,-5 5 0 0,0-4 1 15,0 4-1-15,-7 0-1 0,0 6 1 16,-4 2 0-16,0 0-1 0,0 1 0 15,-2 3 1-15,2-1-1 0,-1 1 0 0,4-1 1 16,4-1-1-16,4 1 1 16,-3 0-1-16,3 1 0 0,5 1 0 15,-1-2 1-15,2-2-1 0,0 0 0 0,0-4 0 16,0-1 0-16,0-4 0 0,0 0 1 16,-3 0 0-16,-3-5 0 0,0-2 1 15,5-1-1-15,-5-4 1 0,-7 0-1 16,5-1 0-16,-3-3-1 0,-1 2 1 0,0-2 0 15,0 1-1-15,2 2 1 0,-1 1 0 16,-1 3-1-16,1 0 0 0,3 4 0 16,-3 5 0-16,-2 0 0 0,2 6 0 15,-3 3 0-15,4 1 0 0,-3 5 0 16,-2-1 0-16,9 4 0 0,-3 2 0 16,3-1 0-16,2-2 0 0,6 1 0 15,-1-2 0-15,4-1 0 0,-3-4 0 16,5-3 0-16,0-4 0 0,0-4 1 0,0 0-1 15,0-9 1-15,0 1 1 16,-1-6-1-16,-3-1 0 0,0-3 0 16,-4 0 0-16,0 0 0 0,-5-3 0 0,0 1 0 15,-7 3-1-15,0 2 0 0,0 3 0 16,-4 1 0-16,3 1 0 0,-1 6-1 16,-1 4 1-16,2 0-1 0,-1 0 1 15,0 6-1-15,0 3 1 0,-2 2 0 0,4 2 1 16,0-1-1-16,1 1 1 0,6-1-1 15,0 1 0-15,0-5 0 0,7 1 0 16,2-2 0-16,1-1 0 0,2-2 0 16,2-4 1-16,2 0-1 0,1-7 1 15,0 1 0-15,-1-3 0 0,-3-3 0 16,0-2 0-16,-5 1 0 0,-2-2 0 0,-6 0 0 16,0 2-1-16,0 0 1 0,-6 2-1 15,0 3 0-15,-5 2 0 0,-4 2-1 16,1 4 0-16,-5 0 1 0,3 0-1 15,-3 5 1-15,-1 1 0 0,2 4 0 16,4 0 0-16,1 3 1 0,6 1-1 16,1-1 0-16,6 2 1 0,7-2-1 15,0-1 0-15,7-3 0 0,4 0 0 16,2-5 0-16,4 0 1 0,-2-4-1 16,3 0 1-16,-1-4-1 0,-2-2 1 0,-2-1 0 15,-6-1 0-15,-2-3 0 0,-5-3 1 16,-7 0-1-16,0-1 0 0,-6 0-1 15,-6 1 0-15,-1-2 0 0,-4 5 0 16,-1 3 0-16,-3 1 0 0,-3 1-1 16,5 4 1-16,-2 2-1 0,3 0 1 15,2 0 0-15,1 5 0 0,3 1 0 0,1 2 1 16,1 2-1-16,5 0 1 0,0 3-1 16,5 0 0-16,0 1 0 0,10-2 0 15,0-1 0-15,2 0 0 0,3-2 1 16,0-5-1-16,3 0 0 0,1-4 0 15,0 0 1-15,-5 0-1 0,2-5 1 16,-5-1 0-16,0-4 1 0,-6-1-1 16,-5-2 0-16,0 0 0 0,0 0 0 15,-9 1-1-15,2 1 0 0,-1 4 0 16,-4 0-1-16,-1 4 0 0,0 3 0 0,-1 0 0 16,0 6 0-16,-3 2 1 0,2 3-1 15,0 3 1-15,3 3 0 0,0-3 0 16,5 3 0-16,4-1 1 0,3 2-2 15,0-4 1-15,5 1 0 0,5-1 0 16,-2-3 0-16,5-1 0 0,3-4 0 0,1-6 0 16,1-4 0-16,0-4 1 0,-1-3 0 15,-1-3-1-15,-2-1 1 0,-2 1 0 16,-3-1 0-16,-5 0 0 16,-4 2 0-16,0 0-1 0,-9 1 1 0,0 1-1 15,-3 3 0-15,-2 2 0 0,-4 2-1 16,0 4 1-16,1 0-4 0,-5 0-6 15,0 10-8-15,2 2-11 0,-6 4-66 16,-1 1-45-16,1 1-97 0,4 2-208 16</inkml:trace>
  <inkml:trace contextRef="#ctx0" brushRef="#br1" timeOffset="-209444.8">20083 10914 343 0,'10'-13'79'16,"2"-1"1"-16,-1-1-51 0,-2 3-13 15,-2 5-8-15,-1 3-4 0,-3-2 0 16,1 0-2-16,-4 1 1 0,0-1 0 15,4 1 1-15,-4-1 2 0,0 0 2 0,0 3 3 16,-4-2 2-16,4 1 3 0,-4 1 1 16,4-1-1-16,-4 1-1 0,4-2-2 15,0 5-3-15,0-4-2 0,0 4-2 16,0-4-2-16,0 4-1 0,0 0 0 16,0 0-3-16,-5 0-9 0,5 8-95 15,0-3-87-15,-6-5-229 0</inkml:trace>
  <inkml:trace contextRef="#ctx1" brushRef="#br1">5090 11024 0,'0'0'16,"0"0"-1,0 0-15,0 0 16,0 0-1</inkml:trace>
  <inkml:trace contextRef="#ctx0" brushRef="#br2" timeOffset="-203233.67">20171 10789 458 0,'-8'-4'105'15,"2"1"2"-15,-1-1-74 0,2 4-12 16,3-4-4-16,2-1-4 0,-5 5 0 16,5-6 0-16,0 2 2 0,-2 1 0 15,2-2 1-15,0 0-3 0,0 0-2 16,-4 1 0-16,4-1-3 0,0 5-1 16,0-4-2-16,0 4 0 0,0 0-1 15,0 0-1-15,-4 0-1 0,4 6 0 0,-3-2-1 16,3 5-1-16,-7 0 1 0,7 1-1 15,0 0 0-15,0 3 0 0,0-5 1 16,0 3-1-16,7-3 0 0,-2 0 0 16,1-3 1-16,2-5 0 0,-1 0 0 15,5-5 1-15,0-5 0 0,-2-3 0 16,2-4 1-16,-4-3-1 0,0-1 0 16,-1-1 0-16,-3-2 0 0,-4 1-1 15,0 0 2-15,0 2 0 0,-4 3 2 16,-2 0 0-16,0 5 1 0,-2 1 0 0,-1 5 0 15,1 3-2-15,-3 4-1 0,2 4-2 16,-4 3 0-16,1 5-2 0,0 1 0 16,0 5 1-16,3 0-1 0,-3 1 0 15,4 1 1-15,4-1-1 0,4 1 1 16,-3-3-1-16,3-4 1 0,5 0 0 0,1-1 0 16,0-3 0-16,0-5 0 0,-1 1 1 15,1-5 0-15,0 0 1 0,-1 0 1 16,-3 0 1-16,-2-7 1 0,0 1 1 15,0-3 0-15,0 0 1 0,-2-3 0 16,-4 2 1-16,0-1 0 0,0 1-1 16,-1 3 0-16,1 0-1 0,-1 4-2 0,3 3-1 15,0 0-2-15,-1 4-2 16,1 6 0-16,0 1 0 0,-2 2-1 16,2 2 1-16,0 0 0 0,4 3 0 0,0 0 0 15,0-5 1-15,0 1-1 0,7-3 0 16,2 0 0-16,2-5 1 0,1-2 0 15,3-4 0-15,-1-7 1 0,5-2 0 16,-5-2 1-16,0-1 0 0,-1-3 1 16,-2 0 0-16,-8-1 1 0,-3 1 0 15,0 2 0-15,-7 1 0 0,-1-1-1 0,-4 5 0 16,1 2 0-16,-5 6-2 0,3 0 0 16,-5 5-1-16,4 2 0 0,0 4-1 15,5-1 0-15,-3 1 0 0,5 1-1 16,1 2 1-16,6 0 0 0,0 2 0 15,7 1 0-15,-1-3 1 0,6 3-1 16,-3-4 1-16,4-4 0 0,1-4 1 16,4-5 0-16,-4 0 0 0,5-5 1 15,-5-6 0-15,4-3 1 0,-5-6 0 16,-4 1 0-16,0-4 1 0,-5-2-1 0,-4 3 0 16,0 3 0-16,-6 1-1 0,-1 1 0 15,-2 6 0-15,-4 4-2 0,-1 4 1 16,-2 3-2-16,1 0 1 0,-3 7-1 15,2 0-1-15,1 4 1 0,-2 3 0 16,4 0 0-16,-1 1 1 0,2 0-1 0,2 1 1 16,2-2-1-16,4 0 1 0,4-6-1 15,0 2 1-15,6 1 0 0,0-3-1 16,4-3 1-16,5-5 1 0,2 0 0 16,-1-9 1-16,3-1 0 0,1-7 0 15,-1 0 0-15,-1-3 0 0,-5 3 1 16,-2 1 0-16,-6 0 0 0,-5 3 0 15,0 2 1-15,0 2-1 0,-10 3 0 0,-2 1-1 16,-1 5-1-16,-6 0 0 0,-1 0-1 16,1 6 0-16,-2 1-1 15,1 2 0-15,2 1 1 0,3 1-1 0,5 2-1 16,2-2 1-16,5 0-1 0,3 1 1 16,3-1 0-16,5-1 0 0,2 3 0 15,3 1 1-15,1-1 0 0,2 2 0 16,-1-3 0-16,1 0 0 0,1-1 0 0,-2-3 1 15,-2-4 0-15,0-4 0 0,-3 0 0 16,-1 0 1-16,0-7 1 0,-3-4-1 16,1-2 1-16,-1-5 0 0,0-3 0 15,-3-2-1-15,-3-3 0 0,5 2 0 16,-5 3-1-16,-7 3 1 0,0 2-1 16,-1 5-1-16,-5 5 0 0,-1 6-1 15,-1 0 0-15,-2 6-1 0,0 3-1 16,2 3 1-16,2 4-1 0,-1-1 1 0,6 1 0 15,0 3 0-15,4 1 0 0,4 1 0 16,0-2 1-16,8-1 0 0,-1-1 1 16,3 0-1-16,-1-4 1 0,3-5 0 15,-2-1 0-15,1-7 1 0,1 0 1 16,-4 0 0-16,4-7 0 0,-4-2 1 16,-1-5 1-16,-1-3-1 0,-1-1 1 15,-5-6-1-15,0 1-1 0,0-3 1 0,-5 2-1 16,-2 2 0-16,-1 1-1 0,-4 1 0 15,-1 6 0-15,1 1-1 0,-2 3 0 16,3 2 0-16,-1 6-1 0,1 2 0 16,-1 2-1-16,-2 5 0 0,1 3 0 15,2 3 0-15,1 2 0 0,-1 4 0 16,4 0 0-16,0 0 1 0,7 2 0 16,0-2 0-16,0 0 0 0,11-1 0 0,0-2 1 15,-1-1 0-15,4-2 0 0,-1-3 1 16,3-3 0-16,-1-7 0 0,-1 0 1 15,-1-4 0-15,2-5 0 0,-2-4 1 16,0-1 0-16,-1 0 0 0,-4-5 0 16,-1 0 0-16,-3 1 0 0,-4-1-1 15,0 3 1-15,-7 1-1 0,-1 0-1 0,-1 5 0 16,-2 4-1-16,1 2 0 16,-3 4 0-16,-1 0-2 0,-1 9 1 0,-2 2-1 15,1 2 0-15,-1 4 0 0,1-1 0 16,5 2 0-16,2-1 0 0,4 1 0 15,5-1 0-15,7-2 1 0,1 0-1 16,8-2 1-16,1-1 0 0,2-5 1 16,2-4 0-16,1-3 1 0,2-10-1 15,-4-1 2-15,-1-1 0 0,0-3 1 0,-6-3-1 16,-4-1 1-16,-3-2 1 0,-6 1-1 16,0 0 0-16,0 2-1 0,-6 0 0 15,-3 2-1-15,-2 4 0 0,-2 3-1 16,-2 3 0-16,-1 6-1 0,-2 0 0 15,0 0 0-15,-1 6-1 0,3 1 0 16,1 4 0-16,1 1 0 0,4 2 0 16,3 1 0-16,2-1 0 0,5 0 0 15,5-1 0-15,2 0 0 0,4-3 1 16,6-2 0-16,3-3 0 0,0-5 1 0,5 0 1 16,-1-7-1-16,0-1 2 0,-5-5-1 15,1-3 1-15,-4-1 1 0,-5 1-1 16,-5-2 1-16,-6 2 0 0,0 3 0 15,-4 2-1-15,-5 1-1 0,2 4 0 16,-3 2-3-16,-3 4-7 0,1 4-14 16,-1 5-11-16,0 6-10 0,0 3-15 0,0 3-108 15,8 6-116-15,5-4-267 0</inkml:trace>
  <inkml:trace contextRef="#ctx0" brushRef="#br2" timeOffset="-202126.55">19856 10766 382 0,'-22'0'93'0,"1"-8"1"0,2 5-60 15,-1-1-9-15,-2 4-7 0,-3-5-8 16,-2 5-5-16,-4 0-2 0,-2 0-2 15,0 0 0-15,3 0 0 0,-3 0 0 16,0 0 0-16,2 0-1 0,-2 0-1 16,0 0-10-16,3 0-84 0,1-5-81 15,6 5-210-15</inkml:trace>
  <inkml:trace contextRef="#ctx0" brushRef="#br2" timeOffset="-201966.98">19053 10690 457 0,'-32'-7'105'0,"-1"-1"1"16,2 1-57-16,-4 7-34 15,0 0-9-15,2 4-8 0,-6 2-7 0,2-2-13 16,-2 1-84-16,0-2-86 0,2-3-215 16</inkml:trace>
  <inkml:trace contextRef="#ctx0" brushRef="#br2" timeOffset="-201813.39">18318 10631 342 0,'-27'-6'86'16,"0"0"2"-16,-1 2-50 0,-3 4-10 16,2 0-11-16,-3 4-6 0,-1 1-5 15,1-1-3-15,-1-4 0 0,-1 6-2 16,1-6 0-16,1 0 1 0,0 0-2 16,3 0-1-16,-2 0-6 0,4 0-33 15,-1 0-50-15,-1 0-69 0,0 0-170 16</inkml:trace>
  <inkml:trace contextRef="#ctx0" brushRef="#br2" timeOffset="-201641.85">17482 10663 362 0,'-31'0'89'16,"-2"0"1"-16,1 6-52 0,-1-6-13 15,-2 6-10-15,1-3-7 0,1 2-17 16,0 2-27-16,1-4-10 0,4 1-2 16,3-4 2-16,4 4 15 0,1-4 18 15,2 0 20-15,2-7 28 0,-2 4 14 16,4-1 2-16,-4-2 0 0,4 3-14 0,-5 3-18 15,4 0-7-15,-5 0-6 0,0 4-19 16,-6 1-81-16,0 2-82 0,0 3-206 16</inkml:trace>
  <inkml:trace contextRef="#ctx0" brushRef="#br2" timeOffset="-201529.15">16516 10755 461 0,'-26'-4'100'0,"-4"4"1"0,2 0-78 16,-2 0-11-16,-3 5-10 0,0 1-14 15,-4 1-46-15,4-1-42 0,0 1-77 16,1-4-175-16</inkml:trace>
  <inkml:trace contextRef="#ctx0" brushRef="#br2" timeOffset="-201440.39">15986 10775 429 0,'-30'-4'97'0,"0"1"1"0,-6 3-70 16,0-6-12-16,-5 6-7 0,-4 4-12 15,1 2-93-15,0 1-84 0,2 1-218 16</inkml:trace>
  <inkml:trace contextRef="#ctx0" brushRef="#br2" timeOffset="-201338.65">15316 10776 432 0,'-25'-10'100'15,"-6"0"1"-15,4 3-65 0,0 7-14 16,-1-4-15-16,1 4-15 0,-2 5-92 16,1 0-84-16,0-1-222 0</inkml:trace>
  <inkml:trace contextRef="#ctx0" brushRef="#br2" timeOffset="-201230.95">14840 10683 449 0,'-31'-8'103'16,"-7"2"0"-16,-3 6-70 0,2 0-14 16,-1 3-9-16,-1 5-5 0,-4 3-3 15,4-1-9-15,-4 2-26 0,4-3-70 0,1-5-84 16,-1-4-207-16</inkml:trace>
  <inkml:trace contextRef="#ctx0" brushRef="#br2" timeOffset="-201129.22">14049 10699 411 0,'-39'0'98'0,"-1"-6"1"0,-1 6-60 15,0-5-15-15,-2 5-9 0,-4 0-7 16,0 6-9-16,-1 1-8 0,4 1-23 0,-3-2-68 16,6-2-79-16,1-4-194 15</inkml:trace>
  <inkml:trace contextRef="#ctx0" brushRef="#br2" timeOffset="-201044.41">13302 10672 406 0,'-33'-7'98'0,"0"1"2"0,0 6-58 15,0-3-18-15,-1 3-9 0,2 6-7 16,-3 2-12-16,3 0-94 0,-3 1-86 15,-3-3-223-15</inkml:trace>
  <inkml:trace contextRef="#ctx0" brushRef="#br2" timeOffset="-200925.73">12528 10680 488 0,'-27'0'105'0,"3"0"1"16,2 5-85-16,0-2-10 0,-2 5-6 15,3 2-5-15,-4 1-8 0,1-2-26 16,0 0-71-16,-2-1-85 0,0-5-209 15</inkml:trace>
  <inkml:trace contextRef="#ctx0" brushRef="#br2" timeOffset="-200822.44">12051 10707 447 0,'-25'0'98'15,"-2"0"1"-15,0 4-75 0,0-1-11 16,-2 2-7-16,-1 1-6 0,0 1-34 16,-4 1-64-16,2-8-80 0,-4 0-199 15</inkml:trace>
  <inkml:trace contextRef="#ctx0" brushRef="#br2" timeOffset="-200731.69">11409 10703 433 0,'-39'-3'100'16,"-2"-3"0"-16,-1 6-67 0,-3 0-14 16,2 7-7-16,1 4-5 0,1 1-10 15,1-1-31-15,0 0-67 0,0-1-81 16,2-4-202-16</inkml:trace>
  <inkml:trace contextRef="#ctx0" brushRef="#br2" timeOffset="-200619.46">10555 10688 461 0,'-41'-3'105'15,"-3"3"0"-15,2 0-71 0,-3 0-15 16,4 0-9-16,-5 6-9 0,1-1-7 16,-3 0-7-16,2-2-93 0,0-3-87 15,6 0-224-15</inkml:trace>
  <inkml:trace contextRef="#ctx0" brushRef="#br2" timeOffset="-200526.71">9722 10626 431 0,'-43'-2'99'0,"-1"2"0"0,1 0-65 16,-2 0-17-16,2 7-8 0,2 0-5 15,1 2-8-15,-1-3-95 0,-4-2-84 16,2 1-224-16</inkml:trace>
  <inkml:trace contextRef="#ctx0" brushRef="#br2" timeOffset="-200423.42">8819 10653 389 0,'-49'0'97'0,"-2"4"1"16,1 4-45-16,-2 3-29 0,5 4-9 15,1 1-7-15,-1 1-5 0,2-3-11 16,3-1-90-16,-2-1-83 0,2-4-219 15</inkml:trace>
  <inkml:trace contextRef="#ctx0" brushRef="#br2" timeOffset="-200311.72">7893 10728 464 0,'-39'-6'103'0,"0"2"2"16,-3 4-78-16,-4 0-11 0,-2 7-6 16,-1 2-4-16,2 2-4 0,3 1-6 0,1-1-10 15,0-5-90-15,1-6-89 0,0 0-225 16</inkml:trace>
  <inkml:trace contextRef="#ctx0" brushRef="#br2" timeOffset="-200207">6901 10688 452 0,'-45'0'101'0,"-2"0"0"15,0 8-74-15,-1-3-13 0,-1 5-5 0,5 0-5 16,1 1-10-16,3 0-95 0,1-4-86 16,3-7-227-16</inkml:trace>
  <inkml:trace contextRef="#ctx0" brushRef="#br2" timeOffset="-200098.29">5864 10680 483 0,'-51'3'104'16,"-2"5"1"-16,-3 2-84 0,1 6-9 15,4-1-6-15,1 2-13 0,7-2-44 0,-3-4-54 16,7-4-81-16,3-7-196 16</inkml:trace>
  <inkml:trace contextRef="#ctx0" brushRef="#br2" timeOffset="-200002.54">5041 10709 403 0,'-47'0'104'0,"3"8"1"15,-8-1-34-15,9 4-43 0,2 3-11 16,-3 1-9-16,3 2-6 0,-5-1-19 16,-1 1-88-16,0-5-89 0,2-4-228 0</inkml:trace>
  <inkml:trace contextRef="#ctx0" brushRef="#br2" timeOffset="-199889.85">4188 10740 456 0,'-27'-6'105'0,"-1"6"0"0,-3 0-69 16,0 7-16-16,7 3-9 0,0 3-6 15,6 2-2-15,3 0-8 0,6-4-6 0,3-4-10 16,6-4-85-16,0-3-86 16,0-10-214-16</inkml:trace>
  <inkml:trace contextRef="#ctx0" brushRef="#br2" timeOffset="-199798.1">3963 10687 473 0,'0'-6'107'16,"0"6"1"-16,0 0-74 0,0 0-16 15,4 10-9-15,3 0-7 0,4 3-9 16,6-2-101-16,0-1-90 0,0-2-240 15</inkml:trace>
  <inkml:trace contextRef="#ctx0" brushRef="#br2" timeOffset="-199707.83">4345 10737 365 0,'20'14'83'0,"-1"1"0"16,3-6-139-16,8 0-82 0,0-4-199 15</inkml:trace>
  <inkml:trace contextRef="#ctx0" brushRef="#br2" timeOffset="-199608.73">4981 10693 501 0,'58'0'107'0,"6"3"-107"15,-1 5-178-15,-1 2-252 0</inkml:trace>
  <inkml:trace contextRef="#ctx0" brushRef="#br2" timeOffset="-183658.81">4286 10857 412 0,'0'-10'99'0,"3"-3"1"16,4 3-61-16,-2 2-14 0,1 4-10 15,1 4-5-15,1 0-4 0,-1 4-3 16,-2 1-1-16,1-1 1 0,-1-4 4 16,-5 0 2-16,3 0 3 0,-3-4 1 15,0-1 0-15,0-3 1 0,0 0-2 0,0 1-3 16,-4-1-3-16,4 2-2 0,0 1-2 16,-4 2 0-16,4 0 0 0,0 3-1 15,-4 0-1-15,4 0 1 0,-5 6 0 16,0 2 0-16,-2 4 2 0,-1 2 0 15,0 4 0-15,-1 0 1 0,1 0 0 16,2-2-1-16,6-1 0 0,-4-4 0 16,4-5-1-16,9-2 0 0,2-4 1 15,0-10-1-15,2-1 0 0,5-6 0 16,0 0 0-16,-2-2-1 0,-1 0-1 16,-3 1 1-16,-5 5 0 0,-3 2 0 15,-4 6 1-15,-4 0 0 0,-5 5 0 0,-7 5 1 16,-3 2 1-16,-5 4 0 0,-2 4 1 15,0 2 0-15,3-1 0 0,1 1 1 16,6-4-1-16,5-1 0 0,5-7 0 16,6-5-1-16,0-4 0 0,9-8-1 0,1-6-1 15,4-3 0-15,1-3 0 0,3 0-2 16,-3-1 1-16,1 6-2 0,-7 7 1 16,-3 8-1-16,-6 4 1 0,-6 8-1 15,-3 4 0-15,-7 6 0 0,3 4-4 16,0 3-6-16,-2 2-7 0,8-1-11 15,7-2 17-15,0-3-122 0,13-8-102 16,7-9-253-16</inkml:trace>
  <inkml:trace contextRef="#ctx0" brushRef="#br2" timeOffset="-181885.76">4484 9994 377 0,'13'-35'80'16,"4"0"0"-16,2-2-72 0,0 4 1 15,3 12 2-15,-2 5 2 0,-1-1 6 16,-8 5 4-16,-2 3 2 0,-2 5 1 16,-3 4-1-16,-4 6-3 0,-6 9-3 15,-3 10-4-15,-3 13-4 0,-8 11-1 16,-8 11 1-16,-5 6-1 0,-2 3-2 15,0 3-1-15,1-2-2 0,1-8-2 0,7-7 0 16,6-10-1-16,7-9 0 0,4-10 2 16,0-10 3-16,9-11 1 0,-3-11 0 15,3-10 0-15,10-11 0 0,-5-7 0 16,9-10-2-16,2-6-6 0,2-4 0 16,5-2-1-16,2-4-1 0,-2 1 1 15,6 1-1-15,-4 10 1 0,-1 2 0 0,-3 8 1 16,-1 9 0-16,-7 11 1 0,3 14-2 15,-4 4 1-15,-4 13 0 0,4 7 1 16,-2 11 0-16,-2 7 0 0,1 4 1 16,1 3 1-16,-1 3 1 15,-2 0-1-15,3-4 0 0,-3-8-1 0,2-4 0 16,1-4-1-16,0-7 0 0,-5-5 0 16,3-8 0-16,-1-3 1 0,1-5 0 0,-2-6 0 15,3-3 1-15,0-10-1 16,0-6 1-16,3-3-1 0,2-7-1 0,2-8 0 15,1-6-1-15,1-4 0 0,0 5 0 16,1 2-1-16,-1 7 1 0,1 6-1 16,-5 12 1-16,2 11-1 0,-4 10 1 15,-4 14 0-15,1 5 1 0,-2 12 1 16,-3 6 2-16,-1 3 1 0,-3 7 2 16,0 2 0-16,-3 1 1 0,-1-4-1 0,1-1-1 15,-1-3-2-15,4-6-2 0,0-2 0 16,0-7-2-16,0-2-3 0,0-4-4 15,7-6-4-15,-3-4-5 0,3-5-5 16,5-6-11-16,-1-9-4 0,1-7-99 16,2-9-98-16,-2-6-242 0</inkml:trace>
  <inkml:trace contextRef="#ctx0" brushRef="#br2" timeOffset="-181569.39">5416 9835 480 0,'10'-15'104'15,"4"2"1"-15,-1 5-85 0,3 8-8 16,0-5-5-16,-2 5-4 0,-4 0 1 16,-3 0 4-16,-3-7 2 0,1 2 3 15,-5-1 1-15,0-2 2 0,-5-2-1 0,5 2-1 16,-5 2-5-16,-1 6-2 0,-4 0-4 16,-6 0-1-16,-1 11-1 0,-4 6 0 15,-4 5 0-15,1 8 0 0,-1 6 3 16,1 5 1-16,1 7 3 0,2-2 2 15,5 1 0-15,-1-3 2 0,7 0-1 16,2-5-2-16,8-5-2 0,3-3-1 0,7 0-3 16,6-3 0-16,1-5-1 0,6-5 0 15,4-6 0-15,5-4-1 0,1-8 0 16,0-7 0-16,6-7-3 16,-2-1-8-16,5-2-11 0,-7-2-11 0,-8-2-104 15,-1 5-106-15,-4-3-262 0</inkml:trace>
  <inkml:trace contextRef="#ctx0" brushRef="#br2" timeOffset="-181116.67">5770 9900 522 0,'0'-33'120'0,"0"-1"0"0,6 7-90 0,2 10-4 16,5 11-9-16,5 6-10 0,-3 0-3 15,4 11-3-15,-4 1 1 0,-3 6 0 16,-5 7 2-16,-2 7 1 0,-5 9 1 15,0 6 0-15,0 3 1 0,0 5-1 0,0 1-1 16,-7-5-1-16,1-3-2 0,0-5-1 16,-2-6 0-16,0-6 0 0,4-8-1 15,-2-5 1-15,1-3 2 0,5-10 2 16,-3-5 0-16,-3-7 1 0,0-9 0 16,-4-8 0-16,-4-9-1 0,-1-10-3 15,-2-9-4-15,2-11-1 0,7-7-1 16,1-4 0-16,14 0-1 0,9 3 1 15,8 6 1-15,7 6 2 0,3 12 1 16,6 7-1-16,5 12 2 0,-3 10-1 0,2 8 0 16,-2 7 1-16,2 3 0 0,-6 13 0 15,-8 2 2-15,-6 7 0 0,-8 5 2 16,-7-1 1-16,-9 7 0 0,-17 3 0 16,-3 0 1-16,-5 1-2 0,-10 1 0 15,-5-1-1-15,-5-3-2 0,-1-7 0 16,0-6 0-16,-2-5-1 0,-4-7 0 0,10-9 0 15,0-6-1-15,8-7-1 0,7-5-5 16,13-4-5-16,8-6-10 0,19-4-12 16,9 0 27-16,15-2-133 0,6-5-107 15,15 0-265-15</inkml:trace>
  <inkml:trace contextRef="#ctx0" brushRef="#br2" timeOffset="-177131.74">22100 11232 346 0,'0'15'92'0,"0"-3"6"15,0-3-44-15,3-5-2 0,8-4-5 16,8-5-7-16,9-4-6 0,12-6-5 16,16-3-5-16,13-4-7 0,16-6-7 15,10-7-4-15,12 0-1 0,8-2-1 16,-1 0-2-16,-3-1 0 0,-4-1-1 15,-2 6 0-15,-8 6-1 0,-12 5 1 0,-14 7-1 16,-11 5 1-16,-13 5-1 0,-14 5 1 16,-15 0-1-16,-14 8 1 0,-11-1 0 15,-13 2 1-15,-14 1 0 0,-13 3 2 16,-12 4 0-16,-13 5 0 0,-4 1 0 16,-10 4 1-16,-4 1-1 0,-1 1-1 0,1 1 0 15,1-5 0-15,2-3-1 0,2-3 1 16,8-3-1-16,8-1 0 0,10-6-1 15,8-2 1-15,13-3 0 0,11 0-1 16,11-4 1-16,16 0-1 0,13-4 0 16,18-3-1-16,17-3 1 0,15-8 0 15,15-7-1-15,19-7 0 0,10-7 0 16,1-1 1-16,-1-2-1 0,-3-1 0 0,-4 4 0 16,-11 9 1-16,-16 5 0 15,-13 11 0-15,-15 2 0 0,-17 7 0 16,-16 11 0-16,-24 8 1 0,-17 8-1 0,-22 7 1 15,-12 11-1-15,-16 1 1 0,-17 6-1 16,-10-1 0-16,-7-2-1 0,-5-3 0 16,-5-5 1-16,1-6-1 0,7-3 2 0,14-4-1 15,13-5 1-15,14-2 0 0,19-4 1 16,16-5 0-16,20-2-1 0,17-5 0 16,17-5 0-16,17-8-1 0,22-2 0 15,22-4 0-15,15-4-1 0,17-6 0 16,12 1 0-16,3 1 0 0,0 3 0 15,-9-3 0-15,-9 1 0 0,-15 3 1 16,-18 8-1-16,-15 2 0 0,-18 3 0 16,-17 3 0-16,-22 12 2 0,-14 7 0 15,-23 7 1-15,-18-1 0 0,-20 6 1 0,-17 3 0 16,-13 6-1-16,-11-3-1 0,-3-3 0 16,-1-3 0-16,5-1-1 0,14-2 0 15,13-4 1-15,15-6-1 0,18-5 1 16,19-1 0-16,17-5 0 0,19 0 0 15,20-16-1-15,21-2 0 0,22-4 0 16,20-4-1-16,12-5 1 0,15-3-1 16,9-4 0-16,-3 6 0 0,-7-1 1 0,-13 1-1 15,-11 0 0-15,-14 5-1 0,-13 4 1 16,-22 5-1-16,-13 9 1 0,-21 9-1 16,-15 8 1-16,-25 13 0 0,-19 8 1 15,-21 7 0-15,-14 5 1 0,-17 2-2 16,-6-1 0-16,-5-2-3 0,4-5-3 15,10-5-5-15,8-3-6 0,11-6-13 16,8 1-14-16,13-7-100 0,8-9-107 16,11-6-258-16</inkml:trace>
  <inkml:trace contextRef="#ctx0" brushRef="#br2" timeOffset="-176171.69">15922 6821 259 0,'0'-6'66'0,"0"0"6"16,0 6-31-16,0 0-7 0,0 0 0 0,0 0 0 15,-6 0-1-15,3 4-3 16,-4-1-2-16,-2 0-2 0,1 1-4 0,-4 1 1 16,1-5 2-16,1 3 1 0,3-3-2 15,1-6-5-15,-1-1-4 0,7 0-3 16,-3-4-7-16,3-1-7 0,3-1-5 15,4-1-2-15,-3 0 0 0,2 1 1 16,-2 0 0-16,1 3 3 0,-5 2 4 16,4 1 3-16,-4 7-1 0,0-5 2 15,0 5 0-15,0 0 1 0,-3 0 0 0,3 5 1 16,0-5 0-16,-6 4 1 0,6-4-2 16,0 3 0-16,0 1 0 0,0 0-2 15,0-1-2-15,0 2-8 0,0 0-14 16,0 0-96-16,0 0-97 0,-7-5-248 15</inkml:trace>
  <inkml:trace contextRef="#ctx0" brushRef="#br2" timeOffset="-175245.81">15989 6748 373 0,'0'-3'81'0,"-7"-1"0"16,7 4-62-16,-6 4-5 0,0 4-1 15,-2-1 3-15,-2 7 6 0,-3 7 2 0,-3 6 3 16,-3 10 3-16,-5 6 0 0,-5 8-2 15,-4 9-5-15,-6 5-4 0,-2 13-1 16,1 7-3-16,-3 2-4 0,3-2-3 16,4-2-2-16,3-5-1 0,7-10-1 15,5-16-3-15,4-15 1 0,4-11-1 16,3-5 4-16,4-14 4 0,2-7 1 16,4 0 0-16,0-13 0 0,4-9-1 15,2-8 0-15,1-10-4 0,7-15-6 16,1-12-1-16,6-8 1 0,5-2-1 15,7-1 0-15,1 0 0 0,5 8 0 0,4 12 1 16,-1 11 0-16,-2 10 0 0,-4 13-1 16,-8 13 0-16,-2 11-1 0,-6 7 0 15,-11 11 2-15,-5 14 1 0,-10 11 2 16,-5 14 1-16,-6 13 2 0,-5 5 1 0,3-1 0 16,1 0-1-16,5-6-1 0,6-8-1 15,7-13-2-15,4-12 0 0,3-12 1 16,3-3 0-16,4-10 1 0,4-10 2 15,0-5 0-15,2-9-1 0,2-8 1 16,2-11-3-16,1-12-2 0,0-7-3 16,2-7-1-16,4-2-1 0,0-1 0 15,1 4-1-15,-1 6 1 0,1 15 1 16,0 13 2-16,-4 12 0 0,-2 12 1 16,-3 12 1-16,0 9 1 0,-9 13 2 0,0 14 2 15,-6 10 1-15,-3 9 0 16,-5 5 1-16,-4 4-1 0,-5 5 0 0,1-3-1 15,-4-8-1-15,5-7-2 0,-4-5-2 16,0-15-3-16,0-3-3 0,4-12-6 16,-6-7-10-16,5-10-15 0,-4-11-105 15,3-5-108-15,4-16-268 0</inkml:trace>
  <inkml:trace contextRef="#ctx0" brushRef="#br2" timeOffset="-174763.81">17078 7153 540 0,'0'-6'118'0,"0"2"2"0,0-1-88 16,0 2-13-16,0-1-11 0,0-2-4 15,-6-2-2-15,-1-2 0 0,-5 0-2 0,-3-3-1 16,-8 1 0-16,-4 1 0 0,-2 4 0 16,-10 7 2-16,-2 5 0 0,-8 7 1 15,-1 12 2-15,-3 9 2 0,1 11 1 16,-3 11 1-16,4 8 0 0,5 5 1 16,8 2-1-16,9-2-2 0,10-1-1 15,7-6-2-15,18-11 0 0,9-6 0 16,13-6-1-16,10-9 1 0,14-4-1 15,9-10-1-15,9-5-5 0,4-10-8 16,-1 0-13-16,5-11 58 0,-4-5-166 0,-7-6-111 16,-4-3-294-16</inkml:trace>
  <inkml:trace contextRef="#ctx0" brushRef="#br2" timeOffset="-174387.8">17435 7100 571 0,'-8'0'120'15,"-1"6"0"-15,-4 16-104 0,4 9-7 16,-2 17-8-16,-5 11 1 0,-2 9 2 16,-3 5 1-16,0-2 3 0,-3 0 0 15,3-1 2-15,0-6 0 0,4-7 0 16,7-9-2-16,4-4-1 0,6-2-2 16,0-12-1-16,0-6-1 0,2-6 6 15,-2-11 4-15,0-11 0 0,0-10 0 0,6-15-2 16,-6-11-3-16,8-8-7 15,4-13-12-15,6-15-8 0,8-11-3 16,4-4 0-16,9-2 1 0,2 7 4 0,4 3 5 16,2 9 7-16,-1 20 5 0,4 17 1 15,-4 15 3-15,-2 15 1 0,0 10 0 16,-3 12 2-16,-7 8 2 0,-3 11 0 16,-12 3 3-16,-10 10 0 0,-9 3 0 0,-7 5 0 15,-7-1-2-15,-11 0-1 0,-4-6-1 16,-4-4-2-16,-6-6-3 0,-2-9-6 15,-7-10-4-15,-4-8-6 0,-3-6-11 16,1-5-19-16,-1-11-99 0,-2-13-105 16,11-7-258-16</inkml:trace>
  <inkml:trace contextRef="#ctx0" brushRef="#br2" timeOffset="-174165.53">18147 7156 635 0,'16'-7'141'15,"-1"-3"2"-15,4 3-102 0,7 3-18 16,6 4-13-16,4 0-4 0,10-3 0 0,1 3-5 16,-1 0-4-16,-2 0-7 0,-9 0-7 15,-6 0-7-15,-3 3-10 0,-11 5-9 16,-7 3-11-16,-8 8-29 0,-6-3-50 15,-9 6-80-15,-13 2-179 0</inkml:trace>
  <inkml:trace contextRef="#ctx0" brushRef="#br2" timeOffset="-174043.34">18110 7504 464 0,'-15'20'108'16,"5"-6"3"-16,5 3-70 0,5-4-13 16,9-2 8-16,5-2 1 0,6-5-2 15,7 1-4-15,9-2-3 0,13-3-10 16,7 0-23-16,4 0-127 0,10 0-120 15,-2-15-296-15</inkml:trace>
  <inkml:trace contextRef="#ctx0" brushRef="#br2" timeOffset="-172801.81">19499 7057 422 0,'11'-10'94'0,"-8"-3"0"0,-9 4-73 16,-1 2-7-16,3 2-2 0,-2-1-1 15,-1-1 2-15,1-1 0 0,-1 0 2 16,0-4 3-16,-2 1 2 0,2 0 0 15,-3 1-1-15,3 1-2 0,1 1-1 16,-1 2-3-16,2 6-4 0,-1-3-3 16,0 3-2-16,-1 8-2 0,-2 5-1 15,-4 3-1-15,0 6 0 0,-2 6 0 0,-3 6 1 16,-2 9 0-16,-3 7 0 0,3 7 0 16,2 8 0-16,2 3 0 0,3 3 0 15,6 0-1-15,7-3 0 0,6-4-1 16,8-12 1-16,6-10-1 0,7-9 0 15,8-12 1-15,5-8 0 0,3-9 1 16,1-11 0-16,-2-10 0 0,-5-3 1 0,-4-7 0 16,-10-2 0-16,-10-3 0 0,-13-4-1 15,-3 2 1-15,-13 0-1 0,-7 1 1 16,-5 1-1-16,-5 6 0 0,-2 6 0 16,0 6-1-16,3 9-1 0,6 5-1 15,3 15-8-15,5 1-10 0,4 6-15 16,5 4-90-16,3 5-98 0,3 0-239 15</inkml:trace>
  <inkml:trace contextRef="#ctx0" brushRef="#br2" timeOffset="-172214.65">20126 6867 415 0,'6'-7'99'0,"-2"-3"3"15,-4-1-63-15,3-2-11 0,-3-3-4 16,0-2-3-16,-2 1-1 0,-5 1-2 0,-5-2-3 16,-1 5-1-16,-7 2-3 0,-6 8-2 15,-1 6-1-15,-8 12-2 0,-3 9-2 16,-1 12 0-16,4 10 0 0,0 2 0 16,5 2 0-16,4 4 0 0,6-6 0 0,7-5-2 15,7-8 0-15,6-9 0 16,8-5-1-16,9-12 1 0,13-9-1 0,8-13 1 15,7-10 0-15,2-8 0 0,-2-5-1 16,-4-5 1-16,-3 1-1 0,-13 5 0 16,-8 5 0-16,-6 9 0 0,-5 5-1 15,-6 12 0-15,0 11 0 0,-5 13-1 16,-1 5 0-16,-1 8 1 0,1 7-1 16,-4 9 1-16,-1 5 2 0,-1 5-1 15,1 1 1-15,1 1 0 0,2 1-1 0,-5-4 2 16,1-5-1-16,0-5 2 15,-2-8 0-15,-6-6 3 0,0-6 1 0,-7-6 0 16,-3-3 0-16,-3-5-1 0,-2-4 0 16,-2-3-3-16,3-7-4 0,4 0-4 15,5-4-7-15,8-5-12 0,10-6-12 16,14-3 11-16,9-6-112 0,8-6-99 16,13-4-244-16</inkml:trace>
  <inkml:trace contextRef="#ctx0" brushRef="#br2" timeOffset="-172025.15">20436 7263 583 0,'-18'22'122'0,"-4"3"0"16,9 10-109-16,4 6-6 0,5 5-1 15,-5 3 0-15,0 2 0 0,-1 5-3 16,-4 0-2-16,-3 2-4 0,-4 1-6 0,0-4-7 15,2-3-12-15,5-9-14 0,2-7-83 16,8-14-91-16,4-17-214 0</inkml:trace>
  <inkml:trace contextRef="#ctx0" brushRef="#br2" timeOffset="-171603.76">20681 6585 436 0,'-10'-7'93'0,"4"7"1"0,0 4-83 0,6 6 3 16,-5 11 2-16,5 4 3 0,0 11 0 16,0 7 0-16,4 8 1 0,2 4 0 15,2 0-4-15,6-3-4 0,1-4-3 16,5-5-2-16,3-9-2 0,-2-8-1 15,4-10 0-15,-2-8 0 0,2-8-1 16,1-6 2-16,0-11-1 0,2-10-1 16,3-12-1-16,-3-10-3 0,-1-2-4 15,-3-6 0-15,-7-4-1 0,1 10 0 0,-7 7 4 16,-3 11 3-16,-6 12 3 0,-2 12 1 16,-2 17 1-16,-9 11 2 0,2 17 1 15,-4 8-2-15,-5 13 0 0,4 8 1 16,-5 7 1-16,-1 5 0 0,1 2-1 15,4-4-2-15,1-4-1 0,1-3-1 16,2-5-1-16,4-9-1 0,4-10-2 0,3-9-4 16,0-8-6-16,0-7-8 0,0-7-8 15,0-5-13-15,7-8-92 0,2-9-96 16,4-10-233-16</inkml:trace>
  <inkml:trace contextRef="#ctx0" brushRef="#br2" timeOffset="-171144.61">21686 6213 481 0,'-29'10'104'0,"-2"6"-1"0,-3 11-86 16,-1 11-4-16,-1 6-4 0,2 8-4 15,-4 5-1-15,3 8 0 0,5-1 3 16,7 3 0-16,5-3 1 0,11-3 0 16,7-5-1-16,17-6 0 0,6-7 0 0,14-7-1 15,8-9-1-15,3-6 0 0,6-8-1 16,3-9 0-16,-3 0-3 0,-6-4-4 15,2-8-6-15,-9 0-11 0,-5-5-17 16,-6-5-81-16,-9-6-89 0,-8-9-215 16</inkml:trace>
  <inkml:trace contextRef="#ctx0" brushRef="#br2" timeOffset="-170942.14">21779 6311 528 0,'-8'-17'120'0,"-2"2"0"0,-5 9-92 0,1 6-8 16,-5 13-6-16,-3 3-3 0,-2 4-7 16,-4 4-2-16,-6 5-1 0,-6 2 2 15,2 2-2-15,-2-3 0 0,1 1-2 0,0-2-3 16,9-1-7-16,4-6-7 0,8-1-10 16,5-2-13-16,7-6-57 0,11-5-23 15,9-8-71-15,10-4-147 0</inkml:trace>
  <inkml:trace contextRef="#ctx0" brushRef="#br2" timeOffset="-170771.07">21871 6453 366 0,'17'0'120'0,"-14"0"2"15,-11 0-15-15,-17 10-51 0,-6 4-6 16,-13 6-2-16,-7 4-25 0,-14 2-9 0,-3 5-2 16,-4 6-2-16,0-1-4 0,5-6-2 15,5-1-1-15,6-5-2 0,13-5-1 16,11-5-4-16,11-7-3 0,8-3-13 15,6-4-11-15,7 0-14 0,9-7-90 16,5-3-98-16,5-1-234 0</inkml:trace>
  <inkml:trace contextRef="#ctx0" brushRef="#br2" timeOffset="-170261.46">22168 6477 454 0,'-4'-11'99'0,"0"1"3"0,-2 2-78 0,2 3-2 16,1 5-5-16,0 5-1 0,-5 8 1 16,-1 11 2-16,-9 14 1 0,-10 12-1 15,-6 24-3-15,-9 13 1 0,-5 8-2 16,-7 11-2-16,0 3-4 0,5-1-3 16,4-7-2-16,7-12-1 0,5-11 0 15,4-10-2-15,9-12 1 0,7-11-1 16,1-6 0-16,6-10-3 0,2-4-4 15,5-7-6-15,0-4-5 0,6-8-5 16,5-9-6-16,3-10-13 0,5-8-85 0,0-9-89 16,8-12-216-16</inkml:trace>
  <inkml:trace contextRef="#ctx0" brushRef="#br2" timeOffset="-169616.03">22564 6669 486 0,'-7'10'108'16,"-9"3"3"-16,-7 12-77 0,-4 17-13 15,-6 9-3-15,-4 11-3 0,-4 12 1 16,-4 4-1-16,0 11-3 0,5-1-1 16,0-5-3-16,5-7 0 0,2-5 0 15,8-11-1-15,4-10-1 0,3-13-1 16,7-11 0-16,0-9-2 0,5-7 0 0,6-10 0 16,10-13-1-16,0-13 1 0,7-13 0 15,4-17-1-15,6-13 0 0,2-12-1 16,4-8 0-16,-3-2-1 0,2 5 0 15,-1 8-1-15,2 9 0 0,-6 16 0 16,-1 11 0-16,-5 16 0 0,-2 11-1 16,0 15-1-16,-5 13 1 0,-2 14 1 15,-5 11 0-15,-2 9 2 0,-5 14 1 0,-5 7 1 16,-5 5 0-16,-3 2 0 0,-2-4 0 16,0-7 0-16,3-7-1 0,4-8 0 15,2-12-1-15,6-12 1 16,0-11 1-16,6-14 1 0,8-6 0 15,7-17 0-15,7-16-1 0,9-14 1 0,5-15-1 16,5-13-1-16,5-12-1 0,1-4 0 16,2 1-1-16,-3 10 0 0,-3 13 0 15,-9 11-1-15,-4 18 0 0,-7 18-1 0,-8 16 0 16,-11 20 0-16,-10 13 1 0,-8 16 0 16,-8 13 2-16,-4 8 2 0,-9 13 1 15,-4 10 2-15,-1 1 1 0,3 1-1 16,6-7-1-16,3-8 0 0,6-6-2 15,7-9-1-15,9-13 0 0,0-9-2 16,0-9-4-16,4-6-6 0,0-7-5 16,2-4-9-16,1-7-10 0,3-10-60 0,3-10-48 15,1-10-90-15,6-11-204 0</inkml:trace>
  <inkml:trace contextRef="#ctx0" brushRef="#br2" timeOffset="-169144.99">23331 6625 452 0,'-8'-12'103'15,"0"1"2"-15,6 1-79 0,2 3-4 0,0 1-2 16,0 3-5-16,0 3-5 0,2 9 3 16,-2 8 5-16,-7 11 1 0,0 14 2 15,-6 16 1-15,0 12 1 0,-7 10 0 16,-4 7-6-16,-1 2-4 0,2-3-4 15,2-9-2-15,5-11-2 0,0-10 0 0,9-15-2 16,7-13 0-16,0-10 0 0,12-18 0 16,6-8 0-16,5-15 0 0,6-16 0 15,5-9 1-15,8-11-1 0,0-7-1 16,1-6-2-16,-8 6-1 0,-2 7 0 16,-6 12-1-16,-7 10-1 0,-11 13 0 15,-1 14 0-15,-8 18 1 0,0 12 1 16,-10 10 1-16,3 9 1 0,-7 10 2 15,-8 10 1-15,-2 5 1 0,-3 6 0 16,1-5 0-16,6-5-2 0,3-6 0 16,6-10-2-16,11-10 1 0,8-19 0 0,12-15 0 15,11-22 1-15,11-12 0 0,6-13 0 16,8-18 2-16,1-13-2 0,-2-14 0 16,-6-4 0-16,-3-7-1 0,-7 6 0 15,-10 5 0-15,-6 9-1 0,-9 10 0 0,0 16-5 16,-8 13-5-16,-6 15-7 0,0 7-7 15,0 6-12-15,0 8-13 0,0 2-20 16,0 2-75-16,6 4-93 0,0-4-211 16</inkml:trace>
  <inkml:trace contextRef="#ctx0" brushRef="#br2" timeOffset="-168675.72">23813 7375 504 0,'-22'13'120'0,"2"-7"-1"0,6-1-87 15,2 2-6-15,6-7-2 0,6-7-4 16,5-9-12-16,9-9-4 0,5-12 1 0,11-10-2 16,9-11-2-16,6-12 1 0,0-7-2 15,2-1 1-15,-4-4-1 0,-4 7 1 16,-12 2-1-16,-10 10 2 0,-6 12 3 15,-9 13 3-15,-2 7 0 0,-7 16 0 16,-6 9 0-16,-6 13-1 0,-3 10-1 16,-4 12-3-16,-8 12-3 0,-2 14 0 15,0 10 1-15,-2 10 1 0,-2 11 1 16,5 11-1-16,1 6 1 0,7 1-1 16,4-5 1-16,7-6-2 0,6-13-1 0,10-17-1 15,11-19 1-15,6-23-1 0,7-15 1 16,8-16 0-16,3-11 1 15,2-5 1-15,-3-1 1 0,-4 1 0 0,-6 5 0 16,-6 7-1-16,-7 7 0 0,-7 7 1 16,-4 9 1-16,0 2 0 0,4 3 1 15,-4 2 0-15,0 2 1 0,5 2 0 16,-1-4-1-16,2 0-1 0,8-5 0 0,4-4-1 16,4-7 0-16,8-4-1 0,6-10-4 15,3-5-9-15,1-9-13 0,0 0-5 16,-2-3-116-16,-5-1-115 0,-11 1-279 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3:38:41.245"/>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002060"/>
    </inkml:brush>
  </inkml:definitions>
  <inkml:trace contextRef="#ctx0" brushRef="#br0">6715 8185 389 0,'15'0'88'0,"-4"-9"0"16,-3 5-58-16,4 4-16 0,-3 0-7 0,1 0-4 15,0 4-2-15,-4-4 0 0,0 5 3 16,-1-5 3-16,-5 0 3 0,0 0 2 16,0-5 1-16,0 3 0 0,-5-4 2 15,5 1-4-15,-6-2-3 0,4 1-2 16,-2 0-1-16,-3 0-3 0,0-1 0 0,-5 0 0 15,-3-2-1-15,-5 0 0 0,-5 2-1 16,-2-2 1-16,-7 1-1 0,1 5 0 16,0 3 1-16,0 3-1 0,1 3 0 15,4 5 0-15,3 1 0 0,4 3 1 16,3 4-1-16,6 2-1 0,3 2 1 16,4-1 0-16,5 3 0 0,8 6-1 15,6 1 1-15,2 1 0 0,5 1 0 16,9 1 0-16,-4 5 1 0,7-1-1 15,-6-2 1-15,-1-3 0 0,-4-4-1 16,-4 0 1-16,-10-4-1 0,-8-3 1 0,-12-1 0 16,-4-3 0-16,-10 2 0 0,-8 1 1 15,-5 1-1-15,-7 0 1 0,-4-2 0 16,1-4 0-16,2 0 0 0,-1-2-1 16,6-7 0-16,3-4 1 0,10-4-1 0,10 0-1 15,6 0-2-15,13-9-4 16,15-1-5-16,8 0-8 0,5 1-38 0,4-5-52 15,4 0-78-15,3 1-180 0</inkml:trace>
  <inkml:trace contextRef="#ctx0" brushRef="#br0" timeOffset="298.95">6961 8405 213 0,'25'-24'46'0,"-3"1"2"16,4 3-30-16,1 0 7 0,4 1 8 16,-3-1 7-16,3-2 4 0,-8 3 4 15,1 3 2-15,-5 1-7 0,-5 2-10 16,-5 5-11-16,1 8-6 0,-7 10-6 16,-3 4-3-16,-2 12-1 0,-10 7-2 0,-2 12 1 15,-11 9 0-15,-3 2 0 0,-4 1-1 16,-2 3 1-16,-3-2-2 0,7-6-2 15,4-6 1-15,5-5-1 0,3-4 0 16,5-5 0-16,7-4 0 0,4-6-1 16,2-3-2-16,2-3-5 0,4-11-10 15,4-5-89-15,5-12-87 0,0-5-222 0</inkml:trace>
  <inkml:trace contextRef="#ctx0" brushRef="#br0" timeOffset="535.04">7511 8241 401 0,'20'-22'87'0,"-2"2"0"16,-3 6-68-16,1 1-9 0,0 6-6 15,2 2-1-15,-3 0 3 0,-4-1 6 0,-3-2 4 16,-8-4 1-16,-6 1 2 0,-13-4 1 16,-6 0-1-16,-7 2-4 0,-11 4-7 15,-9 4-2-15,-8 11-3 0,-8 6-1 16,-11 8-1-16,0 7-1 0,1 3 1 15,3 0-3-15,9-3-2 0,5-2-4 16,18-3-4-16,11-2-10 0,10-7-32 0,9-5-54 16,8-2-76-16,11-6-178 0</inkml:trace>
  <inkml:trace contextRef="#ctx0" brushRef="#br0" timeOffset="1161.71">7688 8103 405 0,'26'-13'91'0,"-5"1"1"16,-2 2-62-16,-5 6-15 0,0 8-9 15,-1 3-3-15,-1 6-2 0,-4 2 0 16,-3 1 0-16,-5 4 0 0,-5 4 2 16,-6 5 2-16,-3 10 1 0,-6 13 2 15,-2 12 0-15,-5 2 1 0,-5 7-2 16,-2 1 0-16,1 1-2 0,1-6-2 15,4-10-1-15,1-6 0 0,6-6 0 0,4-7-1 16,4-8 1-16,4-9 7 0,1-7 4 16,3-16 1-16,-1-6 0 0,6-13 0 15,0-11 0-15,5-5-1 0,5-11-7 16,3-9-5-16,7-7-3 0,9-9-1 16,8-4-2-16,3-1-2 0,6 2 1 15,-1 6-1-15,2 7 1 0,-7 14 2 0,-1 15 2 16,-8 11 1-16,-6 10 1 0,-5 11-1 15,-4 8 1-15,-5 6 0 16,-2 11 0-16,-3 9-1 0,-6 11 1 0,2 10 0 16,-2 3 0-16,0-1 1 0,0 2-1 15,0-3 0-15,0-7 0 0,0-12 1 16,6-7-1-16,0-11 0 0,-2-3 1 16,4-6 0-16,1-5 2 0,3-5 1 0,1-12 1 15,2-3 0-15,4-7 0 0,1-10 0 16,2-8 0-16,1-11-3 0,5-1 0 15,4-5-2-15,0 2 0 0,-2 3-1 16,3 8 0-16,0 10 0 0,-6 8 0 16,-4 9 0-16,-2 10-1 0,-5 7 1 15,-1 3 0-15,-3 5-1 0,-1 10 1 16,-3 7 0-16,-4 7 1 0,-4 8 0 16,0 6 0-16,0 6 1 0,-7 0 0 0,2 0 0 15,-1-2-1-15,1-6 1 0,5-9 0 16,-3-5 0-16,3-3 0 15,0-1 0-15,0-5 0 0,0-4-2 0,3-4-4 16,-3-3-3-16,0-3-5 0,0-7-103 16,0-3-94-16,0-10-242 0</inkml:trace>
  <inkml:trace contextRef="#ctx0" brushRef="#br0" timeOffset="1896.08">9050 8256 365 0,'0'-5'84'0,"0"3"1"16,3-3-55-16,-3 1-13 0,0-3-8 15,5 0-4-15,-5 0-2 0,0-2-1 16,0-1 0-16,-5-1 3 0,5-2 3 15,-6 2 2-15,2 0 3 0,0 0 0 16,-3 3 1-16,0 2-1 0,-5 6-3 0,-8 0-3 16,-1 15-3-16,-6 4-2 0,-7 7-1 15,-3 10-1-15,-3 11 1 0,-1 9 0 16,0 5 0-16,4 1 1 0,1 1 0 16,7 2 0-16,6-7 0 0,13-8 1 15,10-11-1-15,3-2 1 0,14-6 0 16,9-7 0-16,10-8 1 0,4-5-1 15,0-6 0-15,3-5 1 0,0-15-1 16,-1-1 0-16,-4-7 0 0,-2-3-1 16,-6-1 1-16,-1 0-1 0,-6 4 0 15,-3 2-1-15,-4 4 1 0,-4 7-2 0,-4 6 1 16,-1 0-1-16,0 4 0 0,-2 4-1 16,-3 0 0-16,-2 5 1 0,0 3 0 15,0 4-1-15,0 2 1 0,0 6 0 16,0 3 1-16,-2 9-1 0,2 8 0 0,2 10 0 15,4 2 0-15,1 3 0 0,2 5 0 16,0-2 0-16,-2 4 0 0,-1-5 0 16,-6-5 0-16,4 0 0 0,-4-3 0 15,0-8 0-15,-4-7 1 0,-2-13 7 16,-3-7 4-16,-7-18 3 0,-3-9 1 16,-3-14 2-16,-4-13 1 0,-4-6 0 15,-1-5-6-15,-1-9-6 0,7-1-1 16,5-1-2-16,6-3-1 0,7-1-1 15,7 2-6-15,8 2-11 0,12 2 102 16,9 4-216-16,4 2-121 0,-1 0-343 16</inkml:trace>
  <inkml:trace contextRef="#ctx0" brushRef="#br0" timeOffset="2642.82">9872 8163 402 0,'0'0'86'15,"0"0"-1"-15,0 0-69 0,0 0-10 16,0 0-4-16,0 0 0 0,0 0 3 0,0 0 3 16,0-5 1-16,-7 2 3 0,2-3 1 15,-3-1 2-15,-2-4-1 0,0-2-2 16,-3 1-2-16,2 0-2 0,-3 2-2 15,0 2-2-15,-4 8-1 0,2 0-2 16,-7 6 0-16,-1 6-1 0,-7 5 0 16,-3 10 0-16,-4 3 0 0,3 12 1 15,-4 11-1-15,3 8 1 0,6 8 0 16,4 0 0-16,7 0 0 0,5-3 1 0,8-6-1 16,6-11 0-16,13-9 1 0,6-10 0 15,11-7 0-15,11-15 1 0,7-3-1 16,6-5 1-16,6-6 0 0,3-4-1 15,-3 1-6-15,-6-2-9 0,-7 2-93 16,-7-1-91-16,-9-1-231 0</inkml:trace>
  <inkml:trace contextRef="#ctx0" brushRef="#br0" timeOffset="3196.41">10436 8582 372 0,'5'0'78'0,"-5"0"0"16,6 0-58-16,-6 0-7 0,6-3 3 15,-6-2 2-15,3-3 2 0,2-4 0 16,-5-4 1-16,2-3-5 0,-2-4-7 15,0-1-2-15,0 1-3 0,0 2 0 16,-3 3-1-16,-3 5 0 0,-5 7 0 0,2 6 0 16,-6 13-1-16,-2 5 0 0,-4 9-1 15,2 6 0-15,-2 4 0 0,2 0-1 16,5 0 1-16,2-5 0 0,6-4-1 16,6-6 1-16,5-6-1 0,4-4 1 15,8-6 0-15,4-6 1 0,4 0-1 16,4-10 0-16,2-3 1 0,-2-4-1 15,3 1-1-15,-6 1 1 0,-5 1-1 0,-1 6 0 16,-9 8-1-16,-4 0 1 0,-7 12-1 16,0 9 1-16,-11 2-1 0,1 6 1 15,-6 8 0-15,2 5 1 0,-2 9-1 16,-1 6 1-16,3-2 0 0,1 3 0 16,0 1 1-16,1-2-1 0,5-6 0 15,1-6 0-15,4-7 0 0,2-2 0 0,-6-3 0 16,6-7 0-16,0-7 0 0,0-2 3 15,-3-6 2-15,-7-11 2 0,1-5 1 16,-9-13 0-16,-2-8-1 0,1-6 1 16,-1-11-4-16,5-11-2 0,7-12-3 15,8-8-2-15,16 2-6 0,11 1-8 16,6 0-33-16,10 3-65 0,5 11-88 16,-1 8-207-16</inkml:trace>
  <inkml:trace contextRef="#ctx0" brushRef="#br0" timeOffset="3833.93">11045 8507 274 0,'-2'10'61'16,"-3"1"0"-16,-2-1-34 0,1 2-25 0,-1-5 2 15,1-2 8-15,-1-5 7 0,0-5 6 16,1-8 4-16,0-3 2 15,-1-8 1-15,-2 1-1 0,4-1-8 0,-4 3-8 16,-4 4-5-16,-4 8-5 0,-4 9-2 16,0 9-1-16,-5 10-2 0,-5 6 1 15,3 8-1-15,-4 1 1 0,5 0 0 16,4 1-1-16,5-3 1 0,3-3 0 0,9-5 0 16,6-3 0-16,7-2 2 0,9-5 0 15,3-3 0-15,11-6 1 0,0-5 0 16,6 0 0-16,1-12-1 0,0-4 0 15,-3 0-1-15,-1-6-2 0,-6-3 0 16,-7-4 0-16,-1-4-1 0,-11 6 1 16,-1 2 0-16,-7 1 0 0,0 6 0 15,0 4 1-15,-8 8 0 0,3 6 0 16,5 9-1-16,-5 2 1 0,5 7-1 0,-6 0 0 16,6 3 0-16,0-1-1 0,0-1 1 15,0-1 0-15,4-5 0 0,3-2 0 16,6-2 2-16,4-5 1 0,6-4 0 15,9 0 1-15,2-3 0 0,7-5 1 16,2-1-1-16,-2-5-1 0,-1-3 0 16,-7-5-1-16,-2-6-1 0,-9 0 1 15,-6-2-1-15,-5 3 0 0,-3 4 0 16,-4 2-1-16,-4 8 0 0,6 5 0 0,-6 8 0 16,0 5 0-16,0 2-1 0,0 6 0 15,2 6 0-15,-2 2 1 0,6 6 0 16,0-4 0-16,0 4 0 0,1-2 0 15,2-2 0-15,-4-2 0 0,3-1 0 16,-3-1 0-16,2 0 1 0,-2-1-1 16,-5 0 1-16,0-4 0 0,0-2 1 0,-5 0 0 15,-7-2 0-15,-3 0 0 0,-9-1-1 16,-5 0-5-16,-8 2-6 0,-5 1-10 16,-2-3-88-16,-5 0-88 0,3-6-218 15</inkml:trace>
  <inkml:trace contextRef="#ctx0" brushRef="#br0" timeOffset="4187">12531 8007 469 0,'0'-7'100'0,"0"3"0"15,-9 4-82-15,-3 7-10 0,-4 0-3 0,-14 3-3 16,-13 2 0-16,-8-1 0 0,-10 3-1 16,-5 0 0-16,-3-1-1 0,3-2-4 15,6 0-9-15,10-2-22 0,7-2-67 16,11-1-78-16,5 0-194 0</inkml:trace>
  <inkml:trace contextRef="#ctx0" brushRef="#br0" timeOffset="4385.1">12581 8186 492 0,'-3'7'102'16,"-9"4"1"-16,0 0-89 0,-8 4-7 16,-6 4-4-16,-7 2-1 0,-6 2 1 0,-9-4-1 15,-11-3 2-15,0 3-1 0,-8-3 1 16,2 0-1-16,4-2 0 0,4-1-1 15,6 0-11-15,7 0-97 0,5-2-91 16,4-5-238-16</inkml:trace>
  <inkml:trace contextRef="#ctx0" brushRef="#br0" timeOffset="5281.51">13572 7972 196 0,'0'-9'45'0,"-7"2"4"16,0 0-25-16,1 0 4 0,-5-2 5 16,0 1 5-16,-2-4 4 0,-4-1 2 15,-3-1-2-15,0 0-6 0,-6 0-8 16,1 5-9-16,2 2-6 0,-4 7-5 15,2 0-4-15,3 10-1 0,1 6-2 16,5 9-1-16,4 7 1 0,7 4-1 16,5 6 1-16,5 4-1 0,6 0 1 15,2 2 0-15,2 0 0 0,5-1 0 0,-2 3 0 16,-3 0-1-16,2 3 1 0,-2-6 0 16,-2-2-1-16,-6-6 2 0,0-8 0 0,-7-6 3 15,-7-8 3-15,-6-2 1 16,-11-3 1-16,-10 0 0 0,-8 0 0 0,-10 5-1 15,-2-1-3-15,-1-1-7 0,3-2-8 16,2-5-12-16,9-8-34 0,9 0-51 16,12-12-77-16,7-5-175 0</inkml:trace>
  <inkml:trace contextRef="#ctx0" brushRef="#br0" timeOffset="5499.92">14053 7928 443 0,'10'5'94'16,"-4"9"-1"-16,-6 11-77 0,0 10-10 15,-7 5-3-15,-5 7 1 0,-2 0 0 16,-8 0 2-16,-4 3 0 0,-5 0 0 16,2 6-1-16,1 0 1 0,0-3-1 0,7 0-1 15,1-6-1-15,7-6-2 0,5-10 0 16,2-7-6-16,6-8-19 0,0-9-77 15,4-7-83-15,2-14-208 0</inkml:trace>
  <inkml:trace contextRef="#ctx0" brushRef="#br0" timeOffset="5699.5">14531 7795 492 0,'0'0'101'16,"-8"0"1"-16,-5 16-92 15,-6 2-5-15,-9 6-4 0,-11 1 1 0,-8-3-1 16,-13 0 0-16,-8-5 0 0,-6-2 0 16,-5-1 0-16,-4-2 0 0,-7-2 1 15,4 1-2-15,5-1-2 0,3 1-5 16,7-5-8-16,10 0-35 0,13-6-53 0,10 0-79 16,18-10-180-16</inkml:trace>
  <inkml:trace contextRef="#ctx0" brushRef="#br0" timeOffset="6311.86">14693 7711 430 0,'-9'6'88'0,"-3"4"0"0,-5 9-80 16,-5 12-6-16,-1 6-1 0,-3 12 0 15,0 4 1-15,0 3 1 0,-2 3 3 16,0 2 0-16,-2-4 1 0,3-5 0 16,1-2 0-16,4-5 0 0,2 2-2 15,4-2-2-15,5-7-1 0,1-1 0 0,7-9 0 16,-1-7 12-16,4-11 3 0,-7-10 0 16,7-13 0-16,0-10 0 0,0-10 0 15,0-7-1-15,6-9-12 0,2-4-8 16,5-4-2-16,7-3-1 0,5-3-1 15,2 4 0-15,1 1-1 0,3 7 2 16,-4 8 4-16,0 7 1 0,-1 12 1 0,-2 11 0 16,-2 9 1-16,-2 10-1 0,1 8 1 15,-2 11 0-15,-3 9 0 0,-4 4 0 16,-1 8 0-16,-4-1 0 0,-4 4 0 16,-3-4 1-16,4-5-1 0,-4-7 1 15,0-5-1-15,6-5 1 0,-6-4-1 16,5-4 1-16,-5-6 6 0,0-4 3 15,3-5 0-15,-3-9 1 0,0-6 0 16,0-6-1-16,6-8 1 0,6-5-7 16,2-9-3-16,11-7 0 0,2-5-2 0,2 3 0 15,9 3 0-15,-4 4 0 0,1 8-1 16,-4 9 1-16,0 14-1 0,-4 10 1 16,-5 10-1-16,-3 10 0 0,-1 8 1 15,-7 9 0-15,-3 8 0 0,-3 4 0 16,-5 1 1-16,0 5 0 0,-7-1 0 15,4-8 0-15,3-4 1 0,-4-3-1 0,4-4 1 16,0-4 0-16,4-4-1 0,-4-2 1 16,6-1-3-16,-2-4-6 0,-4-6-8 15,7-4 17-15,-1-6-116 0,-2-13-95 16,5-6-245-16</inkml:trace>
  <inkml:trace contextRef="#ctx0" brushRef="#br0" timeOffset="6668.91">15757 7727 481 0,'6'-31'104'0,"-6"1"0"0,-11 13-85 15,0 11-7-15,-6 6-8 0,-6 14-2 16,-4 4-2-16,-6 4-1 0,-3 8 1 16,-3 7 0-16,-2 12 0 0,3 6 0 15,4 3 0-15,4 2 1 0,5 5 0 0,7-5 0 16,11-3 0-16,7-6 1 0,11-8 0 15,7-5 0-15,7-8 0 0,8-9 1 16,8-8 1-16,7-8-2 0,2-5 2 16,5-5-1-16,-1-2-1 0,-1 4 1 15,-4 3-2-15,-8 8 0 0,-8 9 1 16,-8 9-1-16,-11 7 0 0,-9 5 0 16,-10 4 1-16,-3 2-1 0,-10 2 0 0,-2 1-1 15,-4-3 1-15,-3-5 0 0,0-3 0 16,-4-3 0-16,0-5 0 0,2-10 2 15,-1-4 4-15,3-7 1 0,0-12 1 16,2-4 1-16,5-10-1 0,2-10-1 16,3-8-11-16,6-7 7 0,2-16-123 15,7-11-102-15,0-5-268 0</inkml:trace>
  <inkml:trace contextRef="#ctx0" brushRef="#br0" timeOffset="6859.4">15797 7600 498 0,'-3'7'104'0,"-3"10"0"0,6 2-92 15,0 10-5-15,0 6-6 0,3 8 0 0,-3 4-1 16,0 3-1-16,-3 3-1 0,-1-1-2 16,-1-3-1-16,5-1-3 0,0-7-7 15,0-7-21-15,9-7-66 0,-3-3-80 16,3-8-190-16</inkml:trace>
  <inkml:trace contextRef="#ctx0" brushRef="#br0" timeOffset="7133.18">16534 7863 460 0,'-3'-19'97'0,"3"-3"1"16,-7 7-83-16,6 2-7 0,-6 1-4 15,-2 4-2-15,-3-3 0 0,-4 2-1 0,-4 4 1 16,-6 5 0-16,-5 0 1 16,-4 12 0-16,-1 11 0 0,-5 14 1 0,1 14 0 15,0 9-1-15,3 7 1 0,4 2-1 16,6-1 1-16,9 2 0 0,9-9 1 16,9-6 1-16,10-3 0 0,11-8 2 15,9-2 1-15,13-5 0 0,6-9 0 16,4-6 0-16,2-7-2 0,4-7-1 15,0-8-11-15,-6-8-108 0,0-13-98 16,-12-11-260-16</inkml:trace>
  <inkml:trace contextRef="#ctx0" brushRef="#br0" timeOffset="9304.04">17074 8543 375 0,'0'0'80'0,"0"0"0"16,0 0-63-16,0 6-11 0,0-6-5 15,0 4 3-15,0 0 6 0,0-4 4 16,-5 0 1-16,5-6 2 0,-3 2 0 15,3-3 0-15,-5-2-3 0,5-3-6 16,-6 0-3-16,4-1-3 0,-3 2 0 16,-2 2 0-16,2 3-1 0,-4 6 0 0,-3 4 1 15,-2 6 0-15,-1 7 2 0,-4 4 1 16,-1 6 1-16,0 2 1 0,-1 6 0 16,-1 0 1-16,6 1 0 0,2-2-2 15,7 1 0-15,7 0-1 0,6-3-1 16,9-4 0-16,10-5 0 0,4-4 0 0,11-7 0 15,5-12 0-15,9-4 0 0,4-10 0 16,2-5-1-16,1-4 0 0,-2-3-1 16,-6-1 1-16,-9 3-1 0,-10 3 2 15,-12 3 2-15,-6 6 0 0,-13 1 0 16,-3 4 1-16,-7 7-1 0,-1 5-1 16,-7 2-1-16,-1 3-2 0,-1 2-1 15,0-1 0-15,3 1 0 0,2 0 1 16,6-3-1-16,6-2 1 0,0-3-1 15,11 0 1-15,2-4 1 0,2 0-1 16,5-7 1-16,0 1 0 0,4-6-1 0,-3-6 0 16,-6-2 0-16,-2-5-1 0,-6 1 0 15,-7-1 0-15,0-1-1 0,-7 3-1 16,-8 9-1-16,-6 3 1 0,-4 9-1 16,-6 2 0-16,-2 10 0 0,-1 3 1 0,0 4-1 15,2 3 1-15,9 4-1 0,0 0 1 16,14 1 0-16,9-3 0 0,7 3 0 15,14-4 2-15,12-5-1 0,12-6 1 16,9-7 0-16,10-3 0 0,5-11 1 16,9-6-1-16,0-3 0 0,-3-4 0 15,-4-2 0-15,44-23 1 16,-76 30-1-16,-12 2 0 0,-10 2 1 0,-8 2-1 16,-9 1-1-16,-8 3 1 15,-4 1-1-15,-6 1 0 0,-3 4-1 0,-5 3 0 16,-1 0 1-16,-3 0-1 0,-2 3 1 15,1 3 0-15,4 0 0 16,0 3 0-16,0 1 0 0,3 3 0 0,3 2 1 16,2 1 0-16,6 3-1 0,3 2 1 15,4 0-1-15,6-1 1 0,8-4 0 16,6-2 1-16,7-1-1 0,10-6 0 0,7-7 0 16,4 0 0-16,8-6 0 0,-4-5-1 15,-2-3-1-15,-1-5 1 0,-8 0 0 16,-8 0 0-16,-7 0 0 0,-7 4 0 15,-6 5 1-15,-7 3-2 0,0 7 1 16,-9 0-1-16,-2 10 0 0,-2 1 0 16,-2 2-1-16,1 5 2 0,0-1-1 15,4 2 0-15,3-5 0 0,7 2 1 0,5-5 1 16,9-4 0-16,10-7 0 0,10-4 1 16,8-9 1-16,16-6 0 0,10-6 0 15,3-8-1-15,2-12 0 0,1-8-1 16,-3-5 0-16,-5-3-2 0,-11-3-1 15,-10 3-2-15,-8 3 0 0,-8 10-1 16,-10 8-1-16,-7 12 1 0,-7 6 0 16,-10 5 2-16,-3 7 0 0,-7 6 1 15,-3 4 1-15,-3 7 0 0,-6 7 1 0,-4 4 0 16,0 12 2-16,-7 8 1 0,3 9 1 16,-3 15 0-16,-1 6 1 0,-1 4-2 15,6 3 0-15,2-2-1 0,10 1 0 16,8-10-1-16,14-10 0 0,5-7 0 15,17-9 2-15,7-12 2 0,12-9 2 16,6-17 1-16,8-5 1 0,2-12 0 16,7-10 0-16,7-2-6 0,-3-7-13 0,0 1-16 15,-4 1-108-15,-2 2-110 0,-9-3-278 16</inkml:trace>
  <inkml:trace contextRef="#ctx0" brushRef="#br1" timeOffset="28300.83">1411 9381 288 0,'8'-20'78'0,"-1"2"1"0,-3 7-38 16,-4 7-12-16,4 4-10 0,-8 10-8 15,-1 9-6-15,-4 14-3 0,0 5-2 16,-2 8 2-16,-3 0 2 0,0 5 2 0,-1 3 1 16,0-4 1-16,1 1 0 0,2-3 1 15,1-1 0-15,1 1 0 0,4-2-2 16,0-3-1-16,2 0-1 0,4-6 0 16,0-6-1-16,0-6 0 0,4-7 0 15,1-6 1-15,1-5 3 0,-2-7 2 16,2 0 0-16,1-5 1 0,-2-6 0 15,1-5 0-15,-1-7-2 0,0-3-3 0,-3-3-3 16,-2-2 0-16,0 0-2 0,-3 2 1 16,-3 0-1-16,0 6 0 0,-5-1 0 15,2 3 0-15,-1 3-1 0,0-1 1 16,-1-2-1-16,4-1 1 0,1 0-1 16,6 1 0-16,0-1 0 0,6 5 1 15,-1 0-2-15,3 6 1 0,0 6 0 16,-1 5-1-16,-2 5 0 0,-1 3 1 15,-4 5-1-15,0 4 1 0,0-1 0 0,0 0 0 16,-4-1 0-16,4-4 0 0,-3-1 0 16,3-6 1-16,0-4 0 0,0-4-1 15,0-3 1-15,4-4-1 0,0-2 1 16,-1-1-1-16,2 0 0 0,0-1 1 16,-5 3-1-16,3 2 0 0,-3 4-1 15,-3 0 1-15,-2 6 0 0,-1-4 0 0,0 4 0 16,2 0 0-16,-2 0 0 0,0 0 1 15,1 0-1-15,2 0 1 0,3-5-1 16,-3-1 1-16,3-3 0 0,0-5 0 16,0-6-1-16,0-3 1 0,0-6-1 15,4-3 0-15,-4-1 1 0,0-1-1 16,0 1 0-16,0 2 0 0,0 6 1 16,0 4-1-16,0 3 1 0,7 5-1 15,3 0 1-15,6 0 0 0,9-3-1 16,12-4 1-16,10-1-1 0,6-5 1 0,6-1-1 15,2-4 1-15,1 0-1 0,-7 4 1 16,-5 2 0-16,-11 6-1 0,-9 7 1 16,-9 12-3-16,-6 5-6 0,-10 12-9 15,-5 4-92-15,-15 6-90 0,-10 5-229 16</inkml:trace>
  <inkml:trace contextRef="#ctx0" brushRef="#br1" timeOffset="28589.05">1284 9707 386 0,'-6'6'89'0,"1"-1"2"0,5-1-59 0,0 2-10 16,11-2-4-16,0 1-2 0,8-5-1 15,4 0-1-15,10-9 0 0,5-1-2 16,7-1-1-16,4-1-2 0,1-1 0 16,-1 0-2-16,-2 5-1 0,-5 1-1 0,-6 7-1 15,-9-3-1-15,-6 3-1 0,-9 5-2 16,-5 1-5-16,-7 3-5 0,-9 2-13 16,-5 0-87-16,-8 1-88 0,0 1-221 15</inkml:trace>
  <inkml:trace contextRef="#ctx0" brushRef="#br1" timeOffset="30197.08">2052 9235 263 0,'0'-6'58'16,"-7"1"1"-16,7 0-42 0,-7 5-7 15,7-3-6-15,0 3-1 0,-3 0-1 16,3 0-1-16,0-4 1 0,4-1 0 16,2 2 0-16,1-2 0 0,5 0 1 15,-2 0 2-15,1-2 2 0,1 3 3 16,-1 0 3-16,-1-1 3 0,-4 0 0 15,0 5 1-15,-6-4-3 0,6 4-1 0,-6 0-4 16,0-4-3-16,0 4-2 0,0 0-2 16,-6 0 0-16,6 4-1 0,-6-4-1 15,6 3 2-15,-6-3 1 0,6 0 2 16,-2 0 2-16,2 0 1 0,0 0 1 16,0 0 0-16,0 0 0 0,0 0-1 15,0 0-2-15,0 0-3 0,0 0-1 16,0 0-1-16,-5 5 0 0,-1 2-1 0,-2 6 1 15,-3 4 1-15,-3 7 2 0,0 9 1 16,-1 8 1-16,0 9 0 0,4 5 1 16,0 3 0-16,6 0-1 0,1 0-1 15,4-3 0-15,0-2-1 0,4-5 0 16,3-1-1-16,3-1 0 0,3 5 1 16,4-3-2-16,-1-4 0 0,3-3 0 15,-5-7 0-15,0-7-1 0,-1-6 0 0,-6-11 1 16,0-3 3-16,-1-7 2 0,-6 4 1 15,3-8 1-15,-3-1-1 0,-4-3 1 16,-1 0-2-16,-2-7-3 0,0 0-2 16,1-4-1-16,-1-3 0 0,0-3 0 15,0 0 0-15,1-3-1 0,-1 1 0 16,1-2 0-16,6 4 1 0,0 2-1 16,0 2 0-16,0 5 0 0,6 2 0 15,-2 4 0-15,0 7 0 0,-4 3-1 0,0 7 1 16,0 4-1-16,0 4 1 0,0 2 0 15,0 3-1-15,0-1 1 0,-6-3 0 16,6-1 1-16,-3-5-1 0,3-3 0 16,0-2 0-16,-5-5 1 0,1 0-1 15,4 0 1-15,-6-4 0 0,6 4-1 16,-7-5 1-16,-1 0 0 0,6 5-1 0,-4-5 1 16,0-1-1-16,1 3-1 0,-1-4 0 15,-1 2-1-15,3-4 1 0,-3-1-1 16,-1 0 0-16,3-2 0 0,-3 1 1 15,4 2 0-15,-3-1 1 0,1 3-1 16,1 3 1-16,2 4-1 0,3-4 1 16,-5 4-1-16,5 0 1 0,0 0 0 15,0 4 0-15,0-4 0 0,0 4-1 16,0-4 1-16,0 0 0 0,5 0 0 16,-5 0 0-16,3-6 0 0,-3 1 0 0,0 1 0 15,0-2 0-15,0 2 0 0,0 0 0 16,0 1 0-16,-2 3 0 0,2 0 0 15,-6 0 0-15,6-5 0 0,-8 5 0 16,8 0 0-16,-5 0 0 0,3-5 0 16,2 5 0-16,-5-4 0 0,5 4 0 0,-6-5 0 15,6 5 0-15,-4-5-1 0,4 5 1 16,-4 0 0-16,4 0-1 0,-7 6 1 16,7 0-1-16,-6 1 1 0,3 5 0 15,-1 1-1-15,-1 0 1 0,3-1 0 16,2 1 0-16,-5-4 0 0,5-1 0 15,0-8 1-15,0 0-1 0,0-10 1 16,0-1-1-16,5-4 1 0,-3-9 0 0,4-3-1 16,0-3 0-16,-2-3 1 0,-4-7-1 15,3-6 0-15,-3-2 0 16,-3 1 0-16,-1-2 0 0,-1-1 0 0,3 5 0 16,2 2 0-16,0 6 0 0,7 6 0 15,-1 0 0-15,5 8 0 0,1 1 0 16,7 1 0-16,0 1 0 0,7 5-1 15,3 3 1-15,4 2 0 0,3 3 0 0,-1 7-1 16,1 0 1-16,0 8 0 0,-2 5 0 16,1 5 0-16,-5 5 0 0,-3 4 0 15,-1 1 0-15,-6 3 0 0,-4 1 0 16,-6 4 0-16,-10 2 0 0,0 0 0 16,-6 2 0-16,-7 1 0 0,-7-4 0 15,-6-4 1-15,-2-3-1 0,-3-6 1 16,-2-5 1-16,-1-5-1 0,-5-3 0 15,0-5 1-15,-2 0-1 0,6-6 1 0,0 0 0 16,5-4-1-16,7-3 0 0,10-2 0 16,9-5 0-16,10 0-1 15,5-2-3-15,6 0-4 0,6 3-6 16,0 1-12-16,6 5-87 0,-4 1-90 0,0 6-223 16</inkml:trace>
  <inkml:trace contextRef="#ctx0" brushRef="#br1" timeOffset="31397.96">2965 10083 391 0,'0'-5'85'16,"0"2"0"-16,0 3-64 0,0-5-13 15,6 0-6-15,-6-1-2 0,0-6-1 16,-6-4 0-16,6-7 1 0,-7-3 0 16,1-1 3-16,-1-3 4 0,4-2 3 0,-4 6 2 15,2 2 1-15,-1 5 2 0,4 7-2 16,-3 3-1-16,0 9-4 0,-5 6-2 16,-1 10-3-16,-1 5-1 0,-2 9-1 15,0 6 0-15,0 3 0 0,2 3 0 16,4-3 0-16,3-1 0 0,5-4 0 0,0-9 0 15,7-4 0-15,0-7 0 16,5-4 1-16,2-6 0 0,0-4-1 16,6-9 1-16,3-3 0 0,-2-2-1 15,1-5 0-15,3-4 0 0,-5-2 0 16,-1 2-1-16,-6 1 0 0,0 3-1 0,-5 7 1 16,-1 7-1-16,-7 5 0 0,7 17 1 15,-7 2-1-15,5 7 1 0,-5 4 1 16,0 7 0-16,0 2 0 0,0 9 1 15,-7 7 0-15,0 10 1 0,0 5 0 0,-4 3-1 16,-3 4 0-16,0-2 0 0,-1-2-1 16,0-10 0-16,1-10 0 0,4-8 0 15,1-8 0-15,5-13 4 0,-7-8 3 16,2-12 2-16,-1-12 1 0,-3-13 0 16,0-9 0-16,-3-13-1 0,4-9-3 15,-2-11-4-15,8-10-1 0,0-4-2 16,6-1-3-16,6 2-4 0,8 7-5 0,6 6-6 15,10 7-6-15,4 12-16 0,7 12-53 16,-1-2-21-16,0 6-67 0,0 4-142 16</inkml:trace>
  <inkml:trace contextRef="#ctx0" brushRef="#br1" timeOffset="31778.48">3328 9900 369 0,'12'-12'93'0,"-4"0"2"15,-1 3-49-15,-1-1-15 0,0 4-12 16,0-1-6-16,-6 3-4 0,0-1-3 0,0 1-2 15,0-1 0-15,0 1-1 0,-7 1 2 16,1-1 0-16,0 4 1 0,-2 0-1 16,-4 11 1-16,-1 6-1 0,-6 5 1 15,5 9-3-15,-1 5-1 0,2 3 0 16,2-4-1-16,5-1 0 0,6-3 0 16,10-9 0-16,3-6 0 0,7-8 0 0,3-8 1 15,9-7-1-15,1-9 0 0,5-9 0 16,2-12 0-16,-1-1 0 0,-3-7 0 15,-4-3 0-15,-6 6-1 0,-6 4 1 16,-7 9-1-16,-7 8 0 0,-6 8 0 16,-11 13 0-16,1 4 0 0,-6 12 0 15,-4 10 0-15,0 8 1 0,5 9-1 16,-3 5 1-16,9 2 0 0,2 0 1 16,7-4 0-16,6-9 2 0,7-6 1 15,8-11 2-15,6-7 1 0,5-5-1 0,3-8 1 16,5 0-1-16,4-8-1 0,-3-1-2 15,-2-7-2-15,-3-3-4 0,1-6-7 16,-2-4-7-16,-2-2-9 0,0-7-93 16,-1 4-92-16,-6 5-228 0</inkml:trace>
  <inkml:trace contextRef="#ctx0" brushRef="#br1" timeOffset="32410.85">4068 9846 291 0,'0'-9'83'0,"0"-2"4"16,0-2-32-16,5-1-9 0,-3-3-9 15,4 1-8-15,-6 3-6 0,2 0-5 16,-2 5-6-16,0 2-4 0,0 6-2 16,-8 0-3-16,-6 9-1 0,-5-1-1 15,-2 0 0-15,-6 3 0 0,0-4 0 16,-3 2 0-16,4-1 1 0,5 0 0 15,2 5-1-15,3-1 1 0,4 1 0 0,0 4 0 16,5 2-1-16,7 6 0 0,7 1 0 16,4 2 1-16,9 3-1 0,4-1 0 15,12 1 0-15,3-4 1 0,3 0-1 16,4-6 0-16,-6-2 0 0,-3-1 1 16,-8-1-1-16,-14-1 1 0,-6 0 0 15,-13-2 3-15,-11-2 1 0,-12-1 1 16,-7 1 2-16,-7-4 0 0,-1 1 0 15,-4-6-2-15,-2-3-1 0,3 6-1 0,5-6-5 16,1 0-5-16,11 0-7 0,3 0-9 16,5 0-94-16,11-4-92 15,9 1-232-15</inkml:trace>
  <inkml:trace contextRef="#ctx0" brushRef="#br1" timeOffset="32893.83">4657 10310 433 0,'9'-9'98'15,"-2"2"2"-15,0 3-69 0,-1 0-13 16,0 4-5-16,-6-5-3 0,0 5-2 0,-4-5-2 15,-4 5 0-15,-1-2 1 0,-5-3 2 16,-1 1 1-16,-3 0 1 0,-1-1 2 16,-3 0 1-16,-4 1-1 0,0 1 0 15,-1 3-3-15,-3 0-2 0,-1 0-3 16,-4 0-1-16,-2 0-2 0,-3 0 0 16,-14-6-1-16,-9 6 0 0,-7 0 0 15,-6 0 0-15,-9 0 0 0,-2 0 0 0,-14 5 0 16,-2 2 0-16,5-3 1 0,-10 0-1 15,-16 4-1-15,-3 2 1 0,-11 7-1 16,-14 0 1-16,-6 2-1 0,-10 8 0 16,-10-1 0-16,8 1 0 0,-1 1 0 15,3-2 1-15,15-1 1 0,8-2 0 16,13-6 1-16,19-2 0 0,9-5 1 16,13-6-1-16,15-4 1 0,15-7-1 0,13-5 1 15,11-2-1-15,10-5 0 0,15-2 0 16,12 0-1-16,12-1 0 0,6 2-3 15,9 6-5-15,7 1-11 0,5 9 3 16,-2 4-115-16,1 0-104 0,-5 6-266 16</inkml:trace>
  <inkml:trace contextRef="#ctx0" brushRef="#br1" timeOffset="34073.81">1986 10624 290 0,'0'-6'77'0,"0"-2"4"16,0 1-36-16,-2 3-7 0,2-1-8 16,0 5-8-16,0-4-4 0,0 4-6 0,-6 9-3 15,6-1-4-15,-6 5-3 0,1 5-1 16,0 7 1-16,-2 5 0 0,-3 3 2 15,3 5 2-15,-2 7 1 0,2 6 1 16,1 3 1-16,2 0 0 0,4 2 0 16,0-4 0-16,0 3-2 0,0-6-2 15,0-8 0-15,6-3-2 0,-1-4 0 16,-2-5-1-16,3-6 0 0,-2-6 0 16,0-7 2-16,1-4 1 0,1-11 0 0,1-6 1 15,2-6 1-15,5-9-1 0,3-6 0 16,3-4-2-16,1-9-2 0,4-11-1 15,2-5 1-15,-1-4-2 0,2 0 1 16,3 2-1-16,-3 1 0 0,2 9 0 16,-1 12 0-16,-4 12 0 0,1 9 0 15,-4 7-1-15,-2 13 1 0,-7 7-1 16,0 8 1-16,-6 6-1 0,-1 7 1 16,-6 10 0-16,0 7 0 0,-6 7 0 0,-1 5 1 15,0 1 1-15,0 4 1 0,-5-1-1 16,-1-2 2-16,-1-1-1 0,-1-2 0 15,-4 2 1-15,-1 1-1 0,1-3-1 16,0-3 0-16,5-6 0 0,2-7-1 16,5-8 1-16,7-7-1 0,0-9 0 15,12-4 0-15,0-4 0 0,4-3-6 0,6-5-9 16,1 0-102-16,3-6-95 0,-2-3-251 16</inkml:trace>
  <inkml:trace contextRef="#ctx0" brushRef="#br1" timeOffset="35260.14">2672 11487 257 0,'0'0'53'16,"6"0"-3"-16,-6 4-54 0,6 3-23 15,-6 3-9-15,1 0-1 0,-1 0-1 16,0-1 4-16,0-2 29 0,0-4 21 16,-1-3 20-16,1 0 11 0,0-8 5 0,3-3 3 15,3-3-2-15,1-4-23 0,2 0-9 16,1-3-6-16,3-2-3 0,0 1-4 15,1-3-2-15,-1 0-1 0,1 2 0 16,-7-7-1-16,0 2 0 0,-2-2 0 16,-5 3 1-16,0-1 2 0,-8 2 4 15,-3 2 2-15,-2 4 0 0,-1 8 0 16,0 4 0-16,-2 8-1 0,0 6-3 16,1 5-3-16,-2 6-2 0,4 8-1 15,2 3 1-15,-1 5 0 0,2 5 0 0,8-4 1 16,2 2-1-16,2-4 0 0,9-6 0 15,6-6 0-15,5-7 0 0,6-13-1 16,4 0 1-16,0-11-1 0,1-6 0 16,0-4-1-16,1-2 0 0,-7 2-1 0,-3 1 0 15,-6 3 0-15,-1 6-1 16,-5 8 0-16,-9 9 0 0,-5 10 0 0,-5 12 0 16,-5 10 1-16,0 13 1 0,-2 5 0 15,0 8 2-15,-1 1 0 0,4 2 0 16,0 3 1-16,3 0 0 0,1-1-1 15,5-3 0-15,2-4 0 0,0-5-1 16,0-8 0-16,0-9-1 0,2-11 0 16,-2-7 0-16,5-8 0 0,-5-4 9 15,0-7 2-15,-5-3 2 0,-1-5-1 0,-2-8 0 16,-10-8 0-16,-2-11 0 16,-1-14-10-16,0-12-2 0,3-10-1 0,4-7 0 15,9-5-1-15,15-5 0 0,5 0-2 16,5 7-4-16,10 6-5 0,-1 10-8 15,3 6-10-15,-3 10-96 0,1 11-97 0,-2 11-238 16</inkml:trace>
  <inkml:trace contextRef="#ctx0" brushRef="#br1" timeOffset="36026.04">3361 11289 407 0,'0'-15'94'0,"-5"-1"2"0,5-1-64 16,0 0-13-16,0-1-7 0,-2-1-4 15,2 1-3-15,-6-1-2 0,0-2-2 16,-2-1 1-16,0-3-1 0,-4 1 0 15,-2 0 2-15,0 4 1 0,-4 6 0 0,0 9 1 16,-2 11-1-16,-1 11 0 0,-1 8 1 16,-3 7-2-16,-1 5 0 0,-3 5 0 15,3-2 2-15,0 3 1 0,9-5 0 16,6-1 0-16,11-5-1 0,0-5 0 16,17-4 0-16,9-8-1 0,5-10-1 15,5-9 0-15,4-7 0 0,4-7-1 16,-3-3 0-16,-2-10 0 0,0-1-1 15,-10-1 1-15,-4 0-1 0,-6 3 0 0,-10 1 0 16,-4 4-1-16,-5 6 1 0,0 7-1 16,-2 5 0-16,-3 7 0 0,-1 0 0 15,0 12 0-15,-2 1 1 0,2 6-1 16,0 3 1-16,-1 4 0 0,2-2 0 16,3 1 0-16,2-1 0 0,0 0 1 15,5-4-1-15,2-4 1 0,5-4 0 16,4-2 0-16,4-6-1 0,6-4 1 0,7-10 0 15,1-3 0-15,5-6-1 0,0-6 1 16,-1-3-1-16,-1 0 0 0,-4-2-1 16,-1-1 1-16,-6 1 0 0,-7-1-1 15,0 2 1-15,-8 0-1 0,-2 4 0 16,-9 1 0-16,0 7 1 0,-6 4-1 16,-6 7 0-16,-2 6 0 0,-5 3 0 15,0 9 0-15,0 1 0 0,3 6 0 0,2 4 0 16,2 1 0-16,10 2 0 0,2 0 1 15,7-1-1-15,6 3 1 0,2-2-1 16,6 1 0-16,4-1 1 0,0-1-1 16,-2 1 0-16,2-1 1 0,-5-5-1 15,-6 2 0-15,0-4 1 0,-3-3-1 16,-5 1 0-16,-6-5 1 0,0 4 0 16,-11-4 0-16,-2 3 1 0,-5-1-1 15,-5 0 1-15,-4 1-2 0,-1 0-2 0,-2-1-3 16,5-1-2-16,3-1-3 0,7-5-3 15,3 2-4-15,7-5-6 0,5-3-17 16,4-4-74-16,4-8-82 0,10-6-204 16</inkml:trace>
  <inkml:trace contextRef="#ctx0" brushRef="#br1" timeOffset="38693.07">3441 9930 387 0,'0'-6'81'0,"6"0"1"0,1-1-71 16,-1 7-9-16,1 0-4 16,0 0-1-16,-2 0 0 0,-5 0 0 0,0-4 3 15,0 4 4-15,-6-7 5 0,0 1 3 16,-2 0 2-16,1 1 0 0,0 0 1 15,-3-2-3-15,2 3-3 0,2 0-3 16,-1 0-2-16,2 4-2 0,3-6 0 0,-3 6-1 16,3-4 1-16,2 4 0 0,-6-6 2 15,4 6 0-15,2-6 3 0,-6 2 1 16,1 1 1-16,0-1-1 0,1 0 0 16,-3 4-1-16,-2-4-1 0,1 4-3 15,1 0 0-15,-2 0-2 0,-1 0 0 16,2 0 0-16,-1 0 0 0,0 0 1 15,2 0-1-15,0 4 1 0,0 4-1 16,0 5 0-16,-1 3 0 0,-3 8 0 16,-3 8-1-16,5 4 1 0,-4 2 0 0,2-1-2 15,5 3-4-15,-1-5-7 16,7-4-8-16,0-9-86 0,7-1-86 0,-2-8-214 16</inkml:trace>
  <inkml:trace contextRef="#ctx0" brushRef="#br1" timeOffset="39558.87">5168 10244 325 0,'-20'-7'80'16,"1"-1"4"-16,-4 1-45 0,3 3-5 0,3-3-2 15,0 2 0-15,4 0-2 0,1 1-2 16,4 1-3-16,8-1-6 16,11 1-4-16,5 3-4 0,4-6-5 15,10 6-2-15,6 0-2 0,4 0 0 0,2 0 0 16,-1 7 0-16,-1-2 0 0,5-2 1 15,-4 2-2-15,-3-5 1 0,-3 3 0 16,3-3 0-16,3 4 0 0,-2-4-1 16,-6 0-1-16,-3 0-2 0,0 5-4 15,-4-5-6-15,-6 5-10 0,-2-5-91 0,-10 0-90 16,-1 4-226-16</inkml:trace>
  <inkml:trace contextRef="#ctx0" brushRef="#br1" timeOffset="39892.04">5407 9815 422 0,'0'-16'92'0,"0"-1"1"0,6 13-71 0,-2 12-9 16,-4 7-8-16,3 8-3 0,-3 12-2 15,0 7 0-15,-3 8 1 0,-4 5 1 16,-3 4 4-16,2 0 1 0,-3 4 4 16,4 1 1-16,-3 3 1 0,5 2 1 15,0-2-2-15,5-3-2 0,0 1-2 16,0-8-2-16,0-9-4 0,6-6-7 15,-2-4-11-15,3-7 11 0,0-4-104 0,5-11-88 16,5-9-224-16</inkml:trace>
  <inkml:trace contextRef="#ctx0" brushRef="#br1" timeOffset="87060.48">6724 9275 328 0,'18'-7'78'0,"-5"-1"0"16,-5 2-47-16,3 6-13 0,-3 0-10 16,0 0-4-16,-1 6-3 0,-2-3 1 15,1-3 6-15,-6 6 6 0,5-6 4 16,-5 0 1-16,0 0 1 0,0 0 0 16,-5 0 1-16,5-6-7 0,-7 0-8 15,1 0-2-15,-1-3-1 0,-5-2-1 0,0-1-1 16,-3 0 0-16,0-1 0 0,-4 0 0 15,-2 0 2-15,3 1 0 16,-4 2 1-16,-2 2 0 0,2 2 0 16,-2 6 0-16,-1 5-1 0,3 4-1 15,-2 6-1-15,2 6-1 0,0 3 1 0,3 6-1 16,1 2 1-16,2-1 0 0,4 3-1 16,1 1 1-16,8-2 0 0,3 4 0 15,7-4 1-15,2-4-1 0,9-3 1 0,1-3 0 16,4-9 0-16,7-2-1 0,-1-6 1 15,3-6-1-15,-2 0 1 0,1-3-1 16,1-4-1-16,-5 1 1 0,-7 0 0 16,-6-2-1-16,-3 3 1 0,-11 5 0 15,-7 0 0-15,-10 10 0 0,-4-1 0 16,-6 5-1-16,-5 3 1 0,3 4-1 16,-2 2 1-16,4 2-1 0,1-2 0 0,5 5 0 15,8-2 0-15,1 3 0 0,4-1 1 16,2-2-1-16,6 0 0 0,0-2 0 15,12-2 0-15,-4-2 0 16,5-8 1-16,5-3-1 0,4-4 0 0,5-5 0 16,6 0 1-16,5-9-2 0,-38 9-2 15,86-21-6-15,-45 9-3 0,-2-1-97 16,-7-4-90-16,-6-1-231 0</inkml:trace>
  <inkml:trace contextRef="#ctx0" brushRef="#br1" timeOffset="88728.57">7357 9276 304 0,'0'-10'75'0,"0"3"0"0,-6 3-17 0,0 4-48 15,-1 8-6-15,0 5-4 0,-3 4-2 16,-6 5 3-16,2 4 5 0,-4 7 6 15,3 5 4-15,-6 6 5 16,-3 3 3-16,-3-1 3 0,-5 6 1 0,2 0-5 16,-1 2-5-16,-1-3-4 0,9 1-4 15,-2 0-2-15,13-3-3 0,5-9-2 16,7-2-1-16,-5-9 0 0,5-9 1 16,0-9 1-16,5-11 0 0,-1-9 1 0,-1-10-1 15,4-8 0-15,3-8 0 0,-1-6-1 16,5-7-1-16,0-2-1 0,5-1 0 15,1 4 0-15,3-1-1 0,0-2 1 16,-2 1-1-16,2 5 0 0,-2 3 0 16,-6 6 1-16,0 4-2 0,0 8 0 0,-5 12 0 15,2 11 0-15,1 4 0 0,0 9-1 16,1 9 1-16,-1 6 0 0,-1 4 1 16,0 5 1-16,-4 5 0 0,2 2 1 15,-4-2 0-15,0-1 0 0,-1 1 1 16,0-1-1-16,-2-1 1 0,2-4-1 15,0-8 0-15,-1-2 0 0,1-6 1 16,0-11 1-16,-3-9 2 0,4-5 0 16,0-10 1-16,2-9-1 0,4-6 1 15,1-8-1-15,2-5-1 0,1-4-3 16,1-3 0-16,3-5-1 0,-1-1 0 16,1 0-1-16,1 7 0 0,1 4 0 0,-3 6-1 15,-1 8 0-15,-5 15-1 0,-2 10 0 16,-2 10-1-16,-4 11 0 0,-5 13 0 15,3 11 0-15,-3 6 1 0,0 7 0 16,-4 7 2-16,4 2 1 0,-4 3 2 0,4-6 0 16,10 0 1-16,-2-1 1 0,4-4-1 15,1-7 0-15,1-5 0 0,1-10-2 16,-2-4 1-16,-1-10 0 0,-4-5-1 16,-1-4-1-16,-1-5-4 0,-1-3-6 15,-5 0-13-15,0-7-102 0,-6-3-103 16,0-13-256-16</inkml:trace>
  <inkml:trace contextRef="#ctx0" brushRef="#br1" timeOffset="93170.82">8276 9278 305 0,'0'-12'73'0,"0"-3"0"16,0 2-48-16,0 1-5 0,0 2-9 0,0-1-2 15,0 0 1-15,3-1 2 0,-3 4 3 16,5-3 3-16,-5 4 1 16,0 0 0-16,5 3-2 0,-5 4-4 0,0 6-2 15,-5 11-4-15,0 7-2 0,-1 10-3 16,-7 16-1-16,-1 12 1 0,-3 7-1 15,1 3 2-15,-4 3 0 0,1 1 0 16,-1-3 3-16,6-8 0 0,2-7 2 16,3-1 1-16,4-5 0 0,5-6 0 15,0-9-1-15,5-6-1 0,1-8-1 0,0-6-1 16,0-6-1-16,2-4 0 0,-1-7 0 16,1 0 0-16,1 0-1 0,2-14 0 15,-2-7 0-15,1-8 0 0,-2-8-2 16,-1-7 0-16,-1-6-1 0,-2-6 0 15,-4-1-1-15,0-2-1 0,0 1 1 16,0-3-1-16,-4 2 1 0,-2 2 0 16,1 3 1-16,-2 6 0 0,-2 7 0 15,1 9 0-15,3 9 0 0,-1 9 0 16,6 3 0-16,0 7 0 0,9 0 0 0,5 4 0 16,7 0 0-16,10-4 0 0,4 0 0 15,11 0 0-15,3-7 1 0,6 0 0 16,2-1-1-16,0 0 1 0,-3 1 0 15,-3 0 0-15,-4 2-1 0,-5 9 1 0,-9 0-2 16,-6 0-4-16,-7 0-4 16,-8 0-3-16,-12 8-7 0,-6-1-33 0,-10 3-59 15,-8 1-81-15,-5 0-185 0</inkml:trace>
  <inkml:trace contextRef="#ctx0" brushRef="#br1" timeOffset="93439.15">8193 9650 81 0,'-13'10'23'0,"0"-1"9"0,3 3 2 16,0-1 5-16,0 1 8 0,3-3 6 15,4 0 9-15,7 0 4 0,9-3-3 16,6-6-9-16,8 0-9 0,9 0-7 0,7-8-7 15,4 0-9-15,2-2-9 0,0-1-5 16,1-1-3-16,0 3-2 0,-7 1-1 16,-4 1-1-16,-6 4 0 0,-7 3-4 15,-8 0-8-15,-9 3-11 0,-9 4-81 16,-13 3-84-16,-6-1-210 0</inkml:trace>
  <inkml:trace contextRef="#ctx0" brushRef="#br1" timeOffset="94386.51">9376 9726 392 0,'0'-18'83'15,"-6"4"-4"-15,6 2-81 0,-6 5-13 16,-1 3-5-16,0 0-1 0,-7-2 4 15,-1-2 9-15,-2 0 13 0,-3-2 17 16,-3-1 10-16,1 0 4 0,2 1 2 16,1 0-3-16,1 2-11 0,-2 3-7 15,-2 5-7-15,1 8-4 0,-3 5-3 0,-1 7-1 16,2 8-1-16,-1 2 0 0,2 3 0 16,8 4 0-16,2-1 1 0,4-1-1 15,8-1 1-15,5-5-1 0,6-1 1 16,3-7 0-16,8-12 0 0,2-9 0 15,6-4 1-15,-2-9-1 0,5-10 0 16,-1-3-1-16,-2 0 0 0,-4-1 1 0,-5 2-1 16,-5-1 0-16,-4 4-1 0,-2 5 1 15,-5 9-1-15,0 2-1 0,-5 6 1 16,0 10-1-16,-6 11 1 0,-3 6-1 16,-3 12 1-16,-5 13 1 0,0 5 0 15,-7 6 0-15,-3 7 1 0,0 5 0 16,1 5 0-16,5 1-1 0,-1-4 1 0,2-4-1 15,6-1 1-15,5-9-1 0,1-8 0 16,2-10 0-16,0-14 0 0,0-8 7 16,0-6 6-16,-1-9 4 0,2-8 0 15,-4-10 1-15,0-9 1 0,-5-5-1 16,0-13-6-16,-1-15-8 0,5-12-2 16,5-3-1-16,5-8-1 0,7-1 0 15,7-1-1-15,6 6-2 0,6 6-2 16,4 10-3-16,5 5-6 0,-1 9-8 15,5 5-8-15,5 9-28 0,1 3-68 0,0 7-89 16,-3 6-204-16</inkml:trace>
  <inkml:trace contextRef="#ctx0" brushRef="#br1" timeOffset="94903.13">9675 9718 405 0,'25'-23'100'0,"-5"-1"3"0,-6 2-57 15,0-1-15-15,-7 4-10 0,-2 3-6 0,-5 0-4 16,-5 3-5-16,-2 2-2 0,-7 3-2 15,-1-2-1-15,-9 5 0 0,-3 5 1 16,0 8-1-16,-5 5 1 0,-1 7 1 16,2 7-1-16,1 8 0 0,3 1 1 15,2 1-1-15,10 1-1 0,0-4 1 16,11-1-1-16,4-9 1 0,11-6 0 16,5-7 0-16,14-11 0 0,3-8-1 15,11-6 1-15,2-8 0 0,1-7-1 16,-1 2 0-16,-1-3 0 0,-11 4 0 0,-3 4 0 15,-10 3-1-15,-7 5 1 0,-5 6-1 16,-5 8-1-16,-4 0 0 0,-4 7 0 16,-5 7 0-16,-5 6 0 0,0 2 1 15,-5 4 0-15,1 5 1 0,2 2 0 16,5-3 1-16,4-2-1 0,7-3 1 16,13-5 0-16,6-10 1 0,9-6-1 0,5-8 0 15,7-11 0-15,6-5 0 0,6-10 0 16,1-4-1-16,-1-1 0 0,-6-2-1 15,-5 0 1-15,-1 5-1 0,-7 4 0 16,-7 7 0-16,-8 7 0 0,-3 4-1 16,-2 7 0-16,-6 3 0 0,4 8 0 15,-8 6 0-15,3 3 0 0,-2 7 0 16,-4-1 1-16,0 5 0 0,0 3 0 16,-10 3 1-16,3 3 0 0,-6 3 0 15,4-1 0-15,-3 5 0 0,0-4 0 0,4-5 0 16,-4-3 1-16,3-5-1 0,-2-6 0 15,-2-5 0-15,-1-5-2 0,-6-1-8 16,-6-2 7-16,0 3-114 0,-2-4-98 16,-4-7-255-16</inkml:trace>
  <inkml:trace contextRef="#ctx0" brushRef="#br1" timeOffset="96576.78">7490 10471 302 0,'10'-28'74'0,"0"3"1"16,-3 3-43-16,5 7-9 0,-4 9-12 15,-1 6-8-15,-1 0-2 0,-1 13-2 16,-5 6 4-16,0 8 6 0,0 7 3 0,-9 5 5 16,2 7 2-16,-2 4 2 0,1 4 0 15,0 6-2-15,2 5-4 0,2 6-5 16,4 0-1-16,-6 0-3 0,6-4 0 16,0-3-2-16,0-7-1 0,0-14-1 15,0-7 0-15,0-9 0 0,6-8 0 16,0-8 2-16,1-8 0 0,7-3 2 15,-1-14-1-15,6-7 0 0,-2-5 0 16,4-9-1-16,2-8-2 0,3-9-1 0,0-6-1 16,2-1 0-16,3 1 0 0,2 2-1 15,-2 9 1-15,-2 10 0 0,-1 11 0 16,-3 12 0-16,-3 9 0 0,-5 5 0 16,-3 11-1-16,-4 7 1 0,-7 8 0 15,-3 14-1-15,-5 6 1 0,-4 7 0 16,-8 4 1-16,-4 3 0 0,-6 1 0 15,-1 3 0-15,-3 0 1 0,4 5 1 0,2 3-1 16,3 1 2-16,3 0-1 0,8 1 0 16,6-3 0-16,5-3-1 15,0-8 0-15,0-7-1 0,14-4 0 0,5-10 0 16,5-10-3-16,7-16-8 0,2-18-99 16,13-18-93-16,3-16-241 0</inkml:trace>
  <inkml:trace contextRef="#ctx0" brushRef="#br1" timeOffset="98122.76">8650 11392 343 0,'0'-10'83'0,"0"-1"4"16,-6-4-49-16,3 1-10 0,-1-9-2 15,-4-1-2-15,0-2-2 0,-2-4-1 0,-2-2-4 16,-1 1-2-16,-2 1-3 0,1 2-2 15,1 5-3-15,-4 6-3 0,5 7-1 16,-5 10-1-16,1 13 0 0,-4 6 0 16,-4 12 0-16,0 6 1 0,-1 12 1 15,-1 5 1-15,2 4 0 0,7 2 1 16,7-3-2-16,10-9 0 0,0-2 0 16,13-14 0-16,7-11 1 0,5-16-1 15,4-9 1-15,3-15 0 0,1-9-1 16,1-7 0-16,-1-7-1 0,-3-3-2 0,-5 3-1 15,-8 3-1-15,-3 9-1 0,-7 6-1 16,-7 8-2-16,-7 10 1 0,-2 6 0 16,-3 8 1-16,0 10 0 0,-1 9 2 15,3 9 3-15,2 13 1 0,3 3 2 16,1 8 1-16,0 6 1 0,4 8 1 0,-3 7-1 16,3 1 1-16,-6-2-2 0,2-1-1 15,1-3-2-15,3-8-1 0,-6-8 0 16,-2-7-1-16,2-7 0 0,-4-7 1 15,-2-3 1-15,-2-8 4 0,-5-3 1 16,2-8 1-16,-6-13 1 0,-2-15-1 16,-3-12 0-16,4-11-1 0,1-14-4 15,9-14-3-15,9-16-4 0,12-11 0 16,9-1-2-16,13-1 0 0,8 1 0 16,4 4-1-16,3 3-1 0,-1 14-1 15,1 12-4-15,-4 4-5 0,-1 6-6 0,-2 8-9 16,-1 8-15-16,-3 8-78 0,-1 3-86 15,-4 2-208-15</inkml:trace>
  <inkml:trace contextRef="#ctx0" brushRef="#br1" timeOffset="98649.03">8970 11169 422 0,'16'-16'103'15,"-6"2"2"-15,-5 1-62 0,-5 5-14 0,0 4-10 16,-4 4-7-16,-6 4-4 0,-2 1-4 16,-3 4-2-16,-5 3-1 0,1 0 0 15,-4 1 0-15,-1 2 1 0,2 2 1 16,-1 4 1-16,2 4 2 0,0 7-1 15,2 4 1-15,6 2 0 0,3 5-1 16,5-5-1-16,5 0-1 0,5-7-1 16,5-8 0-16,7-9 1 0,4-10 1 15,3-11-1-15,4-12 1 0,1-8 0 16,1-7-1-16,-1-6 0 0,-2-6-1 16,-1 1 0-16,-7 1-1 0,-3 3 0 0,-4 6 0 15,-2 7-1-15,-4 7 1 0,-6 7-2 16,0 7 0-16,0 7-1 0,-9 7 1 15,2 6 0-15,-5 6 1 0,1 3 1 16,-2 3 1-16,0 7 1 0,2 4 1 0,2 0 0 16,5 0 1-16,4-1-1 0,4-4 0 15,5-1 0-15,5-12 0 0,6-7 0 16,5-11-1-16,2-6-1 0,5-8 1 16,2-10-1-16,0-5 0 0,0-6-1 15,-1-2-1-15,-2-5 0 0,-4 1 0 16,-7 0 0-16,-1 4-1 0,-5 5 1 15,0 5-1-15,-8 8 1 0,1 8-1 16,-2 6-1-16,-1 5 0 0,-4 7 0 0,6 4 0 16,-6 5 1-16,6 3-1 0,-1 5 1 15,2 2 1-15,-1 3 1 0,6 3 0 16,-3 4 0-16,4-1 1 0,0 5 0 16,-1-5 0-16,1 5 0 0,-4-3-1 15,-1-3 0-15,-4-2 0 0,-4-3 0 16,0-4 1-16,-7-1-1 0,-1-6 2 0,-4-4-2 15,-7-2-5-15,-1-3-13 0,-3-4 80 16,-7-5-190-16,-2 0-113 0,-2-3-318 16</inkml:trace>
  <inkml:trace contextRef="#ctx0" brushRef="#br1" timeOffset="101210.73">10211 10104 247 0,'-7'-4'73'0,"0"4"1"0,-1-7-20 16,1 0-21-16,-4 1-9 0,4 1-8 16,-1 1-5-16,-3 4-6 0,3-5-2 15,0 5-1-15,1 0 0 0,-3 5-1 16,3-1 0-16,0-1 1 0,1 1 2 15,0 0 1-15,-2 1 2 0,6 1 0 16,-3 0 0-16,-1 3 1 0,4 1-2 0,2 2-1 16,-6 3-1-16,2-1-1 0,4-2 0 15,-4 0-1-15,4 0 0 0,0-3 0 16,0-3 1-16,4-1 1 0,2-5 3 16,0 0 1-16,1 0 1 0,7-5 1 15,-3 0-1-15,1-3 0 0,2 1-2 16,-2-2-1-16,-2 0-3 0,-4 1 0 15,-6-1-1-15,0 1 0 0,0 0 0 16,-12 2 0-16,2 1 0 0,-3 5 0 0,-5 0 0 16,-1 0 0-16,3 6 0 0,-2 2-1 15,4-1 0-15,1 2 0 16,2 1 0-16,4-2 0 0,5-1-1 0,2 2 1 16,0-4-1-16,2 1 0 0,4-2 1 15,5-1-1-15,-1-3 1 0,2 0-1 16,5 0 1-16,-2-6 0 0,0 1-1 15,-2 1 1-15,-1-1-1 0,0-2 1 0,-4 2 0 16,-1 1 0-16,-7 0 1 0,0-1 0 16,-7 5 1-16,-1-4-1 0,-4 4 1 15,3 0-1-15,-3 0 0 0,-1 5 0 16,2-1-1-16,4 1 1 0,1 0-1 16,3-2-1-16,3 1 1 0,0 0 0 15,0-4-1-15,3 5 0 0,3-5 1 16,1 0-1-16,3 0 1 0,0 0 0 0,2-4-1 15,0 1 0-15,0-2 1 0,-3 2-1 16,-2 3 0-16,-2-5 0 0,-5 5 1 16,0 0-1-16,-7 7 0 0,-3 0 0 15,2 2 1-15,-5 3-1 0,1 1 0 16,3-1 0-16,1 2 1 0,3-6-1 16,5-1 0-16,0-1 0 0,0-6 0 15,6 3 0-15,0-3 0 0,2 0 0 16,0-4-1-16,4-2 0 0,-1-4 0 0,-2 1 0 15,-2-5 0-15,0 3 0 0,-7-2 0 16,-6 1 1-16,-1 1-1 0,-2 5 1 16,-5 3 0-16,-3 3 0 0,-3 0 0 15,1 8 0-15,3 1 1 0,-2 1-1 16,5 2 0-16,4-2-1 0,1 0-4 16,8-2-8-16,10-4-94 0,4-4-88 0,11-7-231 15</inkml:trace>
  <inkml:trace contextRef="#ctx0" brushRef="#br1" timeOffset="101793.35">10084 10245 314 0,'0'4'73'0,"-6"0"-1"0,6 0-39 15,0 2-21-15,-2 2-9 16,2-1-3-16,0 2 0 0,0-4 0 16,3-2 0-16,4-3 0 0,-2 0 0 0,2 0 2 15,1-5 2-15,3 1 0 0,-3-1 1 16,-2-1 0-16,0-1 0 0,-6 1 0 15,0 1-1-15,-7 5 0 0,-1-4-1 16,-5 4-1-16,0 0 1 0,0 5 0 0,-5-1-1 16,6 2 1-16,-2 1 0 0,1 0 0 15,2-1 1-15,2 0 1 0,2-1-1 16,5 0 0-16,2-2 1 0,0 2 0 16,0-5 0-16,7 0 0 0,1 0 0 15,4-6-1-15,0 1 0 0,2-1-1 16,-1-1 0-16,-4 0 1 0,2-2 2 15,-5 2 1-15,-6-2 1 0,3 0 1 16,-3 0 1-16,0 3-2 0,-3-1-1 0,3 1-7 16,0 0-80-16,4 2-18 0,5 1-72 15,-2-4-164-15</inkml:trace>
  <inkml:trace contextRef="#ctx0" brushRef="#br1" timeOffset="102449.84">10222 10197 329 0,'9'-7'76'0,"4"-1"-1"15,-3 4-47-15,-2 0-16 0,0 4-10 16,-6-5-5-16,-2 5 0 0,5 0-2 16,-5 0 1-16,0 0 0 0,-5 0 2 15,5 0 2-15,-4 0 2 0,4 6 2 16,-6-2 0-16,1 1 1 0,5 1 1 16,-7 3-1-16,0 1 0 0,-2 2-1 15,-1 1 0-15,-2-2-1 0,0 0-1 0,1-1-1 16,0-2 1-16,-2-3 0 0,5-2 1 15,-3-3 3-15,3 0 2 0,0 0 1 16,1 0 1-16,2 0-1 0,-2-4 0 16,2 1-2-16,5-3-3 0,-2 3-1 15,2 3-2-15,0-8 0 0,0 8 0 16,0-3-1-16,0 3 0 0,0 0 0 16,0 0 0-16,0 0-1 0,2 0 1 15,-2 6 1-15,5-2-1 0,-5-1 0 0,5 3 1 16,-5-1 1-16,0 0 1 0,-6-1 2 15,1 0 3-15,-1-1 1 0,-1-3 3 16,1 4 0-16,-3-4 1 0,2 0-1 16,-3-5-1-16,3 1-3 0,0 1-2 15,5-2-2-15,2-2-1 0,0-3-3 0,13-2-9 16,2-3-72-16,9 2-24 0,2-3-76 16,4-3-173-16</inkml:trace>
  <inkml:trace contextRef="#ctx0" brushRef="#br1" timeOffset="103207.72">10129 10271 255 0,'9'-3'57'0,"2"-3"1"0,-2 6-40 16,-3-4-7-16,1 4 5 0,-4 0 5 15,1 0 5-15,1-3 3 0,-5 3 1 0,0-5 1 16,2 5-3-16,-2-6-7 16,0 2-7-16,5 4-6 0,-5-5-3 0,0 5-2 15,0 0-2-15,0-4 1 0,0 4-2 16,0 0 1-16,0 0-1 0,0 0 0 15,0 4 0-15,-5-1 0 0,5 2 0 16,-6-5 1-16,6 4 0 0,-7-4 0 0,7 4 0 16,-4-4 1-16,4 0-1 0,-4 0 1 15,4 0 0-15,0 0 1 0,0 0-1 16,0-5 1-16,0-1-1 0,0-2 0 16,4 0-1-16,-4-1 1 0,0 3 0 15,3 1 0-15,-3 1-1 0,0 4 1 16,0 0-1-16,0 0 1 0,0 7-2 0,-7-1 1 15,5 3-1-15,-5 1 0 0,-2 1 1 16,1-3-1-16,1-1 1 0,2 0-1 16,2-4 2-16,3-3 0 0,0 0 0 15,3 0 1-15,6-7-1 0,1 1 0 16,0-3 0-16,0 0 0 0,2 0-1 16,-4 2-1-16,-2 0 1 0,-1 7-1 15,-5 0 1-15,0 0-1 0,-5 4 1 16,-1 3-1-16,-2 2 1 0,-5 1-1 15,1 0 1-15,-1-3 0 0,4 0 1 0,-2-1 2 16,4-6 1-16,7 0 0 0,0 0 0 16,10-11 0-16,-1 2 0 0,5-3-2 15,0-4-1-15,5-2-1 0,0 1-1 16,-5 1 1-16,-1 3-2 0,-3 1-6 16,-1 3-98-16,-9 4-89 0,0 5-235 15</inkml:trace>
  <inkml:trace contextRef="#ctx0" brushRef="#br1" timeOffset="114798">6268 10476 449 0,'-7'-5'98'0,"4"-4"0"16,3 9-76-16,0 0-9 0,0 12-7 16,2 1-4-16,-2 5 0 0,0 1-1 15,0-3 0-15,0 1 1 0,-2-3 0 0,-3-3 2 16,5-4 0-16,0-2 2 0,0 0 2 15,0-5 2-15,7 0 1 0,5 0 0 16,2 0-1-16,4 0-1 0,2-9-1 16,6 5-1-16,0-6-2 0,6 0-1 15,4-3 0-15,4-1 1 0,6 1 1 16,7-2 0-16,6-1 1 0,2 2 0 16,4-2 1-16,3 0 0 0,5-2 0 15,5-2-1-15,3-3 0 0,-4 3-2 0,2 1 0 16,0 3-2-16,1 3 0 0,-6 3-2 15,-1 4 1-15,-1 6-2 0,0-4 1 16,0 4-1-16,-5 4 1 0,-1-4-1 16,1 3 1-16,0-3-1 0,-2 5 2 15,2-5 0-15,1 0 0 0,-2 0 0 0,0-5 1 16,-3 5 0-16,-2-3 0 0,-3 3-1 16,1 0 0-16,-7 0-1 0,-1 0 0 15,-3 0 0-15,-6 6-1 0,-2 2 1 16,-1-4-1-16,-2 2 0 0,2-2 0 15,0 1 0-15,2-5 0 0,1 3 0 16,5-3 0-16,-4 0 0 0,3 6 0 16,-5-3 0-16,0 5 0 0,-4 5 0 15,-1-1 1-15,-4 3-1 0,0 2 0 0,-1 0 0 16,0 1 0-16,2-4-1 0,2-2 1 16,1 1-1-16,5-4 1 0,3-1-1 15,1-2 1-15,2 1 0 0,-1-3 0 16,-1 2-1-16,-3-2-1 0,-2-4-1 15,0 6 0-15,0-6 0 0,-2 4-1 16,3-1 1-16,-2 1 0 0,0 0 2 16,1 0 0-16,0 1 0 0,-6 1 1 0,3 2 0 15,-4-3 0-15,-1 1 0 0,-3-1 0 16,2 2 0-16,-2-5 0 0,-2 3 0 16,4-5 0-16,-3 0 0 0,3 0 1 15,-3 0-1-15,0 0 0 0,-1 0 1 16,3 0 0-16,-5 0 0 0,-2 0 0 15,-3 0 1-15,-2 0 0 0,2-5-1 0,-6 5 0 16,-1 0 0-16,-5 0-1 0,2 0-10 16,-3 5-14-16,-7-5-104 0,-6 3-106 15,-5-9-268-15</inkml:trace>
  <inkml:trace contextRef="#ctx0" brushRef="#br1" timeOffset="116678.31">11100 10462 344 0,'0'10'102'16,"0"-4"2"-16,0-2-24 0,0-4-30 15,0 0-21-15,0 0-11 0,0 0-8 16,0 0-5-16,0 0-2 0,0 3-1 16,0-3 0-16,0 3 0 0,0-3 0 15,-6 5 0-15,2-2 1 0,0 2 1 16,4 1-1-16,-6 0 0 0,3 3-1 15,3-2 0-15,-6 2 0 0,6-2-1 16,0-1-1-16,0 0 1 0,0-1 1 0,0-5 4 16,0 0 4-16,0 0 2 0,0 0 1 15,0-5 1-15,0-2 0 0,0-3-1 16,-5-1-4-16,5 0-4 0,-4-4-2 16,4 2 0-16,-5 1-1 0,0 2-1 15,5 3 0-15,-3 3 0 0,3 4-1 0,-5 0 1 16,5 0-1-16,-5 6 1 0,5 2-1 15,-4 0 0-15,4 1 0 0,-5 2 0 16,5-2 0-16,-5 2-1 0,5-2 1 16,0 0 0-16,0-3-1 0,0 0 0 15,6-6 1-15,1 4-1 0,-1-4 1 16,0 0 1-16,1-7-1 0,-1 0 1 16,1-1 0-16,-1-2 1 0,-4-2 0 15,3 4 1-15,-5 0 0 0,0 2-1 16,0 1 1-16,0 5-1 0,0 6 0 15,0 3-2-15,-5 3 1 0,2 3-1 0,-2 3 0 16,-1 0 0-16,6 0 1 0,-6-2-1 16,6-3 0-16,0-3-1 0,0-3 1 15,11-3-1-15,-4-4 1 0,3 0-1 16,4-8 1-16,2 0 1 0,-2-5-1 0,2 1 1 16,0-3 0-16,-6-1-1 0,-1 2 1 15,-7-4-1-15,-2 2 1 0,-2 5-1 16,-3 1 0-16,-5 5 0 0,-4 5 0 15,-1 0 0-15,0 13 0 0,-3 3 0 16,0 1 0-16,1 1 1 0,0-1-1 16,7-1 0-16,-1-1 0 0,5-3 0 15,6-5 0-15,-3 0-1 0,3-2 0 16,6-5 1-16,1 0-1 0,1 0 1 16,0-8 1-16,-1-2-1 0,1-4 1 15,1-1 0-15,-6 0 0 0,-3 1 0 16,0 0-1-16,0 3 1 0,-3 5-1 0,-8 6 0 15,2 0 0-15,-3 3 1 0,-2 5-1 16,1 2 0-16,0 2-3 0,2 0-7 16,8 0-8-16,3-1-8 0,6-4-64 0,9-3-41 15,6-4-90-15,6-5-194 0</inkml:trace>
  <inkml:trace contextRef="#ctx0" brushRef="#br1" timeOffset="118455.99">11593 9919 345 0,'3'-12'66'16,"6"-2"-26"-16,-1 3-86 0,3 7-18 16,-3 0 6-16,1 0 23 0,-5 1 20 15,-4-1 21-15,0 0 34 0,0-1 35 16,-8 2 13-16,4 3-9 0,-3 0-23 15,-2 0-19-15,1 14-14 0,-1 11-9 16,1 11-6-16,-5 12-3 0,-3 9-1 16,-1 8 1-16,0 13 0 0,1 7-1 0,-1 2 0 15,2-5 0-15,1 1 0 0,6-10 1 16,-1-3 1-16,1-11 2 0,5-13 2 16,-3-8 1-16,6-7 0 0,-5-10-1 15,5-2-1-15,0-7 1 0,0-9-3 16,0-10-2-16,0-7-2 0,0-8 0 15,0-11-3-15,0-10-2 0,0-14-4 0,0-17 0 16,0-6-1-16,-2-6 0 0,2-5 1 16,2-3 1-16,4-4 3 15,6 10 3-15,3 10 2 0,7 11 0 0,7 10 1 16,4 12-1-16,2 17 1 0,6 14-1 16,0 14-1-16,1 6-1 0,-6 14 0 15,-2 10 1-15,-5 8 1 0,-6 6 1 16,-8 4 2-16,-8 1 0 0,-7-2 1 15,-2 0 0-15,-11-5 0 0,-7-6 0 16,-6-1-2-16,-7-2 0 0,-9-3-1 0,-2-2-1 16,-5-3 0-16,-1-6-1 0,-1-3 0 15,-2-9-1-15,3-7-2 0,5-3-4 16,4-10-5-16,7-6-7 0,8 0-11 16,11-3-93-16,8 0-96 0,9 1-234 0</inkml:trace>
  <inkml:trace contextRef="#ctx0" brushRef="#br1" timeOffset="118988.96">12032 10495 267 0,'3'10'58'0,"0"-2"4"16,1 0-33-16,-4-5 5 0,5-3 3 0,-5 0 4 16,4-11 1-16,-4 1 1 15,0-8-2-15,4-2-12 0,-4-2-8 0,0-2-4 16,-4-1-1-16,0 5-3 0,-1 2-1 15,-4 5-2-15,-3 8-2 0,-4 10-3 16,-4 8-1-16,0 10-2 0,-6 11 1 16,-3 6-1-16,2 6 2 0,0 4 0 15,2 4 0-15,5-1 2 0,2 0-1 0,6-1 0 16,5-1-1-16,7-4 0 0,11-2-1 16,4-6 0-16,11-6-1 0,4-8-3 15,6-5-3-15,5-9-7 0,-1-11-14 16,3 0-95-16,-1-14-98 0,-5-8-243 15</inkml:trace>
  <inkml:trace contextRef="#ctx0" brushRef="#br1" timeOffset="119350.16">12251 10620 559 0,'0'0'118'0,"-4"4"0"16,0 8-99-16,1 8-9 0,3 5-12 15,-7 5-1-15,4 2 1 0,-1-1 0 16,1-2-1-16,3-6 0 0,0-2 1 16,4-6 1-16,5-2 0 0,5-7 2 0,2-6 0 15,5 0 2-15,2-9 0 0,4-6 1 16,1-2 1-16,-2-8-1 0,1-8-1 16,2-5-1-16,-7-7-1 0,-2-11-1 15,-3-6-1-15,-5-7 1 0,-5 6 0 16,-7 4 0-16,0 6 2 0,-7 10 0 15,-5 17 0-15,-6 13 1 0,-6 13-1 16,-7 7-1-16,-3 13 0 0,-6 13 0 0,1 9 0 16,2 5 1-16,4 5-1 0,1 3 1 15,11 0 0-15,7-4-1 0,4-6-2 16,10-7-1-16,10-4-5 0,6-5-4 16,8-5-5-16,6-8-7 0,3-4-15 15,3-9-83-15,4-3-88 0,-3-6-217 16</inkml:trace>
  <inkml:trace contextRef="#ctx0" brushRef="#br1" timeOffset="119849.22">12641 10876 518 0,'5'0'108'15,"1"0"-1"-15,-4 0-90 0,-2 7-12 16,6 3-7-16,-6-2-1 0,0 3 1 16,-7 2 1-16,1-2 2 0,-1-3 2 15,-1-1 2-15,0-1 6 0,4-1 3 0,-2-5 0 16,2 0 2-16,0 0-1 15,-1 0-1-15,5 0-1 0,-5-5-5 0,5 5-4 16,-4-3-1-16,4 3-2 0,4-4-1 16,3-2 1-16,7 2-2 0,2-3 1 15,4 7 0-15,6-3 0 0,0 3 0 16,1 4 0-16,-6 6-1 0,3 5-1 0,-8 4 0 16,-3 2-1-16,-7 2 0 0,-6 1 1 15,-2 2 1-15,-12 0 1 0,-5-1 2 16,-11 1 2-16,-3 1 0 0,-4 1 1 15,-1 0 0-15,-1 4 0 0,7-1 0 16,4 0-1-16,10 1 0 0,6-3-1 16,12-2 0-16,11-4 1 0,11-6 0 15,9-3 0-15,13-7 0 0,10-7-1 16,6 0 1-16,1-6-1 0,-3 1-1 16,-4-2-3-16,-3-1-6 0,-11 3-12 15,-10 5-19-15,-9 0-95 0,-6-4-104 16,-9 0-255-16</inkml:trace>
  <inkml:trace contextRef="#ctx0" brushRef="#br1" timeOffset="121583.19">13604 10106 282 0,'2'-5'68'16,"3"5"7"-16,-5 0-29 0,2 0-5 15,-2 0-2-15,-7 5 1 0,-7-5-1 16,0 6-2-16,-10-1-7 0,-4 0-13 0,-6 3-6 15,-6 0-3-15,-6 4-3 0,-1 1-1 16,-5-1-1-16,0 3 0 0,2-1-2 16,5 3 0-16,4-4-1 0,6 0-1 15,8-3-2-15,7-1-3 0,7-3-7 16,7-6-2-16,6 4-5 0,12-4-20 16,5 0-66-16,9-2-75 0,5 2-184 15</inkml:trace>
  <inkml:trace contextRef="#ctx0" brushRef="#br1" timeOffset="121885.92">13613 10434 448 0,'0'-4'103'0,"0"-1"2"16,-3 0-73-16,3 0-9 0,-7 5-5 16,-4 0-4-16,-2 0-3 0,-1 4-2 15,-10 5-3-15,-3 4-3 0,-7 4 0 16,-5 4-1-16,-4 3 0 0,-4-1-1 16,-2 1 1-16,-4-2-1 0,6-1 0 15,1-2 0-15,6-5 1 0,6-2-1 0,2-1 0 16,6-4-2-16,6-1-4 15,6-3-9-15,2 1 16 0,5-4-115 0,7 0-94 16,10 0-244-16</inkml:trace>
  <inkml:trace contextRef="#ctx0" brushRef="#br1" timeOffset="130953.9">14235 9269 413 0,'0'-29'93'0,"-2"5"-1"0,2 5-68 16,0 15-11-16,0 4-8 0,-5 7-6 15,2 5 0-15,-7 1-2 0,0 8 3 0,-3 5 1 16,-4 9 3-16,4 14 3 0,0 6 2 16,-1 6 1-16,5 10 1 0,-2 7 0 15,4 9-1-15,0 6-1 0,0-3-1 16,0-6-3-16,-1-2 0 0,8-11-1 16,0-12-1-16,0-15-1 0,0-18 2 0,8-9 4 15,0-10 3-15,3-13 0 0,5-8 0 16,-2-9 0-16,5-8 1 0,-6-14-3 15,0-14-6-15,-6-10-5 0,-2-4-3 16,-5-3-2-16,-6-2 0 0,-2 0 0 16,-4 6 0-16,1 8 1 0,4 4 2 15,0 11 4-15,0 8 0 0,1 5 0 16,4 9 1-16,2 9 1 0,-5 6 0 16,5 3 0-16,0 4 1 0,-6 1 1 15,6 1-2-15,0 3 1 0,6 0-2 0,-6 0 0 16,5 0 0-16,-5 0-1 0,5 0-1 15,-1 4 1-15,1-4 0 0,-1 7 0 16,0-3 0-16,1 3-1 0,-5-2 1 16,4 0 0-16,-4 1-1 0,0-3 1 15,0 1 0-15,0 0 0 0,-4-4 1 16,4 4 0-16,-5-4 1 0,1 0 0 0,0 0 0 16,-1 0 1-16,1 0-1 0,1 0 1 15,0 0-1-15,3-3 0 0,-6 3-1 16,6-5 1-16,-6 5-2 0,1-5 1 15,5 5-1-15,-6-5 1 0,4 2-1 16,2-1 1-16,-5 4-1 0,5-6 1 16,-3 6-1-16,3-4 1 0,0 4-1 15,0 0 0-15,0 0-1 0,0 0 1 16,0 0-1-16,0 0 0 0,0 0 1 0,0 0-1 16,0 0 2-16,0 0-1 0,0 0 3 15,0 0 0-15,0 0 2 0,0-4 1 16,0-1 2-16,0-1-1 0,3-2 0 15,4-3-1-15,10-3-1 0,5-4-2 16,11-3-1-16,12-2-1 0,9-1 0 16,6 2 0-16,5-1 0 0,0 1-1 15,-3 6 1-15,-4 5-4 0,-9 11-5 0,-7 0-8 16,-8 5-8-16,-13 6-15 0,-8 5-86 16,-13 5-94-16,-13 2-220 0</inkml:trace>
  <inkml:trace contextRef="#ctx0" brushRef="#br1" timeOffset="131146.39">13988 9724 374 0,'-13'11'88'15,"7"-1"4"-15,6-4-50 0,8-1-12 16,12-5-6-16,5-3-3 0,13-6 1 16,4-3 0-16,9 1-2 0,2-3-5 15,2 0-4-15,-2 3-2 0,-1 3-2 16,-8 8-4-16,-8-5-4 0,-6 5-7 15,-6 0-7-15,-6 6-10 0,-10 1-20 16,-3-1-68-16,-5 5-80 0,-12-2-187 16</inkml:trace>
  <inkml:trace contextRef="#ctx0" brushRef="#br1" timeOffset="131661.4">14940 9232 441 0,'0'-22'106'0,"-6"4"-1"16,-1 8-59-16,-2 15-24 0,-5 9-9 15,0 14-7-15,-3 14-5 0,-6 15-1 16,1 6 1-16,-4 7-1 0,-1 1 0 15,2 3 1-15,5-2-1 0,5-1 0 16,5-2 1-16,4-2 0 0,6-3 1 0,0-5 0 16,11-1 0-16,-4-7 1 0,-1-11-1 15,-1-10 0-15,-1-10 0 0,1-6 1 16,-5-11-1-16,0-9 1 0,0-11-1 16,0-14 0-16,-7-18-1 0,3-15-4 15,0-14-2-15,4-8 0 0,0-11-1 0,0-11 0 16,15 3 1-16,4 11 2 0,10 8 2 15,7 15 1-15,4 11 1 0,3 17 0 16,2 18-1-16,-5 14 1 0,-1 11-1 16,-6 12-1-16,-4 4 1 0,-3 10-1 15,-8 3 1-15,-6 12 1 0,-7 4 1 16,-5 1 1-16,-9 2 2 0,-4-1 3 16,-2-4 0-16,-5-6 2 0,0-6 0 15,-4-8-1-15,-2-9 0 0,-3-5-1 16,-4-9-2-16,-2 0-1 0,-4-11-1 0,-4-7 0 15,2-6-2-15,3-5-2 16,2-5-1-16,11-1-5 0,4-2-9 0,14 3-8 16,7 3-96-16,5 3-96 0,4 6-239 15</inkml:trace>
  <inkml:trace contextRef="#ctx0" brushRef="#br1" timeOffset="133459.95">15668 9914 420 0,'0'-13'89'0,"0"-1"1"15,0 5-75-15,-4 5-4 0,-1 0 0 16,-2 1 0-16,1-2 3 0,-1-3 5 16,0-2 1-16,-1 1 2 0,2-2-1 15,-1-1-4-15,1 0-2 0,2 4-4 16,1 1-4-16,-3 0-3 0,6 4-2 15,-4-1 0-15,4 4-2 0,-6 0-1 0,6 0 0 16,-7 0 0-16,0 7 0 0,-3 8 0 16,0 4 0-16,-2 6 0 0,-1 8 2 15,3 8-1-15,-1 3 0 0,5-2 1 16,6 1-1-16,0-2 0 0,8-4 1 16,4-6 0-16,9-6 0 0,8-9 1 15,6-6 0-15,8-4 0 0,7-6 1 0,6-5 0 16,-2-5-1-16,2-2 1 0,-4-3-2 15,-9 2 1-15,-9-1-1 0,-8 2 0 16,-9 2-1-16,-7 2 1 0,-4 5-2 16,-6 3 1-16,0 5 0 0,0 1 0 15,-6 3 0-15,6 0-1 0,-6 2 2 16,6 1 0-16,0-4 0 0,0 0 0 0,8-4 1 16,2-4 1-16,7 0-1 0,1-9 1 15,3-2-1-15,2-5 1 0,-3-5-1 16,-6-9-1-16,-4-4 0 0,-10-3 0 15,0 0 0-15,-13 0 0 0,-5 4-2 16,-6 7 0-16,-2 10 0 0,-1 11-1 16,-1 9 0-16,-2 7 0 0,1 10 0 15,0 5 0-15,2 6 1 0,3 3 1 16,5-2-1-16,6 3 0 0,10-1 0 0,10-6 1 16,11-5 0-16,10-6 1 0,13-6 0 15,10-5 1-15,8-7 0 0,7-6 1 16,4-3-1-16,0-6-1 0,-5-2 0 15,-7-4-1-15,-8-4 0 0,-10-4 0 16,-14-2 0-16,-8 1 0 0,-8 0 1 16,-7 5 1-16,-3 2-1 0,-4 9 1 0,-5 8-1 15,-4 6 0-15,-3 11-1 0,-5 6 0 16,-4 6-1-16,-1 5 1 0,-1 3-1 16,0 2 1-16,6-6 0 0,2 3 0 15,5-8 0-15,7-4 0 0,7-5 1 16,8-5 0-16,11-5 0 0,9-3 1 15,7-9-1-15,5-5 1 0,4-8 0 16,0-7-1-16,-3-7 0 0,0-2 0 16,-8 3-1-16,-7 2 0 0,-8 5 0 15,-10 11-1-15,-8 11 0 0,-7 16-1 0,-9 12 1 16,-7 7 0-16,-4 6 0 0,-5 4 0 16,4 1 2-16,1 0 0 0,2-5 0 15,5-6 1-15,7-7-1 0,7-2 2 16,6-10-1-16,16-6 1 0,7-7 0 15,11-10 0-15,11-6 0 0,11-8-1 16,8-13 1-16,2-10-2 0,0-7 0 0,-3-3-1 16,-8-8-1-16,-7 0 0 0,-10-2-1 15,-7 3 0-15,-10 2 0 0,-6 4 0 16,-4 9 0-16,-8 9 1 0,-3 6-1 16,-4 12-1-16,-6 11 1 0,1 14-2 15,-8 12 1-15,2 11-1 0,-9 9 1 16,1 7 1-16,-4 12 1 0,-4 5 0 15,-1 8 1-15,2 10 1 0,-2 2 1 0,3 4 0 16,7-4 1-16,6-4-1 16,8-6 0-16,8-10 0 0,9-18-1 0,11-12 1 15,8-8 0-15,6-7 0 0,5-11 1 16,8-4 0-16,4-8-8 0,1-3-13 16,-4 1-106-16,4-7-104 0,-3-8-269 15</inkml:trace>
  <inkml:trace contextRef="#ctx0" brushRef="#br1" timeOffset="134011.5">17835 10208 442 0,'0'-5'96'15,"6"5"1"-15,-6 0-72 0,0 0-13 16,0 0-8-16,0 6-1 0,-8-1 3 16,-3 2 7-16,-5-4 4 0,-7 2 4 15,-5-2 3-15,-8 2 1 0,-7 0 0 16,-7-5-2-16,-14 4-8 0,-14 0-3 0,-10 0-3 15,-16 0-3-15,-21 0-3 16,-20 2 0-16,-21 0-1 0,-14 1 0 0,-20-2-1 16,-17 1 1-16,-14-6 2 0,-12 7 0 15,-3-7 1-15,-5 0 1 0,5 2 1 16,7-2 0-16,14 0 0 0,20 0-1 0,25 0-2 16,21 0 0-16,28 0-1 0,25 0 0 15,28 0-1-15,22-4-1 0,19 4-3 16,23 0-3-16,20 0-6 0,16 0-9 15,16 6-15-15,13 0-101 0,11 0-106 16,9-6-258-16</inkml:trace>
  <inkml:trace contextRef="#ctx0" brushRef="#br1" timeOffset="134984.43">15014 10500 335 0,'-8'-12'78'16,"1"2"2"-16,1 3-52 16,2 0-8-16,4 4-3 0,-5 3-3 0,5-4 1 15,-3 4 1-15,3 0 0 0,0 0 1 16,0 0-3-16,0 0-2 0,0 7-3 16,-6 8 0-16,6 7-2 0,-5 9-1 15,-1 11-1-15,-2 8 1 0,-6 16 0 16,0 12 0-16,-3 7 0 0,2 2-1 0,-3 1-2 15,3-4 1-15,2 0-2 0,4-15 0 16,3-12 1-16,1-11-1 0,5-11 1 16,0-8 2-16,0-10 5 0,5-13 1 15,0-8 1-15,2-12 0 0,1-9-1 16,4-9-1-16,2-6-3 0,3-8-6 16,3-8-4-16,1-8-1 0,2 0 0 0,4 1-1 15,4 4 1-15,-1 7 0 0,0 8 1 16,2 13 3-16,-2 20-1 15,-1 18 0-15,-7 16 1 0,-2 14-1 16,-7 12 1-16,-7 7 0 0,-12 7 2 0,-8 5 0 16,-5 3 2-16,-5 2 0 0,-2-2 0 15,-1 2 1-15,3-3-1 0,5-2 0 16,2-5-1-16,1-9 0 0,4-6-1 0,5-2 0 16,0 0 0-16,1 4-3 0,6-1-5 15,0-1-7-15,0 3 98 0,11-6-205 16,0-6-112-16,3-20-317 0</inkml:trace>
  <inkml:trace contextRef="#ctx0" brushRef="#br1" timeOffset="137206.67">15619 11581 408 0,'12'-17'80'16,"-5"4"-7"-16,0 5-80 0,-1 8-4 16,-2 0-5-16,-4 4 5 0,6 0 10 15,-6-4 10-15,0 0 11 0,0 0 7 16,0-5 4-16,0 0 4 0,0-2-3 0,-7-2-8 16,2-1-4-16,0 1-3 0,-3-3-4 15,0 1-3-15,-2 2-2 0,0-1-2 16,1 4-2-16,-4 6-2 0,3 0-1 15,-3 6 0-15,2 10 0 0,-2 7-1 16,-1 6 0-16,-1 3 0 16,1 9 1-16,0 3 0 0,2-2 1 0,5 1-1 15,3 1 1-15,4 0 0 0,14-2 0 16,0-9-1-16,12-4 1 0,4-8 0 0,9-11 1 16,3-10-1-16,8-7 0 0,1-9 1 15,1-6-1-15,1-3-1 0,-6-1 0 16,-8 4 0-16,-5 2 0 0,-8 4 0 15,-6 4-1-15,-7 8-1 0,-7 0 1 16,0 4-1-16,-6 4 0 0,0 0 0 16,3 6 0-16,-3 1 0 0,0 1 1 15,0 1 0-15,5-2 0 0,0-1 1 0,0-3 0 16,2-7 0-16,2 0 1 0,4-12-1 16,1 0 1-16,4-7 0 0,-4-5 0 15,0-2-1-15,-1-4 1 0,-7 0-1 16,-6 1 0-16,0-4 0 0,-12 6 0 15,-1 7-1-15,-5 7 0 0,-5 10 0 16,0 3-1-16,-3 13 0 0,2 6 0 16,-2 6 0-16,0 3 0 0,0 0 0 15,8 0-1-15,2 0 1 0,7-1 0 16,9-2 1-16,3-7-1 0,14-7 2 0,5-5-1 16,11-6 1-16,7-12 1 0,2-8-1 15,3-6 1-15,1-2-1 0,0-1 0 16,-6-2 0-16,-7 4 0 0,-7 4-1 15,-7 4 0-15,-11 7 0 0,-8 4 0 0,-11 5-1 16,-6 7 1-16,-8 9-1 0,-5 5 1 16,-3 7 0-16,0 3 0 0,3 0 1 15,3 8 1-15,4-2-1 0,8-1 1 16,7-4 0-16,8-4 0 0,7-6 0 16,11-7 0-16,7-12 1 0,8-6-1 15,10-8 1-15,3-7 0 0,6-2-1 16,-4 0 0-16,1 1-1 0,-7 0 0 15,-8 5 0-15,-7 4-1 0,-8 5 0 16,-6-1 1-16,-3 4-1 0,-7 1 0 0,-3 4 1 16,-6 0-1-16,-1 0 0 15,0 0 1-15,-5 0 1 0,1 0 1 0,1 0 1 16,-1 0 0-16,3 0 1 0,2 0 0 16,4-3 0-16,2 3-1 0,0 0-2 15,0 0-1-15,0 0-1 0,0 0 0 16,2 0 0-16,-2 0 0 0,5 0 0 0,-5 0-1 15,0 0 1-15,0 0 0 0,3 0-1 16,-3 3 1-16,5-3 0 0,-5 0 0 16,3 6 0-16,-3-6 0 0,6 5 0 15,-2-1 0-15,-4 1 0 0,6 0 0 16,-3-1 0-16,1 1 0 0,-4-5 0 16,6 5 0-16,-4-5 0 0,-2 0 0 15,5 3 0-15,-5-3 0 0,5 0 0 16,-5 0 0-16,0 0 0 0,2 0 1 0,-2 0-1 15,0 0 0-15,0 4 1 0,5-4-1 16,-5 0 0-16,0 0 0 16,4 0 1-16,-4 0-1 0,0 0 0 0,4 0 0 15,-4 0 1-15,0 0-1 0,0 0 1 16,0 0 0-16,0 0-1 0,0 0 1 16,0 0 0-16,0 0-1 0,0 0 1 0,0 0-1 15,5 0 0-15,-5 0-1 0,1-4 1 16,5 4 0-16,-6 0-1 0,4 0 1 15,-4-3 0-15,4 3 1 0,-4-4 0 16,0 4 0-16,0-6 0 0,0 3 0 16,0-2 1-16,-7-1-1 0,4-3 0 15,-2 1-1-15,-2-3 1 0,-4 1 0 16,1-2-1-16,-2 1 0 0,-1 1 0 16,-5 1 0-16,3-1-1 0,-3 6 0 0,1 0 0 15,-1 4 0-15,-6 7 0 0,4 2-1 16,-6 6 1-16,-1 8 0 15,-3-1 0-15,0 7 1 0,0 5 0 0,4-1 0 16,3-1 0-16,8-2 0 0,6-6 0 16,9-3 0-16,5-8-3 0,13-8-4 15,11-8-4-15,9-8-4 0,7-5-5 16,5-4-6-16,0-2-11 0,-3-1-89 16,-1 4-88-16,-1 3-223 0</inkml:trace>
  <inkml:trace contextRef="#ctx0" brushRef="#br1" timeOffset="137631.5">16600 11665 503 0,'-3'-12'114'16,"3"5"-1"-16,0 0-82 0,-6 7-11 15,4 0-11-15,-3 7-6 0,-2 0-2 16,1 2 1-16,-4 2 0 0,-2 3 2 0,1-1 1 16,1 1 1-16,0 0-1 0,3-2-1 15,1 2 0-15,2-3-1 0,4-1-1 16,4-2 0-16,2-1 0 0,6-2 0 15,2-2 0-15,5-3 0 0,2 0 0 16,6-7 0-16,5-3 0 0,2-3 0 16,7-4 0-16,5-6 0 0,6-6-1 15,4-10 0-15,1-12 0 0,0-7 0 16,2-10 0-16,-3-3 0 0,-6-6 0 0,-10-1 0 16,-6-3 0-16,-9 6 0 0,-9 11 0 15,-10 5-1-15,-11 12 0 0,-9 9-1 16,-12 16 0-16,-2 22-1 0,-7 16 0 15,-8 14 0-15,-2 10 0 0,-2 9 1 16,0 3 1-16,7 8 1 0,-1 3 0 16,3 3 1-16,11 5 1 0,5 0 0 15,8-3 0-15,10-3-1 0,8-6 1 0,11-8 0 16,7-11 0-16,8-11 1 0,4-8 1 16,7-6-1-16,2-12 2 0,5-3-1 15,1-9 0-15,2-2 0 0,1-8-5 16,-4-1-8-16,3-3-14 0,-2-1-80 15,-5-4-29-15,-4-6-93 0,-2-4-200 16</inkml:trace>
  <inkml:trace contextRef="#ctx0" brushRef="#br1" timeOffset="138479.87">18555 9901 321 0,'7'0'68'0,"1"0"0"16,1 3-54-16,1 2-4 0,-2 1 5 15,2-2 7-15,2-4 8 0,-3 0 8 16,2 0 4-16,-1-6 0 15,0 1-1-15,-3 0-5 0,-3 1-5 0,0-1-7 16,-4 5-9-16,-4 0-4 0,-5 5-2 16,-6 0-3-16,-8 5-3 0,-1 1-1 15,-9 1-1-15,-6 0 1 0,-7-2-1 16,-1-1 0-16,-3-5 0 0,0-4-1 0,0 3-1 16,2-3-5-16,4 6-7 0,9-3-10 15,4 3-17-15,5 3-82 0,10-2-93 16,9-7-219-16</inkml:trace>
  <inkml:trace contextRef="#ctx0" brushRef="#br1" timeOffset="138698.13">18495 9593 431 0,'-8'-17'89'15,"-3"3"1"-15,4 9-77 0,-6 5-7 16,4 5-4-16,-4 4-1 0,-1 6 2 15,0 2 5-15,2 5 2 0,0 4 2 16,3 7 3-16,-1 9 0 0,3 13 0 16,-3 10-1-16,2 4-2 0,-2 6-2 0,-1 1-1 15,-2 4-3-15,6-2-6 16,-1-3-7-16,3-4-1 0,1-4-101 0,1-8-92 16,3-16-235-16</inkml:trace>
  <inkml:trace contextRef="#ctx0" brushRef="#br1" timeOffset="140031.1">19836 9169 400 0,'-16'10'83'0,"-3"-4"1"16,4 3-75-16,4 0-4 0,7 1-2 16,4-5 9-16,0-1 5 0,0-4 1 15,4 0 4-15,2-6 3 0,1-3 2 16,0-1 0-16,1 0-9 0,1-3-4 15,-1 0-2-15,-4-1-4 0,-4 1-2 0,0 0-3 16,-3-4-1-16,-10 3 0 16,-4-4-1-16,-7 3-1 0,-3 2 1 0,-5 2-2 15,-1 7 0-15,-3 8 1 0,-5 7 1 16,-1 11 0-16,-1 5 2 0,-6 12 1 16,2 3 1-16,0 8 0 0,2 6 0 15,7 5 0-15,9-1-2 0,9-1 0 16,7-7-2-16,13-4 0 0,9-7 0 15,11-11 0-15,7-10 0 0,6-6 0 16,3-5 0-16,-1-9 1 0,-3 0 0 16,-6 0 0-16,-6-5-1 0,-10 5 1 15,-10 0-1-15,-7 7 0 0,-12 11 0 0,-10 3 0 16,-4 8-2-16,-5 5 1 0,-2 8 0 16,-1 5 1-16,5-3 0 0,6-4 1 15,8 1 1-15,3-7 0 0,10-7 1 16,5-8 1-16,10-9 0 0,11-10 0 0,9-6-1 15,11-8-3-15,8-8-4 0,8-2-8 16,1-5-15-16,-1 3-101 0,-1 2-103 16,-5-2-258-16</inkml:trace>
  <inkml:trace contextRef="#ctx0" brushRef="#br1" timeOffset="140794.07">20071 9310 394 0,'0'-22'82'0,"0"3"1"0,0 7-76 0,-6 5 2 16,-1 3 3-16,4-2 2 0,-1 2 3 15,-2-1 1-15,1 5 4 0,3-6 0 16,2 6-3-16,0-4-4 0,0 4-3 16,0 0-3-16,2 0-3 0,3 0-3 15,-5 0-2-15,5 0 0 0,-5-3 1 16,4 3-1-16,-4-5 1 0,0 0-1 16,4 2 3-16,-4-1 1 0,0 0 1 15,0 4 0-15,0-3-2 0,0 3 1 0,0 0-2 16,0 10-1-16,-6 1-1 0,-2 5 1 15,-8 10 1-15,-6 10 1 0,-5 9 1 16,-6 10 2-16,-5 1 0 0,-3 4 0 16,1 0 0-16,1-4 0 0,5-7 0 15,1-10-1-15,8-6-1 0,4-3 0 16,8-7-2-16,3-5 2 0,3-9 2 16,1-5 1-16,3-4 0 0,3-13-1 0,0-10 0 15,7-6-1-15,4-10-2 0,4-12-4 16,6-11-1-16,9-7 0 0,5 1 0 15,5 2 0-15,5 5 0 0,2 5 0 16,-1 14 0-16,-3 16 0 0,-6 11-1 16,-5 9 0-16,-9 9-1 0,-7 11 0 15,-7 11 0-15,-4 9 1 0,-5 12 1 16,-8 9 1-16,1 4 2 0,-4 1-1 16,-3 5 2-16,4-6-1 0,1-7 0 0,2-10 0 15,0-9 0-15,1-8 0 0,6-4 1 16,0-11 4-16,0-7 1 15,6-3 0-15,1-11 0 0,1-10 0 0,6-6 0 16,3-8-2-16,4-14-5 0,4-12-2 16,5-8-3-16,5-2 0 0,5 2 0 15,1 5-1-15,-1 7 1 0,3 17 0 16,-6 14 1-16,-4 13 0 0,-6 13-1 0,-8 10 0 16,-11 9 0-16,-8 10 1 0,0 12 2 15,-10 10 1-15,-3 3 1 0,-5 5 2 16,4-1 1-16,-1-1 0 0,3-4 0 15,3-9-2-15,4-11-1 0,1-6-3 16,4-6-5-16,-5-5-7 0,5-3-9 16,0-6-9-16,0-3-5 0,-3-4-97 0,3 0-95 15,0-8-228-15</inkml:trace>
  <inkml:trace contextRef="#ctx0" brushRef="#br1" timeOffset="141125.18">20792 9155 421 0,'5'0'87'16,"-5"13"1"-16,0 7-70 0,-10 11-1 15,3 15 0-15,-2 15 7 0,-9 8 5 0,-1 10 3 16,-1 0 0-16,-2 5-3 0,-2 1-7 16,6-4-5-16,2-9-5 0,4-10-3 15,7-12-4-15,1-11-2 0,4-10 2 16,0-14 0-16,4-15 0 0,-4-19 0 15,5-11-1-15,1-13 0 0,5-16-2 16,0-11-3-16,0-14-2 0,2-12 0 0,4-2 0 16,0-1 0-16,2 5 2 0,1 9 3 15,5 8 4-15,2 12 1 0,14 11 1 16,2 13 0-16,0 9 0 0,0 7-1 16,-2 2-2-16,1 9-3 0,-4 6-2 15,-6 8-5-15,-5 4-6 0,-6 6-8 16,-1 7-8-16,-3 2-11 0,-7 3-95 0,-2 5-98 15,-8 1-236-15</inkml:trace>
  <inkml:trace contextRef="#ctx0" brushRef="#br1" timeOffset="141263.81">20760 9617 499 0,'-3'3'105'15,"10"2"2"-15,14 1-87 0,13-2-10 16,14-1-4-16,14-3 2 0,6 0-3 15,6-7-13-15,5 0-100 0,-6 2-93 0,-8-5-242 16</inkml:trace>
  <inkml:trace contextRef="#ctx0" brushRef="#br1" timeOffset="145512.35">19017 10481 415 0,'-14'0'106'0,"4"0"4"0,5-7-58 16,5 0-14-16,8-1-11 0,10-1-6 15,15-4-5-15,15 0-4 0,22-8-1 16,20 0 2-16,20-2 1 0,24 2-1 0,14-2 0 16,12-2 0-16,9 7-1 15,-6 2-1-15,2 3-3 0,-4 1-1 0,-12 3-2 16,-10 2-1-16,-13 7-1 0,-20-4-1 16,-13 4 0-16,-14 0-1 0,-13 0 1 15,-14 0-1-15,-12 0 0 0,-8 3 0 16,-10-3 0-16,-3 0-1 0,-7 0-6 0,-7 0-9 15,-5-3-14-15,-11 3-105 0,-3-4-108 16,-3 4-267-16</inkml:trace>
  <inkml:trace contextRef="#ctx0" brushRef="#br1" timeOffset="149029.98">21613 9768 440 0,'7'-6'104'0,"0"-3"5"16,-1 0-66-16,-2-1-11 0,-4 0-6 15,3 1-5-15,-3 0-4 0,0-1-4 16,-3 1-4-16,3-2-1 0,-5 3-5 16,5-2-1-16,-7 1 0 0,7-2 0 15,-6 2 2-15,1-1-1 0,3 3 1 16,-4 1-1-16,-2 6 0 0,-3 0 0 0,-4 5 0 16,-6 4-2-16,-4 8 0 0,-6 4 0 15,-3 6 0-15,1 6-1 0,-1-1 1 16,3 4 0-16,8 0 0 0,5-1 0 15,9 2-1-15,9-2 1 0,14-5 0 0,7-4 0 16,12-4 0-16,8-5 0 0,4-5 0 16,6-12 1-16,5-5-1 0,2-7 0 15,-4 1 1-15,-1-5-2 0,0-2 1 16,-7-5 0-16,-7 6 0 0,-6 0 0 16,-9 6 1-16,-8-1 0 0,-9 5 1 15,-7 2 0-15,0 5 0 0,-9 0 0 16,-3 5 0-16,-1-2-1 0,-6 3-1 15,5-1-1-15,-1 2 1 0,4-1 0 0,3-1 0 16,2 0 0-16,6-5-1 16,12 0 1-16,2-5 0 0,6-2 0 0,5-4 0 15,0-7 0-15,4-1 0 0,-4-2 0 16,-2-4 0-16,-4-3 0 0,-6 1 0 16,-3 2 0-16,-10 2 0 0,0 2-1 15,-9 3 0-15,-4 4-1 0,-9 6 0 16,-4 8 0-16,-8 0 0 0,-4 11 0 0,-3 5 1 15,-5 2 0-15,8 2 0 0,3 1 1 16,3 1-1-16,11-2 1 0,8 2-1 16,13-6 0-16,3-1 0 0,13-6 1 15,13 0-1-15,12-5 1 0,9-10 0 16,5-1 0-16,2-2 1 0,-1-4-1 16,-5 1 0-16,-8-1 0 0,-10 1-1 15,-10 3 1-15,-8 2-1 0,-4 3 0 0,-8 4 0 16,-3 0-1-16,-9 0 0 15,-3 0 1-15,-2 6-1 0,-1 1 0 16,-4 3 0-16,0 2 1 0,0 1 0 0,3 4 0 16,1 0 1-16,6 1-1 0,2 0 0 15,3 0 1-15,4-1-1 0,11-1 0 16,0-3 1-16,5-2 0 0,2-3 0 16,3-3 0-16,4-5 1 0,1 0-1 15,1-8 1-15,3-1-1 0,1-1 0 0,1-2 0 16,5-1-1-16,-4-2 0 0,2 2-3 15,-4 1-2-15,-2 0-5 0,-3 1-6 16,-9 2-9-16,-6 3-11 0,-4 1-96 16,-7 5-99-16,-11 0-243 0</inkml:trace>
  <inkml:trace contextRef="#ctx0" brushRef="#br1" timeOffset="149343.76">22535 9951 195 0,'0'0'76'0,"-4"-5"11"0,-2 2-3 16,1-3-21-16,-3-1-2 0,-3-2-4 15,0-1-8-15,0 0-12 0,0-1-9 16,-2 1-5-16,3-1-2 0,0-1-1 16,0 1-5-16,1-2-2 0,-1 0-1 0,-1 0-2 15,-1-1-3-15,2-3-1 0,-3 3-1 16,-1 1 0-16,-1-4 0 0,0 6 0 15,-3 0-1-15,-4 5 0 0,-1 6 0 16,-3 4-1-16,-2 7-1 0,0 4-1 16,1 4 0-16,3 3-1 0,2 2-1 15,5-1-1-15,6 2-4 0,6 2-4 0,5 0-4 16,5 1-5-16,5-2-5 0,8-2-4 16,1-4-9-16,8-6-10 0,3-3-72 15,4-11-82-15,6 0-194 0</inkml:trace>
  <inkml:trace contextRef="#ctx0" brushRef="#br1" timeOffset="149691.35">22465 9913 253 0,'34'-25'199'0,"-8"2"-23"16,-7 4-94-16,-9 5-27 0,-6 4-17 16,-4 6-12-16,-13 4-8 0,0 3-8 15,-5 5-5-15,-4 3-2 0,1 0-1 16,-3 5 1-16,5-1-1 0,3 0 0 0,6-1-1 16,5-1 1-16,5-2 0 0,9-1 0 15,6-6 0-15,10-4 0 0,7-11 0 16,5-5 0-16,11-12-1 0,5-9 1 15,7-8-1-15,6-5-1 0,-2-7 1 16,1-11-1-16,-5-2-1 0,-8 2 1 16,-9 4 0-16,-7 4 0 0,-11 7 0 0,-9 9-1 15,-9 16-2-15,-7 9-1 0,-4 9 0 16,-10 10 1-16,-8 5-1 0,-9 16 1 16,-7 10 0-16,-5 16 3 0,-4 13 2 15,-3 11 0-15,1 8 1 0,2 7-1 16,7 4 1-16,7-2 0 0,5-7 0 15,11-11 1-15,10-11-1 0,7-8 0 16,16-12 1-16,4-17 1 0,10-11 0 16,14-6 0-16,9-5 0 0,9-8-3 15,2-6-8-15,4-4-13 0,2-5-100 0,-2-9-14 16,-8-4-92-16,-8-2-195 0</inkml:trace>
  <inkml:trace contextRef="#ctx0" brushRef="#br1" timeOffset="150214.98">21294 10178 435 0,'-13'-4'96'16,"2"-2"1"-16,4 1-69 0,3 5-5 16,0-6-3-16,4 0 1 0,8-1 1 15,3-1 2-15,10-4 1 0,12-2-2 0,11 0-4 16,6 1-4-16,15 2-3 0,9 7-4 15,21 4-2-15,6 0-1 16,7 8-1-16,6 5-2 0,14 4 0 0,0 2 0 16,1-4-1-16,-6 2 1 0,-1-2-1 15,-6 0 0-15,-10-1 0 0,-10-3 0 16,-10-5 0-16,-12 0-3 0,-12-1-7 16,-17 1-12-16,-15-6-15 0,-9 7-93 0,-11-7-99 15,-10 3-244-15</inkml:trace>
  <inkml:trace contextRef="#ctx0" brushRef="#br1" timeOffset="151275.9">20057 10126 472 0,'5'0'101'0,"-5"4"1"15,-8 9-84-15,-1 13-4 0,-3 14-6 0,-8 14-2 16,0 14 2-16,-1 2 0 0,-5 5 0 16,5 2 2-16,-2-4 1 0,4-5-1 15,3-9 1-15,2-7-2 0,2-7 0 16,5-4-1-16,3-10-2 0,4-2-1 16,0-10-1-16,4-5 1 0,5-14-1 15,5-6 1-15,6-10-1 0,3-12-2 0,8-5-1 16,3-8-2-16,7-7-2 0,3-1 0 15,-2 4-1-15,-6 5 0 0,-1 9 1 16,-6 6 1-16,-3 15 1 16,-9 10-1-16,-10 16-1 0,-7 12 1 0,0 9 0 15,-13 8 1-15,-6 13 2 0,-6 8 2 16,-3 0 2-16,-4 2 1 0,-1-3 1 16,0-1 0-16,7-6 1 0,0-1-2 15,7-3-2-15,5 1 0 0,9 2-1 0,5-5-2 16,11-2-1-16,7 0-3 0,3-8-4 15,2-6-6-15,5-10-8 0,1-4-11 16,0-7-93-16,1-4-96 0,3-11-230 16</inkml:trace>
  <inkml:trace contextRef="#ctx0" brushRef="#br1" timeOffset="152182.25">20744 10933 539 0,'-7'-29'114'16,"-3"1"0"-16,-3 9-100 16,-1 15-3-16,0 4-5 0,-6 9-4 0,6 0 1 15,-6 3 1-15,2 4 1 0,1 6 0 16,0 7 1-16,1 3 0 0,-1 7-1 16,3 2-1-16,1 6-1 0,0 0-1 0,4-6 0 15,6 3-1-15,3-3 0 0,8-4 0 16,10-5 1-16,7-7-1 0,8-7 1 15,8-9-1-15,5-9-1 0,8-3 0 16,5-10-1-16,-4-5 0 0,0 2 0 16,-11 0 0-16,-5 1 0 0,-9 4 2 0,-9 3 0 15,-12 8 0-15,-4 0 0 0,-5 4 1 16,-5 1 0-16,2 1 0 0,-2 0-1 16,-1-1 1-16,4-2 0 0,2-3 0 15,6 0 0-15,3-3 0 0,4-5-1 16,4-5 1-16,1-5-1 0,4-4 0 15,-5-3 0-15,-5-3-1 0,-5-1 1 16,-7-1-1-16,-10 0 1 0,-7 7-2 16,-9 4 1-16,-2 7-1 0,-5 12 0 15,-5 0 0-15,4 12 0 0,2 7 0 16,6 3 1-16,6 0-1 0,12 6 0 0,8-2 1 16,19-1 0-16,10 0-1 0,16-1 1 15,7-6 0-15,17-6 1 0,9-8-1 16,8-4 1-16,0-3-1 0,0-11 1 15,-1-7 0-15,-7-3-1 0,-10-1 1 16,-14 0 0-16,-15-1 0 0,-13-1 2 0,-14 6 0 16,-17 5 0-16,-10 6 0 0,-14 5 0 15,-10 5 0-15,-11 5-1 0,-8 5-1 16,-2 5 0-16,-1 2-1 0,3 1 0 16,8 0 0-16,6 0 0 0,12-2 0 15,12 0 0-15,13-4 0 0,13-2 0 16,15-3 0-16,12-3-1 0,14-4 1 15,9-7-1-15,4-1 1 0,5-3-1 0,-5 0 1 16,-10-1-1-16,-8 3 0 16,-13 2 0-16,-9 7 1 0,-12 0-1 15,-8 4 0-15,-7 8 1 0,-6 4 0 0,-7 2 0 16,0 0 1-16,1 3-1 0,-1 0 1 16,7-2 0-16,3-2-1 0,10-7 1 15,2-4 0-15,16-6 0 0,8-12 0 16,10-9 1-16,13-6-1 0,13-9 0 15,3-9 1-15,3-13-1 0,-1-9-1 0,-2-8 1 16,-5-5-1-16,-5 3 0 0,-13 1 0 16,-5 4 0-16,-10 14-1 0,-7 10 1 15,-11 13-2-15,-9 11 0 0,-15 11 1 16,-8 13-1-16,-8 9 0 0,-10 13 0 16,-2 12 1-16,-8 6 0 0,-1 12 1 15,-3 13 1-15,3 8 0 0,7 0-1 16,5 2 1-16,7-5 0 0,11 1 0 0,10-8 0 15,18-11 0-15,9-11 0 0,18-6 0 16,10-7 1-16,10-7-1 0,7-10 1 16,7-5-1-16,0-6-3 0,2-6-10 15,-3-4 77-15,-4-2-195 0,-7-3-118 16,-7-3-331-16</inkml:trace>
  <inkml:trace contextRef="#ctx0" brushRef="#br1" timeOffset="153204.45">23606 9981 434 0,'-5'0'95'0,"2"4"1"16,3-4-70-16,-6 11-8 0,6 0-6 16,-6 0 0-16,6-1 1 0,0-2 1 15,-4-2 0-15,4-2 0 0,0-4-3 16,0 0-1-16,4 0-2 0,-4-4-2 15,0-1 0-15,3-1-3 0,-3 0-1 0,0-1-1 16,-3 1 0-16,-3 6 0 0,-6 0 0 16,-2 4 0-16,-2 6 1 0,-4 3 0 15,-4 3 0-15,2 3 0 0,2-2 0 16,2-1 0-16,11-3-1 0,7-4 0 16,7-6 0-16,11-3-1 0,6-10 0 15,6-5-1-15,3-10 1 0,0-6-1 0,-6-2 0 16,-2-3 2-16,-7 5 2 15,-7 4 1-15,-3 7-1 0,-8 12 1 0,0 8 0 16,-6 12-1-16,-3 5-1 16,1 5-1-16,-6 5-1 0,2 0 1 15,-1 0-1-15,5-1 0 0,2-4-4 0,6-2-4 16,0-4-7-16,2-4-8 0,6-4-96 16,8 0-97-16,-1-5-236 0</inkml:trace>
  <inkml:trace contextRef="#ctx0" brushRef="#br1" timeOffset="153778.76">24247 9647 468 0,'-9'0'99'0,"-8"13"0"16,-4 5-83-16,-7 15-1 0,-2 12-4 15,-5 12 3-15,-4 10 2 0,-6 7 4 16,-1 1 1-16,-2 10 0 0,2 5-3 16,3 3-2-16,5-6-3 0,8-4-4 15,9-5-4-15,8-5-2 0,6-13 0 16,2-14-2-16,5-14 0 0,0-9 0 0,0-8 1 16,5-12 1-16,2-10 1 0,4-11-1 15,5-9 0-15,3-11-1 0,4-20-5 16,7-15-4-16,-1-9-5 0,4-9-4 15,2-8-2-15,0-8 0 0,6 1 1 16,-1 12 3-16,4 10 4 0,3 14 4 16,-2 12 4-16,-3 18 2 0,-2 19 0 15,-3 15 1-15,-4 6 1 0,-8 16 0 16,-7 6 2-16,-3 10 2 0,-11 9 2 16,-4 5 1-16,-3 4 1 0,-9 0-1 0,-7 3 0 15,-3-3-1-15,-8-4-1 0,2-8 0 16,-4-7-2-16,0-6 1 0,-2-8-1 15,0-6 0-15,0-4-1 0,1-7-2 16,0-8-9-16,1 0-11 0,2-7-107 16,5 1-103-16,6-1-267 0</inkml:trace>
  <inkml:trace contextRef="#ctx0" brushRef="#br1" timeOffset="154459.79">24558 10587 392 0,'0'-11'109'0,"-9"3"3"16,3-2-3-16,-4 2-73 0,0 1-11 15,-3 1-6-15,-5 0-3 0,2 1-1 16,-7 5-2-16,-1 0-5 0,-1 6-1 15,-6 4-1-15,2 5-2 0,-3 4-1 0,-2 5-1 16,3 4 0-16,4 4-1 16,2 2 0-16,4 4 0 0,2 2 0 15,12 2 0-15,3 1 0 0,8-3-1 16,8 0 1-16,3-3 0 0,11-6 0 0,3-8 0 16,2-4 0-16,7-9 0 0,1-5-1 15,1-5 0-15,-5-9 0 0,-2-2 0 16,-2-3 0-16,-5 0 0 0,-10-1 0 0,-2 3 0 15,-8 3 1-15,-1 6-1 0,-5 3 1 16,0 9-1-16,-6 2 1 0,1 5 0 16,-3 1-1-16,2 2 1 0,0 2 0 15,6 0 0-15,0-4 0 0,6-3 0 16,8-5 0-16,4-2 0 0,3-7 1 16,5 0-1-16,2-11 0 0,4-7 0 0,-1-7-1 15,-5-6 0-15,-4-8-1 0,-4-5 0 16,-9-3 0-16,-4 2 0 15,-10 1 0-15,-8 9 0 0,-4 10 0 0,-8 8 0 16,-2 9 1-16,-5 8 0 0,-3 11-1 16,-2 9 1-16,4 8 0 0,4 8 0 15,-1 5-2-15,8 4-5 0,5 2-4 16,9 0-8-16,8-5-6 0,13-7-9 16,6-6-94-16,8-10-94 0,8-2-227 15</inkml:trace>
  <inkml:trace contextRef="#ctx0" brushRef="#br1" timeOffset="154843.82">25035 11065 492 0,'-7'8'104'0,"-1"1"1"0,-4 4-89 0,0 4-4 16,1 0-4-16,-6 1 1 0,2-5 1 15,-2-2 4-15,2-4 3 0,2-2 1 16,2-5 0-16,4 0-3 0,7-3-2 15,11-4-2-15,3 1-4 0,7-4-5 16,6-1-3-16,6-1 0 0,0 1 0 16,0 2 0-16,0 0-1 0,-1 3 1 15,-5 2 1-15,-3 4 0 0,-5 0 1 16,-5 11 1-16,-6 3-1 0,-8 5 1 16,-7 6 0-16,-8 4-1 0,-8 4 1 15,-6 5-1-15,-9-1 0 0,-4 1 0 0,-3-1 1 16,-1-3 0-16,2 0 0 0,7-4 1 15,5-3 0-15,11-4 0 0,5-2-1 16,13-4 1-16,3 0-2 0,9-3 1 16,14-2 0-16,5-3-1 0,10-4 1 15,6 1-1-15,5-3 1 0,1-3 0 0,3 0-1 16,-8-6 0-16,-7 2-2 0,-9 0-3 16,-5-1-8-16,-9 2-12 0,-8 0-106 15,-7 3-107-15,0-9-268 0</inkml:trace>
  <inkml:trace contextRef="#ctx0" brushRef="#br1" timeOffset="160711.79">838 14277 290 0,'-4'0'68'15,"-4"0"4"-15,2 5-45 0,-3 0-3 0,0 1-3 16,0 3 1-16,2 5-2 0,-1 3-2 16,1 8 0-16,7 7-3 0,-4 8 1 15,4 7 2-15,0 6 0 0,0 10 2 16,6 8-2-16,-2 5-3 0,3 3-2 15,-2 6-3-15,-1-2-3 0,4 1-1 16,-3-8-3-16,2 0 0 0,0-11-1 16,-2-5-1-16,1-9 1 0,0-9 0 15,1-6 0-15,-2-9 0 0,-1-8 0 0,-4-7 1 16,6-6 2-16,-6-6 0 0,0-5-1 16,0-7 0-16,-6-8 0 0,6-5 0 15,-7-10-4-15,0-5-2 0,3-8-2 16,-3-7-1-16,-1-6-1 0,1-8 0 15,-1-7 0-15,4-1 2 0,4-4 0 16,0 2 3-16,0 3 1 0,7 6 2 0,3 9 0 16,0 12 2-16,1 7 0 0,3 12 0 15,3 9-1-15,1 13 0 0,5 8 0 16,3 13 0-16,1 6-1 0,0 9 1 16,2 8 0-16,-3 3 0 0,-1 2 1 15,-6-3-1-15,-4 3 0 0,-5-4 0 16,-3 0 0-16,-7-2 1 0,0-3-1 15,-10 0 0-15,0-3 0 0,-7-4 0 0,-2-3-1 16,-9-5 0-16,-1-6 1 0,-6-8-2 16,-1-3 1-16,-5-11 0 15,2-2-1-15,1-8 0 0,7-2 0 0,6 1 0 16,6-3 0-16,10 0-4 0,9 0-8 16,6 6-10-16,8-1-98 0,7 3-98 15,6-1-246-15</inkml:trace>
  <inkml:trace contextRef="#ctx0" brushRef="#br1" timeOffset="162138.18">1460 15329 426 0,'7'-13'94'0,"2"3"0"16,3 6-69-16,0 4-13 0,0 0-6 0,1 6-4 15,-3-2-1-15,-4 2-1 0,1 2 1 16,-2-2 2-16,-5-1 2 16,0-1 5-16,3 0 6 0,-3-4 3 0,0 0 3 15,0 0 0-15,0 0-2 0,-3 0-2 16,3-6-5-16,-8 1-5 0,1 0-3 15,-2-1-3-15,-5 1-1 0,2-2 0 0,-3 7 0 16,-1-6-1-16,-4 6 0 0,4 4 0 16,-3 9-1-16,5 4 1 0,0 9 0 15,0 8 0-15,3 8 0 0,3 4 1 16,2 4 1-16,6 4 0 0,0 2 0 16,0-5 0-16,11-5 0 0,3-3 0 15,5-6 0-15,9-7 0 0,5-11-1 16,5-9 1-16,2-10-1 0,6-4 0 0,3-10 1 15,2-8-1-15,-4-5 0 0,-3-4 0 16,-4-2 0-16,-4-1-1 0,-9 0 1 16,-8 2-1-16,-8 6 0 0,-8 6 0 15,-3 7 0-15,-7 7 0 16,0 10 1-16,-6 7 0 0,1 10 1 0,-2 4 0 16,1 4 0-16,3 3 0 0,0-1 0 15,7-5 0-15,3-1-1 0,6-7 1 16,5-6-1-16,7-9 0 0,4-6 1 0,10-12-1 15,1-6 1-15,1-8-1 0,4-4 0 16,-4-7-1-16,-1-4 1 0,-11-5-1 16,-6 2 0-16,-16 2-1 0,-5-2 1 15,-16 4-1-15,-8 6 1 0,-7 11-1 16,-4 11 0-16,-6 15 0 0,0 13 0 16,-1 10 1-16,5 13-1 0,1 5 0 0,4 3-2 15,9 2-2-15,4-4-3 0,12-1-3 16,12-7-5-16,6-3-4 0,11-2-5 15,7-8-6-15,8-3-89 0,6-9-88 16,5-5-219-16</inkml:trace>
  <inkml:trace contextRef="#ctx0" brushRef="#br1" timeOffset="162627.45">2359 15677 477 0,'-3'-4'105'0,"3"-1"0"15,0 5-79-15,0 3-12 0,0 2-7 16,0 2-5-16,0 1-1 0,0-1 0 15,0 0 1-15,-8-1 2 0,2-2 2 16,-1-4 3-16,-4 0 1 0,3 0 1 16,1-4 0-16,1 1 0 0,2-1-2 15,4-9 1-15,4 9-8 16,4-2 0-16,5 1-1 0,4 0-1 16,1 5 1-16,5-3-1 0,-2 3 1 0,4 5-1 15,-3 3 1-15,1 4 0 0,-3 4 1 16,-5 4-1-16,-8 3 1 0,-7 4 1 15,0 3 1-15,-7 4 0 0,-7 3 0 16,-2 1 0-16,-2 2 0 0,-2-2-1 16,2-5 0-16,4-3-1 0,1-4 0 15,5-5 0-15,3-4 0 0,5-5 0 0,10-4 0 16,6-1 1-16,11-7 0 0,5 0 0 16,9 0 0-16,3-11 0 0,10 1 0 15,1-6-1-15,1 1-1 0,-6-4-1 16,2-1-4-16,-5 2-8 0,3 1-12 15,-10 4-105-15,-6 0-103 0,-6 1-264 16</inkml:trace>
  <inkml:trace contextRef="#ctx0" brushRef="#br1" timeOffset="163288.87">2760 14587 465 0,'-21'-15'107'15,"2"3"0"-15,8 4-74 0,2 5-14 16,9 3-8-16,0 0-5 0,13 4-3 16,1 1 0-16,5-1 2 0,5-4 3 15,4 4 2-15,6-4 3 0,4-4 1 16,9-2 1-16,1 2-1 0,8-2-2 16,0 1-2-16,7 3-3 0,-3 2-3 0,-4 0-2 15,-2 0 0-15,-3 2-1 16,-6-2 1-16,-5 4-1 0,-7 0-1 0,-6 0-1 15,-7 3-1-15,-8-1-2 0,-12 5-4 16,0 1-9-16,-17 3-8 0,0 3-51 16,-12 1-48-16,1 4-86 0,-11-2-197 15</inkml:trace>
  <inkml:trace contextRef="#ctx0" brushRef="#br1" timeOffset="163679.79">2922 15139 352 0,'-11'5'91'0,"-1"0"3"0,4 0-46 16,0-1-11-16,0-1-8 0,-1-3-7 15,6 5-5-15,-2-5-2 0,-1 5-4 16,6-5-2-16,-5 0-3 0,5 0-2 16,0 0 0-16,0 0-2 0,0 0 1 0,0 0-1 15,0 0 0-15,0 0 0 0,0 3 0 16,0-3 1-16,5 0-1 0,-1 0 0 16,-1 5 0-16,4-5 1 0,6 4 0 15,3-4 2-15,5 0 0 0,7-4 2 16,6 4 1-16,6-6 0 0,10 3 1 15,3 3-2-15,2-4 0 0,4 4-1 16,-2 0-2-16,-1 0-1 0,2-5-1 16,-9 5-1-16,0 0-7 0,-9 4-8 15,-5 1 20-15,-8 2-126 0,-9 6-101 16,-11-2-263-16</inkml:trace>
  <inkml:trace contextRef="#ctx0" brushRef="#br1" timeOffset="167348.19">4533 12207 346 0,'0'0'75'0,"-3"0"1"0,3 7-56 16,-6 0-11-16,0 5-7 0,3-1-1 15,3 4 1-15,-5 0 3 0,5 2 4 16,0 6 3-16,0 3 4 0,0 6 2 15,0 11 2-15,-5 6-1 0,0 9-1 16,-1 6-5-16,-3 5-3 0,-2 4-3 16,1 5-3-16,-1-3-1 0,6-7-1 15,-2-6-1-15,4-8 0 0,-2-11 0 16,5-11 0-16,0-11 2 0,-3-10 4 16,3-6 1-16,0-5 1 0,3-5 1 0,0-3-1 15,0-4 1-15,-3-5-3 0,9-7-3 16,-9-9-2-16,0-4-1 0,0-4 0 15,0-1 0-15,0-4-1 0,0 5 1 0,3 3-1 16,1 5 0-16,2 5 0 0,-1 8 0 16,1 5-1-16,1 5 1 0,-4 5 0 15,-3 5-1-15,4 11 1 0,-4-3-1 16,0 4 1-16,0 1 0 0,-4 2 0 16,4-2 0-16,-3-3 0 0,3-2 0 15,0-2 1-15,0-3-1 0,0-3 0 16,0 0 0-16,0 0 1 0,0 0-1 15,0-5 0-15,0 3 0 0,0 2 1 16,0-7-1-16,-5 7 0 0,5-5 0 0,-6 5 0 16,6-5 0-16,-6 5 0 0,6-4 0 15,-4 1 0-15,4-6 1 0,0-3-1 16,0-7 0-16,4-5 0 0,0-8 1 16,1-10-1-16,-5-12 0 0,0-5 0 15,0-4 0-15,-7-2 0 0,0 1 0 16,-2 6-1-16,0 8 1 0,3 7 0 15,1 11 0-15,1 7 0 0,4 5 0 0,0 4 0 16,9 4 0-16,9 0 0 0,5-2 0 16,8 3 0-16,11-2 0 0,0-2 0 15,7 1 0-15,5 2 0 0,-1-1 1 16,3 4-1-16,-3 1 1 0,2 3-1 16,-1 5-2-16,-6 5-7 0,-6 3-64 15,-9 5-37-15,-9 7-81 0,-8-1-191 16</inkml:trace>
  <inkml:trace contextRef="#ctx0" brushRef="#br1" timeOffset="167558.62">4550 12578 435 0,'-21'0'96'16,"10"6"1"-16,3-6-74 0,8 7-6 15,8 2-8-15,7-1-5 0,2-2 1 16,5 2 0-16,1-3 2 0,5-5 3 0,0 0 2 15,6 0 0-15,2-6 1 0,2-3-1 16,2-2 0-16,1 0-4 0,3 1-2 16,5 1-4-16,-4 4-10 0,-3 5-31 15,-5 0-73-15,-5 6-91 0,-9-6-220 16</inkml:trace>
  <inkml:trace contextRef="#ctx0" brushRef="#br1" timeOffset="168512.05">5354 12175 292 0,'-4'-7'65'0,"-1"4"0"0,-3 3-50 16,2 0-2-16,-3 0-7 0,1 7-3 15,-3-2 3-15,-1 1 6 0,0 0 4 0,0-1 4 16,0-2 2-16,2 3 1 0,-1 3 1 16,-2 2-3-16,-2 6-4 0,2 9-3 15,0 11-2-15,4 15-2 16,0 7 0-16,-1 5 0 0,4 8-2 16,2 5-1-16,1 1-2 0,3 1-1 0,0-2-1 15,0-6-1-15,0-6 0 0,0-10 0 16,9-6-1-16,2-14 1 0,-1-12 0 15,3-10 2-15,3-6 0 0,1-7 1 0,3-5 0 16,0-5 0-16,-2-10 0 0,-3-9-1 16,1-9-1-16,-3-12-3 0,-3-5-3 15,-4-9-3-15,-2-8-2 0,-4-8-2 16,0-7 1-16,0-2 0 0,3 3 1 16,2 1 6-16,1 9 3 0,2 7 4 15,0 12 2-15,5 15-1 0,3 16 1 16,2 8-1-16,4 11-1 0,-2 7-3 0,3 8-1 15,-3 9 0-15,6 2 0 0,-5 9-1 16,-1 2 1-16,-1 7 0 0,0 1-1 16,-4 1 1-16,-6 2 0 0,-3 0 1 15,-6-1-1-15,-6-3 1 0,-8-6 0 16,-3-1 0-16,-7-2 0 0,-4-5 0 16,-4-3 0-16,-2-8-1 0,-2-4 0 15,0-8 0-15,0-6 0 0,-1-5 0 16,4-7-1-16,9-5-3 0,5-4-4 0,9-2-8 15,10-2-10-15,6-4-84 0,5 1-85 16,5 0-213-16</inkml:trace>
  <inkml:trace contextRef="#ctx0" brushRef="#br1" timeOffset="190277.07">6005 12851 477 0,'0'-6'100'0,"3"1"1"16,4 0-88-16,-1 11-5 0,-6 4-4 15,2 0-2-15,-2 0-1 0,0-3 0 16,0 0 1-16,0-3 0 0,-2 0 2 15,2-4 0-15,0 0 1 0,6 0 1 16,-4 0 0-16,4 0 0 0,0 0 0 16,2 3-2-16,-4-3 0 0,1 0-2 0,-5 0 0 15,0 4 0-15,0-4 0 0,-3 0 0 16,-3 5 1-16,1-5 0 0,1 3 1 16,4-3-1-16,-6 4 0 0,6-4 0 15,-5 4-1-15,5-4 0 0,-4 3-1 16,4-3 0-16,-5 3 0 0,5-3 0 15,0 0 0-15,-5 5 0 0,5-5-1 0,0 0 1 16,0 0 0-16,0 0 0 0,0 0-1 16,0 0 1-16,0 0 0 0,0 0 0 15,0 0-1-15,0 0 1 0,0 0-1 16,0 0 1-16,0 0 0 0,0 0 0 16,0 0 1-16,0 0 1 0,0-6-1 15,-4 1 1-15,4 1-1 0,0 0 1 16,0-3-1-16,0 1-1 0,0 2 1 15,0 0-1-15,0 4 1 0,0-3-1 16,0 3 0-16,0 0 1 0,0 0-2 0,0 0 1 16,-3 0 0-16,3-3 0 0,-5 3-1 15,5-4 1-15,-3-1 0 0,3-2 0 16,-6 0 0-16,6-3 0 0,-7 2 1 16,2-1-1-16,-2 3 0 0,1 1 0 15,-4 5 0-15,0 4-1 0,-3 7 1 16,-4 5-1-16,0 5 0 0,-3 10 1 0,-5 5 0 15,4 6 0-15,-4 2 2 0,4 1 0 16,1 4 2-16,4 1-1 0,9-7 1 16,7-2-1-16,11-3 0 0,9-6-1 15,9-5-1-15,7-11 0 0,16-8 0 16,9-8-1-16,-2-5 0 0,12-7 0 16,-2-6 0-16,2-5 0 0,-4-2 0 15,-10-2-1-15,-10-1 1 0,-6 4 0 16,-13 2-1-16,-5 4 1 0,-10 5 1 15,-6 7 0-15,-7 6 1 0,-4 5 2 0,-3 5 0 16,-2 5 2-16,-2 4-1 0,2 0 1 16,-1 1-2-16,4-3 0 0,6-2-1 15,0-4-1-15,12-4-1 0,1-7 0 16,8-4-1-16,5-7 1 0,5-3-1 16,4-5 1-16,3-3-1 0,-4-8-1 0,0-2 1 15,-11-2 0-15,-7-5-1 0,-16 0 0 16,-8 1-1-16,-13 4 1 0,-11 4-1 15,-7 11 0-15,-6 12 0 0,3 15 1 16,-2 10-1-16,8 9 0 0,0 8 1 16,8 2 0-16,3 5 0 0,9 0 0 15,4 1 1-15,7-5-1 0,10 0 1 16,7 1-1-16,7-4 1 0,10-5-1 16,10-9 0-16,8-9 1 0,12-12-1 0,7-6 0 15,1-8 1-15,5-10-1 0,-4-6 1 16,-8-2-1-16,-3-2 1 0,-17 2 0 15,-5 3-1-15,-9-2 1 0,-7 6 0 16,-11 5 0-16,2 3-1 0,-10 5 0 16,0 3 1-16,-5 4-1 0,-1 5-1 15,0 0 1-15,-3 0 0 0,1 7 0 16,-2 0 0-16,4-4 0 0,2 1 0 0,0 0 0 16,4-4 0-16,0 0 0 0,0 2 0 15,0-2 0-15,0 0 0 0,0 0 0 16,0 0 0-16,0 0 0 0,0 0 0 15,0-2 1-15,4 2-1 0,-4 0 0 16,0 0 1-16,0-4-1 0,0 4 1 16,0-4-1-16,0 4 0 0,0-3 0 15,0 3 0-15,0-6 0 0,0 6 0 0,0-3 0 16,0 3 0-16,0 0 0 0,0 0 0 16,0 0 0-16,0 0 0 0,0-4 0 15,0 4 0-15,0 0 0 0,0 0 0 16,0 0 0-16,0 0 0 0,0 0 0 15,0 0 0-15,0 0-1 0,0 0 1 16,4 0 0-16,-4 0 0 0,4 0 0 16,3 0-1-16,0 0 1 0,0-4 0 0,1 4 0 15,2-3 0-15,-3 3 0 0,1-5 0 16,-2 5 0-16,-3-7 0 0,2 2 0 16,-1-2 1-16,-4-1-1 0,0-2 1 15,-4 0-1-15,-4-6 0 0,-5 2 0 16,-1-1 0-16,-3 4 0 0,1 4-1 15,-4 7 1-15,-1 7 0 0,-1 11-1 0,1 11 1 16,-2 4 1-16,-2 6-1 16,-2 6 0-16,1 0 1 0,2-2-1 0,4-5 0 15,7-1 0-15,7-4 0 0,6-6 0 16,15-6 0-16,2-13-1 0,10-8 1 16,9-5 0-16,0-15 0 0,3-7 0 15,8-4 0-15,-3-5 1 0,-2 3-1 16,-3 1 0-16,-8 3 0 0,-9 10 0 15,-3 7 0-15,-12 5-1 0,-7 7 1 16,-2 9-1-16,-8 6 1 0,-4 4-1 0,0 3 1 16,-4 3 1-16,4 0-1 0,1-2 1 15,3-4-1-15,10-2 1 0,7-4 0 16,9-7 0-16,13-6 0 0,9-5 0 16,12-11 1-16,10-9-1 0,6-12 0 15,2-11-1-15,4-13 0 0,-1-8-1 16,-7-6-2-16,-6-2-1 0,-10 1 0 0,-11-2-2 15,-12 3 0-15,-10 10-1 0,-15 8 2 16,-6 10 0-16,-12 15 2 0,-6 11 1 16,-7 21 0-16,-2 11 1 0,-3 17 0 15,-5 10 1-15,-1 12 0 0,2 4 1 16,3 12 1-16,2 9 1 0,2 9 1 16,5-1 1-16,6 2-1 0,7-9 1 15,10-1-1-15,5-12-1 0,15-15 0 16,11-14-2-16,13-15 1 0,9-11 0 15,14-8-1-15,8 0 0 0,4-14-4 0,5-5-10 16,0-3-14-16,1 2-112 0,-6 0-113 16,-8-10-284-16</inkml:trace>
  <inkml:trace contextRef="#ctx0" brushRef="#br1" timeOffset="190534.89">4948 13777 383 0,'-56'0'0'16,"12"-8"-55"-16,6-1-273 0</inkml:trace>
  <inkml:trace contextRef="#ctx0" brushRef="#br1" timeOffset="190804.7">4382 13443 484 0,'-29'-22'115'15,"9"-1"3"-15,6 11-81 0,14 6-7 16,7 6-8-16,18 0-8 0,23 4-4 16,19 2-5-16,21 0-2 0,28 0 0 0,29 0 1 15,23-2 0-15,23-1 1 0,16 4-1 16,23-1 1-16,9 3 0 0,10 6 0 16,-4-1-1-16,3 3-1 15,-6-1-1-15,-10-3 0 0,-15-2 0 0,-10-6-1 16,-16 0 1-16,-19-5 0 0,-21-7 1 15,-23 2 2-15,-22-2 0 0,-28 1 1 16,-16 0-1-16,-22-1 1 0,-16 2 0 16,-18 5-3-16,-10-4-9 0,-11 4-12 15,-11 3-15-15,-7 1-100 0,-7 2-107 0,-6-3-260 16</inkml:trace>
  <inkml:trace contextRef="#ctx0" brushRef="#br1" timeOffset="191943.64">5824 13523 389 0,'0'-18'87'0,"5"2"1"0,-3-1-60 0,4 4-13 16,0 4-9-16,-1 2-4 0,-3 0-1 15,-2 4 0-15,6-1-1 16,-6 4 0-16,0-7 3 0,0 3 3 0,-5-2 3 16,5 0 1-16,0-2 3 0,0 1 0 15,0 0 0-15,0 0-1 0,0 1-3 16,0 0-3-16,0 2 0 0,0 4-2 0,0-7-1 16,0 7 0-16,-3 0 0 0,3 0-1 15,-5 0 0-15,5 0 0 0,-6 0 0 16,6 0-1-16,-2 7 0 0,2-2 0 15,-5 6 0-15,5 6 2 0,-4 7 2 16,4 11 1-16,-3 6 1 0,3 6 1 16,-6 9 0-16,0 8 1 0,0 4-2 15,-2 0-2-15,1 0-1 0,1-1-1 16,-1-4-1-16,0-8 0 0,4-6 0 0,0-9 0 16,3-10 0-16,0-8 0 0,0-5 0 15,0-7 2-15,5-6 0 16,3-4-1-16,2-8 1 0,6-7 0 15,-2-7-1-15,7-14 0 0,2-8-1 0,0-7-1 16,5-6 0-16,7-4-1 0,-2 2 1 16,1 8-1-16,8 9 0 0,-2 12 0 0,2 10 0 15,0 13 0-15,-7 10-1 0,-2 10 1 16,-1 10 0-16,-12 9 0 0,-2 11 0 16,-9 7 0-16,-9 4 0 0,-7 3 0 15,-6 4 1-15,-7 2 1 0,0-4 0 16,-4 1 2-16,-5 3 0 0,2 2 0 15,5 0 0-15,5-2 0 0,3-3-1 16,4 1-1-16,1-5 1 0,9-5-2 16,9-8 1-16,1-7-1 0,4-4 0 15,5-5-1-15,4-10-3 0,6-6-7 0,3-7-12 16,-3-11-105-16,2-5-104 0,3-6-264 16</inkml:trace>
  <inkml:trace contextRef="#ctx0" brushRef="#br1" timeOffset="193044.71">6769 14116 523 0,'0'-19'113'0,"0"2"0"16,5 5-94-16,-5 3-5 0,2 3-7 16,-2 2-2-16,-6-1-3 0,-6 0 1 15,-2-1-1-15,-2-1 4 0,-3 2 1 16,-2 5 3-16,2 0 0 0,0 7 1 15,6 8 1-15,0 11-1 0,4 7-3 16,-1 6-2-16,2 11-2 0,6 4-2 0,2 4 0 16,6 5 0-16,5-7-1 0,14-4 0 15,6-10 0-15,8-12 0 0,4-10 1 16,8-15-1-16,-2-16 0 0,3-10 0 16,-1-7 1-16,-4-4-1 0,-2-1-1 15,-5 1 1-15,-5 2 0 0,-5 11-1 16,-2 6 1-16,-6 10-1 0,-5 6 0 0,-2 5 0 15,-3 4 0-15,-2 5 0 0,2-2 0 16,-2 1 1-16,0-2-1 0,2-3 0 16,2-3 1-16,-1-3-1 0,5-5 0 15,-4-11 1-15,7-2-1 0,-7-7 0 16,0-8 0-16,-4 0 1 0,-8-7-1 16,-2 1 0-16,-9 0 1 0,-10 1-1 0,-8 7 1 15,-5 7-1-15,-3 3 0 16,-3 12 0-16,-3 4 0 0,1 14 1 15,3 4-1-15,9 7 0 0,4 2 1 16,11 5-1-16,11 0 1 0,9 2-1 0,13 0 0 16,13-5 0-16,11-4 0 0,6-11 0 15,9-6 0-15,9-8 0 0,2-16 0 16,3-6 0-16,-1-5 1 0,-5-3-1 16,-1-4 1-16,-6 1 0 0,-9-1-1 0,-12 3 1 15,-11 3 0-15,-9-4 0 0,-19 1-1 16,-7 4 1-16,-12 4 0 0,-9 7-1 15,-5 8 1-15,-5 8-1 0,-3 7 1 16,-1 9-1-16,3 7 1 0,2 7-1 16,5 1 1-16,4 1-1 0,4-1 1 15,4 3-1-15,11-2 1 0,4-3-1 16,8-4 1-16,8-6 0 0,8-4 0 0,6-5 0 16,9-10 0-16,4-13 0 0,4-1 0 15,3-7 1-15,-4-2-1 0,-1 0 0 16,-5 0 0-16,-7 7-1 0,-7 10 0 15,-8 6 0-15,-6 0-1 0,-7 13 1 16,-9 11 0-16,0 5 0 0,-4 8 0 16,-2 4 1-16,1-1 0 0,1 1-1 15,2-3 0-15,8-10 0 0,3-9 0 16,9-8 0-16,7-11 0 0,6-15 0 0,6-14 0 16,14-13 1-16,7-14-1 0,6-10 1 15,7-15-1-15,3-9 1 0,-1-8-1 16,-5-1-1-16,-9 6 0 0,-10 1 0 15,-10 4-1-15,-10 9 0 0,-12 14 0 16,-8 14-1-16,-6 16 0 0,-14 12 1 16,-9 17 0-16,-5 17 1 0,-5 15-1 0,-5 9 1 15,-4 11 0-15,1 6 1 0,6 14 1 16,4 11 0-16,4 6 1 0,8 5 1 16,2 4 0-16,13 1 0 0,4 3 0 15,6-10 0-15,9-13-1 0,6-14 0 16,13-12-1-16,6-8 1 0,10-15 0 15,8-13 0-15,6-14-1 0,3-10 1 16,3-8 0-16,2-6-4 0,-1-6-5 16,-5-5-12-16,-8 0-15 0,-5-1-103 15,-9 2-108-15,-11 6-268 0</inkml:trace>
  <inkml:trace contextRef="#ctx0" brushRef="#br1" timeOffset="194214.26">9244 13249 513 0,'-34'-19'117'16,"2"-3"1"-16,6 3-87 0,12 2-6 15,9 11-9-15,10 6-7 0,6 0-3 16,7 0-2-16,11 5 1 0,7-1 0 0,3 3 1 16,13 0 3-16,3-7 2 0,4 2 0 15,6-2 0-15,0 0 0 0,2-2-2 16,0 2-2-16,-2 0-7 0,-5 0-14 16,-7 2-72-16,-6 3-47 0,-9-1-99 15,-17-4-227-15</inkml:trace>
  <inkml:trace contextRef="#ctx0" brushRef="#br1" timeOffset="198686.76">10574 12122 457 0,'0'-7'100'0,"5"0"0"0,-2 11-75 15,-3 6-9-15,0 12-5 0,0 9-4 0,-8 15 1 16,-1 16 2-16,-7 11 1 0,-5 7 2 16,-1 3-1-16,-2 4 0 0,3 0 0 15,0-8 0-15,1-10 0 0,4-7-2 16,6-10-2-16,1-8 0 0,6-10-2 15,3-13-1-15,3-10 0 0,6-11 0 16,0-21 0-16,4-13-1 0,7-11-1 16,4-14 1-16,-2-11-3 0,2-13 0 15,-4-9-2-15,-5 0 0 0,-1 0 0 0,-7 4 0 16,-7 5-1-16,-7 10 1 0,1 13-1 16,-7 16 0-16,4 12 1 0,-4 12-1 15,-1 7 1-15,3 8-1 0,3 5 2 16,2 0 0-16,6 0 1 0,4 0 2 15,10-9 1-15,12-6 2 0,9-2 1 16,11-7 0-16,9-1 0 0,9-1-1 0,1 4-1 16,-3 4-5-16,-5 10-7 0,-4 8-12 15,-11 6-14-15,-5 9-98 0,-10 9-104 16,-11 8-252-16</inkml:trace>
  <inkml:trace contextRef="#ctx0" brushRef="#br1" timeOffset="198870.78">10383 12665 449 0,'-36'4'111'16,"6"-4"0"-16,7 4-66 0,11 0-14 0,12 1-10 15,14-5-7-15,11 5-4 0,8-5-1 16,9-5 1-16,9-1 2 0,4-5-2 16,4 1-1-16,1 0-2 0,3 0-3 15,-6 4-8-15,-1 2-14 0,-7 4-3 0,-3 0-101 16,-4 7-100-16,-9-7-244 0</inkml:trace>
  <inkml:trace contextRef="#ctx0" brushRef="#br1" timeOffset="199444.93">11257 11951 426 0,'-14'-4'100'0,"5"4"1"0,-4 0-67 16,2 9-10-16,-2 8-4 0,3 11-2 16,-7 11-2-16,-3 11 0 0,0 15 2 15,1 17 0-15,-3 14-1 0,-3 10-3 16,3 3-3-16,5 9-2 0,10 0-3 16,1-7-1-16,6-17-3 0,0-14 0 0,10-16-2 15,-1-15-1-15,-1-20 1 16,0-15 1-16,0-14 1 0,-2-10 0 15,-3-15 1-15,-3-15 0 0,0-17 1 0,-2-9-2 16,2-15 0-16,-10-13-3 0,3-14 0 16,4-7-2-16,6 5 1 0,14 5-2 15,7 6 1-15,7 9 0 0,14 17 0 16,3 17 2-16,5 19 0 0,-1 15 0 0,-7 13 1 16,-4 9-1-16,-6 18 1 0,-8 8 0 15,-9 13 0-15,-7 2 1 0,-11 6 1 16,0 3 1-16,-11 3 0 0,-5-3 1 15,-2-4 1-15,-4-4 1 0,-4-5 1 16,-3-11-1-16,-1-10 1 0,-4-8-1 16,-4-14 0-16,-3-7-4 0,-3-9-5 0,5-9-8 15,6-6-11-15,10-2-13 0,6-5-65 16,15 3-31-16,11 4-86 0,13 5-173 16</inkml:trace>
  <inkml:trace contextRef="#ctx0" brushRef="#br1" timeOffset="204632.55">11985 12708 328 0,'0'-6'92'0,"-6"-2"5"0,2-3-28 16,-2-4-22-16,0-3-8 0,-2-3-4 15,1-5-6-15,-2 0-2 0,-1-1-5 16,0 4-3-16,-3 0-4 0,-1 6-5 16,1 6-4-16,-7 11-2 0,1 7-2 0,-5 9 0 15,1 6-2-15,-4 4 0 0,8 4 0 16,-1-1 0-16,3-2 0 0,8-2 0 16,9-4-1-16,3-5 0 0,12-6 1 15,6-5-1-15,12-5 1 0,4-10-1 16,4-3 1-16,1-3-1 0,0-2 1 15,-5 5 0-15,-6 6 0 0,-8 7-1 16,-5 10 2-16,-11 13-1 0,-7 14 0 16,-4 12 1-16,-7 14-1 0,-7 11 1 15,-1 6 0-15,-7 5 0 0,1 4 0 0,-4 1 1 16,-1-1-1-16,0-9 1 0,4-7 0 16,-1-11 2-16,6-8 0 0,1-15 3 15,6-11 3-15,0-14 2 0,4-9 1 16,-2-10 0-16,4-15-2 0,0-17-1 15,3-16-3-15,5-10-5 0,0-14-5 0,9-9-1 16,9-16-1-16,5 1 0 0,10 7 0 16,4 4 0-16,8 6 2 0,2 10 1 15,2 11 2-15,-1 16-1 0,0 10 1 16,-1 8 0-16,-7 9 0 0,2 3 1 16,-6 4-1-16,-2 1 0 0,-4 2 1 15,-3 0-1-15,-5-1 1 0,-1-2 0 0,-3-3 1 16,-7 1 1-16,-5 1 0 0,-6 0 1 15,-3 3-1-15,-10 1 1 0,-7 10-2 16,-9 7 0-16,-4 7-1 0,-4 11-1 16,-5 9 0-16,0 7 0 15,4 3 1-15,2 5-1 0,8-5 0 0,3-3 0 16,11-1 0-16,4-7 0 0,10-7 0 16,5-8 0-16,10-18 1 0,12 0-1 15,8-17 0-15,8-8 0 0,9-10 0 16,6-7 0-16,-4-8-1 0,-3-2 0 0,-4 3-1 15,-11 4 1-15,-9 6 0 0,-11 10 0 16,-3 11 1-16,-10 14-1 0,-3 17 1 16,-5 11-1-16,-2 8 1 0,-4 6 0 15,-1 2 0-15,-2 5 1 0,1-2-1 16,0-8 2-16,6-4-1 0,7-4 0 16,0-5 1-16,14-8-1 0,5-9 0 15,10-11 0-15,12-8-2 0,7-10-2 0,10-8-1 16,5-11-2-16,3-10 0 0,-2-1 0 15,-7 1 0-15,-7 7 2 16,-10 6 2-16,-4 10 1 0,-8 12 1 0,-7 15 0 16,-4 13 0-16,-1 9 0 0,-8 8 0 15,-3 7 0-15,-5 3 2 0,-6 4 1 16,-6 0 2-16,-3 1 1 0,-4-5 2 16,-2-3 0-16,-5-2 0 0,-1-4 0 0,-4-1-1 15,0-4-3-15,0-2-2 0,-6-1-8 16,0-2-11-16,-6-2-12 0,0 0-61 15,-3-6-49-15,-6-3-97 0,-9-3-210 16</inkml:trace>
  <inkml:trace contextRef="#ctx0" brushRef="#br1" timeOffset="204954.69">10559 13395 433 0,'-17'-12'91'0,"8"-2"-1"0,-2 3-79 15,3 1-3-15,0 3-3 0,-2-1 5 16,3 0 5-16,-2-2 5 0,-1-1 6 0,6-2 5 16,4 0 3-16,0-1-2 0,7 0-4 15,10 0-6-15,15 1-4 0,19 5-5 16,18 1-5-16,22 1-3 0,24-2-2 15,28-1 0-15,23-4 0 0,26-1 0 16,17-9 1-16,13-3 0 0,10-2 1 16,3 0-1-16,-10-2 0 0,-11 4 0 15,-16 0-1-15,-25 5 0 0,-23 6-1 0,-29 9-2 16,-27 6-12-16,-23 12 2 0,-24 8-125 16,-30-2-113-16,-28 0-292 0</inkml:trace>
  <inkml:trace contextRef="#ctx0" brushRef="#br1" timeOffset="206747.29">11450 13291 349 0,'0'-8'75'0,"0"1"1"0,0 1-61 15,0-2-8-15,0 5-4 0,0-1-1 16,0 1 0-16,0-2 3 0,0 1 3 15,0 0 5-15,0 1 2 0,0-1 2 16,0 4 2-16,-4-5 0 0,4 5-4 0,-4 0-3 16,4-4-4-16,-6 4-3 0,6 0-2 15,0 0-2-15,0 4 0 0,0-4 1 16,0 0 0-16,0 0 3 0,0 3 1 16,0-3 4-16,0 0 1 0,0 0 2 15,0 0-1-15,-4-3 0 0,4 3-2 16,0 0-2-16,0 0-3 0,0-4-2 0,-4 4-2 15,4 0 0-15,-3 0 0 0,-1 0 0 16,0-4-1-16,0 4 1 0,-1 0 0 16,0 0 1-16,-2 0 0 0,4 0 1 15,-2 7 0-15,1 0 1 0,0 7 0 16,-1 3-1-16,2 8 1 0,3 13 0 16,-4 10 1-16,4 7-1 0,0 4 1 15,-4 6-1-15,4 2 0 0,-3 2-2 16,3-4 1-16,0-5-1 0,0-5-1 0,0-6 0 15,3-7 0-15,1-8 1 0,2-13 2 16,1-7 5-16,2-14 0 16,0-11 1-16,5-11-1 0,0-11 1 0,5-9-1 15,2-11-3-15,6-6-6 0,1-6-2 16,1-3-1-16,4 0 0 0,-2 6 0 16,5 4-1-16,-1 9 1 0,0 7 1 15,-2 13 2-15,-3 17-1 0,-3 12 0 0,-5 7 1 16,-4 13-1-16,-9 10 1 0,-5 8-1 15,-9 7 1-15,-7 1 0 0,-5 2 1 16,-7 6 0-16,-2-3 2 0,0-1 0 16,-3 4 1-16,2 0 1 0,3 3-1 15,2 0 1-15,3-3-1 0,5-3-1 16,1-3-1-16,5-5 0 0,2-10-1 16,6-5-1-16,0-6 1 0,10-4-1 15,5-7 1-15,5-1-2 0,8-6-3 0,6-4-9 16,5 0-12-16,4-11-106 0,2-2-108 15,3-5-268-15</inkml:trace>
  <inkml:trace contextRef="#ctx0" brushRef="#br1" timeOffset="208042.52">12438 13961 264 0,'3'0'49'0,"3"0"-49"0,-4 0-70 15,4 0-173-15</inkml:trace>
  <inkml:trace contextRef="#ctx0" brushRef="#br1" timeOffset="209040.99">12495 13947 237 0,'0'4'50'0,"0"-4"8"16,0 0-36-16,5 0 8 0,-5 0 5 16,0 4 4-16,0-4 2 0,0 0 1 15,0 0-7-15,0 0-7 0,0 0-5 0,0 0-4 16,0 0 1-16,0 0-2 0,0 0 1 16,0 0-3-16,0 0-2 0,0 0-4 15,0 0-2-15,0 0-2 0,0 0-3 16,0 0-1-16,-5 0 0 0,-1-7 0 15,-1 2-1-15,-1-1 0 0,-2 1 1 16,-6 0 0-16,3 5 0 0,-7 0 1 16,1 13 0-16,-2 8 0 0,1 7 0 15,1 4 0-15,0 5-1 0,5 2-1 0,0-2 0 16,8 0 0-16,2-7-1 0,4-7 0 16,4-4 0-16,9-7 1 0,6-12-1 15,5 0 1-15,5-14 0 0,1-3 0 16,3-5 1-16,-2-3-1 0,-2 0 0 15,-6 4 0-15,-3 4-1 0,-3 6-1 0,-7 11 0 16,-5 5 0-16,-5 14 0 0,-5 12 0 16,-3 8 1-16,-5 10 0 0,1 10 1 15,-2 8 1-15,1 2 0 0,0 2 2 16,-3 1 1-16,2-2 1 0,-3 0 0 16,-2-5 1-16,3-7 1 0,-2-3-1 15,3-9 2-15,0-11 2 0,2-7 3 16,1-14 0-16,1-14 0 0,1-9-1 15,1-16-2-15,4-12-7 0,5-18-8 16,0-11-7-16,17-20-2 0,4-12-1 16,8-2 1-16,4 2 1 0,5 6 5 0,4 9 3 15,2 10 3-15,-2 18 2 0,-1 21-1 16,0 11 1-16,-2 10-1 0,-5 7 0 16,0 6 0-16,-2 11-1 0,-5 2 1 15,-2-2 0-15,-5 1 0 0,-1-3 0 16,-1 0 0-16,-3-5 0 0,0-4 1 15,-3 0 1-15,-3-10-1 0,3-6 1 0,-7-8 0 16,-5-8 0-16,0-6 0 0,-8-6 0 16,-6 0 0-16,-7 2-1 0,-3 5 0 15,-1 10-1-15,-4 8 0 0,0 10-1 16,2 12 1-16,1 10-1 0,5 5 1 16,2 9 0-16,-1 4-1 0,7 8 2 15,6 2-1-15,1-4 0 0,6-1 0 0,6-3 0 16,6-6 0-16,4-10 1 0,10-8 0 15,10-9 0-15,5-15 0 0,1-9 1 16,4-10 0-16,0-7-1 0,-6-4 1 16,-4 1-1-16,-12 3 1 0,-5 7-1 15,-5 9 0-15,-7 8-1 0,-2 9 0 16,-5 15 1-16,-8 7-1 0,-4 10-1 16,4 6 1-16,-3 7 0 0,-2 2 0 15,6 2 1-15,1-6-2 0,6-4 1 0,0-7-1 16,12-9 1-16,2-9-1 0,9-11 1 15,6-12-1-15,5-8-1 0,4-11 0 16,2-11 1-16,-1-3-1 0,-3-3 0 16,-3 3 0-16,-6 6 1 0,-4 7 1 15,-7 10-1-15,-1 9 0 0,0 8-1 16,-2 10 0-16,-2 10 0 0,1 6 1 0,1 4-1 16,1 6 3-16,-2 9 2 0,2 3 2 15,-1 5 2-15,0-1 0 0,-1 4 1 16,-3 1 0-16,2-4 0 0,-6-1-2 15,-5-5-1-15,0-4 0 0,-10-6-3 16,2-2-5-16,-6-5-9 0,-6-1-11 16,-5-5-14-16,-2-3-99 0,-7-2-104 15,-5-9-251-15</inkml:trace>
  <inkml:trace contextRef="#ctx0" brushRef="#br1" timeOffset="211055.62">4319 15034 436 0,'0'-30'107'0,"0"-6"1"0,0 5-67 16,0 4-7-16,6 8-11 16,-6 4-7-16,4 7-6 0,-1 3-3 15,-3 5-3-15,6 0-1 0,-6 7-2 0,6 0 0 16,-1 2 0-16,4 1-1 0,0 2 1 16,6-2 0-16,7 2-1 0,9-5 2 15,8 2-1-15,5-4 2 0,12-5 0 16,7 0 1-16,3 0 0 0,11-4 2 15,7 0-1-15,12-2 0 0,7 0 0 16,5 2-1-16,6-2 0 0,7 0 0 0,0 0-2 16,10 1 0-16,-4-2 0 0,10 1 0 15,1-1-1-15,2-3 0 0,6-1 0 16,1 2 0-16,-2-4 0 0,-1 4-1 16,2-1 1-16,5-3 0 0,0 1 1 15,1 4-1-15,-3-6 0 0,5 3 1 16,1-1-1-16,-4 1 1 0,-5 2-1 0,1 2 0 15,0 3 0-15,-4 4 0 16,-5-5 0-16,1 5 0 0,-3 0-1 16,-1 0 1-16,1 5 0 0,-1-5 0 0,2 0 0 15,0 0 0-15,3 0 0 0,-1 0 0 16,6-6 0-16,-5 2 0 0,4-3 0 16,-3 2-1-16,1 2 1 0,-2-3-1 15,-4 1 1-15,1 5 0 0,-3 0-1 16,-4-4 1-16,0 4 0 0,0 0-1 0,-4 0 1 15,-3-4 0-15,2-1 0 0,-3 5-1 16,0-4 0-16,-2 1 0 0,-2-2 1 16,1 5-1-16,-3 0 0 0,-6 0 0 15,-2 0 0-15,-1 0 0 0,-4 8 0 16,-2-4 0-16,-8-4 0 0,5 0 1 16,-4 0-1-16,4 5 0 0,-6-5 1 0,-6-3-1 15,2-3 1-15,-2 2 0 0,0 4-1 16,-7-7 1-16,1 4-1 0,-2-2 0 15,-5 0 1-15,-6 5-1 0,-7-5 1 16,-4 5-1-16,-13-6 1 0,-10 6-1 16,-8 0 0-16,-10 0 0 15,-9 0-5-15,-10 8-13 0,-8-2-111 0,-4 2-107 16,-3-8-277-16</inkml:trace>
  <inkml:trace contextRef="#ctx0" brushRef="#br1" timeOffset="-214534.98">5952 15231 218 0,'30'18'18'16,"-5"-2"-18"-16,-7-2-74 0,-1 0-88 15</inkml:trace>
  <inkml:trace contextRef="#ctx0" brushRef="#br1" timeOffset="-213895.3">6201 15140 399 0,'0'-7'85'0,"-6"7"-1"0,6 0-72 0,-5 0-5 16,1 8-4-16,-1 0-2 0,3 0 0 15,2-3 3-15,-5 1 3 0,5-2 3 16,0 1 2-16,0-5 2 0,3 0 1 16,-3 0 0-16,4 0-3 0,1 0-2 15,-5 0-2-15,4 0-3 0,-4 0 0 16,0-5 0-16,0 5 1 0,4 0 2 0,-4-4 1 15,0 4 1-15,0-6 1 0,0 6 0 16,-4-7-1-16,4 1-1 0,0 0-2 16,-4-3-1-16,-1-1-1 0,-3-2 0 15,-4-3-2-15,0-5 0 0,1-1 0 16,-3 0 0-16,-2 1-1 0,-1 3 0 16,-1 5 0-16,-1 7-1 0,-6 14 1 15,1 7-1-15,-3 8-1 0,-2 7 1 0,2 5 0 16,3 4 0-16,2 2-1 0,3-3 1 15,5 1 0-15,1-2 0 0,7 1 1 16,6-1-1-16,6-2 0 0,7-4 1 16,3 1-1-16,9-9 1 0,12-8-1 15,3-9 1-15,-1-4-1 0,3-8 0 16,-2-6 0-16,-3-3 0 0,-8 3 0 16,-10 5-1-16,-5 6 1 0,-7 10 0 0,-7 11 0 15,-13 9 1-15,-2 15 0 0,-12 6 1 16,-5 9-1-16,-1 2 1 0,0 3-2 15,1-2 0-15,11-3 0 0,6-7-1 16,9-5 1-16,6-9-1 0,6-8 1 16,8-11-1-16,6-7 1 0,1-7 1 15,12-6-1-15,0-4 0 0,0-7 0 16,7-4 0-16,-2-7-1 0,3-6-7 16,-1-4-10-16,-7-5-9 0,4-5-18 15,-2 0-83-15,-1-5-94 0,-8 3-220 0</inkml:trace>
  <inkml:trace contextRef="#ctx0" brushRef="#br1" timeOffset="-212849.12">6522 15890 316 0,'3'0'77'16,"-3"-3"-1"-16,6-1-31 0,-6 0-29 15,4 1-6-15,-4-1 5 0,0 4 6 16,0-5 3-16,0 5 3 0,0 0 2 16,0 0 0-16,0 0-5 0,0 0-8 15,0 0-5-15,0 0-4 0,0 0-2 16,0 0 1-16,0 0 2 0,0 0 2 15,0 0 0-15,0 0 1 0,0 0-1 16,-4 0-1-16,4 0-2 0,-5 0-3 16,5 0-2-16,-2 0-1 0,2 0 0 0,0 5-1 15,0-5 0-15,-5 4 1 16,5-4 0-16,0 0 0 0,0 0 2 0,0 0 1 16,0 0 1-16,0-7-1 0,0 0 1 15,-2-1-1-15,2-3 0 0,-5 3-2 16,1-2-1-16,0-1 0 0,-1 2 0 0,2 0-1 15,-1 0 0-15,4 2 1 0,-8-1-1 16,8 0 1-16,-1 3-1 0,1 5 0 16,0 0 0-16,0 0 1 0,-6 7-1 15,6 0 0-15,0 3 0 0,-5 0 0 16,5 5 1-16,-6 1-1 0,6 3 0 16,-3-3 0-16,3 5 1 0,-5-1-1 15,5 0 1-15,0-3-1 0,0-4 0 16,0-1 1-16,2-3 0 0,3-3-1 15,2-6 1-15,4-7 1 0,-1-5-1 16,6-9 0-16,1-5 0 0,7-6 1 16,1-10-1-16,4-4-1 0,3-4 1 0,1-8-1 15,1-6 0-15,0-1 1 0,-1-2-1 16,-1 3 0-16,-1 4 0 0,-7 9 0 16,-1 11 0-16,-8 14-1 0,-2 13 1 15,-5 9-1-15,-8 12 0 0,0 9 0 0,-3 8 1 16,-8 11-1-16,3 7 1 0,-4 9 0 15,2 0 1-15,-1 7-1 0,-2 2 1 16,6-3 0-16,0-5 0 0,1-3 0 16,1-6-1-16,5-2 1 0,0-9 0 15,0-6-1-15,7-7 1 0,2-6 0 16,0-8 0-16,4-6 0 0,1-9 0 16,4-9 0-16,-2-7 0 0,8-11 0 15,-2-7 0-15,2-9-1 0,-2-10 0 0,3-9 0 16,3-2 0-16,2-5 0 0,-1 3 0 15,2 4-1-15,-3 9 1 0,4 12 0 16,-9 12-1-16,-4 12 0 0,-5 13 0 16,-3 13 0-16,-11 7 0 0,0 14 0 15,-12 7 1-15,3 13-1 0,-8 10 1 16,3 9 0-16,-3 5 0 0,1 1 0 16,2 1 1-16,2-4 0 0,2-4 0 15,-1-9 0-15,4-7 0 0,0-5 0 0,2-6 0 16,5-2-1-16,0-1 0 0,7-6-3 15,-2-2-6-15,1-5-9 0,2-5-9 16,-1-7-101-16,0-9-101 0,0-11-250 16</inkml:trace>
  <inkml:trace contextRef="#ctx0" brushRef="#br1" timeOffset="-210764.74">7658 15129 303 0,'0'0'63'16,"-3"-3"0"-16,3 3-55 0,-5-8-6 15,5 3 1-15,0-2 7 0,-4-2 9 16,4-1 7-16,0 2 5 0,-4 0 0 16,4 0 1-16,0 8-1 0,0 3-5 15,0 10-7-15,0 5-4 0,-4 14-3 16,0 5-1-16,-3 13 1 0,-4 13 0 15,3 7-1-15,-3 4-4 0,-1 5-1 16,1-2-2-16,1-4-1 0,2-7 0 0,1-12-1 16,2-10 1-16,5-11-1 0,0-6 1 15,0-11 3-15,5-9 3 0,1-13 1 16,3-8 0-16,3-13 0 0,2-13 0 16,-1-8-1-16,0-14-4 0,1-11-3 15,-6-4-1-15,0-5-1 0,-4 3 0 16,-4 4 0-16,6 7-1 0,-6 10 1 0,4 11-1 15,-4 12 1-15,3 10 1 0,-3 8-1 16,5 7 0-16,0 3 0 0,1 7 0 16,4-4 0-16,3 0 0 0,7-1 0 15,9-2 1-15,3-1-2 0,5-5 1 16,1 1 0-16,4 0 0 0,-2-1-1 16,-1 1-2-16,-5 1-4 0,0 3-8 0,-7 4-10 15,-6 4-93-15,-7 7-3 0,-9 5-78 16,-12 10-156-16</inkml:trace>
  <inkml:trace contextRef="#ctx0" brushRef="#br1" timeOffset="-210207">7616 15518 233 0,'0'0'52'0,"0"4"-1"0,0-4-34 16,6 3-12-16,-6-3-2 0,0 5 2 16,0-5 15-16,0 0 13 0,0 0 10 15,0 4 5-15,0-4 3 0,0 0 3 0,0-5 0 16,-6 5-13-16,0-5-14 0,1 2-8 16,-2-2-5-16,0 1-3 0,-1 4-3 15,2-5-2-15,1 5-3 0,-1 0-1 16,1 0-1-16,-2 0-1 0,-3 0 1 15,3 5 0-15,-1-2 3 0,-2 1 2 16,1 0 1-16,1-4 2 0,-4 6 1 16,8-6-1-16,-1 5 0 0,5-2-2 0,-4-3-3 15,8 6-2-15,1-6-1 0,9 5-1 16,5-5 1-16,6 0-1 0,8 0 0 16,6-8 1-16,8 0 0 0,3-1 0 15,-2 0-1-15,-3 0 1 0,-3-2-1 16,-3 4 1-16,-6 1 0 0,-8 6-1 15,-7-4 0-15,-4 4 0 0,-5 8-2 16,-4 0-4-16,-5 3-8 0,-9 3-11 0,0 1-94 16,-5-2-6-16,-9-1-84 0,-4-2-169 15</inkml:trace>
  <inkml:trace contextRef="#ctx0" brushRef="#br1" timeOffset="-209122.88">8217 15737 450 0,'3'0'93'0,"1"0"1"0,2 0-84 15,2 0-5-15,0 0-4 0,-1 4 1 16,2-4 1-16,-1 0 6 16,-2-4 4-16,-2 0 4 0,0-2 2 15,-4-3 2-15,0-4 1 0,0-1-1 0,0-4-5 16,-5-1-5-16,-1-4-3 0,-1 1-3 16,-4 0 0-16,0 4-2 0,-1 5 0 15,-3 5 0-15,0 8 0 0,-2 7-1 0,2 6 0 16,-4 6-1-16,-2 7-1 15,1 4 1-15,2 3-1 0,1-3 1 0,6 1-1 16,0-2 1-16,7-4-1 0,8-5 1 16,7-8-1-16,6-6 1 0,3-6 0 15,6-5 0-15,7-7 0 0,3-7 0 16,1 0 1-16,3-1-1 0,-3 0-1 16,-5 7 1-16,-1 4-2 0,-5 13 1 15,-8 9 0-15,-4 6 0 0,-7 13-1 0,-3 12 1 16,-4 11 0-16,0 8 1 0,0 4 0 15,-4 7 1-15,0 4 1 0,1-2 0 16,-2-1 1-16,1-6 1 0,-1-2 1 16,2-10 0-16,-2-7 1 0,-1-7 1 15,1-8 0-15,-1-10 1 0,-4-7 1 16,0-7-1-16,3-11-1 0,1 0-1 16,-2-18-2-16,2-8-4 0,3-16-8 15,3-13-4-15,3-12-3 0,7-12-1 0,7-10 0 16,1-10 1-16,6 3 3 0,4 7 5 15,7 8 4-15,-1 9 1 0,2 13 1 16,-3 17 0-16,0 15 0 0,-2 10 0 16,-2 6 0-16,-7 11 0 0,-1 5 0 15,-4 1 0-15,-2 2 0 0,-3 2 0 16,-4-3 0-16,2 1 0 0,-3-2 0 0,1-2 0 16,-2-4 0-16,0-4 1 0,-2-3-1 15,1-5 1-15,-5-1 0 0,-5-5 0 16,-2-2 0-16,-7-2 0 0,-4 1 0 15,-3 3 0-15,-5 2 2 0,3 3 0 16,-3 7 1-16,2 6-1 0,-3 9 0 16,6 9 1-16,0 5-2 0,1 8-1 15,3 2 0-15,3 3-1 0,8 0 0 16,6-3 1-16,0-5-1 0,6-5 0 16,9-8 0-16,6-7 1 0,7-8 0 0,5-14-1 15,10-5 1-15,-1-10 0 0,8-8 0 16,-10-4 0-16,-1 2-1 0,-7 2 1 15,-10 6-1-15,-6 4 0 0,-6 10 0 16,-10 6 0-16,0 11 0 0,-7 12 0 16,-6 6 0-16,1 11 0 0,-3 0 0 15,2 8 1-15,-1 1-1 0,1 2 0 0,4-5 1 16,9-4-1-16,0-9 0 0,7-4 0 16,8-11 0-16,6-12 0 0,5-12 1 15,7-8-1-15,7-10 1 0,3-7-1 16,0-2 0-16,0 3 0 0,-1 4-1 15,2 7 0-15,-2 10-1 0,-5 9 1 16,-2 11 0-16,-6 4 0 0,-3 11 0 0,-4 4 1 16,-5 7-1-16,-9 4 1 0,-3-3 1 15,-5 4 1-15,-5 1 2 16,-3 1 2-16,-5 0 1 0,-4-4 1 0,-5 0 0 16,1 3-1-16,-5-6-1 0,1-2-2 15,-2-4-5-15,2-9-4 0,-1-5-8 16,0-6-7-16,2-5-11 0,-2-7-105 15,5-4-106-15,3-7-258 0</inkml:trace>
  <inkml:trace contextRef="#ctx0" brushRef="#br1" timeOffset="-208361.41">9669 16118 515 0,'0'-13'113'0,"-6"0"2"16,-2 4-94-16,-6 9-3 16,0 0-6-16,-8 9-6 0,-2 4-2 0,-8 3-1 15,-7 2 3-15,-10-1 2 0,-10 4 3 16,-12-4 0-16,-8 4 1 0,-18-3 0 15,-15 1 0-15,-16-1-2 0,-19 6-4 16,-12 0-2-16,-15 4-1 0,-21-2-1 16,-12 4-1-16,-12 5 0 0,-8-4 0 15,-8-1-1-15,1-7 2 0,-2-8 2 16,3-4 0-16,10-4 1 0,17-7 1 16,16 0 1-16,29 0-1 0,17 0-1 15,27 0 0-15,28-6-2 0,19-1-1 0,18-5-1 16,16 0-2-16,15-1-9 0,11 0-14 15,10 3 31-15,14 5-144 0,5-1-113 16,2-2-292-16</inkml:trace>
  <inkml:trace contextRef="#ctx0" brushRef="#br1" timeOffset="-207114.06">7345 16697 237 0,'-6'-21'70'0,"3"-3"5"0,-4-2-25 16,-1-1-9-16,0 1-6 0,0 0-5 16,2 2-6-16,-1 3-3 0,1 3-3 15,-1 5-1-15,5 3 1 0,2 4-1 16,-5 2 0-16,5 4-2 0,-4 0-1 16,4 0-3-16,-3 4-3 0,3 7-2 15,-5 6 0-15,5 8-1 0,0 7 1 0,0 11 1 16,0 8 1-16,5 12 0 0,0 8-1 15,1 9 0-15,1-1-2 0,1 0-2 16,-1-4 0-16,0-2-1 0,1-15-1 16,-2-11 0-16,-1-14 0 0,-3-10 2 15,-2-8 5-15,0-11 2 0,8-8 0 16,-4-14 0-16,4-7 0 0,3-8 1 0,2-9-4 16,1-12-4-16,-1-6-3 0,1-5 0 15,-1 3-1-15,5-3 0 0,-3 4 0 16,5 7-1-16,0 11 1 0,2 8 0 15,2 15 0-15,-1 8 0 0,-4 18 1 16,-1 11-1-16,-5 10 1 0,-2 10 0 16,-8 12 1-16,-3 7-1 0,-3 8 1 15,-9 4 0-15,-5 2 0 0,1 1 1 0,-3 2 0 16,0-1 0-16,3-4 1 16,-1-4 0-16,9-1-1 0,2-7 1 0,-1-3-1 15,7-5 0-15,0-6-1 0,6-3 0 16,0-2-3-16,3-5-8 0,3-2-11 15,7-6-105-15,1-6-104 0,0-8-264 16</inkml:trace>
  <inkml:trace contextRef="#ctx0" brushRef="#br1" timeOffset="-205277.58">8099 17417 250 0,'16'-16'75'0,"-4"-1"8"0,-7 0-32 0,-5 5 0 16,0-1 0-16,0 0-3 15,0-5-8-15,-5-1-7 0,-1-2-8 16,-1-3-3-16,-3-4-5 0,0 1-1 0,-2-7-3 16,-4 3-2-16,3 2-1 0,-2 1-1 15,1 6-1-15,-2 7-1 0,1 11-2 16,-1 11 0-16,1 9-2 0,-1 9 0 15,-3 9-2-15,-2 6-1 0,0 4 1 16,0 0-1-16,3-2 1 0,4-5-1 0,5-4 0 16,9-9 0-16,5-12 0 0,10-12 0 15,2-12 0-15,6-12 0 0,3-7 0 16,1-3 0-16,2-1 0 0,-3 3 0 16,-2 11-1-16,-1 10 1 0,0 17-1 15,-3 18 1-15,-3 13 0 0,0 15 0 16,0 14 0-16,2 7 0 0,-5 6 0 0,1 3 0 15,-2 4 1-15,-1 1 0 0,-4-6 0 16,-4-4 2-16,-4-3 3 0,-4-4 2 16,-2-4 4-16,-5-14 2 0,-2-14 0 15,-5-7 1-15,0-9-1 0,-2-7-2 16,-2-7-4-16,2-17-3 0,0-12-2 16,0-7-4-16,3-15-2 0,-1-15-3 15,6-15-1-15,12-18 0 0,4-5 0 16,9-1 0-16,9-5 2 0,9 5 3 0,8 11 1 15,8 4 1-15,4 16-1 0,1 8 1 16,1 12 0-16,-1 10 0 0,-3 5 0 16,-2 8-1-16,-4 8 1 0,-7 3 1 15,-6 5-1-15,-6 7 0 0,-6-3-1 16,-4 3 1-16,-8 5 0 0,-6-1 0 16,-13 2 0-16,-1-3 0 0,-5-3 0 0,-4 0 1 15,-4-8-1-15,-2-1 0 0,2-6 0 16,2 0 0-16,2-2-1 0,2 4 1 15,6 1 0-15,6 9 0 0,3 8 1 16,6 11 0-16,0 8 0 0,6 12 0 16,-1 9 0-16,-1 7-1 0,5 8 1 15,0 1 0-15,0-1 0 0,2-5-1 16,2-10 0-16,4-8 0 0,2-11 1 16,5-12-1-16,5-14 0 0,-1-16 1 15,2-11-2-15,3-5 0 0,-2-8-3 16,-6-3 0-16,-3 1-1 0,-8 3 0 0,-1 9 1 15,-3 8-1-15,-3 10 3 0,-1 12 3 16,2 8 1-16,0 13 3 0,5 12-1 16,0 3 2-16,4 4 0 0,3 2 1 15,3-1-2-15,1-6 0 0,5-9-1 16,5-12 0-16,9-14-1 0,5-18-3 0,9-10-5 16,11-14-11-16,3-7-87 0,4-6-32 15,-5-1-96-15,-1-7-216 0</inkml:trace>
  <inkml:trace contextRef="#ctx0" brushRef="#br1" timeOffset="-204975.39">10019 16065 606 0,'11'-22'131'0,"-1"0"-1"0,9 5-108 16,5 7-6-16,2 10-9 0,2 0-5 16,0 4-2-16,2 2-3 0,-1-4-2 15,1 3-2-15,0-5-4 0,3-9-1 16,0-2-1-16,0-1-3 0,0 1-2 15,-8 4-3-15,1 7-4 0,-7 9-7 16,-6 7-87-16,-6 10-89 0,-1 5-216 16</inkml:trace>
  <inkml:trace contextRef="#ctx0" brushRef="#br1" timeOffset="-204404.31">9377 17229 511 0,'-21'-21'110'16,"-4"3"0"-16,-2 11-94 0,4 7-2 15,0 0-5-15,3 3 0 0,1 3 2 16,8 0 2-16,3 1 2 0,8-1 3 16,6 3 2-16,12 2 0 0,5 6-2 15,8 1-4-15,8 7-1 0,1 1-2 0,0 4-4 16,1 2-2-16,-3 1-2 15,-5 1-1-15,-7 1-1 0,-6-2 1 0,-6 1 0 16,-6-1 4-16,-8 0 3 0,-8 1 3 16,-5-7 2-16,-7-3 2 0,-8-1 1 15,-7-6-2-15,-8-4-2 0,3-4-3 16,-5-4-5-16,3-5-9 0,3 5-10 16,6-5-10-16,8 0-18 0,11 0-112 15,8-5-119-15,12-2-287 0</inkml:trace>
  <inkml:trace contextRef="#ctx0" brushRef="#br1" timeOffset="-203612.77">10069 16048 547 0,'-12'-3'128'0,"4"-2"0"0,8 0-88 15,0 5-11-15,11 0-12 0,7 6-9 16,6 5-5-16,4 2-1 0,5 2-1 16,2 1 0-16,5-1-1 0,-1 0 0 0,0-4 1 15,-1-5 1-15,-3-1 1 16,-2-5 0-16,-6 0 1 0,-3 0 1 16,-8-5 1-16,-3 1 4 0,-6-1 3 0,-1 0 1 15,-6-2 2-15,-12 0-1 0,-1-2 1 16,-7 2-2-16,-4 4-4 0,-9 3-5 15,-6 0-2-15,-5 6-1 0,-2 1-1 16,-4 3-1-16,1 4 1 0,2-1 0 16,5 0 0-16,5-3 0 0,8-2-1 0,6 1-1 15,14-6 0-15,9-3-1 0,8-3 1 16,16-6-1-16,6-1 0 0,13-2 1 16,6-3 1-16,10-1 0 0,1 1 1 15,-1 1-1-15,-4 2 0 0,-3-3 0 16,-3 1 1-16,-12 3-1 0,-5 2 0 15,-7 0 1-15,-10 2 0 0,-2 3 1 16,-13 4 0-16,-9-3 0 0,-5 3 0 0,-11-6-1 16,-7 6 1-16,-6-3-1 0,-9 3-1 15,0 6 0-15,0 1 0 16,0 3 0-16,2 0-1 0,6 1 1 0,9 1 0 16,6 1-1-16,12-4-2 0,12 1-1 15,10-4-1-15,13 2-2 0,16-8-6 16,15-6-7-16,12-8-7 0,14-8-13 15,15-9 6-15,6-8-112 0,5-5-105 0,-1 0-254 16</inkml:trace>
  <inkml:trace contextRef="#ctx0" brushRef="#br1" timeOffset="-202544.72">11659 15016 418 0,'0'0'101'15,"3"0"1"-15,-3 0-43 0,6-4-39 16,0 4-10-16,-1 9-4 0,4-9-2 15,-5 8 1-15,2-5-1 0,-1 1 0 16,-5 3 2-16,5-7 0 0,-5 0 1 16,4 0 1-16,-4 0 0 0,0 0 0 15,0 3 1-15,0-3-1 0,0 0 2 0,0 0 1 16,0 0 1-16,0 0-1 0,0-3 0 16,0-1-1-16,0-2-1 15,0-3-3-15,0-4-2 0,0-5-1 0,-4-3-1 16,4-3-1-16,-4-4 1 0,-1-3-2 15,0-1 1-15,-6-3 0 0,-1 2 0 16,-4 3 0-16,-4 7 0 0,-4 8 0 16,-3 6 0-16,-4 12 1 0,-2 7-1 0,-4 13 0 15,-2 12-1-15,0 11 1 0,1 8 0 16,2 4 0-16,5 3 0 0,5 3 0 16,8-1 1-16,9-8-1 0,9-5 0 15,13-9 0-15,5-4 0 0,13-6 0 16,9-8-1-16,4-6 1 0,4-9-1 15,2-3 1-15,-1-11-1 0,-5 0 1 16,-7-5-1-16,-3-1 1 0,-11 1 0 0,-4 1 0 16,-12 3 0-16,-7 3 1 15,-5 4-1-15,-6 0-1 0,-7 11 1 16,-4 5-1-16,-1 8 0 0,-3 9 0 0,-2 8 0 16,-1 7 0-16,3 2 1 0,4 4-1 15,2 0 0-15,0 1 0 0,5-2 0 16,3-2 1-16,6-3-1 0,6-5 0 15,0-9 0-15,9-4 0 0,7-8 0 16,3-12 1-16,7-10-1 0,5-5 1 0,6-10 0 16,4-3 0-16,5-4-3 0,3-3-6 15,0 2-10-15,0 1-12 0,-2 4 33 16,-7 5-135-16,1-2-106 0,-7 1-262 16</inkml:trace>
  <inkml:trace contextRef="#ctx0" brushRef="#br1" timeOffset="-202072.98">12006 15658 547 0,'-7'-8'120'0,"-1"1"-1"16,8 7-93-16,0 0-10 15,0 7-8-15,7 4-6 0,-3 5-1 0,1 4 0 16,0 1-1-16,1 2 1 0,-1 0 1 16,0-2-1-16,-1-1 1 0,2-6 0 15,-2-2 1-15,5-4 0 0,1-4 0 16,1-8 1-16,8-6 0 0,1-13 0 15,4-6-1-15,5-11 0 0,-2-11-1 0,3-12 0 16,-1-8-1-16,-3-4 0 0,-3 3-1 16,0 2 1-16,-2 10 1 0,-2 12-1 15,-6 14 1-15,0 18 0 0,-5 16 0 16,-2 16 0-16,-6 15 0 0,-6 14 1 16,-2 13-1-16,-4 6 1 0,2 7 1 15,-2 3 0-15,1-4 0 0,5-3 1 0,6-11-1 16,5-8-1-16,4-11 2 0,9-10 0 15,4-13 1-15,5-14 0 0,10-7 0 16,2-19 0-16,4-15-1 0,4-9 0 16,1-13-3-16,0-10-1 0,-3-4 0 15,1-4-2-15,-9 7 0 0,-6 6-1 16,-5 9 0-16,-7 16-1 0,-5 15-1 16,-7 10-1-16,-7 18 2 0,-6 12 0 15,-9 13 1-15,1 16 0 0,-8 13 1 16,0 10 1-16,-2 8 1 0,-1 3 0 0,1 0 0 15,7-3 0-15,1-4-1 0,6-9 1 16,3-9 0-16,7-3-2 0,0-10-5 16,10-12-6-16,5-11-14 0,10-14 22 15,6-13-132-15,3-7-110 0,9-19-275 16</inkml:trace>
  <inkml:trace contextRef="#ctx0" brushRef="#br1" timeOffset="-201763.81">13308 15116 550 0,'6'0'119'0,"-6"6"1"16,0 13-89-16,-6 12-17 0,4 13-9 16,-2 13-2-16,-3 9 0 0,1 2 2 15,-7 0 2-15,4-2 1 0,-3-3 2 16,-1-9 0-16,5-13 2 0,-4-9-2 16,5-8 0-16,5-7-2 0,2-10 0 15,-4-11-1-15,4-12-2 0,0-9-3 0,0-15-2 16,-6-17-1-16,0-14-3 0,0-12-2 15,2-4 0-15,-2-3 3 0,0-2 3 16,1 12 4-16,5 12 1 0,5 14 1 16,3 16 1-16,6 10-1 0,4 12-2 0,8 7-2 15,2 9-2-15,2 0 0 0,-1 10 0 16,3-1 0-16,-4 0-1 0,-2 3 0 16,2-1-6-16,-3 0-7 0,0-1-10 15,0 2-12-15,-5-3-102 0,-4-1-104 16,-2 2-256-16</inkml:trace>
  <inkml:trace contextRef="#ctx0" brushRef="#br1" timeOffset="-201592.27">13293 15437 613 0,'0'9'129'0,"6"-4"0"15,8 3-107-15,8 1-13 0,8 0-6 0,4-3 1 16,1-6 2-16,5-4 0 0,3-9 0 15,-3-4 1-15,1-5-1 0,-1-1-2 16,0 2-9-16,1-1-18 0,-4 4-112 0,-8 4-113 16,-9 4-285-16</inkml:trace>
  <inkml:trace contextRef="#ctx0" brushRef="#br1" timeOffset="-200068.04">13960 15650 441 0,'-11'-13'114'0,"-1"-1"7"0,-2-5-59 15,0 0-14-15,2 0-10 0,0 1-8 16,4-1-6-16,0 2-7 0,2 4-6 16,0 4-4-16,6 2-2 0,-6 7-2 15,0 0 0-15,-2 13-1 0,1 5 0 16,-5 6 0-16,-1 10 0 0,-1 6-1 0,0 6-1 15,2 0 1-15,4 1-1 0,3-2 0 16,5-4 0-16,6-5 0 0,8-7-1 16,11-8 1-16,6-7-1 0,4-14 1 15,5 0 0-15,1-16 1 0,3-5-1 16,3-3 1-16,-3-3 0 0,-1 7 1 16,-3 2-1-16,0 5-1 0,-3 6 1 0,-2 7 0 15,-7 11 0-15,-4 6 0 0,-5 4-1 16,-6 4 1-16,-4 0 0 0,-3 2 0 15,1-4 0-15,-3-4 1 0,2-8 0 16,3-7 1-16,3-7 0 0,1-8 0 16,7-9-1-16,0-5 0 0,0-6 0 15,0-8 0-15,-4-2-1 0,-4-4-1 16,-5 2 0-16,-7 6 0 0,-7 4 0 16,-5 6 0-16,-5 12 0 0,-8 11 0 15,-5 10 0-15,-3 12 0 0,-3 8 1 0,-2 7-1 16,-3 2 0-16,5 1 0 0,4 0 0 15,5-3 0-15,5-4 0 0,12-5 0 16,5-7-1-16,12-1 0 0,7-9 1 16,12-7-1-16,5-10-1 0,9-7 0 15,4-1 1-15,4-7-1 0,1-6 0 16,0 1 1-16,1 0-1 0,-5 4 1 0,-6 3 1 16,-5 3 0-16,-6 7 0 0,-7 6 0 15,-4 7 0-15,-10 0 0 0,-7 7 0 16,0 1 0-16,-6 7 0 0,-2-3 1 15,-5 3-1-15,0-1 1 0,-1 1-1 16,2-2 1-16,3-3-1 0,0-2 1 16,5-5-1-16,0-3 0 0,4-3 0 0,5-3 0 15,0-3-1-15,3-1 1 16,0-1 0-16,1 0 0 0,1 0 0 0,-2 1 1 16,-1 1-1-16,-1 1 0 0,0 1 0 15,-2 0 1-15,-4 0-1 0,0 0 1 16,0-1-1-16,0 2 0 0,0-1 0 15,4-1 1-15,-4 3-1 0,5-2 0 16,-5 1-1-16,7 6 1 0,-2-5 0 16,1 5-1-16,1-5 1 0,0 5 0 0,0 0 0 15,1 0 0-15,3 0 0 0,-3 0 1 16,-1 8-1-16,2 0 1 0,0 0-1 16,-6 7 0-16,3 1 1 0,-2 3-1 15,-4 3 1-15,2 0-1 0,-2-2 1 16,0 0-1-16,5-6 1 0,-5-1-1 15,2-7 0-15,-2-6-1 0,11 0 1 16,-3-13 0-16,0-1 0 0,5-5 0 0,0-8 0 16,1 1 1-16,-3-5 0 0,-5 0-1 15,-6 4 1-15,0 6 1 0,-13 5 0 16,-5 6 1-16,-1 10-1 0,-8 10 0 16,0 4 0-16,-5 6 0 0,-1 6-2 15,0 3 0-15,4 1 1 0,2-1-1 16,3-7-1-16,9 1 1 0,8-10 0 15,7-3-1-15,11-10 0 0,6-8 1 16,10-5-1-16,6-3 1 0,5-5 0 0,4 0-1 16,3-1 1-16,-2 7 0 0,-6 6 0 15,-5 5 0-15,-2 9 0 0,-11 7 1 16,-5 9 0-16,-8 4 0 0,-6 4 0 16,0 3 0-16,0 0 0 0,-8-5 0 15,6-4 0-15,-1-8 0 0,3-4 1 16,5-11-1-16,6-18 1 0,8-7-2 0,9-16-2 15,6-14-2-15,7-17-2 0,6-13-1 16,-1-9-4-16,-1-5-4 0,-4-4-3 16,-8-2 2-16,-7 4 1 0,-8 13 2 15,-9 19 2-15,-9 14 2 0,-3 17 5 16,-8 22 4-16,-4 25 0 0,-3 20 1 16,-5 17 2-16,0 7 2 0,-5 12 5 15,3 7 2-15,1 4 3 0,1 8 2 16,8 0 3-16,2-3-1 0,2 1-1 15,11-7-3-15,0-7-2 0,14-15-3 0,5-13-1 16,8-14-4-16,12-8 0 0,8-9-1 16,6-9-6-16,2-11-12 0,0-1-19 15,0-5-116-15,-4 0-121 0,-9-7-303 16</inkml:trace>
  <inkml:trace contextRef="#ctx0" brushRef="#br1" timeOffset="-199441.25">11600 16137 511 0,'-16'-16'125'0,"-1"-3"2"15,5 3-71-15,4 5-24 0,3 5-9 16,5 6-12-16,5 0-6 0,5 0-1 15,6 8 0-15,6-2 0 0,4 4 2 16,12 3 0-16,11 5 1 0,14 1 0 16,13-1 0-16,16 0 0 0,20-1-1 15,21-8-1-15,20-1 0 0,16-3 0 0,16-5-1 16,14 5-1-16,6-5 0 0,14 0-1 16,6 0 0-16,1-5-1 0,3-5 0 15,-3-1-1-15,-3-7 1 0,-8-5-1 16,-2-7 0-16,-17-6 5 0,-15-6 4 15,-9-2 2-15,-20 0 2 0,-17 5 0 16,-21 5 0-16,-25 15 0 0,-17 10-4 0,-22 13-8 16,-21 13-11-16,-22 14-12 15,-20 8-16-15,-20 7-115 0,-17 4-121 16,-12 2-296-16</inkml:trace>
  <inkml:trace contextRef="#ctx0" brushRef="#br1" timeOffset="-198313.77">12745 16244 560 0,'0'-10'117'16,"-6"13"-1"-16,0 28-104 0,1 19-3 15,2 15-7-15,-4 10 0 0,-1 9-1 0,1 5 1 16,0 7-1-16,4-5 1 0,3-8 0 16,0-5 1-16,0-5 1 0,6-11 1 15,2-8-1-15,-1-13 1 0,3-8-1 16,-1-10-1-16,0-11 1 0,0-8 0 15,1-11-1-15,2-9 0 0,-1-13 1 16,3-15-1-16,0-15 0 0,3-9-1 16,2-9-1-16,3 1-1 0,0 2 1 0,4 8-1 15,0 13 1-15,1 17 0 16,2 14 0-16,1 13 0 0,-3 15 0 16,-1 12 0-16,-3 11-1 0,-6 10 1 15,-3 15 1-15,-7 9-1 0,-7 10 2 0,-8 8 1 16,-7 3 1-16,-2 5 1 0,-1 3 2 15,1-6-1-15,3-3 0 0,3-8-1 0,9-8-1 16,2-9-1-16,5-2-1 0,4-8-2 16,3-2-6-16,6-4-11 0,6-3-15 15,3-10-105-15,6-11-109 0,4-18-273 16</inkml:trace>
  <inkml:trace contextRef="#ctx0" brushRef="#br1" timeOffset="-195914.71">13633 17240 446 0,'0'0'95'0,"6"0"2"15,-6 0-77-15,4 3-6 0,-4-3-3 0,2 5 5 16,-2-5 6-16,0 0 1 0,0 0 1 16,0-6 1-16,-5 3 1 0,3-5-3 15,-3 1-4-15,-1-1-6 0,-1-3-1 16,4-2-2-16,-3 0-3 0,1-4-1 16,-1 3-3-16,0-4 0 0,-1 3-2 15,3 2 2-15,-2 2 0 0,-1 5 1 16,-4 2 0-16,4 8 0 0,-1 7 0 15,-2 5 0-15,0 9-1 0,0 8-1 0,4 8 0 16,4 3-1-16,2 5 1 0,5-2 0 16,5-5 0-16,10-2 0 0,10-11-1 15,3-8 1-15,8-11 0 0,10-10-1 16,5-6 0-16,3-12 0 0,-2-6-1 16,-4-3 1-16,1-3-1 0,-8 4 1 15,-7 1-1-15,-10 6 1 0,-9 7-1 0,-2 5-1 16,-9 3 1-16,-3 4 0 0,-6 0 0 15,-3 9 1-15,-2-7-1 0,-2 2 2 16,-5-4 0-16,3 4 0 0,-1-8 0 16,1-4-1-16,-3-7 1 0,3-4-1 15,-3-4-1-15,1-3 1 0,1 2-1 16,-3 1 0-16,0 5-1 0,-4 6-1 16,4 8 1-16,-3 9-1 0,-1 8 0 15,2 11 0-15,1 7 1 0,2 6 0 16,0 6 1-16,6 0 0 0,6 4 1 0,5-3-1 15,5-3 0-15,4-7 0 0,2-8-1 16,9-9 1-16,1-13 0 0,3-15 0 16,2-11 0-16,2-9 0 0,1-9 0 15,-2-2 0-15,-5-3 1 0,-5 7-1 16,-3 7 0-16,-6 10 1 0,-8 7-1 16,-5 7 0-16,-5 7 1 0,-1 15-1 0,-3 5 0 15,-2 6 0-15,-1 8 0 0,4 1 1 16,1 2-1-16,7 0 1 0,0-6-2 15,7-6 1-15,7-7 0 0,5-7-1 16,7-8 1-16,7-7 0 0,7-12-1 16,4-6 1-16,2-7-1 0,1-3 0 15,1-3 1-15,-2 3-1 0,-6 6 0 16,-2 5 1-16,-9 7 0 0,-2 8-1 0,-3 6 1 16,-7 0-1-16,-2 11 1 15,-5 1 0-15,0-1 0 0,-2 2 0 0,0-4 1 16,-1 0-1-16,-1-1 1 0,0-8 1 15,3 0-1-15,2-6 0 0,-2-6 0 16,1-6 0-16,-2-4 0 0,2-6 0 16,-7 1-1-16,-3 1 1 0,-3 1 0 0,-8 8-1 15,-8 4 1-15,-4 7-1 0,-7 6 1 16,-4 8 0-16,-4 9-1 0,2 2 1 16,-1 6 0-16,2 1 0 0,3 4-1 15,6-1 1-15,4-2-1 0,4-5 0 16,5-2 0-16,5-5 0 0,8-6 0 15,5-5-1-15,5-8 1 0,10-8 0 16,6-8 0-16,7-6 0 0,6-5 1 16,1 2-1-16,1 1 1 0,0 5-1 0,-4 8 0 15,-4 8 0-15,-4 9 1 0,-7 9 0 16,-7 7 1-16,-7 5 1 0,-2 6 1 16,-6 3 0-16,0 0 0 0,0-2 0 15,5-6 0-15,0-5 0 0,4-7-1 16,5-12 1-16,10-12-1 0,2-13 0 15,12-18 0-15,6-15 0 0,7-14-1 16,1-12-1-16,3-8-1 0,-2-4 0 0,0-2-1 16,-8 9 0-16,-8 6-1 0,-7 8 1 15,-8 16-1-15,-13 11 0 0,-9 18 0 16,-5 14 0-16,-11 16 0 0,-5 11 0 16,-5 14 0-16,-4 6 0 0,0 7 0 15,0 9 1-15,1 6 1 0,1 8 1 16,2 10 1-16,7 6 1 0,-4 7 0 15,5 5 2-15,6-2 0 0,4-5 0 16,8-9-1-16,8-11 0 0,9-12-1 0,9-11 0 16,8-14 0-16,8-11 0 0,6-10 0 15,4-13-1-15,1-7 0 0,0-5-6 16,-1-6-11-16,-2 1-19 0,-7-2-118 16,-6 3-124-16,-11 3-309 0</inkml:trace>
  <inkml:trace contextRef="#ctx0" brushRef="#br1" timeOffset="-195410.7">13845 17330 548 0,'-31'-15'127'0,"1"0"1"16,4 8-92-16,12 7-7 0,6 12-13 0,4 8-6 15,4 9-2-15,10 3-1 0,1 7 0 16,7 4 0-16,6-1 1 0,5-4-1 16,8-5 0-16,2-3-1 0,4-15-2 15,2-11-1-15,3-8 0 0,-4-8 0 16,-1-9-1-16,0-9 0 0,-8-6-1 16,-2-2 1-16,-8-3-1 0,-9-1 1 0,-10 1 0 15,-6-1-1-15,-13 0 1 0,-7 8 1 16,-7 4-1-16,-6 9 1 0,-1 6-1 15,-5 9 1-15,4 6-1 0,-2 8 0 16,8 4 0-16,2 6 0 0,4 2-1 16,6 2 0-16,7 3 1 0,7 0-1 15,3 1 0-15,9 5 1 0,4-2-1 16,6 0-7-16,3 3-8 0,8-3-15 16,0-1 63-16,6-1-178 0,-1-4-123 15,-1-9-316-15</inkml:trace>
  <inkml:trace contextRef="#ctx0" brushRef="#br1" timeOffset="-193295.78">14749 14616 123 0,'-6'7'24'0,"1"1"-4"0,-3 1-25 16,2 0-1-16,-1-3 2 0,1 1 17 16,0-7 19-16,2 4 12 0,0-4 12 0,0-2 10 15,4-4 6-15,-4 0 3 0,4 0-13 16,-5 0-16-16,5 0-11 0,-6 3-6 15,6 3-7-15,-8 0-8 0,4 0-5 16,-2 8-3-16,1-3-2 0,-1 3 0 16,0 0 2-16,0 0 0 0,0-2 2 15,6-1 0-15,-2-1 1 0,2-4 0 16,6 0 0-16,3-6 1 0,4 0 0 16,6 0 0-16,4-1 0 0,8-2 0 15,8 1-3-15,7 0-1 0,2 4-2 16,7-1-1-16,1 2-1 0,2 3-1 0,0 0 0 15,1 0-1-15,1 0 1 0,3 0-1 16,1 0-1-16,0 0 1 0,0-5-1 16,2-3 1-16,2-1-1 0,-1-3 1 15,-1-4-1-15,0-3-3 0,-1 1-10 0,-7 3-13 16,-5 4-97-16,-5 0-99 0,-10 3-252 16</inkml:trace>
  <inkml:trace contextRef="#ctx0" brushRef="#br1" timeOffset="-192879.68">16492 14130 531 0,'-11'0'116'0,"2"0"2"0,1 0-92 16,0 0-9-16,2 0-5 0,0 3 0 16,1-3-1-16,-1 0-1 0,-2-5-3 15,2 0 0-15,0-2 0 0,-1 0-2 0,1-2 1 16,-2 0 3-16,2 1 1 0,-1 2 0 16,-1 6 0-16,-3 0 0 0,3 0-1 15,-4 10-3-15,-2 2-3 0,0 3-1 16,0 1-2-16,2 1 1 0,0 0 0 15,3-4 0-15,4-1-3 0,5-6 0 16,0-6 0-16,11 0-1 0,1-11 1 16,3-1 0-16,0-5-1 0,-1 1 3 0,1-1 0 15,-5 2 1-15,-7 4-2 0,-3 4 1 16,-9 7-1-16,-5 8 1 0,0 5-3 16,-5 0-1-16,0 5-4 0,2-1-4 15,4-3-8-15,3-1-6 0,6-4-7 16,4-5-9-16,11-4-89 0,5 0-90 15,4-8-219-15</inkml:trace>
  <inkml:trace contextRef="#ctx0" brushRef="#br1" timeOffset="-192279.69">16561 14957 451 0,'-5'-14'98'0,"5"2"0"15,-7 4-81-15,7 8-5 0,0 0-6 16,-4 0-2-16,4 0 0 0,0 10 5 16,0-3 3-16,4 2 4 0,-4 3 2 15,0 1 4-15,7-1 0 0,-7 1-2 16,0-1-4-16,0-2-3 0,2-2-3 16,-2-4-3-16,0-1-1 0,0-3-2 15,0-3-1-15,0-3 1 0,0-5-1 16,0 3 0-16,0-2 0 0,0 2 1 0,0 1-2 15,0 3 0-15,-4 8 0 0,4 4 0 16,-7 6 0-16,2 3-1 0,-5 6 0 16,1 0 1-16,-4 2 1 0,1-3 0 15,1-4 1-15,2-5 0 0,2-5 0 16,2-4-1-16,5-8 0 0,0-6-1 16,6-7-1-16,0-6-1 0,1-9-1 15,0-3 0-15,-1-1 0 0,-1 3 2 16,-5 2 2-16,2 6 3 0,-2 9 0 15,0 7 0-15,0 5 0 0,0 4-1 0,6 8 1 16,0 5-1-16,1 3-2 0,-1 7 1 16,1 8 2-16,-4 4 1 0,-3 10 0 15,-6 6-1-15,-5 4-1 0,-8 8-2 16,-6 4-6-16,-2 4-7 0,0 2-8 0,0 0-14 16,0 2-20-16,-1-5-94 0,4-7-105 15,1-16-245-15</inkml:trace>
  <inkml:trace contextRef="#ctx0" brushRef="#br1" timeOffset="-186375.23">17524 13627 365 0,'-7'-38'95'0,"4"7"0"0,-2 2-37 16,5 10-30-16,-7 4-13 0,7 6-6 0,-5 9-4 15,5 5-1-15,-3 10 1 0,3 8 3 16,-6 8 3-16,2 11 3 0,-2 10 3 15,4 16 2-15,2 12 0 0,0 8-1 16,0 7-2-16,2 7-4 0,5 2-3 16,5-2-2-16,5-8-2 0,-1-10-2 15,1-12 0-15,-1-8-1 0,4-12-1 16,0-12 0-16,-6-9 1 0,4-9-1 16,-5-5 1-16,-1-6 1 0,-3-5 0 15,-2-6 1-15,-3-4 1 0,-4-9-2 0,0-5-1 16,-10-9-3-16,-4-11-3 0,-1-15-5 15,-9-14-5-15,1-8-2 0,-3-9-2 16,-5-13 2-16,4-8 1 0,1-3 4 16,7 6 5-16,6 6 4 0,6 12 5 15,7 8 2-15,5 14 2 0,6 12-1 0,6 14 1 16,2 11-2-16,7 9 0 0,2 7 0 16,5 9 0-16,5 11 1 0,1 8 1 15,2 7 0-15,2 10 1 0,0 3 0 16,-3 8-1-16,-1 8-2 0,-2 4-1 15,-8 1 0-15,-2 3-1 0,-9-4-1 16,-9-1 0-16,-9-4 0 0,-3-7 0 16,-13-7-1-16,-6-9 1 0,-9-4 1 15,-5-8-1-15,-10-7 0 0,-7-5 1 0,-4-7-1 16,1-8 1-16,-3-10-2 0,6-5 0 16,7-6 0-16,8-7-1 0,18-8-2 15,13-8-1-15,13-1-4 0,12-1-6 16,10 0-8-16,13-2-7 0,5 4-99 15,2 10-98-15,3 3-242 0</inkml:trace>
  <inkml:trace contextRef="#ctx0" brushRef="#br0" timeOffset="-180734.72">17432 13747 323 0,'19'-35'69'15,"-2"-2"0"-15,-4 3-53 0,-3 7-7 16,-4 7 5-16,-1 3 6 0,-5 0 4 0,0 1 6 16,0 5 5-16,-5-2 3 0,-1 3-1 15,4 2-5-15,-3 5-5 0,3-1-6 16,-2 4-4-16,1 0-6 0,3 7-3 15,-6 5-3-15,6 5-2 0,-5 4-1 16,5 10 0-16,-6 7 2 0,6 12 0 16,-2 12 2-16,2 12 0 0,0 6 0 0,0 10 1 15,0 5 1-15,7 5 1 0,0 0-1 16,7-4 1-16,-1-9-1 16,1-1-1-16,3-11-2 0,-1-5 0 0,0-9-1 15,0-9-1-15,-2-4 0 0,-1-8 0 16,0-7 0-16,-3-4-1 0,-1-6 0 15,-3-7 2-15,-4-3 5 0,-2-8 3 16,-3-5 0-16,-7-13-1 0,-3-5 0 16,0-10-3-16,-1-10-2 0,0-13-9 15,-2-14-6-15,5-13-1 0,0-13-1 0,7-5 0 16,-1-5 1-16,5 2 2 0,-5 3 2 16,5 8 3-16,-2 15 2 0,2 16 1 15,-7 14 1-15,3 11-1 0,-2 9 0 16,-1 15 0-16,5 8 0 0,-3 10 1 15,5 7-1-15,0 9 0 0,6 7 2 16,0 7 2-16,8 7 0 0,5 2 1 0,2-1 0 16,6 2 0-16,6-4-1 15,5-2 0-15,3-4-1 0,5-8-2 0,1-7 1 16,4-5 0-16,-3-9 0 0,-3-6 2 16,0-10 0-16,-10-6 1 0,-3-8 1 15,-7-6 1-15,-9-5 0 0,-3-8-1 16,-9-5-2-16,-4-8-2 0,-14-9-2 15,-4-6-1-15,-10-7-2 0,-9-2 0 16,-7 3-1-16,0 7 0 0,-2 5 2 16,1 11 0-16,4 17 0 0,0 13-1 0,5 13 1 15,3 6-1-15,3 16 2 0,-1 7-1 16,2 14 1-16,5 11 2 0,3 10 0 16,2 7 1-16,6 8 1 0,2 1 0 15,11-1 0-15,0-7-4 0,13-7-6 16,4-14-4-16,5-10-8 0,9-12-11 0,8-12-14 15,3-11-98-15,3-11-104 0,2-10-249 16</inkml:trace>
  <inkml:trace contextRef="#ctx0" brushRef="#br0" timeOffset="-180113.38">18186 14754 544 0,'0'-6'115'0,"0"1"1"0,0 5-94 15,0 0-10-15,0-3-6 0,0 3 2 0,0-7 2 16,-6-1 2-16,2-1 0 0,-2 0 2 15,-1-2 2-15,-4 0 2 0,0 1-1 16,0 3-2-16,-4 7-1 0,0 9-2 16,0 7-2-16,-3 10-4 0,2 13-2 15,-1 12-1-15,2 8-1 0,2 6 1 16,5 1-1-16,8-2 1 0,0-1-1 16,9-10-1-16,4-12 0 0,11-7 0 15,4-9 0-15,6-11 0 0,7-8 1 16,8-12 0-16,0-5 1 0,3-9 0 15,0-6-1-15,-5-2 0 0,-6 1 0 0,-6 1 0 16,-9 8-1-16,-7 3-2 0,-8 9-1 16,-8 6 1-16,-3 8 0 0,-8 5 1 15,-1 7-1-15,-2 0 1 0,0 7 1 0,1-4 1 16,4 1-1-16,6-3 0 16,5-5 0-16,8-2 0 0,4-8 0 0,8-6 1 15,5-9-1-15,7-7 1 0,1-12-1 16,1-4-1-16,-5-7-1 0,-1-6 0 15,-8-7-2-15,-9-1-1 0,-13 0 0 16,-10 5-1-16,-8-1 1 0,-9 8 0 16,-7 12 1-16,-2 8 1 0,-7 11 1 15,2 10 1-15,-3 14 0 0,1 8 1 16,2 11 0-16,2 6 0 0,6 7 1 0,8 4-1 16,8 2 0-16,14-1-2 0,8-2-3 15,16-5-6-15,7-9-4 0,8-5-3 16,8-7-7-16,6-7-8 0,3-5-6 15,2-4-14-15,-3-7-82 0,-1 0-93 16,-3 0-225-16</inkml:trace>
  <inkml:trace contextRef="#ctx0" brushRef="#br0" timeOffset="-179683.53">19132 15207 459 0,'-9'4'109'0,"1"-4"6"0,-2 7-71 15,1-1-11-15,0 0-4 0,2 1-3 0,-1 2-3 16,0-1-5-16,0 0-4 16,2-2-2-16,-1 0-2 0,1-1-2 0,2-1-1 15,0-4 0-15,1 0-2 0,3 0 0 16,0 0-1-16,0-4-1 0,7-1 0 15,0 0-1-15,6-2-1 0,1 3 0 16,6 4 0-16,0 0 1 0,2 6-1 16,-1 7 1-16,1 6-1 0,-3 7 1 0,-1 6-1 15,-6 3-1-15,-5 6 1 0,-7 3 0 16,0 3 1-16,-12-2 1 0,-5 0 3 16,-4-2 2-16,1-6 0 0,-3-1 1 15,5-4 0-15,1-6-1 0,9-3-2 16,3-2-2-16,5-9-2 0,13 2 0 15,6-7-1-15,8-7 0 0,5 0 1 16,12-7 0-16,8-5 1 0,6-7 0 0,3-1-3 16,0-3-6-16,-3 1-7 0,-1 0-9 15,-8 0-13-15,-5 3 61 0,-8 2-174 16,-6 6-116-16,-10-7-303 0</inkml:trace>
  <inkml:trace contextRef="#ctx0" brushRef="#br0" timeOffset="-179069.49">19459 13677 572 0,'-16'0'124'0,"-1"0"0"16,1 0-99-16,9 0-10 0,1 6-12 0,6-2-3 16,10 2 0-16,7-3 1 0,8 0 2 15,6-3 2-15,8 4 1 0,8-4 2 16,6 0 0-16,6 0 0 0,3 5-2 15,-1-5-2-15,3 7-2 0,-7 0-3 16,-3 5-5-16,-9-1-9 0,-8 4-9 16,-10 4-12-16,-8 4-18 0,-12 6-56 15,-7 4-18-15,-10 4-73 0,-8 3-138 16</inkml:trace>
  <inkml:trace contextRef="#ctx0" brushRef="#br0" timeOffset="-178914.04">19770 14195 401 0,'-49'27'103'0,"4"-2"5"0,5 0-55 16,2 0-13-16,10 0-8 0,4-4-9 15,8-3-7-15,9 1-5 0,7-2-2 16,9-3-1-16,9-5-1 0,10-4 1 16,9-5 2-16,6 0 1 0,10-10 1 0,7-2-2 15,3-2-3-15,2-3-1 0,-5 3-6 16,-1 3-12-16,-6 3-17 0,-10 5-96 16,-6 3-103-16,-8 0-253 15</inkml:trace>
  <inkml:trace contextRef="#ctx0" brushRef="#br0" timeOffset="-177583.21">20668 14164 494 0,'0'8'104'16,"0"-8"0"-16,-2 0-89 0,2 0-6 16,2 0-6-16,4-8 0 0,5-5-1 15,-2-11 1-15,10-14 0 0,1-10 0 16,12-10 1-16,2-7-1 0,7-4 0 15,3-1 1-15,-2 3-1 0,-2 4-1 0,-1 10 0 16,-9 7-1-16,-8 12-2 0,-8 9 0 16,-2 14 0-16,-10 20 0 0,-2 13 0 15,-7 14 2-15,-6 14 1 0,-1 14 3 16,-5 14 1-16,3 6 2 0,-2 7 2 16,-2 1 0-16,6 5 0 0,6-3-1 15,2-2-1-15,6-10-1 0,0-10-1 16,7-9-3-16,1-9-1 0,3-9-1 15,-2-10 0-15,2-11-1 0,-3-8-5 16,-2-5-8-16,3-3-7 0,3-8 12 16,-5 0-114-16,6-8-97 0,-1-6-243 0</inkml:trace>
  <inkml:trace contextRef="#ctx0" brushRef="#br0" timeOffset="-176998.57">21527 13693 439 0,'-12'0'102'15,"1"0"3"-15,1 0-69 0,4 0-12 16,4 0-10-16,2-4-4 0,0 0-3 16,2-1-2-16,4-3-2 0,1 0 0 0,4-5 1 15,-2-1 0-15,4-1 3 0,1 1 1 16,-1 0 1-16,4 3-1 0,-2 1 1 15,3 6-3-15,-3 4 0 0,4 0-3 16,0 11-1-16,-3 2 0 0,-1 5-1 16,-2 4 0-16,-4 3 2 0,-7 4 0 15,-2 3 1-15,-8 5 1 0,-5 4 0 16,-5 3-1-16,2 1 1 0,-4 1-1 16,0-6-1-16,3 2-1 0,8-10-2 15,4-5-3-15,5-6-1 0,12-5 0 16,7-5-2-16,8-2 1 0,5-2 0 15,3 3 1-15,8 1 2 0,-2 3 1 0,-1 4 0 16,-6 6 0-16,-4-1 0 0,-5 9 0 16,-5 2 0-16,-14 3 1 0,-6 6 2 15,-7-2 2-15,-8-1 3 0,-7 1 5 16,-6-7 4-16,-5-7 3 0,0 0 2 0,-2-9-2 16,-3-5-1-16,3-4-3 0,1-5-5 15,-1-4-10-15,2 0-11 0,4 0-14 16,3-6-12-16,0 1-102 0,8 0-108 15,2 2-254-15</inkml:trace>
  <inkml:trace contextRef="#ctx0" brushRef="#br0" timeOffset="-176432.08">21962 13539 492 0,'-5'-17'105'0,"-1"3"0"0,6 3-90 16,8 5-4-16,0 2-6 0,1 4-3 16,-2-7-1-16,0 7 3 0,-2-4 3 15,-5 4 4-15,5-7 3 0,-5 7 0 16,0-3 1-16,0 3 0 0,0-4-2 15,0 4-4-15,0 0-3 0,0 0-4 16,0 0-1-16,0 4-1 0,0 3 0 16,0 6 0-16,0 4 0 0,4 7 1 0,0 7 0 15,0 4 2-15,-4 8-1 0,5 3 1 16,1 5 0-16,0 0 0 0,1 2-2 16,0 0 1-16,3-6-1 0,2-6 0 15,1-5 0-15,3-11 1 0,-1-7 0 16,4-10 0-16,0-8 1 0,2-13 0 15,2-9 0-15,3-9 1 0,0-10-1 16,0-8 0-16,1-6-1 0,0-3 0 16,-4-5-1-16,-4-4 0 0,-5 3-1 0,-5 6 0 15,-4 8 0-15,-5 9-2 0,0 10 1 16,-4 15-1-16,-3 16 0 0,1 24 0 16,-2 12 1-16,2 9-1 0,-2 10 2 15,1 12 0-15,-1 11 0 0,5 5 0 16,0 0 1-16,3-1-1 0,-4-1 1 15,4-3 0-15,0-6 0 0,10-9 0 16,0-8 0-16,3-6 0 0,1-7 0 0,3-5-2 16,1-4-4-16,-1-7-7 0,-1-6-7 15,-5-6-9-15,0-4 55 0,-5-10-155 16,-6-7-103-16,-4-9-268 0</inkml:trace>
  <inkml:trace contextRef="#ctx0" brushRef="#br0" timeOffset="-174230.82">23010 12548 299 0,'0'-9'73'16,"0"0"2"-16,0 0-40 0,-3 3-8 15,3 0-6-15,-6 3-4 0,2-1-2 16,-3 4 0-16,-5 4-1 0,-1 2-2 15,-5 9-1-15,-2 5-2 0,-6 7 0 16,-3 11 2-16,0 8-1 0,1 14 0 16,1 13 1-16,2 8-1 0,1 11 1 15,5 5-2-15,5 4 0 0,7 5-1 0,7-6 0 16,0-10-2-16,7-9-1 0,9-9 0 16,6-12 0-16,7-9-1 0,4-9-1 15,6-9 0-15,1-4 0 0,6-2-1 16,-3-5 0-16,-1-1-2 0,-5-5-5 0,-6-6-7 15,-10 0-12-15,-6-10-86 0,-6 0-88 16,-6-16-220-16</inkml:trace>
  <inkml:trace contextRef="#ctx0" brushRef="#br0" timeOffset="-173944.03">23181 12850 477 0,'-6'-4'103'0,"-6"4"2"15,-3 4-80-15,-10 4-9 0,-8 5-2 16,-13 0 1-16,-4 1 1 0,-6 4 0 15,-4 3-2-15,-1 0-2 0,3 0-1 16,2 2-3-16,7-2-8 0,1 3-6 16,6-3-8-16,6-2-9 0,3-2-28 15,7-2-69-15,8-1-88 0,7-1-202 16</inkml:trace>
  <inkml:trace contextRef="#ctx0" brushRef="#br0" timeOffset="-173761.52">23006 13150 387 0,'-9'8'101'0,"-8"0"4"16,-9 4-42-16,-5 1-14 0,-7 5-15 15,-4 3-8-15,-5 2-5 0,0 4-5 16,-6 0-2-16,0 2-7 0,0 1-3 0,-3 0-2 16,3-4-2-16,2-2-4 0,4-4-6 15,10-2-9-15,5-3-23 0,8-3-77 16,7-2-91-16,7-4-215 0</inkml:trace>
  <inkml:trace contextRef="#ctx0" brushRef="#br0" timeOffset="-173265.92">23469 13194 434 0,'0'-8'94'0,"0"5"0"16,4 3-73-16,-4 0-12 0,0 16-3 15,-4 4 2-15,-6 14 2 0,-9 20 3 16,-7 11 3-16,-12 16 3 0,-4 13 0 16,-10 17-1-16,-1 3-5 0,0 1-2 15,-4-6-4-15,0 2-1 0,2-4-1 0,9-7 0 16,2-17-1-16,5-3-1 0,6-10 1 16,9-5-1-16,8-12-4 0,5-13-7 15,5-10-12-15,6-4-98 0,0-13-96 16,8-8-247-16</inkml:trace>
  <inkml:trace contextRef="#ctx0" brushRef="#br0" timeOffset="-172932.7">23539 13619 475 0,'7'-5'99'0,"-7"5"1"0,5 7-85 16,-5 9-7-16,0 11-4 0,-8 4 3 15,-2 14 4-15,-5 14 5 0,-7 8 3 16,-7 8 4-16,-1 6 0 0,-5 5 0 16,3 8-3-16,3-1-3 0,2-5-3 15,1 1-4-15,7-3-2 0,5-3-2 16,7-5-1-16,2-6-1 0,5-6-1 0,6-9-1 15,7-7 0-15,6-6 0 0,7-9-1 16,4-9 0-16,7-9-1 0,3-10 1 16,7-7 0-16,-2-3-3 0,-2-10-3 15,-5-6-9-15,-3-6-13 0,-7-7-104 16,-7-3-107-16,-7-2-265 0</inkml:trace>
  <inkml:trace contextRef="#ctx0" brushRef="#br0" timeOffset="-172730.61">23159 14644 488 0,'-16'-8'107'0,"3"2"0"16,9 2-81-16,4 4-12 0,9 5-7 16,4-2-1-16,1 3 0 0,7-3 2 0,1-3 3 15,2 4 1-15,4-4 1 0,3 5-2 16,1-5-1-16,-2 0-3 0,4 3-6 15,0-3-10-15,-2 0-15 0,-1 0-96 16,0-3-97-16,-8-5-247 0</inkml:trace>
  <inkml:trace contextRef="#ctx0" brushRef="#br0" timeOffset="-172147.61">24182 13911 526 0,'-4'-28'117'0,"-2"-3"1"0,2 9-94 16,2 3-4-16,2 4-3 0,-5-1-3 16,-1 7-2-16,-1-1-1 0,-5 5 1 15,-2 5 1-15,-5 6-2 0,-6 15-1 16,-5 15-1-16,-3 15-1 0,-5 15 0 15,-3 14 0-15,2 12 0 0,5 11-2 0,6-2-1 16,4-4-1-16,10-7-2 0,8-6 0 16,11-13-1-16,4-7 0 0,14-14 0 15,6-9 0-15,5-4 0 0,10-9-1 16,0-5 1-16,0-8-2 0,6-5-6 16,-8-5-7-16,-2-5-13 0,-1-13 54 15,-8-4-166-15,-4-7-116 0,-5-6-300 16</inkml:trace>
  <inkml:trace contextRef="#ctx0" brushRef="#br0" timeOffset="-171801.54">24301 14571 507 0,'0'22'113'16,"0"3"3"-16,-2 4-91 0,2 7-4 15,5-5 0-15,-2 1-1 0,5-4-3 0,3 0-1 16,1-7 0-16,4-5 0 0,8-3-1 15,3-6-1-15,6-7-2 0,5-4-1 16,2-8-2-16,3-8-3 0,-4-7-2 16,4-8 0-16,-9-10-2 0,-5-7-1 15,-5-13-1-15,-8-10-3 0,-4-6-2 16,-6-3 0-16,-11-1 0 0,-7 2 1 16,-5 14 1-16,-9 15 1 0,-7 14 3 15,-12 20 2-15,-1 17 1 0,-2 16-1 16,-3 16-1-16,4 11-1 0,2 10-1 15,6 10 1-15,10 8-1 0,8 6 1 0,5 1-1 16,8-2 1-16,8 4 0 0,8-8-1 16,8-5-2-16,5-9-4 0,6-8-5 15,7-8-9-15,4-7-9 0,1-6-14 16,2-8-93-16,-3-7-100 0,-2-11-238 16</inkml:trace>
  <inkml:trace contextRef="#ctx0" brushRef="#br0" timeOffset="-171114.38">24935 14871 387 0,'0'3'82'0,"0"4"2"16,0-1-59-16,0 0-9 0,4 0 8 0,-4 0 7 16,0 0 4-16,-6-1 4 0,1 1 3 15,-4-1-2-15,-1 1-8 0,2-2-7 16,-3 0-8-16,4 1-5 0,0-2-3 15,4-3-6-15,3 5-1 0,-4-5-1 16,4 0 0-16,-6 3 0 0,6-3 1 16,0 0 0-16,-2 0 2 0,2 0 2 15,-5 0 2-15,5 0-1 0,-2-5 1 16,2 5 0-16,-5-5-2 0,5 5-1 0,-5-6-2 16,5 6-2-16,-2-7 0 0,2 7 0 15,-5-3-1-15,5 3 0 0,0-4 0 16,0 4 0-16,-2-5 1 0,2 1-1 15,0 0 0-15,0-1 1 0,5 0 0 16,-2-2-1-16,3 1 1 0,2-2 0 16,10-3-1-16,-3 1 0 0,5 0 1 15,4 1-1-15,2 3 1 0,-1 1-1 16,-2 5 0-16,-2 0 0 0,2 9-1 0,-7 2 1 16,1 5 0-16,-7 2-1 0,-1 6 2 15,-6 6-1-15,-3 2 2 0,-6 4-1 16,-7 4 1-16,-4 2-1 0,-8 1 1 15,-6 1-1-15,-2-3 0 0,0-1 0 16,-1-5 0-16,1 1-1 0,6-4 1 16,2-4-1-16,10-4 0 0,4-1 1 0,7-5-1 15,4-2-1-15,4-3 1 0,7 2 0 16,7-6 0-16,5-2 0 0,10-2 1 16,8-5 2-16,4 0 0 0,1-7 1 15,1-1 0-15,0-5 0 0,-5 3-1 16,-5-1 0-16,-7 1-3 0,-7 4-12 15,-3-2-15-15,-7 2-119 0,-7-1-118 16,-6 1-301-16</inkml:trace>
  <inkml:trace contextRef="#ctx0" brushRef="#br0" timeOffset="-85032.73">20823 15234 321 0,'-4'-16'83'0,"-2"3"3"0,4 2-37 0,-2 3-17 15,4-1-10-15,-8 3-4 0,8 0-3 16,0 0-2-16,-1 1-1 0,1 5-1 16,1 0 0-16,6 0-1 0,-1 0 0 15,5 0-1-15,9 0 0 0,8 0 0 16,7 0-2-16,10-4 0 0,13 4-1 15,11 0 0-15,13 0-1 0,11 0-1 16,10 7 0-16,15-4-1 0,15 5-1 16,1 1 0-16,10 0 0 0,5 6 0 15,-3 2-1-15,6 2 0 0,0 3 1 16,-4 4-1-16,6 4 0 0,3 1 0 0,-3 3 1 16,4 2 0-16,1 6 0 0,3 1 0 15,-4-4 0-15,-1-2 1 0,0-1-1 16,-10-2 1-16,-4-8-1 0,-14-2 0 15,-13-3 0-15,-7-1 0 0,-12-2-1 0,-18-1 0 16,-17-4 0-16,-10 0-1 0,-12 0-1 16,-14-3-1-16,-13-2 0 0,-19-2 0 15,-11-2 1-15,-15-4 0 0,-8 0-1 16,-13-7 0-16,-10 1-4 0,-5-3-7 16,-13-3-20-16,-10-4-81 0,-7 1-90 15,-10-6-219-15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20-11-18T13:17:40.740"/>
    </inkml:context>
    <inkml:brush xml:id="br0">
      <inkml:brushProperty name="width" value="0.05292" units="cm"/>
      <inkml:brushProperty name="height" value="0.05292" units="cm"/>
      <inkml:brushProperty name="color" value="#002060"/>
    </inkml:brush>
  </inkml:definitions>
  <inkml:trace contextRef="#ctx0" brushRef="#br0">19973 7402 0,'0'0'16,"0"0"-16,0 0 0,0 0 0,0 0 0,0 0 0,0 0 0</inkml:trace>
  <inkml:trace contextRef="#ctx0" brushRef="#br0" timeOffset="6208.48">7117 7102 0,'0'0'16,"0"0"0,0 0-16,0 0 15,0 0 1,0 0-16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12-02T13:48:30.541"/>
    </inkml:context>
    <inkml:brush xml:id="br0">
      <inkml:brushProperty name="width" value="0.05292" units="cm"/>
      <inkml:brushProperty name="height" value="0.05292" units="cm"/>
      <inkml:brushProperty name="color" value="#7030A0"/>
    </inkml:brush>
  </inkml:definitions>
  <inkml:trace contextRef="#ctx0" brushRef="#br0">7490 7769 229 0,'-4'-9'59'0,"-4"2"2"15,6 3-20-15,-3 4-21 0,1 8-9 0,4 2-6 16,0 1-7 15,0 2-7-31,0 0 0 0,10 1 0 0,3-3 3 0,12-5 6 0,10-3 6 0,12-3 8 0,11 0 9 16,7-6 1-16,12 2 1 0,18 0-3 15,9-2-3-15,5 2-6 0,15 1-3 16,15 3-2-16,7-5-1 0,7 0-2 16,3 1 0-16,0-2 0 0,1 1 1 15,-2-2 2-15,-6 2 2 0,-2-5 1 0,-6-1 1 16,-3 1 1-16,-5 3-2 15,-9-1-2-15,-13-1-1 0,-11-1-3 0,-7 4-1 16,-17 6-2-16,-12 0 0 0,-10 0-2 16,-7 0-8-16,-13 4-64 0,-10 2-25 15,-16 0-72-15,-8-3-163 0</inkml:trace>
  <inkml:trace contextRef="#ctx0" brushRef="#br0" timeOffset="88647.12">18961 12337 290 0,'0'-15'67'0,"4"4"0"16,7 1-47-16,6 0-6 0,14 2-5 16,9-1-5-16,13-1-2 0,13 2-1 15,8-1-1-15,6-2 1 0,2 3-1 16,2 1 0-16,-2 4 1 0,-4 3-1 16,-6-6 1-16,-7 6 0 0,-6 0-1 0,-12 0 0 15,-8 0 0-15,-10 6-3 0,-10-2-1 16,-8 2 2-16,-11 2 1 0,-18 3 2 15,-8-1 1-15,-9 2 1 0,-16 2 3 16,-6 4 1-16,-8 0-2 0,-6 2 0 0,-2-1-2 16,-6 0 1-16,-1-2-1 0,-4 0-1 15,3-3 1-15,1-2-1 0,2-2 0 16,5 1 1-16,10-3 0 0,8 1-2 16,15-3-2-16,7-1-1 0,9-2-5 15,8 1-4-15,16-4-3 0,12 0 0 16,14 0 1-16,9-9 1 0,11 2 4 15,17-5 5-15,10-3 5 0,9-2 4 16,3 0 1-16,-5 6 2 0,-3 0 1 0,-2 3 1 16,-9 5 0-16,-6 3 0 0,-10 0-2 15,-4 11-6-15,-3 0-14 16,-3 5-62-16,-1 3-62 0,-7 9-163 16</inkml:trace>
  <inkml:trace contextRef="#ctx0" brushRef="#br0" timeOffset="119683.37">13905 12379 298 0,'-11'-4'69'0,"-2"4"1"0,-4-3-44 16,-2 3-7-16,2 3-1 15,-3-3 1-15,0 7 1 0,1-7 2 16,0 0 1-16,-1-7-1 0,-4 4-3 0,2-3-3 16,-4 1-3-16,-3 5-3 0,-2 0-4 15,-8 0-2-15,0 8-2 0,-7 2-1 16,-7 4 0-16,-2-2 0 0,-9 2-1 0,-3 3 1 16,-5 0-1-16,-2 0 0 0,-3 2 1 15,-1-6-1-15,-5 4 1 0,-1 0-1 16,3-2 1-16,-6-5-1 0,-2 0 1 15,4-10 0-15,-1 4 0 0,1-4 0 16,5-9 0-16,-2-1-1 0,1-5 1 16,6-5 0-16,1 1 0 0,5-5 0 15,3 3-1-15,4-2 1 0,6 5 0 0,7 7 0 16,5 2-1-16,7 9 1 16,5 0-2-16,6 0-1 0,6 9-5 0,5-5-9 15,4 3-23-15,6-1-60 0,5-6-77 16,8 0-180-16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3"/>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3994" y="3"/>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3775" y="766763"/>
            <a:ext cx="5116513"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10407" y="4861443"/>
            <a:ext cx="568325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2"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3994"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Marginal_cos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Value chain </a:t>
            </a:r>
            <a:r>
              <a:rPr lang="en-US" sz="1200" b="0" i="0" u="none" strike="noStrike" kern="1200" dirty="0">
                <a:solidFill>
                  <a:schemeClr val="tx1"/>
                </a:solidFill>
                <a:effectLst/>
                <a:latin typeface="Arial" panose="020B0604020202020204" pitchFamily="34" charset="0"/>
                <a:ea typeface="+mn-ea"/>
                <a:cs typeface="+mn-cs"/>
              </a:rPr>
              <a:t>is a framework that describes the full range of activities needed to create a product or service.</a:t>
            </a:r>
            <a:endParaRPr lang="de-DE" dirty="0"/>
          </a:p>
          <a:p>
            <a:r>
              <a:rPr lang="de-DE" dirty="0"/>
              <a:t>Physics of electricity. Real-time balance of electricity generation and consumption.</a:t>
            </a:r>
          </a:p>
        </p:txBody>
      </p:sp>
      <p:sp>
        <p:nvSpPr>
          <p:cNvPr id="4" name="Slide Number Placeholder 3"/>
          <p:cNvSpPr>
            <a:spLocks noGrp="1"/>
          </p:cNvSpPr>
          <p:nvPr>
            <p:ph type="sldNum" sz="quarter" idx="5"/>
          </p:nvPr>
        </p:nvSpPr>
        <p:spPr/>
        <p:txBody>
          <a:bodyPr/>
          <a:lstStyle/>
          <a:p>
            <a:fld id="{7CDB261C-854E-4DE0-8EF9-C88376CD1D71}" type="slidenum">
              <a:rPr lang="de-DE" smtClean="0"/>
              <a:pPr/>
              <a:t>4</a:t>
            </a:fld>
            <a:endParaRPr lang="de-DE"/>
          </a:p>
        </p:txBody>
      </p:sp>
    </p:spTree>
    <p:extLst>
      <p:ext uri="{BB962C8B-B14F-4D97-AF65-F5344CB8AC3E}">
        <p14:creationId xmlns:p14="http://schemas.microsoft.com/office/powerpoint/2010/main" val="266563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030"/>
            <a:r>
              <a:rPr lang="en-US" dirty="0"/>
              <a:t>CO2-Price has to be priced into the marginal generation costs. Thereby changing the merit order.</a:t>
            </a:r>
          </a:p>
          <a:p>
            <a:pPr defTabSz="882030"/>
            <a:r>
              <a:rPr lang="en-US" dirty="0"/>
              <a:t>There is a CO2 price at which generation technologies switch position in the merit order.</a:t>
            </a:r>
          </a:p>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28</a:t>
            </a:fld>
            <a:endParaRPr lang="de-DE" altLang="de-DE"/>
          </a:p>
        </p:txBody>
      </p:sp>
    </p:spTree>
    <p:extLst>
      <p:ext uri="{BB962C8B-B14F-4D97-AF65-F5344CB8AC3E}">
        <p14:creationId xmlns:p14="http://schemas.microsoft.com/office/powerpoint/2010/main" val="353707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29</a:t>
            </a:fld>
            <a:endParaRPr lang="de-DE" altLang="de-DE"/>
          </a:p>
        </p:txBody>
      </p:sp>
    </p:spTree>
    <p:extLst>
      <p:ext uri="{BB962C8B-B14F-4D97-AF65-F5344CB8AC3E}">
        <p14:creationId xmlns:p14="http://schemas.microsoft.com/office/powerpoint/2010/main" val="271381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30</a:t>
            </a:fld>
            <a:endParaRPr lang="de-DE" altLang="de-DE"/>
          </a:p>
        </p:txBody>
      </p:sp>
    </p:spTree>
    <p:extLst>
      <p:ext uri="{BB962C8B-B14F-4D97-AF65-F5344CB8AC3E}">
        <p14:creationId xmlns:p14="http://schemas.microsoft.com/office/powerpoint/2010/main" val="3841293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31</a:t>
            </a:fld>
            <a:endParaRPr lang="de-DE" altLang="de-DE"/>
          </a:p>
        </p:txBody>
      </p:sp>
    </p:spTree>
    <p:extLst>
      <p:ext uri="{BB962C8B-B14F-4D97-AF65-F5344CB8AC3E}">
        <p14:creationId xmlns:p14="http://schemas.microsoft.com/office/powerpoint/2010/main" val="3260109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32</a:t>
            </a:fld>
            <a:endParaRPr lang="de-DE" altLang="de-DE"/>
          </a:p>
        </p:txBody>
      </p:sp>
    </p:spTree>
    <p:extLst>
      <p:ext uri="{BB962C8B-B14F-4D97-AF65-F5344CB8AC3E}">
        <p14:creationId xmlns:p14="http://schemas.microsoft.com/office/powerpoint/2010/main" val="3454104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See </a:t>
            </a:r>
            <a:r>
              <a:rPr lang="de-DE" dirty="0" err="1"/>
              <a:t>slide</a:t>
            </a:r>
            <a:r>
              <a:rPr lang="de-DE" dirty="0"/>
              <a:t> 5</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34</a:t>
            </a:fld>
            <a:endParaRPr lang="de-DE" altLang="de-DE"/>
          </a:p>
        </p:txBody>
      </p:sp>
    </p:spTree>
    <p:extLst>
      <p:ext uri="{BB962C8B-B14F-4D97-AF65-F5344CB8AC3E}">
        <p14:creationId xmlns:p14="http://schemas.microsoft.com/office/powerpoint/2010/main" val="418558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See </a:t>
            </a:r>
            <a:r>
              <a:rPr lang="de-DE" dirty="0" err="1"/>
              <a:t>slide</a:t>
            </a:r>
            <a:r>
              <a:rPr lang="de-DE" dirty="0"/>
              <a:t> 5</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35</a:t>
            </a:fld>
            <a:endParaRPr lang="de-DE" altLang="de-DE"/>
          </a:p>
        </p:txBody>
      </p:sp>
    </p:spTree>
    <p:extLst>
      <p:ext uri="{BB962C8B-B14F-4D97-AF65-F5344CB8AC3E}">
        <p14:creationId xmlns:p14="http://schemas.microsoft.com/office/powerpoint/2010/main" val="174416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36</a:t>
            </a:fld>
            <a:endParaRPr lang="de-DE" altLang="de-DE"/>
          </a:p>
        </p:txBody>
      </p:sp>
    </p:spTree>
    <p:extLst>
      <p:ext uri="{BB962C8B-B14F-4D97-AF65-F5344CB8AC3E}">
        <p14:creationId xmlns:p14="http://schemas.microsoft.com/office/powerpoint/2010/main" val="1243517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37</a:t>
            </a:fld>
            <a:endParaRPr lang="de-DE" altLang="de-DE"/>
          </a:p>
        </p:txBody>
      </p:sp>
    </p:spTree>
    <p:extLst>
      <p:ext uri="{BB962C8B-B14F-4D97-AF65-F5344CB8AC3E}">
        <p14:creationId xmlns:p14="http://schemas.microsoft.com/office/powerpoint/2010/main" val="281760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38</a:t>
            </a:fld>
            <a:endParaRPr lang="de-DE" altLang="de-DE"/>
          </a:p>
        </p:txBody>
      </p:sp>
    </p:spTree>
    <p:extLst>
      <p:ext uri="{BB962C8B-B14F-4D97-AF65-F5344CB8AC3E}">
        <p14:creationId xmlns:p14="http://schemas.microsoft.com/office/powerpoint/2010/main" val="165315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Monopoly still have an incentive to underserve and overcharge the market.</a:t>
            </a:r>
          </a:p>
        </p:txBody>
      </p:sp>
      <p:sp>
        <p:nvSpPr>
          <p:cNvPr id="4" name="Slide Number Placeholder 3"/>
          <p:cNvSpPr>
            <a:spLocks noGrp="1"/>
          </p:cNvSpPr>
          <p:nvPr>
            <p:ph type="sldNum" sz="quarter" idx="5"/>
          </p:nvPr>
        </p:nvSpPr>
        <p:spPr/>
        <p:txBody>
          <a:bodyPr/>
          <a:lstStyle/>
          <a:p>
            <a:fld id="{7CDB261C-854E-4DE0-8EF9-C88376CD1D71}" type="slidenum">
              <a:rPr lang="de-DE" smtClean="0"/>
              <a:pPr/>
              <a:t>6</a:t>
            </a:fld>
            <a:endParaRPr lang="de-DE"/>
          </a:p>
        </p:txBody>
      </p:sp>
    </p:spTree>
    <p:extLst>
      <p:ext uri="{BB962C8B-B14F-4D97-AF65-F5344CB8AC3E}">
        <p14:creationId xmlns:p14="http://schemas.microsoft.com/office/powerpoint/2010/main" val="2924961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39</a:t>
            </a:fld>
            <a:endParaRPr lang="de-DE" altLang="de-DE"/>
          </a:p>
        </p:txBody>
      </p:sp>
    </p:spTree>
    <p:extLst>
      <p:ext uri="{BB962C8B-B14F-4D97-AF65-F5344CB8AC3E}">
        <p14:creationId xmlns:p14="http://schemas.microsoft.com/office/powerpoint/2010/main" val="3142608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Market participants are buying and selling at the same time </a:t>
            </a:r>
            <a:r>
              <a:rPr lang="de-DE" dirty="0"/>
              <a:t>– in </a:t>
            </a:r>
            <a:r>
              <a:rPr lang="de-DE" dirty="0" err="1"/>
              <a:t>contrast</a:t>
            </a:r>
            <a:r>
              <a:rPr lang="de-DE" dirty="0"/>
              <a:t> </a:t>
            </a:r>
            <a:r>
              <a:rPr lang="de-DE" dirty="0" err="1"/>
              <a:t>to</a:t>
            </a:r>
            <a:r>
              <a:rPr lang="de-DE" dirty="0"/>
              <a:t> supplier – final </a:t>
            </a:r>
            <a:r>
              <a:rPr lang="de-DE" dirty="0" err="1"/>
              <a:t>consumer</a:t>
            </a:r>
            <a:r>
              <a:rPr lang="de-DE" dirty="0"/>
              <a:t> </a:t>
            </a:r>
            <a:r>
              <a:rPr lang="de-DE" dirty="0" err="1"/>
              <a:t>relationship</a:t>
            </a:r>
            <a:r>
              <a:rPr lang="en-GB" dirty="0"/>
              <a:t>. Purchased commodity can be resold.</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42</a:t>
            </a:fld>
            <a:endParaRPr lang="de-DE"/>
          </a:p>
        </p:txBody>
      </p:sp>
    </p:spTree>
    <p:extLst>
      <p:ext uri="{BB962C8B-B14F-4D97-AF65-F5344CB8AC3E}">
        <p14:creationId xmlns:p14="http://schemas.microsoft.com/office/powerpoint/2010/main" val="2877002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Transparency: </a:t>
            </a:r>
            <a:r>
              <a:rPr lang="de-DE" dirty="0" err="1"/>
              <a:t>exchange</a:t>
            </a:r>
            <a:r>
              <a:rPr lang="de-DE" dirty="0"/>
              <a:t> </a:t>
            </a:r>
            <a:r>
              <a:rPr lang="de-DE" dirty="0" err="1"/>
              <a:t>publishes</a:t>
            </a:r>
            <a:r>
              <a:rPr lang="de-DE" dirty="0"/>
              <a:t> </a:t>
            </a:r>
            <a:r>
              <a:rPr lang="de-DE" dirty="0" err="1"/>
              <a:t>traded</a:t>
            </a:r>
            <a:r>
              <a:rPr lang="de-DE" dirty="0"/>
              <a:t> </a:t>
            </a:r>
            <a:r>
              <a:rPr lang="de-DE" dirty="0" err="1"/>
              <a:t>volumes</a:t>
            </a:r>
            <a:r>
              <a:rPr lang="de-DE" dirty="0"/>
              <a:t> and </a:t>
            </a:r>
            <a:r>
              <a:rPr lang="de-DE" dirty="0" err="1"/>
              <a:t>prices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44</a:t>
            </a:fld>
            <a:endParaRPr lang="de-DE"/>
          </a:p>
        </p:txBody>
      </p:sp>
    </p:spTree>
    <p:extLst>
      <p:ext uri="{BB962C8B-B14F-4D97-AF65-F5344CB8AC3E}">
        <p14:creationId xmlns:p14="http://schemas.microsoft.com/office/powerpoint/2010/main" val="789199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Transparency: </a:t>
            </a:r>
            <a:r>
              <a:rPr lang="de-DE" dirty="0" err="1"/>
              <a:t>exchange</a:t>
            </a:r>
            <a:r>
              <a:rPr lang="de-DE" dirty="0"/>
              <a:t> </a:t>
            </a:r>
            <a:r>
              <a:rPr lang="de-DE" dirty="0" err="1"/>
              <a:t>publishes</a:t>
            </a:r>
            <a:r>
              <a:rPr lang="de-DE" dirty="0"/>
              <a:t> </a:t>
            </a:r>
            <a:r>
              <a:rPr lang="de-DE" dirty="0" err="1"/>
              <a:t>traded</a:t>
            </a:r>
            <a:r>
              <a:rPr lang="de-DE" dirty="0"/>
              <a:t> </a:t>
            </a:r>
            <a:r>
              <a:rPr lang="de-DE" dirty="0" err="1"/>
              <a:t>volumes</a:t>
            </a:r>
            <a:r>
              <a:rPr lang="de-DE" dirty="0"/>
              <a:t> and </a:t>
            </a:r>
            <a:r>
              <a:rPr lang="de-DE" dirty="0" err="1"/>
              <a:t>prices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45</a:t>
            </a:fld>
            <a:endParaRPr lang="de-DE"/>
          </a:p>
        </p:txBody>
      </p:sp>
    </p:spTree>
    <p:extLst>
      <p:ext uri="{BB962C8B-B14F-4D97-AF65-F5344CB8AC3E}">
        <p14:creationId xmlns:p14="http://schemas.microsoft.com/office/powerpoint/2010/main" val="3671411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Submarkets</a:t>
            </a:r>
            <a:r>
              <a:rPr lang="de-DE" dirty="0"/>
              <a:t> </a:t>
            </a:r>
            <a:r>
              <a:rPr lang="de-DE" dirty="0" err="1"/>
              <a:t>with</a:t>
            </a:r>
            <a:r>
              <a:rPr lang="de-DE" dirty="0"/>
              <a:t> different </a:t>
            </a:r>
            <a:r>
              <a:rPr lang="de-DE" dirty="0" err="1"/>
              <a:t>lead</a:t>
            </a:r>
            <a:r>
              <a:rPr lang="de-DE" dirty="0"/>
              <a:t> </a:t>
            </a:r>
            <a:r>
              <a:rPr lang="de-DE" dirty="0" err="1"/>
              <a:t>times</a:t>
            </a:r>
            <a:r>
              <a:rPr lang="de-DE" dirty="0"/>
              <a:t> </a:t>
            </a:r>
            <a:r>
              <a:rPr lang="de-DE" dirty="0" err="1"/>
              <a:t>between</a:t>
            </a:r>
            <a:r>
              <a:rPr lang="de-DE" dirty="0"/>
              <a:t> trade </a:t>
            </a:r>
            <a:r>
              <a:rPr lang="de-DE" dirty="0" err="1"/>
              <a:t>conclusion</a:t>
            </a:r>
            <a:r>
              <a:rPr lang="de-DE" dirty="0"/>
              <a:t> and </a:t>
            </a:r>
            <a:r>
              <a:rPr lang="de-DE" dirty="0" err="1"/>
              <a:t>actual</a:t>
            </a:r>
            <a:r>
              <a:rPr lang="de-DE" dirty="0"/>
              <a:t> </a:t>
            </a:r>
            <a:r>
              <a:rPr lang="de-DE" dirty="0" err="1"/>
              <a:t>delivery</a:t>
            </a:r>
            <a:r>
              <a:rPr lang="de-DE" dirty="0"/>
              <a:t>.</a:t>
            </a:r>
          </a:p>
          <a:p>
            <a:r>
              <a:rPr lang="de-DE" dirty="0"/>
              <a:t>Forward/</a:t>
            </a:r>
            <a:r>
              <a:rPr lang="de-DE" dirty="0" err="1"/>
              <a:t>futures</a:t>
            </a:r>
            <a:r>
              <a:rPr lang="de-DE" dirty="0"/>
              <a:t>: </a:t>
            </a:r>
            <a:r>
              <a:rPr lang="de-DE" dirty="0" err="1"/>
              <a:t>hedging</a:t>
            </a:r>
            <a:endParaRPr lang="de-DE" dirty="0"/>
          </a:p>
          <a:p>
            <a:r>
              <a:rPr lang="de-DE" dirty="0"/>
              <a:t>Spot: </a:t>
            </a:r>
            <a:r>
              <a:rPr lang="de-DE" dirty="0" err="1"/>
              <a:t>day-ahead</a:t>
            </a:r>
            <a:r>
              <a:rPr lang="de-DE" dirty="0"/>
              <a:t> </a:t>
            </a:r>
            <a:r>
              <a:rPr lang="de-DE" dirty="0" err="1"/>
              <a:t>market</a:t>
            </a:r>
            <a:r>
              <a:rPr lang="de-DE" dirty="0"/>
              <a:t>, 15-min </a:t>
            </a:r>
            <a:r>
              <a:rPr lang="de-DE" dirty="0" err="1"/>
              <a:t>intraday</a:t>
            </a:r>
            <a:r>
              <a:rPr lang="de-DE" dirty="0"/>
              <a:t> </a:t>
            </a:r>
            <a:r>
              <a:rPr lang="de-DE" dirty="0" err="1"/>
              <a:t>auction</a:t>
            </a:r>
            <a:r>
              <a:rPr lang="de-DE" dirty="0"/>
              <a:t>, </a:t>
            </a:r>
            <a:r>
              <a:rPr lang="de-DE" dirty="0" err="1"/>
              <a:t>continuous</a:t>
            </a:r>
            <a:r>
              <a:rPr lang="de-DE" dirty="0"/>
              <a:t> </a:t>
            </a:r>
            <a:r>
              <a:rPr lang="de-DE" dirty="0" err="1"/>
              <a:t>intraday</a:t>
            </a:r>
            <a:r>
              <a:rPr lang="de-DE" dirty="0"/>
              <a:t> </a:t>
            </a:r>
            <a:r>
              <a:rPr lang="de-DE" dirty="0" err="1"/>
              <a:t>market</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46</a:t>
            </a:fld>
            <a:endParaRPr lang="de-DE"/>
          </a:p>
        </p:txBody>
      </p:sp>
    </p:spTree>
    <p:extLst>
      <p:ext uri="{BB962C8B-B14F-4D97-AF65-F5344CB8AC3E}">
        <p14:creationId xmlns:p14="http://schemas.microsoft.com/office/powerpoint/2010/main" val="2958790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Buying</a:t>
            </a:r>
            <a:r>
              <a:rPr lang="de-DE" dirty="0"/>
              <a:t> a </a:t>
            </a:r>
            <a:r>
              <a:rPr lang="de-DE" dirty="0" err="1"/>
              <a:t>commodity</a:t>
            </a:r>
            <a:r>
              <a:rPr lang="de-DE" dirty="0"/>
              <a:t> at a </a:t>
            </a:r>
            <a:r>
              <a:rPr lang="de-DE" dirty="0" err="1"/>
              <a:t>price</a:t>
            </a:r>
            <a:r>
              <a:rPr lang="de-DE" dirty="0"/>
              <a:t> a </a:t>
            </a:r>
            <a:r>
              <a:rPr lang="de-DE" dirty="0" err="1"/>
              <a:t>year</a:t>
            </a:r>
            <a:r>
              <a:rPr lang="de-DE" dirty="0"/>
              <a:t> </a:t>
            </a:r>
            <a:r>
              <a:rPr lang="de-DE" dirty="0" err="1"/>
              <a:t>from</a:t>
            </a:r>
            <a:r>
              <a:rPr lang="de-DE" dirty="0"/>
              <a:t> </a:t>
            </a:r>
            <a:r>
              <a:rPr lang="de-DE" dirty="0" err="1"/>
              <a:t>now</a:t>
            </a:r>
            <a:r>
              <a:rPr lang="de-DE" dirty="0"/>
              <a:t> </a:t>
            </a:r>
            <a:r>
              <a:rPr lang="de-DE" dirty="0" err="1"/>
              <a:t>is</a:t>
            </a:r>
            <a:r>
              <a:rPr lang="de-DE" dirty="0"/>
              <a:t> a </a:t>
            </a:r>
            <a:r>
              <a:rPr lang="de-DE" dirty="0" err="1"/>
              <a:t>short</a:t>
            </a:r>
            <a:r>
              <a:rPr lang="de-DE" dirty="0"/>
              <a:t> </a:t>
            </a:r>
            <a:r>
              <a:rPr lang="de-DE" dirty="0" err="1"/>
              <a:t>position</a:t>
            </a:r>
            <a:r>
              <a:rPr lang="de-DE" dirty="0"/>
              <a:t>.</a:t>
            </a:r>
          </a:p>
          <a:p>
            <a:r>
              <a:rPr lang="de-DE" dirty="0" err="1"/>
              <a:t>Purchasing</a:t>
            </a:r>
            <a:r>
              <a:rPr lang="de-DE" dirty="0"/>
              <a:t> a </a:t>
            </a:r>
            <a:r>
              <a:rPr lang="de-DE" dirty="0" err="1"/>
              <a:t>commodity</a:t>
            </a:r>
            <a:r>
              <a:rPr lang="de-DE" dirty="0"/>
              <a:t> at a </a:t>
            </a:r>
            <a:r>
              <a:rPr lang="de-DE" dirty="0" err="1"/>
              <a:t>market</a:t>
            </a:r>
            <a:r>
              <a:rPr lang="de-DE" dirty="0"/>
              <a:t> </a:t>
            </a:r>
            <a:r>
              <a:rPr lang="de-DE" dirty="0" err="1"/>
              <a:t>price</a:t>
            </a:r>
            <a:r>
              <a:rPr lang="de-DE" dirty="0"/>
              <a:t> and </a:t>
            </a:r>
            <a:r>
              <a:rPr lang="de-DE" dirty="0" err="1"/>
              <a:t>selling</a:t>
            </a:r>
            <a:r>
              <a:rPr lang="de-DE" dirty="0"/>
              <a:t> </a:t>
            </a:r>
            <a:r>
              <a:rPr lang="de-DE" dirty="0" err="1"/>
              <a:t>it</a:t>
            </a:r>
            <a:r>
              <a:rPr lang="de-DE" dirty="0"/>
              <a:t> at a </a:t>
            </a:r>
            <a:r>
              <a:rPr lang="de-DE" dirty="0" err="1"/>
              <a:t>fixed</a:t>
            </a:r>
            <a:r>
              <a:rPr lang="de-DE" dirty="0"/>
              <a:t> </a:t>
            </a:r>
            <a:r>
              <a:rPr lang="de-DE" dirty="0" err="1"/>
              <a:t>price</a:t>
            </a:r>
            <a:r>
              <a:rPr lang="de-DE" dirty="0"/>
              <a:t>: </a:t>
            </a:r>
            <a:r>
              <a:rPr lang="de-DE" dirty="0" err="1"/>
              <a:t>two</a:t>
            </a:r>
            <a:r>
              <a:rPr lang="de-DE" dirty="0"/>
              <a:t>  </a:t>
            </a:r>
          </a:p>
        </p:txBody>
      </p:sp>
      <p:sp>
        <p:nvSpPr>
          <p:cNvPr id="4" name="Foliennummernplatzhalter 3"/>
          <p:cNvSpPr>
            <a:spLocks noGrp="1"/>
          </p:cNvSpPr>
          <p:nvPr>
            <p:ph type="sldNum" sz="quarter" idx="5"/>
          </p:nvPr>
        </p:nvSpPr>
        <p:spPr/>
        <p:txBody>
          <a:bodyPr/>
          <a:lstStyle/>
          <a:p>
            <a:fld id="{7CDB261C-854E-4DE0-8EF9-C88376CD1D71}" type="slidenum">
              <a:rPr lang="de-DE" smtClean="0"/>
              <a:pPr/>
              <a:t>47</a:t>
            </a:fld>
            <a:endParaRPr lang="de-DE"/>
          </a:p>
        </p:txBody>
      </p:sp>
    </p:spTree>
    <p:extLst>
      <p:ext uri="{BB962C8B-B14F-4D97-AF65-F5344CB8AC3E}">
        <p14:creationId xmlns:p14="http://schemas.microsoft.com/office/powerpoint/2010/main" val="1367654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48</a:t>
            </a:fld>
            <a:endParaRPr lang="de-DE"/>
          </a:p>
        </p:txBody>
      </p:sp>
    </p:spTree>
    <p:extLst>
      <p:ext uri="{BB962C8B-B14F-4D97-AF65-F5344CB8AC3E}">
        <p14:creationId xmlns:p14="http://schemas.microsoft.com/office/powerpoint/2010/main" val="4276873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49</a:t>
            </a:fld>
            <a:endParaRPr lang="de-DE"/>
          </a:p>
        </p:txBody>
      </p:sp>
    </p:spTree>
    <p:extLst>
      <p:ext uri="{BB962C8B-B14F-4D97-AF65-F5344CB8AC3E}">
        <p14:creationId xmlns:p14="http://schemas.microsoft.com/office/powerpoint/2010/main" val="1819727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Forward=Term </a:t>
            </a:r>
            <a:r>
              <a:rPr lang="de-DE" dirty="0" err="1"/>
              <a:t>trading</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50</a:t>
            </a:fld>
            <a:endParaRPr lang="de-DE"/>
          </a:p>
        </p:txBody>
      </p:sp>
    </p:spTree>
    <p:extLst>
      <p:ext uri="{BB962C8B-B14F-4D97-AF65-F5344CB8AC3E}">
        <p14:creationId xmlns:p14="http://schemas.microsoft.com/office/powerpoint/2010/main" val="928315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Contango</a:t>
            </a:r>
            <a:r>
              <a:rPr lang="de-DE" dirty="0"/>
              <a:t>: Traders </a:t>
            </a:r>
            <a:r>
              <a:rPr lang="de-DE" dirty="0" err="1"/>
              <a:t>anticipate</a:t>
            </a:r>
            <a:r>
              <a:rPr lang="de-DE" dirty="0"/>
              <a:t> </a:t>
            </a:r>
            <a:r>
              <a:rPr lang="de-DE" dirty="0" err="1"/>
              <a:t>decrease</a:t>
            </a:r>
            <a:r>
              <a:rPr lang="de-DE" dirty="0"/>
              <a:t> in </a:t>
            </a:r>
            <a:r>
              <a:rPr lang="de-DE" dirty="0" err="1"/>
              <a:t>supply</a:t>
            </a:r>
            <a:r>
              <a:rPr lang="de-DE" dirty="0"/>
              <a:t> </a:t>
            </a:r>
            <a:r>
              <a:rPr lang="de-DE" dirty="0" err="1"/>
              <a:t>or</a:t>
            </a:r>
            <a:r>
              <a:rPr lang="de-DE" dirty="0"/>
              <a:t> </a:t>
            </a:r>
            <a:r>
              <a:rPr lang="de-DE" dirty="0" err="1"/>
              <a:t>increase</a:t>
            </a:r>
            <a:r>
              <a:rPr lang="de-DE" dirty="0"/>
              <a:t> in </a:t>
            </a:r>
            <a:r>
              <a:rPr lang="de-DE" dirty="0" err="1"/>
              <a:t>demand</a:t>
            </a:r>
            <a:r>
              <a:rPr lang="de-DE" dirty="0"/>
              <a:t>. Trading </a:t>
            </a:r>
            <a:r>
              <a:rPr lang="de-DE" dirty="0" err="1"/>
              <a:t>activities</a:t>
            </a:r>
            <a:r>
              <a:rPr lang="de-DE" dirty="0"/>
              <a:t> </a:t>
            </a:r>
            <a:r>
              <a:rPr lang="de-DE" dirty="0" err="1"/>
              <a:t>to</a:t>
            </a:r>
            <a:r>
              <a:rPr lang="de-DE" dirty="0"/>
              <a:t> </a:t>
            </a:r>
            <a:r>
              <a:rPr lang="de-DE" dirty="0" err="1"/>
              <a:t>hedge</a:t>
            </a:r>
            <a:r>
              <a:rPr lang="de-DE" dirty="0"/>
              <a:t> </a:t>
            </a:r>
            <a:r>
              <a:rPr lang="de-DE" dirty="0" err="1"/>
              <a:t>against</a:t>
            </a:r>
            <a:r>
              <a:rPr lang="de-DE" dirty="0"/>
              <a:t> </a:t>
            </a:r>
            <a:r>
              <a:rPr lang="de-DE" dirty="0" err="1"/>
              <a:t>the</a:t>
            </a:r>
            <a:r>
              <a:rPr lang="de-DE" dirty="0"/>
              <a:t> potential </a:t>
            </a:r>
            <a:r>
              <a:rPr lang="de-DE" dirty="0" err="1"/>
              <a:t>price</a:t>
            </a:r>
            <a:r>
              <a:rPr lang="de-DE" dirty="0"/>
              <a:t> </a:t>
            </a:r>
            <a:r>
              <a:rPr lang="de-DE" dirty="0" err="1"/>
              <a:t>increase</a:t>
            </a:r>
            <a:r>
              <a:rPr lang="de-DE" dirty="0"/>
              <a:t> </a:t>
            </a:r>
            <a:r>
              <a:rPr lang="de-DE" dirty="0" err="1"/>
              <a:t>drives</a:t>
            </a:r>
            <a:r>
              <a:rPr lang="de-DE" dirty="0"/>
              <a:t> </a:t>
            </a:r>
            <a:r>
              <a:rPr lang="de-DE" dirty="0" err="1"/>
              <a:t>the</a:t>
            </a:r>
            <a:r>
              <a:rPr lang="de-DE" dirty="0"/>
              <a:t> </a:t>
            </a:r>
            <a:r>
              <a:rPr lang="de-DE" dirty="0" err="1"/>
              <a:t>forward</a:t>
            </a:r>
            <a:r>
              <a:rPr lang="de-DE" dirty="0"/>
              <a:t> </a:t>
            </a:r>
            <a:r>
              <a:rPr lang="de-DE" dirty="0" err="1"/>
              <a:t>price</a:t>
            </a:r>
            <a:r>
              <a:rPr lang="de-DE" dirty="0"/>
              <a:t> </a:t>
            </a:r>
            <a:r>
              <a:rPr lang="de-DE" dirty="0" err="1"/>
              <a:t>up</a:t>
            </a:r>
            <a:r>
              <a:rPr lang="de-DE" dirty="0"/>
              <a:t>.</a:t>
            </a:r>
          </a:p>
          <a:p>
            <a:r>
              <a:rPr lang="de-DE" dirty="0" err="1"/>
              <a:t>Backwardation</a:t>
            </a:r>
            <a:r>
              <a:rPr lang="de-DE" dirty="0"/>
              <a:t>: </a:t>
            </a:r>
            <a:r>
              <a:rPr lang="de-DE" dirty="0" err="1"/>
              <a:t>traders</a:t>
            </a:r>
            <a:r>
              <a:rPr lang="de-DE" dirty="0"/>
              <a:t> </a:t>
            </a:r>
            <a:r>
              <a:rPr lang="de-DE" dirty="0" err="1"/>
              <a:t>anticipate</a:t>
            </a:r>
            <a:r>
              <a:rPr lang="de-DE" dirty="0"/>
              <a:t> </a:t>
            </a:r>
            <a:r>
              <a:rPr lang="de-DE" dirty="0" err="1"/>
              <a:t>price</a:t>
            </a:r>
            <a:r>
              <a:rPr lang="de-DE" dirty="0"/>
              <a:t> </a:t>
            </a:r>
            <a:r>
              <a:rPr lang="de-DE" dirty="0" err="1"/>
              <a:t>decline</a:t>
            </a:r>
            <a:r>
              <a:rPr lang="de-DE" dirty="0"/>
              <a:t> and </a:t>
            </a:r>
            <a:r>
              <a:rPr lang="de-DE" dirty="0" err="1"/>
              <a:t>drive</a:t>
            </a:r>
            <a:r>
              <a:rPr lang="de-DE" dirty="0"/>
              <a:t> </a:t>
            </a:r>
            <a:r>
              <a:rPr lang="de-DE" dirty="0" err="1"/>
              <a:t>the</a:t>
            </a:r>
            <a:r>
              <a:rPr lang="de-DE" dirty="0"/>
              <a:t> </a:t>
            </a:r>
            <a:r>
              <a:rPr lang="de-DE" dirty="0" err="1"/>
              <a:t>forward</a:t>
            </a:r>
            <a:r>
              <a:rPr lang="de-DE" dirty="0"/>
              <a:t> </a:t>
            </a:r>
            <a:r>
              <a:rPr lang="de-DE" dirty="0" err="1"/>
              <a:t>price</a:t>
            </a:r>
            <a:r>
              <a:rPr lang="de-DE" dirty="0"/>
              <a:t> down.</a:t>
            </a:r>
          </a:p>
        </p:txBody>
      </p:sp>
      <p:sp>
        <p:nvSpPr>
          <p:cNvPr id="4" name="Foliennummernplatzhalter 3"/>
          <p:cNvSpPr>
            <a:spLocks noGrp="1"/>
          </p:cNvSpPr>
          <p:nvPr>
            <p:ph type="sldNum" sz="quarter" idx="5"/>
          </p:nvPr>
        </p:nvSpPr>
        <p:spPr/>
        <p:txBody>
          <a:bodyPr/>
          <a:lstStyle/>
          <a:p>
            <a:fld id="{7CDB261C-854E-4DE0-8EF9-C88376CD1D71}" type="slidenum">
              <a:rPr lang="de-DE" smtClean="0"/>
              <a:pPr/>
              <a:t>51</a:t>
            </a:fld>
            <a:endParaRPr lang="de-DE"/>
          </a:p>
        </p:txBody>
      </p:sp>
    </p:spTree>
    <p:extLst>
      <p:ext uri="{BB962C8B-B14F-4D97-AF65-F5344CB8AC3E}">
        <p14:creationId xmlns:p14="http://schemas.microsoft.com/office/powerpoint/2010/main" val="129061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Wholesale market helps to match supply and demand </a:t>
            </a:r>
          </a:p>
        </p:txBody>
      </p:sp>
      <p:sp>
        <p:nvSpPr>
          <p:cNvPr id="4" name="Slide Number Placeholder 3"/>
          <p:cNvSpPr>
            <a:spLocks noGrp="1"/>
          </p:cNvSpPr>
          <p:nvPr>
            <p:ph type="sldNum" sz="quarter" idx="5"/>
          </p:nvPr>
        </p:nvSpPr>
        <p:spPr/>
        <p:txBody>
          <a:bodyPr/>
          <a:lstStyle/>
          <a:p>
            <a:fld id="{7CDB261C-854E-4DE0-8EF9-C88376CD1D71}" type="slidenum">
              <a:rPr lang="de-DE" smtClean="0"/>
              <a:pPr/>
              <a:t>11</a:t>
            </a:fld>
            <a:endParaRPr lang="de-DE"/>
          </a:p>
        </p:txBody>
      </p:sp>
    </p:spTree>
    <p:extLst>
      <p:ext uri="{BB962C8B-B14F-4D97-AF65-F5344CB8AC3E}">
        <p14:creationId xmlns:p14="http://schemas.microsoft.com/office/powerpoint/2010/main" val="646212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52</a:t>
            </a:fld>
            <a:endParaRPr lang="de-DE"/>
          </a:p>
        </p:txBody>
      </p:sp>
    </p:spTree>
    <p:extLst>
      <p:ext uri="{BB962C8B-B14F-4D97-AF65-F5344CB8AC3E}">
        <p14:creationId xmlns:p14="http://schemas.microsoft.com/office/powerpoint/2010/main" val="1528227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53</a:t>
            </a:fld>
            <a:endParaRPr lang="de-DE"/>
          </a:p>
        </p:txBody>
      </p:sp>
    </p:spTree>
    <p:extLst>
      <p:ext uri="{BB962C8B-B14F-4D97-AF65-F5344CB8AC3E}">
        <p14:creationId xmlns:p14="http://schemas.microsoft.com/office/powerpoint/2010/main" val="3814158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pPr>
            <a:r>
              <a:rPr lang="de-DE" dirty="0"/>
              <a:t>Flat </a:t>
            </a:r>
            <a:r>
              <a:rPr lang="de-DE" dirty="0" err="1"/>
              <a:t>deliveries</a:t>
            </a:r>
            <a:r>
              <a:rPr lang="de-DE" dirty="0"/>
              <a:t> (</a:t>
            </a:r>
            <a:r>
              <a:rPr lang="de-DE" dirty="0" err="1"/>
              <a:t>blocks</a:t>
            </a:r>
            <a:r>
              <a:rPr lang="de-DE" dirty="0"/>
              <a:t>) </a:t>
            </a:r>
            <a:r>
              <a:rPr lang="de-DE" dirty="0" err="1"/>
              <a:t>under</a:t>
            </a:r>
            <a:r>
              <a:rPr lang="de-DE" dirty="0"/>
              <a:t> </a:t>
            </a:r>
            <a:r>
              <a:rPr lang="de-DE" dirty="0" err="1"/>
              <a:t>forward</a:t>
            </a:r>
            <a:r>
              <a:rPr lang="de-DE" dirty="0"/>
              <a:t>/</a:t>
            </a:r>
            <a:r>
              <a:rPr lang="de-DE" dirty="0" err="1"/>
              <a:t>futures</a:t>
            </a:r>
            <a:r>
              <a:rPr lang="de-DE" dirty="0"/>
              <a:t> </a:t>
            </a:r>
            <a:r>
              <a:rPr lang="de-DE" dirty="0" err="1"/>
              <a:t>contracts</a:t>
            </a:r>
            <a:r>
              <a:rPr lang="de-DE" dirty="0"/>
              <a:t> </a:t>
            </a:r>
            <a:r>
              <a:rPr lang="de-DE" dirty="0" err="1"/>
              <a:t>are</a:t>
            </a:r>
            <a:r>
              <a:rPr lang="de-DE" dirty="0"/>
              <a:t> </a:t>
            </a:r>
            <a:r>
              <a:rPr lang="de-DE" dirty="0" err="1"/>
              <a:t>matched</a:t>
            </a:r>
            <a:r>
              <a:rPr lang="de-DE" dirty="0"/>
              <a:t> </a:t>
            </a:r>
            <a:r>
              <a:rPr lang="de-DE" dirty="0" err="1"/>
              <a:t>with</a:t>
            </a:r>
            <a:r>
              <a:rPr lang="de-DE" dirty="0"/>
              <a:t> </a:t>
            </a:r>
            <a:r>
              <a:rPr lang="de-DE" dirty="0" err="1"/>
              <a:t>actual</a:t>
            </a:r>
            <a:r>
              <a:rPr lang="de-DE" dirty="0"/>
              <a:t> </a:t>
            </a:r>
            <a:r>
              <a:rPr lang="de-DE" dirty="0" err="1"/>
              <a:t>load</a:t>
            </a:r>
            <a:r>
              <a:rPr lang="de-DE" dirty="0"/>
              <a:t> </a:t>
            </a:r>
            <a:r>
              <a:rPr lang="de-DE" dirty="0" err="1"/>
              <a:t>profile</a:t>
            </a:r>
            <a:r>
              <a:rPr lang="de-DE" dirty="0"/>
              <a:t> </a:t>
            </a:r>
            <a:r>
              <a:rPr lang="de-DE" dirty="0" err="1"/>
              <a:t>by</a:t>
            </a:r>
            <a:r>
              <a:rPr lang="de-DE" dirty="0"/>
              <a:t> </a:t>
            </a:r>
            <a:r>
              <a:rPr lang="de-DE" dirty="0" err="1"/>
              <a:t>trading</a:t>
            </a:r>
            <a:r>
              <a:rPr lang="de-DE" dirty="0"/>
              <a:t> in </a:t>
            </a:r>
            <a:r>
              <a:rPr lang="de-DE" dirty="0" err="1"/>
              <a:t>the</a:t>
            </a:r>
            <a:r>
              <a:rPr lang="de-DE" dirty="0"/>
              <a:t> </a:t>
            </a:r>
            <a:r>
              <a:rPr lang="de-DE" dirty="0" err="1"/>
              <a:t>day-ahead</a:t>
            </a:r>
            <a:r>
              <a:rPr lang="de-DE" dirty="0"/>
              <a:t> and </a:t>
            </a:r>
            <a:r>
              <a:rPr lang="de-DE" dirty="0" err="1"/>
              <a:t>intraday</a:t>
            </a:r>
            <a:r>
              <a:rPr lang="de-DE" dirty="0"/>
              <a:t> </a:t>
            </a:r>
            <a:r>
              <a:rPr lang="de-DE" dirty="0" err="1"/>
              <a:t>market</a:t>
            </a:r>
            <a:r>
              <a:rPr lang="de-DE" dirty="0"/>
              <a:t> (</a:t>
            </a:r>
            <a:r>
              <a:rPr lang="de-DE" dirty="0" err="1"/>
              <a:t>or</a:t>
            </a:r>
            <a:r>
              <a:rPr lang="de-DE" dirty="0"/>
              <a:t> </a:t>
            </a:r>
            <a:r>
              <a:rPr lang="de-DE" dirty="0" err="1"/>
              <a:t>by</a:t>
            </a:r>
            <a:r>
              <a:rPr lang="de-DE" dirty="0"/>
              <a:t> </a:t>
            </a:r>
            <a:r>
              <a:rPr lang="de-DE" dirty="0" err="1"/>
              <a:t>balancing</a:t>
            </a:r>
            <a:r>
              <a:rPr lang="de-DE" dirty="0"/>
              <a:t> power).</a:t>
            </a:r>
          </a:p>
        </p:txBody>
      </p:sp>
      <p:sp>
        <p:nvSpPr>
          <p:cNvPr id="4" name="Foliennummernplatzhalter 3"/>
          <p:cNvSpPr>
            <a:spLocks noGrp="1"/>
          </p:cNvSpPr>
          <p:nvPr>
            <p:ph type="sldNum" sz="quarter" idx="5"/>
          </p:nvPr>
        </p:nvSpPr>
        <p:spPr/>
        <p:txBody>
          <a:bodyPr/>
          <a:lstStyle/>
          <a:p>
            <a:fld id="{7CDB261C-854E-4DE0-8EF9-C88376CD1D71}" type="slidenum">
              <a:rPr lang="de-DE" smtClean="0"/>
              <a:pPr/>
              <a:t>54</a:t>
            </a:fld>
            <a:endParaRPr lang="de-DE"/>
          </a:p>
        </p:txBody>
      </p:sp>
    </p:spTree>
    <p:extLst>
      <p:ext uri="{BB962C8B-B14F-4D97-AF65-F5344CB8AC3E}">
        <p14:creationId xmlns:p14="http://schemas.microsoft.com/office/powerpoint/2010/main" val="3676134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Liquidity</a:t>
            </a:r>
            <a:r>
              <a:rPr lang="de-DE" dirty="0"/>
              <a:t> </a:t>
            </a:r>
            <a:r>
              <a:rPr lang="de-DE" dirty="0" err="1"/>
              <a:t>is</a:t>
            </a:r>
            <a:r>
              <a:rPr lang="de-DE" dirty="0"/>
              <a:t> an </a:t>
            </a:r>
            <a:r>
              <a:rPr lang="de-DE" dirty="0" err="1"/>
              <a:t>indicator</a:t>
            </a:r>
            <a:r>
              <a:rPr lang="de-DE" dirty="0"/>
              <a:t> </a:t>
            </a:r>
            <a:r>
              <a:rPr lang="de-DE" dirty="0" err="1"/>
              <a:t>of</a:t>
            </a:r>
            <a:r>
              <a:rPr lang="de-DE" dirty="0"/>
              <a:t> </a:t>
            </a:r>
            <a:r>
              <a:rPr lang="de-DE" dirty="0" err="1"/>
              <a:t>the</a:t>
            </a:r>
            <a:r>
              <a:rPr lang="de-DE" dirty="0"/>
              <a:t> </a:t>
            </a:r>
            <a:r>
              <a:rPr lang="de-DE" dirty="0" err="1"/>
              <a:t>market</a:t>
            </a:r>
            <a:r>
              <a:rPr lang="de-DE" dirty="0"/>
              <a:t> </a:t>
            </a:r>
            <a:r>
              <a:rPr lang="de-DE" dirty="0" err="1"/>
              <a:t>quality</a:t>
            </a:r>
            <a:r>
              <a:rPr lang="de-DE" dirty="0"/>
              <a:t>.</a:t>
            </a:r>
          </a:p>
          <a:p>
            <a:r>
              <a:rPr lang="de-DE" dirty="0"/>
              <a:t>A liquid </a:t>
            </a:r>
            <a:r>
              <a:rPr lang="de-DE" dirty="0" err="1"/>
              <a:t>market</a:t>
            </a:r>
            <a:r>
              <a:rPr lang="de-DE" dirty="0"/>
              <a:t> </a:t>
            </a:r>
            <a:r>
              <a:rPr lang="de-DE" dirty="0" err="1"/>
              <a:t>is</a:t>
            </a:r>
            <a:r>
              <a:rPr lang="de-DE" dirty="0"/>
              <a:t> </a:t>
            </a:r>
            <a:r>
              <a:rPr lang="de-DE" dirty="0" err="1"/>
              <a:t>where</a:t>
            </a:r>
            <a:r>
              <a:rPr lang="de-DE" dirty="0"/>
              <a:t> </a:t>
            </a:r>
            <a:r>
              <a:rPr lang="de-DE" dirty="0" err="1"/>
              <a:t>you</a:t>
            </a:r>
            <a:r>
              <a:rPr lang="de-DE" dirty="0"/>
              <a:t> </a:t>
            </a:r>
            <a:r>
              <a:rPr lang="de-DE" dirty="0" err="1"/>
              <a:t>can</a:t>
            </a:r>
            <a:r>
              <a:rPr lang="de-DE" dirty="0"/>
              <a:t> </a:t>
            </a:r>
            <a:r>
              <a:rPr lang="de-DE" dirty="0" err="1"/>
              <a:t>buy</a:t>
            </a:r>
            <a:r>
              <a:rPr lang="de-DE" dirty="0"/>
              <a:t> </a:t>
            </a:r>
            <a:r>
              <a:rPr lang="de-DE" dirty="0" err="1"/>
              <a:t>or</a:t>
            </a:r>
            <a:r>
              <a:rPr lang="de-DE" dirty="0"/>
              <a:t> </a:t>
            </a:r>
            <a:r>
              <a:rPr lang="de-DE" dirty="0" err="1"/>
              <a:t>sell</a:t>
            </a:r>
            <a:r>
              <a:rPr lang="de-DE" dirty="0"/>
              <a:t> </a:t>
            </a:r>
            <a:r>
              <a:rPr lang="de-DE" dirty="0" err="1"/>
              <a:t>quickly</a:t>
            </a:r>
            <a:r>
              <a:rPr lang="de-DE" dirty="0"/>
              <a:t>.</a:t>
            </a:r>
          </a:p>
          <a:p>
            <a:r>
              <a:rPr lang="de-DE" dirty="0"/>
              <a:t>Mor illiquid/</a:t>
            </a:r>
            <a:r>
              <a:rPr lang="de-DE" dirty="0" err="1"/>
              <a:t>thinner</a:t>
            </a:r>
            <a:r>
              <a:rPr lang="de-DE" dirty="0"/>
              <a:t> </a:t>
            </a:r>
            <a:r>
              <a:rPr lang="de-DE" dirty="0" err="1"/>
              <a:t>markets</a:t>
            </a:r>
            <a:r>
              <a:rPr lang="de-DE" dirty="0"/>
              <a:t> </a:t>
            </a:r>
            <a:r>
              <a:rPr lang="de-DE" dirty="0" err="1"/>
              <a:t>are</a:t>
            </a:r>
            <a:r>
              <a:rPr lang="de-DE" dirty="0"/>
              <a:t> </a:t>
            </a:r>
            <a:r>
              <a:rPr lang="de-DE" dirty="0" err="1"/>
              <a:t>more</a:t>
            </a:r>
            <a:r>
              <a:rPr lang="de-DE" dirty="0"/>
              <a:t> volatile.</a:t>
            </a:r>
          </a:p>
          <a:p>
            <a:r>
              <a:rPr lang="de-DE" dirty="0"/>
              <a:t>The </a:t>
            </a:r>
            <a:r>
              <a:rPr lang="de-DE" dirty="0" err="1"/>
              <a:t>more</a:t>
            </a:r>
            <a:r>
              <a:rPr lang="de-DE" dirty="0"/>
              <a:t> liquid a </a:t>
            </a:r>
            <a:r>
              <a:rPr lang="de-DE" dirty="0" err="1"/>
              <a:t>market</a:t>
            </a:r>
            <a:r>
              <a:rPr lang="de-DE" dirty="0"/>
              <a:t> </a:t>
            </a:r>
            <a:r>
              <a:rPr lang="de-DE" dirty="0" err="1"/>
              <a:t>it</a:t>
            </a:r>
            <a:r>
              <a:rPr lang="de-DE" dirty="0"/>
              <a:t>, </a:t>
            </a:r>
            <a:r>
              <a:rPr lang="de-DE" dirty="0" err="1"/>
              <a:t>the</a:t>
            </a:r>
            <a:r>
              <a:rPr lang="de-DE" dirty="0"/>
              <a:t> </a:t>
            </a:r>
            <a:r>
              <a:rPr lang="de-DE" dirty="0" err="1"/>
              <a:t>more</a:t>
            </a:r>
            <a:r>
              <a:rPr lang="de-DE" dirty="0"/>
              <a:t> reliable </a:t>
            </a:r>
            <a:r>
              <a:rPr lang="de-DE" dirty="0" err="1"/>
              <a:t>the</a:t>
            </a:r>
            <a:r>
              <a:rPr lang="de-DE" dirty="0"/>
              <a:t> </a:t>
            </a:r>
            <a:r>
              <a:rPr lang="de-DE" dirty="0" err="1"/>
              <a:t>technical</a:t>
            </a:r>
            <a:r>
              <a:rPr lang="de-DE" dirty="0"/>
              <a:t> </a:t>
            </a:r>
            <a:r>
              <a:rPr lang="de-DE" dirty="0" err="1"/>
              <a:t>patterns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55</a:t>
            </a:fld>
            <a:endParaRPr lang="de-DE"/>
          </a:p>
        </p:txBody>
      </p:sp>
    </p:spTree>
    <p:extLst>
      <p:ext uri="{BB962C8B-B14F-4D97-AF65-F5344CB8AC3E}">
        <p14:creationId xmlns:p14="http://schemas.microsoft.com/office/powerpoint/2010/main" val="950523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Auction</a:t>
            </a:r>
            <a:r>
              <a:rPr lang="de-DE" dirty="0"/>
              <a:t> </a:t>
            </a:r>
            <a:r>
              <a:rPr lang="de-DE" dirty="0" err="1"/>
              <a:t>market</a:t>
            </a:r>
            <a:r>
              <a:rPr lang="de-DE" dirty="0"/>
              <a:t> </a:t>
            </a:r>
            <a:r>
              <a:rPr lang="de-DE" dirty="0" err="1"/>
              <a:t>is</a:t>
            </a:r>
            <a:r>
              <a:rPr lang="de-DE" dirty="0"/>
              <a:t> a </a:t>
            </a:r>
            <a:r>
              <a:rPr lang="de-DE" dirty="0" err="1"/>
              <a:t>centrally</a:t>
            </a:r>
            <a:r>
              <a:rPr lang="de-DE" dirty="0"/>
              <a:t> </a:t>
            </a:r>
            <a:r>
              <a:rPr lang="de-DE" dirty="0" err="1"/>
              <a:t>managed</a:t>
            </a:r>
            <a:r>
              <a:rPr lang="de-DE" dirty="0"/>
              <a:t> </a:t>
            </a:r>
            <a:r>
              <a:rPr lang="de-DE" dirty="0" err="1"/>
              <a:t>market</a:t>
            </a:r>
            <a:r>
              <a:rPr lang="de-DE" dirty="0"/>
              <a:t> (</a:t>
            </a:r>
            <a:r>
              <a:rPr lang="de-DE" dirty="0" err="1"/>
              <a:t>central</a:t>
            </a:r>
            <a:r>
              <a:rPr lang="de-DE" dirty="0"/>
              <a:t> </a:t>
            </a:r>
            <a:r>
              <a:rPr lang="de-DE" dirty="0" err="1"/>
              <a:t>clearing</a:t>
            </a:r>
            <a:r>
              <a:rPr lang="de-DE" dirty="0"/>
              <a:t> </a:t>
            </a:r>
            <a:r>
              <a:rPr lang="de-DE" dirty="0" err="1"/>
              <a:t>house</a:t>
            </a:r>
            <a:r>
              <a:rPr lang="de-DE" dirty="0"/>
              <a:t>) </a:t>
            </a:r>
            <a:r>
              <a:rPr lang="de-DE" dirty="0" err="1"/>
              <a:t>under</a:t>
            </a:r>
            <a:r>
              <a:rPr lang="de-DE" dirty="0"/>
              <a:t> uniform </a:t>
            </a:r>
            <a:r>
              <a:rPr lang="de-DE" dirty="0" err="1"/>
              <a:t>rules</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56</a:t>
            </a:fld>
            <a:endParaRPr lang="de-DE"/>
          </a:p>
        </p:txBody>
      </p:sp>
    </p:spTree>
    <p:extLst>
      <p:ext uri="{BB962C8B-B14F-4D97-AF65-F5344CB8AC3E}">
        <p14:creationId xmlns:p14="http://schemas.microsoft.com/office/powerpoint/2010/main" val="887400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dirty="0"/>
              <a:t>Supply </a:t>
            </a:r>
            <a:r>
              <a:rPr lang="de-DE" dirty="0" err="1"/>
              <a:t>offer</a:t>
            </a:r>
            <a:r>
              <a:rPr lang="de-DE" dirty="0"/>
              <a:t> </a:t>
            </a:r>
            <a:r>
              <a:rPr lang="de-DE" dirty="0" err="1"/>
              <a:t>reflects</a:t>
            </a:r>
            <a:r>
              <a:rPr lang="de-DE" dirty="0"/>
              <a:t> </a:t>
            </a:r>
            <a:r>
              <a:rPr lang="de-DE" dirty="0" err="1"/>
              <a:t>the</a:t>
            </a:r>
            <a:r>
              <a:rPr lang="de-DE" dirty="0"/>
              <a:t> </a:t>
            </a:r>
            <a:r>
              <a:rPr lang="de-DE" dirty="0" err="1"/>
              <a:t>seller</a:t>
            </a:r>
            <a:r>
              <a:rPr lang="en-GB" dirty="0"/>
              <a:t>’s individual supply schedule.</a:t>
            </a:r>
          </a:p>
          <a:p>
            <a:pPr marL="0" indent="0"/>
            <a:r>
              <a:rPr lang="en-GB" dirty="0"/>
              <a:t>Demand bid reflects the buyer’s individual demand schedule.</a:t>
            </a:r>
          </a:p>
        </p:txBody>
      </p:sp>
      <p:sp>
        <p:nvSpPr>
          <p:cNvPr id="4" name="Foliennummernplatzhalter 3"/>
          <p:cNvSpPr>
            <a:spLocks noGrp="1"/>
          </p:cNvSpPr>
          <p:nvPr>
            <p:ph type="sldNum" sz="quarter" idx="5"/>
          </p:nvPr>
        </p:nvSpPr>
        <p:spPr/>
        <p:txBody>
          <a:bodyPr/>
          <a:lstStyle/>
          <a:p>
            <a:fld id="{7CDB261C-854E-4DE0-8EF9-C88376CD1D71}" type="slidenum">
              <a:rPr lang="de-DE" smtClean="0"/>
              <a:pPr/>
              <a:t>58</a:t>
            </a:fld>
            <a:endParaRPr lang="de-DE"/>
          </a:p>
        </p:txBody>
      </p:sp>
    </p:spTree>
    <p:extLst>
      <p:ext uri="{BB962C8B-B14F-4D97-AF65-F5344CB8AC3E}">
        <p14:creationId xmlns:p14="http://schemas.microsoft.com/office/powerpoint/2010/main" val="3594667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de-DE" dirty="0"/>
              <a:t>Supply </a:t>
            </a:r>
            <a:r>
              <a:rPr lang="de-DE" dirty="0" err="1"/>
              <a:t>offer</a:t>
            </a:r>
            <a:r>
              <a:rPr lang="de-DE" dirty="0"/>
              <a:t> </a:t>
            </a:r>
            <a:r>
              <a:rPr lang="de-DE" dirty="0" err="1"/>
              <a:t>reflects</a:t>
            </a:r>
            <a:r>
              <a:rPr lang="de-DE" dirty="0"/>
              <a:t> </a:t>
            </a:r>
            <a:r>
              <a:rPr lang="de-DE" dirty="0" err="1"/>
              <a:t>the</a:t>
            </a:r>
            <a:r>
              <a:rPr lang="de-DE" dirty="0"/>
              <a:t> </a:t>
            </a:r>
            <a:r>
              <a:rPr lang="de-DE" dirty="0" err="1"/>
              <a:t>seller</a:t>
            </a:r>
            <a:r>
              <a:rPr lang="en-GB" dirty="0"/>
              <a:t>’s individual supply schedule.</a:t>
            </a:r>
          </a:p>
          <a:p>
            <a:pPr marL="0" indent="0"/>
            <a:r>
              <a:rPr lang="en-GB" dirty="0"/>
              <a:t>Demand bid reflects the buyer’s individual demand schedule.</a:t>
            </a:r>
          </a:p>
          <a:p>
            <a:pPr marL="0" indent="0"/>
            <a:r>
              <a:rPr lang="en-GB" dirty="0"/>
              <a:t>At the market equilibrium point, the value of the last unit purchased equals the cost of the last unit supplied.</a:t>
            </a:r>
          </a:p>
        </p:txBody>
      </p:sp>
      <p:sp>
        <p:nvSpPr>
          <p:cNvPr id="4" name="Foliennummernplatzhalter 3"/>
          <p:cNvSpPr>
            <a:spLocks noGrp="1"/>
          </p:cNvSpPr>
          <p:nvPr>
            <p:ph type="sldNum" sz="quarter" idx="5"/>
          </p:nvPr>
        </p:nvSpPr>
        <p:spPr/>
        <p:txBody>
          <a:bodyPr/>
          <a:lstStyle/>
          <a:p>
            <a:fld id="{7CDB261C-854E-4DE0-8EF9-C88376CD1D71}" type="slidenum">
              <a:rPr lang="de-DE" smtClean="0"/>
              <a:pPr/>
              <a:t>59</a:t>
            </a:fld>
            <a:endParaRPr lang="de-DE"/>
          </a:p>
        </p:txBody>
      </p:sp>
    </p:spTree>
    <p:extLst>
      <p:ext uri="{BB962C8B-B14F-4D97-AF65-F5344CB8AC3E}">
        <p14:creationId xmlns:p14="http://schemas.microsoft.com/office/powerpoint/2010/main" val="1230664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err="1"/>
              <a:t>Less</a:t>
            </a:r>
            <a:r>
              <a:rPr lang="de-DE" dirty="0"/>
              <a:t> liquid </a:t>
            </a:r>
            <a:r>
              <a:rPr lang="de-DE" dirty="0" err="1"/>
              <a:t>than</a:t>
            </a:r>
            <a:r>
              <a:rPr lang="de-DE" dirty="0"/>
              <a:t> </a:t>
            </a:r>
            <a:r>
              <a:rPr lang="de-DE" dirty="0" err="1"/>
              <a:t>day-ahead</a:t>
            </a:r>
            <a:r>
              <a:rPr lang="de-DE" dirty="0"/>
              <a:t> </a:t>
            </a:r>
            <a:r>
              <a:rPr lang="de-DE" dirty="0" err="1"/>
              <a:t>markets</a:t>
            </a: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Price </a:t>
            </a:r>
            <a:r>
              <a:rPr lang="de-DE" dirty="0" err="1"/>
              <a:t>range</a:t>
            </a:r>
            <a:r>
              <a:rPr lang="de-DE" dirty="0"/>
              <a:t>: -9.999€ </a:t>
            </a:r>
            <a:r>
              <a:rPr lang="de-DE" dirty="0" err="1"/>
              <a:t>to</a:t>
            </a:r>
            <a:r>
              <a:rPr lang="de-DE" dirty="0"/>
              <a:t> 9.999€</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Intraday </a:t>
            </a:r>
            <a:r>
              <a:rPr lang="de-DE" dirty="0" err="1"/>
              <a:t>market</a:t>
            </a:r>
            <a:r>
              <a:rPr lang="de-DE" dirty="0"/>
              <a:t> </a:t>
            </a:r>
            <a:r>
              <a:rPr lang="de-DE" dirty="0" err="1"/>
              <a:t>reduces</a:t>
            </a:r>
            <a:r>
              <a:rPr lang="de-DE" dirty="0"/>
              <a:t> </a:t>
            </a:r>
            <a:r>
              <a:rPr lang="de-DE" dirty="0" err="1"/>
              <a:t>imbalance</a:t>
            </a:r>
            <a:r>
              <a:rPr lang="de-DE" dirty="0"/>
              <a:t> </a:t>
            </a:r>
            <a:r>
              <a:rPr lang="de-DE" dirty="0" err="1"/>
              <a:t>costs</a:t>
            </a:r>
            <a:r>
              <a:rPr lang="de-DE" dirty="0"/>
              <a:t>, </a:t>
            </a:r>
            <a:r>
              <a:rPr lang="de-DE" dirty="0" err="1"/>
              <a:t>helps</a:t>
            </a:r>
            <a:r>
              <a:rPr lang="de-DE" dirty="0"/>
              <a:t> </a:t>
            </a:r>
            <a:r>
              <a:rPr lang="de-DE" dirty="0" err="1"/>
              <a:t>to</a:t>
            </a:r>
            <a:r>
              <a:rPr lang="de-DE" dirty="0"/>
              <a:t> </a:t>
            </a:r>
            <a:r>
              <a:rPr lang="de-DE" dirty="0" err="1"/>
              <a:t>optimise</a:t>
            </a:r>
            <a:r>
              <a:rPr lang="de-DE" dirty="0"/>
              <a:t> </a:t>
            </a:r>
            <a:r>
              <a:rPr lang="de-DE" dirty="0" err="1"/>
              <a:t>production</a:t>
            </a:r>
            <a:r>
              <a:rPr lang="de-DE" dirty="0"/>
              <a:t> and </a:t>
            </a:r>
            <a:r>
              <a:rPr lang="de-DE" dirty="0" err="1"/>
              <a:t>consumption</a:t>
            </a:r>
            <a:r>
              <a:rPr lang="de-DE" dirty="0"/>
              <a:t> and </a:t>
            </a:r>
            <a:r>
              <a:rPr lang="de-DE" dirty="0" err="1"/>
              <a:t>promotes</a:t>
            </a:r>
            <a:r>
              <a:rPr lang="de-DE" dirty="0"/>
              <a:t> </a:t>
            </a:r>
            <a:r>
              <a:rPr lang="de-DE" dirty="0" err="1"/>
              <a:t>flexibility</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63</a:t>
            </a:fld>
            <a:endParaRPr lang="de-DE"/>
          </a:p>
        </p:txBody>
      </p:sp>
    </p:spTree>
    <p:extLst>
      <p:ext uri="{BB962C8B-B14F-4D97-AF65-F5344CB8AC3E}">
        <p14:creationId xmlns:p14="http://schemas.microsoft.com/office/powerpoint/2010/main" val="192499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21</a:t>
            </a:fld>
            <a:endParaRPr lang="de-DE" altLang="de-DE"/>
          </a:p>
        </p:txBody>
      </p:sp>
    </p:spTree>
    <p:extLst>
      <p:ext uri="{BB962C8B-B14F-4D97-AF65-F5344CB8AC3E}">
        <p14:creationId xmlns:p14="http://schemas.microsoft.com/office/powerpoint/2010/main" val="160465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23</a:t>
            </a:fld>
            <a:endParaRPr lang="de-DE" altLang="de-DE"/>
          </a:p>
        </p:txBody>
      </p:sp>
    </p:spTree>
    <p:extLst>
      <p:ext uri="{BB962C8B-B14F-4D97-AF65-F5344CB8AC3E}">
        <p14:creationId xmlns:p14="http://schemas.microsoft.com/office/powerpoint/2010/main" val="118520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a:t>
            </a:r>
            <a:r>
              <a:rPr lang="en-US" b="1" dirty="0"/>
              <a:t>merit order</a:t>
            </a:r>
            <a:r>
              <a:rPr lang="en-US" dirty="0"/>
              <a:t> is a way of ranking available sources of energy, especially electrical generation, based on ascending order of price (which may reflect the order of their short-run marginal costs of production) together with amount of energy that will be generated. In a centralized management, the ranking is so that those with the lowest marginal costs are the first ones to be brought online to meet demand, and the plants with the highest marginal costs are the last to be brought on line. Dispatching generation in this way minimizes the cost of production of electricity</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24</a:t>
            </a:fld>
            <a:endParaRPr lang="de-DE" altLang="de-DE"/>
          </a:p>
        </p:txBody>
      </p:sp>
    </p:spTree>
    <p:extLst>
      <p:ext uri="{BB962C8B-B14F-4D97-AF65-F5344CB8AC3E}">
        <p14:creationId xmlns:p14="http://schemas.microsoft.com/office/powerpoint/2010/main" val="2971838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a:t>
            </a:r>
            <a:r>
              <a:rPr lang="en-US" b="1" dirty="0"/>
              <a:t>merit order</a:t>
            </a:r>
            <a:r>
              <a:rPr lang="en-US" dirty="0"/>
              <a:t> is a way of ranking available sources of energy, especially electrical generation, based on ascending order of price (which may reflect the order of their short-run </a:t>
            </a:r>
            <a:r>
              <a:rPr lang="en-US" dirty="0">
                <a:hlinkClick r:id="rId3" tooltip="Marginal cost"/>
              </a:rPr>
              <a:t>marginal costs</a:t>
            </a:r>
            <a:r>
              <a:rPr lang="en-US" dirty="0"/>
              <a:t> of production) together with amount of energy that will be generated. In a centralized management, the ranking is so that those with the lowest marginal costs are the first ones to be brought online to meet demand, and the plants with the highest marginal costs are the last to be brought on line. Dispatching generation in this way minimizes the cost of production of electricity</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25</a:t>
            </a:fld>
            <a:endParaRPr lang="de-DE" altLang="de-DE"/>
          </a:p>
        </p:txBody>
      </p:sp>
    </p:spTree>
    <p:extLst>
      <p:ext uri="{BB962C8B-B14F-4D97-AF65-F5344CB8AC3E}">
        <p14:creationId xmlns:p14="http://schemas.microsoft.com/office/powerpoint/2010/main" val="373030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Merit Order </a:t>
            </a:r>
            <a:r>
              <a:rPr lang="de-DE" dirty="0" err="1"/>
              <a:t>Effect</a:t>
            </a:r>
            <a:r>
              <a:rPr lang="de-DE" dirty="0"/>
              <a:t> </a:t>
            </a:r>
            <a:r>
              <a:rPr lang="de-DE" dirty="0" err="1"/>
              <a:t>of</a:t>
            </a:r>
            <a:r>
              <a:rPr lang="de-DE" dirty="0"/>
              <a:t> </a:t>
            </a:r>
            <a:r>
              <a:rPr lang="de-DE" dirty="0" err="1"/>
              <a:t>the</a:t>
            </a:r>
            <a:r>
              <a:rPr lang="de-DE" dirty="0"/>
              <a:t> </a:t>
            </a:r>
            <a:r>
              <a:rPr lang="de-DE" dirty="0" err="1"/>
              <a:t>Renewables</a:t>
            </a:r>
            <a:r>
              <a:rPr lang="de-DE" dirty="0"/>
              <a:t> </a:t>
            </a:r>
            <a:r>
              <a:rPr lang="de-DE" dirty="0" err="1"/>
              <a:t>can</a:t>
            </a:r>
            <a:r>
              <a:rPr lang="de-DE" dirty="0"/>
              <a:t> </a:t>
            </a:r>
            <a:r>
              <a:rPr lang="de-DE" dirty="0" err="1"/>
              <a:t>be</a:t>
            </a:r>
            <a:r>
              <a:rPr lang="de-DE" dirty="0"/>
              <a:t> </a:t>
            </a:r>
            <a:r>
              <a:rPr lang="de-DE" dirty="0" err="1"/>
              <a:t>shown</a:t>
            </a:r>
            <a:r>
              <a:rPr lang="de-DE" dirty="0"/>
              <a:t> </a:t>
            </a:r>
            <a:r>
              <a:rPr lang="de-DE" dirty="0" err="1"/>
              <a:t>by</a:t>
            </a:r>
            <a:r>
              <a:rPr lang="de-DE" dirty="0"/>
              <a:t> </a:t>
            </a:r>
            <a:r>
              <a:rPr lang="de-DE" dirty="0" err="1"/>
              <a:t>changing</a:t>
            </a:r>
            <a:r>
              <a:rPr lang="de-DE" dirty="0"/>
              <a:t> </a:t>
            </a:r>
            <a:r>
              <a:rPr lang="de-DE" dirty="0" err="1"/>
              <a:t>the</a:t>
            </a:r>
            <a:r>
              <a:rPr lang="de-DE" dirty="0"/>
              <a:t> </a:t>
            </a:r>
            <a:r>
              <a:rPr lang="de-DE" dirty="0" err="1"/>
              <a:t>load</a:t>
            </a:r>
            <a:r>
              <a:rPr lang="de-DE" dirty="0"/>
              <a:t> </a:t>
            </a:r>
            <a:r>
              <a:rPr lang="de-DE" dirty="0" err="1"/>
              <a:t>curve</a:t>
            </a:r>
            <a:r>
              <a:rPr lang="de-DE" dirty="0"/>
              <a:t> </a:t>
            </a:r>
            <a:r>
              <a:rPr lang="de-DE" dirty="0" err="1"/>
              <a:t>or</a:t>
            </a:r>
            <a:r>
              <a:rPr lang="de-DE" dirty="0"/>
              <a:t> </a:t>
            </a:r>
            <a:r>
              <a:rPr lang="de-DE" dirty="0" err="1"/>
              <a:t>the</a:t>
            </a:r>
            <a:r>
              <a:rPr lang="de-DE" dirty="0"/>
              <a:t> </a:t>
            </a:r>
            <a:r>
              <a:rPr lang="de-DE" dirty="0" err="1"/>
              <a:t>generation</a:t>
            </a:r>
            <a:r>
              <a:rPr lang="de-DE" dirty="0"/>
              <a:t> </a:t>
            </a:r>
            <a:r>
              <a:rPr lang="de-DE" dirty="0" err="1"/>
              <a:t>curve</a:t>
            </a:r>
            <a:r>
              <a:rPr lang="de-DE" dirty="0"/>
              <a:t>.</a:t>
            </a:r>
          </a:p>
          <a:p>
            <a:r>
              <a:rPr lang="de-DE" dirty="0"/>
              <a:t>In </a:t>
            </a:r>
            <a:r>
              <a:rPr lang="de-DE" dirty="0" err="1"/>
              <a:t>this</a:t>
            </a:r>
            <a:r>
              <a:rPr lang="de-DE" dirty="0"/>
              <a:t> </a:t>
            </a:r>
            <a:r>
              <a:rPr lang="de-DE" dirty="0" err="1"/>
              <a:t>case</a:t>
            </a:r>
            <a:r>
              <a:rPr lang="de-DE" dirty="0"/>
              <a:t>: Load </a:t>
            </a:r>
            <a:r>
              <a:rPr lang="de-DE" dirty="0" err="1"/>
              <a:t>is</a:t>
            </a:r>
            <a:r>
              <a:rPr lang="de-DE" dirty="0"/>
              <a:t> </a:t>
            </a:r>
            <a:r>
              <a:rPr lang="de-DE" dirty="0" err="1"/>
              <a:t>uncanged</a:t>
            </a:r>
            <a:r>
              <a:rPr lang="de-DE" dirty="0"/>
              <a:t>, </a:t>
            </a:r>
            <a:r>
              <a:rPr lang="de-DE" dirty="0" err="1"/>
              <a:t>Renewables</a:t>
            </a:r>
            <a:r>
              <a:rPr lang="de-DE" dirty="0"/>
              <a:t> shift </a:t>
            </a:r>
            <a:r>
              <a:rPr lang="de-DE" dirty="0" err="1"/>
              <a:t>the</a:t>
            </a:r>
            <a:r>
              <a:rPr lang="de-DE" dirty="0"/>
              <a:t> </a:t>
            </a:r>
            <a:r>
              <a:rPr lang="de-DE" dirty="0" err="1"/>
              <a:t>conventional</a:t>
            </a:r>
            <a:r>
              <a:rPr lang="de-DE" dirty="0"/>
              <a:t> </a:t>
            </a:r>
            <a:r>
              <a:rPr lang="de-DE" dirty="0" err="1"/>
              <a:t>merit</a:t>
            </a:r>
            <a:r>
              <a:rPr lang="de-DE" dirty="0"/>
              <a:t> </a:t>
            </a:r>
            <a:r>
              <a:rPr lang="de-DE" dirty="0" err="1"/>
              <a:t>order</a:t>
            </a:r>
            <a:r>
              <a:rPr lang="de-DE" dirty="0"/>
              <a:t> </a:t>
            </a:r>
            <a:r>
              <a:rPr lang="de-DE" dirty="0" err="1"/>
              <a:t>to</a:t>
            </a:r>
            <a:r>
              <a:rPr lang="de-DE" dirty="0"/>
              <a:t> </a:t>
            </a:r>
            <a:r>
              <a:rPr lang="de-DE" dirty="0" err="1"/>
              <a:t>the</a:t>
            </a:r>
            <a:r>
              <a:rPr lang="de-DE" dirty="0"/>
              <a:t> </a:t>
            </a:r>
            <a:r>
              <a:rPr lang="de-DE" dirty="0" err="1"/>
              <a:t>right</a:t>
            </a:r>
            <a:r>
              <a:rPr lang="de-DE" dirty="0"/>
              <a:t>, </a:t>
            </a:r>
            <a:r>
              <a:rPr lang="de-DE" dirty="0" err="1"/>
              <a:t>since</a:t>
            </a:r>
            <a:r>
              <a:rPr lang="de-DE" dirty="0"/>
              <a:t> </a:t>
            </a:r>
            <a:r>
              <a:rPr lang="de-DE" dirty="0" err="1"/>
              <a:t>they</a:t>
            </a:r>
            <a:r>
              <a:rPr lang="de-DE" dirty="0"/>
              <a:t> </a:t>
            </a:r>
            <a:r>
              <a:rPr lang="de-DE" dirty="0" err="1"/>
              <a:t>have</a:t>
            </a:r>
            <a:r>
              <a:rPr lang="de-DE" dirty="0"/>
              <a:t> </a:t>
            </a:r>
            <a:r>
              <a:rPr lang="de-DE" dirty="0" err="1"/>
              <a:t>the</a:t>
            </a:r>
            <a:r>
              <a:rPr lang="de-DE" dirty="0"/>
              <a:t> </a:t>
            </a:r>
            <a:r>
              <a:rPr lang="de-DE" dirty="0" err="1"/>
              <a:t>lowest</a:t>
            </a:r>
            <a:r>
              <a:rPr lang="de-DE" dirty="0"/>
              <a:t> marginal </a:t>
            </a:r>
            <a:r>
              <a:rPr lang="de-DE" dirty="0" err="1"/>
              <a:t>generation</a:t>
            </a:r>
            <a:r>
              <a:rPr lang="de-DE" dirty="0"/>
              <a:t> </a:t>
            </a:r>
            <a:r>
              <a:rPr lang="de-DE" dirty="0" err="1"/>
              <a:t>costs</a:t>
            </a:r>
            <a:r>
              <a:rPr lang="de-DE" dirty="0"/>
              <a:t>.</a:t>
            </a:r>
          </a:p>
          <a:p>
            <a:endParaRPr lang="de-DE" dirty="0"/>
          </a:p>
          <a:p>
            <a:r>
              <a:rPr lang="en-US" dirty="0"/>
              <a:t>The </a:t>
            </a:r>
            <a:r>
              <a:rPr lang="en-US" b="1" dirty="0"/>
              <a:t>merit order effect</a:t>
            </a:r>
            <a:r>
              <a:rPr lang="en-US" dirty="0"/>
              <a:t> of renewable energy sources (RES) describes the impact of feed-in of renewable (must run) electricity on electricity prices. As renewable electricity feed-in such as wind or photovoltaic virtually comes at zero costs, the demand for conventional generation capacity is reduced by the amount of renewable feed-in. As a result the prices for electricity decrease: the merit order effect</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26</a:t>
            </a:fld>
            <a:endParaRPr lang="de-DE" altLang="de-DE"/>
          </a:p>
        </p:txBody>
      </p:sp>
    </p:spTree>
    <p:extLst>
      <p:ext uri="{BB962C8B-B14F-4D97-AF65-F5344CB8AC3E}">
        <p14:creationId xmlns:p14="http://schemas.microsoft.com/office/powerpoint/2010/main" val="235317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Residual Load = Load </a:t>
            </a:r>
            <a:r>
              <a:rPr lang="de-DE" dirty="0" err="1"/>
              <a:t>of</a:t>
            </a:r>
            <a:r>
              <a:rPr lang="de-DE" dirty="0"/>
              <a:t> </a:t>
            </a:r>
            <a:r>
              <a:rPr lang="de-DE" dirty="0" err="1"/>
              <a:t>consumers</a:t>
            </a:r>
            <a:r>
              <a:rPr lang="de-DE" dirty="0"/>
              <a:t>, </a:t>
            </a:r>
            <a:r>
              <a:rPr lang="de-DE" dirty="0" err="1"/>
              <a:t>reduced</a:t>
            </a:r>
            <a:r>
              <a:rPr lang="de-DE" dirty="0"/>
              <a:t> </a:t>
            </a:r>
            <a:r>
              <a:rPr lang="de-DE" dirty="0" err="1"/>
              <a:t>by</a:t>
            </a:r>
            <a:r>
              <a:rPr lang="de-DE" dirty="0"/>
              <a:t> RES, and inflexible must-run </a:t>
            </a:r>
            <a:r>
              <a:rPr lang="de-DE" dirty="0" err="1"/>
              <a:t>capacities</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27</a:t>
            </a:fld>
            <a:endParaRPr lang="de-DE" altLang="de-DE"/>
          </a:p>
        </p:txBody>
      </p:sp>
    </p:spTree>
    <p:extLst>
      <p:ext uri="{BB962C8B-B14F-4D97-AF65-F5344CB8AC3E}">
        <p14:creationId xmlns:p14="http://schemas.microsoft.com/office/powerpoint/2010/main" val="1576195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4" name="Sottotitolo 2"/>
          <p:cNvSpPr txBox="1">
            <a:spLocks/>
          </p:cNvSpPr>
          <p:nvPr userDrawn="1"/>
        </p:nvSpPr>
        <p:spPr>
          <a:xfrm>
            <a:off x="325438" y="1692278"/>
            <a:ext cx="8355012" cy="4283075"/>
          </a:xfrm>
          <a:prstGeom prst="rect">
            <a:avLst/>
          </a:prstGeom>
        </p:spPr>
        <p:txBody>
          <a:bodyPr lIns="91438" tIns="0" rIns="91438" bIns="45719"/>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7189" fontAlgn="auto">
              <a:spcAft>
                <a:spcPts val="0"/>
              </a:spcAft>
              <a:buFont typeface="Arial"/>
              <a:buNone/>
              <a:defRPr/>
            </a:pPr>
            <a:endParaRPr lang="it-IT" sz="1350" dirty="0">
              <a:cs typeface="Arial"/>
            </a:endParaRPr>
          </a:p>
        </p:txBody>
      </p:sp>
      <p:sp>
        <p:nvSpPr>
          <p:cNvPr id="5" name="Segnaposto numero diapositiva 6"/>
          <p:cNvSpPr>
            <a:spLocks noGrp="1"/>
          </p:cNvSpPr>
          <p:nvPr>
            <p:ph type="sldNum" sz="quarter" idx="12"/>
          </p:nvPr>
        </p:nvSpPr>
        <p:spPr/>
        <p:txBody>
          <a:bodyPr/>
          <a:lstStyle>
            <a:lvl1pPr algn="r">
              <a:defRPr sz="1200">
                <a:solidFill>
                  <a:srgbClr val="A8A9AD"/>
                </a:solidFill>
              </a:defRPr>
            </a:lvl1pPr>
          </a:lstStyle>
          <a:p>
            <a:pPr>
              <a:defRPr/>
            </a:pPr>
            <a:fld id="{0166376F-C746-4CDC-B71A-AD65FA8300B7}" type="slidenum">
              <a:rPr lang="it-IT"/>
              <a:pPr>
                <a:defRPr/>
              </a:pPr>
              <a:t>‹Nr.›</a:t>
            </a:fld>
            <a:endParaRPr lang="it-IT"/>
          </a:p>
        </p:txBody>
      </p:sp>
      <p:sp>
        <p:nvSpPr>
          <p:cNvPr id="12" name="Titolo 1"/>
          <p:cNvSpPr>
            <a:spLocks noGrp="1"/>
          </p:cNvSpPr>
          <p:nvPr>
            <p:ph type="title" hasCustomPrompt="1"/>
          </p:nvPr>
        </p:nvSpPr>
        <p:spPr>
          <a:xfrm>
            <a:off x="1353600" y="332696"/>
            <a:ext cx="6418800" cy="360000"/>
          </a:xfrm>
          <a:prstGeom prst="rect">
            <a:avLst/>
          </a:prstGeom>
        </p:spPr>
        <p:txBody>
          <a:bodyPr/>
          <a:lstStyle>
            <a:lvl1pPr algn="l">
              <a:defRPr lang="it-IT" sz="2400" b="0" kern="1200" dirty="0">
                <a:solidFill>
                  <a:srgbClr val="0033A0"/>
                </a:solidFill>
                <a:latin typeface="Arial"/>
                <a:ea typeface="+mn-ea"/>
                <a:cs typeface="Arial"/>
              </a:defRPr>
            </a:lvl1pPr>
          </a:lstStyle>
          <a:p>
            <a:pPr lvl="0"/>
            <a:r>
              <a:rPr lang="it-IT" dirty="0"/>
              <a:t>Titolo</a:t>
            </a:r>
          </a:p>
        </p:txBody>
      </p:sp>
      <p:sp>
        <p:nvSpPr>
          <p:cNvPr id="13" name="Segnaposto testo 4"/>
          <p:cNvSpPr>
            <a:spLocks noGrp="1"/>
          </p:cNvSpPr>
          <p:nvPr>
            <p:ph type="body" sz="quarter" idx="11" hasCustomPrompt="1"/>
          </p:nvPr>
        </p:nvSpPr>
        <p:spPr>
          <a:xfrm>
            <a:off x="1353600" y="692736"/>
            <a:ext cx="6418800" cy="360000"/>
          </a:xfrm>
          <a:prstGeom prst="rect">
            <a:avLst/>
          </a:prstGeom>
        </p:spPr>
        <p:txBody>
          <a:bodyPr/>
          <a:lstStyle>
            <a:lvl1pPr marL="0" indent="0" algn="l" defTabSz="457189" rtl="0" eaLnBrk="1" latinLnBrk="0" hangingPunct="1">
              <a:lnSpc>
                <a:spcPts val="2800"/>
              </a:lnSpc>
              <a:spcBef>
                <a:spcPct val="0"/>
              </a:spcBef>
              <a:buNone/>
              <a:defRPr lang="it-IT" sz="2025" b="0" kern="1200" cap="none" baseline="0" dirty="0">
                <a:solidFill>
                  <a:srgbClr val="0033A0"/>
                </a:solidFill>
                <a:latin typeface="Arial"/>
                <a:ea typeface="+mj-ea"/>
                <a:cs typeface="Arial"/>
              </a:defRPr>
            </a:lvl1pPr>
            <a:lvl2pPr marL="457189" indent="0">
              <a:buNone/>
              <a:defRPr/>
            </a:lvl2pPr>
            <a:lvl3pPr marL="914378" indent="0">
              <a:buNone/>
              <a:defRPr/>
            </a:lvl3pPr>
            <a:lvl4pPr marL="1371566" indent="0">
              <a:buNone/>
              <a:defRPr/>
            </a:lvl4pPr>
            <a:lvl5pPr marL="1828754" indent="0">
              <a:buNone/>
              <a:defRPr/>
            </a:lvl5pPr>
          </a:lstStyle>
          <a:p>
            <a:pPr lvl="0"/>
            <a:r>
              <a:rPr lang="it-IT" dirty="0"/>
              <a:t>Sottotitolo</a:t>
            </a:r>
          </a:p>
        </p:txBody>
      </p:sp>
    </p:spTree>
    <p:extLst>
      <p:ext uri="{BB962C8B-B14F-4D97-AF65-F5344CB8AC3E}">
        <p14:creationId xmlns:p14="http://schemas.microsoft.com/office/powerpoint/2010/main" val="111505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27B4C-9A72-4D67-9690-1B5E781E1E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8A079C-AEF5-424C-A606-51CE4EE34C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81C377E-89E9-442D-ADBB-597FAF16AC0D}"/>
              </a:ext>
            </a:extLst>
          </p:cNvPr>
          <p:cNvSpPr>
            <a:spLocks noGrp="1"/>
          </p:cNvSpPr>
          <p:nvPr>
            <p:ph type="ftr" sz="quarter" idx="10"/>
          </p:nvPr>
        </p:nvSpPr>
        <p:spPr/>
        <p:txBody>
          <a:bodyPr/>
          <a:lstStyle>
            <a:lvl1pPr>
              <a:defRPr/>
            </a:lvl1pPr>
          </a:lstStyle>
          <a:p>
            <a:r>
              <a:rPr lang="de-DE" altLang="de-DE" dirty="0"/>
              <a:t>Energy Economics </a:t>
            </a:r>
            <a:r>
              <a:rPr lang="de-DE" altLang="de-DE" b="0" dirty="0"/>
              <a:t>|</a:t>
            </a:r>
            <a:r>
              <a:rPr lang="de-DE" altLang="de-DE" dirty="0"/>
              <a:t> </a:t>
            </a:r>
            <a:r>
              <a:rPr lang="de-DE" altLang="de-DE" b="0" dirty="0" err="1"/>
              <a:t>Plenary</a:t>
            </a:r>
            <a:r>
              <a:rPr lang="de-DE" altLang="de-DE" b="0" dirty="0"/>
              <a:t> Tutorial</a:t>
            </a:r>
          </a:p>
        </p:txBody>
      </p:sp>
      <p:sp>
        <p:nvSpPr>
          <p:cNvPr id="5" name="Foliennummernplatzhalter 4">
            <a:extLst>
              <a:ext uri="{FF2B5EF4-FFF2-40B4-BE49-F238E27FC236}">
                <a16:creationId xmlns:a16="http://schemas.microsoft.com/office/drawing/2014/main" id="{56470CA4-23D6-43F0-8D39-DD4A6516CB43}"/>
              </a:ext>
            </a:extLst>
          </p:cNvPr>
          <p:cNvSpPr>
            <a:spLocks noGrp="1"/>
          </p:cNvSpPr>
          <p:nvPr>
            <p:ph type="sldNum" sz="quarter" idx="11"/>
          </p:nvPr>
        </p:nvSpPr>
        <p:spPr/>
        <p:txBody>
          <a:bodyPr/>
          <a:lstStyle>
            <a:lvl1pPr>
              <a:defRPr/>
            </a:lvl1pPr>
          </a:lstStyle>
          <a:p>
            <a:r>
              <a:rPr lang="de-DE" altLang="de-DE" dirty="0"/>
              <a:t>Slide </a:t>
            </a:r>
            <a:fld id="{5EAACD38-76DA-45AF-B952-DE84E0A62E99}" type="slidenum">
              <a:rPr lang="de-DE" altLang="de-DE" smtClean="0"/>
              <a:pPr/>
              <a:t>‹Nr.›</a:t>
            </a:fld>
            <a:endParaRPr lang="de-DE" altLang="de-DE" dirty="0"/>
          </a:p>
        </p:txBody>
      </p:sp>
    </p:spTree>
    <p:extLst>
      <p:ext uri="{BB962C8B-B14F-4D97-AF65-F5344CB8AC3E}">
        <p14:creationId xmlns:p14="http://schemas.microsoft.com/office/powerpoint/2010/main" val="194007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customXml" Target="../ink/ink3.xml"/><Relationship Id="rId5" Type="http://schemas.openxmlformats.org/officeDocument/2006/relationships/image" Target="../media/image12.emf"/><Relationship Id="rId4" Type="http://schemas.openxmlformats.org/officeDocument/2006/relationships/package" Target="../embeddings/Microsoft_Word_Document.docx"/></Relationships>
</file>

<file path=ppt/slides/_rels/slide3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customXml" Target="../ink/ink5.xml"/><Relationship Id="rId5" Type="http://schemas.openxmlformats.org/officeDocument/2006/relationships/image" Target="../media/image15.emf"/><Relationship Id="rId4" Type="http://schemas.openxmlformats.org/officeDocument/2006/relationships/package" Target="../embeddings/Microsoft_Word_Document1.docx"/></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8.xml"/><Relationship Id="rId7" Type="http://schemas.openxmlformats.org/officeDocument/2006/relationships/customXml" Target="../ink/ink6.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chart" Target="../charts/chart3.xml"/><Relationship Id="rId5" Type="http://schemas.openxmlformats.org/officeDocument/2006/relationships/image" Target="../media/image15.emf"/><Relationship Id="rId4" Type="http://schemas.openxmlformats.org/officeDocument/2006/relationships/package" Target="../embeddings/Microsoft_Word_Document2.docx"/></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customXml" Target="../ink/ink7.xml"/><Relationship Id="rId5" Type="http://schemas.openxmlformats.org/officeDocument/2006/relationships/image" Target="../media/image15.emf"/><Relationship Id="rId4" Type="http://schemas.openxmlformats.org/officeDocument/2006/relationships/package" Target="../embeddings/Microsoft_Word_Document3.docx"/></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package" Target="../embeddings/Microsoft_Word_Document3.docx"/></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ustomXml" Target="../ink/ink13.xml"/><Relationship Id="rId4" Type="http://schemas.openxmlformats.org/officeDocument/2006/relationships/image" Target="../media/image26.emf"/></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ustomXml" Target="../ink/ink14.xml"/></Relationships>
</file>

<file path=ppt/slides/_rels/slide53.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10.png"/><Relationship Id="rId4" Type="http://schemas.openxmlformats.org/officeDocument/2006/relationships/customXml" Target="../ink/ink15.xml"/></Relationships>
</file>

<file path=ppt/slides/_rels/slide54.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12.png"/><Relationship Id="rId4" Type="http://schemas.openxmlformats.org/officeDocument/2006/relationships/customXml" Target="../ink/ink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2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44.png"/><Relationship Id="rId2"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customXml" Target="../ink/ink26.xml"/><Relationship Id="rId5" Type="http://schemas.openxmlformats.org/officeDocument/2006/relationships/image" Target="../media/image200.png"/><Relationship Id="rId4" Type="http://schemas.openxmlformats.org/officeDocument/2006/relationships/customXml" Target="../ink/ink25.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endParaRPr lang="de-DE" dirty="0"/>
          </a:p>
          <a:p>
            <a:r>
              <a:rPr lang="de-DE" dirty="0"/>
              <a:t>Chair </a:t>
            </a:r>
            <a:r>
              <a:rPr lang="de-DE" dirty="0" err="1"/>
              <a:t>of</a:t>
            </a:r>
            <a:r>
              <a:rPr lang="de-DE" dirty="0"/>
              <a:t> Energy Systems | Department </a:t>
            </a:r>
            <a:r>
              <a:rPr lang="de-DE" dirty="0" err="1"/>
              <a:t>of</a:t>
            </a:r>
            <a:r>
              <a:rPr lang="de-DE" dirty="0"/>
              <a:t> Energy Systems</a:t>
            </a:r>
          </a:p>
          <a:p>
            <a:r>
              <a:rPr lang="de-DE" dirty="0"/>
              <a:t>Technische Universität Berlin</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a:t>
            </a:r>
            <a:r>
              <a:rPr lang="de-DE" altLang="de-DE" b="1" dirty="0" err="1"/>
              <a:t>Electricity</a:t>
            </a:r>
            <a:r>
              <a:rPr lang="de-DE" altLang="de-DE" b="1" dirty="0"/>
              <a:t> </a:t>
            </a:r>
            <a:r>
              <a:rPr lang="de-DE" altLang="de-DE" b="1" dirty="0" err="1"/>
              <a:t>markets</a:t>
            </a:r>
            <a:r>
              <a:rPr lang="de-DE" altLang="de-DE" b="1" dirty="0"/>
              <a:t> </a:t>
            </a:r>
            <a:r>
              <a:rPr lang="de-DE" altLang="de-DE" b="1" dirty="0" err="1"/>
              <a:t>fundamentals</a:t>
            </a:r>
            <a:r>
              <a:rPr lang="de-DE" altLang="de-DE" b="1" dirty="0"/>
              <a:t> -</a:t>
            </a: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0EC9AE6-71FC-41A3-8E11-4811E9843C90}"/>
                  </a:ext>
                </a:extLst>
              </p14:cNvPr>
              <p14:cNvContentPartPr/>
              <p14:nvPr/>
            </p14:nvContentPartPr>
            <p14:xfrm>
              <a:off x="2562120" y="2556720"/>
              <a:ext cx="4628520" cy="108360"/>
            </p14:xfrm>
          </p:contentPart>
        </mc:Choice>
        <mc:Fallback xmlns="">
          <p:pic>
            <p:nvPicPr>
              <p:cNvPr id="2" name="Freihand 1">
                <a:extLst>
                  <a:ext uri="{FF2B5EF4-FFF2-40B4-BE49-F238E27FC236}">
                    <a16:creationId xmlns:a16="http://schemas.microsoft.com/office/drawing/2014/main" id="{B0EC9AE6-71FC-41A3-8E11-4811E9843C90}"/>
                  </a:ext>
                </a:extLst>
              </p:cNvPr>
              <p:cNvPicPr/>
              <p:nvPr/>
            </p:nvPicPr>
            <p:blipFill>
              <a:blip r:embed="rId3"/>
              <a:stretch>
                <a:fillRect/>
              </a:stretch>
            </p:blipFill>
            <p:spPr>
              <a:xfrm>
                <a:off x="2552760" y="2547360"/>
                <a:ext cx="4647240" cy="127080"/>
              </a:xfrm>
              <a:prstGeom prst="rect">
                <a:avLst/>
              </a:prstGeom>
            </p:spPr>
          </p:pic>
        </mc:Fallback>
      </mc:AlternateContent>
    </p:spTree>
    <p:extLst>
      <p:ext uri="{BB962C8B-B14F-4D97-AF65-F5344CB8AC3E}">
        <p14:creationId xmlns:p14="http://schemas.microsoft.com/office/powerpoint/2010/main" val="242845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Unbundling in the EU</a:t>
            </a:r>
          </a:p>
        </p:txBody>
      </p:sp>
      <p:sp>
        <p:nvSpPr>
          <p:cNvPr id="3" name="Inhaltsplatzhalter 2"/>
          <p:cNvSpPr>
            <a:spLocks noGrp="1"/>
          </p:cNvSpPr>
          <p:nvPr>
            <p:ph idx="1"/>
          </p:nvPr>
        </p:nvSpPr>
        <p:spPr/>
        <p:txBody>
          <a:bodyPr/>
          <a:lstStyle/>
          <a:p>
            <a:pPr marL="0" indent="0">
              <a:lnSpc>
                <a:spcPts val="1800"/>
              </a:lnSpc>
            </a:pPr>
            <a:r>
              <a:rPr lang="de-DE" dirty="0"/>
              <a:t>1996: 1st Energy Package – </a:t>
            </a:r>
            <a:r>
              <a:rPr lang="de-DE" dirty="0" err="1"/>
              <a:t>Directive</a:t>
            </a:r>
            <a:r>
              <a:rPr lang="de-DE" dirty="0"/>
              <a:t> 96/92/EC</a:t>
            </a:r>
          </a:p>
          <a:p>
            <a:pPr marL="0" indent="0">
              <a:lnSpc>
                <a:spcPts val="1800"/>
              </a:lnSpc>
              <a:spcAft>
                <a:spcPts val="500"/>
              </a:spcAft>
            </a:pPr>
            <a:r>
              <a:rPr lang="de-DE" dirty="0" err="1"/>
              <a:t>accounting</a:t>
            </a:r>
            <a:r>
              <a:rPr lang="de-DE" dirty="0"/>
              <a:t> and </a:t>
            </a:r>
            <a:r>
              <a:rPr lang="de-DE" dirty="0" err="1"/>
              <a:t>informational</a:t>
            </a:r>
            <a:r>
              <a:rPr lang="de-DE" dirty="0"/>
              <a:t> </a:t>
            </a:r>
            <a:r>
              <a:rPr lang="de-DE" dirty="0" err="1"/>
              <a:t>unbundling</a:t>
            </a:r>
            <a:r>
              <a:rPr lang="de-DE" dirty="0"/>
              <a:t> </a:t>
            </a:r>
            <a:r>
              <a:rPr lang="de-DE" dirty="0" err="1"/>
              <a:t>for</a:t>
            </a:r>
            <a:r>
              <a:rPr lang="de-DE" dirty="0"/>
              <a:t> </a:t>
            </a:r>
            <a:r>
              <a:rPr lang="de-DE" dirty="0" err="1"/>
              <a:t>vertically</a:t>
            </a:r>
            <a:r>
              <a:rPr lang="de-DE" dirty="0"/>
              <a:t> </a:t>
            </a:r>
            <a:r>
              <a:rPr lang="de-DE" dirty="0" err="1"/>
              <a:t>integrated</a:t>
            </a:r>
            <a:r>
              <a:rPr lang="de-DE" dirty="0"/>
              <a:t> </a:t>
            </a:r>
            <a:r>
              <a:rPr lang="de-DE" dirty="0" err="1"/>
              <a:t>undertakings</a:t>
            </a:r>
            <a:r>
              <a:rPr lang="de-DE" dirty="0"/>
              <a:t> (VIU)</a:t>
            </a:r>
          </a:p>
          <a:p>
            <a:pPr marL="0" indent="0">
              <a:lnSpc>
                <a:spcPts val="1800"/>
              </a:lnSpc>
            </a:pPr>
            <a:endParaRPr lang="de-DE" dirty="0"/>
          </a:p>
          <a:p>
            <a:pPr marL="0" indent="0">
              <a:lnSpc>
                <a:spcPts val="1800"/>
              </a:lnSpc>
            </a:pPr>
            <a:r>
              <a:rPr lang="de-DE" dirty="0"/>
              <a:t>2003: 2nd Energy Package – </a:t>
            </a:r>
            <a:r>
              <a:rPr lang="de-DE" dirty="0" err="1"/>
              <a:t>Directive</a:t>
            </a:r>
            <a:r>
              <a:rPr lang="de-DE" dirty="0"/>
              <a:t> 2003/54/EC</a:t>
            </a:r>
          </a:p>
          <a:p>
            <a:pPr marL="0" indent="0">
              <a:lnSpc>
                <a:spcPts val="1800"/>
              </a:lnSpc>
            </a:pPr>
            <a:r>
              <a:rPr lang="de-DE" dirty="0"/>
              <a:t>legal, </a:t>
            </a:r>
            <a:r>
              <a:rPr lang="de-DE" dirty="0" err="1"/>
              <a:t>management</a:t>
            </a:r>
            <a:r>
              <a:rPr lang="de-DE" dirty="0"/>
              <a:t>, operational and </a:t>
            </a:r>
            <a:r>
              <a:rPr lang="de-DE" dirty="0" err="1"/>
              <a:t>informational</a:t>
            </a:r>
            <a:r>
              <a:rPr lang="de-DE" dirty="0"/>
              <a:t> </a:t>
            </a:r>
            <a:r>
              <a:rPr lang="de-DE" dirty="0" err="1"/>
              <a:t>unbundling</a:t>
            </a:r>
            <a:r>
              <a:rPr lang="de-DE" dirty="0"/>
              <a:t> </a:t>
            </a:r>
          </a:p>
          <a:p>
            <a:pPr marL="0" indent="0">
              <a:lnSpc>
                <a:spcPts val="1800"/>
              </a:lnSpc>
            </a:pPr>
            <a:endParaRPr lang="de-DE" dirty="0"/>
          </a:p>
          <a:p>
            <a:pPr marL="0" indent="0">
              <a:lnSpc>
                <a:spcPts val="1800"/>
              </a:lnSpc>
            </a:pPr>
            <a:r>
              <a:rPr lang="de-DE" dirty="0"/>
              <a:t>2009: 3rd Energy Package – </a:t>
            </a:r>
            <a:r>
              <a:rPr lang="de-DE" dirty="0" err="1"/>
              <a:t>Directive</a:t>
            </a:r>
            <a:r>
              <a:rPr lang="de-DE" dirty="0"/>
              <a:t> 2009/72/EC</a:t>
            </a:r>
          </a:p>
          <a:p>
            <a:pPr marL="0" indent="0">
              <a:lnSpc>
                <a:spcPts val="1800"/>
              </a:lnSpc>
            </a:pPr>
            <a:r>
              <a:rPr lang="de-DE" dirty="0"/>
              <a:t>TSO: </a:t>
            </a:r>
            <a:r>
              <a:rPr lang="de-DE" dirty="0" err="1"/>
              <a:t>ownership</a:t>
            </a:r>
            <a:r>
              <a:rPr lang="de-DE" dirty="0"/>
              <a:t> </a:t>
            </a:r>
            <a:r>
              <a:rPr lang="de-DE" dirty="0" err="1"/>
              <a:t>unbundling</a:t>
            </a:r>
            <a:r>
              <a:rPr lang="de-DE" dirty="0"/>
              <a:t>; </a:t>
            </a:r>
            <a:r>
              <a:rPr lang="de-DE" dirty="0" err="1"/>
              <a:t>alternatively</a:t>
            </a:r>
            <a:r>
              <a:rPr lang="de-DE" dirty="0"/>
              <a:t> ISO </a:t>
            </a:r>
            <a:r>
              <a:rPr lang="de-DE" dirty="0" err="1"/>
              <a:t>or</a:t>
            </a:r>
            <a:r>
              <a:rPr lang="de-DE" dirty="0"/>
              <a:t> ITO </a:t>
            </a:r>
            <a:r>
              <a:rPr lang="de-DE" dirty="0" err="1"/>
              <a:t>model</a:t>
            </a:r>
            <a:endParaRPr lang="de-DE" dirty="0"/>
          </a:p>
          <a:p>
            <a:pPr marL="727075" lvl="1" indent="-285750">
              <a:lnSpc>
                <a:spcPts val="1800"/>
              </a:lnSpc>
              <a:buFont typeface="Arial" panose="020B0604020202020204" pitchFamily="34" charset="0"/>
              <a:buChar char="•"/>
            </a:pPr>
            <a:r>
              <a:rPr lang="de-DE" dirty="0"/>
              <a:t>ISO: </a:t>
            </a:r>
            <a:r>
              <a:rPr lang="de-DE" dirty="0" err="1"/>
              <a:t>while</a:t>
            </a:r>
            <a:r>
              <a:rPr lang="de-DE" dirty="0"/>
              <a:t> </a:t>
            </a:r>
            <a:r>
              <a:rPr lang="de-DE" dirty="0" err="1"/>
              <a:t>the</a:t>
            </a:r>
            <a:r>
              <a:rPr lang="de-DE" dirty="0"/>
              <a:t> VIU </a:t>
            </a:r>
            <a:r>
              <a:rPr lang="de-DE" dirty="0" err="1"/>
              <a:t>keeps</a:t>
            </a:r>
            <a:r>
              <a:rPr lang="de-DE" dirty="0"/>
              <a:t> </a:t>
            </a:r>
            <a:r>
              <a:rPr lang="de-DE" dirty="0" err="1"/>
              <a:t>ownership</a:t>
            </a:r>
            <a:r>
              <a:rPr lang="de-DE" dirty="0"/>
              <a:t> </a:t>
            </a:r>
            <a:r>
              <a:rPr lang="de-DE" dirty="0" err="1"/>
              <a:t>control</a:t>
            </a:r>
            <a:r>
              <a:rPr lang="de-DE" dirty="0"/>
              <a:t>, an </a:t>
            </a:r>
            <a:r>
              <a:rPr lang="de-DE" dirty="0" err="1"/>
              <a:t>independent</a:t>
            </a:r>
            <a:r>
              <a:rPr lang="de-DE" dirty="0"/>
              <a:t> </a:t>
            </a:r>
            <a:r>
              <a:rPr lang="de-DE" dirty="0" err="1"/>
              <a:t>system</a:t>
            </a:r>
            <a:r>
              <a:rPr lang="de-DE" dirty="0"/>
              <a:t> </a:t>
            </a:r>
            <a:r>
              <a:rPr lang="de-DE" dirty="0" err="1"/>
              <a:t>operator</a:t>
            </a:r>
            <a:r>
              <a:rPr lang="de-DE" dirty="0"/>
              <a:t> </a:t>
            </a:r>
            <a:r>
              <a:rPr lang="de-DE" dirty="0" err="1"/>
              <a:t>operates</a:t>
            </a:r>
            <a:r>
              <a:rPr lang="de-DE" dirty="0"/>
              <a:t> </a:t>
            </a:r>
            <a:r>
              <a:rPr lang="de-DE" dirty="0" err="1"/>
              <a:t>the</a:t>
            </a:r>
            <a:r>
              <a:rPr lang="de-DE" dirty="0"/>
              <a:t> </a:t>
            </a:r>
            <a:r>
              <a:rPr lang="de-DE" dirty="0" err="1"/>
              <a:t>grid</a:t>
            </a:r>
            <a:r>
              <a:rPr lang="de-DE" dirty="0"/>
              <a:t>, incl. </a:t>
            </a:r>
            <a:r>
              <a:rPr lang="de-DE" dirty="0" err="1"/>
              <a:t>decisions</a:t>
            </a:r>
            <a:r>
              <a:rPr lang="de-DE" dirty="0"/>
              <a:t> on </a:t>
            </a:r>
            <a:r>
              <a:rPr lang="de-DE" dirty="0" err="1"/>
              <a:t>third</a:t>
            </a:r>
            <a:r>
              <a:rPr lang="de-DE" dirty="0"/>
              <a:t>-party </a:t>
            </a:r>
            <a:r>
              <a:rPr lang="de-DE" dirty="0" err="1"/>
              <a:t>access</a:t>
            </a:r>
            <a:r>
              <a:rPr lang="de-DE" dirty="0"/>
              <a:t> and </a:t>
            </a:r>
            <a:r>
              <a:rPr lang="de-DE" dirty="0" err="1"/>
              <a:t>investment</a:t>
            </a:r>
            <a:r>
              <a:rPr lang="de-DE" dirty="0"/>
              <a:t> </a:t>
            </a:r>
            <a:r>
              <a:rPr lang="de-DE" dirty="0" err="1"/>
              <a:t>planning</a:t>
            </a:r>
            <a:endParaRPr lang="de-DE" dirty="0"/>
          </a:p>
          <a:p>
            <a:pPr marL="727075" lvl="1" indent="-285750">
              <a:lnSpc>
                <a:spcPts val="1800"/>
              </a:lnSpc>
              <a:buFont typeface="Arial" panose="020B0604020202020204" pitchFamily="34" charset="0"/>
              <a:buChar char="•"/>
            </a:pPr>
            <a:r>
              <a:rPr lang="de-DE" dirty="0"/>
              <a:t>ITO: TSO </a:t>
            </a:r>
            <a:r>
              <a:rPr lang="de-DE" dirty="0" err="1"/>
              <a:t>remains</a:t>
            </a:r>
            <a:r>
              <a:rPr lang="de-DE" dirty="0"/>
              <a:t> </a:t>
            </a:r>
            <a:r>
              <a:rPr lang="de-DE" dirty="0" err="1"/>
              <a:t>part</a:t>
            </a:r>
            <a:r>
              <a:rPr lang="de-DE" dirty="0"/>
              <a:t> </a:t>
            </a:r>
            <a:r>
              <a:rPr lang="de-DE" dirty="0" err="1"/>
              <a:t>of</a:t>
            </a:r>
            <a:r>
              <a:rPr lang="de-DE" dirty="0"/>
              <a:t> VIU but </a:t>
            </a:r>
            <a:r>
              <a:rPr lang="de-DE" dirty="0" err="1"/>
              <a:t>is</a:t>
            </a:r>
            <a:r>
              <a:rPr lang="de-DE" dirty="0"/>
              <a:t> </a:t>
            </a:r>
            <a:r>
              <a:rPr lang="de-DE" dirty="0" err="1"/>
              <a:t>subject</a:t>
            </a:r>
            <a:r>
              <a:rPr lang="de-DE" dirty="0"/>
              <a:t> </a:t>
            </a:r>
            <a:r>
              <a:rPr lang="de-DE" dirty="0" err="1"/>
              <a:t>to</a:t>
            </a:r>
            <a:r>
              <a:rPr lang="de-DE" dirty="0"/>
              <a:t> additional </a:t>
            </a:r>
            <a:r>
              <a:rPr lang="de-DE" dirty="0" err="1"/>
              <a:t>stricter</a:t>
            </a:r>
            <a:r>
              <a:rPr lang="de-DE" dirty="0"/>
              <a:t> </a:t>
            </a:r>
            <a:r>
              <a:rPr lang="de-DE" dirty="0" err="1"/>
              <a:t>requirements</a:t>
            </a:r>
            <a:r>
              <a:rPr lang="de-DE" dirty="0"/>
              <a:t> </a:t>
            </a:r>
            <a:r>
              <a:rPr lang="de-DE" dirty="0" err="1"/>
              <a:t>for</a:t>
            </a:r>
            <a:r>
              <a:rPr lang="de-DE" dirty="0"/>
              <a:t> </a:t>
            </a:r>
            <a:r>
              <a:rPr lang="de-DE" dirty="0" err="1"/>
              <a:t>effective</a:t>
            </a:r>
            <a:r>
              <a:rPr lang="de-DE" dirty="0"/>
              <a:t> </a:t>
            </a:r>
            <a:r>
              <a:rPr lang="de-DE" dirty="0" err="1"/>
              <a:t>independence</a:t>
            </a:r>
            <a:endParaRPr lang="de-DE" dirty="0"/>
          </a:p>
          <a:p>
            <a:pPr marL="0" indent="0">
              <a:lnSpc>
                <a:spcPts val="1800"/>
              </a:lnSpc>
            </a:pPr>
            <a:r>
              <a:rPr lang="de-DE" dirty="0"/>
              <a:t>DSO: legal, </a:t>
            </a:r>
            <a:r>
              <a:rPr lang="de-DE" dirty="0" err="1"/>
              <a:t>management</a:t>
            </a:r>
            <a:r>
              <a:rPr lang="de-DE" dirty="0"/>
              <a:t>, operational and </a:t>
            </a:r>
            <a:r>
              <a:rPr lang="de-DE" dirty="0" err="1"/>
              <a:t>informational</a:t>
            </a:r>
            <a:r>
              <a:rPr lang="de-DE" dirty="0"/>
              <a:t> </a:t>
            </a:r>
            <a:r>
              <a:rPr lang="de-DE" dirty="0" err="1"/>
              <a:t>unbundling</a:t>
            </a: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a:t>
            </a:fld>
            <a:endParaRPr lang="de-DE"/>
          </a:p>
        </p:txBody>
      </p:sp>
    </p:spTree>
    <p:extLst>
      <p:ext uri="{BB962C8B-B14F-4D97-AF65-F5344CB8AC3E}">
        <p14:creationId xmlns:p14="http://schemas.microsoft.com/office/powerpoint/2010/main" val="212733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0166376F-C746-4CDC-B71A-AD65FA8300B7}" type="slidenum">
              <a:rPr lang="it-IT" smtClean="0"/>
              <a:pPr>
                <a:defRPr/>
              </a:pPr>
              <a:t>11</a:t>
            </a:fld>
            <a:endParaRPr lang="it-IT"/>
          </a:p>
        </p:txBody>
      </p:sp>
      <p:graphicFrame>
        <p:nvGraphicFramePr>
          <p:cNvPr id="5" name="Diagramma 4"/>
          <p:cNvGraphicFramePr/>
          <p:nvPr>
            <p:extLst>
              <p:ext uri="{D42A27DB-BD31-4B8C-83A1-F6EECF244321}">
                <p14:modId xmlns:p14="http://schemas.microsoft.com/office/powerpoint/2010/main" val="1514475014"/>
              </p:ext>
            </p:extLst>
          </p:nvPr>
        </p:nvGraphicFramePr>
        <p:xfrm>
          <a:off x="539553" y="1905000"/>
          <a:ext cx="8064896"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p:cNvSpPr/>
          <p:nvPr/>
        </p:nvSpPr>
        <p:spPr>
          <a:xfrm>
            <a:off x="611560" y="2708919"/>
            <a:ext cx="1296144"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err="1">
                <a:solidFill>
                  <a:schemeClr val="tx1">
                    <a:lumMod val="50000"/>
                  </a:schemeClr>
                </a:solidFill>
              </a:rPr>
              <a:t>Primary</a:t>
            </a:r>
            <a:r>
              <a:rPr lang="it-IT" sz="1425" dirty="0">
                <a:solidFill>
                  <a:schemeClr val="tx1">
                    <a:lumMod val="50000"/>
                  </a:schemeClr>
                </a:solidFill>
              </a:rPr>
              <a:t> </a:t>
            </a:r>
            <a:r>
              <a:rPr lang="it-IT" sz="1425" dirty="0" err="1">
                <a:solidFill>
                  <a:schemeClr val="tx1">
                    <a:lumMod val="50000"/>
                  </a:schemeClr>
                </a:solidFill>
              </a:rPr>
              <a:t>energy</a:t>
            </a:r>
            <a:r>
              <a:rPr lang="it-IT" sz="1425" dirty="0">
                <a:solidFill>
                  <a:schemeClr val="tx1">
                    <a:lumMod val="50000"/>
                  </a:schemeClr>
                </a:solidFill>
              </a:rPr>
              <a:t> </a:t>
            </a:r>
            <a:r>
              <a:rPr lang="it-IT" sz="1425" dirty="0" err="1">
                <a:solidFill>
                  <a:schemeClr val="tx1">
                    <a:lumMod val="50000"/>
                  </a:schemeClr>
                </a:solidFill>
              </a:rPr>
              <a:t>is</a:t>
            </a:r>
            <a:r>
              <a:rPr lang="it-IT" sz="1425" dirty="0">
                <a:solidFill>
                  <a:schemeClr val="tx1">
                    <a:lumMod val="50000"/>
                  </a:schemeClr>
                </a:solidFill>
              </a:rPr>
              <a:t> </a:t>
            </a:r>
            <a:r>
              <a:rPr lang="it-IT" sz="1425" dirty="0" err="1">
                <a:solidFill>
                  <a:schemeClr val="tx1">
                    <a:lumMod val="50000"/>
                  </a:schemeClr>
                </a:solidFill>
              </a:rPr>
              <a:t>transformed</a:t>
            </a:r>
            <a:r>
              <a:rPr lang="it-IT" sz="1425" dirty="0">
                <a:solidFill>
                  <a:schemeClr val="tx1">
                    <a:lumMod val="50000"/>
                  </a:schemeClr>
                </a:solidFill>
              </a:rPr>
              <a:t> </a:t>
            </a:r>
            <a:r>
              <a:rPr lang="it-IT" sz="1425" dirty="0" err="1">
                <a:solidFill>
                  <a:schemeClr val="tx1">
                    <a:lumMod val="50000"/>
                  </a:schemeClr>
                </a:solidFill>
              </a:rPr>
              <a:t>into</a:t>
            </a:r>
            <a:r>
              <a:rPr lang="it-IT" sz="1425" dirty="0">
                <a:solidFill>
                  <a:schemeClr val="tx1">
                    <a:lumMod val="50000"/>
                  </a:schemeClr>
                </a:solidFill>
              </a:rPr>
              <a:t> </a:t>
            </a:r>
            <a:r>
              <a:rPr lang="it-IT" sz="1425" dirty="0" err="1">
                <a:solidFill>
                  <a:schemeClr val="tx1">
                    <a:lumMod val="50000"/>
                  </a:schemeClr>
                </a:solidFill>
              </a:rPr>
              <a:t>electricity</a:t>
            </a:r>
            <a:r>
              <a:rPr lang="it-IT" sz="1425" dirty="0">
                <a:solidFill>
                  <a:schemeClr val="tx1">
                    <a:lumMod val="50000"/>
                  </a:schemeClr>
                </a:solidFill>
              </a:rPr>
              <a:t> and </a:t>
            </a:r>
            <a:r>
              <a:rPr lang="it-IT" sz="1425" dirty="0" err="1">
                <a:solidFill>
                  <a:schemeClr val="tx1">
                    <a:lumMod val="50000"/>
                  </a:schemeClr>
                </a:solidFill>
              </a:rPr>
              <a:t>injected</a:t>
            </a:r>
            <a:r>
              <a:rPr lang="it-IT" sz="1425" dirty="0">
                <a:solidFill>
                  <a:schemeClr val="tx1">
                    <a:lumMod val="50000"/>
                  </a:schemeClr>
                </a:solidFill>
              </a:rPr>
              <a:t> </a:t>
            </a:r>
            <a:r>
              <a:rPr lang="it-IT" sz="1425" dirty="0" err="1">
                <a:solidFill>
                  <a:schemeClr val="tx1">
                    <a:lumMod val="50000"/>
                  </a:schemeClr>
                </a:solidFill>
              </a:rPr>
              <a:t>into</a:t>
            </a:r>
            <a:r>
              <a:rPr lang="it-IT" sz="1425" dirty="0">
                <a:solidFill>
                  <a:schemeClr val="tx1">
                    <a:lumMod val="50000"/>
                  </a:schemeClr>
                </a:solidFill>
              </a:rPr>
              <a:t> the </a:t>
            </a:r>
            <a:r>
              <a:rPr lang="it-IT" sz="1425" dirty="0" err="1">
                <a:solidFill>
                  <a:schemeClr val="tx1">
                    <a:lumMod val="50000"/>
                  </a:schemeClr>
                </a:solidFill>
              </a:rPr>
              <a:t>grid</a:t>
            </a:r>
            <a:endParaRPr lang="it-IT" sz="1425" dirty="0">
              <a:solidFill>
                <a:schemeClr val="tx1">
                  <a:lumMod val="50000"/>
                </a:schemeClr>
              </a:solidFill>
            </a:endParaRPr>
          </a:p>
        </p:txBody>
      </p:sp>
      <p:sp>
        <p:nvSpPr>
          <p:cNvPr id="8" name="Rettangolo 7"/>
          <p:cNvSpPr/>
          <p:nvPr/>
        </p:nvSpPr>
        <p:spPr>
          <a:xfrm>
            <a:off x="2051720" y="2708919"/>
            <a:ext cx="1296144" cy="18362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a:solidFill>
                  <a:schemeClr val="tx1">
                    <a:lumMod val="50000"/>
                  </a:schemeClr>
                </a:solidFill>
              </a:rPr>
              <a:t>Energy </a:t>
            </a:r>
            <a:r>
              <a:rPr lang="it-IT" sz="1425" dirty="0" err="1">
                <a:solidFill>
                  <a:schemeClr val="tx1">
                    <a:lumMod val="50000"/>
                  </a:schemeClr>
                </a:solidFill>
              </a:rPr>
              <a:t>is</a:t>
            </a:r>
            <a:r>
              <a:rPr lang="it-IT" sz="1425" dirty="0">
                <a:solidFill>
                  <a:schemeClr val="tx1">
                    <a:lumMod val="50000"/>
                  </a:schemeClr>
                </a:solidFill>
              </a:rPr>
              <a:t> </a:t>
            </a:r>
            <a:r>
              <a:rPr lang="it-IT" sz="1425" dirty="0" err="1">
                <a:solidFill>
                  <a:schemeClr val="tx1">
                    <a:lumMod val="50000"/>
                  </a:schemeClr>
                </a:solidFill>
              </a:rPr>
              <a:t>sold</a:t>
            </a:r>
            <a:r>
              <a:rPr lang="it-IT" sz="1425" dirty="0">
                <a:solidFill>
                  <a:schemeClr val="tx1">
                    <a:lumMod val="50000"/>
                  </a:schemeClr>
                </a:solidFill>
              </a:rPr>
              <a:t>/</a:t>
            </a:r>
            <a:r>
              <a:rPr lang="it-IT" sz="1425" dirty="0" err="1">
                <a:solidFill>
                  <a:schemeClr val="tx1">
                    <a:lumMod val="50000"/>
                  </a:schemeClr>
                </a:solidFill>
              </a:rPr>
              <a:t>traded</a:t>
            </a:r>
            <a:r>
              <a:rPr lang="it-IT" sz="1425" dirty="0">
                <a:solidFill>
                  <a:schemeClr val="tx1">
                    <a:lumMod val="50000"/>
                  </a:schemeClr>
                </a:solidFill>
              </a:rPr>
              <a:t> on the </a:t>
            </a:r>
            <a:r>
              <a:rPr lang="it-IT" sz="1425" dirty="0" err="1">
                <a:solidFill>
                  <a:schemeClr val="tx1">
                    <a:lumMod val="50000"/>
                  </a:schemeClr>
                </a:solidFill>
              </a:rPr>
              <a:t>wholesale</a:t>
            </a:r>
            <a:r>
              <a:rPr lang="it-IT" sz="1425" dirty="0">
                <a:solidFill>
                  <a:schemeClr val="tx1">
                    <a:lumMod val="50000"/>
                  </a:schemeClr>
                </a:solidFill>
              </a:rPr>
              <a:t> market</a:t>
            </a:r>
          </a:p>
        </p:txBody>
      </p:sp>
      <p:sp>
        <p:nvSpPr>
          <p:cNvPr id="9" name="Rettangolo 8"/>
          <p:cNvSpPr/>
          <p:nvPr/>
        </p:nvSpPr>
        <p:spPr>
          <a:xfrm>
            <a:off x="3491880" y="2708919"/>
            <a:ext cx="1296144"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err="1">
                <a:solidFill>
                  <a:schemeClr val="bg2">
                    <a:lumMod val="10000"/>
                  </a:schemeClr>
                </a:solidFill>
              </a:rPr>
              <a:t>Electricity</a:t>
            </a:r>
            <a:r>
              <a:rPr lang="it-IT" sz="1425" dirty="0">
                <a:solidFill>
                  <a:schemeClr val="bg2">
                    <a:lumMod val="10000"/>
                  </a:schemeClr>
                </a:solidFill>
              </a:rPr>
              <a:t> </a:t>
            </a:r>
            <a:r>
              <a:rPr lang="it-IT" sz="1425" dirty="0" err="1">
                <a:solidFill>
                  <a:schemeClr val="bg2">
                    <a:lumMod val="10000"/>
                  </a:schemeClr>
                </a:solidFill>
              </a:rPr>
              <a:t>is</a:t>
            </a:r>
            <a:r>
              <a:rPr lang="it-IT" sz="1425" dirty="0">
                <a:solidFill>
                  <a:schemeClr val="bg2">
                    <a:lumMod val="10000"/>
                  </a:schemeClr>
                </a:solidFill>
              </a:rPr>
              <a:t> </a:t>
            </a:r>
            <a:r>
              <a:rPr lang="it-IT" sz="1425" dirty="0" err="1">
                <a:solidFill>
                  <a:schemeClr val="bg2">
                    <a:lumMod val="10000"/>
                  </a:schemeClr>
                </a:solidFill>
              </a:rPr>
              <a:t>transmitted</a:t>
            </a:r>
            <a:r>
              <a:rPr lang="it-IT" sz="1425" dirty="0">
                <a:solidFill>
                  <a:schemeClr val="bg2">
                    <a:lumMod val="10000"/>
                  </a:schemeClr>
                </a:solidFill>
              </a:rPr>
              <a:t> via high </a:t>
            </a:r>
            <a:r>
              <a:rPr lang="it-IT" sz="1425" dirty="0" err="1">
                <a:solidFill>
                  <a:schemeClr val="bg2">
                    <a:lumMod val="10000"/>
                  </a:schemeClr>
                </a:solidFill>
              </a:rPr>
              <a:t>voltage</a:t>
            </a:r>
            <a:r>
              <a:rPr lang="it-IT" sz="1425" dirty="0">
                <a:solidFill>
                  <a:schemeClr val="bg2">
                    <a:lumMod val="10000"/>
                  </a:schemeClr>
                </a:solidFill>
              </a:rPr>
              <a:t> </a:t>
            </a:r>
            <a:r>
              <a:rPr lang="it-IT" sz="1425" dirty="0" err="1">
                <a:solidFill>
                  <a:schemeClr val="bg2">
                    <a:lumMod val="10000"/>
                  </a:schemeClr>
                </a:solidFill>
              </a:rPr>
              <a:t>grid</a:t>
            </a:r>
            <a:r>
              <a:rPr lang="it-IT" sz="1425" dirty="0">
                <a:solidFill>
                  <a:schemeClr val="bg2">
                    <a:lumMod val="10000"/>
                  </a:schemeClr>
                </a:solidFill>
              </a:rPr>
              <a:t> </a:t>
            </a:r>
            <a:r>
              <a:rPr lang="it-IT" sz="1425" dirty="0" err="1">
                <a:solidFill>
                  <a:schemeClr val="bg2">
                    <a:lumMod val="10000"/>
                  </a:schemeClr>
                </a:solidFill>
              </a:rPr>
              <a:t>until</a:t>
            </a:r>
            <a:r>
              <a:rPr lang="it-IT" sz="1425" dirty="0">
                <a:solidFill>
                  <a:schemeClr val="bg2">
                    <a:lumMod val="10000"/>
                  </a:schemeClr>
                </a:solidFill>
              </a:rPr>
              <a:t> the </a:t>
            </a:r>
            <a:r>
              <a:rPr lang="it-IT" sz="1425" dirty="0" err="1">
                <a:solidFill>
                  <a:schemeClr val="bg2">
                    <a:lumMod val="10000"/>
                  </a:schemeClr>
                </a:solidFill>
              </a:rPr>
              <a:t>local</a:t>
            </a:r>
            <a:r>
              <a:rPr lang="it-IT" sz="1425" dirty="0">
                <a:solidFill>
                  <a:schemeClr val="bg2">
                    <a:lumMod val="10000"/>
                  </a:schemeClr>
                </a:solidFill>
              </a:rPr>
              <a:t> </a:t>
            </a:r>
            <a:r>
              <a:rPr lang="it-IT" sz="1425" dirty="0" err="1">
                <a:solidFill>
                  <a:schemeClr val="bg2">
                    <a:lumMod val="10000"/>
                  </a:schemeClr>
                </a:solidFill>
              </a:rPr>
              <a:t>distribution</a:t>
            </a:r>
            <a:r>
              <a:rPr lang="it-IT" sz="1425" dirty="0">
                <a:solidFill>
                  <a:schemeClr val="bg2">
                    <a:lumMod val="10000"/>
                  </a:schemeClr>
                </a:solidFill>
              </a:rPr>
              <a:t> </a:t>
            </a:r>
            <a:r>
              <a:rPr lang="it-IT" sz="1425" dirty="0" err="1">
                <a:solidFill>
                  <a:schemeClr val="bg2">
                    <a:lumMod val="10000"/>
                  </a:schemeClr>
                </a:solidFill>
              </a:rPr>
              <a:t>grid</a:t>
            </a:r>
            <a:r>
              <a:rPr lang="it-IT" sz="1425" dirty="0">
                <a:solidFill>
                  <a:schemeClr val="bg2">
                    <a:lumMod val="10000"/>
                  </a:schemeClr>
                </a:solidFill>
              </a:rPr>
              <a:t> </a:t>
            </a:r>
          </a:p>
        </p:txBody>
      </p:sp>
      <p:sp>
        <p:nvSpPr>
          <p:cNvPr id="10" name="Rettangolo 9"/>
          <p:cNvSpPr/>
          <p:nvPr/>
        </p:nvSpPr>
        <p:spPr>
          <a:xfrm>
            <a:off x="4932041" y="2708919"/>
            <a:ext cx="1224136"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Electricity is transformed from high to medium/low voltage and distributed to final consumers</a:t>
            </a:r>
          </a:p>
        </p:txBody>
      </p:sp>
      <p:sp>
        <p:nvSpPr>
          <p:cNvPr id="11" name="Rettangolo 10"/>
          <p:cNvSpPr/>
          <p:nvPr/>
        </p:nvSpPr>
        <p:spPr>
          <a:xfrm>
            <a:off x="6300193" y="2722376"/>
            <a:ext cx="1368152" cy="182274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err="1">
                <a:solidFill>
                  <a:schemeClr val="bg2">
                    <a:lumMod val="10000"/>
                  </a:schemeClr>
                </a:solidFill>
              </a:rPr>
              <a:t>Electricity</a:t>
            </a:r>
            <a:r>
              <a:rPr lang="it-IT" sz="1425" dirty="0">
                <a:solidFill>
                  <a:schemeClr val="bg2">
                    <a:lumMod val="10000"/>
                  </a:schemeClr>
                </a:solidFill>
              </a:rPr>
              <a:t> </a:t>
            </a:r>
            <a:r>
              <a:rPr lang="it-IT" sz="1425" dirty="0" err="1">
                <a:solidFill>
                  <a:schemeClr val="bg2">
                    <a:lumMod val="10000"/>
                  </a:schemeClr>
                </a:solidFill>
              </a:rPr>
              <a:t>is</a:t>
            </a:r>
            <a:r>
              <a:rPr lang="it-IT" sz="1425" dirty="0">
                <a:solidFill>
                  <a:schemeClr val="bg2">
                    <a:lumMod val="10000"/>
                  </a:schemeClr>
                </a:solidFill>
              </a:rPr>
              <a:t> </a:t>
            </a:r>
            <a:r>
              <a:rPr lang="it-IT" sz="1425" dirty="0" err="1">
                <a:solidFill>
                  <a:schemeClr val="bg2">
                    <a:lumMod val="10000"/>
                  </a:schemeClr>
                </a:solidFill>
              </a:rPr>
              <a:t>supplied</a:t>
            </a:r>
            <a:r>
              <a:rPr lang="it-IT" sz="1425" dirty="0">
                <a:solidFill>
                  <a:schemeClr val="bg2">
                    <a:lumMod val="10000"/>
                  </a:schemeClr>
                </a:solidFill>
              </a:rPr>
              <a:t> to final consumers based on their demand</a:t>
            </a:r>
          </a:p>
        </p:txBody>
      </p:sp>
      <p:sp>
        <p:nvSpPr>
          <p:cNvPr id="13" name="Rettangolo 12"/>
          <p:cNvSpPr/>
          <p:nvPr/>
        </p:nvSpPr>
        <p:spPr>
          <a:xfrm>
            <a:off x="611560" y="4653135"/>
            <a:ext cx="1296144"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Power plant operators</a:t>
            </a:r>
          </a:p>
        </p:txBody>
      </p:sp>
      <p:sp>
        <p:nvSpPr>
          <p:cNvPr id="16" name="Rettangolo 15"/>
          <p:cNvSpPr/>
          <p:nvPr/>
        </p:nvSpPr>
        <p:spPr>
          <a:xfrm>
            <a:off x="3491880" y="4653135"/>
            <a:ext cx="1296144"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Transmission system operators (TSO)</a:t>
            </a:r>
          </a:p>
        </p:txBody>
      </p:sp>
      <p:sp>
        <p:nvSpPr>
          <p:cNvPr id="17" name="Rettangolo 16"/>
          <p:cNvSpPr/>
          <p:nvPr/>
        </p:nvSpPr>
        <p:spPr>
          <a:xfrm>
            <a:off x="4932041" y="4653135"/>
            <a:ext cx="1224136"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Distribution system operators (DSO)</a:t>
            </a:r>
          </a:p>
        </p:txBody>
      </p:sp>
      <p:sp>
        <p:nvSpPr>
          <p:cNvPr id="18" name="Rettangolo 17"/>
          <p:cNvSpPr/>
          <p:nvPr/>
        </p:nvSpPr>
        <p:spPr>
          <a:xfrm>
            <a:off x="2051720" y="4653136"/>
            <a:ext cx="1296144"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Energy traders</a:t>
            </a:r>
          </a:p>
        </p:txBody>
      </p:sp>
      <p:sp>
        <p:nvSpPr>
          <p:cNvPr id="19" name="Rettangolo 18"/>
          <p:cNvSpPr/>
          <p:nvPr/>
        </p:nvSpPr>
        <p:spPr>
          <a:xfrm>
            <a:off x="6300193" y="4663208"/>
            <a:ext cx="1368152" cy="8540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err="1">
                <a:solidFill>
                  <a:schemeClr val="bg2">
                    <a:lumMod val="10000"/>
                  </a:schemeClr>
                </a:solidFill>
              </a:rPr>
              <a:t>Retailers</a:t>
            </a:r>
            <a:endParaRPr lang="it-IT" sz="1425" dirty="0">
              <a:solidFill>
                <a:schemeClr val="bg2">
                  <a:lumMod val="10000"/>
                </a:schemeClr>
              </a:solidFill>
            </a:endParaRPr>
          </a:p>
        </p:txBody>
      </p:sp>
      <p:sp>
        <p:nvSpPr>
          <p:cNvPr id="20" name="Title 6">
            <a:extLst>
              <a:ext uri="{FF2B5EF4-FFF2-40B4-BE49-F238E27FC236}">
                <a16:creationId xmlns:a16="http://schemas.microsoft.com/office/drawing/2014/main" id="{A443F371-4FAB-4A6C-BCE8-0275CC4BDCBC}"/>
              </a:ext>
            </a:extLst>
          </p:cNvPr>
          <p:cNvSpPr>
            <a:spLocks noGrp="1"/>
          </p:cNvSpPr>
          <p:nvPr>
            <p:ph type="title"/>
          </p:nvPr>
        </p:nvSpPr>
        <p:spPr>
          <a:xfrm>
            <a:off x="539750" y="1379753"/>
            <a:ext cx="8061325" cy="358560"/>
          </a:xfrm>
        </p:spPr>
        <p:txBody>
          <a:bodyPr/>
          <a:lstStyle/>
          <a:p>
            <a:r>
              <a:rPr lang="en-US" dirty="0">
                <a:solidFill>
                  <a:schemeClr val="tx2"/>
                </a:solidFill>
              </a:rPr>
              <a:t>Electricity value chain: Main actors</a:t>
            </a:r>
          </a:p>
        </p:txBody>
      </p:sp>
    </p:spTree>
    <p:extLst>
      <p:ext uri="{BB962C8B-B14F-4D97-AF65-F5344CB8AC3E}">
        <p14:creationId xmlns:p14="http://schemas.microsoft.com/office/powerpoint/2010/main" val="277829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0166376F-C746-4CDC-B71A-AD65FA8300B7}" type="slidenum">
              <a:rPr lang="it-IT" smtClean="0"/>
              <a:pPr>
                <a:defRPr/>
              </a:pPr>
              <a:t>12</a:t>
            </a:fld>
            <a:endParaRPr lang="it-IT" dirty="0"/>
          </a:p>
        </p:txBody>
      </p:sp>
      <p:graphicFrame>
        <p:nvGraphicFramePr>
          <p:cNvPr id="5" name="Diagramma 4"/>
          <p:cNvGraphicFramePr/>
          <p:nvPr>
            <p:extLst>
              <p:ext uri="{D42A27DB-BD31-4B8C-83A1-F6EECF244321}">
                <p14:modId xmlns:p14="http://schemas.microsoft.com/office/powerpoint/2010/main" val="629811907"/>
              </p:ext>
            </p:extLst>
          </p:nvPr>
        </p:nvGraphicFramePr>
        <p:xfrm>
          <a:off x="539553" y="1905000"/>
          <a:ext cx="8064896"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tangolo 6"/>
          <p:cNvSpPr/>
          <p:nvPr/>
        </p:nvSpPr>
        <p:spPr>
          <a:xfrm>
            <a:off x="611560" y="2708919"/>
            <a:ext cx="1296144"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err="1">
                <a:solidFill>
                  <a:schemeClr val="tx1">
                    <a:lumMod val="50000"/>
                  </a:schemeClr>
                </a:solidFill>
              </a:rPr>
              <a:t>Primary</a:t>
            </a:r>
            <a:r>
              <a:rPr lang="it-IT" sz="1425" dirty="0">
                <a:solidFill>
                  <a:schemeClr val="tx1">
                    <a:lumMod val="50000"/>
                  </a:schemeClr>
                </a:solidFill>
              </a:rPr>
              <a:t> </a:t>
            </a:r>
            <a:r>
              <a:rPr lang="it-IT" sz="1425" dirty="0" err="1">
                <a:solidFill>
                  <a:schemeClr val="tx1">
                    <a:lumMod val="50000"/>
                  </a:schemeClr>
                </a:solidFill>
              </a:rPr>
              <a:t>energy</a:t>
            </a:r>
            <a:r>
              <a:rPr lang="it-IT" sz="1425" dirty="0">
                <a:solidFill>
                  <a:schemeClr val="tx1">
                    <a:lumMod val="50000"/>
                  </a:schemeClr>
                </a:solidFill>
              </a:rPr>
              <a:t> </a:t>
            </a:r>
            <a:r>
              <a:rPr lang="it-IT" sz="1425" dirty="0" err="1">
                <a:solidFill>
                  <a:schemeClr val="tx1">
                    <a:lumMod val="50000"/>
                  </a:schemeClr>
                </a:solidFill>
              </a:rPr>
              <a:t>is</a:t>
            </a:r>
            <a:r>
              <a:rPr lang="it-IT" sz="1425" dirty="0">
                <a:solidFill>
                  <a:schemeClr val="tx1">
                    <a:lumMod val="50000"/>
                  </a:schemeClr>
                </a:solidFill>
              </a:rPr>
              <a:t> </a:t>
            </a:r>
            <a:r>
              <a:rPr lang="it-IT" sz="1425" dirty="0" err="1">
                <a:solidFill>
                  <a:schemeClr val="tx1">
                    <a:lumMod val="50000"/>
                  </a:schemeClr>
                </a:solidFill>
              </a:rPr>
              <a:t>transformed</a:t>
            </a:r>
            <a:r>
              <a:rPr lang="it-IT" sz="1425" dirty="0">
                <a:solidFill>
                  <a:schemeClr val="tx1">
                    <a:lumMod val="50000"/>
                  </a:schemeClr>
                </a:solidFill>
              </a:rPr>
              <a:t> </a:t>
            </a:r>
            <a:r>
              <a:rPr lang="it-IT" sz="1425" dirty="0" err="1">
                <a:solidFill>
                  <a:schemeClr val="tx1">
                    <a:lumMod val="50000"/>
                  </a:schemeClr>
                </a:solidFill>
              </a:rPr>
              <a:t>into</a:t>
            </a:r>
            <a:r>
              <a:rPr lang="it-IT" sz="1425" dirty="0">
                <a:solidFill>
                  <a:schemeClr val="tx1">
                    <a:lumMod val="50000"/>
                  </a:schemeClr>
                </a:solidFill>
              </a:rPr>
              <a:t> </a:t>
            </a:r>
            <a:r>
              <a:rPr lang="it-IT" sz="1425" dirty="0" err="1">
                <a:solidFill>
                  <a:schemeClr val="tx1">
                    <a:lumMod val="50000"/>
                  </a:schemeClr>
                </a:solidFill>
              </a:rPr>
              <a:t>electricity</a:t>
            </a:r>
            <a:r>
              <a:rPr lang="it-IT" sz="1425" dirty="0">
                <a:solidFill>
                  <a:schemeClr val="tx1">
                    <a:lumMod val="50000"/>
                  </a:schemeClr>
                </a:solidFill>
              </a:rPr>
              <a:t> and </a:t>
            </a:r>
            <a:r>
              <a:rPr lang="it-IT" sz="1425" dirty="0" err="1">
                <a:solidFill>
                  <a:schemeClr val="tx1">
                    <a:lumMod val="50000"/>
                  </a:schemeClr>
                </a:solidFill>
              </a:rPr>
              <a:t>injected</a:t>
            </a:r>
            <a:r>
              <a:rPr lang="it-IT" sz="1425" dirty="0">
                <a:solidFill>
                  <a:schemeClr val="tx1">
                    <a:lumMod val="50000"/>
                  </a:schemeClr>
                </a:solidFill>
              </a:rPr>
              <a:t> </a:t>
            </a:r>
            <a:r>
              <a:rPr lang="it-IT" sz="1425" dirty="0" err="1">
                <a:solidFill>
                  <a:schemeClr val="tx1">
                    <a:lumMod val="50000"/>
                  </a:schemeClr>
                </a:solidFill>
              </a:rPr>
              <a:t>into</a:t>
            </a:r>
            <a:r>
              <a:rPr lang="it-IT" sz="1425" dirty="0">
                <a:solidFill>
                  <a:schemeClr val="tx1">
                    <a:lumMod val="50000"/>
                  </a:schemeClr>
                </a:solidFill>
              </a:rPr>
              <a:t> the </a:t>
            </a:r>
            <a:r>
              <a:rPr lang="it-IT" sz="1425" dirty="0" err="1">
                <a:solidFill>
                  <a:schemeClr val="tx1">
                    <a:lumMod val="50000"/>
                  </a:schemeClr>
                </a:solidFill>
              </a:rPr>
              <a:t>grid</a:t>
            </a:r>
            <a:endParaRPr lang="it-IT" sz="1425" dirty="0">
              <a:solidFill>
                <a:schemeClr val="tx1">
                  <a:lumMod val="50000"/>
                </a:schemeClr>
              </a:solidFill>
            </a:endParaRPr>
          </a:p>
        </p:txBody>
      </p:sp>
      <p:sp>
        <p:nvSpPr>
          <p:cNvPr id="8" name="Rettangolo 7"/>
          <p:cNvSpPr/>
          <p:nvPr/>
        </p:nvSpPr>
        <p:spPr>
          <a:xfrm>
            <a:off x="2051720" y="2708919"/>
            <a:ext cx="1296144" cy="18362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a:solidFill>
                  <a:schemeClr val="tx1">
                    <a:lumMod val="50000"/>
                  </a:schemeClr>
                </a:solidFill>
              </a:rPr>
              <a:t>Energy </a:t>
            </a:r>
            <a:r>
              <a:rPr lang="it-IT" sz="1425" dirty="0" err="1">
                <a:solidFill>
                  <a:schemeClr val="tx1">
                    <a:lumMod val="50000"/>
                  </a:schemeClr>
                </a:solidFill>
              </a:rPr>
              <a:t>is</a:t>
            </a:r>
            <a:r>
              <a:rPr lang="it-IT" sz="1425" dirty="0">
                <a:solidFill>
                  <a:schemeClr val="tx1">
                    <a:lumMod val="50000"/>
                  </a:schemeClr>
                </a:solidFill>
              </a:rPr>
              <a:t> </a:t>
            </a:r>
            <a:r>
              <a:rPr lang="it-IT" sz="1425" dirty="0" err="1">
                <a:solidFill>
                  <a:schemeClr val="tx1">
                    <a:lumMod val="50000"/>
                  </a:schemeClr>
                </a:solidFill>
              </a:rPr>
              <a:t>sold</a:t>
            </a:r>
            <a:r>
              <a:rPr lang="it-IT" sz="1425" dirty="0">
                <a:solidFill>
                  <a:schemeClr val="tx1">
                    <a:lumMod val="50000"/>
                  </a:schemeClr>
                </a:solidFill>
              </a:rPr>
              <a:t>/</a:t>
            </a:r>
            <a:r>
              <a:rPr lang="it-IT" sz="1425" dirty="0" err="1">
                <a:solidFill>
                  <a:schemeClr val="tx1">
                    <a:lumMod val="50000"/>
                  </a:schemeClr>
                </a:solidFill>
              </a:rPr>
              <a:t>traded</a:t>
            </a:r>
            <a:r>
              <a:rPr lang="it-IT" sz="1425" dirty="0">
                <a:solidFill>
                  <a:schemeClr val="tx1">
                    <a:lumMod val="50000"/>
                  </a:schemeClr>
                </a:solidFill>
              </a:rPr>
              <a:t> on the </a:t>
            </a:r>
            <a:r>
              <a:rPr lang="it-IT" sz="1425" dirty="0" err="1">
                <a:solidFill>
                  <a:schemeClr val="tx1">
                    <a:lumMod val="50000"/>
                  </a:schemeClr>
                </a:solidFill>
              </a:rPr>
              <a:t>wholesale</a:t>
            </a:r>
            <a:r>
              <a:rPr lang="it-IT" sz="1425" dirty="0">
                <a:solidFill>
                  <a:schemeClr val="tx1">
                    <a:lumMod val="50000"/>
                  </a:schemeClr>
                </a:solidFill>
              </a:rPr>
              <a:t> market</a:t>
            </a:r>
          </a:p>
        </p:txBody>
      </p:sp>
      <p:sp>
        <p:nvSpPr>
          <p:cNvPr id="9" name="Rettangolo 8"/>
          <p:cNvSpPr/>
          <p:nvPr/>
        </p:nvSpPr>
        <p:spPr>
          <a:xfrm>
            <a:off x="3491880" y="2708919"/>
            <a:ext cx="1296144"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it-IT" sz="1425" dirty="0" err="1">
                <a:solidFill>
                  <a:schemeClr val="bg2">
                    <a:lumMod val="10000"/>
                  </a:schemeClr>
                </a:solidFill>
              </a:rPr>
              <a:t>Electricity</a:t>
            </a:r>
            <a:r>
              <a:rPr lang="it-IT" sz="1425" dirty="0">
                <a:solidFill>
                  <a:schemeClr val="bg2">
                    <a:lumMod val="10000"/>
                  </a:schemeClr>
                </a:solidFill>
              </a:rPr>
              <a:t> </a:t>
            </a:r>
            <a:r>
              <a:rPr lang="it-IT" sz="1425" dirty="0" err="1">
                <a:solidFill>
                  <a:schemeClr val="bg2">
                    <a:lumMod val="10000"/>
                  </a:schemeClr>
                </a:solidFill>
              </a:rPr>
              <a:t>is</a:t>
            </a:r>
            <a:r>
              <a:rPr lang="it-IT" sz="1425" dirty="0">
                <a:solidFill>
                  <a:schemeClr val="bg2">
                    <a:lumMod val="10000"/>
                  </a:schemeClr>
                </a:solidFill>
              </a:rPr>
              <a:t> </a:t>
            </a:r>
            <a:r>
              <a:rPr lang="it-IT" sz="1425" dirty="0" err="1">
                <a:solidFill>
                  <a:schemeClr val="bg2">
                    <a:lumMod val="10000"/>
                  </a:schemeClr>
                </a:solidFill>
              </a:rPr>
              <a:t>transmitted</a:t>
            </a:r>
            <a:r>
              <a:rPr lang="it-IT" sz="1425" dirty="0">
                <a:solidFill>
                  <a:schemeClr val="bg2">
                    <a:lumMod val="10000"/>
                  </a:schemeClr>
                </a:solidFill>
              </a:rPr>
              <a:t> via high </a:t>
            </a:r>
            <a:r>
              <a:rPr lang="it-IT" sz="1425" dirty="0" err="1">
                <a:solidFill>
                  <a:schemeClr val="bg2">
                    <a:lumMod val="10000"/>
                  </a:schemeClr>
                </a:solidFill>
              </a:rPr>
              <a:t>voltage</a:t>
            </a:r>
            <a:r>
              <a:rPr lang="it-IT" sz="1425" dirty="0">
                <a:solidFill>
                  <a:schemeClr val="bg2">
                    <a:lumMod val="10000"/>
                  </a:schemeClr>
                </a:solidFill>
              </a:rPr>
              <a:t> </a:t>
            </a:r>
            <a:r>
              <a:rPr lang="it-IT" sz="1425" dirty="0" err="1">
                <a:solidFill>
                  <a:schemeClr val="bg2">
                    <a:lumMod val="10000"/>
                  </a:schemeClr>
                </a:solidFill>
              </a:rPr>
              <a:t>grid</a:t>
            </a:r>
            <a:r>
              <a:rPr lang="it-IT" sz="1425" dirty="0">
                <a:solidFill>
                  <a:schemeClr val="bg2">
                    <a:lumMod val="10000"/>
                  </a:schemeClr>
                </a:solidFill>
              </a:rPr>
              <a:t> </a:t>
            </a:r>
            <a:r>
              <a:rPr lang="it-IT" sz="1425" dirty="0" err="1">
                <a:solidFill>
                  <a:schemeClr val="bg2">
                    <a:lumMod val="10000"/>
                  </a:schemeClr>
                </a:solidFill>
              </a:rPr>
              <a:t>until</a:t>
            </a:r>
            <a:r>
              <a:rPr lang="it-IT" sz="1425" dirty="0">
                <a:solidFill>
                  <a:schemeClr val="bg2">
                    <a:lumMod val="10000"/>
                  </a:schemeClr>
                </a:solidFill>
              </a:rPr>
              <a:t> the </a:t>
            </a:r>
            <a:r>
              <a:rPr lang="it-IT" sz="1425" dirty="0" err="1">
                <a:solidFill>
                  <a:schemeClr val="bg2">
                    <a:lumMod val="10000"/>
                  </a:schemeClr>
                </a:solidFill>
              </a:rPr>
              <a:t>local</a:t>
            </a:r>
            <a:r>
              <a:rPr lang="it-IT" sz="1425" dirty="0">
                <a:solidFill>
                  <a:schemeClr val="bg2">
                    <a:lumMod val="10000"/>
                  </a:schemeClr>
                </a:solidFill>
              </a:rPr>
              <a:t> </a:t>
            </a:r>
            <a:r>
              <a:rPr lang="it-IT" sz="1425" dirty="0" err="1">
                <a:solidFill>
                  <a:schemeClr val="bg2">
                    <a:lumMod val="10000"/>
                  </a:schemeClr>
                </a:solidFill>
              </a:rPr>
              <a:t>distribution</a:t>
            </a:r>
            <a:r>
              <a:rPr lang="it-IT" sz="1425" dirty="0">
                <a:solidFill>
                  <a:schemeClr val="bg2">
                    <a:lumMod val="10000"/>
                  </a:schemeClr>
                </a:solidFill>
              </a:rPr>
              <a:t> </a:t>
            </a:r>
            <a:r>
              <a:rPr lang="it-IT" sz="1425" dirty="0" err="1">
                <a:solidFill>
                  <a:schemeClr val="bg2">
                    <a:lumMod val="10000"/>
                  </a:schemeClr>
                </a:solidFill>
              </a:rPr>
              <a:t>grid</a:t>
            </a:r>
            <a:r>
              <a:rPr lang="it-IT" sz="1425" dirty="0">
                <a:solidFill>
                  <a:schemeClr val="bg2">
                    <a:lumMod val="10000"/>
                  </a:schemeClr>
                </a:solidFill>
              </a:rPr>
              <a:t> </a:t>
            </a:r>
          </a:p>
        </p:txBody>
      </p:sp>
      <p:sp>
        <p:nvSpPr>
          <p:cNvPr id="10" name="Rettangolo 9"/>
          <p:cNvSpPr/>
          <p:nvPr/>
        </p:nvSpPr>
        <p:spPr>
          <a:xfrm>
            <a:off x="4932041" y="2708919"/>
            <a:ext cx="1224136" cy="183620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Electricity is transformed from high to medium/low voltage and distributed to final customers</a:t>
            </a:r>
          </a:p>
        </p:txBody>
      </p:sp>
      <p:sp>
        <p:nvSpPr>
          <p:cNvPr id="11" name="Rettangolo 10"/>
          <p:cNvSpPr/>
          <p:nvPr/>
        </p:nvSpPr>
        <p:spPr>
          <a:xfrm>
            <a:off x="6300193" y="2722376"/>
            <a:ext cx="1368152" cy="182274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it-IT" sz="1425" dirty="0" err="1">
                <a:solidFill>
                  <a:schemeClr val="bg2">
                    <a:lumMod val="10000"/>
                  </a:schemeClr>
                </a:solidFill>
              </a:rPr>
              <a:t>Electricity</a:t>
            </a:r>
            <a:r>
              <a:rPr lang="it-IT" sz="1425" dirty="0">
                <a:solidFill>
                  <a:schemeClr val="bg2">
                    <a:lumMod val="10000"/>
                  </a:schemeClr>
                </a:solidFill>
              </a:rPr>
              <a:t> </a:t>
            </a:r>
            <a:r>
              <a:rPr lang="it-IT" sz="1425" dirty="0" err="1">
                <a:solidFill>
                  <a:schemeClr val="bg2">
                    <a:lumMod val="10000"/>
                  </a:schemeClr>
                </a:solidFill>
              </a:rPr>
              <a:t>is</a:t>
            </a:r>
            <a:r>
              <a:rPr lang="it-IT" sz="1425" dirty="0">
                <a:solidFill>
                  <a:schemeClr val="bg2">
                    <a:lumMod val="10000"/>
                  </a:schemeClr>
                </a:solidFill>
              </a:rPr>
              <a:t> </a:t>
            </a:r>
            <a:r>
              <a:rPr lang="it-IT" sz="1425" dirty="0" err="1">
                <a:solidFill>
                  <a:schemeClr val="bg2">
                    <a:lumMod val="10000"/>
                  </a:schemeClr>
                </a:solidFill>
              </a:rPr>
              <a:t>supplied</a:t>
            </a:r>
            <a:r>
              <a:rPr lang="it-IT" sz="1425" dirty="0">
                <a:solidFill>
                  <a:schemeClr val="bg2">
                    <a:lumMod val="10000"/>
                  </a:schemeClr>
                </a:solidFill>
              </a:rPr>
              <a:t> to final consumers based on their demand</a:t>
            </a:r>
          </a:p>
        </p:txBody>
      </p:sp>
      <p:sp>
        <p:nvSpPr>
          <p:cNvPr id="13" name="Rettangolo 12"/>
          <p:cNvSpPr/>
          <p:nvPr/>
        </p:nvSpPr>
        <p:spPr>
          <a:xfrm>
            <a:off x="611560" y="4653135"/>
            <a:ext cx="1296144"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Power plant operators</a:t>
            </a:r>
          </a:p>
        </p:txBody>
      </p:sp>
      <p:sp>
        <p:nvSpPr>
          <p:cNvPr id="16" name="Rettangolo 15"/>
          <p:cNvSpPr/>
          <p:nvPr/>
        </p:nvSpPr>
        <p:spPr>
          <a:xfrm>
            <a:off x="3491880" y="4653135"/>
            <a:ext cx="1296144"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Transmission system operators (TSO)</a:t>
            </a:r>
          </a:p>
        </p:txBody>
      </p:sp>
      <p:sp>
        <p:nvSpPr>
          <p:cNvPr id="17" name="Rettangolo 16"/>
          <p:cNvSpPr/>
          <p:nvPr/>
        </p:nvSpPr>
        <p:spPr>
          <a:xfrm>
            <a:off x="4932041" y="4653135"/>
            <a:ext cx="1224136" cy="864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Distribution system operators (DSO)</a:t>
            </a:r>
          </a:p>
        </p:txBody>
      </p:sp>
      <p:sp>
        <p:nvSpPr>
          <p:cNvPr id="18" name="Rettangolo 17"/>
          <p:cNvSpPr/>
          <p:nvPr/>
        </p:nvSpPr>
        <p:spPr>
          <a:xfrm>
            <a:off x="2051720" y="4653136"/>
            <a:ext cx="1296144"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Energy traders</a:t>
            </a:r>
          </a:p>
        </p:txBody>
      </p:sp>
      <p:sp>
        <p:nvSpPr>
          <p:cNvPr id="19" name="Rettangolo 18"/>
          <p:cNvSpPr/>
          <p:nvPr/>
        </p:nvSpPr>
        <p:spPr>
          <a:xfrm>
            <a:off x="6300193" y="4663208"/>
            <a:ext cx="1368152" cy="8540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25" dirty="0" err="1">
                <a:solidFill>
                  <a:schemeClr val="bg2">
                    <a:lumMod val="10000"/>
                  </a:schemeClr>
                </a:solidFill>
              </a:rPr>
              <a:t>Retailers</a:t>
            </a:r>
            <a:endParaRPr lang="it-IT" sz="1425" dirty="0">
              <a:solidFill>
                <a:schemeClr val="bg2">
                  <a:lumMod val="10000"/>
                </a:schemeClr>
              </a:solidFill>
            </a:endParaRPr>
          </a:p>
        </p:txBody>
      </p:sp>
      <p:sp>
        <p:nvSpPr>
          <p:cNvPr id="20" name="Title 6">
            <a:extLst>
              <a:ext uri="{FF2B5EF4-FFF2-40B4-BE49-F238E27FC236}">
                <a16:creationId xmlns:a16="http://schemas.microsoft.com/office/drawing/2014/main" id="{A443F371-4FAB-4A6C-BCE8-0275CC4BDCBC}"/>
              </a:ext>
            </a:extLst>
          </p:cNvPr>
          <p:cNvSpPr>
            <a:spLocks noGrp="1"/>
          </p:cNvSpPr>
          <p:nvPr>
            <p:ph type="title"/>
          </p:nvPr>
        </p:nvSpPr>
        <p:spPr>
          <a:xfrm>
            <a:off x="539750" y="1379753"/>
            <a:ext cx="8061325" cy="358560"/>
          </a:xfrm>
        </p:spPr>
        <p:txBody>
          <a:bodyPr/>
          <a:lstStyle/>
          <a:p>
            <a:r>
              <a:rPr lang="en-US" dirty="0">
                <a:solidFill>
                  <a:schemeClr val="tx2"/>
                </a:solidFill>
              </a:rPr>
              <a:t>Competitive and natural monopoly activities </a:t>
            </a:r>
          </a:p>
        </p:txBody>
      </p:sp>
      <p:sp>
        <p:nvSpPr>
          <p:cNvPr id="15" name="Rettangolo 12">
            <a:extLst>
              <a:ext uri="{FF2B5EF4-FFF2-40B4-BE49-F238E27FC236}">
                <a16:creationId xmlns:a16="http://schemas.microsoft.com/office/drawing/2014/main" id="{E543B314-AF9F-43E1-9E9D-184692B2ACA4}"/>
              </a:ext>
            </a:extLst>
          </p:cNvPr>
          <p:cNvSpPr/>
          <p:nvPr/>
        </p:nvSpPr>
        <p:spPr>
          <a:xfrm>
            <a:off x="611560" y="5651097"/>
            <a:ext cx="1296144" cy="498989"/>
          </a:xfrm>
          <a:prstGeom prst="rect">
            <a:avLst/>
          </a:prstGeom>
          <a:solidFill>
            <a:srgbClr val="B0FED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Competition</a:t>
            </a:r>
          </a:p>
        </p:txBody>
      </p:sp>
      <p:sp>
        <p:nvSpPr>
          <p:cNvPr id="21" name="Rettangolo 12">
            <a:extLst>
              <a:ext uri="{FF2B5EF4-FFF2-40B4-BE49-F238E27FC236}">
                <a16:creationId xmlns:a16="http://schemas.microsoft.com/office/drawing/2014/main" id="{52AE6931-E39B-4BC4-AB76-33BD4EA80457}"/>
              </a:ext>
            </a:extLst>
          </p:cNvPr>
          <p:cNvSpPr/>
          <p:nvPr/>
        </p:nvSpPr>
        <p:spPr>
          <a:xfrm>
            <a:off x="2051720" y="5651097"/>
            <a:ext cx="1296144" cy="498989"/>
          </a:xfrm>
          <a:prstGeom prst="rect">
            <a:avLst/>
          </a:prstGeom>
          <a:solidFill>
            <a:srgbClr val="B0FED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Competition</a:t>
            </a:r>
          </a:p>
        </p:txBody>
      </p:sp>
      <p:sp>
        <p:nvSpPr>
          <p:cNvPr id="22" name="Rettangolo 12">
            <a:extLst>
              <a:ext uri="{FF2B5EF4-FFF2-40B4-BE49-F238E27FC236}">
                <a16:creationId xmlns:a16="http://schemas.microsoft.com/office/drawing/2014/main" id="{068C7E2A-3788-4D71-8BCB-92A660A01F64}"/>
              </a:ext>
            </a:extLst>
          </p:cNvPr>
          <p:cNvSpPr/>
          <p:nvPr/>
        </p:nvSpPr>
        <p:spPr>
          <a:xfrm>
            <a:off x="3491880" y="5654572"/>
            <a:ext cx="1296144" cy="4955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Regulated</a:t>
            </a:r>
          </a:p>
        </p:txBody>
      </p:sp>
      <p:sp>
        <p:nvSpPr>
          <p:cNvPr id="23" name="Rettangolo 12">
            <a:extLst>
              <a:ext uri="{FF2B5EF4-FFF2-40B4-BE49-F238E27FC236}">
                <a16:creationId xmlns:a16="http://schemas.microsoft.com/office/drawing/2014/main" id="{449E66B0-E0AE-4D33-9358-2F9C5E90DF9C}"/>
              </a:ext>
            </a:extLst>
          </p:cNvPr>
          <p:cNvSpPr/>
          <p:nvPr/>
        </p:nvSpPr>
        <p:spPr>
          <a:xfrm>
            <a:off x="4932040" y="5651097"/>
            <a:ext cx="1224136" cy="4955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it-IT" sz="1400" dirty="0">
                <a:solidFill>
                  <a:schemeClr val="bg2">
                    <a:lumMod val="10000"/>
                  </a:schemeClr>
                </a:solidFill>
              </a:rPr>
              <a:t>Regulated</a:t>
            </a:r>
          </a:p>
        </p:txBody>
      </p:sp>
      <p:sp>
        <p:nvSpPr>
          <p:cNvPr id="24" name="Rettangolo 12">
            <a:extLst>
              <a:ext uri="{FF2B5EF4-FFF2-40B4-BE49-F238E27FC236}">
                <a16:creationId xmlns:a16="http://schemas.microsoft.com/office/drawing/2014/main" id="{C6BB1FBA-C2DD-4E11-A7B8-6CC858D79E68}"/>
              </a:ext>
            </a:extLst>
          </p:cNvPr>
          <p:cNvSpPr/>
          <p:nvPr/>
        </p:nvSpPr>
        <p:spPr>
          <a:xfrm>
            <a:off x="6300191" y="5660834"/>
            <a:ext cx="1368152" cy="485777"/>
          </a:xfrm>
          <a:prstGeom prst="rect">
            <a:avLst/>
          </a:prstGeom>
          <a:solidFill>
            <a:srgbClr val="B0FED3"/>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it-IT" sz="1400" dirty="0">
                <a:solidFill>
                  <a:schemeClr val="bg2">
                    <a:lumMod val="10000"/>
                  </a:schemeClr>
                </a:solidFill>
              </a:rPr>
              <a:t>Competition</a:t>
            </a:r>
          </a:p>
        </p:txBody>
      </p:sp>
      <p:sp>
        <p:nvSpPr>
          <p:cNvPr id="3" name="TextBox 2">
            <a:extLst>
              <a:ext uri="{FF2B5EF4-FFF2-40B4-BE49-F238E27FC236}">
                <a16:creationId xmlns:a16="http://schemas.microsoft.com/office/drawing/2014/main" id="{EA507438-BC9B-4408-8C3B-A62312041E0C}"/>
              </a:ext>
            </a:extLst>
          </p:cNvPr>
          <p:cNvSpPr txBox="1"/>
          <p:nvPr/>
        </p:nvSpPr>
        <p:spPr>
          <a:xfrm>
            <a:off x="3491880" y="6241749"/>
            <a:ext cx="2664296" cy="307777"/>
          </a:xfrm>
          <a:prstGeom prst="rect">
            <a:avLst/>
          </a:prstGeom>
          <a:solidFill>
            <a:schemeClr val="tx2">
              <a:lumMod val="20000"/>
              <a:lumOff val="80000"/>
            </a:schemeClr>
          </a:solidFill>
        </p:spPr>
        <p:txBody>
          <a:bodyPr wrap="square" rtlCol="0">
            <a:spAutoFit/>
          </a:bodyPr>
          <a:lstStyle/>
          <a:p>
            <a:r>
              <a:rPr lang="de-DE" sz="1400" dirty="0"/>
              <a:t>Natural monopoly</a:t>
            </a:r>
          </a:p>
        </p:txBody>
      </p:sp>
    </p:spTree>
    <p:extLst>
      <p:ext uri="{BB962C8B-B14F-4D97-AF65-F5344CB8AC3E}">
        <p14:creationId xmlns:p14="http://schemas.microsoft.com/office/powerpoint/2010/main" val="250077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Objectives</a:t>
            </a:r>
            <a:r>
              <a:rPr lang="de-DE" dirty="0"/>
              <a:t> </a:t>
            </a:r>
            <a:r>
              <a:rPr lang="de-DE" dirty="0" err="1"/>
              <a:t>of</a:t>
            </a:r>
            <a:r>
              <a:rPr lang="de-DE" dirty="0"/>
              <a:t> an </a:t>
            </a:r>
            <a:r>
              <a:rPr lang="de-DE" dirty="0" err="1"/>
              <a:t>electricity</a:t>
            </a:r>
            <a:r>
              <a:rPr lang="de-DE" dirty="0"/>
              <a:t> </a:t>
            </a:r>
            <a:r>
              <a:rPr lang="de-DE" dirty="0" err="1"/>
              <a:t>market</a:t>
            </a:r>
            <a:r>
              <a:rPr lang="de-DE" dirty="0"/>
              <a:t> design:</a:t>
            </a:r>
          </a:p>
          <a:p>
            <a:pPr marL="285750" indent="-285750">
              <a:buFont typeface="Arial" panose="020B0604020202020204" pitchFamily="34" charset="0"/>
              <a:buChar char="•"/>
            </a:pPr>
            <a:r>
              <a:rPr lang="de-DE" dirty="0"/>
              <a:t>Short-run </a:t>
            </a:r>
            <a:r>
              <a:rPr lang="de-DE" dirty="0" err="1"/>
              <a:t>efficiency</a:t>
            </a:r>
            <a:endParaRPr lang="de-DE" dirty="0"/>
          </a:p>
          <a:p>
            <a:pPr marL="441325" lvl="1" indent="0">
              <a:buNone/>
            </a:pPr>
            <a:r>
              <a:rPr lang="de-DE" dirty="0"/>
              <a:t>→ </a:t>
            </a:r>
            <a:r>
              <a:rPr lang="de-DE" dirty="0" err="1"/>
              <a:t>making</a:t>
            </a:r>
            <a:r>
              <a:rPr lang="de-DE" dirty="0"/>
              <a:t> </a:t>
            </a:r>
            <a:r>
              <a:rPr lang="de-DE" dirty="0" err="1"/>
              <a:t>the</a:t>
            </a:r>
            <a:r>
              <a:rPr lang="de-DE" dirty="0"/>
              <a:t> </a:t>
            </a:r>
            <a:r>
              <a:rPr lang="de-DE" dirty="0" err="1"/>
              <a:t>best</a:t>
            </a:r>
            <a:r>
              <a:rPr lang="de-DE" dirty="0"/>
              <a:t> </a:t>
            </a:r>
            <a:r>
              <a:rPr lang="de-DE" dirty="0" err="1"/>
              <a:t>use</a:t>
            </a:r>
            <a:r>
              <a:rPr lang="de-DE" dirty="0"/>
              <a:t> </a:t>
            </a:r>
            <a:r>
              <a:rPr lang="de-DE" dirty="0" err="1"/>
              <a:t>of</a:t>
            </a:r>
            <a:r>
              <a:rPr lang="de-DE" dirty="0"/>
              <a:t> </a:t>
            </a:r>
            <a:r>
              <a:rPr lang="de-DE" dirty="0" err="1"/>
              <a:t>existing</a:t>
            </a:r>
            <a:r>
              <a:rPr lang="de-DE" dirty="0"/>
              <a:t> </a:t>
            </a:r>
            <a:r>
              <a:rPr lang="de-DE" dirty="0" err="1"/>
              <a:t>resources</a:t>
            </a:r>
            <a:r>
              <a:rPr lang="de-DE" dirty="0"/>
              <a:t> (</a:t>
            </a:r>
            <a:r>
              <a:rPr lang="de-DE" dirty="0" err="1"/>
              <a:t>generation</a:t>
            </a:r>
            <a:r>
              <a:rPr lang="de-DE" dirty="0"/>
              <a:t> </a:t>
            </a:r>
            <a:r>
              <a:rPr lang="de-DE" dirty="0" err="1"/>
              <a:t>capacities</a:t>
            </a:r>
            <a:r>
              <a:rPr lang="de-DE" dirty="0"/>
              <a:t> etc.)</a:t>
            </a:r>
          </a:p>
          <a:p>
            <a:pPr marL="441325" lvl="1" indent="0">
              <a:buNone/>
            </a:pPr>
            <a:endParaRPr lang="de-DE" dirty="0"/>
          </a:p>
          <a:p>
            <a:pPr marL="285750" indent="-285750">
              <a:buFont typeface="Arial" panose="020B0604020202020204" pitchFamily="34" charset="0"/>
              <a:buChar char="•"/>
            </a:pPr>
            <a:r>
              <a:rPr lang="de-DE" dirty="0"/>
              <a:t>Long-run </a:t>
            </a:r>
            <a:r>
              <a:rPr lang="de-DE" dirty="0" err="1"/>
              <a:t>efficiency</a:t>
            </a:r>
            <a:endParaRPr lang="de-DE" dirty="0"/>
          </a:p>
          <a:p>
            <a:pPr marL="441325" lvl="1" indent="0">
              <a:buNone/>
            </a:pPr>
            <a:r>
              <a:rPr lang="de-DE" dirty="0"/>
              <a:t>→ </a:t>
            </a:r>
            <a:r>
              <a:rPr lang="de-DE" dirty="0" err="1"/>
              <a:t>promoting</a:t>
            </a:r>
            <a:r>
              <a:rPr lang="de-DE" dirty="0"/>
              <a:t> </a:t>
            </a:r>
            <a:r>
              <a:rPr lang="de-DE" dirty="0" err="1"/>
              <a:t>efficient</a:t>
            </a:r>
            <a:r>
              <a:rPr lang="de-DE" dirty="0"/>
              <a:t> </a:t>
            </a:r>
            <a:r>
              <a:rPr lang="de-DE" dirty="0" err="1"/>
              <a:t>investment</a:t>
            </a:r>
            <a:r>
              <a:rPr lang="de-DE" dirty="0"/>
              <a:t> </a:t>
            </a:r>
            <a:r>
              <a:rPr lang="de-DE" dirty="0" err="1"/>
              <a:t>into</a:t>
            </a:r>
            <a:r>
              <a:rPr lang="de-DE" dirty="0"/>
              <a:t> </a:t>
            </a:r>
            <a:r>
              <a:rPr lang="de-DE" dirty="0" err="1"/>
              <a:t>new</a:t>
            </a:r>
            <a:r>
              <a:rPr lang="de-DE" dirty="0"/>
              <a:t> </a:t>
            </a:r>
            <a:r>
              <a:rPr lang="de-DE" dirty="0" err="1"/>
              <a:t>resources</a:t>
            </a:r>
            <a:r>
              <a:rPr lang="de-DE" dirty="0"/>
              <a:t> (</a:t>
            </a:r>
            <a:r>
              <a:rPr lang="de-DE" dirty="0" err="1"/>
              <a:t>generation</a:t>
            </a:r>
            <a:r>
              <a:rPr lang="de-DE" dirty="0"/>
              <a:t> </a:t>
            </a:r>
            <a:r>
              <a:rPr lang="de-DE" dirty="0" err="1"/>
              <a:t>assets</a:t>
            </a:r>
            <a:r>
              <a:rPr lang="de-DE" dirty="0"/>
              <a:t>, </a:t>
            </a:r>
            <a:r>
              <a:rPr lang="de-DE" dirty="0" err="1"/>
              <a:t>grid</a:t>
            </a:r>
            <a:r>
              <a:rPr lang="de-DE" dirty="0"/>
              <a:t>, </a:t>
            </a:r>
            <a:r>
              <a:rPr lang="de-DE" dirty="0" err="1"/>
              <a:t>storage</a:t>
            </a:r>
            <a:r>
              <a:rPr lang="de-DE" dirty="0"/>
              <a:t> etc.)</a:t>
            </a:r>
          </a:p>
          <a:p>
            <a:pPr marL="441325" lvl="1" indent="0">
              <a:buNone/>
            </a:pPr>
            <a:endParaRPr lang="de-DE" dirty="0"/>
          </a:p>
          <a:p>
            <a:pPr marL="285750" indent="-285750">
              <a:buFont typeface="Arial" panose="020B0604020202020204" pitchFamily="34" charset="0"/>
              <a:buChar char="•"/>
            </a:pPr>
            <a:r>
              <a:rPr lang="de-DE" dirty="0" err="1"/>
              <a:t>Reliability</a:t>
            </a:r>
            <a:endParaRPr lang="de-DE" dirty="0"/>
          </a:p>
          <a:p>
            <a:pPr marL="441325" lvl="1" indent="0">
              <a:buNone/>
            </a:pPr>
            <a:r>
              <a:rPr lang="de-DE" dirty="0"/>
              <a:t>→ </a:t>
            </a:r>
            <a:r>
              <a:rPr lang="de-DE" dirty="0" err="1"/>
              <a:t>reserve</a:t>
            </a:r>
            <a:r>
              <a:rPr lang="de-DE" dirty="0"/>
              <a:t> </a:t>
            </a:r>
            <a:r>
              <a:rPr lang="de-DE" dirty="0" err="1"/>
              <a:t>for</a:t>
            </a:r>
            <a:r>
              <a:rPr lang="de-DE" dirty="0"/>
              <a:t> </a:t>
            </a:r>
            <a:r>
              <a:rPr lang="de-DE" dirty="0" err="1"/>
              <a:t>satisfying</a:t>
            </a:r>
            <a:r>
              <a:rPr lang="de-DE" dirty="0"/>
              <a:t> </a:t>
            </a:r>
            <a:r>
              <a:rPr lang="de-DE" dirty="0" err="1"/>
              <a:t>demand</a:t>
            </a:r>
            <a:r>
              <a:rPr lang="de-DE" dirty="0"/>
              <a:t> at </a:t>
            </a:r>
            <a:r>
              <a:rPr lang="de-DE" dirty="0" err="1"/>
              <a:t>times</a:t>
            </a:r>
            <a:r>
              <a:rPr lang="de-DE" dirty="0"/>
              <a:t> </a:t>
            </a:r>
            <a:r>
              <a:rPr lang="de-DE" dirty="0" err="1"/>
              <a:t>of</a:t>
            </a:r>
            <a:r>
              <a:rPr lang="de-DE" dirty="0"/>
              <a:t> </a:t>
            </a:r>
            <a:r>
              <a:rPr lang="de-DE" dirty="0" err="1"/>
              <a:t>generation</a:t>
            </a:r>
            <a:r>
              <a:rPr lang="de-DE" dirty="0"/>
              <a:t> </a:t>
            </a:r>
            <a:r>
              <a:rPr lang="de-DE" dirty="0" err="1"/>
              <a:t>shortage</a:t>
            </a: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Objectives</a:t>
            </a:r>
          </a:p>
        </p:txBody>
      </p:sp>
      <p:sp>
        <p:nvSpPr>
          <p:cNvPr id="4" name="Textfeld 3">
            <a:extLst>
              <a:ext uri="{FF2B5EF4-FFF2-40B4-BE49-F238E27FC236}">
                <a16:creationId xmlns:a16="http://schemas.microsoft.com/office/drawing/2014/main" id="{470F8713-894C-4DC3-B013-1F766B1C3AF3}"/>
              </a:ext>
            </a:extLst>
          </p:cNvPr>
          <p:cNvSpPr txBox="1"/>
          <p:nvPr/>
        </p:nvSpPr>
        <p:spPr>
          <a:xfrm>
            <a:off x="1979712" y="5933733"/>
            <a:ext cx="6120680" cy="276999"/>
          </a:xfrm>
          <a:prstGeom prst="rect">
            <a:avLst/>
          </a:prstGeom>
          <a:noFill/>
        </p:spPr>
        <p:txBody>
          <a:bodyPr wrap="square" rtlCol="0">
            <a:spAutoFit/>
          </a:bodyPr>
          <a:lstStyle/>
          <a:p>
            <a:r>
              <a:rPr lang="de-DE" dirty="0"/>
              <a:t>Source: Crampton, Oxford Review </a:t>
            </a:r>
            <a:r>
              <a:rPr lang="de-DE" dirty="0" err="1"/>
              <a:t>of</a:t>
            </a:r>
            <a:r>
              <a:rPr lang="de-DE" dirty="0"/>
              <a:t> </a:t>
            </a:r>
            <a:r>
              <a:rPr lang="de-DE" dirty="0" err="1"/>
              <a:t>Economic</a:t>
            </a:r>
            <a:r>
              <a:rPr lang="de-DE" dirty="0"/>
              <a:t> </a:t>
            </a:r>
            <a:r>
              <a:rPr lang="de-DE" dirty="0" err="1"/>
              <a:t>policy</a:t>
            </a:r>
            <a:r>
              <a:rPr lang="de-DE" dirty="0"/>
              <a:t>, Vol. 33, </a:t>
            </a:r>
            <a:r>
              <a:rPr lang="de-DE" dirty="0" err="1"/>
              <a:t>No</a:t>
            </a:r>
            <a:r>
              <a:rPr lang="de-DE" dirty="0"/>
              <a:t>. 4, 2017, p. 591.</a:t>
            </a:r>
          </a:p>
        </p:txBody>
      </p:sp>
    </p:spTree>
    <p:extLst>
      <p:ext uri="{BB962C8B-B14F-4D97-AF65-F5344CB8AC3E}">
        <p14:creationId xmlns:p14="http://schemas.microsoft.com/office/powerpoint/2010/main" val="129506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Single buyer</a:t>
            </a:r>
          </a:p>
          <a:p>
            <a:pPr marL="285750" indent="-285750">
              <a:buFont typeface="Arial" panose="020B0604020202020204" pitchFamily="34" charset="0"/>
              <a:buChar char="•"/>
            </a:pPr>
            <a:r>
              <a:rPr lang="de-DE" dirty="0"/>
              <a:t>Power pool</a:t>
            </a:r>
          </a:p>
          <a:p>
            <a:pPr marL="285750" indent="-285750">
              <a:buFont typeface="Arial" panose="020B0604020202020204" pitchFamily="34" charset="0"/>
              <a:buChar char="•"/>
            </a:pPr>
            <a:r>
              <a:rPr lang="de-DE" dirty="0"/>
              <a:t>Free wholesale competition</a:t>
            </a:r>
          </a:p>
          <a:p>
            <a:pPr marL="285750" indent="-285750">
              <a:buFont typeface="Arial" panose="020B0604020202020204" pitchFamily="34" charset="0"/>
              <a:buChar char="•"/>
            </a:pPr>
            <a:r>
              <a:rPr lang="de-DE" dirty="0"/>
              <a:t>Fully liberalised market with retail competition</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structure types</a:t>
            </a:r>
          </a:p>
        </p:txBody>
      </p:sp>
    </p:spTree>
    <p:extLst>
      <p:ext uri="{BB962C8B-B14F-4D97-AF65-F5344CB8AC3E}">
        <p14:creationId xmlns:p14="http://schemas.microsoft.com/office/powerpoint/2010/main" val="2712433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structures: Single buyer</a:t>
            </a:r>
          </a:p>
        </p:txBody>
      </p:sp>
      <p:pic>
        <p:nvPicPr>
          <p:cNvPr id="4" name="Grafik 3" descr="Ein Bild, das Screenshot enthält.&#10;&#10;Automatisch generierte Beschreibung">
            <a:extLst>
              <a:ext uri="{FF2B5EF4-FFF2-40B4-BE49-F238E27FC236}">
                <a16:creationId xmlns:a16="http://schemas.microsoft.com/office/drawing/2014/main" id="{C77DEFAC-F1E7-48AE-9C0F-F6448EA69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08" y="2132856"/>
            <a:ext cx="6886575" cy="3448050"/>
          </a:xfrm>
          <a:prstGeom prst="rect">
            <a:avLst/>
          </a:prstGeom>
        </p:spPr>
      </p:pic>
    </p:spTree>
    <p:extLst>
      <p:ext uri="{BB962C8B-B14F-4D97-AF65-F5344CB8AC3E}">
        <p14:creationId xmlns:p14="http://schemas.microsoft.com/office/powerpoint/2010/main" val="194588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structures: Power pool</a:t>
            </a:r>
          </a:p>
        </p:txBody>
      </p:sp>
      <p:pic>
        <p:nvPicPr>
          <p:cNvPr id="4" name="Grafik 3" descr="Ein Bild, das Screenshot enthält.&#10;&#10;Automatisch generierte Beschreibung">
            <a:extLst>
              <a:ext uri="{FF2B5EF4-FFF2-40B4-BE49-F238E27FC236}">
                <a16:creationId xmlns:a16="http://schemas.microsoft.com/office/drawing/2014/main" id="{25079179-53F1-46D3-BC28-919BD8D1F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7" y="2060848"/>
            <a:ext cx="6896100" cy="3476625"/>
          </a:xfrm>
          <a:prstGeom prst="rect">
            <a:avLst/>
          </a:prstGeom>
        </p:spPr>
      </p:pic>
    </p:spTree>
    <p:extLst>
      <p:ext uri="{BB962C8B-B14F-4D97-AF65-F5344CB8AC3E}">
        <p14:creationId xmlns:p14="http://schemas.microsoft.com/office/powerpoint/2010/main" val="247293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structures: Wholesale competition</a:t>
            </a:r>
          </a:p>
        </p:txBody>
      </p:sp>
      <p:pic>
        <p:nvPicPr>
          <p:cNvPr id="4" name="Grafik 3" descr="Ein Bild, das Screenshot enthält.&#10;&#10;Automatisch generierte Beschreibung">
            <a:extLst>
              <a:ext uri="{FF2B5EF4-FFF2-40B4-BE49-F238E27FC236}">
                <a16:creationId xmlns:a16="http://schemas.microsoft.com/office/drawing/2014/main" id="{A6C5C8E0-907F-4B88-B338-AC9C14372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7" y="2228849"/>
            <a:ext cx="6896100" cy="3457575"/>
          </a:xfrm>
          <a:prstGeom prst="rect">
            <a:avLst/>
          </a:prstGeom>
        </p:spPr>
      </p:pic>
    </p:spTree>
    <p:extLst>
      <p:ext uri="{BB962C8B-B14F-4D97-AF65-F5344CB8AC3E}">
        <p14:creationId xmlns:p14="http://schemas.microsoft.com/office/powerpoint/2010/main" val="2055214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structures: Retail competition</a:t>
            </a:r>
          </a:p>
        </p:txBody>
      </p:sp>
      <p:pic>
        <p:nvPicPr>
          <p:cNvPr id="4" name="Grafik 3" descr="Ein Bild, das Screenshot enthält.&#10;&#10;Automatisch generierte Beschreibung">
            <a:extLst>
              <a:ext uri="{FF2B5EF4-FFF2-40B4-BE49-F238E27FC236}">
                <a16:creationId xmlns:a16="http://schemas.microsoft.com/office/drawing/2014/main" id="{AA11B60A-1FBE-44BF-81B1-821236FCC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708" y="2132856"/>
            <a:ext cx="6924675" cy="3467100"/>
          </a:xfrm>
          <a:prstGeom prst="rect">
            <a:avLst/>
          </a:prstGeom>
        </p:spPr>
      </p:pic>
    </p:spTree>
    <p:extLst>
      <p:ext uri="{BB962C8B-B14F-4D97-AF65-F5344CB8AC3E}">
        <p14:creationId xmlns:p14="http://schemas.microsoft.com/office/powerpoint/2010/main" val="121948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Load curve Germany – October 2019</a:t>
            </a:r>
          </a:p>
        </p:txBody>
      </p:sp>
      <p:pic>
        <p:nvPicPr>
          <p:cNvPr id="4" name="Grafik 3" descr="Ein Bild, das Text, Karte, drinnen, sitzend enthält.&#10;&#10;Automatisch generierte Beschreibung">
            <a:extLst>
              <a:ext uri="{FF2B5EF4-FFF2-40B4-BE49-F238E27FC236}">
                <a16:creationId xmlns:a16="http://schemas.microsoft.com/office/drawing/2014/main" id="{D9C6A608-7602-4B67-8BE7-8E51D0B16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369349"/>
            <a:ext cx="8061326" cy="4030663"/>
          </a:xfrm>
          <a:prstGeom prst="rect">
            <a:avLst/>
          </a:prstGeom>
        </p:spPr>
      </p:pic>
      <p:sp>
        <p:nvSpPr>
          <p:cNvPr id="8" name="Textfeld 7">
            <a:extLst>
              <a:ext uri="{FF2B5EF4-FFF2-40B4-BE49-F238E27FC236}">
                <a16:creationId xmlns:a16="http://schemas.microsoft.com/office/drawing/2014/main" id="{96A3B091-92ED-4433-AD3A-D13921A99CD4}"/>
              </a:ext>
            </a:extLst>
          </p:cNvPr>
          <p:cNvSpPr txBox="1"/>
          <p:nvPr/>
        </p:nvSpPr>
        <p:spPr>
          <a:xfrm>
            <a:off x="6660232" y="6232843"/>
            <a:ext cx="1584177" cy="276999"/>
          </a:xfrm>
          <a:prstGeom prst="rect">
            <a:avLst/>
          </a:prstGeom>
          <a:noFill/>
        </p:spPr>
        <p:txBody>
          <a:bodyPr wrap="square" rtlCol="0">
            <a:spAutoFit/>
          </a:bodyPr>
          <a:lstStyle/>
          <a:p>
            <a:r>
              <a:rPr lang="de-DE" dirty="0"/>
              <a:t>Source: SMARD</a:t>
            </a:r>
          </a:p>
        </p:txBody>
      </p:sp>
      <p:sp>
        <p:nvSpPr>
          <p:cNvPr id="2" name="Textfeld 1">
            <a:extLst>
              <a:ext uri="{FF2B5EF4-FFF2-40B4-BE49-F238E27FC236}">
                <a16:creationId xmlns:a16="http://schemas.microsoft.com/office/drawing/2014/main" id="{D61256E4-2270-4FF6-B483-5CFBA435FDAD}"/>
              </a:ext>
            </a:extLst>
          </p:cNvPr>
          <p:cNvSpPr txBox="1"/>
          <p:nvPr/>
        </p:nvSpPr>
        <p:spPr>
          <a:xfrm>
            <a:off x="611560" y="1988840"/>
            <a:ext cx="7704856" cy="338554"/>
          </a:xfrm>
          <a:prstGeom prst="rect">
            <a:avLst/>
          </a:prstGeom>
          <a:noFill/>
        </p:spPr>
        <p:txBody>
          <a:bodyPr wrap="square" rtlCol="0">
            <a:spAutoFit/>
          </a:bodyPr>
          <a:lstStyle/>
          <a:p>
            <a:pPr algn="l"/>
            <a:r>
              <a:rPr lang="de-DE" sz="1600" dirty="0" err="1"/>
              <a:t>Electricity</a:t>
            </a:r>
            <a:r>
              <a:rPr lang="de-DE" sz="1600" dirty="0"/>
              <a:t> </a:t>
            </a:r>
            <a:r>
              <a:rPr lang="de-DE" sz="1600" dirty="0" err="1"/>
              <a:t>demand</a:t>
            </a:r>
            <a:r>
              <a:rPr lang="de-DE" sz="1600" dirty="0"/>
              <a:t> </a:t>
            </a:r>
            <a:r>
              <a:rPr lang="de-DE" sz="1600" dirty="0" err="1"/>
              <a:t>fluctuates</a:t>
            </a:r>
            <a:r>
              <a:rPr lang="de-DE" sz="1600" dirty="0"/>
              <a:t> </a:t>
            </a:r>
            <a:r>
              <a:rPr lang="de-DE" sz="1600" dirty="0" err="1"/>
              <a:t>throughout</a:t>
            </a:r>
            <a:r>
              <a:rPr lang="de-DE" sz="1600" dirty="0"/>
              <a:t> </a:t>
            </a:r>
            <a:r>
              <a:rPr lang="de-DE" sz="1600" dirty="0" err="1"/>
              <a:t>the</a:t>
            </a:r>
            <a:r>
              <a:rPr lang="de-DE" sz="1600" dirty="0"/>
              <a:t> </a:t>
            </a:r>
            <a:r>
              <a:rPr lang="de-DE" sz="1600" dirty="0" err="1"/>
              <a:t>day</a:t>
            </a:r>
            <a:r>
              <a:rPr lang="de-DE" sz="1600" dirty="0"/>
              <a:t>, </a:t>
            </a:r>
            <a:r>
              <a:rPr lang="de-DE" sz="1600" dirty="0" err="1"/>
              <a:t>the</a:t>
            </a:r>
            <a:r>
              <a:rPr lang="de-DE" sz="1600" dirty="0"/>
              <a:t> </a:t>
            </a:r>
            <a:r>
              <a:rPr lang="de-DE" sz="1600" dirty="0" err="1"/>
              <a:t>week</a:t>
            </a:r>
            <a:r>
              <a:rPr lang="de-DE" sz="1600" dirty="0"/>
              <a:t> and </a:t>
            </a:r>
            <a:r>
              <a:rPr lang="de-DE" sz="1600" dirty="0" err="1"/>
              <a:t>across</a:t>
            </a:r>
            <a:r>
              <a:rPr lang="de-DE" sz="1600" dirty="0"/>
              <a:t> </a:t>
            </a:r>
            <a:r>
              <a:rPr lang="de-DE" sz="1600" dirty="0" err="1"/>
              <a:t>seasons</a:t>
            </a:r>
            <a:r>
              <a:rPr lang="de-DE" sz="1600" dirty="0"/>
              <a:t>.</a:t>
            </a:r>
          </a:p>
        </p:txBody>
      </p:sp>
    </p:spTree>
    <p:extLst>
      <p:ext uri="{BB962C8B-B14F-4D97-AF65-F5344CB8AC3E}">
        <p14:creationId xmlns:p14="http://schemas.microsoft.com/office/powerpoint/2010/main" val="417716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Electricity</a:t>
            </a:r>
            <a:r>
              <a:rPr lang="de-DE" dirty="0"/>
              <a:t> </a:t>
            </a:r>
            <a:r>
              <a:rPr lang="de-DE" dirty="0" err="1"/>
              <a:t>Markets</a:t>
            </a:r>
            <a:r>
              <a:rPr lang="de-DE" dirty="0"/>
              <a:t> </a:t>
            </a:r>
            <a:r>
              <a:rPr lang="de-DE" dirty="0" err="1"/>
              <a:t>Fundamentals</a:t>
            </a:r>
            <a:endParaRPr lang="de-DE" dirty="0"/>
          </a:p>
          <a:p>
            <a:pPr marL="0" indent="0"/>
            <a:r>
              <a:rPr lang="de-DE" dirty="0"/>
              <a:t>Economics of electricity generation</a:t>
            </a:r>
          </a:p>
          <a:p>
            <a:pPr marL="0" indent="0"/>
            <a:r>
              <a:rPr lang="de-DE" dirty="0"/>
              <a:t>Energy trading – Wholesale markets</a:t>
            </a:r>
          </a:p>
          <a:p>
            <a:pPr marL="0" indent="0"/>
            <a:r>
              <a:rPr lang="de-DE" dirty="0"/>
              <a:t>Economics of electricity grid</a:t>
            </a:r>
          </a:p>
          <a:p>
            <a:pPr marL="0" indent="0"/>
            <a:r>
              <a:rPr lang="de-DE" dirty="0"/>
              <a:t>Retail markets</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 – Electricity Markets</a:t>
            </a:r>
          </a:p>
        </p:txBody>
      </p:sp>
    </p:spTree>
    <p:extLst>
      <p:ext uri="{BB962C8B-B14F-4D97-AF65-F5344CB8AC3E}">
        <p14:creationId xmlns:p14="http://schemas.microsoft.com/office/powerpoint/2010/main" val="112123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endParaRPr lang="de-DE" dirty="0"/>
          </a:p>
          <a:p>
            <a:pPr>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Load curve Germany – 1</a:t>
            </a:r>
            <a:r>
              <a:rPr lang="en-US" baseline="30000" dirty="0"/>
              <a:t>st</a:t>
            </a:r>
            <a:r>
              <a:rPr lang="en-US" dirty="0"/>
              <a:t> October 2019</a:t>
            </a:r>
          </a:p>
        </p:txBody>
      </p:sp>
      <p:sp>
        <p:nvSpPr>
          <p:cNvPr id="8" name="Textfeld 7">
            <a:extLst>
              <a:ext uri="{FF2B5EF4-FFF2-40B4-BE49-F238E27FC236}">
                <a16:creationId xmlns:a16="http://schemas.microsoft.com/office/drawing/2014/main" id="{96A3B091-92ED-4433-AD3A-D13921A99CD4}"/>
              </a:ext>
            </a:extLst>
          </p:cNvPr>
          <p:cNvSpPr txBox="1"/>
          <p:nvPr/>
        </p:nvSpPr>
        <p:spPr>
          <a:xfrm>
            <a:off x="6660232" y="6232843"/>
            <a:ext cx="1584177" cy="276999"/>
          </a:xfrm>
          <a:prstGeom prst="rect">
            <a:avLst/>
          </a:prstGeom>
          <a:noFill/>
        </p:spPr>
        <p:txBody>
          <a:bodyPr wrap="square" rtlCol="0">
            <a:spAutoFit/>
          </a:bodyPr>
          <a:lstStyle/>
          <a:p>
            <a:r>
              <a:rPr lang="de-DE" dirty="0"/>
              <a:t>Source: SMARD</a:t>
            </a:r>
          </a:p>
        </p:txBody>
      </p:sp>
      <p:pic>
        <p:nvPicPr>
          <p:cNvPr id="6" name="Grafik 5" descr="Ein Bild, das Karte, Text enthält.&#10;&#10;Automatisch generierte Beschreibung">
            <a:extLst>
              <a:ext uri="{FF2B5EF4-FFF2-40B4-BE49-F238E27FC236}">
                <a16:creationId xmlns:a16="http://schemas.microsoft.com/office/drawing/2014/main" id="{28134F3D-0A7A-4562-A355-7ED5B543B1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962" y="2141254"/>
            <a:ext cx="7748062" cy="3874031"/>
          </a:xfrm>
          <a:prstGeom prst="rect">
            <a:avLst/>
          </a:prstGeom>
        </p:spPr>
      </p:pic>
    </p:spTree>
    <p:extLst>
      <p:ext uri="{BB962C8B-B14F-4D97-AF65-F5344CB8AC3E}">
        <p14:creationId xmlns:p14="http://schemas.microsoft.com/office/powerpoint/2010/main" val="133005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281D1-0FAB-4302-B224-F95311BAFC76}"/>
              </a:ext>
            </a:extLst>
          </p:cNvPr>
          <p:cNvSpPr>
            <a:spLocks noGrp="1"/>
          </p:cNvSpPr>
          <p:nvPr>
            <p:ph type="title"/>
          </p:nvPr>
        </p:nvSpPr>
        <p:spPr>
          <a:xfrm>
            <a:off x="539750" y="995033"/>
            <a:ext cx="8061325" cy="743280"/>
          </a:xfrm>
        </p:spPr>
        <p:txBody>
          <a:bodyPr/>
          <a:lstStyle/>
          <a:p>
            <a:r>
              <a:rPr lang="en-US" altLang="de-DE" dirty="0">
                <a:latin typeface="+mn-lt"/>
              </a:rPr>
              <a:t>Load Curve and Load Duration Curve</a:t>
            </a:r>
            <a:br>
              <a:rPr lang="en-US" altLang="de-DE" dirty="0">
                <a:latin typeface="+mn-lt"/>
              </a:rPr>
            </a:br>
            <a:endParaRPr lang="de-DE" dirty="0">
              <a:latin typeface="+mn-lt"/>
            </a:endParaRPr>
          </a:p>
        </p:txBody>
      </p:sp>
      <p:sp>
        <p:nvSpPr>
          <p:cNvPr id="5" name="Foliennummernplatzhalter 4">
            <a:extLst>
              <a:ext uri="{FF2B5EF4-FFF2-40B4-BE49-F238E27FC236}">
                <a16:creationId xmlns:a16="http://schemas.microsoft.com/office/drawing/2014/main" id="{1A8D7FEC-5243-41F7-B965-8C31A1C0D976}"/>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21</a:t>
            </a:fld>
            <a:endParaRPr lang="de-DE" altLang="de-DE" dirty="0">
              <a:latin typeface="+mn-lt"/>
            </a:endParaRPr>
          </a:p>
        </p:txBody>
      </p:sp>
      <p:grpSp>
        <p:nvGrpSpPr>
          <p:cNvPr id="6" name="Gruppieren 4">
            <a:extLst>
              <a:ext uri="{FF2B5EF4-FFF2-40B4-BE49-F238E27FC236}">
                <a16:creationId xmlns:a16="http://schemas.microsoft.com/office/drawing/2014/main" id="{48D7AF15-1256-4630-A51C-E9C37892D1C0}"/>
              </a:ext>
            </a:extLst>
          </p:cNvPr>
          <p:cNvGrpSpPr>
            <a:grpSpLocks/>
          </p:cNvGrpSpPr>
          <p:nvPr/>
        </p:nvGrpSpPr>
        <p:grpSpPr bwMode="auto">
          <a:xfrm>
            <a:off x="-15001" y="1547812"/>
            <a:ext cx="8418312" cy="4868581"/>
            <a:chOff x="130175" y="1341438"/>
            <a:chExt cx="8909050" cy="5331568"/>
          </a:xfrm>
        </p:grpSpPr>
        <p:grpSp>
          <p:nvGrpSpPr>
            <p:cNvPr id="7" name="Group 55">
              <a:extLst>
                <a:ext uri="{FF2B5EF4-FFF2-40B4-BE49-F238E27FC236}">
                  <a16:creationId xmlns:a16="http://schemas.microsoft.com/office/drawing/2014/main" id="{D035E77C-D993-4906-9135-7962DB344527}"/>
                </a:ext>
              </a:extLst>
            </p:cNvPr>
            <p:cNvGrpSpPr>
              <a:grpSpLocks/>
            </p:cNvGrpSpPr>
            <p:nvPr/>
          </p:nvGrpSpPr>
          <p:grpSpPr bwMode="auto">
            <a:xfrm>
              <a:off x="527050" y="1854200"/>
              <a:ext cx="4681538" cy="4303713"/>
              <a:chOff x="249" y="1077"/>
              <a:chExt cx="2949" cy="2711"/>
            </a:xfrm>
          </p:grpSpPr>
          <p:sp>
            <p:nvSpPr>
              <p:cNvPr id="45" name="Line 10">
                <a:extLst>
                  <a:ext uri="{FF2B5EF4-FFF2-40B4-BE49-F238E27FC236}">
                    <a16:creationId xmlns:a16="http://schemas.microsoft.com/office/drawing/2014/main" id="{5E7910C6-B014-4980-AB1F-12D08194DF77}"/>
                  </a:ext>
                </a:extLst>
              </p:cNvPr>
              <p:cNvSpPr>
                <a:spLocks noChangeShapeType="1"/>
              </p:cNvSpPr>
              <p:nvPr/>
            </p:nvSpPr>
            <p:spPr bwMode="auto">
              <a:xfrm>
                <a:off x="249" y="3789"/>
                <a:ext cx="294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6" name="Line 11">
                <a:extLst>
                  <a:ext uri="{FF2B5EF4-FFF2-40B4-BE49-F238E27FC236}">
                    <a16:creationId xmlns:a16="http://schemas.microsoft.com/office/drawing/2014/main" id="{25B18E31-9199-43BD-89B7-32C5847C008A}"/>
                  </a:ext>
                </a:extLst>
              </p:cNvPr>
              <p:cNvSpPr>
                <a:spLocks noChangeShapeType="1"/>
              </p:cNvSpPr>
              <p:nvPr/>
            </p:nvSpPr>
            <p:spPr bwMode="auto">
              <a:xfrm flipH="1" flipV="1">
                <a:off x="975" y="1077"/>
                <a:ext cx="0" cy="271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sp>
          <p:nvSpPr>
            <p:cNvPr id="8" name="Freeform 18">
              <a:extLst>
                <a:ext uri="{FF2B5EF4-FFF2-40B4-BE49-F238E27FC236}">
                  <a16:creationId xmlns:a16="http://schemas.microsoft.com/office/drawing/2014/main" id="{49095FDA-C94B-4DCF-A67B-A1A04EC8E678}"/>
                </a:ext>
              </a:extLst>
            </p:cNvPr>
            <p:cNvSpPr>
              <a:spLocks/>
            </p:cNvSpPr>
            <p:nvPr/>
          </p:nvSpPr>
          <p:spPr bwMode="auto">
            <a:xfrm>
              <a:off x="1664808" y="2466226"/>
              <a:ext cx="3096318" cy="2673761"/>
            </a:xfrm>
            <a:custGeom>
              <a:avLst/>
              <a:gdLst>
                <a:gd name="T0" fmla="*/ 0 w 1860"/>
                <a:gd name="T1" fmla="*/ 1232 h 1368"/>
                <a:gd name="T2" fmla="*/ 45 w 1860"/>
                <a:gd name="T3" fmla="*/ 1277 h 1368"/>
                <a:gd name="T4" fmla="*/ 136 w 1860"/>
                <a:gd name="T5" fmla="*/ 1277 h 1368"/>
                <a:gd name="T6" fmla="*/ 181 w 1860"/>
                <a:gd name="T7" fmla="*/ 1368 h 1368"/>
                <a:gd name="T8" fmla="*/ 272 w 1860"/>
                <a:gd name="T9" fmla="*/ 1277 h 1368"/>
                <a:gd name="T10" fmla="*/ 408 w 1860"/>
                <a:gd name="T11" fmla="*/ 914 h 1368"/>
                <a:gd name="T12" fmla="*/ 499 w 1860"/>
                <a:gd name="T13" fmla="*/ 642 h 1368"/>
                <a:gd name="T14" fmla="*/ 635 w 1860"/>
                <a:gd name="T15" fmla="*/ 143 h 1368"/>
                <a:gd name="T16" fmla="*/ 726 w 1860"/>
                <a:gd name="T17" fmla="*/ 7 h 1368"/>
                <a:gd name="T18" fmla="*/ 907 w 1860"/>
                <a:gd name="T19" fmla="*/ 188 h 1368"/>
                <a:gd name="T20" fmla="*/ 1043 w 1860"/>
                <a:gd name="T21" fmla="*/ 642 h 1368"/>
                <a:gd name="T22" fmla="*/ 1270 w 1860"/>
                <a:gd name="T23" fmla="*/ 687 h 1368"/>
                <a:gd name="T24" fmla="*/ 1361 w 1860"/>
                <a:gd name="T25" fmla="*/ 506 h 1368"/>
                <a:gd name="T26" fmla="*/ 1678 w 1860"/>
                <a:gd name="T27" fmla="*/ 1005 h 1368"/>
                <a:gd name="T28" fmla="*/ 1860 w 1860"/>
                <a:gd name="T29" fmla="*/ 1186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0" h="1368">
                  <a:moveTo>
                    <a:pt x="0" y="1232"/>
                  </a:moveTo>
                  <a:cubicBezTo>
                    <a:pt x="11" y="1251"/>
                    <a:pt x="22" y="1270"/>
                    <a:pt x="45" y="1277"/>
                  </a:cubicBezTo>
                  <a:cubicBezTo>
                    <a:pt x="68" y="1284"/>
                    <a:pt x="113" y="1262"/>
                    <a:pt x="136" y="1277"/>
                  </a:cubicBezTo>
                  <a:cubicBezTo>
                    <a:pt x="159" y="1292"/>
                    <a:pt x="158" y="1368"/>
                    <a:pt x="181" y="1368"/>
                  </a:cubicBezTo>
                  <a:cubicBezTo>
                    <a:pt x="204" y="1368"/>
                    <a:pt x="234" y="1352"/>
                    <a:pt x="272" y="1277"/>
                  </a:cubicBezTo>
                  <a:cubicBezTo>
                    <a:pt x="310" y="1202"/>
                    <a:pt x="370" y="1020"/>
                    <a:pt x="408" y="914"/>
                  </a:cubicBezTo>
                  <a:cubicBezTo>
                    <a:pt x="446" y="808"/>
                    <a:pt x="461" y="770"/>
                    <a:pt x="499" y="642"/>
                  </a:cubicBezTo>
                  <a:cubicBezTo>
                    <a:pt x="537" y="514"/>
                    <a:pt x="597" y="249"/>
                    <a:pt x="635" y="143"/>
                  </a:cubicBezTo>
                  <a:cubicBezTo>
                    <a:pt x="673" y="37"/>
                    <a:pt x="681" y="0"/>
                    <a:pt x="726" y="7"/>
                  </a:cubicBezTo>
                  <a:cubicBezTo>
                    <a:pt x="771" y="14"/>
                    <a:pt x="854" y="82"/>
                    <a:pt x="907" y="188"/>
                  </a:cubicBezTo>
                  <a:cubicBezTo>
                    <a:pt x="960" y="294"/>
                    <a:pt x="983" y="559"/>
                    <a:pt x="1043" y="642"/>
                  </a:cubicBezTo>
                  <a:cubicBezTo>
                    <a:pt x="1103" y="725"/>
                    <a:pt x="1217" y="710"/>
                    <a:pt x="1270" y="687"/>
                  </a:cubicBezTo>
                  <a:cubicBezTo>
                    <a:pt x="1323" y="664"/>
                    <a:pt x="1293" y="453"/>
                    <a:pt x="1361" y="506"/>
                  </a:cubicBezTo>
                  <a:cubicBezTo>
                    <a:pt x="1429" y="559"/>
                    <a:pt x="1595" y="892"/>
                    <a:pt x="1678" y="1005"/>
                  </a:cubicBezTo>
                  <a:cubicBezTo>
                    <a:pt x="1761" y="1118"/>
                    <a:pt x="1810" y="1152"/>
                    <a:pt x="1860" y="1186"/>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9" name="Line 19">
              <a:extLst>
                <a:ext uri="{FF2B5EF4-FFF2-40B4-BE49-F238E27FC236}">
                  <a16:creationId xmlns:a16="http://schemas.microsoft.com/office/drawing/2014/main" id="{6B8F969A-B892-4C80-8EFB-9D717EAA5BA4}"/>
                </a:ext>
              </a:extLst>
            </p:cNvPr>
            <p:cNvSpPr>
              <a:spLocks noChangeShapeType="1"/>
            </p:cNvSpPr>
            <p:nvPr/>
          </p:nvSpPr>
          <p:spPr bwMode="auto">
            <a:xfrm>
              <a:off x="4746005" y="4008245"/>
              <a:ext cx="0" cy="2150484"/>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0" name="Line 21">
              <a:extLst>
                <a:ext uri="{FF2B5EF4-FFF2-40B4-BE49-F238E27FC236}">
                  <a16:creationId xmlns:a16="http://schemas.microsoft.com/office/drawing/2014/main" id="{BEB158AC-3F54-4AE7-BBD1-E135E4BFA044}"/>
                </a:ext>
              </a:extLst>
            </p:cNvPr>
            <p:cNvSpPr>
              <a:spLocks noChangeShapeType="1"/>
            </p:cNvSpPr>
            <p:nvPr/>
          </p:nvSpPr>
          <p:spPr bwMode="auto">
            <a:xfrm flipV="1">
              <a:off x="1333840" y="5148679"/>
              <a:ext cx="7128418" cy="869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1" name="Line 23">
              <a:extLst>
                <a:ext uri="{FF2B5EF4-FFF2-40B4-BE49-F238E27FC236}">
                  <a16:creationId xmlns:a16="http://schemas.microsoft.com/office/drawing/2014/main" id="{9930C2B5-E671-460D-B441-CCDD511C8176}"/>
                </a:ext>
              </a:extLst>
            </p:cNvPr>
            <p:cNvSpPr>
              <a:spLocks noChangeShapeType="1"/>
            </p:cNvSpPr>
            <p:nvPr/>
          </p:nvSpPr>
          <p:spPr bwMode="auto">
            <a:xfrm flipV="1">
              <a:off x="2519950" y="3714445"/>
              <a:ext cx="86522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2" name="Line 24">
              <a:extLst>
                <a:ext uri="{FF2B5EF4-FFF2-40B4-BE49-F238E27FC236}">
                  <a16:creationId xmlns:a16="http://schemas.microsoft.com/office/drawing/2014/main" id="{9C14C768-B97F-4545-8F6C-6908C209D199}"/>
                </a:ext>
              </a:extLst>
            </p:cNvPr>
            <p:cNvSpPr>
              <a:spLocks noChangeShapeType="1"/>
            </p:cNvSpPr>
            <p:nvPr/>
          </p:nvSpPr>
          <p:spPr bwMode="auto">
            <a:xfrm>
              <a:off x="2701395" y="2930396"/>
              <a:ext cx="43177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3" name="Text Box 27">
              <a:extLst>
                <a:ext uri="{FF2B5EF4-FFF2-40B4-BE49-F238E27FC236}">
                  <a16:creationId xmlns:a16="http://schemas.microsoft.com/office/drawing/2014/main" id="{8CE115C9-92C3-4738-B5C2-F586A3B8D29A}"/>
                </a:ext>
              </a:extLst>
            </p:cNvPr>
            <p:cNvSpPr txBox="1">
              <a:spLocks noChangeArrowheads="1"/>
            </p:cNvSpPr>
            <p:nvPr/>
          </p:nvSpPr>
          <p:spPr bwMode="auto">
            <a:xfrm>
              <a:off x="2616200" y="2517775"/>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1</a:t>
              </a:r>
            </a:p>
          </p:txBody>
        </p:sp>
        <p:sp>
          <p:nvSpPr>
            <p:cNvPr id="14" name="Text Box 29">
              <a:extLst>
                <a:ext uri="{FF2B5EF4-FFF2-40B4-BE49-F238E27FC236}">
                  <a16:creationId xmlns:a16="http://schemas.microsoft.com/office/drawing/2014/main" id="{F5C86758-DCEE-4B31-9BCB-534335F46B08}"/>
                </a:ext>
              </a:extLst>
            </p:cNvPr>
            <p:cNvSpPr txBox="1">
              <a:spLocks noChangeArrowheads="1"/>
            </p:cNvSpPr>
            <p:nvPr/>
          </p:nvSpPr>
          <p:spPr bwMode="auto">
            <a:xfrm>
              <a:off x="2557463" y="3200400"/>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2</a:t>
              </a:r>
            </a:p>
          </p:txBody>
        </p:sp>
        <p:sp>
          <p:nvSpPr>
            <p:cNvPr id="15" name="Text Box 31">
              <a:extLst>
                <a:ext uri="{FF2B5EF4-FFF2-40B4-BE49-F238E27FC236}">
                  <a16:creationId xmlns:a16="http://schemas.microsoft.com/office/drawing/2014/main" id="{8AB6D4F3-9C33-4F8E-B46A-72A24DE846F6}"/>
                </a:ext>
              </a:extLst>
            </p:cNvPr>
            <p:cNvSpPr txBox="1">
              <a:spLocks noChangeArrowheads="1"/>
            </p:cNvSpPr>
            <p:nvPr/>
          </p:nvSpPr>
          <p:spPr bwMode="auto">
            <a:xfrm>
              <a:off x="2630488" y="4633913"/>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4</a:t>
              </a:r>
            </a:p>
          </p:txBody>
        </p:sp>
        <p:sp>
          <p:nvSpPr>
            <p:cNvPr id="16" name="Text Box 33">
              <a:extLst>
                <a:ext uri="{FF2B5EF4-FFF2-40B4-BE49-F238E27FC236}">
                  <a16:creationId xmlns:a16="http://schemas.microsoft.com/office/drawing/2014/main" id="{4F40B533-9910-4418-9679-266671DD4C7A}"/>
                </a:ext>
              </a:extLst>
            </p:cNvPr>
            <p:cNvSpPr txBox="1">
              <a:spLocks noChangeArrowheads="1"/>
            </p:cNvSpPr>
            <p:nvPr/>
          </p:nvSpPr>
          <p:spPr bwMode="auto">
            <a:xfrm>
              <a:off x="3608388" y="3425825"/>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3</a:t>
              </a:r>
            </a:p>
          </p:txBody>
        </p:sp>
        <p:sp>
          <p:nvSpPr>
            <p:cNvPr id="17" name="Line 34">
              <a:extLst>
                <a:ext uri="{FF2B5EF4-FFF2-40B4-BE49-F238E27FC236}">
                  <a16:creationId xmlns:a16="http://schemas.microsoft.com/office/drawing/2014/main" id="{C28DFE4F-C964-4289-9F52-0E8E99A1DFA2}"/>
                </a:ext>
              </a:extLst>
            </p:cNvPr>
            <p:cNvSpPr>
              <a:spLocks noChangeShapeType="1"/>
            </p:cNvSpPr>
            <p:nvPr/>
          </p:nvSpPr>
          <p:spPr bwMode="auto">
            <a:xfrm>
              <a:off x="3853903" y="3702275"/>
              <a:ext cx="216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8" name="Line 39">
              <a:extLst>
                <a:ext uri="{FF2B5EF4-FFF2-40B4-BE49-F238E27FC236}">
                  <a16:creationId xmlns:a16="http://schemas.microsoft.com/office/drawing/2014/main" id="{4785EA8B-5E01-4B3F-895F-6000926B4075}"/>
                </a:ext>
              </a:extLst>
            </p:cNvPr>
            <p:cNvSpPr>
              <a:spLocks noChangeShapeType="1"/>
            </p:cNvSpPr>
            <p:nvPr/>
          </p:nvSpPr>
          <p:spPr bwMode="auto">
            <a:xfrm>
              <a:off x="1333840" y="5171280"/>
              <a:ext cx="0" cy="923125"/>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19" name="Group 57">
              <a:extLst>
                <a:ext uri="{FF2B5EF4-FFF2-40B4-BE49-F238E27FC236}">
                  <a16:creationId xmlns:a16="http://schemas.microsoft.com/office/drawing/2014/main" id="{7AB8B227-B04C-4F01-A3D6-4D361EEA9E2B}"/>
                </a:ext>
              </a:extLst>
            </p:cNvPr>
            <p:cNvGrpSpPr>
              <a:grpSpLocks/>
            </p:cNvGrpSpPr>
            <p:nvPr/>
          </p:nvGrpSpPr>
          <p:grpSpPr bwMode="auto">
            <a:xfrm>
              <a:off x="130175" y="2466976"/>
              <a:ext cx="5524500" cy="3690938"/>
              <a:chOff x="-10" y="1463"/>
              <a:chExt cx="3480" cy="2325"/>
            </a:xfrm>
          </p:grpSpPr>
          <p:sp>
            <p:nvSpPr>
              <p:cNvPr id="42" name="Text Box 43">
                <a:extLst>
                  <a:ext uri="{FF2B5EF4-FFF2-40B4-BE49-F238E27FC236}">
                    <a16:creationId xmlns:a16="http://schemas.microsoft.com/office/drawing/2014/main" id="{AC26BF8E-A069-44AF-9825-164FFACD0D00}"/>
                  </a:ext>
                </a:extLst>
              </p:cNvPr>
              <p:cNvSpPr txBox="1">
                <a:spLocks noChangeArrowheads="1"/>
              </p:cNvSpPr>
              <p:nvPr/>
            </p:nvSpPr>
            <p:spPr bwMode="auto">
              <a:xfrm rot="10800000">
                <a:off x="-10" y="1933"/>
                <a:ext cx="328"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dirty="0" err="1">
                    <a:solidFill>
                      <a:srgbClr val="000000"/>
                    </a:solidFill>
                    <a:latin typeface="+mn-lt"/>
                  </a:rPr>
                  <a:t>P</a:t>
                </a:r>
                <a:r>
                  <a:rPr lang="de-DE" altLang="de-DE" baseline="-25000" dirty="0" err="1">
                    <a:solidFill>
                      <a:srgbClr val="000000"/>
                    </a:solidFill>
                    <a:latin typeface="+mn-lt"/>
                  </a:rPr>
                  <a:t>max</a:t>
                </a:r>
                <a:endParaRPr lang="de-DE" altLang="de-DE" baseline="-25000" dirty="0">
                  <a:solidFill>
                    <a:srgbClr val="000000"/>
                  </a:solidFill>
                  <a:latin typeface="+mn-lt"/>
                </a:endParaRPr>
              </a:p>
            </p:txBody>
          </p:sp>
          <p:sp>
            <p:nvSpPr>
              <p:cNvPr id="43" name="Line 22">
                <a:extLst>
                  <a:ext uri="{FF2B5EF4-FFF2-40B4-BE49-F238E27FC236}">
                    <a16:creationId xmlns:a16="http://schemas.microsoft.com/office/drawing/2014/main" id="{BF2A0DC0-296A-47F7-B1F2-06ABE96308B3}"/>
                  </a:ext>
                </a:extLst>
              </p:cNvPr>
              <p:cNvSpPr>
                <a:spLocks noChangeShapeType="1"/>
              </p:cNvSpPr>
              <p:nvPr/>
            </p:nvSpPr>
            <p:spPr bwMode="auto">
              <a:xfrm>
                <a:off x="204" y="1463"/>
                <a:ext cx="3266"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4" name="Line 40">
                <a:extLst>
                  <a:ext uri="{FF2B5EF4-FFF2-40B4-BE49-F238E27FC236}">
                    <a16:creationId xmlns:a16="http://schemas.microsoft.com/office/drawing/2014/main" id="{39D83CB2-B0DF-496D-AEAB-9867A0A762E3}"/>
                  </a:ext>
                </a:extLst>
              </p:cNvPr>
              <p:cNvSpPr>
                <a:spLocks noChangeShapeType="1"/>
              </p:cNvSpPr>
              <p:nvPr/>
            </p:nvSpPr>
            <p:spPr bwMode="auto">
              <a:xfrm>
                <a:off x="295" y="1480"/>
                <a:ext cx="0" cy="2308"/>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sp>
          <p:nvSpPr>
            <p:cNvPr id="20" name="Text Box 41">
              <a:extLst>
                <a:ext uri="{FF2B5EF4-FFF2-40B4-BE49-F238E27FC236}">
                  <a16:creationId xmlns:a16="http://schemas.microsoft.com/office/drawing/2014/main" id="{EC62159A-CE0E-46F7-8B83-8DB9F0B0EE4F}"/>
                </a:ext>
              </a:extLst>
            </p:cNvPr>
            <p:cNvSpPr txBox="1">
              <a:spLocks noChangeArrowheads="1"/>
            </p:cNvSpPr>
            <p:nvPr/>
          </p:nvSpPr>
          <p:spPr bwMode="auto">
            <a:xfrm rot="10800000">
              <a:off x="899888" y="5081588"/>
              <a:ext cx="521150"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a:solidFill>
                    <a:srgbClr val="000000"/>
                  </a:solidFill>
                  <a:latin typeface="+mn-lt"/>
                </a:rPr>
                <a:t>P</a:t>
              </a:r>
              <a:r>
                <a:rPr lang="de-DE" altLang="de-DE" baseline="-25000">
                  <a:solidFill>
                    <a:srgbClr val="000000"/>
                  </a:solidFill>
                  <a:latin typeface="+mn-lt"/>
                </a:rPr>
                <a:t>min</a:t>
              </a:r>
            </a:p>
          </p:txBody>
        </p:sp>
        <p:sp>
          <p:nvSpPr>
            <p:cNvPr id="22" name="Rectangle 51" descr="Wide upward diagonal">
              <a:extLst>
                <a:ext uri="{FF2B5EF4-FFF2-40B4-BE49-F238E27FC236}">
                  <a16:creationId xmlns:a16="http://schemas.microsoft.com/office/drawing/2014/main" id="{E52C3266-D84F-49DA-B79D-5EE406297E61}"/>
                </a:ext>
              </a:extLst>
            </p:cNvPr>
            <p:cNvSpPr>
              <a:spLocks noChangeArrowheads="1"/>
            </p:cNvSpPr>
            <p:nvPr/>
          </p:nvSpPr>
          <p:spPr bwMode="auto">
            <a:xfrm>
              <a:off x="1765611" y="5226911"/>
              <a:ext cx="2951834" cy="867494"/>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23" name="Text Box 53">
              <a:extLst>
                <a:ext uri="{FF2B5EF4-FFF2-40B4-BE49-F238E27FC236}">
                  <a16:creationId xmlns:a16="http://schemas.microsoft.com/office/drawing/2014/main" id="{1D6FE785-D4B9-4890-B961-EE831E3F2334}"/>
                </a:ext>
              </a:extLst>
            </p:cNvPr>
            <p:cNvSpPr txBox="1">
              <a:spLocks noChangeArrowheads="1"/>
            </p:cNvSpPr>
            <p:nvPr/>
          </p:nvSpPr>
          <p:spPr bwMode="auto">
            <a:xfrm>
              <a:off x="1046163" y="1412874"/>
              <a:ext cx="1366837"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2400">
                  <a:solidFill>
                    <a:srgbClr val="000000"/>
                  </a:solidFill>
                  <a:latin typeface="+mn-lt"/>
                </a:rPr>
                <a:t>P[MW]</a:t>
              </a:r>
            </a:p>
          </p:txBody>
        </p:sp>
        <p:sp>
          <p:nvSpPr>
            <p:cNvPr id="24" name="Text Box 56">
              <a:extLst>
                <a:ext uri="{FF2B5EF4-FFF2-40B4-BE49-F238E27FC236}">
                  <a16:creationId xmlns:a16="http://schemas.microsoft.com/office/drawing/2014/main" id="{7CCC86BF-5047-4579-A2DF-17B499656E3A}"/>
                </a:ext>
              </a:extLst>
            </p:cNvPr>
            <p:cNvSpPr txBox="1">
              <a:spLocks noChangeArrowheads="1"/>
            </p:cNvSpPr>
            <p:nvPr/>
          </p:nvSpPr>
          <p:spPr bwMode="auto">
            <a:xfrm>
              <a:off x="2846388" y="6165850"/>
              <a:ext cx="2374900"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r">
                <a:spcBef>
                  <a:spcPct val="50000"/>
                </a:spcBef>
                <a:buFontTx/>
                <a:buNone/>
              </a:pPr>
              <a:r>
                <a:rPr lang="de-DE" altLang="de-DE" sz="2400" dirty="0">
                  <a:solidFill>
                    <a:srgbClr val="000000"/>
                  </a:solidFill>
                  <a:latin typeface="+mn-lt"/>
                </a:rPr>
                <a:t>Time </a:t>
              </a:r>
              <a:r>
                <a:rPr lang="de-DE" altLang="de-DE" sz="2400" dirty="0" err="1">
                  <a:solidFill>
                    <a:srgbClr val="000000"/>
                  </a:solidFill>
                  <a:latin typeface="+mn-lt"/>
                </a:rPr>
                <a:t>of</a:t>
              </a:r>
              <a:r>
                <a:rPr lang="de-DE" altLang="de-DE" sz="2400" dirty="0">
                  <a:solidFill>
                    <a:srgbClr val="000000"/>
                  </a:solidFill>
                  <a:latin typeface="+mn-lt"/>
                </a:rPr>
                <a:t> </a:t>
              </a:r>
              <a:r>
                <a:rPr lang="de-DE" altLang="de-DE" sz="2400" dirty="0" err="1">
                  <a:solidFill>
                    <a:srgbClr val="000000"/>
                  </a:solidFill>
                  <a:latin typeface="+mn-lt"/>
                </a:rPr>
                <a:t>day</a:t>
              </a:r>
              <a:endParaRPr lang="de-DE" altLang="de-DE" sz="2400" dirty="0">
                <a:solidFill>
                  <a:srgbClr val="000000"/>
                </a:solidFill>
                <a:latin typeface="+mn-lt"/>
              </a:endParaRPr>
            </a:p>
          </p:txBody>
        </p:sp>
        <p:grpSp>
          <p:nvGrpSpPr>
            <p:cNvPr id="25" name="Group 62">
              <a:extLst>
                <a:ext uri="{FF2B5EF4-FFF2-40B4-BE49-F238E27FC236}">
                  <a16:creationId xmlns:a16="http://schemas.microsoft.com/office/drawing/2014/main" id="{6949F238-9F62-4FBD-97E5-BD93E6EA714B}"/>
                </a:ext>
              </a:extLst>
            </p:cNvPr>
            <p:cNvGrpSpPr>
              <a:grpSpLocks/>
            </p:cNvGrpSpPr>
            <p:nvPr/>
          </p:nvGrpSpPr>
          <p:grpSpPr bwMode="auto">
            <a:xfrm>
              <a:off x="4862513" y="1341438"/>
              <a:ext cx="4176712" cy="4835524"/>
              <a:chOff x="2971" y="754"/>
              <a:chExt cx="2631" cy="3046"/>
            </a:xfrm>
          </p:grpSpPr>
          <p:sp>
            <p:nvSpPr>
              <p:cNvPr id="27" name="Line 50">
                <a:extLst>
                  <a:ext uri="{FF2B5EF4-FFF2-40B4-BE49-F238E27FC236}">
                    <a16:creationId xmlns:a16="http://schemas.microsoft.com/office/drawing/2014/main" id="{C32D26D0-8CE4-4380-A176-84EEEA4558E0}"/>
                  </a:ext>
                </a:extLst>
              </p:cNvPr>
              <p:cNvSpPr>
                <a:spLocks noChangeShapeType="1"/>
              </p:cNvSpPr>
              <p:nvPr/>
            </p:nvSpPr>
            <p:spPr bwMode="auto">
              <a:xfrm>
                <a:off x="5239" y="3122"/>
                <a:ext cx="0" cy="6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28" name="Group 61">
                <a:extLst>
                  <a:ext uri="{FF2B5EF4-FFF2-40B4-BE49-F238E27FC236}">
                    <a16:creationId xmlns:a16="http://schemas.microsoft.com/office/drawing/2014/main" id="{98EA223E-ACE3-47B5-BB58-DB7DA7029618}"/>
                  </a:ext>
                </a:extLst>
              </p:cNvPr>
              <p:cNvGrpSpPr>
                <a:grpSpLocks/>
              </p:cNvGrpSpPr>
              <p:nvPr/>
            </p:nvGrpSpPr>
            <p:grpSpPr bwMode="auto">
              <a:xfrm>
                <a:off x="2971" y="754"/>
                <a:ext cx="2631" cy="3035"/>
                <a:chOff x="2971" y="754"/>
                <a:chExt cx="2631" cy="3035"/>
              </a:xfrm>
            </p:grpSpPr>
            <p:sp>
              <p:nvSpPr>
                <p:cNvPr id="29" name="Line 25">
                  <a:extLst>
                    <a:ext uri="{FF2B5EF4-FFF2-40B4-BE49-F238E27FC236}">
                      <a16:creationId xmlns:a16="http://schemas.microsoft.com/office/drawing/2014/main" id="{6C004190-AE42-4EA3-88CE-32A6E42D5B4C}"/>
                    </a:ext>
                  </a:extLst>
                </p:cNvPr>
                <p:cNvSpPr>
                  <a:spLocks noChangeShapeType="1"/>
                </p:cNvSpPr>
                <p:nvPr/>
              </p:nvSpPr>
              <p:spPr bwMode="auto">
                <a:xfrm>
                  <a:off x="3424" y="1755"/>
                  <a:ext cx="2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30" name="Group 60">
                  <a:extLst>
                    <a:ext uri="{FF2B5EF4-FFF2-40B4-BE49-F238E27FC236}">
                      <a16:creationId xmlns:a16="http://schemas.microsoft.com/office/drawing/2014/main" id="{2E2AF535-2880-410C-99F3-3E82CEA1F33E}"/>
                    </a:ext>
                  </a:extLst>
                </p:cNvPr>
                <p:cNvGrpSpPr>
                  <a:grpSpLocks/>
                </p:cNvGrpSpPr>
                <p:nvPr/>
              </p:nvGrpSpPr>
              <p:grpSpPr bwMode="auto">
                <a:xfrm>
                  <a:off x="2971" y="754"/>
                  <a:ext cx="2631" cy="3035"/>
                  <a:chOff x="2971" y="754"/>
                  <a:chExt cx="2631" cy="3035"/>
                </a:xfrm>
              </p:grpSpPr>
              <p:sp>
                <p:nvSpPr>
                  <p:cNvPr id="31" name="Line 12">
                    <a:extLst>
                      <a:ext uri="{FF2B5EF4-FFF2-40B4-BE49-F238E27FC236}">
                        <a16:creationId xmlns:a16="http://schemas.microsoft.com/office/drawing/2014/main" id="{3110FEA2-4577-4A53-95D2-4291E9DD6929}"/>
                      </a:ext>
                    </a:extLst>
                  </p:cNvPr>
                  <p:cNvSpPr>
                    <a:spLocks noChangeShapeType="1"/>
                  </p:cNvSpPr>
                  <p:nvPr/>
                </p:nvSpPr>
                <p:spPr bwMode="auto">
                  <a:xfrm>
                    <a:off x="3424" y="3789"/>
                    <a:ext cx="217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2" name="Text Box 32">
                    <a:extLst>
                      <a:ext uri="{FF2B5EF4-FFF2-40B4-BE49-F238E27FC236}">
                        <a16:creationId xmlns:a16="http://schemas.microsoft.com/office/drawing/2014/main" id="{BF79E0B2-6B09-437C-A47F-D970A689B722}"/>
                      </a:ext>
                    </a:extLst>
                  </p:cNvPr>
                  <p:cNvSpPr txBox="1">
                    <a:spLocks noChangeArrowheads="1"/>
                  </p:cNvSpPr>
                  <p:nvPr/>
                </p:nvSpPr>
                <p:spPr bwMode="auto">
                  <a:xfrm>
                    <a:off x="3515" y="2771"/>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4</a:t>
                    </a:r>
                  </a:p>
                </p:txBody>
              </p:sp>
              <p:grpSp>
                <p:nvGrpSpPr>
                  <p:cNvPr id="33" name="Group 59">
                    <a:extLst>
                      <a:ext uri="{FF2B5EF4-FFF2-40B4-BE49-F238E27FC236}">
                        <a16:creationId xmlns:a16="http://schemas.microsoft.com/office/drawing/2014/main" id="{9B0F6B7F-CA75-4D2A-94AD-1A8F8644F6F9}"/>
                      </a:ext>
                    </a:extLst>
                  </p:cNvPr>
                  <p:cNvGrpSpPr>
                    <a:grpSpLocks/>
                  </p:cNvGrpSpPr>
                  <p:nvPr/>
                </p:nvGrpSpPr>
                <p:grpSpPr bwMode="auto">
                  <a:xfrm>
                    <a:off x="2971" y="754"/>
                    <a:ext cx="2268" cy="3034"/>
                    <a:chOff x="2971" y="754"/>
                    <a:chExt cx="2268" cy="3034"/>
                  </a:xfrm>
                </p:grpSpPr>
                <p:sp>
                  <p:nvSpPr>
                    <p:cNvPr id="34" name="Line 13">
                      <a:extLst>
                        <a:ext uri="{FF2B5EF4-FFF2-40B4-BE49-F238E27FC236}">
                          <a16:creationId xmlns:a16="http://schemas.microsoft.com/office/drawing/2014/main" id="{6E1D6F14-3D4B-4BF0-AFD6-D536C076366E}"/>
                        </a:ext>
                      </a:extLst>
                    </p:cNvPr>
                    <p:cNvSpPr>
                      <a:spLocks noChangeShapeType="1"/>
                    </p:cNvSpPr>
                    <p:nvPr/>
                  </p:nvSpPr>
                  <p:spPr bwMode="auto">
                    <a:xfrm flipV="1">
                      <a:off x="3424" y="1077"/>
                      <a:ext cx="0" cy="271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5" name="Freeform 20">
                      <a:extLst>
                        <a:ext uri="{FF2B5EF4-FFF2-40B4-BE49-F238E27FC236}">
                          <a16:creationId xmlns:a16="http://schemas.microsoft.com/office/drawing/2014/main" id="{4137A381-901F-4F24-89C7-5B5ADC3B0110}"/>
                        </a:ext>
                      </a:extLst>
                    </p:cNvPr>
                    <p:cNvSpPr>
                      <a:spLocks/>
                    </p:cNvSpPr>
                    <p:nvPr/>
                  </p:nvSpPr>
                  <p:spPr bwMode="auto">
                    <a:xfrm>
                      <a:off x="3424" y="1473"/>
                      <a:ext cx="1815" cy="1670"/>
                    </a:xfrm>
                    <a:custGeom>
                      <a:avLst/>
                      <a:gdLst>
                        <a:gd name="T0" fmla="*/ 0 w 1815"/>
                        <a:gd name="T1" fmla="*/ 0 h 1361"/>
                        <a:gd name="T2" fmla="*/ 91 w 1815"/>
                        <a:gd name="T3" fmla="*/ 45 h 1361"/>
                        <a:gd name="T4" fmla="*/ 272 w 1815"/>
                        <a:gd name="T5" fmla="*/ 272 h 1361"/>
                        <a:gd name="T6" fmla="*/ 318 w 1815"/>
                        <a:gd name="T7" fmla="*/ 454 h 1361"/>
                        <a:gd name="T8" fmla="*/ 454 w 1815"/>
                        <a:gd name="T9" fmla="*/ 544 h 1361"/>
                        <a:gd name="T10" fmla="*/ 590 w 1815"/>
                        <a:gd name="T11" fmla="*/ 726 h 1361"/>
                        <a:gd name="T12" fmla="*/ 681 w 1815"/>
                        <a:gd name="T13" fmla="*/ 816 h 1361"/>
                        <a:gd name="T14" fmla="*/ 1134 w 1815"/>
                        <a:gd name="T15" fmla="*/ 1089 h 1361"/>
                        <a:gd name="T16" fmla="*/ 1270 w 1815"/>
                        <a:gd name="T17" fmla="*/ 1134 h 1361"/>
                        <a:gd name="T18" fmla="*/ 1815 w 1815"/>
                        <a:gd name="T19"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5" h="1361">
                          <a:moveTo>
                            <a:pt x="0" y="0"/>
                          </a:moveTo>
                          <a:cubicBezTo>
                            <a:pt x="23" y="0"/>
                            <a:pt x="46" y="0"/>
                            <a:pt x="91" y="45"/>
                          </a:cubicBezTo>
                          <a:cubicBezTo>
                            <a:pt x="136" y="90"/>
                            <a:pt x="234" y="204"/>
                            <a:pt x="272" y="272"/>
                          </a:cubicBezTo>
                          <a:cubicBezTo>
                            <a:pt x="310" y="340"/>
                            <a:pt x="288" y="409"/>
                            <a:pt x="318" y="454"/>
                          </a:cubicBezTo>
                          <a:cubicBezTo>
                            <a:pt x="348" y="499"/>
                            <a:pt x="409" y="499"/>
                            <a:pt x="454" y="544"/>
                          </a:cubicBezTo>
                          <a:cubicBezTo>
                            <a:pt x="499" y="589"/>
                            <a:pt x="552" y="681"/>
                            <a:pt x="590" y="726"/>
                          </a:cubicBezTo>
                          <a:cubicBezTo>
                            <a:pt x="628" y="771"/>
                            <a:pt x="590" y="756"/>
                            <a:pt x="681" y="816"/>
                          </a:cubicBezTo>
                          <a:cubicBezTo>
                            <a:pt x="772" y="876"/>
                            <a:pt x="1036" y="1036"/>
                            <a:pt x="1134" y="1089"/>
                          </a:cubicBezTo>
                          <a:cubicBezTo>
                            <a:pt x="1232" y="1142"/>
                            <a:pt x="1156" y="1089"/>
                            <a:pt x="1270" y="1134"/>
                          </a:cubicBezTo>
                          <a:cubicBezTo>
                            <a:pt x="1384" y="1179"/>
                            <a:pt x="1717" y="1331"/>
                            <a:pt x="1815" y="1361"/>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6" name="Line 26">
                      <a:extLst>
                        <a:ext uri="{FF2B5EF4-FFF2-40B4-BE49-F238E27FC236}">
                          <a16:creationId xmlns:a16="http://schemas.microsoft.com/office/drawing/2014/main" id="{EA1B7D43-DB60-4910-AE44-D1389D23AC37}"/>
                        </a:ext>
                      </a:extLst>
                    </p:cNvPr>
                    <p:cNvSpPr>
                      <a:spLocks noChangeShapeType="1"/>
                    </p:cNvSpPr>
                    <p:nvPr/>
                  </p:nvSpPr>
                  <p:spPr bwMode="auto">
                    <a:xfrm>
                      <a:off x="3424" y="2207"/>
                      <a:ext cx="5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7" name="Text Box 30">
                      <a:extLst>
                        <a:ext uri="{FF2B5EF4-FFF2-40B4-BE49-F238E27FC236}">
                          <a16:creationId xmlns:a16="http://schemas.microsoft.com/office/drawing/2014/main" id="{BD242C00-345B-405C-AF81-B45E68941494}"/>
                        </a:ext>
                      </a:extLst>
                    </p:cNvPr>
                    <p:cNvSpPr txBox="1">
                      <a:spLocks noChangeArrowheads="1"/>
                    </p:cNvSpPr>
                    <p:nvPr/>
                  </p:nvSpPr>
                  <p:spPr bwMode="auto">
                    <a:xfrm>
                      <a:off x="3288" y="1525"/>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1</a:t>
                      </a:r>
                    </a:p>
                  </p:txBody>
                </p:sp>
                <p:sp>
                  <p:nvSpPr>
                    <p:cNvPr id="39" name="Text Box 48">
                      <a:extLst>
                        <a:ext uri="{FF2B5EF4-FFF2-40B4-BE49-F238E27FC236}">
                          <a16:creationId xmlns:a16="http://schemas.microsoft.com/office/drawing/2014/main" id="{8260B123-0B76-4A09-95E5-786E71062612}"/>
                        </a:ext>
                      </a:extLst>
                    </p:cNvPr>
                    <p:cNvSpPr txBox="1">
                      <a:spLocks noChangeArrowheads="1"/>
                    </p:cNvSpPr>
                    <p:nvPr/>
                  </p:nvSpPr>
                  <p:spPr bwMode="auto">
                    <a:xfrm>
                      <a:off x="3379" y="1925"/>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2+3</a:t>
                      </a:r>
                    </a:p>
                  </p:txBody>
                </p:sp>
                <p:sp>
                  <p:nvSpPr>
                    <p:cNvPr id="40" name="Rectangle 54" descr="Wide upward diagonal">
                      <a:extLst>
                        <a:ext uri="{FF2B5EF4-FFF2-40B4-BE49-F238E27FC236}">
                          <a16:creationId xmlns:a16="http://schemas.microsoft.com/office/drawing/2014/main" id="{341565B3-D089-4869-9A25-652267010150}"/>
                        </a:ext>
                      </a:extLst>
                    </p:cNvPr>
                    <p:cNvSpPr>
                      <a:spLocks noChangeArrowheads="1"/>
                    </p:cNvSpPr>
                    <p:nvPr/>
                  </p:nvSpPr>
                  <p:spPr bwMode="auto">
                    <a:xfrm>
                      <a:off x="3452" y="3185"/>
                      <a:ext cx="1768" cy="546"/>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1" name="Text Box 58">
                      <a:extLst>
                        <a:ext uri="{FF2B5EF4-FFF2-40B4-BE49-F238E27FC236}">
                          <a16:creationId xmlns:a16="http://schemas.microsoft.com/office/drawing/2014/main" id="{C612C439-0071-4466-968E-E3EDC7EC36A3}"/>
                        </a:ext>
                      </a:extLst>
                    </p:cNvPr>
                    <p:cNvSpPr txBox="1">
                      <a:spLocks noChangeArrowheads="1"/>
                    </p:cNvSpPr>
                    <p:nvPr/>
                  </p:nvSpPr>
                  <p:spPr bwMode="auto">
                    <a:xfrm>
                      <a:off x="2971" y="754"/>
                      <a:ext cx="861"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2400">
                          <a:solidFill>
                            <a:srgbClr val="000000"/>
                          </a:solidFill>
                          <a:latin typeface="+mn-lt"/>
                        </a:rPr>
                        <a:t>P[MW]</a:t>
                      </a:r>
                    </a:p>
                  </p:txBody>
                </p:sp>
              </p:grpSp>
            </p:grpSp>
          </p:grpSp>
        </p:grpSp>
        <p:sp>
          <p:nvSpPr>
            <p:cNvPr id="26" name="Text Box 63">
              <a:extLst>
                <a:ext uri="{FF2B5EF4-FFF2-40B4-BE49-F238E27FC236}">
                  <a16:creationId xmlns:a16="http://schemas.microsoft.com/office/drawing/2014/main" id="{751636D3-40AE-4A44-82A8-CFF10FDB2F88}"/>
                </a:ext>
              </a:extLst>
            </p:cNvPr>
            <p:cNvSpPr txBox="1">
              <a:spLocks noChangeArrowheads="1"/>
            </p:cNvSpPr>
            <p:nvPr/>
          </p:nvSpPr>
          <p:spPr bwMode="auto">
            <a:xfrm>
              <a:off x="6157913" y="6167438"/>
              <a:ext cx="2879725"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r">
                <a:spcBef>
                  <a:spcPct val="50000"/>
                </a:spcBef>
                <a:buFontTx/>
                <a:buNone/>
              </a:pPr>
              <a:r>
                <a:rPr lang="en-US" altLang="de-DE" sz="2400">
                  <a:solidFill>
                    <a:srgbClr val="000000"/>
                  </a:solidFill>
                  <a:latin typeface="+mn-lt"/>
                </a:rPr>
                <a:t>Cumulative hours</a:t>
              </a:r>
            </a:p>
          </p:txBody>
        </p:sp>
      </p:grpSp>
      <p:sp>
        <p:nvSpPr>
          <p:cNvPr id="48" name="Rechteck 47">
            <a:extLst>
              <a:ext uri="{FF2B5EF4-FFF2-40B4-BE49-F238E27FC236}">
                <a16:creationId xmlns:a16="http://schemas.microsoft.com/office/drawing/2014/main" id="{631B0DE3-71C9-41FC-BB6E-7D938C2E132A}"/>
              </a:ext>
            </a:extLst>
          </p:cNvPr>
          <p:cNvSpPr/>
          <p:nvPr/>
        </p:nvSpPr>
        <p:spPr>
          <a:xfrm>
            <a:off x="1985900" y="2030542"/>
            <a:ext cx="1863011" cy="461665"/>
          </a:xfrm>
          <a:prstGeom prst="rect">
            <a:avLst/>
          </a:prstGeom>
        </p:spPr>
        <p:txBody>
          <a:bodyPr wrap="none">
            <a:spAutoFit/>
          </a:bodyPr>
          <a:lstStyle/>
          <a:p>
            <a:r>
              <a:rPr lang="en-US" altLang="de-DE" sz="2400" dirty="0">
                <a:solidFill>
                  <a:srgbClr val="C50E1F"/>
                </a:solidFill>
                <a:latin typeface="+mn-lt"/>
                <a:ea typeface="+mj-ea"/>
                <a:cs typeface="+mj-cs"/>
              </a:rPr>
              <a:t>Load Curve </a:t>
            </a:r>
            <a:endParaRPr lang="de-DE" dirty="0">
              <a:latin typeface="+mn-lt"/>
            </a:endParaRPr>
          </a:p>
        </p:txBody>
      </p:sp>
      <p:sp>
        <p:nvSpPr>
          <p:cNvPr id="49" name="Rechteck 48">
            <a:extLst>
              <a:ext uri="{FF2B5EF4-FFF2-40B4-BE49-F238E27FC236}">
                <a16:creationId xmlns:a16="http://schemas.microsoft.com/office/drawing/2014/main" id="{5701023B-45BF-4D52-A26C-C0DC92E8B009}"/>
              </a:ext>
            </a:extLst>
          </p:cNvPr>
          <p:cNvSpPr/>
          <p:nvPr/>
        </p:nvSpPr>
        <p:spPr>
          <a:xfrm>
            <a:off x="5491095" y="2034546"/>
            <a:ext cx="3113353" cy="461665"/>
          </a:xfrm>
          <a:prstGeom prst="rect">
            <a:avLst/>
          </a:prstGeom>
        </p:spPr>
        <p:txBody>
          <a:bodyPr wrap="none">
            <a:spAutoFit/>
          </a:bodyPr>
          <a:lstStyle/>
          <a:p>
            <a:r>
              <a:rPr lang="en-US" altLang="de-DE" sz="2400" dirty="0">
                <a:solidFill>
                  <a:srgbClr val="C50E1F"/>
                </a:solidFill>
                <a:latin typeface="+mn-lt"/>
                <a:ea typeface="+mj-ea"/>
                <a:cs typeface="+mj-cs"/>
              </a:rPr>
              <a:t>Load Duration Curve </a:t>
            </a:r>
            <a:endParaRPr lang="de-DE" dirty="0">
              <a:latin typeface="+mn-lt"/>
            </a:endParaRPr>
          </a:p>
        </p:txBody>
      </p:sp>
    </p:spTree>
    <p:extLst>
      <p:ext uri="{BB962C8B-B14F-4D97-AF65-F5344CB8AC3E}">
        <p14:creationId xmlns:p14="http://schemas.microsoft.com/office/powerpoint/2010/main" val="394426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Electricity</a:t>
            </a:r>
            <a:r>
              <a:rPr lang="de-DE" dirty="0"/>
              <a:t> </a:t>
            </a:r>
            <a:r>
              <a:rPr lang="de-DE" dirty="0" err="1"/>
              <a:t>is</a:t>
            </a:r>
            <a:r>
              <a:rPr lang="de-DE" dirty="0"/>
              <a:t> </a:t>
            </a:r>
            <a:r>
              <a:rPr lang="de-DE" dirty="0" err="1"/>
              <a:t>virtually</a:t>
            </a:r>
            <a:r>
              <a:rPr lang="de-DE" dirty="0"/>
              <a:t> non-</a:t>
            </a:r>
            <a:r>
              <a:rPr lang="de-DE" dirty="0" err="1"/>
              <a:t>storable</a:t>
            </a:r>
            <a:r>
              <a:rPr lang="de-DE" dirty="0"/>
              <a:t>.</a:t>
            </a:r>
          </a:p>
          <a:p>
            <a:pPr marL="0" indent="0"/>
            <a:endParaRPr lang="de-DE" dirty="0"/>
          </a:p>
          <a:p>
            <a:pPr marL="0" indent="0"/>
            <a:r>
              <a:rPr lang="de-DE" dirty="0"/>
              <a:t>Demand </a:t>
            </a:r>
            <a:r>
              <a:rPr lang="de-DE" dirty="0" err="1"/>
              <a:t>is</a:t>
            </a:r>
            <a:r>
              <a:rPr lang="de-DE" dirty="0"/>
              <a:t> </a:t>
            </a:r>
            <a:r>
              <a:rPr lang="de-DE" dirty="0" err="1"/>
              <a:t>barely</a:t>
            </a:r>
            <a:r>
              <a:rPr lang="de-DE" dirty="0"/>
              <a:t> responsive </a:t>
            </a:r>
            <a:r>
              <a:rPr lang="de-DE" dirty="0" err="1"/>
              <a:t>to</a:t>
            </a:r>
            <a:r>
              <a:rPr lang="de-DE" dirty="0"/>
              <a:t> </a:t>
            </a:r>
            <a:r>
              <a:rPr lang="de-DE" dirty="0" err="1"/>
              <a:t>wholesale</a:t>
            </a:r>
            <a:r>
              <a:rPr lang="de-DE" dirty="0"/>
              <a:t> </a:t>
            </a:r>
            <a:r>
              <a:rPr lang="de-DE" dirty="0" err="1"/>
              <a:t>price</a:t>
            </a:r>
            <a:r>
              <a:rPr lang="de-DE" dirty="0"/>
              <a:t> </a:t>
            </a:r>
            <a:r>
              <a:rPr lang="de-DE" dirty="0" err="1"/>
              <a:t>fluctuations</a:t>
            </a:r>
            <a:r>
              <a:rPr lang="de-DE" dirty="0"/>
              <a:t>.</a:t>
            </a:r>
          </a:p>
          <a:p>
            <a:pPr marL="0" indent="0"/>
            <a:endParaRPr lang="de-DE" dirty="0"/>
          </a:p>
          <a:p>
            <a:pPr marL="0" indent="0"/>
            <a:r>
              <a:rPr lang="de-DE" dirty="0"/>
              <a:t>Thus, </a:t>
            </a:r>
            <a:r>
              <a:rPr lang="de-DE" dirty="0" err="1"/>
              <a:t>electricity</a:t>
            </a:r>
            <a:r>
              <a:rPr lang="de-DE" dirty="0"/>
              <a:t> </a:t>
            </a:r>
            <a:r>
              <a:rPr lang="de-DE" dirty="0" err="1"/>
              <a:t>supply</a:t>
            </a:r>
            <a:r>
              <a:rPr lang="de-DE" dirty="0"/>
              <a:t> and </a:t>
            </a:r>
            <a:r>
              <a:rPr lang="de-DE" dirty="0" err="1"/>
              <a:t>demand</a:t>
            </a:r>
            <a:r>
              <a:rPr lang="de-DE" dirty="0"/>
              <a:t> </a:t>
            </a:r>
            <a:r>
              <a:rPr lang="de-DE" dirty="0" err="1"/>
              <a:t>are</a:t>
            </a:r>
            <a:r>
              <a:rPr lang="de-DE" dirty="0"/>
              <a:t> </a:t>
            </a:r>
            <a:r>
              <a:rPr lang="de-DE" dirty="0" err="1"/>
              <a:t>balanced</a:t>
            </a:r>
            <a:r>
              <a:rPr lang="de-DE" dirty="0"/>
              <a:t> </a:t>
            </a:r>
            <a:r>
              <a:rPr lang="de-DE" dirty="0" err="1"/>
              <a:t>by</a:t>
            </a:r>
            <a:r>
              <a:rPr lang="de-DE" dirty="0"/>
              <a:t> </a:t>
            </a:r>
            <a:r>
              <a:rPr lang="de-DE" dirty="0" err="1"/>
              <a:t>continuous</a:t>
            </a:r>
            <a:r>
              <a:rPr lang="de-DE" dirty="0"/>
              <a:t> </a:t>
            </a:r>
            <a:r>
              <a:rPr lang="de-DE" dirty="0" err="1"/>
              <a:t>adjustment</a:t>
            </a:r>
            <a:r>
              <a:rPr lang="de-DE" dirty="0"/>
              <a:t> </a:t>
            </a:r>
            <a:r>
              <a:rPr lang="de-DE" dirty="0" err="1"/>
              <a:t>of</a:t>
            </a:r>
            <a:r>
              <a:rPr lang="de-DE" dirty="0"/>
              <a:t> </a:t>
            </a:r>
            <a:r>
              <a:rPr lang="de-DE" dirty="0" err="1"/>
              <a:t>generation</a:t>
            </a:r>
            <a:r>
              <a:rPr lang="de-DE" dirty="0"/>
              <a:t>.</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Matching supply and demand</a:t>
            </a:r>
          </a:p>
        </p:txBody>
      </p:sp>
    </p:spTree>
    <p:extLst>
      <p:ext uri="{BB962C8B-B14F-4D97-AF65-F5344CB8AC3E}">
        <p14:creationId xmlns:p14="http://schemas.microsoft.com/office/powerpoint/2010/main" val="3482146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A2852-D323-41EF-B9A3-9DE7530E5775}"/>
              </a:ext>
            </a:extLst>
          </p:cNvPr>
          <p:cNvSpPr>
            <a:spLocks noGrp="1"/>
          </p:cNvSpPr>
          <p:nvPr>
            <p:ph type="title"/>
          </p:nvPr>
        </p:nvSpPr>
        <p:spPr>
          <a:xfrm>
            <a:off x="539750" y="995033"/>
            <a:ext cx="8061325" cy="743280"/>
          </a:xfrm>
        </p:spPr>
        <p:txBody>
          <a:bodyPr/>
          <a:lstStyle/>
          <a:p>
            <a:r>
              <a:rPr lang="en-US" dirty="0"/>
              <a:t>Categories of costs in power production</a:t>
            </a:r>
            <a:br>
              <a:rPr lang="en-US" dirty="0"/>
            </a:br>
            <a:endParaRPr lang="de-DE" dirty="0"/>
          </a:p>
        </p:txBody>
      </p:sp>
      <p:sp>
        <p:nvSpPr>
          <p:cNvPr id="5" name="Foliennummernplatzhalter 4">
            <a:extLst>
              <a:ext uri="{FF2B5EF4-FFF2-40B4-BE49-F238E27FC236}">
                <a16:creationId xmlns:a16="http://schemas.microsoft.com/office/drawing/2014/main" id="{939F5961-4C38-44FE-8DA6-EBB6B9C9BB7F}"/>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23</a:t>
            </a:fld>
            <a:endParaRPr lang="de-DE" altLang="de-DE" dirty="0"/>
          </a:p>
        </p:txBody>
      </p:sp>
      <p:graphicFrame>
        <p:nvGraphicFramePr>
          <p:cNvPr id="6" name="Inhaltsplatzhalter 5">
            <a:extLst>
              <a:ext uri="{FF2B5EF4-FFF2-40B4-BE49-F238E27FC236}">
                <a16:creationId xmlns:a16="http://schemas.microsoft.com/office/drawing/2014/main" id="{FA189986-513F-4CC4-B304-51951F6150E6}"/>
              </a:ext>
            </a:extLst>
          </p:cNvPr>
          <p:cNvGraphicFramePr>
            <a:graphicFrameLocks noGrp="1"/>
          </p:cNvGraphicFramePr>
          <p:nvPr>
            <p:ph idx="1"/>
            <p:extLst>
              <p:ext uri="{D42A27DB-BD31-4B8C-83A1-F6EECF244321}">
                <p14:modId xmlns:p14="http://schemas.microsoft.com/office/powerpoint/2010/main" val="2033115711"/>
              </p:ext>
            </p:extLst>
          </p:nvPr>
        </p:nvGraphicFramePr>
        <p:xfrm>
          <a:off x="539750" y="1924050"/>
          <a:ext cx="8384856" cy="4475480"/>
        </p:xfrm>
        <a:graphic>
          <a:graphicData uri="http://schemas.openxmlformats.org/drawingml/2006/table">
            <a:tbl>
              <a:tblPr firstRow="1" bandRow="1">
                <a:tableStyleId>{5C22544A-7EE6-4342-B048-85BDC9FD1C3A}</a:tableStyleId>
              </a:tblPr>
              <a:tblGrid>
                <a:gridCol w="3272040">
                  <a:extLst>
                    <a:ext uri="{9D8B030D-6E8A-4147-A177-3AD203B41FA5}">
                      <a16:colId xmlns:a16="http://schemas.microsoft.com/office/drawing/2014/main" val="20000"/>
                    </a:ext>
                  </a:extLst>
                </a:gridCol>
                <a:gridCol w="133627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760318">
                  <a:extLst>
                    <a:ext uri="{9D8B030D-6E8A-4147-A177-3AD203B41FA5}">
                      <a16:colId xmlns:a16="http://schemas.microsoft.com/office/drawing/2014/main" val="20003"/>
                    </a:ext>
                  </a:extLst>
                </a:gridCol>
              </a:tblGrid>
              <a:tr h="370840">
                <a:tc>
                  <a:txBody>
                    <a:bodyPr/>
                    <a:lstStyle/>
                    <a:p>
                      <a:endParaRPr lang="de-DE" sz="1700" dirty="0"/>
                    </a:p>
                  </a:txBody>
                  <a:tcPr/>
                </a:tc>
                <a:tc gridSpan="3">
                  <a:txBody>
                    <a:bodyPr/>
                    <a:lstStyle/>
                    <a:p>
                      <a:pPr algn="ctr"/>
                      <a:r>
                        <a:rPr lang="de-DE" sz="1700" dirty="0" err="1"/>
                        <a:t>Relevance</a:t>
                      </a:r>
                      <a:r>
                        <a:rPr lang="de-DE" sz="1700" dirty="0"/>
                        <a:t> </a:t>
                      </a:r>
                      <a:r>
                        <a:rPr lang="de-DE" sz="1700" dirty="0" err="1"/>
                        <a:t>for</a:t>
                      </a:r>
                      <a:endParaRPr lang="de-DE" sz="1700" dirty="0"/>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70840">
                <a:tc>
                  <a:txBody>
                    <a:bodyPr/>
                    <a:lstStyle/>
                    <a:p>
                      <a:endParaRPr lang="de-DE" sz="1700" dirty="0"/>
                    </a:p>
                  </a:txBody>
                  <a:tcPr/>
                </a:tc>
                <a:tc>
                  <a:txBody>
                    <a:bodyPr/>
                    <a:lstStyle/>
                    <a:p>
                      <a:pPr algn="ctr"/>
                      <a:r>
                        <a:rPr lang="de-DE" sz="1700" dirty="0"/>
                        <a:t>Operational </a:t>
                      </a:r>
                      <a:r>
                        <a:rPr lang="de-DE" sz="1700" dirty="0" err="1"/>
                        <a:t>Decisions</a:t>
                      </a:r>
                      <a:endParaRPr lang="de-DE" sz="1700" dirty="0"/>
                    </a:p>
                  </a:txBody>
                  <a:tcPr/>
                </a:tc>
                <a:tc>
                  <a:txBody>
                    <a:bodyPr/>
                    <a:lstStyle/>
                    <a:p>
                      <a:pPr algn="ctr"/>
                      <a:r>
                        <a:rPr lang="de-DE" sz="1700" dirty="0" err="1"/>
                        <a:t>Decommissioning</a:t>
                      </a:r>
                      <a:r>
                        <a:rPr lang="de-DE" sz="1700" dirty="0"/>
                        <a:t> </a:t>
                      </a:r>
                      <a:r>
                        <a:rPr lang="de-DE" sz="1700" dirty="0" err="1"/>
                        <a:t>Decisions</a:t>
                      </a:r>
                      <a:endParaRPr lang="de-DE" sz="1700" dirty="0"/>
                    </a:p>
                  </a:txBody>
                  <a:tcPr/>
                </a:tc>
                <a:tc>
                  <a:txBody>
                    <a:bodyPr/>
                    <a:lstStyle/>
                    <a:p>
                      <a:pPr algn="ctr"/>
                      <a:r>
                        <a:rPr lang="de-DE" sz="1700" dirty="0"/>
                        <a:t>Investment</a:t>
                      </a:r>
                      <a:r>
                        <a:rPr lang="de-DE" sz="1700" baseline="0" dirty="0"/>
                        <a:t> </a:t>
                      </a:r>
                      <a:r>
                        <a:rPr lang="de-DE" sz="1700" baseline="0" dirty="0" err="1"/>
                        <a:t>and</a:t>
                      </a:r>
                      <a:r>
                        <a:rPr lang="de-DE" sz="1700" baseline="0" dirty="0"/>
                        <a:t> </a:t>
                      </a:r>
                      <a:r>
                        <a:rPr lang="de-DE" sz="1700" dirty="0"/>
                        <a:t>Expansion </a:t>
                      </a:r>
                      <a:r>
                        <a:rPr lang="de-DE" sz="1700" dirty="0" err="1"/>
                        <a:t>Decisions</a:t>
                      </a:r>
                      <a:endParaRPr lang="de-DE" sz="1700" dirty="0"/>
                    </a:p>
                  </a:txBody>
                  <a:tcPr/>
                </a:tc>
                <a:extLst>
                  <a:ext uri="{0D108BD9-81ED-4DB2-BD59-A6C34878D82A}">
                    <a16:rowId xmlns:a16="http://schemas.microsoft.com/office/drawing/2014/main" val="10001"/>
                  </a:ext>
                </a:extLst>
              </a:tr>
              <a:tr h="370840">
                <a:tc>
                  <a:txBody>
                    <a:bodyPr/>
                    <a:lstStyle/>
                    <a:p>
                      <a:r>
                        <a:rPr lang="de-DE" sz="1700" b="1" dirty="0" err="1"/>
                        <a:t>Costs</a:t>
                      </a:r>
                      <a:r>
                        <a:rPr lang="de-DE" sz="1700" b="1" dirty="0"/>
                        <a:t> </a:t>
                      </a:r>
                      <a:r>
                        <a:rPr lang="de-DE" sz="1700" b="1" dirty="0" err="1"/>
                        <a:t>depending</a:t>
                      </a:r>
                      <a:r>
                        <a:rPr lang="de-DE" sz="1700" b="1" dirty="0"/>
                        <a:t> on </a:t>
                      </a:r>
                      <a:r>
                        <a:rPr lang="de-DE" sz="1700" b="1" dirty="0" err="1"/>
                        <a:t>capacity</a:t>
                      </a:r>
                      <a:endParaRPr lang="de-DE" sz="1700" b="1" dirty="0"/>
                    </a:p>
                  </a:txBody>
                  <a:tcPr/>
                </a:tc>
                <a:tc gridSpan="3">
                  <a:txBody>
                    <a:bodyPr/>
                    <a:lstStyle/>
                    <a:p>
                      <a:pPr algn="ctr"/>
                      <a:r>
                        <a:rPr lang="de-DE" sz="1700" dirty="0"/>
                        <a:t>[€/MW]</a:t>
                      </a:r>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de-DE" sz="1700" dirty="0"/>
                        <a:t>Capital </a:t>
                      </a:r>
                      <a:r>
                        <a:rPr lang="de-DE" sz="1700" dirty="0" err="1"/>
                        <a:t>costs</a:t>
                      </a:r>
                      <a:r>
                        <a:rPr lang="de-DE" sz="1700" dirty="0"/>
                        <a:t> (</a:t>
                      </a:r>
                      <a:r>
                        <a:rPr lang="de-DE" sz="1700" dirty="0" err="1"/>
                        <a:t>annuity</a:t>
                      </a:r>
                      <a:r>
                        <a:rPr lang="de-DE" sz="17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Labour </a:t>
                      </a:r>
                      <a:r>
                        <a:rPr lang="de-DE" sz="1700" dirty="0" err="1"/>
                        <a:t>costs</a:t>
                      </a: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Fixed O&amp;M </a:t>
                      </a:r>
                      <a:r>
                        <a:rPr lang="de-DE" sz="1700" dirty="0" err="1"/>
                        <a:t>costs</a:t>
                      </a:r>
                      <a:endParaRPr lang="de-DE" sz="1700" dirty="0"/>
                    </a:p>
                  </a:txBody>
                  <a:tcPr/>
                </a:tc>
                <a:tc>
                  <a:txBody>
                    <a:bodyPr/>
                    <a:lstStyle/>
                    <a:p>
                      <a:endParaRPr lang="de-DE" sz="1700" dirty="0"/>
                    </a:p>
                    <a:p>
                      <a:endParaRPr lang="de-DE" sz="1700" dirty="0"/>
                    </a:p>
                    <a:p>
                      <a:endParaRPr lang="de-DE" sz="1700" dirty="0"/>
                    </a:p>
                  </a:txBody>
                  <a:tcPr/>
                </a:tc>
                <a:tc>
                  <a:txBody>
                    <a:bodyPr/>
                    <a:lstStyle/>
                    <a:p>
                      <a:endParaRPr lang="de-DE" sz="1700" dirty="0"/>
                    </a:p>
                  </a:txBody>
                  <a:tcPr/>
                </a:tc>
                <a:tc>
                  <a:txBody>
                    <a:bodyPr/>
                    <a:lstStyle/>
                    <a:p>
                      <a:pPr algn="ctr"/>
                      <a:endParaRPr lang="de-DE" sz="1700" dirty="0"/>
                    </a:p>
                  </a:txBody>
                  <a:tcPr/>
                </a:tc>
                <a:extLst>
                  <a:ext uri="{0D108BD9-81ED-4DB2-BD59-A6C34878D82A}">
                    <a16:rowId xmlns:a16="http://schemas.microsoft.com/office/drawing/2014/main" val="10003"/>
                  </a:ext>
                </a:extLst>
              </a:tr>
              <a:tr h="370840">
                <a:tc>
                  <a:txBody>
                    <a:bodyPr/>
                    <a:lstStyle/>
                    <a:p>
                      <a:r>
                        <a:rPr lang="de-DE" sz="1700" b="1" dirty="0" err="1"/>
                        <a:t>Costs</a:t>
                      </a:r>
                      <a:r>
                        <a:rPr lang="de-DE" sz="1700" b="1" dirty="0"/>
                        <a:t> </a:t>
                      </a:r>
                      <a:r>
                        <a:rPr lang="de-DE" sz="1700" b="1" dirty="0" err="1"/>
                        <a:t>depending</a:t>
                      </a:r>
                      <a:r>
                        <a:rPr lang="de-DE" sz="1700" b="1" dirty="0"/>
                        <a:t> on </a:t>
                      </a:r>
                      <a:r>
                        <a:rPr lang="de-DE" sz="1700" b="1" dirty="0" err="1"/>
                        <a:t>operation</a:t>
                      </a:r>
                      <a:endParaRPr lang="de-DE" sz="1700" b="1" dirty="0"/>
                    </a:p>
                  </a:txBody>
                  <a:tcPr/>
                </a:tc>
                <a:tc gridSpan="3">
                  <a:txBody>
                    <a:bodyPr/>
                    <a:lstStyle/>
                    <a:p>
                      <a:pPr algn="ctr"/>
                      <a:r>
                        <a:rPr lang="de-DE" sz="1700" dirty="0"/>
                        <a:t>[€/MWh]</a:t>
                      </a:r>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r>
                        <a:rPr lang="de-DE" sz="1700" dirty="0"/>
                        <a:t>Fuel</a:t>
                      </a:r>
                      <a:r>
                        <a:rPr lang="de-DE" sz="1700" baseline="0" dirty="0"/>
                        <a:t> </a:t>
                      </a:r>
                      <a:r>
                        <a:rPr lang="de-DE" sz="1700" baseline="0" dirty="0" err="1"/>
                        <a:t>costs</a:t>
                      </a:r>
                      <a:endParaRPr lang="de-DE" sz="1700" baseline="0" dirty="0"/>
                    </a:p>
                    <a:p>
                      <a:pPr marL="285750" indent="-285750">
                        <a:buFont typeface="Arial" panose="020B0604020202020204" pitchFamily="34" charset="0"/>
                        <a:buChar char="•"/>
                      </a:pPr>
                      <a:r>
                        <a:rPr lang="de-DE" sz="1700" baseline="0" dirty="0"/>
                        <a:t>CO2 </a:t>
                      </a:r>
                      <a:r>
                        <a:rPr lang="de-DE" sz="1700" baseline="0" dirty="0" err="1"/>
                        <a:t>costs</a:t>
                      </a:r>
                      <a:endParaRPr lang="de-DE" sz="1700" baseline="0" dirty="0"/>
                    </a:p>
                    <a:p>
                      <a:pPr marL="285750" indent="-285750">
                        <a:buFont typeface="Arial" panose="020B0604020202020204" pitchFamily="34" charset="0"/>
                        <a:buChar char="•"/>
                      </a:pPr>
                      <a:r>
                        <a:rPr lang="de-DE" sz="1700" baseline="0" dirty="0"/>
                        <a:t>Other variable </a:t>
                      </a:r>
                      <a:r>
                        <a:rPr lang="de-DE" sz="1700" baseline="0" dirty="0" err="1"/>
                        <a:t>costs</a:t>
                      </a:r>
                      <a:r>
                        <a:rPr lang="de-DE" sz="1700" baseline="0" dirty="0"/>
                        <a:t> (</a:t>
                      </a:r>
                      <a:r>
                        <a:rPr lang="de-DE" sz="1700" baseline="0" dirty="0" err="1"/>
                        <a:t>e.g</a:t>
                      </a:r>
                      <a:r>
                        <a:rPr lang="de-DE" sz="1700" baseline="0" dirty="0"/>
                        <a:t> variable O&amp;M </a:t>
                      </a:r>
                      <a:r>
                        <a:rPr lang="de-DE" sz="1700" baseline="0" dirty="0" err="1"/>
                        <a:t>costs</a:t>
                      </a:r>
                      <a:r>
                        <a:rPr lang="de-DE" sz="1700" baseline="0" dirty="0"/>
                        <a:t>, </a:t>
                      </a:r>
                      <a:r>
                        <a:rPr lang="de-DE" sz="1700" baseline="0" dirty="0" err="1"/>
                        <a:t>ramping</a:t>
                      </a:r>
                      <a:r>
                        <a:rPr lang="de-DE" sz="1700" baseline="0" dirty="0"/>
                        <a:t> </a:t>
                      </a:r>
                      <a:r>
                        <a:rPr lang="de-DE" sz="1700" baseline="0" dirty="0" err="1"/>
                        <a:t>costs</a:t>
                      </a:r>
                      <a:r>
                        <a:rPr lang="de-DE" sz="1700" baseline="0" dirty="0"/>
                        <a:t>, </a:t>
                      </a:r>
                      <a:r>
                        <a:rPr lang="de-DE" sz="1700" baseline="0" dirty="0" err="1"/>
                        <a:t>start-up</a:t>
                      </a:r>
                      <a:r>
                        <a:rPr lang="de-DE" sz="1700" baseline="0" dirty="0"/>
                        <a:t> </a:t>
                      </a:r>
                      <a:r>
                        <a:rPr lang="de-DE" sz="1700" baseline="0" dirty="0" err="1"/>
                        <a:t>costs</a:t>
                      </a:r>
                      <a:r>
                        <a:rPr lang="de-DE" sz="1700" baseline="0" dirty="0"/>
                        <a:t>)</a:t>
                      </a:r>
                      <a:endParaRPr lang="de-DE" sz="1700" dirty="0"/>
                    </a:p>
                  </a:txBody>
                  <a:tcPr/>
                </a:tc>
                <a:tc>
                  <a:txBody>
                    <a:bodyPr/>
                    <a:lstStyle/>
                    <a:p>
                      <a:endParaRPr lang="de-DE" sz="1700" dirty="0"/>
                    </a:p>
                  </a:txBody>
                  <a:tcPr/>
                </a:tc>
                <a:tc>
                  <a:txBody>
                    <a:bodyPr/>
                    <a:lstStyle/>
                    <a:p>
                      <a:endParaRPr lang="de-DE" sz="1700" dirty="0"/>
                    </a:p>
                  </a:txBody>
                  <a:tcPr/>
                </a:tc>
                <a:tc>
                  <a:txBody>
                    <a:bodyPr/>
                    <a:lstStyle/>
                    <a:p>
                      <a:endParaRPr lang="de-DE" sz="17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3138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24</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4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78007" y="2558765"/>
            <a:ext cx="6562951" cy="3517358"/>
            <a:chOff x="490" y="2272"/>
            <a:chExt cx="3072" cy="1556"/>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44"/>
              <a:ext cx="888" cy="14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36"/>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Tree>
    <p:extLst>
      <p:ext uri="{BB962C8B-B14F-4D97-AF65-F5344CB8AC3E}">
        <p14:creationId xmlns:p14="http://schemas.microsoft.com/office/powerpoint/2010/main" val="3449768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25</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4" name="Textfeld 3">
            <a:extLst>
              <a:ext uri="{FF2B5EF4-FFF2-40B4-BE49-F238E27FC236}">
                <a16:creationId xmlns:a16="http://schemas.microsoft.com/office/drawing/2014/main" id="{B7539A5A-B912-41D4-B8D6-3BE16CC022BF}"/>
              </a:ext>
            </a:extLst>
          </p:cNvPr>
          <p:cNvSpPr txBox="1"/>
          <p:nvPr/>
        </p:nvSpPr>
        <p:spPr>
          <a:xfrm>
            <a:off x="417157" y="1744736"/>
            <a:ext cx="2376249" cy="461665"/>
          </a:xfrm>
          <a:prstGeom prst="rect">
            <a:avLst/>
          </a:prstGeom>
          <a:noFill/>
        </p:spPr>
        <p:txBody>
          <a:bodyPr wrap="square" rtlCol="0">
            <a:spAutoFit/>
          </a:bodyPr>
          <a:lstStyle/>
          <a:p>
            <a:pPr algn="l"/>
            <a:r>
              <a:rPr lang="de-DE" dirty="0" err="1">
                <a:solidFill>
                  <a:srgbClr val="002060"/>
                </a:solidFill>
              </a:rPr>
              <a:t>Available</a:t>
            </a:r>
            <a:r>
              <a:rPr lang="de-DE" dirty="0">
                <a:solidFill>
                  <a:srgbClr val="002060"/>
                </a:solidFill>
              </a:rPr>
              <a:t> </a:t>
            </a:r>
            <a:r>
              <a:rPr lang="de-DE" dirty="0" err="1">
                <a:solidFill>
                  <a:srgbClr val="002060"/>
                </a:solidFill>
              </a:rPr>
              <a:t>generation</a:t>
            </a:r>
            <a:r>
              <a:rPr lang="de-DE" dirty="0">
                <a:solidFill>
                  <a:srgbClr val="002060"/>
                </a:solidFill>
              </a:rPr>
              <a:t> </a:t>
            </a:r>
            <a:r>
              <a:rPr lang="de-DE" dirty="0" err="1">
                <a:solidFill>
                  <a:srgbClr val="002060"/>
                </a:solidFill>
              </a:rPr>
              <a:t>capacities</a:t>
            </a:r>
            <a:r>
              <a:rPr lang="de-DE" dirty="0">
                <a:solidFill>
                  <a:srgbClr val="002060"/>
                </a:solidFill>
              </a:rPr>
              <a:t> </a:t>
            </a:r>
            <a:r>
              <a:rPr lang="de-DE" dirty="0" err="1">
                <a:solidFill>
                  <a:srgbClr val="002060"/>
                </a:solidFill>
              </a:rPr>
              <a:t>arranged</a:t>
            </a:r>
            <a:r>
              <a:rPr lang="de-DE" dirty="0">
                <a:solidFill>
                  <a:srgbClr val="002060"/>
                </a:solidFill>
              </a:rPr>
              <a:t> </a:t>
            </a:r>
            <a:r>
              <a:rPr lang="de-DE" dirty="0" err="1">
                <a:solidFill>
                  <a:srgbClr val="002060"/>
                </a:solidFill>
              </a:rPr>
              <a:t>by</a:t>
            </a:r>
            <a:r>
              <a:rPr lang="de-DE" dirty="0">
                <a:solidFill>
                  <a:srgbClr val="002060"/>
                </a:solidFill>
              </a:rPr>
              <a:t> </a:t>
            </a:r>
            <a:r>
              <a:rPr lang="de-DE" dirty="0" err="1">
                <a:solidFill>
                  <a:srgbClr val="002060"/>
                </a:solidFill>
              </a:rPr>
              <a:t>their</a:t>
            </a:r>
            <a:r>
              <a:rPr lang="de-DE" dirty="0">
                <a:solidFill>
                  <a:srgbClr val="002060"/>
                </a:solidFill>
              </a:rPr>
              <a:t> STMGC.</a:t>
            </a:r>
          </a:p>
        </p:txBody>
      </p:sp>
      <p:sp>
        <p:nvSpPr>
          <p:cNvPr id="6" name="Textfeld 5">
            <a:extLst>
              <a:ext uri="{FF2B5EF4-FFF2-40B4-BE49-F238E27FC236}">
                <a16:creationId xmlns:a16="http://schemas.microsoft.com/office/drawing/2014/main" id="{5C8EB351-E80A-40E1-9938-96F1F81D3FB2}"/>
              </a:ext>
            </a:extLst>
          </p:cNvPr>
          <p:cNvSpPr txBox="1"/>
          <p:nvPr/>
        </p:nvSpPr>
        <p:spPr>
          <a:xfrm>
            <a:off x="5440713" y="1754370"/>
            <a:ext cx="2553746" cy="830997"/>
          </a:xfrm>
          <a:prstGeom prst="rect">
            <a:avLst/>
          </a:prstGeom>
          <a:noFill/>
        </p:spPr>
        <p:txBody>
          <a:bodyPr wrap="square" rtlCol="0">
            <a:spAutoFit/>
          </a:bodyPr>
          <a:lstStyle/>
          <a:p>
            <a:pPr algn="l"/>
            <a:r>
              <a:rPr lang="de-DE" dirty="0">
                <a:solidFill>
                  <a:srgbClr val="002060"/>
                </a:solidFill>
              </a:rPr>
              <a:t>The </a:t>
            </a:r>
            <a:r>
              <a:rPr lang="de-DE" dirty="0" err="1">
                <a:solidFill>
                  <a:srgbClr val="002060"/>
                </a:solidFill>
              </a:rPr>
              <a:t>market</a:t>
            </a:r>
            <a:r>
              <a:rPr lang="de-DE" dirty="0">
                <a:solidFill>
                  <a:srgbClr val="002060"/>
                </a:solidFill>
              </a:rPr>
              <a:t> </a:t>
            </a:r>
            <a:r>
              <a:rPr lang="de-DE" dirty="0" err="1">
                <a:solidFill>
                  <a:srgbClr val="002060"/>
                </a:solidFill>
              </a:rPr>
              <a:t>clearing</a:t>
            </a:r>
            <a:r>
              <a:rPr lang="de-DE" dirty="0">
                <a:solidFill>
                  <a:srgbClr val="002060"/>
                </a:solidFill>
              </a:rPr>
              <a:t> </a:t>
            </a:r>
            <a:r>
              <a:rPr lang="de-DE" dirty="0" err="1">
                <a:solidFill>
                  <a:srgbClr val="002060"/>
                </a:solidFill>
              </a:rPr>
              <a:t>price</a:t>
            </a:r>
            <a:r>
              <a:rPr lang="de-DE" dirty="0">
                <a:solidFill>
                  <a:srgbClr val="002060"/>
                </a:solidFill>
              </a:rPr>
              <a:t> </a:t>
            </a:r>
            <a:r>
              <a:rPr lang="de-DE" dirty="0" err="1">
                <a:solidFill>
                  <a:srgbClr val="002060"/>
                </a:solidFill>
              </a:rPr>
              <a:t>equals</a:t>
            </a:r>
            <a:r>
              <a:rPr lang="de-DE" dirty="0">
                <a:solidFill>
                  <a:srgbClr val="002060"/>
                </a:solidFill>
              </a:rPr>
              <a:t> </a:t>
            </a:r>
            <a:r>
              <a:rPr lang="de-DE" dirty="0" err="1">
                <a:solidFill>
                  <a:srgbClr val="002060"/>
                </a:solidFill>
              </a:rPr>
              <a:t>the</a:t>
            </a:r>
            <a:r>
              <a:rPr lang="de-DE" dirty="0">
                <a:solidFill>
                  <a:srgbClr val="002060"/>
                </a:solidFill>
              </a:rPr>
              <a:t> marginal </a:t>
            </a:r>
            <a:r>
              <a:rPr lang="de-DE" dirty="0" err="1">
                <a:solidFill>
                  <a:srgbClr val="002060"/>
                </a:solidFill>
              </a:rPr>
              <a:t>cost</a:t>
            </a:r>
            <a:r>
              <a:rPr lang="de-DE" dirty="0">
                <a:solidFill>
                  <a:srgbClr val="002060"/>
                </a:solidFill>
              </a:rPr>
              <a:t> </a:t>
            </a:r>
            <a:r>
              <a:rPr lang="de-DE" dirty="0" err="1">
                <a:solidFill>
                  <a:srgbClr val="002060"/>
                </a:solidFill>
              </a:rPr>
              <a:t>of</a:t>
            </a:r>
            <a:r>
              <a:rPr lang="de-DE" dirty="0">
                <a:solidFill>
                  <a:srgbClr val="002060"/>
                </a:solidFill>
              </a:rPr>
              <a:t> </a:t>
            </a:r>
            <a:r>
              <a:rPr lang="de-DE" dirty="0" err="1">
                <a:solidFill>
                  <a:srgbClr val="002060"/>
                </a:solidFill>
              </a:rPr>
              <a:t>the</a:t>
            </a:r>
            <a:r>
              <a:rPr lang="de-DE" dirty="0">
                <a:solidFill>
                  <a:srgbClr val="002060"/>
                </a:solidFill>
              </a:rPr>
              <a:t> last (i.e. </a:t>
            </a:r>
            <a:r>
              <a:rPr lang="de-DE" dirty="0" err="1">
                <a:solidFill>
                  <a:srgbClr val="002060"/>
                </a:solidFill>
              </a:rPr>
              <a:t>most</a:t>
            </a:r>
            <a:r>
              <a:rPr lang="de-DE" dirty="0">
                <a:solidFill>
                  <a:srgbClr val="002060"/>
                </a:solidFill>
              </a:rPr>
              <a:t> expensive) </a:t>
            </a:r>
            <a:r>
              <a:rPr lang="de-DE" dirty="0" err="1">
                <a:solidFill>
                  <a:srgbClr val="002060"/>
                </a:solidFill>
              </a:rPr>
              <a:t>generation</a:t>
            </a:r>
            <a:r>
              <a:rPr lang="de-DE" dirty="0">
                <a:solidFill>
                  <a:srgbClr val="002060"/>
                </a:solidFill>
              </a:rPr>
              <a:t> </a:t>
            </a:r>
            <a:r>
              <a:rPr lang="de-DE" dirty="0" err="1">
                <a:solidFill>
                  <a:srgbClr val="002060"/>
                </a:solidFill>
              </a:rPr>
              <a:t>unit</a:t>
            </a:r>
            <a:r>
              <a:rPr lang="de-DE" dirty="0">
                <a:solidFill>
                  <a:srgbClr val="002060"/>
                </a:solidFill>
              </a:rPr>
              <a:t> </a:t>
            </a:r>
            <a:r>
              <a:rPr lang="de-DE" dirty="0" err="1">
                <a:solidFill>
                  <a:srgbClr val="002060"/>
                </a:solidFill>
              </a:rPr>
              <a:t>required</a:t>
            </a:r>
            <a:r>
              <a:rPr lang="de-DE" dirty="0">
                <a:solidFill>
                  <a:srgbClr val="002060"/>
                </a:solidFill>
              </a:rPr>
              <a:t> </a:t>
            </a:r>
            <a:r>
              <a:rPr lang="de-DE" dirty="0" err="1">
                <a:solidFill>
                  <a:srgbClr val="002060"/>
                </a:solidFill>
              </a:rPr>
              <a:t>for</a:t>
            </a:r>
            <a:r>
              <a:rPr lang="de-DE" dirty="0">
                <a:solidFill>
                  <a:srgbClr val="002060"/>
                </a:solidFill>
              </a:rPr>
              <a:t> </a:t>
            </a:r>
            <a:r>
              <a:rPr lang="de-DE" dirty="0" err="1">
                <a:solidFill>
                  <a:srgbClr val="002060"/>
                </a:solidFill>
              </a:rPr>
              <a:t>matching</a:t>
            </a:r>
            <a:r>
              <a:rPr lang="de-DE" dirty="0">
                <a:solidFill>
                  <a:srgbClr val="002060"/>
                </a:solidFill>
              </a:rPr>
              <a:t> </a:t>
            </a:r>
            <a:r>
              <a:rPr lang="de-DE" dirty="0" err="1">
                <a:solidFill>
                  <a:srgbClr val="002060"/>
                </a:solidFill>
              </a:rPr>
              <a:t>the</a:t>
            </a:r>
            <a:r>
              <a:rPr lang="de-DE" dirty="0">
                <a:solidFill>
                  <a:srgbClr val="002060"/>
                </a:solidFill>
              </a:rPr>
              <a:t> </a:t>
            </a:r>
            <a:r>
              <a:rPr lang="de-DE" dirty="0" err="1">
                <a:solidFill>
                  <a:srgbClr val="002060"/>
                </a:solidFill>
              </a:rPr>
              <a:t>load</a:t>
            </a:r>
            <a:r>
              <a:rPr lang="de-DE" dirty="0">
                <a:solidFill>
                  <a:srgbClr val="002060"/>
                </a:solidFill>
              </a:rPr>
              <a:t>.</a:t>
            </a:r>
          </a:p>
        </p:txBody>
      </p:sp>
    </p:spTree>
    <p:extLst>
      <p:ext uri="{BB962C8B-B14F-4D97-AF65-F5344CB8AC3E}">
        <p14:creationId xmlns:p14="http://schemas.microsoft.com/office/powerpoint/2010/main" val="3885789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en-US" dirty="0"/>
              <a:t>Merit Order Effect of Renewables</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26</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7633999"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4942101"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6285890"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3773443"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3059832"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7242319" cy="3576131"/>
            <a:chOff x="475" y="2273"/>
            <a:chExt cx="3390"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flipV="1">
              <a:off x="690" y="3603"/>
              <a:ext cx="3175" cy="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11">
            <a:extLst>
              <a:ext uri="{FF2B5EF4-FFF2-40B4-BE49-F238E27FC236}">
                <a16:creationId xmlns:a16="http://schemas.microsoft.com/office/drawing/2014/main" id="{FC265FD8-F057-4E07-8417-2789964CC0A6}"/>
              </a:ext>
            </a:extLst>
          </p:cNvPr>
          <p:cNvSpPr>
            <a:spLocks noChangeArrowheads="1"/>
          </p:cNvSpPr>
          <p:nvPr/>
        </p:nvSpPr>
        <p:spPr bwMode="auto">
          <a:xfrm>
            <a:off x="1630393" y="5306347"/>
            <a:ext cx="1416557" cy="262189"/>
          </a:xfrm>
          <a:prstGeom prst="rect">
            <a:avLst/>
          </a:prstGeom>
          <a:solidFill>
            <a:srgbClr val="008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Renewables</a:t>
            </a:r>
          </a:p>
        </p:txBody>
      </p:sp>
    </p:spTree>
    <p:extLst>
      <p:ext uri="{BB962C8B-B14F-4D97-AF65-F5344CB8AC3E}">
        <p14:creationId xmlns:p14="http://schemas.microsoft.com/office/powerpoint/2010/main" val="3405257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27</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11">
            <a:extLst>
              <a:ext uri="{FF2B5EF4-FFF2-40B4-BE49-F238E27FC236}">
                <a16:creationId xmlns:a16="http://schemas.microsoft.com/office/drawing/2014/main" id="{3E937B90-EAFA-4DCB-ACC8-AB8D2633CCC3}"/>
              </a:ext>
            </a:extLst>
          </p:cNvPr>
          <p:cNvSpPr>
            <a:spLocks noChangeArrowheads="1"/>
          </p:cNvSpPr>
          <p:nvPr/>
        </p:nvSpPr>
        <p:spPr bwMode="auto">
          <a:xfrm>
            <a:off x="3497771" y="3109292"/>
            <a:ext cx="1416557" cy="262189"/>
          </a:xfrm>
          <a:prstGeom prst="rect">
            <a:avLst/>
          </a:prstGeom>
          <a:solidFill>
            <a:srgbClr val="008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Renewables</a:t>
            </a:r>
          </a:p>
        </p:txBody>
      </p:sp>
      <p:sp>
        <p:nvSpPr>
          <p:cNvPr id="28" name="Line 16">
            <a:extLst>
              <a:ext uri="{FF2B5EF4-FFF2-40B4-BE49-F238E27FC236}">
                <a16:creationId xmlns:a16="http://schemas.microsoft.com/office/drawing/2014/main" id="{3F8E3CA0-0B8F-4D38-AE36-03DDBB2B8B79}"/>
              </a:ext>
            </a:extLst>
          </p:cNvPr>
          <p:cNvSpPr>
            <a:spLocks noChangeShapeType="1"/>
          </p:cNvSpPr>
          <p:nvPr/>
        </p:nvSpPr>
        <p:spPr bwMode="auto">
          <a:xfrm>
            <a:off x="2533880" y="2552313"/>
            <a:ext cx="2553768" cy="2216899"/>
          </a:xfrm>
          <a:prstGeom prst="line">
            <a:avLst/>
          </a:prstGeom>
          <a:noFill/>
          <a:ln w="28575">
            <a:solidFill>
              <a:schemeClr val="bg1">
                <a:lumMod val="50000"/>
              </a:schemeClr>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9" name="Text Box 19">
            <a:extLst>
              <a:ext uri="{FF2B5EF4-FFF2-40B4-BE49-F238E27FC236}">
                <a16:creationId xmlns:a16="http://schemas.microsoft.com/office/drawing/2014/main" id="{C2595259-23A1-4932-ACDC-EA2149272CC5}"/>
              </a:ext>
            </a:extLst>
          </p:cNvPr>
          <p:cNvSpPr txBox="1">
            <a:spLocks noChangeArrowheads="1"/>
          </p:cNvSpPr>
          <p:nvPr/>
        </p:nvSpPr>
        <p:spPr bwMode="auto">
          <a:xfrm>
            <a:off x="1172009" y="1963975"/>
            <a:ext cx="1515093" cy="646331"/>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chemeClr val="bg1">
                    <a:lumMod val="50000"/>
                  </a:schemeClr>
                </a:solidFill>
                <a:effectLst/>
                <a:uLnTx/>
                <a:uFillTx/>
                <a:latin typeface="Arial" charset="0"/>
              </a:rPr>
              <a:t>Residual Load</a:t>
            </a:r>
          </a:p>
        </p:txBody>
      </p:sp>
    </p:spTree>
    <p:extLst>
      <p:ext uri="{BB962C8B-B14F-4D97-AF65-F5344CB8AC3E}">
        <p14:creationId xmlns:p14="http://schemas.microsoft.com/office/powerpoint/2010/main" val="665401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 - Impact </a:t>
            </a:r>
            <a:r>
              <a:rPr lang="de-DE" dirty="0" err="1"/>
              <a:t>of</a:t>
            </a:r>
            <a:r>
              <a:rPr lang="de-DE" dirty="0"/>
              <a:t> CO</a:t>
            </a:r>
            <a:r>
              <a:rPr lang="de-DE" baseline="-25000" dirty="0"/>
              <a:t>2 </a:t>
            </a:r>
            <a:r>
              <a:rPr lang="de-DE" dirty="0"/>
              <a:t>– Prices</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28</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4862459" y="4461391"/>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3515377" y="4081349"/>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4">
            <a:extLst>
              <a:ext uri="{FF2B5EF4-FFF2-40B4-BE49-F238E27FC236}">
                <a16:creationId xmlns:a16="http://schemas.microsoft.com/office/drawing/2014/main" id="{3401F4F3-ED7F-41D5-8BEF-EFDE68C66454}"/>
              </a:ext>
            </a:extLst>
          </p:cNvPr>
          <p:cNvSpPr>
            <a:spLocks noChangeArrowheads="1"/>
          </p:cNvSpPr>
          <p:nvPr/>
        </p:nvSpPr>
        <p:spPr bwMode="auto">
          <a:xfrm>
            <a:off x="4868217" y="3350323"/>
            <a:ext cx="1322724" cy="1107651"/>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-Price</a:t>
            </a:r>
          </a:p>
        </p:txBody>
      </p:sp>
      <p:sp>
        <p:nvSpPr>
          <p:cNvPr id="28" name="Rectangle 4">
            <a:extLst>
              <a:ext uri="{FF2B5EF4-FFF2-40B4-BE49-F238E27FC236}">
                <a16:creationId xmlns:a16="http://schemas.microsoft.com/office/drawing/2014/main" id="{BD76A167-05C4-4FF9-A23F-183C7D1AB1FA}"/>
              </a:ext>
            </a:extLst>
          </p:cNvPr>
          <p:cNvSpPr>
            <a:spLocks noChangeArrowheads="1"/>
          </p:cNvSpPr>
          <p:nvPr/>
        </p:nvSpPr>
        <p:spPr bwMode="auto">
          <a:xfrm>
            <a:off x="3512950" y="3645028"/>
            <a:ext cx="1337661" cy="436320"/>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-Price</a:t>
            </a:r>
          </a:p>
        </p:txBody>
      </p:sp>
      <p:sp>
        <p:nvSpPr>
          <p:cNvPr id="29" name="Rectangle 4">
            <a:extLst>
              <a:ext uri="{FF2B5EF4-FFF2-40B4-BE49-F238E27FC236}">
                <a16:creationId xmlns:a16="http://schemas.microsoft.com/office/drawing/2014/main" id="{89340976-4289-4488-8B47-C7208513DCA9}"/>
              </a:ext>
            </a:extLst>
          </p:cNvPr>
          <p:cNvSpPr>
            <a:spLocks noChangeArrowheads="1"/>
          </p:cNvSpPr>
          <p:nvPr/>
        </p:nvSpPr>
        <p:spPr bwMode="auto">
          <a:xfrm>
            <a:off x="6205213" y="2164969"/>
            <a:ext cx="621158" cy="766838"/>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a:t>
            </a:r>
          </a:p>
          <a:p>
            <a:pPr fontAlgn="auto">
              <a:spcBef>
                <a:spcPts val="0"/>
              </a:spcBef>
              <a:spcAft>
                <a:spcPts val="0"/>
              </a:spcAft>
            </a:pPr>
            <a:r>
              <a:rPr lang="en-US" sz="1600" b="1" dirty="0">
                <a:solidFill>
                  <a:prstClr val="black"/>
                </a:solidFill>
                <a:latin typeface="Arial" charset="0"/>
              </a:rPr>
              <a:t>Price</a:t>
            </a:r>
          </a:p>
        </p:txBody>
      </p:sp>
      <p:sp>
        <p:nvSpPr>
          <p:cNvPr id="30" name="Rectangle 4">
            <a:extLst>
              <a:ext uri="{FF2B5EF4-FFF2-40B4-BE49-F238E27FC236}">
                <a16:creationId xmlns:a16="http://schemas.microsoft.com/office/drawing/2014/main" id="{0CAB91DD-9DD9-4DA4-B2CF-750C14F8EB05}"/>
              </a:ext>
            </a:extLst>
          </p:cNvPr>
          <p:cNvSpPr>
            <a:spLocks noChangeArrowheads="1"/>
          </p:cNvSpPr>
          <p:nvPr/>
        </p:nvSpPr>
        <p:spPr bwMode="auto">
          <a:xfrm>
            <a:off x="1630919" y="3347932"/>
            <a:ext cx="1852820" cy="744008"/>
          </a:xfrm>
          <a:prstGeom prst="rect">
            <a:avLst/>
          </a:prstGeom>
          <a:solidFill>
            <a:srgbClr val="FFFF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Windfall-</a:t>
            </a:r>
          </a:p>
          <a:p>
            <a:pPr fontAlgn="auto">
              <a:spcBef>
                <a:spcPts val="0"/>
              </a:spcBef>
              <a:spcAft>
                <a:spcPts val="0"/>
              </a:spcAft>
            </a:pPr>
            <a:r>
              <a:rPr lang="en-US" sz="1600" b="1" dirty="0">
                <a:solidFill>
                  <a:prstClr val="black"/>
                </a:solidFill>
                <a:latin typeface="Arial" charset="0"/>
              </a:rPr>
              <a:t>Profit</a:t>
            </a:r>
          </a:p>
        </p:txBody>
      </p:sp>
      <p:sp>
        <p:nvSpPr>
          <p:cNvPr id="32" name="Rectangle 4">
            <a:extLst>
              <a:ext uri="{FF2B5EF4-FFF2-40B4-BE49-F238E27FC236}">
                <a16:creationId xmlns:a16="http://schemas.microsoft.com/office/drawing/2014/main" id="{162F93F2-EB77-4BBE-A25B-E74D086C9AAC}"/>
              </a:ext>
            </a:extLst>
          </p:cNvPr>
          <p:cNvSpPr>
            <a:spLocks noChangeArrowheads="1"/>
          </p:cNvSpPr>
          <p:nvPr/>
        </p:nvSpPr>
        <p:spPr bwMode="auto">
          <a:xfrm>
            <a:off x="3512950" y="3351628"/>
            <a:ext cx="1349506" cy="293399"/>
          </a:xfrm>
          <a:prstGeom prst="rect">
            <a:avLst/>
          </a:prstGeom>
          <a:solidFill>
            <a:srgbClr val="FFFF00">
              <a:alpha val="29000"/>
            </a:srgbClr>
          </a:solidFill>
          <a:ln w="9525">
            <a:noFill/>
            <a:miter lim="800000"/>
            <a:headEnd/>
            <a:tailEnd/>
          </a:ln>
          <a:effectLst/>
        </p:spPr>
        <p:txBody>
          <a:bodyPr wrap="none" anchor="ctr"/>
          <a:lstStyle/>
          <a:p>
            <a:pPr fontAlgn="auto">
              <a:spcBef>
                <a:spcPts val="0"/>
              </a:spcBef>
              <a:spcAft>
                <a:spcPts val="0"/>
              </a:spcAft>
            </a:pPr>
            <a:r>
              <a:rPr lang="en-US" sz="1050" b="1" dirty="0">
                <a:solidFill>
                  <a:prstClr val="black"/>
                </a:solidFill>
                <a:latin typeface="Arial" charset="0"/>
              </a:rPr>
              <a:t>Windfall-Profit</a:t>
            </a:r>
          </a:p>
        </p:txBody>
      </p:sp>
    </p:spTree>
    <p:extLst>
      <p:ext uri="{BB962C8B-B14F-4D97-AF65-F5344CB8AC3E}">
        <p14:creationId xmlns:p14="http://schemas.microsoft.com/office/powerpoint/2010/main" val="1877848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A3D76-96AF-4D24-A42A-73D20F3184C7}"/>
              </a:ext>
            </a:extLst>
          </p:cNvPr>
          <p:cNvSpPr>
            <a:spLocks noGrp="1"/>
          </p:cNvSpPr>
          <p:nvPr>
            <p:ph type="title"/>
          </p:nvPr>
        </p:nvSpPr>
        <p:spPr>
          <a:xfrm>
            <a:off x="539750" y="1379753"/>
            <a:ext cx="8061325" cy="358560"/>
          </a:xfrm>
        </p:spPr>
        <p:txBody>
          <a:bodyPr/>
          <a:lstStyle/>
          <a:p>
            <a:r>
              <a:rPr lang="de-DE" dirty="0"/>
              <a:t>Task 1) Load Duration </a:t>
            </a:r>
            <a:r>
              <a:rPr lang="de-DE" dirty="0" err="1"/>
              <a:t>Curve</a:t>
            </a:r>
            <a:endParaRPr lang="de-DE" dirty="0"/>
          </a:p>
        </p:txBody>
      </p:sp>
      <p:sp>
        <p:nvSpPr>
          <p:cNvPr id="3" name="Inhaltsplatzhalter 2">
            <a:extLst>
              <a:ext uri="{FF2B5EF4-FFF2-40B4-BE49-F238E27FC236}">
                <a16:creationId xmlns:a16="http://schemas.microsoft.com/office/drawing/2014/main" id="{35948BA4-5C92-43EF-A296-F673A90452B9}"/>
              </a:ext>
            </a:extLst>
          </p:cNvPr>
          <p:cNvSpPr>
            <a:spLocks noGrp="1"/>
          </p:cNvSpPr>
          <p:nvPr>
            <p:ph idx="1"/>
          </p:nvPr>
        </p:nvSpPr>
        <p:spPr/>
        <p:txBody>
          <a:bodyPr/>
          <a:lstStyle/>
          <a:p>
            <a:r>
              <a:rPr lang="en-US" sz="1600" dirty="0"/>
              <a:t>The peak load in a power system is 16 000 MW. Other load values and their durations in a year are given in the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0">
              <a:buFont typeface="+mj-lt"/>
              <a:buAutoNum type="alphaLcParenR"/>
            </a:pPr>
            <a:r>
              <a:rPr lang="en-US" dirty="0"/>
              <a:t>Sketch a </a:t>
            </a:r>
            <a:r>
              <a:rPr lang="en-US" b="1" dirty="0"/>
              <a:t>load duration curve</a:t>
            </a:r>
            <a:r>
              <a:rPr lang="en-US" dirty="0"/>
              <a:t>.</a:t>
            </a:r>
            <a:endParaRPr lang="de-DE" dirty="0"/>
          </a:p>
          <a:p>
            <a:pPr lvl="0">
              <a:buFont typeface="+mj-lt"/>
              <a:buAutoNum type="alphaLcParenR"/>
            </a:pPr>
            <a:r>
              <a:rPr lang="en-US" dirty="0"/>
              <a:t>What are the limitations of electricity market analyses based on a load duration curve?</a:t>
            </a:r>
            <a:endParaRPr lang="de-DE" dirty="0"/>
          </a:p>
          <a:p>
            <a:pPr lvl="0">
              <a:buFont typeface="+mj-lt"/>
              <a:buAutoNum type="alphaLcParenR"/>
            </a:pPr>
            <a:r>
              <a:rPr lang="en-US" dirty="0"/>
              <a:t>What is the so called “</a:t>
            </a:r>
            <a:r>
              <a:rPr lang="en-US" b="1" dirty="0"/>
              <a:t>residual load</a:t>
            </a:r>
            <a:r>
              <a:rPr lang="en-US" dirty="0"/>
              <a:t>” and what does it imply?</a:t>
            </a:r>
            <a:endParaRPr lang="de-DE" dirty="0"/>
          </a:p>
          <a:p>
            <a:endParaRPr lang="de-DE" sz="1600" dirty="0"/>
          </a:p>
        </p:txBody>
      </p:sp>
      <p:sp>
        <p:nvSpPr>
          <p:cNvPr id="5" name="Foliennummernplatzhalter 4">
            <a:extLst>
              <a:ext uri="{FF2B5EF4-FFF2-40B4-BE49-F238E27FC236}">
                <a16:creationId xmlns:a16="http://schemas.microsoft.com/office/drawing/2014/main" id="{0CA8BF24-C536-4D56-A8C4-4B5E312C82B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29</a:t>
            </a:fld>
            <a:endParaRPr lang="de-DE" altLang="de-DE" dirty="0"/>
          </a:p>
        </p:txBody>
      </p:sp>
      <p:graphicFrame>
        <p:nvGraphicFramePr>
          <p:cNvPr id="8" name="Tabelle 7">
            <a:extLst>
              <a:ext uri="{FF2B5EF4-FFF2-40B4-BE49-F238E27FC236}">
                <a16:creationId xmlns:a16="http://schemas.microsoft.com/office/drawing/2014/main" id="{E1F7A614-42F7-4614-A926-22CF1C0F71CF}"/>
              </a:ext>
            </a:extLst>
          </p:cNvPr>
          <p:cNvGraphicFramePr>
            <a:graphicFrameLocks noGrp="1"/>
          </p:cNvGraphicFramePr>
          <p:nvPr/>
        </p:nvGraphicFramePr>
        <p:xfrm>
          <a:off x="3318551" y="2686040"/>
          <a:ext cx="2503721" cy="1463040"/>
        </p:xfrm>
        <a:graphic>
          <a:graphicData uri="http://schemas.openxmlformats.org/drawingml/2006/table">
            <a:tbl>
              <a:tblPr firstRow="1" firstCol="1" bandRow="1"/>
              <a:tblGrid>
                <a:gridCol w="1241422">
                  <a:extLst>
                    <a:ext uri="{9D8B030D-6E8A-4147-A177-3AD203B41FA5}">
                      <a16:colId xmlns:a16="http://schemas.microsoft.com/office/drawing/2014/main" val="3485595903"/>
                    </a:ext>
                  </a:extLst>
                </a:gridCol>
                <a:gridCol w="1262299">
                  <a:extLst>
                    <a:ext uri="{9D8B030D-6E8A-4147-A177-3AD203B41FA5}">
                      <a16:colId xmlns:a16="http://schemas.microsoft.com/office/drawing/2014/main" val="3015966542"/>
                    </a:ext>
                  </a:extLst>
                </a:gridCol>
              </a:tblGrid>
              <a:tr h="0">
                <a:tc>
                  <a:txBody>
                    <a:bodyPr/>
                    <a:lstStyle/>
                    <a:p>
                      <a:pPr algn="ctr">
                        <a:spcAft>
                          <a:spcPts val="0"/>
                        </a:spcAft>
                      </a:pPr>
                      <a:r>
                        <a:rPr lang="en-US" sz="1600" b="1" i="1">
                          <a:effectLst/>
                          <a:latin typeface="+mn-lt"/>
                          <a:ea typeface="Times New Roman" panose="02020603050405020304" pitchFamily="18" charset="0"/>
                        </a:rPr>
                        <a:t>Load [MW]</a:t>
                      </a:r>
                      <a:endParaRPr lang="de-DE" sz="1600">
                        <a:effectLst/>
                        <a:latin typeface="+mn-lt"/>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1">
                          <a:effectLst/>
                          <a:latin typeface="+mn-lt"/>
                          <a:ea typeface="Times New Roman" panose="02020603050405020304" pitchFamily="18" charset="0"/>
                        </a:rPr>
                        <a:t>Duration [h]</a:t>
                      </a:r>
                      <a:endParaRPr lang="de-DE" sz="16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670229"/>
                  </a:ext>
                </a:extLst>
              </a:tr>
              <a:tr h="0">
                <a:tc>
                  <a:txBody>
                    <a:bodyPr/>
                    <a:lstStyle/>
                    <a:p>
                      <a:pPr algn="r">
                        <a:spcAft>
                          <a:spcPts val="0"/>
                        </a:spcAft>
                      </a:pPr>
                      <a:r>
                        <a:rPr lang="en-US" sz="1600">
                          <a:effectLst/>
                          <a:latin typeface="+mn-lt"/>
                          <a:ea typeface="Times New Roman" panose="02020603050405020304" pitchFamily="18" charset="0"/>
                        </a:rPr>
                        <a:t>≥ 12 000</a:t>
                      </a:r>
                      <a:endParaRPr lang="de-DE" sz="1600">
                        <a:effectLst/>
                        <a:latin typeface="+mn-lt"/>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a:effectLst/>
                          <a:latin typeface="+mn-lt"/>
                          <a:ea typeface="Times New Roman" panose="02020603050405020304" pitchFamily="18" charset="0"/>
                        </a:rPr>
                        <a:t>1 500</a:t>
                      </a:r>
                      <a:endParaRPr lang="de-DE" sz="16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0281640"/>
                  </a:ext>
                </a:extLst>
              </a:tr>
              <a:tr h="0">
                <a:tc>
                  <a:txBody>
                    <a:bodyPr/>
                    <a:lstStyle/>
                    <a:p>
                      <a:pPr algn="r">
                        <a:spcAft>
                          <a:spcPts val="0"/>
                        </a:spcAft>
                      </a:pPr>
                      <a:r>
                        <a:rPr lang="en-US" sz="1600">
                          <a:effectLst/>
                          <a:latin typeface="+mn-lt"/>
                          <a:ea typeface="Times New Roman" panose="02020603050405020304" pitchFamily="18" charset="0"/>
                        </a:rPr>
                        <a:t>≥ 8 000</a:t>
                      </a:r>
                      <a:endParaRPr lang="de-DE" sz="1600">
                        <a:effectLst/>
                        <a:latin typeface="+mn-lt"/>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effectLst/>
                          <a:latin typeface="+mn-lt"/>
                          <a:ea typeface="Times New Roman" panose="02020603050405020304" pitchFamily="18" charset="0"/>
                        </a:rPr>
                        <a:t>4 500</a:t>
                      </a:r>
                      <a:endParaRPr lang="de-DE" sz="16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03432492"/>
                  </a:ext>
                </a:extLst>
              </a:tr>
              <a:tr h="0">
                <a:tc>
                  <a:txBody>
                    <a:bodyPr/>
                    <a:lstStyle/>
                    <a:p>
                      <a:pPr algn="r">
                        <a:spcAft>
                          <a:spcPts val="0"/>
                        </a:spcAft>
                      </a:pPr>
                      <a:r>
                        <a:rPr lang="en-US" sz="1600">
                          <a:effectLst/>
                          <a:latin typeface="+mn-lt"/>
                          <a:ea typeface="Times New Roman" panose="02020603050405020304" pitchFamily="18" charset="0"/>
                        </a:rPr>
                        <a:t>≥ 6 500</a:t>
                      </a:r>
                      <a:endParaRPr lang="de-DE" sz="1600">
                        <a:effectLst/>
                        <a:latin typeface="+mn-lt"/>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effectLst/>
                          <a:latin typeface="+mn-lt"/>
                          <a:ea typeface="Times New Roman" panose="02020603050405020304" pitchFamily="18" charset="0"/>
                        </a:rPr>
                        <a:t>7 000</a:t>
                      </a:r>
                      <a:endParaRPr lang="de-DE" sz="16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93018706"/>
                  </a:ext>
                </a:extLst>
              </a:tr>
              <a:tr h="0">
                <a:tc>
                  <a:txBody>
                    <a:bodyPr/>
                    <a:lstStyle/>
                    <a:p>
                      <a:pPr algn="r">
                        <a:spcAft>
                          <a:spcPts val="0"/>
                        </a:spcAft>
                      </a:pPr>
                      <a:r>
                        <a:rPr lang="en-US" sz="1600">
                          <a:effectLst/>
                          <a:latin typeface="+mn-lt"/>
                          <a:ea typeface="Times New Roman" panose="02020603050405020304" pitchFamily="18" charset="0"/>
                        </a:rPr>
                        <a:t>≥ 4 000</a:t>
                      </a:r>
                      <a:endParaRPr lang="de-DE" sz="1600">
                        <a:effectLst/>
                        <a:latin typeface="+mn-lt"/>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mn-lt"/>
                          <a:ea typeface="Times New Roman" panose="02020603050405020304" pitchFamily="18" charset="0"/>
                        </a:rPr>
                        <a:t>8 760</a:t>
                      </a:r>
                      <a:endParaRPr lang="de-DE" sz="16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21377"/>
                  </a:ext>
                </a:extLst>
              </a:tr>
            </a:tbl>
          </a:graphicData>
        </a:graphic>
      </p:graphicFrame>
    </p:spTree>
    <p:extLst>
      <p:ext uri="{BB962C8B-B14F-4D97-AF65-F5344CB8AC3E}">
        <p14:creationId xmlns:p14="http://schemas.microsoft.com/office/powerpoint/2010/main" val="48987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err="1"/>
              <a:t>Electricity</a:t>
            </a:r>
            <a:r>
              <a:rPr lang="de-DE" dirty="0"/>
              <a:t> </a:t>
            </a:r>
            <a:r>
              <a:rPr lang="de-DE" dirty="0" err="1"/>
              <a:t>demand</a:t>
            </a:r>
            <a:r>
              <a:rPr lang="de-DE" dirty="0"/>
              <a:t>: Load </a:t>
            </a:r>
            <a:r>
              <a:rPr lang="de-DE" dirty="0" err="1"/>
              <a:t>duration</a:t>
            </a:r>
            <a:r>
              <a:rPr lang="de-DE" dirty="0"/>
              <a:t> </a:t>
            </a:r>
            <a:r>
              <a:rPr lang="de-DE" dirty="0" err="1"/>
              <a:t>curve</a:t>
            </a:r>
            <a:endParaRPr lang="de-DE" dirty="0"/>
          </a:p>
          <a:p>
            <a:pPr>
              <a:buFont typeface="Arial" panose="020B0604020202020204" pitchFamily="34" charset="0"/>
              <a:buChar char="•"/>
            </a:pPr>
            <a:r>
              <a:rPr lang="de-DE" dirty="0" err="1"/>
              <a:t>Electricity</a:t>
            </a:r>
            <a:r>
              <a:rPr lang="de-DE" dirty="0"/>
              <a:t> </a:t>
            </a:r>
            <a:r>
              <a:rPr lang="de-DE" dirty="0" err="1"/>
              <a:t>supply</a:t>
            </a:r>
            <a:r>
              <a:rPr lang="de-DE" dirty="0"/>
              <a:t>: Merit </a:t>
            </a:r>
            <a:r>
              <a:rPr lang="de-DE" dirty="0" err="1"/>
              <a:t>order</a:t>
            </a:r>
            <a:endParaRPr lang="de-DE" dirty="0"/>
          </a:p>
          <a:p>
            <a:pPr>
              <a:buFont typeface="Arial" panose="020B0604020202020204" pitchFamily="34" charset="0"/>
              <a:buChar char="•"/>
            </a:pPr>
            <a:r>
              <a:rPr lang="de-DE" dirty="0" err="1"/>
              <a:t>Electricity</a:t>
            </a:r>
            <a:r>
              <a:rPr lang="de-DE" dirty="0"/>
              <a:t> </a:t>
            </a:r>
            <a:r>
              <a:rPr lang="de-DE" dirty="0" err="1"/>
              <a:t>value</a:t>
            </a:r>
            <a:r>
              <a:rPr lang="de-DE" dirty="0"/>
              <a:t> </a:t>
            </a:r>
            <a:r>
              <a:rPr lang="de-DE" dirty="0" err="1"/>
              <a:t>chain</a:t>
            </a:r>
            <a:endParaRPr lang="de-DE" dirty="0"/>
          </a:p>
          <a:p>
            <a:pPr>
              <a:buFont typeface="Arial" panose="020B0604020202020204" pitchFamily="34" charset="0"/>
              <a:buChar char="•"/>
            </a:pPr>
            <a:r>
              <a:rPr lang="de-DE" dirty="0"/>
              <a:t>Market </a:t>
            </a:r>
            <a:r>
              <a:rPr lang="de-DE" dirty="0" err="1"/>
              <a:t>participants</a:t>
            </a:r>
            <a:endParaRPr lang="de-DE" dirty="0"/>
          </a:p>
          <a:p>
            <a:pPr>
              <a:buFont typeface="Arial" panose="020B0604020202020204" pitchFamily="34" charset="0"/>
              <a:buChar char="•"/>
            </a:pPr>
            <a:r>
              <a:rPr lang="de-DE" dirty="0"/>
              <a:t>Market </a:t>
            </a:r>
            <a:r>
              <a:rPr lang="de-DE" dirty="0" err="1"/>
              <a:t>structures</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 – Electricity Markets Fundamentals</a:t>
            </a:r>
          </a:p>
        </p:txBody>
      </p:sp>
    </p:spTree>
    <p:extLst>
      <p:ext uri="{BB962C8B-B14F-4D97-AF65-F5344CB8AC3E}">
        <p14:creationId xmlns:p14="http://schemas.microsoft.com/office/powerpoint/2010/main" val="127050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A3D76-96AF-4D24-A42A-73D20F3184C7}"/>
              </a:ext>
            </a:extLst>
          </p:cNvPr>
          <p:cNvSpPr>
            <a:spLocks noGrp="1"/>
          </p:cNvSpPr>
          <p:nvPr>
            <p:ph type="title"/>
          </p:nvPr>
        </p:nvSpPr>
        <p:spPr>
          <a:xfrm>
            <a:off x="539750" y="1379753"/>
            <a:ext cx="8061325" cy="358560"/>
          </a:xfrm>
        </p:spPr>
        <p:txBody>
          <a:bodyPr/>
          <a:lstStyle/>
          <a:p>
            <a:r>
              <a:rPr lang="de-DE" dirty="0"/>
              <a:t>Task 1) Load Duration </a:t>
            </a:r>
            <a:r>
              <a:rPr lang="de-DE" dirty="0" err="1"/>
              <a:t>Curve</a:t>
            </a:r>
            <a:endParaRPr lang="de-DE" dirty="0"/>
          </a:p>
        </p:txBody>
      </p:sp>
      <p:sp>
        <p:nvSpPr>
          <p:cNvPr id="3" name="Inhaltsplatzhalter 2">
            <a:extLst>
              <a:ext uri="{FF2B5EF4-FFF2-40B4-BE49-F238E27FC236}">
                <a16:creationId xmlns:a16="http://schemas.microsoft.com/office/drawing/2014/main" id="{35948BA4-5C92-43EF-A296-F673A90452B9}"/>
              </a:ext>
            </a:extLst>
          </p:cNvPr>
          <p:cNvSpPr>
            <a:spLocks noGrp="1"/>
          </p:cNvSpPr>
          <p:nvPr>
            <p:ph idx="1"/>
          </p:nvPr>
        </p:nvSpPr>
        <p:spPr/>
        <p:txBody>
          <a:bodyPr/>
          <a:lstStyle/>
          <a:p>
            <a:r>
              <a:rPr lang="en-US" sz="1600" dirty="0"/>
              <a:t>The peak load in a power system is 16 000 MW. Other load values and their durations in a year are given in Table 1.</a:t>
            </a:r>
          </a:p>
          <a:p>
            <a:pPr lvl="0">
              <a:buFont typeface="+mj-lt"/>
              <a:buAutoNum type="alphaLcParenR"/>
            </a:pPr>
            <a:r>
              <a:rPr lang="en-US" dirty="0"/>
              <a:t>Sketch a </a:t>
            </a:r>
            <a:r>
              <a:rPr lang="en-US" b="1" dirty="0"/>
              <a:t>load duration curve</a:t>
            </a:r>
            <a:r>
              <a:rPr lang="en-US" dirty="0"/>
              <a:t>.</a:t>
            </a:r>
            <a:endParaRPr lang="de-DE" dirty="0"/>
          </a:p>
          <a:p>
            <a:endParaRPr lang="de-DE" sz="1600" dirty="0"/>
          </a:p>
        </p:txBody>
      </p:sp>
      <p:sp>
        <p:nvSpPr>
          <p:cNvPr id="4" name="Fußzeilenplatzhalter 3">
            <a:extLst>
              <a:ext uri="{FF2B5EF4-FFF2-40B4-BE49-F238E27FC236}">
                <a16:creationId xmlns:a16="http://schemas.microsoft.com/office/drawing/2014/main" id="{2F6A9B94-4D77-4153-8529-41C90218A071}"/>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0CA8BF24-C536-4D56-A8C4-4B5E312C82B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30</a:t>
            </a:fld>
            <a:endParaRPr lang="de-DE" altLang="de-DE" dirty="0"/>
          </a:p>
        </p:txBody>
      </p:sp>
      <p:graphicFrame>
        <p:nvGraphicFramePr>
          <p:cNvPr id="8" name="Tabelle 7">
            <a:extLst>
              <a:ext uri="{FF2B5EF4-FFF2-40B4-BE49-F238E27FC236}">
                <a16:creationId xmlns:a16="http://schemas.microsoft.com/office/drawing/2014/main" id="{E1F7A614-42F7-4614-A926-22CF1C0F71CF}"/>
              </a:ext>
            </a:extLst>
          </p:cNvPr>
          <p:cNvGraphicFramePr>
            <a:graphicFrameLocks noGrp="1"/>
          </p:cNvGraphicFramePr>
          <p:nvPr>
            <p:extLst>
              <p:ext uri="{D42A27DB-BD31-4B8C-83A1-F6EECF244321}">
                <p14:modId xmlns:p14="http://schemas.microsoft.com/office/powerpoint/2010/main" val="596120293"/>
              </p:ext>
            </p:extLst>
          </p:nvPr>
        </p:nvGraphicFramePr>
        <p:xfrm>
          <a:off x="4716016" y="147637"/>
          <a:ext cx="2503721" cy="1463040"/>
        </p:xfrm>
        <a:graphic>
          <a:graphicData uri="http://schemas.openxmlformats.org/drawingml/2006/table">
            <a:tbl>
              <a:tblPr firstRow="1" firstCol="1" bandRow="1"/>
              <a:tblGrid>
                <a:gridCol w="1241422">
                  <a:extLst>
                    <a:ext uri="{9D8B030D-6E8A-4147-A177-3AD203B41FA5}">
                      <a16:colId xmlns:a16="http://schemas.microsoft.com/office/drawing/2014/main" val="3485595903"/>
                    </a:ext>
                  </a:extLst>
                </a:gridCol>
                <a:gridCol w="1262299">
                  <a:extLst>
                    <a:ext uri="{9D8B030D-6E8A-4147-A177-3AD203B41FA5}">
                      <a16:colId xmlns:a16="http://schemas.microsoft.com/office/drawing/2014/main" val="3015966542"/>
                    </a:ext>
                  </a:extLst>
                </a:gridCol>
              </a:tblGrid>
              <a:tr h="0">
                <a:tc>
                  <a:txBody>
                    <a:bodyPr/>
                    <a:lstStyle/>
                    <a:p>
                      <a:pPr algn="ctr">
                        <a:spcAft>
                          <a:spcPts val="0"/>
                        </a:spcAft>
                      </a:pPr>
                      <a:r>
                        <a:rPr lang="en-US" sz="1600" b="1" i="1" dirty="0">
                          <a:effectLst/>
                          <a:latin typeface="+mn-lt"/>
                          <a:ea typeface="Times New Roman" panose="02020603050405020304" pitchFamily="18" charset="0"/>
                        </a:rPr>
                        <a:t>Load [MW]</a:t>
                      </a:r>
                      <a:endParaRPr lang="de-DE" sz="1600" dirty="0">
                        <a:effectLst/>
                        <a:latin typeface="+mn-lt"/>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1">
                          <a:effectLst/>
                          <a:latin typeface="+mn-lt"/>
                          <a:ea typeface="Times New Roman" panose="02020603050405020304" pitchFamily="18" charset="0"/>
                        </a:rPr>
                        <a:t>Duration [h]</a:t>
                      </a:r>
                      <a:endParaRPr lang="de-DE" sz="16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670229"/>
                  </a:ext>
                </a:extLst>
              </a:tr>
              <a:tr h="0">
                <a:tc>
                  <a:txBody>
                    <a:bodyPr/>
                    <a:lstStyle/>
                    <a:p>
                      <a:pPr algn="r">
                        <a:spcAft>
                          <a:spcPts val="0"/>
                        </a:spcAft>
                      </a:pPr>
                      <a:r>
                        <a:rPr lang="en-US" sz="1600">
                          <a:effectLst/>
                          <a:latin typeface="+mn-lt"/>
                          <a:ea typeface="Times New Roman" panose="02020603050405020304" pitchFamily="18" charset="0"/>
                        </a:rPr>
                        <a:t>≥ 12 000</a:t>
                      </a:r>
                      <a:endParaRPr lang="de-DE" sz="1600">
                        <a:effectLst/>
                        <a:latin typeface="+mn-lt"/>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1600">
                          <a:effectLst/>
                          <a:latin typeface="+mn-lt"/>
                          <a:ea typeface="Times New Roman" panose="02020603050405020304" pitchFamily="18" charset="0"/>
                        </a:rPr>
                        <a:t>1 500</a:t>
                      </a:r>
                      <a:endParaRPr lang="de-DE" sz="16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0281640"/>
                  </a:ext>
                </a:extLst>
              </a:tr>
              <a:tr h="0">
                <a:tc>
                  <a:txBody>
                    <a:bodyPr/>
                    <a:lstStyle/>
                    <a:p>
                      <a:pPr algn="r">
                        <a:spcAft>
                          <a:spcPts val="0"/>
                        </a:spcAft>
                      </a:pPr>
                      <a:r>
                        <a:rPr lang="en-US" sz="1600">
                          <a:effectLst/>
                          <a:latin typeface="+mn-lt"/>
                          <a:ea typeface="Times New Roman" panose="02020603050405020304" pitchFamily="18" charset="0"/>
                        </a:rPr>
                        <a:t>≥ 8 000</a:t>
                      </a:r>
                      <a:endParaRPr lang="de-DE" sz="1600">
                        <a:effectLst/>
                        <a:latin typeface="+mn-lt"/>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effectLst/>
                          <a:latin typeface="+mn-lt"/>
                          <a:ea typeface="Times New Roman" panose="02020603050405020304" pitchFamily="18" charset="0"/>
                        </a:rPr>
                        <a:t>4 500</a:t>
                      </a:r>
                      <a:endParaRPr lang="de-DE" sz="16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03432492"/>
                  </a:ext>
                </a:extLst>
              </a:tr>
              <a:tr h="0">
                <a:tc>
                  <a:txBody>
                    <a:bodyPr/>
                    <a:lstStyle/>
                    <a:p>
                      <a:pPr algn="r">
                        <a:spcAft>
                          <a:spcPts val="0"/>
                        </a:spcAft>
                      </a:pPr>
                      <a:r>
                        <a:rPr lang="en-US" sz="1600">
                          <a:effectLst/>
                          <a:latin typeface="+mn-lt"/>
                          <a:ea typeface="Times New Roman" panose="02020603050405020304" pitchFamily="18" charset="0"/>
                        </a:rPr>
                        <a:t>≥ 6 500</a:t>
                      </a:r>
                      <a:endParaRPr lang="de-DE" sz="1600">
                        <a:effectLst/>
                        <a:latin typeface="+mn-lt"/>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n-US" sz="1600">
                          <a:effectLst/>
                          <a:latin typeface="+mn-lt"/>
                          <a:ea typeface="Times New Roman" panose="02020603050405020304" pitchFamily="18" charset="0"/>
                        </a:rPr>
                        <a:t>7 000</a:t>
                      </a:r>
                      <a:endParaRPr lang="de-DE" sz="16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93018706"/>
                  </a:ext>
                </a:extLst>
              </a:tr>
              <a:tr h="0">
                <a:tc>
                  <a:txBody>
                    <a:bodyPr/>
                    <a:lstStyle/>
                    <a:p>
                      <a:pPr algn="r">
                        <a:spcAft>
                          <a:spcPts val="0"/>
                        </a:spcAft>
                      </a:pPr>
                      <a:r>
                        <a:rPr lang="en-US" sz="1600">
                          <a:effectLst/>
                          <a:latin typeface="+mn-lt"/>
                          <a:ea typeface="Times New Roman" panose="02020603050405020304" pitchFamily="18" charset="0"/>
                        </a:rPr>
                        <a:t>≥ 4 000</a:t>
                      </a:r>
                      <a:endParaRPr lang="de-DE" sz="1600">
                        <a:effectLst/>
                        <a:latin typeface="+mn-lt"/>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r">
                        <a:spcAft>
                          <a:spcPts val="0"/>
                        </a:spcAft>
                      </a:pPr>
                      <a:r>
                        <a:rPr lang="en-US" sz="1600" dirty="0">
                          <a:effectLst/>
                          <a:latin typeface="+mn-lt"/>
                          <a:ea typeface="Times New Roman" panose="02020603050405020304" pitchFamily="18" charset="0"/>
                        </a:rPr>
                        <a:t>8 760</a:t>
                      </a:r>
                      <a:endParaRPr lang="de-DE" sz="16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21377"/>
                  </a:ext>
                </a:extLst>
              </a:tr>
            </a:tbl>
          </a:graphicData>
        </a:graphic>
      </p:graphicFrame>
      <p:graphicFrame>
        <p:nvGraphicFramePr>
          <p:cNvPr id="9" name="Diagramm 8">
            <a:extLst>
              <a:ext uri="{FF2B5EF4-FFF2-40B4-BE49-F238E27FC236}">
                <a16:creationId xmlns:a16="http://schemas.microsoft.com/office/drawing/2014/main" id="{BA2E0CF1-A894-4918-AA62-DC92201C05BF}"/>
              </a:ext>
            </a:extLst>
          </p:cNvPr>
          <p:cNvGraphicFramePr>
            <a:graphicFrameLocks/>
          </p:cNvGraphicFramePr>
          <p:nvPr/>
        </p:nvGraphicFramePr>
        <p:xfrm>
          <a:off x="539750" y="2842793"/>
          <a:ext cx="8061324" cy="3867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6735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A3D76-96AF-4D24-A42A-73D20F3184C7}"/>
              </a:ext>
            </a:extLst>
          </p:cNvPr>
          <p:cNvSpPr>
            <a:spLocks noGrp="1"/>
          </p:cNvSpPr>
          <p:nvPr>
            <p:ph type="title"/>
          </p:nvPr>
        </p:nvSpPr>
        <p:spPr>
          <a:xfrm>
            <a:off x="539750" y="1379753"/>
            <a:ext cx="8061325" cy="358560"/>
          </a:xfrm>
        </p:spPr>
        <p:txBody>
          <a:bodyPr/>
          <a:lstStyle/>
          <a:p>
            <a:r>
              <a:rPr lang="de-DE" dirty="0"/>
              <a:t>Task 1) Load Duration </a:t>
            </a:r>
            <a:r>
              <a:rPr lang="de-DE" dirty="0" err="1"/>
              <a:t>Curve</a:t>
            </a:r>
            <a:endParaRPr lang="de-DE" dirty="0"/>
          </a:p>
        </p:txBody>
      </p:sp>
      <p:sp>
        <p:nvSpPr>
          <p:cNvPr id="3" name="Inhaltsplatzhalter 2">
            <a:extLst>
              <a:ext uri="{FF2B5EF4-FFF2-40B4-BE49-F238E27FC236}">
                <a16:creationId xmlns:a16="http://schemas.microsoft.com/office/drawing/2014/main" id="{35948BA4-5C92-43EF-A296-F673A90452B9}"/>
              </a:ext>
            </a:extLst>
          </p:cNvPr>
          <p:cNvSpPr>
            <a:spLocks noGrp="1"/>
          </p:cNvSpPr>
          <p:nvPr>
            <p:ph idx="1"/>
          </p:nvPr>
        </p:nvSpPr>
        <p:spPr/>
        <p:txBody>
          <a:bodyPr/>
          <a:lstStyle/>
          <a:p>
            <a:pPr lvl="0">
              <a:lnSpc>
                <a:spcPts val="1800"/>
              </a:lnSpc>
              <a:buFont typeface="+mj-lt"/>
              <a:buAutoNum type="alphaLcParenR" startAt="2"/>
            </a:pPr>
            <a:r>
              <a:rPr lang="en-US" dirty="0"/>
              <a:t>What are the limitations of electricity market analyses based on a load duration curve?</a:t>
            </a:r>
          </a:p>
          <a:p>
            <a:pPr marL="0" lvl="0" indent="0">
              <a:lnSpc>
                <a:spcPts val="1800"/>
              </a:lnSpc>
            </a:pPr>
            <a:endParaRPr lang="en-US" sz="1600" dirty="0">
              <a:solidFill>
                <a:srgbClr val="002060"/>
              </a:solidFill>
            </a:endParaRPr>
          </a:p>
          <a:p>
            <a:pPr marL="0" lvl="0" indent="0">
              <a:lnSpc>
                <a:spcPts val="1800"/>
              </a:lnSpc>
            </a:pPr>
            <a:endParaRPr lang="en-US" sz="1600" dirty="0">
              <a:solidFill>
                <a:srgbClr val="002060"/>
              </a:solidFill>
            </a:endParaRPr>
          </a:p>
          <a:p>
            <a:pPr marL="0" lvl="0" indent="0">
              <a:lnSpc>
                <a:spcPts val="1800"/>
              </a:lnSpc>
            </a:pPr>
            <a:endParaRPr lang="en-US" sz="1600" dirty="0">
              <a:solidFill>
                <a:srgbClr val="002060"/>
              </a:solidFill>
            </a:endParaRPr>
          </a:p>
          <a:p>
            <a:pPr marL="0" lvl="0" indent="0">
              <a:lnSpc>
                <a:spcPts val="1800"/>
              </a:lnSpc>
            </a:pPr>
            <a:endParaRPr lang="en-US" sz="1600" dirty="0">
              <a:solidFill>
                <a:srgbClr val="002060"/>
              </a:solidFill>
            </a:endParaRPr>
          </a:p>
          <a:p>
            <a:pPr marL="0" lvl="0" indent="0">
              <a:lnSpc>
                <a:spcPts val="1800"/>
              </a:lnSpc>
            </a:pPr>
            <a:endParaRPr lang="en-US" sz="1600" dirty="0">
              <a:solidFill>
                <a:srgbClr val="002060"/>
              </a:solidFill>
            </a:endParaRPr>
          </a:p>
          <a:p>
            <a:pPr marL="0" lvl="0" indent="0">
              <a:lnSpc>
                <a:spcPts val="1800"/>
              </a:lnSpc>
            </a:pPr>
            <a:endParaRPr lang="en-US" sz="1600" dirty="0">
              <a:solidFill>
                <a:srgbClr val="002060"/>
              </a:solidFill>
            </a:endParaRPr>
          </a:p>
          <a:p>
            <a:pPr marL="0" lvl="0" indent="0">
              <a:lnSpc>
                <a:spcPts val="1800"/>
              </a:lnSpc>
            </a:pPr>
            <a:r>
              <a:rPr lang="en-US" dirty="0"/>
              <a:t>c) What is the so called “residual load” and what does it imply?</a:t>
            </a:r>
          </a:p>
          <a:p>
            <a:pPr marL="0" indent="0">
              <a:lnSpc>
                <a:spcPts val="1800"/>
              </a:lnSpc>
            </a:pPr>
            <a:endParaRPr lang="de-DE" sz="1600" dirty="0">
              <a:solidFill>
                <a:srgbClr val="002060"/>
              </a:solidFill>
            </a:endParaRPr>
          </a:p>
        </p:txBody>
      </p:sp>
      <p:sp>
        <p:nvSpPr>
          <p:cNvPr id="5" name="Foliennummernplatzhalter 4">
            <a:extLst>
              <a:ext uri="{FF2B5EF4-FFF2-40B4-BE49-F238E27FC236}">
                <a16:creationId xmlns:a16="http://schemas.microsoft.com/office/drawing/2014/main" id="{0CA8BF24-C536-4D56-A8C4-4B5E312C82BD}"/>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31</a:t>
            </a:fld>
            <a:endParaRPr lang="de-DE" altLang="de-DE" dirty="0"/>
          </a:p>
        </p:txBody>
      </p:sp>
    </p:spTree>
    <p:extLst>
      <p:ext uri="{BB962C8B-B14F-4D97-AF65-F5344CB8AC3E}">
        <p14:creationId xmlns:p14="http://schemas.microsoft.com/office/powerpoint/2010/main" val="2881096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757B1-F2E7-447B-8072-2F2FC4438676}"/>
              </a:ext>
            </a:extLst>
          </p:cNvPr>
          <p:cNvSpPr>
            <a:spLocks noGrp="1"/>
          </p:cNvSpPr>
          <p:nvPr>
            <p:ph type="title"/>
          </p:nvPr>
        </p:nvSpPr>
        <p:spPr/>
        <p:txBody>
          <a:bodyPr/>
          <a:lstStyle/>
          <a:p>
            <a:r>
              <a:rPr lang="de-DE" dirty="0">
                <a:latin typeface="+mn-lt"/>
              </a:rPr>
              <a:t>Load and Residual Load</a:t>
            </a:r>
            <a:br>
              <a:rPr lang="de-DE" dirty="0">
                <a:latin typeface="+mn-lt"/>
              </a:rPr>
            </a:br>
            <a:endParaRPr lang="de-DE" sz="1800" dirty="0">
              <a:latin typeface="+mn-lt"/>
            </a:endParaRPr>
          </a:p>
        </p:txBody>
      </p:sp>
      <p:sp>
        <p:nvSpPr>
          <p:cNvPr id="5" name="Foliennummernplatzhalter 4">
            <a:extLst>
              <a:ext uri="{FF2B5EF4-FFF2-40B4-BE49-F238E27FC236}">
                <a16:creationId xmlns:a16="http://schemas.microsoft.com/office/drawing/2014/main" id="{C0F9C7DD-E86C-4102-BEC6-1A11A1B8777A}"/>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32</a:t>
            </a:fld>
            <a:endParaRPr lang="de-DE" altLang="de-DE" dirty="0">
              <a:latin typeface="+mn-lt"/>
            </a:endParaRPr>
          </a:p>
        </p:txBody>
      </p:sp>
      <p:graphicFrame>
        <p:nvGraphicFramePr>
          <p:cNvPr id="7" name="Diagramm 6">
            <a:extLst>
              <a:ext uri="{FF2B5EF4-FFF2-40B4-BE49-F238E27FC236}">
                <a16:creationId xmlns:a16="http://schemas.microsoft.com/office/drawing/2014/main" id="{51DF3965-BD81-4B38-A73D-98ED6F8DE0ED}"/>
              </a:ext>
            </a:extLst>
          </p:cNvPr>
          <p:cNvGraphicFramePr>
            <a:graphicFrameLocks/>
          </p:cNvGraphicFramePr>
          <p:nvPr/>
        </p:nvGraphicFramePr>
        <p:xfrm>
          <a:off x="179512" y="1750219"/>
          <a:ext cx="8639175"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8" name="Pfeil nach rechts 22">
            <a:extLst>
              <a:ext uri="{FF2B5EF4-FFF2-40B4-BE49-F238E27FC236}">
                <a16:creationId xmlns:a16="http://schemas.microsoft.com/office/drawing/2014/main" id="{955C1E31-3AD3-41B9-9A6D-15CCBD1C2425}"/>
              </a:ext>
            </a:extLst>
          </p:cNvPr>
          <p:cNvSpPr/>
          <p:nvPr/>
        </p:nvSpPr>
        <p:spPr bwMode="auto">
          <a:xfrm rot="5400000">
            <a:off x="4074947" y="3517609"/>
            <a:ext cx="580039" cy="300544"/>
          </a:xfrm>
          <a:prstGeom prst="rightArrow">
            <a:avLst>
              <a:gd name="adj1" fmla="val 43386"/>
              <a:gd name="adj2" fmla="val 66213"/>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mn-lt"/>
            </a:endParaRPr>
          </a:p>
        </p:txBody>
      </p:sp>
      <p:sp>
        <p:nvSpPr>
          <p:cNvPr id="9" name="Freihandform 23">
            <a:extLst>
              <a:ext uri="{FF2B5EF4-FFF2-40B4-BE49-F238E27FC236}">
                <a16:creationId xmlns:a16="http://schemas.microsoft.com/office/drawing/2014/main" id="{12935594-9B3F-437D-A72B-059B931A3218}"/>
              </a:ext>
            </a:extLst>
          </p:cNvPr>
          <p:cNvSpPr/>
          <p:nvPr/>
        </p:nvSpPr>
        <p:spPr>
          <a:xfrm>
            <a:off x="1112962" y="2397919"/>
            <a:ext cx="7362825" cy="1743075"/>
          </a:xfrm>
          <a:custGeom>
            <a:avLst/>
            <a:gdLst>
              <a:gd name="connsiteX0" fmla="*/ 0 w 7362825"/>
              <a:gd name="connsiteY0" fmla="*/ 0 h 1743075"/>
              <a:gd name="connsiteX1" fmla="*/ 1638300 w 7362825"/>
              <a:gd name="connsiteY1" fmla="*/ 581025 h 1743075"/>
              <a:gd name="connsiteX2" fmla="*/ 4733925 w 7362825"/>
              <a:gd name="connsiteY2" fmla="*/ 952500 h 1743075"/>
              <a:gd name="connsiteX3" fmla="*/ 6619875 w 7362825"/>
              <a:gd name="connsiteY3" fmla="*/ 1171575 h 1743075"/>
              <a:gd name="connsiteX4" fmla="*/ 7362825 w 7362825"/>
              <a:gd name="connsiteY4" fmla="*/ 1743075 h 1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825" h="1743075">
                <a:moveTo>
                  <a:pt x="0" y="0"/>
                </a:moveTo>
                <a:cubicBezTo>
                  <a:pt x="424656" y="211137"/>
                  <a:pt x="849313" y="422275"/>
                  <a:pt x="1638300" y="581025"/>
                </a:cubicBezTo>
                <a:cubicBezTo>
                  <a:pt x="2427287" y="739775"/>
                  <a:pt x="4733925" y="952500"/>
                  <a:pt x="4733925" y="952500"/>
                </a:cubicBezTo>
                <a:cubicBezTo>
                  <a:pt x="5564187" y="1050925"/>
                  <a:pt x="6181725" y="1039813"/>
                  <a:pt x="6619875" y="1171575"/>
                </a:cubicBezTo>
                <a:cubicBezTo>
                  <a:pt x="7058025" y="1303338"/>
                  <a:pt x="7210425" y="1523206"/>
                  <a:pt x="7362825" y="1743075"/>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0" name="Textfeld 9">
            <a:extLst>
              <a:ext uri="{FF2B5EF4-FFF2-40B4-BE49-F238E27FC236}">
                <a16:creationId xmlns:a16="http://schemas.microsoft.com/office/drawing/2014/main" id="{1B723820-7552-47B5-BD7D-9F1CD66FD414}"/>
              </a:ext>
            </a:extLst>
          </p:cNvPr>
          <p:cNvSpPr txBox="1"/>
          <p:nvPr/>
        </p:nvSpPr>
        <p:spPr>
          <a:xfrm>
            <a:off x="5448689" y="3005688"/>
            <a:ext cx="1440160" cy="338554"/>
          </a:xfrm>
          <a:prstGeom prst="rect">
            <a:avLst/>
          </a:prstGeom>
          <a:noFill/>
        </p:spPr>
        <p:txBody>
          <a:bodyPr wrap="square" rtlCol="0">
            <a:spAutoFit/>
          </a:bodyPr>
          <a:lstStyle/>
          <a:p>
            <a:r>
              <a:rPr lang="de-DE" sz="1600" dirty="0">
                <a:solidFill>
                  <a:srgbClr val="C00000"/>
                </a:solidFill>
                <a:latin typeface="+mn-lt"/>
              </a:rPr>
              <a:t>Load</a:t>
            </a:r>
          </a:p>
        </p:txBody>
      </p:sp>
      <p:sp>
        <p:nvSpPr>
          <p:cNvPr id="11" name="Textfeld 10">
            <a:extLst>
              <a:ext uri="{FF2B5EF4-FFF2-40B4-BE49-F238E27FC236}">
                <a16:creationId xmlns:a16="http://schemas.microsoft.com/office/drawing/2014/main" id="{0209C813-9ADE-45CA-812A-ACF290983E55}"/>
              </a:ext>
            </a:extLst>
          </p:cNvPr>
          <p:cNvSpPr txBox="1"/>
          <p:nvPr/>
        </p:nvSpPr>
        <p:spPr>
          <a:xfrm>
            <a:off x="4454591" y="3457856"/>
            <a:ext cx="4021195" cy="461665"/>
          </a:xfrm>
          <a:prstGeom prst="rect">
            <a:avLst/>
          </a:prstGeom>
          <a:noFill/>
        </p:spPr>
        <p:txBody>
          <a:bodyPr wrap="square" rtlCol="0">
            <a:spAutoFit/>
          </a:bodyPr>
          <a:lstStyle/>
          <a:p>
            <a:pPr algn="l"/>
            <a:r>
              <a:rPr lang="en-US" dirty="0">
                <a:solidFill>
                  <a:schemeClr val="bg2">
                    <a:lumMod val="50000"/>
                  </a:schemeClr>
                </a:solidFill>
                <a:latin typeface="+mn-lt"/>
              </a:rPr>
              <a:t>reduced by must-run</a:t>
            </a:r>
          </a:p>
          <a:p>
            <a:pPr algn="l"/>
            <a:r>
              <a:rPr lang="en-US" dirty="0">
                <a:solidFill>
                  <a:schemeClr val="bg2">
                    <a:lumMod val="50000"/>
                  </a:schemeClr>
                </a:solidFill>
                <a:latin typeface="+mn-lt"/>
              </a:rPr>
              <a:t>(RES, inflexible conventional technologies) </a:t>
            </a:r>
          </a:p>
        </p:txBody>
      </p:sp>
      <p:sp>
        <p:nvSpPr>
          <p:cNvPr id="12" name="Freihandform 26">
            <a:extLst>
              <a:ext uri="{FF2B5EF4-FFF2-40B4-BE49-F238E27FC236}">
                <a16:creationId xmlns:a16="http://schemas.microsoft.com/office/drawing/2014/main" id="{0341D179-DFEC-4E43-ABAA-E17F00A037CB}"/>
              </a:ext>
            </a:extLst>
          </p:cNvPr>
          <p:cNvSpPr/>
          <p:nvPr/>
        </p:nvSpPr>
        <p:spPr>
          <a:xfrm>
            <a:off x="4601833" y="4262248"/>
            <a:ext cx="3881059" cy="1333500"/>
          </a:xfrm>
          <a:custGeom>
            <a:avLst/>
            <a:gdLst>
              <a:gd name="connsiteX0" fmla="*/ 0 w 3894666"/>
              <a:gd name="connsiteY0" fmla="*/ 0 h 1333500"/>
              <a:gd name="connsiteX1" fmla="*/ 3873500 w 3894666"/>
              <a:gd name="connsiteY1" fmla="*/ 21166 h 1333500"/>
              <a:gd name="connsiteX2" fmla="*/ 3894666 w 3894666"/>
              <a:gd name="connsiteY2" fmla="*/ 1333500 h 1333500"/>
              <a:gd name="connsiteX3" fmla="*/ 3587750 w 3894666"/>
              <a:gd name="connsiteY3" fmla="*/ 1016000 h 1333500"/>
              <a:gd name="connsiteX4" fmla="*/ 3259666 w 3894666"/>
              <a:gd name="connsiteY4" fmla="*/ 846666 h 1333500"/>
              <a:gd name="connsiteX5" fmla="*/ 2794000 w 3894666"/>
              <a:gd name="connsiteY5" fmla="*/ 677333 h 1333500"/>
              <a:gd name="connsiteX6" fmla="*/ 2180166 w 3894666"/>
              <a:gd name="connsiteY6" fmla="*/ 508000 h 1333500"/>
              <a:gd name="connsiteX7" fmla="*/ 1566333 w 3894666"/>
              <a:gd name="connsiteY7" fmla="*/ 338666 h 1333500"/>
              <a:gd name="connsiteX8" fmla="*/ 994833 w 3894666"/>
              <a:gd name="connsiteY8" fmla="*/ 211666 h 1333500"/>
              <a:gd name="connsiteX9" fmla="*/ 402166 w 3894666"/>
              <a:gd name="connsiteY9" fmla="*/ 95250 h 1333500"/>
              <a:gd name="connsiteX10" fmla="*/ 0 w 3894666"/>
              <a:gd name="connsiteY10" fmla="*/ 0 h 1333500"/>
              <a:gd name="connsiteX0" fmla="*/ 0 w 3881059"/>
              <a:gd name="connsiteY0" fmla="*/ 0 h 1333500"/>
              <a:gd name="connsiteX1" fmla="*/ 3873500 w 3881059"/>
              <a:gd name="connsiteY1" fmla="*/ 21166 h 1333500"/>
              <a:gd name="connsiteX2" fmla="*/ 3881059 w 3881059"/>
              <a:gd name="connsiteY2" fmla="*/ 1333500 h 1333500"/>
              <a:gd name="connsiteX3" fmla="*/ 3587750 w 3881059"/>
              <a:gd name="connsiteY3" fmla="*/ 1016000 h 1333500"/>
              <a:gd name="connsiteX4" fmla="*/ 3259666 w 3881059"/>
              <a:gd name="connsiteY4" fmla="*/ 846666 h 1333500"/>
              <a:gd name="connsiteX5" fmla="*/ 2794000 w 3881059"/>
              <a:gd name="connsiteY5" fmla="*/ 677333 h 1333500"/>
              <a:gd name="connsiteX6" fmla="*/ 2180166 w 3881059"/>
              <a:gd name="connsiteY6" fmla="*/ 508000 h 1333500"/>
              <a:gd name="connsiteX7" fmla="*/ 1566333 w 3881059"/>
              <a:gd name="connsiteY7" fmla="*/ 338666 h 1333500"/>
              <a:gd name="connsiteX8" fmla="*/ 994833 w 3881059"/>
              <a:gd name="connsiteY8" fmla="*/ 211666 h 1333500"/>
              <a:gd name="connsiteX9" fmla="*/ 402166 w 3881059"/>
              <a:gd name="connsiteY9" fmla="*/ 95250 h 1333500"/>
              <a:gd name="connsiteX10" fmla="*/ 0 w 3881059"/>
              <a:gd name="connsiteY10" fmla="*/ 0 h 1333500"/>
              <a:gd name="connsiteX0" fmla="*/ 0 w 3881130"/>
              <a:gd name="connsiteY0" fmla="*/ 0 h 1333500"/>
              <a:gd name="connsiteX1" fmla="*/ 3880303 w 3881130"/>
              <a:gd name="connsiteY1" fmla="*/ 21166 h 1333500"/>
              <a:gd name="connsiteX2" fmla="*/ 3881059 w 3881130"/>
              <a:gd name="connsiteY2" fmla="*/ 1333500 h 1333500"/>
              <a:gd name="connsiteX3" fmla="*/ 3587750 w 3881130"/>
              <a:gd name="connsiteY3" fmla="*/ 1016000 h 1333500"/>
              <a:gd name="connsiteX4" fmla="*/ 3259666 w 3881130"/>
              <a:gd name="connsiteY4" fmla="*/ 846666 h 1333500"/>
              <a:gd name="connsiteX5" fmla="*/ 2794000 w 3881130"/>
              <a:gd name="connsiteY5" fmla="*/ 677333 h 1333500"/>
              <a:gd name="connsiteX6" fmla="*/ 2180166 w 3881130"/>
              <a:gd name="connsiteY6" fmla="*/ 508000 h 1333500"/>
              <a:gd name="connsiteX7" fmla="*/ 1566333 w 3881130"/>
              <a:gd name="connsiteY7" fmla="*/ 338666 h 1333500"/>
              <a:gd name="connsiteX8" fmla="*/ 994833 w 3881130"/>
              <a:gd name="connsiteY8" fmla="*/ 211666 h 1333500"/>
              <a:gd name="connsiteX9" fmla="*/ 402166 w 3881130"/>
              <a:gd name="connsiteY9" fmla="*/ 95250 h 1333500"/>
              <a:gd name="connsiteX10" fmla="*/ 0 w 3881130"/>
              <a:gd name="connsiteY10" fmla="*/ 0 h 1333500"/>
              <a:gd name="connsiteX0" fmla="*/ 0 w 3881130"/>
              <a:gd name="connsiteY0" fmla="*/ 0 h 1333500"/>
              <a:gd name="connsiteX1" fmla="*/ 3880303 w 3881130"/>
              <a:gd name="connsiteY1" fmla="*/ 21166 h 1333500"/>
              <a:gd name="connsiteX2" fmla="*/ 3881059 w 3881130"/>
              <a:gd name="connsiteY2" fmla="*/ 1333500 h 1333500"/>
              <a:gd name="connsiteX3" fmla="*/ 3587750 w 3881130"/>
              <a:gd name="connsiteY3" fmla="*/ 1016000 h 1333500"/>
              <a:gd name="connsiteX4" fmla="*/ 3259666 w 3881130"/>
              <a:gd name="connsiteY4" fmla="*/ 846666 h 1333500"/>
              <a:gd name="connsiteX5" fmla="*/ 2794000 w 3881130"/>
              <a:gd name="connsiteY5" fmla="*/ 677333 h 1333500"/>
              <a:gd name="connsiteX6" fmla="*/ 2180166 w 3881130"/>
              <a:gd name="connsiteY6" fmla="*/ 508000 h 1333500"/>
              <a:gd name="connsiteX7" fmla="*/ 1566333 w 3881130"/>
              <a:gd name="connsiteY7" fmla="*/ 338666 h 1333500"/>
              <a:gd name="connsiteX8" fmla="*/ 994833 w 3881130"/>
              <a:gd name="connsiteY8" fmla="*/ 211666 h 1333500"/>
              <a:gd name="connsiteX9" fmla="*/ 402166 w 3881130"/>
              <a:gd name="connsiteY9" fmla="*/ 95250 h 1333500"/>
              <a:gd name="connsiteX10" fmla="*/ 0 w 3881130"/>
              <a:gd name="connsiteY10" fmla="*/ 0 h 1333500"/>
              <a:gd name="connsiteX0" fmla="*/ 0 w 3881059"/>
              <a:gd name="connsiteY0" fmla="*/ 0 h 1333500"/>
              <a:gd name="connsiteX1" fmla="*/ 3874693 w 3881059"/>
              <a:gd name="connsiteY1" fmla="*/ 9947 h 1333500"/>
              <a:gd name="connsiteX2" fmla="*/ 3881059 w 3881059"/>
              <a:gd name="connsiteY2" fmla="*/ 1333500 h 1333500"/>
              <a:gd name="connsiteX3" fmla="*/ 3587750 w 3881059"/>
              <a:gd name="connsiteY3" fmla="*/ 1016000 h 1333500"/>
              <a:gd name="connsiteX4" fmla="*/ 3259666 w 3881059"/>
              <a:gd name="connsiteY4" fmla="*/ 846666 h 1333500"/>
              <a:gd name="connsiteX5" fmla="*/ 2794000 w 3881059"/>
              <a:gd name="connsiteY5" fmla="*/ 677333 h 1333500"/>
              <a:gd name="connsiteX6" fmla="*/ 2180166 w 3881059"/>
              <a:gd name="connsiteY6" fmla="*/ 508000 h 1333500"/>
              <a:gd name="connsiteX7" fmla="*/ 1566333 w 3881059"/>
              <a:gd name="connsiteY7" fmla="*/ 338666 h 1333500"/>
              <a:gd name="connsiteX8" fmla="*/ 994833 w 3881059"/>
              <a:gd name="connsiteY8" fmla="*/ 211666 h 1333500"/>
              <a:gd name="connsiteX9" fmla="*/ 402166 w 3881059"/>
              <a:gd name="connsiteY9" fmla="*/ 95250 h 1333500"/>
              <a:gd name="connsiteX10" fmla="*/ 0 w 3881059"/>
              <a:gd name="connsiteY10" fmla="*/ 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1059" h="1333500">
                <a:moveTo>
                  <a:pt x="0" y="0"/>
                </a:moveTo>
                <a:lnTo>
                  <a:pt x="3874693" y="9947"/>
                </a:lnTo>
                <a:cubicBezTo>
                  <a:pt x="3877213" y="447392"/>
                  <a:pt x="3878539" y="896055"/>
                  <a:pt x="3881059" y="1333500"/>
                </a:cubicBezTo>
                <a:lnTo>
                  <a:pt x="3587750" y="1016000"/>
                </a:lnTo>
                <a:lnTo>
                  <a:pt x="3259666" y="846666"/>
                </a:lnTo>
                <a:lnTo>
                  <a:pt x="2794000" y="677333"/>
                </a:lnTo>
                <a:lnTo>
                  <a:pt x="2180166" y="508000"/>
                </a:lnTo>
                <a:lnTo>
                  <a:pt x="1566333" y="338666"/>
                </a:lnTo>
                <a:lnTo>
                  <a:pt x="994833" y="211666"/>
                </a:lnTo>
                <a:lnTo>
                  <a:pt x="402166" y="95250"/>
                </a:lnTo>
                <a:lnTo>
                  <a:pt x="0" y="0"/>
                </a:lnTo>
                <a:close/>
              </a:path>
            </a:pathLst>
          </a:cu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3" name="Textfeld 12">
            <a:extLst>
              <a:ext uri="{FF2B5EF4-FFF2-40B4-BE49-F238E27FC236}">
                <a16:creationId xmlns:a16="http://schemas.microsoft.com/office/drawing/2014/main" id="{9A91A797-1BCB-412D-A13B-D9D9A00A3540}"/>
              </a:ext>
            </a:extLst>
          </p:cNvPr>
          <p:cNvSpPr txBox="1"/>
          <p:nvPr/>
        </p:nvSpPr>
        <p:spPr>
          <a:xfrm>
            <a:off x="4867925" y="3935178"/>
            <a:ext cx="2236101" cy="338554"/>
          </a:xfrm>
          <a:prstGeom prst="rect">
            <a:avLst/>
          </a:prstGeom>
          <a:noFill/>
        </p:spPr>
        <p:txBody>
          <a:bodyPr wrap="square" rtlCol="0">
            <a:spAutoFit/>
          </a:bodyPr>
          <a:lstStyle/>
          <a:p>
            <a:pPr algn="l"/>
            <a:r>
              <a:rPr lang="en-US" sz="1600" dirty="0">
                <a:solidFill>
                  <a:schemeClr val="bg2">
                    <a:lumMod val="50000"/>
                  </a:schemeClr>
                </a:solidFill>
                <a:latin typeface="+mn-lt"/>
              </a:rPr>
              <a:t>Residual Load </a:t>
            </a:r>
          </a:p>
        </p:txBody>
      </p:sp>
      <p:sp>
        <p:nvSpPr>
          <p:cNvPr id="14" name="Textfeld 13">
            <a:extLst>
              <a:ext uri="{FF2B5EF4-FFF2-40B4-BE49-F238E27FC236}">
                <a16:creationId xmlns:a16="http://schemas.microsoft.com/office/drawing/2014/main" id="{BD8022FA-0A80-40BF-8A3F-D9AEC73B5736}"/>
              </a:ext>
            </a:extLst>
          </p:cNvPr>
          <p:cNvSpPr txBox="1"/>
          <p:nvPr/>
        </p:nvSpPr>
        <p:spPr>
          <a:xfrm>
            <a:off x="7077611" y="4590444"/>
            <a:ext cx="1613514" cy="369332"/>
          </a:xfrm>
          <a:prstGeom prst="rect">
            <a:avLst/>
          </a:prstGeom>
          <a:noFill/>
        </p:spPr>
        <p:txBody>
          <a:bodyPr wrap="square" rtlCol="0">
            <a:spAutoFit/>
          </a:bodyPr>
          <a:lstStyle/>
          <a:p>
            <a:r>
              <a:rPr lang="de-DE" sz="1800" b="1" dirty="0">
                <a:solidFill>
                  <a:schemeClr val="bg1"/>
                </a:solidFill>
                <a:latin typeface="+mn-lt"/>
              </a:rPr>
              <a:t>Surplus</a:t>
            </a:r>
          </a:p>
        </p:txBody>
      </p:sp>
      <p:sp>
        <p:nvSpPr>
          <p:cNvPr id="15" name="Textfeld 14">
            <a:extLst>
              <a:ext uri="{FF2B5EF4-FFF2-40B4-BE49-F238E27FC236}">
                <a16:creationId xmlns:a16="http://schemas.microsoft.com/office/drawing/2014/main" id="{A1DF2DCA-B3C4-4604-A325-C53D7481B52C}"/>
              </a:ext>
            </a:extLst>
          </p:cNvPr>
          <p:cNvSpPr txBox="1"/>
          <p:nvPr/>
        </p:nvSpPr>
        <p:spPr>
          <a:xfrm>
            <a:off x="5448689" y="4820692"/>
            <a:ext cx="3165818" cy="1077218"/>
          </a:xfrm>
          <a:prstGeom prst="rect">
            <a:avLst/>
          </a:prstGeom>
          <a:noFill/>
        </p:spPr>
        <p:txBody>
          <a:bodyPr wrap="square" rtlCol="0">
            <a:spAutoFit/>
          </a:bodyPr>
          <a:lstStyle/>
          <a:p>
            <a:pPr algn="l"/>
            <a:r>
              <a:rPr lang="en-US" sz="1600" dirty="0">
                <a:solidFill>
                  <a:schemeClr val="bg2">
                    <a:lumMod val="50000"/>
                  </a:schemeClr>
                </a:solidFill>
                <a:latin typeface="+mn-lt"/>
              </a:rPr>
              <a:t>applicable for</a:t>
            </a:r>
          </a:p>
          <a:p>
            <a:pPr marL="285750" indent="-285750" algn="l">
              <a:buFont typeface="Arial" panose="020B0604020202020204" pitchFamily="34" charset="0"/>
              <a:buChar char="•"/>
            </a:pPr>
            <a:r>
              <a:rPr lang="en-US" sz="1600" dirty="0">
                <a:solidFill>
                  <a:schemeClr val="bg2">
                    <a:lumMod val="50000"/>
                  </a:schemeClr>
                </a:solidFill>
                <a:latin typeface="+mn-lt"/>
              </a:rPr>
              <a:t>storage charge</a:t>
            </a:r>
          </a:p>
          <a:p>
            <a:pPr marL="285750" indent="-285750" algn="l">
              <a:buFont typeface="Arial" panose="020B0604020202020204" pitchFamily="34" charset="0"/>
              <a:buChar char="•"/>
            </a:pPr>
            <a:r>
              <a:rPr lang="en-US" sz="1600" dirty="0">
                <a:solidFill>
                  <a:schemeClr val="bg2">
                    <a:lumMod val="50000"/>
                  </a:schemeClr>
                </a:solidFill>
                <a:latin typeface="+mn-lt"/>
              </a:rPr>
              <a:t>additional consumption: </a:t>
            </a:r>
            <a:r>
              <a:rPr lang="en-US" sz="1600" dirty="0" err="1">
                <a:solidFill>
                  <a:schemeClr val="bg2">
                    <a:lumMod val="50000"/>
                  </a:schemeClr>
                </a:solidFill>
                <a:latin typeface="+mn-lt"/>
              </a:rPr>
              <a:t>intersectoral</a:t>
            </a:r>
            <a:r>
              <a:rPr lang="en-US" sz="1600" dirty="0">
                <a:solidFill>
                  <a:schemeClr val="bg2">
                    <a:lumMod val="50000"/>
                  </a:schemeClr>
                </a:solidFill>
                <a:latin typeface="+mn-lt"/>
              </a:rPr>
              <a:t> technologies</a:t>
            </a:r>
          </a:p>
        </p:txBody>
      </p:sp>
      <p:sp>
        <p:nvSpPr>
          <p:cNvPr id="16" name="Textfeld 15">
            <a:extLst>
              <a:ext uri="{FF2B5EF4-FFF2-40B4-BE49-F238E27FC236}">
                <a16:creationId xmlns:a16="http://schemas.microsoft.com/office/drawing/2014/main" id="{7367B9CF-AE22-4CB1-81A7-02525D99FABF}"/>
              </a:ext>
            </a:extLst>
          </p:cNvPr>
          <p:cNvSpPr txBox="1"/>
          <p:nvPr/>
        </p:nvSpPr>
        <p:spPr>
          <a:xfrm>
            <a:off x="1437885" y="2963883"/>
            <a:ext cx="3165818" cy="830997"/>
          </a:xfrm>
          <a:prstGeom prst="rect">
            <a:avLst/>
          </a:prstGeom>
          <a:noFill/>
        </p:spPr>
        <p:txBody>
          <a:bodyPr wrap="square" rtlCol="0">
            <a:spAutoFit/>
          </a:bodyPr>
          <a:lstStyle/>
          <a:p>
            <a:pPr algn="l"/>
            <a:r>
              <a:rPr lang="en-US" sz="1600" dirty="0">
                <a:solidFill>
                  <a:schemeClr val="bg2">
                    <a:lumMod val="50000"/>
                  </a:schemeClr>
                </a:solidFill>
                <a:latin typeface="+mn-lt"/>
              </a:rPr>
              <a:t>to be covered by</a:t>
            </a:r>
          </a:p>
          <a:p>
            <a:pPr marL="285750" indent="-285750" algn="l">
              <a:buFont typeface="Arial" panose="020B0604020202020204" pitchFamily="34" charset="0"/>
              <a:buChar char="•"/>
            </a:pPr>
            <a:r>
              <a:rPr lang="en-US" sz="1600" dirty="0">
                <a:solidFill>
                  <a:schemeClr val="bg2">
                    <a:lumMod val="50000"/>
                  </a:schemeClr>
                </a:solidFill>
                <a:latin typeface="+mn-lt"/>
              </a:rPr>
              <a:t>adjustable generation</a:t>
            </a:r>
          </a:p>
          <a:p>
            <a:pPr marL="285750" indent="-285750" algn="l">
              <a:buFont typeface="Arial" panose="020B0604020202020204" pitchFamily="34" charset="0"/>
              <a:buChar char="•"/>
            </a:pPr>
            <a:r>
              <a:rPr lang="en-US" sz="1600" dirty="0">
                <a:solidFill>
                  <a:schemeClr val="bg2">
                    <a:lumMod val="50000"/>
                  </a:schemeClr>
                </a:solidFill>
                <a:latin typeface="+mn-lt"/>
              </a:rPr>
              <a:t>storage discharge</a:t>
            </a:r>
          </a:p>
        </p:txBody>
      </p:sp>
      <p:sp>
        <p:nvSpPr>
          <p:cNvPr id="17" name="Freihandform 31">
            <a:extLst>
              <a:ext uri="{FF2B5EF4-FFF2-40B4-BE49-F238E27FC236}">
                <a16:creationId xmlns:a16="http://schemas.microsoft.com/office/drawing/2014/main" id="{AABBC081-3B57-4ACD-B7CA-A54B83BDA412}"/>
              </a:ext>
            </a:extLst>
          </p:cNvPr>
          <p:cNvSpPr/>
          <p:nvPr/>
        </p:nvSpPr>
        <p:spPr bwMode="auto">
          <a:xfrm>
            <a:off x="1115122" y="2879439"/>
            <a:ext cx="3390437" cy="1387053"/>
          </a:xfrm>
          <a:custGeom>
            <a:avLst/>
            <a:gdLst>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56839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66779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86657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9251 w 3389971"/>
              <a:gd name="connsiteY4" fmla="*/ 970156 h 1382751"/>
              <a:gd name="connsiteX5" fmla="*/ 386657 w 3389971"/>
              <a:gd name="connsiteY5" fmla="*/ 840262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4227 w 3389971"/>
              <a:gd name="connsiteY4" fmla="*/ 985228 h 1382751"/>
              <a:gd name="connsiteX5" fmla="*/ 386657 w 3389971"/>
              <a:gd name="connsiteY5" fmla="*/ 840262 h 1382751"/>
              <a:gd name="connsiteX6" fmla="*/ 148602 w 3389971"/>
              <a:gd name="connsiteY6" fmla="*/ 667862 h 1382751"/>
              <a:gd name="connsiteX7" fmla="*/ 66907 w 3389971"/>
              <a:gd name="connsiteY7" fmla="*/ 479503 h 1382751"/>
              <a:gd name="connsiteX8" fmla="*/ 0 w 3389971"/>
              <a:gd name="connsiteY8" fmla="*/ 0 h 1382751"/>
              <a:gd name="connsiteX0" fmla="*/ 0 w 3431979"/>
              <a:gd name="connsiteY0" fmla="*/ 0 h 1398734"/>
              <a:gd name="connsiteX1" fmla="*/ 11151 w 3431979"/>
              <a:gd name="connsiteY1" fmla="*/ 1382751 h 1398734"/>
              <a:gd name="connsiteX2" fmla="*/ 3389971 w 3431979"/>
              <a:gd name="connsiteY2" fmla="*/ 1381991 h 1398734"/>
              <a:gd name="connsiteX3" fmla="*/ 1795346 w 3431979"/>
              <a:gd name="connsiteY3" fmla="*/ 1158625 h 1398734"/>
              <a:gd name="connsiteX4" fmla="*/ 794227 w 3431979"/>
              <a:gd name="connsiteY4" fmla="*/ 985228 h 1398734"/>
              <a:gd name="connsiteX5" fmla="*/ 386657 w 3431979"/>
              <a:gd name="connsiteY5" fmla="*/ 840262 h 1398734"/>
              <a:gd name="connsiteX6" fmla="*/ 148602 w 3431979"/>
              <a:gd name="connsiteY6" fmla="*/ 667862 h 1398734"/>
              <a:gd name="connsiteX7" fmla="*/ 66907 w 3431979"/>
              <a:gd name="connsiteY7" fmla="*/ 479503 h 1398734"/>
              <a:gd name="connsiteX8" fmla="*/ 0 w 3431979"/>
              <a:gd name="connsiteY8" fmla="*/ 0 h 1398734"/>
              <a:gd name="connsiteX0" fmla="*/ 0 w 3387981"/>
              <a:gd name="connsiteY0" fmla="*/ 0 h 1402528"/>
              <a:gd name="connsiteX1" fmla="*/ 11151 w 3387981"/>
              <a:gd name="connsiteY1" fmla="*/ 1382751 h 1402528"/>
              <a:gd name="connsiteX2" fmla="*/ 3344753 w 3387981"/>
              <a:gd name="connsiteY2" fmla="*/ 1387015 h 1402528"/>
              <a:gd name="connsiteX3" fmla="*/ 1795346 w 3387981"/>
              <a:gd name="connsiteY3" fmla="*/ 1158625 h 1402528"/>
              <a:gd name="connsiteX4" fmla="*/ 794227 w 3387981"/>
              <a:gd name="connsiteY4" fmla="*/ 985228 h 1402528"/>
              <a:gd name="connsiteX5" fmla="*/ 386657 w 3387981"/>
              <a:gd name="connsiteY5" fmla="*/ 840262 h 1402528"/>
              <a:gd name="connsiteX6" fmla="*/ 148602 w 3387981"/>
              <a:gd name="connsiteY6" fmla="*/ 667862 h 1402528"/>
              <a:gd name="connsiteX7" fmla="*/ 66907 w 3387981"/>
              <a:gd name="connsiteY7" fmla="*/ 479503 h 1402528"/>
              <a:gd name="connsiteX8" fmla="*/ 0 w 3387981"/>
              <a:gd name="connsiteY8" fmla="*/ 0 h 1402528"/>
              <a:gd name="connsiteX0" fmla="*/ 0 w 3390437"/>
              <a:gd name="connsiteY0" fmla="*/ 0 h 1387053"/>
              <a:gd name="connsiteX1" fmla="*/ 11151 w 3390437"/>
              <a:gd name="connsiteY1" fmla="*/ 1382751 h 1387053"/>
              <a:gd name="connsiteX2" fmla="*/ 3344753 w 3390437"/>
              <a:gd name="connsiteY2" fmla="*/ 1387015 h 1387053"/>
              <a:gd name="connsiteX3" fmla="*/ 1795346 w 3390437"/>
              <a:gd name="connsiteY3" fmla="*/ 1158625 h 1387053"/>
              <a:gd name="connsiteX4" fmla="*/ 794227 w 3390437"/>
              <a:gd name="connsiteY4" fmla="*/ 985228 h 1387053"/>
              <a:gd name="connsiteX5" fmla="*/ 386657 w 3390437"/>
              <a:gd name="connsiteY5" fmla="*/ 840262 h 1387053"/>
              <a:gd name="connsiteX6" fmla="*/ 148602 w 3390437"/>
              <a:gd name="connsiteY6" fmla="*/ 667862 h 1387053"/>
              <a:gd name="connsiteX7" fmla="*/ 66907 w 3390437"/>
              <a:gd name="connsiteY7" fmla="*/ 479503 h 1387053"/>
              <a:gd name="connsiteX8" fmla="*/ 0 w 3390437"/>
              <a:gd name="connsiteY8" fmla="*/ 0 h 13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437" h="1387053">
                <a:moveTo>
                  <a:pt x="0" y="0"/>
                </a:moveTo>
                <a:lnTo>
                  <a:pt x="11151" y="1382751"/>
                </a:lnTo>
                <a:lnTo>
                  <a:pt x="3344753" y="1387015"/>
                </a:lnTo>
                <a:cubicBezTo>
                  <a:pt x="3652168" y="1389854"/>
                  <a:pt x="2326888" y="1233080"/>
                  <a:pt x="1795346" y="1158625"/>
                </a:cubicBezTo>
                <a:lnTo>
                  <a:pt x="794227" y="985228"/>
                </a:lnTo>
                <a:lnTo>
                  <a:pt x="386657" y="840262"/>
                </a:lnTo>
                <a:lnTo>
                  <a:pt x="148602" y="667862"/>
                </a:lnTo>
                <a:lnTo>
                  <a:pt x="66907" y="479503"/>
                </a:lnTo>
                <a:lnTo>
                  <a:pt x="0" y="0"/>
                </a:lnTo>
                <a:close/>
              </a:path>
            </a:pathLst>
          </a:custGeom>
          <a:solidFill>
            <a:schemeClr val="accent1">
              <a:alpha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bg2">
                  <a:lumMod val="40000"/>
                  <a:lumOff val="60000"/>
                </a:schemeClr>
              </a:solidFill>
              <a:effectLst/>
              <a:latin typeface="+mn-lt"/>
            </a:endParaRPr>
          </a:p>
        </p:txBody>
      </p:sp>
      <p:sp>
        <p:nvSpPr>
          <p:cNvPr id="18" name="Freihandform 32">
            <a:extLst>
              <a:ext uri="{FF2B5EF4-FFF2-40B4-BE49-F238E27FC236}">
                <a16:creationId xmlns:a16="http://schemas.microsoft.com/office/drawing/2014/main" id="{698F2937-B2D9-4EDE-9DFC-1F782A7FC9A7}"/>
              </a:ext>
            </a:extLst>
          </p:cNvPr>
          <p:cNvSpPr/>
          <p:nvPr/>
        </p:nvSpPr>
        <p:spPr>
          <a:xfrm>
            <a:off x="1119095" y="2628635"/>
            <a:ext cx="7375742" cy="2981325"/>
          </a:xfrm>
          <a:custGeom>
            <a:avLst/>
            <a:gdLst>
              <a:gd name="connsiteX0" fmla="*/ 18330 w 7390680"/>
              <a:gd name="connsiteY0" fmla="*/ 0 h 2990850"/>
              <a:gd name="connsiteX1" fmla="*/ 18330 w 7390680"/>
              <a:gd name="connsiteY1" fmla="*/ 504825 h 2990850"/>
              <a:gd name="connsiteX2" fmla="*/ 208830 w 7390680"/>
              <a:gd name="connsiteY2" fmla="*/ 933450 h 2990850"/>
              <a:gd name="connsiteX3" fmla="*/ 1027980 w 7390680"/>
              <a:gd name="connsiteY3" fmla="*/ 1381125 h 2990850"/>
              <a:gd name="connsiteX4" fmla="*/ 3828330 w 7390680"/>
              <a:gd name="connsiteY4" fmla="*/ 1724025 h 2990850"/>
              <a:gd name="connsiteX5" fmla="*/ 6485805 w 7390680"/>
              <a:gd name="connsiteY5" fmla="*/ 2390775 h 2990850"/>
              <a:gd name="connsiteX6" fmla="*/ 7390680 w 7390680"/>
              <a:gd name="connsiteY6" fmla="*/ 2990850 h 2990850"/>
              <a:gd name="connsiteX0" fmla="*/ 19003 w 7391353"/>
              <a:gd name="connsiteY0" fmla="*/ 0 h 2990850"/>
              <a:gd name="connsiteX1" fmla="*/ 19003 w 7391353"/>
              <a:gd name="connsiteY1" fmla="*/ 504825 h 2990850"/>
              <a:gd name="connsiteX2" fmla="*/ 219028 w 7391353"/>
              <a:gd name="connsiteY2" fmla="*/ 962025 h 2990850"/>
              <a:gd name="connsiteX3" fmla="*/ 1028653 w 7391353"/>
              <a:gd name="connsiteY3" fmla="*/ 1381125 h 2990850"/>
              <a:gd name="connsiteX4" fmla="*/ 3829003 w 7391353"/>
              <a:gd name="connsiteY4" fmla="*/ 1724025 h 2990850"/>
              <a:gd name="connsiteX5" fmla="*/ 6486478 w 7391353"/>
              <a:gd name="connsiteY5" fmla="*/ 2390775 h 2990850"/>
              <a:gd name="connsiteX6" fmla="*/ 7391353 w 7391353"/>
              <a:gd name="connsiteY6" fmla="*/ 2990850 h 2990850"/>
              <a:gd name="connsiteX0" fmla="*/ 19003 w 7391353"/>
              <a:gd name="connsiteY0" fmla="*/ 0 h 2990850"/>
              <a:gd name="connsiteX1" fmla="*/ 19003 w 7391353"/>
              <a:gd name="connsiteY1" fmla="*/ 504825 h 2990850"/>
              <a:gd name="connsiteX2" fmla="*/ 219028 w 7391353"/>
              <a:gd name="connsiteY2" fmla="*/ 962025 h 2990850"/>
              <a:gd name="connsiteX3" fmla="*/ 1085803 w 7391353"/>
              <a:gd name="connsiteY3" fmla="*/ 1304925 h 2990850"/>
              <a:gd name="connsiteX4" fmla="*/ 3829003 w 7391353"/>
              <a:gd name="connsiteY4" fmla="*/ 1724025 h 2990850"/>
              <a:gd name="connsiteX5" fmla="*/ 6486478 w 7391353"/>
              <a:gd name="connsiteY5" fmla="*/ 2390775 h 2990850"/>
              <a:gd name="connsiteX6" fmla="*/ 7391353 w 7391353"/>
              <a:gd name="connsiteY6" fmla="*/ 2990850 h 2990850"/>
              <a:gd name="connsiteX0" fmla="*/ 19003 w 7391353"/>
              <a:gd name="connsiteY0" fmla="*/ 0 h 2981325"/>
              <a:gd name="connsiteX1" fmla="*/ 19003 w 7391353"/>
              <a:gd name="connsiteY1" fmla="*/ 495300 h 2981325"/>
              <a:gd name="connsiteX2" fmla="*/ 219028 w 7391353"/>
              <a:gd name="connsiteY2" fmla="*/ 952500 h 2981325"/>
              <a:gd name="connsiteX3" fmla="*/ 1085803 w 7391353"/>
              <a:gd name="connsiteY3" fmla="*/ 1295400 h 2981325"/>
              <a:gd name="connsiteX4" fmla="*/ 3829003 w 7391353"/>
              <a:gd name="connsiteY4" fmla="*/ 1714500 h 2981325"/>
              <a:gd name="connsiteX5" fmla="*/ 6486478 w 7391353"/>
              <a:gd name="connsiteY5" fmla="*/ 2381250 h 2981325"/>
              <a:gd name="connsiteX6" fmla="*/ 7391353 w 7391353"/>
              <a:gd name="connsiteY6" fmla="*/ 2981325 h 2981325"/>
              <a:gd name="connsiteX0" fmla="*/ 14136 w 7386486"/>
              <a:gd name="connsiteY0" fmla="*/ 0 h 2981325"/>
              <a:gd name="connsiteX1" fmla="*/ 14136 w 7386486"/>
              <a:gd name="connsiteY1" fmla="*/ 495300 h 2981325"/>
              <a:gd name="connsiteX2" fmla="*/ 214161 w 7386486"/>
              <a:gd name="connsiteY2" fmla="*/ 952500 h 2981325"/>
              <a:gd name="connsiteX3" fmla="*/ 1080936 w 7386486"/>
              <a:gd name="connsiteY3" fmla="*/ 1295400 h 2981325"/>
              <a:gd name="connsiteX4" fmla="*/ 3824136 w 7386486"/>
              <a:gd name="connsiteY4" fmla="*/ 1714500 h 2981325"/>
              <a:gd name="connsiteX5" fmla="*/ 6481611 w 7386486"/>
              <a:gd name="connsiteY5" fmla="*/ 2381250 h 2981325"/>
              <a:gd name="connsiteX6" fmla="*/ 7386486 w 7386486"/>
              <a:gd name="connsiteY6" fmla="*/ 2981325 h 2981325"/>
              <a:gd name="connsiteX0" fmla="*/ 1794 w 7374144"/>
              <a:gd name="connsiteY0" fmla="*/ 0 h 2981325"/>
              <a:gd name="connsiteX1" fmla="*/ 20844 w 7374144"/>
              <a:gd name="connsiteY1" fmla="*/ 603250 h 2981325"/>
              <a:gd name="connsiteX2" fmla="*/ 201819 w 7374144"/>
              <a:gd name="connsiteY2" fmla="*/ 952500 h 2981325"/>
              <a:gd name="connsiteX3" fmla="*/ 1068594 w 7374144"/>
              <a:gd name="connsiteY3" fmla="*/ 1295400 h 2981325"/>
              <a:gd name="connsiteX4" fmla="*/ 3811794 w 7374144"/>
              <a:gd name="connsiteY4" fmla="*/ 1714500 h 2981325"/>
              <a:gd name="connsiteX5" fmla="*/ 6469269 w 7374144"/>
              <a:gd name="connsiteY5" fmla="*/ 2381250 h 2981325"/>
              <a:gd name="connsiteX6" fmla="*/ 7374144 w 7374144"/>
              <a:gd name="connsiteY6" fmla="*/ 2981325 h 2981325"/>
              <a:gd name="connsiteX0" fmla="*/ 3392 w 7375742"/>
              <a:gd name="connsiteY0" fmla="*/ 0 h 2981325"/>
              <a:gd name="connsiteX1" fmla="*/ 22442 w 7375742"/>
              <a:gd name="connsiteY1" fmla="*/ 603250 h 2981325"/>
              <a:gd name="connsiteX2" fmla="*/ 228817 w 7375742"/>
              <a:gd name="connsiteY2" fmla="*/ 996950 h 2981325"/>
              <a:gd name="connsiteX3" fmla="*/ 1070192 w 7375742"/>
              <a:gd name="connsiteY3" fmla="*/ 1295400 h 2981325"/>
              <a:gd name="connsiteX4" fmla="*/ 3813392 w 7375742"/>
              <a:gd name="connsiteY4" fmla="*/ 1714500 h 2981325"/>
              <a:gd name="connsiteX5" fmla="*/ 6470867 w 7375742"/>
              <a:gd name="connsiteY5" fmla="*/ 2381250 h 2981325"/>
              <a:gd name="connsiteX6" fmla="*/ 7375742 w 7375742"/>
              <a:gd name="connsiteY6" fmla="*/ 2981325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742" h="2981325">
                <a:moveTo>
                  <a:pt x="3392" y="0"/>
                </a:moveTo>
                <a:cubicBezTo>
                  <a:pt x="6567" y="212725"/>
                  <a:pt x="-15129" y="437092"/>
                  <a:pt x="22442" y="603250"/>
                </a:cubicBezTo>
                <a:cubicBezTo>
                  <a:pt x="60013" y="769408"/>
                  <a:pt x="54192" y="881592"/>
                  <a:pt x="228817" y="996950"/>
                </a:cubicBezTo>
                <a:cubicBezTo>
                  <a:pt x="403442" y="1112308"/>
                  <a:pt x="472763" y="1175808"/>
                  <a:pt x="1070192" y="1295400"/>
                </a:cubicBezTo>
                <a:cubicBezTo>
                  <a:pt x="1667621" y="1414992"/>
                  <a:pt x="2913280" y="1533525"/>
                  <a:pt x="3813392" y="1714500"/>
                </a:cubicBezTo>
                <a:cubicBezTo>
                  <a:pt x="4713505" y="1895475"/>
                  <a:pt x="5877142" y="2170113"/>
                  <a:pt x="6470867" y="2381250"/>
                </a:cubicBezTo>
                <a:cubicBezTo>
                  <a:pt x="7064592" y="2592387"/>
                  <a:pt x="7220167" y="2786856"/>
                  <a:pt x="7375742" y="298132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9" name="Textfeld 18">
            <a:extLst>
              <a:ext uri="{FF2B5EF4-FFF2-40B4-BE49-F238E27FC236}">
                <a16:creationId xmlns:a16="http://schemas.microsoft.com/office/drawing/2014/main" id="{28CA13A3-2B3C-48FC-968F-EC1D5ED0A6F2}"/>
              </a:ext>
            </a:extLst>
          </p:cNvPr>
          <p:cNvSpPr txBox="1"/>
          <p:nvPr/>
        </p:nvSpPr>
        <p:spPr>
          <a:xfrm>
            <a:off x="801282" y="3888949"/>
            <a:ext cx="1613514" cy="369332"/>
          </a:xfrm>
          <a:prstGeom prst="rect">
            <a:avLst/>
          </a:prstGeom>
          <a:noFill/>
        </p:spPr>
        <p:txBody>
          <a:bodyPr wrap="square" rtlCol="0">
            <a:spAutoFit/>
          </a:bodyPr>
          <a:lstStyle/>
          <a:p>
            <a:r>
              <a:rPr lang="de-DE" sz="1800" b="1" dirty="0">
                <a:solidFill>
                  <a:schemeClr val="bg1"/>
                </a:solidFill>
                <a:latin typeface="+mn-lt"/>
              </a:rPr>
              <a:t>Demand</a:t>
            </a:r>
          </a:p>
        </p:txBody>
      </p:sp>
    </p:spTree>
    <p:extLst>
      <p:ext uri="{BB962C8B-B14F-4D97-AF65-F5344CB8AC3E}">
        <p14:creationId xmlns:p14="http://schemas.microsoft.com/office/powerpoint/2010/main" val="31404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1.11111E-6 4.81481E-6 L -0.0007 0.14259 " pathEditMode="relative" rAng="0" ptsTypes="AA">
                                      <p:cBhvr>
                                        <p:cTn id="11" dur="3000" fill="hold"/>
                                        <p:tgtEl>
                                          <p:spTgt spid="9"/>
                                        </p:tgtEl>
                                        <p:attrNameLst>
                                          <p:attrName>ppt_x</p:attrName>
                                          <p:attrName>ppt_y</p:attrName>
                                        </p:attrNameLst>
                                      </p:cBhvr>
                                      <p:rCtr x="0" y="7014"/>
                                    </p:animMotion>
                                  </p:childTnLst>
                                </p:cTn>
                              </p:par>
                            </p:childTnLst>
                          </p:cTn>
                        </p:par>
                        <p:par>
                          <p:cTn id="12" fill="hold">
                            <p:stCondLst>
                              <p:cond delay="3000"/>
                            </p:stCondLst>
                            <p:childTnLst>
                              <p:par>
                                <p:cTn id="13" presetID="10" presetClass="exit" presetSubtype="0" fill="hold" grpId="1"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1" grpId="0"/>
      <p:bldP spid="11" grpId="1"/>
      <p:bldP spid="12" grpId="0" animBg="1"/>
      <p:bldP spid="13" grpId="0"/>
      <p:bldP spid="14" grpId="0"/>
      <p:bldP spid="15" grpId="0"/>
      <p:bldP spid="16" grpId="0"/>
      <p:bldP spid="17" grpId="0" animBg="1"/>
      <p:bldP spid="18"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endParaRPr lang="de-DE" dirty="0"/>
          </a:p>
          <a:p>
            <a:r>
              <a:rPr lang="de-DE" dirty="0"/>
              <a:t>Chair </a:t>
            </a:r>
            <a:r>
              <a:rPr lang="de-DE" dirty="0" err="1"/>
              <a:t>of</a:t>
            </a:r>
            <a:r>
              <a:rPr lang="de-DE" dirty="0"/>
              <a:t> Energy Systems | Department </a:t>
            </a:r>
            <a:r>
              <a:rPr lang="de-DE" dirty="0" err="1"/>
              <a:t>of</a:t>
            </a:r>
            <a:r>
              <a:rPr lang="de-DE" dirty="0"/>
              <a:t> Energy Systems</a:t>
            </a:r>
          </a:p>
          <a:p>
            <a:r>
              <a:rPr lang="de-DE" dirty="0"/>
              <a:t>Technische Universität Berlin</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a:t>
            </a:r>
            <a:r>
              <a:rPr lang="de-DE" altLang="de-DE" b="1" dirty="0" err="1"/>
              <a:t>Electricity</a:t>
            </a:r>
            <a:r>
              <a:rPr lang="de-DE" altLang="de-DE" b="1" dirty="0"/>
              <a:t> </a:t>
            </a:r>
            <a:r>
              <a:rPr lang="de-DE" altLang="de-DE" b="1" dirty="0" err="1"/>
              <a:t>markets</a:t>
            </a:r>
            <a:r>
              <a:rPr lang="de-DE" altLang="de-DE" b="1" dirty="0"/>
              <a:t> </a:t>
            </a:r>
            <a:r>
              <a:rPr lang="de-DE" altLang="de-DE" b="1" dirty="0" err="1"/>
              <a:t>fundamentals</a:t>
            </a:r>
            <a:r>
              <a:rPr lang="de-DE" altLang="de-DE" b="1" dirty="0"/>
              <a:t> (</a:t>
            </a:r>
            <a:r>
              <a:rPr lang="de-DE" altLang="de-DE" b="1" dirty="0" err="1"/>
              <a:t>continued</a:t>
            </a:r>
            <a:r>
              <a:rPr lang="de-DE" altLang="de-DE" b="1" dirty="0"/>
              <a:t>) -</a:t>
            </a: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0EC9AE6-71FC-41A3-8E11-4811E9843C90}"/>
                  </a:ext>
                </a:extLst>
              </p14:cNvPr>
              <p14:cNvContentPartPr/>
              <p14:nvPr/>
            </p14:nvContentPartPr>
            <p14:xfrm>
              <a:off x="2562120" y="2556720"/>
              <a:ext cx="4628520" cy="108360"/>
            </p14:xfrm>
          </p:contentPart>
        </mc:Choice>
        <mc:Fallback xmlns="">
          <p:pic>
            <p:nvPicPr>
              <p:cNvPr id="2" name="Freihand 1">
                <a:extLst>
                  <a:ext uri="{FF2B5EF4-FFF2-40B4-BE49-F238E27FC236}">
                    <a16:creationId xmlns:a16="http://schemas.microsoft.com/office/drawing/2014/main" id="{B0EC9AE6-71FC-41A3-8E11-4811E9843C90}"/>
                  </a:ext>
                </a:extLst>
              </p:cNvPr>
              <p:cNvPicPr/>
              <p:nvPr/>
            </p:nvPicPr>
            <p:blipFill>
              <a:blip r:embed="rId3"/>
              <a:stretch>
                <a:fillRect/>
              </a:stretch>
            </p:blipFill>
            <p:spPr>
              <a:xfrm>
                <a:off x="2552760" y="2547360"/>
                <a:ext cx="4647240" cy="127080"/>
              </a:xfrm>
              <a:prstGeom prst="rect">
                <a:avLst/>
              </a:prstGeom>
            </p:spPr>
          </p:pic>
        </mc:Fallback>
      </mc:AlternateContent>
    </p:spTree>
    <p:extLst>
      <p:ext uri="{BB962C8B-B14F-4D97-AF65-F5344CB8AC3E}">
        <p14:creationId xmlns:p14="http://schemas.microsoft.com/office/powerpoint/2010/main" val="1475293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3CEB-E776-4981-BC56-BBA8B51F8EF0}"/>
              </a:ext>
            </a:extLst>
          </p:cNvPr>
          <p:cNvSpPr>
            <a:spLocks noGrp="1"/>
          </p:cNvSpPr>
          <p:nvPr>
            <p:ph type="title"/>
          </p:nvPr>
        </p:nvSpPr>
        <p:spPr>
          <a:xfrm>
            <a:off x="539750" y="1379753"/>
            <a:ext cx="8061325" cy="358560"/>
          </a:xfrm>
        </p:spPr>
        <p:txBody>
          <a:bodyPr/>
          <a:lstStyle/>
          <a:p>
            <a:r>
              <a:rPr lang="en-US" dirty="0"/>
              <a:t>Task 2)</a:t>
            </a:r>
            <a:r>
              <a:rPr lang="de-DE" dirty="0"/>
              <a:t> Merit Order and Dispatch </a:t>
            </a:r>
            <a:r>
              <a:rPr lang="de-DE" dirty="0" err="1"/>
              <a:t>Decisions</a:t>
            </a:r>
            <a:endParaRPr lang="de-DE" dirty="0"/>
          </a:p>
        </p:txBody>
      </p:sp>
      <p:sp>
        <p:nvSpPr>
          <p:cNvPr id="3" name="Inhaltsplatzhalter 2">
            <a:extLst>
              <a:ext uri="{FF2B5EF4-FFF2-40B4-BE49-F238E27FC236}">
                <a16:creationId xmlns:a16="http://schemas.microsoft.com/office/drawing/2014/main" id="{8930077E-5843-4E73-A68B-749A523C3882}"/>
              </a:ext>
            </a:extLst>
          </p:cNvPr>
          <p:cNvSpPr>
            <a:spLocks noGrp="1"/>
          </p:cNvSpPr>
          <p:nvPr>
            <p:ph idx="1"/>
          </p:nvPr>
        </p:nvSpPr>
        <p:spPr/>
        <p:txBody>
          <a:bodyPr/>
          <a:lstStyle/>
          <a:p>
            <a:pPr>
              <a:buFont typeface="+mj-lt"/>
              <a:buAutoNum type="alphaLcParenR"/>
            </a:pPr>
            <a:endParaRPr lang="de-DE" dirty="0"/>
          </a:p>
          <a:p>
            <a:pPr>
              <a:buFont typeface="+mj-lt"/>
              <a:buAutoNum type="alphaLcParenR"/>
            </a:pPr>
            <a:endParaRPr lang="de-DE" dirty="0"/>
          </a:p>
          <a:p>
            <a:pPr>
              <a:buFont typeface="+mj-lt"/>
              <a:buAutoNum type="alphaLcParenR"/>
            </a:pPr>
            <a:endParaRPr lang="de-DE" dirty="0"/>
          </a:p>
          <a:p>
            <a:pPr>
              <a:buFont typeface="+mj-lt"/>
              <a:buAutoNum type="alphaLcParenR"/>
            </a:pPr>
            <a:endParaRPr lang="de-DE" dirty="0"/>
          </a:p>
          <a:p>
            <a:pPr>
              <a:buFont typeface="+mj-lt"/>
              <a:buAutoNum type="alphaLcParenR"/>
            </a:pPr>
            <a:endParaRPr lang="de-DE" dirty="0"/>
          </a:p>
          <a:p>
            <a:pPr>
              <a:buFont typeface="+mj-lt"/>
              <a:buAutoNum type="alphaLcParenR"/>
            </a:pPr>
            <a:endParaRPr lang="de-DE" dirty="0"/>
          </a:p>
          <a:p>
            <a:pPr lvl="0">
              <a:lnSpc>
                <a:spcPts val="1800"/>
              </a:lnSpc>
              <a:spcBef>
                <a:spcPts val="0"/>
              </a:spcBef>
              <a:buFont typeface="+mj-lt"/>
              <a:buAutoNum type="alphaLcParenR"/>
            </a:pPr>
            <a:r>
              <a:rPr lang="en-US" sz="1600" dirty="0"/>
              <a:t>Which categories of costs in the power sector are relevant </a:t>
            </a:r>
            <a:r>
              <a:rPr lang="en-US" sz="1600" dirty="0" err="1"/>
              <a:t>i</a:t>
            </a:r>
            <a:r>
              <a:rPr lang="en-US" sz="1600" dirty="0"/>
              <a:t>) for </a:t>
            </a:r>
            <a:r>
              <a:rPr lang="en-US" sz="1600" b="1" dirty="0"/>
              <a:t>operational decisions</a:t>
            </a:r>
            <a:r>
              <a:rPr lang="en-US" sz="1600" dirty="0"/>
              <a:t> ii) for </a:t>
            </a:r>
            <a:r>
              <a:rPr lang="en-US" sz="1600" b="1" dirty="0"/>
              <a:t>decommissioning decisions</a:t>
            </a:r>
            <a:r>
              <a:rPr lang="en-US" sz="1600" dirty="0"/>
              <a:t> and iii) for </a:t>
            </a:r>
            <a:r>
              <a:rPr lang="en-US" sz="1600" b="1" dirty="0"/>
              <a:t>investment decisions</a:t>
            </a:r>
            <a:r>
              <a:rPr lang="en-US" sz="1600" dirty="0"/>
              <a:t>? Explain why.</a:t>
            </a:r>
            <a:endParaRPr lang="de-DE" sz="1600" dirty="0"/>
          </a:p>
          <a:p>
            <a:pPr marL="0" indent="0">
              <a:lnSpc>
                <a:spcPts val="1800"/>
              </a:lnSpc>
            </a:pPr>
            <a:endParaRPr lang="de-DE" sz="1600" dirty="0"/>
          </a:p>
        </p:txBody>
      </p:sp>
      <p:sp>
        <p:nvSpPr>
          <p:cNvPr id="5" name="Foliennummernplatzhalter 4">
            <a:extLst>
              <a:ext uri="{FF2B5EF4-FFF2-40B4-BE49-F238E27FC236}">
                <a16:creationId xmlns:a16="http://schemas.microsoft.com/office/drawing/2014/main" id="{89463F7B-61FC-415E-9BB4-54446D53D4AE}"/>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34</a:t>
            </a:fld>
            <a:endParaRPr lang="de-DE" altLang="de-DE" dirty="0"/>
          </a:p>
        </p:txBody>
      </p:sp>
      <p:graphicFrame>
        <p:nvGraphicFramePr>
          <p:cNvPr id="9" name="Objekt 8">
            <a:extLst>
              <a:ext uri="{FF2B5EF4-FFF2-40B4-BE49-F238E27FC236}">
                <a16:creationId xmlns:a16="http://schemas.microsoft.com/office/drawing/2014/main" id="{145164B1-855A-43B2-A4A7-A35652DFB38C}"/>
              </a:ext>
            </a:extLst>
          </p:cNvPr>
          <p:cNvGraphicFramePr>
            <a:graphicFrameLocks noChangeAspect="1"/>
          </p:cNvGraphicFramePr>
          <p:nvPr>
            <p:extLst>
              <p:ext uri="{D42A27DB-BD31-4B8C-83A1-F6EECF244321}">
                <p14:modId xmlns:p14="http://schemas.microsoft.com/office/powerpoint/2010/main" val="3680323922"/>
              </p:ext>
            </p:extLst>
          </p:nvPr>
        </p:nvGraphicFramePr>
        <p:xfrm>
          <a:off x="1417638" y="1889948"/>
          <a:ext cx="5746750" cy="2085975"/>
        </p:xfrm>
        <a:graphic>
          <a:graphicData uri="http://schemas.openxmlformats.org/presentationml/2006/ole">
            <mc:AlternateContent xmlns:mc="http://schemas.openxmlformats.org/markup-compatibility/2006">
              <mc:Choice xmlns:v="urn:schemas-microsoft-com:vml" Requires="v">
                <p:oleObj spid="_x0000_s5154" name="Document" r:id="rId4" imgW="5746651" imgH="2085837" progId="Word.Document.12">
                  <p:embed/>
                </p:oleObj>
              </mc:Choice>
              <mc:Fallback>
                <p:oleObj name="Document" r:id="rId4" imgW="5746651" imgH="2085837" progId="Word.Document.12">
                  <p:embed/>
                  <p:pic>
                    <p:nvPicPr>
                      <p:cNvPr id="9" name="Objekt 8">
                        <a:extLst>
                          <a:ext uri="{FF2B5EF4-FFF2-40B4-BE49-F238E27FC236}">
                            <a16:creationId xmlns:a16="http://schemas.microsoft.com/office/drawing/2014/main" id="{145164B1-855A-43B2-A4A7-A35652DFB38C}"/>
                          </a:ext>
                        </a:extLst>
                      </p:cNvPr>
                      <p:cNvPicPr/>
                      <p:nvPr/>
                    </p:nvPicPr>
                    <p:blipFill>
                      <a:blip r:embed="rId5"/>
                      <a:stretch>
                        <a:fillRect/>
                      </a:stretch>
                    </p:blipFill>
                    <p:spPr>
                      <a:xfrm>
                        <a:off x="1417638" y="1889948"/>
                        <a:ext cx="5746750" cy="2085975"/>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10B7B3F-15A3-49B5-9C2A-1074B74AA1EE}"/>
                  </a:ext>
                </a:extLst>
              </p14:cNvPr>
              <p14:cNvContentPartPr/>
              <p14:nvPr/>
            </p14:nvContentPartPr>
            <p14:xfrm>
              <a:off x="250560" y="3271680"/>
              <a:ext cx="6867360" cy="2923560"/>
            </p14:xfrm>
          </p:contentPart>
        </mc:Choice>
        <mc:Fallback>
          <p:pic>
            <p:nvPicPr>
              <p:cNvPr id="4" name="Freihand 3">
                <a:extLst>
                  <a:ext uri="{FF2B5EF4-FFF2-40B4-BE49-F238E27FC236}">
                    <a16:creationId xmlns:a16="http://schemas.microsoft.com/office/drawing/2014/main" id="{F10B7B3F-15A3-49B5-9C2A-1074B74AA1EE}"/>
                  </a:ext>
                </a:extLst>
              </p:cNvPr>
              <p:cNvPicPr/>
              <p:nvPr/>
            </p:nvPicPr>
            <p:blipFill>
              <a:blip r:embed="rId7"/>
              <a:stretch>
                <a:fillRect/>
              </a:stretch>
            </p:blipFill>
            <p:spPr>
              <a:xfrm>
                <a:off x="241200" y="3262320"/>
                <a:ext cx="6886080" cy="2942280"/>
              </a:xfrm>
              <a:prstGeom prst="rect">
                <a:avLst/>
              </a:prstGeom>
            </p:spPr>
          </p:pic>
        </mc:Fallback>
      </mc:AlternateContent>
    </p:spTree>
    <p:extLst>
      <p:ext uri="{BB962C8B-B14F-4D97-AF65-F5344CB8AC3E}">
        <p14:creationId xmlns:p14="http://schemas.microsoft.com/office/powerpoint/2010/main" val="1947409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3CEB-E776-4981-BC56-BBA8B51F8EF0}"/>
              </a:ext>
            </a:extLst>
          </p:cNvPr>
          <p:cNvSpPr>
            <a:spLocks noGrp="1"/>
          </p:cNvSpPr>
          <p:nvPr>
            <p:ph type="title"/>
          </p:nvPr>
        </p:nvSpPr>
        <p:spPr>
          <a:xfrm>
            <a:off x="539750" y="1379753"/>
            <a:ext cx="8061325" cy="358560"/>
          </a:xfrm>
        </p:spPr>
        <p:txBody>
          <a:bodyPr/>
          <a:lstStyle/>
          <a:p>
            <a:r>
              <a:rPr lang="en-US" dirty="0"/>
              <a:t>Task 2)</a:t>
            </a:r>
            <a:r>
              <a:rPr lang="de-DE" dirty="0"/>
              <a:t> Merit Order and Dispatch </a:t>
            </a:r>
            <a:r>
              <a:rPr lang="de-DE" dirty="0" err="1"/>
              <a:t>Decisions</a:t>
            </a:r>
            <a:endParaRPr lang="de-DE" dirty="0"/>
          </a:p>
        </p:txBody>
      </p:sp>
      <p:sp>
        <p:nvSpPr>
          <p:cNvPr id="3" name="Inhaltsplatzhalter 2">
            <a:extLst>
              <a:ext uri="{FF2B5EF4-FFF2-40B4-BE49-F238E27FC236}">
                <a16:creationId xmlns:a16="http://schemas.microsoft.com/office/drawing/2014/main" id="{8930077E-5843-4E73-A68B-749A523C3882}"/>
              </a:ext>
            </a:extLst>
          </p:cNvPr>
          <p:cNvSpPr>
            <a:spLocks noGrp="1"/>
          </p:cNvSpPr>
          <p:nvPr>
            <p:ph idx="1"/>
          </p:nvPr>
        </p:nvSpPr>
        <p:spPr/>
        <p:txBody>
          <a:bodyPr/>
          <a:lstStyle/>
          <a:p>
            <a:pPr lvl="0">
              <a:lnSpc>
                <a:spcPts val="1800"/>
              </a:lnSpc>
              <a:buFont typeface="+mj-lt"/>
              <a:buAutoNum type="alphaLcParenR"/>
            </a:pPr>
            <a:r>
              <a:rPr lang="en-US" dirty="0"/>
              <a:t>Which categories of costs in the power sector are relevant </a:t>
            </a:r>
            <a:r>
              <a:rPr lang="en-US" dirty="0" err="1"/>
              <a:t>i</a:t>
            </a:r>
            <a:r>
              <a:rPr lang="en-US" dirty="0"/>
              <a:t>) for </a:t>
            </a:r>
            <a:r>
              <a:rPr lang="en-US" b="1" dirty="0"/>
              <a:t>operational decisions</a:t>
            </a:r>
            <a:r>
              <a:rPr lang="en-US" dirty="0"/>
              <a:t> ii) for </a:t>
            </a:r>
            <a:r>
              <a:rPr lang="en-US" b="1" dirty="0"/>
              <a:t>decommissioning decisions</a:t>
            </a:r>
            <a:r>
              <a:rPr lang="en-US" dirty="0"/>
              <a:t> and iii) for </a:t>
            </a:r>
            <a:r>
              <a:rPr lang="en-US" b="1" dirty="0"/>
              <a:t>investment decisions</a:t>
            </a:r>
            <a:r>
              <a:rPr lang="en-US" dirty="0"/>
              <a:t>? Explain why.</a:t>
            </a:r>
            <a:endParaRPr lang="de-DE" dirty="0"/>
          </a:p>
          <a:p>
            <a:pPr marL="0" indent="0">
              <a:lnSpc>
                <a:spcPts val="1800"/>
              </a:lnSpc>
            </a:pPr>
            <a:endParaRPr lang="de-DE" sz="1600" dirty="0"/>
          </a:p>
        </p:txBody>
      </p:sp>
      <p:sp>
        <p:nvSpPr>
          <p:cNvPr id="5" name="Foliennummernplatzhalter 4">
            <a:extLst>
              <a:ext uri="{FF2B5EF4-FFF2-40B4-BE49-F238E27FC236}">
                <a16:creationId xmlns:a16="http://schemas.microsoft.com/office/drawing/2014/main" id="{89463F7B-61FC-415E-9BB4-54446D53D4AE}"/>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35</a:t>
            </a:fld>
            <a:endParaRPr lang="de-DE" altLang="de-DE" dirty="0"/>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D7898E04-D862-4DA4-A414-F13C664DFF09}"/>
                  </a:ext>
                </a:extLst>
              </p14:cNvPr>
              <p14:cNvContentPartPr/>
              <p14:nvPr/>
            </p14:nvContentPartPr>
            <p14:xfrm>
              <a:off x="754560" y="2678400"/>
              <a:ext cx="7627320" cy="3292560"/>
            </p14:xfrm>
          </p:contentPart>
        </mc:Choice>
        <mc:Fallback>
          <p:pic>
            <p:nvPicPr>
              <p:cNvPr id="4" name="Freihand 3">
                <a:extLst>
                  <a:ext uri="{FF2B5EF4-FFF2-40B4-BE49-F238E27FC236}">
                    <a16:creationId xmlns:a16="http://schemas.microsoft.com/office/drawing/2014/main" id="{D7898E04-D862-4DA4-A414-F13C664DFF09}"/>
                  </a:ext>
                </a:extLst>
              </p:cNvPr>
              <p:cNvPicPr/>
              <p:nvPr/>
            </p:nvPicPr>
            <p:blipFill>
              <a:blip r:embed="rId4"/>
              <a:stretch>
                <a:fillRect/>
              </a:stretch>
            </p:blipFill>
            <p:spPr>
              <a:xfrm>
                <a:off x="745200" y="2669040"/>
                <a:ext cx="7646040" cy="3311280"/>
              </a:xfrm>
              <a:prstGeom prst="rect">
                <a:avLst/>
              </a:prstGeom>
            </p:spPr>
          </p:pic>
        </mc:Fallback>
      </mc:AlternateContent>
    </p:spTree>
    <p:extLst>
      <p:ext uri="{BB962C8B-B14F-4D97-AF65-F5344CB8AC3E}">
        <p14:creationId xmlns:p14="http://schemas.microsoft.com/office/powerpoint/2010/main" val="1187179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3CEB-E776-4981-BC56-BBA8B51F8EF0}"/>
              </a:ext>
            </a:extLst>
          </p:cNvPr>
          <p:cNvSpPr>
            <a:spLocks noGrp="1"/>
          </p:cNvSpPr>
          <p:nvPr>
            <p:ph type="title"/>
          </p:nvPr>
        </p:nvSpPr>
        <p:spPr>
          <a:xfrm>
            <a:off x="539750" y="995033"/>
            <a:ext cx="8061325" cy="743280"/>
          </a:xfrm>
        </p:spPr>
        <p:txBody>
          <a:bodyPr/>
          <a:lstStyle/>
          <a:p>
            <a:r>
              <a:rPr lang="en-US" dirty="0"/>
              <a:t>Task 2)</a:t>
            </a:r>
            <a:r>
              <a:rPr lang="de-DE" dirty="0"/>
              <a:t> </a:t>
            </a:r>
            <a:br>
              <a:rPr lang="de-DE" dirty="0"/>
            </a:br>
            <a:r>
              <a:rPr lang="de-DE" dirty="0"/>
              <a:t>Dispatch </a:t>
            </a:r>
            <a:r>
              <a:rPr lang="de-DE" dirty="0" err="1"/>
              <a:t>Decisions</a:t>
            </a:r>
            <a:endParaRPr lang="de-DE" dirty="0"/>
          </a:p>
        </p:txBody>
      </p:sp>
      <p:sp>
        <p:nvSpPr>
          <p:cNvPr id="3" name="Inhaltsplatzhalter 2">
            <a:extLst>
              <a:ext uri="{FF2B5EF4-FFF2-40B4-BE49-F238E27FC236}">
                <a16:creationId xmlns:a16="http://schemas.microsoft.com/office/drawing/2014/main" id="{8930077E-5843-4E73-A68B-749A523C3882}"/>
              </a:ext>
            </a:extLst>
          </p:cNvPr>
          <p:cNvSpPr>
            <a:spLocks noGrp="1"/>
          </p:cNvSpPr>
          <p:nvPr>
            <p:ph idx="1"/>
          </p:nvPr>
        </p:nvSpPr>
        <p:spPr/>
        <p:txBody>
          <a:bodyPr/>
          <a:lstStyle/>
          <a:p>
            <a:pPr lvl="0">
              <a:buFont typeface="+mj-lt"/>
              <a:buAutoNum type="alphaLcParenR" startAt="2"/>
            </a:pPr>
            <a:r>
              <a:rPr lang="en-US" dirty="0"/>
              <a:t>Assume the power plants given in table 2 have been constructed already. Sketch the merit order for these power plants. What is the electricity price at a load of 1.7 GW?</a:t>
            </a:r>
            <a:endParaRPr lang="de-DE" dirty="0"/>
          </a:p>
        </p:txBody>
      </p:sp>
      <p:sp>
        <p:nvSpPr>
          <p:cNvPr id="5" name="Foliennummernplatzhalter 4">
            <a:extLst>
              <a:ext uri="{FF2B5EF4-FFF2-40B4-BE49-F238E27FC236}">
                <a16:creationId xmlns:a16="http://schemas.microsoft.com/office/drawing/2014/main" id="{89463F7B-61FC-415E-9BB4-54446D53D4AE}"/>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36</a:t>
            </a:fld>
            <a:endParaRPr lang="de-DE" altLang="de-DE" dirty="0"/>
          </a:p>
        </p:txBody>
      </p:sp>
      <p:graphicFrame>
        <p:nvGraphicFramePr>
          <p:cNvPr id="9" name="Objekt 8">
            <a:extLst>
              <a:ext uri="{FF2B5EF4-FFF2-40B4-BE49-F238E27FC236}">
                <a16:creationId xmlns:a16="http://schemas.microsoft.com/office/drawing/2014/main" id="{145164B1-855A-43B2-A4A7-A35652DFB38C}"/>
              </a:ext>
            </a:extLst>
          </p:cNvPr>
          <p:cNvGraphicFramePr>
            <a:graphicFrameLocks noChangeAspect="1"/>
          </p:cNvGraphicFramePr>
          <p:nvPr>
            <p:extLst>
              <p:ext uri="{D42A27DB-BD31-4B8C-83A1-F6EECF244321}">
                <p14:modId xmlns:p14="http://schemas.microsoft.com/office/powerpoint/2010/main" val="325491299"/>
              </p:ext>
            </p:extLst>
          </p:nvPr>
        </p:nvGraphicFramePr>
        <p:xfrm>
          <a:off x="3131840" y="106033"/>
          <a:ext cx="4889500" cy="1778000"/>
        </p:xfrm>
        <a:graphic>
          <a:graphicData uri="http://schemas.openxmlformats.org/presentationml/2006/ole">
            <mc:AlternateContent xmlns:mc="http://schemas.openxmlformats.org/markup-compatibility/2006">
              <mc:Choice xmlns:v="urn:schemas-microsoft-com:vml" Requires="v">
                <p:oleObj spid="_x0000_s6152" name="Document" r:id="rId4" imgW="5745332" imgH="2088926" progId="Word.Document.12">
                  <p:embed/>
                </p:oleObj>
              </mc:Choice>
              <mc:Fallback>
                <p:oleObj name="Document" r:id="rId4" imgW="5745332" imgH="2088926" progId="Word.Document.12">
                  <p:embed/>
                  <p:pic>
                    <p:nvPicPr>
                      <p:cNvPr id="9" name="Objekt 8">
                        <a:extLst>
                          <a:ext uri="{FF2B5EF4-FFF2-40B4-BE49-F238E27FC236}">
                            <a16:creationId xmlns:a16="http://schemas.microsoft.com/office/drawing/2014/main" id="{145164B1-855A-43B2-A4A7-A35652DFB38C}"/>
                          </a:ext>
                        </a:extLst>
                      </p:cNvPr>
                      <p:cNvPicPr/>
                      <p:nvPr/>
                    </p:nvPicPr>
                    <p:blipFill>
                      <a:blip r:embed="rId5"/>
                      <a:stretch>
                        <a:fillRect/>
                      </a:stretch>
                    </p:blipFill>
                    <p:spPr>
                      <a:xfrm>
                        <a:off x="3131840" y="106033"/>
                        <a:ext cx="4889500" cy="1778000"/>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55DDE57-6AA0-4450-8258-791C5BD5FA58}"/>
                  </a:ext>
                </a:extLst>
              </p14:cNvPr>
              <p14:cNvContentPartPr/>
              <p14:nvPr/>
            </p14:nvContentPartPr>
            <p14:xfrm>
              <a:off x="228240" y="385560"/>
              <a:ext cx="8927280" cy="6473520"/>
            </p14:xfrm>
          </p:contentPart>
        </mc:Choice>
        <mc:Fallback>
          <p:pic>
            <p:nvPicPr>
              <p:cNvPr id="4" name="Freihand 3">
                <a:extLst>
                  <a:ext uri="{FF2B5EF4-FFF2-40B4-BE49-F238E27FC236}">
                    <a16:creationId xmlns:a16="http://schemas.microsoft.com/office/drawing/2014/main" id="{F55DDE57-6AA0-4450-8258-791C5BD5FA58}"/>
                  </a:ext>
                </a:extLst>
              </p:cNvPr>
              <p:cNvPicPr/>
              <p:nvPr/>
            </p:nvPicPr>
            <p:blipFill>
              <a:blip r:embed="rId7"/>
              <a:stretch>
                <a:fillRect/>
              </a:stretch>
            </p:blipFill>
            <p:spPr>
              <a:xfrm>
                <a:off x="218880" y="376200"/>
                <a:ext cx="8946000" cy="6492240"/>
              </a:xfrm>
              <a:prstGeom prst="rect">
                <a:avLst/>
              </a:prstGeom>
            </p:spPr>
          </p:pic>
        </mc:Fallback>
      </mc:AlternateContent>
    </p:spTree>
    <p:extLst>
      <p:ext uri="{BB962C8B-B14F-4D97-AF65-F5344CB8AC3E}">
        <p14:creationId xmlns:p14="http://schemas.microsoft.com/office/powerpoint/2010/main" val="3111857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3CEB-E776-4981-BC56-BBA8B51F8EF0}"/>
              </a:ext>
            </a:extLst>
          </p:cNvPr>
          <p:cNvSpPr>
            <a:spLocks noGrp="1"/>
          </p:cNvSpPr>
          <p:nvPr>
            <p:ph type="title"/>
          </p:nvPr>
        </p:nvSpPr>
        <p:spPr>
          <a:xfrm>
            <a:off x="539750" y="995033"/>
            <a:ext cx="8061325" cy="743280"/>
          </a:xfrm>
        </p:spPr>
        <p:txBody>
          <a:bodyPr/>
          <a:lstStyle/>
          <a:p>
            <a:r>
              <a:rPr lang="en-US" dirty="0"/>
              <a:t>Task 2)</a:t>
            </a:r>
            <a:r>
              <a:rPr lang="de-DE" dirty="0"/>
              <a:t> </a:t>
            </a:r>
            <a:br>
              <a:rPr lang="de-DE" dirty="0"/>
            </a:br>
            <a:r>
              <a:rPr lang="de-DE" dirty="0"/>
              <a:t>Dispatch </a:t>
            </a:r>
            <a:r>
              <a:rPr lang="de-DE" dirty="0" err="1"/>
              <a:t>Decisions</a:t>
            </a:r>
            <a:endParaRPr lang="de-DE" dirty="0"/>
          </a:p>
        </p:txBody>
      </p:sp>
      <p:sp>
        <p:nvSpPr>
          <p:cNvPr id="3" name="Inhaltsplatzhalter 2">
            <a:extLst>
              <a:ext uri="{FF2B5EF4-FFF2-40B4-BE49-F238E27FC236}">
                <a16:creationId xmlns:a16="http://schemas.microsoft.com/office/drawing/2014/main" id="{8930077E-5843-4E73-A68B-749A523C3882}"/>
              </a:ext>
            </a:extLst>
          </p:cNvPr>
          <p:cNvSpPr>
            <a:spLocks noGrp="1"/>
          </p:cNvSpPr>
          <p:nvPr>
            <p:ph idx="1"/>
          </p:nvPr>
        </p:nvSpPr>
        <p:spPr>
          <a:xfrm>
            <a:off x="968227" y="1795131"/>
            <a:ext cx="7632847" cy="4067175"/>
          </a:xfrm>
        </p:spPr>
        <p:txBody>
          <a:bodyPr/>
          <a:lstStyle/>
          <a:p>
            <a:pPr lvl="0">
              <a:buFont typeface="+mj-lt"/>
              <a:buAutoNum type="alphaLcParenR" startAt="2"/>
            </a:pPr>
            <a:r>
              <a:rPr lang="en-US" dirty="0"/>
              <a:t>Assume the power plants given in table 2 have been constructed already. Sketch the merit order for these power plants. What is the electricity price at a load of 1.7 GW?  </a:t>
            </a:r>
            <a:endParaRPr lang="de-DE" dirty="0"/>
          </a:p>
          <a:p>
            <a:pPr>
              <a:buFont typeface="+mj-lt"/>
              <a:buAutoNum type="alphaLcParenR" startAt="2"/>
            </a:pPr>
            <a:endParaRPr lang="de-DE" dirty="0"/>
          </a:p>
        </p:txBody>
      </p:sp>
      <p:sp>
        <p:nvSpPr>
          <p:cNvPr id="5" name="Foliennummernplatzhalter 4">
            <a:extLst>
              <a:ext uri="{FF2B5EF4-FFF2-40B4-BE49-F238E27FC236}">
                <a16:creationId xmlns:a16="http://schemas.microsoft.com/office/drawing/2014/main" id="{89463F7B-61FC-415E-9BB4-54446D53D4AE}"/>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37</a:t>
            </a:fld>
            <a:endParaRPr lang="de-DE" altLang="de-DE" dirty="0"/>
          </a:p>
        </p:txBody>
      </p:sp>
      <p:graphicFrame>
        <p:nvGraphicFramePr>
          <p:cNvPr id="9" name="Objekt 8">
            <a:extLst>
              <a:ext uri="{FF2B5EF4-FFF2-40B4-BE49-F238E27FC236}">
                <a16:creationId xmlns:a16="http://schemas.microsoft.com/office/drawing/2014/main" id="{145164B1-855A-43B2-A4A7-A35652DFB38C}"/>
              </a:ext>
            </a:extLst>
          </p:cNvPr>
          <p:cNvGraphicFramePr>
            <a:graphicFrameLocks noChangeAspect="1"/>
          </p:cNvGraphicFramePr>
          <p:nvPr>
            <p:extLst>
              <p:ext uri="{D42A27DB-BD31-4B8C-83A1-F6EECF244321}">
                <p14:modId xmlns:p14="http://schemas.microsoft.com/office/powerpoint/2010/main" val="38051406"/>
              </p:ext>
            </p:extLst>
          </p:nvPr>
        </p:nvGraphicFramePr>
        <p:xfrm>
          <a:off x="3059832" y="47302"/>
          <a:ext cx="4889500" cy="1778000"/>
        </p:xfrm>
        <a:graphic>
          <a:graphicData uri="http://schemas.openxmlformats.org/presentationml/2006/ole">
            <mc:AlternateContent xmlns:mc="http://schemas.openxmlformats.org/markup-compatibility/2006">
              <mc:Choice xmlns:v="urn:schemas-microsoft-com:vml" Requires="v">
                <p:oleObj spid="_x0000_s7176" name="Document" r:id="rId4" imgW="5745332" imgH="2088926" progId="Word.Document.12">
                  <p:embed/>
                </p:oleObj>
              </mc:Choice>
              <mc:Fallback>
                <p:oleObj name="Document" r:id="rId4" imgW="5745332" imgH="2088926" progId="Word.Document.12">
                  <p:embed/>
                  <p:pic>
                    <p:nvPicPr>
                      <p:cNvPr id="9" name="Objekt 8">
                        <a:extLst>
                          <a:ext uri="{FF2B5EF4-FFF2-40B4-BE49-F238E27FC236}">
                            <a16:creationId xmlns:a16="http://schemas.microsoft.com/office/drawing/2014/main" id="{145164B1-855A-43B2-A4A7-A35652DFB38C}"/>
                          </a:ext>
                        </a:extLst>
                      </p:cNvPr>
                      <p:cNvPicPr/>
                      <p:nvPr/>
                    </p:nvPicPr>
                    <p:blipFill>
                      <a:blip r:embed="rId5"/>
                      <a:stretch>
                        <a:fillRect/>
                      </a:stretch>
                    </p:blipFill>
                    <p:spPr>
                      <a:xfrm>
                        <a:off x="3059832" y="47302"/>
                        <a:ext cx="4889500" cy="1778000"/>
                      </a:xfrm>
                      <a:prstGeom prst="rect">
                        <a:avLst/>
                      </a:prstGeom>
                    </p:spPr>
                  </p:pic>
                </p:oleObj>
              </mc:Fallback>
            </mc:AlternateContent>
          </a:graphicData>
        </a:graphic>
      </p:graphicFrame>
      <p:graphicFrame>
        <p:nvGraphicFramePr>
          <p:cNvPr id="7" name="Diagramm 6">
            <a:extLst>
              <a:ext uri="{FF2B5EF4-FFF2-40B4-BE49-F238E27FC236}">
                <a16:creationId xmlns:a16="http://schemas.microsoft.com/office/drawing/2014/main" id="{C4489A76-12CF-4853-85FD-7E974A61094C}"/>
              </a:ext>
            </a:extLst>
          </p:cNvPr>
          <p:cNvGraphicFramePr>
            <a:graphicFrameLocks/>
          </p:cNvGraphicFramePr>
          <p:nvPr>
            <p:extLst>
              <p:ext uri="{D42A27DB-BD31-4B8C-83A1-F6EECF244321}">
                <p14:modId xmlns:p14="http://schemas.microsoft.com/office/powerpoint/2010/main" val="1951951847"/>
              </p:ext>
            </p:extLst>
          </p:nvPr>
        </p:nvGraphicFramePr>
        <p:xfrm>
          <a:off x="611560" y="2686044"/>
          <a:ext cx="7989514" cy="3674422"/>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0813174-09E8-4389-AC51-D80C7E22B718}"/>
                  </a:ext>
                </a:extLst>
              </p14:cNvPr>
              <p14:cNvContentPartPr/>
              <p14:nvPr/>
            </p14:nvContentPartPr>
            <p14:xfrm>
              <a:off x="1426680" y="923040"/>
              <a:ext cx="7712280" cy="4953240"/>
            </p14:xfrm>
          </p:contentPart>
        </mc:Choice>
        <mc:Fallback>
          <p:pic>
            <p:nvPicPr>
              <p:cNvPr id="4" name="Freihand 3">
                <a:extLst>
                  <a:ext uri="{FF2B5EF4-FFF2-40B4-BE49-F238E27FC236}">
                    <a16:creationId xmlns:a16="http://schemas.microsoft.com/office/drawing/2014/main" id="{50813174-09E8-4389-AC51-D80C7E22B718}"/>
                  </a:ext>
                </a:extLst>
              </p:cNvPr>
              <p:cNvPicPr/>
              <p:nvPr/>
            </p:nvPicPr>
            <p:blipFill>
              <a:blip r:embed="rId8"/>
              <a:stretch>
                <a:fillRect/>
              </a:stretch>
            </p:blipFill>
            <p:spPr>
              <a:xfrm>
                <a:off x="1417320" y="913680"/>
                <a:ext cx="7731000" cy="4971960"/>
              </a:xfrm>
              <a:prstGeom prst="rect">
                <a:avLst/>
              </a:prstGeom>
            </p:spPr>
          </p:pic>
        </mc:Fallback>
      </mc:AlternateContent>
    </p:spTree>
    <p:extLst>
      <p:ext uri="{BB962C8B-B14F-4D97-AF65-F5344CB8AC3E}">
        <p14:creationId xmlns:p14="http://schemas.microsoft.com/office/powerpoint/2010/main" val="3470543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3CEB-E776-4981-BC56-BBA8B51F8EF0}"/>
              </a:ext>
            </a:extLst>
          </p:cNvPr>
          <p:cNvSpPr>
            <a:spLocks noGrp="1"/>
          </p:cNvSpPr>
          <p:nvPr>
            <p:ph type="title"/>
          </p:nvPr>
        </p:nvSpPr>
        <p:spPr>
          <a:xfrm>
            <a:off x="539750" y="995033"/>
            <a:ext cx="8061325" cy="743280"/>
          </a:xfrm>
        </p:spPr>
        <p:txBody>
          <a:bodyPr/>
          <a:lstStyle/>
          <a:p>
            <a:r>
              <a:rPr lang="en-US" dirty="0"/>
              <a:t>Task 2)</a:t>
            </a:r>
            <a:r>
              <a:rPr lang="de-DE" dirty="0"/>
              <a:t> </a:t>
            </a:r>
            <a:br>
              <a:rPr lang="de-DE" dirty="0"/>
            </a:br>
            <a:r>
              <a:rPr lang="de-DE" dirty="0"/>
              <a:t>Dispatch </a:t>
            </a:r>
            <a:r>
              <a:rPr lang="de-DE" dirty="0" err="1"/>
              <a:t>Decisions</a:t>
            </a:r>
            <a:endParaRPr lang="de-DE" dirty="0"/>
          </a:p>
        </p:txBody>
      </p:sp>
      <p:sp>
        <p:nvSpPr>
          <p:cNvPr id="3" name="Inhaltsplatzhalter 2">
            <a:extLst>
              <a:ext uri="{FF2B5EF4-FFF2-40B4-BE49-F238E27FC236}">
                <a16:creationId xmlns:a16="http://schemas.microsoft.com/office/drawing/2014/main" id="{8930077E-5843-4E73-A68B-749A523C3882}"/>
              </a:ext>
            </a:extLst>
          </p:cNvPr>
          <p:cNvSpPr>
            <a:spLocks noGrp="1"/>
          </p:cNvSpPr>
          <p:nvPr>
            <p:ph idx="1"/>
          </p:nvPr>
        </p:nvSpPr>
        <p:spPr/>
        <p:txBody>
          <a:bodyPr/>
          <a:lstStyle/>
          <a:p>
            <a:pPr lvl="0">
              <a:buFont typeface="+mj-lt"/>
              <a:buAutoNum type="alphaLcParenR" startAt="3"/>
            </a:pPr>
            <a:r>
              <a:rPr lang="en-US" dirty="0"/>
              <a:t>Now assume that there is a CO2 trading system. Calculate the emissions price (€/t CO2) at which the coal fired units show the same short-term marginal generation costs as the gas fired ones.</a:t>
            </a:r>
            <a:endParaRPr lang="de-DE" dirty="0"/>
          </a:p>
        </p:txBody>
      </p:sp>
      <p:sp>
        <p:nvSpPr>
          <p:cNvPr id="5" name="Foliennummernplatzhalter 4">
            <a:extLst>
              <a:ext uri="{FF2B5EF4-FFF2-40B4-BE49-F238E27FC236}">
                <a16:creationId xmlns:a16="http://schemas.microsoft.com/office/drawing/2014/main" id="{89463F7B-61FC-415E-9BB4-54446D53D4AE}"/>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38</a:t>
            </a:fld>
            <a:endParaRPr lang="de-DE" altLang="de-DE" dirty="0"/>
          </a:p>
        </p:txBody>
      </p:sp>
      <p:graphicFrame>
        <p:nvGraphicFramePr>
          <p:cNvPr id="9" name="Objekt 8">
            <a:extLst>
              <a:ext uri="{FF2B5EF4-FFF2-40B4-BE49-F238E27FC236}">
                <a16:creationId xmlns:a16="http://schemas.microsoft.com/office/drawing/2014/main" id="{145164B1-855A-43B2-A4A7-A35652DFB38C}"/>
              </a:ext>
            </a:extLst>
          </p:cNvPr>
          <p:cNvGraphicFramePr>
            <a:graphicFrameLocks noChangeAspect="1"/>
          </p:cNvGraphicFramePr>
          <p:nvPr>
            <p:extLst>
              <p:ext uri="{D42A27DB-BD31-4B8C-83A1-F6EECF244321}">
                <p14:modId xmlns:p14="http://schemas.microsoft.com/office/powerpoint/2010/main" val="4103843738"/>
              </p:ext>
            </p:extLst>
          </p:nvPr>
        </p:nvGraphicFramePr>
        <p:xfrm>
          <a:off x="3059832" y="53182"/>
          <a:ext cx="4889500" cy="1778000"/>
        </p:xfrm>
        <a:graphic>
          <a:graphicData uri="http://schemas.openxmlformats.org/presentationml/2006/ole">
            <mc:AlternateContent xmlns:mc="http://schemas.openxmlformats.org/markup-compatibility/2006">
              <mc:Choice xmlns:v="urn:schemas-microsoft-com:vml" Requires="v">
                <p:oleObj spid="_x0000_s8200" name="Document" r:id="rId4" imgW="5745332" imgH="2088926" progId="Word.Document.12">
                  <p:embed/>
                </p:oleObj>
              </mc:Choice>
              <mc:Fallback>
                <p:oleObj name="Document" r:id="rId4" imgW="5745332" imgH="2088926" progId="Word.Document.12">
                  <p:embed/>
                  <p:pic>
                    <p:nvPicPr>
                      <p:cNvPr id="9" name="Objekt 8">
                        <a:extLst>
                          <a:ext uri="{FF2B5EF4-FFF2-40B4-BE49-F238E27FC236}">
                            <a16:creationId xmlns:a16="http://schemas.microsoft.com/office/drawing/2014/main" id="{145164B1-855A-43B2-A4A7-A35652DFB38C}"/>
                          </a:ext>
                        </a:extLst>
                      </p:cNvPr>
                      <p:cNvPicPr/>
                      <p:nvPr/>
                    </p:nvPicPr>
                    <p:blipFill>
                      <a:blip r:embed="rId5"/>
                      <a:stretch>
                        <a:fillRect/>
                      </a:stretch>
                    </p:blipFill>
                    <p:spPr>
                      <a:xfrm>
                        <a:off x="3059832" y="53182"/>
                        <a:ext cx="4889500" cy="1778000"/>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BE588D4B-68BB-473F-A601-F79277BCD3C0}"/>
                  </a:ext>
                </a:extLst>
              </p14:cNvPr>
              <p14:cNvContentPartPr/>
              <p14:nvPr/>
            </p14:nvContentPartPr>
            <p14:xfrm>
              <a:off x="264960" y="2736000"/>
              <a:ext cx="8838360" cy="3857040"/>
            </p14:xfrm>
          </p:contentPart>
        </mc:Choice>
        <mc:Fallback>
          <p:pic>
            <p:nvPicPr>
              <p:cNvPr id="4" name="Freihand 3">
                <a:extLst>
                  <a:ext uri="{FF2B5EF4-FFF2-40B4-BE49-F238E27FC236}">
                    <a16:creationId xmlns:a16="http://schemas.microsoft.com/office/drawing/2014/main" id="{BE588D4B-68BB-473F-A601-F79277BCD3C0}"/>
                  </a:ext>
                </a:extLst>
              </p:cNvPr>
              <p:cNvPicPr/>
              <p:nvPr/>
            </p:nvPicPr>
            <p:blipFill>
              <a:blip r:embed="rId7"/>
              <a:stretch>
                <a:fillRect/>
              </a:stretch>
            </p:blipFill>
            <p:spPr>
              <a:xfrm>
                <a:off x="255600" y="2726640"/>
                <a:ext cx="8857080" cy="3875760"/>
              </a:xfrm>
              <a:prstGeom prst="rect">
                <a:avLst/>
              </a:prstGeom>
            </p:spPr>
          </p:pic>
        </mc:Fallback>
      </mc:AlternateContent>
    </p:spTree>
    <p:extLst>
      <p:ext uri="{BB962C8B-B14F-4D97-AF65-F5344CB8AC3E}">
        <p14:creationId xmlns:p14="http://schemas.microsoft.com/office/powerpoint/2010/main" val="2820498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93CEB-E776-4981-BC56-BBA8B51F8EF0}"/>
              </a:ext>
            </a:extLst>
          </p:cNvPr>
          <p:cNvSpPr>
            <a:spLocks noGrp="1"/>
          </p:cNvSpPr>
          <p:nvPr>
            <p:ph type="title"/>
          </p:nvPr>
        </p:nvSpPr>
        <p:spPr>
          <a:xfrm>
            <a:off x="539750" y="995033"/>
            <a:ext cx="8061325" cy="743280"/>
          </a:xfrm>
        </p:spPr>
        <p:txBody>
          <a:bodyPr/>
          <a:lstStyle/>
          <a:p>
            <a:r>
              <a:rPr lang="en-US" dirty="0"/>
              <a:t>Task 2)</a:t>
            </a:r>
            <a:r>
              <a:rPr lang="de-DE" dirty="0"/>
              <a:t> </a:t>
            </a:r>
            <a:br>
              <a:rPr lang="de-DE" dirty="0"/>
            </a:br>
            <a:r>
              <a:rPr lang="de-DE" dirty="0"/>
              <a:t>Dispatch </a:t>
            </a:r>
            <a:r>
              <a:rPr lang="de-DE" dirty="0" err="1"/>
              <a:t>Decisions</a:t>
            </a:r>
            <a:endParaRPr lang="de-DE" dirty="0"/>
          </a:p>
        </p:txBody>
      </p:sp>
      <p:sp>
        <p:nvSpPr>
          <p:cNvPr id="3" name="Inhaltsplatzhalter 2">
            <a:extLst>
              <a:ext uri="{FF2B5EF4-FFF2-40B4-BE49-F238E27FC236}">
                <a16:creationId xmlns:a16="http://schemas.microsoft.com/office/drawing/2014/main" id="{8930077E-5843-4E73-A68B-749A523C3882}"/>
              </a:ext>
            </a:extLst>
          </p:cNvPr>
          <p:cNvSpPr>
            <a:spLocks noGrp="1"/>
          </p:cNvSpPr>
          <p:nvPr>
            <p:ph idx="1"/>
          </p:nvPr>
        </p:nvSpPr>
        <p:spPr/>
        <p:txBody>
          <a:bodyPr/>
          <a:lstStyle/>
          <a:p>
            <a:pPr lvl="0">
              <a:buFont typeface="+mj-lt"/>
              <a:buAutoNum type="alphaLcParenR" startAt="3"/>
            </a:pPr>
            <a:r>
              <a:rPr lang="en-US" dirty="0"/>
              <a:t>(continued)</a:t>
            </a:r>
            <a:endParaRPr lang="de-DE" dirty="0"/>
          </a:p>
        </p:txBody>
      </p:sp>
      <p:sp>
        <p:nvSpPr>
          <p:cNvPr id="5" name="Foliennummernplatzhalter 4">
            <a:extLst>
              <a:ext uri="{FF2B5EF4-FFF2-40B4-BE49-F238E27FC236}">
                <a16:creationId xmlns:a16="http://schemas.microsoft.com/office/drawing/2014/main" id="{89463F7B-61FC-415E-9BB4-54446D53D4AE}"/>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39</a:t>
            </a:fld>
            <a:endParaRPr lang="de-DE" altLang="de-DE" dirty="0"/>
          </a:p>
        </p:txBody>
      </p:sp>
      <p:graphicFrame>
        <p:nvGraphicFramePr>
          <p:cNvPr id="9" name="Objekt 8">
            <a:extLst>
              <a:ext uri="{FF2B5EF4-FFF2-40B4-BE49-F238E27FC236}">
                <a16:creationId xmlns:a16="http://schemas.microsoft.com/office/drawing/2014/main" id="{145164B1-855A-43B2-A4A7-A35652DFB38C}"/>
              </a:ext>
            </a:extLst>
          </p:cNvPr>
          <p:cNvGraphicFramePr>
            <a:graphicFrameLocks noChangeAspect="1"/>
          </p:cNvGraphicFramePr>
          <p:nvPr>
            <p:extLst>
              <p:ext uri="{D42A27DB-BD31-4B8C-83A1-F6EECF244321}">
                <p14:modId xmlns:p14="http://schemas.microsoft.com/office/powerpoint/2010/main" val="2138337892"/>
              </p:ext>
            </p:extLst>
          </p:nvPr>
        </p:nvGraphicFramePr>
        <p:xfrm>
          <a:off x="3131840" y="53182"/>
          <a:ext cx="4889500" cy="1778000"/>
        </p:xfrm>
        <a:graphic>
          <a:graphicData uri="http://schemas.openxmlformats.org/presentationml/2006/ole">
            <mc:AlternateContent xmlns:mc="http://schemas.openxmlformats.org/markup-compatibility/2006">
              <mc:Choice xmlns:v="urn:schemas-microsoft-com:vml" Requires="v">
                <p:oleObj spid="_x0000_s9223" name="Document" r:id="rId4" imgW="5745332" imgH="2088926" progId="Word.Document.12">
                  <p:embed/>
                </p:oleObj>
              </mc:Choice>
              <mc:Fallback>
                <p:oleObj name="Document" r:id="rId4" imgW="5745332" imgH="2088926" progId="Word.Document.12">
                  <p:embed/>
                  <p:pic>
                    <p:nvPicPr>
                      <p:cNvPr id="9" name="Objekt 8">
                        <a:extLst>
                          <a:ext uri="{FF2B5EF4-FFF2-40B4-BE49-F238E27FC236}">
                            <a16:creationId xmlns:a16="http://schemas.microsoft.com/office/drawing/2014/main" id="{145164B1-855A-43B2-A4A7-A35652DFB38C}"/>
                          </a:ext>
                        </a:extLst>
                      </p:cNvPr>
                      <p:cNvPicPr/>
                      <p:nvPr/>
                    </p:nvPicPr>
                    <p:blipFill>
                      <a:blip r:embed="rId5"/>
                      <a:stretch>
                        <a:fillRect/>
                      </a:stretch>
                    </p:blipFill>
                    <p:spPr>
                      <a:xfrm>
                        <a:off x="3131840" y="53182"/>
                        <a:ext cx="4889500" cy="1778000"/>
                      </a:xfrm>
                      <a:prstGeom prst="rect">
                        <a:avLst/>
                      </a:prstGeom>
                    </p:spPr>
                  </p:pic>
                </p:oleObj>
              </mc:Fallback>
            </mc:AlternateContent>
          </a:graphicData>
        </a:graphic>
      </p:graphicFrame>
    </p:spTree>
    <p:extLst>
      <p:ext uri="{BB962C8B-B14F-4D97-AF65-F5344CB8AC3E}">
        <p14:creationId xmlns:p14="http://schemas.microsoft.com/office/powerpoint/2010/main" val="178285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Technical view</a:t>
            </a:r>
          </a:p>
        </p:txBody>
      </p:sp>
      <p:pic>
        <p:nvPicPr>
          <p:cNvPr id="8" name="Picture 7">
            <a:extLst>
              <a:ext uri="{FF2B5EF4-FFF2-40B4-BE49-F238E27FC236}">
                <a16:creationId xmlns:a16="http://schemas.microsoft.com/office/drawing/2014/main" id="{7195FD2F-34E8-4726-AF02-165FBBF00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31" y="1748455"/>
            <a:ext cx="8307138" cy="4067175"/>
          </a:xfrm>
          <a:prstGeom prst="rect">
            <a:avLst/>
          </a:prstGeom>
        </p:spPr>
      </p:pic>
      <p:sp>
        <p:nvSpPr>
          <p:cNvPr id="9" name="TextBox 8">
            <a:extLst>
              <a:ext uri="{FF2B5EF4-FFF2-40B4-BE49-F238E27FC236}">
                <a16:creationId xmlns:a16="http://schemas.microsoft.com/office/drawing/2014/main" id="{D03A8EDA-8A34-4EE6-A451-AC7B8AAB8DF5}"/>
              </a:ext>
            </a:extLst>
          </p:cNvPr>
          <p:cNvSpPr txBox="1"/>
          <p:nvPr/>
        </p:nvSpPr>
        <p:spPr>
          <a:xfrm>
            <a:off x="6516216" y="5991225"/>
            <a:ext cx="2232248" cy="276999"/>
          </a:xfrm>
          <a:prstGeom prst="rect">
            <a:avLst/>
          </a:prstGeom>
          <a:noFill/>
        </p:spPr>
        <p:txBody>
          <a:bodyPr wrap="square" rtlCol="0">
            <a:spAutoFit/>
          </a:bodyPr>
          <a:lstStyle/>
          <a:p>
            <a:r>
              <a:rPr lang="de-DE" dirty="0"/>
              <a:t>Source: U.S. EAI</a:t>
            </a:r>
          </a:p>
        </p:txBody>
      </p:sp>
    </p:spTree>
    <p:extLst>
      <p:ext uri="{BB962C8B-B14F-4D97-AF65-F5344CB8AC3E}">
        <p14:creationId xmlns:p14="http://schemas.microsoft.com/office/powerpoint/2010/main" val="543583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endParaRPr lang="de-DE" dirty="0"/>
          </a:p>
          <a:p>
            <a:r>
              <a:rPr lang="de-DE" dirty="0"/>
              <a:t>Chair </a:t>
            </a:r>
            <a:r>
              <a:rPr lang="de-DE" dirty="0" err="1"/>
              <a:t>of</a:t>
            </a:r>
            <a:r>
              <a:rPr lang="de-DE" dirty="0"/>
              <a:t> Energy Systems | Department </a:t>
            </a:r>
            <a:r>
              <a:rPr lang="de-DE" dirty="0" err="1"/>
              <a:t>of</a:t>
            </a:r>
            <a:r>
              <a:rPr lang="de-DE" dirty="0"/>
              <a:t> Energy Systems</a:t>
            </a:r>
          </a:p>
          <a:p>
            <a:r>
              <a:rPr lang="de-DE" dirty="0"/>
              <a:t>Technische Universität Berlin</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Energy Trading – </a:t>
            </a:r>
            <a:r>
              <a:rPr lang="de-DE" altLang="de-DE" b="1" dirty="0" err="1"/>
              <a:t>Wholesale</a:t>
            </a:r>
            <a:r>
              <a:rPr lang="de-DE" altLang="de-DE" b="1" dirty="0"/>
              <a:t> </a:t>
            </a:r>
            <a:r>
              <a:rPr lang="de-DE" altLang="de-DE" b="1" dirty="0" err="1"/>
              <a:t>markets</a:t>
            </a:r>
            <a:r>
              <a:rPr lang="de-DE" altLang="de-DE" b="1" dirty="0"/>
              <a:t> </a:t>
            </a:r>
            <a:r>
              <a:rPr lang="de-DE" altLang="de-DE" b="1" dirty="0" err="1"/>
              <a:t>for</a:t>
            </a:r>
            <a:r>
              <a:rPr lang="de-DE" altLang="de-DE" b="1" dirty="0"/>
              <a:t> </a:t>
            </a:r>
            <a:r>
              <a:rPr lang="de-DE" altLang="de-DE" b="1" dirty="0" err="1"/>
              <a:t>electricity</a:t>
            </a:r>
            <a:endParaRPr lang="de-DE" altLang="de-DE" b="1" dirty="0"/>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0EC9AE6-71FC-41A3-8E11-4811E9843C90}"/>
                  </a:ext>
                </a:extLst>
              </p14:cNvPr>
              <p14:cNvContentPartPr/>
              <p14:nvPr/>
            </p14:nvContentPartPr>
            <p14:xfrm>
              <a:off x="2562120" y="2556720"/>
              <a:ext cx="4628520" cy="108360"/>
            </p14:xfrm>
          </p:contentPart>
        </mc:Choice>
        <mc:Fallback xmlns="">
          <p:pic>
            <p:nvPicPr>
              <p:cNvPr id="2" name="Freihand 1">
                <a:extLst>
                  <a:ext uri="{FF2B5EF4-FFF2-40B4-BE49-F238E27FC236}">
                    <a16:creationId xmlns:a16="http://schemas.microsoft.com/office/drawing/2014/main" id="{B0EC9AE6-71FC-41A3-8E11-4811E9843C90}"/>
                  </a:ext>
                </a:extLst>
              </p:cNvPr>
              <p:cNvPicPr/>
              <p:nvPr/>
            </p:nvPicPr>
            <p:blipFill>
              <a:blip r:embed="rId3"/>
              <a:stretch>
                <a:fillRect/>
              </a:stretch>
            </p:blipFill>
            <p:spPr>
              <a:xfrm>
                <a:off x="2552760" y="2547360"/>
                <a:ext cx="4647240" cy="127080"/>
              </a:xfrm>
              <a:prstGeom prst="rect">
                <a:avLst/>
              </a:prstGeom>
            </p:spPr>
          </p:pic>
        </mc:Fallback>
      </mc:AlternateContent>
    </p:spTree>
    <p:extLst>
      <p:ext uri="{BB962C8B-B14F-4D97-AF65-F5344CB8AC3E}">
        <p14:creationId xmlns:p14="http://schemas.microsoft.com/office/powerpoint/2010/main" val="27853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err="1"/>
              <a:t>Role</a:t>
            </a:r>
            <a:r>
              <a:rPr lang="de-DE" dirty="0"/>
              <a:t> </a:t>
            </a:r>
            <a:r>
              <a:rPr lang="de-DE" dirty="0" err="1"/>
              <a:t>of</a:t>
            </a:r>
            <a:r>
              <a:rPr lang="de-DE" dirty="0"/>
              <a:t> </a:t>
            </a:r>
            <a:r>
              <a:rPr lang="de-DE" dirty="0" err="1"/>
              <a:t>energy</a:t>
            </a:r>
            <a:r>
              <a:rPr lang="de-DE" dirty="0"/>
              <a:t> </a:t>
            </a:r>
            <a:r>
              <a:rPr lang="de-DE" dirty="0" err="1"/>
              <a:t>trading</a:t>
            </a:r>
            <a:endParaRPr lang="de-DE" dirty="0"/>
          </a:p>
          <a:p>
            <a:pPr>
              <a:buFont typeface="Arial" panose="020B0604020202020204" pitchFamily="34" charset="0"/>
              <a:buChar char="•"/>
            </a:pPr>
            <a:r>
              <a:rPr lang="de-DE" dirty="0" err="1"/>
              <a:t>Submarkets</a:t>
            </a:r>
            <a:r>
              <a:rPr lang="de-DE" dirty="0"/>
              <a:t> and </a:t>
            </a:r>
            <a:r>
              <a:rPr lang="de-DE" dirty="0" err="1"/>
              <a:t>trading</a:t>
            </a:r>
            <a:r>
              <a:rPr lang="de-DE" dirty="0"/>
              <a:t> </a:t>
            </a:r>
            <a:r>
              <a:rPr lang="de-DE" dirty="0" err="1"/>
              <a:t>forms</a:t>
            </a:r>
            <a:endParaRPr lang="de-DE" dirty="0"/>
          </a:p>
          <a:p>
            <a:pPr>
              <a:buFont typeface="Arial" panose="020B0604020202020204" pitchFamily="34" charset="0"/>
              <a:buChar char="•"/>
            </a:pPr>
            <a:r>
              <a:rPr lang="de-DE" dirty="0"/>
              <a:t>Trading </a:t>
            </a:r>
            <a:r>
              <a:rPr lang="de-DE" dirty="0" err="1"/>
              <a:t>products</a:t>
            </a:r>
            <a:endParaRPr lang="de-DE" dirty="0"/>
          </a:p>
          <a:p>
            <a:pPr>
              <a:buFont typeface="Arial" panose="020B0604020202020204" pitchFamily="34" charset="0"/>
              <a:buChar char="•"/>
            </a:pPr>
            <a:r>
              <a:rPr lang="de-DE" dirty="0"/>
              <a:t>Balance </a:t>
            </a:r>
            <a:r>
              <a:rPr lang="de-DE" dirty="0" err="1"/>
              <a:t>group</a:t>
            </a:r>
            <a:r>
              <a:rPr lang="de-DE" dirty="0"/>
              <a:t> </a:t>
            </a:r>
            <a:r>
              <a:rPr lang="de-DE" dirty="0" err="1"/>
              <a:t>concept</a:t>
            </a:r>
            <a:endParaRPr lang="de-DE" dirty="0"/>
          </a:p>
          <a:p>
            <a:pPr>
              <a:buFont typeface="Arial" panose="020B0604020202020204" pitchFamily="34" charset="0"/>
              <a:buChar char="•"/>
            </a:pPr>
            <a:r>
              <a:rPr lang="de-DE" dirty="0" err="1"/>
              <a:t>Credit</a:t>
            </a:r>
            <a:r>
              <a:rPr lang="de-DE" dirty="0"/>
              <a:t> </a:t>
            </a:r>
            <a:r>
              <a:rPr lang="de-DE" dirty="0" err="1"/>
              <a:t>risk</a:t>
            </a:r>
            <a:r>
              <a:rPr lang="de-DE" dirty="0"/>
              <a:t> </a:t>
            </a:r>
            <a:r>
              <a:rPr lang="de-DE" dirty="0" err="1"/>
              <a:t>management</a:t>
            </a: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 – Electricity Trading</a:t>
            </a:r>
          </a:p>
        </p:txBody>
      </p:sp>
    </p:spTree>
    <p:extLst>
      <p:ext uri="{BB962C8B-B14F-4D97-AF65-F5344CB8AC3E}">
        <p14:creationId xmlns:p14="http://schemas.microsoft.com/office/powerpoint/2010/main" val="581684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a:t>
            </a:r>
            <a:r>
              <a:rPr lang="de-DE" dirty="0" err="1"/>
              <a:t>is</a:t>
            </a:r>
            <a:r>
              <a:rPr lang="de-DE" dirty="0"/>
              <a:t> </a:t>
            </a:r>
            <a:r>
              <a:rPr lang="de-DE" dirty="0" err="1"/>
              <a:t>buying</a:t>
            </a:r>
            <a:r>
              <a:rPr lang="de-DE" dirty="0"/>
              <a:t> and </a:t>
            </a:r>
            <a:r>
              <a:rPr lang="de-DE" dirty="0" err="1"/>
              <a:t>selling</a:t>
            </a:r>
            <a:r>
              <a:rPr lang="de-DE" dirty="0"/>
              <a:t>, i.e. </a:t>
            </a:r>
            <a:r>
              <a:rPr lang="de-DE" dirty="0" err="1"/>
              <a:t>exchanging</a:t>
            </a:r>
            <a:r>
              <a:rPr lang="de-DE" dirty="0"/>
              <a:t> </a:t>
            </a:r>
            <a:r>
              <a:rPr lang="de-DE" dirty="0" err="1"/>
              <a:t>commodities</a:t>
            </a:r>
            <a:r>
              <a:rPr lang="de-DE" dirty="0"/>
              <a:t>.</a:t>
            </a:r>
          </a:p>
          <a:p>
            <a:pPr marL="0" indent="0">
              <a:spcBef>
                <a:spcPts val="0"/>
              </a:spcBef>
            </a:pPr>
            <a:endParaRPr lang="de-DE" dirty="0"/>
          </a:p>
          <a:p>
            <a:pPr marL="0" indent="0">
              <a:spcBef>
                <a:spcPts val="0"/>
              </a:spcBef>
            </a:pPr>
            <a:r>
              <a:rPr lang="de-DE" dirty="0" err="1"/>
              <a:t>Electricity</a:t>
            </a:r>
            <a:r>
              <a:rPr lang="de-DE" dirty="0"/>
              <a:t> </a:t>
            </a:r>
            <a:r>
              <a:rPr lang="de-DE" dirty="0" err="1"/>
              <a:t>is</a:t>
            </a:r>
            <a:r>
              <a:rPr lang="de-DE" dirty="0"/>
              <a:t> a </a:t>
            </a:r>
            <a:r>
              <a:rPr lang="de-DE" dirty="0" err="1"/>
              <a:t>homogeneous</a:t>
            </a:r>
            <a:r>
              <a:rPr lang="de-DE" dirty="0"/>
              <a:t> </a:t>
            </a:r>
            <a:r>
              <a:rPr lang="de-DE" dirty="0" err="1"/>
              <a:t>product</a:t>
            </a:r>
            <a:r>
              <a:rPr lang="de-DE" dirty="0"/>
              <a:t> – uniform and </a:t>
            </a:r>
            <a:r>
              <a:rPr lang="de-DE" dirty="0" err="1"/>
              <a:t>standardised</a:t>
            </a:r>
            <a:r>
              <a:rPr lang="de-DE" dirty="0"/>
              <a:t>: a </a:t>
            </a:r>
            <a:r>
              <a:rPr lang="de-DE" dirty="0" err="1"/>
              <a:t>commodity</a:t>
            </a:r>
            <a:r>
              <a:rPr lang="de-DE" dirty="0"/>
              <a:t>.</a:t>
            </a:r>
          </a:p>
          <a:p>
            <a:pPr marL="0" indent="0">
              <a:spcBef>
                <a:spcPts val="0"/>
              </a:spcBef>
            </a:pPr>
            <a:endParaRPr lang="de-DE" dirty="0"/>
          </a:p>
          <a:p>
            <a:pPr marL="0" indent="0">
              <a:spcBef>
                <a:spcPts val="0"/>
              </a:spcBef>
            </a:pPr>
            <a:r>
              <a:rPr lang="de-DE" dirty="0"/>
              <a:t>Other </a:t>
            </a:r>
            <a:r>
              <a:rPr lang="de-DE"/>
              <a:t>commodities</a:t>
            </a:r>
            <a:r>
              <a:rPr lang="de-DE" dirty="0"/>
              <a:t>: </a:t>
            </a:r>
            <a:r>
              <a:rPr lang="de-DE" dirty="0" err="1"/>
              <a:t>agricultural</a:t>
            </a:r>
            <a:r>
              <a:rPr lang="de-DE" dirty="0"/>
              <a:t> (</a:t>
            </a:r>
            <a:r>
              <a:rPr lang="de-DE" dirty="0" err="1"/>
              <a:t>wheat</a:t>
            </a:r>
            <a:r>
              <a:rPr lang="de-DE" dirty="0"/>
              <a:t>, </a:t>
            </a:r>
            <a:r>
              <a:rPr lang="de-DE" dirty="0" err="1"/>
              <a:t>coffee</a:t>
            </a:r>
            <a:r>
              <a:rPr lang="de-DE" dirty="0"/>
              <a:t>), </a:t>
            </a:r>
            <a:r>
              <a:rPr lang="de-DE" dirty="0" err="1"/>
              <a:t>metals</a:t>
            </a:r>
            <a:r>
              <a:rPr lang="de-DE" dirty="0"/>
              <a:t> (</a:t>
            </a:r>
            <a:r>
              <a:rPr lang="de-DE" dirty="0" err="1"/>
              <a:t>gold</a:t>
            </a:r>
            <a:r>
              <a:rPr lang="de-DE" dirty="0"/>
              <a:t>, </a:t>
            </a:r>
            <a:r>
              <a:rPr lang="de-DE" dirty="0" err="1"/>
              <a:t>steel</a:t>
            </a:r>
            <a:r>
              <a:rPr lang="de-DE" dirty="0"/>
              <a:t>) etc.</a:t>
            </a:r>
          </a:p>
          <a:p>
            <a:pPr marL="0" indent="0">
              <a:spcBef>
                <a:spcPts val="0"/>
              </a:spcBef>
            </a:pPr>
            <a:endParaRPr lang="de-DE" dirty="0"/>
          </a:p>
          <a:p>
            <a:pPr marL="0" indent="0">
              <a:spcBef>
                <a:spcPts val="0"/>
              </a:spcBef>
            </a:pPr>
            <a:r>
              <a:rPr lang="de-DE" dirty="0"/>
              <a:t>Other </a:t>
            </a:r>
            <a:r>
              <a:rPr lang="de-DE" dirty="0" err="1"/>
              <a:t>energy</a:t>
            </a:r>
            <a:r>
              <a:rPr lang="de-DE" dirty="0"/>
              <a:t> </a:t>
            </a:r>
            <a:r>
              <a:rPr lang="de-DE" dirty="0" err="1"/>
              <a:t>commodities</a:t>
            </a:r>
            <a:r>
              <a:rPr lang="de-DE" dirty="0"/>
              <a:t>: </a:t>
            </a:r>
            <a:r>
              <a:rPr lang="de-DE" dirty="0" err="1"/>
              <a:t>natural</a:t>
            </a:r>
            <a:r>
              <a:rPr lang="de-DE" dirty="0"/>
              <a:t> gas, </a:t>
            </a:r>
            <a:r>
              <a:rPr lang="de-DE" dirty="0" err="1"/>
              <a:t>crude</a:t>
            </a:r>
            <a:r>
              <a:rPr lang="de-DE" dirty="0"/>
              <a:t> </a:t>
            </a:r>
            <a:r>
              <a:rPr lang="de-DE" dirty="0" err="1"/>
              <a:t>oil</a:t>
            </a:r>
            <a:r>
              <a:rPr lang="de-DE" dirty="0"/>
              <a:t>, LNG, </a:t>
            </a:r>
            <a:r>
              <a:rPr lang="de-DE" dirty="0" err="1"/>
              <a:t>coal</a:t>
            </a:r>
            <a:r>
              <a:rPr lang="de-DE" dirty="0"/>
              <a:t> </a:t>
            </a:r>
            <a:r>
              <a:rPr lang="de-DE" dirty="0" err="1"/>
              <a:t>Related</a:t>
            </a:r>
            <a:r>
              <a:rPr lang="de-DE" dirty="0"/>
              <a:t> </a:t>
            </a:r>
            <a:r>
              <a:rPr lang="de-DE" dirty="0" err="1"/>
              <a:t>markets</a:t>
            </a:r>
            <a:r>
              <a:rPr lang="de-DE" dirty="0"/>
              <a:t>: freight, CO</a:t>
            </a:r>
            <a:r>
              <a:rPr lang="de-DE" baseline="-25000" dirty="0"/>
              <a:t>2</a:t>
            </a:r>
            <a:r>
              <a:rPr lang="de-DE" dirty="0"/>
              <a:t> </a:t>
            </a:r>
            <a:r>
              <a:rPr lang="de-DE" dirty="0" err="1"/>
              <a:t>emission</a:t>
            </a:r>
            <a:r>
              <a:rPr lang="de-DE" dirty="0"/>
              <a:t> </a:t>
            </a:r>
            <a:r>
              <a:rPr lang="de-DE" dirty="0" err="1"/>
              <a:t>allowances</a:t>
            </a:r>
            <a:endParaRPr lang="de-DE" dirty="0"/>
          </a:p>
          <a:p>
            <a:pPr marL="0" indent="0">
              <a:spcBef>
                <a:spcPts val="0"/>
              </a:spcBef>
            </a:pPr>
            <a:endParaRPr lang="de-DE" dirty="0"/>
          </a:p>
          <a:p>
            <a:pPr marL="0" indent="0">
              <a:spcBef>
                <a:spcPts val="0"/>
              </a:spcBef>
            </a:pPr>
            <a:r>
              <a:rPr lang="de-DE" dirty="0"/>
              <a:t>Energy </a:t>
            </a:r>
            <a:r>
              <a:rPr lang="de-DE" dirty="0" err="1"/>
              <a:t>trading</a:t>
            </a:r>
            <a:r>
              <a:rPr lang="de-DE" dirty="0"/>
              <a:t> </a:t>
            </a:r>
            <a:r>
              <a:rPr lang="de-DE" dirty="0" err="1"/>
              <a:t>has</a:t>
            </a:r>
            <a:r>
              <a:rPr lang="de-DE" dirty="0"/>
              <a:t> </a:t>
            </a:r>
            <a:r>
              <a:rPr lang="de-DE" dirty="0" err="1"/>
              <a:t>parallels</a:t>
            </a:r>
            <a:r>
              <a:rPr lang="de-DE" dirty="0"/>
              <a:t> </a:t>
            </a:r>
            <a:r>
              <a:rPr lang="de-DE" dirty="0" err="1"/>
              <a:t>to</a:t>
            </a:r>
            <a:r>
              <a:rPr lang="de-DE" dirty="0"/>
              <a:t> </a:t>
            </a:r>
            <a:r>
              <a:rPr lang="de-DE" dirty="0" err="1"/>
              <a:t>financial</a:t>
            </a:r>
            <a:r>
              <a:rPr lang="de-DE" dirty="0"/>
              <a:t> </a:t>
            </a:r>
            <a:r>
              <a:rPr lang="de-DE" dirty="0" err="1"/>
              <a:t>markets</a:t>
            </a:r>
            <a:r>
              <a:rPr lang="de-DE" dirty="0"/>
              <a:t> (</a:t>
            </a:r>
            <a:r>
              <a:rPr lang="de-DE" dirty="0" err="1"/>
              <a:t>shares</a:t>
            </a:r>
            <a:r>
              <a:rPr lang="de-DE" dirty="0"/>
              <a:t>, </a:t>
            </a:r>
            <a:r>
              <a:rPr lang="de-DE" dirty="0" err="1"/>
              <a:t>bonds</a:t>
            </a:r>
            <a:r>
              <a:rPr lang="de-DE" dirty="0"/>
              <a:t> and </a:t>
            </a:r>
            <a:r>
              <a:rPr lang="de-DE" dirty="0" err="1"/>
              <a:t>other</a:t>
            </a:r>
            <a:r>
              <a:rPr lang="de-DE" dirty="0"/>
              <a:t> </a:t>
            </a:r>
            <a:r>
              <a:rPr lang="de-DE" dirty="0" err="1"/>
              <a:t>financial</a:t>
            </a:r>
            <a:r>
              <a:rPr lang="de-DE" dirty="0"/>
              <a:t> </a:t>
            </a:r>
            <a:r>
              <a:rPr lang="de-DE" dirty="0" err="1"/>
              <a:t>instruments</a:t>
            </a:r>
            <a:r>
              <a:rPr lang="de-DE" dirty="0"/>
              <a:t>) – </a:t>
            </a:r>
            <a:r>
              <a:rPr lang="de-DE" dirty="0" err="1"/>
              <a:t>even</a:t>
            </a:r>
            <a:r>
              <a:rPr lang="de-DE" dirty="0"/>
              <a:t> </a:t>
            </a:r>
            <a:r>
              <a:rPr lang="de-DE" dirty="0" err="1"/>
              <a:t>with</a:t>
            </a:r>
            <a:r>
              <a:rPr lang="de-DE" dirty="0"/>
              <a:t> </a:t>
            </a:r>
            <a:r>
              <a:rPr lang="de-DE" dirty="0" err="1"/>
              <a:t>its</a:t>
            </a:r>
            <a:r>
              <a:rPr lang="de-DE" dirty="0"/>
              <a:t> </a:t>
            </a:r>
            <a:r>
              <a:rPr lang="de-DE" dirty="0" err="1"/>
              <a:t>particularities</a:t>
            </a:r>
            <a:r>
              <a:rPr lang="de-DE" dirty="0"/>
              <a:t> due </a:t>
            </a:r>
            <a:r>
              <a:rPr lang="de-DE" dirty="0" err="1"/>
              <a:t>to</a:t>
            </a:r>
            <a:r>
              <a:rPr lang="de-DE" dirty="0"/>
              <a:t> </a:t>
            </a:r>
            <a:r>
              <a:rPr lang="de-DE" dirty="0" err="1"/>
              <a:t>the</a:t>
            </a:r>
            <a:r>
              <a:rPr lang="de-DE" dirty="0"/>
              <a:t> </a:t>
            </a:r>
            <a:r>
              <a:rPr lang="de-DE" dirty="0" err="1"/>
              <a:t>physical</a:t>
            </a:r>
            <a:r>
              <a:rPr lang="de-DE" dirty="0"/>
              <a:t> </a:t>
            </a:r>
            <a:r>
              <a:rPr lang="de-DE" dirty="0" err="1"/>
              <a:t>nature</a:t>
            </a:r>
            <a:r>
              <a:rPr lang="de-DE" dirty="0"/>
              <a:t> </a:t>
            </a:r>
            <a:r>
              <a:rPr lang="de-DE" dirty="0" err="1"/>
              <a:t>of</a:t>
            </a:r>
            <a:r>
              <a:rPr lang="de-DE" dirty="0"/>
              <a:t> </a:t>
            </a:r>
            <a:r>
              <a:rPr lang="de-DE" dirty="0" err="1"/>
              <a:t>electricity</a:t>
            </a:r>
            <a:r>
              <a:rPr lang="de-DE" dirty="0"/>
              <a:t> (gas/</a:t>
            </a:r>
            <a:r>
              <a:rPr lang="de-DE" dirty="0" err="1"/>
              <a:t>oil</a:t>
            </a:r>
            <a:r>
              <a:rPr lang="de-DE" dirty="0"/>
              <a:t>/</a:t>
            </a:r>
            <a:r>
              <a:rPr lang="de-DE" dirty="0" err="1"/>
              <a:t>coal</a:t>
            </a:r>
            <a:r>
              <a:rPr lang="de-DE" dirty="0"/>
              <a:t> etc.) </a:t>
            </a:r>
            <a:r>
              <a:rPr lang="de-DE" dirty="0" err="1"/>
              <a:t>as</a:t>
            </a:r>
            <a:r>
              <a:rPr lang="de-DE" dirty="0"/>
              <a:t> </a:t>
            </a:r>
            <a:r>
              <a:rPr lang="de-DE" dirty="0" err="1"/>
              <a:t>underlying</a:t>
            </a:r>
            <a:r>
              <a:rPr lang="de-DE" dirty="0"/>
              <a:t>.</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What is energy trading</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0D6FD64-9372-4EEA-A21E-632C944EC66A}"/>
                  </a:ext>
                </a:extLst>
              </p14:cNvPr>
              <p14:cNvContentPartPr/>
              <p14:nvPr/>
            </p14:nvContentPartPr>
            <p14:xfrm>
              <a:off x="2688120" y="2773080"/>
              <a:ext cx="4513680" cy="1754280"/>
            </p14:xfrm>
          </p:contentPart>
        </mc:Choice>
        <mc:Fallback>
          <p:pic>
            <p:nvPicPr>
              <p:cNvPr id="2" name="Freihand 1">
                <a:extLst>
                  <a:ext uri="{FF2B5EF4-FFF2-40B4-BE49-F238E27FC236}">
                    <a16:creationId xmlns:a16="http://schemas.microsoft.com/office/drawing/2014/main" id="{70D6FD64-9372-4EEA-A21E-632C944EC66A}"/>
                  </a:ext>
                </a:extLst>
              </p:cNvPr>
              <p:cNvPicPr/>
              <p:nvPr/>
            </p:nvPicPr>
            <p:blipFill>
              <a:blip r:embed="rId4"/>
              <a:stretch>
                <a:fillRect/>
              </a:stretch>
            </p:blipFill>
            <p:spPr>
              <a:xfrm>
                <a:off x="2678760" y="2763720"/>
                <a:ext cx="4532400" cy="1773000"/>
              </a:xfrm>
              <a:prstGeom prst="rect">
                <a:avLst/>
              </a:prstGeom>
            </p:spPr>
          </p:pic>
        </mc:Fallback>
      </mc:AlternateContent>
    </p:spTree>
    <p:extLst>
      <p:ext uri="{BB962C8B-B14F-4D97-AF65-F5344CB8AC3E}">
        <p14:creationId xmlns:p14="http://schemas.microsoft.com/office/powerpoint/2010/main" val="1502990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Future </a:t>
            </a:r>
            <a:r>
              <a:rPr lang="de-DE" dirty="0" err="1"/>
              <a:t>prices</a:t>
            </a:r>
            <a:r>
              <a:rPr lang="de-DE" dirty="0"/>
              <a:t> </a:t>
            </a:r>
            <a:r>
              <a:rPr lang="de-DE" dirty="0" err="1"/>
              <a:t>cannot</a:t>
            </a:r>
            <a:r>
              <a:rPr lang="de-DE" dirty="0"/>
              <a:t> </a:t>
            </a:r>
            <a:r>
              <a:rPr lang="de-DE" dirty="0" err="1"/>
              <a:t>be</a:t>
            </a:r>
            <a:r>
              <a:rPr lang="de-DE" dirty="0"/>
              <a:t> </a:t>
            </a:r>
            <a:r>
              <a:rPr lang="de-DE" dirty="0" err="1"/>
              <a:t>predicted</a:t>
            </a:r>
            <a:r>
              <a:rPr lang="de-DE" dirty="0"/>
              <a:t> </a:t>
            </a:r>
            <a:r>
              <a:rPr lang="de-DE" dirty="0" err="1"/>
              <a:t>based</a:t>
            </a:r>
            <a:r>
              <a:rPr lang="de-DE" dirty="0"/>
              <a:t> on </a:t>
            </a:r>
            <a:r>
              <a:rPr lang="de-DE" dirty="0" err="1"/>
              <a:t>historical</a:t>
            </a:r>
            <a:r>
              <a:rPr lang="de-DE" dirty="0"/>
              <a:t> </a:t>
            </a:r>
            <a:r>
              <a:rPr lang="de-DE" dirty="0" err="1"/>
              <a:t>prices</a:t>
            </a:r>
            <a:r>
              <a:rPr lang="de-DE" dirty="0"/>
              <a:t>.</a:t>
            </a:r>
          </a:p>
          <a:p>
            <a:pPr marL="0" indent="0"/>
            <a:endParaRPr lang="de-DE" dirty="0"/>
          </a:p>
          <a:p>
            <a:pPr marL="0" indent="0"/>
            <a:r>
              <a:rPr lang="de-DE" dirty="0"/>
              <a:t>The </a:t>
            </a:r>
            <a:r>
              <a:rPr lang="de-DE" dirty="0" err="1"/>
              <a:t>best</a:t>
            </a:r>
            <a:r>
              <a:rPr lang="de-DE" dirty="0"/>
              <a:t> </a:t>
            </a:r>
            <a:r>
              <a:rPr lang="de-DE" dirty="0" err="1"/>
              <a:t>prediction</a:t>
            </a:r>
            <a:r>
              <a:rPr lang="de-DE" dirty="0"/>
              <a:t> </a:t>
            </a:r>
            <a:r>
              <a:rPr lang="de-DE" dirty="0" err="1"/>
              <a:t>of</a:t>
            </a:r>
            <a:r>
              <a:rPr lang="de-DE" dirty="0"/>
              <a:t> </a:t>
            </a:r>
            <a:r>
              <a:rPr lang="de-DE" dirty="0" err="1"/>
              <a:t>tomorrow</a:t>
            </a:r>
            <a:r>
              <a:rPr lang="en-GB" dirty="0"/>
              <a:t>’s price P</a:t>
            </a:r>
            <a:r>
              <a:rPr lang="en-GB" baseline="-25000" dirty="0"/>
              <a:t>t</a:t>
            </a:r>
            <a:r>
              <a:rPr lang="de-DE" baseline="-25000" dirty="0"/>
              <a:t>+1</a:t>
            </a:r>
            <a:r>
              <a:rPr lang="de-DE" dirty="0"/>
              <a:t> </a:t>
            </a:r>
            <a:r>
              <a:rPr lang="de-DE" dirty="0" err="1"/>
              <a:t>is</a:t>
            </a:r>
            <a:r>
              <a:rPr lang="de-DE" dirty="0"/>
              <a:t> </a:t>
            </a:r>
            <a:r>
              <a:rPr lang="de-DE" dirty="0" err="1"/>
              <a:t>today</a:t>
            </a:r>
            <a:r>
              <a:rPr lang="en-GB" dirty="0"/>
              <a:t>’s price P</a:t>
            </a:r>
            <a:r>
              <a:rPr lang="en-GB" baseline="-25000" dirty="0"/>
              <a:t>t</a:t>
            </a:r>
            <a:r>
              <a:rPr lang="en-GB" dirty="0"/>
              <a:t>.</a:t>
            </a:r>
            <a:r>
              <a:rPr lang="de-DE" dirty="0"/>
              <a:t> </a:t>
            </a:r>
          </a:p>
          <a:p>
            <a:pPr marL="0" indent="0"/>
            <a:endParaRPr lang="en-GB" dirty="0"/>
          </a:p>
          <a:p>
            <a:pPr marL="0" indent="0"/>
            <a:r>
              <a:rPr lang="en-GB" dirty="0"/>
              <a:t>The unique reason for a change in price is arrival of “news” not correlated with information available at time </a:t>
            </a:r>
            <a:r>
              <a:rPr lang="en-GB" i="1" dirty="0"/>
              <a:t>t</a:t>
            </a:r>
            <a:r>
              <a:rPr lang="en-GB" dirty="0"/>
              <a:t>.</a:t>
            </a:r>
          </a:p>
          <a:p>
            <a:pPr marL="0" indent="0"/>
            <a:endParaRPr lang="en-GB" dirty="0"/>
          </a:p>
          <a:p>
            <a:pPr marL="0" indent="0"/>
            <a:r>
              <a:rPr lang="de-DE" dirty="0"/>
              <a:t>Transparency (</a:t>
            </a:r>
            <a:r>
              <a:rPr lang="de-DE" dirty="0" err="1"/>
              <a:t>availability</a:t>
            </a:r>
            <a:r>
              <a:rPr lang="de-DE" dirty="0"/>
              <a:t> </a:t>
            </a:r>
            <a:r>
              <a:rPr lang="de-DE" dirty="0" err="1"/>
              <a:t>of</a:t>
            </a:r>
            <a:r>
              <a:rPr lang="de-DE" dirty="0"/>
              <a:t> </a:t>
            </a:r>
            <a:r>
              <a:rPr lang="de-DE" dirty="0" err="1"/>
              <a:t>information</a:t>
            </a:r>
            <a:r>
              <a:rPr lang="de-DE" dirty="0"/>
              <a:t> </a:t>
            </a:r>
            <a:r>
              <a:rPr lang="de-DE" dirty="0" err="1"/>
              <a:t>to</a:t>
            </a:r>
            <a:r>
              <a:rPr lang="de-DE" dirty="0"/>
              <a:t> all </a:t>
            </a:r>
            <a:r>
              <a:rPr lang="de-DE" dirty="0" err="1"/>
              <a:t>market</a:t>
            </a:r>
            <a:r>
              <a:rPr lang="de-DE" dirty="0"/>
              <a:t> </a:t>
            </a:r>
            <a:r>
              <a:rPr lang="de-DE" dirty="0" err="1"/>
              <a:t>participants</a:t>
            </a:r>
            <a:r>
              <a:rPr lang="de-DE" dirty="0"/>
              <a:t>) </a:t>
            </a:r>
            <a:r>
              <a:rPr lang="de-DE" dirty="0" err="1"/>
              <a:t>is</a:t>
            </a:r>
            <a:r>
              <a:rPr lang="de-DE" dirty="0"/>
              <a:t> a </a:t>
            </a:r>
            <a:r>
              <a:rPr lang="de-DE" dirty="0" err="1"/>
              <a:t>crucial</a:t>
            </a:r>
            <a:r>
              <a:rPr lang="de-DE" dirty="0"/>
              <a:t> </a:t>
            </a:r>
            <a:r>
              <a:rPr lang="de-DE" dirty="0" err="1"/>
              <a:t>prerequisite</a:t>
            </a:r>
            <a:r>
              <a:rPr lang="de-DE" dirty="0"/>
              <a:t> </a:t>
            </a:r>
            <a:r>
              <a:rPr lang="de-DE" dirty="0" err="1"/>
              <a:t>for</a:t>
            </a:r>
            <a:r>
              <a:rPr lang="de-DE" dirty="0"/>
              <a:t> </a:t>
            </a:r>
            <a:r>
              <a:rPr lang="de-DE" dirty="0" err="1"/>
              <a:t>efficient</a:t>
            </a:r>
            <a:r>
              <a:rPr lang="de-DE" dirty="0"/>
              <a:t> </a:t>
            </a:r>
            <a:r>
              <a:rPr lang="de-DE" dirty="0" err="1"/>
              <a:t>market</a:t>
            </a:r>
            <a:r>
              <a:rPr lang="de-DE" dirty="0"/>
              <a:t> </a:t>
            </a:r>
            <a:r>
              <a:rPr lang="de-DE" dirty="0" err="1"/>
              <a:t>functioning</a:t>
            </a:r>
            <a:r>
              <a:rPr lang="de-DE" dirty="0"/>
              <a:t>.</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trading and Financial markets</a:t>
            </a:r>
          </a:p>
        </p:txBody>
      </p:sp>
    </p:spTree>
    <p:extLst>
      <p:ext uri="{BB962C8B-B14F-4D97-AF65-F5344CB8AC3E}">
        <p14:creationId xmlns:p14="http://schemas.microsoft.com/office/powerpoint/2010/main" val="519792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b="1" dirty="0" err="1"/>
              <a:t>Mediated</a:t>
            </a:r>
            <a:r>
              <a:rPr lang="de-DE" b="1" dirty="0"/>
              <a:t> </a:t>
            </a:r>
            <a:r>
              <a:rPr lang="de-DE" b="1" dirty="0" err="1"/>
              <a:t>trading</a:t>
            </a:r>
            <a:r>
              <a:rPr lang="de-DE" dirty="0"/>
              <a:t>: power pool </a:t>
            </a:r>
            <a:r>
              <a:rPr lang="de-DE" dirty="0" err="1"/>
              <a:t>or</a:t>
            </a:r>
            <a:r>
              <a:rPr lang="de-DE" dirty="0"/>
              <a:t> power </a:t>
            </a:r>
            <a:r>
              <a:rPr lang="de-DE" dirty="0" err="1"/>
              <a:t>exchange</a:t>
            </a:r>
            <a:endParaRPr lang="de-DE" dirty="0"/>
          </a:p>
          <a:p>
            <a:pPr marL="285750" indent="-285750">
              <a:buFont typeface="Arial" panose="020B0604020202020204" pitchFamily="34" charset="0"/>
              <a:buChar char="•"/>
            </a:pPr>
            <a:r>
              <a:rPr lang="de-DE" dirty="0" err="1"/>
              <a:t>organised</a:t>
            </a:r>
            <a:r>
              <a:rPr lang="de-DE" dirty="0"/>
              <a:t> </a:t>
            </a:r>
            <a:r>
              <a:rPr lang="de-DE" dirty="0" err="1"/>
              <a:t>auction</a:t>
            </a:r>
            <a:r>
              <a:rPr lang="de-DE" dirty="0"/>
              <a:t> </a:t>
            </a:r>
            <a:r>
              <a:rPr lang="de-DE" dirty="0" err="1"/>
              <a:t>resulting</a:t>
            </a:r>
            <a:r>
              <a:rPr lang="de-DE" dirty="0"/>
              <a:t> in a uniform </a:t>
            </a:r>
            <a:r>
              <a:rPr lang="de-DE" dirty="0" err="1"/>
              <a:t>price</a:t>
            </a:r>
            <a:endParaRPr lang="de-DE" dirty="0"/>
          </a:p>
          <a:p>
            <a:pPr marL="285750" indent="-285750">
              <a:buFont typeface="Arial" panose="020B0604020202020204" pitchFamily="34" charset="0"/>
              <a:buChar char="•"/>
            </a:pPr>
            <a:r>
              <a:rPr lang="de-DE" dirty="0" err="1"/>
              <a:t>highly</a:t>
            </a:r>
            <a:r>
              <a:rPr lang="de-DE" dirty="0"/>
              <a:t> </a:t>
            </a:r>
            <a:r>
              <a:rPr lang="de-DE" dirty="0" err="1"/>
              <a:t>standardised</a:t>
            </a:r>
            <a:r>
              <a:rPr lang="de-DE" dirty="0"/>
              <a:t> </a:t>
            </a:r>
            <a:r>
              <a:rPr lang="de-DE" dirty="0" err="1"/>
              <a:t>products</a:t>
            </a:r>
            <a:r>
              <a:rPr lang="de-DE" dirty="0"/>
              <a:t>; </a:t>
            </a:r>
            <a:r>
              <a:rPr lang="de-DE" dirty="0" err="1"/>
              <a:t>no</a:t>
            </a:r>
            <a:r>
              <a:rPr lang="de-DE" dirty="0"/>
              <a:t> </a:t>
            </a:r>
            <a:r>
              <a:rPr lang="de-DE" dirty="0" err="1"/>
              <a:t>room</a:t>
            </a:r>
            <a:r>
              <a:rPr lang="de-DE" dirty="0"/>
              <a:t> </a:t>
            </a:r>
            <a:r>
              <a:rPr lang="de-DE" dirty="0" err="1"/>
              <a:t>for</a:t>
            </a:r>
            <a:r>
              <a:rPr lang="de-DE" dirty="0"/>
              <a:t> </a:t>
            </a:r>
            <a:r>
              <a:rPr lang="de-DE" dirty="0" err="1"/>
              <a:t>negotiation</a:t>
            </a:r>
            <a:endParaRPr lang="de-DE" dirty="0"/>
          </a:p>
          <a:p>
            <a:pPr marL="285750" indent="-285750">
              <a:buFont typeface="Arial" panose="020B0604020202020204" pitchFamily="34" charset="0"/>
              <a:buChar char="•"/>
            </a:pPr>
            <a:r>
              <a:rPr lang="de-DE" dirty="0" err="1"/>
              <a:t>transparency</a:t>
            </a:r>
            <a:endParaRPr lang="de-DE" dirty="0"/>
          </a:p>
          <a:p>
            <a:pPr marL="285750" indent="-285750">
              <a:buFont typeface="Arial" panose="020B0604020202020204" pitchFamily="34" charset="0"/>
              <a:buChar char="•"/>
            </a:pPr>
            <a:r>
              <a:rPr lang="de-DE" dirty="0" err="1"/>
              <a:t>regulated</a:t>
            </a:r>
            <a:endParaRPr lang="de-DE" dirty="0"/>
          </a:p>
          <a:p>
            <a:pPr marL="285750" indent="-285750">
              <a:buFont typeface="Arial" panose="020B0604020202020204" pitchFamily="34" charset="0"/>
              <a:buChar char="•"/>
            </a:pPr>
            <a:r>
              <a:rPr lang="de-DE" dirty="0" err="1"/>
              <a:t>clearing</a:t>
            </a:r>
            <a:r>
              <a:rPr lang="de-DE" dirty="0"/>
              <a:t> and </a:t>
            </a:r>
            <a:r>
              <a:rPr lang="de-DE" dirty="0" err="1"/>
              <a:t>colateral</a:t>
            </a:r>
            <a:r>
              <a:rPr lang="de-DE" dirty="0"/>
              <a:t> </a:t>
            </a:r>
            <a:r>
              <a:rPr lang="de-DE" dirty="0" err="1"/>
              <a:t>costs</a:t>
            </a:r>
            <a:endParaRPr lang="de-DE" dirty="0"/>
          </a:p>
          <a:p>
            <a:pPr marL="0" indent="0"/>
            <a:r>
              <a:rPr lang="de-DE" b="1" dirty="0"/>
              <a:t>Bilateral </a:t>
            </a:r>
            <a:r>
              <a:rPr lang="de-DE" b="1" dirty="0" err="1"/>
              <a:t>trading</a:t>
            </a:r>
            <a:r>
              <a:rPr lang="de-DE" dirty="0"/>
              <a:t>: </a:t>
            </a:r>
            <a:r>
              <a:rPr lang="de-DE" dirty="0" err="1"/>
              <a:t>over</a:t>
            </a:r>
            <a:r>
              <a:rPr lang="de-DE" dirty="0"/>
              <a:t>-</a:t>
            </a:r>
            <a:r>
              <a:rPr lang="de-DE" dirty="0" err="1"/>
              <a:t>the</a:t>
            </a:r>
            <a:r>
              <a:rPr lang="de-DE" dirty="0"/>
              <a:t>-counter (OTC)</a:t>
            </a:r>
          </a:p>
          <a:p>
            <a:pPr marL="285750" indent="-285750">
              <a:buFont typeface="Arial" panose="020B0604020202020204" pitchFamily="34" charset="0"/>
              <a:buChar char="•"/>
            </a:pPr>
            <a:r>
              <a:rPr lang="de-DE" dirty="0" err="1"/>
              <a:t>intermediation</a:t>
            </a:r>
            <a:r>
              <a:rPr lang="de-DE" dirty="0"/>
              <a:t> </a:t>
            </a:r>
            <a:r>
              <a:rPr lang="de-DE" dirty="0" err="1"/>
              <a:t>cost</a:t>
            </a:r>
            <a:r>
              <a:rPr lang="de-DE" dirty="0"/>
              <a:t> (</a:t>
            </a:r>
            <a:r>
              <a:rPr lang="de-DE" dirty="0" err="1"/>
              <a:t>opportunity</a:t>
            </a:r>
            <a:r>
              <a:rPr lang="de-DE" dirty="0"/>
              <a:t> </a:t>
            </a:r>
            <a:r>
              <a:rPr lang="de-DE" dirty="0" err="1"/>
              <a:t>cost</a:t>
            </a:r>
            <a:r>
              <a:rPr lang="de-DE" dirty="0"/>
              <a:t> </a:t>
            </a:r>
            <a:r>
              <a:rPr lang="de-DE" dirty="0" err="1"/>
              <a:t>or</a:t>
            </a:r>
            <a:r>
              <a:rPr lang="de-DE" dirty="0"/>
              <a:t> </a:t>
            </a:r>
            <a:r>
              <a:rPr lang="de-DE" dirty="0" err="1"/>
              <a:t>broker</a:t>
            </a:r>
            <a:r>
              <a:rPr lang="de-DE" dirty="0"/>
              <a:t> </a:t>
            </a:r>
            <a:r>
              <a:rPr lang="de-DE" dirty="0" err="1"/>
              <a:t>fee</a:t>
            </a:r>
            <a:r>
              <a:rPr lang="de-DE" dirty="0"/>
              <a:t>)</a:t>
            </a:r>
          </a:p>
          <a:p>
            <a:pPr marL="285750" indent="-285750">
              <a:buFont typeface="Arial" panose="020B0604020202020204" pitchFamily="34" charset="0"/>
              <a:buChar char="•"/>
            </a:pPr>
            <a:r>
              <a:rPr lang="de-DE" dirty="0"/>
              <a:t>individual </a:t>
            </a:r>
            <a:r>
              <a:rPr lang="de-DE" dirty="0" err="1"/>
              <a:t>prices</a:t>
            </a:r>
            <a:r>
              <a:rPr lang="de-DE" dirty="0"/>
              <a:t> </a:t>
            </a:r>
            <a:r>
              <a:rPr lang="de-DE" dirty="0" err="1"/>
              <a:t>agreed</a:t>
            </a:r>
            <a:r>
              <a:rPr lang="de-DE" dirty="0"/>
              <a:t> </a:t>
            </a:r>
            <a:r>
              <a:rPr lang="de-DE" dirty="0" err="1"/>
              <a:t>between</a:t>
            </a:r>
            <a:r>
              <a:rPr lang="de-DE" dirty="0"/>
              <a:t> </a:t>
            </a:r>
            <a:r>
              <a:rPr lang="de-DE" dirty="0" err="1"/>
              <a:t>pairs</a:t>
            </a:r>
            <a:r>
              <a:rPr lang="de-DE" dirty="0"/>
              <a:t> </a:t>
            </a:r>
            <a:r>
              <a:rPr lang="de-DE" dirty="0" err="1"/>
              <a:t>of</a:t>
            </a:r>
            <a:r>
              <a:rPr lang="de-DE" dirty="0"/>
              <a:t> </a:t>
            </a:r>
            <a:r>
              <a:rPr lang="de-DE" dirty="0" err="1"/>
              <a:t>buyers</a:t>
            </a:r>
            <a:r>
              <a:rPr lang="de-DE" dirty="0"/>
              <a:t> and </a:t>
            </a:r>
            <a:r>
              <a:rPr lang="de-DE" dirty="0" err="1"/>
              <a:t>sellers</a:t>
            </a:r>
            <a:endParaRPr lang="de-DE" dirty="0"/>
          </a:p>
          <a:p>
            <a:pPr marL="285750" indent="-285750">
              <a:buFont typeface="Arial" panose="020B0604020202020204" pitchFamily="34" charset="0"/>
              <a:buChar char="•"/>
            </a:pPr>
            <a:r>
              <a:rPr lang="de-DE" dirty="0"/>
              <a:t>(≈</a:t>
            </a:r>
            <a:r>
              <a:rPr lang="de-DE" dirty="0" err="1"/>
              <a:t>pay-as-bid</a:t>
            </a:r>
            <a:r>
              <a:rPr lang="de-DE" dirty="0"/>
              <a:t> </a:t>
            </a:r>
            <a:r>
              <a:rPr lang="de-DE" dirty="0" err="1"/>
              <a:t>principle</a:t>
            </a:r>
            <a:r>
              <a:rPr lang="de-DE" dirty="0"/>
              <a:t>)</a:t>
            </a:r>
          </a:p>
          <a:p>
            <a:pPr marL="285750" indent="-285750">
              <a:buFont typeface="Arial" panose="020B0604020202020204" pitchFamily="34" charset="0"/>
              <a:buChar char="•"/>
            </a:pPr>
            <a:r>
              <a:rPr lang="de-DE" dirty="0" err="1"/>
              <a:t>standard</a:t>
            </a:r>
            <a:r>
              <a:rPr lang="de-DE" dirty="0"/>
              <a:t> </a:t>
            </a:r>
            <a:r>
              <a:rPr lang="de-DE" dirty="0" err="1"/>
              <a:t>framework</a:t>
            </a:r>
            <a:r>
              <a:rPr lang="de-DE" dirty="0"/>
              <a:t> </a:t>
            </a:r>
            <a:r>
              <a:rPr lang="de-DE" dirty="0" err="1"/>
              <a:t>agreements</a:t>
            </a:r>
            <a:r>
              <a:rPr lang="de-DE" dirty="0"/>
              <a:t>: EFET/GTMA; ISDA; DRV etc.</a:t>
            </a:r>
          </a:p>
          <a:p>
            <a:pPr marL="285750" indent="-285750">
              <a:buFont typeface="Arial" panose="020B0604020202020204" pitchFamily="34" charset="0"/>
              <a:buChar char="•"/>
            </a:pPr>
            <a:r>
              <a:rPr lang="de-DE" dirty="0" err="1"/>
              <a:t>unregulated</a:t>
            </a:r>
            <a:endParaRPr lang="de-DE" dirty="0"/>
          </a:p>
          <a:p>
            <a:pPr marL="0" indent="0"/>
            <a:r>
              <a:rPr lang="de-DE" dirty="0" err="1"/>
              <a:t>Typically</a:t>
            </a:r>
            <a:r>
              <a:rPr lang="de-DE" dirty="0"/>
              <a:t>: </a:t>
            </a:r>
            <a:r>
              <a:rPr lang="de-DE" dirty="0" err="1"/>
              <a:t>Combination</a:t>
            </a:r>
            <a:r>
              <a:rPr lang="de-DE" dirty="0"/>
              <a:t> </a:t>
            </a:r>
            <a:r>
              <a:rPr lang="de-DE" dirty="0" err="1"/>
              <a:t>of</a:t>
            </a:r>
            <a:r>
              <a:rPr lang="de-DE" dirty="0"/>
              <a:t> </a:t>
            </a:r>
            <a:r>
              <a:rPr lang="de-DE" dirty="0" err="1"/>
              <a:t>exchange</a:t>
            </a:r>
            <a:r>
              <a:rPr lang="de-DE" dirty="0"/>
              <a:t> and OTC </a:t>
            </a:r>
            <a:r>
              <a:rPr lang="de-DE" dirty="0" err="1"/>
              <a:t>trading</a:t>
            </a:r>
            <a:r>
              <a:rPr lang="de-DE" dirty="0"/>
              <a:t>.</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Trading forms: Exchange vs. OTC</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E1F403B-79C5-4C5B-9159-BB64FCA09051}"/>
                  </a:ext>
                </a:extLst>
              </p14:cNvPr>
              <p14:cNvContentPartPr/>
              <p14:nvPr/>
            </p14:nvContentPartPr>
            <p14:xfrm>
              <a:off x="878760" y="2226240"/>
              <a:ext cx="5663160" cy="2424600"/>
            </p14:xfrm>
          </p:contentPart>
        </mc:Choice>
        <mc:Fallback>
          <p:pic>
            <p:nvPicPr>
              <p:cNvPr id="2" name="Freihand 1">
                <a:extLst>
                  <a:ext uri="{FF2B5EF4-FFF2-40B4-BE49-F238E27FC236}">
                    <a16:creationId xmlns:a16="http://schemas.microsoft.com/office/drawing/2014/main" id="{7E1F403B-79C5-4C5B-9159-BB64FCA09051}"/>
                  </a:ext>
                </a:extLst>
              </p:cNvPr>
              <p:cNvPicPr/>
              <p:nvPr/>
            </p:nvPicPr>
            <p:blipFill>
              <a:blip r:embed="rId4"/>
              <a:stretch>
                <a:fillRect/>
              </a:stretch>
            </p:blipFill>
            <p:spPr>
              <a:xfrm>
                <a:off x="869400" y="2216880"/>
                <a:ext cx="5681880" cy="2443320"/>
              </a:xfrm>
              <a:prstGeom prst="rect">
                <a:avLst/>
              </a:prstGeom>
            </p:spPr>
          </p:pic>
        </mc:Fallback>
      </mc:AlternateContent>
    </p:spTree>
    <p:extLst>
      <p:ext uri="{BB962C8B-B14F-4D97-AF65-F5344CB8AC3E}">
        <p14:creationId xmlns:p14="http://schemas.microsoft.com/office/powerpoint/2010/main" val="3302821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trading: Submarkets</a:t>
            </a:r>
          </a:p>
        </p:txBody>
      </p:sp>
      <p:cxnSp>
        <p:nvCxnSpPr>
          <p:cNvPr id="6" name="Gerade Verbindung mit Pfeil 5">
            <a:extLst>
              <a:ext uri="{FF2B5EF4-FFF2-40B4-BE49-F238E27FC236}">
                <a16:creationId xmlns:a16="http://schemas.microsoft.com/office/drawing/2014/main" id="{0F0F82FF-096A-444E-ACFA-7BEF8573964D}"/>
              </a:ext>
            </a:extLst>
          </p:cNvPr>
          <p:cNvCxnSpPr/>
          <p:nvPr/>
        </p:nvCxnSpPr>
        <p:spPr bwMode="auto">
          <a:xfrm>
            <a:off x="1115617" y="2420888"/>
            <a:ext cx="6825483" cy="0"/>
          </a:xfrm>
          <a:prstGeom prst="straightConnector1">
            <a:avLst/>
          </a:prstGeom>
          <a:solidFill>
            <a:schemeClr val="tx2"/>
          </a:solidFill>
          <a:ln w="57150" cap="flat" cmpd="sng" algn="ctr">
            <a:solidFill>
              <a:schemeClr val="tx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a:extLst>
              <a:ext uri="{FF2B5EF4-FFF2-40B4-BE49-F238E27FC236}">
                <a16:creationId xmlns:a16="http://schemas.microsoft.com/office/drawing/2014/main" id="{AF82DA8E-7301-4D11-B8DC-B8F7BD93F214}"/>
              </a:ext>
            </a:extLst>
          </p:cNvPr>
          <p:cNvSpPr txBox="1"/>
          <p:nvPr/>
        </p:nvSpPr>
        <p:spPr>
          <a:xfrm>
            <a:off x="6547669" y="1990718"/>
            <a:ext cx="1503588" cy="276999"/>
          </a:xfrm>
          <a:prstGeom prst="rect">
            <a:avLst/>
          </a:prstGeom>
          <a:noFill/>
        </p:spPr>
        <p:txBody>
          <a:bodyPr wrap="square" rtlCol="0">
            <a:spAutoFit/>
          </a:bodyPr>
          <a:lstStyle/>
          <a:p>
            <a:r>
              <a:rPr lang="de-DE" dirty="0" err="1"/>
              <a:t>Delivery</a:t>
            </a:r>
            <a:r>
              <a:rPr lang="de-DE" dirty="0"/>
              <a:t> time (t0)</a:t>
            </a:r>
          </a:p>
        </p:txBody>
      </p:sp>
      <p:sp>
        <p:nvSpPr>
          <p:cNvPr id="9" name="Textfeld 8">
            <a:extLst>
              <a:ext uri="{FF2B5EF4-FFF2-40B4-BE49-F238E27FC236}">
                <a16:creationId xmlns:a16="http://schemas.microsoft.com/office/drawing/2014/main" id="{150E318A-992E-4EB2-AE59-BFD12D3656A8}"/>
              </a:ext>
            </a:extLst>
          </p:cNvPr>
          <p:cNvSpPr txBox="1"/>
          <p:nvPr/>
        </p:nvSpPr>
        <p:spPr>
          <a:xfrm>
            <a:off x="575656" y="1997984"/>
            <a:ext cx="1079922" cy="276999"/>
          </a:xfrm>
          <a:prstGeom prst="rect">
            <a:avLst/>
          </a:prstGeom>
          <a:noFill/>
        </p:spPr>
        <p:txBody>
          <a:bodyPr wrap="square" rtlCol="0">
            <a:spAutoFit/>
          </a:bodyPr>
          <a:lstStyle/>
          <a:p>
            <a:r>
              <a:rPr lang="de-DE" dirty="0"/>
              <a:t>Time</a:t>
            </a:r>
          </a:p>
        </p:txBody>
      </p:sp>
      <p:sp>
        <p:nvSpPr>
          <p:cNvPr id="2" name="Textfeld 1">
            <a:extLst>
              <a:ext uri="{FF2B5EF4-FFF2-40B4-BE49-F238E27FC236}">
                <a16:creationId xmlns:a16="http://schemas.microsoft.com/office/drawing/2014/main" id="{5AB8E738-93D4-4D69-A91C-30713E515297}"/>
              </a:ext>
            </a:extLst>
          </p:cNvPr>
          <p:cNvSpPr txBox="1"/>
          <p:nvPr/>
        </p:nvSpPr>
        <p:spPr>
          <a:xfrm>
            <a:off x="1542908" y="2566794"/>
            <a:ext cx="3062837" cy="1723549"/>
          </a:xfrm>
          <a:prstGeom prst="rect">
            <a:avLst/>
          </a:prstGeom>
          <a:noFill/>
          <a:ln>
            <a:solidFill>
              <a:schemeClr val="tx1"/>
            </a:solidFill>
          </a:ln>
        </p:spPr>
        <p:txBody>
          <a:bodyPr wrap="square" rtlCol="0">
            <a:spAutoFit/>
          </a:bodyPr>
          <a:lstStyle/>
          <a:p>
            <a:endParaRPr lang="de-DE" sz="800" dirty="0"/>
          </a:p>
          <a:p>
            <a:r>
              <a:rPr lang="de-DE" sz="1800" dirty="0"/>
              <a:t>Forward /</a:t>
            </a:r>
          </a:p>
          <a:p>
            <a:endParaRPr lang="de-DE" sz="1800" dirty="0"/>
          </a:p>
          <a:p>
            <a:r>
              <a:rPr lang="de-DE" sz="1800" dirty="0"/>
              <a:t>Futures /</a:t>
            </a:r>
          </a:p>
          <a:p>
            <a:endParaRPr lang="de-DE" sz="1800" dirty="0"/>
          </a:p>
          <a:p>
            <a:r>
              <a:rPr lang="de-DE" sz="1800" dirty="0"/>
              <a:t>Term</a:t>
            </a:r>
          </a:p>
          <a:p>
            <a:endParaRPr lang="de-DE" sz="800" dirty="0"/>
          </a:p>
        </p:txBody>
      </p:sp>
      <p:sp>
        <p:nvSpPr>
          <p:cNvPr id="10" name="Textfeld 9">
            <a:extLst>
              <a:ext uri="{FF2B5EF4-FFF2-40B4-BE49-F238E27FC236}">
                <a16:creationId xmlns:a16="http://schemas.microsoft.com/office/drawing/2014/main" id="{939C4A76-DB5C-4AE5-A92E-DD1E70E62D0E}"/>
              </a:ext>
            </a:extLst>
          </p:cNvPr>
          <p:cNvSpPr txBox="1"/>
          <p:nvPr/>
        </p:nvSpPr>
        <p:spPr>
          <a:xfrm>
            <a:off x="4962370" y="2566794"/>
            <a:ext cx="2349587" cy="1723549"/>
          </a:xfrm>
          <a:prstGeom prst="rect">
            <a:avLst/>
          </a:prstGeom>
          <a:noFill/>
          <a:ln>
            <a:solidFill>
              <a:schemeClr val="tx1"/>
            </a:solidFill>
          </a:ln>
        </p:spPr>
        <p:txBody>
          <a:bodyPr wrap="square" rtlCol="0">
            <a:spAutoFit/>
          </a:bodyPr>
          <a:lstStyle/>
          <a:p>
            <a:endParaRPr lang="de-DE" sz="800" dirty="0"/>
          </a:p>
          <a:p>
            <a:r>
              <a:rPr lang="de-DE" sz="1800" dirty="0"/>
              <a:t>Spot /</a:t>
            </a:r>
          </a:p>
          <a:p>
            <a:endParaRPr lang="de-DE" sz="1800" dirty="0"/>
          </a:p>
          <a:p>
            <a:r>
              <a:rPr lang="de-DE" sz="1800" dirty="0"/>
              <a:t>Short-term /</a:t>
            </a:r>
          </a:p>
          <a:p>
            <a:endParaRPr lang="de-DE" sz="1800" dirty="0"/>
          </a:p>
          <a:p>
            <a:r>
              <a:rPr lang="de-DE" sz="1800" dirty="0"/>
              <a:t>Cash</a:t>
            </a:r>
          </a:p>
          <a:p>
            <a:endParaRPr lang="de-DE" sz="800" dirty="0"/>
          </a:p>
        </p:txBody>
      </p:sp>
      <p:sp>
        <p:nvSpPr>
          <p:cNvPr id="4" name="Textfeld 3">
            <a:extLst>
              <a:ext uri="{FF2B5EF4-FFF2-40B4-BE49-F238E27FC236}">
                <a16:creationId xmlns:a16="http://schemas.microsoft.com/office/drawing/2014/main" id="{61DD2C1F-8FA7-4F17-8E5C-E7F8D3CDD0E2}"/>
              </a:ext>
            </a:extLst>
          </p:cNvPr>
          <p:cNvSpPr txBox="1"/>
          <p:nvPr/>
        </p:nvSpPr>
        <p:spPr>
          <a:xfrm>
            <a:off x="4962370" y="4390824"/>
            <a:ext cx="1049790" cy="1200329"/>
          </a:xfrm>
          <a:prstGeom prst="rect">
            <a:avLst/>
          </a:prstGeom>
          <a:noFill/>
          <a:ln>
            <a:solidFill>
              <a:schemeClr val="tx1"/>
            </a:solidFill>
          </a:ln>
        </p:spPr>
        <p:txBody>
          <a:bodyPr wrap="square" rtlCol="0">
            <a:spAutoFit/>
          </a:bodyPr>
          <a:lstStyle/>
          <a:p>
            <a:endParaRPr lang="de-DE" sz="1800" dirty="0"/>
          </a:p>
          <a:p>
            <a:r>
              <a:rPr lang="de-DE" sz="1800" dirty="0"/>
              <a:t>Day-</a:t>
            </a:r>
            <a:r>
              <a:rPr lang="de-DE" sz="1800" dirty="0" err="1"/>
              <a:t>ahead</a:t>
            </a:r>
            <a:endParaRPr lang="de-DE" sz="1800" dirty="0"/>
          </a:p>
          <a:p>
            <a:endParaRPr lang="de-DE" sz="1800" dirty="0"/>
          </a:p>
        </p:txBody>
      </p:sp>
      <p:sp>
        <p:nvSpPr>
          <p:cNvPr id="11" name="Textfeld 10">
            <a:extLst>
              <a:ext uri="{FF2B5EF4-FFF2-40B4-BE49-F238E27FC236}">
                <a16:creationId xmlns:a16="http://schemas.microsoft.com/office/drawing/2014/main" id="{6191E229-8EDC-41CE-872F-6C233E4E92E3}"/>
              </a:ext>
            </a:extLst>
          </p:cNvPr>
          <p:cNvSpPr txBox="1"/>
          <p:nvPr/>
        </p:nvSpPr>
        <p:spPr>
          <a:xfrm>
            <a:off x="6249673" y="4390824"/>
            <a:ext cx="1049790" cy="923330"/>
          </a:xfrm>
          <a:prstGeom prst="rect">
            <a:avLst/>
          </a:prstGeom>
          <a:noFill/>
          <a:ln>
            <a:solidFill>
              <a:schemeClr val="tx1"/>
            </a:solidFill>
          </a:ln>
        </p:spPr>
        <p:txBody>
          <a:bodyPr wrap="square" rtlCol="0">
            <a:spAutoFit/>
          </a:bodyPr>
          <a:lstStyle/>
          <a:p>
            <a:endParaRPr lang="de-DE" sz="1800" dirty="0"/>
          </a:p>
          <a:p>
            <a:r>
              <a:rPr lang="de-DE" sz="1800" dirty="0"/>
              <a:t>Intraday</a:t>
            </a:r>
          </a:p>
          <a:p>
            <a:endParaRPr lang="de-DE" sz="1800" dirty="0"/>
          </a:p>
        </p:txBody>
      </p:sp>
      <p:sp>
        <p:nvSpPr>
          <p:cNvPr id="12" name="Textfeld 11">
            <a:extLst>
              <a:ext uri="{FF2B5EF4-FFF2-40B4-BE49-F238E27FC236}">
                <a16:creationId xmlns:a16="http://schemas.microsoft.com/office/drawing/2014/main" id="{9364A6D3-76E6-424E-877A-C2F86D41282B}"/>
              </a:ext>
            </a:extLst>
          </p:cNvPr>
          <p:cNvSpPr txBox="1"/>
          <p:nvPr/>
        </p:nvSpPr>
        <p:spPr>
          <a:xfrm>
            <a:off x="1544956" y="5601449"/>
            <a:ext cx="3062837" cy="646331"/>
          </a:xfrm>
          <a:prstGeom prst="rect">
            <a:avLst/>
          </a:prstGeom>
          <a:noFill/>
        </p:spPr>
        <p:txBody>
          <a:bodyPr wrap="square" rtlCol="0">
            <a:spAutoFit/>
          </a:bodyPr>
          <a:lstStyle/>
          <a:p>
            <a:r>
              <a:rPr lang="de-DE" sz="1800" dirty="0" err="1"/>
              <a:t>years</a:t>
            </a:r>
            <a:r>
              <a:rPr lang="de-DE" sz="1800" dirty="0"/>
              <a:t>, </a:t>
            </a:r>
            <a:r>
              <a:rPr lang="de-DE" sz="1800" dirty="0" err="1"/>
              <a:t>quarters</a:t>
            </a:r>
            <a:r>
              <a:rPr lang="de-DE" sz="1800" dirty="0"/>
              <a:t>, </a:t>
            </a:r>
            <a:r>
              <a:rPr lang="de-DE" sz="1800" dirty="0" err="1"/>
              <a:t>months</a:t>
            </a:r>
            <a:r>
              <a:rPr lang="de-DE" sz="1800" dirty="0"/>
              <a:t> </a:t>
            </a:r>
            <a:r>
              <a:rPr lang="de-DE" sz="1800" dirty="0" err="1"/>
              <a:t>ahead</a:t>
            </a:r>
            <a:r>
              <a:rPr lang="de-DE" sz="1800" dirty="0"/>
              <a:t> </a:t>
            </a:r>
            <a:r>
              <a:rPr lang="de-DE" sz="1800" dirty="0" err="1"/>
              <a:t>of</a:t>
            </a:r>
            <a:r>
              <a:rPr lang="de-DE" sz="1800" dirty="0"/>
              <a:t> </a:t>
            </a:r>
            <a:r>
              <a:rPr lang="de-DE" sz="1800" dirty="0" err="1"/>
              <a:t>delivery</a:t>
            </a:r>
            <a:endParaRPr lang="de-DE" sz="1800" dirty="0"/>
          </a:p>
        </p:txBody>
      </p:sp>
      <p:sp>
        <p:nvSpPr>
          <p:cNvPr id="13" name="Textfeld 12">
            <a:extLst>
              <a:ext uri="{FF2B5EF4-FFF2-40B4-BE49-F238E27FC236}">
                <a16:creationId xmlns:a16="http://schemas.microsoft.com/office/drawing/2014/main" id="{C05C8B0A-9D43-4D0E-AE16-368EE3A40444}"/>
              </a:ext>
            </a:extLst>
          </p:cNvPr>
          <p:cNvSpPr txBox="1"/>
          <p:nvPr/>
        </p:nvSpPr>
        <p:spPr>
          <a:xfrm>
            <a:off x="4962370" y="5634633"/>
            <a:ext cx="1049790" cy="923330"/>
          </a:xfrm>
          <a:prstGeom prst="rect">
            <a:avLst/>
          </a:prstGeom>
          <a:noFill/>
        </p:spPr>
        <p:txBody>
          <a:bodyPr wrap="square" rtlCol="0">
            <a:spAutoFit/>
          </a:bodyPr>
          <a:lstStyle/>
          <a:p>
            <a:r>
              <a:rPr lang="de-DE" sz="1800" dirty="0" err="1"/>
              <a:t>day</a:t>
            </a:r>
            <a:r>
              <a:rPr lang="de-DE" sz="1800" dirty="0"/>
              <a:t> </a:t>
            </a:r>
            <a:r>
              <a:rPr lang="de-DE" sz="1800" dirty="0" err="1"/>
              <a:t>ahead</a:t>
            </a:r>
            <a:r>
              <a:rPr lang="de-DE" sz="1800" dirty="0"/>
              <a:t> </a:t>
            </a:r>
            <a:r>
              <a:rPr lang="de-DE" sz="1800" dirty="0" err="1"/>
              <a:t>delivery</a:t>
            </a:r>
            <a:endParaRPr lang="de-DE" sz="1800" dirty="0"/>
          </a:p>
        </p:txBody>
      </p:sp>
      <p:sp>
        <p:nvSpPr>
          <p:cNvPr id="15" name="Textfeld 14">
            <a:extLst>
              <a:ext uri="{FF2B5EF4-FFF2-40B4-BE49-F238E27FC236}">
                <a16:creationId xmlns:a16="http://schemas.microsoft.com/office/drawing/2014/main" id="{D6331ABF-7234-4107-ACE1-1410A184F95A}"/>
              </a:ext>
            </a:extLst>
          </p:cNvPr>
          <p:cNvSpPr txBox="1"/>
          <p:nvPr/>
        </p:nvSpPr>
        <p:spPr>
          <a:xfrm>
            <a:off x="6159224" y="5634633"/>
            <a:ext cx="1359741" cy="923330"/>
          </a:xfrm>
          <a:prstGeom prst="rect">
            <a:avLst/>
          </a:prstGeom>
          <a:noFill/>
        </p:spPr>
        <p:txBody>
          <a:bodyPr wrap="square" rtlCol="0">
            <a:spAutoFit/>
          </a:bodyPr>
          <a:lstStyle/>
          <a:p>
            <a:r>
              <a:rPr lang="de-DE" sz="1800" dirty="0" err="1"/>
              <a:t>up</a:t>
            </a:r>
            <a:r>
              <a:rPr lang="de-DE" sz="1800" dirty="0"/>
              <a:t> </a:t>
            </a:r>
            <a:r>
              <a:rPr lang="de-DE" sz="1800" dirty="0" err="1"/>
              <a:t>to</a:t>
            </a:r>
            <a:r>
              <a:rPr lang="de-DE" sz="1800" dirty="0"/>
              <a:t> 5 min </a:t>
            </a:r>
            <a:r>
              <a:rPr lang="de-DE" sz="1800" dirty="0" err="1"/>
              <a:t>ahead</a:t>
            </a:r>
            <a:r>
              <a:rPr lang="de-DE" sz="1800" dirty="0"/>
              <a:t> </a:t>
            </a:r>
            <a:r>
              <a:rPr lang="de-DE" sz="1800" dirty="0" err="1"/>
              <a:t>of</a:t>
            </a:r>
            <a:r>
              <a:rPr lang="de-DE" sz="1800" dirty="0"/>
              <a:t> </a:t>
            </a:r>
            <a:r>
              <a:rPr lang="de-DE" sz="1800" dirty="0" err="1"/>
              <a:t>delivery</a:t>
            </a:r>
            <a:endParaRPr lang="de-DE" sz="1800" dirty="0"/>
          </a:p>
        </p:txBody>
      </p:sp>
      <mc:AlternateContent xmlns:mc="http://schemas.openxmlformats.org/markup-compatibility/2006">
        <mc:Choice xmlns:p14="http://schemas.microsoft.com/office/powerpoint/2010/main" Requires="p14">
          <p:contentPart p14:bwMode="auto" r:id="rId3">
            <p14:nvContentPartPr>
              <p14:cNvPr id="14" name="Freihand 13">
                <a:extLst>
                  <a:ext uri="{FF2B5EF4-FFF2-40B4-BE49-F238E27FC236}">
                    <a16:creationId xmlns:a16="http://schemas.microsoft.com/office/drawing/2014/main" id="{166774FE-5EEC-4400-BA46-BB8964C2017B}"/>
                  </a:ext>
                </a:extLst>
              </p14:cNvPr>
              <p14:cNvContentPartPr/>
              <p14:nvPr/>
            </p14:nvContentPartPr>
            <p14:xfrm>
              <a:off x="1696680" y="2387160"/>
              <a:ext cx="6313680" cy="4005360"/>
            </p14:xfrm>
          </p:contentPart>
        </mc:Choice>
        <mc:Fallback>
          <p:pic>
            <p:nvPicPr>
              <p:cNvPr id="14" name="Freihand 13">
                <a:extLst>
                  <a:ext uri="{FF2B5EF4-FFF2-40B4-BE49-F238E27FC236}">
                    <a16:creationId xmlns:a16="http://schemas.microsoft.com/office/drawing/2014/main" id="{166774FE-5EEC-4400-BA46-BB8964C2017B}"/>
                  </a:ext>
                </a:extLst>
              </p:cNvPr>
              <p:cNvPicPr/>
              <p:nvPr/>
            </p:nvPicPr>
            <p:blipFill>
              <a:blip r:embed="rId4"/>
              <a:stretch>
                <a:fillRect/>
              </a:stretch>
            </p:blipFill>
            <p:spPr>
              <a:xfrm>
                <a:off x="1687320" y="2377800"/>
                <a:ext cx="6332400" cy="4024080"/>
              </a:xfrm>
              <a:prstGeom prst="rect">
                <a:avLst/>
              </a:prstGeom>
            </p:spPr>
          </p:pic>
        </mc:Fallback>
      </mc:AlternateContent>
    </p:spTree>
    <p:extLst>
      <p:ext uri="{BB962C8B-B14F-4D97-AF65-F5344CB8AC3E}">
        <p14:creationId xmlns:p14="http://schemas.microsoft.com/office/powerpoint/2010/main" val="1649430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Energy Trading: Submarkets</a:t>
            </a:r>
          </a:p>
        </p:txBody>
      </p:sp>
      <p:cxnSp>
        <p:nvCxnSpPr>
          <p:cNvPr id="4" name="Gerade Verbindung mit Pfeil 3">
            <a:extLst>
              <a:ext uri="{FF2B5EF4-FFF2-40B4-BE49-F238E27FC236}">
                <a16:creationId xmlns:a16="http://schemas.microsoft.com/office/drawing/2014/main" id="{A556FA78-3AA3-494E-8698-FBB0D625A8F1}"/>
              </a:ext>
            </a:extLst>
          </p:cNvPr>
          <p:cNvCxnSpPr/>
          <p:nvPr/>
        </p:nvCxnSpPr>
        <p:spPr bwMode="auto">
          <a:xfrm>
            <a:off x="1115617" y="2132856"/>
            <a:ext cx="6825483" cy="0"/>
          </a:xfrm>
          <a:prstGeom prst="straightConnector1">
            <a:avLst/>
          </a:prstGeom>
          <a:solidFill>
            <a:schemeClr val="tx2"/>
          </a:solidFill>
          <a:ln w="57150" cap="flat" cmpd="sng" algn="ctr">
            <a:solidFill>
              <a:schemeClr val="tx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feld 5">
            <a:extLst>
              <a:ext uri="{FF2B5EF4-FFF2-40B4-BE49-F238E27FC236}">
                <a16:creationId xmlns:a16="http://schemas.microsoft.com/office/drawing/2014/main" id="{FB9538EB-1008-466D-99DD-A611DCBBCC87}"/>
              </a:ext>
            </a:extLst>
          </p:cNvPr>
          <p:cNvSpPr txBox="1"/>
          <p:nvPr/>
        </p:nvSpPr>
        <p:spPr>
          <a:xfrm>
            <a:off x="632387" y="1799451"/>
            <a:ext cx="1079922" cy="276999"/>
          </a:xfrm>
          <a:prstGeom prst="rect">
            <a:avLst/>
          </a:prstGeom>
          <a:noFill/>
        </p:spPr>
        <p:txBody>
          <a:bodyPr wrap="square" rtlCol="0">
            <a:spAutoFit/>
          </a:bodyPr>
          <a:lstStyle/>
          <a:p>
            <a:r>
              <a:rPr lang="de-DE" dirty="0"/>
              <a:t>Time</a:t>
            </a:r>
          </a:p>
        </p:txBody>
      </p:sp>
      <p:sp>
        <p:nvSpPr>
          <p:cNvPr id="8" name="Textfeld 7">
            <a:extLst>
              <a:ext uri="{FF2B5EF4-FFF2-40B4-BE49-F238E27FC236}">
                <a16:creationId xmlns:a16="http://schemas.microsoft.com/office/drawing/2014/main" id="{B6DF6D38-F9AA-439A-9340-9436DB6714F0}"/>
              </a:ext>
            </a:extLst>
          </p:cNvPr>
          <p:cNvSpPr txBox="1"/>
          <p:nvPr/>
        </p:nvSpPr>
        <p:spPr>
          <a:xfrm>
            <a:off x="6804248" y="1799451"/>
            <a:ext cx="1503588" cy="276999"/>
          </a:xfrm>
          <a:prstGeom prst="rect">
            <a:avLst/>
          </a:prstGeom>
          <a:noFill/>
        </p:spPr>
        <p:txBody>
          <a:bodyPr wrap="square" rtlCol="0">
            <a:spAutoFit/>
          </a:bodyPr>
          <a:lstStyle/>
          <a:p>
            <a:r>
              <a:rPr lang="de-DE" dirty="0" err="1"/>
              <a:t>Delivery</a:t>
            </a:r>
            <a:r>
              <a:rPr lang="de-DE" dirty="0"/>
              <a:t> time (t0)</a:t>
            </a:r>
          </a:p>
        </p:txBody>
      </p:sp>
      <p:sp>
        <p:nvSpPr>
          <p:cNvPr id="9" name="Textfeld 8">
            <a:extLst>
              <a:ext uri="{FF2B5EF4-FFF2-40B4-BE49-F238E27FC236}">
                <a16:creationId xmlns:a16="http://schemas.microsoft.com/office/drawing/2014/main" id="{6CB14F6C-3DDC-4BAA-8553-4A0F7BA8490A}"/>
              </a:ext>
            </a:extLst>
          </p:cNvPr>
          <p:cNvSpPr txBox="1"/>
          <p:nvPr/>
        </p:nvSpPr>
        <p:spPr>
          <a:xfrm>
            <a:off x="209302" y="2564904"/>
            <a:ext cx="906315" cy="276999"/>
          </a:xfrm>
          <a:prstGeom prst="rect">
            <a:avLst/>
          </a:prstGeom>
          <a:noFill/>
        </p:spPr>
        <p:txBody>
          <a:bodyPr wrap="square" rtlCol="0">
            <a:spAutoFit/>
          </a:bodyPr>
          <a:lstStyle/>
          <a:p>
            <a:r>
              <a:rPr lang="de-DE" b="1" dirty="0"/>
              <a:t>Exchange</a:t>
            </a:r>
          </a:p>
        </p:txBody>
      </p:sp>
      <p:sp>
        <p:nvSpPr>
          <p:cNvPr id="10" name="Textfeld 9">
            <a:extLst>
              <a:ext uri="{FF2B5EF4-FFF2-40B4-BE49-F238E27FC236}">
                <a16:creationId xmlns:a16="http://schemas.microsoft.com/office/drawing/2014/main" id="{E8284428-9817-406A-9A53-31B6F776757B}"/>
              </a:ext>
            </a:extLst>
          </p:cNvPr>
          <p:cNvSpPr txBox="1"/>
          <p:nvPr/>
        </p:nvSpPr>
        <p:spPr>
          <a:xfrm>
            <a:off x="266033" y="4226897"/>
            <a:ext cx="906315" cy="276999"/>
          </a:xfrm>
          <a:prstGeom prst="rect">
            <a:avLst/>
          </a:prstGeom>
          <a:noFill/>
        </p:spPr>
        <p:txBody>
          <a:bodyPr wrap="square" rtlCol="0">
            <a:spAutoFit/>
          </a:bodyPr>
          <a:lstStyle/>
          <a:p>
            <a:r>
              <a:rPr lang="de-DE" b="1" dirty="0"/>
              <a:t>Bilateral</a:t>
            </a:r>
          </a:p>
        </p:txBody>
      </p:sp>
      <p:sp>
        <p:nvSpPr>
          <p:cNvPr id="11" name="Textfeld 10">
            <a:extLst>
              <a:ext uri="{FF2B5EF4-FFF2-40B4-BE49-F238E27FC236}">
                <a16:creationId xmlns:a16="http://schemas.microsoft.com/office/drawing/2014/main" id="{8D862B26-8C67-4C6D-B057-19EA898FC3A1}"/>
              </a:ext>
            </a:extLst>
          </p:cNvPr>
          <p:cNvSpPr txBox="1"/>
          <p:nvPr/>
        </p:nvSpPr>
        <p:spPr>
          <a:xfrm>
            <a:off x="274786" y="5120474"/>
            <a:ext cx="864097" cy="461665"/>
          </a:xfrm>
          <a:prstGeom prst="rect">
            <a:avLst/>
          </a:prstGeom>
          <a:noFill/>
        </p:spPr>
        <p:txBody>
          <a:bodyPr wrap="square" rtlCol="0">
            <a:spAutoFit/>
          </a:bodyPr>
          <a:lstStyle/>
          <a:p>
            <a:r>
              <a:rPr lang="de-DE" b="1" dirty="0"/>
              <a:t>Control power</a:t>
            </a:r>
          </a:p>
        </p:txBody>
      </p:sp>
      <p:sp>
        <p:nvSpPr>
          <p:cNvPr id="12" name="Textfeld 11">
            <a:extLst>
              <a:ext uri="{FF2B5EF4-FFF2-40B4-BE49-F238E27FC236}">
                <a16:creationId xmlns:a16="http://schemas.microsoft.com/office/drawing/2014/main" id="{059D867C-16A9-478A-8372-E0AD4EE97E2D}"/>
              </a:ext>
            </a:extLst>
          </p:cNvPr>
          <p:cNvSpPr txBox="1"/>
          <p:nvPr/>
        </p:nvSpPr>
        <p:spPr>
          <a:xfrm>
            <a:off x="1121360" y="2262187"/>
            <a:ext cx="1224135" cy="1938992"/>
          </a:xfrm>
          <a:prstGeom prst="rect">
            <a:avLst/>
          </a:prstGeom>
          <a:noFill/>
          <a:ln>
            <a:solidFill>
              <a:schemeClr val="tx1"/>
            </a:solidFill>
          </a:ln>
        </p:spPr>
        <p:txBody>
          <a:bodyPr wrap="square" rtlCol="0">
            <a:spAutoFit/>
          </a:bodyPr>
          <a:lstStyle/>
          <a:p>
            <a:r>
              <a:rPr lang="de-DE" b="1" dirty="0"/>
              <a:t>EEX Futures</a:t>
            </a:r>
          </a:p>
          <a:p>
            <a:endParaRPr lang="de-DE" sz="600" dirty="0"/>
          </a:p>
          <a:p>
            <a:r>
              <a:rPr lang="de-DE" dirty="0" err="1"/>
              <a:t>until</a:t>
            </a:r>
            <a:r>
              <a:rPr lang="de-DE" dirty="0"/>
              <a:t> 24:00 on </a:t>
            </a:r>
            <a:r>
              <a:rPr lang="de-DE" dirty="0" err="1"/>
              <a:t>the</a:t>
            </a:r>
            <a:r>
              <a:rPr lang="de-DE" dirty="0"/>
              <a:t> last </a:t>
            </a:r>
            <a:r>
              <a:rPr lang="de-DE" dirty="0" err="1"/>
              <a:t>day</a:t>
            </a:r>
            <a:r>
              <a:rPr lang="de-DE" dirty="0"/>
              <a:t> </a:t>
            </a:r>
            <a:r>
              <a:rPr lang="de-DE" dirty="0" err="1"/>
              <a:t>of</a:t>
            </a:r>
            <a:r>
              <a:rPr lang="de-DE" dirty="0"/>
              <a:t> M-2</a:t>
            </a:r>
          </a:p>
          <a:p>
            <a:endParaRPr lang="de-DE" sz="600" dirty="0"/>
          </a:p>
          <a:p>
            <a:r>
              <a:rPr lang="de-DE" dirty="0"/>
              <a:t>Mo-Fr (</a:t>
            </a:r>
            <a:r>
              <a:rPr lang="de-DE" dirty="0" err="1"/>
              <a:t>no</a:t>
            </a:r>
            <a:r>
              <a:rPr lang="de-DE" dirty="0"/>
              <a:t> </a:t>
            </a:r>
            <a:r>
              <a:rPr lang="de-DE" dirty="0" err="1"/>
              <a:t>trading</a:t>
            </a:r>
            <a:r>
              <a:rPr lang="de-DE" dirty="0"/>
              <a:t> on </a:t>
            </a:r>
            <a:r>
              <a:rPr lang="de-DE" dirty="0" err="1"/>
              <a:t>weekend</a:t>
            </a:r>
            <a:r>
              <a:rPr lang="de-DE" dirty="0"/>
              <a:t> and </a:t>
            </a:r>
            <a:r>
              <a:rPr lang="de-DE" dirty="0" err="1"/>
              <a:t>public</a:t>
            </a:r>
            <a:r>
              <a:rPr lang="de-DE" dirty="0"/>
              <a:t> </a:t>
            </a:r>
            <a:r>
              <a:rPr lang="de-DE" dirty="0" err="1"/>
              <a:t>holidays</a:t>
            </a:r>
            <a:r>
              <a:rPr lang="de-DE" dirty="0"/>
              <a:t>)</a:t>
            </a:r>
          </a:p>
        </p:txBody>
      </p:sp>
      <p:sp>
        <p:nvSpPr>
          <p:cNvPr id="13" name="Textfeld 12">
            <a:extLst>
              <a:ext uri="{FF2B5EF4-FFF2-40B4-BE49-F238E27FC236}">
                <a16:creationId xmlns:a16="http://schemas.microsoft.com/office/drawing/2014/main" id="{90E9FBCD-A414-43EA-B12C-DC71E044A8FA}"/>
              </a:ext>
            </a:extLst>
          </p:cNvPr>
          <p:cNvSpPr txBox="1"/>
          <p:nvPr/>
        </p:nvSpPr>
        <p:spPr>
          <a:xfrm>
            <a:off x="2409853" y="2264931"/>
            <a:ext cx="1426137" cy="1661993"/>
          </a:xfrm>
          <a:prstGeom prst="rect">
            <a:avLst/>
          </a:prstGeom>
          <a:noFill/>
          <a:ln>
            <a:solidFill>
              <a:schemeClr val="tx1"/>
            </a:solidFill>
          </a:ln>
        </p:spPr>
        <p:txBody>
          <a:bodyPr wrap="square" rtlCol="0">
            <a:spAutoFit/>
          </a:bodyPr>
          <a:lstStyle/>
          <a:p>
            <a:r>
              <a:rPr lang="de-DE" b="1" dirty="0"/>
              <a:t>Day-</a:t>
            </a:r>
            <a:r>
              <a:rPr lang="de-DE" b="1" dirty="0" err="1"/>
              <a:t>Ahead</a:t>
            </a:r>
            <a:r>
              <a:rPr lang="de-DE" b="1" dirty="0"/>
              <a:t> </a:t>
            </a:r>
            <a:r>
              <a:rPr lang="de-DE" b="1" dirty="0" err="1"/>
              <a:t>Auction</a:t>
            </a:r>
            <a:r>
              <a:rPr lang="de-DE" b="1" dirty="0"/>
              <a:t> EXAA</a:t>
            </a:r>
          </a:p>
          <a:p>
            <a:endParaRPr lang="de-DE" sz="600" dirty="0"/>
          </a:p>
          <a:p>
            <a:r>
              <a:rPr lang="de-DE" dirty="0" err="1"/>
              <a:t>until</a:t>
            </a:r>
            <a:r>
              <a:rPr lang="de-DE" dirty="0"/>
              <a:t> 10:12 on D-1</a:t>
            </a:r>
          </a:p>
          <a:p>
            <a:endParaRPr lang="de-DE" sz="600" dirty="0"/>
          </a:p>
          <a:p>
            <a:r>
              <a:rPr lang="de-DE" dirty="0" err="1"/>
              <a:t>hours</a:t>
            </a:r>
            <a:r>
              <a:rPr lang="de-DE" dirty="0"/>
              <a:t> and 15 min</a:t>
            </a:r>
          </a:p>
          <a:p>
            <a:endParaRPr lang="de-DE" sz="600" dirty="0"/>
          </a:p>
          <a:p>
            <a:r>
              <a:rPr lang="de-DE" dirty="0"/>
              <a:t>Mo-Fr (</a:t>
            </a:r>
            <a:r>
              <a:rPr lang="de-DE" dirty="0" err="1"/>
              <a:t>no</a:t>
            </a:r>
            <a:r>
              <a:rPr lang="de-DE" dirty="0"/>
              <a:t> </a:t>
            </a:r>
            <a:r>
              <a:rPr lang="de-DE" dirty="0" err="1"/>
              <a:t>trading</a:t>
            </a:r>
            <a:r>
              <a:rPr lang="de-DE" dirty="0"/>
              <a:t> on </a:t>
            </a:r>
            <a:r>
              <a:rPr lang="de-DE" dirty="0" err="1"/>
              <a:t>weekend</a:t>
            </a:r>
            <a:r>
              <a:rPr lang="de-DE" dirty="0"/>
              <a:t> and </a:t>
            </a:r>
            <a:r>
              <a:rPr lang="de-DE" dirty="0" err="1"/>
              <a:t>public</a:t>
            </a:r>
            <a:r>
              <a:rPr lang="de-DE" dirty="0"/>
              <a:t> </a:t>
            </a:r>
            <a:r>
              <a:rPr lang="de-DE" dirty="0" err="1"/>
              <a:t>holidays</a:t>
            </a:r>
            <a:r>
              <a:rPr lang="de-DE" dirty="0"/>
              <a:t>)</a:t>
            </a:r>
          </a:p>
        </p:txBody>
      </p:sp>
      <p:sp>
        <p:nvSpPr>
          <p:cNvPr id="14" name="Textfeld 13">
            <a:extLst>
              <a:ext uri="{FF2B5EF4-FFF2-40B4-BE49-F238E27FC236}">
                <a16:creationId xmlns:a16="http://schemas.microsoft.com/office/drawing/2014/main" id="{5BC9202A-7E7A-4184-9340-F47D0632FCAF}"/>
              </a:ext>
            </a:extLst>
          </p:cNvPr>
          <p:cNvSpPr txBox="1"/>
          <p:nvPr/>
        </p:nvSpPr>
        <p:spPr>
          <a:xfrm>
            <a:off x="3890307" y="2271209"/>
            <a:ext cx="1185749" cy="1569660"/>
          </a:xfrm>
          <a:prstGeom prst="rect">
            <a:avLst/>
          </a:prstGeom>
          <a:noFill/>
          <a:ln>
            <a:solidFill>
              <a:schemeClr val="tx1"/>
            </a:solidFill>
          </a:ln>
        </p:spPr>
        <p:txBody>
          <a:bodyPr wrap="square" rtlCol="0">
            <a:spAutoFit/>
          </a:bodyPr>
          <a:lstStyle/>
          <a:p>
            <a:r>
              <a:rPr lang="de-DE" b="1" dirty="0"/>
              <a:t>Day-</a:t>
            </a:r>
            <a:r>
              <a:rPr lang="de-DE" b="1" dirty="0" err="1"/>
              <a:t>Ahead</a:t>
            </a:r>
            <a:r>
              <a:rPr lang="de-DE" b="1" dirty="0"/>
              <a:t> </a:t>
            </a:r>
            <a:r>
              <a:rPr lang="de-DE" b="1" dirty="0" err="1"/>
              <a:t>Auction</a:t>
            </a:r>
            <a:r>
              <a:rPr lang="de-DE" b="1" dirty="0"/>
              <a:t> EPEX Spot</a:t>
            </a:r>
          </a:p>
          <a:p>
            <a:endParaRPr lang="de-DE" sz="600" dirty="0"/>
          </a:p>
          <a:p>
            <a:r>
              <a:rPr lang="de-DE" dirty="0" err="1"/>
              <a:t>until</a:t>
            </a:r>
            <a:r>
              <a:rPr lang="de-DE" dirty="0"/>
              <a:t> 12:00 on D-1</a:t>
            </a:r>
          </a:p>
          <a:p>
            <a:endParaRPr lang="de-DE" sz="600" dirty="0"/>
          </a:p>
          <a:p>
            <a:r>
              <a:rPr lang="de-DE" dirty="0" err="1"/>
              <a:t>hours</a:t>
            </a:r>
            <a:r>
              <a:rPr lang="de-DE" dirty="0"/>
              <a:t> and </a:t>
            </a:r>
            <a:r>
              <a:rPr lang="de-DE" dirty="0" err="1"/>
              <a:t>blocks</a:t>
            </a:r>
            <a:r>
              <a:rPr lang="de-DE" dirty="0"/>
              <a:t> </a:t>
            </a:r>
          </a:p>
        </p:txBody>
      </p:sp>
      <p:sp>
        <p:nvSpPr>
          <p:cNvPr id="15" name="Textfeld 14">
            <a:extLst>
              <a:ext uri="{FF2B5EF4-FFF2-40B4-BE49-F238E27FC236}">
                <a16:creationId xmlns:a16="http://schemas.microsoft.com/office/drawing/2014/main" id="{94654E29-3970-49B5-85EF-C00352EEC875}"/>
              </a:ext>
            </a:extLst>
          </p:cNvPr>
          <p:cNvSpPr txBox="1"/>
          <p:nvPr/>
        </p:nvSpPr>
        <p:spPr>
          <a:xfrm>
            <a:off x="5130373" y="2271209"/>
            <a:ext cx="1224135" cy="1384995"/>
          </a:xfrm>
          <a:prstGeom prst="rect">
            <a:avLst/>
          </a:prstGeom>
          <a:noFill/>
          <a:ln>
            <a:solidFill>
              <a:schemeClr val="tx1"/>
            </a:solidFill>
          </a:ln>
        </p:spPr>
        <p:txBody>
          <a:bodyPr wrap="square" rtlCol="0">
            <a:spAutoFit/>
          </a:bodyPr>
          <a:lstStyle/>
          <a:p>
            <a:r>
              <a:rPr lang="de-DE" b="1" dirty="0"/>
              <a:t>Intraday </a:t>
            </a:r>
            <a:r>
              <a:rPr lang="de-DE" b="1" dirty="0" err="1"/>
              <a:t>Auction</a:t>
            </a:r>
            <a:r>
              <a:rPr lang="de-DE" b="1" dirty="0"/>
              <a:t> EPEX Spot</a:t>
            </a:r>
          </a:p>
          <a:p>
            <a:endParaRPr lang="de-DE" sz="600" dirty="0"/>
          </a:p>
          <a:p>
            <a:r>
              <a:rPr lang="de-DE" dirty="0" err="1"/>
              <a:t>until</a:t>
            </a:r>
            <a:r>
              <a:rPr lang="de-DE" dirty="0"/>
              <a:t> 15:00 on D-1</a:t>
            </a:r>
          </a:p>
          <a:p>
            <a:endParaRPr lang="de-DE" sz="600" dirty="0"/>
          </a:p>
          <a:p>
            <a:r>
              <a:rPr lang="de-DE" dirty="0"/>
              <a:t>15 min </a:t>
            </a:r>
          </a:p>
        </p:txBody>
      </p:sp>
      <p:sp>
        <p:nvSpPr>
          <p:cNvPr id="16" name="Textfeld 15">
            <a:extLst>
              <a:ext uri="{FF2B5EF4-FFF2-40B4-BE49-F238E27FC236}">
                <a16:creationId xmlns:a16="http://schemas.microsoft.com/office/drawing/2014/main" id="{BDA3FE79-5BF0-48EC-B1E6-ACE776F9B275}"/>
              </a:ext>
            </a:extLst>
          </p:cNvPr>
          <p:cNvSpPr txBox="1"/>
          <p:nvPr/>
        </p:nvSpPr>
        <p:spPr>
          <a:xfrm>
            <a:off x="6408825" y="2271209"/>
            <a:ext cx="1262521" cy="1938992"/>
          </a:xfrm>
          <a:prstGeom prst="rect">
            <a:avLst/>
          </a:prstGeom>
          <a:noFill/>
          <a:ln>
            <a:solidFill>
              <a:schemeClr val="tx1"/>
            </a:solidFill>
          </a:ln>
        </p:spPr>
        <p:txBody>
          <a:bodyPr wrap="square" rtlCol="0">
            <a:spAutoFit/>
          </a:bodyPr>
          <a:lstStyle/>
          <a:p>
            <a:r>
              <a:rPr lang="de-DE" b="1" dirty="0"/>
              <a:t>Intraday </a:t>
            </a:r>
            <a:r>
              <a:rPr lang="de-DE" b="1" dirty="0" err="1"/>
              <a:t>continuous</a:t>
            </a:r>
            <a:r>
              <a:rPr lang="de-DE" b="1" dirty="0"/>
              <a:t> EPEX Spot</a:t>
            </a:r>
          </a:p>
          <a:p>
            <a:endParaRPr lang="de-DE" sz="600" dirty="0"/>
          </a:p>
          <a:p>
            <a:r>
              <a:rPr lang="de-DE" dirty="0" err="1"/>
              <a:t>from</a:t>
            </a:r>
            <a:r>
              <a:rPr lang="de-DE" dirty="0"/>
              <a:t> 15:00 on D-1 </a:t>
            </a:r>
            <a:r>
              <a:rPr lang="de-DE" dirty="0" err="1"/>
              <a:t>until</a:t>
            </a:r>
            <a:r>
              <a:rPr lang="de-DE" dirty="0"/>
              <a:t> 5 min </a:t>
            </a:r>
            <a:r>
              <a:rPr lang="de-DE" dirty="0" err="1"/>
              <a:t>before</a:t>
            </a:r>
            <a:r>
              <a:rPr lang="de-DE" dirty="0"/>
              <a:t> t0</a:t>
            </a:r>
          </a:p>
          <a:p>
            <a:endParaRPr lang="de-DE" sz="600" dirty="0"/>
          </a:p>
          <a:p>
            <a:r>
              <a:rPr lang="de-DE" dirty="0"/>
              <a:t>15 min </a:t>
            </a:r>
            <a:r>
              <a:rPr lang="en-GB" dirty="0"/>
              <a:t>[16:00 D-1 until 5 min before t0)</a:t>
            </a:r>
            <a:endParaRPr lang="de-DE" dirty="0"/>
          </a:p>
        </p:txBody>
      </p:sp>
      <p:sp>
        <p:nvSpPr>
          <p:cNvPr id="17" name="Textfeld 16">
            <a:extLst>
              <a:ext uri="{FF2B5EF4-FFF2-40B4-BE49-F238E27FC236}">
                <a16:creationId xmlns:a16="http://schemas.microsoft.com/office/drawing/2014/main" id="{EA34E1EA-FCFF-4ECB-AB06-523BE12F0D88}"/>
              </a:ext>
            </a:extLst>
          </p:cNvPr>
          <p:cNvSpPr txBox="1"/>
          <p:nvPr/>
        </p:nvSpPr>
        <p:spPr>
          <a:xfrm>
            <a:off x="1138883" y="4550310"/>
            <a:ext cx="6532463" cy="461665"/>
          </a:xfrm>
          <a:prstGeom prst="rect">
            <a:avLst/>
          </a:prstGeom>
          <a:noFill/>
          <a:ln>
            <a:solidFill>
              <a:schemeClr val="tx1"/>
            </a:solidFill>
          </a:ln>
        </p:spPr>
        <p:txBody>
          <a:bodyPr wrap="square" rtlCol="0">
            <a:spAutoFit/>
          </a:bodyPr>
          <a:lstStyle/>
          <a:p>
            <a:pPr algn="l"/>
            <a:r>
              <a:rPr lang="en-GB" dirty="0"/>
              <a:t>until 15 min before t0 across control areas; immediately before t0 for trades within the same </a:t>
            </a:r>
          </a:p>
          <a:p>
            <a:pPr algn="l"/>
            <a:r>
              <a:rPr lang="en-GB" dirty="0"/>
              <a:t>control area.		Forward and spot	All products are negotiated bilaterally. </a:t>
            </a:r>
            <a:endParaRPr lang="de-DE" dirty="0"/>
          </a:p>
        </p:txBody>
      </p:sp>
      <p:sp>
        <p:nvSpPr>
          <p:cNvPr id="18" name="Textfeld 17">
            <a:extLst>
              <a:ext uri="{FF2B5EF4-FFF2-40B4-BE49-F238E27FC236}">
                <a16:creationId xmlns:a16="http://schemas.microsoft.com/office/drawing/2014/main" id="{060E0471-9EBE-4B9D-BFE5-0615265B02EE}"/>
              </a:ext>
            </a:extLst>
          </p:cNvPr>
          <p:cNvSpPr txBox="1"/>
          <p:nvPr/>
        </p:nvSpPr>
        <p:spPr>
          <a:xfrm>
            <a:off x="2409852" y="5049572"/>
            <a:ext cx="2496478" cy="1015663"/>
          </a:xfrm>
          <a:prstGeom prst="rect">
            <a:avLst/>
          </a:prstGeom>
          <a:noFill/>
          <a:ln>
            <a:solidFill>
              <a:schemeClr val="tx1"/>
            </a:solidFill>
          </a:ln>
        </p:spPr>
        <p:txBody>
          <a:bodyPr wrap="square" rtlCol="0">
            <a:spAutoFit/>
          </a:bodyPr>
          <a:lstStyle/>
          <a:p>
            <a:pPr algn="l"/>
            <a:r>
              <a:rPr lang="en-GB" b="1" dirty="0"/>
              <a:t>Secondary reserve</a:t>
            </a:r>
          </a:p>
          <a:p>
            <a:pPr algn="l"/>
            <a:r>
              <a:rPr lang="en-GB" dirty="0"/>
              <a:t>daily</a:t>
            </a:r>
            <a:r>
              <a:rPr lang="de-DE" dirty="0"/>
              <a:t> </a:t>
            </a:r>
            <a:r>
              <a:rPr lang="de-DE" dirty="0" err="1"/>
              <a:t>until</a:t>
            </a:r>
            <a:r>
              <a:rPr lang="de-DE" dirty="0"/>
              <a:t> 8:00 </a:t>
            </a:r>
            <a:r>
              <a:rPr lang="de-DE" dirty="0" err="1"/>
              <a:t>for</a:t>
            </a:r>
            <a:r>
              <a:rPr lang="de-DE" dirty="0"/>
              <a:t> </a:t>
            </a:r>
            <a:r>
              <a:rPr lang="de-DE" dirty="0" err="1"/>
              <a:t>following</a:t>
            </a:r>
            <a:r>
              <a:rPr lang="de-DE" dirty="0"/>
              <a:t> </a:t>
            </a:r>
            <a:r>
              <a:rPr lang="de-DE" dirty="0" err="1"/>
              <a:t>day</a:t>
            </a:r>
            <a:r>
              <a:rPr lang="de-DE" dirty="0"/>
              <a:t> </a:t>
            </a:r>
            <a:r>
              <a:rPr lang="de-DE" dirty="0" err="1"/>
              <a:t>from</a:t>
            </a:r>
            <a:r>
              <a:rPr lang="de-DE" dirty="0"/>
              <a:t> 00:00</a:t>
            </a:r>
          </a:p>
          <a:p>
            <a:pPr algn="l"/>
            <a:endParaRPr lang="de-DE" dirty="0"/>
          </a:p>
          <a:p>
            <a:pPr algn="l"/>
            <a:r>
              <a:rPr lang="de-DE" dirty="0"/>
              <a:t>Time </a:t>
            </a:r>
            <a:r>
              <a:rPr lang="de-DE" dirty="0" err="1"/>
              <a:t>blocks</a:t>
            </a:r>
            <a:r>
              <a:rPr lang="de-DE" dirty="0"/>
              <a:t>: </a:t>
            </a:r>
            <a:r>
              <a:rPr lang="de-DE" dirty="0" err="1"/>
              <a:t>six</a:t>
            </a:r>
            <a:r>
              <a:rPr lang="de-DE" dirty="0"/>
              <a:t> 4-hour </a:t>
            </a:r>
            <a:r>
              <a:rPr lang="de-DE" dirty="0" err="1"/>
              <a:t>blocks</a:t>
            </a:r>
            <a:endParaRPr lang="de-DE" dirty="0"/>
          </a:p>
        </p:txBody>
      </p:sp>
      <p:sp>
        <p:nvSpPr>
          <p:cNvPr id="19" name="Textfeld 18">
            <a:extLst>
              <a:ext uri="{FF2B5EF4-FFF2-40B4-BE49-F238E27FC236}">
                <a16:creationId xmlns:a16="http://schemas.microsoft.com/office/drawing/2014/main" id="{637EFD6E-3396-4A57-9245-59DC47A1E703}"/>
              </a:ext>
            </a:extLst>
          </p:cNvPr>
          <p:cNvSpPr txBox="1"/>
          <p:nvPr/>
        </p:nvSpPr>
        <p:spPr>
          <a:xfrm>
            <a:off x="1122435" y="5049572"/>
            <a:ext cx="1224135" cy="1384995"/>
          </a:xfrm>
          <a:prstGeom prst="rect">
            <a:avLst/>
          </a:prstGeom>
          <a:noFill/>
          <a:ln>
            <a:solidFill>
              <a:schemeClr val="tx1"/>
            </a:solidFill>
          </a:ln>
        </p:spPr>
        <p:txBody>
          <a:bodyPr wrap="square" rtlCol="0">
            <a:spAutoFit/>
          </a:bodyPr>
          <a:lstStyle/>
          <a:p>
            <a:r>
              <a:rPr lang="de-DE" b="1" dirty="0"/>
              <a:t>Primary </a:t>
            </a:r>
            <a:r>
              <a:rPr lang="de-DE" b="1" dirty="0" err="1"/>
              <a:t>reserve</a:t>
            </a:r>
            <a:endParaRPr lang="de-DE" b="1" dirty="0"/>
          </a:p>
          <a:p>
            <a:r>
              <a:rPr lang="de-DE" dirty="0" err="1"/>
              <a:t>until</a:t>
            </a:r>
            <a:r>
              <a:rPr lang="de-DE" dirty="0"/>
              <a:t> Tue 15:00 </a:t>
            </a:r>
            <a:r>
              <a:rPr lang="de-DE" dirty="0" err="1"/>
              <a:t>for</a:t>
            </a:r>
            <a:r>
              <a:rPr lang="de-DE" dirty="0"/>
              <a:t> Mo </a:t>
            </a:r>
            <a:r>
              <a:rPr lang="de-DE" dirty="0" err="1"/>
              <a:t>from</a:t>
            </a:r>
            <a:r>
              <a:rPr lang="de-DE" dirty="0"/>
              <a:t> 00:00</a:t>
            </a:r>
          </a:p>
          <a:p>
            <a:r>
              <a:rPr lang="de-DE" dirty="0"/>
              <a:t>Time </a:t>
            </a:r>
            <a:r>
              <a:rPr lang="de-DE" dirty="0" err="1"/>
              <a:t>blocks</a:t>
            </a:r>
            <a:r>
              <a:rPr lang="de-DE" dirty="0"/>
              <a:t>: </a:t>
            </a:r>
            <a:r>
              <a:rPr lang="de-DE" dirty="0" err="1"/>
              <a:t>one</a:t>
            </a:r>
            <a:r>
              <a:rPr lang="de-DE" dirty="0"/>
              <a:t> </a:t>
            </a:r>
            <a:r>
              <a:rPr lang="de-DE" dirty="0" err="1"/>
              <a:t>week</a:t>
            </a:r>
            <a:endParaRPr lang="de-DE" dirty="0"/>
          </a:p>
        </p:txBody>
      </p:sp>
      <p:sp>
        <p:nvSpPr>
          <p:cNvPr id="20" name="Textfeld 19">
            <a:extLst>
              <a:ext uri="{FF2B5EF4-FFF2-40B4-BE49-F238E27FC236}">
                <a16:creationId xmlns:a16="http://schemas.microsoft.com/office/drawing/2014/main" id="{600BA2EB-81EB-4597-A422-2146C4CA9B07}"/>
              </a:ext>
            </a:extLst>
          </p:cNvPr>
          <p:cNvSpPr txBox="1"/>
          <p:nvPr/>
        </p:nvSpPr>
        <p:spPr>
          <a:xfrm>
            <a:off x="4946942" y="5045339"/>
            <a:ext cx="2724401" cy="1015663"/>
          </a:xfrm>
          <a:prstGeom prst="rect">
            <a:avLst/>
          </a:prstGeom>
          <a:noFill/>
          <a:ln>
            <a:solidFill>
              <a:schemeClr val="tx1"/>
            </a:solidFill>
          </a:ln>
        </p:spPr>
        <p:txBody>
          <a:bodyPr wrap="square" rtlCol="0">
            <a:spAutoFit/>
          </a:bodyPr>
          <a:lstStyle/>
          <a:p>
            <a:pPr algn="l"/>
            <a:r>
              <a:rPr lang="en-GB" b="1" dirty="0"/>
              <a:t>Minute reserve</a:t>
            </a:r>
          </a:p>
          <a:p>
            <a:pPr algn="l"/>
            <a:r>
              <a:rPr lang="en-GB" dirty="0"/>
              <a:t>daily</a:t>
            </a:r>
            <a:r>
              <a:rPr lang="de-DE" dirty="0"/>
              <a:t> </a:t>
            </a:r>
            <a:r>
              <a:rPr lang="de-DE" dirty="0" err="1"/>
              <a:t>until</a:t>
            </a:r>
            <a:r>
              <a:rPr lang="de-DE" dirty="0"/>
              <a:t> 8:00 </a:t>
            </a:r>
            <a:r>
              <a:rPr lang="de-DE" dirty="0" err="1"/>
              <a:t>for</a:t>
            </a:r>
            <a:r>
              <a:rPr lang="de-DE" dirty="0"/>
              <a:t> </a:t>
            </a:r>
            <a:r>
              <a:rPr lang="de-DE" dirty="0" err="1"/>
              <a:t>following</a:t>
            </a:r>
            <a:r>
              <a:rPr lang="de-DE" dirty="0"/>
              <a:t> </a:t>
            </a:r>
            <a:r>
              <a:rPr lang="de-DE" dirty="0" err="1"/>
              <a:t>day</a:t>
            </a:r>
            <a:r>
              <a:rPr lang="de-DE" dirty="0"/>
              <a:t> </a:t>
            </a:r>
            <a:r>
              <a:rPr lang="de-DE" dirty="0" err="1"/>
              <a:t>from</a:t>
            </a:r>
            <a:r>
              <a:rPr lang="de-DE" dirty="0"/>
              <a:t> 00:00</a:t>
            </a:r>
          </a:p>
          <a:p>
            <a:pPr algn="l"/>
            <a:endParaRPr lang="de-DE" dirty="0"/>
          </a:p>
          <a:p>
            <a:pPr algn="l"/>
            <a:r>
              <a:rPr lang="de-DE" dirty="0"/>
              <a:t>Time </a:t>
            </a:r>
            <a:r>
              <a:rPr lang="de-DE" dirty="0" err="1"/>
              <a:t>blocks</a:t>
            </a:r>
            <a:r>
              <a:rPr lang="de-DE" dirty="0"/>
              <a:t>: </a:t>
            </a:r>
            <a:r>
              <a:rPr lang="de-DE" dirty="0" err="1"/>
              <a:t>six</a:t>
            </a:r>
            <a:r>
              <a:rPr lang="de-DE" dirty="0"/>
              <a:t> 4-hour </a:t>
            </a:r>
            <a:r>
              <a:rPr lang="de-DE" dirty="0" err="1"/>
              <a:t>blocks</a:t>
            </a:r>
            <a:endParaRPr lang="de-DE" dirty="0"/>
          </a:p>
        </p:txBody>
      </p:sp>
      <p:sp>
        <p:nvSpPr>
          <p:cNvPr id="21" name="Textfeld 20">
            <a:extLst>
              <a:ext uri="{FF2B5EF4-FFF2-40B4-BE49-F238E27FC236}">
                <a16:creationId xmlns:a16="http://schemas.microsoft.com/office/drawing/2014/main" id="{4221FFFC-CAAF-4828-86F5-9D00E04BA983}"/>
              </a:ext>
            </a:extLst>
          </p:cNvPr>
          <p:cNvSpPr txBox="1"/>
          <p:nvPr/>
        </p:nvSpPr>
        <p:spPr>
          <a:xfrm>
            <a:off x="1122435" y="4264494"/>
            <a:ext cx="1223060" cy="276999"/>
          </a:xfrm>
          <a:prstGeom prst="rect">
            <a:avLst/>
          </a:prstGeom>
          <a:noFill/>
          <a:ln>
            <a:solidFill>
              <a:schemeClr val="tx1"/>
            </a:solidFill>
          </a:ln>
        </p:spPr>
        <p:txBody>
          <a:bodyPr wrap="square" rtlCol="0">
            <a:spAutoFit/>
          </a:bodyPr>
          <a:lstStyle/>
          <a:p>
            <a:r>
              <a:rPr lang="de-DE" dirty="0"/>
              <a:t>Forward / Term</a:t>
            </a:r>
          </a:p>
        </p:txBody>
      </p:sp>
      <p:sp>
        <p:nvSpPr>
          <p:cNvPr id="23" name="Textfeld 22">
            <a:extLst>
              <a:ext uri="{FF2B5EF4-FFF2-40B4-BE49-F238E27FC236}">
                <a16:creationId xmlns:a16="http://schemas.microsoft.com/office/drawing/2014/main" id="{52CB947D-4D81-44DD-821E-7439813CA00B}"/>
              </a:ext>
            </a:extLst>
          </p:cNvPr>
          <p:cNvSpPr txBox="1"/>
          <p:nvPr/>
        </p:nvSpPr>
        <p:spPr>
          <a:xfrm>
            <a:off x="2409851" y="4269184"/>
            <a:ext cx="5261493" cy="276999"/>
          </a:xfrm>
          <a:prstGeom prst="rect">
            <a:avLst/>
          </a:prstGeom>
          <a:noFill/>
          <a:ln>
            <a:solidFill>
              <a:schemeClr val="tx1"/>
            </a:solidFill>
          </a:ln>
        </p:spPr>
        <p:txBody>
          <a:bodyPr wrap="square" rtlCol="0">
            <a:spAutoFit/>
          </a:bodyPr>
          <a:lstStyle/>
          <a:p>
            <a:r>
              <a:rPr lang="de-DE" dirty="0"/>
              <a:t>Spot / Short-term</a:t>
            </a:r>
          </a:p>
        </p:txBody>
      </p:sp>
      <p:sp>
        <p:nvSpPr>
          <p:cNvPr id="24" name="Textfeld 23">
            <a:extLst>
              <a:ext uri="{FF2B5EF4-FFF2-40B4-BE49-F238E27FC236}">
                <a16:creationId xmlns:a16="http://schemas.microsoft.com/office/drawing/2014/main" id="{5D7A4089-5993-47DF-9E94-C93679CEF14C}"/>
              </a:ext>
            </a:extLst>
          </p:cNvPr>
          <p:cNvSpPr txBox="1"/>
          <p:nvPr/>
        </p:nvSpPr>
        <p:spPr>
          <a:xfrm>
            <a:off x="4394173" y="6206954"/>
            <a:ext cx="3387376" cy="276999"/>
          </a:xfrm>
          <a:prstGeom prst="rect">
            <a:avLst/>
          </a:prstGeom>
          <a:noFill/>
        </p:spPr>
        <p:txBody>
          <a:bodyPr wrap="square" rtlCol="0">
            <a:spAutoFit/>
          </a:bodyPr>
          <a:lstStyle/>
          <a:p>
            <a:pPr algn="r"/>
            <a:r>
              <a:rPr lang="de-DE" dirty="0"/>
              <a:t>Source: </a:t>
            </a:r>
            <a:r>
              <a:rPr lang="de-DE" dirty="0" err="1"/>
              <a:t>Adapted</a:t>
            </a:r>
            <a:r>
              <a:rPr lang="de-DE" dirty="0"/>
              <a:t> </a:t>
            </a:r>
            <a:r>
              <a:rPr lang="de-DE" dirty="0" err="1"/>
              <a:t>from</a:t>
            </a:r>
            <a:r>
              <a:rPr lang="de-DE" dirty="0"/>
              <a:t> Next Kraftwerke</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4D682FA-7A0D-41C3-B0E3-4D227ABCE437}"/>
                  </a:ext>
                </a:extLst>
              </p14:cNvPr>
              <p14:cNvContentPartPr/>
              <p14:nvPr/>
            </p14:nvContentPartPr>
            <p14:xfrm>
              <a:off x="1242720" y="1859040"/>
              <a:ext cx="3908160" cy="2168640"/>
            </p14:xfrm>
          </p:contentPart>
        </mc:Choice>
        <mc:Fallback>
          <p:pic>
            <p:nvPicPr>
              <p:cNvPr id="2" name="Freihand 1">
                <a:extLst>
                  <a:ext uri="{FF2B5EF4-FFF2-40B4-BE49-F238E27FC236}">
                    <a16:creationId xmlns:a16="http://schemas.microsoft.com/office/drawing/2014/main" id="{34D682FA-7A0D-41C3-B0E3-4D227ABCE437}"/>
                  </a:ext>
                </a:extLst>
              </p:cNvPr>
              <p:cNvPicPr/>
              <p:nvPr/>
            </p:nvPicPr>
            <p:blipFill>
              <a:blip r:embed="rId4"/>
              <a:stretch>
                <a:fillRect/>
              </a:stretch>
            </p:blipFill>
            <p:spPr>
              <a:xfrm>
                <a:off x="1233360" y="1849680"/>
                <a:ext cx="3926880" cy="2187360"/>
              </a:xfrm>
              <a:prstGeom prst="rect">
                <a:avLst/>
              </a:prstGeom>
            </p:spPr>
          </p:pic>
        </mc:Fallback>
      </mc:AlternateContent>
    </p:spTree>
    <p:extLst>
      <p:ext uri="{BB962C8B-B14F-4D97-AF65-F5344CB8AC3E}">
        <p14:creationId xmlns:p14="http://schemas.microsoft.com/office/powerpoint/2010/main" val="1205612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spcBef>
                <a:spcPts val="0"/>
              </a:spcBef>
            </a:pPr>
            <a:r>
              <a:rPr lang="de-DE" dirty="0"/>
              <a:t>Traders </a:t>
            </a:r>
            <a:r>
              <a:rPr lang="de-DE" dirty="0" err="1"/>
              <a:t>take</a:t>
            </a:r>
            <a:r>
              <a:rPr lang="de-DE" dirty="0"/>
              <a:t> </a:t>
            </a:r>
            <a:r>
              <a:rPr lang="de-DE" dirty="0" err="1"/>
              <a:t>up</a:t>
            </a:r>
            <a:r>
              <a:rPr lang="de-DE" dirty="0"/>
              <a:t> </a:t>
            </a:r>
            <a:r>
              <a:rPr lang="de-DE" dirty="0" err="1"/>
              <a:t>forward</a:t>
            </a:r>
            <a:r>
              <a:rPr lang="de-DE" dirty="0"/>
              <a:t> </a:t>
            </a:r>
            <a:r>
              <a:rPr lang="de-DE" dirty="0" err="1"/>
              <a:t>positions</a:t>
            </a:r>
            <a:r>
              <a:rPr lang="de-DE" dirty="0"/>
              <a:t> </a:t>
            </a:r>
            <a:r>
              <a:rPr lang="de-DE" dirty="0" err="1"/>
              <a:t>based</a:t>
            </a:r>
            <a:r>
              <a:rPr lang="de-DE" dirty="0"/>
              <a:t> on </a:t>
            </a:r>
            <a:r>
              <a:rPr lang="de-DE" dirty="0" err="1"/>
              <a:t>market</a:t>
            </a:r>
            <a:r>
              <a:rPr lang="de-DE" dirty="0"/>
              <a:t> </a:t>
            </a:r>
            <a:r>
              <a:rPr lang="de-DE" dirty="0" err="1"/>
              <a:t>expectations</a:t>
            </a:r>
            <a:r>
              <a:rPr lang="de-DE" dirty="0"/>
              <a:t> but </a:t>
            </a:r>
            <a:r>
              <a:rPr lang="de-DE" dirty="0" err="1"/>
              <a:t>can</a:t>
            </a:r>
            <a:r>
              <a:rPr lang="de-DE" dirty="0"/>
              <a:t> reverse </a:t>
            </a:r>
            <a:r>
              <a:rPr lang="de-DE" dirty="0" err="1"/>
              <a:t>them</a:t>
            </a:r>
            <a:r>
              <a:rPr lang="de-DE" dirty="0"/>
              <a:t> </a:t>
            </a:r>
            <a:r>
              <a:rPr lang="de-DE" dirty="0" err="1"/>
              <a:t>later</a:t>
            </a:r>
            <a:r>
              <a:rPr lang="de-DE" dirty="0"/>
              <a:t> </a:t>
            </a:r>
            <a:r>
              <a:rPr lang="de-DE" dirty="0" err="1"/>
              <a:t>up</a:t>
            </a:r>
            <a:r>
              <a:rPr lang="de-DE" dirty="0"/>
              <a:t> </a:t>
            </a:r>
            <a:r>
              <a:rPr lang="de-DE" dirty="0" err="1"/>
              <a:t>until</a:t>
            </a:r>
            <a:r>
              <a:rPr lang="de-DE" dirty="0"/>
              <a:t> </a:t>
            </a:r>
            <a:r>
              <a:rPr lang="de-DE" dirty="0" err="1"/>
              <a:t>delivery</a:t>
            </a:r>
            <a:r>
              <a:rPr lang="de-DE" dirty="0"/>
              <a:t> </a:t>
            </a:r>
            <a:r>
              <a:rPr lang="de-DE" dirty="0" err="1"/>
              <a:t>by</a:t>
            </a:r>
            <a:r>
              <a:rPr lang="de-DE" dirty="0"/>
              <a:t> </a:t>
            </a:r>
            <a:r>
              <a:rPr lang="de-DE" dirty="0" err="1"/>
              <a:t>offsetting</a:t>
            </a:r>
            <a:r>
              <a:rPr lang="de-DE" dirty="0"/>
              <a:t> (back-</a:t>
            </a:r>
            <a:r>
              <a:rPr lang="de-DE" dirty="0" err="1"/>
              <a:t>to</a:t>
            </a:r>
            <a:r>
              <a:rPr lang="de-DE" dirty="0"/>
              <a:t>-back) </a:t>
            </a:r>
            <a:r>
              <a:rPr lang="de-DE" dirty="0" err="1"/>
              <a:t>purchases</a:t>
            </a:r>
            <a:r>
              <a:rPr lang="de-DE" dirty="0"/>
              <a:t> </a:t>
            </a:r>
            <a:r>
              <a:rPr lang="de-DE" dirty="0" err="1"/>
              <a:t>or</a:t>
            </a:r>
            <a:r>
              <a:rPr lang="de-DE" dirty="0"/>
              <a:t> </a:t>
            </a:r>
            <a:r>
              <a:rPr lang="de-DE" dirty="0" err="1"/>
              <a:t>sales</a:t>
            </a:r>
            <a:r>
              <a:rPr lang="de-DE" dirty="0"/>
              <a:t>.</a:t>
            </a:r>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a:spcBef>
                <a:spcPts val="0"/>
              </a:spcBef>
              <a:buAutoNum type="arabicPeriod"/>
            </a:pPr>
            <a:r>
              <a:rPr lang="de-DE" dirty="0"/>
              <a:t>Buy a </a:t>
            </a:r>
            <a:r>
              <a:rPr lang="de-DE" dirty="0" err="1"/>
              <a:t>contract</a:t>
            </a:r>
            <a:r>
              <a:rPr lang="de-DE" dirty="0"/>
              <a:t> </a:t>
            </a:r>
            <a:r>
              <a:rPr lang="de-DE" dirty="0" err="1"/>
              <a:t>to</a:t>
            </a:r>
            <a:r>
              <a:rPr lang="de-DE" dirty="0"/>
              <a:t> </a:t>
            </a:r>
            <a:r>
              <a:rPr lang="de-DE" dirty="0" err="1"/>
              <a:t>cancel</a:t>
            </a:r>
            <a:r>
              <a:rPr lang="de-DE" dirty="0"/>
              <a:t> out an </a:t>
            </a:r>
            <a:r>
              <a:rPr lang="de-DE" dirty="0" err="1"/>
              <a:t>earlier</a:t>
            </a:r>
            <a:r>
              <a:rPr lang="de-DE" dirty="0"/>
              <a:t> </a:t>
            </a:r>
            <a:r>
              <a:rPr lang="de-DE" dirty="0" err="1"/>
              <a:t>sale</a:t>
            </a:r>
            <a:r>
              <a:rPr lang="de-DE" dirty="0"/>
              <a:t> (</a:t>
            </a:r>
            <a:r>
              <a:rPr lang="de-DE" dirty="0" err="1"/>
              <a:t>cover</a:t>
            </a:r>
            <a:r>
              <a:rPr lang="de-DE" dirty="0"/>
              <a:t> a </a:t>
            </a:r>
            <a:r>
              <a:rPr lang="de-DE" dirty="0" err="1"/>
              <a:t>short</a:t>
            </a:r>
            <a:r>
              <a:rPr lang="de-DE" dirty="0"/>
              <a:t>).</a:t>
            </a:r>
          </a:p>
          <a:p>
            <a:pPr>
              <a:spcBef>
                <a:spcPts val="0"/>
              </a:spcBef>
              <a:buAutoNum type="arabicPeriod"/>
            </a:pPr>
            <a:r>
              <a:rPr lang="de-DE" dirty="0"/>
              <a:t>Sell a </a:t>
            </a:r>
            <a:r>
              <a:rPr lang="de-DE" dirty="0" err="1"/>
              <a:t>contract</a:t>
            </a:r>
            <a:r>
              <a:rPr lang="de-DE" dirty="0"/>
              <a:t> </a:t>
            </a:r>
            <a:r>
              <a:rPr lang="de-DE" dirty="0" err="1"/>
              <a:t>to</a:t>
            </a:r>
            <a:r>
              <a:rPr lang="de-DE" dirty="0"/>
              <a:t> </a:t>
            </a:r>
            <a:r>
              <a:rPr lang="de-DE" dirty="0" err="1"/>
              <a:t>close</a:t>
            </a:r>
            <a:r>
              <a:rPr lang="de-DE" dirty="0"/>
              <a:t> an </a:t>
            </a:r>
            <a:r>
              <a:rPr lang="de-DE" dirty="0" err="1"/>
              <a:t>earlier</a:t>
            </a:r>
            <a:r>
              <a:rPr lang="de-DE" dirty="0"/>
              <a:t> </a:t>
            </a:r>
            <a:r>
              <a:rPr lang="de-DE" dirty="0" err="1"/>
              <a:t>purchase</a:t>
            </a:r>
            <a:r>
              <a:rPr lang="de-DE" dirty="0"/>
              <a:t> (</a:t>
            </a:r>
            <a:r>
              <a:rPr lang="de-DE" dirty="0" err="1"/>
              <a:t>cover</a:t>
            </a:r>
            <a:r>
              <a:rPr lang="de-DE" dirty="0"/>
              <a:t> a </a:t>
            </a:r>
            <a:r>
              <a:rPr lang="de-DE" dirty="0" err="1"/>
              <a:t>long</a:t>
            </a:r>
            <a:r>
              <a:rPr lang="de-DE" dirty="0"/>
              <a:t>).</a:t>
            </a:r>
          </a:p>
          <a:p>
            <a:pPr marL="0" indent="0">
              <a:spcBef>
                <a:spcPts val="0"/>
              </a:spcBef>
            </a:pPr>
            <a:endParaRPr lang="de-DE" dirty="0"/>
          </a:p>
          <a:p>
            <a:pPr marL="0" indent="0">
              <a:spcBef>
                <a:spcPts val="0"/>
              </a:spcBef>
            </a:pPr>
            <a:endParaRPr lang="de-DE" dirty="0"/>
          </a:p>
          <a:p>
            <a:pPr marL="0" indent="0"/>
            <a:endParaRPr lang="de-DE" b="1"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Forward markets: Continuous trading</a:t>
            </a:r>
          </a:p>
        </p:txBody>
      </p:sp>
      <p:sp>
        <p:nvSpPr>
          <p:cNvPr id="27" name="Textfeld 26">
            <a:extLst>
              <a:ext uri="{FF2B5EF4-FFF2-40B4-BE49-F238E27FC236}">
                <a16:creationId xmlns:a16="http://schemas.microsoft.com/office/drawing/2014/main" id="{E36006FA-E47B-4454-90E4-6F0BD0F71FD4}"/>
              </a:ext>
            </a:extLst>
          </p:cNvPr>
          <p:cNvSpPr txBox="1"/>
          <p:nvPr/>
        </p:nvSpPr>
        <p:spPr>
          <a:xfrm>
            <a:off x="3563888" y="5955876"/>
            <a:ext cx="4138216" cy="276999"/>
          </a:xfrm>
          <a:prstGeom prst="rect">
            <a:avLst/>
          </a:prstGeom>
          <a:noFill/>
        </p:spPr>
        <p:txBody>
          <a:bodyPr wrap="square" rtlCol="0">
            <a:spAutoFit/>
          </a:bodyPr>
          <a:lstStyle/>
          <a:p>
            <a:r>
              <a:rPr lang="de-DE" dirty="0"/>
              <a:t>Source: Mack, Energy </a:t>
            </a:r>
            <a:r>
              <a:rPr lang="de-DE" dirty="0" err="1"/>
              <a:t>trading</a:t>
            </a:r>
            <a:r>
              <a:rPr lang="de-DE" dirty="0"/>
              <a:t> and </a:t>
            </a:r>
            <a:r>
              <a:rPr lang="de-DE" dirty="0" err="1"/>
              <a:t>risk</a:t>
            </a:r>
            <a:r>
              <a:rPr lang="de-DE" dirty="0"/>
              <a:t> </a:t>
            </a:r>
            <a:r>
              <a:rPr lang="de-DE" dirty="0" err="1"/>
              <a:t>management</a:t>
            </a:r>
            <a:r>
              <a:rPr lang="de-DE" dirty="0"/>
              <a:t>, 2014</a:t>
            </a:r>
          </a:p>
        </p:txBody>
      </p:sp>
      <p:pic>
        <p:nvPicPr>
          <p:cNvPr id="18" name="Grafik 17">
            <a:extLst>
              <a:ext uri="{FF2B5EF4-FFF2-40B4-BE49-F238E27FC236}">
                <a16:creationId xmlns:a16="http://schemas.microsoft.com/office/drawing/2014/main" id="{D5BD044D-1527-4C13-88C8-AF6A8A15C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07" y="3074130"/>
            <a:ext cx="7244830" cy="1485190"/>
          </a:xfrm>
          <a:prstGeom prst="rect">
            <a:avLst/>
          </a:prstGeom>
        </p:spPr>
      </p:pic>
    </p:spTree>
    <p:extLst>
      <p:ext uri="{BB962C8B-B14F-4D97-AF65-F5344CB8AC3E}">
        <p14:creationId xmlns:p14="http://schemas.microsoft.com/office/powerpoint/2010/main" val="360827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spcBef>
                <a:spcPts val="0"/>
              </a:spcBef>
            </a:pPr>
            <a:r>
              <a:rPr lang="de-DE" dirty="0"/>
              <a:t>Long </a:t>
            </a:r>
            <a:r>
              <a:rPr lang="de-DE" dirty="0" err="1"/>
              <a:t>position</a:t>
            </a:r>
            <a:r>
              <a:rPr lang="de-DE" dirty="0"/>
              <a:t>: </a:t>
            </a:r>
            <a:r>
              <a:rPr lang="de-DE" dirty="0" err="1"/>
              <a:t>trader</a:t>
            </a:r>
            <a:r>
              <a:rPr lang="de-DE" dirty="0"/>
              <a:t> </a:t>
            </a:r>
            <a:r>
              <a:rPr lang="de-DE" dirty="0" err="1"/>
              <a:t>benefits</a:t>
            </a:r>
            <a:r>
              <a:rPr lang="de-DE" dirty="0"/>
              <a:t> </a:t>
            </a:r>
            <a:r>
              <a:rPr lang="de-DE" dirty="0" err="1"/>
              <a:t>from</a:t>
            </a:r>
            <a:r>
              <a:rPr lang="de-DE" dirty="0"/>
              <a:t> a </a:t>
            </a:r>
            <a:r>
              <a:rPr lang="de-DE" dirty="0" err="1"/>
              <a:t>price</a:t>
            </a:r>
            <a:r>
              <a:rPr lang="de-DE" dirty="0"/>
              <a:t> </a:t>
            </a:r>
            <a:r>
              <a:rPr lang="de-DE" dirty="0" err="1"/>
              <a:t>increase</a:t>
            </a:r>
            <a:r>
              <a:rPr lang="de-DE" dirty="0"/>
              <a:t>.</a:t>
            </a:r>
          </a:p>
          <a:p>
            <a:pPr marL="0" indent="0">
              <a:spcBef>
                <a:spcPts val="0"/>
              </a:spcBef>
            </a:pPr>
            <a:r>
              <a:rPr lang="de-DE" sz="1600" i="1" dirty="0">
                <a:solidFill>
                  <a:srgbClr val="002060"/>
                </a:solidFill>
              </a:rPr>
              <a:t>E.g. </a:t>
            </a:r>
            <a:r>
              <a:rPr lang="de-DE" sz="1600" i="1" dirty="0" err="1">
                <a:solidFill>
                  <a:srgbClr val="002060"/>
                </a:solidFill>
              </a:rPr>
              <a:t>trader</a:t>
            </a:r>
            <a:r>
              <a:rPr lang="de-DE" sz="1600" i="1" dirty="0">
                <a:solidFill>
                  <a:srgbClr val="002060"/>
                </a:solidFill>
              </a:rPr>
              <a:t> </a:t>
            </a:r>
            <a:r>
              <a:rPr lang="de-DE" sz="1600" i="1" dirty="0" err="1">
                <a:solidFill>
                  <a:srgbClr val="002060"/>
                </a:solidFill>
              </a:rPr>
              <a:t>buys</a:t>
            </a:r>
            <a:r>
              <a:rPr lang="de-DE" sz="1600" i="1" dirty="0">
                <a:solidFill>
                  <a:srgbClr val="002060"/>
                </a:solidFill>
              </a:rPr>
              <a:t> </a:t>
            </a:r>
            <a:r>
              <a:rPr lang="de-DE" sz="1600" i="1" dirty="0" err="1">
                <a:solidFill>
                  <a:srgbClr val="002060"/>
                </a:solidFill>
              </a:rPr>
              <a:t>electricity</a:t>
            </a:r>
            <a:r>
              <a:rPr lang="de-DE" sz="1600" i="1" dirty="0">
                <a:solidFill>
                  <a:srgbClr val="002060"/>
                </a:solidFill>
              </a:rPr>
              <a:t> </a:t>
            </a:r>
            <a:r>
              <a:rPr lang="de-DE" sz="1600" i="1" dirty="0" err="1">
                <a:solidFill>
                  <a:srgbClr val="002060"/>
                </a:solidFill>
              </a:rPr>
              <a:t>forward</a:t>
            </a:r>
            <a:r>
              <a:rPr lang="de-DE" sz="1600" i="1" dirty="0">
                <a:solidFill>
                  <a:srgbClr val="002060"/>
                </a:solidFill>
              </a:rPr>
              <a:t> at </a:t>
            </a:r>
            <a:r>
              <a:rPr lang="de-DE" sz="1600" i="1" dirty="0" err="1">
                <a:solidFill>
                  <a:srgbClr val="002060"/>
                </a:solidFill>
              </a:rPr>
              <a:t>today</a:t>
            </a:r>
            <a:r>
              <a:rPr lang="en-GB" sz="1600" i="1" dirty="0">
                <a:solidFill>
                  <a:srgbClr val="002060"/>
                </a:solidFill>
              </a:rPr>
              <a:t>’s market price. If the market price rises, the trader will be able to sell the contract later at a higher price and realise a profit.</a:t>
            </a:r>
            <a:endParaRPr lang="de-DE" sz="1600" i="1" dirty="0">
              <a:solidFill>
                <a:srgbClr val="002060"/>
              </a:solidFill>
            </a:endParaRPr>
          </a:p>
          <a:p>
            <a:pPr marL="0" indent="0">
              <a:spcBef>
                <a:spcPts val="0"/>
              </a:spcBef>
            </a:pPr>
            <a:r>
              <a:rPr lang="de-DE" dirty="0"/>
              <a:t>Short </a:t>
            </a:r>
            <a:r>
              <a:rPr lang="de-DE" dirty="0" err="1"/>
              <a:t>position</a:t>
            </a:r>
            <a:r>
              <a:rPr lang="de-DE" dirty="0"/>
              <a:t>: </a:t>
            </a:r>
            <a:r>
              <a:rPr lang="de-DE" dirty="0" err="1"/>
              <a:t>trader</a:t>
            </a:r>
            <a:r>
              <a:rPr lang="de-DE" dirty="0"/>
              <a:t> </a:t>
            </a:r>
            <a:r>
              <a:rPr lang="de-DE" dirty="0" err="1"/>
              <a:t>benefits</a:t>
            </a:r>
            <a:r>
              <a:rPr lang="de-DE" dirty="0"/>
              <a:t> </a:t>
            </a:r>
            <a:r>
              <a:rPr lang="de-DE" dirty="0" err="1"/>
              <a:t>from</a:t>
            </a:r>
            <a:r>
              <a:rPr lang="de-DE" dirty="0"/>
              <a:t> a </a:t>
            </a:r>
            <a:r>
              <a:rPr lang="de-DE" dirty="0" err="1"/>
              <a:t>price</a:t>
            </a:r>
            <a:r>
              <a:rPr lang="de-DE" dirty="0"/>
              <a:t> </a:t>
            </a:r>
            <a:r>
              <a:rPr lang="de-DE" dirty="0" err="1"/>
              <a:t>decrease</a:t>
            </a:r>
            <a:r>
              <a:rPr lang="de-DE" dirty="0"/>
              <a:t>.</a:t>
            </a:r>
          </a:p>
          <a:p>
            <a:pPr marL="0" indent="0">
              <a:spcBef>
                <a:spcPts val="0"/>
              </a:spcBef>
            </a:pPr>
            <a:r>
              <a:rPr lang="de-DE" sz="1600" i="1" dirty="0">
                <a:solidFill>
                  <a:srgbClr val="002060"/>
                </a:solidFill>
              </a:rPr>
              <a:t>E.g. </a:t>
            </a:r>
            <a:r>
              <a:rPr lang="de-DE" sz="1600" i="1" dirty="0" err="1">
                <a:solidFill>
                  <a:srgbClr val="002060"/>
                </a:solidFill>
              </a:rPr>
              <a:t>trader</a:t>
            </a:r>
            <a:r>
              <a:rPr lang="de-DE" sz="1600" i="1" dirty="0">
                <a:solidFill>
                  <a:srgbClr val="002060"/>
                </a:solidFill>
              </a:rPr>
              <a:t> </a:t>
            </a:r>
            <a:r>
              <a:rPr lang="de-DE" sz="1600" i="1" dirty="0" err="1">
                <a:solidFill>
                  <a:srgbClr val="002060"/>
                </a:solidFill>
              </a:rPr>
              <a:t>sells</a:t>
            </a:r>
            <a:r>
              <a:rPr lang="de-DE" sz="1600" i="1" dirty="0">
                <a:solidFill>
                  <a:srgbClr val="002060"/>
                </a:solidFill>
              </a:rPr>
              <a:t> </a:t>
            </a:r>
            <a:r>
              <a:rPr lang="de-DE" sz="1600" i="1" dirty="0" err="1">
                <a:solidFill>
                  <a:srgbClr val="002060"/>
                </a:solidFill>
              </a:rPr>
              <a:t>electricity</a:t>
            </a:r>
            <a:r>
              <a:rPr lang="de-DE" sz="1600" i="1" dirty="0">
                <a:solidFill>
                  <a:srgbClr val="002060"/>
                </a:solidFill>
              </a:rPr>
              <a:t> </a:t>
            </a:r>
            <a:r>
              <a:rPr lang="de-DE" sz="1600" i="1" dirty="0" err="1">
                <a:solidFill>
                  <a:srgbClr val="002060"/>
                </a:solidFill>
              </a:rPr>
              <a:t>forward</a:t>
            </a:r>
            <a:r>
              <a:rPr lang="de-DE" sz="1600" i="1" dirty="0">
                <a:solidFill>
                  <a:srgbClr val="002060"/>
                </a:solidFill>
              </a:rPr>
              <a:t> at </a:t>
            </a:r>
            <a:r>
              <a:rPr lang="de-DE" sz="1600" i="1" dirty="0" err="1">
                <a:solidFill>
                  <a:srgbClr val="002060"/>
                </a:solidFill>
              </a:rPr>
              <a:t>today‘s</a:t>
            </a:r>
            <a:r>
              <a:rPr lang="de-DE" sz="1600" i="1" dirty="0">
                <a:solidFill>
                  <a:srgbClr val="002060"/>
                </a:solidFill>
              </a:rPr>
              <a:t> </a:t>
            </a:r>
            <a:r>
              <a:rPr lang="de-DE" sz="1600" i="1" dirty="0" err="1">
                <a:solidFill>
                  <a:srgbClr val="002060"/>
                </a:solidFill>
              </a:rPr>
              <a:t>market</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If</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market</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goes</a:t>
            </a:r>
            <a:r>
              <a:rPr lang="de-DE" sz="1600" i="1" dirty="0">
                <a:solidFill>
                  <a:srgbClr val="002060"/>
                </a:solidFill>
              </a:rPr>
              <a:t> down, </a:t>
            </a:r>
            <a:r>
              <a:rPr lang="de-DE" sz="1600" i="1" dirty="0" err="1">
                <a:solidFill>
                  <a:srgbClr val="002060"/>
                </a:solidFill>
              </a:rPr>
              <a:t>the</a:t>
            </a:r>
            <a:r>
              <a:rPr lang="de-DE" sz="1600" i="1" dirty="0">
                <a:solidFill>
                  <a:srgbClr val="002060"/>
                </a:solidFill>
              </a:rPr>
              <a:t> </a:t>
            </a:r>
            <a:r>
              <a:rPr lang="de-DE" sz="1600" i="1" dirty="0" err="1">
                <a:solidFill>
                  <a:srgbClr val="002060"/>
                </a:solidFill>
              </a:rPr>
              <a:t>trader</a:t>
            </a:r>
            <a:r>
              <a:rPr lang="de-DE" sz="1600" i="1" dirty="0">
                <a:solidFill>
                  <a:srgbClr val="002060"/>
                </a:solidFill>
              </a:rPr>
              <a:t> will </a:t>
            </a:r>
            <a:r>
              <a:rPr lang="de-DE" sz="1600" i="1" dirty="0" err="1">
                <a:solidFill>
                  <a:srgbClr val="002060"/>
                </a:solidFill>
              </a:rPr>
              <a:t>be</a:t>
            </a:r>
            <a:r>
              <a:rPr lang="de-DE" sz="1600" i="1" dirty="0">
                <a:solidFill>
                  <a:srgbClr val="002060"/>
                </a:solidFill>
              </a:rPr>
              <a:t> </a:t>
            </a:r>
            <a:r>
              <a:rPr lang="de-DE" sz="1600" i="1" dirty="0" err="1">
                <a:solidFill>
                  <a:srgbClr val="002060"/>
                </a:solidFill>
              </a:rPr>
              <a:t>able</a:t>
            </a:r>
            <a:r>
              <a:rPr lang="de-DE" sz="1600" i="1" dirty="0">
                <a:solidFill>
                  <a:srgbClr val="002060"/>
                </a:solidFill>
              </a:rPr>
              <a:t> </a:t>
            </a:r>
            <a:r>
              <a:rPr lang="de-DE" sz="1600" i="1" dirty="0" err="1">
                <a:solidFill>
                  <a:srgbClr val="002060"/>
                </a:solidFill>
              </a:rPr>
              <a:t>to</a:t>
            </a:r>
            <a:r>
              <a:rPr lang="de-DE" sz="1600" i="1" dirty="0">
                <a:solidFill>
                  <a:srgbClr val="002060"/>
                </a:solidFill>
              </a:rPr>
              <a:t> </a:t>
            </a:r>
            <a:r>
              <a:rPr lang="de-DE" sz="1600" i="1" dirty="0" err="1">
                <a:solidFill>
                  <a:srgbClr val="002060"/>
                </a:solidFill>
              </a:rPr>
              <a:t>buy</a:t>
            </a:r>
            <a:r>
              <a:rPr lang="de-DE" sz="1600" i="1" dirty="0">
                <a:solidFill>
                  <a:srgbClr val="002060"/>
                </a:solidFill>
              </a:rPr>
              <a:t> </a:t>
            </a:r>
            <a:r>
              <a:rPr lang="de-DE" sz="1600" i="1" dirty="0" err="1">
                <a:solidFill>
                  <a:srgbClr val="002060"/>
                </a:solidFill>
              </a:rPr>
              <a:t>the</a:t>
            </a:r>
            <a:r>
              <a:rPr lang="de-DE" sz="1600" i="1" dirty="0">
                <a:solidFill>
                  <a:srgbClr val="002060"/>
                </a:solidFill>
              </a:rPr>
              <a:t> same </a:t>
            </a:r>
            <a:r>
              <a:rPr lang="de-DE" sz="1600" i="1" dirty="0" err="1">
                <a:solidFill>
                  <a:srgbClr val="002060"/>
                </a:solidFill>
              </a:rPr>
              <a:t>product</a:t>
            </a:r>
            <a:r>
              <a:rPr lang="de-DE" sz="1600" i="1" dirty="0">
                <a:solidFill>
                  <a:srgbClr val="002060"/>
                </a:solidFill>
              </a:rPr>
              <a:t> </a:t>
            </a:r>
            <a:r>
              <a:rPr lang="de-DE" sz="1600" i="1" dirty="0" err="1">
                <a:solidFill>
                  <a:srgbClr val="002060"/>
                </a:solidFill>
              </a:rPr>
              <a:t>later</a:t>
            </a:r>
            <a:r>
              <a:rPr lang="de-DE" sz="1600" i="1" dirty="0">
                <a:solidFill>
                  <a:srgbClr val="002060"/>
                </a:solidFill>
              </a:rPr>
              <a:t> at a </a:t>
            </a:r>
            <a:r>
              <a:rPr lang="de-DE" sz="1600" i="1" dirty="0" err="1">
                <a:solidFill>
                  <a:srgbClr val="002060"/>
                </a:solidFill>
              </a:rPr>
              <a:t>lower</a:t>
            </a:r>
            <a:r>
              <a:rPr lang="de-DE" sz="1600" i="1" dirty="0">
                <a:solidFill>
                  <a:srgbClr val="002060"/>
                </a:solidFill>
              </a:rPr>
              <a:t> </a:t>
            </a:r>
            <a:r>
              <a:rPr lang="de-DE" sz="1600" i="1" dirty="0" err="1">
                <a:solidFill>
                  <a:srgbClr val="002060"/>
                </a:solidFill>
              </a:rPr>
              <a:t>price</a:t>
            </a:r>
            <a:r>
              <a:rPr lang="de-DE" sz="1600" i="1" dirty="0">
                <a:solidFill>
                  <a:srgbClr val="002060"/>
                </a:solidFill>
              </a:rPr>
              <a:t> and </a:t>
            </a:r>
            <a:r>
              <a:rPr lang="de-DE" sz="1600" i="1" dirty="0" err="1">
                <a:solidFill>
                  <a:srgbClr val="002060"/>
                </a:solidFill>
              </a:rPr>
              <a:t>realise</a:t>
            </a:r>
            <a:r>
              <a:rPr lang="de-DE" sz="1600" i="1" dirty="0">
                <a:solidFill>
                  <a:srgbClr val="002060"/>
                </a:solidFill>
              </a:rPr>
              <a:t> a </a:t>
            </a:r>
            <a:r>
              <a:rPr lang="de-DE" sz="1600" i="1" dirty="0" err="1">
                <a:solidFill>
                  <a:srgbClr val="002060"/>
                </a:solidFill>
              </a:rPr>
              <a:t>profit</a:t>
            </a:r>
            <a:r>
              <a:rPr lang="de-DE" sz="1600" i="1" dirty="0">
                <a:solidFill>
                  <a:srgbClr val="002060"/>
                </a:solidFill>
              </a:rPr>
              <a:t>.</a:t>
            </a:r>
          </a:p>
          <a:p>
            <a:pPr marL="0" indent="0">
              <a:spcBef>
                <a:spcPts val="0"/>
              </a:spcBef>
            </a:pPr>
            <a:r>
              <a:rPr lang="de-DE" dirty="0"/>
              <a:t>But: </a:t>
            </a:r>
            <a:r>
              <a:rPr lang="de-DE" b="1" dirty="0"/>
              <a:t>Long ≠ Buy</a:t>
            </a:r>
            <a:r>
              <a:rPr lang="de-DE" dirty="0"/>
              <a:t>, and Short ≠ Sell	</a:t>
            </a:r>
            <a:r>
              <a:rPr lang="de-DE" dirty="0" err="1"/>
              <a:t>For</a:t>
            </a:r>
            <a:r>
              <a:rPr lang="de-DE" dirty="0"/>
              <a:t> </a:t>
            </a:r>
            <a:r>
              <a:rPr lang="de-DE" dirty="0" err="1"/>
              <a:t>example</a:t>
            </a:r>
            <a:r>
              <a:rPr lang="de-DE" dirty="0"/>
              <a:t>:</a:t>
            </a:r>
          </a:p>
          <a:p>
            <a:pPr marL="0" indent="0"/>
            <a:r>
              <a:rPr lang="de-DE" dirty="0"/>
              <a:t>1. </a:t>
            </a:r>
            <a:r>
              <a:rPr lang="de-DE" dirty="0" err="1"/>
              <a:t>Buying</a:t>
            </a:r>
            <a:r>
              <a:rPr lang="de-DE" dirty="0"/>
              <a:t> a </a:t>
            </a:r>
            <a:r>
              <a:rPr lang="de-DE" dirty="0" err="1"/>
              <a:t>commodity</a:t>
            </a:r>
            <a:r>
              <a:rPr lang="de-DE" dirty="0"/>
              <a:t> at a </a:t>
            </a:r>
            <a:r>
              <a:rPr lang="de-DE" dirty="0" err="1"/>
              <a:t>price</a:t>
            </a:r>
            <a:r>
              <a:rPr lang="de-DE" dirty="0"/>
              <a:t> a </a:t>
            </a:r>
            <a:r>
              <a:rPr lang="de-DE" dirty="0" err="1"/>
              <a:t>year</a:t>
            </a:r>
            <a:r>
              <a:rPr lang="de-DE" dirty="0"/>
              <a:t> </a:t>
            </a:r>
            <a:r>
              <a:rPr lang="de-DE" dirty="0" err="1"/>
              <a:t>from</a:t>
            </a:r>
            <a:r>
              <a:rPr lang="de-DE" dirty="0"/>
              <a:t> </a:t>
            </a:r>
            <a:r>
              <a:rPr lang="de-DE" dirty="0" err="1"/>
              <a:t>now</a:t>
            </a:r>
            <a:r>
              <a:rPr lang="de-DE" dirty="0"/>
              <a:t> </a:t>
            </a:r>
            <a:r>
              <a:rPr lang="de-DE" dirty="0" err="1"/>
              <a:t>is</a:t>
            </a:r>
            <a:r>
              <a:rPr lang="de-DE" dirty="0"/>
              <a:t> a </a:t>
            </a:r>
            <a:r>
              <a:rPr lang="de-DE" dirty="0" err="1"/>
              <a:t>short</a:t>
            </a:r>
            <a:r>
              <a:rPr lang="de-DE" dirty="0"/>
              <a:t> </a:t>
            </a:r>
            <a:r>
              <a:rPr lang="de-DE" dirty="0" err="1"/>
              <a:t>position</a:t>
            </a:r>
            <a:r>
              <a:rPr lang="de-DE" dirty="0"/>
              <a:t>. </a:t>
            </a:r>
            <a:r>
              <a:rPr lang="de-DE" sz="1600" i="1" dirty="0">
                <a:solidFill>
                  <a:srgbClr val="002060"/>
                </a:solidFill>
              </a:rPr>
              <a:t>The </a:t>
            </a:r>
            <a:r>
              <a:rPr lang="de-DE" sz="1600" i="1" dirty="0" err="1">
                <a:solidFill>
                  <a:srgbClr val="002060"/>
                </a:solidFill>
              </a:rPr>
              <a:t>position</a:t>
            </a:r>
            <a:r>
              <a:rPr lang="de-DE" sz="1600" i="1" dirty="0">
                <a:solidFill>
                  <a:srgbClr val="002060"/>
                </a:solidFill>
              </a:rPr>
              <a:t> </a:t>
            </a:r>
            <a:r>
              <a:rPr lang="de-DE" sz="1600" i="1" dirty="0" err="1">
                <a:solidFill>
                  <a:srgbClr val="002060"/>
                </a:solidFill>
              </a:rPr>
              <a:t>benefits</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trader</a:t>
            </a:r>
            <a:r>
              <a:rPr lang="de-DE" sz="1600" i="1" dirty="0">
                <a:solidFill>
                  <a:srgbClr val="002060"/>
                </a:solidFill>
              </a:rPr>
              <a:t> </a:t>
            </a:r>
            <a:r>
              <a:rPr lang="de-DE" sz="1600" i="1" dirty="0" err="1">
                <a:solidFill>
                  <a:srgbClr val="002060"/>
                </a:solidFill>
              </a:rPr>
              <a:t>only</a:t>
            </a:r>
            <a:r>
              <a:rPr lang="de-DE" sz="1600" i="1" dirty="0">
                <a:solidFill>
                  <a:srgbClr val="002060"/>
                </a:solidFill>
              </a:rPr>
              <a:t> </a:t>
            </a:r>
            <a:r>
              <a:rPr lang="de-DE" sz="1600" i="1" dirty="0" err="1">
                <a:solidFill>
                  <a:srgbClr val="002060"/>
                </a:solidFill>
              </a:rPr>
              <a:t>if</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current</a:t>
            </a:r>
            <a:r>
              <a:rPr lang="de-DE" sz="1600" i="1" dirty="0">
                <a:solidFill>
                  <a:srgbClr val="002060"/>
                </a:solidFill>
              </a:rPr>
              <a:t> </a:t>
            </a:r>
            <a:r>
              <a:rPr lang="de-DE" sz="1600" i="1" dirty="0" err="1">
                <a:solidFill>
                  <a:srgbClr val="002060"/>
                </a:solidFill>
              </a:rPr>
              <a:t>market</a:t>
            </a:r>
            <a:r>
              <a:rPr lang="de-DE" sz="1600" i="1" dirty="0">
                <a:solidFill>
                  <a:srgbClr val="002060"/>
                </a:solidFill>
              </a:rPr>
              <a:t> </a:t>
            </a:r>
            <a:r>
              <a:rPr lang="de-DE" sz="1600" i="1" dirty="0" err="1">
                <a:solidFill>
                  <a:srgbClr val="002060"/>
                </a:solidFill>
              </a:rPr>
              <a:t>higher</a:t>
            </a:r>
            <a:r>
              <a:rPr lang="de-DE" sz="1600" i="1" dirty="0">
                <a:solidFill>
                  <a:srgbClr val="002060"/>
                </a:solidFill>
              </a:rPr>
              <a:t> </a:t>
            </a:r>
            <a:r>
              <a:rPr lang="de-DE" sz="1600" i="1" dirty="0" err="1">
                <a:solidFill>
                  <a:srgbClr val="002060"/>
                </a:solidFill>
              </a:rPr>
              <a:t>than</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market</a:t>
            </a:r>
            <a:r>
              <a:rPr lang="de-DE" sz="1600" i="1" dirty="0">
                <a:solidFill>
                  <a:srgbClr val="002060"/>
                </a:solidFill>
              </a:rPr>
              <a:t> </a:t>
            </a:r>
            <a:r>
              <a:rPr lang="de-DE" sz="1600" i="1" dirty="0" err="1">
                <a:solidFill>
                  <a:srgbClr val="002060"/>
                </a:solidFill>
              </a:rPr>
              <a:t>price</a:t>
            </a:r>
            <a:r>
              <a:rPr lang="de-DE" sz="1600" i="1" dirty="0">
                <a:solidFill>
                  <a:srgbClr val="002060"/>
                </a:solidFill>
              </a:rPr>
              <a:t> in </a:t>
            </a:r>
            <a:r>
              <a:rPr lang="de-DE" sz="1600" i="1" dirty="0" err="1">
                <a:solidFill>
                  <a:srgbClr val="002060"/>
                </a:solidFill>
              </a:rPr>
              <a:t>one</a:t>
            </a:r>
            <a:r>
              <a:rPr lang="de-DE" sz="1600" i="1" dirty="0">
                <a:solidFill>
                  <a:srgbClr val="002060"/>
                </a:solidFill>
              </a:rPr>
              <a:t> </a:t>
            </a:r>
            <a:r>
              <a:rPr lang="de-DE" sz="1600" i="1" dirty="0" err="1">
                <a:solidFill>
                  <a:srgbClr val="002060"/>
                </a:solidFill>
              </a:rPr>
              <a:t>year</a:t>
            </a:r>
            <a:r>
              <a:rPr lang="de-DE" sz="1600" i="1" dirty="0">
                <a:solidFill>
                  <a:srgbClr val="002060"/>
                </a:solidFill>
              </a:rPr>
              <a:t> (i.e. in </a:t>
            </a:r>
            <a:r>
              <a:rPr lang="de-DE" sz="1600" i="1" dirty="0" err="1">
                <a:solidFill>
                  <a:srgbClr val="002060"/>
                </a:solidFill>
              </a:rPr>
              <a:t>falling</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case</a:t>
            </a:r>
            <a:r>
              <a:rPr lang="de-DE" sz="1600" i="1" dirty="0">
                <a:solidFill>
                  <a:srgbClr val="002060"/>
                </a:solidFill>
              </a:rPr>
              <a:t>)</a:t>
            </a:r>
          </a:p>
          <a:p>
            <a:pPr marL="0" indent="0"/>
            <a:r>
              <a:rPr lang="de-DE" dirty="0"/>
              <a:t>2. </a:t>
            </a:r>
            <a:r>
              <a:rPr lang="de-DE" dirty="0" err="1"/>
              <a:t>Purchasing</a:t>
            </a:r>
            <a:r>
              <a:rPr lang="de-DE" dirty="0"/>
              <a:t> a </a:t>
            </a:r>
            <a:r>
              <a:rPr lang="de-DE" dirty="0" err="1"/>
              <a:t>commodity</a:t>
            </a:r>
            <a:r>
              <a:rPr lang="de-DE" dirty="0"/>
              <a:t> at </a:t>
            </a:r>
            <a:r>
              <a:rPr lang="de-DE" dirty="0" err="1"/>
              <a:t>the</a:t>
            </a:r>
            <a:r>
              <a:rPr lang="de-DE" dirty="0"/>
              <a:t> </a:t>
            </a:r>
            <a:r>
              <a:rPr lang="de-DE" dirty="0" err="1"/>
              <a:t>market</a:t>
            </a:r>
            <a:r>
              <a:rPr lang="de-DE" dirty="0"/>
              <a:t> </a:t>
            </a:r>
            <a:r>
              <a:rPr lang="de-DE" dirty="0" err="1"/>
              <a:t>price</a:t>
            </a:r>
            <a:r>
              <a:rPr lang="de-DE" dirty="0"/>
              <a:t> and </a:t>
            </a:r>
            <a:r>
              <a:rPr lang="de-DE" dirty="0" err="1"/>
              <a:t>selling</a:t>
            </a:r>
            <a:r>
              <a:rPr lang="de-DE" dirty="0"/>
              <a:t> </a:t>
            </a:r>
            <a:r>
              <a:rPr lang="de-DE" dirty="0" err="1"/>
              <a:t>it</a:t>
            </a:r>
            <a:r>
              <a:rPr lang="de-DE" dirty="0"/>
              <a:t> at a </a:t>
            </a:r>
            <a:r>
              <a:rPr lang="de-DE" dirty="0" err="1"/>
              <a:t>fixed</a:t>
            </a:r>
            <a:r>
              <a:rPr lang="de-DE" dirty="0"/>
              <a:t> </a:t>
            </a:r>
            <a:r>
              <a:rPr lang="de-DE" dirty="0" err="1"/>
              <a:t>price</a:t>
            </a:r>
            <a:r>
              <a:rPr lang="de-DE" dirty="0"/>
              <a:t> (</a:t>
            </a:r>
            <a:r>
              <a:rPr lang="de-DE" dirty="0" err="1"/>
              <a:t>both</a:t>
            </a:r>
            <a:r>
              <a:rPr lang="de-DE" dirty="0"/>
              <a:t> </a:t>
            </a:r>
            <a:r>
              <a:rPr lang="de-DE" dirty="0" err="1"/>
              <a:t>short</a:t>
            </a:r>
            <a:r>
              <a:rPr lang="de-DE" dirty="0"/>
              <a:t>) </a:t>
            </a:r>
            <a:r>
              <a:rPr lang="de-DE" dirty="0" err="1"/>
              <a:t>is</a:t>
            </a:r>
            <a:r>
              <a:rPr lang="de-DE" dirty="0"/>
              <a:t> an open </a:t>
            </a:r>
            <a:r>
              <a:rPr lang="de-DE" dirty="0" err="1"/>
              <a:t>position</a:t>
            </a:r>
            <a:r>
              <a:rPr lang="de-DE" dirty="0"/>
              <a:t>, </a:t>
            </a:r>
            <a:r>
              <a:rPr lang="de-DE" dirty="0" err="1"/>
              <a:t>rather</a:t>
            </a:r>
            <a:r>
              <a:rPr lang="de-DE" dirty="0"/>
              <a:t> </a:t>
            </a:r>
            <a:r>
              <a:rPr lang="de-DE" dirty="0" err="1"/>
              <a:t>than</a:t>
            </a:r>
            <a:r>
              <a:rPr lang="de-DE" dirty="0"/>
              <a:t> a </a:t>
            </a:r>
            <a:r>
              <a:rPr lang="de-DE" dirty="0" err="1"/>
              <a:t>closed</a:t>
            </a:r>
            <a:r>
              <a:rPr lang="de-DE" dirty="0"/>
              <a:t> </a:t>
            </a:r>
            <a:r>
              <a:rPr lang="de-DE" dirty="0" err="1"/>
              <a:t>one</a:t>
            </a:r>
            <a:r>
              <a:rPr lang="de-DE" dirty="0"/>
              <a:t>. </a:t>
            </a:r>
            <a:r>
              <a:rPr lang="de-DE" sz="1600" i="1" dirty="0">
                <a:solidFill>
                  <a:srgbClr val="002060"/>
                </a:solidFill>
              </a:rPr>
              <a:t>Trader </a:t>
            </a:r>
            <a:r>
              <a:rPr lang="de-DE" sz="1600" i="1" dirty="0" err="1">
                <a:solidFill>
                  <a:srgbClr val="002060"/>
                </a:solidFill>
              </a:rPr>
              <a:t>benefits</a:t>
            </a:r>
            <a:r>
              <a:rPr lang="de-DE" sz="1600" i="1" dirty="0">
                <a:solidFill>
                  <a:srgbClr val="002060"/>
                </a:solidFill>
              </a:rPr>
              <a:t> </a:t>
            </a:r>
            <a:r>
              <a:rPr lang="de-DE" sz="1600" i="1" dirty="0" err="1">
                <a:solidFill>
                  <a:srgbClr val="002060"/>
                </a:solidFill>
              </a:rPr>
              <a:t>from</a:t>
            </a:r>
            <a:r>
              <a:rPr lang="de-DE" sz="1600" i="1" dirty="0">
                <a:solidFill>
                  <a:srgbClr val="002060"/>
                </a:solidFill>
              </a:rPr>
              <a:t> </a:t>
            </a:r>
            <a:r>
              <a:rPr lang="de-DE" sz="1600" i="1" dirty="0" err="1">
                <a:solidFill>
                  <a:srgbClr val="002060"/>
                </a:solidFill>
              </a:rPr>
              <a:t>selling</a:t>
            </a:r>
            <a:r>
              <a:rPr lang="de-DE" sz="1600" i="1" dirty="0">
                <a:solidFill>
                  <a:srgbClr val="002060"/>
                </a:solidFill>
              </a:rPr>
              <a:t> at a </a:t>
            </a:r>
            <a:r>
              <a:rPr lang="de-DE" sz="1600" i="1" dirty="0" err="1">
                <a:solidFill>
                  <a:srgbClr val="002060"/>
                </a:solidFill>
              </a:rPr>
              <a:t>fixed</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other</a:t>
            </a:r>
            <a:r>
              <a:rPr lang="de-DE" sz="1600" i="1" dirty="0">
                <a:solidFill>
                  <a:srgbClr val="002060"/>
                </a:solidFill>
              </a:rPr>
              <a:t> </a:t>
            </a:r>
            <a:r>
              <a:rPr lang="de-DE" sz="1600" i="1" dirty="0" err="1">
                <a:solidFill>
                  <a:srgbClr val="002060"/>
                </a:solidFill>
              </a:rPr>
              <a:t>than</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current</a:t>
            </a:r>
            <a:r>
              <a:rPr lang="de-DE" sz="1600" i="1" dirty="0">
                <a:solidFill>
                  <a:srgbClr val="002060"/>
                </a:solidFill>
              </a:rPr>
              <a:t> </a:t>
            </a:r>
            <a:r>
              <a:rPr lang="de-DE" sz="1600" i="1" dirty="0" err="1">
                <a:solidFill>
                  <a:srgbClr val="002060"/>
                </a:solidFill>
              </a:rPr>
              <a:t>market</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if</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price</a:t>
            </a:r>
            <a:r>
              <a:rPr lang="de-DE" sz="1600" i="1" dirty="0">
                <a:solidFill>
                  <a:srgbClr val="002060"/>
                </a:solidFill>
              </a:rPr>
              <a:t> falls.</a:t>
            </a:r>
          </a:p>
          <a:p>
            <a:pPr marL="0" indent="0">
              <a:spcBef>
                <a:spcPts val="0"/>
              </a:spcBef>
            </a:pPr>
            <a:endParaRPr lang="de-DE" dirty="0"/>
          </a:p>
          <a:p>
            <a:pPr marL="0" indent="0"/>
            <a:endParaRPr lang="de-DE" b="1"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Forward markets: Long and short positions</a:t>
            </a:r>
          </a:p>
        </p:txBody>
      </p:sp>
      <p:sp>
        <p:nvSpPr>
          <p:cNvPr id="10" name="Textfeld 9">
            <a:extLst>
              <a:ext uri="{FF2B5EF4-FFF2-40B4-BE49-F238E27FC236}">
                <a16:creationId xmlns:a16="http://schemas.microsoft.com/office/drawing/2014/main" id="{056A2C9D-5A2B-40F1-8747-51FA3092B031}"/>
              </a:ext>
            </a:extLst>
          </p:cNvPr>
          <p:cNvSpPr txBox="1"/>
          <p:nvPr/>
        </p:nvSpPr>
        <p:spPr>
          <a:xfrm>
            <a:off x="3746153" y="6315027"/>
            <a:ext cx="4138216" cy="276999"/>
          </a:xfrm>
          <a:prstGeom prst="rect">
            <a:avLst/>
          </a:prstGeom>
          <a:noFill/>
        </p:spPr>
        <p:txBody>
          <a:bodyPr wrap="square" rtlCol="0">
            <a:spAutoFit/>
          </a:bodyPr>
          <a:lstStyle/>
          <a:p>
            <a:pPr algn="r"/>
            <a:r>
              <a:rPr lang="de-DE" dirty="0"/>
              <a:t>See: Edwards, Energy </a:t>
            </a:r>
            <a:r>
              <a:rPr lang="de-DE" dirty="0" err="1"/>
              <a:t>trading</a:t>
            </a:r>
            <a:r>
              <a:rPr lang="de-DE" dirty="0"/>
              <a:t> &amp; </a:t>
            </a:r>
            <a:r>
              <a:rPr lang="de-DE" dirty="0" err="1"/>
              <a:t>investing</a:t>
            </a:r>
            <a:r>
              <a:rPr lang="de-DE" dirty="0"/>
              <a:t>, 2010, p. 5</a:t>
            </a:r>
          </a:p>
        </p:txBody>
      </p:sp>
    </p:spTree>
    <p:extLst>
      <p:ext uri="{BB962C8B-B14F-4D97-AF65-F5344CB8AC3E}">
        <p14:creationId xmlns:p14="http://schemas.microsoft.com/office/powerpoint/2010/main" val="3087364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spcBef>
                <a:spcPts val="0"/>
              </a:spcBef>
            </a:pPr>
            <a:r>
              <a:rPr lang="de-DE" dirty="0"/>
              <a:t>A </a:t>
            </a:r>
            <a:r>
              <a:rPr lang="de-DE" dirty="0" err="1"/>
              <a:t>futures</a:t>
            </a:r>
            <a:r>
              <a:rPr lang="de-DE" dirty="0"/>
              <a:t> </a:t>
            </a:r>
            <a:r>
              <a:rPr lang="de-DE" dirty="0" err="1"/>
              <a:t>trader</a:t>
            </a:r>
            <a:r>
              <a:rPr lang="de-DE" dirty="0"/>
              <a:t> </a:t>
            </a:r>
            <a:r>
              <a:rPr lang="de-DE" dirty="0" err="1"/>
              <a:t>has</a:t>
            </a:r>
            <a:r>
              <a:rPr lang="de-DE" dirty="0"/>
              <a:t> </a:t>
            </a:r>
            <a:r>
              <a:rPr lang="de-DE" dirty="0" err="1"/>
              <a:t>two</a:t>
            </a:r>
            <a:r>
              <a:rPr lang="de-DE" dirty="0"/>
              <a:t> </a:t>
            </a:r>
            <a:r>
              <a:rPr lang="de-DE" dirty="0" err="1"/>
              <a:t>options</a:t>
            </a:r>
            <a:r>
              <a:rPr lang="de-DE" dirty="0"/>
              <a:t>:</a:t>
            </a:r>
          </a:p>
          <a:p>
            <a:pPr marL="0" indent="0">
              <a:spcBef>
                <a:spcPts val="0"/>
              </a:spcBef>
            </a:pPr>
            <a:endParaRPr lang="de-DE" dirty="0"/>
          </a:p>
          <a:p>
            <a:pPr marL="285750" indent="-285750">
              <a:spcBef>
                <a:spcPts val="0"/>
              </a:spcBef>
              <a:buFont typeface="Arial" panose="020B0604020202020204" pitchFamily="34" charset="0"/>
              <a:buChar char="•"/>
            </a:pPr>
            <a:r>
              <a:rPr lang="de-DE" dirty="0" err="1"/>
              <a:t>closing</a:t>
            </a:r>
            <a:r>
              <a:rPr lang="de-DE" dirty="0"/>
              <a:t> </a:t>
            </a:r>
            <a:r>
              <a:rPr lang="de-DE" dirty="0" err="1"/>
              <a:t>the</a:t>
            </a:r>
            <a:r>
              <a:rPr lang="de-DE" dirty="0"/>
              <a:t> </a:t>
            </a:r>
            <a:r>
              <a:rPr lang="de-DE" dirty="0" err="1"/>
              <a:t>contract</a:t>
            </a:r>
            <a:r>
              <a:rPr lang="de-DE" dirty="0"/>
              <a:t> on </a:t>
            </a:r>
            <a:r>
              <a:rPr lang="de-DE" dirty="0" err="1"/>
              <a:t>or</a:t>
            </a:r>
            <a:r>
              <a:rPr lang="de-DE" dirty="0"/>
              <a:t> </a:t>
            </a:r>
            <a:r>
              <a:rPr lang="de-DE" dirty="0" err="1"/>
              <a:t>before</a:t>
            </a:r>
            <a:r>
              <a:rPr lang="de-DE" dirty="0"/>
              <a:t> </a:t>
            </a:r>
            <a:r>
              <a:rPr lang="de-DE" dirty="0" err="1"/>
              <a:t>the</a:t>
            </a:r>
            <a:r>
              <a:rPr lang="de-DE" dirty="0"/>
              <a:t> </a:t>
            </a:r>
            <a:r>
              <a:rPr lang="de-DE" dirty="0" err="1"/>
              <a:t>maturity</a:t>
            </a:r>
            <a:r>
              <a:rPr lang="de-DE" dirty="0"/>
              <a:t> date (</a:t>
            </a:r>
            <a:r>
              <a:rPr lang="de-DE" dirty="0" err="1"/>
              <a:t>delivery</a:t>
            </a:r>
            <a:r>
              <a:rPr lang="de-DE" dirty="0"/>
              <a:t> </a:t>
            </a:r>
            <a:r>
              <a:rPr lang="de-DE" dirty="0" err="1"/>
              <a:t>period</a:t>
            </a:r>
            <a:r>
              <a:rPr lang="de-DE" dirty="0"/>
              <a:t>) </a:t>
            </a:r>
            <a:r>
              <a:rPr lang="de-DE" dirty="0" err="1"/>
              <a:t>by</a:t>
            </a:r>
            <a:r>
              <a:rPr lang="de-DE" dirty="0"/>
              <a:t> </a:t>
            </a:r>
            <a:r>
              <a:rPr lang="de-DE" dirty="0" err="1"/>
              <a:t>selling</a:t>
            </a:r>
            <a:r>
              <a:rPr lang="de-DE" dirty="0"/>
              <a:t> </a:t>
            </a:r>
            <a:r>
              <a:rPr lang="de-DE" dirty="0" err="1"/>
              <a:t>or</a:t>
            </a:r>
            <a:endParaRPr lang="de-DE" dirty="0"/>
          </a:p>
          <a:p>
            <a:pPr marL="285750" indent="-285750">
              <a:spcBef>
                <a:spcPts val="0"/>
              </a:spcBef>
              <a:buFont typeface="Arial" panose="020B0604020202020204" pitchFamily="34" charset="0"/>
              <a:buChar char="•"/>
            </a:pPr>
            <a:endParaRPr lang="de-DE" dirty="0"/>
          </a:p>
          <a:p>
            <a:pPr marL="285750" indent="-285750">
              <a:spcBef>
                <a:spcPts val="0"/>
              </a:spcBef>
              <a:buFont typeface="Arial" panose="020B0604020202020204" pitchFamily="34" charset="0"/>
              <a:buChar char="•"/>
            </a:pPr>
            <a:r>
              <a:rPr lang="de-DE" dirty="0" err="1"/>
              <a:t>rolling</a:t>
            </a:r>
            <a:r>
              <a:rPr lang="de-DE" dirty="0"/>
              <a:t> </a:t>
            </a:r>
            <a:r>
              <a:rPr lang="de-DE" dirty="0" err="1"/>
              <a:t>over</a:t>
            </a:r>
            <a:r>
              <a:rPr lang="de-DE" dirty="0"/>
              <a:t> </a:t>
            </a:r>
            <a:r>
              <a:rPr lang="de-DE" dirty="0" err="1"/>
              <a:t>the</a:t>
            </a:r>
            <a:r>
              <a:rPr lang="de-DE" dirty="0"/>
              <a:t> </a:t>
            </a:r>
            <a:r>
              <a:rPr lang="de-DE" dirty="0" err="1"/>
              <a:t>contract</a:t>
            </a:r>
            <a:endParaRPr lang="de-DE" dirty="0"/>
          </a:p>
          <a:p>
            <a:pPr marL="0" indent="0">
              <a:spcBef>
                <a:spcPts val="0"/>
              </a:spcBef>
            </a:pPr>
            <a:endParaRPr lang="de-DE" dirty="0"/>
          </a:p>
          <a:p>
            <a:pPr marL="0" indent="0"/>
            <a:endParaRPr lang="de-DE" b="1"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Rolling</a:t>
            </a:r>
            <a:r>
              <a:rPr lang="ru-RU" dirty="0"/>
              <a:t> </a:t>
            </a:r>
            <a:r>
              <a:rPr lang="de-DE" dirty="0" err="1"/>
              <a:t>of</a:t>
            </a:r>
            <a:r>
              <a:rPr lang="de-DE" dirty="0"/>
              <a:t> </a:t>
            </a:r>
            <a:r>
              <a:rPr lang="de-DE" dirty="0" err="1"/>
              <a:t>futures</a:t>
            </a:r>
            <a:endParaRPr lang="en-US" dirty="0"/>
          </a:p>
        </p:txBody>
      </p:sp>
      <p:pic>
        <p:nvPicPr>
          <p:cNvPr id="6" name="Grafik 5">
            <a:extLst>
              <a:ext uri="{FF2B5EF4-FFF2-40B4-BE49-F238E27FC236}">
                <a16:creationId xmlns:a16="http://schemas.microsoft.com/office/drawing/2014/main" id="{6C9875D7-3E17-4487-8CD3-F27A531D7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747" y="3617315"/>
            <a:ext cx="5760641" cy="2779510"/>
          </a:xfrm>
          <a:prstGeom prst="rect">
            <a:avLst/>
          </a:prstGeom>
        </p:spPr>
      </p:pic>
      <p:sp>
        <p:nvSpPr>
          <p:cNvPr id="8" name="Textfeld 7">
            <a:extLst>
              <a:ext uri="{FF2B5EF4-FFF2-40B4-BE49-F238E27FC236}">
                <a16:creationId xmlns:a16="http://schemas.microsoft.com/office/drawing/2014/main" id="{5F185A8C-BC19-45F2-93D1-A9FA32C9F86E}"/>
              </a:ext>
            </a:extLst>
          </p:cNvPr>
          <p:cNvSpPr txBox="1"/>
          <p:nvPr/>
        </p:nvSpPr>
        <p:spPr>
          <a:xfrm>
            <a:off x="3314302" y="6258325"/>
            <a:ext cx="4138216" cy="276999"/>
          </a:xfrm>
          <a:prstGeom prst="rect">
            <a:avLst/>
          </a:prstGeom>
          <a:noFill/>
        </p:spPr>
        <p:txBody>
          <a:bodyPr wrap="square" rtlCol="0">
            <a:spAutoFit/>
          </a:bodyPr>
          <a:lstStyle/>
          <a:p>
            <a:r>
              <a:rPr lang="de-DE" dirty="0"/>
              <a:t>Source: Mack, Energy </a:t>
            </a:r>
            <a:r>
              <a:rPr lang="de-DE" dirty="0" err="1"/>
              <a:t>trading</a:t>
            </a:r>
            <a:r>
              <a:rPr lang="de-DE" dirty="0"/>
              <a:t> and </a:t>
            </a:r>
            <a:r>
              <a:rPr lang="de-DE" dirty="0" err="1"/>
              <a:t>risk</a:t>
            </a:r>
            <a:r>
              <a:rPr lang="de-DE" dirty="0"/>
              <a:t> </a:t>
            </a:r>
            <a:r>
              <a:rPr lang="de-DE" dirty="0" err="1"/>
              <a:t>management</a:t>
            </a:r>
            <a:r>
              <a:rPr lang="de-DE" dirty="0"/>
              <a:t>, 2014</a:t>
            </a:r>
          </a:p>
        </p:txBody>
      </p:sp>
    </p:spTree>
    <p:extLst>
      <p:ext uri="{BB962C8B-B14F-4D97-AF65-F5344CB8AC3E}">
        <p14:creationId xmlns:p14="http://schemas.microsoft.com/office/powerpoint/2010/main" val="20564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Economic view</a:t>
            </a:r>
          </a:p>
        </p:txBody>
      </p:sp>
      <p:sp>
        <p:nvSpPr>
          <p:cNvPr id="6" name="AutoShape 3">
            <a:extLst>
              <a:ext uri="{FF2B5EF4-FFF2-40B4-BE49-F238E27FC236}">
                <a16:creationId xmlns:a16="http://schemas.microsoft.com/office/drawing/2014/main" id="{4FEE2F52-87F7-4753-841A-C52D6A5B3C6C}"/>
              </a:ext>
            </a:extLst>
          </p:cNvPr>
          <p:cNvSpPr>
            <a:spLocks noChangeAspect="1" noChangeArrowheads="1" noTextEdit="1"/>
          </p:cNvSpPr>
          <p:nvPr/>
        </p:nvSpPr>
        <p:spPr bwMode="auto">
          <a:xfrm>
            <a:off x="517525" y="2011363"/>
            <a:ext cx="8108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 name="Grafik 8" descr="Ein Bild, das Text, Karte enthält.&#10;&#10;Automatisch generierte Beschreibung">
            <a:extLst>
              <a:ext uri="{FF2B5EF4-FFF2-40B4-BE49-F238E27FC236}">
                <a16:creationId xmlns:a16="http://schemas.microsoft.com/office/drawing/2014/main" id="{A785E474-FB0C-48EA-ABF6-EF8C6A998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2796"/>
            <a:ext cx="9144000" cy="3172408"/>
          </a:xfrm>
          <a:prstGeom prst="rect">
            <a:avLst/>
          </a:prstGeom>
        </p:spPr>
      </p:pic>
      <p:sp>
        <p:nvSpPr>
          <p:cNvPr id="10" name="Textfeld 9">
            <a:extLst>
              <a:ext uri="{FF2B5EF4-FFF2-40B4-BE49-F238E27FC236}">
                <a16:creationId xmlns:a16="http://schemas.microsoft.com/office/drawing/2014/main" id="{DE224C74-E484-4750-9428-39D0F6B3E74A}"/>
              </a:ext>
            </a:extLst>
          </p:cNvPr>
          <p:cNvSpPr txBox="1"/>
          <p:nvPr/>
        </p:nvSpPr>
        <p:spPr>
          <a:xfrm>
            <a:off x="598092" y="2852936"/>
            <a:ext cx="1512168" cy="830997"/>
          </a:xfrm>
          <a:prstGeom prst="rect">
            <a:avLst/>
          </a:prstGeom>
          <a:noFill/>
        </p:spPr>
        <p:txBody>
          <a:bodyPr wrap="square" rtlCol="0">
            <a:spAutoFit/>
          </a:bodyPr>
          <a:lstStyle/>
          <a:p>
            <a:r>
              <a:rPr lang="de-DE" dirty="0" err="1"/>
              <a:t>Produced</a:t>
            </a:r>
            <a:r>
              <a:rPr lang="de-DE" dirty="0"/>
              <a:t> </a:t>
            </a:r>
            <a:r>
              <a:rPr lang="de-DE" dirty="0" err="1"/>
              <a:t>electricity</a:t>
            </a:r>
            <a:r>
              <a:rPr lang="de-DE" dirty="0"/>
              <a:t> </a:t>
            </a:r>
            <a:r>
              <a:rPr lang="de-DE" dirty="0" err="1"/>
              <a:t>is</a:t>
            </a:r>
            <a:r>
              <a:rPr lang="de-DE" dirty="0"/>
              <a:t> </a:t>
            </a:r>
            <a:r>
              <a:rPr lang="de-DE" dirty="0" err="1"/>
              <a:t>offered</a:t>
            </a:r>
            <a:r>
              <a:rPr lang="de-DE" dirty="0"/>
              <a:t>/</a:t>
            </a:r>
            <a:r>
              <a:rPr lang="de-DE" dirty="0" err="1"/>
              <a:t>traded</a:t>
            </a:r>
            <a:r>
              <a:rPr lang="de-DE" dirty="0"/>
              <a:t> in </a:t>
            </a:r>
            <a:r>
              <a:rPr lang="de-DE" dirty="0" err="1"/>
              <a:t>the</a:t>
            </a:r>
            <a:r>
              <a:rPr lang="de-DE" dirty="0"/>
              <a:t> </a:t>
            </a:r>
            <a:r>
              <a:rPr lang="de-DE" dirty="0" err="1"/>
              <a:t>wholesale</a:t>
            </a:r>
            <a:r>
              <a:rPr lang="de-DE" dirty="0"/>
              <a:t> </a:t>
            </a:r>
            <a:r>
              <a:rPr lang="de-DE" dirty="0" err="1"/>
              <a:t>market</a:t>
            </a:r>
            <a:r>
              <a:rPr lang="de-DE" dirty="0"/>
              <a:t>.</a:t>
            </a:r>
          </a:p>
        </p:txBody>
      </p:sp>
      <p:sp>
        <p:nvSpPr>
          <p:cNvPr id="11" name="Textfeld 10">
            <a:extLst>
              <a:ext uri="{FF2B5EF4-FFF2-40B4-BE49-F238E27FC236}">
                <a16:creationId xmlns:a16="http://schemas.microsoft.com/office/drawing/2014/main" id="{1E81494A-1687-49EA-9DBF-9E1C74821777}"/>
              </a:ext>
            </a:extLst>
          </p:cNvPr>
          <p:cNvSpPr txBox="1"/>
          <p:nvPr/>
        </p:nvSpPr>
        <p:spPr>
          <a:xfrm>
            <a:off x="3275856" y="1967279"/>
            <a:ext cx="1728192" cy="461665"/>
          </a:xfrm>
          <a:prstGeom prst="rect">
            <a:avLst/>
          </a:prstGeom>
          <a:noFill/>
        </p:spPr>
        <p:txBody>
          <a:bodyPr wrap="square" rtlCol="0">
            <a:spAutoFit/>
          </a:bodyPr>
          <a:lstStyle/>
          <a:p>
            <a:r>
              <a:rPr lang="de-DE" dirty="0" err="1"/>
              <a:t>Electricity</a:t>
            </a:r>
            <a:r>
              <a:rPr lang="de-DE" dirty="0"/>
              <a:t> </a:t>
            </a:r>
            <a:r>
              <a:rPr lang="de-DE" dirty="0" err="1"/>
              <a:t>is</a:t>
            </a:r>
            <a:r>
              <a:rPr lang="de-DE" dirty="0"/>
              <a:t> </a:t>
            </a:r>
            <a:r>
              <a:rPr lang="de-DE" dirty="0" err="1"/>
              <a:t>produced</a:t>
            </a:r>
            <a:r>
              <a:rPr lang="de-DE" dirty="0"/>
              <a:t> in power plants.</a:t>
            </a:r>
          </a:p>
        </p:txBody>
      </p:sp>
      <p:sp>
        <p:nvSpPr>
          <p:cNvPr id="12" name="Textfeld 11">
            <a:extLst>
              <a:ext uri="{FF2B5EF4-FFF2-40B4-BE49-F238E27FC236}">
                <a16:creationId xmlns:a16="http://schemas.microsoft.com/office/drawing/2014/main" id="{260FBE97-2637-40E3-A6AD-B224B4FA79A0}"/>
              </a:ext>
            </a:extLst>
          </p:cNvPr>
          <p:cNvSpPr txBox="1"/>
          <p:nvPr/>
        </p:nvSpPr>
        <p:spPr>
          <a:xfrm>
            <a:off x="7020272" y="2981229"/>
            <a:ext cx="1580803" cy="1015663"/>
          </a:xfrm>
          <a:prstGeom prst="rect">
            <a:avLst/>
          </a:prstGeom>
          <a:noFill/>
        </p:spPr>
        <p:txBody>
          <a:bodyPr wrap="square" rtlCol="0">
            <a:spAutoFit/>
          </a:bodyPr>
          <a:lstStyle/>
          <a:p>
            <a:r>
              <a:rPr lang="de-DE" dirty="0" err="1"/>
              <a:t>Produced</a:t>
            </a:r>
            <a:r>
              <a:rPr lang="de-DE" dirty="0"/>
              <a:t> </a:t>
            </a:r>
            <a:r>
              <a:rPr lang="de-DE" dirty="0" err="1"/>
              <a:t>electricity</a:t>
            </a:r>
            <a:r>
              <a:rPr lang="de-DE" dirty="0"/>
              <a:t> </a:t>
            </a:r>
            <a:r>
              <a:rPr lang="de-DE" dirty="0" err="1"/>
              <a:t>is</a:t>
            </a:r>
            <a:r>
              <a:rPr lang="de-DE" dirty="0"/>
              <a:t> </a:t>
            </a:r>
            <a:r>
              <a:rPr lang="de-DE" dirty="0" err="1"/>
              <a:t>transported</a:t>
            </a:r>
            <a:r>
              <a:rPr lang="de-DE" dirty="0"/>
              <a:t> </a:t>
            </a:r>
            <a:r>
              <a:rPr lang="de-DE" dirty="0" err="1"/>
              <a:t>to</a:t>
            </a:r>
            <a:r>
              <a:rPr lang="de-DE" dirty="0"/>
              <a:t> final </a:t>
            </a:r>
            <a:r>
              <a:rPr lang="de-DE" dirty="0" err="1"/>
              <a:t>consumers</a:t>
            </a:r>
            <a:r>
              <a:rPr lang="de-DE" dirty="0"/>
              <a:t> via </a:t>
            </a:r>
            <a:r>
              <a:rPr lang="de-DE" dirty="0" err="1"/>
              <a:t>transmission</a:t>
            </a:r>
            <a:r>
              <a:rPr lang="de-DE" dirty="0"/>
              <a:t> and </a:t>
            </a:r>
            <a:r>
              <a:rPr lang="de-DE" dirty="0" err="1"/>
              <a:t>distribution</a:t>
            </a:r>
            <a:r>
              <a:rPr lang="de-DE" dirty="0"/>
              <a:t> </a:t>
            </a:r>
            <a:r>
              <a:rPr lang="de-DE" dirty="0" err="1"/>
              <a:t>grid</a:t>
            </a:r>
            <a:r>
              <a:rPr lang="de-DE" dirty="0"/>
              <a:t>.</a:t>
            </a:r>
          </a:p>
        </p:txBody>
      </p:sp>
      <p:sp>
        <p:nvSpPr>
          <p:cNvPr id="13" name="Textfeld 12">
            <a:extLst>
              <a:ext uri="{FF2B5EF4-FFF2-40B4-BE49-F238E27FC236}">
                <a16:creationId xmlns:a16="http://schemas.microsoft.com/office/drawing/2014/main" id="{8E7D794A-07EF-4072-82FA-3791E159E7F0}"/>
              </a:ext>
            </a:extLst>
          </p:cNvPr>
          <p:cNvSpPr txBox="1"/>
          <p:nvPr/>
        </p:nvSpPr>
        <p:spPr>
          <a:xfrm>
            <a:off x="1355780" y="4615579"/>
            <a:ext cx="2317724" cy="830997"/>
          </a:xfrm>
          <a:prstGeom prst="rect">
            <a:avLst/>
          </a:prstGeom>
          <a:noFill/>
        </p:spPr>
        <p:txBody>
          <a:bodyPr wrap="square" rtlCol="0">
            <a:spAutoFit/>
          </a:bodyPr>
          <a:lstStyle/>
          <a:p>
            <a:r>
              <a:rPr lang="de-DE" dirty="0" err="1"/>
              <a:t>Electricity</a:t>
            </a:r>
            <a:r>
              <a:rPr lang="de-DE" dirty="0"/>
              <a:t> </a:t>
            </a:r>
            <a:r>
              <a:rPr lang="de-DE" dirty="0" err="1"/>
              <a:t>retailers</a:t>
            </a:r>
            <a:r>
              <a:rPr lang="de-DE" dirty="0"/>
              <a:t> </a:t>
            </a:r>
            <a:r>
              <a:rPr lang="de-DE" dirty="0" err="1"/>
              <a:t>procure</a:t>
            </a:r>
            <a:r>
              <a:rPr lang="de-DE" dirty="0"/>
              <a:t> </a:t>
            </a:r>
            <a:r>
              <a:rPr lang="de-DE" dirty="0" err="1"/>
              <a:t>electricity</a:t>
            </a:r>
            <a:r>
              <a:rPr lang="de-DE" dirty="0"/>
              <a:t> in </a:t>
            </a:r>
            <a:r>
              <a:rPr lang="de-DE" dirty="0" err="1"/>
              <a:t>the</a:t>
            </a:r>
            <a:r>
              <a:rPr lang="de-DE" dirty="0"/>
              <a:t> </a:t>
            </a:r>
            <a:r>
              <a:rPr lang="de-DE" dirty="0" err="1"/>
              <a:t>wholesale</a:t>
            </a:r>
            <a:r>
              <a:rPr lang="de-DE" dirty="0"/>
              <a:t> </a:t>
            </a:r>
            <a:r>
              <a:rPr lang="de-DE" dirty="0" err="1"/>
              <a:t>market</a:t>
            </a:r>
            <a:r>
              <a:rPr lang="de-DE" dirty="0"/>
              <a:t> </a:t>
            </a:r>
            <a:r>
              <a:rPr lang="de-DE" dirty="0" err="1"/>
              <a:t>for</a:t>
            </a:r>
            <a:r>
              <a:rPr lang="de-DE" dirty="0"/>
              <a:t> </a:t>
            </a:r>
            <a:r>
              <a:rPr lang="de-DE" dirty="0" err="1"/>
              <a:t>supplying</a:t>
            </a:r>
            <a:r>
              <a:rPr lang="de-DE" dirty="0"/>
              <a:t> final </a:t>
            </a:r>
            <a:r>
              <a:rPr lang="de-DE" dirty="0" err="1"/>
              <a:t>consumers</a:t>
            </a:r>
            <a:r>
              <a:rPr lang="de-DE" dirty="0"/>
              <a:t>.</a:t>
            </a:r>
          </a:p>
        </p:txBody>
      </p:sp>
      <p:sp>
        <p:nvSpPr>
          <p:cNvPr id="14" name="Textfeld 13">
            <a:extLst>
              <a:ext uri="{FF2B5EF4-FFF2-40B4-BE49-F238E27FC236}">
                <a16:creationId xmlns:a16="http://schemas.microsoft.com/office/drawing/2014/main" id="{19524FA4-CA4C-4BB3-977F-3B748D7B68FF}"/>
              </a:ext>
            </a:extLst>
          </p:cNvPr>
          <p:cNvSpPr txBox="1"/>
          <p:nvPr/>
        </p:nvSpPr>
        <p:spPr>
          <a:xfrm>
            <a:off x="3842015" y="4865625"/>
            <a:ext cx="1944216" cy="461665"/>
          </a:xfrm>
          <a:prstGeom prst="rect">
            <a:avLst/>
          </a:prstGeom>
          <a:noFill/>
        </p:spPr>
        <p:txBody>
          <a:bodyPr wrap="square" rtlCol="0">
            <a:spAutoFit/>
          </a:bodyPr>
          <a:lstStyle/>
          <a:p>
            <a:r>
              <a:rPr lang="de-DE" dirty="0"/>
              <a:t>Final </a:t>
            </a:r>
            <a:r>
              <a:rPr lang="de-DE" dirty="0" err="1"/>
              <a:t>consumers</a:t>
            </a:r>
            <a:r>
              <a:rPr lang="de-DE" dirty="0"/>
              <a:t> </a:t>
            </a:r>
            <a:r>
              <a:rPr lang="de-DE" dirty="0" err="1"/>
              <a:t>buy</a:t>
            </a:r>
            <a:r>
              <a:rPr lang="de-DE" dirty="0"/>
              <a:t> </a:t>
            </a:r>
            <a:r>
              <a:rPr lang="de-DE" dirty="0" err="1"/>
              <a:t>electricity</a:t>
            </a:r>
            <a:r>
              <a:rPr lang="de-DE" dirty="0"/>
              <a:t> </a:t>
            </a:r>
            <a:r>
              <a:rPr lang="de-DE" dirty="0" err="1"/>
              <a:t>from</a:t>
            </a:r>
            <a:r>
              <a:rPr lang="de-DE" dirty="0"/>
              <a:t> </a:t>
            </a:r>
            <a:r>
              <a:rPr lang="de-DE" dirty="0" err="1"/>
              <a:t>retailers</a:t>
            </a:r>
            <a:r>
              <a:rPr lang="de-DE" dirty="0"/>
              <a:t>.</a:t>
            </a:r>
          </a:p>
        </p:txBody>
      </p:sp>
      <p:sp>
        <p:nvSpPr>
          <p:cNvPr id="15" name="Textfeld 14">
            <a:extLst>
              <a:ext uri="{FF2B5EF4-FFF2-40B4-BE49-F238E27FC236}">
                <a16:creationId xmlns:a16="http://schemas.microsoft.com/office/drawing/2014/main" id="{78FAFBA7-CFC1-4565-B815-A0BF28476BCC}"/>
              </a:ext>
            </a:extLst>
          </p:cNvPr>
          <p:cNvSpPr txBox="1"/>
          <p:nvPr/>
        </p:nvSpPr>
        <p:spPr>
          <a:xfrm>
            <a:off x="888578" y="1964363"/>
            <a:ext cx="2088232" cy="276999"/>
          </a:xfrm>
          <a:prstGeom prst="rect">
            <a:avLst/>
          </a:prstGeom>
          <a:solidFill>
            <a:srgbClr val="FFCC66"/>
          </a:solidFill>
        </p:spPr>
        <p:txBody>
          <a:bodyPr wrap="square" rtlCol="0">
            <a:spAutoFit/>
          </a:bodyPr>
          <a:lstStyle/>
          <a:p>
            <a:r>
              <a:rPr lang="de-DE" dirty="0"/>
              <a:t>Commercial </a:t>
            </a:r>
            <a:r>
              <a:rPr lang="de-DE" dirty="0" err="1"/>
              <a:t>infrastructure</a:t>
            </a:r>
            <a:endParaRPr lang="de-DE" dirty="0"/>
          </a:p>
        </p:txBody>
      </p:sp>
      <p:sp>
        <p:nvSpPr>
          <p:cNvPr id="17" name="Textfeld 16">
            <a:extLst>
              <a:ext uri="{FF2B5EF4-FFF2-40B4-BE49-F238E27FC236}">
                <a16:creationId xmlns:a16="http://schemas.microsoft.com/office/drawing/2014/main" id="{EE0E6970-39C0-4707-8788-417E5BA72698}"/>
              </a:ext>
            </a:extLst>
          </p:cNvPr>
          <p:cNvSpPr txBox="1"/>
          <p:nvPr/>
        </p:nvSpPr>
        <p:spPr>
          <a:xfrm>
            <a:off x="5314579" y="1962917"/>
            <a:ext cx="2088232" cy="276999"/>
          </a:xfrm>
          <a:prstGeom prst="rect">
            <a:avLst/>
          </a:prstGeom>
          <a:solidFill>
            <a:schemeClr val="bg1">
              <a:lumMod val="75000"/>
            </a:schemeClr>
          </a:solidFill>
        </p:spPr>
        <p:txBody>
          <a:bodyPr wrap="square" rtlCol="0">
            <a:spAutoFit/>
          </a:bodyPr>
          <a:lstStyle/>
          <a:p>
            <a:r>
              <a:rPr lang="de-DE" dirty="0"/>
              <a:t>Technical </a:t>
            </a:r>
            <a:r>
              <a:rPr lang="de-DE" dirty="0" err="1"/>
              <a:t>infrastructure</a:t>
            </a:r>
            <a:endParaRPr lang="de-DE" dirty="0"/>
          </a:p>
        </p:txBody>
      </p:sp>
    </p:spTree>
    <p:extLst>
      <p:ext uri="{BB962C8B-B14F-4D97-AF65-F5344CB8AC3E}">
        <p14:creationId xmlns:p14="http://schemas.microsoft.com/office/powerpoint/2010/main" val="3486052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spcBef>
                <a:spcPts val="0"/>
              </a:spcBef>
            </a:pPr>
            <a:r>
              <a:rPr lang="de-DE" dirty="0"/>
              <a:t>At </a:t>
            </a:r>
            <a:r>
              <a:rPr lang="de-DE" dirty="0" err="1"/>
              <a:t>the</a:t>
            </a:r>
            <a:r>
              <a:rPr lang="de-DE" dirty="0"/>
              <a:t> </a:t>
            </a:r>
            <a:r>
              <a:rPr lang="de-DE" dirty="0" err="1"/>
              <a:t>beginning</a:t>
            </a:r>
            <a:r>
              <a:rPr lang="de-DE" dirty="0"/>
              <a:t> </a:t>
            </a:r>
            <a:r>
              <a:rPr lang="de-DE" dirty="0" err="1"/>
              <a:t>of</a:t>
            </a:r>
            <a:r>
              <a:rPr lang="de-DE" dirty="0"/>
              <a:t> </a:t>
            </a:r>
            <a:r>
              <a:rPr lang="de-DE" dirty="0" err="1"/>
              <a:t>the</a:t>
            </a:r>
            <a:r>
              <a:rPr lang="de-DE" dirty="0"/>
              <a:t> </a:t>
            </a:r>
            <a:r>
              <a:rPr lang="de-DE" dirty="0" err="1"/>
              <a:t>delivery</a:t>
            </a:r>
            <a:r>
              <a:rPr lang="de-DE" dirty="0"/>
              <a:t> </a:t>
            </a:r>
            <a:r>
              <a:rPr lang="de-DE" dirty="0" err="1"/>
              <a:t>period</a:t>
            </a:r>
            <a:r>
              <a:rPr lang="de-DE" dirty="0"/>
              <a:t>, </a:t>
            </a:r>
            <a:r>
              <a:rPr lang="de-DE" dirty="0" err="1"/>
              <a:t>the</a:t>
            </a:r>
            <a:r>
              <a:rPr lang="de-DE" dirty="0"/>
              <a:t> initial </a:t>
            </a:r>
            <a:r>
              <a:rPr lang="de-DE" dirty="0" err="1"/>
              <a:t>product</a:t>
            </a:r>
            <a:r>
              <a:rPr lang="de-DE" dirty="0"/>
              <a:t> </a:t>
            </a:r>
            <a:r>
              <a:rPr lang="de-DE" dirty="0" err="1"/>
              <a:t>splits</a:t>
            </a:r>
            <a:r>
              <a:rPr lang="de-DE" dirty="0"/>
              <a:t> </a:t>
            </a:r>
            <a:r>
              <a:rPr lang="de-DE" dirty="0" err="1"/>
              <a:t>into</a:t>
            </a:r>
            <a:r>
              <a:rPr lang="de-DE" dirty="0"/>
              <a:t> a </a:t>
            </a:r>
            <a:r>
              <a:rPr lang="de-DE" dirty="0" err="1"/>
              <a:t>set</a:t>
            </a:r>
            <a:r>
              <a:rPr lang="de-DE" dirty="0"/>
              <a:t> </a:t>
            </a:r>
            <a:r>
              <a:rPr lang="de-DE" dirty="0" err="1"/>
              <a:t>of</a:t>
            </a:r>
            <a:r>
              <a:rPr lang="de-DE" dirty="0"/>
              <a:t> </a:t>
            </a:r>
            <a:r>
              <a:rPr lang="de-DE" dirty="0" err="1"/>
              <a:t>equivalent</a:t>
            </a:r>
            <a:r>
              <a:rPr lang="de-DE" dirty="0"/>
              <a:t> </a:t>
            </a:r>
            <a:r>
              <a:rPr lang="de-DE" dirty="0" err="1"/>
              <a:t>shorter</a:t>
            </a:r>
            <a:r>
              <a:rPr lang="de-DE" dirty="0"/>
              <a:t>-term </a:t>
            </a:r>
            <a:r>
              <a:rPr lang="de-DE" dirty="0" err="1"/>
              <a:t>products</a:t>
            </a:r>
            <a:r>
              <a:rPr lang="de-DE" dirty="0"/>
              <a:t>.</a:t>
            </a:r>
          </a:p>
          <a:p>
            <a:pPr marL="0" indent="0">
              <a:spcBef>
                <a:spcPts val="0"/>
              </a:spcBef>
            </a:pPr>
            <a:r>
              <a:rPr lang="de-DE" dirty="0" err="1"/>
              <a:t>Longer</a:t>
            </a:r>
            <a:r>
              <a:rPr lang="de-DE" dirty="0"/>
              <a:t> </a:t>
            </a:r>
            <a:r>
              <a:rPr lang="de-DE" dirty="0" err="1"/>
              <a:t>maturities</a:t>
            </a:r>
            <a:r>
              <a:rPr lang="de-DE" dirty="0"/>
              <a:t> </a:t>
            </a:r>
            <a:r>
              <a:rPr lang="de-DE" dirty="0" err="1"/>
              <a:t>cascade</a:t>
            </a:r>
            <a:r>
              <a:rPr lang="de-DE" dirty="0"/>
              <a:t> </a:t>
            </a:r>
            <a:r>
              <a:rPr lang="de-DE" dirty="0" err="1"/>
              <a:t>into</a:t>
            </a:r>
            <a:r>
              <a:rPr lang="de-DE" dirty="0"/>
              <a:t> </a:t>
            </a:r>
            <a:r>
              <a:rPr lang="de-DE" dirty="0" err="1"/>
              <a:t>corresponding</a:t>
            </a:r>
            <a:r>
              <a:rPr lang="de-DE" dirty="0"/>
              <a:t> </a:t>
            </a:r>
            <a:r>
              <a:rPr lang="de-DE" dirty="0" err="1"/>
              <a:t>shorter</a:t>
            </a:r>
            <a:r>
              <a:rPr lang="de-DE" dirty="0"/>
              <a:t> </a:t>
            </a:r>
            <a:r>
              <a:rPr lang="de-DE" dirty="0" err="1"/>
              <a:t>marturities</a:t>
            </a:r>
            <a:r>
              <a:rPr lang="de-DE" dirty="0"/>
              <a:t>.</a:t>
            </a:r>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spcBef>
                <a:spcPts val="0"/>
              </a:spcBef>
            </a:pPr>
            <a:endParaRPr lang="de-DE" dirty="0"/>
          </a:p>
          <a:p>
            <a:pPr marL="0" indent="0"/>
            <a:endParaRPr lang="de-DE" b="1"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Rolling of futures (continued)</a:t>
            </a:r>
          </a:p>
        </p:txBody>
      </p:sp>
      <p:pic>
        <p:nvPicPr>
          <p:cNvPr id="2" name="Grafik 1">
            <a:extLst>
              <a:ext uri="{FF2B5EF4-FFF2-40B4-BE49-F238E27FC236}">
                <a16:creationId xmlns:a16="http://schemas.microsoft.com/office/drawing/2014/main" id="{18C6BAC0-6F1F-4A72-8599-9B53A919324D}"/>
              </a:ext>
            </a:extLst>
          </p:cNvPr>
          <p:cNvPicPr>
            <a:picLocks noChangeAspect="1"/>
          </p:cNvPicPr>
          <p:nvPr/>
        </p:nvPicPr>
        <p:blipFill>
          <a:blip r:embed="rId3"/>
          <a:stretch>
            <a:fillRect/>
          </a:stretch>
        </p:blipFill>
        <p:spPr>
          <a:xfrm>
            <a:off x="1115617" y="3111973"/>
            <a:ext cx="6768752" cy="2061855"/>
          </a:xfrm>
          <a:prstGeom prst="rect">
            <a:avLst/>
          </a:prstGeom>
        </p:spPr>
      </p:pic>
      <p:pic>
        <p:nvPicPr>
          <p:cNvPr id="4" name="Grafik 3">
            <a:extLst>
              <a:ext uri="{FF2B5EF4-FFF2-40B4-BE49-F238E27FC236}">
                <a16:creationId xmlns:a16="http://schemas.microsoft.com/office/drawing/2014/main" id="{DD4A4FFF-AD43-42B6-9A00-01BC127A2A71}"/>
              </a:ext>
            </a:extLst>
          </p:cNvPr>
          <p:cNvPicPr>
            <a:picLocks noChangeAspect="1"/>
          </p:cNvPicPr>
          <p:nvPr/>
        </p:nvPicPr>
        <p:blipFill>
          <a:blip r:embed="rId4"/>
          <a:stretch>
            <a:fillRect/>
          </a:stretch>
        </p:blipFill>
        <p:spPr>
          <a:xfrm>
            <a:off x="235496" y="5225837"/>
            <a:ext cx="8673008" cy="1044723"/>
          </a:xfrm>
          <a:prstGeom prst="rect">
            <a:avLst/>
          </a:prstGeom>
        </p:spPr>
      </p:pic>
      <p:sp>
        <p:nvSpPr>
          <p:cNvPr id="6" name="Textfeld 5">
            <a:extLst>
              <a:ext uri="{FF2B5EF4-FFF2-40B4-BE49-F238E27FC236}">
                <a16:creationId xmlns:a16="http://schemas.microsoft.com/office/drawing/2014/main" id="{6E98C649-C17B-4386-9738-670814BF7F3D}"/>
              </a:ext>
            </a:extLst>
          </p:cNvPr>
          <p:cNvSpPr txBox="1"/>
          <p:nvPr/>
        </p:nvSpPr>
        <p:spPr>
          <a:xfrm>
            <a:off x="3995986" y="6357164"/>
            <a:ext cx="3816424" cy="276999"/>
          </a:xfrm>
          <a:prstGeom prst="rect">
            <a:avLst/>
          </a:prstGeom>
          <a:noFill/>
        </p:spPr>
        <p:txBody>
          <a:bodyPr wrap="square" rtlCol="0">
            <a:spAutoFit/>
          </a:bodyPr>
          <a:lstStyle/>
          <a:p>
            <a:pPr algn="r"/>
            <a:r>
              <a:rPr lang="de-DE" dirty="0"/>
              <a:t>Source: EEX </a:t>
            </a:r>
            <a:r>
              <a:rPr lang="de-DE" dirty="0" err="1"/>
              <a:t>Contract</a:t>
            </a:r>
            <a:r>
              <a:rPr lang="de-DE" dirty="0"/>
              <a:t> </a:t>
            </a:r>
            <a:r>
              <a:rPr lang="de-DE" dirty="0" err="1"/>
              <a:t>Specifications</a:t>
            </a:r>
            <a:endParaRPr lang="de-DE" dirty="0"/>
          </a:p>
        </p:txBody>
      </p:sp>
      <p:sp>
        <p:nvSpPr>
          <p:cNvPr id="8" name="Textfeld 7">
            <a:extLst>
              <a:ext uri="{FF2B5EF4-FFF2-40B4-BE49-F238E27FC236}">
                <a16:creationId xmlns:a16="http://schemas.microsoft.com/office/drawing/2014/main" id="{75CB16CB-59E6-46F6-83FF-268C7F95EEB9}"/>
              </a:ext>
            </a:extLst>
          </p:cNvPr>
          <p:cNvSpPr txBox="1"/>
          <p:nvPr/>
        </p:nvSpPr>
        <p:spPr>
          <a:xfrm>
            <a:off x="55984" y="5211179"/>
            <a:ext cx="179512" cy="338554"/>
          </a:xfrm>
          <a:prstGeom prst="rect">
            <a:avLst/>
          </a:prstGeom>
          <a:noFill/>
        </p:spPr>
        <p:txBody>
          <a:bodyPr wrap="square" rtlCol="0">
            <a:spAutoFit/>
          </a:bodyPr>
          <a:lstStyle/>
          <a:p>
            <a:r>
              <a:rPr lang="de-DE" sz="1600" dirty="0"/>
              <a:t>„</a:t>
            </a:r>
          </a:p>
        </p:txBody>
      </p:sp>
      <p:sp>
        <p:nvSpPr>
          <p:cNvPr id="9" name="Textfeld 8">
            <a:extLst>
              <a:ext uri="{FF2B5EF4-FFF2-40B4-BE49-F238E27FC236}">
                <a16:creationId xmlns:a16="http://schemas.microsoft.com/office/drawing/2014/main" id="{A186667F-2D14-4476-984C-2FC30BF62E47}"/>
              </a:ext>
            </a:extLst>
          </p:cNvPr>
          <p:cNvSpPr txBox="1"/>
          <p:nvPr/>
        </p:nvSpPr>
        <p:spPr>
          <a:xfrm>
            <a:off x="7074632" y="5786170"/>
            <a:ext cx="179512" cy="338554"/>
          </a:xfrm>
          <a:prstGeom prst="rect">
            <a:avLst/>
          </a:prstGeom>
          <a:noFill/>
        </p:spPr>
        <p:txBody>
          <a:bodyPr wrap="square" rtlCol="0">
            <a:spAutoFit/>
          </a:bodyPr>
          <a:lstStyle/>
          <a:p>
            <a:r>
              <a:rPr lang="de-DE" sz="1600" dirty="0"/>
              <a:t>„</a:t>
            </a:r>
          </a:p>
        </p:txBody>
      </p:sp>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E69DD8FC-BB95-467B-BBF3-6211B4D40E1A}"/>
                  </a:ext>
                </a:extLst>
              </p14:cNvPr>
              <p14:cNvContentPartPr/>
              <p14:nvPr/>
            </p14:nvContentPartPr>
            <p14:xfrm>
              <a:off x="5392800" y="5700960"/>
              <a:ext cx="1520640" cy="115560"/>
            </p14:xfrm>
          </p:contentPart>
        </mc:Choice>
        <mc:Fallback>
          <p:pic>
            <p:nvPicPr>
              <p:cNvPr id="10" name="Freihand 9">
                <a:extLst>
                  <a:ext uri="{FF2B5EF4-FFF2-40B4-BE49-F238E27FC236}">
                    <a16:creationId xmlns:a16="http://schemas.microsoft.com/office/drawing/2014/main" id="{E69DD8FC-BB95-467B-BBF3-6211B4D40E1A}"/>
                  </a:ext>
                </a:extLst>
              </p:cNvPr>
              <p:cNvPicPr/>
              <p:nvPr/>
            </p:nvPicPr>
            <p:blipFill>
              <a:blip r:embed="rId6"/>
              <a:stretch>
                <a:fillRect/>
              </a:stretch>
            </p:blipFill>
            <p:spPr>
              <a:xfrm>
                <a:off x="5383440" y="5691600"/>
                <a:ext cx="1539360" cy="134280"/>
              </a:xfrm>
              <a:prstGeom prst="rect">
                <a:avLst/>
              </a:prstGeom>
            </p:spPr>
          </p:pic>
        </mc:Fallback>
      </mc:AlternateContent>
    </p:spTree>
    <p:extLst>
      <p:ext uri="{BB962C8B-B14F-4D97-AF65-F5344CB8AC3E}">
        <p14:creationId xmlns:p14="http://schemas.microsoft.com/office/powerpoint/2010/main" val="107593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spcBef>
                <a:spcPts val="0"/>
              </a:spcBef>
            </a:pPr>
            <a:r>
              <a:rPr lang="de-DE" b="1" dirty="0" err="1"/>
              <a:t>Contango</a:t>
            </a:r>
            <a:r>
              <a:rPr lang="de-DE" dirty="0"/>
              <a:t>: </a:t>
            </a:r>
            <a:r>
              <a:rPr lang="de-DE" dirty="0" err="1"/>
              <a:t>forward</a:t>
            </a:r>
            <a:r>
              <a:rPr lang="de-DE" dirty="0"/>
              <a:t> </a:t>
            </a:r>
            <a:r>
              <a:rPr lang="de-DE" dirty="0" err="1"/>
              <a:t>price</a:t>
            </a:r>
            <a:r>
              <a:rPr lang="de-DE" dirty="0"/>
              <a:t> </a:t>
            </a:r>
            <a:r>
              <a:rPr lang="de-DE" dirty="0" err="1"/>
              <a:t>exceeds</a:t>
            </a:r>
            <a:r>
              <a:rPr lang="de-DE" dirty="0"/>
              <a:t> </a:t>
            </a:r>
            <a:r>
              <a:rPr lang="de-DE" dirty="0" err="1"/>
              <a:t>the</a:t>
            </a:r>
            <a:r>
              <a:rPr lang="de-DE" dirty="0"/>
              <a:t> </a:t>
            </a:r>
            <a:r>
              <a:rPr lang="de-DE" dirty="0" err="1"/>
              <a:t>spot</a:t>
            </a:r>
            <a:r>
              <a:rPr lang="de-DE" dirty="0"/>
              <a:t> </a:t>
            </a:r>
            <a:r>
              <a:rPr lang="de-DE" dirty="0" err="1"/>
              <a:t>price</a:t>
            </a:r>
            <a:r>
              <a:rPr lang="de-DE" dirty="0"/>
              <a:t>.</a:t>
            </a:r>
          </a:p>
          <a:p>
            <a:pPr marL="0" indent="0">
              <a:spcBef>
                <a:spcPts val="0"/>
              </a:spcBef>
            </a:pPr>
            <a:r>
              <a:rPr lang="de-DE" b="1" dirty="0" err="1"/>
              <a:t>Backwardation</a:t>
            </a:r>
            <a:r>
              <a:rPr lang="de-DE" dirty="0"/>
              <a:t>: </a:t>
            </a:r>
            <a:r>
              <a:rPr lang="de-DE" dirty="0" err="1"/>
              <a:t>spot</a:t>
            </a:r>
            <a:r>
              <a:rPr lang="de-DE" dirty="0"/>
              <a:t> </a:t>
            </a:r>
            <a:r>
              <a:rPr lang="de-DE" dirty="0" err="1"/>
              <a:t>price</a:t>
            </a:r>
            <a:r>
              <a:rPr lang="de-DE" dirty="0"/>
              <a:t> </a:t>
            </a:r>
            <a:r>
              <a:rPr lang="de-DE" dirty="0" err="1"/>
              <a:t>exceeds</a:t>
            </a:r>
            <a:r>
              <a:rPr lang="de-DE" dirty="0"/>
              <a:t> </a:t>
            </a:r>
            <a:r>
              <a:rPr lang="de-DE" dirty="0" err="1"/>
              <a:t>the</a:t>
            </a:r>
            <a:r>
              <a:rPr lang="de-DE" dirty="0"/>
              <a:t> </a:t>
            </a:r>
            <a:r>
              <a:rPr lang="de-DE" dirty="0" err="1"/>
              <a:t>forward</a:t>
            </a:r>
            <a:r>
              <a:rPr lang="de-DE" dirty="0"/>
              <a:t> </a:t>
            </a:r>
            <a:r>
              <a:rPr lang="de-DE" dirty="0" err="1"/>
              <a:t>price</a:t>
            </a:r>
            <a:r>
              <a:rPr lang="de-DE" dirty="0"/>
              <a:t>. </a:t>
            </a:r>
          </a:p>
          <a:p>
            <a:pPr marL="0" indent="0">
              <a:spcBef>
                <a:spcPts val="0"/>
              </a:spcBef>
            </a:pPr>
            <a:r>
              <a:rPr lang="de-DE" dirty="0"/>
              <a:t>Market </a:t>
            </a:r>
            <a:r>
              <a:rPr lang="de-DE" dirty="0" err="1"/>
              <a:t>participants</a:t>
            </a:r>
            <a:r>
              <a:rPr lang="de-DE" dirty="0"/>
              <a:t> </a:t>
            </a:r>
            <a:r>
              <a:rPr lang="de-DE" dirty="0" err="1"/>
              <a:t>are</a:t>
            </a:r>
            <a:r>
              <a:rPr lang="de-DE" dirty="0"/>
              <a:t> </a:t>
            </a:r>
            <a:r>
              <a:rPr lang="de-DE" dirty="0" err="1"/>
              <a:t>driving</a:t>
            </a:r>
            <a:r>
              <a:rPr lang="de-DE" dirty="0"/>
              <a:t> </a:t>
            </a:r>
            <a:r>
              <a:rPr lang="de-DE" dirty="0" err="1"/>
              <a:t>the</a:t>
            </a:r>
            <a:r>
              <a:rPr lang="de-DE" dirty="0"/>
              <a:t> </a:t>
            </a:r>
            <a:r>
              <a:rPr lang="de-DE" dirty="0" err="1"/>
              <a:t>forward</a:t>
            </a:r>
            <a:r>
              <a:rPr lang="de-DE" dirty="0"/>
              <a:t> </a:t>
            </a:r>
            <a:r>
              <a:rPr lang="de-DE" dirty="0" err="1"/>
              <a:t>price</a:t>
            </a:r>
            <a:r>
              <a:rPr lang="de-DE" dirty="0"/>
              <a:t> </a:t>
            </a:r>
            <a:r>
              <a:rPr lang="de-DE" dirty="0" err="1"/>
              <a:t>up</a:t>
            </a:r>
            <a:r>
              <a:rPr lang="de-DE" dirty="0"/>
              <a:t>/down in </a:t>
            </a:r>
            <a:r>
              <a:rPr lang="de-DE" dirty="0" err="1"/>
              <a:t>line</a:t>
            </a:r>
            <a:r>
              <a:rPr lang="de-DE" dirty="0"/>
              <a:t> </a:t>
            </a:r>
            <a:r>
              <a:rPr lang="de-DE" dirty="0" err="1"/>
              <a:t>with</a:t>
            </a:r>
            <a:r>
              <a:rPr lang="de-DE" dirty="0"/>
              <a:t> </a:t>
            </a:r>
            <a:r>
              <a:rPr lang="de-DE" dirty="0" err="1"/>
              <a:t>their</a:t>
            </a:r>
            <a:r>
              <a:rPr lang="de-DE" dirty="0"/>
              <a:t> </a:t>
            </a:r>
            <a:r>
              <a:rPr lang="de-DE" dirty="0" err="1"/>
              <a:t>expectations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Forward market: Price development patterns</a:t>
            </a:r>
          </a:p>
        </p:txBody>
      </p:sp>
      <p:pic>
        <p:nvPicPr>
          <p:cNvPr id="6" name="Grafik 5" descr="Ein Bild, das Text, Karte enthält.&#10;&#10;Automatisch generierte Beschreibung">
            <a:extLst>
              <a:ext uri="{FF2B5EF4-FFF2-40B4-BE49-F238E27FC236}">
                <a16:creationId xmlns:a16="http://schemas.microsoft.com/office/drawing/2014/main" id="{F5D0C6A7-2559-412E-BAB2-84E9ACDE9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228" y="3088319"/>
            <a:ext cx="5506368" cy="3064948"/>
          </a:xfrm>
          <a:prstGeom prst="rect">
            <a:avLst/>
          </a:prstGeom>
        </p:spPr>
      </p:pic>
      <p:sp>
        <p:nvSpPr>
          <p:cNvPr id="8" name="Textfeld 7">
            <a:extLst>
              <a:ext uri="{FF2B5EF4-FFF2-40B4-BE49-F238E27FC236}">
                <a16:creationId xmlns:a16="http://schemas.microsoft.com/office/drawing/2014/main" id="{77278E23-5DD0-4A33-8C1C-9EE7AE9C0390}"/>
              </a:ext>
            </a:extLst>
          </p:cNvPr>
          <p:cNvSpPr txBox="1"/>
          <p:nvPr/>
        </p:nvSpPr>
        <p:spPr>
          <a:xfrm>
            <a:off x="3347864" y="6237312"/>
            <a:ext cx="4138216" cy="276999"/>
          </a:xfrm>
          <a:prstGeom prst="rect">
            <a:avLst/>
          </a:prstGeom>
          <a:noFill/>
        </p:spPr>
        <p:txBody>
          <a:bodyPr wrap="square" rtlCol="0">
            <a:spAutoFit/>
          </a:bodyPr>
          <a:lstStyle/>
          <a:p>
            <a:r>
              <a:rPr lang="de-DE" dirty="0"/>
              <a:t>Source: Mack, Energy </a:t>
            </a:r>
            <a:r>
              <a:rPr lang="de-DE" dirty="0" err="1"/>
              <a:t>trading</a:t>
            </a:r>
            <a:r>
              <a:rPr lang="de-DE" dirty="0"/>
              <a:t> and </a:t>
            </a:r>
            <a:r>
              <a:rPr lang="de-DE" dirty="0" err="1"/>
              <a:t>risk</a:t>
            </a:r>
            <a:r>
              <a:rPr lang="de-DE" dirty="0"/>
              <a:t> </a:t>
            </a:r>
            <a:r>
              <a:rPr lang="de-DE" dirty="0" err="1"/>
              <a:t>management</a:t>
            </a:r>
            <a:r>
              <a:rPr lang="de-DE" dirty="0"/>
              <a:t>, 2014</a:t>
            </a:r>
          </a:p>
        </p:txBody>
      </p:sp>
    </p:spTree>
    <p:extLst>
      <p:ext uri="{BB962C8B-B14F-4D97-AF65-F5344CB8AC3E}">
        <p14:creationId xmlns:p14="http://schemas.microsoft.com/office/powerpoint/2010/main" val="3013342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Standardised</a:t>
            </a:r>
            <a:r>
              <a:rPr lang="de-DE" dirty="0"/>
              <a:t> </a:t>
            </a:r>
            <a:r>
              <a:rPr lang="de-DE" dirty="0" err="1"/>
              <a:t>futures</a:t>
            </a:r>
            <a:r>
              <a:rPr lang="de-DE" dirty="0"/>
              <a:t> do not </a:t>
            </a:r>
            <a:r>
              <a:rPr lang="de-DE" dirty="0" err="1"/>
              <a:t>match</a:t>
            </a:r>
            <a:r>
              <a:rPr lang="de-DE" dirty="0"/>
              <a:t> </a:t>
            </a:r>
            <a:r>
              <a:rPr lang="de-DE" dirty="0" err="1"/>
              <a:t>with</a:t>
            </a:r>
            <a:r>
              <a:rPr lang="de-DE" dirty="0"/>
              <a:t> </a:t>
            </a:r>
            <a:r>
              <a:rPr lang="de-DE" dirty="0" err="1"/>
              <a:t>typical</a:t>
            </a:r>
            <a:r>
              <a:rPr lang="de-DE" dirty="0"/>
              <a:t> </a:t>
            </a:r>
            <a:r>
              <a:rPr lang="de-DE" dirty="0" err="1"/>
              <a:t>load</a:t>
            </a:r>
            <a:r>
              <a:rPr lang="de-DE" dirty="0"/>
              <a:t> </a:t>
            </a:r>
            <a:r>
              <a:rPr lang="de-DE" dirty="0" err="1"/>
              <a:t>schedules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Sample power purchase portfolio</a:t>
            </a:r>
          </a:p>
        </p:txBody>
      </p:sp>
      <p:pic>
        <p:nvPicPr>
          <p:cNvPr id="4" name="Grafik 3">
            <a:extLst>
              <a:ext uri="{FF2B5EF4-FFF2-40B4-BE49-F238E27FC236}">
                <a16:creationId xmlns:a16="http://schemas.microsoft.com/office/drawing/2014/main" id="{21653FFA-2947-45F2-9D91-00AEBD50BD8C}"/>
              </a:ext>
            </a:extLst>
          </p:cNvPr>
          <p:cNvPicPr>
            <a:picLocks noChangeAspect="1"/>
          </p:cNvPicPr>
          <p:nvPr/>
        </p:nvPicPr>
        <p:blipFill>
          <a:blip r:embed="rId3"/>
          <a:stretch>
            <a:fillRect/>
          </a:stretch>
        </p:blipFill>
        <p:spPr>
          <a:xfrm>
            <a:off x="615185" y="2165569"/>
            <a:ext cx="7413198" cy="4067175"/>
          </a:xfrm>
          <a:prstGeom prst="rect">
            <a:avLst/>
          </a:prstGeom>
        </p:spPr>
      </p:pic>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90547BB-0260-422D-8611-D96AFB05E0C4}"/>
                  </a:ext>
                </a:extLst>
              </p14:cNvPr>
              <p14:cNvContentPartPr/>
              <p14:nvPr/>
            </p14:nvContentPartPr>
            <p14:xfrm>
              <a:off x="898200" y="4066920"/>
              <a:ext cx="6982920" cy="1765800"/>
            </p14:xfrm>
          </p:contentPart>
        </mc:Choice>
        <mc:Fallback>
          <p:pic>
            <p:nvPicPr>
              <p:cNvPr id="2" name="Freihand 1">
                <a:extLst>
                  <a:ext uri="{FF2B5EF4-FFF2-40B4-BE49-F238E27FC236}">
                    <a16:creationId xmlns:a16="http://schemas.microsoft.com/office/drawing/2014/main" id="{D90547BB-0260-422D-8611-D96AFB05E0C4}"/>
                  </a:ext>
                </a:extLst>
              </p:cNvPr>
              <p:cNvPicPr/>
              <p:nvPr/>
            </p:nvPicPr>
            <p:blipFill>
              <a:blip r:embed="rId5"/>
              <a:stretch>
                <a:fillRect/>
              </a:stretch>
            </p:blipFill>
            <p:spPr>
              <a:xfrm>
                <a:off x="888840" y="4057560"/>
                <a:ext cx="7001640" cy="1784520"/>
              </a:xfrm>
              <a:prstGeom prst="rect">
                <a:avLst/>
              </a:prstGeom>
            </p:spPr>
          </p:pic>
        </mc:Fallback>
      </mc:AlternateContent>
    </p:spTree>
    <p:extLst>
      <p:ext uri="{BB962C8B-B14F-4D97-AF65-F5344CB8AC3E}">
        <p14:creationId xmlns:p14="http://schemas.microsoft.com/office/powerpoint/2010/main" val="474033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E0EE7308-E778-45DC-A9C7-20F7D8A9598F}"/>
              </a:ext>
            </a:extLst>
          </p:cNvPr>
          <p:cNvPicPr>
            <a:picLocks noGrp="1" noChangeAspect="1"/>
          </p:cNvPicPr>
          <p:nvPr>
            <p:ph idx="1"/>
          </p:nvPr>
        </p:nvPicPr>
        <p:blipFill>
          <a:blip r:embed="rId3"/>
          <a:stretch>
            <a:fillRect/>
          </a:stretch>
        </p:blipFill>
        <p:spPr>
          <a:xfrm>
            <a:off x="1116013" y="1984004"/>
            <a:ext cx="6769100" cy="3947266"/>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Portfolio management of a power retailer</a:t>
            </a:r>
          </a:p>
        </p:txBody>
      </p:sp>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FCF465E-1160-463A-B19E-8E502722D139}"/>
                  </a:ext>
                </a:extLst>
              </p14:cNvPr>
              <p14:cNvContentPartPr/>
              <p14:nvPr/>
            </p14:nvContentPartPr>
            <p14:xfrm>
              <a:off x="5836680" y="1828080"/>
              <a:ext cx="2858400" cy="778320"/>
            </p14:xfrm>
          </p:contentPart>
        </mc:Choice>
        <mc:Fallback xmlns="">
          <p:pic>
            <p:nvPicPr>
              <p:cNvPr id="3" name="Freihand 2">
                <a:extLst>
                  <a:ext uri="{FF2B5EF4-FFF2-40B4-BE49-F238E27FC236}">
                    <a16:creationId xmlns:a16="http://schemas.microsoft.com/office/drawing/2014/main" id="{DFCF465E-1160-463A-B19E-8E502722D139}"/>
                  </a:ext>
                </a:extLst>
              </p:cNvPr>
              <p:cNvPicPr/>
              <p:nvPr/>
            </p:nvPicPr>
            <p:blipFill>
              <a:blip r:embed="rId5"/>
              <a:stretch>
                <a:fillRect/>
              </a:stretch>
            </p:blipFill>
            <p:spPr>
              <a:xfrm>
                <a:off x="5827320" y="1818720"/>
                <a:ext cx="2877120" cy="797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1FB0C582-076C-4448-88BC-81C3CBA43A39}"/>
                  </a:ext>
                </a:extLst>
              </p14:cNvPr>
              <p14:cNvContentPartPr/>
              <p14:nvPr/>
            </p14:nvContentPartPr>
            <p14:xfrm>
              <a:off x="1436400" y="2335680"/>
              <a:ext cx="755640" cy="1370160"/>
            </p14:xfrm>
          </p:contentPart>
        </mc:Choice>
        <mc:Fallback>
          <p:pic>
            <p:nvPicPr>
              <p:cNvPr id="4" name="Freihand 3">
                <a:extLst>
                  <a:ext uri="{FF2B5EF4-FFF2-40B4-BE49-F238E27FC236}">
                    <a16:creationId xmlns:a16="http://schemas.microsoft.com/office/drawing/2014/main" id="{1FB0C582-076C-4448-88BC-81C3CBA43A39}"/>
                  </a:ext>
                </a:extLst>
              </p:cNvPr>
              <p:cNvPicPr/>
              <p:nvPr/>
            </p:nvPicPr>
            <p:blipFill>
              <a:blip r:embed="rId7"/>
              <a:stretch>
                <a:fillRect/>
              </a:stretch>
            </p:blipFill>
            <p:spPr>
              <a:xfrm>
                <a:off x="1427040" y="2326320"/>
                <a:ext cx="774360" cy="1388880"/>
              </a:xfrm>
              <a:prstGeom prst="rect">
                <a:avLst/>
              </a:prstGeom>
            </p:spPr>
          </p:pic>
        </mc:Fallback>
      </mc:AlternateContent>
    </p:spTree>
    <p:extLst>
      <p:ext uri="{BB962C8B-B14F-4D97-AF65-F5344CB8AC3E}">
        <p14:creationId xmlns:p14="http://schemas.microsoft.com/office/powerpoint/2010/main" val="1437010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Day-ahead contracts for singular hours</a:t>
            </a:r>
          </a:p>
        </p:txBody>
      </p:sp>
      <p:sp>
        <p:nvSpPr>
          <p:cNvPr id="8" name="Textfeld 7">
            <a:extLst>
              <a:ext uri="{FF2B5EF4-FFF2-40B4-BE49-F238E27FC236}">
                <a16:creationId xmlns:a16="http://schemas.microsoft.com/office/drawing/2014/main" id="{9C1DCA81-8DB8-4922-90E1-0E8596A521BC}"/>
              </a:ext>
            </a:extLst>
          </p:cNvPr>
          <p:cNvSpPr txBox="1"/>
          <p:nvPr/>
        </p:nvSpPr>
        <p:spPr>
          <a:xfrm>
            <a:off x="5724128" y="6280964"/>
            <a:ext cx="2664296" cy="276999"/>
          </a:xfrm>
          <a:prstGeom prst="rect">
            <a:avLst/>
          </a:prstGeom>
          <a:noFill/>
        </p:spPr>
        <p:txBody>
          <a:bodyPr wrap="square" rtlCol="0">
            <a:spAutoFit/>
          </a:bodyPr>
          <a:lstStyle/>
          <a:p>
            <a:pPr algn="r"/>
            <a:r>
              <a:rPr lang="de-DE" dirty="0"/>
              <a:t>© Prof. Dr. Georg Erdmann</a:t>
            </a:r>
          </a:p>
        </p:txBody>
      </p:sp>
      <p:sp>
        <p:nvSpPr>
          <p:cNvPr id="3" name="Inhaltsplatzhalter 2">
            <a:extLst>
              <a:ext uri="{FF2B5EF4-FFF2-40B4-BE49-F238E27FC236}">
                <a16:creationId xmlns:a16="http://schemas.microsoft.com/office/drawing/2014/main" id="{4746DF22-77B3-493A-A093-9ECDFCE8FE73}"/>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E5CC6EF2-0B82-4538-9ECB-66009F4557D8}"/>
              </a:ext>
            </a:extLst>
          </p:cNvPr>
          <p:cNvPicPr>
            <a:picLocks noChangeAspect="1"/>
          </p:cNvPicPr>
          <p:nvPr/>
        </p:nvPicPr>
        <p:blipFill>
          <a:blip r:embed="rId3"/>
          <a:stretch>
            <a:fillRect/>
          </a:stretch>
        </p:blipFill>
        <p:spPr>
          <a:xfrm>
            <a:off x="988268" y="1851108"/>
            <a:ext cx="7164287" cy="421305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7109F88-2F4A-4C3F-BF53-644CCD724C83}"/>
                  </a:ext>
                </a:extLst>
              </p14:cNvPr>
              <p14:cNvContentPartPr/>
              <p14:nvPr/>
            </p14:nvContentPartPr>
            <p14:xfrm>
              <a:off x="28440" y="2007360"/>
              <a:ext cx="5545080" cy="3668760"/>
            </p14:xfrm>
          </p:contentPart>
        </mc:Choice>
        <mc:Fallback xmlns="">
          <p:pic>
            <p:nvPicPr>
              <p:cNvPr id="2" name="Freihand 1">
                <a:extLst>
                  <a:ext uri="{FF2B5EF4-FFF2-40B4-BE49-F238E27FC236}">
                    <a16:creationId xmlns:a16="http://schemas.microsoft.com/office/drawing/2014/main" id="{67109F88-2F4A-4C3F-BF53-644CCD724C83}"/>
                  </a:ext>
                </a:extLst>
              </p:cNvPr>
              <p:cNvPicPr/>
              <p:nvPr/>
            </p:nvPicPr>
            <p:blipFill>
              <a:blip r:embed="rId5"/>
              <a:stretch>
                <a:fillRect/>
              </a:stretch>
            </p:blipFill>
            <p:spPr>
              <a:xfrm>
                <a:off x="19080" y="1998000"/>
                <a:ext cx="5563800" cy="3687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73EAD9C3-7C03-4508-939A-A3D4081D4E60}"/>
                  </a:ext>
                </a:extLst>
              </p14:cNvPr>
              <p14:cNvContentPartPr/>
              <p14:nvPr/>
            </p14:nvContentPartPr>
            <p14:xfrm>
              <a:off x="1250640" y="2368440"/>
              <a:ext cx="891720" cy="1954440"/>
            </p14:xfrm>
          </p:contentPart>
        </mc:Choice>
        <mc:Fallback>
          <p:pic>
            <p:nvPicPr>
              <p:cNvPr id="6" name="Freihand 5">
                <a:extLst>
                  <a:ext uri="{FF2B5EF4-FFF2-40B4-BE49-F238E27FC236}">
                    <a16:creationId xmlns:a16="http://schemas.microsoft.com/office/drawing/2014/main" id="{73EAD9C3-7C03-4508-939A-A3D4081D4E60}"/>
                  </a:ext>
                </a:extLst>
              </p:cNvPr>
              <p:cNvPicPr/>
              <p:nvPr/>
            </p:nvPicPr>
            <p:blipFill>
              <a:blip r:embed="rId7"/>
              <a:stretch>
                <a:fillRect/>
              </a:stretch>
            </p:blipFill>
            <p:spPr>
              <a:xfrm>
                <a:off x="1241280" y="2359080"/>
                <a:ext cx="910440" cy="1973160"/>
              </a:xfrm>
              <a:prstGeom prst="rect">
                <a:avLst/>
              </a:prstGeom>
            </p:spPr>
          </p:pic>
        </mc:Fallback>
      </mc:AlternateContent>
    </p:spTree>
    <p:extLst>
      <p:ext uri="{BB962C8B-B14F-4D97-AF65-F5344CB8AC3E}">
        <p14:creationId xmlns:p14="http://schemas.microsoft.com/office/powerpoint/2010/main" val="3476383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b="1" dirty="0" err="1"/>
              <a:t>Churn</a:t>
            </a:r>
            <a:r>
              <a:rPr lang="de-DE" b="1" dirty="0"/>
              <a:t> rate</a:t>
            </a:r>
            <a:r>
              <a:rPr lang="de-DE" dirty="0"/>
              <a:t> </a:t>
            </a:r>
            <a:r>
              <a:rPr lang="de-DE" dirty="0" err="1"/>
              <a:t>is</a:t>
            </a:r>
            <a:r>
              <a:rPr lang="de-DE" dirty="0"/>
              <a:t> </a:t>
            </a:r>
            <a:r>
              <a:rPr lang="de-DE" dirty="0" err="1"/>
              <a:t>the</a:t>
            </a:r>
            <a:r>
              <a:rPr lang="de-DE" dirty="0"/>
              <a:t> </a:t>
            </a:r>
            <a:r>
              <a:rPr lang="de-DE" dirty="0" err="1"/>
              <a:t>ratio</a:t>
            </a:r>
            <a:r>
              <a:rPr lang="de-DE" dirty="0"/>
              <a:t> </a:t>
            </a:r>
            <a:r>
              <a:rPr lang="de-DE" dirty="0" err="1"/>
              <a:t>of</a:t>
            </a:r>
            <a:r>
              <a:rPr lang="de-DE" dirty="0"/>
              <a:t> </a:t>
            </a:r>
            <a:r>
              <a:rPr lang="de-DE" dirty="0" err="1"/>
              <a:t>traded</a:t>
            </a:r>
            <a:r>
              <a:rPr lang="de-DE" dirty="0"/>
              <a:t> </a:t>
            </a:r>
            <a:r>
              <a:rPr lang="de-DE" dirty="0" err="1"/>
              <a:t>volume</a:t>
            </a:r>
            <a:r>
              <a:rPr lang="de-DE" dirty="0"/>
              <a:t> </a:t>
            </a:r>
            <a:r>
              <a:rPr lang="de-DE" dirty="0" err="1"/>
              <a:t>to</a:t>
            </a:r>
            <a:r>
              <a:rPr lang="de-DE" dirty="0"/>
              <a:t> </a:t>
            </a:r>
            <a:r>
              <a:rPr lang="de-DE" dirty="0" err="1"/>
              <a:t>physically</a:t>
            </a:r>
            <a:r>
              <a:rPr lang="de-DE" dirty="0"/>
              <a:t> </a:t>
            </a:r>
            <a:r>
              <a:rPr lang="de-DE" dirty="0" err="1"/>
              <a:t>delivered</a:t>
            </a:r>
            <a:r>
              <a:rPr lang="de-DE" dirty="0"/>
              <a:t> </a:t>
            </a:r>
            <a:r>
              <a:rPr lang="de-DE" dirty="0" err="1"/>
              <a:t>volume</a:t>
            </a:r>
            <a:r>
              <a:rPr lang="de-DE" dirty="0"/>
              <a:t>.</a:t>
            </a:r>
          </a:p>
          <a:p>
            <a:pPr marL="0" indent="0"/>
            <a:r>
              <a:rPr lang="de-DE" dirty="0"/>
              <a:t>i.e. </a:t>
            </a:r>
            <a:r>
              <a:rPr lang="de-DE" dirty="0" err="1"/>
              <a:t>how</a:t>
            </a:r>
            <a:r>
              <a:rPr lang="de-DE" dirty="0"/>
              <a:t> </a:t>
            </a:r>
            <a:r>
              <a:rPr lang="de-DE" dirty="0" err="1"/>
              <a:t>many</a:t>
            </a:r>
            <a:r>
              <a:rPr lang="de-DE" dirty="0"/>
              <a:t> </a:t>
            </a:r>
            <a:r>
              <a:rPr lang="de-DE" dirty="0" err="1"/>
              <a:t>times</a:t>
            </a:r>
            <a:r>
              <a:rPr lang="de-DE" dirty="0"/>
              <a:t> </a:t>
            </a:r>
            <a:r>
              <a:rPr lang="de-DE" dirty="0" err="1"/>
              <a:t>the</a:t>
            </a:r>
            <a:r>
              <a:rPr lang="de-DE" dirty="0"/>
              <a:t> </a:t>
            </a:r>
            <a:r>
              <a:rPr lang="de-DE" dirty="0" err="1"/>
              <a:t>electricity</a:t>
            </a:r>
            <a:r>
              <a:rPr lang="de-DE" dirty="0"/>
              <a:t> </a:t>
            </a:r>
            <a:r>
              <a:rPr lang="de-DE" dirty="0" err="1"/>
              <a:t>generated</a:t>
            </a:r>
            <a:r>
              <a:rPr lang="de-DE" dirty="0"/>
              <a:t>/</a:t>
            </a:r>
            <a:r>
              <a:rPr lang="de-DE" dirty="0" err="1"/>
              <a:t>consumed</a:t>
            </a:r>
            <a:r>
              <a:rPr lang="de-DE" dirty="0"/>
              <a:t> </a:t>
            </a:r>
            <a:r>
              <a:rPr lang="de-DE" dirty="0" err="1"/>
              <a:t>has</a:t>
            </a:r>
            <a:r>
              <a:rPr lang="de-DE" dirty="0"/>
              <a:t> </a:t>
            </a:r>
            <a:r>
              <a:rPr lang="de-DE" dirty="0" err="1"/>
              <a:t>been</a:t>
            </a:r>
            <a:r>
              <a:rPr lang="de-DE" dirty="0"/>
              <a:t> </a:t>
            </a:r>
            <a:r>
              <a:rPr lang="de-DE" dirty="0" err="1"/>
              <a:t>traded</a:t>
            </a:r>
            <a:r>
              <a:rPr lang="de-DE" dirty="0"/>
              <a:t> </a:t>
            </a:r>
            <a:r>
              <a:rPr lang="de-DE" dirty="0" err="1"/>
              <a:t>before</a:t>
            </a:r>
            <a:r>
              <a:rPr lang="de-DE" dirty="0"/>
              <a:t> </a:t>
            </a:r>
            <a:r>
              <a:rPr lang="de-DE" dirty="0" err="1"/>
              <a:t>delivery</a:t>
            </a:r>
            <a:endParaRPr lang="de-DE" dirty="0"/>
          </a:p>
          <a:p>
            <a:pPr marL="0" indent="0">
              <a:spcBef>
                <a:spcPts val="0"/>
              </a:spcBef>
            </a:pPr>
            <a:endParaRPr lang="de-DE" dirty="0"/>
          </a:p>
          <a:p>
            <a:pPr marL="0" indent="0">
              <a:spcBef>
                <a:spcPts val="0"/>
              </a:spcBef>
            </a:pPr>
            <a:r>
              <a:rPr lang="de-DE" b="1" dirty="0" err="1"/>
              <a:t>Bid-ask</a:t>
            </a:r>
            <a:r>
              <a:rPr lang="de-DE" b="1" dirty="0"/>
              <a:t> </a:t>
            </a:r>
            <a:r>
              <a:rPr lang="de-DE" b="1" dirty="0" err="1"/>
              <a:t>spread</a:t>
            </a:r>
            <a:r>
              <a:rPr lang="de-DE" dirty="0"/>
              <a:t> </a:t>
            </a:r>
            <a:r>
              <a:rPr lang="de-DE" dirty="0" err="1"/>
              <a:t>is</a:t>
            </a:r>
            <a:r>
              <a:rPr lang="de-DE" dirty="0"/>
              <a:t> </a:t>
            </a:r>
            <a:r>
              <a:rPr lang="de-DE" dirty="0" err="1"/>
              <a:t>the</a:t>
            </a:r>
            <a:r>
              <a:rPr lang="de-DE" dirty="0"/>
              <a:t> </a:t>
            </a:r>
            <a:r>
              <a:rPr lang="de-DE" dirty="0" err="1"/>
              <a:t>difference</a:t>
            </a:r>
            <a:r>
              <a:rPr lang="de-DE" dirty="0"/>
              <a:t> </a:t>
            </a:r>
            <a:r>
              <a:rPr lang="de-DE" dirty="0" err="1"/>
              <a:t>between</a:t>
            </a:r>
            <a:r>
              <a:rPr lang="de-DE" dirty="0"/>
              <a:t> </a:t>
            </a:r>
            <a:r>
              <a:rPr lang="de-DE" dirty="0" err="1"/>
              <a:t>the</a:t>
            </a:r>
            <a:r>
              <a:rPr lang="de-DE" dirty="0"/>
              <a:t> </a:t>
            </a:r>
            <a:r>
              <a:rPr lang="de-DE" dirty="0" err="1"/>
              <a:t>ask</a:t>
            </a:r>
            <a:r>
              <a:rPr lang="de-DE" dirty="0"/>
              <a:t> </a:t>
            </a:r>
            <a:r>
              <a:rPr lang="de-DE" dirty="0" err="1"/>
              <a:t>price</a:t>
            </a:r>
            <a:r>
              <a:rPr lang="de-DE" dirty="0"/>
              <a:t> (</a:t>
            </a:r>
            <a:r>
              <a:rPr lang="de-DE" dirty="0" err="1"/>
              <a:t>sell</a:t>
            </a:r>
            <a:r>
              <a:rPr lang="de-DE" dirty="0"/>
              <a:t> </a:t>
            </a:r>
            <a:r>
              <a:rPr lang="de-DE" dirty="0" err="1"/>
              <a:t>side</a:t>
            </a:r>
            <a:r>
              <a:rPr lang="de-DE" dirty="0"/>
              <a:t>) and </a:t>
            </a:r>
            <a:r>
              <a:rPr lang="de-DE" dirty="0" err="1"/>
              <a:t>the</a:t>
            </a:r>
            <a:r>
              <a:rPr lang="de-DE" dirty="0"/>
              <a:t> </a:t>
            </a:r>
            <a:r>
              <a:rPr lang="de-DE" dirty="0" err="1"/>
              <a:t>bid</a:t>
            </a:r>
            <a:r>
              <a:rPr lang="de-DE" dirty="0"/>
              <a:t> </a:t>
            </a:r>
            <a:r>
              <a:rPr lang="de-DE" dirty="0" err="1"/>
              <a:t>price</a:t>
            </a:r>
            <a:r>
              <a:rPr lang="de-DE" dirty="0"/>
              <a:t> (</a:t>
            </a:r>
            <a:r>
              <a:rPr lang="de-DE" dirty="0" err="1"/>
              <a:t>buy</a:t>
            </a:r>
            <a:r>
              <a:rPr lang="de-DE" dirty="0"/>
              <a:t> </a:t>
            </a:r>
            <a:r>
              <a:rPr lang="de-DE" dirty="0" err="1"/>
              <a:t>side</a:t>
            </a:r>
            <a:r>
              <a:rPr lang="de-DE" dirty="0"/>
              <a:t>).</a:t>
            </a:r>
          </a:p>
          <a:p>
            <a:pPr marL="0" indent="0">
              <a:spcBef>
                <a:spcPts val="0"/>
              </a:spcBef>
            </a:pPr>
            <a:endParaRPr lang="de-DE" dirty="0"/>
          </a:p>
          <a:p>
            <a:pPr marL="0" indent="0">
              <a:spcBef>
                <a:spcPts val="0"/>
              </a:spcBef>
            </a:pPr>
            <a:r>
              <a:rPr lang="de-DE" b="1" dirty="0"/>
              <a:t>Market </a:t>
            </a:r>
            <a:r>
              <a:rPr lang="de-DE" b="1" dirty="0" err="1"/>
              <a:t>depth</a:t>
            </a:r>
            <a:r>
              <a:rPr lang="de-DE" dirty="0"/>
              <a:t> </a:t>
            </a:r>
            <a:r>
              <a:rPr lang="de-DE" dirty="0" err="1"/>
              <a:t>is</a:t>
            </a:r>
            <a:r>
              <a:rPr lang="de-DE" dirty="0"/>
              <a:t> </a:t>
            </a:r>
            <a:r>
              <a:rPr lang="de-DE" dirty="0" err="1"/>
              <a:t>the</a:t>
            </a:r>
            <a:r>
              <a:rPr lang="de-DE" dirty="0"/>
              <a:t> </a:t>
            </a:r>
            <a:r>
              <a:rPr lang="de-DE" dirty="0" err="1"/>
              <a:t>volume</a:t>
            </a:r>
            <a:r>
              <a:rPr lang="de-DE" dirty="0"/>
              <a:t> </a:t>
            </a:r>
            <a:r>
              <a:rPr lang="de-DE" dirty="0" err="1"/>
              <a:t>of</a:t>
            </a:r>
            <a:r>
              <a:rPr lang="de-DE" dirty="0"/>
              <a:t> </a:t>
            </a:r>
            <a:r>
              <a:rPr lang="de-DE" dirty="0" err="1"/>
              <a:t>buy</a:t>
            </a:r>
            <a:r>
              <a:rPr lang="de-DE" dirty="0"/>
              <a:t> and </a:t>
            </a:r>
            <a:r>
              <a:rPr lang="de-DE" dirty="0" err="1"/>
              <a:t>sell</a:t>
            </a:r>
            <a:r>
              <a:rPr lang="de-DE" dirty="0"/>
              <a:t> </a:t>
            </a:r>
            <a:r>
              <a:rPr lang="de-DE" dirty="0" err="1"/>
              <a:t>orders</a:t>
            </a:r>
            <a:r>
              <a:rPr lang="de-DE" dirty="0"/>
              <a:t>.</a:t>
            </a:r>
          </a:p>
          <a:p>
            <a:pPr marL="0" indent="0">
              <a:spcBef>
                <a:spcPts val="0"/>
              </a:spcBef>
            </a:pPr>
            <a:endParaRPr lang="de-DE" dirty="0"/>
          </a:p>
          <a:p>
            <a:pPr marL="0" indent="0">
              <a:spcBef>
                <a:spcPts val="0"/>
              </a:spcBef>
            </a:pPr>
            <a:r>
              <a:rPr lang="de-DE" dirty="0" err="1"/>
              <a:t>Liquidity</a:t>
            </a:r>
            <a:r>
              <a:rPr lang="de-DE" dirty="0"/>
              <a:t> </a:t>
            </a:r>
            <a:r>
              <a:rPr lang="de-DE" dirty="0" err="1"/>
              <a:t>impacts</a:t>
            </a:r>
            <a:r>
              <a:rPr lang="de-DE" dirty="0"/>
              <a:t>:</a:t>
            </a:r>
          </a:p>
          <a:p>
            <a:pPr marL="285750" indent="-285750">
              <a:buFontTx/>
              <a:buChar char="-"/>
            </a:pPr>
            <a:r>
              <a:rPr lang="de-DE" dirty="0" err="1"/>
              <a:t>the</a:t>
            </a:r>
            <a:r>
              <a:rPr lang="de-DE" dirty="0"/>
              <a:t> </a:t>
            </a:r>
            <a:r>
              <a:rPr lang="de-DE" dirty="0" err="1"/>
              <a:t>intermediation</a:t>
            </a:r>
            <a:r>
              <a:rPr lang="de-DE" dirty="0"/>
              <a:t> </a:t>
            </a:r>
            <a:r>
              <a:rPr lang="de-DE" dirty="0" err="1"/>
              <a:t>costs</a:t>
            </a:r>
            <a:r>
              <a:rPr lang="de-DE" dirty="0"/>
              <a:t> and </a:t>
            </a:r>
            <a:r>
              <a:rPr lang="de-DE" dirty="0" err="1"/>
              <a:t>the</a:t>
            </a:r>
            <a:r>
              <a:rPr lang="de-DE" dirty="0"/>
              <a:t> </a:t>
            </a:r>
            <a:r>
              <a:rPr lang="de-DE" dirty="0" err="1"/>
              <a:t>bid</a:t>
            </a:r>
            <a:r>
              <a:rPr lang="de-DE" dirty="0"/>
              <a:t>/</a:t>
            </a:r>
            <a:r>
              <a:rPr lang="de-DE" dirty="0" err="1"/>
              <a:t>ask</a:t>
            </a:r>
            <a:r>
              <a:rPr lang="de-DE" dirty="0"/>
              <a:t> </a:t>
            </a:r>
            <a:r>
              <a:rPr lang="de-DE" dirty="0" err="1"/>
              <a:t>spread</a:t>
            </a:r>
            <a:endParaRPr lang="de-DE" dirty="0"/>
          </a:p>
          <a:p>
            <a:pPr marL="285750" indent="-285750">
              <a:buFontTx/>
              <a:buChar char="-"/>
            </a:pPr>
            <a:r>
              <a:rPr lang="de-DE" dirty="0" err="1"/>
              <a:t>the</a:t>
            </a:r>
            <a:r>
              <a:rPr lang="de-DE" dirty="0"/>
              <a:t> time </a:t>
            </a:r>
            <a:r>
              <a:rPr lang="de-DE" dirty="0" err="1"/>
              <a:t>horizon</a:t>
            </a:r>
            <a:r>
              <a:rPr lang="de-DE" dirty="0"/>
              <a:t> and </a:t>
            </a:r>
            <a:r>
              <a:rPr lang="de-DE" dirty="0" err="1"/>
              <a:t>costs</a:t>
            </a:r>
            <a:r>
              <a:rPr lang="de-DE" dirty="0"/>
              <a:t> </a:t>
            </a:r>
            <a:r>
              <a:rPr lang="de-DE" dirty="0" err="1"/>
              <a:t>for</a:t>
            </a:r>
            <a:r>
              <a:rPr lang="de-DE" dirty="0"/>
              <a:t> </a:t>
            </a:r>
            <a:r>
              <a:rPr lang="de-DE" dirty="0" err="1"/>
              <a:t>closing</a:t>
            </a:r>
            <a:r>
              <a:rPr lang="de-DE" dirty="0"/>
              <a:t> a </a:t>
            </a:r>
            <a:r>
              <a:rPr lang="de-DE" dirty="0" err="1"/>
              <a:t>position</a:t>
            </a:r>
            <a:endParaRPr lang="de-DE" dirty="0"/>
          </a:p>
          <a:p>
            <a:pPr marL="285750" indent="-285750">
              <a:buFontTx/>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Market liquidity</a:t>
            </a:r>
          </a:p>
        </p:txBody>
      </p:sp>
    </p:spTree>
    <p:extLst>
      <p:ext uri="{BB962C8B-B14F-4D97-AF65-F5344CB8AC3E}">
        <p14:creationId xmlns:p14="http://schemas.microsoft.com/office/powerpoint/2010/main" val="1213533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Double-</a:t>
            </a:r>
            <a:r>
              <a:rPr lang="de-DE" dirty="0" err="1"/>
              <a:t>sided</a:t>
            </a:r>
            <a:r>
              <a:rPr lang="de-DE" dirty="0"/>
              <a:t> </a:t>
            </a:r>
            <a:r>
              <a:rPr lang="de-DE" dirty="0" err="1"/>
              <a:t>auction</a:t>
            </a:r>
            <a:r>
              <a:rPr lang="de-DE" dirty="0"/>
              <a:t>: </a:t>
            </a:r>
            <a:r>
              <a:rPr lang="de-DE" dirty="0" err="1"/>
              <a:t>bid</a:t>
            </a:r>
            <a:r>
              <a:rPr lang="de-DE" dirty="0"/>
              <a:t> and </a:t>
            </a:r>
            <a:r>
              <a:rPr lang="de-DE" dirty="0" err="1"/>
              <a:t>ask</a:t>
            </a:r>
            <a:r>
              <a:rPr lang="de-DE" dirty="0"/>
              <a:t> </a:t>
            </a:r>
            <a:r>
              <a:rPr lang="de-DE" dirty="0" err="1"/>
              <a:t>order</a:t>
            </a:r>
            <a:r>
              <a:rPr lang="de-DE" dirty="0"/>
              <a:t> </a:t>
            </a:r>
            <a:r>
              <a:rPr lang="de-DE" dirty="0" err="1"/>
              <a:t>book</a:t>
            </a:r>
            <a:r>
              <a:rPr lang="de-DE" dirty="0"/>
              <a:t> (</a:t>
            </a:r>
            <a:r>
              <a:rPr lang="de-DE" dirty="0" err="1"/>
              <a:t>order</a:t>
            </a:r>
            <a:r>
              <a:rPr lang="de-DE" dirty="0"/>
              <a:t> </a:t>
            </a:r>
            <a:r>
              <a:rPr lang="de-DE" dirty="0" err="1"/>
              <a:t>book</a:t>
            </a:r>
            <a:r>
              <a:rPr lang="de-DE" dirty="0"/>
              <a:t> </a:t>
            </a:r>
            <a:r>
              <a:rPr lang="de-DE" dirty="0" err="1"/>
              <a:t>trading</a:t>
            </a:r>
            <a:r>
              <a:rPr lang="de-DE" dirty="0"/>
              <a:t>)</a:t>
            </a:r>
          </a:p>
          <a:p>
            <a:pPr marL="0" indent="0"/>
            <a:endParaRPr lang="de-DE" dirty="0"/>
          </a:p>
          <a:p>
            <a:pPr marL="0" indent="0"/>
            <a:r>
              <a:rPr lang="de-DE" dirty="0"/>
              <a:t>Uniform </a:t>
            </a:r>
            <a:r>
              <a:rPr lang="de-DE" dirty="0" err="1"/>
              <a:t>price</a:t>
            </a:r>
            <a:r>
              <a:rPr lang="de-DE" dirty="0"/>
              <a:t> </a:t>
            </a:r>
            <a:r>
              <a:rPr lang="de-DE" dirty="0" err="1"/>
              <a:t>auction</a:t>
            </a:r>
            <a:r>
              <a:rPr lang="de-DE" dirty="0"/>
              <a:t>: </a:t>
            </a:r>
            <a:r>
              <a:rPr lang="de-DE" dirty="0" err="1"/>
              <a:t>market</a:t>
            </a:r>
            <a:r>
              <a:rPr lang="de-DE" dirty="0"/>
              <a:t> </a:t>
            </a:r>
            <a:r>
              <a:rPr lang="de-DE" dirty="0" err="1"/>
              <a:t>clearing</a:t>
            </a:r>
            <a:r>
              <a:rPr lang="de-DE" dirty="0"/>
              <a:t> </a:t>
            </a:r>
            <a:r>
              <a:rPr lang="de-DE" dirty="0" err="1"/>
              <a:t>price</a:t>
            </a:r>
            <a:r>
              <a:rPr lang="de-DE" dirty="0"/>
              <a:t> </a:t>
            </a:r>
            <a:r>
              <a:rPr lang="de-DE" dirty="0" err="1"/>
              <a:t>for</a:t>
            </a:r>
            <a:r>
              <a:rPr lang="de-DE" dirty="0"/>
              <a:t> </a:t>
            </a:r>
            <a:r>
              <a:rPr lang="de-DE" dirty="0" err="1"/>
              <a:t>each</a:t>
            </a:r>
            <a:r>
              <a:rPr lang="de-DE" dirty="0"/>
              <a:t> </a:t>
            </a:r>
            <a:r>
              <a:rPr lang="de-DE" dirty="0" err="1"/>
              <a:t>product</a:t>
            </a:r>
            <a:r>
              <a:rPr lang="de-DE" dirty="0"/>
              <a:t> (</a:t>
            </a:r>
            <a:r>
              <a:rPr lang="de-DE" dirty="0" err="1"/>
              <a:t>hour</a:t>
            </a:r>
            <a:r>
              <a:rPr lang="de-DE" dirty="0"/>
              <a:t> </a:t>
            </a:r>
            <a:r>
              <a:rPr lang="de-DE" dirty="0" err="1"/>
              <a:t>or</a:t>
            </a:r>
            <a:r>
              <a:rPr lang="de-DE" dirty="0"/>
              <a:t> block)</a:t>
            </a:r>
          </a:p>
          <a:p>
            <a:pPr marL="0" indent="0"/>
            <a:endParaRPr lang="de-DE" dirty="0"/>
          </a:p>
          <a:p>
            <a:pPr marL="0" indent="0"/>
            <a:r>
              <a:rPr lang="de-DE" dirty="0" err="1"/>
              <a:t>Hourly</a:t>
            </a:r>
            <a:r>
              <a:rPr lang="de-DE" dirty="0"/>
              <a:t> </a:t>
            </a:r>
            <a:r>
              <a:rPr lang="de-DE" dirty="0" err="1"/>
              <a:t>contracts</a:t>
            </a:r>
            <a:r>
              <a:rPr lang="de-DE" dirty="0"/>
              <a:t> and </a:t>
            </a:r>
            <a:r>
              <a:rPr lang="de-DE" dirty="0" err="1"/>
              <a:t>blocks</a:t>
            </a:r>
            <a:r>
              <a:rPr lang="de-DE" dirty="0"/>
              <a:t> (</a:t>
            </a:r>
            <a:r>
              <a:rPr lang="de-DE" dirty="0" err="1"/>
              <a:t>base</a:t>
            </a:r>
            <a:r>
              <a:rPr lang="de-DE" dirty="0"/>
              <a:t>, </a:t>
            </a:r>
            <a:r>
              <a:rPr lang="de-DE" dirty="0" err="1"/>
              <a:t>peak</a:t>
            </a:r>
            <a:r>
              <a:rPr lang="de-DE" dirty="0"/>
              <a:t> etc.)</a:t>
            </a:r>
          </a:p>
          <a:p>
            <a:pPr marL="0" indent="0"/>
            <a:endParaRPr lang="de-DE" dirty="0"/>
          </a:p>
          <a:p>
            <a:pPr marL="0" indent="0"/>
            <a:r>
              <a:rPr lang="de-DE" dirty="0" err="1"/>
              <a:t>Occurs</a:t>
            </a:r>
            <a:r>
              <a:rPr lang="de-DE" dirty="0"/>
              <a:t> </a:t>
            </a:r>
            <a:r>
              <a:rPr lang="de-DE" dirty="0" err="1"/>
              <a:t>daily</a:t>
            </a:r>
            <a:r>
              <a:rPr lang="de-DE" dirty="0"/>
              <a:t> at 12h </a:t>
            </a:r>
            <a:r>
              <a:rPr lang="de-DE" dirty="0" err="1"/>
              <a:t>for</a:t>
            </a:r>
            <a:r>
              <a:rPr lang="de-DE" dirty="0"/>
              <a:t> </a:t>
            </a:r>
            <a:r>
              <a:rPr lang="de-DE" dirty="0" err="1"/>
              <a:t>delivery</a:t>
            </a:r>
            <a:r>
              <a:rPr lang="de-DE" dirty="0"/>
              <a:t> on </a:t>
            </a:r>
            <a:r>
              <a:rPr lang="de-DE" dirty="0" err="1"/>
              <a:t>the</a:t>
            </a:r>
            <a:r>
              <a:rPr lang="de-DE" dirty="0"/>
              <a:t> </a:t>
            </a:r>
            <a:r>
              <a:rPr lang="de-DE" dirty="0" err="1"/>
              <a:t>following</a:t>
            </a:r>
            <a:r>
              <a:rPr lang="de-DE" dirty="0"/>
              <a:t> </a:t>
            </a:r>
            <a:r>
              <a:rPr lang="de-DE" dirty="0" err="1"/>
              <a:t>day</a:t>
            </a:r>
            <a:r>
              <a:rPr lang="de-DE" dirty="0"/>
              <a:t> (0-24h)</a:t>
            </a:r>
          </a:p>
          <a:p>
            <a:pPr marL="0" indent="0"/>
            <a:r>
              <a:rPr lang="de-DE" dirty="0"/>
              <a:t>Price </a:t>
            </a:r>
            <a:r>
              <a:rPr lang="de-DE" dirty="0" err="1"/>
              <a:t>publication</a:t>
            </a:r>
            <a:r>
              <a:rPr lang="de-DE" dirty="0"/>
              <a:t> time: </a:t>
            </a:r>
            <a:r>
              <a:rPr lang="de-DE" dirty="0" err="1"/>
              <a:t>asap</a:t>
            </a:r>
            <a:r>
              <a:rPr lang="de-DE" dirty="0"/>
              <a:t> </a:t>
            </a:r>
            <a:r>
              <a:rPr lang="de-DE" dirty="0" err="1"/>
              <a:t>from</a:t>
            </a:r>
            <a:r>
              <a:rPr lang="de-DE" dirty="0"/>
              <a:t> 12:42h</a:t>
            </a:r>
          </a:p>
          <a:p>
            <a:pPr marL="0" indent="0"/>
            <a:endParaRPr lang="de-DE" dirty="0"/>
          </a:p>
          <a:p>
            <a:pPr marL="0" indent="0"/>
            <a:r>
              <a:rPr lang="de-DE" dirty="0"/>
              <a:t>Volume tick (min </a:t>
            </a:r>
            <a:r>
              <a:rPr lang="de-DE" dirty="0" err="1"/>
              <a:t>order</a:t>
            </a:r>
            <a:r>
              <a:rPr lang="de-DE" dirty="0"/>
              <a:t> </a:t>
            </a:r>
            <a:r>
              <a:rPr lang="de-DE" dirty="0" err="1"/>
              <a:t>amount</a:t>
            </a:r>
            <a:r>
              <a:rPr lang="de-DE" dirty="0"/>
              <a:t>/</a:t>
            </a:r>
            <a:r>
              <a:rPr lang="de-DE" dirty="0" err="1"/>
              <a:t>amount</a:t>
            </a:r>
            <a:r>
              <a:rPr lang="de-DE" dirty="0"/>
              <a:t> </a:t>
            </a:r>
            <a:r>
              <a:rPr lang="de-DE" dirty="0" err="1"/>
              <a:t>increment</a:t>
            </a:r>
            <a:r>
              <a:rPr lang="de-DE" dirty="0"/>
              <a:t>): 0,1 MWh</a:t>
            </a:r>
          </a:p>
          <a:p>
            <a:pPr marL="0" indent="0"/>
            <a:endParaRPr lang="de-DE" dirty="0"/>
          </a:p>
          <a:p>
            <a:pPr marL="0" indent="0"/>
            <a:r>
              <a:rPr lang="de-DE" dirty="0"/>
              <a:t>Min </a:t>
            </a:r>
            <a:r>
              <a:rPr lang="de-DE" dirty="0" err="1"/>
              <a:t>price</a:t>
            </a:r>
            <a:r>
              <a:rPr lang="de-DE" dirty="0"/>
              <a:t>: -500 €/MWh; Max </a:t>
            </a:r>
            <a:r>
              <a:rPr lang="de-DE" dirty="0" err="1"/>
              <a:t>price</a:t>
            </a:r>
            <a:r>
              <a:rPr lang="de-DE" dirty="0"/>
              <a:t>: 3.000 €/MWh</a:t>
            </a:r>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EPEX Spot Day-ahead auction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FFE87DE-20DA-4FC7-8DF8-FF7D2F195309}"/>
                  </a:ext>
                </a:extLst>
              </p14:cNvPr>
              <p14:cNvContentPartPr/>
              <p14:nvPr/>
            </p14:nvContentPartPr>
            <p14:xfrm>
              <a:off x="2675880" y="4492080"/>
              <a:ext cx="4681440" cy="123840"/>
            </p14:xfrm>
          </p:contentPart>
        </mc:Choice>
        <mc:Fallback>
          <p:pic>
            <p:nvPicPr>
              <p:cNvPr id="2" name="Freihand 1">
                <a:extLst>
                  <a:ext uri="{FF2B5EF4-FFF2-40B4-BE49-F238E27FC236}">
                    <a16:creationId xmlns:a16="http://schemas.microsoft.com/office/drawing/2014/main" id="{8FFE87DE-20DA-4FC7-8DF8-FF7D2F195309}"/>
                  </a:ext>
                </a:extLst>
              </p:cNvPr>
              <p:cNvPicPr/>
              <p:nvPr/>
            </p:nvPicPr>
            <p:blipFill>
              <a:blip r:embed="rId4"/>
              <a:stretch>
                <a:fillRect/>
              </a:stretch>
            </p:blipFill>
            <p:spPr>
              <a:xfrm>
                <a:off x="2666520" y="4482720"/>
                <a:ext cx="4700160" cy="142560"/>
              </a:xfrm>
              <a:prstGeom prst="rect">
                <a:avLst/>
              </a:prstGeom>
            </p:spPr>
          </p:pic>
        </mc:Fallback>
      </mc:AlternateContent>
    </p:spTree>
    <p:extLst>
      <p:ext uri="{BB962C8B-B14F-4D97-AF65-F5344CB8AC3E}">
        <p14:creationId xmlns:p14="http://schemas.microsoft.com/office/powerpoint/2010/main" val="906229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a:extLst>
              <a:ext uri="{FF2B5EF4-FFF2-40B4-BE49-F238E27FC236}">
                <a16:creationId xmlns:a16="http://schemas.microsoft.com/office/drawing/2014/main" id="{18BA91F0-AE27-46EF-8D9F-2D75B6F2BCE2}"/>
              </a:ext>
            </a:extLst>
          </p:cNvPr>
          <p:cNvSpPr>
            <a:spLocks noGrp="1" noChangeArrowheads="1"/>
          </p:cNvSpPr>
          <p:nvPr>
            <p:ph type="title"/>
          </p:nvPr>
        </p:nvSpPr>
        <p:spPr>
          <a:xfrm>
            <a:off x="1908175" y="771173"/>
            <a:ext cx="6767513" cy="725840"/>
          </a:xfrm>
        </p:spPr>
        <p:txBody>
          <a:bodyPr/>
          <a:lstStyle/>
          <a:p>
            <a:r>
              <a:rPr lang="de-DE" altLang="en-US" i="0" dirty="0" err="1">
                <a:latin typeface="Arial" panose="020B0604020202020204" pitchFamily="34" charset="0"/>
                <a:cs typeface="Arial" panose="020B0604020202020204" pitchFamily="34" charset="0"/>
              </a:rPr>
              <a:t>Bidding</a:t>
            </a:r>
            <a:r>
              <a:rPr lang="de-DE" altLang="en-US" i="0" dirty="0">
                <a:latin typeface="Arial" panose="020B0604020202020204" pitchFamily="34" charset="0"/>
                <a:cs typeface="Arial" panose="020B0604020202020204" pitchFamily="34" charset="0"/>
              </a:rPr>
              <a:t> </a:t>
            </a:r>
            <a:r>
              <a:rPr lang="de-DE" altLang="en-US" i="0" dirty="0" err="1">
                <a:latin typeface="Arial" panose="020B0604020202020204" pitchFamily="34" charset="0"/>
                <a:cs typeface="Arial" panose="020B0604020202020204" pitchFamily="34" charset="0"/>
              </a:rPr>
              <a:t>curves</a:t>
            </a:r>
            <a:r>
              <a:rPr lang="de-DE" altLang="en-US" i="0" dirty="0">
                <a:latin typeface="Arial" panose="020B0604020202020204" pitchFamily="34" charset="0"/>
                <a:cs typeface="Arial" panose="020B0604020202020204" pitchFamily="34" charset="0"/>
              </a:rPr>
              <a:t> at EEX</a:t>
            </a:r>
            <a:r>
              <a:rPr lang="de-DE" altLang="en-US" sz="1800" i="0" dirty="0">
                <a:latin typeface="Arial" panose="020B0604020202020204" pitchFamily="34" charset="0"/>
                <a:cs typeface="Arial" panose="020B0604020202020204" pitchFamily="34" charset="0"/>
              </a:rPr>
              <a:t> </a:t>
            </a:r>
            <a:br>
              <a:rPr lang="de-DE" altLang="en-US" sz="1800" i="0" dirty="0">
                <a:latin typeface="Arial" panose="020B0604020202020204" pitchFamily="34" charset="0"/>
                <a:cs typeface="Arial" panose="020B0604020202020204" pitchFamily="34" charset="0"/>
              </a:rPr>
            </a:br>
            <a:r>
              <a:rPr lang="de-DE" altLang="en-US" sz="1800" i="0" dirty="0">
                <a:latin typeface="Arial" panose="020B0604020202020204" pitchFamily="34" charset="0"/>
                <a:cs typeface="Arial" panose="020B0604020202020204" pitchFamily="34" charset="0"/>
              </a:rPr>
              <a:t>[</a:t>
            </a:r>
            <a:r>
              <a:rPr lang="de-DE" altLang="en-US" sz="1800" i="0" dirty="0" err="1">
                <a:latin typeface="Arial" panose="020B0604020202020204" pitchFamily="34" charset="0"/>
                <a:cs typeface="Arial" panose="020B0604020202020204" pitchFamily="34" charset="0"/>
              </a:rPr>
              <a:t>delivery</a:t>
            </a:r>
            <a:r>
              <a:rPr lang="de-DE" altLang="en-US" sz="1800" i="0" dirty="0">
                <a:latin typeface="Arial" panose="020B0604020202020204" pitchFamily="34" charset="0"/>
                <a:cs typeface="Arial" panose="020B0604020202020204" pitchFamily="34" charset="0"/>
              </a:rPr>
              <a:t> </a:t>
            </a:r>
            <a:r>
              <a:rPr lang="de-DE" altLang="en-US" sz="1800" i="0" dirty="0" err="1">
                <a:latin typeface="Arial" panose="020B0604020202020204" pitchFamily="34" charset="0"/>
                <a:cs typeface="Arial" panose="020B0604020202020204" pitchFamily="34" charset="0"/>
              </a:rPr>
              <a:t>period</a:t>
            </a:r>
            <a:r>
              <a:rPr lang="de-DE" altLang="en-US" sz="1800" i="0" dirty="0">
                <a:latin typeface="Arial" panose="020B0604020202020204" pitchFamily="34" charset="0"/>
                <a:cs typeface="Arial" panose="020B0604020202020204" pitchFamily="34" charset="0"/>
              </a:rPr>
              <a:t> Monday, 6.11.2006, 8-9 h] </a:t>
            </a:r>
          </a:p>
        </p:txBody>
      </p:sp>
      <p:cxnSp>
        <p:nvCxnSpPr>
          <p:cNvPr id="12290" name="Gerade Verbindung 4">
            <a:extLst>
              <a:ext uri="{FF2B5EF4-FFF2-40B4-BE49-F238E27FC236}">
                <a16:creationId xmlns:a16="http://schemas.microsoft.com/office/drawing/2014/main" id="{DA7ED7DD-F15A-43E8-A841-E2BE2A3E7D53}"/>
              </a:ext>
            </a:extLst>
          </p:cNvPr>
          <p:cNvCxnSpPr>
            <a:cxnSpLocks noChangeShapeType="1"/>
          </p:cNvCxnSpPr>
          <p:nvPr/>
        </p:nvCxnSpPr>
        <p:spPr bwMode="auto">
          <a:xfrm rot="10800000">
            <a:off x="2212975" y="4476750"/>
            <a:ext cx="2343150"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cxnSp>
        <p:nvCxnSpPr>
          <p:cNvPr id="12291" name="Gerade Verbindung 6">
            <a:extLst>
              <a:ext uri="{FF2B5EF4-FFF2-40B4-BE49-F238E27FC236}">
                <a16:creationId xmlns:a16="http://schemas.microsoft.com/office/drawing/2014/main" id="{5EE83299-10FB-49DC-A236-604D31AACC3A}"/>
              </a:ext>
            </a:extLst>
          </p:cNvPr>
          <p:cNvCxnSpPr>
            <a:cxnSpLocks noChangeShapeType="1"/>
          </p:cNvCxnSpPr>
          <p:nvPr/>
        </p:nvCxnSpPr>
        <p:spPr bwMode="auto">
          <a:xfrm rot="5400000">
            <a:off x="3801269" y="5263357"/>
            <a:ext cx="1519237"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12292" name="Freeform 50">
            <a:extLst>
              <a:ext uri="{FF2B5EF4-FFF2-40B4-BE49-F238E27FC236}">
                <a16:creationId xmlns:a16="http://schemas.microsoft.com/office/drawing/2014/main" id="{8A02903E-5D25-47B3-A900-84974D1F7FB0}"/>
              </a:ext>
            </a:extLst>
          </p:cNvPr>
          <p:cNvSpPr>
            <a:spLocks/>
          </p:cNvSpPr>
          <p:nvPr/>
        </p:nvSpPr>
        <p:spPr bwMode="auto">
          <a:xfrm>
            <a:off x="4554538" y="4435475"/>
            <a:ext cx="241300" cy="165100"/>
          </a:xfrm>
          <a:custGeom>
            <a:avLst/>
            <a:gdLst>
              <a:gd name="T0" fmla="*/ 2147483646 w 605"/>
              <a:gd name="T1" fmla="*/ 2147483646 h 416"/>
              <a:gd name="T2" fmla="*/ 2147483646 w 605"/>
              <a:gd name="T3" fmla="*/ 2147483646 h 416"/>
              <a:gd name="T4" fmla="*/ 2147483646 w 605"/>
              <a:gd name="T5" fmla="*/ 2147483646 h 416"/>
              <a:gd name="T6" fmla="*/ 2147483646 w 605"/>
              <a:gd name="T7" fmla="*/ 2147483646 h 416"/>
              <a:gd name="T8" fmla="*/ 2147483646 w 605"/>
              <a:gd name="T9" fmla="*/ 2147483646 h 416"/>
              <a:gd name="T10" fmla="*/ 2147483646 w 605"/>
              <a:gd name="T11" fmla="*/ 2147483646 h 416"/>
              <a:gd name="T12" fmla="*/ 2147483646 w 605"/>
              <a:gd name="T13" fmla="*/ 2147483646 h 416"/>
              <a:gd name="T14" fmla="*/ 2147483646 w 605"/>
              <a:gd name="T15" fmla="*/ 2147483646 h 416"/>
              <a:gd name="T16" fmla="*/ 2147483646 w 605"/>
              <a:gd name="T17" fmla="*/ 2147483646 h 416"/>
              <a:gd name="T18" fmla="*/ 2147483646 w 605"/>
              <a:gd name="T19" fmla="*/ 2147483646 h 416"/>
              <a:gd name="T20" fmla="*/ 2147483646 w 605"/>
              <a:gd name="T21" fmla="*/ 2147483646 h 416"/>
              <a:gd name="T22" fmla="*/ 2147483646 w 605"/>
              <a:gd name="T23" fmla="*/ 2147483646 h 416"/>
              <a:gd name="T24" fmla="*/ 2147483646 w 605"/>
              <a:gd name="T25" fmla="*/ 2147483646 h 416"/>
              <a:gd name="T26" fmla="*/ 2147483646 w 605"/>
              <a:gd name="T27" fmla="*/ 2147483646 h 416"/>
              <a:gd name="T28" fmla="*/ 2147483646 w 605"/>
              <a:gd name="T29" fmla="*/ 2147483646 h 416"/>
              <a:gd name="T30" fmla="*/ 2147483646 w 605"/>
              <a:gd name="T31" fmla="*/ 2147483646 h 416"/>
              <a:gd name="T32" fmla="*/ 2147483646 w 605"/>
              <a:gd name="T33" fmla="*/ 2147483646 h 416"/>
              <a:gd name="T34" fmla="*/ 2147483646 w 605"/>
              <a:gd name="T35" fmla="*/ 2147483646 h 416"/>
              <a:gd name="T36" fmla="*/ 2147483646 w 605"/>
              <a:gd name="T37" fmla="*/ 2147483646 h 416"/>
              <a:gd name="T38" fmla="*/ 2147483646 w 605"/>
              <a:gd name="T39" fmla="*/ 2147483646 h 416"/>
              <a:gd name="T40" fmla="*/ 2147483646 w 605"/>
              <a:gd name="T41" fmla="*/ 2147483646 h 416"/>
              <a:gd name="T42" fmla="*/ 2147483646 w 605"/>
              <a:gd name="T43" fmla="*/ 2147483646 h 416"/>
              <a:gd name="T44" fmla="*/ 2147483646 w 605"/>
              <a:gd name="T45" fmla="*/ 2147483646 h 416"/>
              <a:gd name="T46" fmla="*/ 2147483646 w 605"/>
              <a:gd name="T47" fmla="*/ 2147483646 h 416"/>
              <a:gd name="T48" fmla="*/ 2147483646 w 605"/>
              <a:gd name="T49" fmla="*/ 2147483646 h 416"/>
              <a:gd name="T50" fmla="*/ 2147483646 w 605"/>
              <a:gd name="T51" fmla="*/ 2147483646 h 416"/>
              <a:gd name="T52" fmla="*/ 2147483646 w 605"/>
              <a:gd name="T53" fmla="*/ 2147483646 h 416"/>
              <a:gd name="T54" fmla="*/ 2147483646 w 605"/>
              <a:gd name="T55" fmla="*/ 2147483646 h 416"/>
              <a:gd name="T56" fmla="*/ 2147483646 w 605"/>
              <a:gd name="T57" fmla="*/ 2147483646 h 416"/>
              <a:gd name="T58" fmla="*/ 2147483646 w 605"/>
              <a:gd name="T59" fmla="*/ 2147483646 h 416"/>
              <a:gd name="T60" fmla="*/ 2147483646 w 605"/>
              <a:gd name="T61" fmla="*/ 2147483646 h 416"/>
              <a:gd name="T62" fmla="*/ 2147483646 w 605"/>
              <a:gd name="T63" fmla="*/ 2147483646 h 416"/>
              <a:gd name="T64" fmla="*/ 2147483646 w 605"/>
              <a:gd name="T65" fmla="*/ 2147483646 h 416"/>
              <a:gd name="T66" fmla="*/ 2147483646 w 605"/>
              <a:gd name="T67" fmla="*/ 2147483646 h 416"/>
              <a:gd name="T68" fmla="*/ 2147483646 w 605"/>
              <a:gd name="T69" fmla="*/ 2147483646 h 416"/>
              <a:gd name="T70" fmla="*/ 2147483646 w 605"/>
              <a:gd name="T71" fmla="*/ 2147483646 h 416"/>
              <a:gd name="T72" fmla="*/ 2147483646 w 605"/>
              <a:gd name="T73" fmla="*/ 2147483646 h 416"/>
              <a:gd name="T74" fmla="*/ 2147483646 w 605"/>
              <a:gd name="T75" fmla="*/ 2147483646 h 416"/>
              <a:gd name="T76" fmla="*/ 2147483646 w 605"/>
              <a:gd name="T77" fmla="*/ 2147483646 h 416"/>
              <a:gd name="T78" fmla="*/ 2147483646 w 605"/>
              <a:gd name="T79" fmla="*/ 2147483646 h 416"/>
              <a:gd name="T80" fmla="*/ 2147483646 w 605"/>
              <a:gd name="T81" fmla="*/ 2147483646 h 416"/>
              <a:gd name="T82" fmla="*/ 2147483646 w 605"/>
              <a:gd name="T83" fmla="*/ 2147483646 h 416"/>
              <a:gd name="T84" fmla="*/ 2147483646 w 605"/>
              <a:gd name="T85" fmla="*/ 2147483646 h 416"/>
              <a:gd name="T86" fmla="*/ 2147483646 w 605"/>
              <a:gd name="T87" fmla="*/ 2147483646 h 416"/>
              <a:gd name="T88" fmla="*/ 2147483646 w 605"/>
              <a:gd name="T89" fmla="*/ 2147483646 h 416"/>
              <a:gd name="T90" fmla="*/ 2147483646 w 605"/>
              <a:gd name="T91" fmla="*/ 2147483646 h 416"/>
              <a:gd name="T92" fmla="*/ 2147483646 w 605"/>
              <a:gd name="T93" fmla="*/ 2147483646 h 416"/>
              <a:gd name="T94" fmla="*/ 2147483646 w 605"/>
              <a:gd name="T95" fmla="*/ 2147483646 h 416"/>
              <a:gd name="T96" fmla="*/ 2147483646 w 605"/>
              <a:gd name="T97" fmla="*/ 2147483646 h 416"/>
              <a:gd name="T98" fmla="*/ 2147483646 w 605"/>
              <a:gd name="T99" fmla="*/ 2147483646 h 416"/>
              <a:gd name="T100" fmla="*/ 0 w 605"/>
              <a:gd name="T101" fmla="*/ 2147483646 h 416"/>
              <a:gd name="T102" fmla="*/ 0 w 605"/>
              <a:gd name="T103" fmla="*/ 0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5"/>
              <a:gd name="T157" fmla="*/ 0 h 416"/>
              <a:gd name="T158" fmla="*/ 605 w 605"/>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5" h="416">
                <a:moveTo>
                  <a:pt x="605" y="416"/>
                </a:moveTo>
                <a:lnTo>
                  <a:pt x="605" y="378"/>
                </a:lnTo>
                <a:lnTo>
                  <a:pt x="491" y="378"/>
                </a:lnTo>
                <a:lnTo>
                  <a:pt x="491" y="360"/>
                </a:lnTo>
                <a:lnTo>
                  <a:pt x="327" y="360"/>
                </a:lnTo>
                <a:lnTo>
                  <a:pt x="327" y="342"/>
                </a:lnTo>
                <a:lnTo>
                  <a:pt x="236" y="342"/>
                </a:lnTo>
                <a:lnTo>
                  <a:pt x="236" y="268"/>
                </a:lnTo>
                <a:lnTo>
                  <a:pt x="233" y="268"/>
                </a:lnTo>
                <a:lnTo>
                  <a:pt x="233" y="262"/>
                </a:lnTo>
                <a:lnTo>
                  <a:pt x="230" y="262"/>
                </a:lnTo>
                <a:lnTo>
                  <a:pt x="230" y="261"/>
                </a:lnTo>
                <a:lnTo>
                  <a:pt x="212" y="261"/>
                </a:lnTo>
                <a:lnTo>
                  <a:pt x="212" y="258"/>
                </a:lnTo>
                <a:lnTo>
                  <a:pt x="100" y="258"/>
                </a:lnTo>
                <a:lnTo>
                  <a:pt x="100" y="252"/>
                </a:lnTo>
                <a:lnTo>
                  <a:pt x="100" y="242"/>
                </a:lnTo>
                <a:lnTo>
                  <a:pt x="100" y="237"/>
                </a:lnTo>
                <a:lnTo>
                  <a:pt x="100" y="226"/>
                </a:lnTo>
                <a:lnTo>
                  <a:pt x="75" y="226"/>
                </a:lnTo>
                <a:lnTo>
                  <a:pt x="75" y="221"/>
                </a:lnTo>
                <a:lnTo>
                  <a:pt x="75" y="215"/>
                </a:lnTo>
                <a:lnTo>
                  <a:pt x="75" y="211"/>
                </a:lnTo>
                <a:lnTo>
                  <a:pt x="75" y="205"/>
                </a:lnTo>
                <a:lnTo>
                  <a:pt x="69" y="205"/>
                </a:lnTo>
                <a:lnTo>
                  <a:pt x="69" y="201"/>
                </a:lnTo>
                <a:lnTo>
                  <a:pt x="69" y="195"/>
                </a:lnTo>
                <a:lnTo>
                  <a:pt x="69" y="174"/>
                </a:lnTo>
                <a:lnTo>
                  <a:pt x="69" y="170"/>
                </a:lnTo>
                <a:lnTo>
                  <a:pt x="69" y="164"/>
                </a:lnTo>
                <a:lnTo>
                  <a:pt x="69" y="160"/>
                </a:lnTo>
                <a:lnTo>
                  <a:pt x="44" y="160"/>
                </a:lnTo>
                <a:lnTo>
                  <a:pt x="44" y="154"/>
                </a:lnTo>
                <a:lnTo>
                  <a:pt x="18" y="154"/>
                </a:lnTo>
                <a:lnTo>
                  <a:pt x="18" y="149"/>
                </a:lnTo>
                <a:lnTo>
                  <a:pt x="18" y="108"/>
                </a:lnTo>
                <a:lnTo>
                  <a:pt x="18" y="107"/>
                </a:lnTo>
                <a:lnTo>
                  <a:pt x="18" y="103"/>
                </a:lnTo>
                <a:lnTo>
                  <a:pt x="18" y="97"/>
                </a:lnTo>
                <a:lnTo>
                  <a:pt x="18" y="62"/>
                </a:lnTo>
                <a:lnTo>
                  <a:pt x="18" y="56"/>
                </a:lnTo>
                <a:lnTo>
                  <a:pt x="10" y="56"/>
                </a:lnTo>
                <a:lnTo>
                  <a:pt x="10" y="51"/>
                </a:lnTo>
                <a:lnTo>
                  <a:pt x="10" y="46"/>
                </a:lnTo>
                <a:lnTo>
                  <a:pt x="10" y="36"/>
                </a:lnTo>
                <a:lnTo>
                  <a:pt x="10" y="31"/>
                </a:lnTo>
                <a:lnTo>
                  <a:pt x="10" y="25"/>
                </a:lnTo>
                <a:lnTo>
                  <a:pt x="10" y="21"/>
                </a:lnTo>
                <a:lnTo>
                  <a:pt x="10" y="15"/>
                </a:lnTo>
                <a:lnTo>
                  <a:pt x="10" y="5"/>
                </a:lnTo>
                <a:lnTo>
                  <a:pt x="0" y="5"/>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293" name="Line 5">
            <a:extLst>
              <a:ext uri="{FF2B5EF4-FFF2-40B4-BE49-F238E27FC236}">
                <a16:creationId xmlns:a16="http://schemas.microsoft.com/office/drawing/2014/main" id="{DF9673B6-8E73-49F1-B0AC-34B05A1F72ED}"/>
              </a:ext>
            </a:extLst>
          </p:cNvPr>
          <p:cNvSpPr>
            <a:spLocks noChangeShapeType="1"/>
          </p:cNvSpPr>
          <p:nvPr/>
        </p:nvSpPr>
        <p:spPr bwMode="auto">
          <a:xfrm>
            <a:off x="2281238" y="5967413"/>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4" name="Line 6">
            <a:extLst>
              <a:ext uri="{FF2B5EF4-FFF2-40B4-BE49-F238E27FC236}">
                <a16:creationId xmlns:a16="http://schemas.microsoft.com/office/drawing/2014/main" id="{7B6BD9A7-D18D-442B-9FBA-A7527B715017}"/>
              </a:ext>
            </a:extLst>
          </p:cNvPr>
          <p:cNvSpPr>
            <a:spLocks noChangeShapeType="1"/>
          </p:cNvSpPr>
          <p:nvPr/>
        </p:nvSpPr>
        <p:spPr bwMode="auto">
          <a:xfrm flipH="1">
            <a:off x="8220075" y="5967413"/>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5" name="Rectangle 7">
            <a:extLst>
              <a:ext uri="{FF2B5EF4-FFF2-40B4-BE49-F238E27FC236}">
                <a16:creationId xmlns:a16="http://schemas.microsoft.com/office/drawing/2014/main" id="{3AA35EDF-BC0B-4750-89B8-36DB43C4B1A6}"/>
              </a:ext>
            </a:extLst>
          </p:cNvPr>
          <p:cNvSpPr>
            <a:spLocks noChangeArrowheads="1"/>
          </p:cNvSpPr>
          <p:nvPr/>
        </p:nvSpPr>
        <p:spPr bwMode="auto">
          <a:xfrm>
            <a:off x="1993900" y="5848350"/>
            <a:ext cx="2682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2296" name="Line 8">
            <a:extLst>
              <a:ext uri="{FF2B5EF4-FFF2-40B4-BE49-F238E27FC236}">
                <a16:creationId xmlns:a16="http://schemas.microsoft.com/office/drawing/2014/main" id="{1C55EF82-5163-44F9-8E86-2516675E1A31}"/>
              </a:ext>
            </a:extLst>
          </p:cNvPr>
          <p:cNvSpPr>
            <a:spLocks noChangeShapeType="1"/>
          </p:cNvSpPr>
          <p:nvPr/>
        </p:nvSpPr>
        <p:spPr bwMode="auto">
          <a:xfrm>
            <a:off x="2281238" y="4946650"/>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7" name="Rectangle 10">
            <a:extLst>
              <a:ext uri="{FF2B5EF4-FFF2-40B4-BE49-F238E27FC236}">
                <a16:creationId xmlns:a16="http://schemas.microsoft.com/office/drawing/2014/main" id="{723BBFB0-E26A-4A9B-84C4-03274D9114B3}"/>
              </a:ext>
            </a:extLst>
          </p:cNvPr>
          <p:cNvSpPr>
            <a:spLocks noChangeArrowheads="1"/>
          </p:cNvSpPr>
          <p:nvPr/>
        </p:nvSpPr>
        <p:spPr bwMode="auto">
          <a:xfrm>
            <a:off x="1879600" y="4827588"/>
            <a:ext cx="3825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a:t>
            </a:r>
            <a:endParaRPr lang="en-US" altLang="en-US">
              <a:latin typeface="Book Antiqua" panose="02040602050305030304" pitchFamily="18" charset="0"/>
            </a:endParaRPr>
          </a:p>
        </p:txBody>
      </p:sp>
      <p:sp>
        <p:nvSpPr>
          <p:cNvPr id="12298" name="Line 11">
            <a:extLst>
              <a:ext uri="{FF2B5EF4-FFF2-40B4-BE49-F238E27FC236}">
                <a16:creationId xmlns:a16="http://schemas.microsoft.com/office/drawing/2014/main" id="{2FFB0B39-677D-4359-B4DC-904647C29C22}"/>
              </a:ext>
            </a:extLst>
          </p:cNvPr>
          <p:cNvSpPr>
            <a:spLocks noChangeShapeType="1"/>
          </p:cNvSpPr>
          <p:nvPr/>
        </p:nvSpPr>
        <p:spPr bwMode="auto">
          <a:xfrm>
            <a:off x="2281238" y="3925888"/>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299" name="Rectangle 13">
            <a:extLst>
              <a:ext uri="{FF2B5EF4-FFF2-40B4-BE49-F238E27FC236}">
                <a16:creationId xmlns:a16="http://schemas.microsoft.com/office/drawing/2014/main" id="{CA3C9AC8-A75F-490D-A79F-8E7FEF00E101}"/>
              </a:ext>
            </a:extLst>
          </p:cNvPr>
          <p:cNvSpPr>
            <a:spLocks noChangeArrowheads="1"/>
          </p:cNvSpPr>
          <p:nvPr/>
        </p:nvSpPr>
        <p:spPr bwMode="auto">
          <a:xfrm>
            <a:off x="1765300" y="3806825"/>
            <a:ext cx="4968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a:t>
            </a:r>
            <a:endParaRPr lang="en-US" altLang="en-US">
              <a:latin typeface="Book Antiqua" panose="02040602050305030304" pitchFamily="18" charset="0"/>
            </a:endParaRPr>
          </a:p>
        </p:txBody>
      </p:sp>
      <p:sp>
        <p:nvSpPr>
          <p:cNvPr id="12300" name="Line 14">
            <a:extLst>
              <a:ext uri="{FF2B5EF4-FFF2-40B4-BE49-F238E27FC236}">
                <a16:creationId xmlns:a16="http://schemas.microsoft.com/office/drawing/2014/main" id="{EC25042B-9423-4BFE-AD94-58E9E556CF5E}"/>
              </a:ext>
            </a:extLst>
          </p:cNvPr>
          <p:cNvSpPr>
            <a:spLocks noChangeShapeType="1"/>
          </p:cNvSpPr>
          <p:nvPr/>
        </p:nvSpPr>
        <p:spPr bwMode="auto">
          <a:xfrm>
            <a:off x="2281238" y="2903538"/>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1" name="Rectangle 16">
            <a:extLst>
              <a:ext uri="{FF2B5EF4-FFF2-40B4-BE49-F238E27FC236}">
                <a16:creationId xmlns:a16="http://schemas.microsoft.com/office/drawing/2014/main" id="{5D247858-2EE8-4D65-9A0F-969478557AC0}"/>
              </a:ext>
            </a:extLst>
          </p:cNvPr>
          <p:cNvSpPr>
            <a:spLocks noChangeArrowheads="1"/>
          </p:cNvSpPr>
          <p:nvPr/>
        </p:nvSpPr>
        <p:spPr bwMode="auto">
          <a:xfrm>
            <a:off x="1765300" y="2786063"/>
            <a:ext cx="49688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a:t>
            </a:r>
            <a:endParaRPr lang="en-US" altLang="en-US">
              <a:latin typeface="Book Antiqua" panose="02040602050305030304" pitchFamily="18" charset="0"/>
            </a:endParaRPr>
          </a:p>
        </p:txBody>
      </p:sp>
      <p:sp>
        <p:nvSpPr>
          <p:cNvPr id="12302" name="Line 17">
            <a:extLst>
              <a:ext uri="{FF2B5EF4-FFF2-40B4-BE49-F238E27FC236}">
                <a16:creationId xmlns:a16="http://schemas.microsoft.com/office/drawing/2014/main" id="{78034531-DCB1-43BB-87E1-2885681DE73E}"/>
              </a:ext>
            </a:extLst>
          </p:cNvPr>
          <p:cNvSpPr>
            <a:spLocks noChangeShapeType="1"/>
          </p:cNvSpPr>
          <p:nvPr/>
        </p:nvSpPr>
        <p:spPr bwMode="auto">
          <a:xfrm>
            <a:off x="2281238" y="1882775"/>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3" name="Line 20">
            <a:extLst>
              <a:ext uri="{FF2B5EF4-FFF2-40B4-BE49-F238E27FC236}">
                <a16:creationId xmlns:a16="http://schemas.microsoft.com/office/drawing/2014/main" id="{524B420D-B6AF-4DDF-9912-2EC547D404E4}"/>
              </a:ext>
            </a:extLst>
          </p:cNvPr>
          <p:cNvSpPr>
            <a:spLocks noChangeShapeType="1"/>
          </p:cNvSpPr>
          <p:nvPr/>
        </p:nvSpPr>
        <p:spPr bwMode="auto">
          <a:xfrm flipV="1">
            <a:off x="2281238"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4" name="Line 21">
            <a:extLst>
              <a:ext uri="{FF2B5EF4-FFF2-40B4-BE49-F238E27FC236}">
                <a16:creationId xmlns:a16="http://schemas.microsoft.com/office/drawing/2014/main" id="{A3A8BF60-B1B2-44A0-BF9E-9FD8B30BDB19}"/>
              </a:ext>
            </a:extLst>
          </p:cNvPr>
          <p:cNvSpPr>
            <a:spLocks noChangeShapeType="1"/>
          </p:cNvSpPr>
          <p:nvPr/>
        </p:nvSpPr>
        <p:spPr bwMode="auto">
          <a:xfrm>
            <a:off x="2281238" y="1882775"/>
            <a:ext cx="1587" cy="93663"/>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5" name="Rectangle 22">
            <a:extLst>
              <a:ext uri="{FF2B5EF4-FFF2-40B4-BE49-F238E27FC236}">
                <a16:creationId xmlns:a16="http://schemas.microsoft.com/office/drawing/2014/main" id="{D58C4309-3E03-4031-92EF-73A6586EDE00}"/>
              </a:ext>
            </a:extLst>
          </p:cNvPr>
          <p:cNvSpPr>
            <a:spLocks noChangeArrowheads="1"/>
          </p:cNvSpPr>
          <p:nvPr/>
        </p:nvSpPr>
        <p:spPr bwMode="auto">
          <a:xfrm>
            <a:off x="2193925" y="6051550"/>
            <a:ext cx="2682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2306" name="Line 23">
            <a:extLst>
              <a:ext uri="{FF2B5EF4-FFF2-40B4-BE49-F238E27FC236}">
                <a16:creationId xmlns:a16="http://schemas.microsoft.com/office/drawing/2014/main" id="{A3952777-E979-425D-AB89-793983E66B18}"/>
              </a:ext>
            </a:extLst>
          </p:cNvPr>
          <p:cNvSpPr>
            <a:spLocks noChangeShapeType="1"/>
          </p:cNvSpPr>
          <p:nvPr/>
        </p:nvSpPr>
        <p:spPr bwMode="auto">
          <a:xfrm flipV="1">
            <a:off x="3286125"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7" name="Rectangle 25">
            <a:extLst>
              <a:ext uri="{FF2B5EF4-FFF2-40B4-BE49-F238E27FC236}">
                <a16:creationId xmlns:a16="http://schemas.microsoft.com/office/drawing/2014/main" id="{622E92AA-2FDE-49C9-BFDA-9AA91FF21DC6}"/>
              </a:ext>
            </a:extLst>
          </p:cNvPr>
          <p:cNvSpPr>
            <a:spLocks noChangeArrowheads="1"/>
          </p:cNvSpPr>
          <p:nvPr/>
        </p:nvSpPr>
        <p:spPr bwMode="auto">
          <a:xfrm>
            <a:off x="3028950" y="6051550"/>
            <a:ext cx="6111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5000</a:t>
            </a:r>
            <a:endParaRPr lang="en-US" altLang="en-US">
              <a:latin typeface="Book Antiqua" panose="02040602050305030304" pitchFamily="18" charset="0"/>
            </a:endParaRPr>
          </a:p>
        </p:txBody>
      </p:sp>
      <p:sp>
        <p:nvSpPr>
          <p:cNvPr id="12308" name="Line 26">
            <a:extLst>
              <a:ext uri="{FF2B5EF4-FFF2-40B4-BE49-F238E27FC236}">
                <a16:creationId xmlns:a16="http://schemas.microsoft.com/office/drawing/2014/main" id="{5BB5AC56-78E2-409A-A3F3-643EF0D9107F}"/>
              </a:ext>
            </a:extLst>
          </p:cNvPr>
          <p:cNvSpPr>
            <a:spLocks noChangeShapeType="1"/>
          </p:cNvSpPr>
          <p:nvPr/>
        </p:nvSpPr>
        <p:spPr bwMode="auto">
          <a:xfrm flipV="1">
            <a:off x="4291013"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09" name="Rectangle 28">
            <a:extLst>
              <a:ext uri="{FF2B5EF4-FFF2-40B4-BE49-F238E27FC236}">
                <a16:creationId xmlns:a16="http://schemas.microsoft.com/office/drawing/2014/main" id="{D2CA40F4-D608-4612-843C-106B6D63A0DA}"/>
              </a:ext>
            </a:extLst>
          </p:cNvPr>
          <p:cNvSpPr>
            <a:spLocks noChangeArrowheads="1"/>
          </p:cNvSpPr>
          <p:nvPr/>
        </p:nvSpPr>
        <p:spPr bwMode="auto">
          <a:xfrm>
            <a:off x="3976688"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10000</a:t>
            </a:r>
            <a:endParaRPr lang="en-US" altLang="en-US">
              <a:latin typeface="Book Antiqua" panose="02040602050305030304" pitchFamily="18" charset="0"/>
            </a:endParaRPr>
          </a:p>
        </p:txBody>
      </p:sp>
      <p:sp>
        <p:nvSpPr>
          <p:cNvPr id="12310" name="Line 29">
            <a:extLst>
              <a:ext uri="{FF2B5EF4-FFF2-40B4-BE49-F238E27FC236}">
                <a16:creationId xmlns:a16="http://schemas.microsoft.com/office/drawing/2014/main" id="{ED76BA38-A8B6-4B6F-ABE2-595CAD1CCE67}"/>
              </a:ext>
            </a:extLst>
          </p:cNvPr>
          <p:cNvSpPr>
            <a:spLocks noChangeShapeType="1"/>
          </p:cNvSpPr>
          <p:nvPr/>
        </p:nvSpPr>
        <p:spPr bwMode="auto">
          <a:xfrm flipV="1">
            <a:off x="5295900"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1" name="Rectangle 31">
            <a:extLst>
              <a:ext uri="{FF2B5EF4-FFF2-40B4-BE49-F238E27FC236}">
                <a16:creationId xmlns:a16="http://schemas.microsoft.com/office/drawing/2014/main" id="{FF6DCE24-1958-474C-9C8D-9B816B384A7E}"/>
              </a:ext>
            </a:extLst>
          </p:cNvPr>
          <p:cNvSpPr>
            <a:spLocks noChangeArrowheads="1"/>
          </p:cNvSpPr>
          <p:nvPr/>
        </p:nvSpPr>
        <p:spPr bwMode="auto">
          <a:xfrm>
            <a:off x="4983163"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15000</a:t>
            </a:r>
            <a:endParaRPr lang="en-US" altLang="en-US">
              <a:latin typeface="Book Antiqua" panose="02040602050305030304" pitchFamily="18" charset="0"/>
            </a:endParaRPr>
          </a:p>
        </p:txBody>
      </p:sp>
      <p:sp>
        <p:nvSpPr>
          <p:cNvPr id="12312" name="Line 32">
            <a:extLst>
              <a:ext uri="{FF2B5EF4-FFF2-40B4-BE49-F238E27FC236}">
                <a16:creationId xmlns:a16="http://schemas.microsoft.com/office/drawing/2014/main" id="{169DD4A9-64C9-4A29-82F5-A7B771AF8C9B}"/>
              </a:ext>
            </a:extLst>
          </p:cNvPr>
          <p:cNvSpPr>
            <a:spLocks noChangeShapeType="1"/>
          </p:cNvSpPr>
          <p:nvPr/>
        </p:nvSpPr>
        <p:spPr bwMode="auto">
          <a:xfrm flipV="1">
            <a:off x="6300788"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3" name="Rectangle 34">
            <a:extLst>
              <a:ext uri="{FF2B5EF4-FFF2-40B4-BE49-F238E27FC236}">
                <a16:creationId xmlns:a16="http://schemas.microsoft.com/office/drawing/2014/main" id="{E7852B4A-2DC8-46DD-BB8E-8B1EFFB6ADDE}"/>
              </a:ext>
            </a:extLst>
          </p:cNvPr>
          <p:cNvSpPr>
            <a:spLocks noChangeArrowheads="1"/>
          </p:cNvSpPr>
          <p:nvPr/>
        </p:nvSpPr>
        <p:spPr bwMode="auto">
          <a:xfrm>
            <a:off x="5988050" y="6051550"/>
            <a:ext cx="725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 20000</a:t>
            </a:r>
            <a:endParaRPr lang="en-US" altLang="en-US" dirty="0">
              <a:latin typeface="Book Antiqua" panose="02040602050305030304" pitchFamily="18" charset="0"/>
            </a:endParaRPr>
          </a:p>
        </p:txBody>
      </p:sp>
      <p:sp>
        <p:nvSpPr>
          <p:cNvPr id="12314" name="Line 35">
            <a:extLst>
              <a:ext uri="{FF2B5EF4-FFF2-40B4-BE49-F238E27FC236}">
                <a16:creationId xmlns:a16="http://schemas.microsoft.com/office/drawing/2014/main" id="{3CF6E370-EB68-418E-BDF2-86A0C6689789}"/>
              </a:ext>
            </a:extLst>
          </p:cNvPr>
          <p:cNvSpPr>
            <a:spLocks noChangeShapeType="1"/>
          </p:cNvSpPr>
          <p:nvPr/>
        </p:nvSpPr>
        <p:spPr bwMode="auto">
          <a:xfrm flipV="1">
            <a:off x="7307263" y="5875338"/>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5" name="Rectangle 37">
            <a:extLst>
              <a:ext uri="{FF2B5EF4-FFF2-40B4-BE49-F238E27FC236}">
                <a16:creationId xmlns:a16="http://schemas.microsoft.com/office/drawing/2014/main" id="{AD9B9692-86C4-4230-A05A-B3BFBF398249}"/>
              </a:ext>
            </a:extLst>
          </p:cNvPr>
          <p:cNvSpPr>
            <a:spLocks noChangeArrowheads="1"/>
          </p:cNvSpPr>
          <p:nvPr/>
        </p:nvSpPr>
        <p:spPr bwMode="auto">
          <a:xfrm>
            <a:off x="6992938" y="6051550"/>
            <a:ext cx="7254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25000</a:t>
            </a:r>
            <a:endParaRPr lang="en-US" altLang="en-US">
              <a:latin typeface="Book Antiqua" panose="02040602050305030304" pitchFamily="18" charset="0"/>
            </a:endParaRPr>
          </a:p>
        </p:txBody>
      </p:sp>
      <p:sp>
        <p:nvSpPr>
          <p:cNvPr id="12316" name="Line 38">
            <a:extLst>
              <a:ext uri="{FF2B5EF4-FFF2-40B4-BE49-F238E27FC236}">
                <a16:creationId xmlns:a16="http://schemas.microsoft.com/office/drawing/2014/main" id="{623ACCA7-70F4-4360-B1DF-04244DE21B3B}"/>
              </a:ext>
            </a:extLst>
          </p:cNvPr>
          <p:cNvSpPr>
            <a:spLocks noChangeShapeType="1"/>
          </p:cNvSpPr>
          <p:nvPr/>
        </p:nvSpPr>
        <p:spPr bwMode="auto">
          <a:xfrm flipV="1">
            <a:off x="8312150" y="5875338"/>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17" name="Rectangle 41">
            <a:extLst>
              <a:ext uri="{FF2B5EF4-FFF2-40B4-BE49-F238E27FC236}">
                <a16:creationId xmlns:a16="http://schemas.microsoft.com/office/drawing/2014/main" id="{43857A4C-555A-4C34-88BB-1CA491ADF553}"/>
              </a:ext>
            </a:extLst>
          </p:cNvPr>
          <p:cNvSpPr>
            <a:spLocks noChangeArrowheads="1"/>
          </p:cNvSpPr>
          <p:nvPr/>
        </p:nvSpPr>
        <p:spPr bwMode="auto">
          <a:xfrm>
            <a:off x="2281238" y="1882775"/>
            <a:ext cx="6030912" cy="4084638"/>
          </a:xfrm>
          <a:prstGeom prst="rect">
            <a:avLst/>
          </a:prstGeom>
          <a:noFill/>
          <a:ln w="1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2318" name="Rectangle 42">
            <a:extLst>
              <a:ext uri="{FF2B5EF4-FFF2-40B4-BE49-F238E27FC236}">
                <a16:creationId xmlns:a16="http://schemas.microsoft.com/office/drawing/2014/main" id="{78E6C0DF-9FCA-4ECF-BE19-4BB3118ABCA8}"/>
              </a:ext>
            </a:extLst>
          </p:cNvPr>
          <p:cNvSpPr>
            <a:spLocks noChangeArrowheads="1"/>
          </p:cNvSpPr>
          <p:nvPr/>
        </p:nvSpPr>
        <p:spPr bwMode="auto">
          <a:xfrm>
            <a:off x="952500" y="1781175"/>
            <a:ext cx="12541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[Euro/MWh]</a:t>
            </a:r>
            <a:endParaRPr lang="en-US" altLang="en-US" dirty="0">
              <a:latin typeface="Book Antiqua" panose="02040602050305030304" pitchFamily="18" charset="0"/>
            </a:endParaRPr>
          </a:p>
        </p:txBody>
      </p:sp>
      <p:sp>
        <p:nvSpPr>
          <p:cNvPr id="12319" name="Rectangle 43">
            <a:extLst>
              <a:ext uri="{FF2B5EF4-FFF2-40B4-BE49-F238E27FC236}">
                <a16:creationId xmlns:a16="http://schemas.microsoft.com/office/drawing/2014/main" id="{AF81040D-8DF6-4523-8604-F89B9251B77E}"/>
              </a:ext>
            </a:extLst>
          </p:cNvPr>
          <p:cNvSpPr>
            <a:spLocks noChangeArrowheads="1"/>
          </p:cNvSpPr>
          <p:nvPr/>
        </p:nvSpPr>
        <p:spPr bwMode="auto">
          <a:xfrm>
            <a:off x="8051800" y="6035675"/>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[MWh]</a:t>
            </a:r>
            <a:endParaRPr lang="en-US" altLang="en-US">
              <a:latin typeface="Book Antiqua" panose="02040602050305030304" pitchFamily="18" charset="0"/>
            </a:endParaRPr>
          </a:p>
        </p:txBody>
      </p:sp>
      <p:sp>
        <p:nvSpPr>
          <p:cNvPr id="12320" name="Rectangle 45">
            <a:extLst>
              <a:ext uri="{FF2B5EF4-FFF2-40B4-BE49-F238E27FC236}">
                <a16:creationId xmlns:a16="http://schemas.microsoft.com/office/drawing/2014/main" id="{1D491B8F-1C25-46C0-8F2D-E8C56AC1528B}"/>
              </a:ext>
            </a:extLst>
          </p:cNvPr>
          <p:cNvSpPr>
            <a:spLocks noChangeArrowheads="1"/>
          </p:cNvSpPr>
          <p:nvPr/>
        </p:nvSpPr>
        <p:spPr bwMode="auto">
          <a:xfrm>
            <a:off x="3274579" y="2522538"/>
            <a:ext cx="9105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Demand</a:t>
            </a:r>
            <a:endParaRPr lang="en-US" altLang="en-US" dirty="0">
              <a:latin typeface="Book Antiqua" panose="02040602050305030304" pitchFamily="18" charset="0"/>
            </a:endParaRPr>
          </a:p>
        </p:txBody>
      </p:sp>
      <p:sp>
        <p:nvSpPr>
          <p:cNvPr id="12321" name="Freeform 47">
            <a:extLst>
              <a:ext uri="{FF2B5EF4-FFF2-40B4-BE49-F238E27FC236}">
                <a16:creationId xmlns:a16="http://schemas.microsoft.com/office/drawing/2014/main" id="{87ADA3E4-60F9-4113-A1C1-5332825FA32E}"/>
              </a:ext>
            </a:extLst>
          </p:cNvPr>
          <p:cNvSpPr>
            <a:spLocks/>
          </p:cNvSpPr>
          <p:nvPr/>
        </p:nvSpPr>
        <p:spPr bwMode="auto">
          <a:xfrm>
            <a:off x="6284913" y="5457825"/>
            <a:ext cx="725487" cy="509588"/>
          </a:xfrm>
          <a:custGeom>
            <a:avLst/>
            <a:gdLst>
              <a:gd name="T0" fmla="*/ 2147483646 w 1829"/>
              <a:gd name="T1" fmla="*/ 2147483646 h 1281"/>
              <a:gd name="T2" fmla="*/ 2147483646 w 1829"/>
              <a:gd name="T3" fmla="*/ 2147483646 h 1281"/>
              <a:gd name="T4" fmla="*/ 2147483646 w 1829"/>
              <a:gd name="T5" fmla="*/ 2147483646 h 1281"/>
              <a:gd name="T6" fmla="*/ 2147483646 w 1829"/>
              <a:gd name="T7" fmla="*/ 2147483646 h 1281"/>
              <a:gd name="T8" fmla="*/ 2147483646 w 1829"/>
              <a:gd name="T9" fmla="*/ 2147483646 h 1281"/>
              <a:gd name="T10" fmla="*/ 2147483646 w 1829"/>
              <a:gd name="T11" fmla="*/ 2147483646 h 1281"/>
              <a:gd name="T12" fmla="*/ 2147483646 w 1829"/>
              <a:gd name="T13" fmla="*/ 2147483646 h 1281"/>
              <a:gd name="T14" fmla="*/ 2147483646 w 1829"/>
              <a:gd name="T15" fmla="*/ 2147483646 h 1281"/>
              <a:gd name="T16" fmla="*/ 2147483646 w 1829"/>
              <a:gd name="T17" fmla="*/ 2147483646 h 1281"/>
              <a:gd name="T18" fmla="*/ 2147483646 w 1829"/>
              <a:gd name="T19" fmla="*/ 2147483646 h 1281"/>
              <a:gd name="T20" fmla="*/ 2147483646 w 1829"/>
              <a:gd name="T21" fmla="*/ 2147483646 h 1281"/>
              <a:gd name="T22" fmla="*/ 2147483646 w 1829"/>
              <a:gd name="T23" fmla="*/ 2147483646 h 1281"/>
              <a:gd name="T24" fmla="*/ 2147483646 w 1829"/>
              <a:gd name="T25" fmla="*/ 2147483646 h 1281"/>
              <a:gd name="T26" fmla="*/ 2147483646 w 1829"/>
              <a:gd name="T27" fmla="*/ 2147483646 h 1281"/>
              <a:gd name="T28" fmla="*/ 2147483646 w 1829"/>
              <a:gd name="T29" fmla="*/ 2147483646 h 1281"/>
              <a:gd name="T30" fmla="*/ 2147483646 w 1829"/>
              <a:gd name="T31" fmla="*/ 2147483646 h 1281"/>
              <a:gd name="T32" fmla="*/ 2147483646 w 1829"/>
              <a:gd name="T33" fmla="*/ 2147483646 h 1281"/>
              <a:gd name="T34" fmla="*/ 2147483646 w 1829"/>
              <a:gd name="T35" fmla="*/ 2147483646 h 1281"/>
              <a:gd name="T36" fmla="*/ 2147483646 w 1829"/>
              <a:gd name="T37" fmla="*/ 2147483646 h 1281"/>
              <a:gd name="T38" fmla="*/ 2147483646 w 1829"/>
              <a:gd name="T39" fmla="*/ 2147483646 h 1281"/>
              <a:gd name="T40" fmla="*/ 2147483646 w 1829"/>
              <a:gd name="T41" fmla="*/ 2147483646 h 1281"/>
              <a:gd name="T42" fmla="*/ 2147483646 w 1829"/>
              <a:gd name="T43" fmla="*/ 2147483646 h 1281"/>
              <a:gd name="T44" fmla="*/ 2147483646 w 1829"/>
              <a:gd name="T45" fmla="*/ 2147483646 h 1281"/>
              <a:gd name="T46" fmla="*/ 2147483646 w 1829"/>
              <a:gd name="T47" fmla="*/ 2147483646 h 1281"/>
              <a:gd name="T48" fmla="*/ 2147483646 w 1829"/>
              <a:gd name="T49" fmla="*/ 2147483646 h 1281"/>
              <a:gd name="T50" fmla="*/ 2147483646 w 1829"/>
              <a:gd name="T51" fmla="*/ 2147483646 h 1281"/>
              <a:gd name="T52" fmla="*/ 2147483646 w 1829"/>
              <a:gd name="T53" fmla="*/ 2147483646 h 1281"/>
              <a:gd name="T54" fmla="*/ 2147483646 w 1829"/>
              <a:gd name="T55" fmla="*/ 2147483646 h 1281"/>
              <a:gd name="T56" fmla="*/ 2147483646 w 1829"/>
              <a:gd name="T57" fmla="*/ 2147483646 h 1281"/>
              <a:gd name="T58" fmla="*/ 2147483646 w 1829"/>
              <a:gd name="T59" fmla="*/ 2147483646 h 1281"/>
              <a:gd name="T60" fmla="*/ 2147483646 w 1829"/>
              <a:gd name="T61" fmla="*/ 2147483646 h 1281"/>
              <a:gd name="T62" fmla="*/ 2147483646 w 1829"/>
              <a:gd name="T63" fmla="*/ 2147483646 h 1281"/>
              <a:gd name="T64" fmla="*/ 2147483646 w 1829"/>
              <a:gd name="T65" fmla="*/ 2147483646 h 1281"/>
              <a:gd name="T66" fmla="*/ 2147483646 w 1829"/>
              <a:gd name="T67" fmla="*/ 2147483646 h 1281"/>
              <a:gd name="T68" fmla="*/ 2147483646 w 1829"/>
              <a:gd name="T69" fmla="*/ 2147483646 h 1281"/>
              <a:gd name="T70" fmla="*/ 2147483646 w 1829"/>
              <a:gd name="T71" fmla="*/ 2147483646 h 1281"/>
              <a:gd name="T72" fmla="*/ 2147483646 w 1829"/>
              <a:gd name="T73" fmla="*/ 2147483646 h 1281"/>
              <a:gd name="T74" fmla="*/ 2147483646 w 1829"/>
              <a:gd name="T75" fmla="*/ 2147483646 h 1281"/>
              <a:gd name="T76" fmla="*/ 2147483646 w 1829"/>
              <a:gd name="T77" fmla="*/ 2147483646 h 1281"/>
              <a:gd name="T78" fmla="*/ 2147483646 w 1829"/>
              <a:gd name="T79" fmla="*/ 2147483646 h 1281"/>
              <a:gd name="T80" fmla="*/ 2147483646 w 1829"/>
              <a:gd name="T81" fmla="*/ 2147483646 h 1281"/>
              <a:gd name="T82" fmla="*/ 2147483646 w 1829"/>
              <a:gd name="T83" fmla="*/ 2147483646 h 1281"/>
              <a:gd name="T84" fmla="*/ 2147483646 w 1829"/>
              <a:gd name="T85" fmla="*/ 2147483646 h 1281"/>
              <a:gd name="T86" fmla="*/ 2147483646 w 1829"/>
              <a:gd name="T87" fmla="*/ 2147483646 h 1281"/>
              <a:gd name="T88" fmla="*/ 2147483646 w 1829"/>
              <a:gd name="T89" fmla="*/ 2147483646 h 1281"/>
              <a:gd name="T90" fmla="*/ 2147483646 w 1829"/>
              <a:gd name="T91" fmla="*/ 2147483646 h 1281"/>
              <a:gd name="T92" fmla="*/ 2147483646 w 1829"/>
              <a:gd name="T93" fmla="*/ 2147483646 h 1281"/>
              <a:gd name="T94" fmla="*/ 2147483646 w 1829"/>
              <a:gd name="T95" fmla="*/ 2147483646 h 1281"/>
              <a:gd name="T96" fmla="*/ 2147483646 w 1829"/>
              <a:gd name="T97" fmla="*/ 2147483646 h 1281"/>
              <a:gd name="T98" fmla="*/ 2147483646 w 1829"/>
              <a:gd name="T99" fmla="*/ 2147483646 h 1281"/>
              <a:gd name="T100" fmla="*/ 0 w 1829"/>
              <a:gd name="T101" fmla="*/ 2147483646 h 1281"/>
              <a:gd name="T102" fmla="*/ 0 w 1829"/>
              <a:gd name="T103" fmla="*/ 0 h 1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1281"/>
              <a:gd name="T158" fmla="*/ 1829 w 1829"/>
              <a:gd name="T159" fmla="*/ 1281 h 1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1281">
                <a:moveTo>
                  <a:pt x="1829" y="1281"/>
                </a:moveTo>
                <a:lnTo>
                  <a:pt x="1715" y="1281"/>
                </a:lnTo>
                <a:lnTo>
                  <a:pt x="1715" y="1240"/>
                </a:lnTo>
                <a:lnTo>
                  <a:pt x="1684" y="1240"/>
                </a:lnTo>
                <a:lnTo>
                  <a:pt x="1684" y="1220"/>
                </a:lnTo>
                <a:lnTo>
                  <a:pt x="1657" y="1220"/>
                </a:lnTo>
                <a:lnTo>
                  <a:pt x="1657" y="1210"/>
                </a:lnTo>
                <a:lnTo>
                  <a:pt x="1552" y="1210"/>
                </a:lnTo>
                <a:lnTo>
                  <a:pt x="1552" y="1198"/>
                </a:lnTo>
                <a:lnTo>
                  <a:pt x="1446" y="1198"/>
                </a:lnTo>
                <a:lnTo>
                  <a:pt x="1446" y="1115"/>
                </a:lnTo>
                <a:lnTo>
                  <a:pt x="1397" y="1115"/>
                </a:lnTo>
                <a:lnTo>
                  <a:pt x="1397" y="949"/>
                </a:lnTo>
                <a:lnTo>
                  <a:pt x="1362" y="949"/>
                </a:lnTo>
                <a:lnTo>
                  <a:pt x="1362" y="617"/>
                </a:lnTo>
                <a:lnTo>
                  <a:pt x="1338" y="617"/>
                </a:lnTo>
                <a:lnTo>
                  <a:pt x="1338" y="463"/>
                </a:lnTo>
                <a:lnTo>
                  <a:pt x="1334" y="463"/>
                </a:lnTo>
                <a:lnTo>
                  <a:pt x="1334" y="444"/>
                </a:lnTo>
                <a:lnTo>
                  <a:pt x="1333" y="444"/>
                </a:lnTo>
                <a:lnTo>
                  <a:pt x="1333" y="433"/>
                </a:lnTo>
                <a:lnTo>
                  <a:pt x="1251" y="433"/>
                </a:lnTo>
                <a:lnTo>
                  <a:pt x="1251" y="431"/>
                </a:lnTo>
                <a:lnTo>
                  <a:pt x="1181" y="431"/>
                </a:lnTo>
                <a:lnTo>
                  <a:pt x="1181" y="430"/>
                </a:lnTo>
                <a:lnTo>
                  <a:pt x="1108" y="430"/>
                </a:lnTo>
                <a:lnTo>
                  <a:pt x="1108" y="429"/>
                </a:lnTo>
                <a:lnTo>
                  <a:pt x="1028" y="429"/>
                </a:lnTo>
                <a:lnTo>
                  <a:pt x="1028" y="424"/>
                </a:lnTo>
                <a:lnTo>
                  <a:pt x="916" y="424"/>
                </a:lnTo>
                <a:lnTo>
                  <a:pt x="916" y="405"/>
                </a:lnTo>
                <a:lnTo>
                  <a:pt x="758" y="405"/>
                </a:lnTo>
                <a:lnTo>
                  <a:pt x="758" y="400"/>
                </a:lnTo>
                <a:lnTo>
                  <a:pt x="707" y="400"/>
                </a:lnTo>
                <a:lnTo>
                  <a:pt x="707" y="396"/>
                </a:lnTo>
                <a:lnTo>
                  <a:pt x="645" y="396"/>
                </a:lnTo>
                <a:lnTo>
                  <a:pt x="645" y="386"/>
                </a:lnTo>
                <a:lnTo>
                  <a:pt x="505" y="386"/>
                </a:lnTo>
                <a:lnTo>
                  <a:pt x="505" y="308"/>
                </a:lnTo>
                <a:lnTo>
                  <a:pt x="411" y="308"/>
                </a:lnTo>
                <a:lnTo>
                  <a:pt x="411" y="269"/>
                </a:lnTo>
                <a:lnTo>
                  <a:pt x="375" y="269"/>
                </a:lnTo>
                <a:lnTo>
                  <a:pt x="375" y="251"/>
                </a:lnTo>
                <a:lnTo>
                  <a:pt x="300" y="251"/>
                </a:lnTo>
                <a:lnTo>
                  <a:pt x="300" y="245"/>
                </a:lnTo>
                <a:lnTo>
                  <a:pt x="167" y="245"/>
                </a:lnTo>
                <a:lnTo>
                  <a:pt x="167" y="241"/>
                </a:lnTo>
                <a:lnTo>
                  <a:pt x="167" y="231"/>
                </a:lnTo>
                <a:lnTo>
                  <a:pt x="162" y="231"/>
                </a:lnTo>
                <a:lnTo>
                  <a:pt x="162" y="154"/>
                </a:lnTo>
                <a:lnTo>
                  <a:pt x="0" y="154"/>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2" name="Freeform 48">
            <a:extLst>
              <a:ext uri="{FF2B5EF4-FFF2-40B4-BE49-F238E27FC236}">
                <a16:creationId xmlns:a16="http://schemas.microsoft.com/office/drawing/2014/main" id="{3E0E7806-38C8-40AB-85CE-F6BE08F6DD67}"/>
              </a:ext>
            </a:extLst>
          </p:cNvPr>
          <p:cNvSpPr>
            <a:spLocks/>
          </p:cNvSpPr>
          <p:nvPr/>
        </p:nvSpPr>
        <p:spPr bwMode="auto">
          <a:xfrm>
            <a:off x="5413375" y="4914900"/>
            <a:ext cx="871538" cy="542925"/>
          </a:xfrm>
          <a:custGeom>
            <a:avLst/>
            <a:gdLst>
              <a:gd name="T0" fmla="*/ 2147483646 w 2197"/>
              <a:gd name="T1" fmla="*/ 2147483646 h 1370"/>
              <a:gd name="T2" fmla="*/ 2147483646 w 2197"/>
              <a:gd name="T3" fmla="*/ 2147483646 h 1370"/>
              <a:gd name="T4" fmla="*/ 2147483646 w 2197"/>
              <a:gd name="T5" fmla="*/ 2147483646 h 1370"/>
              <a:gd name="T6" fmla="*/ 2147483646 w 2197"/>
              <a:gd name="T7" fmla="*/ 2147483646 h 1370"/>
              <a:gd name="T8" fmla="*/ 2147483646 w 2197"/>
              <a:gd name="T9" fmla="*/ 2147483646 h 1370"/>
              <a:gd name="T10" fmla="*/ 2147483646 w 2197"/>
              <a:gd name="T11" fmla="*/ 2147483646 h 1370"/>
              <a:gd name="T12" fmla="*/ 2147483646 w 2197"/>
              <a:gd name="T13" fmla="*/ 2147483646 h 1370"/>
              <a:gd name="T14" fmla="*/ 2147483646 w 2197"/>
              <a:gd name="T15" fmla="*/ 2147483646 h 1370"/>
              <a:gd name="T16" fmla="*/ 2147483646 w 2197"/>
              <a:gd name="T17" fmla="*/ 2147483646 h 1370"/>
              <a:gd name="T18" fmla="*/ 2147483646 w 2197"/>
              <a:gd name="T19" fmla="*/ 2147483646 h 1370"/>
              <a:gd name="T20" fmla="*/ 2147483646 w 2197"/>
              <a:gd name="T21" fmla="*/ 2147483646 h 1370"/>
              <a:gd name="T22" fmla="*/ 2147483646 w 2197"/>
              <a:gd name="T23" fmla="*/ 2147483646 h 1370"/>
              <a:gd name="T24" fmla="*/ 2147483646 w 2197"/>
              <a:gd name="T25" fmla="*/ 2147483646 h 1370"/>
              <a:gd name="T26" fmla="*/ 2147483646 w 2197"/>
              <a:gd name="T27" fmla="*/ 2147483646 h 1370"/>
              <a:gd name="T28" fmla="*/ 2147483646 w 2197"/>
              <a:gd name="T29" fmla="*/ 2147483646 h 1370"/>
              <a:gd name="T30" fmla="*/ 2147483646 w 2197"/>
              <a:gd name="T31" fmla="*/ 2147483646 h 1370"/>
              <a:gd name="T32" fmla="*/ 2147483646 w 2197"/>
              <a:gd name="T33" fmla="*/ 2147483646 h 1370"/>
              <a:gd name="T34" fmla="*/ 2147483646 w 2197"/>
              <a:gd name="T35" fmla="*/ 2147483646 h 1370"/>
              <a:gd name="T36" fmla="*/ 2147483646 w 2197"/>
              <a:gd name="T37" fmla="*/ 2147483646 h 1370"/>
              <a:gd name="T38" fmla="*/ 2147483646 w 2197"/>
              <a:gd name="T39" fmla="*/ 2147483646 h 1370"/>
              <a:gd name="T40" fmla="*/ 2147483646 w 2197"/>
              <a:gd name="T41" fmla="*/ 2147483646 h 1370"/>
              <a:gd name="T42" fmla="*/ 2147483646 w 2197"/>
              <a:gd name="T43" fmla="*/ 2147483646 h 1370"/>
              <a:gd name="T44" fmla="*/ 2147483646 w 2197"/>
              <a:gd name="T45" fmla="*/ 2147483646 h 1370"/>
              <a:gd name="T46" fmla="*/ 2147483646 w 2197"/>
              <a:gd name="T47" fmla="*/ 2147483646 h 1370"/>
              <a:gd name="T48" fmla="*/ 2147483646 w 2197"/>
              <a:gd name="T49" fmla="*/ 2147483646 h 1370"/>
              <a:gd name="T50" fmla="*/ 2147483646 w 2197"/>
              <a:gd name="T51" fmla="*/ 2147483646 h 1370"/>
              <a:gd name="T52" fmla="*/ 2147483646 w 2197"/>
              <a:gd name="T53" fmla="*/ 2147483646 h 1370"/>
              <a:gd name="T54" fmla="*/ 2147483646 w 2197"/>
              <a:gd name="T55" fmla="*/ 2147483646 h 1370"/>
              <a:gd name="T56" fmla="*/ 2147483646 w 2197"/>
              <a:gd name="T57" fmla="*/ 2147483646 h 1370"/>
              <a:gd name="T58" fmla="*/ 2147483646 w 2197"/>
              <a:gd name="T59" fmla="*/ 2147483646 h 1370"/>
              <a:gd name="T60" fmla="*/ 2147483646 w 2197"/>
              <a:gd name="T61" fmla="*/ 2147483646 h 1370"/>
              <a:gd name="T62" fmla="*/ 2147483646 w 2197"/>
              <a:gd name="T63" fmla="*/ 2147483646 h 1370"/>
              <a:gd name="T64" fmla="*/ 2147483646 w 2197"/>
              <a:gd name="T65" fmla="*/ 2147483646 h 1370"/>
              <a:gd name="T66" fmla="*/ 2147483646 w 2197"/>
              <a:gd name="T67" fmla="*/ 2147483646 h 1370"/>
              <a:gd name="T68" fmla="*/ 2147483646 w 2197"/>
              <a:gd name="T69" fmla="*/ 2147483646 h 1370"/>
              <a:gd name="T70" fmla="*/ 2147483646 w 2197"/>
              <a:gd name="T71" fmla="*/ 2147483646 h 1370"/>
              <a:gd name="T72" fmla="*/ 2147483646 w 2197"/>
              <a:gd name="T73" fmla="*/ 2147483646 h 1370"/>
              <a:gd name="T74" fmla="*/ 2147483646 w 2197"/>
              <a:gd name="T75" fmla="*/ 2147483646 h 1370"/>
              <a:gd name="T76" fmla="*/ 2147483646 w 2197"/>
              <a:gd name="T77" fmla="*/ 2147483646 h 1370"/>
              <a:gd name="T78" fmla="*/ 2147483646 w 2197"/>
              <a:gd name="T79" fmla="*/ 2147483646 h 1370"/>
              <a:gd name="T80" fmla="*/ 2147483646 w 2197"/>
              <a:gd name="T81" fmla="*/ 2147483646 h 1370"/>
              <a:gd name="T82" fmla="*/ 2147483646 w 2197"/>
              <a:gd name="T83" fmla="*/ 2147483646 h 1370"/>
              <a:gd name="T84" fmla="*/ 2147483646 w 2197"/>
              <a:gd name="T85" fmla="*/ 2147483646 h 1370"/>
              <a:gd name="T86" fmla="*/ 2147483646 w 2197"/>
              <a:gd name="T87" fmla="*/ 2147483646 h 1370"/>
              <a:gd name="T88" fmla="*/ 2147483646 w 2197"/>
              <a:gd name="T89" fmla="*/ 2147483646 h 1370"/>
              <a:gd name="T90" fmla="*/ 2147483646 w 2197"/>
              <a:gd name="T91" fmla="*/ 2147483646 h 1370"/>
              <a:gd name="T92" fmla="*/ 2147483646 w 2197"/>
              <a:gd name="T93" fmla="*/ 2147483646 h 1370"/>
              <a:gd name="T94" fmla="*/ 2147483646 w 2197"/>
              <a:gd name="T95" fmla="*/ 2147483646 h 1370"/>
              <a:gd name="T96" fmla="*/ 2147483646 w 2197"/>
              <a:gd name="T97" fmla="*/ 2147483646 h 1370"/>
              <a:gd name="T98" fmla="*/ 2147483646 w 2197"/>
              <a:gd name="T99" fmla="*/ 2147483646 h 1370"/>
              <a:gd name="T100" fmla="*/ 2147483646 w 2197"/>
              <a:gd name="T101" fmla="*/ 0 h 1370"/>
              <a:gd name="T102" fmla="*/ 0 w 2197"/>
              <a:gd name="T103" fmla="*/ 0 h 1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7"/>
              <a:gd name="T157" fmla="*/ 0 h 1370"/>
              <a:gd name="T158" fmla="*/ 2197 w 2197"/>
              <a:gd name="T159" fmla="*/ 1370 h 13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7" h="1370">
                <a:moveTo>
                  <a:pt x="2197" y="1370"/>
                </a:moveTo>
                <a:lnTo>
                  <a:pt x="2081" y="1370"/>
                </a:lnTo>
                <a:lnTo>
                  <a:pt x="2081" y="1292"/>
                </a:lnTo>
                <a:lnTo>
                  <a:pt x="2015" y="1292"/>
                </a:lnTo>
                <a:lnTo>
                  <a:pt x="2015" y="1215"/>
                </a:lnTo>
                <a:lnTo>
                  <a:pt x="1892" y="1215"/>
                </a:lnTo>
                <a:lnTo>
                  <a:pt x="1892" y="1177"/>
                </a:lnTo>
                <a:lnTo>
                  <a:pt x="1745" y="1177"/>
                </a:lnTo>
                <a:lnTo>
                  <a:pt x="1745" y="1138"/>
                </a:lnTo>
                <a:lnTo>
                  <a:pt x="1631" y="1138"/>
                </a:lnTo>
                <a:lnTo>
                  <a:pt x="1631" y="1100"/>
                </a:lnTo>
                <a:lnTo>
                  <a:pt x="1505" y="1100"/>
                </a:lnTo>
                <a:lnTo>
                  <a:pt x="1505" y="1061"/>
                </a:lnTo>
                <a:lnTo>
                  <a:pt x="1383" y="1061"/>
                </a:lnTo>
                <a:lnTo>
                  <a:pt x="1383" y="1051"/>
                </a:lnTo>
                <a:lnTo>
                  <a:pt x="1320" y="1051"/>
                </a:lnTo>
                <a:lnTo>
                  <a:pt x="1320" y="1042"/>
                </a:lnTo>
                <a:lnTo>
                  <a:pt x="1276" y="1042"/>
                </a:lnTo>
                <a:lnTo>
                  <a:pt x="1276" y="1022"/>
                </a:lnTo>
                <a:lnTo>
                  <a:pt x="1170" y="1022"/>
                </a:lnTo>
                <a:lnTo>
                  <a:pt x="1170" y="984"/>
                </a:lnTo>
                <a:lnTo>
                  <a:pt x="1027" y="984"/>
                </a:lnTo>
                <a:lnTo>
                  <a:pt x="1027" y="964"/>
                </a:lnTo>
                <a:lnTo>
                  <a:pt x="1002" y="964"/>
                </a:lnTo>
                <a:lnTo>
                  <a:pt x="1002" y="945"/>
                </a:lnTo>
                <a:lnTo>
                  <a:pt x="895" y="945"/>
                </a:lnTo>
                <a:lnTo>
                  <a:pt x="895" y="906"/>
                </a:lnTo>
                <a:lnTo>
                  <a:pt x="764" y="906"/>
                </a:lnTo>
                <a:lnTo>
                  <a:pt x="764" y="753"/>
                </a:lnTo>
                <a:lnTo>
                  <a:pt x="685" y="753"/>
                </a:lnTo>
                <a:lnTo>
                  <a:pt x="685" y="598"/>
                </a:lnTo>
                <a:lnTo>
                  <a:pt x="658" y="598"/>
                </a:lnTo>
                <a:lnTo>
                  <a:pt x="658" y="443"/>
                </a:lnTo>
                <a:lnTo>
                  <a:pt x="609" y="443"/>
                </a:lnTo>
                <a:lnTo>
                  <a:pt x="609" y="289"/>
                </a:lnTo>
                <a:lnTo>
                  <a:pt x="572" y="289"/>
                </a:lnTo>
                <a:lnTo>
                  <a:pt x="572" y="250"/>
                </a:lnTo>
                <a:lnTo>
                  <a:pt x="552" y="250"/>
                </a:lnTo>
                <a:lnTo>
                  <a:pt x="552" y="231"/>
                </a:lnTo>
                <a:lnTo>
                  <a:pt x="531" y="231"/>
                </a:lnTo>
                <a:lnTo>
                  <a:pt x="531" y="212"/>
                </a:lnTo>
                <a:lnTo>
                  <a:pt x="388" y="212"/>
                </a:lnTo>
                <a:lnTo>
                  <a:pt x="388" y="134"/>
                </a:lnTo>
                <a:lnTo>
                  <a:pt x="272" y="134"/>
                </a:lnTo>
                <a:lnTo>
                  <a:pt x="272" y="58"/>
                </a:lnTo>
                <a:lnTo>
                  <a:pt x="241" y="58"/>
                </a:lnTo>
                <a:lnTo>
                  <a:pt x="241" y="19"/>
                </a:lnTo>
                <a:lnTo>
                  <a:pt x="139" y="19"/>
                </a:lnTo>
                <a:lnTo>
                  <a:pt x="139" y="9"/>
                </a:lnTo>
                <a:lnTo>
                  <a:pt x="37" y="9"/>
                </a:lnTo>
                <a:lnTo>
                  <a:pt x="37"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3" name="Freeform 49">
            <a:extLst>
              <a:ext uri="{FF2B5EF4-FFF2-40B4-BE49-F238E27FC236}">
                <a16:creationId xmlns:a16="http://schemas.microsoft.com/office/drawing/2014/main" id="{CAFAAD62-E2ED-45EF-8199-F4503A68E479}"/>
              </a:ext>
            </a:extLst>
          </p:cNvPr>
          <p:cNvSpPr>
            <a:spLocks/>
          </p:cNvSpPr>
          <p:nvPr/>
        </p:nvSpPr>
        <p:spPr bwMode="auto">
          <a:xfrm>
            <a:off x="4795838" y="4600575"/>
            <a:ext cx="617537" cy="314325"/>
          </a:xfrm>
          <a:custGeom>
            <a:avLst/>
            <a:gdLst>
              <a:gd name="T0" fmla="*/ 2147483646 w 1556"/>
              <a:gd name="T1" fmla="*/ 2147483646 h 791"/>
              <a:gd name="T2" fmla="*/ 2147483646 w 1556"/>
              <a:gd name="T3" fmla="*/ 2147483646 h 791"/>
              <a:gd name="T4" fmla="*/ 2147483646 w 1556"/>
              <a:gd name="T5" fmla="*/ 2147483646 h 791"/>
              <a:gd name="T6" fmla="*/ 2147483646 w 1556"/>
              <a:gd name="T7" fmla="*/ 2147483646 h 791"/>
              <a:gd name="T8" fmla="*/ 2147483646 w 1556"/>
              <a:gd name="T9" fmla="*/ 2147483646 h 791"/>
              <a:gd name="T10" fmla="*/ 2147483646 w 1556"/>
              <a:gd name="T11" fmla="*/ 2147483646 h 791"/>
              <a:gd name="T12" fmla="*/ 2147483646 w 1556"/>
              <a:gd name="T13" fmla="*/ 2147483646 h 791"/>
              <a:gd name="T14" fmla="*/ 2147483646 w 1556"/>
              <a:gd name="T15" fmla="*/ 2147483646 h 791"/>
              <a:gd name="T16" fmla="*/ 2147483646 w 1556"/>
              <a:gd name="T17" fmla="*/ 2147483646 h 791"/>
              <a:gd name="T18" fmla="*/ 2147483646 w 1556"/>
              <a:gd name="T19" fmla="*/ 2147483646 h 791"/>
              <a:gd name="T20" fmla="*/ 2147483646 w 1556"/>
              <a:gd name="T21" fmla="*/ 2147483646 h 791"/>
              <a:gd name="T22" fmla="*/ 2147483646 w 1556"/>
              <a:gd name="T23" fmla="*/ 2147483646 h 791"/>
              <a:gd name="T24" fmla="*/ 2147483646 w 1556"/>
              <a:gd name="T25" fmla="*/ 2147483646 h 791"/>
              <a:gd name="T26" fmla="*/ 2147483646 w 1556"/>
              <a:gd name="T27" fmla="*/ 2147483646 h 791"/>
              <a:gd name="T28" fmla="*/ 2147483646 w 1556"/>
              <a:gd name="T29" fmla="*/ 2147483646 h 791"/>
              <a:gd name="T30" fmla="*/ 2147483646 w 1556"/>
              <a:gd name="T31" fmla="*/ 2147483646 h 791"/>
              <a:gd name="T32" fmla="*/ 2147483646 w 1556"/>
              <a:gd name="T33" fmla="*/ 2147483646 h 791"/>
              <a:gd name="T34" fmla="*/ 2147483646 w 1556"/>
              <a:gd name="T35" fmla="*/ 2147483646 h 791"/>
              <a:gd name="T36" fmla="*/ 2147483646 w 1556"/>
              <a:gd name="T37" fmla="*/ 2147483646 h 791"/>
              <a:gd name="T38" fmla="*/ 2147483646 w 1556"/>
              <a:gd name="T39" fmla="*/ 2147483646 h 791"/>
              <a:gd name="T40" fmla="*/ 2147483646 w 1556"/>
              <a:gd name="T41" fmla="*/ 2147483646 h 791"/>
              <a:gd name="T42" fmla="*/ 2147483646 w 1556"/>
              <a:gd name="T43" fmla="*/ 2147483646 h 791"/>
              <a:gd name="T44" fmla="*/ 2147483646 w 1556"/>
              <a:gd name="T45" fmla="*/ 2147483646 h 791"/>
              <a:gd name="T46" fmla="*/ 2147483646 w 1556"/>
              <a:gd name="T47" fmla="*/ 2147483646 h 791"/>
              <a:gd name="T48" fmla="*/ 2147483646 w 1556"/>
              <a:gd name="T49" fmla="*/ 2147483646 h 791"/>
              <a:gd name="T50" fmla="*/ 2147483646 w 1556"/>
              <a:gd name="T51" fmla="*/ 2147483646 h 791"/>
              <a:gd name="T52" fmla="*/ 2147483646 w 1556"/>
              <a:gd name="T53" fmla="*/ 2147483646 h 791"/>
              <a:gd name="T54" fmla="*/ 2147483646 w 1556"/>
              <a:gd name="T55" fmla="*/ 2147483646 h 791"/>
              <a:gd name="T56" fmla="*/ 2147483646 w 1556"/>
              <a:gd name="T57" fmla="*/ 2147483646 h 791"/>
              <a:gd name="T58" fmla="*/ 2147483646 w 1556"/>
              <a:gd name="T59" fmla="*/ 2147483646 h 791"/>
              <a:gd name="T60" fmla="*/ 2147483646 w 1556"/>
              <a:gd name="T61" fmla="*/ 2147483646 h 791"/>
              <a:gd name="T62" fmla="*/ 2147483646 w 1556"/>
              <a:gd name="T63" fmla="*/ 2147483646 h 791"/>
              <a:gd name="T64" fmla="*/ 2147483646 w 1556"/>
              <a:gd name="T65" fmla="*/ 2147483646 h 791"/>
              <a:gd name="T66" fmla="*/ 2147483646 w 1556"/>
              <a:gd name="T67" fmla="*/ 2147483646 h 791"/>
              <a:gd name="T68" fmla="*/ 2147483646 w 1556"/>
              <a:gd name="T69" fmla="*/ 2147483646 h 791"/>
              <a:gd name="T70" fmla="*/ 2147483646 w 1556"/>
              <a:gd name="T71" fmla="*/ 2147483646 h 791"/>
              <a:gd name="T72" fmla="*/ 2147483646 w 1556"/>
              <a:gd name="T73" fmla="*/ 2147483646 h 791"/>
              <a:gd name="T74" fmla="*/ 2147483646 w 1556"/>
              <a:gd name="T75" fmla="*/ 2147483646 h 791"/>
              <a:gd name="T76" fmla="*/ 2147483646 w 1556"/>
              <a:gd name="T77" fmla="*/ 2147483646 h 791"/>
              <a:gd name="T78" fmla="*/ 2147483646 w 1556"/>
              <a:gd name="T79" fmla="*/ 2147483646 h 791"/>
              <a:gd name="T80" fmla="*/ 2147483646 w 1556"/>
              <a:gd name="T81" fmla="*/ 2147483646 h 791"/>
              <a:gd name="T82" fmla="*/ 2147483646 w 1556"/>
              <a:gd name="T83" fmla="*/ 2147483646 h 791"/>
              <a:gd name="T84" fmla="*/ 2147483646 w 1556"/>
              <a:gd name="T85" fmla="*/ 2147483646 h 791"/>
              <a:gd name="T86" fmla="*/ 2147483646 w 1556"/>
              <a:gd name="T87" fmla="*/ 2147483646 h 791"/>
              <a:gd name="T88" fmla="*/ 2147483646 w 1556"/>
              <a:gd name="T89" fmla="*/ 2147483646 h 791"/>
              <a:gd name="T90" fmla="*/ 2147483646 w 1556"/>
              <a:gd name="T91" fmla="*/ 2147483646 h 791"/>
              <a:gd name="T92" fmla="*/ 2147483646 w 1556"/>
              <a:gd name="T93" fmla="*/ 2147483646 h 791"/>
              <a:gd name="T94" fmla="*/ 2147483646 w 1556"/>
              <a:gd name="T95" fmla="*/ 2147483646 h 791"/>
              <a:gd name="T96" fmla="*/ 2147483646 w 1556"/>
              <a:gd name="T97" fmla="*/ 2147483646 h 791"/>
              <a:gd name="T98" fmla="*/ 2147483646 w 1556"/>
              <a:gd name="T99" fmla="*/ 2147483646 h 791"/>
              <a:gd name="T100" fmla="*/ 2147483646 w 1556"/>
              <a:gd name="T101" fmla="*/ 0 h 791"/>
              <a:gd name="T102" fmla="*/ 0 w 1556"/>
              <a:gd name="T103" fmla="*/ 0 h 7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6"/>
              <a:gd name="T157" fmla="*/ 0 h 791"/>
              <a:gd name="T158" fmla="*/ 1556 w 1556"/>
              <a:gd name="T159" fmla="*/ 791 h 7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6" h="791">
                <a:moveTo>
                  <a:pt x="1556" y="791"/>
                </a:moveTo>
                <a:lnTo>
                  <a:pt x="1556" y="772"/>
                </a:lnTo>
                <a:lnTo>
                  <a:pt x="1462" y="772"/>
                </a:lnTo>
                <a:lnTo>
                  <a:pt x="1462" y="769"/>
                </a:lnTo>
                <a:lnTo>
                  <a:pt x="1390" y="769"/>
                </a:lnTo>
                <a:lnTo>
                  <a:pt x="1390" y="767"/>
                </a:lnTo>
                <a:lnTo>
                  <a:pt x="1390" y="761"/>
                </a:lnTo>
                <a:lnTo>
                  <a:pt x="1388" y="761"/>
                </a:lnTo>
                <a:lnTo>
                  <a:pt x="1388" y="752"/>
                </a:lnTo>
                <a:lnTo>
                  <a:pt x="1385" y="752"/>
                </a:lnTo>
                <a:lnTo>
                  <a:pt x="1385" y="733"/>
                </a:lnTo>
                <a:lnTo>
                  <a:pt x="1313" y="733"/>
                </a:lnTo>
                <a:lnTo>
                  <a:pt x="1313" y="694"/>
                </a:lnTo>
                <a:lnTo>
                  <a:pt x="1313" y="617"/>
                </a:lnTo>
                <a:lnTo>
                  <a:pt x="1248" y="617"/>
                </a:lnTo>
                <a:lnTo>
                  <a:pt x="1248" y="578"/>
                </a:lnTo>
                <a:lnTo>
                  <a:pt x="1098" y="578"/>
                </a:lnTo>
                <a:lnTo>
                  <a:pt x="1098" y="539"/>
                </a:lnTo>
                <a:lnTo>
                  <a:pt x="1019" y="539"/>
                </a:lnTo>
                <a:lnTo>
                  <a:pt x="1019" y="463"/>
                </a:lnTo>
                <a:lnTo>
                  <a:pt x="940" y="463"/>
                </a:lnTo>
                <a:lnTo>
                  <a:pt x="940" y="386"/>
                </a:lnTo>
                <a:lnTo>
                  <a:pt x="932" y="386"/>
                </a:lnTo>
                <a:lnTo>
                  <a:pt x="932" y="366"/>
                </a:lnTo>
                <a:lnTo>
                  <a:pt x="895" y="366"/>
                </a:lnTo>
                <a:lnTo>
                  <a:pt x="895" y="356"/>
                </a:lnTo>
                <a:lnTo>
                  <a:pt x="756" y="356"/>
                </a:lnTo>
                <a:lnTo>
                  <a:pt x="756" y="352"/>
                </a:lnTo>
                <a:lnTo>
                  <a:pt x="708" y="352"/>
                </a:lnTo>
                <a:lnTo>
                  <a:pt x="708" y="347"/>
                </a:lnTo>
                <a:lnTo>
                  <a:pt x="692" y="347"/>
                </a:lnTo>
                <a:lnTo>
                  <a:pt x="692" y="308"/>
                </a:lnTo>
                <a:lnTo>
                  <a:pt x="691" y="308"/>
                </a:lnTo>
                <a:lnTo>
                  <a:pt x="691" y="306"/>
                </a:lnTo>
                <a:lnTo>
                  <a:pt x="688" y="306"/>
                </a:lnTo>
                <a:lnTo>
                  <a:pt x="688" y="304"/>
                </a:lnTo>
                <a:lnTo>
                  <a:pt x="665" y="304"/>
                </a:lnTo>
                <a:lnTo>
                  <a:pt x="665" y="298"/>
                </a:lnTo>
                <a:lnTo>
                  <a:pt x="665" y="289"/>
                </a:lnTo>
                <a:lnTo>
                  <a:pt x="665" y="270"/>
                </a:lnTo>
                <a:lnTo>
                  <a:pt x="541" y="270"/>
                </a:lnTo>
                <a:lnTo>
                  <a:pt x="541" y="231"/>
                </a:lnTo>
                <a:lnTo>
                  <a:pt x="382" y="231"/>
                </a:lnTo>
                <a:lnTo>
                  <a:pt x="382" y="153"/>
                </a:lnTo>
                <a:lnTo>
                  <a:pt x="220" y="153"/>
                </a:lnTo>
                <a:lnTo>
                  <a:pt x="220" y="77"/>
                </a:lnTo>
                <a:lnTo>
                  <a:pt x="74" y="77"/>
                </a:lnTo>
                <a:lnTo>
                  <a:pt x="74" y="38"/>
                </a:lnTo>
                <a:lnTo>
                  <a:pt x="32" y="38"/>
                </a:lnTo>
                <a:lnTo>
                  <a:pt x="32"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4" name="Freeform 51">
            <a:extLst>
              <a:ext uri="{FF2B5EF4-FFF2-40B4-BE49-F238E27FC236}">
                <a16:creationId xmlns:a16="http://schemas.microsoft.com/office/drawing/2014/main" id="{08F98F00-1E32-4280-B706-D75BB63EA660}"/>
              </a:ext>
            </a:extLst>
          </p:cNvPr>
          <p:cNvSpPr>
            <a:spLocks/>
          </p:cNvSpPr>
          <p:nvPr/>
        </p:nvSpPr>
        <p:spPr bwMode="auto">
          <a:xfrm>
            <a:off x="4365625" y="3314700"/>
            <a:ext cx="188913" cy="1120775"/>
          </a:xfrm>
          <a:custGeom>
            <a:avLst/>
            <a:gdLst>
              <a:gd name="T0" fmla="*/ 2147483646 w 479"/>
              <a:gd name="T1" fmla="*/ 2147483646 h 2825"/>
              <a:gd name="T2" fmla="*/ 2147483646 w 479"/>
              <a:gd name="T3" fmla="*/ 2147483646 h 2825"/>
              <a:gd name="T4" fmla="*/ 2147483646 w 479"/>
              <a:gd name="T5" fmla="*/ 2147483646 h 2825"/>
              <a:gd name="T6" fmla="*/ 2147483646 w 479"/>
              <a:gd name="T7" fmla="*/ 2147483646 h 2825"/>
              <a:gd name="T8" fmla="*/ 2147483646 w 479"/>
              <a:gd name="T9" fmla="*/ 2147483646 h 2825"/>
              <a:gd name="T10" fmla="*/ 2147483646 w 479"/>
              <a:gd name="T11" fmla="*/ 2147483646 h 2825"/>
              <a:gd name="T12" fmla="*/ 2147483646 w 479"/>
              <a:gd name="T13" fmla="*/ 2147483646 h 2825"/>
              <a:gd name="T14" fmla="*/ 2147483646 w 479"/>
              <a:gd name="T15" fmla="*/ 2147483646 h 2825"/>
              <a:gd name="T16" fmla="*/ 2147483646 w 479"/>
              <a:gd name="T17" fmla="*/ 2147483646 h 2825"/>
              <a:gd name="T18" fmla="*/ 2147483646 w 479"/>
              <a:gd name="T19" fmla="*/ 2147483646 h 2825"/>
              <a:gd name="T20" fmla="*/ 2147483646 w 479"/>
              <a:gd name="T21" fmla="*/ 2147483646 h 2825"/>
              <a:gd name="T22" fmla="*/ 2147483646 w 479"/>
              <a:gd name="T23" fmla="*/ 2147483646 h 2825"/>
              <a:gd name="T24" fmla="*/ 2147483646 w 479"/>
              <a:gd name="T25" fmla="*/ 2147483646 h 2825"/>
              <a:gd name="T26" fmla="*/ 2147483646 w 479"/>
              <a:gd name="T27" fmla="*/ 2147483646 h 2825"/>
              <a:gd name="T28" fmla="*/ 2147483646 w 479"/>
              <a:gd name="T29" fmla="*/ 2147483646 h 2825"/>
              <a:gd name="T30" fmla="*/ 2147483646 w 479"/>
              <a:gd name="T31" fmla="*/ 2147483646 h 2825"/>
              <a:gd name="T32" fmla="*/ 2147483646 w 479"/>
              <a:gd name="T33" fmla="*/ 2147483646 h 2825"/>
              <a:gd name="T34" fmla="*/ 2147483646 w 479"/>
              <a:gd name="T35" fmla="*/ 2147483646 h 2825"/>
              <a:gd name="T36" fmla="*/ 2147483646 w 479"/>
              <a:gd name="T37" fmla="*/ 2147483646 h 2825"/>
              <a:gd name="T38" fmla="*/ 2147483646 w 479"/>
              <a:gd name="T39" fmla="*/ 2147483646 h 2825"/>
              <a:gd name="T40" fmla="*/ 2147483646 w 479"/>
              <a:gd name="T41" fmla="*/ 2147483646 h 2825"/>
              <a:gd name="T42" fmla="*/ 2147483646 w 479"/>
              <a:gd name="T43" fmla="*/ 2147483646 h 2825"/>
              <a:gd name="T44" fmla="*/ 2147483646 w 479"/>
              <a:gd name="T45" fmla="*/ 2147483646 h 2825"/>
              <a:gd name="T46" fmla="*/ 2147483646 w 479"/>
              <a:gd name="T47" fmla="*/ 2147483646 h 2825"/>
              <a:gd name="T48" fmla="*/ 2147483646 w 479"/>
              <a:gd name="T49" fmla="*/ 2147483646 h 2825"/>
              <a:gd name="T50" fmla="*/ 2147483646 w 479"/>
              <a:gd name="T51" fmla="*/ 2147483646 h 2825"/>
              <a:gd name="T52" fmla="*/ 2147483646 w 479"/>
              <a:gd name="T53" fmla="*/ 2147483646 h 2825"/>
              <a:gd name="T54" fmla="*/ 2147483646 w 479"/>
              <a:gd name="T55" fmla="*/ 2147483646 h 2825"/>
              <a:gd name="T56" fmla="*/ 2147483646 w 479"/>
              <a:gd name="T57" fmla="*/ 2147483646 h 2825"/>
              <a:gd name="T58" fmla="*/ 2147483646 w 479"/>
              <a:gd name="T59" fmla="*/ 2147483646 h 2825"/>
              <a:gd name="T60" fmla="*/ 2147483646 w 479"/>
              <a:gd name="T61" fmla="*/ 2147483646 h 2825"/>
              <a:gd name="T62" fmla="*/ 2147483646 w 479"/>
              <a:gd name="T63" fmla="*/ 2147483646 h 2825"/>
              <a:gd name="T64" fmla="*/ 2147483646 w 479"/>
              <a:gd name="T65" fmla="*/ 2147483646 h 2825"/>
              <a:gd name="T66" fmla="*/ 2147483646 w 479"/>
              <a:gd name="T67" fmla="*/ 2147483646 h 2825"/>
              <a:gd name="T68" fmla="*/ 2147483646 w 479"/>
              <a:gd name="T69" fmla="*/ 2147483646 h 2825"/>
              <a:gd name="T70" fmla="*/ 2147483646 w 479"/>
              <a:gd name="T71" fmla="*/ 2147483646 h 2825"/>
              <a:gd name="T72" fmla="*/ 2147483646 w 479"/>
              <a:gd name="T73" fmla="*/ 2147483646 h 2825"/>
              <a:gd name="T74" fmla="*/ 2147483646 w 479"/>
              <a:gd name="T75" fmla="*/ 2147483646 h 2825"/>
              <a:gd name="T76" fmla="*/ 2147483646 w 479"/>
              <a:gd name="T77" fmla="*/ 2147483646 h 2825"/>
              <a:gd name="T78" fmla="*/ 2147483646 w 479"/>
              <a:gd name="T79" fmla="*/ 2147483646 h 2825"/>
              <a:gd name="T80" fmla="*/ 2147483646 w 479"/>
              <a:gd name="T81" fmla="*/ 2147483646 h 2825"/>
              <a:gd name="T82" fmla="*/ 2147483646 w 479"/>
              <a:gd name="T83" fmla="*/ 2147483646 h 2825"/>
              <a:gd name="T84" fmla="*/ 2147483646 w 479"/>
              <a:gd name="T85" fmla="*/ 2147483646 h 2825"/>
              <a:gd name="T86" fmla="*/ 2147483646 w 479"/>
              <a:gd name="T87" fmla="*/ 2147483646 h 2825"/>
              <a:gd name="T88" fmla="*/ 2147483646 w 479"/>
              <a:gd name="T89" fmla="*/ 2147483646 h 2825"/>
              <a:gd name="T90" fmla="*/ 2147483646 w 479"/>
              <a:gd name="T91" fmla="*/ 2147483646 h 2825"/>
              <a:gd name="T92" fmla="*/ 2147483646 w 479"/>
              <a:gd name="T93" fmla="*/ 2147483646 h 2825"/>
              <a:gd name="T94" fmla="*/ 2147483646 w 479"/>
              <a:gd name="T95" fmla="*/ 2147483646 h 2825"/>
              <a:gd name="T96" fmla="*/ 2147483646 w 479"/>
              <a:gd name="T97" fmla="*/ 2147483646 h 2825"/>
              <a:gd name="T98" fmla="*/ 2147483646 w 479"/>
              <a:gd name="T99" fmla="*/ 2147483646 h 2825"/>
              <a:gd name="T100" fmla="*/ 2147483646 w 479"/>
              <a:gd name="T101" fmla="*/ 0 h 2825"/>
              <a:gd name="T102" fmla="*/ 0 w 479"/>
              <a:gd name="T103" fmla="*/ 0 h 2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2825"/>
              <a:gd name="T158" fmla="*/ 479 w 479"/>
              <a:gd name="T159" fmla="*/ 2825 h 2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2825">
                <a:moveTo>
                  <a:pt x="479" y="2825"/>
                </a:moveTo>
                <a:lnTo>
                  <a:pt x="479" y="2820"/>
                </a:lnTo>
                <a:lnTo>
                  <a:pt x="479" y="2809"/>
                </a:lnTo>
                <a:lnTo>
                  <a:pt x="479" y="2805"/>
                </a:lnTo>
                <a:lnTo>
                  <a:pt x="479" y="2799"/>
                </a:lnTo>
                <a:lnTo>
                  <a:pt x="479" y="2794"/>
                </a:lnTo>
                <a:lnTo>
                  <a:pt x="479" y="2789"/>
                </a:lnTo>
                <a:lnTo>
                  <a:pt x="479" y="2777"/>
                </a:lnTo>
                <a:lnTo>
                  <a:pt x="388" y="2777"/>
                </a:lnTo>
                <a:lnTo>
                  <a:pt x="388" y="2700"/>
                </a:lnTo>
                <a:lnTo>
                  <a:pt x="273" y="2700"/>
                </a:lnTo>
                <a:lnTo>
                  <a:pt x="273" y="2623"/>
                </a:lnTo>
                <a:lnTo>
                  <a:pt x="265" y="2623"/>
                </a:lnTo>
                <a:lnTo>
                  <a:pt x="265" y="2469"/>
                </a:lnTo>
                <a:lnTo>
                  <a:pt x="194" y="2469"/>
                </a:lnTo>
                <a:lnTo>
                  <a:pt x="194" y="2391"/>
                </a:lnTo>
                <a:lnTo>
                  <a:pt x="194" y="2314"/>
                </a:lnTo>
                <a:lnTo>
                  <a:pt x="194" y="2237"/>
                </a:lnTo>
                <a:lnTo>
                  <a:pt x="143" y="2237"/>
                </a:lnTo>
                <a:lnTo>
                  <a:pt x="143" y="2160"/>
                </a:lnTo>
                <a:lnTo>
                  <a:pt x="143" y="2083"/>
                </a:lnTo>
                <a:lnTo>
                  <a:pt x="143" y="2006"/>
                </a:lnTo>
                <a:lnTo>
                  <a:pt x="143" y="1852"/>
                </a:lnTo>
                <a:lnTo>
                  <a:pt x="128" y="1852"/>
                </a:lnTo>
                <a:lnTo>
                  <a:pt x="128" y="1813"/>
                </a:lnTo>
                <a:lnTo>
                  <a:pt x="128" y="1803"/>
                </a:lnTo>
                <a:lnTo>
                  <a:pt x="118" y="1803"/>
                </a:lnTo>
                <a:lnTo>
                  <a:pt x="118" y="1794"/>
                </a:lnTo>
                <a:lnTo>
                  <a:pt x="118" y="1774"/>
                </a:lnTo>
                <a:lnTo>
                  <a:pt x="118" y="1736"/>
                </a:lnTo>
                <a:lnTo>
                  <a:pt x="118" y="1697"/>
                </a:lnTo>
                <a:lnTo>
                  <a:pt x="118" y="1620"/>
                </a:lnTo>
                <a:lnTo>
                  <a:pt x="118" y="1581"/>
                </a:lnTo>
                <a:lnTo>
                  <a:pt x="118" y="1542"/>
                </a:lnTo>
                <a:lnTo>
                  <a:pt x="54" y="1542"/>
                </a:lnTo>
                <a:lnTo>
                  <a:pt x="54" y="1466"/>
                </a:lnTo>
                <a:lnTo>
                  <a:pt x="54" y="1388"/>
                </a:lnTo>
                <a:lnTo>
                  <a:pt x="54" y="1311"/>
                </a:lnTo>
                <a:lnTo>
                  <a:pt x="44" y="1311"/>
                </a:lnTo>
                <a:lnTo>
                  <a:pt x="44" y="1234"/>
                </a:lnTo>
                <a:lnTo>
                  <a:pt x="44" y="1156"/>
                </a:lnTo>
                <a:lnTo>
                  <a:pt x="44" y="1080"/>
                </a:lnTo>
                <a:lnTo>
                  <a:pt x="44" y="925"/>
                </a:lnTo>
                <a:lnTo>
                  <a:pt x="44" y="770"/>
                </a:lnTo>
                <a:lnTo>
                  <a:pt x="44" y="617"/>
                </a:lnTo>
                <a:lnTo>
                  <a:pt x="44" y="462"/>
                </a:lnTo>
                <a:lnTo>
                  <a:pt x="44" y="308"/>
                </a:lnTo>
                <a:lnTo>
                  <a:pt x="4" y="308"/>
                </a:lnTo>
                <a:lnTo>
                  <a:pt x="4" y="231"/>
                </a:lnTo>
                <a:lnTo>
                  <a:pt x="4" y="153"/>
                </a:lnTo>
                <a:lnTo>
                  <a:pt x="4"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5" name="Freeform 52">
            <a:extLst>
              <a:ext uri="{FF2B5EF4-FFF2-40B4-BE49-F238E27FC236}">
                <a16:creationId xmlns:a16="http://schemas.microsoft.com/office/drawing/2014/main" id="{5714A562-7D37-4D42-9F1C-7997CC96F56B}"/>
              </a:ext>
            </a:extLst>
          </p:cNvPr>
          <p:cNvSpPr>
            <a:spLocks/>
          </p:cNvSpPr>
          <p:nvPr/>
        </p:nvSpPr>
        <p:spPr bwMode="auto">
          <a:xfrm>
            <a:off x="4348163" y="1882775"/>
            <a:ext cx="17462" cy="1431925"/>
          </a:xfrm>
          <a:custGeom>
            <a:avLst/>
            <a:gdLst>
              <a:gd name="T0" fmla="*/ 2147483646 w 43"/>
              <a:gd name="T1" fmla="*/ 2147483646 h 3607"/>
              <a:gd name="T2" fmla="*/ 2147483646 w 43"/>
              <a:gd name="T3" fmla="*/ 2147483646 h 3607"/>
              <a:gd name="T4" fmla="*/ 2147483646 w 43"/>
              <a:gd name="T5" fmla="*/ 2147483646 h 3607"/>
              <a:gd name="T6" fmla="*/ 2147483646 w 43"/>
              <a:gd name="T7" fmla="*/ 2147483646 h 3607"/>
              <a:gd name="T8" fmla="*/ 2147483646 w 43"/>
              <a:gd name="T9" fmla="*/ 2147483646 h 3607"/>
              <a:gd name="T10" fmla="*/ 2147483646 w 43"/>
              <a:gd name="T11" fmla="*/ 2147483646 h 3607"/>
              <a:gd name="T12" fmla="*/ 0 w 43"/>
              <a:gd name="T13" fmla="*/ 2147483646 h 3607"/>
              <a:gd name="T14" fmla="*/ 0 w 43"/>
              <a:gd name="T15" fmla="*/ 0 h 360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607"/>
              <a:gd name="T26" fmla="*/ 43 w 43"/>
              <a:gd name="T27" fmla="*/ 3607 h 36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607">
                <a:moveTo>
                  <a:pt x="43" y="3607"/>
                </a:moveTo>
                <a:lnTo>
                  <a:pt x="43" y="3452"/>
                </a:lnTo>
                <a:lnTo>
                  <a:pt x="43" y="3012"/>
                </a:lnTo>
                <a:lnTo>
                  <a:pt x="43" y="2903"/>
                </a:lnTo>
                <a:lnTo>
                  <a:pt x="43" y="2793"/>
                </a:lnTo>
                <a:lnTo>
                  <a:pt x="43" y="2573"/>
                </a:lnTo>
                <a:lnTo>
                  <a:pt x="0" y="2573"/>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6" name="Rectangle 53">
            <a:extLst>
              <a:ext uri="{FF2B5EF4-FFF2-40B4-BE49-F238E27FC236}">
                <a16:creationId xmlns:a16="http://schemas.microsoft.com/office/drawing/2014/main" id="{728380E5-32DB-40CA-A02B-BD926EED4CEA}"/>
              </a:ext>
            </a:extLst>
          </p:cNvPr>
          <p:cNvSpPr>
            <a:spLocks noChangeArrowheads="1"/>
          </p:cNvSpPr>
          <p:nvPr/>
        </p:nvSpPr>
        <p:spPr bwMode="auto">
          <a:xfrm>
            <a:off x="5363618" y="2603500"/>
            <a:ext cx="769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dirty="0">
                <a:solidFill>
                  <a:srgbClr val="000000"/>
                </a:solidFill>
                <a:latin typeface="Arial" panose="020B0604020202020204" pitchFamily="34" charset="0"/>
              </a:rPr>
              <a:t>Supply</a:t>
            </a:r>
            <a:endParaRPr lang="en-US" altLang="en-US" dirty="0">
              <a:latin typeface="Book Antiqua" panose="02040602050305030304" pitchFamily="18" charset="0"/>
            </a:endParaRPr>
          </a:p>
        </p:txBody>
      </p:sp>
      <p:sp>
        <p:nvSpPr>
          <p:cNvPr id="12327" name="Freeform 62">
            <a:extLst>
              <a:ext uri="{FF2B5EF4-FFF2-40B4-BE49-F238E27FC236}">
                <a16:creationId xmlns:a16="http://schemas.microsoft.com/office/drawing/2014/main" id="{E5E20BA5-5CEC-49CE-B879-AB48C8EF0032}"/>
              </a:ext>
            </a:extLst>
          </p:cNvPr>
          <p:cNvSpPr>
            <a:spLocks/>
          </p:cNvSpPr>
          <p:nvPr/>
        </p:nvSpPr>
        <p:spPr bwMode="auto">
          <a:xfrm>
            <a:off x="4178300" y="5949950"/>
            <a:ext cx="1588" cy="17463"/>
          </a:xfrm>
          <a:custGeom>
            <a:avLst/>
            <a:gdLst>
              <a:gd name="T0" fmla="*/ 0 w 2"/>
              <a:gd name="T1" fmla="*/ 2147483646 h 44"/>
              <a:gd name="T2" fmla="*/ 2147483646 w 2"/>
              <a:gd name="T3" fmla="*/ 2147483646 h 44"/>
              <a:gd name="T4" fmla="*/ 2147483646 w 2"/>
              <a:gd name="T5" fmla="*/ 2147483646 h 44"/>
              <a:gd name="T6" fmla="*/ 2147483646 w 2"/>
              <a:gd name="T7" fmla="*/ 0 h 44"/>
              <a:gd name="T8" fmla="*/ 0 60000 65536"/>
              <a:gd name="T9" fmla="*/ 0 60000 65536"/>
              <a:gd name="T10" fmla="*/ 0 60000 65536"/>
              <a:gd name="T11" fmla="*/ 0 60000 65536"/>
              <a:gd name="T12" fmla="*/ 0 w 2"/>
              <a:gd name="T13" fmla="*/ 0 h 44"/>
              <a:gd name="T14" fmla="*/ 2 w 2"/>
              <a:gd name="T15" fmla="*/ 44 h 44"/>
            </a:gdLst>
            <a:ahLst/>
            <a:cxnLst>
              <a:cxn ang="T8">
                <a:pos x="T0" y="T1"/>
              </a:cxn>
              <a:cxn ang="T9">
                <a:pos x="T2" y="T3"/>
              </a:cxn>
              <a:cxn ang="T10">
                <a:pos x="T4" y="T5"/>
              </a:cxn>
              <a:cxn ang="T11">
                <a:pos x="T6" y="T7"/>
              </a:cxn>
            </a:cxnLst>
            <a:rect l="T12" t="T13" r="T14" b="T15"/>
            <a:pathLst>
              <a:path w="2" h="44">
                <a:moveTo>
                  <a:pt x="0" y="44"/>
                </a:moveTo>
                <a:lnTo>
                  <a:pt x="2" y="44"/>
                </a:lnTo>
                <a:lnTo>
                  <a:pt x="2" y="3"/>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8" name="Freeform 63">
            <a:extLst>
              <a:ext uri="{FF2B5EF4-FFF2-40B4-BE49-F238E27FC236}">
                <a16:creationId xmlns:a16="http://schemas.microsoft.com/office/drawing/2014/main" id="{8B78D22E-42C4-4B41-8856-B93225FEEF64}"/>
              </a:ext>
            </a:extLst>
          </p:cNvPr>
          <p:cNvSpPr>
            <a:spLocks/>
          </p:cNvSpPr>
          <p:nvPr/>
        </p:nvSpPr>
        <p:spPr bwMode="auto">
          <a:xfrm>
            <a:off x="4189413" y="5880100"/>
            <a:ext cx="9525" cy="23813"/>
          </a:xfrm>
          <a:custGeom>
            <a:avLst/>
            <a:gdLst>
              <a:gd name="T0" fmla="*/ 0 w 23"/>
              <a:gd name="T1" fmla="*/ 2147483646 h 62"/>
              <a:gd name="T2" fmla="*/ 0 w 23"/>
              <a:gd name="T3" fmla="*/ 2147483646 h 62"/>
              <a:gd name="T4" fmla="*/ 2147483646 w 23"/>
              <a:gd name="T5" fmla="*/ 2147483646 h 62"/>
              <a:gd name="T6" fmla="*/ 2147483646 w 23"/>
              <a:gd name="T7" fmla="*/ 0 h 62"/>
              <a:gd name="T8" fmla="*/ 0 60000 65536"/>
              <a:gd name="T9" fmla="*/ 0 60000 65536"/>
              <a:gd name="T10" fmla="*/ 0 60000 65536"/>
              <a:gd name="T11" fmla="*/ 0 60000 65536"/>
              <a:gd name="T12" fmla="*/ 0 w 23"/>
              <a:gd name="T13" fmla="*/ 0 h 62"/>
              <a:gd name="T14" fmla="*/ 23 w 23"/>
              <a:gd name="T15" fmla="*/ 62 h 62"/>
            </a:gdLst>
            <a:ahLst/>
            <a:cxnLst>
              <a:cxn ang="T8">
                <a:pos x="T0" y="T1"/>
              </a:cxn>
              <a:cxn ang="T9">
                <a:pos x="T2" y="T3"/>
              </a:cxn>
              <a:cxn ang="T10">
                <a:pos x="T4" y="T5"/>
              </a:cxn>
              <a:cxn ang="T11">
                <a:pos x="T6" y="T7"/>
              </a:cxn>
            </a:cxnLst>
            <a:rect l="T12" t="T13" r="T14" b="T15"/>
            <a:pathLst>
              <a:path w="23" h="62">
                <a:moveTo>
                  <a:pt x="0" y="62"/>
                </a:moveTo>
                <a:lnTo>
                  <a:pt x="0" y="54"/>
                </a:lnTo>
                <a:lnTo>
                  <a:pt x="23" y="54"/>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29" name="Line 64">
            <a:extLst>
              <a:ext uri="{FF2B5EF4-FFF2-40B4-BE49-F238E27FC236}">
                <a16:creationId xmlns:a16="http://schemas.microsoft.com/office/drawing/2014/main" id="{BBDA329D-FE10-4FCE-B887-829A182030DC}"/>
              </a:ext>
            </a:extLst>
          </p:cNvPr>
          <p:cNvSpPr>
            <a:spLocks noChangeShapeType="1"/>
          </p:cNvSpPr>
          <p:nvPr/>
        </p:nvSpPr>
        <p:spPr bwMode="auto">
          <a:xfrm flipV="1">
            <a:off x="4205288" y="5795963"/>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0" name="Line 65">
            <a:extLst>
              <a:ext uri="{FF2B5EF4-FFF2-40B4-BE49-F238E27FC236}">
                <a16:creationId xmlns:a16="http://schemas.microsoft.com/office/drawing/2014/main" id="{2B05E6B4-4032-4308-B7CB-5405879A1A17}"/>
              </a:ext>
            </a:extLst>
          </p:cNvPr>
          <p:cNvSpPr>
            <a:spLocks noChangeShapeType="1"/>
          </p:cNvSpPr>
          <p:nvPr/>
        </p:nvSpPr>
        <p:spPr bwMode="auto">
          <a:xfrm flipV="1">
            <a:off x="4205288" y="570547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1" name="Freeform 66">
            <a:extLst>
              <a:ext uri="{FF2B5EF4-FFF2-40B4-BE49-F238E27FC236}">
                <a16:creationId xmlns:a16="http://schemas.microsoft.com/office/drawing/2014/main" id="{00C0036D-F572-4258-AA67-C5EA51B75CAA}"/>
              </a:ext>
            </a:extLst>
          </p:cNvPr>
          <p:cNvSpPr>
            <a:spLocks/>
          </p:cNvSpPr>
          <p:nvPr/>
        </p:nvSpPr>
        <p:spPr bwMode="auto">
          <a:xfrm>
            <a:off x="4206875" y="5618163"/>
            <a:ext cx="1588" cy="33337"/>
          </a:xfrm>
          <a:custGeom>
            <a:avLst/>
            <a:gdLst>
              <a:gd name="T0" fmla="*/ 0 w 1"/>
              <a:gd name="T1" fmla="*/ 2147483646 h 85"/>
              <a:gd name="T2" fmla="*/ 0 w 1"/>
              <a:gd name="T3" fmla="*/ 2147483646 h 85"/>
              <a:gd name="T4" fmla="*/ 0 w 1"/>
              <a:gd name="T5" fmla="*/ 2147483646 h 85"/>
              <a:gd name="T6" fmla="*/ 0 w 1"/>
              <a:gd name="T7" fmla="*/ 2147483646 h 85"/>
              <a:gd name="T8" fmla="*/ 0 w 1"/>
              <a:gd name="T9" fmla="*/ 2147483646 h 85"/>
              <a:gd name="T10" fmla="*/ 0 w 1"/>
              <a:gd name="T11" fmla="*/ 2147483646 h 85"/>
              <a:gd name="T12" fmla="*/ 0 w 1"/>
              <a:gd name="T13" fmla="*/ 2147483646 h 85"/>
              <a:gd name="T14" fmla="*/ 2147483646 w 1"/>
              <a:gd name="T15" fmla="*/ 2147483646 h 85"/>
              <a:gd name="T16" fmla="*/ 2147483646 w 1"/>
              <a:gd name="T17" fmla="*/ 2147483646 h 85"/>
              <a:gd name="T18" fmla="*/ 2147483646 w 1"/>
              <a:gd name="T19" fmla="*/ 2147483646 h 85"/>
              <a:gd name="T20" fmla="*/ 2147483646 w 1"/>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85"/>
              <a:gd name="T35" fmla="*/ 1 w 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85">
                <a:moveTo>
                  <a:pt x="0" y="85"/>
                </a:moveTo>
                <a:lnTo>
                  <a:pt x="0" y="62"/>
                </a:lnTo>
                <a:lnTo>
                  <a:pt x="0" y="43"/>
                </a:lnTo>
                <a:lnTo>
                  <a:pt x="0" y="32"/>
                </a:lnTo>
                <a:lnTo>
                  <a:pt x="0" y="30"/>
                </a:lnTo>
                <a:lnTo>
                  <a:pt x="0" y="29"/>
                </a:lnTo>
                <a:lnTo>
                  <a:pt x="0" y="28"/>
                </a:lnTo>
                <a:lnTo>
                  <a:pt x="1" y="28"/>
                </a:lnTo>
                <a:lnTo>
                  <a:pt x="1" y="23"/>
                </a:lnTo>
                <a:lnTo>
                  <a:pt x="1" y="4"/>
                </a:lnTo>
                <a:lnTo>
                  <a:pt x="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2" name="Freeform 67">
            <a:extLst>
              <a:ext uri="{FF2B5EF4-FFF2-40B4-BE49-F238E27FC236}">
                <a16:creationId xmlns:a16="http://schemas.microsoft.com/office/drawing/2014/main" id="{29BE59CD-09DB-4EB6-B02A-6B1837FB61F0}"/>
              </a:ext>
            </a:extLst>
          </p:cNvPr>
          <p:cNvSpPr>
            <a:spLocks/>
          </p:cNvSpPr>
          <p:nvPr/>
        </p:nvSpPr>
        <p:spPr bwMode="auto">
          <a:xfrm>
            <a:off x="4208463" y="5529263"/>
            <a:ext cx="1587" cy="33337"/>
          </a:xfrm>
          <a:custGeom>
            <a:avLst/>
            <a:gdLst>
              <a:gd name="T0" fmla="*/ 0 w 1588"/>
              <a:gd name="T1" fmla="*/ 2147483646 h 85"/>
              <a:gd name="T2" fmla="*/ 0 w 1588"/>
              <a:gd name="T3" fmla="*/ 2147483646 h 85"/>
              <a:gd name="T4" fmla="*/ 0 w 1588"/>
              <a:gd name="T5" fmla="*/ 2147483646 h 85"/>
              <a:gd name="T6" fmla="*/ 0 w 1588"/>
              <a:gd name="T7" fmla="*/ 2147483646 h 85"/>
              <a:gd name="T8" fmla="*/ 0 w 1588"/>
              <a:gd name="T9" fmla="*/ 2147483646 h 85"/>
              <a:gd name="T10" fmla="*/ 0 w 1588"/>
              <a:gd name="T11" fmla="*/ 0 h 85"/>
              <a:gd name="T12" fmla="*/ 0 60000 65536"/>
              <a:gd name="T13" fmla="*/ 0 60000 65536"/>
              <a:gd name="T14" fmla="*/ 0 60000 65536"/>
              <a:gd name="T15" fmla="*/ 0 60000 65536"/>
              <a:gd name="T16" fmla="*/ 0 60000 65536"/>
              <a:gd name="T17" fmla="*/ 0 60000 65536"/>
              <a:gd name="T18" fmla="*/ 0 w 1588"/>
              <a:gd name="T19" fmla="*/ 0 h 85"/>
              <a:gd name="T20" fmla="*/ 1588 w 158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588" h="85">
                <a:moveTo>
                  <a:pt x="0" y="85"/>
                </a:moveTo>
                <a:lnTo>
                  <a:pt x="0" y="75"/>
                </a:lnTo>
                <a:lnTo>
                  <a:pt x="0" y="69"/>
                </a:lnTo>
                <a:lnTo>
                  <a:pt x="0" y="65"/>
                </a:lnTo>
                <a:lnTo>
                  <a:pt x="0" y="55"/>
                </a:lnTo>
                <a:lnTo>
                  <a:pt x="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3" name="Freeform 68">
            <a:extLst>
              <a:ext uri="{FF2B5EF4-FFF2-40B4-BE49-F238E27FC236}">
                <a16:creationId xmlns:a16="http://schemas.microsoft.com/office/drawing/2014/main" id="{011E38C1-2FB1-4D9B-90F4-C8E567542E95}"/>
              </a:ext>
            </a:extLst>
          </p:cNvPr>
          <p:cNvSpPr>
            <a:spLocks/>
          </p:cNvSpPr>
          <p:nvPr/>
        </p:nvSpPr>
        <p:spPr bwMode="auto">
          <a:xfrm>
            <a:off x="4213225" y="5441950"/>
            <a:ext cx="1588" cy="33338"/>
          </a:xfrm>
          <a:custGeom>
            <a:avLst/>
            <a:gdLst>
              <a:gd name="T0" fmla="*/ 0 w 2"/>
              <a:gd name="T1" fmla="*/ 2147483646 h 83"/>
              <a:gd name="T2" fmla="*/ 0 w 2"/>
              <a:gd name="T3" fmla="*/ 2147483646 h 83"/>
              <a:gd name="T4" fmla="*/ 2147483646 w 2"/>
              <a:gd name="T5" fmla="*/ 2147483646 h 83"/>
              <a:gd name="T6" fmla="*/ 2147483646 w 2"/>
              <a:gd name="T7" fmla="*/ 0 h 83"/>
              <a:gd name="T8" fmla="*/ 0 60000 65536"/>
              <a:gd name="T9" fmla="*/ 0 60000 65536"/>
              <a:gd name="T10" fmla="*/ 0 60000 65536"/>
              <a:gd name="T11" fmla="*/ 0 60000 65536"/>
              <a:gd name="T12" fmla="*/ 0 w 2"/>
              <a:gd name="T13" fmla="*/ 0 h 83"/>
              <a:gd name="T14" fmla="*/ 2 w 2"/>
              <a:gd name="T15" fmla="*/ 83 h 83"/>
            </a:gdLst>
            <a:ahLst/>
            <a:cxnLst>
              <a:cxn ang="T8">
                <a:pos x="T0" y="T1"/>
              </a:cxn>
              <a:cxn ang="T9">
                <a:pos x="T2" y="T3"/>
              </a:cxn>
              <a:cxn ang="T10">
                <a:pos x="T4" y="T5"/>
              </a:cxn>
              <a:cxn ang="T11">
                <a:pos x="T6" y="T7"/>
              </a:cxn>
            </a:cxnLst>
            <a:rect l="T12" t="T13" r="T14" b="T15"/>
            <a:pathLst>
              <a:path w="2" h="83">
                <a:moveTo>
                  <a:pt x="0" y="83"/>
                </a:moveTo>
                <a:lnTo>
                  <a:pt x="0" y="40"/>
                </a:lnTo>
                <a:lnTo>
                  <a:pt x="2" y="40"/>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4" name="Freeform 69">
            <a:extLst>
              <a:ext uri="{FF2B5EF4-FFF2-40B4-BE49-F238E27FC236}">
                <a16:creationId xmlns:a16="http://schemas.microsoft.com/office/drawing/2014/main" id="{BC6E54D7-6903-47E9-9774-2316FC946CD8}"/>
              </a:ext>
            </a:extLst>
          </p:cNvPr>
          <p:cNvSpPr>
            <a:spLocks/>
          </p:cNvSpPr>
          <p:nvPr/>
        </p:nvSpPr>
        <p:spPr bwMode="auto">
          <a:xfrm>
            <a:off x="4224338" y="5372100"/>
            <a:ext cx="9525" cy="25400"/>
          </a:xfrm>
          <a:custGeom>
            <a:avLst/>
            <a:gdLst>
              <a:gd name="T0" fmla="*/ 0 w 23"/>
              <a:gd name="T1" fmla="*/ 2147483646 h 63"/>
              <a:gd name="T2" fmla="*/ 2147483646 w 23"/>
              <a:gd name="T3" fmla="*/ 2147483646 h 63"/>
              <a:gd name="T4" fmla="*/ 2147483646 w 23"/>
              <a:gd name="T5" fmla="*/ 2147483646 h 63"/>
              <a:gd name="T6" fmla="*/ 2147483646 w 23"/>
              <a:gd name="T7" fmla="*/ 0 h 63"/>
              <a:gd name="T8" fmla="*/ 0 60000 65536"/>
              <a:gd name="T9" fmla="*/ 0 60000 65536"/>
              <a:gd name="T10" fmla="*/ 0 60000 65536"/>
              <a:gd name="T11" fmla="*/ 0 60000 65536"/>
              <a:gd name="T12" fmla="*/ 0 w 23"/>
              <a:gd name="T13" fmla="*/ 0 h 63"/>
              <a:gd name="T14" fmla="*/ 23 w 23"/>
              <a:gd name="T15" fmla="*/ 63 h 63"/>
            </a:gdLst>
            <a:ahLst/>
            <a:cxnLst>
              <a:cxn ang="T8">
                <a:pos x="T0" y="T1"/>
              </a:cxn>
              <a:cxn ang="T9">
                <a:pos x="T2" y="T3"/>
              </a:cxn>
              <a:cxn ang="T10">
                <a:pos x="T4" y="T5"/>
              </a:cxn>
              <a:cxn ang="T11">
                <a:pos x="T6" y="T7"/>
              </a:cxn>
            </a:cxnLst>
            <a:rect l="T12" t="T13" r="T14" b="T15"/>
            <a:pathLst>
              <a:path w="23" h="63">
                <a:moveTo>
                  <a:pt x="0" y="63"/>
                </a:moveTo>
                <a:lnTo>
                  <a:pt x="23" y="63"/>
                </a:lnTo>
                <a:lnTo>
                  <a:pt x="23" y="25"/>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5" name="Freeform 70">
            <a:extLst>
              <a:ext uri="{FF2B5EF4-FFF2-40B4-BE49-F238E27FC236}">
                <a16:creationId xmlns:a16="http://schemas.microsoft.com/office/drawing/2014/main" id="{577FB3BD-C470-451A-8E2F-EA44B89C946C}"/>
              </a:ext>
            </a:extLst>
          </p:cNvPr>
          <p:cNvSpPr>
            <a:spLocks/>
          </p:cNvSpPr>
          <p:nvPr/>
        </p:nvSpPr>
        <p:spPr bwMode="auto">
          <a:xfrm>
            <a:off x="4238625" y="5294313"/>
            <a:ext cx="7938" cy="26987"/>
          </a:xfrm>
          <a:custGeom>
            <a:avLst/>
            <a:gdLst>
              <a:gd name="T0" fmla="*/ 0 w 21"/>
              <a:gd name="T1" fmla="*/ 2147483646 h 65"/>
              <a:gd name="T2" fmla="*/ 2147483646 w 21"/>
              <a:gd name="T3" fmla="*/ 2147483646 h 65"/>
              <a:gd name="T4" fmla="*/ 2147483646 w 21"/>
              <a:gd name="T5" fmla="*/ 2147483646 h 65"/>
              <a:gd name="T6" fmla="*/ 2147483646 w 21"/>
              <a:gd name="T7" fmla="*/ 2147483646 h 65"/>
              <a:gd name="T8" fmla="*/ 2147483646 w 21"/>
              <a:gd name="T9" fmla="*/ 0 h 65"/>
              <a:gd name="T10" fmla="*/ 0 60000 65536"/>
              <a:gd name="T11" fmla="*/ 0 60000 65536"/>
              <a:gd name="T12" fmla="*/ 0 60000 65536"/>
              <a:gd name="T13" fmla="*/ 0 60000 65536"/>
              <a:gd name="T14" fmla="*/ 0 60000 65536"/>
              <a:gd name="T15" fmla="*/ 0 w 21"/>
              <a:gd name="T16" fmla="*/ 0 h 65"/>
              <a:gd name="T17" fmla="*/ 21 w 21"/>
              <a:gd name="T18" fmla="*/ 65 h 65"/>
            </a:gdLst>
            <a:ahLst/>
            <a:cxnLst>
              <a:cxn ang="T10">
                <a:pos x="T0" y="T1"/>
              </a:cxn>
              <a:cxn ang="T11">
                <a:pos x="T2" y="T3"/>
              </a:cxn>
              <a:cxn ang="T12">
                <a:pos x="T4" y="T5"/>
              </a:cxn>
              <a:cxn ang="T13">
                <a:pos x="T6" y="T7"/>
              </a:cxn>
              <a:cxn ang="T14">
                <a:pos x="T8" y="T9"/>
              </a:cxn>
            </a:cxnLst>
            <a:rect l="T15" t="T16" r="T17" b="T18"/>
            <a:pathLst>
              <a:path w="21" h="65">
                <a:moveTo>
                  <a:pt x="0" y="65"/>
                </a:moveTo>
                <a:lnTo>
                  <a:pt x="21" y="65"/>
                </a:lnTo>
                <a:lnTo>
                  <a:pt x="21" y="27"/>
                </a:lnTo>
                <a:lnTo>
                  <a:pt x="21" y="7"/>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6" name="Line 71">
            <a:extLst>
              <a:ext uri="{FF2B5EF4-FFF2-40B4-BE49-F238E27FC236}">
                <a16:creationId xmlns:a16="http://schemas.microsoft.com/office/drawing/2014/main" id="{F71D733C-E5EF-4E67-914A-D7F15DEFE89B}"/>
              </a:ext>
            </a:extLst>
          </p:cNvPr>
          <p:cNvSpPr>
            <a:spLocks noChangeShapeType="1"/>
          </p:cNvSpPr>
          <p:nvPr/>
        </p:nvSpPr>
        <p:spPr bwMode="auto">
          <a:xfrm flipV="1">
            <a:off x="4270375" y="5227638"/>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7" name="Line 72">
            <a:extLst>
              <a:ext uri="{FF2B5EF4-FFF2-40B4-BE49-F238E27FC236}">
                <a16:creationId xmlns:a16="http://schemas.microsoft.com/office/drawing/2014/main" id="{86ABB2C2-2026-4B38-B8A3-740E5DA77798}"/>
              </a:ext>
            </a:extLst>
          </p:cNvPr>
          <p:cNvSpPr>
            <a:spLocks noChangeShapeType="1"/>
          </p:cNvSpPr>
          <p:nvPr/>
        </p:nvSpPr>
        <p:spPr bwMode="auto">
          <a:xfrm flipV="1">
            <a:off x="4286250" y="5153025"/>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38" name="Freeform 73">
            <a:extLst>
              <a:ext uri="{FF2B5EF4-FFF2-40B4-BE49-F238E27FC236}">
                <a16:creationId xmlns:a16="http://schemas.microsoft.com/office/drawing/2014/main" id="{258017E5-E3C2-417C-A4FC-A1893FCD9112}"/>
              </a:ext>
            </a:extLst>
          </p:cNvPr>
          <p:cNvSpPr>
            <a:spLocks/>
          </p:cNvSpPr>
          <p:nvPr/>
        </p:nvSpPr>
        <p:spPr bwMode="auto">
          <a:xfrm>
            <a:off x="4287838" y="5072063"/>
            <a:ext cx="6350" cy="26987"/>
          </a:xfrm>
          <a:custGeom>
            <a:avLst/>
            <a:gdLst>
              <a:gd name="T0" fmla="*/ 0 w 16"/>
              <a:gd name="T1" fmla="*/ 2147483646 h 70"/>
              <a:gd name="T2" fmla="*/ 0 w 16"/>
              <a:gd name="T3" fmla="*/ 2147483646 h 70"/>
              <a:gd name="T4" fmla="*/ 2147483646 w 16"/>
              <a:gd name="T5" fmla="*/ 2147483646 h 70"/>
              <a:gd name="T6" fmla="*/ 2147483646 w 16"/>
              <a:gd name="T7" fmla="*/ 0 h 70"/>
              <a:gd name="T8" fmla="*/ 0 60000 65536"/>
              <a:gd name="T9" fmla="*/ 0 60000 65536"/>
              <a:gd name="T10" fmla="*/ 0 60000 65536"/>
              <a:gd name="T11" fmla="*/ 0 60000 65536"/>
              <a:gd name="T12" fmla="*/ 0 w 16"/>
              <a:gd name="T13" fmla="*/ 0 h 70"/>
              <a:gd name="T14" fmla="*/ 16 w 16"/>
              <a:gd name="T15" fmla="*/ 70 h 70"/>
            </a:gdLst>
            <a:ahLst/>
            <a:cxnLst>
              <a:cxn ang="T8">
                <a:pos x="T0" y="T1"/>
              </a:cxn>
              <a:cxn ang="T9">
                <a:pos x="T2" y="T3"/>
              </a:cxn>
              <a:cxn ang="T10">
                <a:pos x="T4" y="T5"/>
              </a:cxn>
              <a:cxn ang="T11">
                <a:pos x="T6" y="T7"/>
              </a:cxn>
            </a:cxnLst>
            <a:rect l="T12" t="T13" r="T14" b="T15"/>
            <a:pathLst>
              <a:path w="16" h="70">
                <a:moveTo>
                  <a:pt x="0" y="70"/>
                </a:moveTo>
                <a:lnTo>
                  <a:pt x="0" y="47"/>
                </a:lnTo>
                <a:lnTo>
                  <a:pt x="16" y="47"/>
                </a:lnTo>
                <a:lnTo>
                  <a:pt x="1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39" name="Freeform 74">
            <a:extLst>
              <a:ext uri="{FF2B5EF4-FFF2-40B4-BE49-F238E27FC236}">
                <a16:creationId xmlns:a16="http://schemas.microsoft.com/office/drawing/2014/main" id="{C7C5E79A-9949-4F03-B639-8595A577CDD3}"/>
              </a:ext>
            </a:extLst>
          </p:cNvPr>
          <p:cNvSpPr>
            <a:spLocks/>
          </p:cNvSpPr>
          <p:nvPr/>
        </p:nvSpPr>
        <p:spPr bwMode="auto">
          <a:xfrm>
            <a:off x="4298950" y="5006975"/>
            <a:ext cx="20638" cy="12700"/>
          </a:xfrm>
          <a:custGeom>
            <a:avLst/>
            <a:gdLst>
              <a:gd name="T0" fmla="*/ 0 w 53"/>
              <a:gd name="T1" fmla="*/ 2147483646 h 32"/>
              <a:gd name="T2" fmla="*/ 0 w 53"/>
              <a:gd name="T3" fmla="*/ 2147483646 h 32"/>
              <a:gd name="T4" fmla="*/ 2147483646 w 53"/>
              <a:gd name="T5" fmla="*/ 2147483646 h 32"/>
              <a:gd name="T6" fmla="*/ 2147483646 w 53"/>
              <a:gd name="T7" fmla="*/ 0 h 32"/>
              <a:gd name="T8" fmla="*/ 2147483646 w 53"/>
              <a:gd name="T9" fmla="*/ 0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0" y="32"/>
                </a:moveTo>
                <a:lnTo>
                  <a:pt x="0" y="19"/>
                </a:lnTo>
                <a:lnTo>
                  <a:pt x="44" y="19"/>
                </a:lnTo>
                <a:lnTo>
                  <a:pt x="44" y="0"/>
                </a:lnTo>
                <a:lnTo>
                  <a:pt x="5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0" name="Freeform 75">
            <a:extLst>
              <a:ext uri="{FF2B5EF4-FFF2-40B4-BE49-F238E27FC236}">
                <a16:creationId xmlns:a16="http://schemas.microsoft.com/office/drawing/2014/main" id="{85F17E32-4B0B-47CF-A06C-1DDD32E4EBBE}"/>
              </a:ext>
            </a:extLst>
          </p:cNvPr>
          <p:cNvSpPr>
            <a:spLocks/>
          </p:cNvSpPr>
          <p:nvPr/>
        </p:nvSpPr>
        <p:spPr bwMode="auto">
          <a:xfrm>
            <a:off x="4341813" y="4951413"/>
            <a:ext cx="14287" cy="20637"/>
          </a:xfrm>
          <a:custGeom>
            <a:avLst/>
            <a:gdLst>
              <a:gd name="T0" fmla="*/ 0 w 34"/>
              <a:gd name="T1" fmla="*/ 2147483646 h 52"/>
              <a:gd name="T2" fmla="*/ 0 w 34"/>
              <a:gd name="T3" fmla="*/ 2147483646 h 52"/>
              <a:gd name="T4" fmla="*/ 2147483646 w 34"/>
              <a:gd name="T5" fmla="*/ 2147483646 h 52"/>
              <a:gd name="T6" fmla="*/ 2147483646 w 34"/>
              <a:gd name="T7" fmla="*/ 0 h 52"/>
              <a:gd name="T8" fmla="*/ 0 60000 65536"/>
              <a:gd name="T9" fmla="*/ 0 60000 65536"/>
              <a:gd name="T10" fmla="*/ 0 60000 65536"/>
              <a:gd name="T11" fmla="*/ 0 60000 65536"/>
              <a:gd name="T12" fmla="*/ 0 w 34"/>
              <a:gd name="T13" fmla="*/ 0 h 52"/>
              <a:gd name="T14" fmla="*/ 34 w 34"/>
              <a:gd name="T15" fmla="*/ 52 h 52"/>
            </a:gdLst>
            <a:ahLst/>
            <a:cxnLst>
              <a:cxn ang="T8">
                <a:pos x="T0" y="T1"/>
              </a:cxn>
              <a:cxn ang="T9">
                <a:pos x="T2" y="T3"/>
              </a:cxn>
              <a:cxn ang="T10">
                <a:pos x="T4" y="T5"/>
              </a:cxn>
              <a:cxn ang="T11">
                <a:pos x="T6" y="T7"/>
              </a:cxn>
            </a:cxnLst>
            <a:rect l="T12" t="T13" r="T14" b="T15"/>
            <a:pathLst>
              <a:path w="34" h="52">
                <a:moveTo>
                  <a:pt x="0" y="52"/>
                </a:moveTo>
                <a:lnTo>
                  <a:pt x="0" y="41"/>
                </a:lnTo>
                <a:lnTo>
                  <a:pt x="34" y="41"/>
                </a:lnTo>
                <a:lnTo>
                  <a:pt x="3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1" name="Freeform 76">
            <a:extLst>
              <a:ext uri="{FF2B5EF4-FFF2-40B4-BE49-F238E27FC236}">
                <a16:creationId xmlns:a16="http://schemas.microsoft.com/office/drawing/2014/main" id="{EAF3280C-46FA-4381-A856-A556DD456ADB}"/>
              </a:ext>
            </a:extLst>
          </p:cNvPr>
          <p:cNvSpPr>
            <a:spLocks/>
          </p:cNvSpPr>
          <p:nvPr/>
        </p:nvSpPr>
        <p:spPr bwMode="auto">
          <a:xfrm>
            <a:off x="4365625" y="4883150"/>
            <a:ext cx="11113" cy="22225"/>
          </a:xfrm>
          <a:custGeom>
            <a:avLst/>
            <a:gdLst>
              <a:gd name="T0" fmla="*/ 0 w 30"/>
              <a:gd name="T1" fmla="*/ 2147483646 h 56"/>
              <a:gd name="T2" fmla="*/ 2147483646 w 30"/>
              <a:gd name="T3" fmla="*/ 2147483646 h 56"/>
              <a:gd name="T4" fmla="*/ 2147483646 w 30"/>
              <a:gd name="T5" fmla="*/ 2147483646 h 56"/>
              <a:gd name="T6" fmla="*/ 2147483646 w 30"/>
              <a:gd name="T7" fmla="*/ 2147483646 h 56"/>
              <a:gd name="T8" fmla="*/ 2147483646 w 30"/>
              <a:gd name="T9" fmla="*/ 2147483646 h 56"/>
              <a:gd name="T10" fmla="*/ 2147483646 w 30"/>
              <a:gd name="T11" fmla="*/ 2147483646 h 56"/>
              <a:gd name="T12" fmla="*/ 2147483646 w 30"/>
              <a:gd name="T13" fmla="*/ 2147483646 h 56"/>
              <a:gd name="T14" fmla="*/ 2147483646 w 30"/>
              <a:gd name="T15" fmla="*/ 2147483646 h 56"/>
              <a:gd name="T16" fmla="*/ 2147483646 w 30"/>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6"/>
              <a:gd name="T29" fmla="*/ 30 w 3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6">
                <a:moveTo>
                  <a:pt x="0" y="56"/>
                </a:moveTo>
                <a:lnTo>
                  <a:pt x="8" y="56"/>
                </a:lnTo>
                <a:lnTo>
                  <a:pt x="8" y="50"/>
                </a:lnTo>
                <a:lnTo>
                  <a:pt x="8" y="41"/>
                </a:lnTo>
                <a:lnTo>
                  <a:pt x="25" y="41"/>
                </a:lnTo>
                <a:lnTo>
                  <a:pt x="25" y="22"/>
                </a:lnTo>
                <a:lnTo>
                  <a:pt x="30" y="22"/>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2" name="Freeform 77">
            <a:extLst>
              <a:ext uri="{FF2B5EF4-FFF2-40B4-BE49-F238E27FC236}">
                <a16:creationId xmlns:a16="http://schemas.microsoft.com/office/drawing/2014/main" id="{1684FD02-3C3F-499E-8C36-038A433C7715}"/>
              </a:ext>
            </a:extLst>
          </p:cNvPr>
          <p:cNvSpPr>
            <a:spLocks/>
          </p:cNvSpPr>
          <p:nvPr/>
        </p:nvSpPr>
        <p:spPr bwMode="auto">
          <a:xfrm>
            <a:off x="4395788" y="4822825"/>
            <a:ext cx="11112" cy="22225"/>
          </a:xfrm>
          <a:custGeom>
            <a:avLst/>
            <a:gdLst>
              <a:gd name="T0" fmla="*/ 0 w 26"/>
              <a:gd name="T1" fmla="*/ 2147483646 h 59"/>
              <a:gd name="T2" fmla="*/ 2147483646 w 26"/>
              <a:gd name="T3" fmla="*/ 2147483646 h 59"/>
              <a:gd name="T4" fmla="*/ 2147483646 w 26"/>
              <a:gd name="T5" fmla="*/ 2147483646 h 59"/>
              <a:gd name="T6" fmla="*/ 2147483646 w 26"/>
              <a:gd name="T7" fmla="*/ 2147483646 h 59"/>
              <a:gd name="T8" fmla="*/ 2147483646 w 26"/>
              <a:gd name="T9" fmla="*/ 0 h 59"/>
              <a:gd name="T10" fmla="*/ 0 60000 65536"/>
              <a:gd name="T11" fmla="*/ 0 60000 65536"/>
              <a:gd name="T12" fmla="*/ 0 60000 65536"/>
              <a:gd name="T13" fmla="*/ 0 60000 65536"/>
              <a:gd name="T14" fmla="*/ 0 60000 65536"/>
              <a:gd name="T15" fmla="*/ 0 w 26"/>
              <a:gd name="T16" fmla="*/ 0 h 59"/>
              <a:gd name="T17" fmla="*/ 26 w 26"/>
              <a:gd name="T18" fmla="*/ 59 h 59"/>
            </a:gdLst>
            <a:ahLst/>
            <a:cxnLst>
              <a:cxn ang="T10">
                <a:pos x="T0" y="T1"/>
              </a:cxn>
              <a:cxn ang="T11">
                <a:pos x="T2" y="T3"/>
              </a:cxn>
              <a:cxn ang="T12">
                <a:pos x="T4" y="T5"/>
              </a:cxn>
              <a:cxn ang="T13">
                <a:pos x="T6" y="T7"/>
              </a:cxn>
              <a:cxn ang="T14">
                <a:pos x="T8" y="T9"/>
              </a:cxn>
            </a:cxnLst>
            <a:rect l="T15" t="T16" r="T17" b="T18"/>
            <a:pathLst>
              <a:path w="26" h="59">
                <a:moveTo>
                  <a:pt x="0" y="59"/>
                </a:moveTo>
                <a:lnTo>
                  <a:pt x="16" y="59"/>
                </a:lnTo>
                <a:lnTo>
                  <a:pt x="16" y="20"/>
                </a:lnTo>
                <a:lnTo>
                  <a:pt x="26" y="20"/>
                </a:lnTo>
                <a:lnTo>
                  <a:pt x="2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3" name="Freeform 78">
            <a:extLst>
              <a:ext uri="{FF2B5EF4-FFF2-40B4-BE49-F238E27FC236}">
                <a16:creationId xmlns:a16="http://schemas.microsoft.com/office/drawing/2014/main" id="{F144B749-7F9D-47F2-BC09-17F9B9BBEEBA}"/>
              </a:ext>
            </a:extLst>
          </p:cNvPr>
          <p:cNvSpPr>
            <a:spLocks/>
          </p:cNvSpPr>
          <p:nvPr/>
        </p:nvSpPr>
        <p:spPr bwMode="auto">
          <a:xfrm>
            <a:off x="4419600" y="4746625"/>
            <a:ext cx="1588" cy="31750"/>
          </a:xfrm>
          <a:custGeom>
            <a:avLst/>
            <a:gdLst>
              <a:gd name="T0" fmla="*/ 0 w 4"/>
              <a:gd name="T1" fmla="*/ 2147483646 h 81"/>
              <a:gd name="T2" fmla="*/ 0 w 4"/>
              <a:gd name="T3" fmla="*/ 2147483646 h 81"/>
              <a:gd name="T4" fmla="*/ 2147483646 w 4"/>
              <a:gd name="T5" fmla="*/ 2147483646 h 81"/>
              <a:gd name="T6" fmla="*/ 2147483646 w 4"/>
              <a:gd name="T7" fmla="*/ 0 h 81"/>
              <a:gd name="T8" fmla="*/ 2147483646 w 4"/>
              <a:gd name="T9" fmla="*/ 0 h 81"/>
              <a:gd name="T10" fmla="*/ 0 60000 65536"/>
              <a:gd name="T11" fmla="*/ 0 60000 65536"/>
              <a:gd name="T12" fmla="*/ 0 60000 65536"/>
              <a:gd name="T13" fmla="*/ 0 60000 65536"/>
              <a:gd name="T14" fmla="*/ 0 60000 65536"/>
              <a:gd name="T15" fmla="*/ 0 w 4"/>
              <a:gd name="T16" fmla="*/ 0 h 81"/>
              <a:gd name="T17" fmla="*/ 4 w 4"/>
              <a:gd name="T18" fmla="*/ 81 h 81"/>
            </a:gdLst>
            <a:ahLst/>
            <a:cxnLst>
              <a:cxn ang="T10">
                <a:pos x="T0" y="T1"/>
              </a:cxn>
              <a:cxn ang="T11">
                <a:pos x="T2" y="T3"/>
              </a:cxn>
              <a:cxn ang="T12">
                <a:pos x="T4" y="T5"/>
              </a:cxn>
              <a:cxn ang="T13">
                <a:pos x="T6" y="T7"/>
              </a:cxn>
              <a:cxn ang="T14">
                <a:pos x="T8" y="T9"/>
              </a:cxn>
            </a:cxnLst>
            <a:rect l="T15" t="T16" r="T17" b="T18"/>
            <a:pathLst>
              <a:path w="4" h="81">
                <a:moveTo>
                  <a:pt x="0" y="81"/>
                </a:moveTo>
                <a:lnTo>
                  <a:pt x="0" y="20"/>
                </a:lnTo>
                <a:lnTo>
                  <a:pt x="3" y="20"/>
                </a:lnTo>
                <a:lnTo>
                  <a:pt x="3" y="0"/>
                </a:lnTo>
                <a:lnTo>
                  <a:pt x="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4" name="Freeform 79">
            <a:extLst>
              <a:ext uri="{FF2B5EF4-FFF2-40B4-BE49-F238E27FC236}">
                <a16:creationId xmlns:a16="http://schemas.microsoft.com/office/drawing/2014/main" id="{A9143E4C-5DD9-499C-AF76-8DE7F19A443E}"/>
              </a:ext>
            </a:extLst>
          </p:cNvPr>
          <p:cNvSpPr>
            <a:spLocks/>
          </p:cNvSpPr>
          <p:nvPr/>
        </p:nvSpPr>
        <p:spPr bwMode="auto">
          <a:xfrm>
            <a:off x="4454525" y="4711700"/>
            <a:ext cx="22225" cy="11113"/>
          </a:xfrm>
          <a:custGeom>
            <a:avLst/>
            <a:gdLst>
              <a:gd name="T0" fmla="*/ 0 w 57"/>
              <a:gd name="T1" fmla="*/ 2147483646 h 28"/>
              <a:gd name="T2" fmla="*/ 2147483646 w 57"/>
              <a:gd name="T3" fmla="*/ 2147483646 h 28"/>
              <a:gd name="T4" fmla="*/ 2147483646 w 57"/>
              <a:gd name="T5" fmla="*/ 2147483646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2147483646 w 5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8"/>
              <a:gd name="T35" fmla="*/ 57 w 5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8">
                <a:moveTo>
                  <a:pt x="0" y="28"/>
                </a:moveTo>
                <a:lnTo>
                  <a:pt x="14" y="28"/>
                </a:lnTo>
                <a:lnTo>
                  <a:pt x="14" y="26"/>
                </a:lnTo>
                <a:lnTo>
                  <a:pt x="51" y="26"/>
                </a:lnTo>
                <a:lnTo>
                  <a:pt x="51" y="24"/>
                </a:lnTo>
                <a:lnTo>
                  <a:pt x="52" y="24"/>
                </a:lnTo>
                <a:lnTo>
                  <a:pt x="52" y="18"/>
                </a:lnTo>
                <a:lnTo>
                  <a:pt x="53" y="18"/>
                </a:lnTo>
                <a:lnTo>
                  <a:pt x="53" y="9"/>
                </a:lnTo>
                <a:lnTo>
                  <a:pt x="57" y="9"/>
                </a:lnTo>
                <a:lnTo>
                  <a:pt x="5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5" name="Freeform 80">
            <a:extLst>
              <a:ext uri="{FF2B5EF4-FFF2-40B4-BE49-F238E27FC236}">
                <a16:creationId xmlns:a16="http://schemas.microsoft.com/office/drawing/2014/main" id="{F126ABCF-89D6-46E5-85B0-A22A9076523E}"/>
              </a:ext>
            </a:extLst>
          </p:cNvPr>
          <p:cNvSpPr>
            <a:spLocks/>
          </p:cNvSpPr>
          <p:nvPr/>
        </p:nvSpPr>
        <p:spPr bwMode="auto">
          <a:xfrm>
            <a:off x="4484688" y="4635500"/>
            <a:ext cx="4762" cy="26988"/>
          </a:xfrm>
          <a:custGeom>
            <a:avLst/>
            <a:gdLst>
              <a:gd name="T0" fmla="*/ 0 w 15"/>
              <a:gd name="T1" fmla="*/ 2147483646 h 71"/>
              <a:gd name="T2" fmla="*/ 0 w 15"/>
              <a:gd name="T3" fmla="*/ 2147483646 h 71"/>
              <a:gd name="T4" fmla="*/ 2147483646 w 15"/>
              <a:gd name="T5" fmla="*/ 2147483646 h 71"/>
              <a:gd name="T6" fmla="*/ 2147483646 w 15"/>
              <a:gd name="T7" fmla="*/ 0 h 71"/>
              <a:gd name="T8" fmla="*/ 0 60000 65536"/>
              <a:gd name="T9" fmla="*/ 0 60000 65536"/>
              <a:gd name="T10" fmla="*/ 0 60000 65536"/>
              <a:gd name="T11" fmla="*/ 0 60000 65536"/>
              <a:gd name="T12" fmla="*/ 0 w 15"/>
              <a:gd name="T13" fmla="*/ 0 h 71"/>
              <a:gd name="T14" fmla="*/ 15 w 15"/>
              <a:gd name="T15" fmla="*/ 71 h 71"/>
            </a:gdLst>
            <a:ahLst/>
            <a:cxnLst>
              <a:cxn ang="T8">
                <a:pos x="T0" y="T1"/>
              </a:cxn>
              <a:cxn ang="T9">
                <a:pos x="T2" y="T3"/>
              </a:cxn>
              <a:cxn ang="T10">
                <a:pos x="T4" y="T5"/>
              </a:cxn>
              <a:cxn ang="T11">
                <a:pos x="T6" y="T7"/>
              </a:cxn>
            </a:cxnLst>
            <a:rect l="T12" t="T13" r="T14" b="T15"/>
            <a:pathLst>
              <a:path w="15" h="71">
                <a:moveTo>
                  <a:pt x="0" y="71"/>
                </a:moveTo>
                <a:lnTo>
                  <a:pt x="0" y="68"/>
                </a:lnTo>
                <a:lnTo>
                  <a:pt x="15" y="68"/>
                </a:lnTo>
                <a:lnTo>
                  <a:pt x="15"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6" name="Freeform 81">
            <a:extLst>
              <a:ext uri="{FF2B5EF4-FFF2-40B4-BE49-F238E27FC236}">
                <a16:creationId xmlns:a16="http://schemas.microsoft.com/office/drawing/2014/main" id="{8BBC0F47-BE3B-4A4E-94F9-09165582E9EA}"/>
              </a:ext>
            </a:extLst>
          </p:cNvPr>
          <p:cNvSpPr>
            <a:spLocks/>
          </p:cNvSpPr>
          <p:nvPr/>
        </p:nvSpPr>
        <p:spPr bwMode="auto">
          <a:xfrm>
            <a:off x="4502150" y="4567238"/>
            <a:ext cx="9525" cy="22225"/>
          </a:xfrm>
          <a:custGeom>
            <a:avLst/>
            <a:gdLst>
              <a:gd name="T0" fmla="*/ 0 w 27"/>
              <a:gd name="T1" fmla="*/ 2147483646 h 58"/>
              <a:gd name="T2" fmla="*/ 0 w 27"/>
              <a:gd name="T3" fmla="*/ 2147483646 h 58"/>
              <a:gd name="T4" fmla="*/ 2147483646 w 27"/>
              <a:gd name="T5" fmla="*/ 2147483646 h 58"/>
              <a:gd name="T6" fmla="*/ 2147483646 w 27"/>
              <a:gd name="T7" fmla="*/ 2147483646 h 58"/>
              <a:gd name="T8" fmla="*/ 2147483646 w 27"/>
              <a:gd name="T9" fmla="*/ 2147483646 h 58"/>
              <a:gd name="T10" fmla="*/ 2147483646 w 27"/>
              <a:gd name="T11" fmla="*/ 2147483646 h 58"/>
              <a:gd name="T12" fmla="*/ 2147483646 w 27"/>
              <a:gd name="T13" fmla="*/ 2147483646 h 58"/>
              <a:gd name="T14" fmla="*/ 2147483646 w 27"/>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8"/>
              <a:gd name="T26" fmla="*/ 27 w 27"/>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8">
                <a:moveTo>
                  <a:pt x="0" y="58"/>
                </a:moveTo>
                <a:lnTo>
                  <a:pt x="0" y="49"/>
                </a:lnTo>
                <a:lnTo>
                  <a:pt x="5" y="49"/>
                </a:lnTo>
                <a:lnTo>
                  <a:pt x="5" y="31"/>
                </a:lnTo>
                <a:lnTo>
                  <a:pt x="9" y="31"/>
                </a:lnTo>
                <a:lnTo>
                  <a:pt x="9" y="13"/>
                </a:lnTo>
                <a:lnTo>
                  <a:pt x="27" y="13"/>
                </a:lnTo>
                <a:lnTo>
                  <a:pt x="2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7" name="Freeform 83">
            <a:extLst>
              <a:ext uri="{FF2B5EF4-FFF2-40B4-BE49-F238E27FC236}">
                <a16:creationId xmlns:a16="http://schemas.microsoft.com/office/drawing/2014/main" id="{3493760D-2073-4E74-A033-148D4BC6C122}"/>
              </a:ext>
            </a:extLst>
          </p:cNvPr>
          <p:cNvSpPr>
            <a:spLocks/>
          </p:cNvSpPr>
          <p:nvPr/>
        </p:nvSpPr>
        <p:spPr bwMode="auto">
          <a:xfrm>
            <a:off x="4568825" y="4449763"/>
            <a:ext cx="7938" cy="25400"/>
          </a:xfrm>
          <a:custGeom>
            <a:avLst/>
            <a:gdLst>
              <a:gd name="T0" fmla="*/ 0 w 20"/>
              <a:gd name="T1" fmla="*/ 2147483646 h 64"/>
              <a:gd name="T2" fmla="*/ 0 w 20"/>
              <a:gd name="T3" fmla="*/ 2147483646 h 64"/>
              <a:gd name="T4" fmla="*/ 2147483646 w 20"/>
              <a:gd name="T5" fmla="*/ 2147483646 h 64"/>
              <a:gd name="T6" fmla="*/ 2147483646 w 20"/>
              <a:gd name="T7" fmla="*/ 2147483646 h 64"/>
              <a:gd name="T8" fmla="*/ 2147483646 w 20"/>
              <a:gd name="T9" fmla="*/ 2147483646 h 64"/>
              <a:gd name="T10" fmla="*/ 2147483646 w 20"/>
              <a:gd name="T11" fmla="*/ 2147483646 h 64"/>
              <a:gd name="T12" fmla="*/ 2147483646 w 20"/>
              <a:gd name="T13" fmla="*/ 2147483646 h 64"/>
              <a:gd name="T14" fmla="*/ 2147483646 w 20"/>
              <a:gd name="T15" fmla="*/ 2147483646 h 64"/>
              <a:gd name="T16" fmla="*/ 2147483646 w 20"/>
              <a:gd name="T17" fmla="*/ 2147483646 h 64"/>
              <a:gd name="T18" fmla="*/ 2147483646 w 20"/>
              <a:gd name="T19" fmla="*/ 2147483646 h 64"/>
              <a:gd name="T20" fmla="*/ 2147483646 w 20"/>
              <a:gd name="T21" fmla="*/ 2147483646 h 64"/>
              <a:gd name="T22" fmla="*/ 2147483646 w 20"/>
              <a:gd name="T23" fmla="*/ 0 h 64"/>
              <a:gd name="T24" fmla="*/ 2147483646 w 2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64"/>
              <a:gd name="T41" fmla="*/ 20 w 20"/>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64">
                <a:moveTo>
                  <a:pt x="0" y="64"/>
                </a:moveTo>
                <a:lnTo>
                  <a:pt x="0" y="61"/>
                </a:lnTo>
                <a:lnTo>
                  <a:pt x="12" y="61"/>
                </a:lnTo>
                <a:lnTo>
                  <a:pt x="12" y="26"/>
                </a:lnTo>
                <a:lnTo>
                  <a:pt x="13" y="26"/>
                </a:lnTo>
                <a:lnTo>
                  <a:pt x="13" y="20"/>
                </a:lnTo>
                <a:lnTo>
                  <a:pt x="16" y="20"/>
                </a:lnTo>
                <a:lnTo>
                  <a:pt x="16" y="15"/>
                </a:lnTo>
                <a:lnTo>
                  <a:pt x="17" y="15"/>
                </a:lnTo>
                <a:lnTo>
                  <a:pt x="17" y="10"/>
                </a:lnTo>
                <a:lnTo>
                  <a:pt x="19" y="10"/>
                </a:lnTo>
                <a:lnTo>
                  <a:pt x="19" y="0"/>
                </a:lnTo>
                <a:lnTo>
                  <a:pt x="2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8" name="Freeform 84">
            <a:extLst>
              <a:ext uri="{FF2B5EF4-FFF2-40B4-BE49-F238E27FC236}">
                <a16:creationId xmlns:a16="http://schemas.microsoft.com/office/drawing/2014/main" id="{77206879-F96A-4D7C-93B4-096A19B25E69}"/>
              </a:ext>
            </a:extLst>
          </p:cNvPr>
          <p:cNvSpPr>
            <a:spLocks/>
          </p:cNvSpPr>
          <p:nvPr/>
        </p:nvSpPr>
        <p:spPr bwMode="auto">
          <a:xfrm>
            <a:off x="4603750" y="4413250"/>
            <a:ext cx="25400" cy="7938"/>
          </a:xfrm>
          <a:custGeom>
            <a:avLst/>
            <a:gdLst>
              <a:gd name="T0" fmla="*/ 0 w 63"/>
              <a:gd name="T1" fmla="*/ 2147483646 h 23"/>
              <a:gd name="T2" fmla="*/ 2147483646 w 63"/>
              <a:gd name="T3" fmla="*/ 2147483646 h 23"/>
              <a:gd name="T4" fmla="*/ 2147483646 w 63"/>
              <a:gd name="T5" fmla="*/ 2147483646 h 23"/>
              <a:gd name="T6" fmla="*/ 2147483646 w 63"/>
              <a:gd name="T7" fmla="*/ 2147483646 h 23"/>
              <a:gd name="T8" fmla="*/ 2147483646 w 63"/>
              <a:gd name="T9" fmla="*/ 0 h 23"/>
              <a:gd name="T10" fmla="*/ 0 60000 65536"/>
              <a:gd name="T11" fmla="*/ 0 60000 65536"/>
              <a:gd name="T12" fmla="*/ 0 60000 65536"/>
              <a:gd name="T13" fmla="*/ 0 60000 65536"/>
              <a:gd name="T14" fmla="*/ 0 60000 65536"/>
              <a:gd name="T15" fmla="*/ 0 w 63"/>
              <a:gd name="T16" fmla="*/ 0 h 23"/>
              <a:gd name="T17" fmla="*/ 63 w 63"/>
              <a:gd name="T18" fmla="*/ 23 h 23"/>
            </a:gdLst>
            <a:ahLst/>
            <a:cxnLst>
              <a:cxn ang="T10">
                <a:pos x="T0" y="T1"/>
              </a:cxn>
              <a:cxn ang="T11">
                <a:pos x="T2" y="T3"/>
              </a:cxn>
              <a:cxn ang="T12">
                <a:pos x="T4" y="T5"/>
              </a:cxn>
              <a:cxn ang="T13">
                <a:pos x="T6" y="T7"/>
              </a:cxn>
              <a:cxn ang="T14">
                <a:pos x="T8" y="T9"/>
              </a:cxn>
            </a:cxnLst>
            <a:rect l="T15" t="T16" r="T17" b="T18"/>
            <a:pathLst>
              <a:path w="63" h="23">
                <a:moveTo>
                  <a:pt x="0" y="23"/>
                </a:moveTo>
                <a:lnTo>
                  <a:pt x="1" y="23"/>
                </a:lnTo>
                <a:lnTo>
                  <a:pt x="1" y="11"/>
                </a:lnTo>
                <a:lnTo>
                  <a:pt x="63" y="11"/>
                </a:lnTo>
                <a:lnTo>
                  <a:pt x="6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49" name="Freeform 85">
            <a:extLst>
              <a:ext uri="{FF2B5EF4-FFF2-40B4-BE49-F238E27FC236}">
                <a16:creationId xmlns:a16="http://schemas.microsoft.com/office/drawing/2014/main" id="{68D4F8D0-063E-440A-B2EF-A9018E206798}"/>
              </a:ext>
            </a:extLst>
          </p:cNvPr>
          <p:cNvSpPr>
            <a:spLocks/>
          </p:cNvSpPr>
          <p:nvPr/>
        </p:nvSpPr>
        <p:spPr bwMode="auto">
          <a:xfrm>
            <a:off x="4638675" y="4351338"/>
            <a:ext cx="19050" cy="14287"/>
          </a:xfrm>
          <a:custGeom>
            <a:avLst/>
            <a:gdLst>
              <a:gd name="T0" fmla="*/ 0 w 47"/>
              <a:gd name="T1" fmla="*/ 2147483646 h 38"/>
              <a:gd name="T2" fmla="*/ 0 w 47"/>
              <a:gd name="T3" fmla="*/ 2147483646 h 38"/>
              <a:gd name="T4" fmla="*/ 2147483646 w 47"/>
              <a:gd name="T5" fmla="*/ 2147483646 h 38"/>
              <a:gd name="T6" fmla="*/ 2147483646 w 47"/>
              <a:gd name="T7" fmla="*/ 0 h 38"/>
              <a:gd name="T8" fmla="*/ 0 60000 65536"/>
              <a:gd name="T9" fmla="*/ 0 60000 65536"/>
              <a:gd name="T10" fmla="*/ 0 60000 65536"/>
              <a:gd name="T11" fmla="*/ 0 60000 65536"/>
              <a:gd name="T12" fmla="*/ 0 w 47"/>
              <a:gd name="T13" fmla="*/ 0 h 38"/>
              <a:gd name="T14" fmla="*/ 47 w 47"/>
              <a:gd name="T15" fmla="*/ 38 h 38"/>
            </a:gdLst>
            <a:ahLst/>
            <a:cxnLst>
              <a:cxn ang="T8">
                <a:pos x="T0" y="T1"/>
              </a:cxn>
              <a:cxn ang="T9">
                <a:pos x="T2" y="T3"/>
              </a:cxn>
              <a:cxn ang="T10">
                <a:pos x="T4" y="T5"/>
              </a:cxn>
              <a:cxn ang="T11">
                <a:pos x="T6" y="T7"/>
              </a:cxn>
            </a:cxnLst>
            <a:rect l="T12" t="T13" r="T14" b="T15"/>
            <a:pathLst>
              <a:path w="47" h="38">
                <a:moveTo>
                  <a:pt x="0" y="38"/>
                </a:moveTo>
                <a:lnTo>
                  <a:pt x="0" y="12"/>
                </a:lnTo>
                <a:lnTo>
                  <a:pt x="47" y="12"/>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0" name="Freeform 86">
            <a:extLst>
              <a:ext uri="{FF2B5EF4-FFF2-40B4-BE49-F238E27FC236}">
                <a16:creationId xmlns:a16="http://schemas.microsoft.com/office/drawing/2014/main" id="{C8BE162C-675F-4FC2-A77D-6CDC7ED5BCC2}"/>
              </a:ext>
            </a:extLst>
          </p:cNvPr>
          <p:cNvSpPr>
            <a:spLocks/>
          </p:cNvSpPr>
          <p:nvPr/>
        </p:nvSpPr>
        <p:spPr bwMode="auto">
          <a:xfrm>
            <a:off x="4657725" y="4275138"/>
            <a:ext cx="14288" cy="19050"/>
          </a:xfrm>
          <a:custGeom>
            <a:avLst/>
            <a:gdLst>
              <a:gd name="T0" fmla="*/ 0 w 37"/>
              <a:gd name="T1" fmla="*/ 2147483646 h 49"/>
              <a:gd name="T2" fmla="*/ 2147483646 w 37"/>
              <a:gd name="T3" fmla="*/ 2147483646 h 49"/>
              <a:gd name="T4" fmla="*/ 2147483646 w 37"/>
              <a:gd name="T5" fmla="*/ 0 h 49"/>
              <a:gd name="T6" fmla="*/ 0 60000 65536"/>
              <a:gd name="T7" fmla="*/ 0 60000 65536"/>
              <a:gd name="T8" fmla="*/ 0 60000 65536"/>
              <a:gd name="T9" fmla="*/ 0 w 37"/>
              <a:gd name="T10" fmla="*/ 0 h 49"/>
              <a:gd name="T11" fmla="*/ 37 w 37"/>
              <a:gd name="T12" fmla="*/ 49 h 49"/>
            </a:gdLst>
            <a:ahLst/>
            <a:cxnLst>
              <a:cxn ang="T6">
                <a:pos x="T0" y="T1"/>
              </a:cxn>
              <a:cxn ang="T7">
                <a:pos x="T2" y="T3"/>
              </a:cxn>
              <a:cxn ang="T8">
                <a:pos x="T4" y="T5"/>
              </a:cxn>
            </a:cxnLst>
            <a:rect l="T9" t="T10" r="T11" b="T12"/>
            <a:pathLst>
              <a:path w="37" h="49">
                <a:moveTo>
                  <a:pt x="0" y="49"/>
                </a:moveTo>
                <a:lnTo>
                  <a:pt x="37" y="49"/>
                </a:lnTo>
                <a:lnTo>
                  <a:pt x="3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1" name="Freeform 87">
            <a:extLst>
              <a:ext uri="{FF2B5EF4-FFF2-40B4-BE49-F238E27FC236}">
                <a16:creationId xmlns:a16="http://schemas.microsoft.com/office/drawing/2014/main" id="{5DE30AE2-C887-4BDF-8672-D0D0D48E2535}"/>
              </a:ext>
            </a:extLst>
          </p:cNvPr>
          <p:cNvSpPr>
            <a:spLocks/>
          </p:cNvSpPr>
          <p:nvPr/>
        </p:nvSpPr>
        <p:spPr bwMode="auto">
          <a:xfrm>
            <a:off x="4687888" y="4217988"/>
            <a:ext cx="17462" cy="15875"/>
          </a:xfrm>
          <a:custGeom>
            <a:avLst/>
            <a:gdLst>
              <a:gd name="T0" fmla="*/ 0 w 47"/>
              <a:gd name="T1" fmla="*/ 2147483646 h 39"/>
              <a:gd name="T2" fmla="*/ 2147483646 w 47"/>
              <a:gd name="T3" fmla="*/ 2147483646 h 39"/>
              <a:gd name="T4" fmla="*/ 2147483646 w 47"/>
              <a:gd name="T5" fmla="*/ 0 h 39"/>
              <a:gd name="T6" fmla="*/ 0 60000 65536"/>
              <a:gd name="T7" fmla="*/ 0 60000 65536"/>
              <a:gd name="T8" fmla="*/ 0 60000 65536"/>
              <a:gd name="T9" fmla="*/ 0 w 47"/>
              <a:gd name="T10" fmla="*/ 0 h 39"/>
              <a:gd name="T11" fmla="*/ 47 w 47"/>
              <a:gd name="T12" fmla="*/ 39 h 39"/>
            </a:gdLst>
            <a:ahLst/>
            <a:cxnLst>
              <a:cxn ang="T6">
                <a:pos x="T0" y="T1"/>
              </a:cxn>
              <a:cxn ang="T7">
                <a:pos x="T2" y="T3"/>
              </a:cxn>
              <a:cxn ang="T8">
                <a:pos x="T4" y="T5"/>
              </a:cxn>
            </a:cxnLst>
            <a:rect l="T9" t="T10" r="T11" b="T12"/>
            <a:pathLst>
              <a:path w="47" h="39">
                <a:moveTo>
                  <a:pt x="0" y="39"/>
                </a:moveTo>
                <a:lnTo>
                  <a:pt x="47" y="39"/>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2" name="Freeform 88">
            <a:extLst>
              <a:ext uri="{FF2B5EF4-FFF2-40B4-BE49-F238E27FC236}">
                <a16:creationId xmlns:a16="http://schemas.microsoft.com/office/drawing/2014/main" id="{33B86EEA-88B0-44CD-B1EA-7311C70B3860}"/>
              </a:ext>
            </a:extLst>
          </p:cNvPr>
          <p:cNvSpPr>
            <a:spLocks/>
          </p:cNvSpPr>
          <p:nvPr/>
        </p:nvSpPr>
        <p:spPr bwMode="auto">
          <a:xfrm>
            <a:off x="4722813" y="4164013"/>
            <a:ext cx="19050" cy="14287"/>
          </a:xfrm>
          <a:custGeom>
            <a:avLst/>
            <a:gdLst>
              <a:gd name="T0" fmla="*/ 0 w 51"/>
              <a:gd name="T1" fmla="*/ 2147483646 h 34"/>
              <a:gd name="T2" fmla="*/ 0 w 51"/>
              <a:gd name="T3" fmla="*/ 2147483646 h 34"/>
              <a:gd name="T4" fmla="*/ 2147483646 w 51"/>
              <a:gd name="T5" fmla="*/ 2147483646 h 34"/>
              <a:gd name="T6" fmla="*/ 2147483646 w 51"/>
              <a:gd name="T7" fmla="*/ 0 h 34"/>
              <a:gd name="T8" fmla="*/ 0 60000 65536"/>
              <a:gd name="T9" fmla="*/ 0 60000 65536"/>
              <a:gd name="T10" fmla="*/ 0 60000 65536"/>
              <a:gd name="T11" fmla="*/ 0 60000 65536"/>
              <a:gd name="T12" fmla="*/ 0 w 51"/>
              <a:gd name="T13" fmla="*/ 0 h 34"/>
              <a:gd name="T14" fmla="*/ 51 w 51"/>
              <a:gd name="T15" fmla="*/ 34 h 34"/>
            </a:gdLst>
            <a:ahLst/>
            <a:cxnLst>
              <a:cxn ang="T8">
                <a:pos x="T0" y="T1"/>
              </a:cxn>
              <a:cxn ang="T9">
                <a:pos x="T2" y="T3"/>
              </a:cxn>
              <a:cxn ang="T10">
                <a:pos x="T4" y="T5"/>
              </a:cxn>
              <a:cxn ang="T11">
                <a:pos x="T6" y="T7"/>
              </a:cxn>
            </a:cxnLst>
            <a:rect l="T12" t="T13" r="T14" b="T15"/>
            <a:pathLst>
              <a:path w="51" h="34">
                <a:moveTo>
                  <a:pt x="0" y="34"/>
                </a:moveTo>
                <a:lnTo>
                  <a:pt x="0" y="20"/>
                </a:lnTo>
                <a:lnTo>
                  <a:pt x="51" y="20"/>
                </a:lnTo>
                <a:lnTo>
                  <a:pt x="5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3" name="Freeform 89">
            <a:extLst>
              <a:ext uri="{FF2B5EF4-FFF2-40B4-BE49-F238E27FC236}">
                <a16:creationId xmlns:a16="http://schemas.microsoft.com/office/drawing/2014/main" id="{26603492-D094-4A2B-BC85-D5687E1CEC9B}"/>
              </a:ext>
            </a:extLst>
          </p:cNvPr>
          <p:cNvSpPr>
            <a:spLocks/>
          </p:cNvSpPr>
          <p:nvPr/>
        </p:nvSpPr>
        <p:spPr bwMode="auto">
          <a:xfrm>
            <a:off x="4751388" y="4103688"/>
            <a:ext cx="20637" cy="12700"/>
          </a:xfrm>
          <a:custGeom>
            <a:avLst/>
            <a:gdLst>
              <a:gd name="T0" fmla="*/ 0 w 50"/>
              <a:gd name="T1" fmla="*/ 2147483646 h 35"/>
              <a:gd name="T2" fmla="*/ 0 w 50"/>
              <a:gd name="T3" fmla="*/ 2147483646 h 35"/>
              <a:gd name="T4" fmla="*/ 2147483646 w 50"/>
              <a:gd name="T5" fmla="*/ 2147483646 h 35"/>
              <a:gd name="T6" fmla="*/ 2147483646 w 50"/>
              <a:gd name="T7" fmla="*/ 0 h 35"/>
              <a:gd name="T8" fmla="*/ 0 60000 65536"/>
              <a:gd name="T9" fmla="*/ 0 60000 65536"/>
              <a:gd name="T10" fmla="*/ 0 60000 65536"/>
              <a:gd name="T11" fmla="*/ 0 60000 65536"/>
              <a:gd name="T12" fmla="*/ 0 w 50"/>
              <a:gd name="T13" fmla="*/ 0 h 35"/>
              <a:gd name="T14" fmla="*/ 50 w 50"/>
              <a:gd name="T15" fmla="*/ 35 h 35"/>
            </a:gdLst>
            <a:ahLst/>
            <a:cxnLst>
              <a:cxn ang="T8">
                <a:pos x="T0" y="T1"/>
              </a:cxn>
              <a:cxn ang="T9">
                <a:pos x="T2" y="T3"/>
              </a:cxn>
              <a:cxn ang="T10">
                <a:pos x="T4" y="T5"/>
              </a:cxn>
              <a:cxn ang="T11">
                <a:pos x="T6" y="T7"/>
              </a:cxn>
            </a:cxnLst>
            <a:rect l="T12" t="T13" r="T14" b="T15"/>
            <a:pathLst>
              <a:path w="50" h="35">
                <a:moveTo>
                  <a:pt x="0" y="35"/>
                </a:moveTo>
                <a:lnTo>
                  <a:pt x="0" y="20"/>
                </a:lnTo>
                <a:lnTo>
                  <a:pt x="50" y="20"/>
                </a:lnTo>
                <a:lnTo>
                  <a:pt x="5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4" name="Freeform 90">
            <a:extLst>
              <a:ext uri="{FF2B5EF4-FFF2-40B4-BE49-F238E27FC236}">
                <a16:creationId xmlns:a16="http://schemas.microsoft.com/office/drawing/2014/main" id="{CBD328A0-65CB-4278-A4EB-646D1A9FB503}"/>
              </a:ext>
            </a:extLst>
          </p:cNvPr>
          <p:cNvSpPr>
            <a:spLocks/>
          </p:cNvSpPr>
          <p:nvPr/>
        </p:nvSpPr>
        <p:spPr bwMode="auto">
          <a:xfrm>
            <a:off x="4775200" y="4033838"/>
            <a:ext cx="19050" cy="15875"/>
          </a:xfrm>
          <a:custGeom>
            <a:avLst/>
            <a:gdLst>
              <a:gd name="T0" fmla="*/ 0 w 47"/>
              <a:gd name="T1" fmla="*/ 2147483646 h 39"/>
              <a:gd name="T2" fmla="*/ 2147483646 w 47"/>
              <a:gd name="T3" fmla="*/ 2147483646 h 39"/>
              <a:gd name="T4" fmla="*/ 2147483646 w 47"/>
              <a:gd name="T5" fmla="*/ 0 h 39"/>
              <a:gd name="T6" fmla="*/ 2147483646 w 47"/>
              <a:gd name="T7" fmla="*/ 0 h 39"/>
              <a:gd name="T8" fmla="*/ 0 60000 65536"/>
              <a:gd name="T9" fmla="*/ 0 60000 65536"/>
              <a:gd name="T10" fmla="*/ 0 60000 65536"/>
              <a:gd name="T11" fmla="*/ 0 60000 65536"/>
              <a:gd name="T12" fmla="*/ 0 w 47"/>
              <a:gd name="T13" fmla="*/ 0 h 39"/>
              <a:gd name="T14" fmla="*/ 47 w 47"/>
              <a:gd name="T15" fmla="*/ 39 h 39"/>
            </a:gdLst>
            <a:ahLst/>
            <a:cxnLst>
              <a:cxn ang="T8">
                <a:pos x="T0" y="T1"/>
              </a:cxn>
              <a:cxn ang="T9">
                <a:pos x="T2" y="T3"/>
              </a:cxn>
              <a:cxn ang="T10">
                <a:pos x="T4" y="T5"/>
              </a:cxn>
              <a:cxn ang="T11">
                <a:pos x="T6" y="T7"/>
              </a:cxn>
            </a:cxnLst>
            <a:rect l="T12" t="T13" r="T14" b="T15"/>
            <a:pathLst>
              <a:path w="47" h="39">
                <a:moveTo>
                  <a:pt x="0" y="39"/>
                </a:moveTo>
                <a:lnTo>
                  <a:pt x="24" y="39"/>
                </a:lnTo>
                <a:lnTo>
                  <a:pt x="24" y="0"/>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5" name="Freeform 91">
            <a:extLst>
              <a:ext uri="{FF2B5EF4-FFF2-40B4-BE49-F238E27FC236}">
                <a16:creationId xmlns:a16="http://schemas.microsoft.com/office/drawing/2014/main" id="{2E68038F-92B3-4C71-A1B4-51C4C1B2E66B}"/>
              </a:ext>
            </a:extLst>
          </p:cNvPr>
          <p:cNvSpPr>
            <a:spLocks/>
          </p:cNvSpPr>
          <p:nvPr/>
        </p:nvSpPr>
        <p:spPr bwMode="auto">
          <a:xfrm>
            <a:off x="4833938" y="4003675"/>
            <a:ext cx="19050" cy="15875"/>
          </a:xfrm>
          <a:custGeom>
            <a:avLst/>
            <a:gdLst>
              <a:gd name="T0" fmla="*/ 0 w 46"/>
              <a:gd name="T1" fmla="*/ 2147483646 h 38"/>
              <a:gd name="T2" fmla="*/ 2147483646 w 46"/>
              <a:gd name="T3" fmla="*/ 2147483646 h 38"/>
              <a:gd name="T4" fmla="*/ 2147483646 w 46"/>
              <a:gd name="T5" fmla="*/ 0 h 38"/>
              <a:gd name="T6" fmla="*/ 2147483646 w 46"/>
              <a:gd name="T7" fmla="*/ 0 h 38"/>
              <a:gd name="T8" fmla="*/ 0 60000 65536"/>
              <a:gd name="T9" fmla="*/ 0 60000 65536"/>
              <a:gd name="T10" fmla="*/ 0 60000 65536"/>
              <a:gd name="T11" fmla="*/ 0 60000 65536"/>
              <a:gd name="T12" fmla="*/ 0 w 46"/>
              <a:gd name="T13" fmla="*/ 0 h 38"/>
              <a:gd name="T14" fmla="*/ 46 w 46"/>
              <a:gd name="T15" fmla="*/ 38 h 38"/>
            </a:gdLst>
            <a:ahLst/>
            <a:cxnLst>
              <a:cxn ang="T8">
                <a:pos x="T0" y="T1"/>
              </a:cxn>
              <a:cxn ang="T9">
                <a:pos x="T2" y="T3"/>
              </a:cxn>
              <a:cxn ang="T10">
                <a:pos x="T4" y="T5"/>
              </a:cxn>
              <a:cxn ang="T11">
                <a:pos x="T6" y="T7"/>
              </a:cxn>
            </a:cxnLst>
            <a:rect l="T12" t="T13" r="T14" b="T15"/>
            <a:pathLst>
              <a:path w="46" h="38">
                <a:moveTo>
                  <a:pt x="0" y="38"/>
                </a:moveTo>
                <a:lnTo>
                  <a:pt x="21" y="38"/>
                </a:lnTo>
                <a:lnTo>
                  <a:pt x="21" y="0"/>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6" name="Freeform 92">
            <a:extLst>
              <a:ext uri="{FF2B5EF4-FFF2-40B4-BE49-F238E27FC236}">
                <a16:creationId xmlns:a16="http://schemas.microsoft.com/office/drawing/2014/main" id="{593B49E0-FA30-4C1A-B5DC-D00F34BEE67A}"/>
              </a:ext>
            </a:extLst>
          </p:cNvPr>
          <p:cNvSpPr>
            <a:spLocks/>
          </p:cNvSpPr>
          <p:nvPr/>
        </p:nvSpPr>
        <p:spPr bwMode="auto">
          <a:xfrm>
            <a:off x="4879975" y="3951288"/>
            <a:ext cx="11113" cy="22225"/>
          </a:xfrm>
          <a:custGeom>
            <a:avLst/>
            <a:gdLst>
              <a:gd name="T0" fmla="*/ 0 w 30"/>
              <a:gd name="T1" fmla="*/ 2147483646 h 54"/>
              <a:gd name="T2" fmla="*/ 0 w 30"/>
              <a:gd name="T3" fmla="*/ 2147483646 h 54"/>
              <a:gd name="T4" fmla="*/ 2147483646 w 30"/>
              <a:gd name="T5" fmla="*/ 2147483646 h 54"/>
              <a:gd name="T6" fmla="*/ 2147483646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0" y="15"/>
                </a:lnTo>
                <a:lnTo>
                  <a:pt x="30" y="15"/>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7" name="Freeform 93">
            <a:extLst>
              <a:ext uri="{FF2B5EF4-FFF2-40B4-BE49-F238E27FC236}">
                <a16:creationId xmlns:a16="http://schemas.microsoft.com/office/drawing/2014/main" id="{A97F7E91-1586-48DD-A5D3-F82F35F8DF8F}"/>
              </a:ext>
            </a:extLst>
          </p:cNvPr>
          <p:cNvSpPr>
            <a:spLocks/>
          </p:cNvSpPr>
          <p:nvPr/>
        </p:nvSpPr>
        <p:spPr bwMode="auto">
          <a:xfrm>
            <a:off x="4922838" y="3902075"/>
            <a:ext cx="9525" cy="25400"/>
          </a:xfrm>
          <a:custGeom>
            <a:avLst/>
            <a:gdLst>
              <a:gd name="T0" fmla="*/ 0 w 24"/>
              <a:gd name="T1" fmla="*/ 2147483646 h 61"/>
              <a:gd name="T2" fmla="*/ 2147483646 w 24"/>
              <a:gd name="T3" fmla="*/ 2147483646 h 61"/>
              <a:gd name="T4" fmla="*/ 2147483646 w 24"/>
              <a:gd name="T5" fmla="*/ 0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61"/>
                </a:moveTo>
                <a:lnTo>
                  <a:pt x="24" y="61"/>
                </a:lnTo>
                <a:lnTo>
                  <a:pt x="2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8" name="Freeform 94">
            <a:extLst>
              <a:ext uri="{FF2B5EF4-FFF2-40B4-BE49-F238E27FC236}">
                <a16:creationId xmlns:a16="http://schemas.microsoft.com/office/drawing/2014/main" id="{EE78871A-0BB2-407E-9E38-58BD6CEAC3F7}"/>
              </a:ext>
            </a:extLst>
          </p:cNvPr>
          <p:cNvSpPr>
            <a:spLocks/>
          </p:cNvSpPr>
          <p:nvPr/>
        </p:nvSpPr>
        <p:spPr bwMode="auto">
          <a:xfrm>
            <a:off x="4953000" y="3849688"/>
            <a:ext cx="17463" cy="15875"/>
          </a:xfrm>
          <a:custGeom>
            <a:avLst/>
            <a:gdLst>
              <a:gd name="T0" fmla="*/ 0 w 46"/>
              <a:gd name="T1" fmla="*/ 2147483646 h 39"/>
              <a:gd name="T2" fmla="*/ 2147483646 w 46"/>
              <a:gd name="T3" fmla="*/ 2147483646 h 39"/>
              <a:gd name="T4" fmla="*/ 2147483646 w 46"/>
              <a:gd name="T5" fmla="*/ 0 h 39"/>
              <a:gd name="T6" fmla="*/ 0 60000 65536"/>
              <a:gd name="T7" fmla="*/ 0 60000 65536"/>
              <a:gd name="T8" fmla="*/ 0 60000 65536"/>
              <a:gd name="T9" fmla="*/ 0 w 46"/>
              <a:gd name="T10" fmla="*/ 0 h 39"/>
              <a:gd name="T11" fmla="*/ 46 w 46"/>
              <a:gd name="T12" fmla="*/ 39 h 39"/>
            </a:gdLst>
            <a:ahLst/>
            <a:cxnLst>
              <a:cxn ang="T6">
                <a:pos x="T0" y="T1"/>
              </a:cxn>
              <a:cxn ang="T7">
                <a:pos x="T2" y="T3"/>
              </a:cxn>
              <a:cxn ang="T8">
                <a:pos x="T4" y="T5"/>
              </a:cxn>
            </a:cxnLst>
            <a:rect l="T9" t="T10" r="T11" b="T12"/>
            <a:pathLst>
              <a:path w="46" h="39">
                <a:moveTo>
                  <a:pt x="0" y="39"/>
                </a:moveTo>
                <a:lnTo>
                  <a:pt x="46" y="39"/>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59" name="Freeform 95">
            <a:extLst>
              <a:ext uri="{FF2B5EF4-FFF2-40B4-BE49-F238E27FC236}">
                <a16:creationId xmlns:a16="http://schemas.microsoft.com/office/drawing/2014/main" id="{D251D8E4-B5EF-4B38-B034-D0B167CC2D63}"/>
              </a:ext>
            </a:extLst>
          </p:cNvPr>
          <p:cNvSpPr>
            <a:spLocks/>
          </p:cNvSpPr>
          <p:nvPr/>
        </p:nvSpPr>
        <p:spPr bwMode="auto">
          <a:xfrm>
            <a:off x="4989513" y="3797300"/>
            <a:ext cx="19050" cy="15875"/>
          </a:xfrm>
          <a:custGeom>
            <a:avLst/>
            <a:gdLst>
              <a:gd name="T0" fmla="*/ 0 w 47"/>
              <a:gd name="T1" fmla="*/ 2147483646 h 37"/>
              <a:gd name="T2" fmla="*/ 0 w 47"/>
              <a:gd name="T3" fmla="*/ 2147483646 h 37"/>
              <a:gd name="T4" fmla="*/ 2147483646 w 47"/>
              <a:gd name="T5" fmla="*/ 2147483646 h 37"/>
              <a:gd name="T6" fmla="*/ 2147483646 w 47"/>
              <a:gd name="T7" fmla="*/ 0 h 37"/>
              <a:gd name="T8" fmla="*/ 0 60000 65536"/>
              <a:gd name="T9" fmla="*/ 0 60000 65536"/>
              <a:gd name="T10" fmla="*/ 0 60000 65536"/>
              <a:gd name="T11" fmla="*/ 0 60000 65536"/>
              <a:gd name="T12" fmla="*/ 0 w 47"/>
              <a:gd name="T13" fmla="*/ 0 h 37"/>
              <a:gd name="T14" fmla="*/ 47 w 47"/>
              <a:gd name="T15" fmla="*/ 37 h 37"/>
            </a:gdLst>
            <a:ahLst/>
            <a:cxnLst>
              <a:cxn ang="T8">
                <a:pos x="T0" y="T1"/>
              </a:cxn>
              <a:cxn ang="T9">
                <a:pos x="T2" y="T3"/>
              </a:cxn>
              <a:cxn ang="T10">
                <a:pos x="T4" y="T5"/>
              </a:cxn>
              <a:cxn ang="T11">
                <a:pos x="T6" y="T7"/>
              </a:cxn>
            </a:cxnLst>
            <a:rect l="T12" t="T13" r="T14" b="T15"/>
            <a:pathLst>
              <a:path w="47" h="37">
                <a:moveTo>
                  <a:pt x="0" y="37"/>
                </a:moveTo>
                <a:lnTo>
                  <a:pt x="0" y="17"/>
                </a:lnTo>
                <a:lnTo>
                  <a:pt x="47" y="17"/>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0" name="Freeform 96">
            <a:extLst>
              <a:ext uri="{FF2B5EF4-FFF2-40B4-BE49-F238E27FC236}">
                <a16:creationId xmlns:a16="http://schemas.microsoft.com/office/drawing/2014/main" id="{38003BA5-4124-4F2C-9AB7-D6A6FB332F72}"/>
              </a:ext>
            </a:extLst>
          </p:cNvPr>
          <p:cNvSpPr>
            <a:spLocks/>
          </p:cNvSpPr>
          <p:nvPr/>
        </p:nvSpPr>
        <p:spPr bwMode="auto">
          <a:xfrm>
            <a:off x="5027613" y="3743325"/>
            <a:ext cx="17462" cy="17463"/>
          </a:xfrm>
          <a:custGeom>
            <a:avLst/>
            <a:gdLst>
              <a:gd name="T0" fmla="*/ 0 w 44"/>
              <a:gd name="T1" fmla="*/ 2147483646 h 42"/>
              <a:gd name="T2" fmla="*/ 0 w 44"/>
              <a:gd name="T3" fmla="*/ 0 h 42"/>
              <a:gd name="T4" fmla="*/ 2147483646 w 44"/>
              <a:gd name="T5" fmla="*/ 0 h 42"/>
              <a:gd name="T6" fmla="*/ 0 60000 65536"/>
              <a:gd name="T7" fmla="*/ 0 60000 65536"/>
              <a:gd name="T8" fmla="*/ 0 60000 65536"/>
              <a:gd name="T9" fmla="*/ 0 w 44"/>
              <a:gd name="T10" fmla="*/ 0 h 42"/>
              <a:gd name="T11" fmla="*/ 44 w 44"/>
              <a:gd name="T12" fmla="*/ 42 h 42"/>
            </a:gdLst>
            <a:ahLst/>
            <a:cxnLst>
              <a:cxn ang="T6">
                <a:pos x="T0" y="T1"/>
              </a:cxn>
              <a:cxn ang="T7">
                <a:pos x="T2" y="T3"/>
              </a:cxn>
              <a:cxn ang="T8">
                <a:pos x="T4" y="T5"/>
              </a:cxn>
            </a:cxnLst>
            <a:rect l="T9" t="T10" r="T11" b="T12"/>
            <a:pathLst>
              <a:path w="44" h="42">
                <a:moveTo>
                  <a:pt x="0" y="42"/>
                </a:moveTo>
                <a:lnTo>
                  <a:pt x="0" y="0"/>
                </a:lnTo>
                <a:lnTo>
                  <a:pt x="4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1" name="Freeform 97">
            <a:extLst>
              <a:ext uri="{FF2B5EF4-FFF2-40B4-BE49-F238E27FC236}">
                <a16:creationId xmlns:a16="http://schemas.microsoft.com/office/drawing/2014/main" id="{E7B057E8-C4E8-4012-8A2F-70970617F888}"/>
              </a:ext>
            </a:extLst>
          </p:cNvPr>
          <p:cNvSpPr>
            <a:spLocks/>
          </p:cNvSpPr>
          <p:nvPr/>
        </p:nvSpPr>
        <p:spPr bwMode="auto">
          <a:xfrm>
            <a:off x="5045075" y="3657600"/>
            <a:ext cx="4763" cy="28575"/>
          </a:xfrm>
          <a:custGeom>
            <a:avLst/>
            <a:gdLst>
              <a:gd name="T0" fmla="*/ 0 w 12"/>
              <a:gd name="T1" fmla="*/ 2147483646 h 73"/>
              <a:gd name="T2" fmla="*/ 0 w 12"/>
              <a:gd name="T3" fmla="*/ 2147483646 h 73"/>
              <a:gd name="T4" fmla="*/ 2147483646 w 12"/>
              <a:gd name="T5" fmla="*/ 2147483646 h 73"/>
              <a:gd name="T6" fmla="*/ 2147483646 w 12"/>
              <a:gd name="T7" fmla="*/ 0 h 73"/>
              <a:gd name="T8" fmla="*/ 0 60000 65536"/>
              <a:gd name="T9" fmla="*/ 0 60000 65536"/>
              <a:gd name="T10" fmla="*/ 0 60000 65536"/>
              <a:gd name="T11" fmla="*/ 0 60000 65536"/>
              <a:gd name="T12" fmla="*/ 0 w 12"/>
              <a:gd name="T13" fmla="*/ 0 h 73"/>
              <a:gd name="T14" fmla="*/ 12 w 12"/>
              <a:gd name="T15" fmla="*/ 73 h 73"/>
            </a:gdLst>
            <a:ahLst/>
            <a:cxnLst>
              <a:cxn ang="T8">
                <a:pos x="T0" y="T1"/>
              </a:cxn>
              <a:cxn ang="T9">
                <a:pos x="T2" y="T3"/>
              </a:cxn>
              <a:cxn ang="T10">
                <a:pos x="T4" y="T5"/>
              </a:cxn>
              <a:cxn ang="T11">
                <a:pos x="T6" y="T7"/>
              </a:cxn>
            </a:cxnLst>
            <a:rect l="T12" t="T13" r="T14" b="T15"/>
            <a:pathLst>
              <a:path w="12" h="73">
                <a:moveTo>
                  <a:pt x="0" y="73"/>
                </a:moveTo>
                <a:lnTo>
                  <a:pt x="0" y="60"/>
                </a:lnTo>
                <a:lnTo>
                  <a:pt x="12" y="60"/>
                </a:lnTo>
                <a:lnTo>
                  <a:pt x="1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2" name="Line 98">
            <a:extLst>
              <a:ext uri="{FF2B5EF4-FFF2-40B4-BE49-F238E27FC236}">
                <a16:creationId xmlns:a16="http://schemas.microsoft.com/office/drawing/2014/main" id="{425CB9AE-8176-4A8D-8BF3-179372DA6D3A}"/>
              </a:ext>
            </a:extLst>
          </p:cNvPr>
          <p:cNvSpPr>
            <a:spLocks noChangeShapeType="1"/>
          </p:cNvSpPr>
          <p:nvPr/>
        </p:nvSpPr>
        <p:spPr bwMode="auto">
          <a:xfrm flipV="1">
            <a:off x="5054600" y="357346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3" name="Freeform 99">
            <a:extLst>
              <a:ext uri="{FF2B5EF4-FFF2-40B4-BE49-F238E27FC236}">
                <a16:creationId xmlns:a16="http://schemas.microsoft.com/office/drawing/2014/main" id="{0068417A-BF56-4E6B-9524-1700333D8A26}"/>
              </a:ext>
            </a:extLst>
          </p:cNvPr>
          <p:cNvSpPr>
            <a:spLocks/>
          </p:cNvSpPr>
          <p:nvPr/>
        </p:nvSpPr>
        <p:spPr bwMode="auto">
          <a:xfrm>
            <a:off x="5060950" y="3494088"/>
            <a:ext cx="4763" cy="28575"/>
          </a:xfrm>
          <a:custGeom>
            <a:avLst/>
            <a:gdLst>
              <a:gd name="T0" fmla="*/ 0 w 14"/>
              <a:gd name="T1" fmla="*/ 2147483646 h 72"/>
              <a:gd name="T2" fmla="*/ 0 w 14"/>
              <a:gd name="T3" fmla="*/ 2147483646 h 72"/>
              <a:gd name="T4" fmla="*/ 2147483646 w 14"/>
              <a:gd name="T5" fmla="*/ 2147483646 h 72"/>
              <a:gd name="T6" fmla="*/ 2147483646 w 14"/>
              <a:gd name="T7" fmla="*/ 0 h 72"/>
              <a:gd name="T8" fmla="*/ 0 60000 65536"/>
              <a:gd name="T9" fmla="*/ 0 60000 65536"/>
              <a:gd name="T10" fmla="*/ 0 60000 65536"/>
              <a:gd name="T11" fmla="*/ 0 60000 65536"/>
              <a:gd name="T12" fmla="*/ 0 w 14"/>
              <a:gd name="T13" fmla="*/ 0 h 72"/>
              <a:gd name="T14" fmla="*/ 14 w 14"/>
              <a:gd name="T15" fmla="*/ 72 h 72"/>
            </a:gdLst>
            <a:ahLst/>
            <a:cxnLst>
              <a:cxn ang="T8">
                <a:pos x="T0" y="T1"/>
              </a:cxn>
              <a:cxn ang="T9">
                <a:pos x="T2" y="T3"/>
              </a:cxn>
              <a:cxn ang="T10">
                <a:pos x="T4" y="T5"/>
              </a:cxn>
              <a:cxn ang="T11">
                <a:pos x="T6" y="T7"/>
              </a:cxn>
            </a:cxnLst>
            <a:rect l="T12" t="T13" r="T14" b="T15"/>
            <a:pathLst>
              <a:path w="14" h="72">
                <a:moveTo>
                  <a:pt x="0" y="72"/>
                </a:moveTo>
                <a:lnTo>
                  <a:pt x="0" y="12"/>
                </a:lnTo>
                <a:lnTo>
                  <a:pt x="14" y="12"/>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4" name="Freeform 100">
            <a:extLst>
              <a:ext uri="{FF2B5EF4-FFF2-40B4-BE49-F238E27FC236}">
                <a16:creationId xmlns:a16="http://schemas.microsoft.com/office/drawing/2014/main" id="{54C3072A-F284-4595-8A1D-E1B0B4C6DCEA}"/>
              </a:ext>
            </a:extLst>
          </p:cNvPr>
          <p:cNvSpPr>
            <a:spLocks/>
          </p:cNvSpPr>
          <p:nvPr/>
        </p:nvSpPr>
        <p:spPr bwMode="auto">
          <a:xfrm>
            <a:off x="5065713" y="3429000"/>
            <a:ext cx="26987" cy="7938"/>
          </a:xfrm>
          <a:custGeom>
            <a:avLst/>
            <a:gdLst>
              <a:gd name="T0" fmla="*/ 0 w 66"/>
              <a:gd name="T1" fmla="*/ 2147483646 h 19"/>
              <a:gd name="T2" fmla="*/ 0 w 66"/>
              <a:gd name="T3" fmla="*/ 2147483646 h 19"/>
              <a:gd name="T4" fmla="*/ 2147483646 w 66"/>
              <a:gd name="T5" fmla="*/ 2147483646 h 19"/>
              <a:gd name="T6" fmla="*/ 2147483646 w 66"/>
              <a:gd name="T7" fmla="*/ 0 h 19"/>
              <a:gd name="T8" fmla="*/ 0 60000 65536"/>
              <a:gd name="T9" fmla="*/ 0 60000 65536"/>
              <a:gd name="T10" fmla="*/ 0 60000 65536"/>
              <a:gd name="T11" fmla="*/ 0 60000 65536"/>
              <a:gd name="T12" fmla="*/ 0 w 66"/>
              <a:gd name="T13" fmla="*/ 0 h 19"/>
              <a:gd name="T14" fmla="*/ 66 w 66"/>
              <a:gd name="T15" fmla="*/ 19 h 19"/>
            </a:gdLst>
            <a:ahLst/>
            <a:cxnLst>
              <a:cxn ang="T8">
                <a:pos x="T0" y="T1"/>
              </a:cxn>
              <a:cxn ang="T9">
                <a:pos x="T2" y="T3"/>
              </a:cxn>
              <a:cxn ang="T10">
                <a:pos x="T4" y="T5"/>
              </a:cxn>
              <a:cxn ang="T11">
                <a:pos x="T6" y="T7"/>
              </a:cxn>
            </a:cxnLst>
            <a:rect l="T12" t="T13" r="T14" b="T15"/>
            <a:pathLst>
              <a:path w="66" h="19">
                <a:moveTo>
                  <a:pt x="0" y="19"/>
                </a:moveTo>
                <a:lnTo>
                  <a:pt x="0" y="19"/>
                </a:lnTo>
                <a:lnTo>
                  <a:pt x="66" y="19"/>
                </a:lnTo>
                <a:lnTo>
                  <a:pt x="6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5" name="Freeform 101">
            <a:extLst>
              <a:ext uri="{FF2B5EF4-FFF2-40B4-BE49-F238E27FC236}">
                <a16:creationId xmlns:a16="http://schemas.microsoft.com/office/drawing/2014/main" id="{9D8B1632-6F8C-422E-A5CF-EC880EC8F9C6}"/>
              </a:ext>
            </a:extLst>
          </p:cNvPr>
          <p:cNvSpPr>
            <a:spLocks/>
          </p:cNvSpPr>
          <p:nvPr/>
        </p:nvSpPr>
        <p:spPr bwMode="auto">
          <a:xfrm>
            <a:off x="5094288" y="3346450"/>
            <a:ext cx="6350" cy="28575"/>
          </a:xfrm>
          <a:custGeom>
            <a:avLst/>
            <a:gdLst>
              <a:gd name="T0" fmla="*/ 0 w 14"/>
              <a:gd name="T1" fmla="*/ 2147483646 h 71"/>
              <a:gd name="T2" fmla="*/ 2147483646 w 14"/>
              <a:gd name="T3" fmla="*/ 2147483646 h 71"/>
              <a:gd name="T4" fmla="*/ 2147483646 w 14"/>
              <a:gd name="T5" fmla="*/ 0 h 71"/>
              <a:gd name="T6" fmla="*/ 0 60000 65536"/>
              <a:gd name="T7" fmla="*/ 0 60000 65536"/>
              <a:gd name="T8" fmla="*/ 0 60000 65536"/>
              <a:gd name="T9" fmla="*/ 0 w 14"/>
              <a:gd name="T10" fmla="*/ 0 h 71"/>
              <a:gd name="T11" fmla="*/ 14 w 14"/>
              <a:gd name="T12" fmla="*/ 71 h 71"/>
            </a:gdLst>
            <a:ahLst/>
            <a:cxnLst>
              <a:cxn ang="T6">
                <a:pos x="T0" y="T1"/>
              </a:cxn>
              <a:cxn ang="T7">
                <a:pos x="T2" y="T3"/>
              </a:cxn>
              <a:cxn ang="T8">
                <a:pos x="T4" y="T5"/>
              </a:cxn>
            </a:cxnLst>
            <a:rect l="T9" t="T10" r="T11" b="T12"/>
            <a:pathLst>
              <a:path w="14" h="71">
                <a:moveTo>
                  <a:pt x="0" y="71"/>
                </a:moveTo>
                <a:lnTo>
                  <a:pt x="14" y="71"/>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66" name="Line 102">
            <a:extLst>
              <a:ext uri="{FF2B5EF4-FFF2-40B4-BE49-F238E27FC236}">
                <a16:creationId xmlns:a16="http://schemas.microsoft.com/office/drawing/2014/main" id="{620F1456-3F9F-4F0D-8E08-8868749B4AA8}"/>
              </a:ext>
            </a:extLst>
          </p:cNvPr>
          <p:cNvSpPr>
            <a:spLocks noChangeShapeType="1"/>
          </p:cNvSpPr>
          <p:nvPr/>
        </p:nvSpPr>
        <p:spPr bwMode="auto">
          <a:xfrm flipV="1">
            <a:off x="5105400" y="326231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7" name="Line 103">
            <a:extLst>
              <a:ext uri="{FF2B5EF4-FFF2-40B4-BE49-F238E27FC236}">
                <a16:creationId xmlns:a16="http://schemas.microsoft.com/office/drawing/2014/main" id="{FC240054-9E40-4D62-91C9-7647015B5D61}"/>
              </a:ext>
            </a:extLst>
          </p:cNvPr>
          <p:cNvSpPr>
            <a:spLocks noChangeShapeType="1"/>
          </p:cNvSpPr>
          <p:nvPr/>
        </p:nvSpPr>
        <p:spPr bwMode="auto">
          <a:xfrm flipV="1">
            <a:off x="5121275" y="3187700"/>
            <a:ext cx="1588"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8" name="Line 104">
            <a:extLst>
              <a:ext uri="{FF2B5EF4-FFF2-40B4-BE49-F238E27FC236}">
                <a16:creationId xmlns:a16="http://schemas.microsoft.com/office/drawing/2014/main" id="{93C362E2-3803-4D48-A705-944EBB48ED2C}"/>
              </a:ext>
            </a:extLst>
          </p:cNvPr>
          <p:cNvSpPr>
            <a:spLocks noChangeShapeType="1"/>
          </p:cNvSpPr>
          <p:nvPr/>
        </p:nvSpPr>
        <p:spPr bwMode="auto">
          <a:xfrm flipV="1">
            <a:off x="5121275" y="3097213"/>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69" name="Freeform 105">
            <a:extLst>
              <a:ext uri="{FF2B5EF4-FFF2-40B4-BE49-F238E27FC236}">
                <a16:creationId xmlns:a16="http://schemas.microsoft.com/office/drawing/2014/main" id="{A8584BDA-891E-425A-918B-B46B021272E6}"/>
              </a:ext>
            </a:extLst>
          </p:cNvPr>
          <p:cNvSpPr>
            <a:spLocks/>
          </p:cNvSpPr>
          <p:nvPr/>
        </p:nvSpPr>
        <p:spPr bwMode="auto">
          <a:xfrm>
            <a:off x="5145088" y="3033713"/>
            <a:ext cx="3175" cy="30162"/>
          </a:xfrm>
          <a:custGeom>
            <a:avLst/>
            <a:gdLst>
              <a:gd name="T0" fmla="*/ 0 w 10"/>
              <a:gd name="T1" fmla="*/ 2147483646 h 76"/>
              <a:gd name="T2" fmla="*/ 0 w 10"/>
              <a:gd name="T3" fmla="*/ 2147483646 h 76"/>
              <a:gd name="T4" fmla="*/ 2147483646 w 10"/>
              <a:gd name="T5" fmla="*/ 2147483646 h 76"/>
              <a:gd name="T6" fmla="*/ 2147483646 w 10"/>
              <a:gd name="T7" fmla="*/ 0 h 76"/>
              <a:gd name="T8" fmla="*/ 0 60000 65536"/>
              <a:gd name="T9" fmla="*/ 0 60000 65536"/>
              <a:gd name="T10" fmla="*/ 0 60000 65536"/>
              <a:gd name="T11" fmla="*/ 0 60000 65536"/>
              <a:gd name="T12" fmla="*/ 0 w 10"/>
              <a:gd name="T13" fmla="*/ 0 h 76"/>
              <a:gd name="T14" fmla="*/ 10 w 10"/>
              <a:gd name="T15" fmla="*/ 76 h 76"/>
            </a:gdLst>
            <a:ahLst/>
            <a:cxnLst>
              <a:cxn ang="T8">
                <a:pos x="T0" y="T1"/>
              </a:cxn>
              <a:cxn ang="T9">
                <a:pos x="T2" y="T3"/>
              </a:cxn>
              <a:cxn ang="T10">
                <a:pos x="T4" y="T5"/>
              </a:cxn>
              <a:cxn ang="T11">
                <a:pos x="T6" y="T7"/>
              </a:cxn>
            </a:cxnLst>
            <a:rect l="T12" t="T13" r="T14" b="T15"/>
            <a:pathLst>
              <a:path w="10" h="76">
                <a:moveTo>
                  <a:pt x="0" y="76"/>
                </a:moveTo>
                <a:lnTo>
                  <a:pt x="0" y="3"/>
                </a:lnTo>
                <a:lnTo>
                  <a:pt x="10" y="3"/>
                </a:lnTo>
                <a:lnTo>
                  <a:pt x="1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70" name="Line 106">
            <a:extLst>
              <a:ext uri="{FF2B5EF4-FFF2-40B4-BE49-F238E27FC236}">
                <a16:creationId xmlns:a16="http://schemas.microsoft.com/office/drawing/2014/main" id="{BF264016-8841-43BA-AC85-2C331BC7FE39}"/>
              </a:ext>
            </a:extLst>
          </p:cNvPr>
          <p:cNvSpPr>
            <a:spLocks noChangeShapeType="1"/>
          </p:cNvSpPr>
          <p:nvPr/>
        </p:nvSpPr>
        <p:spPr bwMode="auto">
          <a:xfrm flipV="1">
            <a:off x="5157788" y="295275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1" name="Freeform 107">
            <a:extLst>
              <a:ext uri="{FF2B5EF4-FFF2-40B4-BE49-F238E27FC236}">
                <a16:creationId xmlns:a16="http://schemas.microsoft.com/office/drawing/2014/main" id="{2D6EB971-14CC-4B72-B6AA-D141184D06B1}"/>
              </a:ext>
            </a:extLst>
          </p:cNvPr>
          <p:cNvSpPr>
            <a:spLocks/>
          </p:cNvSpPr>
          <p:nvPr/>
        </p:nvSpPr>
        <p:spPr bwMode="auto">
          <a:xfrm>
            <a:off x="5165725" y="2871788"/>
            <a:ext cx="1588" cy="31750"/>
          </a:xfrm>
          <a:custGeom>
            <a:avLst/>
            <a:gdLst>
              <a:gd name="T0" fmla="*/ 0 w 3"/>
              <a:gd name="T1" fmla="*/ 2147483646 h 82"/>
              <a:gd name="T2" fmla="*/ 2147483646 w 3"/>
              <a:gd name="T3" fmla="*/ 2147483646 h 82"/>
              <a:gd name="T4" fmla="*/ 2147483646 w 3"/>
              <a:gd name="T5" fmla="*/ 0 h 82"/>
              <a:gd name="T6" fmla="*/ 0 60000 65536"/>
              <a:gd name="T7" fmla="*/ 0 60000 65536"/>
              <a:gd name="T8" fmla="*/ 0 60000 65536"/>
              <a:gd name="T9" fmla="*/ 0 w 3"/>
              <a:gd name="T10" fmla="*/ 0 h 82"/>
              <a:gd name="T11" fmla="*/ 3 w 3"/>
              <a:gd name="T12" fmla="*/ 82 h 82"/>
            </a:gdLst>
            <a:ahLst/>
            <a:cxnLst>
              <a:cxn ang="T6">
                <a:pos x="T0" y="T1"/>
              </a:cxn>
              <a:cxn ang="T7">
                <a:pos x="T2" y="T3"/>
              </a:cxn>
              <a:cxn ang="T8">
                <a:pos x="T4" y="T5"/>
              </a:cxn>
            </a:cxnLst>
            <a:rect l="T9" t="T10" r="T11" b="T12"/>
            <a:pathLst>
              <a:path w="3" h="82">
                <a:moveTo>
                  <a:pt x="0" y="82"/>
                </a:moveTo>
                <a:lnTo>
                  <a:pt x="3" y="82"/>
                </a:lnTo>
                <a:lnTo>
                  <a:pt x="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72" name="Line 108">
            <a:extLst>
              <a:ext uri="{FF2B5EF4-FFF2-40B4-BE49-F238E27FC236}">
                <a16:creationId xmlns:a16="http://schemas.microsoft.com/office/drawing/2014/main" id="{52A7AE71-5F07-4F94-94E6-4EF6CB6C9FB9}"/>
              </a:ext>
            </a:extLst>
          </p:cNvPr>
          <p:cNvSpPr>
            <a:spLocks noChangeShapeType="1"/>
          </p:cNvSpPr>
          <p:nvPr/>
        </p:nvSpPr>
        <p:spPr bwMode="auto">
          <a:xfrm flipV="1">
            <a:off x="5167313" y="27813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3" name="Line 109">
            <a:extLst>
              <a:ext uri="{FF2B5EF4-FFF2-40B4-BE49-F238E27FC236}">
                <a16:creationId xmlns:a16="http://schemas.microsoft.com/office/drawing/2014/main" id="{AAE6EFDC-2070-4718-A847-3B45B0EFE692}"/>
              </a:ext>
            </a:extLst>
          </p:cNvPr>
          <p:cNvSpPr>
            <a:spLocks noChangeShapeType="1"/>
          </p:cNvSpPr>
          <p:nvPr/>
        </p:nvSpPr>
        <p:spPr bwMode="auto">
          <a:xfrm flipV="1">
            <a:off x="5167313" y="2690813"/>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4" name="Line 110">
            <a:extLst>
              <a:ext uri="{FF2B5EF4-FFF2-40B4-BE49-F238E27FC236}">
                <a16:creationId xmlns:a16="http://schemas.microsoft.com/office/drawing/2014/main" id="{6AC97802-76A6-4C6D-AA71-1ED16D8CA8FD}"/>
              </a:ext>
            </a:extLst>
          </p:cNvPr>
          <p:cNvSpPr>
            <a:spLocks noChangeShapeType="1"/>
          </p:cNvSpPr>
          <p:nvPr/>
        </p:nvSpPr>
        <p:spPr bwMode="auto">
          <a:xfrm flipV="1">
            <a:off x="5167313" y="260032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5" name="Line 111">
            <a:extLst>
              <a:ext uri="{FF2B5EF4-FFF2-40B4-BE49-F238E27FC236}">
                <a16:creationId xmlns:a16="http://schemas.microsoft.com/office/drawing/2014/main" id="{CF83F2C9-96A9-4AB5-8E20-03F2EF7757E5}"/>
              </a:ext>
            </a:extLst>
          </p:cNvPr>
          <p:cNvSpPr>
            <a:spLocks noChangeShapeType="1"/>
          </p:cNvSpPr>
          <p:nvPr/>
        </p:nvSpPr>
        <p:spPr bwMode="auto">
          <a:xfrm flipV="1">
            <a:off x="5167313" y="2509838"/>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6" name="Line 112">
            <a:extLst>
              <a:ext uri="{FF2B5EF4-FFF2-40B4-BE49-F238E27FC236}">
                <a16:creationId xmlns:a16="http://schemas.microsoft.com/office/drawing/2014/main" id="{E7E8C69F-E777-45A2-AE9A-AF7B67DF1100}"/>
              </a:ext>
            </a:extLst>
          </p:cNvPr>
          <p:cNvSpPr>
            <a:spLocks noChangeShapeType="1"/>
          </p:cNvSpPr>
          <p:nvPr/>
        </p:nvSpPr>
        <p:spPr bwMode="auto">
          <a:xfrm flipV="1">
            <a:off x="5167313" y="2419350"/>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7" name="Line 113">
            <a:extLst>
              <a:ext uri="{FF2B5EF4-FFF2-40B4-BE49-F238E27FC236}">
                <a16:creationId xmlns:a16="http://schemas.microsoft.com/office/drawing/2014/main" id="{1579BF2C-A0E3-4751-A8A7-441D69BAEC5E}"/>
              </a:ext>
            </a:extLst>
          </p:cNvPr>
          <p:cNvSpPr>
            <a:spLocks noChangeShapeType="1"/>
          </p:cNvSpPr>
          <p:nvPr/>
        </p:nvSpPr>
        <p:spPr bwMode="auto">
          <a:xfrm flipV="1">
            <a:off x="5167313" y="2328863"/>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8" name="Line 114">
            <a:extLst>
              <a:ext uri="{FF2B5EF4-FFF2-40B4-BE49-F238E27FC236}">
                <a16:creationId xmlns:a16="http://schemas.microsoft.com/office/drawing/2014/main" id="{6B55294A-F080-4212-8051-E69A8015CF8F}"/>
              </a:ext>
            </a:extLst>
          </p:cNvPr>
          <p:cNvSpPr>
            <a:spLocks noChangeShapeType="1"/>
          </p:cNvSpPr>
          <p:nvPr/>
        </p:nvSpPr>
        <p:spPr bwMode="auto">
          <a:xfrm flipV="1">
            <a:off x="5167313" y="2239963"/>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79" name="Line 115">
            <a:extLst>
              <a:ext uri="{FF2B5EF4-FFF2-40B4-BE49-F238E27FC236}">
                <a16:creationId xmlns:a16="http://schemas.microsoft.com/office/drawing/2014/main" id="{EEA6BF64-7808-48B0-935E-8263417877E6}"/>
              </a:ext>
            </a:extLst>
          </p:cNvPr>
          <p:cNvSpPr>
            <a:spLocks noChangeShapeType="1"/>
          </p:cNvSpPr>
          <p:nvPr/>
        </p:nvSpPr>
        <p:spPr bwMode="auto">
          <a:xfrm flipV="1">
            <a:off x="5167313" y="2149475"/>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0" name="Line 116">
            <a:extLst>
              <a:ext uri="{FF2B5EF4-FFF2-40B4-BE49-F238E27FC236}">
                <a16:creationId xmlns:a16="http://schemas.microsoft.com/office/drawing/2014/main" id="{4254FFB9-2925-43B5-8CF1-E70AED8F0EAD}"/>
              </a:ext>
            </a:extLst>
          </p:cNvPr>
          <p:cNvSpPr>
            <a:spLocks noChangeShapeType="1"/>
          </p:cNvSpPr>
          <p:nvPr/>
        </p:nvSpPr>
        <p:spPr bwMode="auto">
          <a:xfrm flipV="1">
            <a:off x="5167313" y="2058988"/>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1" name="Line 117">
            <a:extLst>
              <a:ext uri="{FF2B5EF4-FFF2-40B4-BE49-F238E27FC236}">
                <a16:creationId xmlns:a16="http://schemas.microsoft.com/office/drawing/2014/main" id="{FDA2BD64-C695-43FC-906A-9DA09E6823AB}"/>
              </a:ext>
            </a:extLst>
          </p:cNvPr>
          <p:cNvSpPr>
            <a:spLocks noChangeShapeType="1"/>
          </p:cNvSpPr>
          <p:nvPr/>
        </p:nvSpPr>
        <p:spPr bwMode="auto">
          <a:xfrm flipV="1">
            <a:off x="5167313" y="19685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2" name="Line 118">
            <a:extLst>
              <a:ext uri="{FF2B5EF4-FFF2-40B4-BE49-F238E27FC236}">
                <a16:creationId xmlns:a16="http://schemas.microsoft.com/office/drawing/2014/main" id="{DC2E6C00-C25F-4B0B-A575-D886792D2CBF}"/>
              </a:ext>
            </a:extLst>
          </p:cNvPr>
          <p:cNvSpPr>
            <a:spLocks noChangeShapeType="1"/>
          </p:cNvSpPr>
          <p:nvPr/>
        </p:nvSpPr>
        <p:spPr bwMode="auto">
          <a:xfrm flipV="1">
            <a:off x="5167313" y="1882775"/>
            <a:ext cx="1587" cy="2857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383" name="Freeform 82">
            <a:extLst>
              <a:ext uri="{FF2B5EF4-FFF2-40B4-BE49-F238E27FC236}">
                <a16:creationId xmlns:a16="http://schemas.microsoft.com/office/drawing/2014/main" id="{8873FA9F-4C9C-4D3B-86F9-A52925F6DCDD}"/>
              </a:ext>
            </a:extLst>
          </p:cNvPr>
          <p:cNvSpPr>
            <a:spLocks/>
          </p:cNvSpPr>
          <p:nvPr/>
        </p:nvSpPr>
        <p:spPr bwMode="auto">
          <a:xfrm>
            <a:off x="4532313" y="4505325"/>
            <a:ext cx="7937" cy="25400"/>
          </a:xfrm>
          <a:custGeom>
            <a:avLst/>
            <a:gdLst>
              <a:gd name="T0" fmla="*/ 0 w 21"/>
              <a:gd name="T1" fmla="*/ 2147483646 h 64"/>
              <a:gd name="T2" fmla="*/ 2147483646 w 21"/>
              <a:gd name="T3" fmla="*/ 2147483646 h 64"/>
              <a:gd name="T4" fmla="*/ 2147483646 w 21"/>
              <a:gd name="T5" fmla="*/ 2147483646 h 64"/>
              <a:gd name="T6" fmla="*/ 2147483646 w 21"/>
              <a:gd name="T7" fmla="*/ 2147483646 h 64"/>
              <a:gd name="T8" fmla="*/ 2147483646 w 21"/>
              <a:gd name="T9" fmla="*/ 2147483646 h 64"/>
              <a:gd name="T10" fmla="*/ 2147483646 w 21"/>
              <a:gd name="T11" fmla="*/ 2147483646 h 64"/>
              <a:gd name="T12" fmla="*/ 2147483646 w 21"/>
              <a:gd name="T13" fmla="*/ 2147483646 h 64"/>
              <a:gd name="T14" fmla="*/ 2147483646 w 21"/>
              <a:gd name="T15" fmla="*/ 2147483646 h 64"/>
              <a:gd name="T16" fmla="*/ 2147483646 w 21"/>
              <a:gd name="T17" fmla="*/ 2147483646 h 64"/>
              <a:gd name="T18" fmla="*/ 2147483646 w 21"/>
              <a:gd name="T19" fmla="*/ 2147483646 h 64"/>
              <a:gd name="T20" fmla="*/ 2147483646 w 21"/>
              <a:gd name="T21" fmla="*/ 2147483646 h 64"/>
              <a:gd name="T22" fmla="*/ 2147483646 w 21"/>
              <a:gd name="T23" fmla="*/ 2147483646 h 64"/>
              <a:gd name="T24" fmla="*/ 2147483646 w 21"/>
              <a:gd name="T25" fmla="*/ 2147483646 h 64"/>
              <a:gd name="T26" fmla="*/ 2147483646 w 21"/>
              <a:gd name="T27" fmla="*/ 2147483646 h 64"/>
              <a:gd name="T28" fmla="*/ 2147483646 w 21"/>
              <a:gd name="T29" fmla="*/ 2147483646 h 64"/>
              <a:gd name="T30" fmla="*/ 2147483646 w 21"/>
              <a:gd name="T31" fmla="*/ 2147483646 h 64"/>
              <a:gd name="T32" fmla="*/ 2147483646 w 21"/>
              <a:gd name="T33" fmla="*/ 2147483646 h 64"/>
              <a:gd name="T34" fmla="*/ 2147483646 w 21"/>
              <a:gd name="T35" fmla="*/ 2147483646 h 64"/>
              <a:gd name="T36" fmla="*/ 2147483646 w 2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64"/>
              <a:gd name="T59" fmla="*/ 21 w 21"/>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64">
                <a:moveTo>
                  <a:pt x="0" y="64"/>
                </a:moveTo>
                <a:lnTo>
                  <a:pt x="2" y="64"/>
                </a:lnTo>
                <a:lnTo>
                  <a:pt x="2" y="53"/>
                </a:lnTo>
                <a:lnTo>
                  <a:pt x="4" y="53"/>
                </a:lnTo>
                <a:lnTo>
                  <a:pt x="4" y="48"/>
                </a:lnTo>
                <a:lnTo>
                  <a:pt x="5" y="48"/>
                </a:lnTo>
                <a:lnTo>
                  <a:pt x="5" y="42"/>
                </a:lnTo>
                <a:lnTo>
                  <a:pt x="6" y="42"/>
                </a:lnTo>
                <a:lnTo>
                  <a:pt x="6" y="38"/>
                </a:lnTo>
                <a:lnTo>
                  <a:pt x="9" y="38"/>
                </a:lnTo>
                <a:lnTo>
                  <a:pt x="9" y="32"/>
                </a:lnTo>
                <a:lnTo>
                  <a:pt x="10" y="32"/>
                </a:lnTo>
                <a:lnTo>
                  <a:pt x="10" y="28"/>
                </a:lnTo>
                <a:lnTo>
                  <a:pt x="12" y="28"/>
                </a:lnTo>
                <a:lnTo>
                  <a:pt x="12" y="22"/>
                </a:lnTo>
                <a:lnTo>
                  <a:pt x="19" y="22"/>
                </a:lnTo>
                <a:lnTo>
                  <a:pt x="19" y="1"/>
                </a:lnTo>
                <a:lnTo>
                  <a:pt x="21" y="1"/>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384" name="Ellipse 7">
            <a:extLst>
              <a:ext uri="{FF2B5EF4-FFF2-40B4-BE49-F238E27FC236}">
                <a16:creationId xmlns:a16="http://schemas.microsoft.com/office/drawing/2014/main" id="{CE9D29D4-F7C9-4483-BF4A-4278C0AEC82C}"/>
              </a:ext>
            </a:extLst>
          </p:cNvPr>
          <p:cNvSpPr>
            <a:spLocks/>
          </p:cNvSpPr>
          <p:nvPr/>
        </p:nvSpPr>
        <p:spPr bwMode="auto">
          <a:xfrm>
            <a:off x="4525963" y="4457700"/>
            <a:ext cx="65087" cy="63500"/>
          </a:xfrm>
          <a:prstGeom prst="ellipse">
            <a:avLst/>
          </a:prstGeom>
          <a:solidFill>
            <a:schemeClr val="bg1"/>
          </a:solidFill>
          <a:ln w="9525" algn="ctr">
            <a:solidFill>
              <a:schemeClr val="tx1"/>
            </a:solidFill>
            <a:round/>
            <a:headEnd type="none" w="sm" len="sm"/>
            <a:tailEnd type="none" w="sm" len="sm"/>
          </a:ln>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E748A6FE-23D3-4C0C-82DC-BE9317A82B3D}"/>
                  </a:ext>
                </a:extLst>
              </p14:cNvPr>
              <p14:cNvContentPartPr/>
              <p14:nvPr/>
            </p14:nvContentPartPr>
            <p14:xfrm>
              <a:off x="2222280" y="1856520"/>
              <a:ext cx="2414520" cy="4589280"/>
            </p14:xfrm>
          </p:contentPart>
        </mc:Choice>
        <mc:Fallback>
          <p:pic>
            <p:nvPicPr>
              <p:cNvPr id="2" name="Freihand 1">
                <a:extLst>
                  <a:ext uri="{FF2B5EF4-FFF2-40B4-BE49-F238E27FC236}">
                    <a16:creationId xmlns:a16="http://schemas.microsoft.com/office/drawing/2014/main" id="{E748A6FE-23D3-4C0C-82DC-BE9317A82B3D}"/>
                  </a:ext>
                </a:extLst>
              </p:cNvPr>
              <p:cNvPicPr/>
              <p:nvPr/>
            </p:nvPicPr>
            <p:blipFill>
              <a:blip r:embed="rId3"/>
              <a:stretch>
                <a:fillRect/>
              </a:stretch>
            </p:blipFill>
            <p:spPr>
              <a:xfrm>
                <a:off x="2212920" y="1847160"/>
                <a:ext cx="2433240" cy="4608000"/>
              </a:xfrm>
              <a:prstGeom prst="rect">
                <a:avLst/>
              </a:prstGeom>
            </p:spPr>
          </p:pic>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Auction design</a:t>
            </a:r>
          </a:p>
        </p:txBody>
      </p:sp>
      <p:sp>
        <p:nvSpPr>
          <p:cNvPr id="3" name="Inhaltsplatzhalter 2"/>
          <p:cNvSpPr>
            <a:spLocks noGrp="1"/>
          </p:cNvSpPr>
          <p:nvPr>
            <p:ph idx="1"/>
          </p:nvPr>
        </p:nvSpPr>
        <p:spPr/>
        <p:txBody>
          <a:bodyPr/>
          <a:lstStyle/>
          <a:p>
            <a:pPr marL="0" indent="0"/>
            <a:r>
              <a:rPr lang="en-GB" dirty="0"/>
              <a:t>Goal of an auction is the least-cost dispatch of generation.</a:t>
            </a:r>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58</a:t>
            </a:fld>
            <a:endParaRPr lang="de-DE"/>
          </a:p>
        </p:txBody>
      </p:sp>
      <p:pic>
        <p:nvPicPr>
          <p:cNvPr id="6" name="Grafik 5">
            <a:extLst>
              <a:ext uri="{FF2B5EF4-FFF2-40B4-BE49-F238E27FC236}">
                <a16:creationId xmlns:a16="http://schemas.microsoft.com/office/drawing/2014/main" id="{D1ED8013-0164-4F4D-B9E5-F20BB61874A1}"/>
              </a:ext>
            </a:extLst>
          </p:cNvPr>
          <p:cNvPicPr>
            <a:picLocks noChangeAspect="1"/>
          </p:cNvPicPr>
          <p:nvPr/>
        </p:nvPicPr>
        <p:blipFill>
          <a:blip r:embed="rId3"/>
          <a:stretch>
            <a:fillRect/>
          </a:stretch>
        </p:blipFill>
        <p:spPr>
          <a:xfrm>
            <a:off x="1043608" y="2506043"/>
            <a:ext cx="6485438" cy="3284189"/>
          </a:xfrm>
          <a:prstGeom prst="rect">
            <a:avLst/>
          </a:prstGeom>
        </p:spPr>
      </p:pic>
      <p:sp>
        <p:nvSpPr>
          <p:cNvPr id="9" name="Textfeld 8">
            <a:extLst>
              <a:ext uri="{FF2B5EF4-FFF2-40B4-BE49-F238E27FC236}">
                <a16:creationId xmlns:a16="http://schemas.microsoft.com/office/drawing/2014/main" id="{1A6EB00F-BBE5-4D6E-906D-B5B5E4A1CB95}"/>
              </a:ext>
            </a:extLst>
          </p:cNvPr>
          <p:cNvSpPr txBox="1"/>
          <p:nvPr/>
        </p:nvSpPr>
        <p:spPr>
          <a:xfrm>
            <a:off x="3635896" y="6260992"/>
            <a:ext cx="4536504" cy="276999"/>
          </a:xfrm>
          <a:prstGeom prst="rect">
            <a:avLst/>
          </a:prstGeom>
          <a:noFill/>
        </p:spPr>
        <p:txBody>
          <a:bodyPr wrap="square" rtlCol="0">
            <a:spAutoFit/>
          </a:bodyPr>
          <a:lstStyle/>
          <a:p>
            <a:pPr algn="r"/>
            <a:r>
              <a:rPr lang="en-GB" dirty="0"/>
              <a:t>Source: Morey, Power market auction design, EEI, 2001, p. 20.</a:t>
            </a:r>
            <a:endParaRPr lang="de-DE" dirty="0"/>
          </a:p>
        </p:txBody>
      </p:sp>
    </p:spTree>
    <p:extLst>
      <p:ext uri="{BB962C8B-B14F-4D97-AF65-F5344CB8AC3E}">
        <p14:creationId xmlns:p14="http://schemas.microsoft.com/office/powerpoint/2010/main" val="4181627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en-GB"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Uniform </a:t>
            </a:r>
            <a:r>
              <a:rPr lang="de-DE" dirty="0" err="1"/>
              <a:t>price</a:t>
            </a:r>
            <a:r>
              <a:rPr lang="de-DE" dirty="0"/>
              <a:t>: </a:t>
            </a:r>
            <a:r>
              <a:rPr lang="de-DE" dirty="0" err="1"/>
              <a:t>market</a:t>
            </a:r>
            <a:r>
              <a:rPr lang="de-DE" dirty="0"/>
              <a:t> </a:t>
            </a:r>
            <a:r>
              <a:rPr lang="de-DE" dirty="0" err="1"/>
              <a:t>clearing</a:t>
            </a:r>
            <a:r>
              <a:rPr lang="de-DE" dirty="0"/>
              <a:t> </a:t>
            </a:r>
            <a:r>
              <a:rPr lang="de-DE" dirty="0" err="1"/>
              <a:t>price</a:t>
            </a:r>
            <a:endParaRPr lang="de-DE" dirty="0"/>
          </a:p>
          <a:p>
            <a:pPr marL="0" indent="0"/>
            <a:r>
              <a:rPr lang="de-DE" dirty="0" err="1"/>
              <a:t>vs</a:t>
            </a:r>
            <a:r>
              <a:rPr lang="de-DE" dirty="0"/>
              <a:t> Pay-</a:t>
            </a:r>
            <a:r>
              <a:rPr lang="de-DE" dirty="0" err="1"/>
              <a:t>as</a:t>
            </a:r>
            <a:r>
              <a:rPr lang="de-DE" dirty="0"/>
              <a:t>-</a:t>
            </a:r>
            <a:r>
              <a:rPr lang="de-DE" dirty="0" err="1"/>
              <a:t>bid</a:t>
            </a:r>
            <a:r>
              <a:rPr lang="de-DE" dirty="0"/>
              <a:t>: </a:t>
            </a:r>
            <a:r>
              <a:rPr lang="de-DE" dirty="0" err="1"/>
              <a:t>units</a:t>
            </a:r>
            <a:r>
              <a:rPr lang="de-DE" dirty="0"/>
              <a:t> </a:t>
            </a:r>
            <a:r>
              <a:rPr lang="de-DE" dirty="0" err="1"/>
              <a:t>are</a:t>
            </a:r>
            <a:r>
              <a:rPr lang="de-DE" dirty="0"/>
              <a:t> </a:t>
            </a:r>
            <a:r>
              <a:rPr lang="de-DE" dirty="0" err="1"/>
              <a:t>sold</a:t>
            </a:r>
            <a:r>
              <a:rPr lang="de-DE" dirty="0"/>
              <a:t> at different </a:t>
            </a:r>
            <a:r>
              <a:rPr lang="de-DE" dirty="0" err="1"/>
              <a:t>prices</a:t>
            </a:r>
            <a:r>
              <a:rPr lang="de-DE" dirty="0"/>
              <a:t> (e.g. </a:t>
            </a:r>
            <a:r>
              <a:rPr lang="de-DE" dirty="0" err="1"/>
              <a:t>control</a:t>
            </a:r>
            <a:r>
              <a:rPr lang="de-DE" dirty="0"/>
              <a:t> power)</a:t>
            </a:r>
          </a:p>
          <a:p>
            <a:pPr marL="0" indent="0"/>
            <a:r>
              <a:rPr lang="de-DE" dirty="0"/>
              <a:t>Revenue </a:t>
            </a:r>
            <a:r>
              <a:rPr lang="de-DE" dirty="0" err="1"/>
              <a:t>equivalence</a:t>
            </a:r>
            <a:r>
              <a:rPr lang="de-DE" dirty="0"/>
              <a:t> </a:t>
            </a:r>
            <a:r>
              <a:rPr lang="de-DE" dirty="0" err="1"/>
              <a:t>theorem</a:t>
            </a:r>
            <a:r>
              <a:rPr lang="de-DE" sz="1600" i="1" dirty="0">
                <a:solidFill>
                  <a:srgbClr val="002060"/>
                </a:solidFill>
              </a:rPr>
              <a:t>: </a:t>
            </a:r>
            <a:r>
              <a:rPr lang="de-DE" sz="1600" i="1" dirty="0" err="1">
                <a:solidFill>
                  <a:srgbClr val="002060"/>
                </a:solidFill>
              </a:rPr>
              <a:t>equal</a:t>
            </a:r>
            <a:r>
              <a:rPr lang="de-DE" sz="1600" i="1" dirty="0">
                <a:solidFill>
                  <a:srgbClr val="002060"/>
                </a:solidFill>
              </a:rPr>
              <a:t> </a:t>
            </a:r>
            <a:r>
              <a:rPr lang="de-DE" sz="1600" i="1" dirty="0" err="1">
                <a:solidFill>
                  <a:srgbClr val="002060"/>
                </a:solidFill>
              </a:rPr>
              <a:t>outcome</a:t>
            </a:r>
            <a:r>
              <a:rPr lang="de-DE" sz="1600" i="1" dirty="0">
                <a:solidFill>
                  <a:srgbClr val="002060"/>
                </a:solidFill>
              </a:rPr>
              <a:t> in </a:t>
            </a:r>
            <a:r>
              <a:rPr lang="de-DE" sz="1600" i="1" dirty="0" err="1">
                <a:solidFill>
                  <a:srgbClr val="002060"/>
                </a:solidFill>
              </a:rPr>
              <a:t>both</a:t>
            </a:r>
            <a:r>
              <a:rPr lang="de-DE" sz="1600" i="1" dirty="0">
                <a:solidFill>
                  <a:srgbClr val="002060"/>
                </a:solidFill>
              </a:rPr>
              <a:t> </a:t>
            </a:r>
            <a:r>
              <a:rPr lang="de-DE" sz="1600" i="1" dirty="0" err="1">
                <a:solidFill>
                  <a:srgbClr val="002060"/>
                </a:solidFill>
              </a:rPr>
              <a:t>settings</a:t>
            </a:r>
            <a:r>
              <a:rPr lang="de-DE" sz="1600" i="1" dirty="0">
                <a:solidFill>
                  <a:srgbClr val="002060"/>
                </a:solidFill>
              </a:rPr>
              <a:t> </a:t>
            </a:r>
            <a:r>
              <a:rPr lang="de-DE" sz="1600" i="1" dirty="0" err="1">
                <a:solidFill>
                  <a:srgbClr val="002060"/>
                </a:solidFill>
              </a:rPr>
              <a:t>under</a:t>
            </a:r>
            <a:r>
              <a:rPr lang="de-DE" sz="1600" i="1" dirty="0">
                <a:solidFill>
                  <a:srgbClr val="002060"/>
                </a:solidFill>
              </a:rPr>
              <a:t> </a:t>
            </a:r>
            <a:r>
              <a:rPr lang="de-DE" sz="1600" i="1" dirty="0" err="1">
                <a:solidFill>
                  <a:srgbClr val="002060"/>
                </a:solidFill>
              </a:rPr>
              <a:t>the</a:t>
            </a:r>
            <a:r>
              <a:rPr lang="de-DE" sz="1600" i="1" dirty="0">
                <a:solidFill>
                  <a:srgbClr val="002060"/>
                </a:solidFill>
              </a:rPr>
              <a:t> </a:t>
            </a:r>
            <a:r>
              <a:rPr lang="de-DE" sz="1600" i="1" dirty="0" err="1">
                <a:solidFill>
                  <a:srgbClr val="002060"/>
                </a:solidFill>
              </a:rPr>
              <a:t>assumption</a:t>
            </a:r>
            <a:r>
              <a:rPr lang="de-DE" sz="1600" i="1" dirty="0">
                <a:solidFill>
                  <a:srgbClr val="002060"/>
                </a:solidFill>
              </a:rPr>
              <a:t> </a:t>
            </a:r>
            <a:r>
              <a:rPr lang="de-DE" sz="1600" i="1" dirty="0" err="1">
                <a:solidFill>
                  <a:srgbClr val="002060"/>
                </a:solidFill>
              </a:rPr>
              <a:t>that</a:t>
            </a:r>
            <a:r>
              <a:rPr lang="de-DE" sz="1600" i="1" dirty="0">
                <a:solidFill>
                  <a:srgbClr val="002060"/>
                </a:solidFill>
              </a:rPr>
              <a:t> all </a:t>
            </a:r>
            <a:r>
              <a:rPr lang="de-DE" sz="1600" i="1" dirty="0" err="1">
                <a:solidFill>
                  <a:srgbClr val="002060"/>
                </a:solidFill>
              </a:rPr>
              <a:t>bidders</a:t>
            </a:r>
            <a:r>
              <a:rPr lang="de-DE" sz="1600" i="1" dirty="0">
                <a:solidFill>
                  <a:srgbClr val="002060"/>
                </a:solidFill>
              </a:rPr>
              <a:t> </a:t>
            </a:r>
            <a:r>
              <a:rPr lang="de-DE" sz="1600" i="1" dirty="0" err="1">
                <a:solidFill>
                  <a:srgbClr val="002060"/>
                </a:solidFill>
              </a:rPr>
              <a:t>know</a:t>
            </a:r>
            <a:r>
              <a:rPr lang="de-DE" sz="1600" i="1" dirty="0">
                <a:solidFill>
                  <a:srgbClr val="002060"/>
                </a:solidFill>
              </a:rPr>
              <a:t> </a:t>
            </a:r>
            <a:r>
              <a:rPr lang="de-DE" sz="1600" i="1" dirty="0" err="1">
                <a:solidFill>
                  <a:srgbClr val="002060"/>
                </a:solidFill>
              </a:rPr>
              <a:t>each</a:t>
            </a:r>
            <a:r>
              <a:rPr lang="de-DE" sz="1600" i="1" dirty="0">
                <a:solidFill>
                  <a:srgbClr val="002060"/>
                </a:solidFill>
              </a:rPr>
              <a:t> </a:t>
            </a:r>
            <a:r>
              <a:rPr lang="de-DE" sz="1600" i="1" dirty="0" err="1">
                <a:solidFill>
                  <a:srgbClr val="002060"/>
                </a:solidFill>
              </a:rPr>
              <a:t>other</a:t>
            </a:r>
            <a:r>
              <a:rPr lang="en-GB" sz="1600" i="1" dirty="0">
                <a:solidFill>
                  <a:srgbClr val="002060"/>
                </a:solidFill>
              </a:rPr>
              <a:t>’s cost (perfect information) and adjust their bidding behaviour to auction rules.</a:t>
            </a:r>
            <a:endParaRPr lang="de-DE" sz="1600" i="1" dirty="0">
              <a:solidFill>
                <a:srgbClr val="002060"/>
              </a:solidFill>
            </a:endParaRPr>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59</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Power auction: </a:t>
            </a:r>
            <a:r>
              <a:rPr lang="en-US" dirty="0" err="1"/>
              <a:t>Stylised</a:t>
            </a:r>
            <a:r>
              <a:rPr lang="en-US" dirty="0"/>
              <a:t> example</a:t>
            </a:r>
          </a:p>
        </p:txBody>
      </p:sp>
      <p:graphicFrame>
        <p:nvGraphicFramePr>
          <p:cNvPr id="4" name="Tabelle 7">
            <a:extLst>
              <a:ext uri="{FF2B5EF4-FFF2-40B4-BE49-F238E27FC236}">
                <a16:creationId xmlns:a16="http://schemas.microsoft.com/office/drawing/2014/main" id="{DEABA1C9-7ACD-4AA1-891D-EFDB9D87F42C}"/>
              </a:ext>
            </a:extLst>
          </p:cNvPr>
          <p:cNvGraphicFramePr>
            <a:graphicFrameLocks noGrp="1"/>
          </p:cNvGraphicFramePr>
          <p:nvPr/>
        </p:nvGraphicFramePr>
        <p:xfrm>
          <a:off x="1126635" y="1924050"/>
          <a:ext cx="2083041" cy="2682240"/>
        </p:xfrm>
        <a:graphic>
          <a:graphicData uri="http://schemas.openxmlformats.org/drawingml/2006/table">
            <a:tbl>
              <a:tblPr firstRow="1" bandRow="1">
                <a:tableStyleId>{BC89EF96-8CEA-46FF-86C4-4CE0E7609802}</a:tableStyleId>
              </a:tblPr>
              <a:tblGrid>
                <a:gridCol w="714889">
                  <a:extLst>
                    <a:ext uri="{9D8B030D-6E8A-4147-A177-3AD203B41FA5}">
                      <a16:colId xmlns:a16="http://schemas.microsoft.com/office/drawing/2014/main" val="1814690094"/>
                    </a:ext>
                  </a:extLst>
                </a:gridCol>
                <a:gridCol w="653262">
                  <a:extLst>
                    <a:ext uri="{9D8B030D-6E8A-4147-A177-3AD203B41FA5}">
                      <a16:colId xmlns:a16="http://schemas.microsoft.com/office/drawing/2014/main" val="2823891518"/>
                    </a:ext>
                  </a:extLst>
                </a:gridCol>
                <a:gridCol w="714890">
                  <a:extLst>
                    <a:ext uri="{9D8B030D-6E8A-4147-A177-3AD203B41FA5}">
                      <a16:colId xmlns:a16="http://schemas.microsoft.com/office/drawing/2014/main" val="1289908711"/>
                    </a:ext>
                  </a:extLst>
                </a:gridCol>
              </a:tblGrid>
              <a:tr h="370840">
                <a:tc>
                  <a:txBody>
                    <a:bodyPr/>
                    <a:lstStyle/>
                    <a:p>
                      <a:endParaRPr lang="de-DE" sz="1200" dirty="0"/>
                    </a:p>
                  </a:txBody>
                  <a:tcPr/>
                </a:tc>
                <a:tc>
                  <a:txBody>
                    <a:bodyPr/>
                    <a:lstStyle/>
                    <a:p>
                      <a:r>
                        <a:rPr lang="de-DE" sz="1200" dirty="0" err="1"/>
                        <a:t>No</a:t>
                      </a:r>
                      <a:r>
                        <a:rPr lang="de-DE" sz="1200" dirty="0"/>
                        <a:t>. </a:t>
                      </a:r>
                      <a:r>
                        <a:rPr lang="de-DE" sz="1200" dirty="0" err="1"/>
                        <a:t>of</a:t>
                      </a:r>
                      <a:r>
                        <a:rPr lang="de-DE" sz="1200" dirty="0"/>
                        <a:t> </a:t>
                      </a:r>
                      <a:r>
                        <a:rPr lang="de-DE" sz="1200" dirty="0" err="1"/>
                        <a:t>units</a:t>
                      </a:r>
                      <a:endParaRPr lang="de-DE" sz="1200" dirty="0"/>
                    </a:p>
                  </a:txBody>
                  <a:tcPr/>
                </a:tc>
                <a:tc>
                  <a:txBody>
                    <a:bodyPr/>
                    <a:lstStyle/>
                    <a:p>
                      <a:r>
                        <a:rPr lang="de-DE" sz="1200" dirty="0"/>
                        <a:t>Price </a:t>
                      </a:r>
                      <a:r>
                        <a:rPr lang="en-GB" sz="1200" dirty="0"/>
                        <a:t>[$</a:t>
                      </a:r>
                      <a:r>
                        <a:rPr lang="de-DE" sz="1200" dirty="0"/>
                        <a:t>/</a:t>
                      </a:r>
                      <a:r>
                        <a:rPr lang="de-DE" sz="1200" dirty="0" err="1"/>
                        <a:t>unit</a:t>
                      </a:r>
                      <a:r>
                        <a:rPr lang="en-GB" sz="1200" dirty="0"/>
                        <a:t>]</a:t>
                      </a:r>
                      <a:endParaRPr lang="de-DE" sz="1200" dirty="0"/>
                    </a:p>
                  </a:txBody>
                  <a:tcPr/>
                </a:tc>
                <a:extLst>
                  <a:ext uri="{0D108BD9-81ED-4DB2-BD59-A6C34878D82A}">
                    <a16:rowId xmlns:a16="http://schemas.microsoft.com/office/drawing/2014/main" val="3659035026"/>
                  </a:ext>
                </a:extLst>
              </a:tr>
              <a:tr h="370840">
                <a:tc>
                  <a:txBody>
                    <a:bodyPr/>
                    <a:lstStyle/>
                    <a:p>
                      <a:r>
                        <a:rPr lang="en-GB" sz="1200" dirty="0"/>
                        <a:t>Buyer 1</a:t>
                      </a:r>
                      <a:endParaRPr lang="de-DE" sz="1200" dirty="0"/>
                    </a:p>
                  </a:txBody>
                  <a:tcPr/>
                </a:tc>
                <a:tc>
                  <a:txBody>
                    <a:bodyPr/>
                    <a:lstStyle/>
                    <a:p>
                      <a:r>
                        <a:rPr lang="en-GB" sz="1200" dirty="0"/>
                        <a:t>5</a:t>
                      </a:r>
                      <a:endParaRPr lang="de-DE" sz="1200" dirty="0"/>
                    </a:p>
                  </a:txBody>
                  <a:tcPr/>
                </a:tc>
                <a:tc>
                  <a:txBody>
                    <a:bodyPr/>
                    <a:lstStyle/>
                    <a:p>
                      <a:r>
                        <a:rPr lang="en-GB" sz="1200" dirty="0"/>
                        <a:t>17</a:t>
                      </a:r>
                      <a:endParaRPr lang="de-DE" sz="1200" dirty="0"/>
                    </a:p>
                  </a:txBody>
                  <a:tcPr/>
                </a:tc>
                <a:extLst>
                  <a:ext uri="{0D108BD9-81ED-4DB2-BD59-A6C34878D82A}">
                    <a16:rowId xmlns:a16="http://schemas.microsoft.com/office/drawing/2014/main" val="2514685543"/>
                  </a:ext>
                </a:extLst>
              </a:tr>
              <a:tr h="370840">
                <a:tc>
                  <a:txBody>
                    <a:bodyPr/>
                    <a:lstStyle/>
                    <a:p>
                      <a:r>
                        <a:rPr lang="en-GB" sz="1200" dirty="0"/>
                        <a:t>Buyer 2</a:t>
                      </a:r>
                      <a:endParaRPr lang="de-DE" sz="1200" dirty="0"/>
                    </a:p>
                  </a:txBody>
                  <a:tcPr/>
                </a:tc>
                <a:tc>
                  <a:txBody>
                    <a:bodyPr/>
                    <a:lstStyle/>
                    <a:p>
                      <a:r>
                        <a:rPr lang="en-GB" sz="1200" dirty="0"/>
                        <a:t>5</a:t>
                      </a:r>
                      <a:endParaRPr lang="de-DE" sz="1200" dirty="0"/>
                    </a:p>
                  </a:txBody>
                  <a:tcPr/>
                </a:tc>
                <a:tc>
                  <a:txBody>
                    <a:bodyPr/>
                    <a:lstStyle/>
                    <a:p>
                      <a:r>
                        <a:rPr lang="en-GB" sz="1200" dirty="0"/>
                        <a:t>10</a:t>
                      </a:r>
                      <a:endParaRPr lang="de-DE" sz="1200" dirty="0"/>
                    </a:p>
                  </a:txBody>
                  <a:tcPr/>
                </a:tc>
                <a:extLst>
                  <a:ext uri="{0D108BD9-81ED-4DB2-BD59-A6C34878D82A}">
                    <a16:rowId xmlns:a16="http://schemas.microsoft.com/office/drawing/2014/main" val="138888256"/>
                  </a:ext>
                </a:extLst>
              </a:tr>
              <a:tr h="370840">
                <a:tc>
                  <a:txBody>
                    <a:bodyPr/>
                    <a:lstStyle/>
                    <a:p>
                      <a:r>
                        <a:rPr lang="en-GB" sz="1200" dirty="0"/>
                        <a:t>Buyer 3</a:t>
                      </a:r>
                      <a:endParaRPr lang="de-DE" sz="1200" dirty="0"/>
                    </a:p>
                  </a:txBody>
                  <a:tcPr/>
                </a:tc>
                <a:tc>
                  <a:txBody>
                    <a:bodyPr/>
                    <a:lstStyle/>
                    <a:p>
                      <a:r>
                        <a:rPr lang="en-GB" sz="1200" dirty="0"/>
                        <a:t>5</a:t>
                      </a:r>
                      <a:endParaRPr lang="de-DE" sz="1200" dirty="0"/>
                    </a:p>
                  </a:txBody>
                  <a:tcPr/>
                </a:tc>
                <a:tc>
                  <a:txBody>
                    <a:bodyPr/>
                    <a:lstStyle/>
                    <a:p>
                      <a:r>
                        <a:rPr lang="en-GB" sz="1200" dirty="0"/>
                        <a:t>6</a:t>
                      </a:r>
                      <a:endParaRPr lang="de-DE" sz="1200" dirty="0"/>
                    </a:p>
                  </a:txBody>
                  <a:tcPr/>
                </a:tc>
                <a:extLst>
                  <a:ext uri="{0D108BD9-81ED-4DB2-BD59-A6C34878D82A}">
                    <a16:rowId xmlns:a16="http://schemas.microsoft.com/office/drawing/2014/main" val="2118138811"/>
                  </a:ext>
                </a:extLst>
              </a:tr>
              <a:tr h="370840">
                <a:tc>
                  <a:txBody>
                    <a:bodyPr/>
                    <a:lstStyle/>
                    <a:p>
                      <a:r>
                        <a:rPr lang="en-GB" sz="1200" dirty="0"/>
                        <a:t>Seller 1</a:t>
                      </a:r>
                      <a:endParaRPr lang="de-DE" sz="1200" dirty="0"/>
                    </a:p>
                  </a:txBody>
                  <a:tcPr/>
                </a:tc>
                <a:tc>
                  <a:txBody>
                    <a:bodyPr/>
                    <a:lstStyle/>
                    <a:p>
                      <a:r>
                        <a:rPr lang="en-GB" sz="1200" dirty="0"/>
                        <a:t>5</a:t>
                      </a:r>
                      <a:endParaRPr lang="de-DE" sz="1200" dirty="0"/>
                    </a:p>
                  </a:txBody>
                  <a:tcPr/>
                </a:tc>
                <a:tc>
                  <a:txBody>
                    <a:bodyPr/>
                    <a:lstStyle/>
                    <a:p>
                      <a:r>
                        <a:rPr lang="en-GB" sz="1200" dirty="0"/>
                        <a:t>6</a:t>
                      </a:r>
                      <a:endParaRPr lang="de-DE" sz="1200" dirty="0"/>
                    </a:p>
                  </a:txBody>
                  <a:tcPr/>
                </a:tc>
                <a:extLst>
                  <a:ext uri="{0D108BD9-81ED-4DB2-BD59-A6C34878D82A}">
                    <a16:rowId xmlns:a16="http://schemas.microsoft.com/office/drawing/2014/main" val="1856453852"/>
                  </a:ext>
                </a:extLst>
              </a:tr>
              <a:tr h="370840">
                <a:tc>
                  <a:txBody>
                    <a:bodyPr/>
                    <a:lstStyle/>
                    <a:p>
                      <a:r>
                        <a:rPr lang="en-GB" sz="1200" dirty="0"/>
                        <a:t>Seller 2</a:t>
                      </a:r>
                      <a:endParaRPr lang="de-DE" sz="1200" dirty="0"/>
                    </a:p>
                  </a:txBody>
                  <a:tcPr/>
                </a:tc>
                <a:tc>
                  <a:txBody>
                    <a:bodyPr/>
                    <a:lstStyle/>
                    <a:p>
                      <a:r>
                        <a:rPr lang="en-GB" sz="1200" dirty="0"/>
                        <a:t>5</a:t>
                      </a:r>
                      <a:endParaRPr lang="de-DE" sz="1200" dirty="0"/>
                    </a:p>
                  </a:txBody>
                  <a:tcPr/>
                </a:tc>
                <a:tc>
                  <a:txBody>
                    <a:bodyPr/>
                    <a:lstStyle/>
                    <a:p>
                      <a:r>
                        <a:rPr lang="en-GB" sz="1200" dirty="0"/>
                        <a:t>10</a:t>
                      </a:r>
                      <a:endParaRPr lang="de-DE" sz="1200" dirty="0"/>
                    </a:p>
                  </a:txBody>
                  <a:tcPr/>
                </a:tc>
                <a:extLst>
                  <a:ext uri="{0D108BD9-81ED-4DB2-BD59-A6C34878D82A}">
                    <a16:rowId xmlns:a16="http://schemas.microsoft.com/office/drawing/2014/main" val="645160781"/>
                  </a:ext>
                </a:extLst>
              </a:tr>
              <a:tr h="370840">
                <a:tc>
                  <a:txBody>
                    <a:bodyPr/>
                    <a:lstStyle/>
                    <a:p>
                      <a:r>
                        <a:rPr lang="en-GB" sz="1200" dirty="0"/>
                        <a:t>Seller 3</a:t>
                      </a:r>
                      <a:endParaRPr lang="de-DE" sz="1200" dirty="0"/>
                    </a:p>
                  </a:txBody>
                  <a:tcPr/>
                </a:tc>
                <a:tc>
                  <a:txBody>
                    <a:bodyPr/>
                    <a:lstStyle/>
                    <a:p>
                      <a:r>
                        <a:rPr lang="en-GB" sz="1200" dirty="0"/>
                        <a:t>5</a:t>
                      </a:r>
                      <a:endParaRPr lang="de-DE" sz="1200" dirty="0"/>
                    </a:p>
                  </a:txBody>
                  <a:tcPr/>
                </a:tc>
                <a:tc>
                  <a:txBody>
                    <a:bodyPr/>
                    <a:lstStyle/>
                    <a:p>
                      <a:r>
                        <a:rPr lang="en-GB" sz="1200" dirty="0"/>
                        <a:t>17</a:t>
                      </a:r>
                      <a:endParaRPr lang="de-DE" sz="1200" dirty="0"/>
                    </a:p>
                  </a:txBody>
                  <a:tcPr/>
                </a:tc>
                <a:extLst>
                  <a:ext uri="{0D108BD9-81ED-4DB2-BD59-A6C34878D82A}">
                    <a16:rowId xmlns:a16="http://schemas.microsoft.com/office/drawing/2014/main" val="237872750"/>
                  </a:ext>
                </a:extLst>
              </a:tr>
            </a:tbl>
          </a:graphicData>
        </a:graphic>
      </p:graphicFrame>
      <p:sp>
        <p:nvSpPr>
          <p:cNvPr id="10" name="Textfeld 9">
            <a:extLst>
              <a:ext uri="{FF2B5EF4-FFF2-40B4-BE49-F238E27FC236}">
                <a16:creationId xmlns:a16="http://schemas.microsoft.com/office/drawing/2014/main" id="{03A8D92A-2941-449A-8544-4C2AD5D1394A}"/>
              </a:ext>
            </a:extLst>
          </p:cNvPr>
          <p:cNvSpPr txBox="1"/>
          <p:nvPr/>
        </p:nvSpPr>
        <p:spPr>
          <a:xfrm>
            <a:off x="3635896" y="6260992"/>
            <a:ext cx="4536504" cy="276999"/>
          </a:xfrm>
          <a:prstGeom prst="rect">
            <a:avLst/>
          </a:prstGeom>
          <a:noFill/>
        </p:spPr>
        <p:txBody>
          <a:bodyPr wrap="square" rtlCol="0">
            <a:spAutoFit/>
          </a:bodyPr>
          <a:lstStyle/>
          <a:p>
            <a:pPr algn="r"/>
            <a:r>
              <a:rPr lang="en-GB" dirty="0"/>
              <a:t>Source: Morey, EEI, 2001, p. 21-22.</a:t>
            </a:r>
            <a:endParaRPr lang="de-DE" dirty="0"/>
          </a:p>
        </p:txBody>
      </p:sp>
      <p:cxnSp>
        <p:nvCxnSpPr>
          <p:cNvPr id="18" name="Gerade Verbindung mit Pfeil 17">
            <a:extLst>
              <a:ext uri="{FF2B5EF4-FFF2-40B4-BE49-F238E27FC236}">
                <a16:creationId xmlns:a16="http://schemas.microsoft.com/office/drawing/2014/main" id="{0CFD4311-2737-4D8C-B59D-BBB7759D6E03}"/>
              </a:ext>
            </a:extLst>
          </p:cNvPr>
          <p:cNvCxnSpPr/>
          <p:nvPr/>
        </p:nvCxnSpPr>
        <p:spPr bwMode="auto">
          <a:xfrm flipV="1">
            <a:off x="3923928" y="1924050"/>
            <a:ext cx="0" cy="268224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19">
            <a:extLst>
              <a:ext uri="{FF2B5EF4-FFF2-40B4-BE49-F238E27FC236}">
                <a16:creationId xmlns:a16="http://schemas.microsoft.com/office/drawing/2014/main" id="{7E473523-80F1-47C1-B773-34CACA8BDC2E}"/>
              </a:ext>
            </a:extLst>
          </p:cNvPr>
          <p:cNvCxnSpPr/>
          <p:nvPr/>
        </p:nvCxnSpPr>
        <p:spPr bwMode="auto">
          <a:xfrm>
            <a:off x="3923928" y="4606290"/>
            <a:ext cx="4104456" cy="0"/>
          </a:xfrm>
          <a:prstGeom prst="straightConnector1">
            <a:avLst/>
          </a:prstGeom>
          <a:solidFill>
            <a:schemeClr val="tx2"/>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llipse 20">
            <a:extLst>
              <a:ext uri="{FF2B5EF4-FFF2-40B4-BE49-F238E27FC236}">
                <a16:creationId xmlns:a16="http://schemas.microsoft.com/office/drawing/2014/main" id="{04416DF6-9C4E-4C4C-87AB-B7BFC3782FF5}"/>
              </a:ext>
            </a:extLst>
          </p:cNvPr>
          <p:cNvSpPr/>
          <p:nvPr/>
        </p:nvSpPr>
        <p:spPr bwMode="auto">
          <a:xfrm>
            <a:off x="4932040" y="4583430"/>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2" name="Ellipse 21">
            <a:extLst>
              <a:ext uri="{FF2B5EF4-FFF2-40B4-BE49-F238E27FC236}">
                <a16:creationId xmlns:a16="http://schemas.microsoft.com/office/drawing/2014/main" id="{905D08B3-F82B-426C-A914-22AC39C1E45D}"/>
              </a:ext>
            </a:extLst>
          </p:cNvPr>
          <p:cNvSpPr/>
          <p:nvPr/>
        </p:nvSpPr>
        <p:spPr bwMode="auto">
          <a:xfrm>
            <a:off x="3901067" y="4580543"/>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3" name="Ellipse 22">
            <a:extLst>
              <a:ext uri="{FF2B5EF4-FFF2-40B4-BE49-F238E27FC236}">
                <a16:creationId xmlns:a16="http://schemas.microsoft.com/office/drawing/2014/main" id="{C1015FC8-9904-41ED-B893-6C9EAC66B80E}"/>
              </a:ext>
            </a:extLst>
          </p:cNvPr>
          <p:cNvSpPr/>
          <p:nvPr/>
        </p:nvSpPr>
        <p:spPr bwMode="auto">
          <a:xfrm>
            <a:off x="5995126" y="4580542"/>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4" name="Ellipse 23">
            <a:extLst>
              <a:ext uri="{FF2B5EF4-FFF2-40B4-BE49-F238E27FC236}">
                <a16:creationId xmlns:a16="http://schemas.microsoft.com/office/drawing/2014/main" id="{3C8723F6-F399-46E8-AB5E-12AF9FBBD573}"/>
              </a:ext>
            </a:extLst>
          </p:cNvPr>
          <p:cNvSpPr/>
          <p:nvPr/>
        </p:nvSpPr>
        <p:spPr bwMode="auto">
          <a:xfrm>
            <a:off x="7061602" y="4581207"/>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7" name="Ellipse 26">
            <a:extLst>
              <a:ext uri="{FF2B5EF4-FFF2-40B4-BE49-F238E27FC236}">
                <a16:creationId xmlns:a16="http://schemas.microsoft.com/office/drawing/2014/main" id="{3995F325-CF22-4790-AE43-ACEC7C25691E}"/>
              </a:ext>
            </a:extLst>
          </p:cNvPr>
          <p:cNvSpPr/>
          <p:nvPr/>
        </p:nvSpPr>
        <p:spPr bwMode="auto">
          <a:xfrm>
            <a:off x="3910746" y="3329488"/>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8" name="Ellipse 27">
            <a:extLst>
              <a:ext uri="{FF2B5EF4-FFF2-40B4-BE49-F238E27FC236}">
                <a16:creationId xmlns:a16="http://schemas.microsoft.com/office/drawing/2014/main" id="{57207864-FB9D-42B9-AE72-212E36DFDD03}"/>
              </a:ext>
            </a:extLst>
          </p:cNvPr>
          <p:cNvSpPr/>
          <p:nvPr/>
        </p:nvSpPr>
        <p:spPr bwMode="auto">
          <a:xfrm>
            <a:off x="3910746" y="3955680"/>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9" name="Ellipse 28">
            <a:extLst>
              <a:ext uri="{FF2B5EF4-FFF2-40B4-BE49-F238E27FC236}">
                <a16:creationId xmlns:a16="http://schemas.microsoft.com/office/drawing/2014/main" id="{ADE4AE0C-2679-4B38-A430-1DBD07B09CE3}"/>
              </a:ext>
            </a:extLst>
          </p:cNvPr>
          <p:cNvSpPr/>
          <p:nvPr/>
        </p:nvSpPr>
        <p:spPr bwMode="auto">
          <a:xfrm>
            <a:off x="3910746" y="2681101"/>
            <a:ext cx="45719" cy="45719"/>
          </a:xfrm>
          <a:prstGeom prst="ellipse">
            <a:avLst/>
          </a:prstGeom>
          <a:solidFill>
            <a:schemeClr val="tx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0" name="Textfeld 29">
            <a:extLst>
              <a:ext uri="{FF2B5EF4-FFF2-40B4-BE49-F238E27FC236}">
                <a16:creationId xmlns:a16="http://schemas.microsoft.com/office/drawing/2014/main" id="{1975C5C4-DC73-4A7B-A34B-7984EC844351}"/>
              </a:ext>
            </a:extLst>
          </p:cNvPr>
          <p:cNvSpPr txBox="1"/>
          <p:nvPr/>
        </p:nvSpPr>
        <p:spPr>
          <a:xfrm>
            <a:off x="3552117" y="1869580"/>
            <a:ext cx="255494" cy="276999"/>
          </a:xfrm>
          <a:prstGeom prst="rect">
            <a:avLst/>
          </a:prstGeom>
          <a:noFill/>
        </p:spPr>
        <p:txBody>
          <a:bodyPr wrap="square" rtlCol="0">
            <a:spAutoFit/>
          </a:bodyPr>
          <a:lstStyle/>
          <a:p>
            <a:r>
              <a:rPr lang="en-GB" dirty="0"/>
              <a:t>$</a:t>
            </a:r>
            <a:endParaRPr lang="de-DE" dirty="0"/>
          </a:p>
        </p:txBody>
      </p:sp>
      <p:sp>
        <p:nvSpPr>
          <p:cNvPr id="31" name="Textfeld 30">
            <a:extLst>
              <a:ext uri="{FF2B5EF4-FFF2-40B4-BE49-F238E27FC236}">
                <a16:creationId xmlns:a16="http://schemas.microsoft.com/office/drawing/2014/main" id="{787E59AA-1A06-4BA0-A690-F76B600C7155}"/>
              </a:ext>
            </a:extLst>
          </p:cNvPr>
          <p:cNvSpPr txBox="1"/>
          <p:nvPr/>
        </p:nvSpPr>
        <p:spPr>
          <a:xfrm>
            <a:off x="7275276" y="4757528"/>
            <a:ext cx="1146802" cy="276999"/>
          </a:xfrm>
          <a:prstGeom prst="rect">
            <a:avLst/>
          </a:prstGeom>
          <a:noFill/>
        </p:spPr>
        <p:txBody>
          <a:bodyPr wrap="square" rtlCol="0">
            <a:spAutoFit/>
          </a:bodyPr>
          <a:lstStyle/>
          <a:p>
            <a:r>
              <a:rPr lang="en-GB" dirty="0"/>
              <a:t>Volume [units]</a:t>
            </a:r>
            <a:endParaRPr lang="de-DE" dirty="0"/>
          </a:p>
        </p:txBody>
      </p:sp>
      <p:sp>
        <p:nvSpPr>
          <p:cNvPr id="32" name="Textfeld 31">
            <a:extLst>
              <a:ext uri="{FF2B5EF4-FFF2-40B4-BE49-F238E27FC236}">
                <a16:creationId xmlns:a16="http://schemas.microsoft.com/office/drawing/2014/main" id="{C5B47515-AA99-487F-8457-5F7A0FB733A7}"/>
              </a:ext>
            </a:extLst>
          </p:cNvPr>
          <p:cNvSpPr txBox="1"/>
          <p:nvPr/>
        </p:nvSpPr>
        <p:spPr>
          <a:xfrm>
            <a:off x="3419872" y="2574817"/>
            <a:ext cx="387739" cy="276999"/>
          </a:xfrm>
          <a:prstGeom prst="rect">
            <a:avLst/>
          </a:prstGeom>
          <a:noFill/>
        </p:spPr>
        <p:txBody>
          <a:bodyPr wrap="square" rtlCol="0">
            <a:spAutoFit/>
          </a:bodyPr>
          <a:lstStyle/>
          <a:p>
            <a:r>
              <a:rPr lang="en-GB" dirty="0"/>
              <a:t>15</a:t>
            </a:r>
            <a:endParaRPr lang="de-DE" dirty="0"/>
          </a:p>
        </p:txBody>
      </p:sp>
      <p:sp>
        <p:nvSpPr>
          <p:cNvPr id="33" name="Textfeld 32">
            <a:extLst>
              <a:ext uri="{FF2B5EF4-FFF2-40B4-BE49-F238E27FC236}">
                <a16:creationId xmlns:a16="http://schemas.microsoft.com/office/drawing/2014/main" id="{B11C7883-81D7-479F-9491-9E4640DE2174}"/>
              </a:ext>
            </a:extLst>
          </p:cNvPr>
          <p:cNvSpPr txBox="1"/>
          <p:nvPr/>
        </p:nvSpPr>
        <p:spPr>
          <a:xfrm>
            <a:off x="3419872" y="3213489"/>
            <a:ext cx="387739" cy="276999"/>
          </a:xfrm>
          <a:prstGeom prst="rect">
            <a:avLst/>
          </a:prstGeom>
          <a:noFill/>
        </p:spPr>
        <p:txBody>
          <a:bodyPr wrap="square" rtlCol="0">
            <a:spAutoFit/>
          </a:bodyPr>
          <a:lstStyle/>
          <a:p>
            <a:r>
              <a:rPr lang="en-GB" dirty="0"/>
              <a:t>10</a:t>
            </a:r>
            <a:endParaRPr lang="de-DE" dirty="0"/>
          </a:p>
        </p:txBody>
      </p:sp>
      <p:sp>
        <p:nvSpPr>
          <p:cNvPr id="34" name="Textfeld 33">
            <a:extLst>
              <a:ext uri="{FF2B5EF4-FFF2-40B4-BE49-F238E27FC236}">
                <a16:creationId xmlns:a16="http://schemas.microsoft.com/office/drawing/2014/main" id="{93505495-16AF-4A8F-8D62-CA19D4CEBEAC}"/>
              </a:ext>
            </a:extLst>
          </p:cNvPr>
          <p:cNvSpPr txBox="1"/>
          <p:nvPr/>
        </p:nvSpPr>
        <p:spPr>
          <a:xfrm>
            <a:off x="3552117" y="3852161"/>
            <a:ext cx="255494" cy="276999"/>
          </a:xfrm>
          <a:prstGeom prst="rect">
            <a:avLst/>
          </a:prstGeom>
          <a:noFill/>
        </p:spPr>
        <p:txBody>
          <a:bodyPr wrap="square" rtlCol="0">
            <a:spAutoFit/>
          </a:bodyPr>
          <a:lstStyle/>
          <a:p>
            <a:r>
              <a:rPr lang="en-GB" dirty="0"/>
              <a:t>5</a:t>
            </a:r>
            <a:endParaRPr lang="de-DE" dirty="0"/>
          </a:p>
        </p:txBody>
      </p:sp>
      <p:sp>
        <p:nvSpPr>
          <p:cNvPr id="35" name="Textfeld 34">
            <a:extLst>
              <a:ext uri="{FF2B5EF4-FFF2-40B4-BE49-F238E27FC236}">
                <a16:creationId xmlns:a16="http://schemas.microsoft.com/office/drawing/2014/main" id="{86716DDA-8714-4836-9D71-6F734F704BBC}"/>
              </a:ext>
            </a:extLst>
          </p:cNvPr>
          <p:cNvSpPr txBox="1"/>
          <p:nvPr/>
        </p:nvSpPr>
        <p:spPr>
          <a:xfrm>
            <a:off x="4827152" y="4760416"/>
            <a:ext cx="255494" cy="276999"/>
          </a:xfrm>
          <a:prstGeom prst="rect">
            <a:avLst/>
          </a:prstGeom>
          <a:noFill/>
        </p:spPr>
        <p:txBody>
          <a:bodyPr wrap="square" rtlCol="0">
            <a:spAutoFit/>
          </a:bodyPr>
          <a:lstStyle/>
          <a:p>
            <a:r>
              <a:rPr lang="en-GB" dirty="0"/>
              <a:t>5</a:t>
            </a:r>
            <a:endParaRPr lang="de-DE" dirty="0"/>
          </a:p>
        </p:txBody>
      </p:sp>
      <p:sp>
        <p:nvSpPr>
          <p:cNvPr id="36" name="Textfeld 35">
            <a:extLst>
              <a:ext uri="{FF2B5EF4-FFF2-40B4-BE49-F238E27FC236}">
                <a16:creationId xmlns:a16="http://schemas.microsoft.com/office/drawing/2014/main" id="{4F943DDB-D307-4344-9015-B27A47233D2A}"/>
              </a:ext>
            </a:extLst>
          </p:cNvPr>
          <p:cNvSpPr txBox="1"/>
          <p:nvPr/>
        </p:nvSpPr>
        <p:spPr>
          <a:xfrm>
            <a:off x="5834566" y="4757528"/>
            <a:ext cx="362241" cy="276999"/>
          </a:xfrm>
          <a:prstGeom prst="rect">
            <a:avLst/>
          </a:prstGeom>
          <a:noFill/>
        </p:spPr>
        <p:txBody>
          <a:bodyPr wrap="square" rtlCol="0">
            <a:spAutoFit/>
          </a:bodyPr>
          <a:lstStyle/>
          <a:p>
            <a:r>
              <a:rPr lang="en-GB" dirty="0"/>
              <a:t>10</a:t>
            </a:r>
            <a:endParaRPr lang="de-DE" dirty="0"/>
          </a:p>
        </p:txBody>
      </p:sp>
      <p:sp>
        <p:nvSpPr>
          <p:cNvPr id="37" name="Textfeld 36">
            <a:extLst>
              <a:ext uri="{FF2B5EF4-FFF2-40B4-BE49-F238E27FC236}">
                <a16:creationId xmlns:a16="http://schemas.microsoft.com/office/drawing/2014/main" id="{BC26C316-D8A7-4362-9E02-0D2A6668A58B}"/>
              </a:ext>
            </a:extLst>
          </p:cNvPr>
          <p:cNvSpPr txBox="1"/>
          <p:nvPr/>
        </p:nvSpPr>
        <p:spPr>
          <a:xfrm>
            <a:off x="6857622" y="4765420"/>
            <a:ext cx="407960" cy="276999"/>
          </a:xfrm>
          <a:prstGeom prst="rect">
            <a:avLst/>
          </a:prstGeom>
          <a:noFill/>
        </p:spPr>
        <p:txBody>
          <a:bodyPr wrap="square" rtlCol="0">
            <a:spAutoFit/>
          </a:bodyPr>
          <a:lstStyle/>
          <a:p>
            <a:r>
              <a:rPr lang="en-GB" dirty="0"/>
              <a:t>15</a:t>
            </a:r>
            <a:endParaRPr lang="de-DE" dirty="0"/>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CC79B9B7-18FA-40B5-9349-8E292AD9FA22}"/>
                  </a:ext>
                </a:extLst>
              </p14:cNvPr>
              <p14:cNvContentPartPr/>
              <p14:nvPr/>
            </p14:nvContentPartPr>
            <p14:xfrm>
              <a:off x="2638440" y="1845720"/>
              <a:ext cx="6497280" cy="5011560"/>
            </p14:xfrm>
          </p:contentPart>
        </mc:Choice>
        <mc:Fallback xmlns="">
          <p:pic>
            <p:nvPicPr>
              <p:cNvPr id="8" name="Freihand 7">
                <a:extLst>
                  <a:ext uri="{FF2B5EF4-FFF2-40B4-BE49-F238E27FC236}">
                    <a16:creationId xmlns:a16="http://schemas.microsoft.com/office/drawing/2014/main" id="{CC79B9B7-18FA-40B5-9349-8E292AD9FA22}"/>
                  </a:ext>
                </a:extLst>
              </p:cNvPr>
              <p:cNvPicPr/>
              <p:nvPr/>
            </p:nvPicPr>
            <p:blipFill>
              <a:blip r:embed="rId4"/>
              <a:stretch>
                <a:fillRect/>
              </a:stretch>
            </p:blipFill>
            <p:spPr>
              <a:xfrm>
                <a:off x="2629080" y="1836360"/>
                <a:ext cx="6516000" cy="5030280"/>
              </a:xfrm>
              <a:prstGeom prst="rect">
                <a:avLst/>
              </a:prstGeom>
            </p:spPr>
          </p:pic>
        </mc:Fallback>
      </mc:AlternateContent>
    </p:spTree>
    <p:extLst>
      <p:ext uri="{BB962C8B-B14F-4D97-AF65-F5344CB8AC3E}">
        <p14:creationId xmlns:p14="http://schemas.microsoft.com/office/powerpoint/2010/main" val="404614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Historical development</a:t>
            </a:r>
          </a:p>
        </p:txBody>
      </p:sp>
      <p:sp>
        <p:nvSpPr>
          <p:cNvPr id="3" name="Inhaltsplatzhalter 2"/>
          <p:cNvSpPr>
            <a:spLocks noGrp="1"/>
          </p:cNvSpPr>
          <p:nvPr>
            <p:ph idx="1"/>
          </p:nvPr>
        </p:nvSpPr>
        <p:spPr/>
        <p:txBody>
          <a:bodyPr/>
          <a:lstStyle/>
          <a:p>
            <a:pPr marL="0" indent="0"/>
            <a:r>
              <a:rPr lang="de-DE" dirty="0"/>
              <a:t>Historically, a vertically integrated company (often state-owned) performed all the activities from generation to supply to final consumers.</a:t>
            </a:r>
          </a:p>
          <a:p>
            <a:pPr marL="0" indent="0"/>
            <a:endParaRPr lang="de-DE" dirty="0"/>
          </a:p>
          <a:p>
            <a:pPr marL="0" indent="0"/>
            <a:r>
              <a:rPr lang="de-DE" dirty="0"/>
              <a:t>Since early 1990s: liberalisation (deregulation/restructuring)</a:t>
            </a:r>
          </a:p>
          <a:p>
            <a:pPr marL="285750" indent="-285750">
              <a:buFont typeface="Arial" panose="020B0604020202020204" pitchFamily="34" charset="0"/>
              <a:buChar char="•"/>
            </a:pPr>
            <a:r>
              <a:rPr lang="de-DE" dirty="0"/>
              <a:t>introduction of competition to the activities where </a:t>
            </a:r>
            <a:r>
              <a:rPr lang="de-DE" dirty="0" err="1"/>
              <a:t>competition</a:t>
            </a:r>
            <a:r>
              <a:rPr lang="de-DE" dirty="0"/>
              <a:t> </a:t>
            </a:r>
            <a:r>
              <a:rPr lang="de-DE" dirty="0" err="1"/>
              <a:t>is</a:t>
            </a:r>
            <a:r>
              <a:rPr lang="de-DE" dirty="0"/>
              <a:t> </a:t>
            </a:r>
            <a:r>
              <a:rPr lang="de-DE" dirty="0" err="1"/>
              <a:t>considered</a:t>
            </a:r>
            <a:r>
              <a:rPr lang="de-DE" dirty="0"/>
              <a:t> possible</a:t>
            </a:r>
          </a:p>
          <a:p>
            <a:pPr marL="285750" indent="-285750">
              <a:buFont typeface="Arial" panose="020B0604020202020204" pitchFamily="34" charset="0"/>
              <a:buChar char="•"/>
            </a:pPr>
            <a:r>
              <a:rPr lang="de-DE" dirty="0"/>
              <a:t>state regulation in the areas of </a:t>
            </a:r>
            <a:r>
              <a:rPr lang="de-DE" dirty="0" err="1"/>
              <a:t>natural</a:t>
            </a:r>
            <a:r>
              <a:rPr lang="de-DE" dirty="0"/>
              <a:t> </a:t>
            </a:r>
            <a:r>
              <a:rPr lang="de-DE" dirty="0" err="1"/>
              <a:t>monopoly</a:t>
            </a: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a:t>
            </a:fld>
            <a:endParaRPr lang="de-DE"/>
          </a:p>
        </p:txBody>
      </p:sp>
    </p:spTree>
    <p:extLst>
      <p:ext uri="{BB962C8B-B14F-4D97-AF65-F5344CB8AC3E}">
        <p14:creationId xmlns:p14="http://schemas.microsoft.com/office/powerpoint/2010/main" val="1810410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sz="1200"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EPEX Spot Day-ahead auction: Product description</a:t>
            </a:r>
          </a:p>
        </p:txBody>
      </p:sp>
      <p:pic>
        <p:nvPicPr>
          <p:cNvPr id="14" name="Grafik 13" descr="Ein Bild, das Screenshot enthält.&#10;&#10;Automatisch generierte Beschreibung">
            <a:extLst>
              <a:ext uri="{FF2B5EF4-FFF2-40B4-BE49-F238E27FC236}">
                <a16:creationId xmlns:a16="http://schemas.microsoft.com/office/drawing/2014/main" id="{7DC9EA3D-CCCD-47DD-844F-F64BC4EA0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24" y="1832904"/>
            <a:ext cx="8154538" cy="4725059"/>
          </a:xfrm>
          <a:prstGeom prst="rect">
            <a:avLst/>
          </a:prstGeom>
        </p:spPr>
      </p:pic>
      <p:sp>
        <p:nvSpPr>
          <p:cNvPr id="15" name="Textfeld 14">
            <a:extLst>
              <a:ext uri="{FF2B5EF4-FFF2-40B4-BE49-F238E27FC236}">
                <a16:creationId xmlns:a16="http://schemas.microsoft.com/office/drawing/2014/main" id="{D19323C1-A0E1-42CB-AFA5-68D9DA5218AC}"/>
              </a:ext>
            </a:extLst>
          </p:cNvPr>
          <p:cNvSpPr txBox="1"/>
          <p:nvPr/>
        </p:nvSpPr>
        <p:spPr>
          <a:xfrm>
            <a:off x="3163069" y="2278303"/>
            <a:ext cx="5760640" cy="461665"/>
          </a:xfrm>
          <a:prstGeom prst="rect">
            <a:avLst/>
          </a:prstGeom>
          <a:noFill/>
        </p:spPr>
        <p:txBody>
          <a:bodyPr wrap="square" rtlCol="0">
            <a:spAutoFit/>
          </a:bodyPr>
          <a:lstStyle/>
          <a:p>
            <a:r>
              <a:rPr lang="de-DE" dirty="0">
                <a:solidFill>
                  <a:srgbClr val="C00000"/>
                </a:solidFill>
              </a:rPr>
              <a:t>https://www.epexspot.com/en/product-info/auction/germany-luxembourg</a:t>
            </a:r>
          </a:p>
          <a:p>
            <a:endParaRPr lang="de-DE" dirty="0"/>
          </a:p>
        </p:txBody>
      </p:sp>
    </p:spTree>
    <p:extLst>
      <p:ext uri="{BB962C8B-B14F-4D97-AF65-F5344CB8AC3E}">
        <p14:creationId xmlns:p14="http://schemas.microsoft.com/office/powerpoint/2010/main" val="6499250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Product description (continued)</a:t>
            </a:r>
          </a:p>
        </p:txBody>
      </p:sp>
      <p:pic>
        <p:nvPicPr>
          <p:cNvPr id="9" name="Inhaltsplatzhalter 8" descr="Ein Bild, das Screenshot enthält.&#10;&#10;Automatisch generierte Beschreibung">
            <a:extLst>
              <a:ext uri="{FF2B5EF4-FFF2-40B4-BE49-F238E27FC236}">
                <a16:creationId xmlns:a16="http://schemas.microsoft.com/office/drawing/2014/main" id="{24A677E1-0629-4B6A-9118-8C44E0EBBA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829240"/>
            <a:ext cx="6624638" cy="4728723"/>
          </a:xfrm>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C785B75-D9F1-463E-9103-61E41BD91D22}"/>
                  </a:ext>
                </a:extLst>
              </p14:cNvPr>
              <p14:cNvContentPartPr/>
              <p14:nvPr/>
            </p14:nvContentPartPr>
            <p14:xfrm>
              <a:off x="991080" y="4721040"/>
              <a:ext cx="1490760" cy="58320"/>
            </p14:xfrm>
          </p:contentPart>
        </mc:Choice>
        <mc:Fallback>
          <p:pic>
            <p:nvPicPr>
              <p:cNvPr id="2" name="Freihand 1">
                <a:extLst>
                  <a:ext uri="{FF2B5EF4-FFF2-40B4-BE49-F238E27FC236}">
                    <a16:creationId xmlns:a16="http://schemas.microsoft.com/office/drawing/2014/main" id="{CC785B75-D9F1-463E-9103-61E41BD91D22}"/>
                  </a:ext>
                </a:extLst>
              </p:cNvPr>
              <p:cNvPicPr/>
              <p:nvPr/>
            </p:nvPicPr>
            <p:blipFill>
              <a:blip r:embed="rId4"/>
              <a:stretch>
                <a:fillRect/>
              </a:stretch>
            </p:blipFill>
            <p:spPr>
              <a:xfrm>
                <a:off x="981720" y="4711680"/>
                <a:ext cx="1509480" cy="77040"/>
              </a:xfrm>
              <a:prstGeom prst="rect">
                <a:avLst/>
              </a:prstGeom>
            </p:spPr>
          </p:pic>
        </mc:Fallback>
      </mc:AlternateContent>
    </p:spTree>
    <p:extLst>
      <p:ext uri="{BB962C8B-B14F-4D97-AF65-F5344CB8AC3E}">
        <p14:creationId xmlns:p14="http://schemas.microsoft.com/office/powerpoint/2010/main" val="18176854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EPEX Spot Day-ahead auction</a:t>
            </a:r>
          </a:p>
        </p:txBody>
      </p:sp>
      <p:pic>
        <p:nvPicPr>
          <p:cNvPr id="4" name="Grafik 3" descr="Ein Bild, das Screenshot, Karte, Mann, groß enthält.&#10;&#10;Automatisch generierte Beschreibung">
            <a:extLst>
              <a:ext uri="{FF2B5EF4-FFF2-40B4-BE49-F238E27FC236}">
                <a16:creationId xmlns:a16="http://schemas.microsoft.com/office/drawing/2014/main" id="{B883A60A-9184-4F3B-B59C-6CC0C62C5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384" y="1779107"/>
            <a:ext cx="7625742" cy="4855056"/>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03DC23E-619F-47CE-B820-B2F31C5CAFD8}"/>
                  </a:ext>
                </a:extLst>
              </p14:cNvPr>
              <p14:cNvContentPartPr/>
              <p14:nvPr/>
            </p14:nvContentPartPr>
            <p14:xfrm>
              <a:off x="1418760" y="4791600"/>
              <a:ext cx="646920" cy="1825200"/>
            </p14:xfrm>
          </p:contentPart>
        </mc:Choice>
        <mc:Fallback>
          <p:pic>
            <p:nvPicPr>
              <p:cNvPr id="2" name="Freihand 1">
                <a:extLst>
                  <a:ext uri="{FF2B5EF4-FFF2-40B4-BE49-F238E27FC236}">
                    <a16:creationId xmlns:a16="http://schemas.microsoft.com/office/drawing/2014/main" id="{C03DC23E-619F-47CE-B820-B2F31C5CAFD8}"/>
                  </a:ext>
                </a:extLst>
              </p:cNvPr>
              <p:cNvPicPr/>
              <p:nvPr/>
            </p:nvPicPr>
            <p:blipFill>
              <a:blip r:embed="rId4"/>
              <a:stretch>
                <a:fillRect/>
              </a:stretch>
            </p:blipFill>
            <p:spPr>
              <a:xfrm>
                <a:off x="1409400" y="4782240"/>
                <a:ext cx="665640" cy="1843920"/>
              </a:xfrm>
              <a:prstGeom prst="rect">
                <a:avLst/>
              </a:prstGeom>
            </p:spPr>
          </p:pic>
        </mc:Fallback>
      </mc:AlternateContent>
    </p:spTree>
    <p:extLst>
      <p:ext uri="{BB962C8B-B14F-4D97-AF65-F5344CB8AC3E}">
        <p14:creationId xmlns:p14="http://schemas.microsoft.com/office/powerpoint/2010/main" val="4055637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Intraday </a:t>
            </a:r>
            <a:r>
              <a:rPr lang="de-DE" dirty="0" err="1"/>
              <a:t>market</a:t>
            </a:r>
            <a:r>
              <a:rPr lang="de-DE" dirty="0"/>
              <a:t> </a:t>
            </a:r>
            <a:r>
              <a:rPr lang="de-DE" dirty="0" err="1"/>
              <a:t>reflects</a:t>
            </a:r>
            <a:r>
              <a:rPr lang="de-DE" dirty="0"/>
              <a:t> a </a:t>
            </a:r>
            <a:r>
              <a:rPr lang="de-DE" dirty="0" err="1"/>
              <a:t>growing</a:t>
            </a:r>
            <a:r>
              <a:rPr lang="de-DE" dirty="0"/>
              <a:t> </a:t>
            </a:r>
            <a:r>
              <a:rPr lang="de-DE" dirty="0" err="1"/>
              <a:t>need</a:t>
            </a:r>
            <a:r>
              <a:rPr lang="de-DE" dirty="0"/>
              <a:t> </a:t>
            </a:r>
            <a:r>
              <a:rPr lang="de-DE" dirty="0" err="1"/>
              <a:t>for</a:t>
            </a:r>
            <a:r>
              <a:rPr lang="de-DE" dirty="0"/>
              <a:t> </a:t>
            </a:r>
            <a:r>
              <a:rPr lang="de-DE" dirty="0" err="1"/>
              <a:t>flexibility</a:t>
            </a:r>
            <a:r>
              <a:rPr lang="de-DE" dirty="0"/>
              <a:t> </a:t>
            </a:r>
            <a:r>
              <a:rPr lang="de-DE" dirty="0" err="1"/>
              <a:t>close</a:t>
            </a:r>
            <a:r>
              <a:rPr lang="de-DE" dirty="0"/>
              <a:t> </a:t>
            </a:r>
            <a:r>
              <a:rPr lang="de-DE" dirty="0" err="1"/>
              <a:t>to</a:t>
            </a:r>
            <a:r>
              <a:rPr lang="de-DE" dirty="0"/>
              <a:t> </a:t>
            </a:r>
            <a:r>
              <a:rPr lang="de-DE" dirty="0" err="1"/>
              <a:t>delivery</a:t>
            </a:r>
            <a:r>
              <a:rPr lang="de-DE" dirty="0"/>
              <a:t> due </a:t>
            </a:r>
            <a:r>
              <a:rPr lang="de-DE" dirty="0" err="1"/>
              <a:t>to</a:t>
            </a:r>
            <a:r>
              <a:rPr lang="de-DE" dirty="0"/>
              <a:t> a </a:t>
            </a:r>
            <a:r>
              <a:rPr lang="de-DE" dirty="0" err="1"/>
              <a:t>growing</a:t>
            </a:r>
            <a:r>
              <a:rPr lang="de-DE" dirty="0"/>
              <a:t> </a:t>
            </a:r>
            <a:r>
              <a:rPr lang="de-DE" dirty="0" err="1"/>
              <a:t>share</a:t>
            </a:r>
            <a:r>
              <a:rPr lang="de-DE" dirty="0"/>
              <a:t> </a:t>
            </a:r>
            <a:r>
              <a:rPr lang="de-DE" dirty="0" err="1"/>
              <a:t>of</a:t>
            </a:r>
            <a:r>
              <a:rPr lang="de-DE" dirty="0"/>
              <a:t> volatile </a:t>
            </a:r>
            <a:r>
              <a:rPr lang="de-DE" dirty="0" err="1"/>
              <a:t>renewables</a:t>
            </a:r>
            <a:r>
              <a:rPr lang="de-DE" dirty="0"/>
              <a:t>.</a:t>
            </a:r>
          </a:p>
          <a:p>
            <a:pPr marL="0" indent="0"/>
            <a:r>
              <a:rPr lang="de-DE" dirty="0"/>
              <a:t>Intraday </a:t>
            </a:r>
            <a:r>
              <a:rPr lang="de-DE" dirty="0" err="1"/>
              <a:t>market</a:t>
            </a:r>
            <a:r>
              <a:rPr lang="de-DE" dirty="0"/>
              <a:t> </a:t>
            </a:r>
            <a:r>
              <a:rPr lang="de-DE" dirty="0" err="1"/>
              <a:t>serves</a:t>
            </a:r>
            <a:r>
              <a:rPr lang="de-DE" dirty="0"/>
              <a:t> </a:t>
            </a:r>
            <a:r>
              <a:rPr lang="de-DE" dirty="0" err="1"/>
              <a:t>for</a:t>
            </a:r>
            <a:r>
              <a:rPr lang="de-DE" dirty="0"/>
              <a:t> </a:t>
            </a:r>
            <a:r>
              <a:rPr lang="de-DE" dirty="0" err="1"/>
              <a:t>adjusting</a:t>
            </a:r>
            <a:r>
              <a:rPr lang="de-DE" dirty="0"/>
              <a:t> </a:t>
            </a:r>
            <a:r>
              <a:rPr lang="de-DE" dirty="0" err="1"/>
              <a:t>trading</a:t>
            </a:r>
            <a:r>
              <a:rPr lang="de-DE" dirty="0"/>
              <a:t> </a:t>
            </a:r>
            <a:r>
              <a:rPr lang="de-DE" dirty="0" err="1"/>
              <a:t>positions</a:t>
            </a:r>
            <a:r>
              <a:rPr lang="de-DE" dirty="0"/>
              <a:t> </a:t>
            </a:r>
            <a:r>
              <a:rPr lang="de-DE" dirty="0" err="1"/>
              <a:t>based</a:t>
            </a:r>
            <a:r>
              <a:rPr lang="de-DE" dirty="0"/>
              <a:t> on </a:t>
            </a:r>
            <a:r>
              <a:rPr lang="de-DE" dirty="0" err="1"/>
              <a:t>corrected</a:t>
            </a:r>
            <a:r>
              <a:rPr lang="de-DE" dirty="0"/>
              <a:t> </a:t>
            </a:r>
            <a:r>
              <a:rPr lang="de-DE" dirty="0" err="1"/>
              <a:t>forecasts</a:t>
            </a:r>
            <a:r>
              <a:rPr lang="de-DE" dirty="0"/>
              <a:t> </a:t>
            </a:r>
            <a:r>
              <a:rPr lang="de-DE" dirty="0" err="1"/>
              <a:t>closer</a:t>
            </a:r>
            <a:r>
              <a:rPr lang="de-DE" dirty="0"/>
              <a:t> </a:t>
            </a:r>
            <a:r>
              <a:rPr lang="de-DE" dirty="0" err="1"/>
              <a:t>to</a:t>
            </a:r>
            <a:r>
              <a:rPr lang="de-DE" dirty="0"/>
              <a:t> real-time.</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285750" indent="-285750">
              <a:buFont typeface="Arial" panose="020B0604020202020204" pitchFamily="34" charset="0"/>
              <a:buChar char="•"/>
            </a:pPr>
            <a:r>
              <a:rPr lang="de-DE" dirty="0"/>
              <a:t>uniform </a:t>
            </a:r>
            <a:r>
              <a:rPr lang="de-DE" dirty="0" err="1"/>
              <a:t>price</a:t>
            </a:r>
            <a:r>
              <a:rPr lang="de-DE" dirty="0"/>
              <a:t> </a:t>
            </a:r>
            <a:r>
              <a:rPr lang="de-DE" dirty="0" err="1"/>
              <a:t>auction</a:t>
            </a:r>
            <a:r>
              <a:rPr lang="de-DE" dirty="0"/>
              <a:t> </a:t>
            </a:r>
            <a:r>
              <a:rPr lang="de-DE" dirty="0" err="1"/>
              <a:t>for</a:t>
            </a:r>
            <a:r>
              <a:rPr lang="de-DE" dirty="0"/>
              <a:t> </a:t>
            </a:r>
            <a:r>
              <a:rPr lang="de-DE" dirty="0" err="1"/>
              <a:t>hourly</a:t>
            </a:r>
            <a:r>
              <a:rPr lang="de-DE" dirty="0"/>
              <a:t> </a:t>
            </a:r>
            <a:r>
              <a:rPr lang="de-DE" dirty="0" err="1"/>
              <a:t>products</a:t>
            </a:r>
            <a:r>
              <a:rPr lang="de-DE" dirty="0"/>
              <a:t>; </a:t>
            </a:r>
            <a:r>
              <a:rPr lang="de-DE" dirty="0" err="1"/>
              <a:t>daily</a:t>
            </a:r>
            <a:r>
              <a:rPr lang="de-DE" dirty="0"/>
              <a:t> at 3 </a:t>
            </a:r>
            <a:r>
              <a:rPr lang="de-DE" dirty="0" err="1"/>
              <a:t>pm</a:t>
            </a:r>
            <a:r>
              <a:rPr lang="de-DE" dirty="0"/>
              <a:t> (d-1)</a:t>
            </a:r>
          </a:p>
          <a:p>
            <a:pPr marL="285750" indent="-285750">
              <a:buFont typeface="Arial" panose="020B0604020202020204" pitchFamily="34" charset="0"/>
              <a:buChar char="•"/>
            </a:pPr>
            <a:r>
              <a:rPr lang="de-DE" dirty="0"/>
              <a:t>uniform </a:t>
            </a:r>
            <a:r>
              <a:rPr lang="de-DE" dirty="0" err="1"/>
              <a:t>price</a:t>
            </a:r>
            <a:r>
              <a:rPr lang="de-DE" dirty="0"/>
              <a:t> </a:t>
            </a:r>
            <a:r>
              <a:rPr lang="de-DE" dirty="0" err="1"/>
              <a:t>auction</a:t>
            </a:r>
            <a:r>
              <a:rPr lang="de-DE" dirty="0"/>
              <a:t> </a:t>
            </a:r>
            <a:r>
              <a:rPr lang="de-DE" dirty="0" err="1"/>
              <a:t>for</a:t>
            </a:r>
            <a:r>
              <a:rPr lang="de-DE" dirty="0"/>
              <a:t> 15-min </a:t>
            </a:r>
            <a:r>
              <a:rPr lang="de-DE" dirty="0" err="1"/>
              <a:t>products</a:t>
            </a:r>
            <a:r>
              <a:rPr lang="de-DE" dirty="0"/>
              <a:t>; </a:t>
            </a:r>
            <a:r>
              <a:rPr lang="de-DE" dirty="0" err="1"/>
              <a:t>daily</a:t>
            </a:r>
            <a:r>
              <a:rPr lang="de-DE" dirty="0"/>
              <a:t> at 4 </a:t>
            </a:r>
            <a:r>
              <a:rPr lang="de-DE" dirty="0" err="1"/>
              <a:t>pm</a:t>
            </a:r>
            <a:r>
              <a:rPr lang="de-DE" dirty="0"/>
              <a:t> (d-1)</a:t>
            </a:r>
          </a:p>
          <a:p>
            <a:pPr marL="285750" indent="-285750">
              <a:buFont typeface="Arial" panose="020B0604020202020204" pitchFamily="34" charset="0"/>
              <a:buChar char="•"/>
            </a:pPr>
            <a:r>
              <a:rPr lang="de-DE" dirty="0" err="1"/>
              <a:t>continuous</a:t>
            </a:r>
            <a:r>
              <a:rPr lang="de-DE" dirty="0"/>
              <a:t> </a:t>
            </a:r>
            <a:r>
              <a:rPr lang="de-DE" dirty="0" err="1"/>
              <a:t>intraday</a:t>
            </a:r>
            <a:r>
              <a:rPr lang="de-DE" dirty="0"/>
              <a:t> </a:t>
            </a:r>
            <a:r>
              <a:rPr lang="de-DE" dirty="0" err="1"/>
              <a:t>market</a:t>
            </a:r>
            <a:r>
              <a:rPr lang="de-DE" dirty="0"/>
              <a:t> </a:t>
            </a:r>
            <a:r>
              <a:rPr lang="de-DE" dirty="0" err="1"/>
              <a:t>for</a:t>
            </a:r>
            <a:r>
              <a:rPr lang="de-DE" dirty="0"/>
              <a:t> </a:t>
            </a:r>
            <a:r>
              <a:rPr lang="de-DE" dirty="0" err="1"/>
              <a:t>hourly</a:t>
            </a:r>
            <a:r>
              <a:rPr lang="de-DE" dirty="0"/>
              <a:t> </a:t>
            </a:r>
            <a:r>
              <a:rPr lang="de-DE" dirty="0" err="1"/>
              <a:t>products</a:t>
            </a:r>
            <a:endParaRPr lang="de-DE"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Intraday market</a:t>
            </a:r>
          </a:p>
        </p:txBody>
      </p:sp>
      <p:pic>
        <p:nvPicPr>
          <p:cNvPr id="2" name="Grafik 1">
            <a:extLst>
              <a:ext uri="{FF2B5EF4-FFF2-40B4-BE49-F238E27FC236}">
                <a16:creationId xmlns:a16="http://schemas.microsoft.com/office/drawing/2014/main" id="{D5285241-DFBC-4F60-9797-F89B9E93DB3C}"/>
              </a:ext>
            </a:extLst>
          </p:cNvPr>
          <p:cNvPicPr>
            <a:picLocks noChangeAspect="1"/>
          </p:cNvPicPr>
          <p:nvPr/>
        </p:nvPicPr>
        <p:blipFill>
          <a:blip r:embed="rId3"/>
          <a:stretch>
            <a:fillRect/>
          </a:stretch>
        </p:blipFill>
        <p:spPr>
          <a:xfrm>
            <a:off x="1092921" y="3140968"/>
            <a:ext cx="7312126" cy="2111467"/>
          </a:xfrm>
          <a:prstGeom prst="rect">
            <a:avLst/>
          </a:prstGeom>
        </p:spPr>
      </p:pic>
      <p:sp>
        <p:nvSpPr>
          <p:cNvPr id="8" name="Textfeld 7">
            <a:extLst>
              <a:ext uri="{FF2B5EF4-FFF2-40B4-BE49-F238E27FC236}">
                <a16:creationId xmlns:a16="http://schemas.microsoft.com/office/drawing/2014/main" id="{1809F4F5-861D-434F-9016-4D2F6FD6238D}"/>
              </a:ext>
            </a:extLst>
          </p:cNvPr>
          <p:cNvSpPr txBox="1"/>
          <p:nvPr/>
        </p:nvSpPr>
        <p:spPr>
          <a:xfrm>
            <a:off x="4984474" y="5264939"/>
            <a:ext cx="2896943" cy="276999"/>
          </a:xfrm>
          <a:prstGeom prst="rect">
            <a:avLst/>
          </a:prstGeom>
          <a:noFill/>
        </p:spPr>
        <p:txBody>
          <a:bodyPr wrap="square" rtlCol="0">
            <a:spAutoFit/>
          </a:bodyPr>
          <a:lstStyle/>
          <a:p>
            <a:pPr algn="r"/>
            <a:r>
              <a:rPr lang="de-DE" dirty="0"/>
              <a:t>Source: </a:t>
            </a:r>
            <a:r>
              <a:rPr lang="de-DE" dirty="0" err="1"/>
              <a:t>Balardy</a:t>
            </a:r>
            <a:r>
              <a:rPr lang="de-DE" dirty="0"/>
              <a:t>, 2018</a:t>
            </a:r>
          </a:p>
        </p:txBody>
      </p:sp>
      <p:sp>
        <p:nvSpPr>
          <p:cNvPr id="9" name="Textfeld 8">
            <a:extLst>
              <a:ext uri="{FF2B5EF4-FFF2-40B4-BE49-F238E27FC236}">
                <a16:creationId xmlns:a16="http://schemas.microsoft.com/office/drawing/2014/main" id="{BED31678-1C19-48AD-9ABD-0C3DA32DE5B7}"/>
              </a:ext>
            </a:extLst>
          </p:cNvPr>
          <p:cNvSpPr txBox="1"/>
          <p:nvPr/>
        </p:nvSpPr>
        <p:spPr>
          <a:xfrm>
            <a:off x="4067945" y="3093731"/>
            <a:ext cx="3816424" cy="276999"/>
          </a:xfrm>
          <a:prstGeom prst="rect">
            <a:avLst/>
          </a:prstGeom>
          <a:noFill/>
        </p:spPr>
        <p:txBody>
          <a:bodyPr wrap="square" rtlCol="0">
            <a:spAutoFit/>
          </a:bodyPr>
          <a:lstStyle/>
          <a:p>
            <a:pPr algn="r"/>
            <a:r>
              <a:rPr lang="de-DE" dirty="0"/>
              <a:t>The German </a:t>
            </a:r>
            <a:r>
              <a:rPr lang="de-DE" dirty="0" err="1"/>
              <a:t>spot</a:t>
            </a:r>
            <a:r>
              <a:rPr lang="de-DE" dirty="0"/>
              <a:t> power </a:t>
            </a:r>
            <a:r>
              <a:rPr lang="de-DE" dirty="0" err="1"/>
              <a:t>market</a:t>
            </a:r>
            <a:r>
              <a:rPr lang="de-DE" dirty="0"/>
              <a:t> </a:t>
            </a:r>
            <a:r>
              <a:rPr lang="de-DE" dirty="0" err="1"/>
              <a:t>for</a:t>
            </a:r>
            <a:r>
              <a:rPr lang="de-DE" dirty="0"/>
              <a:t> </a:t>
            </a:r>
            <a:r>
              <a:rPr lang="de-DE" dirty="0" err="1"/>
              <a:t>hourly</a:t>
            </a:r>
            <a:r>
              <a:rPr lang="de-DE" dirty="0"/>
              <a:t> </a:t>
            </a:r>
            <a:r>
              <a:rPr lang="de-DE" dirty="0" err="1"/>
              <a:t>contracts</a:t>
            </a:r>
            <a:endParaRPr lang="de-DE" dirty="0"/>
          </a:p>
        </p:txBody>
      </p:sp>
    </p:spTree>
    <p:extLst>
      <p:ext uri="{BB962C8B-B14F-4D97-AF65-F5344CB8AC3E}">
        <p14:creationId xmlns:p14="http://schemas.microsoft.com/office/powerpoint/2010/main" val="4058891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Trading </a:t>
            </a:r>
            <a:r>
              <a:rPr lang="de-DE" dirty="0" err="1"/>
              <a:t>product</a:t>
            </a:r>
            <a:r>
              <a:rPr lang="de-DE" dirty="0"/>
              <a:t> </a:t>
            </a:r>
            <a:r>
              <a:rPr lang="de-DE" dirty="0" err="1"/>
              <a:t>is</a:t>
            </a:r>
            <a:r>
              <a:rPr lang="de-DE" dirty="0"/>
              <a:t> </a:t>
            </a:r>
            <a:r>
              <a:rPr lang="de-DE" dirty="0" err="1"/>
              <a:t>combination</a:t>
            </a:r>
            <a:r>
              <a:rPr lang="de-DE" dirty="0"/>
              <a:t> </a:t>
            </a:r>
            <a:r>
              <a:rPr lang="de-DE" dirty="0" err="1"/>
              <a:t>of</a:t>
            </a:r>
            <a:r>
              <a:rPr lang="de-DE" dirty="0"/>
              <a:t> </a:t>
            </a:r>
            <a:r>
              <a:rPr lang="de-DE" dirty="0" err="1"/>
              <a:t>transaction</a:t>
            </a:r>
            <a:r>
              <a:rPr lang="de-DE" dirty="0"/>
              <a:t> </a:t>
            </a:r>
            <a:r>
              <a:rPr lang="de-DE" dirty="0" err="1"/>
              <a:t>features</a:t>
            </a:r>
            <a:r>
              <a:rPr lang="de-DE" dirty="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Underlying </a:t>
            </a:r>
            <a:r>
              <a:rPr lang="de-DE" dirty="0" err="1"/>
              <a:t>asset</a:t>
            </a:r>
            <a:r>
              <a:rPr lang="de-DE" dirty="0"/>
              <a:t>	</a:t>
            </a:r>
            <a:r>
              <a:rPr lang="de-DE" i="1" dirty="0" err="1"/>
              <a:t>electricity</a:t>
            </a:r>
            <a:endParaRPr lang="de-DE" i="1" dirty="0"/>
          </a:p>
          <a:p>
            <a:pPr marL="285750" indent="-285750">
              <a:buFont typeface="Arial" panose="020B0604020202020204" pitchFamily="34" charset="0"/>
              <a:buChar char="•"/>
            </a:pPr>
            <a:r>
              <a:rPr lang="de-DE" dirty="0" err="1"/>
              <a:t>Delivery</a:t>
            </a:r>
            <a:r>
              <a:rPr lang="de-DE" dirty="0"/>
              <a:t> </a:t>
            </a:r>
            <a:r>
              <a:rPr lang="de-DE" dirty="0" err="1"/>
              <a:t>point</a:t>
            </a:r>
            <a:r>
              <a:rPr lang="de-DE" dirty="0"/>
              <a:t>		</a:t>
            </a:r>
            <a:r>
              <a:rPr lang="de-DE" i="1" dirty="0"/>
              <a:t>TSO </a:t>
            </a:r>
            <a:r>
              <a:rPr lang="de-DE" i="1" dirty="0" err="1"/>
              <a:t>control</a:t>
            </a:r>
            <a:r>
              <a:rPr lang="de-DE" i="1" dirty="0"/>
              <a:t> </a:t>
            </a:r>
            <a:r>
              <a:rPr lang="de-DE" i="1" dirty="0" err="1"/>
              <a:t>area</a:t>
            </a:r>
            <a:endParaRPr lang="de-DE" i="1" dirty="0"/>
          </a:p>
          <a:p>
            <a:pPr marL="285750" indent="-285750">
              <a:buFont typeface="Arial" panose="020B0604020202020204" pitchFamily="34" charset="0"/>
              <a:buChar char="•"/>
            </a:pPr>
            <a:r>
              <a:rPr lang="de-DE" dirty="0" err="1"/>
              <a:t>Delivery</a:t>
            </a:r>
            <a:r>
              <a:rPr lang="de-DE" dirty="0"/>
              <a:t> </a:t>
            </a:r>
            <a:r>
              <a:rPr lang="de-DE" dirty="0" err="1"/>
              <a:t>period</a:t>
            </a:r>
            <a:r>
              <a:rPr lang="de-DE" dirty="0"/>
              <a:t>		</a:t>
            </a:r>
            <a:r>
              <a:rPr lang="de-DE" i="1" dirty="0" err="1"/>
              <a:t>start</a:t>
            </a:r>
            <a:r>
              <a:rPr lang="de-DE" i="1" dirty="0"/>
              <a:t> date / end date</a:t>
            </a:r>
          </a:p>
          <a:p>
            <a:pPr marL="285750" indent="-285750">
              <a:buFont typeface="Arial" panose="020B0604020202020204" pitchFamily="34" charset="0"/>
              <a:buChar char="•"/>
            </a:pPr>
            <a:endParaRPr lang="de-DE" i="1" dirty="0"/>
          </a:p>
          <a:p>
            <a:pPr marL="285750" indent="-285750">
              <a:buFont typeface="Arial" panose="020B0604020202020204" pitchFamily="34" charset="0"/>
              <a:buChar char="•"/>
            </a:pPr>
            <a:r>
              <a:rPr lang="de-DE" dirty="0" err="1"/>
              <a:t>Delivery</a:t>
            </a:r>
            <a:r>
              <a:rPr lang="de-DE" dirty="0"/>
              <a:t> </a:t>
            </a:r>
            <a:r>
              <a:rPr lang="de-DE" dirty="0" err="1"/>
              <a:t>amount</a:t>
            </a:r>
            <a:r>
              <a:rPr lang="de-DE" dirty="0"/>
              <a:t>	</a:t>
            </a:r>
            <a:r>
              <a:rPr lang="de-DE" i="1" dirty="0" err="1"/>
              <a:t>contract</a:t>
            </a:r>
            <a:r>
              <a:rPr lang="de-DE" i="1" dirty="0"/>
              <a:t> </a:t>
            </a:r>
            <a:r>
              <a:rPr lang="de-DE" i="1" dirty="0" err="1"/>
              <a:t>capacity</a:t>
            </a:r>
            <a:r>
              <a:rPr lang="de-DE" i="1" dirty="0"/>
              <a:t> </a:t>
            </a:r>
            <a:r>
              <a:rPr lang="en-GB" i="1" dirty="0"/>
              <a:t>[MW]</a:t>
            </a:r>
          </a:p>
          <a:p>
            <a:pPr marL="441325" lvl="1" indent="0">
              <a:buNone/>
            </a:pPr>
            <a:r>
              <a:rPr lang="en-GB" i="1" dirty="0"/>
              <a:t>			contract quantity [MWh]</a:t>
            </a:r>
            <a:endParaRPr lang="de-DE" i="1" dirty="0"/>
          </a:p>
          <a:p>
            <a:pPr marL="0" indent="0"/>
            <a:endParaRPr lang="de-DE" dirty="0"/>
          </a:p>
          <a:p>
            <a:pPr marL="0" indent="0"/>
            <a:r>
              <a:rPr lang="de-DE" dirty="0"/>
              <a:t>A </a:t>
            </a:r>
            <a:r>
              <a:rPr lang="de-DE" dirty="0" err="1"/>
              <a:t>bid</a:t>
            </a:r>
            <a:r>
              <a:rPr lang="de-DE" dirty="0"/>
              <a:t> (</a:t>
            </a:r>
            <a:r>
              <a:rPr lang="de-DE" dirty="0" err="1"/>
              <a:t>offer</a:t>
            </a:r>
            <a:r>
              <a:rPr lang="de-DE" dirty="0"/>
              <a:t> </a:t>
            </a:r>
            <a:r>
              <a:rPr lang="de-DE" dirty="0" err="1"/>
              <a:t>to</a:t>
            </a:r>
            <a:r>
              <a:rPr lang="de-DE" dirty="0"/>
              <a:t> </a:t>
            </a:r>
            <a:r>
              <a:rPr lang="de-DE" dirty="0" err="1"/>
              <a:t>buy</a:t>
            </a:r>
            <a:r>
              <a:rPr lang="de-DE" dirty="0"/>
              <a:t>) </a:t>
            </a:r>
            <a:r>
              <a:rPr lang="de-DE" dirty="0" err="1"/>
              <a:t>or</a:t>
            </a:r>
            <a:r>
              <a:rPr lang="de-DE" dirty="0"/>
              <a:t> </a:t>
            </a:r>
            <a:r>
              <a:rPr lang="de-DE" dirty="0" err="1"/>
              <a:t>ask</a:t>
            </a:r>
            <a:r>
              <a:rPr lang="de-DE" dirty="0"/>
              <a:t> (</a:t>
            </a:r>
            <a:r>
              <a:rPr lang="de-DE" dirty="0" err="1"/>
              <a:t>offer</a:t>
            </a:r>
            <a:r>
              <a:rPr lang="de-DE" dirty="0"/>
              <a:t> </a:t>
            </a:r>
            <a:r>
              <a:rPr lang="de-DE" dirty="0" err="1"/>
              <a:t>to</a:t>
            </a:r>
            <a:r>
              <a:rPr lang="de-DE" dirty="0"/>
              <a:t> </a:t>
            </a:r>
            <a:r>
              <a:rPr lang="de-DE" dirty="0" err="1"/>
              <a:t>sell</a:t>
            </a:r>
            <a:r>
              <a:rPr lang="de-DE" dirty="0"/>
              <a:t>) </a:t>
            </a:r>
            <a:r>
              <a:rPr lang="de-DE" dirty="0" err="1"/>
              <a:t>is</a:t>
            </a:r>
            <a:r>
              <a:rPr lang="de-DE" dirty="0"/>
              <a:t> </a:t>
            </a:r>
            <a:r>
              <a:rPr lang="de-DE" dirty="0" err="1"/>
              <a:t>characterised</a:t>
            </a:r>
            <a:r>
              <a:rPr lang="de-DE" dirty="0"/>
              <a:t> </a:t>
            </a:r>
            <a:r>
              <a:rPr lang="de-DE" dirty="0" err="1"/>
              <a:t>by</a:t>
            </a:r>
            <a:r>
              <a:rPr lang="de-DE" dirty="0"/>
              <a:t>: </a:t>
            </a:r>
            <a:r>
              <a:rPr lang="de-DE" dirty="0" err="1"/>
              <a:t>product</a:t>
            </a:r>
            <a:r>
              <a:rPr lang="de-DE" dirty="0"/>
              <a:t>, </a:t>
            </a:r>
            <a:r>
              <a:rPr lang="de-DE" dirty="0" err="1"/>
              <a:t>price</a:t>
            </a:r>
            <a:r>
              <a:rPr lang="de-DE" dirty="0"/>
              <a:t>, </a:t>
            </a:r>
            <a:r>
              <a:rPr lang="de-DE" dirty="0" err="1"/>
              <a:t>trading</a:t>
            </a:r>
            <a:r>
              <a:rPr lang="de-DE" dirty="0"/>
              <a:t> </a:t>
            </a:r>
            <a:r>
              <a:rPr lang="de-DE" dirty="0" err="1"/>
              <a:t>day</a:t>
            </a:r>
            <a:r>
              <a:rPr lang="de-DE" dirty="0"/>
              <a:t> and time. </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What is a trading product</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855E4FA5-F700-4994-8D68-667A41BB2902}"/>
                  </a:ext>
                </a:extLst>
              </p14:cNvPr>
              <p14:cNvContentPartPr/>
              <p14:nvPr/>
            </p14:nvContentPartPr>
            <p14:xfrm>
              <a:off x="871200" y="2165760"/>
              <a:ext cx="8262360" cy="4526280"/>
            </p14:xfrm>
          </p:contentPart>
        </mc:Choice>
        <mc:Fallback xmlns="">
          <p:pic>
            <p:nvPicPr>
              <p:cNvPr id="4" name="Freihand 3">
                <a:extLst>
                  <a:ext uri="{FF2B5EF4-FFF2-40B4-BE49-F238E27FC236}">
                    <a16:creationId xmlns:a16="http://schemas.microsoft.com/office/drawing/2014/main" id="{855E4FA5-F700-4994-8D68-667A41BB2902}"/>
                  </a:ext>
                </a:extLst>
              </p:cNvPr>
              <p:cNvPicPr/>
              <p:nvPr/>
            </p:nvPicPr>
            <p:blipFill>
              <a:blip r:embed="rId3"/>
              <a:stretch>
                <a:fillRect/>
              </a:stretch>
            </p:blipFill>
            <p:spPr>
              <a:xfrm>
                <a:off x="861840" y="2156400"/>
                <a:ext cx="8281080" cy="454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9EFC67A2-DF12-4B69-90F7-C779E455B006}"/>
                  </a:ext>
                </a:extLst>
              </p14:cNvPr>
              <p14:cNvContentPartPr/>
              <p14:nvPr/>
            </p14:nvContentPartPr>
            <p14:xfrm>
              <a:off x="1233000" y="2208240"/>
              <a:ext cx="5515920" cy="1479600"/>
            </p14:xfrm>
          </p:contentPart>
        </mc:Choice>
        <mc:Fallback xmlns="">
          <p:pic>
            <p:nvPicPr>
              <p:cNvPr id="6" name="Freihand 5">
                <a:extLst>
                  <a:ext uri="{FF2B5EF4-FFF2-40B4-BE49-F238E27FC236}">
                    <a16:creationId xmlns:a16="http://schemas.microsoft.com/office/drawing/2014/main" id="{9EFC67A2-DF12-4B69-90F7-C779E455B006}"/>
                  </a:ext>
                </a:extLst>
              </p:cNvPr>
              <p:cNvPicPr/>
              <p:nvPr/>
            </p:nvPicPr>
            <p:blipFill>
              <a:blip r:embed="rId5"/>
              <a:stretch>
                <a:fillRect/>
              </a:stretch>
            </p:blipFill>
            <p:spPr>
              <a:xfrm>
                <a:off x="1223640" y="2198880"/>
                <a:ext cx="5534640" cy="1498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1A4A3EED-2D2C-4544-BE84-CDA19849F0AF}"/>
                  </a:ext>
                </a:extLst>
              </p14:cNvPr>
              <p14:cNvContentPartPr/>
              <p14:nvPr/>
            </p14:nvContentPartPr>
            <p14:xfrm>
              <a:off x="1333800" y="3188520"/>
              <a:ext cx="1642680" cy="48600"/>
            </p14:xfrm>
          </p:contentPart>
        </mc:Choice>
        <mc:Fallback>
          <p:pic>
            <p:nvPicPr>
              <p:cNvPr id="2" name="Freihand 1">
                <a:extLst>
                  <a:ext uri="{FF2B5EF4-FFF2-40B4-BE49-F238E27FC236}">
                    <a16:creationId xmlns:a16="http://schemas.microsoft.com/office/drawing/2014/main" id="{1A4A3EED-2D2C-4544-BE84-CDA19849F0AF}"/>
                  </a:ext>
                </a:extLst>
              </p:cNvPr>
              <p:cNvPicPr/>
              <p:nvPr/>
            </p:nvPicPr>
            <p:blipFill>
              <a:blip r:embed="rId7"/>
              <a:stretch>
                <a:fillRect/>
              </a:stretch>
            </p:blipFill>
            <p:spPr>
              <a:xfrm>
                <a:off x="1324440" y="3179160"/>
                <a:ext cx="1661400" cy="67320"/>
              </a:xfrm>
              <a:prstGeom prst="rect">
                <a:avLst/>
              </a:prstGeom>
            </p:spPr>
          </p:pic>
        </mc:Fallback>
      </mc:AlternateContent>
    </p:spTree>
    <p:extLst>
      <p:ext uri="{BB962C8B-B14F-4D97-AF65-F5344CB8AC3E}">
        <p14:creationId xmlns:p14="http://schemas.microsoft.com/office/powerpoint/2010/main" val="133241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product types based on delivery period</a:t>
            </a:r>
          </a:p>
        </p:txBody>
      </p:sp>
      <p:sp>
        <p:nvSpPr>
          <p:cNvPr id="6" name="Textfeld 5">
            <a:extLst>
              <a:ext uri="{FF2B5EF4-FFF2-40B4-BE49-F238E27FC236}">
                <a16:creationId xmlns:a16="http://schemas.microsoft.com/office/drawing/2014/main" id="{BE4B57D0-5399-4040-ADCD-0C7F30FC475D}"/>
              </a:ext>
            </a:extLst>
          </p:cNvPr>
          <p:cNvSpPr txBox="1"/>
          <p:nvPr/>
        </p:nvSpPr>
        <p:spPr>
          <a:xfrm>
            <a:off x="4716016" y="6016154"/>
            <a:ext cx="3456384" cy="288032"/>
          </a:xfrm>
          <a:prstGeom prst="rect">
            <a:avLst/>
          </a:prstGeom>
          <a:noFill/>
        </p:spPr>
        <p:txBody>
          <a:bodyPr wrap="square" rtlCol="0">
            <a:spAutoFit/>
          </a:bodyPr>
          <a:lstStyle/>
          <a:p>
            <a:pPr algn="r"/>
            <a:r>
              <a:rPr lang="de-DE" dirty="0"/>
              <a:t>Source: Energy </a:t>
            </a:r>
            <a:r>
              <a:rPr lang="de-DE" dirty="0" err="1"/>
              <a:t>Brainpool</a:t>
            </a:r>
            <a:endParaRPr lang="de-DE" dirty="0"/>
          </a:p>
        </p:txBody>
      </p:sp>
      <p:pic>
        <p:nvPicPr>
          <p:cNvPr id="8" name="Grafik 7" descr="Ein Bild, das Schild, Screenshot, Straße, schwarz enthält.&#10;&#10;Automatisch generierte Beschreibung">
            <a:extLst>
              <a:ext uri="{FF2B5EF4-FFF2-40B4-BE49-F238E27FC236}">
                <a16:creationId xmlns:a16="http://schemas.microsoft.com/office/drawing/2014/main" id="{45A09B5F-1B2A-40A8-8F24-FA546F5F7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60" y="2081924"/>
            <a:ext cx="7110066" cy="3850116"/>
          </a:xfrm>
          <a:prstGeom prst="rect">
            <a:avLst/>
          </a:prstGeom>
        </p:spPr>
      </p:pic>
    </p:spTree>
    <p:extLst>
      <p:ext uri="{BB962C8B-B14F-4D97-AF65-F5344CB8AC3E}">
        <p14:creationId xmlns:p14="http://schemas.microsoft.com/office/powerpoint/2010/main" val="878867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DE" dirty="0" err="1"/>
              <a:t>Physical</a:t>
            </a:r>
            <a:r>
              <a:rPr lang="de-DE" dirty="0"/>
              <a:t> vs. Financial</a:t>
            </a:r>
          </a:p>
          <a:p>
            <a:pPr marL="285750" indent="-285750">
              <a:buFont typeface="Symbol" panose="05050102010706020507" pitchFamily="18" charset="2"/>
              <a:buChar char="-"/>
            </a:pPr>
            <a:r>
              <a:rPr lang="de-DE" dirty="0" err="1"/>
              <a:t>Physical</a:t>
            </a:r>
            <a:r>
              <a:rPr lang="de-DE" dirty="0"/>
              <a:t> </a:t>
            </a:r>
            <a:r>
              <a:rPr lang="de-DE" dirty="0" err="1"/>
              <a:t>product</a:t>
            </a:r>
            <a:r>
              <a:rPr lang="de-DE" dirty="0"/>
              <a:t> </a:t>
            </a:r>
            <a:r>
              <a:rPr lang="de-DE" dirty="0" err="1"/>
              <a:t>implies</a:t>
            </a:r>
            <a:r>
              <a:rPr lang="de-DE" dirty="0"/>
              <a:t> </a:t>
            </a:r>
            <a:r>
              <a:rPr lang="de-DE" dirty="0" err="1"/>
              <a:t>physical</a:t>
            </a:r>
            <a:r>
              <a:rPr lang="de-DE" dirty="0"/>
              <a:t> </a:t>
            </a:r>
            <a:r>
              <a:rPr lang="de-DE" dirty="0" err="1"/>
              <a:t>delivery</a:t>
            </a:r>
            <a:r>
              <a:rPr lang="de-DE" dirty="0"/>
              <a:t> </a:t>
            </a:r>
            <a:r>
              <a:rPr lang="de-DE" dirty="0" err="1"/>
              <a:t>of</a:t>
            </a:r>
            <a:r>
              <a:rPr lang="de-DE" dirty="0"/>
              <a:t> </a:t>
            </a:r>
            <a:r>
              <a:rPr lang="de-DE" dirty="0" err="1"/>
              <a:t>the</a:t>
            </a:r>
            <a:r>
              <a:rPr lang="de-DE" dirty="0"/>
              <a:t> </a:t>
            </a:r>
            <a:r>
              <a:rPr lang="de-DE" dirty="0" err="1"/>
              <a:t>underlying</a:t>
            </a:r>
            <a:r>
              <a:rPr lang="de-DE" dirty="0"/>
              <a:t> (i.e. </a:t>
            </a:r>
            <a:r>
              <a:rPr lang="de-DE" dirty="0" err="1"/>
              <a:t>electricity</a:t>
            </a:r>
            <a:r>
              <a:rPr lang="de-DE" dirty="0"/>
              <a:t>).</a:t>
            </a:r>
          </a:p>
          <a:p>
            <a:pPr marL="285750" indent="-285750">
              <a:buFont typeface="Symbol" panose="05050102010706020507" pitchFamily="18" charset="2"/>
              <a:buChar char="-"/>
            </a:pPr>
            <a:r>
              <a:rPr lang="de-DE" dirty="0"/>
              <a:t>Financial </a:t>
            </a:r>
            <a:r>
              <a:rPr lang="de-DE" dirty="0" err="1"/>
              <a:t>product</a:t>
            </a:r>
            <a:r>
              <a:rPr lang="de-DE" dirty="0"/>
              <a:t> </a:t>
            </a:r>
            <a:r>
              <a:rPr lang="de-DE" dirty="0" err="1"/>
              <a:t>implies</a:t>
            </a:r>
            <a:r>
              <a:rPr lang="de-DE" dirty="0"/>
              <a:t> </a:t>
            </a:r>
            <a:r>
              <a:rPr lang="de-DE" dirty="0" err="1"/>
              <a:t>exchange</a:t>
            </a:r>
            <a:r>
              <a:rPr lang="de-DE" dirty="0"/>
              <a:t> </a:t>
            </a:r>
            <a:r>
              <a:rPr lang="de-DE" dirty="0" err="1"/>
              <a:t>of</a:t>
            </a:r>
            <a:r>
              <a:rPr lang="de-DE" dirty="0"/>
              <a:t> cash </a:t>
            </a:r>
            <a:r>
              <a:rPr lang="de-DE" dirty="0" err="1"/>
              <a:t>without</a:t>
            </a:r>
            <a:r>
              <a:rPr lang="de-DE" dirty="0"/>
              <a:t> </a:t>
            </a:r>
            <a:r>
              <a:rPr lang="de-DE" dirty="0" err="1"/>
              <a:t>physical</a:t>
            </a:r>
            <a:r>
              <a:rPr lang="de-DE" dirty="0"/>
              <a:t> </a:t>
            </a:r>
            <a:r>
              <a:rPr lang="de-DE" dirty="0" err="1"/>
              <a:t>delivery</a:t>
            </a:r>
            <a:r>
              <a:rPr lang="de-DE" dirty="0"/>
              <a:t> (</a:t>
            </a:r>
            <a:r>
              <a:rPr lang="de-DE" dirty="0" err="1"/>
              <a:t>no</a:t>
            </a:r>
            <a:r>
              <a:rPr lang="de-DE" dirty="0"/>
              <a:t> </a:t>
            </a:r>
            <a:r>
              <a:rPr lang="de-DE" dirty="0" err="1"/>
              <a:t>set-up</a:t>
            </a:r>
            <a:r>
              <a:rPr lang="de-DE" dirty="0"/>
              <a:t> </a:t>
            </a:r>
            <a:r>
              <a:rPr lang="de-DE" dirty="0" err="1"/>
              <a:t>with</a:t>
            </a:r>
            <a:r>
              <a:rPr lang="de-DE" dirty="0"/>
              <a:t> TSO </a:t>
            </a:r>
            <a:r>
              <a:rPr lang="de-DE" dirty="0" err="1"/>
              <a:t>required</a:t>
            </a:r>
            <a:r>
              <a:rPr lang="de-DE" dirty="0"/>
              <a:t>) → Swap</a:t>
            </a:r>
          </a:p>
          <a:p>
            <a:pPr marL="0" indent="0"/>
            <a:endParaRPr lang="de-DE" dirty="0"/>
          </a:p>
          <a:p>
            <a:pPr marL="285750" indent="-285750">
              <a:buFont typeface="Arial" panose="020B0604020202020204" pitchFamily="34" charset="0"/>
              <a:buChar char="•"/>
            </a:pPr>
            <a:r>
              <a:rPr lang="de-DE" dirty="0"/>
              <a:t>Fixed-</a:t>
            </a:r>
            <a:r>
              <a:rPr lang="de-DE" dirty="0" err="1"/>
              <a:t>price</a:t>
            </a:r>
            <a:r>
              <a:rPr lang="de-DE" dirty="0"/>
              <a:t> vs. </a:t>
            </a:r>
            <a:r>
              <a:rPr lang="de-DE" dirty="0" err="1"/>
              <a:t>floating</a:t>
            </a:r>
            <a:r>
              <a:rPr lang="de-DE" dirty="0"/>
              <a:t> </a:t>
            </a:r>
            <a:r>
              <a:rPr lang="de-DE" dirty="0" err="1"/>
              <a:t>price</a:t>
            </a:r>
            <a:r>
              <a:rPr lang="de-DE" dirty="0"/>
              <a:t> (index-</a:t>
            </a:r>
            <a:r>
              <a:rPr lang="de-DE" dirty="0" err="1"/>
              <a:t>based</a:t>
            </a:r>
            <a:r>
              <a:rPr lang="de-DE" dirty="0"/>
              <a:t>)</a:t>
            </a:r>
          </a:p>
          <a:p>
            <a:pPr marL="285750" indent="-285750">
              <a:buFont typeface="Symbol" panose="05050102010706020507" pitchFamily="18" charset="2"/>
              <a:buChar char="-"/>
            </a:pPr>
            <a:r>
              <a:rPr lang="de-DE" dirty="0"/>
              <a:t>Fixed </a:t>
            </a:r>
            <a:r>
              <a:rPr lang="de-DE" dirty="0" err="1"/>
              <a:t>price</a:t>
            </a:r>
            <a:r>
              <a:rPr lang="de-DE" dirty="0"/>
              <a:t> </a:t>
            </a:r>
            <a:r>
              <a:rPr lang="de-DE" dirty="0" err="1"/>
              <a:t>is</a:t>
            </a:r>
            <a:r>
              <a:rPr lang="de-DE" dirty="0"/>
              <a:t> </a:t>
            </a:r>
            <a:r>
              <a:rPr lang="de-DE" dirty="0" err="1"/>
              <a:t>stated</a:t>
            </a:r>
            <a:r>
              <a:rPr lang="de-DE" dirty="0"/>
              <a:t> </a:t>
            </a:r>
            <a:r>
              <a:rPr lang="de-DE" dirty="0" err="1"/>
              <a:t>as</a:t>
            </a:r>
            <a:r>
              <a:rPr lang="de-DE" dirty="0"/>
              <a:t> an </a:t>
            </a:r>
            <a:r>
              <a:rPr lang="de-DE" dirty="0" err="1"/>
              <a:t>amount</a:t>
            </a:r>
            <a:r>
              <a:rPr lang="de-DE" dirty="0"/>
              <a:t> </a:t>
            </a:r>
            <a:r>
              <a:rPr lang="de-DE" dirty="0" err="1"/>
              <a:t>of</a:t>
            </a:r>
            <a:r>
              <a:rPr lang="de-DE" dirty="0"/>
              <a:t> </a:t>
            </a:r>
            <a:r>
              <a:rPr lang="de-DE" dirty="0" err="1"/>
              <a:t>money</a:t>
            </a:r>
            <a:r>
              <a:rPr lang="de-DE" dirty="0"/>
              <a:t> per </a:t>
            </a:r>
            <a:r>
              <a:rPr lang="de-DE" dirty="0" err="1"/>
              <a:t>unit</a:t>
            </a:r>
            <a:r>
              <a:rPr lang="de-DE" dirty="0"/>
              <a:t> </a:t>
            </a:r>
            <a:r>
              <a:rPr lang="de-DE" dirty="0" err="1"/>
              <a:t>of</a:t>
            </a:r>
            <a:r>
              <a:rPr lang="de-DE" dirty="0"/>
              <a:t> </a:t>
            </a:r>
            <a:r>
              <a:rPr lang="de-DE" dirty="0" err="1"/>
              <a:t>underlying</a:t>
            </a:r>
            <a:endParaRPr lang="de-DE" dirty="0"/>
          </a:p>
          <a:p>
            <a:pPr marL="285750" indent="-285750">
              <a:buFont typeface="Symbol" panose="05050102010706020507" pitchFamily="18" charset="2"/>
              <a:buChar char="-"/>
            </a:pPr>
            <a:r>
              <a:rPr lang="de-DE" dirty="0"/>
              <a:t>Floating </a:t>
            </a:r>
            <a:r>
              <a:rPr lang="de-DE" dirty="0" err="1"/>
              <a:t>price</a:t>
            </a:r>
            <a:r>
              <a:rPr lang="de-DE" dirty="0"/>
              <a:t> </a:t>
            </a:r>
            <a:r>
              <a:rPr lang="de-DE" dirty="0" err="1"/>
              <a:t>is</a:t>
            </a:r>
            <a:r>
              <a:rPr lang="de-DE" dirty="0"/>
              <a:t> </a:t>
            </a:r>
            <a:r>
              <a:rPr lang="de-DE" dirty="0" err="1"/>
              <a:t>determined</a:t>
            </a:r>
            <a:r>
              <a:rPr lang="de-DE" dirty="0"/>
              <a:t> </a:t>
            </a:r>
            <a:r>
              <a:rPr lang="de-DE" dirty="0" err="1"/>
              <a:t>by</a:t>
            </a:r>
            <a:r>
              <a:rPr lang="de-DE" dirty="0"/>
              <a:t> </a:t>
            </a:r>
            <a:r>
              <a:rPr lang="de-DE" dirty="0" err="1"/>
              <a:t>reference</a:t>
            </a:r>
            <a:r>
              <a:rPr lang="de-DE" dirty="0"/>
              <a:t> </a:t>
            </a:r>
            <a:r>
              <a:rPr lang="de-DE" dirty="0" err="1"/>
              <a:t>to</a:t>
            </a:r>
            <a:r>
              <a:rPr lang="de-DE" dirty="0"/>
              <a:t> a </a:t>
            </a:r>
            <a:r>
              <a:rPr lang="de-DE" dirty="0" err="1"/>
              <a:t>price</a:t>
            </a:r>
            <a:r>
              <a:rPr lang="de-DE" dirty="0"/>
              <a:t> </a:t>
            </a:r>
            <a:r>
              <a:rPr lang="de-DE" dirty="0" err="1"/>
              <a:t>index</a:t>
            </a:r>
            <a:r>
              <a:rPr lang="de-DE" dirty="0"/>
              <a:t> </a:t>
            </a:r>
            <a:r>
              <a:rPr lang="de-DE" dirty="0" err="1"/>
              <a:t>publication</a:t>
            </a:r>
            <a:r>
              <a:rPr lang="de-DE" dirty="0"/>
              <a:t> at a time </a:t>
            </a:r>
            <a:r>
              <a:rPr lang="de-DE" dirty="0" err="1"/>
              <a:t>point</a:t>
            </a:r>
            <a:r>
              <a:rPr lang="de-DE" dirty="0"/>
              <a:t> after deal </a:t>
            </a:r>
            <a:r>
              <a:rPr lang="de-DE" dirty="0" err="1"/>
              <a:t>conclusion</a:t>
            </a:r>
            <a:r>
              <a:rPr lang="de-DE" dirty="0"/>
              <a:t>.</a:t>
            </a:r>
          </a:p>
          <a:p>
            <a:pPr marL="0" indent="0"/>
            <a:endParaRPr lang="de-DE" dirty="0"/>
          </a:p>
          <a:p>
            <a:pPr marL="285750" indent="-285750">
              <a:buFont typeface="Arial" panose="020B0604020202020204" pitchFamily="34" charset="0"/>
              <a:buChar char="•"/>
            </a:pPr>
            <a:r>
              <a:rPr lang="de-DE" dirty="0"/>
              <a:t>Fixed-</a:t>
            </a:r>
            <a:r>
              <a:rPr lang="de-DE" dirty="0" err="1"/>
              <a:t>amount</a:t>
            </a:r>
            <a:r>
              <a:rPr lang="de-DE" dirty="0"/>
              <a:t> vs. </a:t>
            </a:r>
            <a:r>
              <a:rPr lang="de-DE" dirty="0" err="1"/>
              <a:t>options</a:t>
            </a:r>
            <a:endParaRPr lang="de-DE" dirty="0"/>
          </a:p>
          <a:p>
            <a:pPr marL="0" indent="0"/>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Product types</a:t>
            </a:r>
          </a:p>
        </p:txBody>
      </p:sp>
    </p:spTree>
    <p:extLst>
      <p:ext uri="{BB962C8B-B14F-4D97-AF65-F5344CB8AC3E}">
        <p14:creationId xmlns:p14="http://schemas.microsoft.com/office/powerpoint/2010/main" val="3251191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Swaps </a:t>
            </a:r>
            <a:r>
              <a:rPr lang="de-DE" dirty="0" err="1"/>
              <a:t>is</a:t>
            </a:r>
            <a:r>
              <a:rPr lang="de-DE" dirty="0"/>
              <a:t> a </a:t>
            </a:r>
            <a:r>
              <a:rPr lang="de-DE" dirty="0" err="1"/>
              <a:t>general</a:t>
            </a:r>
            <a:r>
              <a:rPr lang="de-DE" dirty="0"/>
              <a:t> </a:t>
            </a:r>
            <a:r>
              <a:rPr lang="de-DE" dirty="0" err="1"/>
              <a:t>category</a:t>
            </a:r>
            <a:r>
              <a:rPr lang="de-DE" dirty="0"/>
              <a:t> </a:t>
            </a:r>
            <a:r>
              <a:rPr lang="de-DE" dirty="0" err="1"/>
              <a:t>of</a:t>
            </a:r>
            <a:r>
              <a:rPr lang="de-DE" dirty="0"/>
              <a:t> </a:t>
            </a:r>
            <a:r>
              <a:rPr lang="de-DE" dirty="0" err="1"/>
              <a:t>financial</a:t>
            </a:r>
            <a:r>
              <a:rPr lang="de-DE" dirty="0"/>
              <a:t> </a:t>
            </a:r>
            <a:r>
              <a:rPr lang="de-DE" dirty="0" err="1"/>
              <a:t>products</a:t>
            </a:r>
            <a:endParaRPr lang="de-DE" dirty="0"/>
          </a:p>
          <a:p>
            <a:pPr marL="285750" indent="-285750">
              <a:buFont typeface="Arial" panose="020B0604020202020204" pitchFamily="34" charset="0"/>
              <a:buChar char="•"/>
            </a:pPr>
            <a:r>
              <a:rPr lang="de-DE" dirty="0" err="1"/>
              <a:t>fixed</a:t>
            </a:r>
            <a:r>
              <a:rPr lang="de-DE" dirty="0"/>
              <a:t>-</a:t>
            </a:r>
            <a:r>
              <a:rPr lang="de-DE" dirty="0" err="1"/>
              <a:t>for</a:t>
            </a:r>
            <a:r>
              <a:rPr lang="de-DE" dirty="0"/>
              <a:t>-floating </a:t>
            </a:r>
            <a:r>
              <a:rPr lang="de-DE" dirty="0" err="1"/>
              <a:t>swap</a:t>
            </a:r>
            <a:r>
              <a:rPr lang="de-DE" dirty="0"/>
              <a:t>: Party A </a:t>
            </a:r>
            <a:r>
              <a:rPr lang="de-DE" dirty="0" err="1"/>
              <a:t>is</a:t>
            </a:r>
            <a:r>
              <a:rPr lang="de-DE" dirty="0"/>
              <a:t> </a:t>
            </a:r>
            <a:r>
              <a:rPr lang="de-DE" dirty="0" err="1"/>
              <a:t>fixed</a:t>
            </a:r>
            <a:r>
              <a:rPr lang="de-DE" dirty="0"/>
              <a:t> </a:t>
            </a:r>
            <a:r>
              <a:rPr lang="de-DE" dirty="0" err="1"/>
              <a:t>price</a:t>
            </a:r>
            <a:r>
              <a:rPr lang="de-DE" dirty="0"/>
              <a:t> </a:t>
            </a:r>
            <a:r>
              <a:rPr lang="de-DE" dirty="0" err="1"/>
              <a:t>payer</a:t>
            </a:r>
            <a:r>
              <a:rPr lang="de-DE" dirty="0"/>
              <a:t>; Party B </a:t>
            </a:r>
            <a:r>
              <a:rPr lang="de-DE" dirty="0" err="1"/>
              <a:t>is</a:t>
            </a:r>
            <a:r>
              <a:rPr lang="de-DE" dirty="0"/>
              <a:t> </a:t>
            </a:r>
            <a:r>
              <a:rPr lang="de-DE" dirty="0" err="1"/>
              <a:t>floating</a:t>
            </a:r>
            <a:r>
              <a:rPr lang="de-DE" dirty="0"/>
              <a:t> </a:t>
            </a:r>
            <a:r>
              <a:rPr lang="de-DE" dirty="0" err="1"/>
              <a:t>price</a:t>
            </a:r>
            <a:r>
              <a:rPr lang="de-DE" dirty="0"/>
              <a:t> </a:t>
            </a:r>
            <a:r>
              <a:rPr lang="de-DE" dirty="0" err="1"/>
              <a:t>payer</a:t>
            </a:r>
            <a:r>
              <a:rPr lang="de-DE" dirty="0"/>
              <a:t> (=</a:t>
            </a:r>
            <a:r>
              <a:rPr lang="de-DE" dirty="0" err="1"/>
              <a:t>reference</a:t>
            </a:r>
            <a:r>
              <a:rPr lang="de-DE" dirty="0"/>
              <a:t> </a:t>
            </a:r>
            <a:r>
              <a:rPr lang="de-DE" dirty="0" err="1"/>
              <a:t>price</a:t>
            </a:r>
            <a:r>
              <a:rPr lang="de-DE" dirty="0"/>
              <a:t> </a:t>
            </a:r>
            <a:r>
              <a:rPr lang="de-DE" dirty="0" err="1"/>
              <a:t>based</a:t>
            </a:r>
            <a:r>
              <a:rPr lang="de-DE" dirty="0"/>
              <a:t> on a </a:t>
            </a:r>
            <a:r>
              <a:rPr lang="de-DE" dirty="0" err="1"/>
              <a:t>price</a:t>
            </a:r>
            <a:r>
              <a:rPr lang="de-DE" dirty="0"/>
              <a:t> </a:t>
            </a:r>
            <a:r>
              <a:rPr lang="de-DE" dirty="0" err="1"/>
              <a:t>index</a:t>
            </a:r>
            <a:r>
              <a:rPr lang="de-DE" dirty="0"/>
              <a:t> </a:t>
            </a:r>
            <a:r>
              <a:rPr lang="de-DE" dirty="0" err="1"/>
              <a:t>published</a:t>
            </a:r>
            <a:r>
              <a:rPr lang="de-DE" dirty="0"/>
              <a:t> in </a:t>
            </a:r>
            <a:r>
              <a:rPr lang="de-DE" dirty="0" err="1"/>
              <a:t>the</a:t>
            </a:r>
            <a:r>
              <a:rPr lang="de-DE" dirty="0"/>
              <a:t> </a:t>
            </a:r>
            <a:r>
              <a:rPr lang="de-DE" dirty="0" err="1"/>
              <a:t>future</a:t>
            </a:r>
            <a:r>
              <a:rPr lang="de-DE" dirty="0"/>
              <a:t> → </a:t>
            </a:r>
            <a:r>
              <a:rPr lang="de-DE" dirty="0" err="1"/>
              <a:t>market</a:t>
            </a:r>
            <a:r>
              <a:rPr lang="de-DE" dirty="0"/>
              <a:t> </a:t>
            </a:r>
            <a:r>
              <a:rPr lang="de-DE" dirty="0" err="1"/>
              <a:t>price</a:t>
            </a:r>
            <a:r>
              <a:rPr lang="de-DE" dirty="0"/>
              <a:t>); </a:t>
            </a:r>
            <a:r>
              <a:rPr lang="de-DE" dirty="0" err="1"/>
              <a:t>only</a:t>
            </a:r>
            <a:r>
              <a:rPr lang="de-DE" dirty="0"/>
              <a:t> </a:t>
            </a:r>
            <a:r>
              <a:rPr lang="de-DE" dirty="0" err="1"/>
              <a:t>the</a:t>
            </a:r>
            <a:r>
              <a:rPr lang="de-DE" dirty="0"/>
              <a:t> </a:t>
            </a:r>
            <a:r>
              <a:rPr lang="de-DE" dirty="0" err="1"/>
              <a:t>difference</a:t>
            </a:r>
            <a:r>
              <a:rPr lang="de-DE" dirty="0"/>
              <a:t> </a:t>
            </a:r>
            <a:r>
              <a:rPr lang="de-DE" dirty="0" err="1"/>
              <a:t>is</a:t>
            </a:r>
            <a:r>
              <a:rPr lang="de-DE" dirty="0"/>
              <a:t> </a:t>
            </a:r>
            <a:r>
              <a:rPr lang="de-DE" dirty="0" err="1"/>
              <a:t>exchanged</a:t>
            </a:r>
            <a:r>
              <a:rPr lang="de-DE" dirty="0"/>
              <a:t> </a:t>
            </a:r>
            <a:r>
              <a:rPr lang="de-DE" dirty="0" err="1"/>
              <a:t>each</a:t>
            </a:r>
            <a:r>
              <a:rPr lang="de-DE" dirty="0"/>
              <a:t> </a:t>
            </a:r>
            <a:r>
              <a:rPr lang="de-DE" dirty="0" err="1"/>
              <a:t>month</a:t>
            </a:r>
            <a:r>
              <a:rPr lang="de-DE" dirty="0"/>
              <a:t> </a:t>
            </a:r>
          </a:p>
          <a:p>
            <a:pPr marL="0" indent="0"/>
            <a:r>
              <a:rPr lang="de-DE" sz="1600" i="1" dirty="0">
                <a:solidFill>
                  <a:srgbClr val="002060"/>
                </a:solidFill>
              </a:rPr>
              <a:t>e.g. large </a:t>
            </a:r>
            <a:r>
              <a:rPr lang="de-DE" sz="1600" i="1" dirty="0" err="1">
                <a:solidFill>
                  <a:srgbClr val="002060"/>
                </a:solidFill>
              </a:rPr>
              <a:t>consumer</a:t>
            </a:r>
            <a:r>
              <a:rPr lang="de-DE" sz="1600" i="1" dirty="0">
                <a:solidFill>
                  <a:srgbClr val="002060"/>
                </a:solidFill>
              </a:rPr>
              <a:t> (</a:t>
            </a:r>
            <a:r>
              <a:rPr lang="de-DE" sz="1600" i="1" dirty="0" err="1">
                <a:solidFill>
                  <a:srgbClr val="002060"/>
                </a:solidFill>
              </a:rPr>
              <a:t>as</a:t>
            </a:r>
            <a:r>
              <a:rPr lang="de-DE" sz="1600" i="1" dirty="0">
                <a:solidFill>
                  <a:srgbClr val="002060"/>
                </a:solidFill>
              </a:rPr>
              <a:t> Party A – </a:t>
            </a:r>
            <a:r>
              <a:rPr lang="de-DE" sz="1600" i="1" dirty="0" err="1">
                <a:solidFill>
                  <a:srgbClr val="002060"/>
                </a:solidFill>
              </a:rPr>
              <a:t>fixed</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payer</a:t>
            </a:r>
            <a:r>
              <a:rPr lang="de-DE" sz="1600" i="1" dirty="0">
                <a:solidFill>
                  <a:srgbClr val="002060"/>
                </a:solidFill>
              </a:rPr>
              <a:t>) </a:t>
            </a:r>
            <a:r>
              <a:rPr lang="de-DE" sz="1600" i="1" dirty="0" err="1">
                <a:solidFill>
                  <a:srgbClr val="002060"/>
                </a:solidFill>
              </a:rPr>
              <a:t>hedging</a:t>
            </a:r>
            <a:r>
              <a:rPr lang="de-DE" sz="1600" i="1" dirty="0">
                <a:solidFill>
                  <a:srgbClr val="002060"/>
                </a:solidFill>
              </a:rPr>
              <a:t> </a:t>
            </a:r>
            <a:r>
              <a:rPr lang="de-DE" sz="1600" i="1" dirty="0" err="1">
                <a:solidFill>
                  <a:srgbClr val="002060"/>
                </a:solidFill>
              </a:rPr>
              <a:t>price</a:t>
            </a:r>
            <a:r>
              <a:rPr lang="de-DE" sz="1600" i="1" dirty="0">
                <a:solidFill>
                  <a:srgbClr val="002060"/>
                </a:solidFill>
              </a:rPr>
              <a:t> </a:t>
            </a:r>
            <a:r>
              <a:rPr lang="de-DE" sz="1600" i="1" dirty="0" err="1">
                <a:solidFill>
                  <a:srgbClr val="002060"/>
                </a:solidFill>
              </a:rPr>
              <a:t>risk</a:t>
            </a:r>
            <a:r>
              <a:rPr lang="de-DE" sz="1600" i="1" dirty="0">
                <a:solidFill>
                  <a:srgbClr val="002060"/>
                </a:solidFill>
              </a:rPr>
              <a:t> </a:t>
            </a:r>
            <a:r>
              <a:rPr lang="de-DE" sz="1600" i="1" dirty="0" err="1">
                <a:solidFill>
                  <a:srgbClr val="002060"/>
                </a:solidFill>
              </a:rPr>
              <a:t>from</a:t>
            </a:r>
            <a:r>
              <a:rPr lang="de-DE" sz="1600" i="1" dirty="0">
                <a:solidFill>
                  <a:srgbClr val="002060"/>
                </a:solidFill>
              </a:rPr>
              <a:t> </a:t>
            </a:r>
            <a:r>
              <a:rPr lang="de-DE" sz="1600" i="1" dirty="0" err="1">
                <a:solidFill>
                  <a:srgbClr val="002060"/>
                </a:solidFill>
              </a:rPr>
              <a:t>their</a:t>
            </a:r>
            <a:r>
              <a:rPr lang="de-DE" sz="1600" i="1" dirty="0">
                <a:solidFill>
                  <a:srgbClr val="002060"/>
                </a:solidFill>
              </a:rPr>
              <a:t> </a:t>
            </a:r>
            <a:r>
              <a:rPr lang="de-DE" sz="1600" i="1" dirty="0" err="1">
                <a:solidFill>
                  <a:srgbClr val="002060"/>
                </a:solidFill>
              </a:rPr>
              <a:t>long</a:t>
            </a:r>
            <a:r>
              <a:rPr lang="de-DE" sz="1600" i="1" dirty="0">
                <a:solidFill>
                  <a:srgbClr val="002060"/>
                </a:solidFill>
              </a:rPr>
              <a:t>-term </a:t>
            </a:r>
            <a:r>
              <a:rPr lang="de-DE" sz="1600" i="1" dirty="0" err="1">
                <a:solidFill>
                  <a:srgbClr val="002060"/>
                </a:solidFill>
              </a:rPr>
              <a:t>supply</a:t>
            </a:r>
            <a:r>
              <a:rPr lang="de-DE" sz="1600" i="1" dirty="0">
                <a:solidFill>
                  <a:srgbClr val="002060"/>
                </a:solidFill>
              </a:rPr>
              <a:t> </a:t>
            </a:r>
            <a:r>
              <a:rPr lang="de-DE" sz="1600" i="1" dirty="0" err="1">
                <a:solidFill>
                  <a:srgbClr val="002060"/>
                </a:solidFill>
              </a:rPr>
              <a:t>contract</a:t>
            </a:r>
            <a:r>
              <a:rPr lang="de-DE" sz="1600" i="1" dirty="0">
                <a:solidFill>
                  <a:srgbClr val="002060"/>
                </a:solidFill>
              </a:rPr>
              <a:t> </a:t>
            </a:r>
            <a:r>
              <a:rPr lang="de-DE" sz="1600" i="1" dirty="0" err="1">
                <a:solidFill>
                  <a:srgbClr val="002060"/>
                </a:solidFill>
              </a:rPr>
              <a:t>with</a:t>
            </a:r>
            <a:r>
              <a:rPr lang="de-DE" sz="1600" i="1" dirty="0">
                <a:solidFill>
                  <a:srgbClr val="002060"/>
                </a:solidFill>
              </a:rPr>
              <a:t> an index-</a:t>
            </a:r>
            <a:r>
              <a:rPr lang="de-DE" sz="1600" i="1" dirty="0" err="1">
                <a:solidFill>
                  <a:srgbClr val="002060"/>
                </a:solidFill>
              </a:rPr>
              <a:t>based</a:t>
            </a:r>
            <a:r>
              <a:rPr lang="de-DE" sz="1600" i="1" dirty="0">
                <a:solidFill>
                  <a:srgbClr val="002060"/>
                </a:solidFill>
              </a:rPr>
              <a:t> </a:t>
            </a:r>
            <a:r>
              <a:rPr lang="de-DE" sz="1600" i="1" dirty="0" err="1">
                <a:solidFill>
                  <a:srgbClr val="002060"/>
                </a:solidFill>
              </a:rPr>
              <a:t>price</a:t>
            </a:r>
            <a:endParaRPr lang="de-DE" sz="1600" i="1" dirty="0">
              <a:solidFill>
                <a:srgbClr val="002060"/>
              </a:solidFill>
            </a:endParaRPr>
          </a:p>
          <a:p>
            <a:pPr marL="0" indent="0"/>
            <a:endParaRPr lang="de-DE" dirty="0"/>
          </a:p>
          <a:p>
            <a:pPr marL="285750" indent="-285750">
              <a:buFont typeface="Arial" panose="020B0604020202020204" pitchFamily="34" charset="0"/>
              <a:buChar char="•"/>
            </a:pPr>
            <a:r>
              <a:rPr lang="de-DE" dirty="0" err="1"/>
              <a:t>floating</a:t>
            </a:r>
            <a:r>
              <a:rPr lang="de-DE" dirty="0"/>
              <a:t>-</a:t>
            </a:r>
            <a:r>
              <a:rPr lang="de-DE" dirty="0" err="1"/>
              <a:t>for</a:t>
            </a:r>
            <a:r>
              <a:rPr lang="de-DE" dirty="0"/>
              <a:t>-floating </a:t>
            </a:r>
            <a:r>
              <a:rPr lang="de-DE" dirty="0" err="1"/>
              <a:t>swap</a:t>
            </a:r>
            <a:r>
              <a:rPr lang="de-DE" dirty="0"/>
              <a:t>: </a:t>
            </a:r>
            <a:r>
              <a:rPr lang="de-DE" dirty="0" err="1"/>
              <a:t>both</a:t>
            </a:r>
            <a:r>
              <a:rPr lang="de-DE" dirty="0"/>
              <a:t> Party A and Party B </a:t>
            </a:r>
            <a:r>
              <a:rPr lang="de-DE" dirty="0" err="1"/>
              <a:t>pay</a:t>
            </a:r>
            <a:r>
              <a:rPr lang="de-DE" dirty="0"/>
              <a:t> </a:t>
            </a:r>
            <a:r>
              <a:rPr lang="de-DE" dirty="0" err="1"/>
              <a:t>their</a:t>
            </a:r>
            <a:r>
              <a:rPr lang="de-DE" dirty="0"/>
              <a:t> </a:t>
            </a:r>
            <a:r>
              <a:rPr lang="de-DE" dirty="0" err="1"/>
              <a:t>respective</a:t>
            </a:r>
            <a:r>
              <a:rPr lang="de-DE" dirty="0"/>
              <a:t> </a:t>
            </a:r>
            <a:r>
              <a:rPr lang="de-DE" dirty="0" err="1"/>
              <a:t>floating</a:t>
            </a:r>
            <a:r>
              <a:rPr lang="de-DE" dirty="0"/>
              <a:t> </a:t>
            </a:r>
            <a:r>
              <a:rPr lang="de-DE" dirty="0" err="1"/>
              <a:t>price</a:t>
            </a:r>
            <a:endParaRPr lang="de-DE" dirty="0"/>
          </a:p>
          <a:p>
            <a:pPr marL="0" indent="0"/>
            <a:endParaRPr lang="de-DE" dirty="0"/>
          </a:p>
          <a:p>
            <a:pPr marL="285750" indent="-285750">
              <a:buFont typeface="Arial" panose="020B0604020202020204" pitchFamily="34" charset="0"/>
              <a:buChar char="•"/>
            </a:pPr>
            <a:r>
              <a:rPr lang="de-DE" dirty="0" err="1"/>
              <a:t>swaption</a:t>
            </a:r>
            <a:r>
              <a:rPr lang="de-DE" dirty="0"/>
              <a:t>: </a:t>
            </a:r>
            <a:r>
              <a:rPr lang="de-DE" dirty="0" err="1"/>
              <a:t>option</a:t>
            </a:r>
            <a:r>
              <a:rPr lang="de-DE" dirty="0"/>
              <a:t> </a:t>
            </a:r>
            <a:r>
              <a:rPr lang="de-DE" dirty="0" err="1"/>
              <a:t>to</a:t>
            </a:r>
            <a:r>
              <a:rPr lang="de-DE" dirty="0"/>
              <a:t> </a:t>
            </a:r>
            <a:r>
              <a:rPr lang="de-DE" dirty="0" err="1"/>
              <a:t>enter</a:t>
            </a:r>
            <a:r>
              <a:rPr lang="de-DE" dirty="0"/>
              <a:t> </a:t>
            </a:r>
            <a:r>
              <a:rPr lang="de-DE" dirty="0" err="1"/>
              <a:t>into</a:t>
            </a:r>
            <a:r>
              <a:rPr lang="de-DE" dirty="0"/>
              <a:t> a </a:t>
            </a:r>
            <a:r>
              <a:rPr lang="de-DE" dirty="0" err="1"/>
              <a:t>swap</a:t>
            </a:r>
            <a:endParaRPr lang="de-DE" dirty="0"/>
          </a:p>
          <a:p>
            <a:pPr marL="285750" indent="-285750">
              <a:buFont typeface="Arial" panose="020B0604020202020204" pitchFamily="34" charset="0"/>
              <a:buChar char="•"/>
            </a:pPr>
            <a:r>
              <a:rPr lang="de-DE" dirty="0" err="1"/>
              <a:t>floor</a:t>
            </a:r>
            <a:r>
              <a:rPr lang="de-DE" dirty="0"/>
              <a:t>, </a:t>
            </a:r>
            <a:r>
              <a:rPr lang="de-DE" dirty="0" err="1"/>
              <a:t>cap</a:t>
            </a:r>
            <a:r>
              <a:rPr lang="de-DE" dirty="0"/>
              <a:t>, </a:t>
            </a:r>
            <a:r>
              <a:rPr lang="de-DE" dirty="0" err="1"/>
              <a:t>collar</a:t>
            </a:r>
            <a:r>
              <a:rPr lang="de-DE" dirty="0"/>
              <a:t> etc.</a:t>
            </a:r>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Product types: Swaps</a:t>
            </a:r>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441040E5-C8C2-4D7C-82ED-91BC72B5807D}"/>
                  </a:ext>
                </a:extLst>
              </p14:cNvPr>
              <p14:cNvContentPartPr/>
              <p14:nvPr/>
            </p14:nvContentPartPr>
            <p14:xfrm>
              <a:off x="1410120" y="2476080"/>
              <a:ext cx="5978160" cy="381240"/>
            </p14:xfrm>
          </p:contentPart>
        </mc:Choice>
        <mc:Fallback>
          <p:pic>
            <p:nvPicPr>
              <p:cNvPr id="2" name="Freihand 1">
                <a:extLst>
                  <a:ext uri="{FF2B5EF4-FFF2-40B4-BE49-F238E27FC236}">
                    <a16:creationId xmlns:a16="http://schemas.microsoft.com/office/drawing/2014/main" id="{441040E5-C8C2-4D7C-82ED-91BC72B5807D}"/>
                  </a:ext>
                </a:extLst>
              </p:cNvPr>
              <p:cNvPicPr/>
              <p:nvPr/>
            </p:nvPicPr>
            <p:blipFill>
              <a:blip r:embed="rId3"/>
              <a:stretch>
                <a:fillRect/>
              </a:stretch>
            </p:blipFill>
            <p:spPr>
              <a:xfrm>
                <a:off x="1400760" y="2466720"/>
                <a:ext cx="5996880" cy="399960"/>
              </a:xfrm>
              <a:prstGeom prst="rect">
                <a:avLst/>
              </a:prstGeom>
            </p:spPr>
          </p:pic>
        </mc:Fallback>
      </mc:AlternateContent>
    </p:spTree>
    <p:extLst>
      <p:ext uri="{BB962C8B-B14F-4D97-AF65-F5344CB8AC3E}">
        <p14:creationId xmlns:p14="http://schemas.microsoft.com/office/powerpoint/2010/main" val="231087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An </a:t>
            </a:r>
            <a:r>
              <a:rPr lang="de-DE" dirty="0" err="1"/>
              <a:t>option</a:t>
            </a:r>
            <a:r>
              <a:rPr lang="de-DE" dirty="0"/>
              <a:t> </a:t>
            </a:r>
            <a:r>
              <a:rPr lang="de-DE" dirty="0" err="1"/>
              <a:t>gives</a:t>
            </a:r>
            <a:r>
              <a:rPr lang="de-DE" dirty="0"/>
              <a:t> </a:t>
            </a:r>
            <a:r>
              <a:rPr lang="de-DE" dirty="0" err="1"/>
              <a:t>the</a:t>
            </a:r>
            <a:r>
              <a:rPr lang="de-DE" dirty="0"/>
              <a:t> holder </a:t>
            </a:r>
            <a:r>
              <a:rPr lang="de-DE" dirty="0" err="1"/>
              <a:t>the</a:t>
            </a:r>
            <a:r>
              <a:rPr lang="de-DE" dirty="0"/>
              <a:t> </a:t>
            </a:r>
            <a:r>
              <a:rPr lang="de-DE" dirty="0" err="1"/>
              <a:t>right</a:t>
            </a:r>
            <a:r>
              <a:rPr lang="de-DE" dirty="0"/>
              <a:t>, but not </a:t>
            </a:r>
            <a:r>
              <a:rPr lang="de-DE" dirty="0" err="1"/>
              <a:t>the</a:t>
            </a:r>
            <a:r>
              <a:rPr lang="de-DE" dirty="0"/>
              <a:t> </a:t>
            </a:r>
            <a:r>
              <a:rPr lang="de-DE" dirty="0" err="1"/>
              <a:t>obligation</a:t>
            </a:r>
            <a:r>
              <a:rPr lang="de-DE" dirty="0"/>
              <a:t>, </a:t>
            </a:r>
            <a:r>
              <a:rPr lang="de-DE" dirty="0" err="1"/>
              <a:t>to</a:t>
            </a:r>
            <a:r>
              <a:rPr lang="de-DE" dirty="0"/>
              <a:t> </a:t>
            </a:r>
            <a:r>
              <a:rPr lang="de-DE" dirty="0" err="1"/>
              <a:t>buy</a:t>
            </a:r>
            <a:r>
              <a:rPr lang="de-DE" dirty="0"/>
              <a:t> </a:t>
            </a:r>
            <a:r>
              <a:rPr lang="de-DE" dirty="0" err="1"/>
              <a:t>or</a:t>
            </a:r>
            <a:r>
              <a:rPr lang="de-DE" dirty="0"/>
              <a:t> </a:t>
            </a:r>
            <a:r>
              <a:rPr lang="de-DE" dirty="0" err="1"/>
              <a:t>sell</a:t>
            </a:r>
            <a:r>
              <a:rPr lang="de-DE" dirty="0"/>
              <a:t> a </a:t>
            </a:r>
            <a:r>
              <a:rPr lang="de-DE" dirty="0" err="1"/>
              <a:t>specified</a:t>
            </a:r>
            <a:r>
              <a:rPr lang="de-DE" dirty="0"/>
              <a:t> </a:t>
            </a:r>
            <a:r>
              <a:rPr lang="de-DE" dirty="0" err="1"/>
              <a:t>quantity</a:t>
            </a:r>
            <a:r>
              <a:rPr lang="de-DE" dirty="0"/>
              <a:t> </a:t>
            </a:r>
            <a:r>
              <a:rPr lang="de-DE" dirty="0" err="1"/>
              <a:t>of</a:t>
            </a:r>
            <a:r>
              <a:rPr lang="de-DE" dirty="0"/>
              <a:t> an </a:t>
            </a:r>
            <a:r>
              <a:rPr lang="de-DE" dirty="0" err="1"/>
              <a:t>underlying</a:t>
            </a:r>
            <a:r>
              <a:rPr lang="de-DE" dirty="0"/>
              <a:t> on (</a:t>
            </a:r>
            <a:r>
              <a:rPr lang="de-DE" dirty="0" err="1"/>
              <a:t>or</a:t>
            </a:r>
            <a:r>
              <a:rPr lang="de-DE" dirty="0"/>
              <a:t> </a:t>
            </a:r>
            <a:r>
              <a:rPr lang="de-DE" dirty="0" err="1"/>
              <a:t>before</a:t>
            </a:r>
            <a:r>
              <a:rPr lang="de-DE" dirty="0"/>
              <a:t>) a </a:t>
            </a:r>
            <a:r>
              <a:rPr lang="de-DE" dirty="0" err="1"/>
              <a:t>specified</a:t>
            </a:r>
            <a:r>
              <a:rPr lang="de-DE" dirty="0"/>
              <a:t> </a:t>
            </a:r>
            <a:r>
              <a:rPr lang="de-DE" dirty="0" err="1"/>
              <a:t>future</a:t>
            </a:r>
            <a:r>
              <a:rPr lang="de-DE" dirty="0"/>
              <a:t> date, at a </a:t>
            </a:r>
            <a:r>
              <a:rPr lang="de-DE" dirty="0" err="1"/>
              <a:t>predetermined</a:t>
            </a:r>
            <a:r>
              <a:rPr lang="de-DE" dirty="0"/>
              <a:t> </a:t>
            </a:r>
            <a:r>
              <a:rPr lang="de-DE" dirty="0" err="1"/>
              <a:t>price</a:t>
            </a:r>
            <a:r>
              <a:rPr lang="de-DE" dirty="0"/>
              <a:t>.</a:t>
            </a:r>
          </a:p>
          <a:p>
            <a:pPr marL="0" indent="0">
              <a:spcBef>
                <a:spcPts val="0"/>
              </a:spcBef>
            </a:pPr>
            <a:endParaRPr lang="de-DE" sz="1000" dirty="0"/>
          </a:p>
          <a:p>
            <a:pPr marL="285750" indent="-285750">
              <a:spcBef>
                <a:spcPts val="0"/>
              </a:spcBef>
              <a:buFont typeface="Arial" panose="020B0604020202020204" pitchFamily="34" charset="0"/>
              <a:buChar char="•"/>
            </a:pPr>
            <a:r>
              <a:rPr lang="de-DE" dirty="0" err="1"/>
              <a:t>Excercising</a:t>
            </a:r>
            <a:r>
              <a:rPr lang="de-DE" dirty="0"/>
              <a:t> </a:t>
            </a:r>
            <a:r>
              <a:rPr lang="de-DE" dirty="0" err="1"/>
              <a:t>the</a:t>
            </a:r>
            <a:r>
              <a:rPr lang="de-DE" dirty="0"/>
              <a:t> </a:t>
            </a:r>
            <a:r>
              <a:rPr lang="de-DE" dirty="0" err="1"/>
              <a:t>option</a:t>
            </a:r>
            <a:r>
              <a:rPr lang="de-DE" dirty="0"/>
              <a:t> </a:t>
            </a:r>
            <a:r>
              <a:rPr lang="de-DE" dirty="0" err="1"/>
              <a:t>is</a:t>
            </a:r>
            <a:r>
              <a:rPr lang="de-DE" dirty="0"/>
              <a:t> </a:t>
            </a:r>
            <a:r>
              <a:rPr lang="de-DE" dirty="0" err="1"/>
              <a:t>buying</a:t>
            </a:r>
            <a:r>
              <a:rPr lang="de-DE" dirty="0"/>
              <a:t> </a:t>
            </a:r>
            <a:r>
              <a:rPr lang="de-DE" dirty="0" err="1"/>
              <a:t>or</a:t>
            </a:r>
            <a:r>
              <a:rPr lang="de-DE" dirty="0"/>
              <a:t> </a:t>
            </a:r>
            <a:r>
              <a:rPr lang="de-DE" dirty="0" err="1"/>
              <a:t>selling</a:t>
            </a:r>
            <a:r>
              <a:rPr lang="de-DE" dirty="0"/>
              <a:t> </a:t>
            </a:r>
            <a:r>
              <a:rPr lang="de-DE" dirty="0" err="1"/>
              <a:t>the</a:t>
            </a:r>
            <a:r>
              <a:rPr lang="de-DE" dirty="0"/>
              <a:t> </a:t>
            </a:r>
            <a:r>
              <a:rPr lang="de-DE" dirty="0" err="1"/>
              <a:t>underlying</a:t>
            </a:r>
            <a:r>
              <a:rPr lang="de-DE" dirty="0"/>
              <a:t>.</a:t>
            </a:r>
          </a:p>
          <a:p>
            <a:pPr marL="285750" indent="-285750">
              <a:buFont typeface="Arial" panose="020B0604020202020204" pitchFamily="34" charset="0"/>
              <a:buChar char="•"/>
            </a:pPr>
            <a:r>
              <a:rPr lang="de-DE" dirty="0"/>
              <a:t>- Call </a:t>
            </a:r>
            <a:r>
              <a:rPr lang="de-DE" dirty="0" err="1"/>
              <a:t>option</a:t>
            </a:r>
            <a:r>
              <a:rPr lang="de-DE" dirty="0"/>
              <a:t> </a:t>
            </a:r>
            <a:r>
              <a:rPr lang="de-DE" dirty="0" err="1"/>
              <a:t>is</a:t>
            </a:r>
            <a:r>
              <a:rPr lang="de-DE" dirty="0"/>
              <a:t> a </a:t>
            </a:r>
            <a:r>
              <a:rPr lang="de-DE" dirty="0" err="1"/>
              <a:t>right</a:t>
            </a:r>
            <a:r>
              <a:rPr lang="de-DE" dirty="0"/>
              <a:t> </a:t>
            </a:r>
            <a:r>
              <a:rPr lang="de-DE" dirty="0" err="1"/>
              <a:t>to</a:t>
            </a:r>
            <a:r>
              <a:rPr lang="de-DE" dirty="0"/>
              <a:t> </a:t>
            </a:r>
            <a:r>
              <a:rPr lang="de-DE" dirty="0" err="1"/>
              <a:t>buy</a:t>
            </a:r>
            <a:r>
              <a:rPr lang="de-DE" dirty="0"/>
              <a:t>.</a:t>
            </a:r>
          </a:p>
          <a:p>
            <a:pPr marL="0" indent="0"/>
            <a:r>
              <a:rPr lang="de-DE" dirty="0"/>
              <a:t>     - Put </a:t>
            </a:r>
            <a:r>
              <a:rPr lang="de-DE" dirty="0" err="1"/>
              <a:t>option</a:t>
            </a:r>
            <a:r>
              <a:rPr lang="de-DE" dirty="0"/>
              <a:t> </a:t>
            </a:r>
            <a:r>
              <a:rPr lang="de-DE" dirty="0" err="1"/>
              <a:t>is</a:t>
            </a:r>
            <a:r>
              <a:rPr lang="de-DE" dirty="0"/>
              <a:t> a </a:t>
            </a:r>
            <a:r>
              <a:rPr lang="de-DE" dirty="0" err="1"/>
              <a:t>right</a:t>
            </a:r>
            <a:r>
              <a:rPr lang="de-DE" dirty="0"/>
              <a:t> </a:t>
            </a:r>
            <a:r>
              <a:rPr lang="de-DE" dirty="0" err="1"/>
              <a:t>to</a:t>
            </a:r>
            <a:r>
              <a:rPr lang="de-DE" dirty="0"/>
              <a:t> </a:t>
            </a:r>
            <a:r>
              <a:rPr lang="de-DE" dirty="0" err="1"/>
              <a:t>sell</a:t>
            </a:r>
            <a:r>
              <a:rPr lang="de-DE" dirty="0"/>
              <a:t>.</a:t>
            </a:r>
          </a:p>
          <a:p>
            <a:pPr marL="285750" indent="-285750">
              <a:buFont typeface="Arial" panose="020B0604020202020204" pitchFamily="34" charset="0"/>
              <a:buChar char="•"/>
            </a:pPr>
            <a:r>
              <a:rPr lang="de-DE" dirty="0" err="1"/>
              <a:t>Expiry</a:t>
            </a:r>
            <a:r>
              <a:rPr lang="de-DE" dirty="0"/>
              <a:t> (</a:t>
            </a:r>
            <a:r>
              <a:rPr lang="de-DE" dirty="0" err="1"/>
              <a:t>expiration</a:t>
            </a:r>
            <a:r>
              <a:rPr lang="de-DE" dirty="0"/>
              <a:t>/</a:t>
            </a:r>
            <a:r>
              <a:rPr lang="de-DE" dirty="0" err="1"/>
              <a:t>maturity</a:t>
            </a:r>
            <a:r>
              <a:rPr lang="de-DE" dirty="0"/>
              <a:t> date) </a:t>
            </a:r>
            <a:r>
              <a:rPr lang="de-DE" dirty="0" err="1"/>
              <a:t>is</a:t>
            </a:r>
            <a:r>
              <a:rPr lang="de-DE" dirty="0"/>
              <a:t> </a:t>
            </a:r>
            <a:r>
              <a:rPr lang="de-DE" dirty="0" err="1"/>
              <a:t>the</a:t>
            </a:r>
            <a:r>
              <a:rPr lang="de-DE" dirty="0"/>
              <a:t> date on (</a:t>
            </a:r>
            <a:r>
              <a:rPr lang="de-DE" dirty="0" err="1"/>
              <a:t>or</a:t>
            </a:r>
            <a:r>
              <a:rPr lang="de-DE" dirty="0"/>
              <a:t> </a:t>
            </a:r>
            <a:r>
              <a:rPr lang="de-DE" dirty="0" err="1"/>
              <a:t>until</a:t>
            </a:r>
            <a:r>
              <a:rPr lang="de-DE" dirty="0"/>
              <a:t>) </a:t>
            </a:r>
            <a:r>
              <a:rPr lang="de-DE" dirty="0" err="1"/>
              <a:t>which</a:t>
            </a:r>
            <a:r>
              <a:rPr lang="de-DE" dirty="0"/>
              <a:t> </a:t>
            </a:r>
            <a:r>
              <a:rPr lang="de-DE" dirty="0" err="1"/>
              <a:t>the</a:t>
            </a:r>
            <a:r>
              <a:rPr lang="de-DE" dirty="0"/>
              <a:t> </a:t>
            </a:r>
            <a:r>
              <a:rPr lang="de-DE" dirty="0" err="1"/>
              <a:t>option</a:t>
            </a:r>
            <a:r>
              <a:rPr lang="de-DE" dirty="0"/>
              <a:t> </a:t>
            </a:r>
            <a:r>
              <a:rPr lang="de-DE" dirty="0" err="1"/>
              <a:t>can</a:t>
            </a:r>
            <a:r>
              <a:rPr lang="de-DE" dirty="0"/>
              <a:t> </a:t>
            </a:r>
            <a:r>
              <a:rPr lang="de-DE" dirty="0" err="1"/>
              <a:t>be</a:t>
            </a:r>
            <a:r>
              <a:rPr lang="de-DE" dirty="0"/>
              <a:t> </a:t>
            </a:r>
            <a:r>
              <a:rPr lang="de-DE" dirty="0" err="1"/>
              <a:t>excercised</a:t>
            </a:r>
            <a:r>
              <a:rPr lang="de-DE" dirty="0"/>
              <a:t>.</a:t>
            </a:r>
          </a:p>
          <a:p>
            <a:pPr marL="285750" indent="-285750">
              <a:spcBef>
                <a:spcPts val="0"/>
              </a:spcBef>
              <a:buFont typeface="Arial" panose="020B0604020202020204" pitchFamily="34" charset="0"/>
              <a:buChar char="•"/>
            </a:pPr>
            <a:r>
              <a:rPr lang="de-DE" dirty="0"/>
              <a:t>- European </a:t>
            </a:r>
            <a:r>
              <a:rPr lang="de-DE" dirty="0" err="1"/>
              <a:t>options</a:t>
            </a:r>
            <a:r>
              <a:rPr lang="de-DE" dirty="0"/>
              <a:t> </a:t>
            </a:r>
            <a:r>
              <a:rPr lang="de-DE" dirty="0" err="1"/>
              <a:t>can</a:t>
            </a:r>
            <a:r>
              <a:rPr lang="de-DE" dirty="0"/>
              <a:t> </a:t>
            </a:r>
            <a:r>
              <a:rPr lang="de-DE" dirty="0" err="1"/>
              <a:t>be</a:t>
            </a:r>
            <a:r>
              <a:rPr lang="de-DE" dirty="0"/>
              <a:t> </a:t>
            </a:r>
            <a:r>
              <a:rPr lang="de-DE" dirty="0" err="1"/>
              <a:t>excercised</a:t>
            </a:r>
            <a:r>
              <a:rPr lang="de-DE" dirty="0"/>
              <a:t> </a:t>
            </a:r>
            <a:r>
              <a:rPr lang="de-DE" dirty="0" err="1"/>
              <a:t>only</a:t>
            </a:r>
            <a:r>
              <a:rPr lang="de-DE" dirty="0"/>
              <a:t> at </a:t>
            </a:r>
            <a:r>
              <a:rPr lang="de-DE" dirty="0" err="1"/>
              <a:t>expiry</a:t>
            </a:r>
            <a:r>
              <a:rPr lang="de-DE" dirty="0"/>
              <a:t>.</a:t>
            </a:r>
          </a:p>
          <a:p>
            <a:pPr marL="0" indent="0"/>
            <a:r>
              <a:rPr lang="de-DE" dirty="0"/>
              <a:t>     - American </a:t>
            </a:r>
            <a:r>
              <a:rPr lang="de-DE" dirty="0" err="1"/>
              <a:t>options</a:t>
            </a:r>
            <a:r>
              <a:rPr lang="de-DE" dirty="0"/>
              <a:t> </a:t>
            </a:r>
            <a:r>
              <a:rPr lang="de-DE" dirty="0" err="1"/>
              <a:t>can</a:t>
            </a:r>
            <a:r>
              <a:rPr lang="de-DE" dirty="0"/>
              <a:t> </a:t>
            </a:r>
            <a:r>
              <a:rPr lang="de-DE" dirty="0" err="1"/>
              <a:t>be</a:t>
            </a:r>
            <a:r>
              <a:rPr lang="de-DE" dirty="0"/>
              <a:t> </a:t>
            </a:r>
            <a:r>
              <a:rPr lang="de-DE" dirty="0" err="1"/>
              <a:t>excercised</a:t>
            </a:r>
            <a:r>
              <a:rPr lang="de-DE" dirty="0"/>
              <a:t> at </a:t>
            </a:r>
            <a:r>
              <a:rPr lang="de-DE" dirty="0" err="1"/>
              <a:t>any</a:t>
            </a:r>
            <a:r>
              <a:rPr lang="de-DE" dirty="0"/>
              <a:t> time </a:t>
            </a:r>
            <a:r>
              <a:rPr lang="de-DE" dirty="0" err="1"/>
              <a:t>up</a:t>
            </a:r>
            <a:r>
              <a:rPr lang="de-DE" dirty="0"/>
              <a:t> </a:t>
            </a:r>
            <a:r>
              <a:rPr lang="de-DE" dirty="0" err="1"/>
              <a:t>to</a:t>
            </a:r>
            <a:r>
              <a:rPr lang="de-DE" dirty="0"/>
              <a:t> </a:t>
            </a:r>
            <a:r>
              <a:rPr lang="de-DE" dirty="0" err="1"/>
              <a:t>expiry</a:t>
            </a:r>
            <a:r>
              <a:rPr lang="de-DE" dirty="0"/>
              <a:t>.</a:t>
            </a:r>
          </a:p>
          <a:p>
            <a:pPr marL="285750" indent="-285750">
              <a:buFont typeface="Arial" panose="020B0604020202020204" pitchFamily="34" charset="0"/>
              <a:buChar char="•"/>
            </a:pPr>
            <a:r>
              <a:rPr lang="de-DE" dirty="0"/>
              <a:t>Strike (</a:t>
            </a:r>
            <a:r>
              <a:rPr lang="de-DE" dirty="0" err="1"/>
              <a:t>excercise</a:t>
            </a:r>
            <a:r>
              <a:rPr lang="de-DE" dirty="0"/>
              <a:t>) </a:t>
            </a:r>
            <a:r>
              <a:rPr lang="de-DE" dirty="0" err="1"/>
              <a:t>price</a:t>
            </a:r>
            <a:r>
              <a:rPr lang="de-DE" dirty="0"/>
              <a:t> </a:t>
            </a:r>
            <a:r>
              <a:rPr lang="de-DE" dirty="0" err="1"/>
              <a:t>is</a:t>
            </a:r>
            <a:r>
              <a:rPr lang="de-DE" dirty="0"/>
              <a:t> </a:t>
            </a:r>
            <a:r>
              <a:rPr lang="de-DE" dirty="0" err="1"/>
              <a:t>the</a:t>
            </a:r>
            <a:r>
              <a:rPr lang="de-DE" dirty="0"/>
              <a:t> </a:t>
            </a:r>
            <a:r>
              <a:rPr lang="de-DE" dirty="0" err="1"/>
              <a:t>pre-agreed</a:t>
            </a:r>
            <a:r>
              <a:rPr lang="de-DE" dirty="0"/>
              <a:t> </a:t>
            </a:r>
            <a:r>
              <a:rPr lang="de-DE" dirty="0" err="1"/>
              <a:t>buy</a:t>
            </a:r>
            <a:r>
              <a:rPr lang="de-DE" dirty="0"/>
              <a:t> </a:t>
            </a:r>
            <a:r>
              <a:rPr lang="de-DE" dirty="0" err="1"/>
              <a:t>or</a:t>
            </a:r>
            <a:r>
              <a:rPr lang="de-DE" dirty="0"/>
              <a:t> </a:t>
            </a:r>
            <a:r>
              <a:rPr lang="de-DE" dirty="0" err="1"/>
              <a:t>sell</a:t>
            </a:r>
            <a:r>
              <a:rPr lang="de-DE" dirty="0"/>
              <a:t> </a:t>
            </a:r>
            <a:r>
              <a:rPr lang="de-DE" dirty="0" err="1"/>
              <a:t>price</a:t>
            </a:r>
            <a:r>
              <a:rPr lang="de-DE" dirty="0"/>
              <a:t>.</a:t>
            </a:r>
          </a:p>
          <a:p>
            <a:pPr marL="285750" indent="-285750">
              <a:buFont typeface="Arial" panose="020B0604020202020204" pitchFamily="34" charset="0"/>
              <a:buChar char="•"/>
            </a:pPr>
            <a:r>
              <a:rPr lang="de-DE" dirty="0"/>
              <a:t>Option premium </a:t>
            </a:r>
            <a:r>
              <a:rPr lang="de-DE" dirty="0" err="1"/>
              <a:t>is</a:t>
            </a:r>
            <a:r>
              <a:rPr lang="de-DE" dirty="0"/>
              <a:t> a </a:t>
            </a:r>
            <a:r>
              <a:rPr lang="de-DE" dirty="0" err="1"/>
              <a:t>fixed</a:t>
            </a:r>
            <a:r>
              <a:rPr lang="de-DE" dirty="0"/>
              <a:t> </a:t>
            </a:r>
            <a:r>
              <a:rPr lang="de-DE" dirty="0" err="1"/>
              <a:t>amount</a:t>
            </a:r>
            <a:r>
              <a:rPr lang="de-DE" dirty="0"/>
              <a:t> </a:t>
            </a:r>
            <a:r>
              <a:rPr lang="de-DE" dirty="0" err="1"/>
              <a:t>paid</a:t>
            </a:r>
            <a:r>
              <a:rPr lang="de-DE" dirty="0"/>
              <a:t> </a:t>
            </a:r>
            <a:r>
              <a:rPr lang="de-DE" dirty="0" err="1"/>
              <a:t>by</a:t>
            </a:r>
            <a:r>
              <a:rPr lang="de-DE" dirty="0"/>
              <a:t> </a:t>
            </a:r>
            <a:r>
              <a:rPr lang="de-DE" dirty="0" err="1"/>
              <a:t>the</a:t>
            </a:r>
            <a:r>
              <a:rPr lang="de-DE" dirty="0"/>
              <a:t> holder (</a:t>
            </a:r>
            <a:r>
              <a:rPr lang="de-DE" dirty="0" err="1"/>
              <a:t>option</a:t>
            </a:r>
            <a:r>
              <a:rPr lang="de-DE" dirty="0"/>
              <a:t> </a:t>
            </a:r>
            <a:r>
              <a:rPr lang="de-DE" dirty="0" err="1"/>
              <a:t>buyer</a:t>
            </a:r>
            <a:r>
              <a:rPr lang="de-DE" dirty="0"/>
              <a:t>) </a:t>
            </a:r>
            <a:r>
              <a:rPr lang="de-DE" dirty="0" err="1"/>
              <a:t>to</a:t>
            </a:r>
            <a:r>
              <a:rPr lang="de-DE" dirty="0"/>
              <a:t> </a:t>
            </a:r>
            <a:r>
              <a:rPr lang="de-DE" dirty="0" err="1"/>
              <a:t>the</a:t>
            </a:r>
            <a:r>
              <a:rPr lang="de-DE" dirty="0"/>
              <a:t> </a:t>
            </a:r>
            <a:r>
              <a:rPr lang="de-DE" dirty="0" err="1"/>
              <a:t>writer</a:t>
            </a:r>
            <a:r>
              <a:rPr lang="de-DE" dirty="0"/>
              <a:t> (</a:t>
            </a:r>
            <a:r>
              <a:rPr lang="de-DE" dirty="0" err="1"/>
              <a:t>option</a:t>
            </a:r>
            <a:r>
              <a:rPr lang="de-DE" dirty="0"/>
              <a:t> </a:t>
            </a:r>
            <a:r>
              <a:rPr lang="de-DE" dirty="0" err="1"/>
              <a:t>seller</a:t>
            </a:r>
            <a:r>
              <a:rPr lang="de-DE" dirty="0"/>
              <a:t>) upon </a:t>
            </a:r>
            <a:r>
              <a:rPr lang="de-DE" dirty="0" err="1"/>
              <a:t>concluding</a:t>
            </a:r>
            <a:r>
              <a:rPr lang="de-DE" dirty="0"/>
              <a:t> an </a:t>
            </a:r>
            <a:r>
              <a:rPr lang="de-DE" dirty="0" err="1"/>
              <a:t>option</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Options: Terminology</a:t>
            </a:r>
          </a:p>
        </p:txBody>
      </p:sp>
    </p:spTree>
    <p:extLst>
      <p:ext uri="{BB962C8B-B14F-4D97-AF65-F5344CB8AC3E}">
        <p14:creationId xmlns:p14="http://schemas.microsoft.com/office/powerpoint/2010/main" val="359790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Natural monopoly</a:t>
            </a:r>
          </a:p>
        </p:txBody>
      </p:sp>
      <p:sp>
        <p:nvSpPr>
          <p:cNvPr id="3" name="Inhaltsplatzhalter 2"/>
          <p:cNvSpPr>
            <a:spLocks noGrp="1"/>
          </p:cNvSpPr>
          <p:nvPr>
            <p:ph idx="1"/>
          </p:nvPr>
        </p:nvSpPr>
        <p:spPr/>
        <p:txBody>
          <a:bodyPr/>
          <a:lstStyle/>
          <a:p>
            <a:pPr marL="0" indent="0">
              <a:spcBef>
                <a:spcPts val="0"/>
              </a:spcBef>
              <a:spcAft>
                <a:spcPts val="0"/>
              </a:spcAft>
            </a:pPr>
            <a:r>
              <a:rPr lang="de-DE" dirty="0"/>
              <a:t>Natural </a:t>
            </a:r>
            <a:r>
              <a:rPr lang="de-DE" dirty="0" err="1"/>
              <a:t>monopolies</a:t>
            </a:r>
            <a:r>
              <a:rPr lang="de-DE" dirty="0"/>
              <a:t> </a:t>
            </a:r>
            <a:r>
              <a:rPr lang="de-DE" dirty="0" err="1"/>
              <a:t>occur</a:t>
            </a:r>
            <a:r>
              <a:rPr lang="de-DE" dirty="0"/>
              <a:t> in </a:t>
            </a:r>
            <a:r>
              <a:rPr lang="de-DE" dirty="0" err="1"/>
              <a:t>industries</a:t>
            </a:r>
            <a:r>
              <a:rPr lang="de-DE" dirty="0"/>
              <a:t> </a:t>
            </a:r>
            <a:r>
              <a:rPr lang="de-DE" dirty="0" err="1"/>
              <a:t>for</a:t>
            </a:r>
            <a:r>
              <a:rPr lang="de-DE" dirty="0"/>
              <a:t> </a:t>
            </a:r>
            <a:r>
              <a:rPr lang="de-DE" dirty="0" err="1"/>
              <a:t>which</a:t>
            </a:r>
            <a:r>
              <a:rPr lang="de-DE" dirty="0"/>
              <a:t> </a:t>
            </a:r>
            <a:r>
              <a:rPr lang="de-DE" dirty="0" err="1"/>
              <a:t>it</a:t>
            </a:r>
            <a:r>
              <a:rPr lang="de-DE" dirty="0"/>
              <a:t> </a:t>
            </a:r>
            <a:r>
              <a:rPr lang="de-DE" dirty="0" err="1"/>
              <a:t>is</a:t>
            </a:r>
            <a:r>
              <a:rPr lang="de-DE" dirty="0"/>
              <a:t> </a:t>
            </a:r>
            <a:r>
              <a:rPr lang="de-DE" dirty="0" err="1"/>
              <a:t>only</a:t>
            </a:r>
            <a:r>
              <a:rPr lang="de-DE" dirty="0"/>
              <a:t> </a:t>
            </a:r>
            <a:r>
              <a:rPr lang="de-DE" dirty="0" err="1"/>
              <a:t>economically</a:t>
            </a:r>
            <a:r>
              <a:rPr lang="de-DE" dirty="0"/>
              <a:t> </a:t>
            </a:r>
            <a:r>
              <a:rPr lang="de-DE" dirty="0" err="1"/>
              <a:t>efficient</a:t>
            </a:r>
            <a:r>
              <a:rPr lang="de-DE" dirty="0"/>
              <a:t> </a:t>
            </a:r>
            <a:r>
              <a:rPr lang="de-DE" dirty="0" err="1"/>
              <a:t>to</a:t>
            </a:r>
            <a:r>
              <a:rPr lang="de-DE" dirty="0"/>
              <a:t> </a:t>
            </a:r>
            <a:r>
              <a:rPr lang="de-DE" dirty="0" err="1"/>
              <a:t>have</a:t>
            </a:r>
            <a:r>
              <a:rPr lang="de-DE" dirty="0"/>
              <a:t> a </a:t>
            </a:r>
            <a:r>
              <a:rPr lang="de-DE" dirty="0" err="1"/>
              <a:t>single</a:t>
            </a:r>
            <a:r>
              <a:rPr lang="de-DE" dirty="0"/>
              <a:t> </a:t>
            </a:r>
            <a:r>
              <a:rPr lang="de-DE" dirty="0" err="1"/>
              <a:t>provider</a:t>
            </a:r>
            <a:r>
              <a:rPr lang="de-DE" dirty="0"/>
              <a:t> due </a:t>
            </a:r>
            <a:r>
              <a:rPr lang="de-DE" dirty="0" err="1"/>
              <a:t>to</a:t>
            </a:r>
            <a:r>
              <a:rPr lang="de-DE" dirty="0"/>
              <a:t> </a:t>
            </a:r>
            <a:r>
              <a:rPr lang="de-DE" dirty="0" err="1"/>
              <a:t>economies</a:t>
            </a:r>
            <a:r>
              <a:rPr lang="de-DE" dirty="0"/>
              <a:t> </a:t>
            </a:r>
            <a:r>
              <a:rPr lang="de-DE" dirty="0" err="1"/>
              <a:t>of</a:t>
            </a:r>
            <a:r>
              <a:rPr lang="de-DE" dirty="0"/>
              <a:t> </a:t>
            </a:r>
            <a:r>
              <a:rPr lang="de-DE" dirty="0" err="1"/>
              <a:t>scale</a:t>
            </a:r>
            <a:r>
              <a:rPr lang="de-DE" dirty="0"/>
              <a:t> (</a:t>
            </a:r>
            <a:r>
              <a:rPr lang="de-DE" dirty="0" err="1"/>
              <a:t>decreasing</a:t>
            </a:r>
            <a:r>
              <a:rPr lang="de-DE" dirty="0"/>
              <a:t> </a:t>
            </a:r>
            <a:r>
              <a:rPr lang="de-DE" dirty="0" err="1"/>
              <a:t>average</a:t>
            </a:r>
            <a:r>
              <a:rPr lang="de-DE" dirty="0"/>
              <a:t> </a:t>
            </a:r>
            <a:r>
              <a:rPr lang="de-DE" dirty="0" err="1"/>
              <a:t>costs</a:t>
            </a:r>
            <a:r>
              <a:rPr lang="de-DE" dirty="0"/>
              <a:t> </a:t>
            </a:r>
            <a:r>
              <a:rPr lang="de-DE" dirty="0" err="1"/>
              <a:t>with</a:t>
            </a:r>
            <a:r>
              <a:rPr lang="de-DE" dirty="0"/>
              <a:t> </a:t>
            </a:r>
            <a:r>
              <a:rPr lang="de-DE" dirty="0" err="1"/>
              <a:t>increasing</a:t>
            </a:r>
            <a:r>
              <a:rPr lang="de-DE" dirty="0"/>
              <a:t> </a:t>
            </a:r>
            <a:r>
              <a:rPr lang="de-DE" dirty="0" err="1"/>
              <a:t>scale</a:t>
            </a:r>
            <a:r>
              <a:rPr lang="de-DE" dirty="0"/>
              <a:t> </a:t>
            </a:r>
            <a:r>
              <a:rPr lang="de-DE" dirty="0" err="1"/>
              <a:t>of</a:t>
            </a:r>
            <a:r>
              <a:rPr lang="de-DE" dirty="0"/>
              <a:t> </a:t>
            </a:r>
            <a:r>
              <a:rPr lang="de-DE" dirty="0" err="1"/>
              <a:t>production</a:t>
            </a:r>
            <a:r>
              <a:rPr lang="de-DE" dirty="0"/>
              <a:t>).</a:t>
            </a:r>
          </a:p>
          <a:p>
            <a:pPr marL="0" indent="0">
              <a:spcBef>
                <a:spcPts val="0"/>
              </a:spcBef>
              <a:spcAft>
                <a:spcPts val="0"/>
              </a:spcAft>
            </a:pPr>
            <a:endParaRPr lang="de-DE" dirty="0"/>
          </a:p>
          <a:p>
            <a:pPr marL="0" indent="0">
              <a:spcAft>
                <a:spcPts val="0"/>
              </a:spcAft>
            </a:pPr>
            <a:r>
              <a:rPr lang="de-DE" dirty="0" err="1"/>
              <a:t>Electricity</a:t>
            </a:r>
            <a:r>
              <a:rPr lang="de-DE" dirty="0"/>
              <a:t> </a:t>
            </a:r>
            <a:r>
              <a:rPr lang="de-DE" dirty="0" err="1"/>
              <a:t>transmission</a:t>
            </a:r>
            <a:r>
              <a:rPr lang="de-DE" dirty="0"/>
              <a:t> and </a:t>
            </a:r>
            <a:r>
              <a:rPr lang="de-DE" dirty="0" err="1"/>
              <a:t>distribution</a:t>
            </a:r>
            <a:r>
              <a:rPr lang="de-DE" dirty="0"/>
              <a:t> </a:t>
            </a:r>
            <a:r>
              <a:rPr lang="de-DE" dirty="0" err="1"/>
              <a:t>is</a:t>
            </a:r>
            <a:r>
              <a:rPr lang="de-DE" dirty="0"/>
              <a:t> a </a:t>
            </a:r>
            <a:r>
              <a:rPr lang="de-DE" dirty="0" err="1"/>
              <a:t>decreasing</a:t>
            </a:r>
            <a:r>
              <a:rPr lang="de-DE" dirty="0"/>
              <a:t> </a:t>
            </a:r>
            <a:r>
              <a:rPr lang="de-DE" dirty="0" err="1"/>
              <a:t>cost</a:t>
            </a:r>
            <a:r>
              <a:rPr lang="de-DE" dirty="0"/>
              <a:t> </a:t>
            </a:r>
            <a:r>
              <a:rPr lang="de-DE" dirty="0" err="1"/>
              <a:t>industry</a:t>
            </a:r>
            <a:r>
              <a:rPr lang="de-DE" dirty="0"/>
              <a:t>: </a:t>
            </a:r>
            <a:r>
              <a:rPr lang="de-DE" dirty="0" err="1"/>
              <a:t>Duplicating</a:t>
            </a:r>
            <a:r>
              <a:rPr lang="de-DE" dirty="0"/>
              <a:t> </a:t>
            </a:r>
            <a:r>
              <a:rPr lang="de-DE" dirty="0" err="1"/>
              <a:t>the</a:t>
            </a:r>
            <a:r>
              <a:rPr lang="de-DE" dirty="0"/>
              <a:t> </a:t>
            </a:r>
            <a:r>
              <a:rPr lang="de-DE" dirty="0" err="1"/>
              <a:t>grid</a:t>
            </a:r>
            <a:r>
              <a:rPr lang="de-DE" dirty="0"/>
              <a:t> </a:t>
            </a:r>
            <a:r>
              <a:rPr lang="de-DE" dirty="0" err="1"/>
              <a:t>is</a:t>
            </a:r>
            <a:r>
              <a:rPr lang="de-DE" dirty="0"/>
              <a:t> </a:t>
            </a:r>
            <a:r>
              <a:rPr lang="de-DE" dirty="0" err="1"/>
              <a:t>economically</a:t>
            </a:r>
            <a:r>
              <a:rPr lang="de-DE" dirty="0"/>
              <a:t> </a:t>
            </a:r>
            <a:r>
              <a:rPr lang="de-DE" dirty="0" err="1"/>
              <a:t>inefficient</a:t>
            </a:r>
            <a:r>
              <a:rPr lang="de-DE" dirty="0"/>
              <a:t>.</a:t>
            </a:r>
          </a:p>
          <a:p>
            <a:pPr marL="0" indent="0">
              <a:spcAft>
                <a:spcPts val="0"/>
              </a:spcAft>
            </a:pPr>
            <a:endParaRPr lang="de-DE" dirty="0"/>
          </a:p>
          <a:p>
            <a:pPr marL="0" indent="0">
              <a:spcAft>
                <a:spcPts val="0"/>
              </a:spcAft>
            </a:pPr>
            <a:r>
              <a:rPr lang="de-DE" dirty="0" err="1"/>
              <a:t>Yet</a:t>
            </a:r>
            <a:r>
              <a:rPr lang="de-DE" dirty="0"/>
              <a:t>, </a:t>
            </a:r>
            <a:r>
              <a:rPr lang="de-DE" dirty="0" err="1"/>
              <a:t>natural</a:t>
            </a:r>
            <a:r>
              <a:rPr lang="de-DE" dirty="0"/>
              <a:t> </a:t>
            </a:r>
            <a:r>
              <a:rPr lang="de-DE" dirty="0" err="1"/>
              <a:t>monopolies</a:t>
            </a:r>
            <a:r>
              <a:rPr lang="de-DE" dirty="0"/>
              <a:t> – like </a:t>
            </a:r>
            <a:r>
              <a:rPr lang="de-DE" dirty="0" err="1"/>
              <a:t>monopolies</a:t>
            </a:r>
            <a:r>
              <a:rPr lang="de-DE" dirty="0"/>
              <a:t> in </a:t>
            </a:r>
            <a:r>
              <a:rPr lang="de-DE" dirty="0" err="1"/>
              <a:t>general</a:t>
            </a:r>
            <a:r>
              <a:rPr lang="de-DE" dirty="0"/>
              <a:t> – </a:t>
            </a:r>
            <a:r>
              <a:rPr lang="de-DE" dirty="0" err="1"/>
              <a:t>tend</a:t>
            </a:r>
            <a:r>
              <a:rPr lang="de-DE" dirty="0"/>
              <a:t> </a:t>
            </a:r>
            <a:r>
              <a:rPr lang="de-DE" dirty="0" err="1"/>
              <a:t>to</a:t>
            </a:r>
            <a:r>
              <a:rPr lang="de-DE" dirty="0"/>
              <a:t> </a:t>
            </a:r>
            <a:r>
              <a:rPr lang="de-DE" dirty="0" err="1"/>
              <a:t>overcharge</a:t>
            </a:r>
            <a:r>
              <a:rPr lang="de-DE" dirty="0"/>
              <a:t> and </a:t>
            </a:r>
            <a:r>
              <a:rPr lang="de-DE" dirty="0" err="1"/>
              <a:t>underserve</a:t>
            </a:r>
            <a:r>
              <a:rPr lang="de-DE" dirty="0"/>
              <a:t>.</a:t>
            </a:r>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7</a:t>
            </a:fld>
            <a:endParaRPr lang="de-DE"/>
          </a:p>
        </p:txBody>
      </p:sp>
    </p:spTree>
    <p:extLst>
      <p:ext uri="{BB962C8B-B14F-4D97-AF65-F5344CB8AC3E}">
        <p14:creationId xmlns:p14="http://schemas.microsoft.com/office/powerpoint/2010/main" val="124088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Unbundling</a:t>
            </a:r>
          </a:p>
        </p:txBody>
      </p:sp>
      <p:sp>
        <p:nvSpPr>
          <p:cNvPr id="3" name="Inhaltsplatzhalter 2"/>
          <p:cNvSpPr>
            <a:spLocks noGrp="1"/>
          </p:cNvSpPr>
          <p:nvPr>
            <p:ph idx="1"/>
          </p:nvPr>
        </p:nvSpPr>
        <p:spPr/>
        <p:txBody>
          <a:bodyPr/>
          <a:lstStyle/>
          <a:p>
            <a:pPr marL="0" indent="0"/>
            <a:r>
              <a:rPr lang="de-DE" dirty="0" err="1"/>
              <a:t>Competitive</a:t>
            </a:r>
            <a:r>
              <a:rPr lang="de-DE" dirty="0"/>
              <a:t> </a:t>
            </a:r>
            <a:r>
              <a:rPr lang="de-DE" dirty="0" err="1"/>
              <a:t>conditions</a:t>
            </a:r>
            <a:r>
              <a:rPr lang="de-DE" dirty="0"/>
              <a:t> </a:t>
            </a:r>
            <a:r>
              <a:rPr lang="de-DE" dirty="0" err="1"/>
              <a:t>for</a:t>
            </a:r>
            <a:r>
              <a:rPr lang="de-DE" dirty="0"/>
              <a:t> </a:t>
            </a:r>
            <a:r>
              <a:rPr lang="de-DE" dirty="0" err="1"/>
              <a:t>electricity</a:t>
            </a:r>
            <a:r>
              <a:rPr lang="de-DE" dirty="0"/>
              <a:t> </a:t>
            </a:r>
            <a:r>
              <a:rPr lang="de-DE" dirty="0" err="1"/>
              <a:t>generation</a:t>
            </a:r>
            <a:r>
              <a:rPr lang="de-DE" dirty="0"/>
              <a:t> and </a:t>
            </a:r>
            <a:r>
              <a:rPr lang="de-DE" dirty="0" err="1"/>
              <a:t>retail</a:t>
            </a:r>
            <a:r>
              <a:rPr lang="de-DE" dirty="0"/>
              <a:t> </a:t>
            </a:r>
            <a:r>
              <a:rPr lang="de-DE" dirty="0" err="1"/>
              <a:t>can</a:t>
            </a:r>
            <a:r>
              <a:rPr lang="de-DE" dirty="0"/>
              <a:t> </a:t>
            </a:r>
            <a:r>
              <a:rPr lang="de-DE" dirty="0" err="1"/>
              <a:t>be</a:t>
            </a:r>
            <a:r>
              <a:rPr lang="de-DE" dirty="0"/>
              <a:t> </a:t>
            </a:r>
            <a:r>
              <a:rPr lang="de-DE" dirty="0" err="1"/>
              <a:t>created</a:t>
            </a:r>
            <a:r>
              <a:rPr lang="de-DE" dirty="0"/>
              <a:t> </a:t>
            </a:r>
            <a:r>
              <a:rPr lang="de-DE" dirty="0" err="1"/>
              <a:t>by</a:t>
            </a:r>
            <a:r>
              <a:rPr lang="de-DE" dirty="0"/>
              <a:t> </a:t>
            </a:r>
            <a:r>
              <a:rPr lang="de-DE" dirty="0" err="1"/>
              <a:t>state</a:t>
            </a:r>
            <a:r>
              <a:rPr lang="de-DE" dirty="0"/>
              <a:t> </a:t>
            </a:r>
            <a:r>
              <a:rPr lang="de-DE" dirty="0" err="1"/>
              <a:t>regulation</a:t>
            </a:r>
            <a:r>
              <a:rPr lang="de-DE" dirty="0"/>
              <a:t> </a:t>
            </a:r>
            <a:r>
              <a:rPr lang="de-DE" dirty="0" err="1"/>
              <a:t>aiming</a:t>
            </a:r>
            <a:r>
              <a:rPr lang="de-DE" dirty="0"/>
              <a:t> at:</a:t>
            </a:r>
          </a:p>
          <a:p>
            <a:pPr marL="285750" indent="-285750">
              <a:buFont typeface="Arial" panose="020B0604020202020204" pitchFamily="34" charset="0"/>
              <a:buChar char="•"/>
            </a:pPr>
            <a:r>
              <a:rPr lang="de-DE" dirty="0"/>
              <a:t>Costs </a:t>
            </a:r>
            <a:r>
              <a:rPr lang="de-DE" dirty="0" err="1"/>
              <a:t>transparency</a:t>
            </a:r>
            <a:endParaRPr lang="de-DE" dirty="0"/>
          </a:p>
          <a:p>
            <a:pPr marL="0" indent="0"/>
            <a:r>
              <a:rPr lang="de-DE" dirty="0"/>
              <a:t>	→ </a:t>
            </a:r>
            <a:r>
              <a:rPr lang="de-DE" dirty="0" err="1"/>
              <a:t>prevent</a:t>
            </a:r>
            <a:r>
              <a:rPr lang="de-DE" dirty="0"/>
              <a:t> </a:t>
            </a:r>
            <a:r>
              <a:rPr lang="de-DE" dirty="0" err="1"/>
              <a:t>cross-subsidies</a:t>
            </a:r>
            <a:r>
              <a:rPr lang="de-DE" dirty="0">
                <a:solidFill>
                  <a:schemeClr val="accent2">
                    <a:lumMod val="75000"/>
                  </a:schemeClr>
                </a:solidFill>
              </a:rPr>
              <a:t>*</a:t>
            </a:r>
          </a:p>
          <a:p>
            <a:pPr marL="285750" indent="-285750">
              <a:buFont typeface="Arial" panose="020B0604020202020204" pitchFamily="34" charset="0"/>
              <a:buChar char="•"/>
            </a:pPr>
            <a:r>
              <a:rPr lang="de-DE" dirty="0"/>
              <a:t>Non-</a:t>
            </a:r>
            <a:r>
              <a:rPr lang="de-DE" dirty="0" err="1"/>
              <a:t>discriminatory</a:t>
            </a:r>
            <a:r>
              <a:rPr lang="de-DE" dirty="0"/>
              <a:t> </a:t>
            </a:r>
            <a:r>
              <a:rPr lang="de-DE" dirty="0" err="1"/>
              <a:t>access</a:t>
            </a:r>
            <a:r>
              <a:rPr lang="de-DE" dirty="0"/>
              <a:t> </a:t>
            </a:r>
            <a:r>
              <a:rPr lang="de-DE" dirty="0" err="1"/>
              <a:t>to</a:t>
            </a:r>
            <a:r>
              <a:rPr lang="de-DE" dirty="0"/>
              <a:t> </a:t>
            </a:r>
            <a:r>
              <a:rPr lang="de-DE" dirty="0" err="1"/>
              <a:t>the</a:t>
            </a:r>
            <a:r>
              <a:rPr lang="de-DE" dirty="0"/>
              <a:t> </a:t>
            </a:r>
            <a:r>
              <a:rPr lang="de-DE" dirty="0" err="1"/>
              <a:t>grid</a:t>
            </a:r>
            <a:endParaRPr lang="de-DE" dirty="0"/>
          </a:p>
          <a:p>
            <a:pPr marL="0" indent="0"/>
            <a:r>
              <a:rPr lang="de-DE" dirty="0"/>
              <a:t>	→ </a:t>
            </a:r>
            <a:r>
              <a:rPr lang="de-DE" dirty="0" err="1"/>
              <a:t>grid</a:t>
            </a:r>
            <a:r>
              <a:rPr lang="de-DE" dirty="0"/>
              <a:t> </a:t>
            </a:r>
            <a:r>
              <a:rPr lang="de-DE" dirty="0" err="1"/>
              <a:t>connection</a:t>
            </a:r>
            <a:r>
              <a:rPr lang="de-DE" dirty="0"/>
              <a:t> and </a:t>
            </a:r>
            <a:r>
              <a:rPr lang="de-DE" dirty="0" err="1"/>
              <a:t>transmission</a:t>
            </a:r>
            <a:r>
              <a:rPr lang="de-DE" dirty="0"/>
              <a:t>/</a:t>
            </a:r>
            <a:r>
              <a:rPr lang="de-DE" dirty="0" err="1"/>
              <a:t>distribution</a:t>
            </a:r>
            <a:r>
              <a:rPr lang="de-DE" dirty="0"/>
              <a:t> </a:t>
            </a:r>
            <a:r>
              <a:rPr lang="de-DE" dirty="0" err="1"/>
              <a:t>services</a:t>
            </a:r>
            <a:endParaRPr lang="de-DE" dirty="0"/>
          </a:p>
          <a:p>
            <a:pPr marL="0" indent="0"/>
            <a:endParaRPr lang="de-DE" dirty="0"/>
          </a:p>
          <a:p>
            <a:pPr marL="0" indent="0"/>
            <a:r>
              <a:rPr lang="de-DE" dirty="0" err="1"/>
              <a:t>Unbundling</a:t>
            </a:r>
            <a:r>
              <a:rPr lang="de-DE" dirty="0"/>
              <a:t> </a:t>
            </a:r>
            <a:r>
              <a:rPr lang="de-DE" dirty="0" err="1"/>
              <a:t>is</a:t>
            </a:r>
            <a:r>
              <a:rPr lang="de-DE" dirty="0"/>
              <a:t> a </a:t>
            </a:r>
            <a:r>
              <a:rPr lang="de-DE" dirty="0" err="1"/>
              <a:t>set</a:t>
            </a:r>
            <a:r>
              <a:rPr lang="de-DE" dirty="0"/>
              <a:t> </a:t>
            </a:r>
            <a:r>
              <a:rPr lang="de-DE" dirty="0" err="1"/>
              <a:t>of</a:t>
            </a:r>
            <a:r>
              <a:rPr lang="de-DE" dirty="0"/>
              <a:t> organisational </a:t>
            </a:r>
            <a:r>
              <a:rPr lang="de-DE" dirty="0" err="1"/>
              <a:t>measures</a:t>
            </a:r>
            <a:r>
              <a:rPr lang="de-DE" dirty="0"/>
              <a:t> </a:t>
            </a:r>
            <a:r>
              <a:rPr lang="de-DE" dirty="0" err="1"/>
              <a:t>to</a:t>
            </a:r>
            <a:r>
              <a:rPr lang="de-DE" dirty="0"/>
              <a:t> separate </a:t>
            </a:r>
            <a:r>
              <a:rPr lang="de-DE" dirty="0" err="1"/>
              <a:t>transmission</a:t>
            </a:r>
            <a:r>
              <a:rPr lang="de-DE" dirty="0"/>
              <a:t> and </a:t>
            </a:r>
            <a:r>
              <a:rPr lang="de-DE" dirty="0" err="1"/>
              <a:t>distribution</a:t>
            </a:r>
            <a:r>
              <a:rPr lang="de-DE" dirty="0"/>
              <a:t> </a:t>
            </a:r>
            <a:r>
              <a:rPr lang="de-DE" dirty="0" err="1"/>
              <a:t>networks</a:t>
            </a:r>
            <a:r>
              <a:rPr lang="de-DE" dirty="0"/>
              <a:t> </a:t>
            </a:r>
            <a:r>
              <a:rPr lang="de-DE" dirty="0" err="1"/>
              <a:t>from</a:t>
            </a:r>
            <a:r>
              <a:rPr lang="de-DE" dirty="0"/>
              <a:t> </a:t>
            </a:r>
            <a:r>
              <a:rPr lang="de-DE" dirty="0" err="1"/>
              <a:t>generation</a:t>
            </a:r>
            <a:r>
              <a:rPr lang="de-DE" dirty="0"/>
              <a:t> and </a:t>
            </a:r>
            <a:r>
              <a:rPr lang="de-DE" dirty="0" err="1"/>
              <a:t>retail</a:t>
            </a:r>
            <a:r>
              <a:rPr lang="de-DE" dirty="0"/>
              <a:t> </a:t>
            </a:r>
            <a:r>
              <a:rPr lang="de-DE" dirty="0" err="1"/>
              <a:t>activities</a:t>
            </a:r>
            <a:r>
              <a:rPr lang="de-DE" dirty="0"/>
              <a:t>.</a:t>
            </a:r>
          </a:p>
          <a:p>
            <a:pPr marL="0" indent="0"/>
            <a:r>
              <a:rPr lang="de-DE" dirty="0" err="1"/>
              <a:t>It</a:t>
            </a:r>
            <a:r>
              <a:rPr lang="de-DE" dirty="0"/>
              <a:t> </a:t>
            </a:r>
            <a:r>
              <a:rPr lang="de-DE" dirty="0" err="1"/>
              <a:t>aims</a:t>
            </a:r>
            <a:r>
              <a:rPr lang="de-DE" dirty="0"/>
              <a:t> at </a:t>
            </a:r>
            <a:r>
              <a:rPr lang="de-DE" dirty="0" err="1"/>
              <a:t>ensuring</a:t>
            </a:r>
            <a:r>
              <a:rPr lang="de-DE" dirty="0"/>
              <a:t> </a:t>
            </a:r>
            <a:r>
              <a:rPr lang="de-DE" dirty="0" err="1"/>
              <a:t>independence</a:t>
            </a:r>
            <a:r>
              <a:rPr lang="de-DE" dirty="0"/>
              <a:t> </a:t>
            </a:r>
            <a:r>
              <a:rPr lang="de-DE" dirty="0" err="1"/>
              <a:t>of</a:t>
            </a:r>
            <a:r>
              <a:rPr lang="de-DE" dirty="0"/>
              <a:t> a </a:t>
            </a:r>
            <a:r>
              <a:rPr lang="de-DE" dirty="0" err="1"/>
              <a:t>grid</a:t>
            </a:r>
            <a:r>
              <a:rPr lang="de-DE" dirty="0"/>
              <a:t> </a:t>
            </a:r>
            <a:r>
              <a:rPr lang="de-DE" dirty="0" err="1"/>
              <a:t>operator</a:t>
            </a:r>
            <a:r>
              <a:rPr lang="de-DE" dirty="0"/>
              <a:t> </a:t>
            </a:r>
            <a:r>
              <a:rPr lang="de-DE" dirty="0" err="1"/>
              <a:t>from</a:t>
            </a:r>
            <a:r>
              <a:rPr lang="de-DE" dirty="0"/>
              <a:t> </a:t>
            </a:r>
            <a:r>
              <a:rPr lang="de-DE" dirty="0" err="1"/>
              <a:t>other</a:t>
            </a:r>
            <a:r>
              <a:rPr lang="de-DE" dirty="0"/>
              <a:t> </a:t>
            </a:r>
            <a:r>
              <a:rPr lang="de-DE" dirty="0" err="1"/>
              <a:t>activities</a:t>
            </a:r>
            <a:r>
              <a:rPr lang="de-DE" dirty="0"/>
              <a:t> in a </a:t>
            </a:r>
            <a:r>
              <a:rPr lang="de-DE" dirty="0" err="1"/>
              <a:t>vertically</a:t>
            </a:r>
            <a:r>
              <a:rPr lang="de-DE" dirty="0"/>
              <a:t> </a:t>
            </a:r>
            <a:r>
              <a:rPr lang="de-DE" dirty="0" err="1"/>
              <a:t>integrated</a:t>
            </a:r>
            <a:r>
              <a:rPr lang="de-DE" dirty="0"/>
              <a:t> </a:t>
            </a:r>
            <a:r>
              <a:rPr lang="de-DE" dirty="0" err="1"/>
              <a:t>company</a:t>
            </a:r>
            <a:r>
              <a:rPr lang="de-DE" dirty="0"/>
              <a:t> and at </a:t>
            </a:r>
            <a:r>
              <a:rPr lang="de-DE" dirty="0" err="1"/>
              <a:t>preventing</a:t>
            </a:r>
            <a:r>
              <a:rPr lang="de-DE" dirty="0"/>
              <a:t> </a:t>
            </a:r>
            <a:r>
              <a:rPr lang="de-DE" dirty="0" err="1"/>
              <a:t>discrimination</a:t>
            </a:r>
            <a:r>
              <a:rPr lang="de-DE" dirty="0"/>
              <a:t> </a:t>
            </a:r>
            <a:r>
              <a:rPr lang="de-DE" dirty="0" err="1"/>
              <a:t>of</a:t>
            </a:r>
            <a:r>
              <a:rPr lang="de-DE" dirty="0"/>
              <a:t> </a:t>
            </a:r>
            <a:r>
              <a:rPr lang="de-DE" dirty="0" err="1"/>
              <a:t>other</a:t>
            </a:r>
            <a:r>
              <a:rPr lang="de-DE" dirty="0"/>
              <a:t> </a:t>
            </a:r>
            <a:r>
              <a:rPr lang="de-DE" dirty="0" err="1"/>
              <a:t>market</a:t>
            </a:r>
            <a:r>
              <a:rPr lang="de-DE" dirty="0"/>
              <a:t> </a:t>
            </a:r>
            <a:r>
              <a:rPr lang="de-DE" dirty="0" err="1"/>
              <a:t>participants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8</a:t>
            </a:fld>
            <a:endParaRPr lang="de-DE"/>
          </a:p>
        </p:txBody>
      </p:sp>
      <p:sp>
        <p:nvSpPr>
          <p:cNvPr id="6" name="Textfeld 5">
            <a:extLst>
              <a:ext uri="{FF2B5EF4-FFF2-40B4-BE49-F238E27FC236}">
                <a16:creationId xmlns:a16="http://schemas.microsoft.com/office/drawing/2014/main" id="{21337A1B-CA91-461C-879A-85C3E37D0CBD}"/>
              </a:ext>
            </a:extLst>
          </p:cNvPr>
          <p:cNvSpPr txBox="1"/>
          <p:nvPr/>
        </p:nvSpPr>
        <p:spPr>
          <a:xfrm>
            <a:off x="5455916" y="2780928"/>
            <a:ext cx="2592288" cy="461665"/>
          </a:xfrm>
          <a:prstGeom prst="rect">
            <a:avLst/>
          </a:prstGeom>
          <a:noFill/>
        </p:spPr>
        <p:txBody>
          <a:bodyPr wrap="square" rtlCol="0">
            <a:spAutoFit/>
          </a:bodyPr>
          <a:lstStyle/>
          <a:p>
            <a:pPr algn="l"/>
            <a:r>
              <a:rPr lang="de-DE" i="1" dirty="0">
                <a:solidFill>
                  <a:schemeClr val="accent2">
                    <a:lumMod val="75000"/>
                  </a:schemeClr>
                </a:solidFill>
              </a:rPr>
              <a:t>* </a:t>
            </a:r>
            <a:r>
              <a:rPr lang="de-DE" i="1" dirty="0" err="1">
                <a:solidFill>
                  <a:schemeClr val="accent2">
                    <a:lumMod val="75000"/>
                  </a:schemeClr>
                </a:solidFill>
              </a:rPr>
              <a:t>allocating</a:t>
            </a:r>
            <a:r>
              <a:rPr lang="de-DE" i="1" dirty="0">
                <a:solidFill>
                  <a:schemeClr val="accent2">
                    <a:lumMod val="75000"/>
                  </a:schemeClr>
                </a:solidFill>
              </a:rPr>
              <a:t> </a:t>
            </a:r>
            <a:r>
              <a:rPr lang="de-DE" i="1" dirty="0" err="1">
                <a:solidFill>
                  <a:schemeClr val="accent2">
                    <a:lumMod val="75000"/>
                  </a:schemeClr>
                </a:solidFill>
              </a:rPr>
              <a:t>costs</a:t>
            </a:r>
            <a:r>
              <a:rPr lang="de-DE" i="1" dirty="0">
                <a:solidFill>
                  <a:schemeClr val="accent2">
                    <a:lumMod val="75000"/>
                  </a:schemeClr>
                </a:solidFill>
              </a:rPr>
              <a:t> </a:t>
            </a:r>
            <a:r>
              <a:rPr lang="de-DE" i="1" dirty="0" err="1">
                <a:solidFill>
                  <a:schemeClr val="accent2">
                    <a:lumMod val="75000"/>
                  </a:schemeClr>
                </a:solidFill>
              </a:rPr>
              <a:t>from</a:t>
            </a:r>
            <a:r>
              <a:rPr lang="de-DE" i="1" dirty="0">
                <a:solidFill>
                  <a:schemeClr val="accent2">
                    <a:lumMod val="75000"/>
                  </a:schemeClr>
                </a:solidFill>
              </a:rPr>
              <a:t> </a:t>
            </a:r>
            <a:r>
              <a:rPr lang="de-DE" i="1" dirty="0" err="1">
                <a:solidFill>
                  <a:schemeClr val="accent2">
                    <a:lumMod val="75000"/>
                  </a:schemeClr>
                </a:solidFill>
              </a:rPr>
              <a:t>competitive</a:t>
            </a:r>
            <a:endParaRPr lang="de-DE" i="1" dirty="0">
              <a:solidFill>
                <a:schemeClr val="accent2">
                  <a:lumMod val="75000"/>
                </a:schemeClr>
              </a:solidFill>
            </a:endParaRPr>
          </a:p>
          <a:p>
            <a:pPr algn="l"/>
            <a:r>
              <a:rPr lang="de-DE" i="1" dirty="0">
                <a:solidFill>
                  <a:schemeClr val="accent2">
                    <a:lumMod val="75000"/>
                  </a:schemeClr>
                </a:solidFill>
              </a:rPr>
              <a:t>  </a:t>
            </a:r>
            <a:r>
              <a:rPr lang="de-DE" i="1" dirty="0" err="1">
                <a:solidFill>
                  <a:schemeClr val="accent2">
                    <a:lumMod val="75000"/>
                  </a:schemeClr>
                </a:solidFill>
              </a:rPr>
              <a:t>activities</a:t>
            </a:r>
            <a:r>
              <a:rPr lang="de-DE" i="1" dirty="0">
                <a:solidFill>
                  <a:schemeClr val="accent2">
                    <a:lumMod val="75000"/>
                  </a:schemeClr>
                </a:solidFill>
              </a:rPr>
              <a:t> </a:t>
            </a:r>
            <a:r>
              <a:rPr lang="de-DE" i="1" dirty="0" err="1">
                <a:solidFill>
                  <a:schemeClr val="accent2">
                    <a:lumMod val="75000"/>
                  </a:schemeClr>
                </a:solidFill>
              </a:rPr>
              <a:t>to</a:t>
            </a:r>
            <a:r>
              <a:rPr lang="de-DE" i="1" dirty="0">
                <a:solidFill>
                  <a:schemeClr val="accent2">
                    <a:lumMod val="75000"/>
                  </a:schemeClr>
                </a:solidFill>
              </a:rPr>
              <a:t> </a:t>
            </a:r>
            <a:r>
              <a:rPr lang="de-DE" i="1" dirty="0" err="1">
                <a:solidFill>
                  <a:schemeClr val="accent2">
                    <a:lumMod val="75000"/>
                  </a:schemeClr>
                </a:solidFill>
              </a:rPr>
              <a:t>grid</a:t>
            </a:r>
            <a:r>
              <a:rPr lang="de-DE" i="1" dirty="0">
                <a:solidFill>
                  <a:schemeClr val="accent2">
                    <a:lumMod val="75000"/>
                  </a:schemeClr>
                </a:solidFill>
              </a:rPr>
              <a:t> </a:t>
            </a:r>
            <a:r>
              <a:rPr lang="de-DE" i="1" dirty="0" err="1">
                <a:solidFill>
                  <a:schemeClr val="accent2">
                    <a:lumMod val="75000"/>
                  </a:schemeClr>
                </a:solidFill>
              </a:rPr>
              <a:t>operation</a:t>
            </a:r>
            <a:r>
              <a:rPr lang="de-DE" i="1" dirty="0">
                <a:solidFill>
                  <a:schemeClr val="accent2">
                    <a:lumMod val="75000"/>
                  </a:schemeClr>
                </a:solidFill>
              </a:rPr>
              <a:t> </a:t>
            </a:r>
          </a:p>
        </p:txBody>
      </p:sp>
    </p:spTree>
    <p:extLst>
      <p:ext uri="{BB962C8B-B14F-4D97-AF65-F5344CB8AC3E}">
        <p14:creationId xmlns:p14="http://schemas.microsoft.com/office/powerpoint/2010/main" val="113111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Electricity market: Unbundling types</a:t>
            </a:r>
          </a:p>
        </p:txBody>
      </p:sp>
      <p:sp>
        <p:nvSpPr>
          <p:cNvPr id="3" name="Inhaltsplatzhalter 2"/>
          <p:cNvSpPr>
            <a:spLocks noGrp="1"/>
          </p:cNvSpPr>
          <p:nvPr>
            <p:ph idx="1"/>
          </p:nvPr>
        </p:nvSpPr>
        <p:spPr/>
        <p:txBody>
          <a:bodyPr/>
          <a:lstStyle/>
          <a:p>
            <a:pPr marL="0" indent="0">
              <a:spcAft>
                <a:spcPts val="500"/>
              </a:spcAft>
            </a:pPr>
            <a:r>
              <a:rPr lang="de-DE" dirty="0"/>
              <a:t>Accounting u.: separate </a:t>
            </a:r>
            <a:r>
              <a:rPr lang="de-DE" dirty="0" err="1"/>
              <a:t>book-keeping</a:t>
            </a:r>
            <a:r>
              <a:rPr lang="de-DE" dirty="0"/>
              <a:t> </a:t>
            </a:r>
            <a:r>
              <a:rPr lang="de-DE" dirty="0" err="1"/>
              <a:t>for</a:t>
            </a:r>
            <a:r>
              <a:rPr lang="de-DE" dirty="0"/>
              <a:t> </a:t>
            </a:r>
            <a:r>
              <a:rPr lang="de-DE" dirty="0" err="1"/>
              <a:t>regulated</a:t>
            </a:r>
            <a:r>
              <a:rPr lang="de-DE" dirty="0"/>
              <a:t> </a:t>
            </a:r>
            <a:r>
              <a:rPr lang="de-DE" dirty="0" err="1"/>
              <a:t>activities</a:t>
            </a:r>
            <a:endParaRPr lang="de-DE" dirty="0"/>
          </a:p>
          <a:p>
            <a:pPr marL="0" indent="0">
              <a:spcAft>
                <a:spcPts val="500"/>
              </a:spcAft>
            </a:pPr>
            <a:r>
              <a:rPr lang="de-DE" dirty="0"/>
              <a:t>Legal u.: separate legal </a:t>
            </a:r>
            <a:r>
              <a:rPr lang="de-DE" dirty="0" err="1"/>
              <a:t>entity</a:t>
            </a:r>
            <a:r>
              <a:rPr lang="de-DE" dirty="0"/>
              <a:t> </a:t>
            </a:r>
            <a:r>
              <a:rPr lang="de-DE" dirty="0" err="1"/>
              <a:t>operates</a:t>
            </a:r>
            <a:r>
              <a:rPr lang="de-DE" dirty="0"/>
              <a:t> a </a:t>
            </a:r>
            <a:r>
              <a:rPr lang="de-DE" dirty="0" err="1"/>
              <a:t>regulated</a:t>
            </a:r>
            <a:r>
              <a:rPr lang="de-DE" dirty="0"/>
              <a:t> </a:t>
            </a:r>
            <a:r>
              <a:rPr lang="de-DE" dirty="0" err="1"/>
              <a:t>activity</a:t>
            </a:r>
            <a:endParaRPr lang="de-DE" dirty="0"/>
          </a:p>
          <a:p>
            <a:pPr marL="0" indent="0">
              <a:spcAft>
                <a:spcPts val="500"/>
              </a:spcAft>
            </a:pPr>
            <a:r>
              <a:rPr lang="de-DE" dirty="0"/>
              <a:t>Management u.: personal </a:t>
            </a:r>
            <a:r>
              <a:rPr lang="de-DE" dirty="0" err="1"/>
              <a:t>requirements</a:t>
            </a:r>
            <a:r>
              <a:rPr lang="de-DE" dirty="0"/>
              <a:t> </a:t>
            </a:r>
            <a:r>
              <a:rPr lang="de-DE" dirty="0" err="1"/>
              <a:t>for</a:t>
            </a:r>
            <a:r>
              <a:rPr lang="de-DE" dirty="0"/>
              <a:t> </a:t>
            </a:r>
            <a:r>
              <a:rPr lang="de-DE" dirty="0" err="1"/>
              <a:t>members</a:t>
            </a:r>
            <a:r>
              <a:rPr lang="de-DE" dirty="0"/>
              <a:t> </a:t>
            </a:r>
            <a:r>
              <a:rPr lang="de-DE" dirty="0" err="1"/>
              <a:t>of</a:t>
            </a:r>
            <a:r>
              <a:rPr lang="de-DE" dirty="0"/>
              <a:t> </a:t>
            </a:r>
            <a:r>
              <a:rPr lang="de-DE" dirty="0" err="1"/>
              <a:t>management</a:t>
            </a:r>
            <a:r>
              <a:rPr lang="de-DE" dirty="0"/>
              <a:t> </a:t>
            </a:r>
            <a:r>
              <a:rPr lang="de-DE" dirty="0" err="1"/>
              <a:t>bodies</a:t>
            </a:r>
            <a:r>
              <a:rPr lang="de-DE" dirty="0"/>
              <a:t> </a:t>
            </a:r>
            <a:r>
              <a:rPr lang="de-DE" dirty="0" err="1"/>
              <a:t>of</a:t>
            </a:r>
            <a:r>
              <a:rPr lang="de-DE" dirty="0"/>
              <a:t> a </a:t>
            </a:r>
            <a:r>
              <a:rPr lang="de-DE" dirty="0" err="1"/>
              <a:t>grid</a:t>
            </a:r>
            <a:r>
              <a:rPr lang="de-DE" dirty="0"/>
              <a:t> </a:t>
            </a:r>
            <a:r>
              <a:rPr lang="de-DE" dirty="0" err="1"/>
              <a:t>operator</a:t>
            </a:r>
            <a:endParaRPr lang="de-DE" dirty="0"/>
          </a:p>
          <a:p>
            <a:pPr marL="0" indent="0">
              <a:spcAft>
                <a:spcPts val="500"/>
              </a:spcAft>
            </a:pPr>
            <a:r>
              <a:rPr lang="de-DE" dirty="0"/>
              <a:t>Operational u.: TSO/DSO </a:t>
            </a:r>
            <a:r>
              <a:rPr lang="de-DE" dirty="0" err="1"/>
              <a:t>should</a:t>
            </a:r>
            <a:r>
              <a:rPr lang="de-DE" dirty="0"/>
              <a:t> </a:t>
            </a:r>
            <a:r>
              <a:rPr lang="de-DE" dirty="0" err="1"/>
              <a:t>have</a:t>
            </a:r>
            <a:r>
              <a:rPr lang="de-DE" dirty="0"/>
              <a:t> </a:t>
            </a:r>
            <a:r>
              <a:rPr lang="de-DE" dirty="0" err="1"/>
              <a:t>sufficient</a:t>
            </a:r>
            <a:r>
              <a:rPr lang="de-DE" dirty="0"/>
              <a:t> </a:t>
            </a:r>
            <a:r>
              <a:rPr lang="de-DE" dirty="0" err="1"/>
              <a:t>resources</a:t>
            </a:r>
            <a:r>
              <a:rPr lang="de-DE" dirty="0"/>
              <a:t> </a:t>
            </a:r>
            <a:r>
              <a:rPr lang="de-DE" dirty="0" err="1"/>
              <a:t>for</a:t>
            </a:r>
            <a:r>
              <a:rPr lang="de-DE" dirty="0"/>
              <a:t> </a:t>
            </a:r>
            <a:r>
              <a:rPr lang="de-DE" dirty="0" err="1"/>
              <a:t>operations</a:t>
            </a:r>
            <a:r>
              <a:rPr lang="de-DE" dirty="0"/>
              <a:t> (</a:t>
            </a:r>
            <a:r>
              <a:rPr lang="de-DE" dirty="0" err="1"/>
              <a:t>rather</a:t>
            </a:r>
            <a:r>
              <a:rPr lang="de-DE" dirty="0"/>
              <a:t> </a:t>
            </a:r>
            <a:r>
              <a:rPr lang="de-DE" dirty="0" err="1"/>
              <a:t>than</a:t>
            </a:r>
            <a:r>
              <a:rPr lang="de-DE" dirty="0"/>
              <a:t> </a:t>
            </a:r>
            <a:r>
              <a:rPr lang="de-DE" dirty="0" err="1"/>
              <a:t>relying</a:t>
            </a:r>
            <a:r>
              <a:rPr lang="de-DE" dirty="0"/>
              <a:t> on </a:t>
            </a:r>
            <a:r>
              <a:rPr lang="de-DE" dirty="0" err="1"/>
              <a:t>other</a:t>
            </a:r>
            <a:r>
              <a:rPr lang="de-DE" dirty="0"/>
              <a:t> </a:t>
            </a:r>
            <a:r>
              <a:rPr lang="de-DE" dirty="0" err="1"/>
              <a:t>parts</a:t>
            </a:r>
            <a:r>
              <a:rPr lang="de-DE" dirty="0"/>
              <a:t> </a:t>
            </a:r>
            <a:r>
              <a:rPr lang="de-DE" dirty="0" err="1"/>
              <a:t>of</a:t>
            </a:r>
            <a:r>
              <a:rPr lang="de-DE" dirty="0"/>
              <a:t> </a:t>
            </a:r>
            <a:r>
              <a:rPr lang="de-DE" dirty="0" err="1"/>
              <a:t>the</a:t>
            </a:r>
            <a:r>
              <a:rPr lang="de-DE" dirty="0"/>
              <a:t> </a:t>
            </a:r>
            <a:r>
              <a:rPr lang="de-DE" dirty="0" err="1"/>
              <a:t>vertically</a:t>
            </a:r>
            <a:r>
              <a:rPr lang="de-DE" dirty="0"/>
              <a:t> </a:t>
            </a:r>
            <a:r>
              <a:rPr lang="de-DE" dirty="0" err="1"/>
              <a:t>integrated</a:t>
            </a:r>
            <a:r>
              <a:rPr lang="de-DE" dirty="0"/>
              <a:t> </a:t>
            </a:r>
            <a:r>
              <a:rPr lang="de-DE" dirty="0" err="1"/>
              <a:t>undertaking</a:t>
            </a:r>
            <a:r>
              <a:rPr lang="de-DE" dirty="0"/>
              <a:t>). </a:t>
            </a:r>
            <a:r>
              <a:rPr lang="de-DE" dirty="0" err="1"/>
              <a:t>Restrictions</a:t>
            </a:r>
            <a:r>
              <a:rPr lang="de-DE" dirty="0"/>
              <a:t> </a:t>
            </a:r>
            <a:r>
              <a:rPr lang="de-DE" dirty="0" err="1"/>
              <a:t>for</a:t>
            </a:r>
            <a:r>
              <a:rPr lang="de-DE" dirty="0"/>
              <a:t> </a:t>
            </a:r>
            <a:r>
              <a:rPr lang="de-DE" dirty="0" err="1"/>
              <a:t>shared</a:t>
            </a:r>
            <a:r>
              <a:rPr lang="de-DE" dirty="0"/>
              <a:t> </a:t>
            </a:r>
            <a:r>
              <a:rPr lang="de-DE" dirty="0" err="1"/>
              <a:t>services</a:t>
            </a:r>
            <a:r>
              <a:rPr lang="de-DE" dirty="0"/>
              <a:t> (HR, IT, legal, </a:t>
            </a:r>
            <a:r>
              <a:rPr lang="de-DE" dirty="0" err="1"/>
              <a:t>finance</a:t>
            </a:r>
            <a:r>
              <a:rPr lang="de-DE" dirty="0"/>
              <a:t> etc.)</a:t>
            </a:r>
          </a:p>
          <a:p>
            <a:pPr marL="0" indent="0">
              <a:spcAft>
                <a:spcPts val="500"/>
              </a:spcAft>
            </a:pPr>
            <a:r>
              <a:rPr lang="de-DE" dirty="0" err="1"/>
              <a:t>Informational</a:t>
            </a:r>
            <a:r>
              <a:rPr lang="de-DE" dirty="0"/>
              <a:t> u.: non-</a:t>
            </a:r>
            <a:r>
              <a:rPr lang="de-DE" dirty="0" err="1"/>
              <a:t>disclosure</a:t>
            </a:r>
            <a:r>
              <a:rPr lang="de-DE" dirty="0"/>
              <a:t> </a:t>
            </a:r>
            <a:r>
              <a:rPr lang="de-DE" dirty="0" err="1"/>
              <a:t>of</a:t>
            </a:r>
            <a:r>
              <a:rPr lang="de-DE" dirty="0"/>
              <a:t> </a:t>
            </a:r>
            <a:r>
              <a:rPr lang="de-DE" dirty="0" err="1"/>
              <a:t>commercially</a:t>
            </a:r>
            <a:r>
              <a:rPr lang="de-DE" dirty="0"/>
              <a:t> sensitive </a:t>
            </a:r>
            <a:r>
              <a:rPr lang="de-DE" dirty="0" err="1"/>
              <a:t>information</a:t>
            </a:r>
            <a:r>
              <a:rPr lang="de-DE" dirty="0"/>
              <a:t> </a:t>
            </a:r>
            <a:r>
              <a:rPr lang="de-DE" dirty="0" err="1"/>
              <a:t>from</a:t>
            </a:r>
            <a:r>
              <a:rPr lang="de-DE" dirty="0"/>
              <a:t> </a:t>
            </a:r>
            <a:r>
              <a:rPr lang="de-DE" dirty="0" err="1"/>
              <a:t>regulated</a:t>
            </a:r>
            <a:r>
              <a:rPr lang="de-DE" dirty="0"/>
              <a:t> </a:t>
            </a:r>
            <a:r>
              <a:rPr lang="de-DE" dirty="0" err="1"/>
              <a:t>activities</a:t>
            </a:r>
            <a:r>
              <a:rPr lang="de-DE" dirty="0"/>
              <a:t> (</a:t>
            </a:r>
            <a:r>
              <a:rPr lang="de-DE" dirty="0" err="1"/>
              <a:t>grid</a:t>
            </a:r>
            <a:r>
              <a:rPr lang="de-DE" dirty="0"/>
              <a:t> </a:t>
            </a:r>
            <a:r>
              <a:rPr lang="de-DE" dirty="0" err="1"/>
              <a:t>operation</a:t>
            </a:r>
            <a:r>
              <a:rPr lang="de-DE" dirty="0"/>
              <a:t>) </a:t>
            </a:r>
            <a:r>
              <a:rPr lang="de-DE" dirty="0" err="1"/>
              <a:t>to</a:t>
            </a:r>
            <a:r>
              <a:rPr lang="de-DE" dirty="0"/>
              <a:t> </a:t>
            </a:r>
            <a:r>
              <a:rPr lang="de-DE" dirty="0" err="1"/>
              <a:t>other</a:t>
            </a:r>
            <a:r>
              <a:rPr lang="de-DE" dirty="0"/>
              <a:t> </a:t>
            </a:r>
            <a:r>
              <a:rPr lang="de-DE" dirty="0" err="1"/>
              <a:t>units</a:t>
            </a:r>
            <a:r>
              <a:rPr lang="de-DE" dirty="0"/>
              <a:t>; </a:t>
            </a:r>
            <a:r>
              <a:rPr lang="de-DE" dirty="0" err="1"/>
              <a:t>otherwise</a:t>
            </a:r>
            <a:r>
              <a:rPr lang="de-DE" dirty="0"/>
              <a:t> - non-</a:t>
            </a:r>
            <a:r>
              <a:rPr lang="de-DE" dirty="0" err="1"/>
              <a:t>discriminatory</a:t>
            </a:r>
            <a:r>
              <a:rPr lang="de-DE" dirty="0"/>
              <a:t> </a:t>
            </a:r>
            <a:r>
              <a:rPr lang="de-DE" dirty="0" err="1"/>
              <a:t>disclosure</a:t>
            </a:r>
            <a:r>
              <a:rPr lang="de-DE" dirty="0"/>
              <a:t> </a:t>
            </a:r>
            <a:r>
              <a:rPr lang="de-DE" dirty="0" err="1"/>
              <a:t>to</a:t>
            </a:r>
            <a:r>
              <a:rPr lang="de-DE" dirty="0"/>
              <a:t> all </a:t>
            </a:r>
            <a:r>
              <a:rPr lang="de-DE" dirty="0" err="1"/>
              <a:t>market</a:t>
            </a:r>
            <a:r>
              <a:rPr lang="de-DE" dirty="0"/>
              <a:t> </a:t>
            </a:r>
            <a:r>
              <a:rPr lang="de-DE" dirty="0" err="1"/>
              <a:t>participants</a:t>
            </a:r>
            <a:endParaRPr lang="de-DE" dirty="0"/>
          </a:p>
          <a:p>
            <a:pPr marL="0" indent="0"/>
            <a:r>
              <a:rPr lang="de-DE" dirty="0"/>
              <a:t>Ownership u.: </a:t>
            </a:r>
            <a:r>
              <a:rPr lang="de-DE" dirty="0" err="1"/>
              <a:t>grid</a:t>
            </a:r>
            <a:r>
              <a:rPr lang="de-DE" dirty="0"/>
              <a:t> </a:t>
            </a:r>
            <a:r>
              <a:rPr lang="de-DE" dirty="0" err="1"/>
              <a:t>is</a:t>
            </a:r>
            <a:r>
              <a:rPr lang="de-DE" dirty="0"/>
              <a:t> </a:t>
            </a:r>
            <a:r>
              <a:rPr lang="de-DE" dirty="0" err="1"/>
              <a:t>operated</a:t>
            </a:r>
            <a:r>
              <a:rPr lang="de-DE" dirty="0"/>
              <a:t> </a:t>
            </a:r>
            <a:r>
              <a:rPr lang="de-DE" dirty="0" err="1"/>
              <a:t>by</a:t>
            </a:r>
            <a:r>
              <a:rPr lang="de-DE" dirty="0"/>
              <a:t> an </a:t>
            </a:r>
            <a:r>
              <a:rPr lang="de-DE" dirty="0" err="1"/>
              <a:t>entity</a:t>
            </a:r>
            <a:r>
              <a:rPr lang="de-DE" dirty="0"/>
              <a:t> </a:t>
            </a:r>
            <a:r>
              <a:rPr lang="de-DE" dirty="0" err="1"/>
              <a:t>with</a:t>
            </a:r>
            <a:r>
              <a:rPr lang="de-DE" dirty="0"/>
              <a:t> a separate </a:t>
            </a:r>
            <a:r>
              <a:rPr lang="de-DE" dirty="0" err="1"/>
              <a:t>ownership</a:t>
            </a:r>
            <a:r>
              <a:rPr lang="de-DE" dirty="0"/>
              <a:t> </a:t>
            </a:r>
            <a:r>
              <a:rPr lang="de-DE" dirty="0" err="1"/>
              <a:t>control</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9</a:t>
            </a:fld>
            <a:endParaRPr lang="de-DE"/>
          </a:p>
        </p:txBody>
      </p:sp>
    </p:spTree>
    <p:extLst>
      <p:ext uri="{BB962C8B-B14F-4D97-AF65-F5344CB8AC3E}">
        <p14:creationId xmlns:p14="http://schemas.microsoft.com/office/powerpoint/2010/main" val="608164724"/>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4634</Words>
  <Application>Microsoft Office PowerPoint</Application>
  <PresentationFormat>Bildschirmpräsentation (4:3)</PresentationFormat>
  <Paragraphs>807</Paragraphs>
  <Slides>68</Slides>
  <Notes>37</Notes>
  <HiddenSlides>1</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68</vt:i4>
      </vt:variant>
    </vt:vector>
  </HeadingPairs>
  <TitlesOfParts>
    <vt:vector size="74" baseType="lpstr">
      <vt:lpstr>Arial</vt:lpstr>
      <vt:lpstr>Book Antiqua</vt:lpstr>
      <vt:lpstr>Symbol</vt:lpstr>
      <vt:lpstr>Verdana</vt:lpstr>
      <vt:lpstr>Technische Universität Berlin | PowerPoint Master</vt:lpstr>
      <vt:lpstr>Document</vt:lpstr>
      <vt:lpstr>Integrated course „Energy Economics“ - Electricity markets fundamentals -</vt:lpstr>
      <vt:lpstr>Outline – Electricity Markets</vt:lpstr>
      <vt:lpstr>Outline – Electricity Markets Fundamentals</vt:lpstr>
      <vt:lpstr>Electricity market: Technical view</vt:lpstr>
      <vt:lpstr>Electricity market: Economic view</vt:lpstr>
      <vt:lpstr>Electricity market: Historical development</vt:lpstr>
      <vt:lpstr>Electricity market: Natural monopoly</vt:lpstr>
      <vt:lpstr>Electricity market: Unbundling</vt:lpstr>
      <vt:lpstr>Electricity market: Unbundling types</vt:lpstr>
      <vt:lpstr>Electricity market: Unbundling in the EU</vt:lpstr>
      <vt:lpstr>Electricity value chain: Main actors</vt:lpstr>
      <vt:lpstr>Competitive and natural monopoly activities </vt:lpstr>
      <vt:lpstr>Electricity market: Objectives</vt:lpstr>
      <vt:lpstr>Electricity market structure types</vt:lpstr>
      <vt:lpstr>Electricity market structures: Single buyer</vt:lpstr>
      <vt:lpstr>Electricity market structures: Power pool</vt:lpstr>
      <vt:lpstr>Electricity market structures: Wholesale competition</vt:lpstr>
      <vt:lpstr>Electricity market structures: Retail competition</vt:lpstr>
      <vt:lpstr>Load curve Germany – October 2019</vt:lpstr>
      <vt:lpstr>Load curve Germany – 1st October 2019</vt:lpstr>
      <vt:lpstr>Load Curve and Load Duration Curve </vt:lpstr>
      <vt:lpstr>Matching supply and demand</vt:lpstr>
      <vt:lpstr>Categories of costs in power production </vt:lpstr>
      <vt:lpstr>Merit Order </vt:lpstr>
      <vt:lpstr>Merit Order </vt:lpstr>
      <vt:lpstr>Merit Order Effect of Renewables </vt:lpstr>
      <vt:lpstr>Merit Order </vt:lpstr>
      <vt:lpstr>Merit Order - Impact of CO2 – Prices </vt:lpstr>
      <vt:lpstr>Task 1) Load Duration Curve</vt:lpstr>
      <vt:lpstr>Task 1) Load Duration Curve</vt:lpstr>
      <vt:lpstr>Task 1) Load Duration Curve</vt:lpstr>
      <vt:lpstr>Load and Residual Load </vt:lpstr>
      <vt:lpstr>Integrated course „Energy Economics“ - Electricity markets fundamentals (continued) -</vt:lpstr>
      <vt:lpstr>Task 2) Merit Order and Dispatch Decisions</vt:lpstr>
      <vt:lpstr>Task 2) Merit Order and Dispatch Decisions</vt:lpstr>
      <vt:lpstr>Task 2)  Dispatch Decisions</vt:lpstr>
      <vt:lpstr>Task 2)  Dispatch Decisions</vt:lpstr>
      <vt:lpstr>Task 2)  Dispatch Decisions</vt:lpstr>
      <vt:lpstr>Task 2)  Dispatch Decisions</vt:lpstr>
      <vt:lpstr>Integrated course „Energy Economics“ - Energy Trading – Wholesale markets for electricity</vt:lpstr>
      <vt:lpstr>Outline – Electricity Trading</vt:lpstr>
      <vt:lpstr>What is energy trading</vt:lpstr>
      <vt:lpstr>Energy trading and Financial markets</vt:lpstr>
      <vt:lpstr>Trading forms: Exchange vs. OTC</vt:lpstr>
      <vt:lpstr>Energy trading: Submarkets</vt:lpstr>
      <vt:lpstr>Energy Trading: Submarkets</vt:lpstr>
      <vt:lpstr>Forward markets: Continuous trading</vt:lpstr>
      <vt:lpstr>Forward markets: Long and short positions</vt:lpstr>
      <vt:lpstr>Rolling of futures</vt:lpstr>
      <vt:lpstr>Rolling of futures (continued)</vt:lpstr>
      <vt:lpstr>Forward market: Price development patterns</vt:lpstr>
      <vt:lpstr>Sample power purchase portfolio</vt:lpstr>
      <vt:lpstr>Portfolio management of a power retailer</vt:lpstr>
      <vt:lpstr>Day-ahead contracts for singular hours</vt:lpstr>
      <vt:lpstr>Market liquidity</vt:lpstr>
      <vt:lpstr>EPEX Spot Day-ahead auction</vt:lpstr>
      <vt:lpstr>Bidding curves at EEX  [delivery period Monday, 6.11.2006, 8-9 h] </vt:lpstr>
      <vt:lpstr>Auction design</vt:lpstr>
      <vt:lpstr>Power auction: Stylised example</vt:lpstr>
      <vt:lpstr>EPEX Spot Day-ahead auction: Product description</vt:lpstr>
      <vt:lpstr>Product description (continued)</vt:lpstr>
      <vt:lpstr>EPEX Spot Day-ahead auction</vt:lpstr>
      <vt:lpstr>Intraday market</vt:lpstr>
      <vt:lpstr>What is a trading product</vt:lpstr>
      <vt:lpstr>Electricity product types based on delivery period</vt:lpstr>
      <vt:lpstr>Product types</vt:lpstr>
      <vt:lpstr>Product types: Swaps</vt:lpstr>
      <vt:lpstr>Options: Terminology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Elena Timofeeva</cp:lastModifiedBy>
  <cp:revision>1016</cp:revision>
  <cp:lastPrinted>2019-10-29T14:13:19Z</cp:lastPrinted>
  <dcterms:created xsi:type="dcterms:W3CDTF">2013-12-11T15:42:54Z</dcterms:created>
  <dcterms:modified xsi:type="dcterms:W3CDTF">2020-12-02T14:47:00Z</dcterms:modified>
</cp:coreProperties>
</file>