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342" r:id="rId3"/>
    <p:sldId id="343" r:id="rId4"/>
    <p:sldId id="354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BE8"/>
    <a:srgbClr val="ECD3CB"/>
    <a:srgbClr val="8064A2"/>
    <a:srgbClr val="B3A2C7"/>
    <a:srgbClr val="984807"/>
    <a:srgbClr val="FF6600"/>
    <a:srgbClr val="F79646"/>
    <a:srgbClr val="3E97B6"/>
    <a:srgbClr val="17719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0" autoAdjust="0"/>
    <p:restoredTop sz="94844" autoAdjust="0"/>
  </p:normalViewPr>
  <p:slideViewPr>
    <p:cSldViewPr>
      <p:cViewPr varScale="1">
        <p:scale>
          <a:sx n="76" d="100"/>
          <a:sy n="76" d="100"/>
        </p:scale>
        <p:origin x="106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0-21T10:18:29.1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24489 18635 600 0,'0'26'126'0,"0"-11"-1"0,-10-9-104 0,8-6-19 0,2 0-4 0,3-5-2 0,7 2 1 0,0-1-1 0,2-1 1 0,5 0 0 0,-2 0 1 0,0 2 2 0,-2 3 1 0,0 0 1 0,0-4 0 0,-2 4 2 0,-1 0-1 0,1 0 1 0,-3 0 0 0,2-4 0 0,0 4 0 0,1 0 1 0,2 0-1 0,-3-3 0 0,6 3 0 0,-1-4-2 0,-2 0-7 0,1 0-18 0,-2-2-106 0,-6-8-107 0,-6-7-271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2T16:17:29.0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1105 5740 914 0,'-9'-4'222'16,"-2"2"103"-16,4 6-271 0,-1 5 16 15,1 4-4-15,2 5 2 16,1 3-23-16,1 1 5 16,0-5-20-16,4-3-2 15,3-8-16-15,3-7 15 16,1-7-6-16,3-7 9 16,0-3-3-16,0 0-1 15,-3 2-19-15,-2 3-7 16,-2 8-2-16,-4 6-29 15,-5 8-16-15,-3 7-357 16,1 4 93-16</inkml:trace>
  <inkml:trace contextRef="#ctx0" brushRef="#br0" timeOffset="439.362">1479 5820 993 0,'0'-44'365'0,"-1"13"79"16,-2 16-263-16,-4 16-31 15,-6 16-45-15,-3 21-25 16,1 12-44-16,-2 11-20 16,6-1-6-16,7 10-7 15,6-14 4-15,9-7-5 16,6-13 2-16,7-12-4 15,5-22 1-15,12-17-8 16,-1-10 2-16,9-15 6 16,1-4-1-16,10-9 0 15,-7 4 4-15,10-2-74 16,-8 7-44-16,0 3-364 16,-13 15 38-16</inkml:trace>
  <inkml:trace contextRef="#ctx0" brushRef="#br0" timeOffset="1269.7167">2201 5759 620 0,'27'-8'460'0,"-4"-4"-49"16,-7 3-90-16,-3 2-118 0,-8 2-64 15,-5 3 8-15,-5 5-44 0,-12 7-6 16,-6 2-33-16,-11 10-2 16,-4 2-27-16,-8 11 8 15,3 1-11-15,-4 9 0 16,10-5-18-16,2 4 3 15,13-7-8-15,10-5-2 16,14-10-9-16,13-7 5 16,8-13-2-16,13-13-4 15,2-8 4-15,3-15-1 16,-3-4-2-16,4-11-4 16,-9 4-1-16,0-7 0 15,-10 11-1-15,-3 6 2 16,-8 13 6-16,-9 9-1 15,-5 15-3-15,-5 12 9 16,-4 9-2-16,-6 15-7 16,2 7 8-16,0 10-4 15,4-3-16-15,5 3-15 16,8-10-6-16,7-6-32 0,7-13-5 16,11-15-2-16,7-14 17 15,12-20 3-15,0-9 31 16,4-16 9-16,-10-2 11 15,-2-7 0-15,-13 9 7 16,0-1-2-16,-7 13-5 16,-2 11 5-16,-8 12 4 0,-5 16 0 15,-8 12 1-15,-7 20 5 16,-4 9-6-16,-3 13 2 16,-1-3-7-16,3 6-1 15,4-12 1-15,4-2-6 16,7-9-26-16,5-2-43 15,3-12-19-15,5-8-46 16,2-10 0-16,4-14 11 16,1-9 43-16,2-13 17 15,0-6 46-15,1-3 16 16,-2 3 20-16,5-6 45 16,1 10 14-16,7-4 41 15,0 2 9-15,11-1 5 16,-7 10-36-16,3 3-8 15,-12 9-42-15,1 9-12 16,-11 8-15-16,-4 11 1 16,-6 8-1-16,-6 12 13 15,-5 5-3-15,-8 10 7 16,-2-2-11-16,-1 4 2 16,4-9-14-16,1 0 0 15,8-12-5-15,6-9-7 16,5-18-18-16,6-17-58 15,1-15-24-15,5-22-54 16,-4-8-4-16,-2-20-303 16,-2 1 106-16</inkml:trace>
  <inkml:trace contextRef="#ctx0" brushRef="#br0" timeOffset="1369.6722">2999 5395 874 0,'-21'-2'296'0,"-3"19"29"15,3 9-234-15,5 8-65 16,7 2-45-16,10 10-305 15,9-2 84-15</inkml:trace>
  <inkml:trace contextRef="#ctx0" brushRef="#br0" timeOffset="1802.4141">3420 5904 882 0,'19'-23'505'15,"-14"-3"-12"-15,-2 0-153 16,-3 3-182-16,-7 3-12 16,-3 9-82-16,-11 6-21 15,-6 7-23-15,-16 16 6 0,-2 9-21 16,-7 17 2 0,8 6-7-16,1 7 2 15,14-5 1-15,7 1 5 16,14-12-6-16,8-9 1 15,11-15 5-15,16-11-8 16,5-14-6-16,17-17 5 0,-1-10 2 16,7-12-4-16,-9-7 4 0,-2-13 2 15,-15 9-7-15,-8 3 7 16,-11 15-3-16,-8 15 2 16,-10 23-4-16,-5 13 7 15,-7 12-5-15,-2 17 0 16,4 3-1-16,0 10-6 15,3-8-15-15,11 5-29 16,6-11-39-16,8-4-70 16,9-12-45-16,6-8-318 15,2-13 55-15</inkml:trace>
  <inkml:trace contextRef="#ctx0" brushRef="#br0" timeOffset="2171.8031">3705 5549 938 0,'18'-53'402'15,"-8"14"42"-15,-7 24-246 16,-8 21-53-16,-8 20-61 16,-7 28-29-16,-5 15-42 15,2 18-5-15,5-4-4 0,5 5-1 16,7-20-3-16,12-12 4 16,6-22-6-16,13-15 2 15,11-20-7-15,12-15 5 16,1-12-4-16,3-11 5 15,-7-4 0-15,-5 1 8 16,-14 9-6-16,-3 8 3 16,-9 12-2-16,-6 13 11 15,-7 13-3-15,-4 12 10 16,-5 7-5-16,-7 10 4 16,-1-3-6-16,-6 4-3 15,0-11-5-15,-8 0 5 16,1-9-3-16,-9-4 3 15,4-11-3-15,-3-6-13 16,9-9-49-16,3-8-91 16,7 1-190-16,8-5-152 15,9-4-87-15</inkml:trace>
  <inkml:trace contextRef="#ctx0" brushRef="#br0" timeOffset="2369.5453">4423 5083 1024 0,'26'-38'517'0,"-22"28"-11"0,-10 22-212 16,-4 23-175-16,-18 28-35 15,-6 14-55-15,-14 28-11 16,0 1-5-16,-7 11-5 16,10-11-2-16,5 6-19 15,21-23-40-15,10-2-102 16,9-19-164-16,10-7-205 15,2-23-73-15</inkml:trace>
  <inkml:trace contextRef="#ctx0" brushRef="#br0" timeOffset="2736.021">4379 5835 1003 0,'-4'15'371'0,"6"1"59"16,7-5-266-16,9-5-6 16,4-7-25-16,9-7 2 15,-3-8-31-15,2-7-2 16,-7-3-42-16,-5-5-20 0,-7 2-20 16,-5 1 7-16,-9 6-7 15,-11 5 8-15,-6 8-4 16,-13 17-3-16,-3 12-7 15,-15 17 4-15,1 12 5 0,-11 22 29 16,8-4 11-16,4 6 19 16,17-13-11-16,21-10-11 15,25-24-30-15,28-14-35 16,16-21-62-16,24-21-133 16,-4-9-312-16,6-26-142 15,-7-3-172-15</inkml:trace>
  <inkml:trace contextRef="#ctx0" brushRef="#br0" timeOffset="3496.6251">5434 5666 1118 0,'-13'-1'295'0,"-2"17"95"16,0 11-323-16,0 12-24 16,1 6-23-16,4 12-4 15,2-6-16-15,3 7 2 16,3-8-7-16,5 0-31 15,1-12-36-15,4-4-318 16,2-15 60-16</inkml:trace>
  <inkml:trace contextRef="#ctx0" brushRef="#br0" timeOffset="4219.2352">5483 5850 607 0,'-5'13'450'15,"2"-1"-64"-15,3 1-61 16,4-5-202-16,6-5-30 0,7-5-8 16,5-6-20-16,12-9-7 15,4-6-24-15,10-10-10 16,-3 1-11-16,4-6-3 16,-14 3-1-16,-5 1 3 15,-15 8 8-15,-10 3 13 16,-12 9 1-16,-15 6 5 15,-8 11-10-15,-13 11-6 16,2 12-8-16,-7 11-6 16,10 4-5-16,4 12 1 15,13-5 4-15,10 1-6 16,12-9 0-16,13-2 2 16,7-12 0-16,11-6-1 15,5-11-1-15,10-8 1 16,-3-7 2-16,4-11 4 15,-5-4-10-15,-2-12 8 16,-7-1-3-16,-2-8-1 0,-5 1-4 16,-6 0 10-16,-6 11-7 15,-2 7 2-15,-8 11-3 16,-4 13 2 0,-2 13 0-16,-5 11 0 15,-2 4 2-15,-4 11 1 16,0-2-3-16,1 6 0 0,4-8-3 0,4 1-1 15,4-10 0-15,6-4 2 16,5-13-2-16,6-7 1 16,3-8 1-16,9-10-1 15,3-6-1-15,9-11 0 16,-2-1 0-16,2-8 1 16,-9 4-1-16,-2-2-1 15,-9 11 3-15,-5 5-1 16,-5 8-2-16,-4 10-4 15,-7 7 8-15,-3 12-8 16,-6 5 10-16,-6 14 1 16,-1 1 8-16,-5 9-8 15,2-5 5-15,5 3-11 16,4-8-2-16,9-2-34 16,8-13-33-16,13-5-84 15,1-13-18-15,12-10-360 0,-2-13 63 16</inkml:trace>
  <inkml:trace contextRef="#ctx0" brushRef="#br0" timeOffset="5319.5974">6568 5883 1066 0,'7'8'321'0,"7"-7"92"15,7-3-294-15,8-10 17 16,1-3-29-16,4-6-2 15,-4 0-34-15,-3-6-16 16,-9 4-31-16,-3-1 3 16,-9 6-4-16,-7-1 10 15,-6 5 3-15,-12 2 1 16,-7 5-10-16,-13 6-7 16,-6 7-10-16,-10 12-4 15,9 6-1-15,1 12-4 16,12 1-2-16,8 10 2 15,12-4-1-15,8 5-5 16,11-9 5-16,7-3 3 16,7-14-3-16,13-6-1 15,4-13 3-15,12-8-5 16,1-13 3-16,4-12 3 16,-7-7-3-16,0-13 10 15,-10-1-3-15,3-2 0 0,-9 8 1 16,-6 7 7-16,-9 14-15 15,-4 9 10-15,-9 14 5 16,-7 12 3-16,-2 9-5 16,-3 9 8-16,-3 2-8 0,1 7-10 15,2-5-7-15,5 4 9 16,3-6-6-16,4 0 3 16,5-9 3-16,3-4 0 15,1-6-7-15,1-8 3 16,1-7-4-16,4-6-1 15,1-5 2-15,5-11 1 16,1 2 1-16,8-9 2 16,-5 4 3-16,5-2-7 15,-8 10 4-15,0 3-5 16,-8 8 1-16,-7 5 0 16,-8 8 4-16,-3 7-1 15,-5 8-1-15,-4 9-1 16,-2 3 3-16,5 7-5 15,3-7 2-15,5 3 3 16,4-8-1-16,8-3-6 0,4-7 1 16,7-7 1-16,0-7-3 15,11-7 1-15,-2-7 3 16,4-10 3-16,0-1-2 16,10-10-2-16,2 3 4 15,7-8-6-15,0 3 4 16,6-3 0-16,-11 7 3 0,0-2-6 15,-12 6 4-15,-1 4 1 16,-12 7-3-16,-8 2 1 16,-9 6 2-16,-3 7 4 15,-8 4-3-15,-10 6 2 16,-5 3 1-16,-12 6 3 16,-3 2-2-16,-8 4 5 15,6-1 0-15,-3 6 0 16,10 0-2-16,-3 3-4 15,11-1-1-15,4-1-3 16,11-4-5-16,8-10 3 16,14-10 0-16,6-10-1 15,6-11-4-15,5-10 4 16,-1-3 3-16,0-8-1 16,-5 2-1-16,1-4 4 15,-8 5 1-15,-1-1-5 16,-7 6 0-16,-2 5 1 0,-7 12 1 15,-4 13-1 1,-4 13 1-16,-11 18-2 16,-5 10 4-16,-4 15-8 0,3-5 1 15,1 3-17-15,11-11-14 16,9-9-96-16,10-16-30 16,6-9-400-16,1-20 46 0</inkml:trace>
  <inkml:trace contextRef="#ctx0" brushRef="#br0" timeOffset="5752.0085">8341 5101 1146 0,'-1'-15'463'0,"-11"19"25"16,-6 19-316-16,-7 23-35 15,-1 11-86-15,-3 21-14 16,0 4-20-16,1 9-4 15,7-8-8-15,9 5 0 16,7-20-8-16,12-7 2 16,8-20-9-16,7-15 5 15,0-18-2-15,5-15 1 0,1-11 3 16,4-14-1 0,-1-2-1-16,1-7 2 15,-7 9 6-15,-3 4 15 16,-8 14 10-16,-3 13 1 15,-4 14 3-15,-6 12-5 16,-4 8-18-16,-5 7 4 16,-5-2-3-16,-5 6 1 15,-2-7 4-15,-3 0 1 16,-1-6-7-16,0 0 4 0,4-9-5 16,0-4-23-16,2-10-8 15,3-8-50-15,1-9-61 16,-2-13-81-16,-3-6-313 0,1-11 36 15</inkml:trace>
  <inkml:trace contextRef="#ctx0" brushRef="#br0" timeOffset="5985.7493">8817 4976 1166 0,'9'-19'409'0,"-15"19"57"16,-8 22-321-16,-9 26-34 15,-7 16-48-15,-9 26-4 16,1 5-17-16,-7 16-6 16,8-7-8-16,-1 8-14 15,9-15-38-15,5 1-74 16,12-21-33-16,5-7-175 15,6-21-198-15,3-20-1 0</inkml:trace>
  <inkml:trace contextRef="#ctx0" brushRef="#br0" timeOffset="6385.4936">8752 5849 1159 0,'1'19'347'0,"5"0"79"16,5-7-323-16,8-8 4 15,1-11-22-15,7-14 11 16,-1-5-8-16,2-10-2 16,-6 1-32-16,-5-3-10 15,-9 10-19-15,-8 2 7 16,-10 10-5-16,-11 8 9 15,-4 12-5-15,-10 17 1 16,0 9-8-16,-5 17 20 16,6 5 7-16,0 8 12 15,12-7-4-15,7 0-4 16,12-14-28-16,8-4-11 16,12-13-16-16,12-8-5 0,6-10-24 15,15-11-61-15,3-3-142 16,9-28-390-16,-1-7 23 15</inkml:trace>
  <inkml:trace contextRef="#ctx0" brushRef="#br0" timeOffset="7451.6779">9679 5779 1018 0,'-12'11'327'0,"-3"-1"72"15,12-4-286-15,10-6 22 16,6-7-23-16,14-10 16 16,4-6-24-16,6-11-11 15,-1 0-37-15,-1-3-20 0,-8 7-22 16,-10 2 3-16,-10 10 4 16,-14 6 2-16,-10 10-2 15,-15 9-8-15,-8 6-7 16,-8 21-4-16,1 6 3 15,-11 12-3-15,11 1 0 16,0 13 2-16,13-11 1 16,9-1-3-16,17-12 0 0,16-4-1 15,15-17 4-15,15-12-11 16,7-11 8-16,11-11-2 16,0-11 2-16,0-12-5 15,-6-1 10-15,2-7-12 16,-10 4 7-16,0-3-3 15,-9 9 3-15,-3 1-2 16,-10 12 0-16,-6 3 0 16,-9 11 2-16,-6 12-1 15,-3 9 4-15,-6 11 3 16,-2 6-3-16,-2 13-1 16,2 0 1-16,3 0-6 15,6-5 3-15,7-1-2 16,4-10-1-16,9-8-2 15,1-7 4-15,9-7-3 16,-2-11 1-16,8-9-5 16,0-10 6-16,7-10-2 15,-3-6 0-15,0-6-2 16,-7 6 7-16,-1 3-7 16,-10 12 0-16,-4 4 5 15,-3 12 3-15,-5 6-2 0,-5 9 0 16,-4 8-2-16,-5 7-1 15,-5 9 2-15,-2 4-4 16,2 8 2-16,1-6 6 0,3 2-13 16,7-11-24-16,4-7-75 15,3-11-30-15,6-4-69 16,2-13-323-16,5-11 84 16</inkml:trace>
  <inkml:trace contextRef="#ctx0" brushRef="#br0" timeOffset="8418.339">10617 5782 1020 0,'-8'19'377'0,"3"4"62"16,7-3-271-16,4-3-14 16,7-6-47-16,13-9-10 15,1-7-28-15,5-10-14 16,-4-4-21-16,2-6-9 15,-8 2-9-15,-6-1 0 16,-9 6-6-16,-6 0-1 16,-5 6 3-16,-13 1-13 15,-4 7 0-15,-9 11-2 16,-2 5-2-16,-7 13 2 16,8 5 2-16,1 8-5 15,11-4 6-15,7 5 1 0,13-6-5 16,10-3 4-16,9-8 2 15,11-6 0-15,3-9-4 0,6-7 6 16,-4-4-2-16,10-11-1 16,-4-3-6-16,6-10 8 15,-4-2-2-15,3-6 1 16,-12 9 0-16,-4 2-1 16,-10 12-2-16,-6 9-3 15,-9 15-1-15,-6 8-2 16,-4 8 7-16,-5 8-11 15,-1 0 2-15,-1 2-15 16,4-8-6-16,1-2-25 16,4-8 0-16,4-4-28 15,2-11 7-15,6-6-9 16,4-6 11-16,5-7 9 16,1-5 28-16,8 0 4 15,-4 0 15-15,5-3 15 0,-5 5 0 16,11-1-1-16,-4 4 6 15,15 0 16-15,0 1 11 16,12-2 36-16,-7 1 19 16,5-1 14-16,-14-1-14 15,-1-2-13-15,-12 5-33 16,-5 3-19-16,-11 2 9 16,-9 3 30-16,-12 5 0 0,-14 3 4 15,-6 5 4-15,-13 6-21 16,-2 3-32-16,-9 14 2 15,6 3-6-15,-1 10-5 16,11 0 1-16,10 2 1 16,14-11-7-16,15-4 1 15,12-10 5-15,13-11-11 16,6-8 3-16,11-9 3 16,-5-7-3-16,6-9 1 15,-8-3 2-15,1-6 2 16,-6 5-2-16,-1 2 6 15,-9 7-4-15,-3 9 4 16,-8 11-4-16,-4 9 2 16,-3 9-5-16,-5 15-2 15,-1 8 3-15,-7 18-2 16,-6 1 6-16,-8 16 3 16,-2-1-1-16,-13 8 4 0,2-10-2 15,-7 5 1 1,1-17-6-16,-7-4 9 15,5-19 0-15,0-10 6 0,8-21-1 16,4-19 3-16,12-18-26 16,7-18-69-16,9-13-85 15,11-19-431-15,10 4 53 0</inkml:trace>
  <inkml:trace contextRef="#ctx0" brushRef="#br0" timeOffset="8596.2091">12028 5806 1383 0,'11'-7'486'0,"-11"14"50"16,-4 10-396-16,-3 15-10 15,-5 6-76-15,-1 7-12 16,-2-3-9-16,4 3-6 16,6-14-16-16,2-3-50 15,7-12-45-15,6-9-135 16,-1-16-349-16,11-27 25 15</inkml:trace>
  <inkml:trace contextRef="#ctx0" brushRef="#br0" timeOffset="8742.6003">12265 5287 1348 0,'-7'0'291'15,"-7"12"107"-15,5 8-434 16,2 14-100-16,1 6-180 15,4 10-100-15,3 0-95 0</inkml:trace>
  <inkml:trace contextRef="#ctx0" brushRef="#br0" timeOffset="9387.4287">12330 5834 726 0,'16'6'462'15,"-5"-4"-49"-15,10-6-67 16,4 0-195-16,5-7 0 15,-1 1-50-15,1-6-8 16,-7 1-44-16,-5-2-14 16,-6 5-21-16,-9-1 14 15,-9 4-2-15,-7 4 10 16,-9 2-9-16,-12 3 1 16,-4 3-20-16,-8 9 2 15,-2 4-3-15,-3 14 1 0,9 7 4 16,4 14 11-16,13 2-3 15,8 3-8-15,14-7 3 16,14-6-11-16,10-15-3 16,15-12-3-1,9-11-2-15,14-13-43 0,0-8-34 16,8-11-80-16,-8-1-22 16,3-7-72-16,-9-2 2 15,1-2-226-15,-5 4 76 16,-1-2-97-16,-10 7 416 0,-3 2 546 15,-12 6-54-15,-12-1 37 16,-11 7-182-16,-10-3-39 16,-10 6-65-16,-11 3-27 15,-1 7-63-15,-7 7-23 16,3 10-23-16,0 6-11 16,10 5 2-16,4 5 3 15,11 2-6-15,8 7 3 16,7-2 5-16,9 6 2 15,4-8 1-15,5 2-1 16,-1-8-3-16,0 2-7 16,-5-8-3-16,-6 1-1 15,-8-6 10-15,-12-1 25 16,-6-7-1-16,-9-4 3 0,-5-6 5 16,-5-4-12-16,5-6-23 15,0-1-5-15,8-4-24 16,3-2-132-16,12 3-462 15,5-19 90-15</inkml:trace>
  <inkml:trace contextRef="#ctx0" brushRef="#br0" timeOffset="10151.2163">14437 4585 998 0,'-5'3'303'16,"-37"38"87"-16,-14 23-284 16,-22 42 10-16,-4 13-8 15,-9 28 26-15,18-9-14 16,2 11 1-16,19-21-14 0,7 1-27 15,16-24-44 1,13-3-13-16,18-26-25 0,13-10-147 16,9-14-381-16,3-14 65 15</inkml:trace>
  <inkml:trace contextRef="#ctx0" brushRef="#br0" timeOffset="11001.2109">14515 5526 1117 0,'2'-31'329'0,"-3"16"83"16,-1 13-323-16,-5 20-14 15,-1 14-32-15,-5 16-11 16,0 4-18-16,2 13 3 15,2-9-9-15,4 1-3 16,4-17-1-16,8-4 0 16,1-16 0-16,8-9-8 15,3-11 5-15,4-11 1 0,-2-8 0 16,6-6-2-16,-4-1 9 16,-1 0-6-16,-4 6 2 15,0 5-1-15,-8 8 3 16,-2 8-2-16,-3 6 8 15,-5 11-8-15,-3 4 10 16,0 10-9-16,2 0 0 16,4 3-6-16,7-8 5 0,9 0-15 15,9-14 9-15,12-10 5 16,2-8 17-16,4-7 13 16,-5-7 13-16,2-5 1 15,-11 1-2-15,4-3-19 16,-6-1-13-16,4-1-5 15,-2 5-4-15,0 1 1 16,-4 9 3-16,-2 5 1 16,-9 9 0-16,-2 8-2 15,-5 8-3-15,-5 10-2 16,-2 4-1-16,-5 5-7 16,-2-3 1-16,0 2-27 15,3-8-21-15,0-7-68 16,3-11-41-16,1-11-341 15,-2-16 58-15</inkml:trace>
  <inkml:trace contextRef="#ctx0" brushRef="#br0" timeOffset="11130.9066">15391 5249 1017 0,'-13'-48'605'0,"0"19"-59"15,0 10-214-15,0 18-189 16,5 20-88-16,6 9-92 0,6 16-122 15,1 8-339-15,14 12-47 16,-1-1-199-16</inkml:trace>
  <inkml:trace contextRef="#ctx0" brushRef="#br0" timeOffset="11467.6496">15528 5744 1292 0,'-1'-19'461'0,"0"2"44"15,2 6-352-15,-1 6-47 16,-2 8-64-16,-4 11-10 16,-3 7-8-16,-4 13 2 15,1 4-3-15,-1 10 4 16,4-6 6-16,4 4-3 16,6-12-8-16,6-4-1 15,5-11-9-15,7-7-9 16,3-11-1-16,12-9-2 0,-1-7 7 15,7-14-9-15,-4-1 8 16,3-5-2-16,-10 7-2 16,-2 2-9-16,-12 12 9 15,-4 5-8-15,-7 8 4 16,-3 6-18-16,-2 4-12 16,2 6-68-16,-1 4-53 15,-4 4-411-15,2-5 72 0</inkml:trace>
  <inkml:trace contextRef="#ctx0" brushRef="#br0" timeOffset="11901.2618">16307 5804 564 0,'35'-25'519'16,"-22"7"-111"-16,-3 2 32 15,-9 3-270-15,-9 3-5 16,-5 4-28-16,-15 7-2 15,-7 5-45-15,-14 10-6 16,0 5-24-16,-1 9 7 16,10 1-18-16,6 7-8 15,15-2-17-15,10-2-13 16,10-7-11-16,18-9-3 16,8-13 0-16,22-18-8 0,4-15 3 15,9-17-4-15,-7-10 9 16,9-20-3-16,-16 3 5 15,9-24 0-15,-4 2 4 16,10-23-7-16,-4 9 6 16,2-10-5-16,-11 27 5 15,-11 17-5-15,-20 42 11 16,-20 36 6-16,-19 38 11 0,-27 36-2 16,-8 20 8-16,-14 27 2 15,4-5-2-15,4 11-4 16,22-22-4-16,16-3-23 15,18-29-58-15,12-16-157 16,11-29-417-16,4-28 43 16</inkml:trace>
  <inkml:trace contextRef="#ctx0" brushRef="#br0" timeOffset="12700.7647">17708 5797 827 0,'41'0'366'16,"-11"-10"76"-16,-10-5-194 16,-7-8 0-16,-9 3-55 15,-12-10-14-15,-9 3-64 16,-10-1-34-16,-6 5-28 15,-9 3-16-15,1 10-14 0,0 12-15 16,5 8 1-16,4 14-12 16,12 6 10-16,4 10-8 15,9 2 1-15,5 5-5 16,4-5 8-16,-2 2-9 16,-1-6 7-16,-6-2 1 15,-4-6 5-15,-9-2-1 16,0-6 1-16,-4-6-2 15,-2-7 2-15,-1-7-2 16,6-5-5-16,1-9-14 16,7-8-16-16,8-3-47 15,10 1-50-15,12-6-93 16,12 3-25-16,14-2-299 16,9 7 41-16</inkml:trace>
  <inkml:trace contextRef="#ctx0" brushRef="#br0" timeOffset="13003.4529">17941 5765 816 0,'30'-10'396'16,"-12"-3"32"-16,-14 7-190 16,-11 3-26-16,-8 3-66 15,-10 5-21-15,-2 4-43 16,-4 7-24-16,2 3-23 0,-2 12 5 16,7 5-8-16,1 6-5 15,9 0 1-15,7-2-9 16,13-11-11-16,9-7-3 15,8-13-2-15,7-11-8 16,5-8 5-16,-1-8-4 16,-4-6 8-16,0-10-4 15,-9 2 6-15,-7-5-4 16,-6 7 2-16,-9-3-11 16,-10 9-2-16,-7 10-15 15,-4 10 2-15,-5 7-34 16,4 9-22-16,4 6-62 15,5-6-28-15,7 1-349 16,10-11 70-16</inkml:trace>
  <inkml:trace contextRef="#ctx0" brushRef="#br0" timeOffset="13236.8063">18482 5041 1222 0,'-12'-9'372'16,"-16"27"74"-16,-4 16-350 16,-9 27 4-16,2 8-44 15,-6 25-16-15,8-3-6 0,-5 15-7 16,9-14-17 0,2 8-1-16,10-17-9 0,13-1-59 15,17-19-42-15,12-13-69 16,4-20-313-16,12-17 43 15</inkml:trace>
  <inkml:trace contextRef="#ctx0" brushRef="#br0" timeOffset="13600.6487">18555 5771 753 0,'33'-24'452'0,"-10"1"-27"16,-10 9-144-16,-11 4-84 15,-8 7-66-15,-10 7-20 16,-7 3-32-16,-11 4-14 15,-2 7-35-15,-9 6-9 16,4 2-6-16,1 12 7 16,4 0-2-16,2 9-1 0,13-5-3 15,3 0 3-15,11-10-12 16,12-4 1-16,9-16-10 16,12-12 2-16,7-11 0 15,11-14 0-15,0-10-7 16,8-10 11-16,-7 2-6 15,-2 1-1-15,-12 8-1 16,-6 7 1-16,-15 14 0 0,-10 7 4 16,-7 10-2-16,-3 7 1 15,-6 5 3-15,1 7-29 16,1 1-22-16,1 4-85 16,4-2-43-16,2 0-69 15,4-9-260-15,6-4 50 16</inkml:trace>
  <inkml:trace contextRef="#ctx0" brushRef="#br0" timeOffset="13775.5303">18817 5814 844 0,'24'-20'383'0,"-8"6"21"16,-7 8-214-16,-3 8-10 16,-6 7-64-16,-5 8-2 15,-2 6-31-15,-3 12-15 16,-2 1-30-16,0 8-8 0,-1-2-20 15,0 6-1-15,3-7-9 16,4 2-56-16,6-10-47 16,1-9-391-16,7-12 57 15</inkml:trace>
  <inkml:trace contextRef="#ctx0" brushRef="#br0" timeOffset="13923.7214">18978 5866 996 0,'18'-16'359'0,"6"-2"42"16,3 7-283-16,9-1-33 16,-5 5-47-16,10-3-41 15,-3-2-51-15,8-3-345 16,-6 2 85-16</inkml:trace>
  <inkml:trace contextRef="#ctx0" brushRef="#br0" timeOffset="14317.2069">19515 4563 1109 0,'6'-25'384'16,"1"11"77"-16,-2 16-298 15,3 17-4-15,-2 11-50 16,3 23-29-16,1 10-29 0,5 25-14 16,1 2-32-16,-1 31 1 15,-6-5-3-15,-3 30 4 16,-11-7-8-16,-17 18 1 15,-10-18-2-15,-15 4 2 16,-6-29-7-16,-10-4 2 16,9-30 5-16,2-13 4 15,13-17-3-15,1-17-24 16,15-18-70-16,-3-14-419 16,2-13 89-16</inkml:trace>
  <inkml:trace contextRef="#ctx0" brushRef="#br0" timeOffset="15317.9391">17064 5543 538 0,'5'-18'472'16,"-14"13"-106"-16,-3 14-2 16,0 12-277-16,-2 17-3 15,-1 2-21-15,-2 13 17 16,1-1-17-16,-5 8 6 16,-1-9-20-16,-4 5-6 15,-1-7-26-15,-5-1 5 16,1-11-13-16,-6-6-1 15,5-15 1-15,-2-9-2 16,10-12-4-16,9-16 0 16,14-9-2-16,16-14-4 15,11-2 4-15,15-7-2 16,4 2-3-16,11-9-1 16,-4 5 3-16,14-12-4 15,-5-1 0-15,13-14 5 16,-11 6 3-16,3-9-3 0,-18 10 5 15,-10 0 3 1,-20 18-3-16,-14 4 4 0,-14 19 3 16,-15 13 0-16,-10 18-3 15,-14 17 8-15,0 22-9 16,-10 24 3-16,8 7 4 16,2 18 9-16,11-2-2 15,3 13 7-15,10-12-11 16,1 12-7-16,6-12-6 0,3 8-2 15,6-14-6-15,5 0 9 16,6-17-4-16,1-3-64 16,3-20-43-16,-1-6-361 15,4-12-43-15,-2-10-147 16</inkml:trace>
  <inkml:trace contextRef="#ctx0" brushRef="#br0" timeOffset="46413.5694">3542 6849 1216 0,'-1'-16'346'0,"0"2"83"0,3 12-356 15,0 13-4-15,-3 14-38 16,-8 15-7-16,-5 10-6 16,-9 14 2-16,-4-3-10 15,-5 12 2-15,0-7 31 16,-5 6 21 0,5-8 5-16,-1 4 20 15,9-15 3-15,13-1-22 0,15-13-27 16,19-5-2-16,13-12-23 15,18-2-9-15,6-10-11 0,18-3 9 16,2-5-11-16,24-6-70 16,-5-7-75-16,9 0-408 15,-18-1 31-15</inkml:trace>
  <inkml:trace contextRef="#ctx0" brushRef="#br0" timeOffset="46794.8772">4222 7363 1106 0,'24'-10'324'16,"11"10"88"0,4 1-317-16,6 5-23 15,-6 3-29-15,-1 8-9 16,-11 3-21-16,-8 10 10 0,-12 1-1 16,-8 14 19-16,-11-1 9 15,-12 12 6-15,-7-3-8 0,-7 5 10 16,0-14-22-16,-3 1-9 15,7-17-8-15,9-3 5 16,9-12-62-16,8 0-461 16,8-10 146-16</inkml:trace>
  <inkml:trace contextRef="#ctx0" brushRef="#br0" timeOffset="49311.5798">5087 7607 1124 0,'0'-14'353'15,"-5"10"66"-15,1 15-304 16,0 9-68-16,2 14-12 16,-2 6-30-16,5 11-4 15,1 0 3-15,0 3-4 0,-1-7-32 16,1-8 320-16,-2-13-708 16,0-24 313-16</inkml:trace>
  <inkml:trace contextRef="#ctx0" brushRef="#br0" timeOffset="49456.7148">5203 7121 1170 0,'-22'-44'367'0,"7"16"60"15,2 25-332-15,-5 22-31 16,4 14-41-16,2 23-64 16,5 8-50-16,3 13-337 15,4-5 42-15</inkml:trace>
  <inkml:trace contextRef="#ctx0" brushRef="#br0" timeOffset="49794.6053">5383 7589 995 0,'-8'3'346'16,"-2"8"46"-16,-3 8-249 15,4 4-87-15,-2 8-13 16,4 2-20-16,2 8-7 15,2-3-7-15,5 3 0 16,4-9 2-16,3-2-11 16,3-9 1-16,7-10 7 0,0-13-8 15,4-9 2-15,1-9 4 16,4-10 2-16,-5 1-8 16,-2 1 7-16,-6 9-10 15,-6 5 7-15,-5 12-4 16,-6 9 5-16,-1 7-6 15,-4 7 4-15,-1 2-4 0,0 8-1 16,0-4-24-16,4 2-69 16,1-6-322-16,8 1 62 15</inkml:trace>
  <inkml:trace contextRef="#ctx0" brushRef="#br0" timeOffset="50029.6454">5966 7701 1094 0,'8'-21'354'0,"-9"3"63"16,-7 8-304-16,-7 5-15 15,-5 6-46-15,-12 7-4 16,-1 7-18-16,-7 12-1 16,2 2-15-16,-3 10-2 15,10 0-9-15,8 2 0 16,10-6-5-16,13 0 3 15,13-11 1-15,12-3-33 0,8-8-43 16,12-5-379-16,-2-8 72 16</inkml:trace>
  <inkml:trace contextRef="#ctx0" brushRef="#br0" timeOffset="50202.6983">6237 7617 1151 0,'-9'-5'381'0,"-2"5"65"15,0 11-326-15,-1 8-36 16,2 8-45-16,0 13-19 16,3 2-13-16,4 6-2 15,3-4-2-15,2 3-1 16,5-10-22-16,4-1-74 16,2-11 273-16,1-7-633 15,2-12 231-15</inkml:trace>
  <inkml:trace contextRef="#ctx0" brushRef="#br0" timeOffset="50563.477">6334 7766 891 0,'-3'22'361'0,"-1"3"23"16,8-2-225-16,6-2-51 15,4-9-44-15,12-6-10 16,3-9-8-16,10-12-11 15,2-5-11-15,8-10-4 16,-2-2-7-16,-1-6-7 0,-11 8-3 16,-2-4 8-16,-16 9-4 15,-8 0-5-15,-8 5 8 16,-10-1-5-16,-6 9-2 0,-8 7-1 16,-1 11 0-16,-6 12-1 15,5 9-1-15,-2 13 1 16,7 2 5-16,5 7 2 15,8-1-10-15,7 0 7 16,7-11-4-16,11 0-24 16,6-13-18-16,15-8-48 15,4-9-39-15,12-14-316 16,-3-13 60-16</inkml:trace>
  <inkml:trace contextRef="#ctx0" brushRef="#br0" timeOffset="50895.6664">7137 7694 540 0,'49'-30'378'15,"-19"7"-57"-15,-9 2-39 16,-12 6-165-16,-11 5 25 0,-14 4-28 16,-15 6 13-1,-8 8-17-15,-14 9 1 0,5 7-41 16,-7 16-3-16,12 2-22 16,5 9-11-16,16-7-22 15,8-1-11-15,14-15 2 16,12-8 3-16,6-12-2 15,12-9-1-15,4-10 2 16,12-12-8-16,1-5 0 16,6-15 1-16,-8 0 2 0,-1-7 4 15,-13 7 2-15,-6 0 1 16,-10 13-6-16,-7 6 1 16,-8 13-1-16,-5 11-2 15,-7 13 0-15,-5 14 5 16,-5 9-14-16,-2 15-90 15,2 0-51-15,6 0-351 16,8-10 11-16</inkml:trace>
  <inkml:trace contextRef="#ctx0" brushRef="#br0" timeOffset="51194.185">7670 7640 1200 0,'-3'-33'371'0,"4"-2"63"0,-10 10-350 15,-10 3-16 1,-6 13-43-16,-11 9-15 0,1 11 0 16,-5 13 7-16,6 7-4 15,0 7-3-15,11 1 2 16,6 2 1-16,8-8-6 16,6 2-3-16,9-6-4 15,6-3-1-15,-1-5-4 16,-1-2 4-16,-2-4-3 15,-5-5 2-15,-3-2 6 0,0 1-2 16,0-3-3-16,-3-4 8 16,-4-1-5-16,-4-4-26 15,-3-5-20-15,-3-4-60 16,0 0 246-16,3 0-596 16,6 2 245-16</inkml:trace>
  <inkml:trace contextRef="#ctx0" brushRef="#br0" timeOffset="51527.6412">7757 7686 1121 0,'28'-14'387'16,"-7"2"59"-16,6-2-270 15,-2 2-74-15,-2-2-10 0,-4 2-37 16,-2-1-7-16,-5 2-25 15,-9-2-8-15,-4 5-9 16,-6 2 1-16,-8 4-1 16,-10 6 3-16,-4 8-3 15,-5 9 5-15,0 4-1 16,3 11-4-16,9-1-2 16,4 8 1-16,12-5-3 0,12 5 0 15,7-10-4-15,11-2 1 16,9-11-9-16,7-5-105 15,-7-13 224-15,7-7-612 16,-3-13 177-16</inkml:trace>
  <inkml:trace contextRef="#ctx0" brushRef="#br0" timeOffset="51989.7316">8375 7563 1138 0,'12'-24'446'0,"-7"-1"29"16,-4 9-313-16,-2 4-16 15,-6 6-69-15,-8 5-2 16,-6 6-17-16,-13 12 1 16,-4 7-30-16,-9 14-5 15,2 4-16-15,0 14-1 16,9-2-4-16,6 5 3 16,16-11-11-16,15-5 4 15,16-18 3-15,19-14 2 16,9-21-10-16,15-24 11 15,-1-17-3-15,8-25-1 16,-6-8-7-16,8-22 8 0,-10 3-4 16,3-21 2-16,-11 11-2 0,-6-13 1 15,-15 22 4-15,-4 17 5 16,-16 35 7-16,-13 32-5 16,-11 42 6-16,-18 43 0 15,-12 14-9-15,-13 43-7 16,5-1 1-16,2 13 3 15,16-23-2-15,9 5-108 16,16-37-419-16,0-16-29 16,0-27-246-16</inkml:trace>
  <inkml:trace contextRef="#ctx0" brushRef="#br0" timeOffset="53060.6954">9177 7547 644 0,'-2'-12'337'16,"-9"14"-10"-16,-6 13-109 16,-2 8-135-16,-10 12-4 15,2 4-33-15,0 11-10 16,6-2-18-16,7 2-4 15,13-11-4-15,10-3-5 16,10-17-1-16,9-13 7 16,7-10-1-16,6-16-10 15,0-12-1-15,6-16 2 16,-7-2-1-16,3-8 0 16,-6 7 4-16,-4 6 4 15,-10 18-6-15,-9 9 3 16,-13 16-5-16,-11 16 7 15,-7 11 4-15,-9 16 2 16,2 4-3-16,-1 11 2 16,6-5-3-16,3 3-8 0,9-11 4 15,7-1-27 1,7-15-28-16,9-4-338 0,6-13 77 0</inkml:trace>
  <inkml:trace contextRef="#ctx0" brushRef="#br0" timeOffset="53394.0167">9788 7644 505 0,'4'-32'500'0,"-12"5"-118"16,-12 8 9-16,-9 5-280 15,-2 9-50-15,-2 4-11 16,4 3-23-16,2 2-15 16,10 5-7-16,5 3 8 15,9 3-2-15,5 7-6 16,8 6 0-16,6 7-2 15,2 0-2-15,4 9-2 16,-4-5 6-16,-1 1-1 16,-11-10 0-16,-4 3 3 0,-12-10 4 15,-7-3 1 1,-5-2 6-16,-7-3 6 0,-1-7-6 16,0-7-1-1,5-6-6-15,3-7-3 0,12-4-28 16,10-9-61-1,11 2-42-15,17-4-319 0,8 0 32 16</inkml:trace>
  <inkml:trace contextRef="#ctx0" brushRef="#br0" timeOffset="53695.5835">10103 7629 923 0,'48'-11'333'16,"-25"4"59"-16,-8 4-186 15,-13 3-76-15,-6 4 1 16,-11 3-22-16,-11 4-15 15,-7 3-45-15,-11 7-5 16,-2 4-10-16,-3 6-8 16,10 0-11-16,5 3 0 15,15-7-9-15,9-4-8 16,14-9 0-16,11-8 5 16,9-10-2-16,15-7 0 15,2-8-3-15,6-7 1 16,-5-2 0-16,1-8 1 15,-12 5 0-15,-4 2 6 0,-10 10 0 16,-9 8-8-16,-9 13-4 16,-8 11 6-16,-4 12-2 15,-7 10-8-15,2 4-9 16,1 11-83-16,5-7-34 16,5-4-365-16,11-7 35 15</inkml:trace>
  <inkml:trace contextRef="#ctx0" brushRef="#br0" timeOffset="54162.7948">10521 7712 821 0,'37'-37'499'15,"-16"6"-47"-15,-7 2-135 16,-7 11-195-16,-8 6-24 16,-10 8-49-16,-13 9-8 15,-6 8-10-15,-14 10-1 16,-2 7-15-16,-5 18-8 15,10 3-1-15,-1 5 2 16,17-4-6-16,9-5 1 16,10-18 4-16,12-12-1 15,8-14-5-15,12-12-2 16,7-9-6-16,12-16 5 16,2-7-4-16,7-8 6 15,-7 0 4-15,1-6 3 16,-12 12 16-16,-2 4 17 15,-10 14 3-15,-3 9 3 16,-10 14 1-16,-5 15-20 0,-9 18-15 16,-9 25-7-16,-7 7-1 15,-14 20-2-15,-4 0 0 16,-15 12 0-16,-2-14-1 16,-6 12-3-16,10-17 0 0,-1-4 5 15,15-19-4-15,5-11 3 16,9-25-2-16,1-14 3 15,6-15-34-15,0-26-137 16,6-16-365-16,10-10-21 16,6 0-255-16</inkml:trace>
  <inkml:trace contextRef="#ctx0" brushRef="#br0" timeOffset="54650.6994">10935 7805 734 0,'20'-9'529'0,"-3"-7"-89"16,5-8-53-1,2 1-283-15,5-3 2 0,1 1-41 16,0-5 4-16,-5 3-16 15,1-3-8-15,-9 5-24 16,-7 1-6-16,-10 7-1 16,-10 6 8-16,-7 9-2 15,-13 11 5-15,-4 8 1 0,-13 15-6 16,0 8-11-16,-6 14 4 16,11 0 0-16,4 6-3 15,20-12 0-15,16-2-5 16,17-18-5-16,18-7-1 15,10-13 7-15,15-10-3 16,2-11 3-16,10-12-87 16,-14-12-7-16,0-11-469 15,-14-2 64-15</inkml:trace>
  <inkml:trace contextRef="#ctx0" brushRef="#br0" timeOffset="55480.1894">12278 7619 961 0,'-10'-5'381'0,"-8"-1"22"16,-9 1-226-16,-5 2-61 16,-2-2-40-16,-4 3 2 15,3 3-13-15,-5 6-12 16,6 6-21-16,-3 10 0 16,9 5-11-16,3 16-6 15,12 0-6-15,12 6 3 16,14-10-9-16,13-7 2 15,11-20 5-15,13-16-7 16,-1-16 0-16,5-15 0 16,-10-6 0-16,-5-5-3 15,-16 9 7-15,-13-3 0 0,-16 12-1 16,-16 1 2-16,-8 10-4 0,-10 9-60 16,-2 12-40-16,-3 17-73 15,5 15-166-15,-5 23-162 16,12 8-16-16</inkml:trace>
  <inkml:trace contextRef="#ctx0" brushRef="#br0" timeOffset="55776.933">12393 8191 974 0,'29'-34'369'15,"-7"-9"47"-15,3-19-232 16,-5-3-81-16,-1-24 0 15,-5-1-21-15,-5-21-5 16,-8 7-19-16,-7-17-1 16,-2 22-25-16,-3 1-13 15,1 26-16-15,6 11-1 16,4 29 2-16,4 11-5 0,2 15 3 16,6 12 2-16,2 7 3 15,7 7-8-15,4 3 5 16,10 7-2-16,3-2 0 15,9 7-121-15,-5-2-25 16,2 11-355-16,-11-1-12 0</inkml:trace>
  <inkml:trace contextRef="#ctx0" brushRef="#br0" timeOffset="56150.9387">12401 7867 1143 0,'-15'5'363'0,"20"3"85"15,15-8-308-15,18-9 11 16,8-8-44-16,15-3-20 16,0-1-22-16,17 1 7 15,-9 7-117-15,-7 0-462 16,-20 5 156-16</inkml:trace>
  <inkml:trace contextRef="#ctx0" brushRef="#br0" timeOffset="59659.4166">13698 7600 1163 0,'-38'38'396'15,"9"-4"112"-15,10-1-277 16,13-13-33-16,17-8-26 15,14-19-69-15,26-23-41 16,11-18-54-16,25-22-6 16,-2-7 6-16,14-13-7 15,-15 12 0-15,-1 6 2 16,-22 23 3-16,-8 13-9 16,-23 23 3-16,-16 18 5 15,-17 18-7-15,-20 21 1 16,-12 11 0-16,-14 21-8 15,-1 2-29-15,-1 6-49 16,18-13-44-16,10-2-87 16,17-23 4-16,13-10-325 15,11-23 80-15</inkml:trace>
  <inkml:trace contextRef="#ctx0" brushRef="#br0" timeOffset="59959.487">14818 7239 927 0,'-22'-23'318'0,"-8"4"34"0,-5 10-275 16,-10 6 2-16,2 5-47 0,-4 10 39 15,7 6 14-15,5 10 16 16,13 5 4-16,9 13-9 16,12 1-50-16,10 11-14 15,7-1-21-15,10 5-3 16,-1-6-8-16,-2 7 8 15,-8-10-2-15,-8 2 4 16,-9-11-8-16,-11-3 6 16,-3-14-3-16,-6-11-2 15,-1-11-2-15,-6-17 5 16,1-16-21-16,-5-25-99 16,5-14-365-16,5-22 74 15</inkml:trace>
  <inkml:trace contextRef="#ctx0" brushRef="#br0" timeOffset="60092.6338">14525 7220 817 0,'40'-16'561'0,"-5"6"-43"16,11 2-97-16,0 2-198 15,12 5-41-15,-4 1-99 16,15 2-23-16,-4 3-28 0,13-1-169 16,-6-2-441-16,1-5 112 15</inkml:trace>
  <inkml:trace contextRef="#ctx0" brushRef="#br0" timeOffset="60959.2888">16004 7164 1110 0,'-18'10'392'15,"-17"17"49"-15,-18 24-266 16,-9 6-71-16,-19 26-1 15,3 1-24-15,-7 12 9 16,12-14-29-16,9 3-8 16,21-25-22-16,9-7-12 15,17-21-23-15,10-8-31 16,10-18-73-16,8-16-423 16,9-19 82-16</inkml:trace>
  <inkml:trace contextRef="#ctx0" brushRef="#br0" timeOffset="61225.5733">15644 7023 675 0,'-28'-3'449'0,"-2"6"-66"16,-3 6-54-16,5 4-211 15,0 6 12-15,10 0-35 16,3 5 4-16,10-1-34 0,9 1-13 15,7-8-33-15,9-5-7 16,3-8-11-16,8-10 2 16,-3-7-1-16,-2-8-1 15,-7-2-1-15,-7-4 1 16,-9 5-2-16,-10-1-1 16,-5 2-8-16,-4 7-68 15,-1 13-32-15,-4 10-376 16,5 15 43-16</inkml:trace>
  <inkml:trace contextRef="#ctx0" brushRef="#br0" timeOffset="61642.7777">16144 7970 999 0,'-5'-26'401'0,"-4"0"43"16,-2 5-265-16,-4 6-4 15,-2 7-50-15,-6 7-20 16,1 4-24-16,-4 8-13 15,1 5-25-15,-1 10-7 16,6 3-7-16,2 9 5 16,9-1-9-16,8-2-3 15,10-13-9-15,13-10-8 16,4-14-6-16,10-13 2 16,-2-9 2-16,0-12 0 15,-7 0-4-15,-9-2 6 16,-11 6-6-16,-11 2-2 15,-10 9 1-15,-13 4-98 16,-5 7-59-16,-6 0-397 16,4 6 12-16</inkml:trace>
  <inkml:trace contextRef="#ctx0" brushRef="#br0" timeOffset="62125.6197">16665 7571 1148 0,'-35'7'457'16,"10"3"47"-1,15-1-294-15,17 1-58 16,13-5-39-16,17 0-9 16,7-3-21-16,15-3-2 15,1-3-34-15,16-3-9 16,-3-1-13-16,13-1-153 0,-3 7-463 15,1-1 119 1</inkml:trace>
  <inkml:trace contextRef="#ctx0" brushRef="#br0" timeOffset="63011.7854">18353 7199 1147 0,'18'-20'379'0,"-2"5"88"16,-6 9-297-16,-11 10-1 15,-14 14-41-15,-18 20-12 16,-7 9-42-16,-14 17-25 15,-4 0-28-15,-8 14-12 16,10-13-5-16,2 9 4 16,17-13-5-16,10 0-4 15,19-18 1-15,13-3 2 16,12-13-4-16,14-11-5 16,10-9 5-16,13-9-2 15,1-11-7-15,11-10-53 16,-9-5-68-16,1-10-414 15,-9 1 60-15</inkml:trace>
  <inkml:trace contextRef="#ctx0" brushRef="#br0" timeOffset="63191.1889">18532 7498 1096 0,'-27'1'427'0,"-2"9"42"16,-4 9-249-16,0 5-83 15,-7 12-14-15,3 6-49 16,-5 8-10-16,5 0-30 16,-4 6-17-16,9-4-14 15,1 0-5-15,12-9-10 0,6-7-119 16,14-13 418-16,11-12-821 16,12-11 298-16</inkml:trace>
  <inkml:trace contextRef="#ctx0" brushRef="#br0" timeOffset="63579.2825">18995 7331 1299 0,'25'-41'469'0,"-9"0"42"16,-9 12-341-16,-12 9-23 15,-13 9-65-15,-13 16-16 16,-7 13-6-16,-13 17-24 0,2 9-25 15,-10 17-8-15,6 1 3 16,-6 14-1-16,10-8-1 16,0 4 1-16,17-12-1 15,10-2-4-15,19-17-5 16,14-7 1-16,15-9 1 16,14-9 0-16,6-12 2 15,13-9 3-15,0-8-3 0,9-19-2 16,-7-8-1-1,7-15 3-15,-9-4 0 16,-5-15 4-16,-14 9 2 16,-9-10 9-16,-16 11-4 0,-14-6 3 15,-9 15 0-15,-14 5-8 16,-6 19-7-16,-19 20-37 16,-3 26-37-16,-13 24-510 15,6 14 127-15</inkml:trace>
  <inkml:trace contextRef="#ctx0" brushRef="#br0" timeOffset="63952.9518">19867 7452 1182 0,'2'13'398'0,"-15"2"78"15,-6 8-328-15,-15 15 9 16,-6 2-53-16,-14 13-14 16,1-1-32-16,-5 5-14 15,8-9-30-15,0 10-14 16,12-13-5-16,4-2-138 16,10-10-175-16,8-4-218 15,10-19-116-15</inkml:trace>
  <inkml:trace contextRef="#ctx0" brushRef="#br0" timeOffset="64272.6931">19600 7008 948 0,'-17'13'347'16,"0"4"43"-16,6 2-257 16,2 1-14-16,1 0-47 0,7 1-5 15,2-5-20-15,4-3-3 16,3-8-20-16,3-6-11 16,2-3-8-16,3-7 0 15,-3-1-6-15,-3-7 2 16,-1 2 4-16,-6-4-8 15,-3 1 5-15,-5 4-15 16,-2 8-38-16,-7 11 135 16,2 8-526-16,-8 18 182 15</inkml:trace>
  <inkml:trace contextRef="#ctx0" brushRef="#br0" timeOffset="64761.5013">19905 8079 1094 0,'2'-11'351'0,"-2"-3"54"15,1 0-295-15,-1 1-55 16,-2 3-16-16,-5 5-9 16,0 8 8-16,-3 4 4 15,-2 4-16-15,-1 6 7 16,3 1 1-16,3-1-11 15,5-3-5-15,5-3 7 16,6-4-16-16,9-3-6 16,1-3 2-16,7-7-3 15,-1-2 1-15,2-2-1 16,-9-3-1-16,-4-1-1 16,-8 5 15-16,-9-1 15 15,-4 2 11-15,-5-1-2 16,-2 5 2-16,-2 2-9 15,3 3-20-15,-1 6-108 16,5 1-25-16,2 6-390 16,2-2 19-16</inkml:trace>
  <inkml:trace contextRef="#ctx0" brushRef="#br0" timeOffset="69807.8131">3490 8912 1055 0,'9'-48'380'0,"1"-1"113"15,-1 11-273-15,-1 3-1 16,-6 13-41-16,-5 10-18 16,-7 12-67-16,-8 16-31 15,-4 13-28-15,-9 22-13 16,0 9-22-16,-7 23-1 16,1 0 3-16,3 13 0 15,9-12 12-15,7 4 6 16,13-19-2-16,17-6-1 15,9-16-1-15,14-11-13 16,7-14-4-16,15-9-7 16,1-11-21-16,16-11-103 15,1-6-72-15,19-7-391 16,-7 4 8-16</inkml:trace>
  <inkml:trace contextRef="#ctx0" brushRef="#br0" timeOffset="70224.3469">4283 9249 1056 0,'-16'0'353'0,"2"-1"105"16,5 1-272-16,6 1-8 16,7 1-16-16,9 7 9 15,5 0-40-15,9 4-14 16,1 3-25-16,1 2-23 15,-4 0-37-15,-6 9-10 16,-12 1-14-16,-13 9-6 16,-11 3 3-16,-13 9 4 15,-8-6-4-15,-7 6 5 16,5-10-6-16,-2-2-43 16,9-12-28-16,5-3-120 15,11-10-54-15,7-9-372 16,5-15 31-16</inkml:trace>
  <inkml:trace contextRef="#ctx0" brushRef="#br0" timeOffset="75706.692">5340 9984 1025 0,'-12'-28'312'0,"-2"-29"74"16,5-11-292-16,5-29-6 16,4-8-28-16,3-24 5 15,1 6-16-15,8-7 4 16,0 24-11-16,4 8 3 15,1 31-13-15,3 15 3 16,0 25-5-16,5 9-3 16,1 15-13-16,11 8-1 15,3 6-9-15,12 5 0 16,1 4-2-16,7 6-73 16,-12 3-53-16,-2 8-350 15,-18-4 22-15</inkml:trace>
  <inkml:trace contextRef="#ctx0" brushRef="#br0" timeOffset="75887.4276">5173 9428 1236 0,'-57'20'378'16,"15"-1"92"-16,19-1-336 15,20-6-51-15,18-1-23 16,11-2-34-16,28-3-17 15,11-4 1-15,21-8-96 16,-3-4-34-16,12-2-361 16,-19 0 14-16</inkml:trace>
  <inkml:trace contextRef="#ctx0" brushRef="#br0" timeOffset="76206.2612">5749 9407 1076 0,'-51'17'364'16,"1"1"62"-16,1 4-278 15,11-4-63-15,8 8-12 16,9-2-37-16,7 9-2 16,8 0-5-16,10 6-5 15,3-7-5-15,8 0-9 16,3-9 0-16,11-5-6 16,0-9 0-16,9-8-1 15,-1-8 3-15,4-10-3 16,-10-5-1-16,-3-10-4 15,-14-1 5-15,-11-5 0 16,-11 5 4-16,-14 2-4 16,-5 11 6-16,-11 10-7 0,1 12 3 15,-4 14-38-15,11 6-21 16,5 7-82-16,11 1-340 16,10-2 62-16</inkml:trace>
  <inkml:trace contextRef="#ctx0" brushRef="#br0" timeOffset="76378.7054">6009 9392 574 0,'7'-19'488'0,"-7"10"-80"16,-7 11-36-16,-6 13-237 16,-2 8-48-16,-2 12-22 15,3 3-38-15,2 11-15 16,7-5-6-16,5 1-11 15,6-8-33-15,5-1-73 16,0-11-322-16,2-8 47 16</inkml:trace>
  <inkml:trace contextRef="#ctx0" brushRef="#br0" timeOffset="76739.844">6052 9510 1006 0,'-3'-3'339'0,"1"4"49"0,3 2-287 16,6-1-17-16,6 2-46 16,9-2-21-16,8-6-4 0,14-3-5 15,3-4-2-15,9-3-5 16,-3 1 2 0,7-2-24-16,-9 2-6 0,2 1-9 15,-10 4 7-15,-4 1 2 16,-15 3 19-16,-9 4 10 15,-10 2 9-15,-11 4 12 16,-7 1 5-16,-9 1 16 16,-4 0 12-16,-10 2 8 15,0 0-6-15,-1 3-10 16,6 1-12-16,4 8-14 16,8 0-13-16,4 7-9 15,9-3 2-15,9 4-46 16,7-8-44-16,10-4-363 15,7-12 61-15</inkml:trace>
  <inkml:trace contextRef="#ctx0" brushRef="#br0" timeOffset="77076.1093">6912 9505 1060 0,'4'-12'371'0,"-7"2"59"16,-6 2-227-16,-3 3-63 15,-6 1-4-15,-4 5-34 16,-7 6-11-16,1 5-50 16,-6 10-17-16,3 7-15 0,-4 7-5 15,7 4-1-15,5 0-2 16,8-10 1-16,15-4-4 16,13-12 5-16,15-11-7 15,5-13 3-15,11-10-3 16,-5-8 3-16,5-9-8 15,-9 4 11-15,0-4-7 16,-11 8 4-16,-4 4-5 16,-10 10 0-16,-10 9-22 15,-8 10-9-15,-5 11-43 16,-5 7-10-16,-1 8-33 16,1 0-33-16,7 0-324 15,10-10 99-15</inkml:trace>
  <inkml:trace contextRef="#ctx0" brushRef="#br0" timeOffset="77407.664">7334 9458 975 0,'3'-16'326'16,"-9"2"67"-16,-9 6-276 16,-6 8-4-16,-7 8-41 15,-9 6-5-15,0 6-23 0,-3 7-6 16,5 0-6-16,4 5-5 15,14-3-9-15,9 1-3 16,9-6-5-16,11 1-7 16,8-5-2-16,7 0-5 15,-3-7 5-15,1 1-2 16,-6-3 5-16,-9 1-1 16,-11-2 3-16,-4 6-7 15,-11-2 4-15,-10 2-3 16,-4-5-1-16,-5 0-4 15,-3-10-17-15,3-9-46 16,8-12-43-16,-1-13-341 16,10-13 59-16</inkml:trace>
  <inkml:trace contextRef="#ctx0" brushRef="#br0" timeOffset="77639.7133">7621 8617 1004 0,'29'-21'264'16,"-11"21"94"-16,-10 18-279 15,-11 24 32-15,-12 12-6 16,-11 29 27-16,-4-2-11 16,-5 24-16-16,5-7-34 0,3 16-19 15,8-20-38-15,5 9-9 16,8-25-6-16,2-2-44 15,7-22-35-15,-2-7 59 16,-2-22-464-16,-6-19 141 16</inkml:trace>
  <inkml:trace contextRef="#ctx0" brushRef="#br0" timeOffset="77812.6661">7382 9379 1278 0,'0'3'448'16,"4"3"49"-16,6 5-340 16,10 1-84-16,12 4-39 15,6-1-28-15,17 1 7 0,3-3-44 16,5-3-111-16,-6-1-356 16,3-4 36-16</inkml:trace>
  <inkml:trace contextRef="#ctx0" brushRef="#br0" timeOffset="78173.1862">7839 9552 1045 0,'-3'10'394'0,"3"3"54"16,7-7-282-16,5 0-16 15,4-5-53-15,1-4-22 16,2-6-22-16,5-6-13 16,-4-3-19-16,-1-2-8 15,-3 1 0-15,-8 1-2 16,-9 4 7-16,-10 1 1 16,-7 5 4-16,-8 0-10 15,-2 7-6-15,-8 6 1 16,2 5-8-16,-5 12 2 15,8 6 2-15,2 5-3 16,10-1-5-16,11 4-30 16,13-7-31-16,9 0-67 0,8-9-23 15,10-1-32-15,1-6-302 16,4-8 102-16</inkml:trace>
  <inkml:trace contextRef="#ctx0" brushRef="#br0" timeOffset="78574.6704">8317 9500 832 0,'25'-31'437'16,"-11"9"-18"-16,-4 5-144 16,-8 7-142-16,-8 3-8 15,-5 7-36-15,-11 7-8 16,-3 5-17-16,-9 10-18 16,2 5-16-16,-10 15-7 15,3 2-4-15,-4 13-8 16,10-2-3-16,4 5-6 15,14-10-3-15,18-11-5 16,20-19 5-16,21-25-8 16,10-24 2-16,17-27 0 15,-8-14 6-15,9-22-1 16,-10 1 5-16,6-12-6 16,-12 2 8-16,7-16 11 15,-15 11 7-15,-4 0 18 16,-18 21 19-16,-7 20 26 15,-17 37 6-15,-13 30-2 0,-14 31-13 16,-14 34-17-16,-8 19-31 16,-13 32-17-16,0 1-3 15,7 18-8-15,17-23-7 16,11-5-87-16,19-30-99 16,13-3-443-16,-1-29 31 15</inkml:trace>
  <inkml:trace contextRef="#ctx0" brushRef="#br0" timeOffset="79541.3119">9162 9600 584 0,'26'-74'361'0,"-5"3"5"15,-6 25-148-15,-5 13-21 16,-8 29-66-16,-8 23-4 16,-4 18-50-16,-3 24-4 15,-2 7-20-15,0 16-16 16,1-4-26-16,2 9-7 15,2-13 1-15,8 5-33 16,2-19-36-16,1-6-387 16,4-20 90-16</inkml:trace>
  <inkml:trace contextRef="#ctx0" brushRef="#br0" timeOffset="79839.2924">9103 9497 1001 0,'-4'-5'381'0,"6"-7"57"16,7-1-258-16,12-9-13 15,4-2-49-15,11-1-14 16,-1 0-32-16,6 4-20 16,0 9-33-16,4 8-5 15,-9 8-11-15,-2 11-6 16,-11 6 8-16,-13 11 4 15,-15 3 7-15,-16 11 1 16,-7 2 4-16,-11 9-3 16,1-8-6-16,-5 2-8 15,10-15-5-15,-2-8-4 16,11-13-9-16,3-5-22 16,11-9-39-16,9-7-95 15,9-2-353-15,14-16 52 16</inkml:trace>
  <inkml:trace contextRef="#ctx0" brushRef="#br0" timeOffset="80009.6245">9711 9345 1105 0,'-13'27'343'16,"-5"6"57"-16,-1 4-320 15,-1 13-8-15,1-5-52 0,2 5-5 16,9-8-6-16,4-2-4 15,7-13-27-15,5-3-260 16,4-10-128-16,3-13-70 16</inkml:trace>
  <inkml:trace contextRef="#ctx0" brushRef="#br0" timeOffset="80472.7035">9832 9494 974 0,'0'13'361'16,"1"-2"36"-16,5 1-235 16,5-4-79-16,10-4-14 15,7-1-28-15,11-8 0 0,1-4-11 16,4-5-3-16,-5-1-14 16,-1-2-1-16,-11 3-3 15,-6 0-3-15,-9 2 4 16,-6 3 11-16,-7 2 5 15,-9-1 4-15,-8 5 1 16,-9 3 1-16,-6 4-7 16,-6 9-13-16,2 8-3 15,-1 11-5-15,8 5-3 16,6 6-3-16,11-3 7 16,10 2-4-16,11-11 6 0,16-6-8 15,9-11 6-15,10-10-3 16,3-9 0-16,2-10-6 15,-8-4 11-15,-3-8-9 16,-12-1-1-16,-6-6 10 16,-9 5 2-16,-9-3-8 15,-6 7 11-15,-13 1-5 16,-1 10-6-16,-11 9-36 16,2 12-19-16,-9 13-82 15,4 6-360-15,-4 6 75 16</inkml:trace>
  <inkml:trace contextRef="#ctx0" brushRef="#br0" timeOffset="81206.2223">10604 9505 1215 0,'14'-25'406'15,"-9"1"60"-15,-7 8-328 16,-9 4-13-16,-5 9-50 15,-13 10-4-15,-3 10-6 16,-10 16-18-16,2 7-16 0,-1 9-14 16,12-3-4-16,6 0-15 15,15-11 4-15,15-6-8 16,10-15 7-16,19-14-8 16,7-13 6-16,13-22-5 15,-1-7 7-15,7-22-4 16,-7-3 7-16,-5-16-8 15,-8 8 3-15,-1-14 5 16,-13 12 6-16,-7 6 0 16,-6 21 9-16,-11 13 12 15,-11 29 3-15,-9 26-8 16,-5 19 0-16,-4 23-2 16,-4 8-16-16,-5 19-12 15,6-7 6-15,-2 7 1 16,8-14-5-16,8 0-1 15,14-23 6-15,11-7-7 16,9-21-2-16,8-13 3 0,0-11 1 16,6-17 0-16,0-5-1 15,4-13 0-15,-6-1 1 16,4-7 0-16,-8 10 2 16,-4 1-1-16,-10 12 5 15,-4 10 2-15,-9 9-1 16,-7 12 0-16,-3 10-1 15,-10 14-2-15,-5 8 1 0,-1 9-2 16,3-1 0-16,5 2 3 16,11-12 0-16,11-6-9 15,9-12 2-15,10-12-2 16,5-10-2-16,9-12 4 16,-4-7 5-16,4-14-5 15,-7 0 4-15,2-13-3 16,-10 5 0-16,1-1-2 15,-7 11 5-15,-2 5-3 16,-9 13 3-16,-7 10 0 16,-6 10 3-16,-5 9-3 15,-3 7 3-15,-1 6-24 16,1 3-30-16,3 3-114 16,4-8-49-16,4 1-355 0,9-9 16 15</inkml:trace>
  <inkml:trace contextRef="#ctx0" brushRef="#br0" timeOffset="81472.17">11469 9564 1139 0,'22'-29'435'16,"-7"1"41"-16,-8 10-314 16,-7 8-18-16,-4 8-74 15,-11 8-5-15,-2 9-20 0,-13 12-2 16,0 5-20-16,-8 12-3 15,2 0-8-15,3 5-9 16,10-1-3-16,9-1-4 16,13-8 3-16,16-7-72 15,15-12-32-15,24-26-69 16,8-19-25-16,17-28-58 16,-1-14-200-16,18-27 79 15</inkml:trace>
  <inkml:trace contextRef="#ctx0" brushRef="#br0" timeOffset="81972.7881">12139 9044 946 0,'60'-132'410'16,"-22"23"29"-16,-9 7-226 16,-15 31-92-16,-14 21 4 15,-13 30-45-15,-17 26-3 0,-7 23-1 16,-11 27 5 0,-2 13-29-16,-10 27-19 0,6 3-5 15,-10 23-13-15,10-3-5 16,-1 17-7-16,13-16 1 15,12 5-8-15,17-30-2 16,8-7-31-16,8-31-30 16,10-15-53-16,1-27-23 15,4-20-44-15,-1-18 5 16,-1-21-16-16,-8-9-95 0,-6-16-104 16,-5 6-4-16,-7-4-63 15,-2 15 523-15,-2 14 343 16,4 25-1-16,-8 15 7 15,2 16-127-15,-1 12-17 16,4 3-56-16,4 4-25 16,13-8-53-16,13-1-36 15,8-11-59-15,16-7-21 16,6-8-12-16,10-13 1 16,-3-6 0-16,4-11 1 15,-13-2-1-15,-1-2 2 16,-14 6-3-16,-3 4-4 15,-9 10 2-15,-6 9-6 16,-7 8 9-16,-5 10-6 16,-5 7 6-16,-4 6-11 0,2 1 8 15,0 2-32-15,4-7-16 16,5-3-73-16,4-13-24 16,6-12-64-16,3-13 0 15,5-15-283-15,0-5 100 16</inkml:trace>
  <inkml:trace contextRef="#ctx0" brushRef="#br0" timeOffset="82072.2735">12440 9086 1047 0,'9'-36'469'0,"-9"13"-2"15,-6 15-296-15,-3 10-44 16,-4 10-124-16,-2 12-106 16,-2 6-364-16,-4 2 66 15</inkml:trace>
  <inkml:trace contextRef="#ctx0" brushRef="#br0" timeOffset="82439.8249">12506 9429 1032 0,'0'-3'322'0,"-4"2"58"15,1 3-284-15,-9 4-14 0,-5 4-28 16,-9 7 14-16,-4 2 10 15,-3 5 22-15,3 1-5 16,6 5-5-16,9-3-17 16,8 4-18-16,10-4-34 15,11-2-6-15,6-7-9 16,11-3-9-16,1-9 5 16,7-8-3-16,-4-9 4 15,2-9 0-15,-11-6 15 16,2-9-1-16,-9 1 8 0,-7-4-4 15,-7 5 6-15,-10-4-6 16,-6 9-3-16,-7 5-18 16,-5 12-14-16,-10 9-45 15,2 17-43-15,-5 11-67 16,4 5-16-16,4 2-338 16,13-4 82-16</inkml:trace>
  <inkml:trace contextRef="#ctx0" brushRef="#br0" timeOffset="82805.9886">12779 9436 1066 0,'12'-10'415'0,"-4"2"16"0,-3 4-284 16,-1 8-48-1,-4 5-51-15,-6 8-19 0,-3 4 4 16,-5 9-3-16,0 1-15 15,0 5-9-15,6-2 3 16,5 2-9-16,7-8 2 16,7-3-5-16,7-7 4 15,12-12-6-15,7-6 5 0,7-9-6 16,1-6 5-16,4-4 9 16,-8 0 26-16,-1-2 34 15,-7 6 16-15,0 2 17 16,-10 6-2-16,-1 3-22 15,-10 5-35-15,-1 7-10 16,-7 6-16-16,-4 11-21 16,-3 2-24-16,0 8-82 15,1-5-67-15,3 10-400 16,6-8 44-16</inkml:trace>
  <inkml:trace contextRef="#ctx0" brushRef="#br0" timeOffset="83574.5099">14567 8807 907 0,'21'-12'253'0,"-11"8"105"15,-12 9-245-15,-16 10-7 16,-9 6-14-16,-18 16 7 16,-7 3-29-16,-24 18 7 15,1 7 3-15,-10 21 22 16,11 3-14-16,2 15-8 15,30-10-25-15,12 8-13 16,19-21-24-16,15-6-10 16,13-18-1-16,14-5-55 15,7-18-46-15,13-3-420 16,-5-10 76-16</inkml:trace>
  <inkml:trace contextRef="#ctx0" brushRef="#br0" timeOffset="83905.7176">14577 9437 1101 0,'-6'-9'345'16,"0"6"66"-16,0 6-288 15,2 8-53-15,0 7-12 16,-1 10-22-16,2 10-9 15,-1 0-16-15,3 6-4 16,1-3-6-16,2 2-7 16,-1-10 16-16,5 2 1 15,0-10 2-15,7-5-1 16,3-11 5-16,13-13-5 16,2-12 4-16,13-13 6 15,2-9 8-15,6-15 4 16,-9 5 0-16,5-4-3 15,-14 9-9-15,-1 8-26 16,-9 12-45-16,-5 9-79 16,-5 12-365-16,-1 7 60 15</inkml:trace>
  <inkml:trace contextRef="#ctx0" brushRef="#br0" timeOffset="84457.5021">15012 9557 607 0,'3'-41'354'0,"1"5"-3"16,-1 8-89 0,0 12-83-16,-5 12-26 15,-1 12-45-15,-6 16-24 16,-2 8-36-16,0 18-21 0,2 2-9 15,-1 4-7-15,6-6 4 16,5-2 2-16,5-17-1 16,6-9 0-16,6-9 7 0,7-13-9 15,0-9 0-15,11-9-2 16,-1-4 3-16,11-14-73 16,-4 2-405-16,13-14 111 15</inkml:trace>
  <inkml:trace contextRef="#ctx0" brushRef="#br0" timeOffset="85138.9992">15728 9576 996 0,'-31'14'315'0,"4"3"68"15,16 0-278-15,7 2-2 16,10-2-33-16,13-1-8 16,13-4-12-16,8-8-1 15,1-7-11-15,7-12 6 16,-9-6 10-16,-2-9-1 15,-12 2-4-15,-4 0 5 16,-13 6-10-16,-9 2-5 16,-12 7-3-16,-12 8-4 15,-9 3-4-15,-17 15-10 16,-4 9-8-16,-5 11-7 16,7 4 0-16,7 9-7 15,20-8 4-15,14-3-29 0,17-11-22 16,14-3-66-16,15-9-20 15,19-9-73-15,3-5-4 0,11-9-260 16,-2-5 76-16</inkml:trace>
  <inkml:trace contextRef="#ctx0" brushRef="#br0" timeOffset="85471.9563">16235 9596 935 0,'43'-31'408'0,"-14"1"40"16,-19 10-227-16,-10 3-2 15,-10 9-64-15,-16 7-21 16,-7 7-36-16,-12 10-32 15,-3 6-35-15,-6 12-9 16,9 4-4-16,-1 7-10 16,15-4-2-16,2 2-4 15,14-9-1-15,11-4-4 16,12-12 3-16,12-10 2 16,13-11-1-16,9-14-9 15,5-6 2-15,7-10-9 0,-5-2 0 16,-1-7-1-16,-10 9 6 15,-10-3 2-15,-9 13 12 16,-9 6-4-16,-9 15 1 16,-9 9 4-16,0 11 2 15,-7 10-10-15,-2 4 1 16,0 9-12-16,7-1-13 0,4 2-52 16,11-5-41-16,13-6 400 15,5-12-805-15,14-18 370 16</inkml:trace>
  <inkml:trace contextRef="#ctx0" brushRef="#br0" timeOffset="85705.4361">16878 9107 831 0,'60'-127'431'16,"-17"26"-5"-16,0 16-142 16,-17 38-136-16,-9 26-15 15,-18 33-21-15,-16 24-14 16,-13 20-29-16,-12 27-8 15,0 8-23-15,-10 24-18 16,7-3-15-16,-8 16-4 16,7-14 4-16,1 7-13 0,10-24-19 15,6-5-66-15,14-28-38 16,6-11-66-16,5-29-8 16,-2-15-302-16,0-23 108 15</inkml:trace>
  <inkml:trace contextRef="#ctx0" brushRef="#br0" timeOffset="86738.6463">16564 9503 867 0,'0'-28'370'0,"-6"16"59"16,0 19-211-16,-1 17-16 15,4 8-49-15,4 9-41 16,6-1-50-16,10-1-25 16,6-12-27-16,11-8-12 15,1-14 3-15,8-19-4 16,-2-14-4-16,9-19-3 15,-5-12-3-15,7-21 4 16,-1-2 6-16,10-20-3 16,-7 1 4-16,8-6 11 15,-10 20 5-15,-12 14 14 16,-13 33 14-16,-16 35 7 16,-20 32 6-16,-20 27-7 15,-5 19-14-15,-16 24-8 16,4 1-2-16,-5 17-14 15,13-11 5-15,5-1-7 16,13-20 1-16,8-10-10 0,12-28 5 16,7-14-11-16,6-17 3 15,8-19 3-15,4-10-2 16,7-9 2-16,-4-2 4 16,2-8-5-16,-5 10-3 15,-6 3 2-15,-7 10-2 16,-4 6-3-16,-7 10 7 0,-2 5-21 15,-3 2 0-15,0 3-12 16,0-3-2-16,2 1-41 16,1 0-4-16,4 1-60 15,1-2-1-15,1 4-35 16,4-1 27-16,4 1-4 16,4-2 66-16,6-3 2 15,1-6 45-15,5-5 15 16,-2-5 42-16,3-8 32 15,-3 0 35-15,2-5 51 16,-5-1 39-16,2-4 35 16,-1-3-17-16,6-9 1 15,-1 1-43-15,2-4-39 16,-3 4-49-16,-9 3-16 16,-8 11-21-16,-18 9 1 15,-12 14 1-15,-17 14-7 0,-4 11-1 16,-9 15-10-16,7 3-10 15,2 4-5-15,14-6 9 16,4 0-6-16,11-9 3 16,6 0-4-16,9-10 7 15,6-3-14-15,8-11 9 16,11-6-7-16,0-11 4 16,11-11-7-16,2-7 10 0,11-10-9 15,-3-5 9-15,8-7-4 16,-9 3 6-16,0 0-3 15,-16 6 8-15,0 7-6 16,-13 10 7-16,-6 10-1 16,-9 7 1-16,-2 10 0 15,-8 5 4-15,-1 9-7 16,-4 2 0-16,-4 8 1 16,-1 0-6-16,-1 5-16 15,1-5-13-15,4 5-50 16,5-6-70-16,5-3-82 15,5-6-12-15,6-5-310 16,2-11 66-16,5-10-98 16,1-10 193-16,5-8 788 15,3-1 41-15,6-11-77 0,2 3-83 16,8-7-140-16,-3 5-66 16,5-5-28-16,-6 9-20 15,1 3-7-15,-6 9-20 16,-1 3-370-16,-5 9 112 15</inkml:trace>
  <inkml:trace contextRef="#ctx0" brushRef="#br0" timeOffset="87305.2338">18686 8599 1269 0,'-3'-31'424'15,"-8"13"79"-15,4 21-358 0,6 18 27 16,-1 12-51-16,6 23-10 16,1 5-22-16,4 19-21 15,2 0-28-15,4 16-19 16,-7-9-16-16,-1 21-4 16,-6-13 3-16,-9 17-9 15,-13-11-2-15,-17 7-2 16,-5-17 6-16,-11 0-8 15,1-23 13-15,1-5-5 16,16-18-7-16,3-7-40 16,13-13-19-16,5-8-111 15,7-14 32-15,9-6-429 16,6-8 84-16</inkml:trace>
  <inkml:trace contextRef="#ctx0" brushRef="#br0" timeOffset="97716.7126">1324 11839 1078 0,'-15'-2'330'16,"-2"-3"77"-16,4 0-305 16,-1 1-18-16,4 1-33 15,-2 3-16-15,4 2-15 16,1 3-4-16,4 1-12 0,0 3-2 16,3 2 5-16,4 4-5 15,0-2 2-15,7 2 2 16,2-3-2-16,1-4-6 15,1-6 3-15,-1-5-2 16,-7-5-2-16,-3-3 5 16,-7 2 3-16,-4-1-3 15,-4 2 2-15,-2 2-1 16,3 1-4-16,-2 3 0 16,5 1 3-16,3 8 4 15,3 3-38-15,0 6-398 16,-1 1 122-16</inkml:trace>
  <inkml:trace contextRef="#ctx0" brushRef="#br0" timeOffset="103553.7958">2103 11415 1097 0,'-7'-20'414'16,"-1"15"23"-16,-2 27-231 16,1 21-168-16,-9 30 4 15,-1 10-21-15,-6 20 0 16,1-8-8-16,-1 7-8 0,9-21-4 16,4-4 5-16,9-22-1 15,10-10-3-15,5-21 4 0,13-16-1 16,7-15-4-16,14-17 0 15,-1-9 1-15,11-3-1 16,-4 4 1-16,2 8 2 16,-12 17 1-16,2 19 6 15,-15 17 8-15,-11 19 6 16,-13 7 2-16,-15 13 6 16,-13-4 3-16,-11 2 1 15,-5-17-4-15,-10-1-3 16,4-15-10-16,-1-11-7 15,7-13-9-15,3-9-6 0,11-13-2 16,6-10 3-16,11-1-37 16,6-6-94-16,7 1-42 15,7-1-348-15,6 6 7 16</inkml:trace>
  <inkml:trace contextRef="#ctx0" brushRef="#br0" timeOffset="103951.9305">2864 12216 1030 0,'29'-14'398'15,"-29"7"37"-15,0 1-205 16,-7 5-99-16,-11 3-1 16,-7 5-32-16,-14 6 6 15,-5 4-43-15,-5 10-15 16,5 3-12-16,2 4-13 15,15 0-13-15,6 3-4 16,12-8 0-16,8-5-5 16,8-10 1-16,9-6-2 15,3-9 0-15,12-5-1 16,-1-7 1-16,6-4 3 16,-5-2 0-16,4-6-1 0,-11 0 0 15,-3 0 0-15,-10 7 2 16,-4 4 0-16,-9 11-5 15,-3 12 2-15,-5 7 0 16,-2 13-1-16,2 2 4 16,2 6-2-16,5-6 1 15,7 1-28-15,9-14-46 16,12-13-90-16,4-15-32 0,11-22-348 16,0-20 42-16</inkml:trace>
  <inkml:trace contextRef="#ctx0" brushRef="#br0" timeOffset="104118.7039">3217 11524 1151 0,'-7'-22'401'0,"-12"31"66"15,-2 28-324-15,-9 37-16 16,-2 16-56-16,0 25-24 16,7 1-21-16,3 10-6 15,14-22-20-15,9 2-50 16,7-22-52-16,12 2-390 15,4-22 63-15</inkml:trace>
  <inkml:trace contextRef="#ctx0" brushRef="#br0" timeOffset="104518.2009">3575 12282 1097 0,'19'-42'346'15,"-9"4"66"-15,-5 14-302 16,-10 4 29-16,-4 14-25 15,-12 8-7-15,-4 9 1 16,-10 10-17-16,2 4-48 16,-5 11-15-16,4 1-17 0,-1 7-9 15,8-5 4-15,4 2-5 16,10-8 3-16,12-7 1 16,9-9 2-16,13-10-6 15,6-11 1-15,7-10-1 16,2-7-2-16,4-11-2 15,-6-3 3-15,0-5 3 16,-7 4-3-16,-6-1 1 16,-10 11 1-16,-9 6-3 15,-7 14-1-15,-10 13 2 16,-5 14 2-16,-4 16-2 16,1 4 2-16,0 10-1 15,8-4-3-15,7 2-3 16,6-13-34-16,9-3-96 15,8-14-41-15,6-15-349 0,4-11 8 16</inkml:trace>
  <inkml:trace contextRef="#ctx0" brushRef="#br0" timeOffset="104853.7621">3758 12264 1106 0,'2'-16'304'15,"-3"7"90"-15,1 10-307 16,-5 11-10-16,-1 7-25 0,-4 13-5 15,-2 3-14-15,1 3-9 16,4-7-15-16,5-1 4 16,5-9-8-16,10-8-1 15,4-10-2-15,10-5 1 16,-2-7-5-16,7-8 3 16,-3 1 0-16,2-5 2 15,-8 2-1-15,-1-3 5 16,-5 4 0-16,-3 1 4 15,-4 7-3-15,-5 5 10 16,-1 7 7-16,-3 7 9 16,-2 6-4-16,-2 6 1 15,0 0-14-15,1 6-9 16,-1-6-20-16,3-2-70 16,5-6-34-16,4-4-353 0,4-7 36 15</inkml:trace>
  <inkml:trace contextRef="#ctx0" brushRef="#br0" timeOffset="105252.2468">4395 12296 970 0,'31'-38'438'0,"-11"7"6"16,-4 3-220-16,-8 10-122 16,-5 4 2-16,-5 9-32 0,-9 8 5 15,-8 6-6-15,-8 9 1 16,-3 2-33-16,-9 10-18 15,1 3-12-15,-1 7-4 16,10-2-2-16,4 2 1 16,14-5-4-16,12-6 1 15,10-10 0-15,16-6-7 16,5-8 1-16,13-11-2 16,1-9 3-16,12-10 1 15,-9-5 3-15,4-7-3 16,-10 3 1-16,-1-2-1 15,-11 9 0-15,-3 0 1 16,-7 10-2-16,-4 2 9 16,-5 13-1-16,-3 10 0 15,-4 9 1-15,-4 13 3 16,-4 5-1-16,-4 4-1 0,0-3 5 16,2-5-6-16,4-8 0 15,4-7-8-15,7-14 5 16,5-12-96-16,1-13-42 15,7-21 419-15,-4-8-814 16,10-23 362-16</inkml:trace>
  <inkml:trace contextRef="#ctx0" brushRef="#br0" timeOffset="105352.7664">4931 11689 1282 0,'-9'-5'377'0,"-5"18"68"15,5 11-362-15,1 14-127 16,3 5-398-16,7 10 89 15</inkml:trace>
  <inkml:trace contextRef="#ctx0" brushRef="#br0" timeOffset="105684.9894">5046 12107 1157 0,'3'3'366'0,"-3"-4"64"15,0-1-318-15,-5 10-15 16,1 10-27-16,-7 11-2 15,-2 3 2-15,-2 13-8 16,2-4-19-16,1 0-11 0,8-9-19 16,6-2-5-16,8-10-5 15,7-9-4-15,7-9 0 16,7-9 1-16,2-9 0 16,7-10 1-16,-2-3 0 15,1-6 2-15,-8 3-1 16,-3 1-5-16,-9 6 3 15,-4 4 1-15,-6 9-3 16,-3 8-4-16,-5 5-36 16,-2 12-78-16,-3 5-24 0,3 5-56 15,1-2-139-15,6 0-125 16,6-9 28-16</inkml:trace>
  <inkml:trace contextRef="#ctx0" brushRef="#br0" timeOffset="106118.739">5707 12132 518 0,'24'-7'513'16,"-17"4"-105"-16,-6 7 35 15,-9 3-290-15,-7 7 2 16,-9 2-35-16,-9 8-4 16,-3 4-28-16,-3 4-6 15,6-1-20-15,6 2-12 0,12-7-15 16,11-4-8-1,9-10-15-15,8-5-12 0,6-10-2 16,11-9 0-16,-1-6-1 16,9-7-2-16,-2-5 2 15,3-7 3-15,-8 3-3 16,1-1-3-16,-9 5 10 16,-2 8-1-16,-7 10-2 15,-2 14 6-15,-6 17 3 16,0 21 3-16,-5 11 8 0,-3 23-4 15,-5 3-7-15,-9 21 0 16,-1-4-9-16,-9 16-8 16,-2-13 5-16,-8 7 5 15,2-18-2-15,-9-3 41 16,0-25 16-16,-7-9 14 16,3-21 1-16,-13-19 0 15,8-18-38-15,-18-22-23 16,1-16-36-16,-12-35-621 15,8-9 192-15</inkml:trace>
  <inkml:trace contextRef="#ctx0" brushRef="#br0" timeOffset="106684.83">6764 12149 1103 0,'12'-50'317'15,"-4"18"83"-15,-6 25-293 16,-3 27 6-16,-6 15-29 15,-2 24-3-15,-3 10-14 16,1 14-27-16,4-4-24 16,-1 8-11-16,5-14 0 0,1 1-8 15,0-18-31-15,1-8-95 16,2-21-337-16,1-15 52 16</inkml:trace>
  <inkml:trace contextRef="#ctx0" brushRef="#br0" timeOffset="106985.283">6657 12268 1125 0,'8'-11'322'0,"9"-7"116"16,13-4-294-16,14-9 25 15,1 0-14-15,8-3 14 16,-3 3-40-16,0 5-29 15,-9 8-48-15,-7 7-13 16,-11 10-29-16,-9 12-4 16,-15 9 3-16,-16 16-6 0,-6 5 1 15,-15 9 0-15,-3-5-1 16,-5 0-31-16,7-12-15 16,0-2-75-16,10-11-43 15,8-2-49-15,10-5-15 16,5-4-307-16,11-4 118 15</inkml:trace>
  <inkml:trace contextRef="#ctx0" brushRef="#br0" timeOffset="107352.6735">7476 12088 491 0,'26'-16'559'0,"-6"6"-134"15,-12 7-257-15,-13 5 336 16,-11 6-358-16,-11 3 10 15,-5 1-32-15,-9 6-25 16,0-1-38-16,0 7-6 16,6 3-20-16,5 7-12 15,12-4-10-15,9 3-5 16,12-8-8-16,12-1-3 16,8-11 5-16,17-5-3 15,2-9 0-15,12-8 2 16,0-6-3-16,7-6 2 0,-9-2 1 15,0-5 1-15,-17 0 0 16,-11-5 0-16,-15 5 2 16,-13 1 0-16,-14 5-3 15,-15 9 3-15,-5 11-6 16,-13 11-7-16,5 11-17 16,-1 12-64-16,16 2-64 0,4 8 78 15,17-6-492-15,12-6 143 16</inkml:trace>
  <inkml:trace contextRef="#ctx0" brushRef="#br0">8875 12413 3003 0,'-4'54'-129'0</inkml:trace>
  <inkml:trace contextRef="#ctx0" brushRef="#br0" timeOffset="112200.7183">8845 12223 1006 0,'-13'0'352'0,"0"-1"74"16,2 2-253-16,4 0-19 16,5 2-20-16,7 3-21 15,5 2 1-15,4 0-2 16,8-1-19-16,8-2 9 16,2-5-7-16,8-6-22 15,1-7-15-15,1-4-6 16,-7-1-24-16,-4-3-7 15,-11 1-8-15,-8 4-11 16,-12 3 2-16,-9 2-2 16,-12 3-1-16,-14 3-4 15,-7 6 3-15,-10 11-3 16,2 6 3-16,-3 13-4 16,11 5 8-16,4 8-4 15,11-5-1-15,8 3 1 16,12-10 3-16,7 0-9 15,7-9 4-15,12-3-3 16,7-6 0-16,7-3-5 0,3 0 0 16,10-4-57-16,-3-4-28 15,10-1-106-15,-4-7-35 16,6-10-375-16,-5-4 64 16</inkml:trace>
  <inkml:trace contextRef="#ctx0" brushRef="#br0" timeOffset="112872.0815">9470 12136 1076 0,'10'-15'455'0,"-5"3"35"16,-2 9-288-16,-4 8-39 15,-2 6-76-15,-5 11-36 0,-3 5-29 16,-2 9-11-16,1 2-9 16,-1 10-13-16,3-5 1 15,1 5-25-15,4-5-18 16,2-5-43-16,4-12-38 15,0-11-12-15,2-12-332 16,1-14 83-16</inkml:trace>
  <inkml:trace contextRef="#ctx0" brushRef="#br0" timeOffset="113016.3571">9482 12322 806 0,'17'-9'519'0,"5"-3"-10"15,2 1-146-15,8-6-102 16,0 2-79-16,10-4-50 15,-2-1-61-15,8-2-19 16,-6 5-62-16,4-1-567 16,-13 4 184-16</inkml:trace>
  <inkml:trace contextRef="#ctx0" brushRef="#br0" timeOffset="117284.021">7963 12053 1068 0,'0'-14'261'0,"-3"7"114"15,-1 10-305-15,2 7-3 16,-3 10-13-16,1 10 8 15,1 7-29-15,1 6 1 0,1-1-10 16,3 2 5-16,3-9-9 16,2-6 8-16,1-10-4 15,6-7 8-15,1-8-2 16,5-14 16-16,0-9-2 16,7-11 9-16,-3-2-3 15,-1-2-4-15,-5 8-11 16,-2 7-7-16,-6 13-10 0,-2 6-4 15,-5 8 1-15,1 7-3 16,-2 2-1-16,-2 6 2 16,-1 5-6-16,3 7 1 15,0 0-5-15,3 3 3 16,4-6-5-16,7-4 1 16,3-12-5-16,7-8 3 15,3-10-1-15,7-11 5 16,-3-5 4-16,5-10 1 15,-3-2 1-15,2-6-3 16,-7 6-1-16,-1-4-117 16,-9 6-421-16,-13 7 102 15</inkml:trace>
  <inkml:trace contextRef="#ctx0" brushRef="#br0" timeOffset="124648.5184">6670 9458 675 0,'2'-3'289'0,"-3"-4"21"15,-3 1-157-15,3-2-51 16,1 1-26-16,-3-1 0 16,-3 2-14-16,-1 2 0 0,-2 2-10 0,-5 1 7 15,1 2-7-15,-4 4-4 16,2-2-5-16,-5 3-9 16,2 1-10-16,-3 2-2 15,3 1-7-15,-4 2-1 16,2 2 1-16,-2 5 0 15,4-1-2-15,-2 7 6 16,4-3 0-16,1 2 6 16,4 0-3-16,0-3 4 15,6-4 3-15,2 0 3 16,4-3-3-16,4-3 4 16,3-4-1-16,6 4-7 15,2-7-7-15,6 1-2 16,1-3-5-16,5-1-5 15,-3-2-74-15,-4 7-440 16,-8-10 118-16</inkml:trace>
  <inkml:trace contextRef="#ctx0" brushRef="#br0" timeOffset="158477.8031">3942 13451 977 0,'32'-42'366'0,"-13"14"43"16,-14 16-224-16,-10 15-96 16,-8 17-29-16,-13 18-4 15,-10 12-23-15,-16 20-17 16,-2 5-2-16,-6 12 34 15,8-11 17-15,7 7 22 16,18-11 8-16,12-5 3 16,17-18-32-16,19 0-19 15,16-19-27-15,24-7-5 16,11-11-28-16,18-6-87 16,-3-9-56-16,18-9-392 0,-8-2 24 15</inkml:trace>
  <inkml:trace contextRef="#ctx0" brushRef="#br0" timeOffset="158961.3587">4642 13898 897 0,'-36'11'328'16,"0"1"59"-16,4 1-202 15,8-3-29-15,4 0-2 0,10-2-36 16,5-2-11-16,8 1-37 16,6 1-13-16,6-1-17 15,7 0 3-15,2 3-3 16,7 1-2-16,0 0-6 15,5 7-10-15,-6 0-8 16,-1 10-8-16,-13 4 9 16,-14 8 8-16,-13-1 6 0,-9 9-10 15,-7-8-3-15,-3-2-29 16,6-11-23-16,0-4-57 16,4-11-44-16,1 0-420 15,4-11 89-15</inkml:trace>
  <inkml:trace contextRef="#ctx0" brushRef="#br0" timeOffset="161611.1836">5830 14102 880 0,'18'-2'325'0,"-7"-6"49"16,-3-6-193-16,-3-4-60 16,-6-4 11-16,-7 2-30 15,-11-1 16-15,-4 5-31 16,-13 4 6-16,-2 9-23 15,-10 12-2-15,1 12-24 16,-6 19 2-16,9 11-18 0,4 16-5 16,12-6-11-16,13-3-2 15,15-19-9-15,18-21 3 16,15-26-2-16,23-29-1 16,6-17-2-16,17-28 2 15,-7-2-4-15,4-21 4 16,-17 8-7-16,-1-10 5 15,-19 21-4-15,-3 8 10 16,-17 29-5-16,-9 22 6 16,-16 36 0-16,-13 33 13 15,-9 16-7-15,-12 27 3 16,1 5-1-16,-2 11-3 16,7-14-15-16,11 0-5 15,12-20-23-15,13-5-123 16,10-19-47-16,9-9-354 15,4-18-11-15</inkml:trace>
  <inkml:trace contextRef="#ctx0" brushRef="#br0" timeOffset="161975.5323">6200 14130 1072 0,'-3'16'337'16,"5"-4"82"-16,10-4-280 16,7-9-44-16,9-10-3 15,4-8-49-15,5-11-6 16,-3-4-16-16,-2-5-7 16,-8 3-10-16,-7 1 1 15,-14 10-3-15,-10 8 7 16,-12 4-3-16,-12 14 8 15,-3 9 11-15,-11 17 20 16,-1 6 5-16,-5 18 11 16,8-1-6-16,3 5-10 15,11-8-26-15,13-3-6 16,14-15-14-16,14-4 0 16,13-12-1-16,14-7-13 15,2-9-76-15,9-7-10 16,-4-3-422-16,5-10 63 0</inkml:trace>
  <inkml:trace contextRef="#ctx0" brushRef="#br0" timeOffset="162375.8102">6586 14048 1047 0,'-6'3'362'0,"-5"5"48"16,-1 10-260-16,0 3-58 15,-2 11-9-15,5 0-28 0,2 8 3 16,5-3-16-16,7 5-14 15,5-9-19-15,7-2 3 16,4-10-11-16,8-6 1 16,-2-14-5-16,10-8 7 15,0-10-9-15,5-12 8 16,-4-7-7-16,6-11 12 16,-5 1-11-16,2-7 13 15,-5 7-5-15,2 1 8 16,-8 14-7-16,0 6 6 15,-6 13-9-15,-2 6 7 16,-5 8-6-16,0 10 1 16,-6 5 5-16,-2 10 2 15,-4 4-7-15,-5 10 0 16,-5 1-2-16,-4 5-2 16,0-5-4-16,0-2 4 0,3-11-3 15,2-12 3-15,4-15-39 16,3-16 367-16,-1-11-820 15,-1-20 359-15</inkml:trace>
  <inkml:trace contextRef="#ctx0" brushRef="#br0" timeOffset="162486.6906">7229 13698 1076 0,'-8'11'309'15,"-1"6"61"-15,3 8-280 16,12 1-108-16,11 6-350 15,4-3 105-15</inkml:trace>
  <inkml:trace contextRef="#ctx0" brushRef="#br0" timeOffset="162842.3383">7602 14007 942 0,'5'-4'392'15,"-13"-1"23"-15,-8 4-198 16,-6 1-73-16,-12 3-1 15,0 7-42-15,-12 6 12 16,4 5-36-16,-3 7-14 16,12 2-28-16,1 7-2 15,13-3-24-15,8 3 1 0,8-7-7 16,11-5-3-16,7-8-5 16,10-5 9-16,3-12-9 15,9-8 4-15,-2-10 1 16,5-7 4-16,-5-3-10 15,2-11 8-15,-5 0-1 16,-2-3-1-16,-7 8-6 16,-5 7 6-16,-8 17-3 0,-8 13 1 15,-4 15-6-15,-10 14 3 16,-2 3-6-16,2 6-28 16,1-5-35-16,5-3-98 15,8-10-357-15,3-9 56 16</inkml:trace>
  <inkml:trace contextRef="#ctx0" brushRef="#br0" timeOffset="163054.4079">8127 13500 812 0,'24'-47'468'15,"-20"26"-41"-15,-9 22-77 16,-7 19-227-16,-8 27 1 15,-5 13-37-15,-7 22-9 16,2 1-42-16,3 15-15 0,6-13-12 16,6 7-9-16,7-15-20 15,5-4-98-15,6-21-50 16,-3-8-341-16,-1-26 9 16</inkml:trace>
  <inkml:trace contextRef="#ctx0" brushRef="#br0" timeOffset="163343.5047">7891 13953 1046 0,'-3'-3'417'16,"3"6"38"-16,5 5-241 15,5 5-91-15,10-4-16 16,6 0-63-16,14-5-1 16,3-4-28-16,10-8-5 15,-2-4-11-15,2-5 6 16,-8-2-3-16,-2 0 1 15,-12 5-3-15,-3 6 5 16,-15 7-5-16,-5 15-5 16,-11 4 4-16,-7 12 5 15,-5 4-5-15,-4 9 5 16,4-5-2-16,3 5-3 16,2-8-1-16,6-3-69 15,5-10-44-15,2-6-382 16,5-13 45-16</inkml:trace>
  <inkml:trace contextRef="#ctx0" brushRef="#br0" timeOffset="163472.395">8579 13602 842 0,'1'-6'214'0,"-2"10"-211"0,-5 10-237 16,0 7-124-16</inkml:trace>
  <inkml:trace contextRef="#ctx0" brushRef="#br0" timeOffset="163842.3878">8613 13969 988 0,'-13'20'308'0,"-4"5"75"15,5 1-285-15,-1 6-5 16,5 2-32-16,0 7-11 16,4-4-21-16,6 0 5 15,6-9-19-15,9-2 3 16,7-11-13-16,11-9 6 16,2-9-10-16,6-12 3 0,0-5-1 15,2-14 2-15,-6-2-1 16,1-10 5-16,-12 1-5 15,-5 0 0-15,-11 7 0 16,-11 1 5-16,-12 12-6 16,-13 8 7-16,-4 7 2 15,-12 9-4-15,-1 8-8 0,-7 7 4 16,4 0-28-16,0 3-76 16,10 1 157-16,7 8-491 15,13 2 142-15</inkml:trace>
  <inkml:trace contextRef="#ctx0" brushRef="#br0" timeOffset="164209.6688">9122 13967 865 0,'-11'2'285'0,"-2"16"60"16,-2 5-232-16,-2 12-1 0,1 7-17 16,4 3-4-16,8-7-17 15,9-5-7-15,9-14-32 16,10-11-11-16,7-12-11 16,5-9 4-16,-1-7 0 15,6-5 32-15,-4 2 12 16,-2-1 28-16,-6 8-4 15,-2 5 8-15,-6 5-23 16,-3 6-9-16,-3 5-29 16,-1 6 0-16,-5 4-15 0,-1 5-2 15,-4 1-9-15,-2-1-9 16,-3-4-118-16,-2-3-431 16,-1-8 95-16</inkml:trace>
  <inkml:trace contextRef="#ctx0" brushRef="#br0" timeOffset="165158.8778">10207 14373 943 0,'3'12'340'15,"-4"-20"62"-15,2-20-225 16,4-19-47-16,4-27 4 16,3-12-43-16,0-24-4 15,3-2-27-15,-1-23-3 16,-2 14-24-16,-3-5-1 0,-2 28-9 16,0 14 17-16,-2 37-6 15,2 18 0-15,1 24-10 16,3 19-2-16,1 13-19 15,3 14-7-15,0 9-68 16,2 15-105-16,-9-1-268 16,-8 10-90-16,-10-10-159 15</inkml:trace>
  <inkml:trace contextRef="#ctx0" brushRef="#br0" timeOffset="165461.8571">10150 14074 1117 0,'-29'3'391'0,"7"-3"95"15,12-4-317-15,11-5-10 16,10-3-43-16,11-5-31 16,6 2-51-16,16-6-2 15,1 3-22-15,12-4-6 16,-3 3-7-16,1-4 6 16,-9 7-8-16,-3 5 2 15,-15 6-7-15,-11 10 0 16,-10 9-3-16,-11 11 9 15,-7 6-3-15,-8 11 7 16,-1 0 2-16,-3 6 2 0,2-8-9 16,6 1 9-16,7-11-9 15,9-2 7-15,7-8-3 16,8-7-23-16,1-7-56 16,5-6-58-16,-6-8 210 15,4-7-584-15,-6-7 231 16</inkml:trace>
  <inkml:trace contextRef="#ctx0" brushRef="#br0" timeOffset="165909.6947">10615 14083 379 0,'2'3'570'0,"5"-3"-164"15,3-1-212-15,10-3 260 16,2-3-346-16,9-3-7 15,-2-3-32-15,7-5-19 16,-3-1-28-16,3-1-8 16,-11-1-11-16,0 2-1 15,-11 7 1-15,-10-1-3 16,-10 6 3-16,-10 5 9 16,-7 3-10-16,-9 9 8 15,-1 10-1-15,-6 9 1 16,4 8-1-16,3 11 17 0,9 0-4 15,6 5 5 1,11-9-4-16,12-1-4 0,8-13-12 16,10-9-1-16,4-14-4 15,11-12 6-15,-1-11-3 16,7-13-1-16,-7-4-2 16,1-8 2-16,-12 2-3 15,-9-5-4-15,-15 5 4 0,-12 2 3 16,-8 9-14-16,-14 10-87 15,-4 18-37-15,-3 15-55 16,5 10-12-16,-1 10-306 16,15 4 134-16</inkml:trace>
  <inkml:trace contextRef="#ctx0" brushRef="#br0" timeOffset="166441.4583">11142 14045 992 0,'18'-27'347'0,"-11"1"49"16,-2 8-274-16,-2 3-14 15,-3 9-42-15,-3 11-6 16,-3 10-9-16,-3 11-4 16,-1 7-23-16,2 7-2 0,4-1-14 15,1-2-6-15,8-10 3 16,7-8-3-16,4-11-4 15,6-9 5-15,3-9-1 16,6-8-4-16,-1-4 0 16,2-9 2-16,-2 1 0 15,0-2 1-15,-7 4-2 16,-1 3 1-16,-6 8 5 0,-5 4-6 16,-5 12-1-16,-6 9 4 15,-5 8-1-15,-5 9-3 16,0 4 2-16,1 5 2 15,1-5-2-15,2-1 3 16,4-6-7-16,4 1 6 16,3-5-7-16,3-3 6 15,2-6-5-15,5-3 9 16,0-6-4-16,5-8 6 16,0-5-10-16,5-7 7 15,0-2-6-15,5-3 5 16,-3 2-3-16,4 2 44 15,-8 7 1-15,-2 5 9 16,-7 10 0-16,-6 11 22 16,-7 6-34-16,-7 11 2 15,-3 2-9-15,-3 6 1 0,2-7-38 16,2-1-533-16,5-14 170 16</inkml:trace>
  <inkml:trace contextRef="#ctx0" brushRef="#br0" timeOffset="166961.0423">12198 14052 1074 0,'15'-53'390'0,"-5"19"50"15,-3 16-241-15,-7 18-67 0,-8 25-13 16,-7 14-44-16,-4 23-5 15,1 5-43-15,-2 18-15 16,7-10-14-16,-1 9-2 16,3-12-3-16,2 2-46 15,2-19-50-15,5-4 317 16,1-20-717-16,7-21 294 16</inkml:trace>
  <inkml:trace contextRef="#ctx0" brushRef="#br0" timeOffset="167225.1557">12168 14138 1070 0,'3'-38'389'0,"6"-4"95"16,5 5-284-16,7 5-17 16,1 8-56-16,6 11-20 15,-4 10-65-15,5 9-17 0,-3 7-21 16,1 13 2-16,-8 2-4 15,-3 12-1-15,-10 1 1 16,-12 6 3-16,-7-3-3 16,-11 5 0-16,-3-8 0 15,-7-2-1-15,7-10 1 16,-6-8-1-16,8-13-7 16,0-12-26-16,4-11-38 0,1-16-97 15,5-9-264-15,10-12-94 16,6 3-121-16</inkml:trace>
  <inkml:trace contextRef="#ctx0" brushRef="#br0" timeOffset="167457.9427">12959 13293 842 0,'28'-11'522'16,"-22"12"-62"-16,-20 24-99 15,-4 16-303-15,-17 22 3 16,-5 9-54-16,-11 21-1 16,4-3 0-16,-10 12-11 15,11-8-7-15,-2 9-74 16,16-19-40-16,5-4-342 16,19-25 36-16</inkml:trace>
  <inkml:trace contextRef="#ctx0" brushRef="#br0" timeOffset="167826.5313">13061 13943 1046 0,'-7'-4'376'0,"-4"1"85"0,-9 6-226 16,-2 3-84-16,-9 10-12 15,-3 5-20-15,-9 12-39 16,6 3-43-16,0 8-10 15,9-6-11-15,9-1-2 16,11-11-15-16,9-5 7 16,10-12-3-16,11-7-2 15,6-9-3-15,10-12 5 16,0-4-3-16,7-11 0 16,-6 0-3-16,2-9 3 15,-10 5-3-15,-1-1-4 16,-13 14-3-16,-9 9 6 15,-10 17-3-15,-14 18 3 16,-7 15 3-16,-10 15 4 16,4 3-6-16,2 7-50 15,8-10-42-15,9-4-71 0,10-14-46 16,6-8-319-16,6-13 73 16</inkml:trace>
  <inkml:trace contextRef="#ctx0" brushRef="#br0" timeOffset="168558.8108">13272 14020 1043 0,'21'-29'405'0,"-7"12"46"16,-10 11-272-16,-5 17-23 15,-3 7-68-15,-8 15-13 16,-3 4-33-16,-2 15-16 16,-2-5-25-16,1 6 5 15,3-8-2-15,7-2-1 16,7-15-6-16,11-10 4 15,9-15-4-15,12-15 1 16,2-12-4-16,11-13 9 16,-4-6-2-16,5-10 2 15,-8 2-8-15,1-2 11 16,-10 10-4-16,-2 3 0 16,-7 15 2-16,-4 11 7 15,-9 12 0-15,-5 13 13 16,-8 11 2-16,-6 13-4 15,-2 3-2-15,-2 5-4 16,3-8-16-16,2 3 0 0,7-10-3 16,3-1-1-16,5-9-34 15,7-5-67-15,3-9-34 16,4-5-43-16,3-6-18 16,4-8 23-16,-3-4 72 15,4-8 32-15,-3 0 46 16,4-9 27-16,-2 1 7 0,3-1 31 15,-1 9 15-15,-2 0 36 16,-5 13 0-16,-6 12 31 16,-7 10-6-16,-6 13 3 15,-8 7-30-15,-8 11 2 16,-1 2-30-16,-2 4-23 16,2-6-21-16,4 1 1 15,6-9-15-15,6-4 2 16,5-9-2-16,8-9 3 15,3-10-6-15,11-13 8 16,1-9-9-16,9-13 4 16,-1-3-4-16,6-5 3 15,-9 6-8-15,2 1 12 16,-9 11-4-16,-3 7 1 16,-8 12-4-16,-3 9 11 15,-7 6-8-15,-6 12 5 0,-3 6-2 16,-8 9 7-16,-2 2-5 15,-3 8 0-15,1-5-10 16,5-2-26-16,7-10-56 16,5-6-81-16,7-14-242 15,10-15-89-15,5-10-103 16</inkml:trace>
  <inkml:trace contextRef="#ctx0" brushRef="#br0" timeOffset="168907.8736">14345 14074 1072 0,'-1'13'364'15,"1"-5"68"-15,10-2-244 16,3-6-59-16,13-7 16 16,-1-4-46-16,10-7-7 15,-5 0-38-15,0-4-16 16,-11 2-24-16,-4 6-2 15,-9 5-6-15,-8 3 2 16,-9 5-3-16,-12 6 4 16,-4-1-2-16,-14 7 2 15,1 4-2-15,-6 9 1 16,5 2-5-16,3 10-5 0,14 0 1 16,7 4-2-16,16-5-2 15,15-3-10-15,7-9 4 16,20-8-56-16,6-11-58 15,15-11-53-15,2-11-15 16,12-9-334-16,-9-1 101 16</inkml:trace>
  <inkml:trace contextRef="#ctx0" brushRef="#br0" timeOffset="169241.2014">14915 14043 1018 0,'20'-24'388'0,"-7"3"87"16,-11 8-262-16,-8 2 5 15,-6 6-44-15,-6 4-16 16,-3 5-58-16,-7 6-14 15,0 8-43-15,-9 11-7 16,3 5-11-16,-3 6-5 16,10 2-9-16,5 0-3 15,13-7-6-15,12-5-2 16,13-13 1-16,20-17-1 16,11-15-2-16,20-23 2 15,2-14-1-15,14-20-6 16,-11-7 0-16,10-18 5 15,-17 3-6-15,3-17 6 16,-15 10 1-16,-1-7-4 16,-17 24 5-16,-10 16 7 0,-14 30 14 15,-16 28 36-15,-15 32 5 16,-17 30 1-16,-6 18-4 16,-14 33-17-16,3 1-35 15,-3 15 2-15,14-13-16 16,8 0-33-16,17-27-35 15,11-12-578-15,10-29 145 16</inkml:trace>
  <inkml:trace contextRef="#ctx0" brushRef="#br0" timeOffset="169813.5708">15942 13935 1248 0,'1'-48'370'15,"-2"29"81"-15,-2 21-291 16,-1 18-51-16,-6 22-4 15,0 11-22-15,-5 20 0 16,1-1-48-16,-2 8-14 16,1-8-11-16,4 3-8 15,3-14-4-15,4-1-99 16,1-18-56-16,4-10-381 16,-5-20 18-16</inkml:trace>
  <inkml:trace contextRef="#ctx0" brushRef="#br0" timeOffset="170107.9742">15765 14012 991 0,'-7'-24'387'0,"14"-4"78"16,5 5-248-16,10-3-8 0,4 1-40 16,13-5-14-16,-1 7-44 15,7 3-18-15,-3 8-44 16,3 11-13-16,-12 10-17 15,-4 14-9-15,-11 7-6 16,-12 13 3-16,-12 3 0 16,-14 10 0-16,-5-5-4 15,-11 6 1-15,1-11-5 16,-5-1 2-16,9-14-6 0,-1-7-30 16,11-11-24-16,3-8-91 15,10-8-47-15,9-9-248 16,10-4-108-16,15-9-60 15</inkml:trace>
  <inkml:trace contextRef="#ctx0" brushRef="#br0" timeOffset="170282.0621">16347 13856 983 0,'28'-18'328'16,"-17"12"69"-16,-4 12-223 15,-8 7-56-15,-7 10-6 16,-4 2-33-16,-5 15-17 15,-2-2-44-15,-1 8-7 16,1-3-13-16,1 4-25 0,5-12-38 16,6-3 1-1,3-12-391-15,8-12 95 0</inkml:trace>
  <inkml:trace contextRef="#ctx0" brushRef="#br0" timeOffset="170709.8856">16492 13962 747 0,'9'-1'389'16,"3"5"25"-16,-1 1-152 0,7 6-43 16,4-4-47-16,11-3-15 15,0-1-51-15,9-8-18 16,-3-4-49-16,3-5-14 16,-11-1-15-16,-5-2-6 15,-10 2-1-15,-7 2-6 16,-14 3 8-16,-7 4-1 15,-7 5 4-15,-13 4-6 16,-3 10 4-16,-7 9-5 16,3 5 4-16,1 17 3 15,9 1 4-15,6 4 2 16,14-7-5-16,10-4-1 16,12-15-5-16,13-10-3 15,7-12-1-15,8-9 6 16,1-9-3-16,3-7 1 15,-10-2 1-15,1-5-3 0,-14 4-2 16,-6-5 1-16,-11 8-2 16,-11 1-7-16,-10 6 6 15,-13 1-120-15,-10 5-44 16,-11-4-378-16,3 4-2 16</inkml:trace>
  <inkml:trace contextRef="#ctx0" brushRef="#br0" timeOffset="171640.6678">17552 13959 1199 0,'4'-16'364'0,"-10"5"76"16,-9 2-283-16,-4 6-53 15,-12 3-16-15,-6 3-16 16,-13 4 3-16,3 2-37 16,-11 10-4-16,6 7-3 0,-4 16-3 15,9 9 1-15,2 14 1 16,16-3-3-16,19 1 2 15,16-18-4-15,29-18-11 16,15-24-10-16,20-24-3 16,1-21-2-16,11-22-1 15,-11-6 5-15,4-16-2 16,-17 8 3-16,-2-12-4 16,-18 14 3-16,-9-1-2 15,-19 14 1-15,-7 11-6 16,-11 24 7-16,-9 20-1 15,-6 23-1-15,-8 21 4 16,-3 13 1-16,-5 20-7 16,6 1 1-16,-1 17-2 15,11-11 0-15,8 5 0 16,12-19 1-16,10-7-3 0,9-21 2 16,10-12 1-16,6-16 1 15,9-11 2-15,1-11 1 16,4-13 1-16,-7-5-3 15,0-10-3-15,-9 5 0 16,-5 1-4-16,-8 11 7 16,-11 6-6-16,-7 14 8 15,-13 14 1-15,-3 10 1 16,-7 12-8-16,1 4 5 0,-2 9-5 16,5-4 1-16,4 3 0 15,7-6 1-15,10-2 4 16,9-8 2-16,11-8-3 15,4-11 1-15,10-9 0 16,-2-10-6-16,6-14-2 16,-3-5 2-16,3-14 1 15,-4-4 4-15,-2-3 1 16,-8 8-6-16,-6 7 6 16,-8 17-2-16,-9 11-4 15,-8 12 4-15,-4 13 6 16,-4 6-6-16,-2 11-2 15,3 1 5-15,-1 6-116 16,2-6-40-16,4-2-410 16,5-9 13-16</inkml:trace>
  <inkml:trace contextRef="#ctx0" brushRef="#br0" timeOffset="171874.6884">18410 14006 1327 0,'-5'-16'348'0,"-10"2"102"16,-5 11-374-16,-10 7-7 16,-4 11-17-16,-8 13 1 15,3 7-7-15,-7 10-7 16,7 0-20-16,2 5-3 16,11-6-11-16,14-2 2 15,15-11-10-15,20-12-2 16,15-14-51-16,19-18-91 15,3-14-56-15,18-23-297 16,0-9-1-16</inkml:trace>
  <inkml:trace contextRef="#ctx0" brushRef="#br0" timeOffset="172075.199">18817 13813 984 0,'107'-117'399'16,"-27"13"52"-16,-3-10-211 16,-18 24-86-16,-8 4-20 0,-18 24-60 15,-13 14-2-15,-18 31-20 16,-17 24 4-16,-13 23-2 15,-19 24 2-15,-3 12-19 16,-11 24-20-16,2 2-11 16,-7 20-3-16,11-8-3 15,-1 18-10-15,13-14-5 16,8 0-26-16,17-25-55 16,8-5-95-16,11-32-359 15,9-15 41-15</inkml:trace>
  <inkml:trace contextRef="#ctx0" brushRef="#br0" timeOffset="172423.7588">18713 14043 1092 0,'-12'12'380'16,"4"1"86"-16,7 5-263 15,7-3-48-15,11-1-6 16,6-6-53-16,13-6-27 15,6-8-25-15,16-9-19 16,0-9-12-16,7-9-4 16,-6-1-4-16,0-3-3 15,-18 7 2-15,-6 7 0 16,-19 11-4-16,-4 6 9 16,-15 10-6-16,-4 11 11 0,-5 8-1 15,-9 13 4-15,-2 2-5 16,-2 7 2-16,5-3-16 15,3-5-3-15,9-12-12 16,9-10-127-16,8-15-55 16,11-14-359-16,5-10-18 15</inkml:trace>
  <inkml:trace contextRef="#ctx0" brushRef="#br0" timeOffset="172521.584">19435 13610 940 0,'15'-44'495'0,"-7"8"-36"15,-5 16-214-15,-6 15-129 16,-1 12-73-16,-5 15-125 16,-2 5-377-16,1 17 89 15</inkml:trace>
  <inkml:trace contextRef="#ctx0" brushRef="#br0" timeOffset="172861.6728">19598 13940 997 0,'-7'2'399'0,"-8"1"26"0,-1 1-264 16,-3-1-63-16,3 4-52 15,-2 6-1-15,3 3-9 16,-5 10 29-16,4 4 7 16,-1 8 2-16,5-2-10 15,7 1-5-15,7-9-30 16,12-5-14-16,6-12-5 15,14-9-5-15,2-10-5 16,9-10 2-16,-5-5-1 16,4-9-2-16,-12-1 5 15,-2-5 1-15,-10 4 1 0,-8-2 5 16,-11 7 7-16,-9 1 11 16,-10 11 2-16,-11 5-3 15,-1 7-5-15,-4 7-7 16,4 5-66-16,4 7-506 15,7-6 154-15</inkml:trace>
  <inkml:trace contextRef="#ctx0" brushRef="#br0" timeOffset="173308.9549">20104 13899 1242 0,'-3'0'367'16,"-7"12"83"-16,-2 4-334 15,-6 10-10-15,1 4-25 0,-8 10-9 16,1 0-9-16,-2 7-12 15,9-4-32-15,4 0-6 16,12-8-3-16,14-8-1 16,12-15-6-16,13-12-3 15,5-12 1-15,12-17 1 16,-4-5-3-16,2-5 0 16,-12 3 28-16,-4 5 27 15,-15 13 0-15,-5 6 9 16,-10 11 6-16,-5 13-28 15,-6 4-23-15,-2 8-6 16,-1 0-10-16,2 3-52 16,2-7-101-16,6-1-440 15,0-5 66-15</inkml:trace>
  <inkml:trace contextRef="#ctx0" brushRef="#br0" timeOffset="174740.0229">3686 15370 1026 0,'10'-9'299'15,"-4"11"81"-15,-6 15-276 0,-10 21-14 16,-10 12-25-16,-9 22-8 15,-4 5-22-15,-6 17-20 16,4-6-13-16,-1 11 22 16,11-16 9-16,5 4 19 15,15-23 11-15,14-5 15 16,16-20-23-16,19-11-8 16,14-19-17-16,27-10-6 15,3-13-14-15,17-10 20 16,-5-4-78-16,8-5-450 15,-14 2 144-15</inkml:trace>
  <inkml:trace contextRef="#ctx0" brushRef="#br0" timeOffset="175106.6919">4373 15917 1069 0,'-19'-11'396'16,"10"5"54"-16,13-2-262 15,9 0-73-15,12 0-1 16,5 0-51-16,7 3-10 15,-3 8-14-15,1 9-7 16,-13 9-24-16,-9 20 3 16,-15 2 1-16,-11 16 7 15,-12-1-12-15,-10 6 12 16,-2-12-5-16,-1 2-2 16,5-12-7-16,2-6 5 15,12-14-3-15,8-7-91 16,7-13 297-16,10-8-739 15,6-13 253-15</inkml:trace>
  <inkml:trace contextRef="#ctx0" brushRef="#br0" timeOffset="180405.8939">5629 16291 1279 0,'2'-3'362'0,"-2"-9"126"16,6-12-358-16,2-22 13 0,2-13-36 16,6-31-1-16,0-6-42 15,5-34-15-15,-1-5-20 16,-1-24-3-16,-5 21-8 16,-1 8 13-16,-6 40-7 15,-1 27 0-15,0 44-3 16,4 19-4-16,1 17-15 15,9 15-5-15,2 10-5 0,3 10-59 16,0 2-93-16,2 7-424 16,-6-4 55-16</inkml:trace>
  <inkml:trace contextRef="#ctx0" brushRef="#br0" timeOffset="180907.1381">5542 15823 1251 0,'-36'29'417'0,"3"-7"99"16,16-3-348-16,13 1-41 15,17-3-50-15,18-3-23 16,13-2-52-16,25-8-12 16,6-5-28-16,20-10-75 15,-6-4-35-15,11-3-44 0,-20 2-6 16,-7 2 29-16,-26 6 73 15,-15 7 54-15,-23 3 70 16,-22 5 59-16,-10 5 26 16,-15 3 51-16,-4-1-1 15,-7 6 2-15,4 1-41 16,-4 5-17-16,11-2-43 16,5 5-14-16,11-5-22 15,12 4-4-15,10-7-12 16,12 2-5-16,7-6-6 0,14-4-2 15,1-8 3-15,10-7 0 16,3-7-2-16,6-9 3 16,-8-3-3-16,1-4 0 15,-15-1 0-15,-8-7 3 16,-15 6-2-16,-14-3 4 16,-11 8-4-16,-18 6 2 15,-6 12-5-15,-12 12-2 16,4 10-1-16,1 6-5 15,16 3-21-15,9 2-89 16,18-7-33-16,13-6-396 16,11-8 36-16</inkml:trace>
  <inkml:trace contextRef="#ctx0" brushRef="#br0" timeOffset="181057.6426">6429 15791 1080 0,'-1'-7'396'15,"-4"9"45"-15,-3 7-296 16,-1 12-38-16,-1 6-61 16,1 13-22-16,3 2-19 15,3 7-21-15,1-3-39 0,2 2 388 16,1-13-783-16,3-5 356 16</inkml:trace>
  <inkml:trace contextRef="#ctx0" brushRef="#br0" timeOffset="181232.5695">6452 15974 1069 0,'2'-6'336'0,"3"4"67"16,3 2-303-16,7 1-34 16,2-1-41-16,11-1-12 15,2-5-18-15,8-3-34 16,0 0-32-16,6-2-329 15,-5 2 68-15</inkml:trace>
  <inkml:trace contextRef="#ctx0" brushRef="#br0" timeOffset="181589.9096">6813 15921 965 0,'-4'15'375'16,"4"-3"53"-16,6-5-240 0,9-5-20 16,6-4-42-16,5-8-8 15,1-4-35-15,4 0-16 16,-6-3-35-16,-2 4-8 16,-10 2-16-16,-6 1 2 15,-11 4-3-15,-8 4 0 16,-9-1 1-16,-9 8 2 15,-3 3-3-15,-7 8-1 16,5 6 2-16,-3 16 13 16,3 4 3-16,0 13 22 15,9 0 0-15,9 2-1 16,13-15-15-16,17-6-11 16,16-17-27-16,20-15-47 15,7-15-98-15,15-17-423 16,-3-8 68-16</inkml:trace>
  <inkml:trace contextRef="#ctx0" brushRef="#br0" timeOffset="182173.1481">7681 15911 882 0,'0'-14'464'0,"-6"1"-14"16,-9-2-137-16,-5 4-158 15,-10 0-15-15,-4 6-45 16,-12 3 3-16,2 8-32 16,-9 9 3-16,7 9-15 15,-3 13-1-15,11 4-23 0,4 7-7 16,12-3-20-16,8 1-1 15,12-12-8-15,13-3-4 16,13-11-9-16,18-10-21 16,6-13-53-16,25-9-105 15,1-9-36-15,11-11-327 16,-7 3 12-16</inkml:trace>
  <inkml:trace contextRef="#ctx0" brushRef="#br0" timeOffset="182507.1411">7980 15918 705 0,'0'-11'460'0,"-10"6"-38"16,-7 2-117-16,-10 8-144 16,0 4-62-16,-7 6-9 15,4 5-34-15,-6 10-3 16,5-2-17-16,1 10 10 16,6-2-7-16,2 3 5 15,10-6-5-15,9-2 1 0,9-13-16 16,11-9-9-16,9-11-6 15,12-15-3-15,3-10-7 16,7-12 3-16,-5-3 4 16,2-6-6-16,-12 9-1 15,-8 6 4-15,-12 13-4 0,-12 11 0 16,-10 13 0-16,-10 13-1 16,-3 4-3-16,-2 11 1 15,3 0-4-15,4 4-112 16,7-4-40-16,8-2-368 15,10-11-2-15</inkml:trace>
  <inkml:trace contextRef="#ctx0" brushRef="#br0" timeOffset="182838.4968">8376 15972 767 0,'16'-35'426'15,"-14"8"-32"-15,-6 4-119 16,-7 5-181-16,-6 7-16 15,-4 6-30-15,-7 5-6 16,-1 2-10-16,-1 11 6 0,2 2-4 16,4 5 3-16,8 2-4 15,8 2-6-15,6-3-11 16,11 3-7-16,3-5-6 16,8 3 0-16,-1-6-2 15,2 3 2-15,-6-3-4 16,-2 1 5-16,-9-1-6 15,-4 3 7-15,-4-3 0 16,-8 1 5-16,-5-3-4 0,-7-1 4 16,-2-6-6-16,-4-6-2 15,7-7-3-15,4-15-19 16,7-9-56-16,13-24-405 16,13-8 98-16</inkml:trace>
  <inkml:trace contextRef="#ctx0" brushRef="#br0" timeOffset="183040.1523">8741 15082 965 0,'4'4'383'0,"-6"25"58"16,-11 16-224-16,-8 21-81 16,-2 5-19-16,-1 20-13 15,1-5-43-15,0 15-6 16,8-9-40-16,2 15-7 15,3-13-15-15,3 2-135 0,2-25 232 16,-1-10-589-16,-1-31 145 16</inkml:trace>
  <inkml:trace contextRef="#ctx0" brushRef="#br0" timeOffset="183175.4555">8455 15695 608 0,'-9'-4'584'0,"1"6"-66"15,6 4-41-15,10 2-238 16,12-1-73-16,15-3-46 16,10-5-78-16,19 0-8 15,1-3 20-15,13-7-608 16,-14-3 215-16</inkml:trace>
  <inkml:trace contextRef="#ctx0" brushRef="#br0" timeOffset="183988.5094">9363 15986 981 0,'2'-3'383'16,"7"0"41"-16,10-4-193 16,5-2-97-16,9-10-8 15,2-4-39-15,3-6-15 16,-5 1-48-16,-1-5-9 0,-12 7-13 16,-12-1 6-16,-10 7-6 15,-14 5 5-15,-11 8-4 16,-12 14 3-16,-2 9-4 15,-12 16 2-15,5 7-9 16,-1 12 10-16,11-3-5 16,6 7 0-16,12-9 0 15,13-4 6-15,14-13-11 0,14-8 6 16,12-15-2 0,20-13-6-16,4-9-4 0,13-14-48 15,-4-5-21-15,6-10-17 16,-13 1 1-16,-2-3 7 15,-16 7 45-15,-5 3 22 16,-17 15 20-16,-7 6 22 16,-12 16 11-16,-8 10 20 15,-2 9 0-15,-5 12 5 16,0 3-21-16,0 7-10 16,5-2-18-16,5 3-9 15,3-8-8-15,5 3-63 16,0-11 103-16,4-7-486 15,0-14 138-15</inkml:trace>
  <inkml:trace contextRef="#ctx0" brushRef="#br0" timeOffset="184305.1217">9868 15926 1040 0,'3'1'387'15,"3"1"55"-15,2 3-275 16,9-2-26-16,6-4-53 15,12-6-20-15,2-1-28 16,8-8-13-16,-4 0-24 0,3-4 2 16,-10 5-3-16,-3 3-3 15,-12 3 0-15,-7 6 1 16,-11 6-5-16,-7 8 3 16,-5 4 2-16,-5 9-1 15,1 1 1-15,-2 10 2 16,5-4-2-16,-1 4 1 15,3-5-2-15,3 2 4 16,3-5-10-16,2-3-39 16,4-6-44-16,4-3-56 15,0-8-336-15,0-7 57 16</inkml:trace>
  <inkml:trace contextRef="#ctx0" brushRef="#br0" timeOffset="184475.2363">10158 16038 972 0,'8'-10'372'0,"3"-1"49"15,9-6-188-15,5-2-90 16,8-5-9-16,-1 5-52 16,9-1-13-16,-3 5-53 15,6-3-49-15,-8 6-67 16,6-1-387-16,-9 3 67 0</inkml:trace>
  <inkml:trace contextRef="#ctx0" brushRef="#br0" timeOffset="184838.706">10729 15830 585 0,'6'-6'395'15,"-4"3"-40"-15,-8-3-70 16,-1 5-171-16,-7 3-15 15,-5 4-37-15,-6 3 7 16,-3 6-8-16,-4 8 15 16,3 5-8-16,-1 9 9 15,6 2-24-15,5 6 1 16,10-5-20-16,7 0-1 16,11-12-21-16,12-7 2 0,7-13-11 15,13-12 1-15,1-9-5 16,6-13 6-16,-7-2-5 15,-4-8 3-15,-12 2-3 16,-7-4 5-16,-14 8-5 16,-11 2 4-16,-8 9-3 15,-11 5 4-15,-6 10-6 16,-6 4-6-16,5 9-17 16,2 5-75-16,14 5-33 15,4 6-363-15,18 2 44 0</inkml:trace>
  <inkml:trace contextRef="#ctx0" brushRef="#br0" timeOffset="185046.6845">11053 15799 599 0,'15'-25'588'0,"-8"6"-127"16,-11 9-13-16,0 9-291 15,-2 9-60-15,-7 9-19 16,1 5-36-16,0 12-6 15,3 3-23-15,1 7-6 16,2 0-6-16,4 3-7 0,2-8-6 16,1-2-40-16,0-10-50 15,4-5-66-15,-4-10-330 16,-1-6 43-16</inkml:trace>
  <inkml:trace contextRef="#ctx0" brushRef="#br0" timeOffset="185226.1861">11120 15912 792 0,'19'-17'532'16,"2"3"-5"-16,0 2-150 0,7 1-94 15,-2 0-95-15,10 2-56 16,0-2-78-16,11-4-55 16,1-4-560-16,6-12-22 15,-7 2-201-15</inkml:trace>
  <inkml:trace contextRef="#ctx0" brushRef="#br0" timeOffset="186356.381">3763 17151 877 0,'16'-31'309'16,"-10"17"40"-16,-6 13-193 15,-6 15-70-15,-11 18-10 16,-7 12-27-16,-9 21-1 15,-1 0-35-15,-2 14 22 16,8-11 4-16,4 3 22 16,12-14 2-16,9 1 9 15,12-15-19-15,12-1-12 16,9-12-21-16,23-8-7 16,6-13-6-16,20-8-7 15,0-10 3-15,19-14-58 16,-8-2-419-16,17-13 124 15</inkml:trace>
  <inkml:trace contextRef="#ctx0" brushRef="#br0" timeOffset="186773.1255">4550 17477 910 0,'-21'-3'469'16,"5"-2"-12"-16,12-4-159 15,12-2-169-15,13-5-9 16,8 2-46-16,12 0-10 16,4 8-23-16,11 10-9 15,-8 8-20-15,-2 14 0 16,-16 4-11-16,-11 12 6 16,-21 3-8-16,-19 12 10 15,-15-3-7-15,-11 7 13 16,-6-9-9-16,-3-3 4 15,14-13-8-15,6-9-11 0,16-16-66 16,10-7-459-16,13-9 119 16</inkml:trace>
  <inkml:trace contextRef="#ctx0" brushRef="#br0" timeOffset="187488.4433">5604 17536 912 0,'5'-26'280'16,"-8"14"68"-16,-4 12-225 15,-4 13-51-15,-5 10 2 16,1 7-18-16,-4 10-7 16,4 1-18-16,1 6-3 15,6-6-11-15,5 2-2 16,8-9-10-16,7-8 2 16,6-13-6-16,10-12 3 15,3-13-3-15,13-15 3 16,-2-8-3-16,5-9 2 15,-7 2-3-15,-2-3 2 16,-14 14-2-16,-6 3 1 16,-8 12-3-16,-7 9 11 15,-5 11 0-15,-6 11 7 16,-4 7-1-16,-1 7 5 0,0 1-9 16,0 8-1-16,4-3-6 15,3 4 4-15,7-4-4 16,6 0-84-16,2-11-345 15,13-3 87-15</inkml:trace>
  <inkml:trace contextRef="#ctx0" brushRef="#br0" timeOffset="187821.1844">6081 17547 1098 0,'-14'8'292'0,"0"8"84"15,4 3-313-15,-1 9-14 16,2-2-27-16,2 3-1 16,2 1-7-16,4 4-4 15,4-6-11-15,5-1 5 16,2-8 2-16,8-14-3 16,7-10-3-16,12-17 6 15,3-6-5-15,5-9-1 16,-4 3-2-16,-4 0 6 15,-11 13-1-15,-8 9 4 16,-6 13 1-16,-10 13 20 16,-6 10-3-16,-4 13 2 0,0 1-3 15,1 3 8-15,7-7-43 16,11-4-409-16,5-13 136 16</inkml:trace>
  <inkml:trace contextRef="#ctx0" brushRef="#br0" timeOffset="188471.5881">6731 18142 1023 0,'3'-12'233'0,"3"-21"111"16,1-14-292-16,7-22 17 15,-2-4 11-15,0-24 36 16,-4 0-8-16,1-22 6 15,-6 6-26-15,-3-10-18 16,1 16-35-16,1 3-12 16,-2 32-13-16,0 18 7 15,3 24-4-15,2 16 5 16,2 17-4-16,8 13-1 16,2 6 1-16,10 10-72 0,-1 0-54 15,5 12-377-15,-10-5 34 16</inkml:trace>
  <inkml:trace contextRef="#ctx0" brushRef="#br0" timeOffset="188956.8402">6591 17743 1122 0,'-19'17'342'0,"1"-8"71"15,16-4-324-15,12-5-21 16,11-4-38-16,16-8-11 15,7-3-16-15,15-10 4 16,-2 1-7-16,9-2 1 16,-9 3 0-16,4-2 5 15,-13 9-8-15,-2 1 6 16,-16 6-3-16,-11 3-3 16,-16 3-3-16,-11 2 8 15,-8 2-5-15,-13 2 3 16,-1 2 3-16,-6 5 11 15,3 2-5-15,-2 4 4 16,9 4 1-16,2 4 6 16,10-2-7-16,7 4 3 15,8-2-3-15,8 2-1 0,9-7-8 16,7-1-1-16,7-10 3 16,12-11 2-16,2-12-5 15,12-10 3-15,-8-7 0 16,-3-9-4-16,-16 6-1 15,-12-1 7-15,-16 7 2 16,-18 5 12-16,-10 12-1 16,-17 11 3-16,-4 10-4 0,-11 16-6 15,10 4-15-15,4 6-20 16,17-1-38-16,8 5-80 16,18-6-346-16,15 1 58 15</inkml:trace>
  <inkml:trace contextRef="#ctx0" brushRef="#br0" timeOffset="189150.6876">7456 17483 992 0,'-14'-4'310'15,"0"6"59"-15,2 8-246 16,2 6-66-16,2 9-10 15,4 2-25-15,0 8 0 16,4-3-16-16,1 7 0 16,3-4-13-16,-1 3-380 0,1-6 122 15</inkml:trace>
  <inkml:trace contextRef="#ctx0" brushRef="#br0" timeOffset="189314.3649">7486 17612 971 0,'0'-8'435'0,"5"-4"26"16,3 2-245-16,10-3-80 15,7-1-66-15,13-1-15 16,4 3-58-16,9 1-464 16,-4 0 155-16</inkml:trace>
  <inkml:trace contextRef="#ctx0" brushRef="#br0" timeOffset="190654.5171">7933 17533 1000 0,'-17'9'331'0,"2"3"78"16,8-2-277-16,7-2-13 16,7-2-35-16,11-3 7 15,8-4-34-15,14-10 6 16,5-7-19-16,8-7-6 0,-6-3-16 15,-1-3 0-15,-17 6-13 16,-10 2 6-16,-17 8 2 16,-15 8 1-16,-13 9-4 15,-21 12 4-15,-9 7-2 16,-11 11-6-16,5 5 0 16,0 7-1-16,17-3-3 15,9 3-4-15,17-8 1 16,13-2 0-16,15-11-4 0,18-5 3 15,14-11-2-15,31-16-15 16,5-8-57-16,20-16-439 16,-11-8 111-16</inkml:trace>
  <inkml:trace contextRef="#ctx0" brushRef="#br0" timeOffset="191173.1443">8698 17497 925 0,'1'-14'350'0,"-9"2"48"0,-7-1-213 16,-8 3-65-16,-12 3 12 15,-3 1-38-15,-6 5-2 16,6 3-25-16,4 7-6 15,10 5-34-15,7 9-7 16,11 4-15-16,8 5 1 16,7-1-6-16,5 4-1 15,1-5 1-15,1 1 5 16,-4-6-5-16,-2 0 2 16,-6-4 3-16,-5-2 0 15,-6-9 0-15,-5-1 5 16,-5-6-3-16,-3-6 2 15,-1-6-8-15,2-7 2 16,6-4 5-16,6-5-91 16,6 1-37-16,4-6-384 15,6 8 21-15</inkml:trace>
  <inkml:trace contextRef="#ctx0" brushRef="#br0" timeOffset="191521.0826">8760 17592 930 0,'16'10'319'0,"5"-1"57"15,2-3-256-15,7-5-16 16,0-5-48-16,2-8-12 16,-1-2-23-16,1-5-7 15,-7-1-13-15,-5 0 9 16,-8 4-3-16,-12 0 15 15,-9 6 0-15,-11 2 11 16,-4 2-6-16,-8 4 6 16,0 3-18-16,-4 4 3 15,3 6-10-15,1 6 2 16,7 6-4-16,2 8 7 16,9-2-5-16,3 6 1 15,8-4-8-15,8-1 5 16,5-6-8-16,13-4 1 15,5-10-5-15,13-8-42 0,1-5 419 16,8-5-816-16,-5-5 366 16</inkml:trace>
  <inkml:trace contextRef="#ctx0" brushRef="#br0" timeOffset="191904.1944">9253 17607 984 0,'5'9'280'0,"4"-1"84"16,5-5-267-16,7-3-8 16,1-4-13-16,4-4 9 15,-1-2-29-15,3-7-6 16,-7 1-24-16,-3-4-8 15,-8 1-12-15,-9 0 16 16,-9 6 1-16,-11 2 15 16,-5 3-3-16,-12 3 5 15,0 4-15-15,-3 6-1 16,5 3-15-16,1 10 0 16,14 6-3-16,3 5 2 15,10 4-12-15,5 1 9 16,5-3-7-16,7 3 0 0,3-8-4 15,9-1-2-15,2-8-61 16,6-7 95-16,0-7-498 16,8-6 144-16</inkml:trace>
  <inkml:trace contextRef="#ctx0" brushRef="#br0" timeOffset="192188.1312">9627 17492 941 0,'1'-4'309'0,"-6"8"54"15,0 7-261-15,-1 10-10 16,-2 4-39-16,-4 13 4 16,2 0-10-16,2 6 8 15,3-8-22-15,7 0 6 16,8-11-18-16,10-14 9 16,6-10-18-16,10-16 4 15,0-7-8-15,11-6 6 16,-6-1-14-16,7 0 15 15,-6 8-1-15,3 5 7 16,-8 8-4-16,-4 8 5 16,-9 7-7-16,-4 11 13 15,-12 3-4-15,-3 8 4 16,-4-1 14-16,-3 3 310 16,4-2-833-16,-1-1 396 0</inkml:trace>
  <inkml:trace contextRef="#ctx0" brushRef="#br0" timeOffset="193091.6445">10811 17590 1043 0,'-34'13'310'15,"7"-5"92"-15,6 3-269 16,14-4-25-16,13-4-10 16,10-6-22-16,19-12-2 15,8-9-15-15,15-11-6 16,-3-4-5-16,5-3-6 16,-15 6-18-16,-9 4-13 15,-18 8-1-15,-13 4 2 16,-13 10 2-16,-15 5-3 15,-14 10 3-15,-16 13-4 0,-1 11-4 16,-11 18-2-16,9 6-1 16,4 10-5-16,16-7 1 15,8 3 1-15,18-16 0 16,10-3-1-16,14-14 4 16,12-7-35-16,8-12-49 15,12-12 387-15,0-7-818 16,13-15 353-16</inkml:trace>
  <inkml:trace contextRef="#ctx0" brushRef="#br0" timeOffset="193388.8873">11147 17476 839 0,'-12'11'338'0,"-3"11"17"16,2 2-207-16,3 7-76 15,5 1-31-15,4 4-12 16,3-6-5-16,6 2-1 15,4-5-3-15,5-1-9 16,5-6 6-16,6-6-13 16,2-10 3-16,5-11-3 15,1-9 2-15,9-13-7 16,0-7 6-16,5-13-6 16,-8 4 2-16,3-6 1 0,-9 9 2 15,-4 1-3-15,-8 16-1 16,-3 5-31-16,-9 12-359 15,-2 11 105-15</inkml:trace>
  <inkml:trace contextRef="#ctx0" brushRef="#br0" timeOffset="194255.4955">11716 17625 976 0,'19'-10'279'0,"8"-6"68"16,1-2-272-16,3-4-23 16,-6 2-21-16,-2-2-16 15,-10 3-3-15,-7 2-1 16,-11 8 24-16,-10 2 6 16,-8 7 10-16,-9 7-4 15,-3 2-2-15,-4 7-18 16,7 3 1-16,0 6-6 15,13-1 6-15,6 6-7 16,10-2-8-16,5 2-10 16,6-6 4-16,7-1-10 15,2-7 6-15,10-4 1 0,1-11 0 16,4-3-4-16,0-9 3 16,4-6-2-16,-4-5 3 15,4-6-5-15,-7-2 7 16,-3-1-6-16,-7 6 5 15,-6 3-6-15,-7 10 11 16,-6 9-3-16,0 8 12 16,-4 6-7-16,-2 4 7 0,-1 7-11 15,2 1 1-15,0 5-11 16,1-3 6-16,3 5-3 16,2-3 4-1,4-3-7-15,0-5 9 0,6-3-8 16,3-10 0-16,4-5-3 15,2-8 9-15,5-6-9 16,-2-7 7-16,4-4-2 16,-3-2 5-16,0-4-5 15,-1 4 3-15,0 1-3 16,-5 4 3-16,-4 6-5 16,-4 7 5-16,-6 4 9 15,-3 9 2-15,-2 4 3 16,-1 6 4-16,-1 6-8 15,-3 3-4-15,-1 11-8 16,0 2 2-16,5 8-6 0,3-4 3 16,8-3-8-16,5-15 12 15,11-17-9-15,5-19 3 16,17-25-5-16,2-13 5 16,11-21-8-16,1-4 1 15,10-26 4-15,-7 5 3 16,10-24-2-16,-10 7 3 15,1-8 2-15,-17 26 1 0,-7 16-2 16,-20 36 3-16,-13 27 15 16,-17 28 10-16,-17 26 5 15,-12 16 8-15,-13 31-3 16,-1 4-15-16,-3 21-10 16,13-3-7-16,9 13-7 15,10-19 3-15,8 8-47 16,9-24-54-16,5-8-420 15,3-24 79-15</inkml:trace>
  <inkml:trace contextRef="#ctx0" brushRef="#br0" timeOffset="194703.6743">12563 17481 905 0,'-3'-27'423'0,"0"9"24"0,5 13-214 16,6 7-100-16,3 7-52 15,12 7-33-15,5 1-39 16,15 2-6-16,4-4 6 16,17-4-116-16,-1-6-49 15,9-5-33-15,-8-4 2 16,2-4-9-16,-17 0 116 16,-4-3 54-16,-16-1 51 15,-14 3 44-15,-13 2 29 0,-14 5 10 16,-12 3 0-16,-11 6-15 15,-2 1-35-15,-6 4-10 16,5 0-8-16,-2 5 20 16,12-1 8-16,4 4-4 15,10-2-12-15,12 7 2 16,13-2-22-16,8 3-10 16,4 2-7-16,4 7-4 15,-3-6-1-15,-4 5 3 16,-6-4 23-16,-8-1 19 15,-5-7 6-15,-9-2 0 16,-6-7-7-16,-8-3-20 16,-3-5-22-16,-10-4-10 15,-1-5-1-15,-3-4-2 16,6-6 8-16,0-6 93 16,13 4-641-16,2 1 251 0</inkml:trace>
  <inkml:trace contextRef="#ctx0" brushRef="#br0" timeOffset="205151.7218">12946 15103 965 0,'-17'2'233'0,"-25"21"97"0,-9 12-272 15,-14 21 4-15,0 6-5 16,-4 20 22-16,11 5-13 16,-1 15-5-16,11-11-9 15,5 14 0-15,13-17-40 16,13-3-3-16,14-21-7 15,21-7-6-15,12-22-32 16,13-11 220-16,6-17-591 16,8-14 241-16</inkml:trace>
  <inkml:trace contextRef="#ctx0" brushRef="#br0" timeOffset="205934.9001">13095 15598 1099 0,'-5'-24'373'0,"-4"6"67"16,2 15-310-16,-2 17-31 16,1 10-54-16,-2 16-15 15,5 3-26-15,1 8 4 16,5-7-10-16,3 1 2 16,1-12-2-16,7 0 3 15,1-14-4-15,2-3 1 16,2-8 3-16,4-9 2 15,-2-9-1-15,4-6 1 16,-1-4 3-16,0-1 0 16,-3 2 0-16,-3 2-2 15,-6 7-1-15,-4 6 2 16,-6 5 3-16,-4 8 0 16,-1 3 1-16,0 7-3 0,5 1-2 15,5 1-5-15,5-5 4 16,9-1-2-16,4-10-3 15,10-6-3-15,2-7 4 16,6-7-4-16,-2-2 4 16,2-7-1-16,-7 3 10 15,3-2-7-15,-7 2 2 16,-1 3-7-16,-7 6 11 16,-3 3 5-16,-6 8 15 0,-4 8 17 15,-5 7 11-15,-3 7-5 16,-3 6-10-16,-2 5-11 15,1 1-19-15,2 3-5 16,1-3-30-16,4-3-74 16,3-11-45-16,0-13-370 15,0-13 36-15</inkml:trace>
  <inkml:trace contextRef="#ctx0" brushRef="#br0" timeOffset="206041.6094">13862 15299 727 0,'-11'-14'498'0,"-4"11"-96"16,-2 13-110-16,0 8-242 0,11 6-110 15,1 16-337-15,3 0 56 16</inkml:trace>
  <inkml:trace contextRef="#ctx0" brushRef="#br0" timeOffset="206819.4988">13960 15725 1025 0,'2'-6'356'0,"-4"-5"63"0,2-1-266 15,2 8-49-15,-1 1-20 16,0 6-51-16,2 5-9 16,0 6-16-16,-2 8-3 15,-1 2-2-15,-3 9 1 16,1 1 6-16,-1 4 3 15,3-4 1-15,3 1-2 16,5-10-3-16,5-5-9 16,3-12-1-16,5-12 0 15,1-6 2-15,3-7 0 16,-3-4 3-16,3-2-1 16,-4 4-1-16,2 2-7 15,-2 3-15-15,3 0-35 16,-1 4-24-16,1 1-29 15,-3 1 1-15,0 4 4 16,-6 6 22-16,-4 6 5 16,-3 2 15-16,3 6-56 0,-3-1-32 15,7 0 0-15,1-6 19 16,7-6 6-16,0-5 82 16,8-4 113-16,-3-4 24 15,3-1 27-15,-3 2 27 16,3-3 13-16,-6 3-62 15,1 0 6-15,-7 1-13 0,-3-1 5 16,-9 3-21-16,-4 1 14 16,-7 1-9-16,-9 4-3 15,-5 4-26-15,-7 5-7 16,-3 3-19-16,-5 7 9 16,4 4-1-16,0 8 5 15,9 2-2-15,4 5-6 16,10-8-17-16,11-7-10 15,9-12-5-15,11-16-6 16,9-16 4-16,12-21-5 16,1-7 6-16,12-24 2 15,-7 0-2-15,5-16-4 16,-13 2 17-16,-2-12 10 16,-12 17 4-16,-4 5 20 15,-11 24 3-15,-5 24 1 16,-7 35-9-16,-15 33-2 0,-10 27-7 15,-15 34-3-15,-6 11-11 16,-3 12-6-16,10-16-5 16,13-5-76-16,24-34-64 15,13-19-446-15,9-25 56 16</inkml:trace>
  <inkml:trace contextRef="#ctx0" brushRef="#br0" timeOffset="207586.6529">15795 15558 1190 0,'-3'-36'326'15,"3"10"100"-15,-3 16-316 0,-6 20-2 16,-2 16-18-16,-3 25 11 16,1 12-10-16,-1 19-17 15,0 0-27-15,-5 10-4 16,2-12-16-16,-2 5-9 15,0-16-3-15,-3-5-2 16,5-20-2-16,-3-13-4 16,3-26-3-16,-4-24-14 15,3-20-2-15,-3-32-5 16,2-12-5-16,-3-26-13 16,5 6 8-16,5-6-2 15,6 19 3-15,9 4 3 16,10 25 17-16,10 3 1 15,5 13 4-15,15-5 14 16,0 8 2-16,14-4 3 16,-4 6 0-16,3-1 2 15,-15 7-12-15,-9-3 1 16,-14 8-1-16,-12-1 4 0,-14 7-3 16,-9 10 3-16,-11 10-6 15,-10 23-6-15,-2 22-3 16,-4 36 3-16,6 13-3 15,4 31 11-15,14 1 1 16,4 18 4-16,8-19-5 16,6 8-2-16,10-23-4 0,10-1 5 15,6-28-7-15,9-9-42 16,2-22-36-16,4-12-103 16,-9-26-359-16,0-24 53 15</inkml:trace>
  <inkml:trace contextRef="#ctx0" brushRef="#br0" timeOffset="209901.6424">16641 15765 731 0,'3'0'454'16,"-13"-6"-42"-16,-7-3-110 16,-4 1-196-16,-7-1-24 15,-1 2-47-15,-3-1-1 16,4 4-6-16,0 1 2 16,6 9-5-16,1 9 5 15,8 6-9-15,4 11-3 16,9 4-3-16,5 5-1 15,7-1-7-15,8 1-3 16,-2-6-2-16,3-3 0 16,-5-8 1-16,-4 0 1 15,-10-5-1-15,-4-2 5 16,-9-3 0-16,-7-4 5 16,-4-4-1-16,-6-4 3 0,1-5 3 15,-3-6 4-15,7-3-11 16,2-4-39-16,11-1-39 15,13-5-92-15,9 1-28 16,14-3-310-16,8 2 52 16</inkml:trace>
  <inkml:trace contextRef="#ctx0" brushRef="#br0" timeOffset="210234.309">16915 15808 509 0,'15'-4'535'0,"-6"1"-107"16,-12 2-16-16,-6 3-236 15,-5 2-75-15,-6 5-22 16,0 3-41-16,-8 6-13 16,0 4-11-16,-3 9-2 15,3 1-3-15,4 6 1 16,9-4 1-16,12-3-3 16,15-10-2-16,14-12-1 15,8-14-5-15,8-12 3 16,-2-11 0-16,-1-10-2 15,-5-1 1-15,-5-4 0 16,-11 8 0-16,-10-1 4 16,-10 8 2-16,-12 5-1 0,-9 12 1 15,-9 8-6-15,1 14-1 16,-5 14-18-16,7 5-12 16,5 8-52-16,13-6-21 15,13-3-69-15,13-15-297 16,12-6 69-16</inkml:trace>
  <inkml:trace contextRef="#ctx0" brushRef="#br0" timeOffset="210450.686">17432 15199 1088 0,'-15'0'355'15,"-11"19"80"-15,-9 24-268 16,0 13-48-16,-11 20-16 15,2 5-46-15,-2 13-14 16,10-7-43-16,5 6-50 16,12-10-24-16,12 0-41 15,11-17-39-15,14-7-36 16,3-24-149-16,15-17-61 16,6-19-45-16</inkml:trace>
  <inkml:trace contextRef="#ctx0" brushRef="#br0" timeOffset="210984.1366">17539 15786 875 0,'26'-29'290'16,"-11"3"79"-16,-9 10-226 16,-5 4-10-16,-6 5-25 15,-9 7-6-15,-4 5-39 16,-7 11-17-16,-4 6-28 16,-5 11 1-16,3 4-6 15,-4 13 4-15,10-5 1 0,4 4 3 16,8-11-2-16,11-3-4 15,9-18-7-15,7-6 0 16,4-14-4-16,10-12-2 16,-3-7-2-16,7-11 3 15,-4-2 0-15,3-6 1 16,-9 6-1-16,-3 1 0 16,-11 6-1-16,-6 7 8 15,-8 13-4-15,-7 11-1 16,-4 9 4-16,-4 22-1 15,1 5-9-15,-3 12-31 16,5-3-22-16,6 2-36 16,8-15-15-16,10-5-32 15,8-16 13-15,10-10 3 16,6-11 34-16,10-16 5 16,4-7 37-16,6-12 13 0,-7 2 21 15,-1-5 35-15,-14 13 31 16,-8 4 26-16,-10 9 16 15,-3 10 25-15,-7 12-28 16,-4 7-10-16,-1 8-28 16,-1 12-9-16,-4 3-27 15,2 7-6-15,1-4-9 16,3 1-22-16,3-10-19 16,2-4-39-16,6-11-37 0,0-10-315 15,3-8 73-15</inkml:trace>
  <inkml:trace contextRef="#ctx0" brushRef="#br0" timeOffset="211081.3966">17944 15787 894 0,'16'-15'264'0,"3"3"54"16,0 4-256-16,4 2-39 15,-4 2-328-15,6-6 85 16</inkml:trace>
  <inkml:trace contextRef="#ctx0" brushRef="#br0" timeOffset="211435.4774">18323 14935 1059 0,'-7'-18'400'16,"1"9"60"-16,2 9-277 16,2 14-33-16,2 7-40 15,4 14-8-15,0 9-29 0,6 16-2 16,-1 4-24-16,2 18-14 16,1 0-16-16,-6 17-1 15,-5-7-7-15,-7 18 3 16,-9-12-3-16,-9 9-1 15,-4-15-4-15,-10 4 0 16,-1-21-5-16,-2 0 5 16,7-19-4-16,3-6-32 15,11-18-29-15,7-11-111 16,3-12-254-16,-1-14-126 16,3-12-118-16</inkml:trace>
  <inkml:trace contextRef="#ctx0" brushRef="#br0" timeOffset="228064.6324">14297 16816 1001 0,'0'-12'286'15,"-11"17"79"-15,-13 17-272 16,-6 10-27-16,-8 15-12 16,0 7-15-16,-7 19 16 15,7 1-1-15,-2 22 23 16,8-3 14-16,4 19 1 0,7-12-26 15,4 10-8-15,12-24-28 16,7 1-18-16,6-25-8 16,11-6 1-16,8-19 4 15,4-9 283-15,1-17-780 16,3-12 359-16</inkml:trace>
  <inkml:trace contextRef="#ctx0" brushRef="#br0" timeOffset="228647.6693">14716 17502 982 0,'1'-16'335'0,"-6"1"66"16,-5 5-263-16,-9 2-20 15,-1 6-33-15,-12 3-13 16,0 6-26-16,-2 9-9 16,2 6-6-16,0 13-13 15,8 5-2-15,4 6-5 16,8-3-2-16,10 1-16 15,9-12-1-15,16-4-77 16,10-11-35-16,11-7-342 16,2-6 37-16</inkml:trace>
  <inkml:trace contextRef="#ctx0" brushRef="#br0" timeOffset="228965.2534">15006 17577 928 0,'-7'-19'343'16,"-14"4"57"-16,-2 7-253 15,-10 4-14-15,-1 7-51 0,-7 10-13 16,6 4-27-16,-3 12-9 16,10 3-15-16,3 7-1 15,11-1-3-15,10 6-2 16,10-7 0-16,13-6-1 16,11-11-2-16,13-11-2 15,0-16-6-15,8-13-1 16,-6-6 2-16,-1-9 0 15,-10 3-1-15,-8-3 1 16,-13 4-1-16,-11 4-4 16,-10 8 1-16,-14 10 0 15,-6 12-13-15,-6 12-67 16,0 9-27-16,1 5-347 16,8 5 39-16</inkml:trace>
  <inkml:trace contextRef="#ctx0" brushRef="#br0" timeOffset="229280.6473">15222 17572 955 0,'4'-8'348'16,"-7"1"61"-16,-6 7-249 16,-1 8-29-16,1 4-41 15,-2 12-17-15,1 2-33 16,2 8-12-16,4-1-16 0,5 4-6 15,3-10 3-15,9-4-7 16,7-8 2-16,9-14-5 16,2-9 1-16,8-12 2 15,-1-4 1-15,-1-5-7 16,-8 4 7-16,-3 1-3 16,-10 9 0-16,-5 5-1 15,-7 7 7-15,-5 10-3 16,-3 4 0-16,-5 8-5 15,0 3 1-15,1 3 2 16,4-3-19-16,4 0-87 16,2-7-349-16,9-1 73 15</inkml:trace>
  <inkml:trace contextRef="#ctx0" brushRef="#br0" timeOffset="229533.3321">15700 17581 888 0,'10'-11'352'0,"-6"5"32"16,-6 9-187-16,-5 10-98 16,-5 12-10-16,-2 4-26 15,-1 12-11-15,3-3-26 16,4 3-12-16,5-6-4 16,9-3-4-16,7-10-1 15,10-8 0-15,4-11 1 0,12-10-8 16,-3-5 6-16,6-9-7 15,-7 0 8-15,-2-2 374 16,-7 5-816-16,2-9 402 16</inkml:trace>
  <inkml:trace contextRef="#ctx0" brushRef="#br0" timeOffset="230147.6402">16034 17710 533 0,'18'0'475'0,"-3"-4"-89"15,5-9 4-15,2-4-273 16,5-5-24-16,-8 0-29 16,-1-1-24-16,-9 4-28 15,-6 4-2-15,-8 9 4 16,-11 3-5-16,-6 7 8 15,-6 6 5-15,-2 6-6 16,-3 6-10-16,6 4 2 16,-1 6-8-16,9 1-1 15,4 8 0-15,8-6 5 16,8 1-1-16,7-7-2 0,11-7 0 16,4-13-1-16,10-8-2 15,0-9 2-15,8-10-1 16,-2-8-1-16,3-5 4 15,-8-2-2-15,-2-2-1 16,-9 4-3-16,-6 3 3 16,-7 8 4-16,-3 5-3 15,-6 7-1-15,0 9 9 16,0 6 7-16,-3 9-4 16,-1 3 7-16,0 7 1 15,1-2-3-15,1 1-12 16,3-6 1-16,7-3-3 15,4-9-2-15,5-10 2 16,3-6-3-16,5-5-1 16,-3-2 4-16,0-1-2 0,-5 3 0 15,1-1 2-15,-8 4 2 16,2-1-9-16,-4 4 1 16,1 2 2-16,-3 3 4 15,0 6-5-15,-2 6 8 16,-4 10 0-16,-2 3-3 15,1 9-19-15,0-5-44 16,2-6-404-16,6-12 103 0</inkml:trace>
  <inkml:trace contextRef="#ctx0" brushRef="#br0" timeOffset="230330.6454">16949 17196 1146 0,'12'-32'360'0,"-6"13"67"15,-6 17-318-15,-6 16-24 16,-1 11-35-16,-6 18-10 16,1 5-7-16,-1 18-4 15,3-2-15-15,2 14-6 16,3-5-2-16,2 7-51 16,-1-14-43-16,1-6-374 15,1-20 65-15</inkml:trace>
  <inkml:trace contextRef="#ctx0" brushRef="#br0" timeOffset="230631.155">16754 17550 1108 0,'-8'7'407'0,"5"2"56"16,10-3-267-16,8-6-71 0,15-3-28 15,3-7-44-15,9-3-18 16,0 0-27-1,6-1-5-15,-9 4-2 0,2-1 1 16,-9 3 2-16,-1 5 0 16,-11 4 3-16,-6 7-7 15,-6 8 6-15,-7 11-2 16,-4 3 0-16,-6 12-5 16,1-3 7-16,-1 9-6 15,3-10 1-15,4-5-21 16,8-13-41-16,2-13-73 15,3-20-44-15,5-15-329 16,-1-7 45-16</inkml:trace>
  <inkml:trace contextRef="#ctx0" brushRef="#br0" timeOffset="230716.4604">17289 17238 947 0,'0'-29'302'0,"-6"17"44"15,-2 15 225-15,0 15-891 16,-4 9 415-16</inkml:trace>
  <inkml:trace contextRef="#ctx0" brushRef="#br0" timeOffset="231097.3864">17481 17468 581 0,'-3'0'434'0,"-9"1"-83"15,-4 3-44-15,-3 2-225 16,-3 2-30-16,-3 7 6 16,4 3 2-16,-3 9 15 15,5 5-8-15,-2 11 1 16,5-3-11-16,4 5-14 16,10-6-23-16,8-3-11 15,9-13-5-15,10-6-3 16,4-11 0-16,8-14 0 15,-1-7 1-15,5-13-3 16,-6-3 8-16,-1-7-4 16,-8 5 1-16,-10-1 2 15,-13 7 4-15,-8 2-2 16,-13 8-2-16,-6 7-1 0,-2 6-9 16,-3 12-84-16,5 6-378 15,5 3 92-15</inkml:trace>
  <inkml:trace contextRef="#ctx0" brushRef="#br0" timeOffset="231430.5198">17761 17562 1052 0,'13'-20'294'0,"-6"6"81"16,-2 8-284-16,-3 11 0 15,-6 10-19-15,-5 13-10 16,-3 4-11-16,-3 13-16 16,-2-2-28-16,7 5-2 15,3-8-3-15,8-2-1 16,7-11 1-16,12-12-2 16,3-13-2-16,14-17 4 15,2-9 2-15,11-11 2 16,-3 0 18-16,7-1 64 15,-8 9 10-15,3 8 2 16,-14 11 4-16,-2 9-12 0,-15 6-61 16,-7 11-18-16,-8 2 3 15,-3 3-91-15,0 3-469 16,-17 2 132-16</inkml:trace>
  <inkml:trace contextRef="#ctx0" brushRef="#br0" timeOffset="232114.2481">18655 17646 1022 0,'5'-14'395'0,"-10"1"42"0,-2 1-249 15,-1 1-79-15,-9 2-6 16,-5 6-44-16,-6 3 2 15,-2 4 1-15,-10 8-12 16,3 5-6-16,-2 8-1 16,6 5-8-16,-1 10-1 15,11-2-8-15,7 4-8 16,10-8-5-16,13-4-6 16,12-15-7-16,19-14-2 15,5-15 3-15,15-14-2 16,-3-10 2-16,3-7-2 15,-13 4 5-15,-9-3-4 16,-18 12 0-16,-9 5 1 16,-14 13 1-16,-10 12-3 15,-5 12 3-15,-10 16-1 16,1 4 0-16,-1 11-5 16,8 1 4-16,5 5-93 0,11-9-43 15,5-1-359-15,9-12-45 16,2-12-147-16</inkml:trace>
  <inkml:trace contextRef="#ctx0" brushRef="#br0" timeOffset="232347.6596">19100 16870 1199 0,'17'-48'348'16,"-13"21"99"-16,-5 14-298 15,-5 19-38-15,-10 25-4 16,-7 18-34-16,-6 28-9 16,-2 13-32-16,-10 25-5 15,3-2-8-15,-1 18-1 16,3-12-7-16,-2 6-7 16,13-27-6-16,6-7 4 15,9-30 4-15,9-17-509 16,12-27-18-16,6-17-157 15</inkml:trace>
  <inkml:trace contextRef="#ctx0" brushRef="#br0" timeOffset="233706.1781">19506 17540 951 0,'-5'-20'329'15,"-3"7"56"-15,3 16-269 16,0 15-11-16,2 11-50 0,1 10-9 16,1 5-23-16,0 8-4 15,0-6-16-15,-2 5 3 16,2-6-7-16,-1 1 5 16,-2-9-21-16,-1-2-389 15,-1-13 127-15</inkml:trace>
  <inkml:trace contextRef="#ctx0" brushRef="#br0" timeOffset="234013.9807">19469 17647 813 0,'9'-25'348'0,"4"-9"43"16,3 4-183-16,10-7-33 15,4 5-30-15,7 2 6 16,-3 9-49-16,-1 7-15 16,-9 12-45-16,-2 13-13 0,-10 7-24 15,-6 15 5-15,-9 4-8 16,-9 13 4-16,-7-3-5 16,-9 5 7-16,2-8-8 15,-3-2 5-15,3-15-6 16,1-9-42-16,10-11-48 15,10-14-84-15,8-11 58 0,10-7-387 16,6-6 108-16</inkml:trace>
  <inkml:trace contextRef="#ctx0" brushRef="#br0" timeOffset="234363.2295">20093 17471 583 0,'23'-9'509'15,"-19"6"-100"-15,-7 3-1 16,-6 6-290-16,-10 4-19 16,-4 4-52-16,-7 7-8 15,-1 1-30-15,-5 8 6 16,5 0-4-16,3 2 7 16,9 0-4-16,6 3 5 15,8-10-8-15,14-4-2 0,9-5-5 16,17-9-2-16,7-13-4 15,11-7 0-15,-4-7-3 16,1-10 5-16,-12-1-2 16,-8-6 6-16,-15 2-7 15,-9 3 6-15,-13 5-3 16,-12 8 0-16,-8 12-2 16,-10 14 5-16,-1 11 0 15,-2 11-76-15,8 6-44 0,2 5-347 16,13-2 22-16</inkml:trace>
  <inkml:trace contextRef="#ctx0" brushRef="#br0" timeOffset="234796.6556">20366 17533 1054 0,'14'-30'361'15,"-9"7"53"-15,-1 5-254 16,-5 12-64-16,-5 7-13 15,-2 6-30-15,-4 10-5 16,2 3-22-16,-3 6-14 16,4 1-7-16,0 1-1 15,4-2-3-15,3 0-3 16,4-4 3-16,5-3 1 16,6-6-6-16,4-4 2 0,3-8 3 15,4-7 0-15,1-6-3 16,3-3 5-16,-3-1-2 15,-1-2-2-15,-3 2 1 16,-7 3 2-16,-5 5-1 16,-8 7 2-16,-6 5-5 15,-7 8 4-15,1 5-3 0,-2 4 1 16,7-1 1 0,12-2 1-16,10-6-3 0,11-11 0 15,6-7-3-15,5-11 4 16,-3-5 2-16,2-6-1 15,-7 5-2-15,0-1 5 16,-6 4-4-16,0 3-1 16,-6 3 12-16,0 3-92 15,-4 4-53-15,-5 1-331 16,-4 6 0-16</inkml:trace>
  <inkml:trace contextRef="#ctx0" brushRef="#br0" timeOffset="235280.2531">21045 17585 607 0,'15'-5'431'0,"-3"-4"-63"15,5-5-33-15,-2-2-223 16,0-4-6-16,-4 3-39 15,-6 0-7-15,-6 6-26 16,-11 3 16-16,-5 8-11 16,-11 8 3-16,-3 7-4 0,-8 13 0 15,4 4-25-15,-2 11-1 16,7-2-4-16,6 8-1 16,9-9-4-16,9-3-5 15,12-12 4-15,14-11 0 16,10-17-5-16,12-14 4 15,2-8 0-15,5-12-5 16,-9 2 3-16,1-8 6 16,-8 6-8-16,-1-6 6 15,-3 7 0-15,0 3 0 16,-9 13 0-16,-3 6 10 16,-8 10-2-16,-5 13 10 15,-4 6-2-15,-1 11 0 16,-2 3-8-16,-1 8-1 15,0-2-11-15,-1 2-16 0,2-2-59 16,-2-2-328-16,-1-4-93 16,2-6-136-16</inkml:trace>
  <inkml:trace contextRef="#ctx0" brushRef="#br0" timeOffset="235399.9882">21300 17670 829 0,'17'-20'404'0,"2"3"5"0,13-8-144 15,4-1-150-15,13-2-21 16,2 3-39-16,7 0-9 16,0 9-482-16,7 1 152 15</inkml:trace>
  <inkml:trace contextRef="#ctx0" brushRef="#br0" timeOffset="235857.206">21886 17487 1122 0,'12'-36'289'0,"-5"20"86"16,-1 20-305-16,-6 22 10 15,-7 10-23-15,-6 14 1 16,-1 4-6-16,-2 14-27 16,5-5-22-16,-1 4 0 15,5-11-4-15,1 3 10 16,3-18-35-16,-1-6-400 15,3-17 128-15</inkml:trace>
  <inkml:trace contextRef="#ctx0" brushRef="#br0" timeOffset="236163.5662">21850 17596 1002 0,'6'-23'354'0,"7"-2"68"16,12-1-206-16,8 5-54 16,9 4-8-16,0 13-41 0,4 6-21 15,-4 8-58-15,-2 7-16 16,-9 2-15-16,-6 5 2 16,-13 1-6-16,-12 6 4 15,-13-2 0-15,-12 4 3 16,-4-4-1-16,-7 3 2 15,3-8-7-15,-2-4 3 16,8-11 0-16,0-10-77 16,6-9-49-16,2-16-211 15,6-5-188-15,3-16-59 16</inkml:trace>
  <inkml:trace contextRef="#ctx0" brushRef="#br0" timeOffset="236396.6096">22490 16964 958 0,'14'-6'281'15,"-4"14"87"-15,-10 15-263 16,-10 19-2-16,-6 7-29 16,-6 12-5-16,-1-1-34 15,-4 12-8-15,2-9-23 16,-1 10-1-16,3-7-2 15,1 9 1-15,5-9 0 16,2 3 245-16,5-17-653 16,9-7 302-16</inkml:trace>
  <inkml:trace contextRef="#ctx0" brushRef="#br0" timeOffset="237363.2299">22722 17489 964 0,'8'-15'287'0,"-11"5"102"16,-9 6-271-16,-7 6-9 16,-3 7-26-16,-9 4-15 15,2 2-39-15,-3 10-7 16,4-1-3-16,-2 9 3 16,6 0-6-16,4 5 9 15,6-7-7-15,10-5 3 16,12-10-8-16,9-6 3 0,8-13-9 15,12-8 1-15,0-8-8 16,5-8 7-16,-3-1-6 16,-1-5 0-16,-9 4-2 15,-3 0 6-15,-10 7-5 16,-8 5 1-16,-6 9 0 16,-10 9 5-16,-5 8-4 15,-3 9 3-15,0 7-1 16,-1 5-1-16,5 2-1 0,3 2-1 15,5-2-2-15,6-5 2 16,5-4-2-16,8-7-1 16,4-9 2-16,5-10 0 15,2-9-3-15,7-7 3 16,-4-3 3-16,5-6-3 16,-5 2-2-16,0-3 5 15,-8 6-4-15,-3 1 0 16,-9 7-4-16,-6 6 7 15,-5 6-2-15,-5 7 1 16,-1 4-6-16,-2 5 8 16,3 0-3-16,4 4 2 15,-1-4-3-15,4 5 5 16,1-3-3-16,3 0-2 16,-2-3 0-16,6 1 3 15,-3-6-1-15,3 1 1 0,0 0-2 16,1-4 0-16,-1-4-2 15,6-3 1-15,0-2-1 16,1-7-2-16,-1-1 3 16,1 4 1-16,-3 0 0 15,0 1 2-15,-2 2 2 16,1 3-1-16,-2-1 0 16,0 6-5-16,-1 2 3 0,-2 6-2 15,-3 5 0-15,-1 5 0 16,-1 1 1-16,2-2-3 15,2-3 3-15,6-6-1 16,8-14 0-16,8-10 2 16,6-9 1-16,12-14-1 15,3-6-1-15,11-12 2 16,-4-6-4-16,12-19 2 16,-6 0 0-16,11-17 3 15,-7 4 13-15,5-1 15 16,-15 21 2-16,-8 8 2 15,-17 27 0-15,-11 17 17 16,-16 20-6-16,-12 18 12 16,-7 13 4-16,-11 18-7 15,-3 5-28-15,-7 15-10 0,4-3-13 16,-3 14-7-16,6-10-2 16,1 10 0-16,6-11-42 15,1 2-105-15,5-18-142 16,0-6-250-16,5-20-67 15</inkml:trace>
  <inkml:trace contextRef="#ctx0" brushRef="#br0" timeOffset="237551.0852">23461 17413 1184 0,'-7'-8'487'0,"4"4"63"15,10 7-317-15,10 2-5 16,8 1-70-16,12 1-48 15,7 0-41-15,16 1-25 16,3-1-20-16,14-1-34 16,-6-2 155-16,7-4-765 15,-21-4 290-15</inkml:trace>
  <inkml:trace contextRef="#ctx0" brushRef="#br0" timeOffset="238780.1515">14748 18620 657 0,'13'-13'394'16,"-12"-1"-14"-16,-6-2-81 16,-5 6-150-16,-10 2-14 15,-5 6-49-15,-12 4-17 16,0 2-29-16,-8 10 7 16,5 4-3-16,-5 6 2 15,9 7-8-15,1 19-7 16,11-1-18-16,7 6-7 15,13-6-7-15,16-8 3 16,13-23-4-16,20-17 5 16,9-15-19-16,16-26-101 0,3-9-371 15,16-28 75-15</inkml:trace>
  <inkml:trace contextRef="#ctx0" brushRef="#br0" timeOffset="239113.1927">15110 18047 1030 0,'-24'29'269'0,"-8"15"95"16,4 13-288-16,-6 22-14 15,4-1-10-15,0 17-11 16,10-11-10-16,1 2-11 16,9-18-8-16,7-5 2 15,10-23-6-15,8-4-4 16,7-21 3-16,13-19-5 15,1-17-1-15,10-12 0 16,0-7-3-16,2-7 1 16,-9 9 4-16,-3 7-4 15,-14 11 3-15,-9 13-3 16,-11 10 2-16,-7 11-2 16,-5 3 1-16,-3 7 0 15,3-4 2-15,1 2-4 16,4-1-31-16,5 5-179 0,1-6-188 15,9 1-25-15</inkml:trace>
  <inkml:trace contextRef="#ctx0" brushRef="#br0" timeOffset="239498.3431">15663 18575 806 0,'-3'-2'317'0,"-12"6"34"16,-7 7-218-16,-8 5-24 15,0 0-50-15,-8 2-6 16,3 1-18-16,0 5 4 16,8-2-11-16,3 5 4 15,9-3-12-15,8 0-3 16,7-8-5-16,9-7-4 16,7-6-4-16,13-10 1 15,2-7 0-15,8-10-2 16,-1 1 1-16,3-4 0 15,-10 6 0-15,-2 2-3 16,-10 8-2-16,-8 3 1 16,-10 7-1-16,-9 10-4 15,-5 3 4-15,-6 9 3 16,1 3 1-16,-1 7-4 16,6-5 6-16,4 3-5 15,8-7-4-15,8-2-21 0,6-10-18 16,8-5-360-16,2-9-5 15,11-10-138-15</inkml:trace>
  <inkml:trace contextRef="#ctx0" brushRef="#br0" timeOffset="239781.9492">15940 18607 935 0,'-2'-7'309'16,"-4"6"60"-16,-2 8-242 15,-1 2-58-15,-3 10-17 16,2 0-26-16,-1 3-13 15,4 0-8-15,5 8-3 16,3-6 0-16,7-2-1 16,3-4-2-16,7-10 0 15,4-11 1-15,9-13-1 16,0-5 2-16,7-6-1 16,-5 1 3-16,-1 0-2 15,-9 9 1-15,-4 3-1 16,-7 8 4-16,-7 4 4 15,-8 6 5-15,-1 2-1 16,-6 7 2-16,0 3-6 16,1 2-3-16,0 4 416 15,2 4-819-15,1-6 415 16</inkml:trace>
  <inkml:trace contextRef="#ctx0" brushRef="#br0" timeOffset="240179.0236">16568 18598 1044 0,'3'-16'326'0,"-10"7"84"15,-6 5-286-15,-6 9-25 16,-1 2-32-16,-8 7-18 16,3 1-25-16,-5 3 2 15,2-1-4-15,2 4-1 16,9-1 4-16,6-4-5 15,12-5-11-15,9-6-3 16,7-5-3-16,7-8-1 16,2-1-1-16,5-4 1 15,-4-3-3-15,4-3 2 16,-8 1-4-16,1-4 4 16,-6 7-3-16,-1 6 2 15,-9 8 4-15,-1 11 25 16,-6 9 3-16,-4 5 5 15,-6 3 4-15,-3 15-4 0,-5 1-17 16,-8 12 1-16,1 4 2 16,-9 10-3-16,-2-16-1 15,-13-9-5-15</inkml:trace>
  <inkml:trace contextRef="#ctx0" brushRef="#br0" timeOffset="240614.8174">16790 18740 1112 0,'10'-4'285'0,"7"-4"109"15,6-5-307-15,6-6 0 16,0-2-7-16,2-1-6 16,-3 4-22-16,-1 0-18 15,-7 1-21-15,-5 6-7 16,-7 4-1-16,-10 5-2 0,-10 4 3 15,-9 6 3-15,-5 2 1 16,-6 2-5-16,3 1 0 16,-3 2-3-16,7 1-3 15,5 7 2-15,6 3 0 16,6 3-1-16,7-1 5 16,7-3-3-16,8-9-25 0,11-6-90 15,-1-8-340-15,10-9 58 16</inkml:trace>
  <inkml:trace contextRef="#ctx0" brushRef="#br0" timeOffset="240897.6181">17336 18592 971 0,'29'-33'303'0,"-8"3"91"16,-17 6-253-16,-12 4-23 16,-9 11-20-16,-9 5-17 15,-3 7-39-15,-10 11-17 16,3 4-17-16,-4 11 4 15,8-2 2-15,7 7 7 16,10-8-2-16,11-3 1 16,14-6-8-16,6 2-9 15,2-1-3-15,6 2 1 16,-3 3-2-16,-4 5 2 16,-6-4 3-16,-7 2-2 0,-7-7 1 15,-9-3 5-15,0-4 2 16,-8-3 4-16,3-4-6 15,-6-4 15-15,3-3 331 16,-6-11-822-16,3-9 399 16</inkml:trace>
  <inkml:trace contextRef="#ctx0" brushRef="#br0" timeOffset="244691.6835">17803 18735 825 0,'6'-18'283'15,"-3"2"67"-15,-3 12-220 16,-4 12-7-16,-7 10-37 16,-7 22-16-16,-4 8-33 15,-6 15-18-15,3-3-8 16,2-4-7-16,8-18-29 0,1-22-363 16,4-28 109-16</inkml:trace>
  <inkml:trace contextRef="#ctx0" brushRef="#br0" timeOffset="255478.1758">18958 18516 1031 0,'4'-17'306'0,"-7"0"103"16,-3 4-275-16,-6 0 11 15,-5 3-19-15,-11 2-5 0,-2 3-25 16,-9 8-6-16,2 6-25 15,-4 15 2-15,7 8-12 16,-2 10-10-16,8-2-17 16,4 5-11-16,10-9-4 15,10 0-25-15,12-11-23 16,16-7-62-16,9-10-43 16,16-10-63-16,-1-12-331 15,10-9 69-15</inkml:trace>
  <inkml:trace contextRef="#ctx0" brushRef="#br0" timeOffset="255826.4222">19124 18519 1018 0,'-10'-6'338'16,"-3"5"41"-16,-3 5-262 16,1 8-41-16,-6 5-45 15,5 3 19-15,-4 0 4 16,4 0-11-16,-1 4 0 15,2-4 3-15,-1 5 8 16,4-1-8-16,4 3 1 16,7-5-8-16,9-1-3 15,7-8-14-15,11-3-4 16,2-8-7-16,9-11 1 16,0-4-1-16,4-8-1 0,-8-2-5 15,-2-3 0-15,-9 5 0 16,-10-4 0-16,-10 4 1 15,-10 4 3-15,-10 3-2 16,-9 4-7-16,-6 9-4 16,-7 6-27-16,4 4-38 15,2 7-65-15,11-1-35 0,7 4-335 16,11 0 58-16</inkml:trace>
  <inkml:trace contextRef="#ctx0" brushRef="#br0" timeOffset="256195.0232">19462 18444 592 0,'3'-21'445'0,"-5"4"-71"16,-7 10-29-16,-3 9-246 15,1 11-21-15,-3 13-1 16,-1 11-26-16,-1 9 0 15,3 0-12-15,2 2 3 16,4-12-3-16,6-2-1 16,6-12-15-16,8-6-7 15,4-9-11-15,9-7 7 0,0-7-5 16,6-9 6-16,1-4-5 16,2-5 8-16,-3-2-9 15,-4-2 1-15,-7 5 0 16,-4 3 2-16,-10 10-7 15,-5 10-7-15,-7 12 0 16,-8 9-8-16,-1 4-7 0,-6 7-47 16,2-2-27-16,3-1-43 15,10-6-21-15,1-4-307 16,11-6 103-16</inkml:trace>
  <inkml:trace contextRef="#ctx0" brushRef="#br0" timeOffset="256459.6773">19981 18447 922 0,'-8'-9'283'15,"-13"8"62"-15,-11 5-250 16,-1 6-39-16,-5 6-5 16,7 1-26-16,5 5 3 15,11-1-6-15,8 3 2 16,12-3-6-16,10 0 0 15,6-2-4-15,9 2 2 0,0-5-3 16,1 2-1-16,-6 2 3 16,-8 5 32-16,-13-2 12 15,-9 6 13-15,-10-4-2 16,-8 2-8-16,0-6-35 16,-6-5-70-16,5-9-48 15,3-10-370-15,10-13 57 16</inkml:trace>
  <inkml:trace contextRef="#ctx0" brushRef="#br0" timeOffset="257110.0569">20363 18531 1010 0,'4'-40'293'0,"-8"27"81"16,-2 11-274-16,-8 12 2 15,-4 12-18-15,-3 9 9 16,0 2-18-16,-3 6 2 15,5-5-23-15,4-3-6 16,7-5-12-16,6 0 0 16,9-10-13-16,10-5-8 15,5-11 0-15,11-11 1 16,3-8-4-16,7-9 1 16,-3 1-3-16,2-7-5 15,-11 4 1-15,-5 1-4 16,-10 6-2-16,-8 5 0 15,-9 11 1-15,-7 8-4 16,-3 9-4-16,-7 9 4 16,1 4 1-16,-3 5 3 15,3-5 4-15,3 2 4 16,6-5-2-16,5-1-5 16,5-4-1-16,7 0-8 0,5-8-6 15,6-2-45-15,1-6-39 16,5-9-403-16,1-6 80 15</inkml:trace>
  <inkml:trace contextRef="#ctx0" brushRef="#br0" timeOffset="257328.1685">20740 18501 915 0,'-5'0'407'0,"-2"3"38"15,0 0-216-15,0 5-86 16,3 4-52-16,1 5-19 15,1 2-50-15,-1 8-12 16,2-3-18-16,-6 4-4 16,-1-3-5-16,-3 4 2 15,2-5 3-15,-3 3-3 16,6-8-20-16,5-4-32 16,2-9-29-16,4-6-356 15,4-7 83-15</inkml:trace>
  <inkml:trace contextRef="#ctx0" brushRef="#br0" timeOffset="257692.6796">20759 18644 1038 0,'1'-15'345'16,"-1"14"90"-16,0 1-282 15,2 6-10-15,1-3-43 16,0 6-19-16,-3 1-47 15,0 4-10-15,-1-3-24 16,-3 6 4-16,-1 1-8 16,-1 2 8-16,1-2-4 0,4-1 4 15,6-7-7-15,5-6 4 16,4-5-4-16,8-12 0 16,2-1-4-16,4-5 10 15,-4 1-7-15,3-1 6 16,-8 8-5-16,-4 3 6 15,-6 5-6-15,-5 4 6 16,-7 7-4-16,-5 6-1 16,-3 2-7-16,-3 4-41 15,3-3-29-15,0-3-393 16,5-5 86-16</inkml:trace>
  <inkml:trace contextRef="#ctx0" brushRef="#br0" timeOffset="258432.789">21237 18583 974 0,'4'-14'370'0,"-4"6"61"15,-1 8-256-15,-3 13 0 16,-4 9-42-16,-6 10-26 15,0 0-36-15,-1 11-15 16,2-4-37-16,-1 10-17 16,3-7-10-16,2 9-44 15,1-12-33-15,0 3-61 0,3-11-36 16,0-13-313-16,1-14 75 16</inkml:trace>
  <inkml:trace contextRef="#ctx0" brushRef="#br0" timeOffset="258761.8362">21188 18641 1046 0,'6'-24'349'0,"0"3"121"16,6 6-258-16,2-1 15 16,0 6-22-16,-1 10-18 15,1 5-75-15,-2 7-30 16,-2 1-56-16,2 6-9 15,-3-4-14-15,-1 2-3 16,-1-4-6-16,-7 1-2 16,-4-3-7-16,-7 4-2 15,-5 1-3-15,-8 4-12 16,1 1-1-16,-6 2-4 16,6-3 1-16,0-3-25 15,9-6-6-15,3-6-55 16,9-6-29-16,6-12 85 15,5-8-436-15,10-16 165 16</inkml:trace>
  <inkml:trace contextRef="#ctx0" brushRef="#br0" timeOffset="258960.2713">21724 18143 1204 0,'6'-5'343'0,"-11"10"127"15,-3 10-333-15,-6 18-3 16,-2 6-21-16,-5 15-22 16,3 2-41-16,2 19-16 15,3-6-19-15,0 6-21 16,4-7-59-16,2 2-82 16,0-17-41-16,0-8-332 15,2-15 32-15</inkml:trace>
  <inkml:trace contextRef="#ctx0" brushRef="#br0" timeOffset="259292.9957">21521 18596 912 0,'-1'-4'352'0,"3"9"52"16,0 1-228-16,9 3-21 0,0 1-41 15,10-2-1-15,2-5-26 16,7 0-1-16,1-5-13 15,8-4-6-15,-3-1-20 16,2-4-9-16,-3-1-21 16,-2 2-11-16,-7 2-7 15,-5 5 3-15,-6 9 1 16,-6 4-3-16,-11 7 4 16,-5 5-4-16,-4 2 4 15,-4 3-5-15,-1 2 1 16,0 7-7-16,2-6 1 0,0 0-47 15,4-7-41-15,3-9-72 16,6-14-34-16,5-14-325 16,5-13 69-16</inkml:trace>
  <inkml:trace contextRef="#ctx0" brushRef="#br0" timeOffset="259417.6741">22034 18342 510 0,'2'-7'450'0,"-3"7"-118"16,-5 6-20-16,2 6-269 16,0 3-40-16,2 3-47 15,1 0-137-15,1-1-149 16,-1-5-34-16</inkml:trace>
  <inkml:trace contextRef="#ctx0" brushRef="#br0" timeOffset="259842.8047">22085 18671 662 0,'7'10'346'0,"-2"-2"-2"16,3-1-118-16,-1-3-117 0,3-1-9 16,-4-1-32-16,3-4-18 15,-4 1-13-15,-1-3-9 16,-2 0-12-16,-4-2-4 15,-4 4 2-15,-4-3 2 16,-5 5-5-16,-5 5 0 16,2 3-2-16,-4 7 13 15,6 4 7-15,2 6 16 16,6-1 3-16,5 3 11 16,8-5-13-16,5 1-5 15,5-8-11-15,12-4-5 16,1-9-4-16,12-8-7 15,-3-5 0-15,9-12 5 16,-8-5 5-16,-3-3-8 16,-12 3 4-16,-10-3-7 0,-11 8-7 15,-15 6-10-15,-8 4 0 16,-9 6-33-16,-1 5-55 16,-2 8 400-16,7-2-815 15,8 4 351-15</inkml:trace>
  <inkml:trace contextRef="#ctx0" brushRef="#br0" timeOffset="260225.8146">22372 18638 537 0,'9'-16'452'0,"0"14"-88"15,-4 2-3-15,-1 6-264 16,-1 2-18-16,-2 6 5 16,-1-2-27-16,2 4 0 15,3-4-31-15,2 1-4 16,1-5-1-16,7 0-6 16,-1-6-9-16,2 2 3 15,1-4 0-15,4-4-7 16,-3 0 8-16,5-3 5 15,-2 0 13-15,0-1 22 0,-5 5 9 16,-3 3 2-16,-9 8 5 16,-7 10 0-16,-4 4-26 15,-6 5-5-15,2 1-9 16,3 0-12-16,4-10-14 16,8-4-117-16,2-10-419 15,14-12 101-15</inkml:trace>
  <inkml:trace contextRef="#ctx0" brushRef="#br0" timeOffset="261159.3758">23432 18540 1042 0,'14'-16'286'0,"-13"5"86"0,-11 6-260 15,-12 4-54-15,-12 3 12 16,-7 4-12-16,-10 3-7 16,5 2-23-16,0 6 4 15,13 0-11-15,2 3 2 16,12-2-3-16,8 2 7 15,8-4 0-15,9 0-2 16,7-2-2-16,6 0 8 16,3-1-9-16,3-2 7 15,-5-2 6-15,-5 4 16 16,-8 1-1-16,-10 2 15 16,-8-1-10-16,-8 3-5 15,-2-1-13-15,-6-5-11 16,2-1-20-16,0-5 0 15,5-4-9-15,4-6-72 16,8-5-63-16,7-6-69 16,4-3-339-16,15-10 30 0</inkml:trace>
  <inkml:trace contextRef="#ctx0" brushRef="#br0" timeOffset="261346.6364">23506 18433 417 0,'32'-8'415'0,"-6"8"-75"15,-10 6 4-15,-8 9-181 16,-9 7-44-16,-7 11 0 16,-4 3-31-16,-3 8-9 15,0-3-26-15,-3 5-5 16,6-6-23-16,3 2-12 16,4-11-20-16,5-5-84 15,7-12 462-15,5-18-816 16,2-17 346-16</inkml:trace>
  <inkml:trace contextRef="#ctx0" brushRef="#br0" timeOffset="261475.4432">23620 18323 1078 0,'-9'4'233'0,"-5"10"75"15,2 7-480-15,2 6-161 16,10-4-31-16</inkml:trace>
  <inkml:trace contextRef="#ctx0" brushRef="#br0" timeOffset="261875.8253">23953 18621 1130 0,'3'-24'396'0,"-7"10"79"15,0 4-309-15,-9-2-13 16,-3 3-41-16,-8 6-23 15,-1 9-33-15,-3 7-11 16,2 8-26-16,0 7-5 16,6-2-8-16,5 3-4 15,9-6 3-15,12-2-9 16,11-9-2-16,18-8-1 16,5-11 3-16,13-8-4 15,-1-12 7-15,9-19-3 16,-10-4 4-16,4-20-3 15,-8-2 4-15,1-12 4 16,-11 13 4-16,-6 3 17 16,-10 21 10-16,-13 15 4 15,-12 24 2-15,-16 17-1 16,-10 16-18-16,-13 25-9 16,-3 7-6-16,-3 20-7 0,11 1-5 15,0 10-21-15,13-18-28 16,10 2-136-16,8-17-15 15,12-9-368-15,9-20 5 16</inkml:trace>
  <inkml:trace contextRef="#ctx0" brushRef="#br0" timeOffset="262277.0346">24393 18612 1094 0,'-6'11'351'0,"11"1"127"16,6-4-282-16,9-3 8 15,2-3-23-15,6-6-5 16,0-4-65-16,2-4-29 15,-5-3-42-15,-4-6-14 16,-13 4-18-16,-11-2-8 16,-11 8 1-16,-14 5-1 15,-5 12-2-15,-10 11 0 0,-1 8 3 16,-2 9-2-16,7-1 2 16,3 4 1-16,13-7 2 15,14-1-6-15,16-7 3 16,14-4-7-16,13-11-5 15,15-7-13-15,4-8-29 16,12-11-166-16,0-8-364 16,-2-20 39-16</inkml:trace>
  <inkml:trace contextRef="#ctx0" brushRef="#br0" timeOffset="262725.7723">23715 18221 533 0,'-5'13'436'16,"1"-6"-57"-16,1 0-30 15,4-3-210-15,4-1-34 16,3-5-6-16,3 0-41 0,4-5-17 15,1-2-16-15,1-3-10 16,-2 1-12-16,-5-2-5 16,-9 3 2-16,-6 3 1 15,-11 6 0-15,-9 3-2 16,-3 7 4-16,-7 7-5 16,4 2 2-16,8 4-4 15,9 0 4-15,17-4 382 16,17-3-817-16,17-2 401 15</inkml:trace>
  <inkml:trace contextRef="#ctx0" brushRef="#br0" timeOffset="263308.6713">24752 17769 1253 0,'5'6'363'0,"5"4"128"15,8 16-352-15,5 17-26 16,1 12-27-16,5 25-27 16,-5 0-46-16,-3 14-9 0,-7-6-1 15,-9 10-7-15,-10-13 3 16,-13 6 0-16,-8-13 0 15,-12 4 2-15,-1-19 2 16,-8 3-1-16,9-11 1 16,0-2-5-16,12-15-80 15,4-13-422-15,10-28 110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2T16:22:05.7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885 5996 640 0,'-6'-8'407'0,"-5"0"-29"16,0 4-102-16,-1 1-150 15,2 3-44-15,1 9-13 16,2 3-36-16,0 6-11 16,5 4-9-16,3 1-4 15,2-4-8-15,5-3 3 16,2-6 0-16,3-10 1 0,1-7-4 16,5-9 6-16,-5-2-9 15,0-4 8-15,-5 3-5 0,-4 3 4 16,-6 6-3-16,-6 6 2 15,-2 5-2-15,-6 5 3 16,0 5-1-16,-2 4 0 16,3 1 3-16,2 1-6 15,7-1 2-15,2 3-42 16,4 0-385-16,3-2 118 16</inkml:trace>
  <inkml:trace contextRef="#ctx0" brushRef="#br0" timeOffset="36105.2628">1768 6142 1068 0,'10'-55'353'0,"0"0"108"16,1 12-295-16,-1 12 13 0,-4 18-38 15,-7 17-19-15,-7 12-52 0,-6 21-13 16,-3 9-26-16,-4 15-7 16,2 2-13-16,3 11 1 15,8-13-9-15,4-2 3 16,7-16-8-16,5-12 4 16,6-16-3-16,6-9 2 15,1-16-3-15,8-15 9 16,2-13-4-16,5-17 0 15,-4-5 1-15,2-5 2 16,-10 10-6-16,0 9 3 16,-9 19-3-16,-3 9 1 15,-8 17-1-15,-1 12 5 16,-6 8-3-16,0 8 3 16,-2 6-1-16,2 3 1 15,-1-1-6-15,2 5 6 16,0-4-7-16,3 0 5 15,-2-7-1-15,7-5 2 16,2-14-4-16,4-9 0 16,4-12-9-16,11-17 4 15,1-9-7-15,9-12 3 0,-3-2 2 16,4-3 3-16,-7 10-5 16,-4 8 9-16,-12 18-6 15,-6 14 1-15,-11 17-1 16,-6 15 4-16,-5 5-5 0,-3 9-4 15,1-4-32-15,2 4-97 16,4-6-48-16,2 0-347 16,9-5 9-16</inkml:trace>
  <inkml:trace contextRef="#ctx0" brushRef="#br0" timeOffset="36471.0048">2677 6175 1243 0,'-7'-4'388'0,"-8"3"88"15,-2 3-350-15,-8 5-14 16,-1 3-31-16,-5 5-9 16,4-2-21-16,-2 7-3 15,7 1-15-15,1 3-15 16,6-1-5-16,6 7 1 15,5-5-9-15,7 4 2 16,5-7 0-16,11-2-5 16,2-9-2-16,10-6 5 0,2-13-7 15,7-10 4-15,-3-7 3 16,-1-11-5-16,-9 1 3 0,-7-6 7 16,-13 6-7-16,-13-1 3 15,-7 9-2-15,-11 7-2 16,-5 13-6-16,-5 15-8 15,5 11-19-15,-1 11-74 16,10 4-48-16,5 1-391 16,13-6 50-16</inkml:trace>
  <inkml:trace contextRef="#ctx0" brushRef="#br0" timeOffset="36871.0089">3044 6277 1290 0,'14'-26'442'0,"-7"-4"67"16,-8 6-354-16,-9 4-39 15,-6 6-57-15,-9 8-2 16,-3 11-26-16,-2 10-2 16,5 10-15-16,-1 12-4 15,6 4-7-15,7 9 2 16,7-6-6-16,10-3 2 0,7-14 1 15,13-9-6-15,5-18-2 16,10-21-3-16,-1-13-1 16,10-22 8-16,-6-11 0 15,3-19 12-15,-4-1 18 0,-1-19 20 16,-9 10-1-16,-8-1 7 16,-8 24-12-16,-12 16-9 15,-12 34-21-15,-10 31-4 16,-6 26-7-16,-11 26-3 15,5 11-2-15,-3 18-8 16,9-6-19-16,8 6-78 16,13-16-75-16,9 0-408 15,9-18 37-15</inkml:trace>
  <inkml:trace contextRef="#ctx0" brushRef="#br0" timeOffset="37171.0121">3421 6247 1178 0,'8'3'430'15,"2"-2"70"-15,6-5-263 16,4-4-62-16,5-6-6 16,0-3-55-16,2-7-16 15,-5-1-51-15,-2-1-18 0,-7 7-25 16,-8 0-3-16,-7 9-2 15,-10 3 2-15,-6 6-7 0,-14 9 3 16,-3 3 6-16,-8 11-1 16,5 4-3-16,0 9 7 15,8-1-6-15,5 11-1 16,10-4-4-16,7 5 0 16,13-6-6-16,12 0-30 15,7-11-69-15,12-7-22 16,2-12-461-16,7-15 86 15</inkml:trace>
  <inkml:trace contextRef="#ctx0" brushRef="#br0" timeOffset="37671.1643">4191 5394 1563 0,'-35'-34'365'0,"-6"30"138"16,1 17-465-16,-10 24-8 15,2 9-16-15,-5 20-14 16,9 3 0-16,-2 10 2 16,9-8-1-16,2 13 6 15,10-10-7-15,6 3-2 16,11-11-8-16,12-2-69 16,10-19-56-16,11-6-303 15,4-11-61-15,15-8-128 16</inkml:trace>
  <inkml:trace contextRef="#ctx0" brushRef="#br0" timeOffset="38098.4418">4206 6101 942 0,'1'-12'326'0,"-10"2"61"16,-6 2-257-16,-10 1-3 15,-2 2-36-15,-8 0 10 16,3 0-19-16,-1 2 20 15,9 0-18-15,2 6 4 16,11 4-22-16,6 6 2 16,6 6-27-16,6 10 0 15,5-2-12-15,7 8 5 16,0 0-13-16,3 4 0 16,-4-2 0-16,-2 5 33 15,-6-6-2-15,-7-3 33 16,-3-8 13-16,-8-5 9 15,-4-8-33-15,-9-6-6 16,-1-10-34-16,-4-6-45 16,0-12-77-16,1-17-450 15,-9-5-142-15,-19-26-162 0</inkml:trace>
  <inkml:trace contextRef="#ctx0" brushRef="#br0" timeOffset="38720.4469">5165 6085 919 0,'36'-17'454'0,"-4"-1"56"16,-15 0-216-16,-11-2-61 15,-12 5-62-15,-17-1-40 16,-11 6-70-16,-10 4-23 16,-2 6-17-16,-4 11-7 15,9 4-12-15,-1 10-4 16,14 5 3-16,9 8 4 0,12-3-1 15,12 7 0-15,10-5 2 16,7 2-2-16,1-9 2 16,0 1-7-16,-5-9 4 15,-5 0-4-15,-11-6 6 16,-10-1-4-16,-8-5 6 16,-12 2-4-16,-3-6 0 0,-7-4-2 15,2-2-4-15,-2-8-25 16,8-5-33-16,6-9-116 15,13-8 416-15,20-17-815 16,20-9 317-16</inkml:trace>
  <inkml:trace contextRef="#ctx0" brushRef="#br0" timeOffset="39391.1751">5510 5329 1328 0,'19'-14'405'16,"-15"22"86"-16,-10 30-359 15,-8 17-78-15,-11 24-12 16,-2 7-29-16,-6 19-5 16,3-11-4-16,0 14 0 15,8-15 1-15,4 3-8 16,6-20 2-16,6-4-3 0,6-21 6 16,10-8-6-16,4-21 5 15,10-13 0-15,2-19 1 16,10-22 0-16,-1-10 3 15,4-16-2-15,-6-1-3 16,1 1 0-16,-10 11-1 16,-5 15-5-16,-9 15-3 15,-10 18 4-15,-7 14-2 16,-6 16 1-16,-4 6 3 0,-2 13 1 16,5-7-2-16,5 6 1 15,6-9-5-15,7 2-10 16,7-10-24-16,10 3-58 15,0-11-16-15,13-9-15 16,4-14 4-16,9-14 18 16,-3-12 54-16,10-12 16 15,-9-3 18-15,2-10 11 16,-9 4 9-16,-1-1 16 16,-12 11 5-16,-6 1 13 15,-11 15 8-15,-7 5 31 16,-10 8 3-16,-10 4 9 15,-6 7 0-15,-8 7 8 16,-2 6-20-16,-2 8 4 16,9 7-6-16,0 6-5 15,9 0-11-15,10 7-18 0,9-6-15 16,13-1-2 0,8-10-4-16,13-6-6 15,3-15 1-15,10-13 1 16,-4-10-6-16,3-12-2 0,-9-5-4 15,-5-9 3-15,-12 3-1 16,-11-6-7-16,-11 7-26 0,-15 1-68 16,-8 11-41-16,-5 11 113 15,-2 13-463-15,-1 14-7 16,11 11 35-16</inkml:trace>
  <inkml:trace contextRef="#ctx0" brushRef="#br0" timeOffset="39856.3504">6277 6111 984 0,'23'-22'464'15,"-11"9"-2"-15,-4 1-204 16,-4 10-130-16,-6 8-42 16,-3 6-42-16,-2 9-10 15,1 4-26-15,-1 3 4 16,4-3-7-16,6 3-1 15,3-10-5-15,3-1 7 0,5-6-9 16,3-5 13-16,1-7 6 16,6-6 11-16,0-9-7 15,5-10 10-15,-4-2-8 16,2-2 1-16,-5 3-6 16,-4 4 2-16,-6 11-11 15,-5 9-1-15,-6 9-2 16,-6 13-5-16,-2 11-4 0,-2 8 7 15,0 4-3-15,3 3-3 16,5-9 2-16,6-3 2 16,5-10-3-16,7-7 3 15,4-11-3-15,10-10 4 16,1-11 3-16,9-10 17 16,-1-7 6-16,6-11 29 15,-6 3 6-15,3-2-1 16,-11 11-18-16,0 2-6 15,-13 16-34-15,-4 5-55 16,-8 9-123-16,-3 15-430 16,-7 1 54-16</inkml:trace>
  <inkml:trace contextRef="#ctx0" brushRef="#br0" timeOffset="45119.273">7707 5557 1045 0,'1'-38'379'0,"-1"10"57"16,-1 20-291-16,-3 18-9 15,-4 17-59-15,-5 21-12 16,-2 15-30-16,-4 21-2 15,1 1-26-15,0 12 1 16,5-12-2-16,1 3-1 16,5-22-1-16,6-9 4 15,6-21-1-15,3-11-3 16,6-19 4-16,5-9 8 16,4-10-3-16,4-11 1 15,-2-3-4-15,3-5 1 16,-4 0-10-16,-1-1 1 0,-3 9-2 15,-3 5 4-15,-5 7-5 0,-2 5-2 16,-3 7 1-16,0 6-2 16,-2 3 1-16,0 10 3 15,0-1-2-15,1 9 2 16,-1-3-1-16,0 2-2 16,0-2-1-16,-1 5 5 15,0-7-2-15,1 4 3 16,1-7 0-16,2 0 1 15,2-8-2-15,2-5-1 16,1-8-1-16,4-9-7 16,0-5 0-16,3-5-4 15,0 2 0-15,-2-2-4 16,-2 4 4-16,-1 3-2 16,-2 5 2-16,-5 4-23 15,-5 5-3-15,0 9-14 16,-4 4-14-16,-6 6-22 15,1 6 27-15,-1 4-3 16,-1-4 9-16,0 0 10 16,3-9 8-16,2-11-346 15,-1-12 112-15</inkml:trace>
  <inkml:trace contextRef="#ctx0" brushRef="#br0" timeOffset="45231.5199">8170 5682 1215 0,'-10'-11'369'0,"-2"12"59"16,-1 16-355-16,3 12-72 16,3 7-71-16,3 8-239 15,7-3-118-15,12 12-60 16</inkml:trace>
  <inkml:trace contextRef="#ctx0" brushRef="#br0" timeOffset="45686.1448">8454 6109 1084 0,'10'-2'376'0,"-6"1"70"16,-4 1-292-16,-8 2-6 15,-6 3-49-15,-9 3 0 16,-3 2-35-16,-8 6-11 16,4 1-21-16,-2 6-1 15,8-2-10-15,3 6 6 0,9-7-10 16,8-1-3-16,7-10-9 15,10-4 0-15,5-14-8 16,9-11 5-16,2-5-3 0,5-12 5 16,-2 0-2-1,0-1 2-15,-8 8-7 0,-1 8 8 16,-10 16-7-16,-3 18 5 16,-6 15-2-16,-6 19 5 15,-3 9-4-15,-6 15 4 16,1-2-2-16,-6 8 4 15,0-8-3-15,-4 7 0 16,0-14-5-16,-6 0 5 16,2-14-6-16,-5-5 5 15,1-18 2-15,-1-10 2 16,5-15-10-16,3-21-13 16,6-16-41-16,12-31-136 15,6-15 247-15,15-24-603 16,7 1 166-16</inkml:trace>
  <inkml:trace contextRef="#ctx0" brushRef="#br0" timeOffset="46552.6729">8751 5361 1250 0,'10'-5'393'16,"-10"25"94"-16,-8 29-337 15,-4 16-59-15,-5 21-8 16,-1 8-44-16,-3 22-16 15,4-11-3-15,2 12-5 16,5-12-8-16,5-2-12 0,6-24-1 16,5-14-19-16,3-27-19 0,9-19-26 15,4-26-6-15,6-24-20 16,2-14 2-16,4-15-17 16,-4 1 18-16,0 0 11 15,-8 13 25-15,-5 9 8 16,-8 19 37-16,-5 7 9 15,-6 10-1-15,-4 11-3 16,-1 5 6-16,1 3 4 16,1 4 4-16,1 2 0 15,3-2 3-15,2 1 0 16,0-3 1-16,5-1 0 16,3-3 5-16,6-2 7 15,4-6 10-15,8-5 24 16,3-7 10-16,11-6 33 15,-2-5-2-15,5-7 9 16,-5-2-23-16,-1-6-9 16,-13 4-33-16,-4 1-9 15,-9 7-15-15,-11 1 5 0,-9 7 0 16,-11 4 2-16,-6 5 3 16,-5 6-3-16,0 4-12 15,2 8-3-15,8 2-5 0,5 8-4 16,7-1-2-16,8 5 3 15,6-8-1-15,7 0-1 16,4-9 0-16,12-6-3 16,0-10 0-16,8-9-2 15,0-6 6-15,5-8-5 16,-5-5 11-16,6-4-2 16,-6 3 2-16,2 1-8 15,-8 7 7-15,-1 3-6 16,-8 9 3-16,-5 7-6 15,-6 9 3-15,-4 13-1 16,-8 8 0-16,-4 15-2 16,-3 3 2-16,-2 7 1 15,0-7-6-15,2 2-22 16,4-13-37-16,0-3-62 16,4-9-33-16,2-7-48 0,1-12 20 15,5-10 28-15,1-7 64 16,5-12 38-16,0-1 56 15,5-9 41-15,-1 0 25 16,2-5 99-16,2 4 37 16,6-4 47-16,-2 8-30 15,10-2-10-15,-4 9-102 16,4-2-59-16,-6 7-148 0,-2-6-475 16,-12 3 100-16</inkml:trace>
  <inkml:trace contextRef="#ctx0" brushRef="#br0" timeOffset="48136.1406">10338 6009 846 0,'9'-42'368'0,"-6"24"-3"0,-5 10-160 16,2 15-139-16,-5 13 7 16,-2 13-8-16,-4 15-5 15,1 5-18-15,-1 8-5 16,2-5-25-16,3-3-2 15,2-15 0-15,4-6 2 16,4-16-4-16,6-10 4 16,4-15 3-16,9-13 5 15,2-12 2-15,9-12 2 16,-4-1-5-16,2-2 0 16,-8 11-9-16,-3 8-2 15,-10 15-4-15,-1 12 1 16,-9 10-1-16,-2 11 7 15,-3 8-5-15,-4 7 4 0,0 1-3 16,-2 2-3 0,2-3-16-16,3-2-38 0,4-8-42 15,4-3-59-15,5-11-323 16,4-12 58-16</inkml:trace>
  <inkml:trace contextRef="#ctx0" brushRef="#br0" timeOffset="48504.3086">10772 6084 832 0,'-6'20'399'16,"1"2"14"-16,6-1-147 15,5-7-122-15,8-4-3 16,4-7-36-16,10-13-14 15,2-6-30-15,7-8-10 16,-5 0-21-16,1-5-12 16,-13 6-11-16,-5 2-4 15,-11 6 2-15,-11 1-5 16,-11 5 0-16,-8 3 5 16,-7 5-3-16,-7 9 1 15,1 5 5-15,-2 11 0 16,7 5-1-16,5 8-3 15,11-3-1-15,8 6-6 0,11-9-7 16,8 0-19-16,8-10-56 16,7-4-97-16,2-8-336 15,4-2 30-15</inkml:trace>
  <inkml:trace contextRef="#ctx0" brushRef="#br0" timeOffset="48835.4906">11128 6137 1160 0,'-5'7'369'0,"6"2"103"16,7-1-316-16,9 0 12 16,2-6-37-16,8-2 8 15,-1-7-41-15,8-3-8 16,-6-4-35-16,2-3-10 15,-7 0-20-15,-2-1-9 16,-10 3-14-16,-9 3 6 16,-9 2-2-16,-9 6-7 15,-9 1 2-15,-8 9 6 16,1 5-6-16,-8 6 0 16,5 5 2-16,2 8 0 15,8-4-1-15,8 5-5 16,10-5-6-16,13-1-9 15,8-6-28-15,9-4-87 16,6-4-57-16,6-3-393 16,0-1 37-16</inkml:trace>
  <inkml:trace contextRef="#ctx0" brushRef="#br0" timeOffset="49236.0252">11670 6137 1126 0,'9'-16'434'0,"-4"-2"62"15,-8 7-293-15,-4 0-5 16,-4 7-72-16,-10 1-7 16,-4 6-41-16,-3 6-14 15,0 6-34-15,-1 11 9 16,8 7-13-16,2 9-2 16,5-4-6-16,10 5-2 15,5-12-14-15,14-11-5 16,11-18 0-16,20-20-13 15,5-19 4-15,10-22-7 16,-4-4 6-16,4-16-1 16,-13 3 12-16,-3-11 0 15,-7 6 11-15,-1-13 5 0,-9 21 7 16,-7 8 3-16,-9 26 4 16,-12 23 17-16,-11 32 4 15,-13 31 2-15,-8 20-11 16,-7 31 0-16,5 5-23 15,3 12-13-15,7-22-21 16,12 1-66-16,11-29-142 16,2-9-426-16,-1-31 28 15</inkml:trace>
  <inkml:trace contextRef="#ctx0" brushRef="#br0" timeOffset="52986.8946">12428 6508 1069 0,'-1'-25'349'0,"11"-34"59"16,7-14-309-16,3-26-4 15,2-2-40-15,-1-18-11 16,-3 7-2-16,0-15-4 16,-7 16-1-16,1 1 6 0,-2 26-4 15,-2 17 3-15,-2 31 1 16,1 21-3-16,1 21-11 15,4 16-13-15,0 10-5 16,6 11 1-16,-5 2-56 0,1 7-97 16,-7-8-358-16,-7 5 30 15</inkml:trace>
  <inkml:trace contextRef="#ctx0" brushRef="#br0" timeOffset="53419.9978">12393 6008 1008 0,'-10'17'325'0,"7"-3"62"16,11-6-277-16,15-2-33 15,9-6-31-15,17-4-11 16,4-4-17-16,14-5-2 16,-4 0-9-16,7-2-5 15,-13 1-1-15,-6 2-3 16,-20 6 2-16,-13 3 3 0,-18 4 12 15,-14 4 35-15,-10 0 8 16,-13 6 12-16,-1 0 4 16,-5 4-1-16,8 3-24 15,1 4 0-15,12 1-16 16,9 3-6-16,8-1-8 16,8 3-12-16,10-6-6 15,8-3-1-15,6-8-1 16,6-7 1-16,3-8 2 15,6-9-1-15,-4-5 3 0,-1-6-5 16,-8 1 3-16,-7-5-6 16,-13 4 7-16,-7 1-2 15,-10 5 2-15,-11 5-2 16,-6 7 0-16,-3 8-14 16,-1 7-19-16,2 10-76 15,10 6-23-15,8 6-194 16,6-2-177-16,9-1-7 15</inkml:trace>
  <inkml:trace contextRef="#ctx0" brushRef="#br0" timeOffset="53599.3533">13164 5971 905 0,'12'-22'363'0,"-5"7"29"15,-4 10-228-15,-4 11-19 0,-4 8-49 16,-3 13-18-16,-1 5-20 15,-1 9-24-15,2-1-20 16,4 5-22-16,3-8-29 16,3-2-83-16,2-13-328 15,2-6 53-15</inkml:trace>
  <inkml:trace contextRef="#ctx0" brushRef="#br0" timeOffset="53773.5911">13255 6134 576 0,'13'-24'440'0,"3"0"-49"15,-2 6-53-15,6-1-150 16,2 5-45-16,7-1-25 16,1 5-44-16,8-3 6 15,-2 1-87-15,10-12-458 16,-7 1 163-16</inkml:trace>
  <inkml:trace contextRef="#ctx0" brushRef="#br0" timeOffset="54434.6724">14163 5578 989 0,'-1'-22'357'16,"-6"15"47"-16,-5 16-255 15,-1 14-59-15,-4 21-26 16,-3 4-35-16,-3 17-15 15,4-1-7-15,0 7-4 16,6-14-1-16,7-4-1 16,6-16 5-16,13-16-1 15,10-19 0-15,13-13-3 16,7-10 3-16,11-12-4 0,-5-1 2 16,2 1 2-16,-11 9 2 15,-5 9-4-15,-13 12 0 16,-6 12 24-16,-11 11 10 0,-9 12 2 15,-8 3 7-15,-13 11 2 16,-5-1-26-16,-7 2-14 16,1-9-2-16,-4-4-4 15,8-13-3-15,3-10-9 16,6-11-1-16,2-6-35 16,9-4-25-16,3-4-69 15,5 0-167-15,9 0-158 16,4 5-43-16</inkml:trace>
  <inkml:trace contextRef="#ctx0" brushRef="#br0" timeOffset="54801.7734">14829 5896 1059 0,'19'1'428'15,"-21"-1"31"-15,-9 6-251 16,-7 3-83-16,-13 6-25 0,-4 2-40 15,-12 11-1-15,2 0-22 16,-2 10-3 0,9-2-21-16,2 6-2 15,13-9-6-15,8 0 0 0,12-13-10 16,8-7 11-16,10-8-5 16,13-14-4-16,4-10 1 15,11-16 5-15,-2-3-4 16,7-8 0-16,-10 4 5 0,-5 1-2 15,-11 15 1-15,-9 7-5 16,-10 14 1-16,-10 10 1 16,-5 11 0-16,-8 8 2 15,0 4 3-15,0 7-5 16,7-3-1-16,7 3-35 16,7-9-59-16,13-8 390 15,6-17-816-15,13-20 345 16</inkml:trace>
  <inkml:trace contextRef="#ctx0" brushRef="#br0" timeOffset="54969.4137">15172 5458 1140 0,'-2'-21'468'0,"-17"28"26"0,-6 24-322 16,-12 25-33-16,0 15-86 15,-2 18-33-15,6-4-14 16,1 12-12-16,11-12-6 15,7 4-85-15,7-19-30 16,11-5-172-16,9-22-192 16,15-14-15-16</inkml:trace>
  <inkml:trace contextRef="#ctx0" brushRef="#br0" timeOffset="56068.2319">15363 5902 1023 0,'4'-21'344'0,"-12"8"67"15,-4 8-286-15,-7 10-7 16,-3 5-45-16,-9 10-5 16,3 2-26-16,-7 13-6 15,5-5-13-15,0 9-1 16,9-4-3-16,3 6 5 16,8-11-2-16,10 0-2 15,9-12-7-15,11-9-3 16,4-12-6-16,12-14-6 15,2-5 3-15,2-10 1 16,-5-1-3-16,-2-3 0 16,-11 9 4-16,-8 1-5 15,-8 11 3-15,-9 6 0 0,-7 12 1 16,-3 6-3 0,-2 6 3-16,-2 6 0 0,3 3-2 15,1 3-4-15,4 0 7 16,5 2-12-16,5-4-2 15,6-1-7-15,3-6 5 16,5-6-4-16,1-5 9 16,6-7 1-16,-1-7 5 0,4-10-2 15,1-6 3-15,5-12-1 16,-6 0 2-16,3-6 2 16,-8 6-6-16,1 2 2 15,-7 10 3-15,-4 6-1 16,-5 11 1-16,-5 12 10 15,-6 5 2-15,-3 14-2 16,-2 5 3-16,-1 6 0 16,3 0-6-16,1 3-3 15,7-5-2-15,2-3-2 16,4-9-1-16,7-7 1 16,4-11-2-16,5-8 3 15,3-9-2-15,4-11 0 16,-1-4 2-16,5-3-3 15,-7 2 3-15,1 2-2 0,-4 9 1 16,-3 2-1-16,-8 9 1 16,-1 6-2-16,-7 7 2 15,-5 8 0-15,-4 9-2 16,-3 6 3-16,-2 1-1 16,2 0-4-16,6-8-34 15,4-5-61-15,7-9-22 16,9-7-59-16,6-7 20 15,10-8-136-15,0-4 66 0,12-6 77 16,-1-3 90-16,8-5 44 16,-4 3 194-16,7-4 58 15,-9 5-24-15,-2-2 17 16,-11 9-45-16,-6-1-6 16,-11 10-53-16,-8 0-16 15,-6 5-36-15,-9 4-3 16,-7 2-16-16,-12 3-6 15,-1 6-16-15,-9 8-16 16,3 2-3-16,-2 8-8 16,6 2-1-16,5 6 0 15,9-3 1-15,7 3-6 16,9-6 0-16,13-4-9 16,8-10 1-16,11-8-5 15,5-9 6-15,12-10-1 16,-3-4 7-16,5-9-2 0,-8-1 5 15,-1-2-7-15,-12 6 1 16,-3 0 9-16,-9 8-2 16,-2 5 3-16,-6 5 2 15,-8 6 2-15,-3 11-9 16,-8 11 2-16,-4 2-3 16,-6 12 2-16,2 1 1 15,-1 1 1-15,7-8-19 0,6-3-68 16,7-14-47-16,6-14 410 15,3-14-818-15,9-18 382 16</inkml:trace>
  <inkml:trace contextRef="#ctx0" brushRef="#br0" timeOffset="56501.3989">16796 5393 1109 0,'-5'-6'365'16,"-7"11"50"-16,-3 13-298 15,5 7-91-15,-3 12-43 16,3 6-21-16,2 12-57 16,7-5-18-16,3 8-8 15,5-10 20-15,0 1 14 16,1-10 49-16,-4 0 30 16,-1-4 21-16,-4-1 5 15,-2-5 11-15,0 0 17 0,-4-5 2 16,0-1 3-16,1-3 0 15,5-2-9-15,1-4-19 16,6 0-1-16,4-5-7 16,4-3-7-16,-1-5-2 15,6-4-1-15,1-7-4 0,2-6 0 16,0-1-3-16,2-2 2 16,-6 3-1-16,0 4-2 15,-8 7 2-15,-4 3-2 16,-6 5-4-16,-5 5-4 15,-3 6-3-15,-1 6-13 16,2 0 3-16,1 6 2 16,5-4 0-16,6-2-23 15,6-6 20-15,6-4-304 16,4-7 75-16</inkml:trace>
  <inkml:trace contextRef="#ctx0" brushRef="#br0" timeOffset="56967.7542">17135 6113 778 0,'41'-18'376'0,"-2"-1"22"15,-7 2-193-15,-1 0-49 16,-8 5-62-16,2 1-24 16,-8 2-40-16,-3 3-13 15,-11 2-3-15,-6 0 8 0,-6 5 4 16,-10 6 30-16,-2 5 13 16,-3 11-3-16,0 3-8 15,-4 8-13-15,5 0-27 16,4 1-16-16,6-10 1 15,11-4-4-15,7-10 2 16,10-8-4-16,5-11 4 16,8-12-3-16,0-4-2 0,7-12 3 15,-2 0 1-15,6-3-1 16,-8 7-1-16,2 3 3 16,-8 12-2-16,0 8 1 15,-9 13 14-15,-5 20 19 16,-7 14 2-16,-9 22-2 15,-6 11 4-15,-10 19-13 16,-6-4-20-16,-8 12-3 16,-1-7 1-16,-10 6-2 15,1-15 1-15,-9 1 3 16,3-20 9-16,-9-8 20 16,8-20 6-16,-4-12 2 15,7-18 1-15,0-13-10 16,11-11-20-16,-6-24-91 15,5-9 222-15,-11-14-724 16,7-2 234-16</inkml:trace>
  <inkml:trace contextRef="#ctx0" brushRef="#br0" timeOffset="59339.1018">18070 6126 1017 0,'-16'10'327'0,"6"-4"72"16,11-3-296-16,9-10 1 15,11-7-47-15,11-10 5 16,2-7-14-16,5-8 1 15,-3 4-9-15,-5-1-3 16,-10 11-16-16,-9 4-12 16,-9 11 0-16,-14 5 2 15,-7 10 0-15,-16 6 7 16,-5 7 4-16,-8 8 6 16,1 1-1-16,-3 9 11 15,9-1-5-15,3 8 1 16,14-5-10-16,7 3-3 15,13-8-12-15,9-4-3 16,12-9-4-16,11-6-1 16,5-9-3-16,12-11 4 15,2-7 1-15,2-12-3 16,-4-5-1-16,2-12 3 16,-11 1-5-16,-2-3-1 15,-5 6 2-15,-3 3 4 0,-9 12-3 16,-2 5 3-16,-8 9 0 15,-3 7 1-15,-4 7-4 16,-4 7 2-16,-1 6-2 16,-3 7 4-16,-1 3-4 15,-1 8 5-15,2-2-3 0,0 2 0 16,5-2-2-16,3-6 4 16,4-10-6-16,5-3 2 15,3-10 0-15,7-13 0 16,4-6-1-16,6-9 0 15,-1-4 3-15,5-8-1 16,-6 6 1-16,-2-1-4 16,-4 10 4-16,-5 0 0 15,-6 12 0-15,-8 6-1 16,-5 9 4-16,-7 10-1 16,-3 8-3-16,-6 5 3 15,1 2 0-15,3 5-1 16,1-9-1-16,4 0-9 15,6-8-16-15,8-1-87 16,5-10-29-16,9-5-206 16,3-8-163-16,11-10-25 15</inkml:trace>
  <inkml:trace contextRef="#ctx0" brushRef="#br0" timeOffset="60333.5113">18865 6089 1007 0,'5'7'351'0,"4"0"64"15,0-1-273-15,7-2-17 16,0-4-38-16,4-4-15 16,-2-5-24-16,3-6-9 15,-7 1-19-15,-2-3-3 16,-5 1-11-16,-8 1-1 16,-7 5 2-16,-9 2 5 15,-5 5-4-15,-9 9 2 16,1 6 0-16,-1 8-3 15,5 2-2-15,4 8 1 16,11-3 1-16,4 3-3 16,9-4 1-16,6 1 0 15,5-8-6-15,11-3 0 16,3-7 2-16,8-8 2 16,2-5 0-16,9-10 3 15,-5-3-1-15,3-9-1 16,-7 0-4-16,-3-5 3 0,-7 4-2 15,-2 1 1-15,-8 7 1 16,-2 5 0-16,-7 11-3 16,-3 7-1-16,-4 8 1 15,-3 6 0-15,-1 8 0 16,0 4-1-16,1-1 3 16,-2 2-2-16,3-7-2 15,1-3-16-15,5-10-24 0,0-4-31 16,5-8-8-16,2-2-10 15,1-6 13-15,-1 0 28 16,0 0 29-16,0-1 8 16,-2 0 9-16,5 1 4 15,-2 1-4-15,5-2 6 16,3 2-1-16,6-3 3 16,-1 3-2-16,9-3 2 15,-2-1-3-15,10 0 9 16,-4-2-1-16,4-2 32 15,-7 3 10-15,0-1 13 16,-6 4-3-16,-3 0 6 16,-9 6-30-16,-4 0 1 15,-6 4-1-15,-8-1 21 16,-7 5 0-16,-7-3 5 16,-4 0-12-16,-7 6-11 0,0 1-22 15,-4 8-4-15,3 5-8 16,1 8 2-16,6-3-1 15,6 2-5-15,10-7-4 16,10-4 3-16,3-10 0 16,10-7-4-16,0-8 4 15,4-10 1-15,-4-5-4 0,7-7 0 16,-4 4 3-16,2-3 0 16,-4 9-1-16,0 10 2 15,-6 11 0-15,-2 17 2 16,-5 13-5-16,-6 16 1 15,-6 8-1-15,-6 14 2 16,-5-2-1-16,-10 7 0 16,-3-7 1-16,-6 6 5 15,-2-15 5-15,-5-1 8 16,5-13 5-16,-4-10 6 16,7-18-2-16,-1-12-6 15,10-13-11-15,5-24-15 16,8-10-39-16,11-23-153 15,11-3-385-15,5-18 48 16</inkml:trace>
  <inkml:trace contextRef="#ctx0" brushRef="#br0" timeOffset="60866.7452">20230 6028 892 0,'4'-12'409'16,"-1"4"15"-16,1-2-170 16,-1 6-99-16,-3 7-2 15,-3 5-39-15,-6 13-3 16,-5 6-36-16,-4 12-14 15,-1 2-33-15,1 7-5 16,7-9-15-16,10-2-1 16,9-13-5-16,9-10 2 15,4-13-2-15,9-10-2 16,-1-10-3-16,9-11 1 16,-4-3-2-16,5-6 2 15,-8 4-1-15,-1 4 2 16,-8 11 2-16,-2 12 1 15,-9 13-2-15,-3 17 4 0,-4 9-1 16,-7 15 1-16,-4 5-5 16,-6 16 3-16,-5-3-2 15,-9 14 0-15,-1-1-4 16,-10 7 12-16,2-9 19 16,-9 2 34-16,5-16 9 15,-5-6 22-15,4-18-6 16,-7-9-16-16,7-14-37 0,-6-12-7 15,8-11-22-15,-2-21-34 16,10-13-127-16,1-18-481 16,7-6 88-16</inkml:trace>
  <inkml:trace contextRef="#ctx0" brushRef="#br0" timeOffset="62083.4299">21229 6174 806 0,'-1'-51'420'0,"3"5"-12"0,2 1-140 15,0 15-169-15,2 10-15 16,-2 14-14-16,-5 12 14 16,-2 12-13-16,-1 10 2 15,-3 6-9-15,0 6-16 16,2-4-34-16,2 0-5 15,3-9-4-15,2-5-1 16,3-9-4-16,6-5 0 16,1-9 3-16,4-7-3 15,2-6 0-15,5-8 3 16,-4 0-3-16,2-2 1 16,-5 3 1-16,-5 7 0 15,-5 11-2-15,-5 11 0 16,-3 9 0-16,-5 12-2 0,1 0 1 15,0 4 3-15,4-5 1 16,6-5 0-16,4-10 0 16,8-9-1-16,4-8-2 15,9-11 1-15,4-5 1 16,2-9-3-16,-1-1 1 16,2-1 0-16,-8 3 1 15,-2 5-3-15,-7 12 5 16,-3 9-1-16,-5 10 12 15,-2 5-120-15,-2 2-54 0,-1-4-351 16,3-8-21-16</inkml:trace>
  <inkml:trace contextRef="#ctx0" brushRef="#br0" timeOffset="62483.8562">21969 5518 877 0,'13'-15'339'0,"-11"11"41"16,-7 16-221-16,-7 17-52 16,-3 10-32-16,-3 18-15 15,-1 6-26-15,-5 21-4 16,2-4-19-16,-4 18-1 16,4-9-7-16,-1 2 8 15,9-21-2-15,5-9 10 0,11-27-2 16,9-14 3-16,9-18-6 15,8-17 0-15,3-11-4 16,7-15-2-16,-2 0 0 16,2-3 1-16,-10 9-2 15,-2 8-3-15,-9 14 3 16,-3 8 4-16,-9 10 4 16,-3 8 7-16,-2 2-1 0,-4 10-3 15,-1 3-7-15,-2 5-5 16,1-1-14-16,2 2-26 15,6-9-32-15,3-6-71 16,9-11-170-16,7-11-154 16,3-12-50-16</inkml:trace>
  <inkml:trace contextRef="#ctx0" brushRef="#br0" timeOffset="62926.9335">22344 6169 630 0,'1'13'464'0,"3"-1"-51"16,0-4-81-16,9-1-142 15,4-5-62-15,9-8-1 0,2-8-39 16,6-9-12-16,-4-5-32 16,2-3-5-16,-6 2-17 15,-8 2-6-15,-5 8-8 16,-10 3-3-16,-11 7-2 15,-12 8-1-15,-6 6 0 16,-16 12-1-16,-1 7 4 16,-10 18-4-16,5 4 21 15,-1 12 38-15,12-4 8 16,10 3 1-16,19-13 3 0,16-6-20 16,17-18-41-16,23-8-7 15,10-17-2-15,13-9 31 16,-2-7-121-16,6-12-502 15,-19-2 160-15</inkml:trace>
  <inkml:trace contextRef="#ctx0" brushRef="#br0" timeOffset="64282.9963">22938 6151 974 0,'-21'1'334'0,"-5"6"47"0,1 9-278 15,0 7-7-15,1 6-46 16,-2 8 1-16,7-2-10 16,3 0 4-16,9-7-9 15,11-10-7-15,14-15-15 16,17-19 1-16,13-11-12 15,12-17-1-15,-2-3 11 16,5-3 41-16,-17 13 5 16,-7 8 12-16,-16 13-4 0,-6 14-4 15,-12 9-44-15,-3 10 0 16,-3 4-11-16,-1 9 6 16,-2-1-30-16,3 7-113 15,2-3-386-15,4-8 64 16</inkml:trace>
  <inkml:trace contextRef="#ctx0" brushRef="#br0" timeOffset="66099.7675">1770 7491 1057 0,'-2'-26'352'16,"-3"6"57"-16,4 13-299 15,-5 11-23-15,-2 8-49 16,-1 14-10-16,0 7-16 0,-3 10-6 15,5 0-2-15,0 8-4 16,4-4 2-16,1-2-3 16,4-9-6-16,1-7-51 15,4-15-16-15,4-15-56 16,2-15-14-16,6-15-197 16,-1-7-22-16,2-5 21 15,-3 7 103-15,-1 0 154 16,-3 12 269-16,-1 6 140 15,-4 7 13-15,0 8-28 16,-1 8-121-16,0 7-46 16,-3 4-57-16,5 4-2 15,1-5-20-15,5-2-13 16,4-8-15-16,8-6-12 16,-1-8-13-16,11-9-2 15,-2-4-1-15,2-8-6 16,-5 2 5-16,-1-4-3 0,-10 9-1 15,-10 1 3-15,-10 6 4 16,-9 8-4-16,-6 6 3 16,-10 7-1-16,0 9-2 15,-6 11-3-15,2 3 0 16,-2 12-3-16,6-2 6 16,2 7-3-16,11-7 4 15,5-1-1-15,10-8 3 16,9-4-7-16,7-10 4 0,12-8-24 15,4-9-33-15,9-13 194 16,-4-6-593-16,4-9 228 16</inkml:trace>
  <inkml:trace contextRef="#ctx0" brushRef="#br0" timeOffset="66433.1485">2406 7468 1008 0,'-13'4'376'16,"-5"5"41"-16,0 9-251 15,2 4-86-15,1 9-20 16,4 1-32-16,2 7-9 16,3-5-4-16,6 3-3 15,5-7-2-15,4-2-5 16,5-12-1-16,9-7-3 0,0-11-1 16,7-10-1-1,-1-6 3-15,2-10-1 16,-6-3 4-16,3-5-2 0,-6 5-1 15,-1 1-2-15,-5 11 3 16,-6 6-2-16,-4 11 2 16,-7 10-1-16,-6 9 1 15,-5 12-2-15,0 4-2 16,-2 8 0-16,5-4 2 0,3-3-4 16,7-7 3-1,4-7-31-15,4-11-42 0,6-9-373 16,3-12 82-16</inkml:trace>
  <inkml:trace contextRef="#ctx0" brushRef="#br0" timeOffset="67568.2912">2894 7605 486 0,'0'-3'515'0,"7"-2"-117"15,-2 1 3-15,3-4-272 16,0 1-52-16,1-1-20 15,1 0-31-15,0-2-6 16,-4 1-10-16,1 1-3 16,-4-1-2-16,-2 1-1 15,-3 2-3-15,-5 1 3 16,-3 4-1-16,-2 6 1 16,-4 2 0-16,-8 8-1 15,4 3-1-15,-2 8-4 16,2 1 1-16,3 9-1 15,7-1 2-15,6 6-2 0,5-5 7 16,8-3-7-16,6-10 6 16,10-6-1-16,-1-13 5 0,7-10-1 15,-2-10 1-15,5-10 0 16,-5-4-1-16,4-6-2 16,-7 1-2-16,-1 2 4 15,-6 8-3-15,-4 2-1 16,-7 11 1-16,-6 6 1 15,-6 11 4-15,-6 9-2 16,0 4-1-16,-4 10-1 16,3 2-1-16,1 8-7 15,5-4 4-15,4 7 1 16,4-9 0-16,5-2-1 16,4-13 1-16,5-4-4 15,1-11 5-15,4-7-5 16,1-5 4-16,3-6-3 15,-2-5 3-15,7-7-4 0,-6-2 3 16,6-6-2-16,-2 2 3 16,1 1 0-16,-7 9 3 15,-1 5-4-15,-7 11 2 16,-6 6-3-16,-5 9 0 16,-3 6-1-16,-4 3 3 15,-3 9 0-15,0 2-1 16,-1 6 1-16,3 0 1 0,2 2-6 15,4-6 3-15,6-4 1 16,2-10-1-16,4-7 1 16,3-8 4-16,6-9-4 15,-1-4 2-15,6-6-2 16,-3-2-2-16,5-5 2 16,-3 0 0-16,6-5-3 15,-1 3-2-15,9 2 2 16,-1 5 1-16,6 3-24 15,-6 6-11-15,0-1-13 16,-7 3 2-16,-3 0-3 16,-8 2 25-16,0-3 14 15,-5 3 11-15,-2 0 1 16,-3 0 1-16,-2-1 3 16,-1 2 3-16,-2 0 2 0,-1 4 2 15,-5 0 0-15,-3 3-3 16,-6 4 0-16,-4 4 2 15,-9 6 2-15,-2 2 3 16,-5 8 0-16,-1 2 6 16,-2 9 4-16,8 0-3 15,3 2-3-15,11-6 1 16,6-4-15-16,9-9-3 16,6-10-5-16,3-9 2 0,5-13-3 15,4-7 3-15,6-11 2 16,-3-4 2-16,4-7-2 15,-5 4 0-15,0 0 0 16,-9 9 0-16,-3 5-4 16,-8 12 2-16,-4 13 0 15,-7 9 2-15,-1 15-2 16,-5 5 2-16,-2 16-3 16,0 2 3-16,3 10-4 15,0-6-6-15,10-4-58 16,8-16-24-16,6-16-73 15,6-22 208-15,9-23-498 16,1-13 226-16</inkml:trace>
  <inkml:trace contextRef="#ctx0" brushRef="#br0" timeOffset="67966.2348">4416 7328 705 0,'34'-88'389'0,"-8"19"-12"16,-4 15-115-16,-8 27-107 15,-9 19-19-15,-9 21-40 16,-12 21-15-16,-4 15-35 15,-9 21-17-15,0 4-16 16,-6 13-7-16,5-7-4 16,4-2 1-16,12-19 1 0,11-8-5 15,10-22 1-15,12-15-3 16,3-17 3-16,7-14-1 16,0-10 2-16,7-12-2 15,-6 0 4-15,2-2-5 16,-9 9 4-16,-1 6-6 15,-9 12 2-15,-1 7 4 16,-4 12 2-16,-2 11 5 16,-7 9 2-16,-4 13 0 15,-10 6-2-15,-9 13-5 16,-2-2-4-16,-5 6 2 16,-2-10 0-16,2-4-2 15,8-13 2-15,3-9 2 16,8-14-1-16,4-6-4 15,7-12-38-15,3-22-98 16,1-9-335-16,10-17 35 16</inkml:trace>
  <inkml:trace contextRef="#ctx0" brushRef="#br0" timeOffset="68200.8694">4929 7034 892 0,'29'-34'423'0,"-17"20"-8"0,-6 17-172 16,-10 16-143-16,-11 22-24 16,-7 11-39-16,-6 21-5 15,0 5-17-15,-4 10-8 16,5-7 0-16,-2 9 0 16,4-16-4-16,1 5-4 15,13-13 2-15,8-1-47 16,12-19-40-16,11-12-363 15,7-26 65-15</inkml:trace>
  <inkml:trace contextRef="#ctx0" brushRef="#br0" timeOffset="68566.1382">5008 7588 963 0,'-8'19'299'0,"7"-1"57"0,7-5-266 16,5-4-6-16,1-4-16 16,8-5 19-16,1-7 4 15,7-7 3-15,1-3-24 16,4-5-17-16,-6 0-22 16,-6 1-13-16,-7 7-9 15,-13 3-2-15,-11 7 5 16,-10 8-8-16,-9 4 1 0,-8 9-1 15,1 7 0-15,-6 10-2 16,4 1-3-16,0 15 47 16,3-3 19-16,6 3 3 15,14-9 6-15,14-5 3 16,17-14-47-16,19-13-19 16,3-10-6-16,21-13 4 15,3-5-29-15,10-18-527 16,-5-3 176-16</inkml:trace>
  <inkml:trace contextRef="#ctx0" brushRef="#br0" timeOffset="69818.9982">6052 7505 1134 0,'16'-33'291'0,"-13"4"93"0,-5 5-295 16,-6 6-39-16,-10 8 21 16,-6 8-5-16,-7 5 2 15,1 4-23-15,-5 10-2 16,6 4-27-16,1 9-6 16,6 4-4-16,3 7 4 15,7-3-2-15,9 6 2 16,5-6 9-16,8 3-9 15,6-6-4-15,4 3 1 16,-4-9-3-16,1-1-4 16,-6-8 4-16,-9 0 2 15,-4-6-3-15,-6 0 9 16,-6-5-1-16,-3-6 2 16,-2-5-4-16,0-11 1 15,-1-7-9-15,3-13-38 16,6-4-44-16,9-15 74 15,11-1-477-15,18-17 143 16</inkml:trace>
  <inkml:trace contextRef="#ctx0" brushRef="#br0" timeOffset="71085.3348">6335 6967 784 0,'13'-4'391'0,"-10"23"1"15,-8 11-166-15,-8 18-126 16,-4 5-38-16,-4 18-22 15,-1-2-26-15,-4 13-1 16,1-6-7-16,-2 8 0 16,5-9-2-16,4 5 0 15,10-18-5-15,12-6 4 16,10-19-3-16,10-14 1 16,4-22-2-16,6-15 4 15,-3-12-5-15,6-15-1 16,-6-4 3-16,3-3 0 15,-7 7-3-15,-2 2 2 16,-10 15 1-16,-4 7-4 16,-7 12 6-16,-7 12 2 15,-2 9-4-15,-6 13 2 16,0 7 1-16,0 10-4 16,4-2-2-16,6 1-3 15,6-9-5-15,5-6-8 16,7-17-3-16,8-6 3 15,1-10 5-15,15-10 3 16,2-9 6-16,12-10 6 16,-6-4-6-16,5-8 5 15,-10 4-1-15,-2-5 2 16,-14 8 0-16,0 3 4 16,-9 9-5-16,-6 6 3 15,-8 13 2-15,-10 8-2 16,-6 9 0-16,-12 4 7 15,-5 8 1-15,-6 8 11 0,2 1 11 0,-6 7 12 16,7-1 1-16,4 1 4 16,10-9-12-16,8-4-12 15,14-10-12-15,11-7-8 16,6-9-3-16,7-8-2 16,1-6 1-16,3-6 0 15,-4-3 0-15,1-6 1 16,-4 3-6-16,0-6 4 15,-7 6-4-15,-4-3 2 16,-5 8-5-16,-5 4 11 16,-3 10-8-16,-6 9 5 0,-2 7-2 15,-3 9 0 1,-2 4-2-16,-2 5 4 0,5-4-2 16,2 2 3-1,7-7 0-15,6-2-4 0,2-4 2 16,4-3-5-1,1-4 3-15,4-4 0 0,3-5-2 0,7-6-5 16,2-5 6-16,7-7-2 31,-4-3 3-31,3-7-1 0,-7 6 7 0,-3 1-3 16,-7 7 0-16,-4 8-3 16,-9 9 5-16,-6 10-6 15,-2 9 3-15,-6 10-1 16,-3 3 2-16,-3 7-4 15,4-2 1-15,2 1-2 16,6-9 0-16,7-4 1 16,9-9 1-16,4-8 0 15,0-11 0-15,5-5 0 16,1-8-1-16,2-6-1 16,-1-2 3-16,5-2-5 15,-7 1 4-15,4 2-1 16,-7 5 1-16,1 0-2 15,-3 6 6-15,-1 4-3 0,-4 6 3 16,-1 3-3-16,-1 3 2 16,1 3-6-16,3 0 3 15,6-3-2-15,3-3 0 16,8-4 3-16,1-7 0 16,6-6-2-16,-2-3 3 15,1-4 5-15,-6 2-3 16,-2-1-2-16,-10 8 3 0,-5 0-4 15,-10 7 6-15,-9 4 6 16,-9 4 4-16,-8 3 3 16,-7 7-2-16,-9 8-3 15,-1 4-10-15,-7 11 26 16,6 3 9-16,-2 9 15 16,10-1-6-16,11 4 9 15,14-7-21-15,16-4-8 16,16-14-17-16,15-6 2 15,7-15-1-15,10-13-53 16,-4-6-62-16,-5-7-424 16,-16-6 76-16</inkml:trace>
  <inkml:trace contextRef="#ctx0" brushRef="#br0" timeOffset="71549.0017">8412 7521 1185 0,'0'-20'359'0,"-6"0"73"16,-6 6-330-16,-8 3-21 16,-2 6-40-16,-4 3 0 15,0 3-11-15,3 5-11 16,7 2-7-16,2 7 0 16,5 2-8-16,3 9 0 15,5 1 0-15,3 5 1 16,5-3-2-16,6 6-5 15,0-7 2-15,1 7-2 16,-2-4 6-16,-6 1 25 16,-6-5 18-16,-6 0 15 15,-5-8 8-15,-8-2 4 0,-3-6-26 16,-5-4-12-16,0-6-18 16,-3-7-45-16,2-8-87 15,-9-12-431-15,0-10 79 16</inkml:trace>
  <inkml:trace contextRef="#ctx0" brushRef="#br0" timeOffset="72090.883">9204 7619 1129 0,'12'-23'335'16,"-7"13"73"-16,-2 6-305 16,-1 9-51-16,-5 10-15 15,-2 6-15-15,-4 10-1 16,3 1-5-16,-4 4-4 15,6-7-4-15,3-3-7 16,1-12-35-16,3-14-339 16,6-15-58-16,6-16-120 15</inkml:trace>
  <inkml:trace contextRef="#ctx0" brushRef="#br0" timeOffset="72238.4949">9347 7090 1268 0,'-15'4'330'16,"0"13"93"-16,3 8-371 16,5 12-25-16,7 1-39 15,5 13-70-15,-2 0-341 16,4 5 77-16</inkml:trace>
  <inkml:trace contextRef="#ctx0" brushRef="#br0" timeOffset="72533.1059">9412 7522 865 0,'3'-3'343'0,"-3"1"20"16,0 3-225-16,-1 8-39 15,-2 4-45-15,2 8-2 16,-2 0-4-16,-2 5 6 16,2-2-19-16,1-2 2 15,6-5-9-15,3-3-3 16,4-5-10-16,8-3 3 15,3-5-6-15,4-3-4 16,-2-2-2-16,4 1-1 16,-6 1-2-16,-5 3-1 15,-5 2 6-15,-3 2-3 16,-6-1 1-16,5 2 3 16,1-2-8-16,-3 0-448 0,1-6 149 15</inkml:trace>
  <inkml:trace contextRef="#ctx0" brushRef="#br0" timeOffset="73082.0435">10331 7546 1105 0,'7'-49'359'0,"-2"11"57"16,-2 16-304-16,-2 18-26 16,-4 15-27-16,-4 25-6 15,-8 10-3-15,-6 22-7 16,0 3-16-16,-2 14-15 16,-1-10-4-16,6 5-5 15,5-14-4-15,3 1-58 16,6-16-28-16,5-12-381 15,4-20 60-15</inkml:trace>
  <inkml:trace contextRef="#ctx0" brushRef="#br0" timeOffset="73381.4917">10254 7618 1004 0,'2'-22'370'15,"7"-4"80"1,4 0-251-16,9 2-14 16,2 6-42-16,9 2-21 15,-2 10-53-15,7 4-29 16,-3 3-27-16,0 8-7 16,-11 2-4-16,-6 7 7 15,-12 2 6-15,-11 10 3 16,-10 0 5-16,-13 10-3 15,-2-1-6-15,-7 3-11 16,1-7-19-16,3-2-46 0,10-7-34 16,3-5-66-16,9-9-40 15,7-5-321-15,6-14 71 0</inkml:trace>
  <inkml:trace contextRef="#ctx0" brushRef="#br0" timeOffset="73535.4462">10755 7468 885 0,'24'-16'334'16,"-18"13"29"-16,-3 13-198 16,-3 9-81-16,-5 14-16 15,-3 4-22-15,-3 11-3 16,-3-3-23-16,-1 6-6 0,3-6-11 16,5-1-34-16,5-11-22 15,4-6-356-15,2-16 85 16</inkml:trace>
  <inkml:trace contextRef="#ctx0" brushRef="#br0" timeOffset="73984.279">10883 7614 991 0,'5'3'296'0,"11"-2"79"16,8-5-275-16,11-5 15 15,3 0-21-15,8-6 7 16,-6 0-27-16,7-2-9 16,-12 3-33-16,0 0-14 15,-12 4-15-15,-6 2 5 16,-9 4 1-16,-8 3 15 16,-10 4 2-16,-8 6 4 15,-8 3-1-15,-8 8-2 16,0 2-17-16,-2 7 1 15,6 2-5-15,6 7-4 16,10-1 2-16,10 2-1 16,7-7-5-16,13-5 0 15,5-10 3-15,8-10-2 0,0-9-3 16,5-9 8-16,-5-6-2 16,0-11 3-16,-9 1-3 15,-4-7 5-15,-8 4-5 16,-6-2 11-16,-8 6-2 15,-8 2-1-15,-4 8-3 16,-8 6-33-16,-3 11-33 16,-5 9-53-16,10 10-43 15,-2 9-346-15,13 1 80 16</inkml:trace>
  <inkml:trace contextRef="#ctx0" brushRef="#br0" timeOffset="74750.3419">11686 7574 1235 0,'15'-34'483'0,"-4"0"24"16,-4 8-341-16,-4 5-43 16,-6 10-65-16,-8 2-21 15,-7 12-3-15,-7 8-4 16,-4 10-7-16,-7 11-17 15,3 5-8-15,-2 9 1 16,8-3 4-16,6 3-4 0,14-11 2 16,9-6-2-16,11-15 3 15,17-10-4-15,5-13-2 16,8-14 5-16,4-11 0 16,4-15-3-16,-6-7 4 15,11-12-1-15,-5-1-4 16,4-15 4-16,-6 8-2 15,1-8 12-15,-15 11 2 16,-8 4 3-16,-12 27-1 0,-11 16 14 16,-11 27-9-16,-15 27-2 15,-9 19 1-15,-18 26-6 16,-3 8-14-16,-9 19-8 16,12-10 2-16,4 6-6 15,18-20 6-15,12-3-3 16,15-22-6-16,7-9-4 15,11-17 6-15,10-13-3 16,2-15 3-16,13-16 9 16,-2-10 6-16,6-12-6 15,-8 1 1-15,-2-6 2 16,-12 8 1-16,-5 4 0 16,-9 12 0-16,-7 11 11 15,-9 13-5-15,-7 14-3 16,-5 10 4-16,-8 13 0 15,-1 3-12-15,-1 11 2 0,6-3 1 16,8 1-2-16,15-12 3 16,10-8 4-16,12-17-4 15,9-16 0-15,2-12 4 16,6-14-7-16,-4-4 0 16,3-12 6-16,-5 4-3 15,-1-3-1-15,-7 8 6 0,-4 5-1 16,-8 13-3-16,-8 7 6 15,-6 7-1-15,-6 9-6 16,-3 5 3-16,-9 6-31 16,3 7-32-16,-9 10-88 15,1-1 213-15,4-2-604 16,8-6 215-16</inkml:trace>
  <inkml:trace contextRef="#ctx0" brushRef="#br0" timeOffset="75214.9871">12660 7624 1199 0,'16'-29'552'0,"-11"0"-4"15,-6 7-327-15,-6 7-31 16,-6 8-124-16,-8 9-24 0,-2 8-19 16,-11 12-12-16,1 2-11 15,-4 13 2-15,6 1-4 16,4 8 2-16,8-9-8 15,8 1-7-15,12-8-17 16,13-3-49-16,6-16-32 16,21-5-67-16,5-13-28 15,14-16-26-15,2-12-20 0,22-18-88 16,-5-9 66-16,8-19 178 16,-10-2 95-16,5-17 135 15,-18 8 145-15,1-15 63 16,-13 16-111-16,-1 3-20 15,-16 24-59-15,-11 16-14 16,-21 26-51-16,-17 22-18 16,-12 21-32-16,-18 24 0 15,-7 10-13-15,-4 25 3 16,7 3-12-16,-4 21 0 16,11-8-6-16,5 13 2 15,11-14-14-15,10 6-49 16,12-24-42-16,2-9-70 15,8-17-19-15,-4-11-51 16,-6-25-267-16,-5-10 108 16</inkml:trace>
  <inkml:trace contextRef="#ctx0" brushRef="#br0" timeOffset="75615.9619">12951 7544 1065 0,'9'-12'484'0,"-1"-1"20"15,8-1-216-15,4 1-116 16,5-1-13-16,-2 5-62 16,8 8-15-16,-3 4-37 0,4 7-16 15,-3 5-22-15,4 5-5 16,-7-1 0-16,-3 4-3 16,-5-3 4-16,-5 5-2 15,-10-2 3-15,-4 8-4 16,-5-2-3-16,-4 7-18 15,-2-4-1-15,1 0-13 16,2-7 4-16,3-6-1 16,3-12 13-16,8-10-9 15,6-9 4-15,11-15-10 16,4-10-1-16,11-14-35 16,3-1-4-16,8-15-18 15,-8 6 3-15,0-9 8 16,-11 11 35-16,-6-4 21 15,-10 14 32-15,-7 5 11 16,-6 18 1-16,-5 6 4 0,-4 16-20 16,-6 7-411-16,4 6-44 15,1 3-137-15</inkml:trace>
  <inkml:trace contextRef="#ctx0" brushRef="#br0" timeOffset="76214.312">13897 7680 981 0,'-8'-12'475'0,"-7"-6"7"16,0-1-201-16,3 4-121 16,-5 0-30-16,-4 4-60 15,-5 7-14-15,-3 4-28 16,-7 10-2-16,3 8-13 16,-5 12 0-16,7 3 0 0,3 11 5 15,11-6-4-15,9 0 4 16,13-9-7-1,14-7-2-15,11-12-7 0,15-9-1 16,2-8 2-16,11-10-1 16,-8-5-5-16,-5-5 5 15,-16-1-3-15,-7-2-5 16,-14 5-3-16,-14 4 3 16,-6 4-9-16,-10 8-17 15,-7 8-13-15,-4 10-48 16,3 7-34-16,3 9-58 15,11-1-2-15,7-2-324 16,9-12 93-16</inkml:trace>
  <inkml:trace contextRef="#ctx0" brushRef="#br0" timeOffset="76547.454">14182 7548 1101 0,'12'-14'367'0,"-10"8"56"15,-4 13-286-15,-2 8-61 16,-7 10-17-16,0 4-27 16,1 11-1-16,-1-5-7 15,4 4-6-15,6-7-8 0,6-1 3 16,4-13-6 0,11-6 0-16,6-13 2 0,13-12 0 15,4-8 1-15,9-10 10 16,-3-4 6-16,7-4 5 15,-11 6 37-15,0-1 13 16,-13 12-9-16,-4 9-3 16,-15 11-5-16,-6 13-28 15,-8 7-20-15,-7 12 3 16,-3 3-5-16,0 5-35 16,3-7-64-16,2-3-484 15,5-14 106-15</inkml:trace>
  <inkml:trace contextRef="#ctx0" brushRef="#br0" timeOffset="77830.991">15713 7505 1097 0,'2'-19'370'15,"-8"1"58"-15,-8 8-297 0,-6 6-21 16,-7 8-46-16,-12 7 6 15,0 9-9-15,-6 10-4 16,2 2-16-16,-1 10 2 16,10-4-12-16,0 1-2 15,14-7-4-15,6-1-3 16,9-9-7-16,10-6-5 16,9-7-9-16,8-11-2 15,2-5 6-15,7-6-1 16,-1-3 0-16,1-8 1 15,-3-1-2-15,4-9-7 16,-3-2 1-16,3-3 2 16,-7 7 2-16,-2 5 1 15,-9 13-5-15,-6 14 6 16,-8 8 0-16,-3 10-8 16,-2 6-2-16,-2 1 3 15,3-2-9-15,1 0-11 16,3-6 2-16,4 3-13 15,2-5 1-15,2 0-4 16,1-1 8-16,4-2 3 0,-2-6 10 16,6-4 1-16,1-5 9 15,6-7 4-15,1-9 4 16,8-6 0-16,-5-5-3 16,7-7 4-16,-5 3-4 0,-2 3-2 15,-8 8 2-15,-3 6 6 16,-8 9 0-16,-3 7-1 15,-5 8 2-15,-5 9 3 16,-3 6 0-16,-5 10-4 16,-3 0 0-16,0 6-5 15,3-5-2-15,3 0-23 16,7-8-24-16,5-3-22 16,5-7-6-16,7-7-15 15,2-6 20-15,8-7 19 16,0-4 31-16,7-4 5 15,-1 0 13-15,9-4 4 16,-5 0 6-16,6-2 2 16,-4 3 12-16,3-2 18 15,-8 3 3-15,4-1 3 16,-7 3-6-16,4-2-1 0,-7 3-17 16,2 0-5-16,-7 0-2 15,-2 1-3-15,-9 3-4 16,-7-2 6-16,-7 1 3 15,-8 0 3-15,-4 3 2 16,-8 5-3-16,0 6 15 16,-2 8 17-16,4 7-5 15,3 10 7-15,6-1-2 0,4 8-11 16,7-4-21-16,4 4 4 16,5-8-10-16,11-1 4 15,10-12-6-15,12-9-78 16,4-14 12-16,7-14-454 15,-5-7 79-15</inkml:trace>
  <inkml:trace contextRef="#ctx0" brushRef="#br0" timeOffset="78225.5182">17378 7516 752 0,'3'-27'397'16,"-6"10"2"-16,-6 8-119 16,0 12-110-16,-6 15-13 15,0 12-47-15,-1 15-18 16,5 6-46-16,-2 4-17 15,6-7-18-15,4 0-6 16,3-13-7-16,2-6-40 16,4-10-40-16,2-12-409 15,-1-16 81-15</inkml:trace>
  <inkml:trace contextRef="#ctx0" brushRef="#br0" timeOffset="78364.0112">17556 7130 1192 0,'-3'-8'296'16,"-3"15"90"-16,-2 16-354 15,-4 17 142-15,0 3-560 16,-1 13 228-16</inkml:trace>
  <inkml:trace contextRef="#ctx0" brushRef="#br0" timeOffset="78714.434">17540 7502 705 0,'13'-6'377'0,"-5"-1"-3"16,-4 6-159-16,0 5-62 15,-4 9-55-15,-5 6-17 16,-2 5-33-16,-2 3-7 16,0-1-27-16,1 0-1 15,3-7-12-15,6-2 6 16,5-7-2-16,8-5 0 15,6-6-6-15,12-6 7 16,2-6-6-16,8-7 1 16,-4-3 2-16,1 1 3 15,-11 3-4-15,-10 8-2 16,-8 12 7-16,-9 11 15 16,-8 8 5-16,-7 8 2 15,-1 2 4-15,-2 5-7 16,2-5-18-16,4 3-14 0,9-8-23 15,3-1-77-15,6-8-356 16,5-11 71-16</inkml:trace>
  <inkml:trace contextRef="#ctx0" brushRef="#br0" timeOffset="79147.6738">18330 7584 1166 0,'18'-32'480'15,"-10"14"17"-15,-4 4-293 16,-7 6-93-16,-7 3-48 16,-6 9-49-16,-9 2 6 15,-4 2-9-15,-14 10-4 16,-3 4-1-16,-12 8-1 16,8 4-7-16,-1 6 2 15,15-3 3-15,13-1-7 16,20-9 6-16,14-5-12 15,13-12-25-15,21-8-59 16,6-12-25-16,9-8-58 16,-6-5-13-16,3-7-1 0,-16 0 57 15,3-3 28-15,-13 1 67 16,4-3 65-16,-8 4 51 16,0-1 52-16,-7 9 23 15,-2 5 18-15,-8 9-33 16,-5 8-22-16,-5 9-46 15,-7 10-19-15,-5 6-25 16,-5 10-7-16,0 0-4 16,-2 8-4-16,4-7-4 0,3 6-4 15,7-7 0-15,6 0-71 16,3-9-38-16,2-5-391 16,2-13 51-16</inkml:trace>
  <inkml:trace contextRef="#ctx0" brushRef="#br0" timeOffset="79914.7241">18639 7618 1054 0,'12'-7'393'0,"1"1"45"16,-3 6-291-16,3 3-24 15,0 3-64-15,3-1-15 16,4 0-20-16,8-5 15 15,2-5 4-15,13-5 22 16,2-5-2-16,7-4 5 0,-5 2-25 16,2 0-13-16,-15 3-23 15,-4 3 0-15,-13 1-5 16,-4 3 12-16,-11 4 2 16,-8-2 7-16,-8 3-2 15,-12 3 2-15,-4 1-10 16,-8 5-8-16,3 5-6 15,-6 5-2-15,8 4-6 16,-1 7 0-16,7 0 4 0,5 8-2 16,10-2 5-16,10 4-1 15,9-8 2-15,10-2-1 16,6-10 5-16,12-7-5 16,2-13 2-16,13-6-16 15,0-12-11-15,9-7-85 16,-5-1-42-16,6-9-66 15,-9 5 97-15,1 1-394 16,-12 6 178-16,0 0-200 16,-12 9-26-16,-3-1 886 15,-9 1 165-15,1-4-85 16,-8 0-42-16,-3 0-82 16,-6 3-110-16,-7 1-24 0,-8 9-47 15,-11 10-24-15,-6 12-39 16,-12 14-3-16,-1 7 7 15,-3 13 9-15,10-2 5 16,8 2-5-16,14-13-5 16,12-2-19-16,13-15-12 15,12-8-3-15,4-11-2 16,12-11-4-16,0-6 0 16,5-8-5-16,-6-4-2 15,5-7 5-15,-10 3-1 16,1-3 6-16,-11 6-2 0,-5 5 3 15,-11 11-3-15,-11 10 2 16,-8 12-1-16,-11 16 0 16,-4 7-5-16,-7 10 0 15,6 1-5-15,5 4-22 16,12-8-14-16,9-2-78 16,13-10-41-16,9-6-70 15,8-11-88-15,10-6-191 16,4-7 39-16</inkml:trace>
  <inkml:trace contextRef="#ctx0" brushRef="#br0" timeOffset="80214.0065">19736 7672 568 0,'36'-37'504'0,"-5"-8"-70"0,-8 9-84 15,-7-1-127-15,-8 6-96 16,-8 2-45-16,-6 10-41 16,-14 7-14-16,-2 10-12 15,-7 9-5-15,3 8-5 16,-2 8-2-16,10 2-2 15,4 2 1-15,8-1-3 16,7 4 3-16,6-4-2 16,3 3 1-16,0-4-3 0,-1 3 7 15,-5-5-4-15,-2 1-1 16,-8-4 1-16,-7-2 19 16,-4-4 1-16,-6 0-2 15,-4-6 6-15,-4-4-7 16,7-2-39-16,2-2-87 15,5-7-146-15,8-5-248 16,7-3-48-16</inkml:trace>
  <inkml:trace contextRef="#ctx0" brushRef="#br0" timeOffset="80518.079">19981 7634 1260 0,'17'-3'438'0,"8"-2"46"0,3-3-357 16,9-2-21 0,-4-2-68-16,4-4-7 0,-9 1-7 15,-3-2-5-15,-6 3-8 16,-7 0 7-16,-8 5-3 16,-11 2 2-16,-6 5 5 15,-10 4-1-15,-2 5-8 16,-11 8-3-16,-1 6 0 15,-3 9-10-15,3 1-7 0,0 7-3 16,11 0-4-16,8 6-5 16,15-9 0-16,13 2-26 15,13-11-28-15,15-10-54 16,7-13-26-16,9-10-53 16,-3-9-274-16,6-7 84 15</inkml:trace>
  <inkml:trace contextRef="#ctx0" brushRef="#br0" timeOffset="80915.5585">20400 7671 875 0,'36'-33'459'0,"-5"-4"54"16,-10 9-215-16,-7-1-39 16,-10 10-76-16,-9 1-38 15,-8 12-80-15,-9 6-18 16,-6 11-21-16,-9 10-6 16,4 8-10-16,-3 8-3 15,9 1 4-15,5 3-9 16,14-4-3-16,8-2-1 0,11-9 1 15,17-12-9-15,6-16 10 16,19-18-5-16,3-10-2 16,6-17-3-16,-7-4-1 15,3-12 1-15,-11 2 0 16,5-22 8-16,-5-2 1 16,8-10 3-16,-7 11-2 15,-3 5 3-15,-13 28-1 16,-11 21 17-16,-20 29 14 0,-17 27 12 15,-15 14 1-15,-11 23-3 16,0 7-13-16,-2 15-14 16,7-12-9-16,6 10-10 15,10-14-25-15,5-1-66 16,6-16-87-16,6-9-440 16,7-22 59-16</inkml:trace>
  <inkml:trace contextRef="#ctx0" brushRef="#br0" timeOffset="128571.9262">2331 8452 1212 0,'-17'-11'293'0,"-7"11"122"16,-1 13-353-16,-11 10-11 16,0 6-6-16,-5 22-14 15,3 7-19-15,-5 23 2 16,7 2-9-16,-1 19 6 16,6-9-5-16,0 11 3 15,13-19-5-15,8 6-2 0,14-19-3 16,13-6 1-16,11-18 8 0,10-7-77 15,2-18-362-15,4-10 102 16</inkml:trace>
  <inkml:trace contextRef="#ctx0" brushRef="#br0" timeOffset="129122.2755">2532 9629 917 0,'12'-13'358'0,"-4"-26"73"16,4-18-243-16,9-31-16 16,1-13-50-16,3-23-20 15,-2 4-52-15,-3-23-8 16,-6 13-18-16,-3-9-1 16,-5 25-11-16,-2 9 1 15,-4 38-4-15,-3 22 7 16,0 34-4-16,1 22-4 15,-1 17 1-15,3 23 2 16,1 8 3-16,2 19-105 16,-3 3-40-16,-5 17-373 15,-5-13-1-15</inkml:trace>
  <inkml:trace contextRef="#ctx0" brushRef="#br0" timeOffset="129388.7575">2519 9198 1146 0,'-2'-8'344'0,"6"-6"100"16,8-6-283-16,10-2-51 16,13-5-8-16,4 2-41 15,14 0-20 1,0 5-32-16,3 5-8 0,-7 10 1 0,-4 8 1 16,-15 9-4-1,-11 8 3-15,-12 5 3 0,-3 10-4 16,-8 1-1-16,-3 7 1 15,0-5-4-15,2-1 3 16,1-11 3-16,2-7 1 16,4-13-14-16,5-11-48 15,2-11-41-15,1-21-61 16,-2-8-331-16,8-19 67 16</inkml:trace>
  <inkml:trace contextRef="#ctx0" brushRef="#br0" timeOffset="129522.5722">3050 8691 1063 0,'-8'22'296'16,"1"14"67"-1,7 3-299-15,9 6-41 0,6-4-23 16,9 0-47-16,5-11-37 16,8-2-278-16,-1-10 36 15</inkml:trace>
  <inkml:trace contextRef="#ctx0" brushRef="#br0" timeOffset="129892.636">3371 9030 597 0,'3'0'441'16,"-11"-1"-67"-16,-13 1-58 16,-3 3-190-16,-12 7-28 15,0 7-27-15,-8 14 4 16,6 9-15-16,-2 11-2 16,10-3-14-16,7 2-9 15,13-12-16-15,13-5-4 16,12-19-10-16,14-10 1 15,8-15 1-15,15-15-2 16,-2-8-3-16,8-14 3 16,-11 2 1-16,-2-1-2 15,-16 10 0-15,-6 10 2 16,-13 20-3-16,-3 20 0 0,-8 17 1 16,-5 26-4-16,-4 8 1 15,-5 17 2-15,-6-4-1 16,-8 15-3-16,-3-12 0 15,-6 11-2-15,-1-12 4 16,-6-3 0-16,6-23 2 16,-3-8 2-1,8-24 1-15,0-14 0 0,11-15 4 0,4-19-72 16,8-14-55 0,10-24-366-16,9-7 31 15</inkml:trace>
  <inkml:trace contextRef="#ctx0" brushRef="#br0" timeOffset="130255.4302">3708 8958 885 0,'20'-15'394'16,"-24"17"6"-16,-5 13-183 16,-6 7-156-16,-6 13-8 15,0 1-31-15,4 12-2 16,4-3-2-16,5 2 1 15,8-12-6-15,10-3-1 16,5-15-7-16,11-10-1 16,6-14-2-16,10-11 3 15,-2-11-1-15,3-14 3 16,-5-1-2-16,-2-1 1 16,-11 7 0-16,-2 5-2 15,-9 13-3-15,-6 8 1 0,-6 9 0 16,-4 8-1-16,-5 8 1 15,-2 10 2-15,-2 2 0 0,-1 11-3 16,3 1 1-16,3 5 2 16,3-5-21-16,6 0-66 15,5-10 289-15,8-12-644 16,2-19 241-16</inkml:trace>
  <inkml:trace contextRef="#ctx0" brushRef="#br0" timeOffset="130432.5002">4309 8957 1057 0,'-7'2'327'0,"-9"9"59"15,-2 9-300-15,-4 10-31 16,2 3-34-16,-1 8-8 16,6-3-7-16,3 0-3 15,8-7 3-15,8-2-3 16,7-11-3-16,6-6-43 15,4-9-348-15,2-15 98 16</inkml:trace>
  <inkml:trace contextRef="#ctx0" brushRef="#br0" timeOffset="130821.9694">4457 9132 478 0,'12'2'468'0,"7"-2"-93"16,3-6-19-16,9-5-188 15,5-3-58-15,13-4-13 16,-3-1-35-16,7-2-15 16,-8 1-31-16,-1-1-5 15,-17 4-5-15,-7-1 1 16,-13 6 2-16,-10 2 5 15,-9 6-6-15,-16 0 2 16,-6 7 1-16,-11 8-5 16,-2 6 2-16,-2 16 18 15,6 9-1-15,3 20 2 16,10-1 3-16,8 4-2 16,14-9-20-16,15-10-1 0,15-22-2 15,22-14 0-15,14-13-71 16,21-22-417-16,4-15 117 15</inkml:trace>
  <inkml:trace contextRef="#ctx0" brushRef="#br0" timeOffset="131721.4943">5968 8708 1162 0,'34'-35'418'0,"-6"-4"69"15,-12 9-317-15,-9 3-37 16,-12 12-33-16,-13 7-21 16,-9 8-18-16,-15 6-1 0,-4 8-20 15,-18 10-12-15,-2 7-14 16,-11 16-7-16,13 8-7 16,-7 17 3-16,17 1-4 15,6 13 1-15,18-6 1 16,8 5-3-16,18-17 2 15,18-7-6-15,12-21 5 0,15-15-2 16,5-18 2-16,8-9 3 16,-6-12 3-16,-3-7-4 15,-18-4-2-15,-13-7-2 16,-19 4 1-16,-19 0-2 16,-14 7-4-16,-17 9-12 15,-4 8-23-15,-7 5-60 16,13 6-24-16,10 4-56 15,17 0 289-15,19-2-610 16,20-4 301-16</inkml:trace>
  <inkml:trace contextRef="#ctx0" brushRef="#br0" timeOffset="132088.8414">6386 8145 1157 0,'-1'-36'411'16,"2"11"73"-16,-2 16-310 16,-1 12-33-16,0 14-41 0,5 13-29 15,3 8-29-15,9 18-9 16,2 1-23-16,4 17-2 15,-1 2-6-15,-1 20-4 16,-9-1 4-16,-10 21 1 16,-11-5-1-16,-16 18-1 15,-9-13 6-15,-11 5-3 16,0-23-1-16,-5 3 0 16,7-27-2-16,-3-1-2 15,10-18 1-15,1 1 4 16,12-17-29-16,4-2-114 15,9-11-392-15,0-15 63 16</inkml:trace>
  <inkml:trace contextRef="#ctx0" brushRef="#br0" timeOffset="240186.7841">1139 11031 994 0,'-8'-8'282'0,"-4"1"91"0,2 3-279 16,-2 3-9-16,-1 2-20 15,2 4-2-15,0 1-23 16,2 3 9-16,4-1-12 16,4 5 11-16,2-1-8 15,5 3 2-15,3-6-15 16,4 1 1-16,-2-7-18 0,4-3 6 15,-2-6-8-15,-1-2 1 16,-4-4-4-16,-2-5 6 16,-3 4-12-16,-5-1 9 15,-2 6-2-15,-3 4 3 16,-2 8-6-16,-1 7 9 16,-1 3-10-16,1 6 3 15,2-2-1-15,1 3 4 16,4-6-7-16,5-4 3 15,2-4-2-15,3-6-4 16,4-7 0-16,-2-8 2 16,0-2 6-16,-1-4 1 15,-3 5-1-15,-5 1 4 16,-1 8-1-16,-5 3-10 16,0 6-4-16,-3 4-1 15,2 8-64-15,-6 6-182 0,9 9-232 16,1 9-37-16</inkml:trace>
  <inkml:trace contextRef="#ctx0" brushRef="#br0" timeOffset="256067.9978">1990 10880 830 0,'-9'-28'427'0,"-3"13"-14"15,-1 20-164-15,-4 21-152 16,2 12-43-16,-1 17-4 16,4 4-35-16,0 16 1 15,6-8-13-15,5 7-6 16,2-6-6-16,2 1-69 15,0-19 394-15,-3-7-747 16,-1-21 313-16</inkml:trace>
  <inkml:trace contextRef="#ctx0" brushRef="#br0" timeOffset="256650.6533">1969 11099 882 0,'-5'23'317'15,"-1"-1"47"-15,8 0-217 16,6-7-70-16,11-5 18 16,5-5-27-16,13-11 9 15,2-5-12-15,12-8 2 16,-3-5-35-16,10-8-5 16,-10 1-23-16,0-4 7 15,-16 3-6-15,-7 1 11 16,-16 6-10-16,-12 3 19 15,-7 9-4-15,-16 5 13 16,-7 12-10-16,-12 11 12 16,3 9-16-16,-4 14 3 15,10 7-7-15,4 10 2 16,13 1-12-16,6 5 5 16,11-11-9-16,12-1-1 15,8-17-1-15,14-10 5 16,2-14-4-16,13-15 1 15,-1-11-1-15,10-17 6 16,-8-7-8-16,2-10 7 0,-12 7-2 16,-7-3-1-16,-10 16-3 15,-7 7 4-15,-10 11-5 16,-5 10 10-16,-6 11 0 16,-4 13 6-16,-2 8 1 15,-1 9-2-15,1 1-4 0,4 5-5 16,6-6-1-16,3-1-2 15,5-8 1-15,8-6-8 16,4-10 7-16,8-8-6 16,2-11 1-16,9-12 3 15,2-6 0-15,4-13-3 16,-7 2-12-16,1-3-113 16,-9 8-54-16,-4 0-336 15,-12 8-16-15</inkml:trace>
  <inkml:trace contextRef="#ctx0" brushRef="#br0" timeOffset="256921.7758">3022 11034 1089 0,'6'-13'342'15,"-4"7"85"-15,0 3-299 16,1 11-3-16,-3 4-32 15,-1 12-8-15,-3 4-32 16,1 10-6-16,-3 0-31 16,-1 8-3-16,1-6-15 15,-1 3 0-15,3-9-10 0,-1-6-7 16,4-11-45-16,2-13-36 16,2-14-21-16,6-19-49 15,0-12-293-15,3-21 42 16,0-4-113-16</inkml:trace>
  <inkml:trace contextRef="#ctx0" brushRef="#br0" timeOffset="257283.9421">3132 10721 930 0,'-5'-5'290'0,"-7"14"51"16,3 13-271-16,-2 10-22 16,3 3-43-16,4 2-14 15,6-5-17-15,5 4-39 16,4-4-87-16,1 4-62 15,1-3 11-15,2 5 49 16,-2-3 82-16,3-3 146 16,-1-9 89-16,4-2 34 0,-1-15-27 15,7-6-14-15,0-7-48 16,5-10-12-16,-1-5-31 16,2-6-11-16,-8 0-26 15,-2-2-5-15,-8 7-12 16,-10 4-6-16,-6 7 5 15,-10 9 10-15,-9 10 0 0,-10 12 17 16,0 9 1-16,-5 15 6 16,5-2-17-16,4 10 3 15,11-6-20-15,7-4 2 16,12-10-17-16,13-5-4 16,8-18-6-16,16-13-72 15,0-9-352-15,14-12 96 16</inkml:trace>
  <inkml:trace contextRef="#ctx0" brushRef="#br0" timeOffset="257650.4891">3617 10996 689 0,'-6'10'415'16,"-4"7"-55"-16,-3 10-97 16,3 4-203-16,-3 10-12 15,5-4-24-15,2 6 9 16,4-8-7-16,5-4 7 15,5-11-14-15,7-10 6 0,4-12-11 16,8-15 6-16,2-9-9 16,5-10 5-16,-3 3-10 15,0-3 4-15,-9 10-8 16,-1 2 2-16,-10 12-4 16,-4 5 2-16,-5 13-2 15,-4 11 4-15,-5 7 1 16,-1 14-1-16,-1 3 0 0,3 0 1 15,5-6-7-15,9-6 3 16,8-17-4-16,15-14 11 16,5-12 3-16,11-16 16 15,-1-4-6-15,7-9 14 16,-6 1-10-16,1-1-1 16,-8 9-1-16,-4-3-466 15,-16 5 155-15</inkml:trace>
  <inkml:trace contextRef="#ctx0" brushRef="#br0" timeOffset="258117.9371">4771 10885 1118 0,'-2'-13'277'0,"-13"19"110"15,-6 21-312-15,-8 23-21 16,5 11-4-16,-6 22-7 15,7 0-17-15,0 11-10 16,10-11-19-16,2 4-8 16,4-17-19-16,3 0-56 15,2-18-323-15,-3-6 79 0</inkml:trace>
  <inkml:trace contextRef="#ctx0" brushRef="#br0" timeOffset="258417.4419">4595 11104 1105 0,'1'-20'368'0,"10"-14"104"16,8 3-289-16,12-9 11 16,3 3-45-16,9 2-7 15,-3 10-60-15,5 8-28 16,-7 10-34-16,-1 11-5 15,-9 8-11-15,-8 12 3 16,-10 6 1-16,-12 12 1 16,-10-2-4-16,-14 8 0 15,-6-2-6-15,-11 2-33 16,-1-10-25-16,-2-4-65 16,10-11-29-16,5-8-53 15,15-8 4-15,13-3-305 16,11-7 108-16</inkml:trace>
  <inkml:trace contextRef="#ctx0" brushRef="#br0" timeOffset="258919.5088">5350 10912 957 0,'9'-6'432'16,"-20"8"19"-16,-6 5-258 15,-14 12-2-15,-5 3-79 16,-7 9-17-16,2 1-27 15,0 8-9-15,12-6-27 0,8-1-9 16,13-7-22-16,9-7 2 16,12-9-7-16,9-7 5 15,7-4-5-15,10-7 7 16,-2-4-2-16,3-5-1 16,-7 1-7-16,0-8 5 15,-11 3-9-15,0-5 5 16,-7 3-5-16,-6 6 0 15,-6 8-8-15,-5 5 3 16,-4 15-12-16,-4 6 2 16,1 4-1-16,0 4-3 15,7-2-14-15,7-2-42 16,4-8-21-16,9-10-42 16,6-7-11-16,7-14 14 15,1-5 49-15,6-3 29 16,-5 0 44-16,0 3 35 0,-8 9 11 15,-4 10 24-15,-12 11 11 16,-6 17 16-16,-6 11-8 16,-7 20 6-16,-5 6-24 15,-5 15-7-15,0-4-18 16,1 8-8-16,5-12-13 16,4 0-7-16,5-17-8 15,4-9 432-15,1-17-819 16,2-21 412-16</inkml:trace>
  <inkml:trace contextRef="#ctx0" brushRef="#br0" timeOffset="259184.1134">5690 11015 937 0,'12'-22'358'0,"5"-7"47"15,3 3-232-15,11 1-60 16,4 4-18-16,7 7 0 15,-6 9-21-15,7 6 1 16,-11 7-26-16,-2 6-13 16,-11 4-20-16,-10 9 0 15,-14 3-6-15,-14 10 0 16,-11 2-4-16,-16 5 1 0,0-3-13 16,-12-3-18-16,11-9-10 15,1-7-41-15,14-14-39 16,8-7-54-16,16-10-303 15,10-11 60-15</inkml:trace>
  <inkml:trace contextRef="#ctx0" brushRef="#br0" timeOffset="259552.0001">6228 11114 1051 0,'8'2'317'0,"13"-7"100"16,8-7-286-16,10-11 9 15,0-4-14-15,2-9 0 16,-5 4-32-16,0-4-8 16,-10 5-45-16,-9 4-7 15,-9 9-24-15,-14 3 2 16,-8 9 1-16,-13 4 21 15,-8 7 0-15,-12 7 17 16,1 9 6-16,-11 16 11 16,5 9-18-16,2 16 3 15,15-2-13-15,11 6-13 0,18-14-16 16,23-9-2-16,14-21-8 16,20-17-5-16,3-15-4 15,12-14-40-15,-5-9-116 16,5-14-441-16,-14 1 68 15</inkml:trace>
  <inkml:trace contextRef="#ctx0" brushRef="#br0" timeOffset="259788.0253">6822 10813 978 0,'-6'0'396'0,"1"8"49"15,-1 3-227-15,-3 9-84 16,1 1-26-16,-3 8-16 16,1-1-34-16,-2 6-8 15,4-4-23-15,-1 5-13 16,3-2-21-16,-3 4-12 16,3-4-49-16,2 5-64 15,2-8 1-15,2-5-363 16,7-8 67-16</inkml:trace>
  <inkml:trace contextRef="#ctx0" brushRef="#br0" timeOffset="259926.0723">6868 11058 1071 0,'14'-8'457'0,"1"0"48"16,3-3-245-16,3-2-86 15,9-4-40-15,1-3-74 16,7-3-56-16,1 1-542 0,3-3 162 15</inkml:trace>
  <inkml:trace contextRef="#ctx0" brushRef="#br0" timeOffset="260552.3101">7886 11020 1174 0,'2'5'362'0,"6"-3"124"15,10-2-326-15,8-8 6 16,4-5-42-16,10-10-26 16,-1-3-56-16,1-10-23 15,-9 2-16-15,-8-3-1 16,-16 7-5-16,-20 3 2 15,-13 11 1-15,-20 16 0 16,-7 14 1-16,-17 18 1 16,7 17 2-16,-3 16 2 15,14 0-6-15,9 7 5 0,18-8-4 16,15-5-1-16,11-18-4 16,22-6 22-16,12-17-71 15,18-14-476-15,1-11 158 16</inkml:trace>
  <inkml:trace contextRef="#ctx0" brushRef="#br0" timeOffset="260711.9865">8251 10861 1361 0,'-9'15'490'16,"2"9"62"-16,5 12-337 15,9 2-94-15,7 8-36 16,4-4-46-16,11 3-12 15,0-7-27-15,8 3-56 16,-6-7-109-16,-2 1-414 16,-14-7 51-16</inkml:trace>
  <inkml:trace contextRef="#ctx0" brushRef="#br0" timeOffset="260880.9804">8165 11276 1163 0,'6'-9'354'0,"11"-15"100"0,11-7-320 16,14-14-9-16,8-3-41 15,12-9-17-15,-3 8-30 16,7-3-166-16,-10 14-355 16,-5 5 72-16</inkml:trace>
  <inkml:trace contextRef="#ctx0" brushRef="#br0" timeOffset="261010.6565">8706 10940 986 0,'-5'35'425'0,"-2"13"21"16,-1 1-262-16,2 12-66 16,-1-3-59-16,3 6-50 15,1-6-19-15,3 2-44 16,2-13-52-16,-4-2-340 16,1-14 57-16</inkml:trace>
  <inkml:trace contextRef="#ctx0" brushRef="#br0" timeOffset="261316.8902">8654 11019 1162 0,'7'-28'415'0,"5"-12"93"0,7 3-305 15,10 0-16-15,1 10-46 16,6 6-30-16,-1 12-42 15,7 6-27-15,-4 9-19 16,2 8-1-16,-8 6-17 16,-3 8 3-16,-14 6 3 15,-15 10-1-15,-11 1 1 16,-16 5 3-16,-5-2-8 16,-10-3 0-16,3-11-7 15,-7-3-5-15,7-13-2 16,0-10-47-16,10-7-93 15,7-10-439-15,13-10 71 0</inkml:trace>
  <inkml:trace contextRef="#ctx0" brushRef="#br0" timeOffset="261519.4541">9427 10303 1210 0,'18'-8'357'15,"-18"23"78"-15,-10 17-335 16,-3 16-54-16,-8 22-12 16,-3 5-32-16,-9 21-2 15,5-5-3-15,-2 8-92 16,3-15-344-16,6 8 82 16</inkml:trace>
  <inkml:trace contextRef="#ctx0" brushRef="#br0" timeOffset="261854.2507">9560 10854 867 0,'-9'-12'361'0,"5"4"41"16,-5 8-216-16,-6 6-36 16,-7 7-44-16,-10 8 5 15,0 4-21-15,0 9 6 16,2 0-24-16,6 9 4 15,8-5-29-15,6 6-6 16,4-6-24-16,8 1 5 16,3-10-12-16,11-5 2 15,5-12-6-15,11-14 3 16,1-9-2-16,11-9 2 16,-6-5-6-16,-1-10 1 15,-10 3-2-15,-6-4 5 16,-12 4-6-16,-9-1 6 15,-11 8 0-15,-11 5-1 16,-2 9-16-16,-10 15-47 16,3 11-72-16,-3 10 286 15,9 5-703-15,5 6 268 16</inkml:trace>
  <inkml:trace contextRef="#ctx0" brushRef="#br0" timeOffset="262387.4178">9787 10923 1050 0,'10'-24'451'0,"0"5"5"16,-9 8-269-16,-4 16-88 15,-1 9-63-15,-5 15-18 16,-3 4-14-16,2 11-1 16,1-5-8-16,4 2-12 15,5-11-31-15,7-1-24 16,3-13-14-16,6-8 4 15,3-6 1-15,8-10 16 16,1-9 25-16,6-8 13 16,-1 1 2-16,4-10 13 15,-11 6 15-15,1 2 20 16,-9 8 7-16,0 3 24 16,-7 10 2-16,2 3 10 15,-2 4-10-15,9 3 3 16,0 1-18-16,8-2 19 15,2 0-5-15,7-7 26 0,-7-4-9 16,6-6 6-16,-6-2-23 16,1-4-9-16,-9 2-33 15,-1 1 0-15,-10 4-13 16,-10 2 3-16,-9 4-3 16,-14 4 3-16,-9 4-3 15,-14 7 4-15,-1 4-4 16,-4 10 3-16,8 3-4 15,5 10 6-15,12-1-6 0,7 6 1 16,13-4 0-16,7 2-1 16,10-9-7-16,16-1-1 15,8-13-20-15,16-8-119 16,2-13-50-16,15-13-320 16,-2-5-25-16</inkml:trace>
  <inkml:trace contextRef="#ctx0" brushRef="#br0" timeOffset="262849.1141">10735 10986 532 0,'25'-30'475'16,"-10"5"-94"-16,-7 4-2 16,-7 2-270-16,-9 5-21 15,-4 7-48-15,-12 5-6 16,-1 6-14-16,-5 4 12 16,5 3 8-16,1 4 29 15,6 0 2-15,3 5 17 0,7-2-14 16,4 8-4-16,1 0-33 15,6 11-4-15,2-2-25 16,0 5 0-16,-4-4-3 16,0 5 20-16,-5-10 16 15,-6-2 30-15,-1-7 10 16,-5-1 20-16,-6-11-19 16,-6-5-20-16,1-4-33 0,-5-10-42 15,6-10-47-15,6-18-564 16,11-16 151-16</inkml:trace>
  <inkml:trace contextRef="#ctx0" brushRef="#br0" timeOffset="265149.4915">11709 10602 980 0,'1'-38'320'15,"-4"18"46"-15,-12 37-243 0,-8 31-87 16,-3 13-5-16,-4 23-9 15,1 0-7-15,1 14-1 16,6-13-5-16,4 10-6 16,5-15-5-16,-2 0-54 15,1-18 47-15,-1-13-376 16,1-26 84-16</inkml:trace>
  <inkml:trace contextRef="#ctx0" brushRef="#br0" timeOffset="265617.8887">11441 11032 995 0,'-11'-11'385'0,"-10"16"86"16,4 12-267-16,2 12-3 15,7 3-60-15,7 6-23 16,9-5-63-16,14-4-16 16,8-14-22-16,11-11-7 15,3-10-10-15,7-14 1 16,-9-11-1-16,6-21-6 0,-7-7 4 15,4-23-2-15,-5-1 2 16,2-14 0-16,-8 15 2 16,-5 9 1-16,-11 25-3 15,-9 21 2-15,-12 27 4 16,-8 27-4-16,-6 17 1 0,-4 22 8 16,-2 6-7-16,0 16-2 15,5-10 2-15,3 9 1 16,7-17-2-16,7 3-2 15,7-24 0-15,8-7 0 16,5-20-2-16,9-16 3 16,3-17-2-16,12-13 3 15,-5-9 1-15,1-9-4 16,-5 7 3-16,-7 0 0 16,-11 9-4-16,-3 10 4 15,-8 9-1-15,-5 11-3 16,-5 11 3-16,-2 11-2 15,-3 7-17-15,2 8-29 16,1-4-39-16,6-2-67 16,5-11-38-16,8-7-318 15,6-11 64-15</inkml:trace>
  <inkml:trace contextRef="#ctx0" brushRef="#br0" timeOffset="265949.1768">12418 11154 855 0,'18'-2'399'16,"0"-4"2"-16,0-4-202 0,7-9-59 15,2-2-57-15,5-9-16 16,-3 0-19-16,1-3-10 16,-7 6-22-16,-3 1 1 15,-12 10 1-15,-11 5 20 16,-10 10 1-16,-15 10-4 15,-9 10-5-15,-13 13-11 16,1 7-18-16,-8 18 14 16,8 1 11-16,0 8 31 15,14-6 15-15,10-1 5 16,21-14-18-16,19-7-7 16,17-18-35-16,23-14-2 15,7-13-112-15,13-13-467 16,-10-10 127-16</inkml:trace>
  <inkml:trace contextRef="#ctx0" brushRef="#br0" timeOffset="266328.9373">13455 11002 1038 0,'6'-44'359'16,"-3"14"32"-16,-6 14-255 16,-1 21-79-16,-8 19-17 0,-2 14-18 15,-5 18 7 1,-1 8-14-16,-2 6-6 0,7-12-13 15,5-5-10-15,4-20-33 16,3-12-371-16,3-19 101 16</inkml:trace>
  <inkml:trace contextRef="#ctx0" brushRef="#br0" timeOffset="266494.4828">13558 10488 1161 0,'-11'-13'410'0,"-4"11"38"16,2 13-328-16,2 16-39 16,6 6-60-16,6 13-90 15,0 0 269-15,9 13-650 16,2-8 238-16</inkml:trace>
  <inkml:trace contextRef="#ctx0" brushRef="#br0" timeOffset="266849.0084">13595 10955 913 0,'-2'6'357'0,"-6"6"30"16,2 0-245-16,-1 9-25 15,0 5-60-15,-1 11-8 0,0 1-17 16,1 9-9-16,1-7-11 16,6 2-3-16,4-13-5 15,7-5 1-15,6-15-5 16,10-11 2-16,4-14 3 15,11-17-4-15,0-8-7 16,10-13-22-16,-6-2-13 16,-1 0-23-16,-13 12 3 15,-6 9 3-15,-17 19 23 16,-11 19 16-16,-10 16 23 0,-14 17 9 16,-2 7 16-16,-4 7 3 15,9-2 3-15,7 0-7 16,12-11-4-16,16-8-30 15,10-15-28-15,16-11-362 16,7-25 99-16</inkml:trace>
  <inkml:trace contextRef="#ctx0" brushRef="#br0" timeOffset="267017.1339">14547 10201 1173 0,'5'-30'320'15,"-14"31"83"-15,-9 24-331 16,-6 15-28-16,-10 28-13 0,-6 11-13 16,-13 28 0-16,5 0-3 15,-10 26-5-15,9-6-12 16,-1 13-43-16,17-20-42 16,5-7-336-16,15-34 59 15</inkml:trace>
  <inkml:trace contextRef="#ctx0" brushRef="#br0" timeOffset="267548.9047">14095 10985 1165 0,'-3'9'325'0,"4"2"84"15,7 2-328-15,11-2-8 16,4 1-33-16,15-4-4 15,7-4-11-15,12-10-13 16,3-3-10-16,7-10 2 16,-13 0-2-16,-3-7 2 15,-14 3-1-15,-6-2 6 16,-16 3-2-16,-7 2 7 16,-14 6 5-16,-10 5 6 15,-9 7 0-15,-12 12 0 16,-2 9-8-16,-7 14-6 15,4 7-7-15,-2 16-1 0,13-5-1 16,9 6-4-16,15-10 0 16,17-3-4-16,13-16 2 15,11-7 0-15,5-16 3 16,13-15-1-16,-3-10 3 16,11-16 0-16,-4-7-3 15,5-11 6-15,-12 4 3 16,-3 1 1-16,-16 14 1 0,-8 8 3 15,-14 19 0-15,-12 16 7 16,-12 17 1-16,-9 15 0 16,-3 8-3-16,-5 9-5 15,6-4-9-15,4 0-22 16,12-13-36-16,2-3-50 16,9-10-45-16,0-4-343 15,3-10 65-15</inkml:trace>
  <inkml:trace contextRef="#ctx0" brushRef="#br0" timeOffset="267673.9743">14845 11138 575 0,'20'-38'560'0,"-1"3"-62"16,-9 5-31-16,8 0-221 16,0 11-80-16,7 0-38 0,4 5-81 15,9 3-96-15,-3 3-89 16,-3 0-402-16,-7 2 32 15</inkml:trace>
  <inkml:trace contextRef="#ctx0" brushRef="#br0" timeOffset="268248.8844">15642 11015 1082 0,'4'-19'372'0,"-9"-5"56"16,-3 4-283-16,-8 1-3 15,-7 6-38-15,-12 5-5 0,-1 9-8 16,-14 11-11-16,6 7-37 16,-10 11-2-16,8 6-19 15,-1 8-2-15,12-4-5 16,6 3-5-16,18-9-4 15,14 0-3-15,14-15-5 16,17-8 0-16,7-12 1 16,11-11 8-16,-2-8-8 0,2-5 5 15,-13-3-2-15,0-6-3 16,-14 3-4-16,-6-4 10 16,-9 7-10-16,-11 8 6 15,-9 13-5-15,-12 15 3 16,-7 14-5-16,-7 16-1 15,4 3-1-15,4 8-24 16,12-7-26-16,12-4-74 16,9-13-17-16,20-10-77 15,6-14-280-15,16-16 76 16</inkml:trace>
  <inkml:trace contextRef="#ctx0" brushRef="#br0" timeOffset="268451.4986">15901 11063 831 0,'32'-30'445'0,"-12"1"8"15,-11 11-189-15,-9 2-53 16,-7 9-74-16,-8 7-30 0,-5 5-44 16,-7 10-17-16,-1 5-30 15,-10 11-3-15,4 5-7 16,0 9-5-16,7-3 2 16,11 5-1-16,16-12-1 15,16-5-30-15,14-14-25 16,19-13-77-16,5-18-22 15,14-16-368-15,-2-15 74 0</inkml:trace>
  <inkml:trace contextRef="#ctx0" brushRef="#br0" timeOffset="268651.6709">16604 10529 1112 0,'58'-108'456'0,"-9"5"47"16,-13 28-317-16,-7 20-19 15,-20 32-77-15,-16 24-25 16,-14 20-33-16,-19 24-3 15,-10 10-3-15,-10 30-11 16,2 8-10-16,-8 30 0 16,11-3-4-16,2 23-24 15,12-18-16-15,8 7-95 16,17-28-47-16,1-11-357 16,9-33 33-16</inkml:trace>
  <inkml:trace contextRef="#ctx0" brushRef="#br0" timeOffset="268950.2027">16213 11054 813 0,'-4'0'435'0,"0"1"-12"16,8 1-115-16,9 0-137 16,14-5-1-16,5-5-45 0,14-7-6 15,3-7-45-15,11-6-27 16,-6 3-21-16,6 1-16 15,-14 8-6-15,-3 10-2 16,-18 8 1-16,-11 12-2 16,-17 7 5-16,-12 15 2 15,-8 0 1-15,-8 14-1 16,1-2-1-16,0 4-4 16,12-8-7-16,4 1-25 15,11-14-15-15,7-8-77 16,8-14-44-16,8-15-69 15,6-16 229-15,8-16-505 16,3-11 249-16</inkml:trace>
  <inkml:trace contextRef="#ctx0" brushRef="#br0" timeOffset="269063.2682">16900 10739 988 0,'23'-73'439'0,"-11"21"20"16,-5 12-241-16,-4 19-109 15,-2 13-34-15,-1 15-90 16,-2 20-75-16,-3 6-34 15,1 16-337-15,3 5 34 16</inkml:trace>
  <inkml:trace contextRef="#ctx0" brushRef="#br0" timeOffset="269383.446">17062 10996 1073 0,'1'-5'432'0,"-6"-1"38"15,-2-3-281-15,-4 1-38 16,-4 6-69-16,-8 6-28 15,-2 5-29-15,-3 12-11 16,0 5-3-16,-2 12 9 16,8 0 2-16,5 4 5 15,8-5-6-15,10-4-6 16,9-10-8-16,12-7-7 16,6-11 4-16,10-10-4 15,-1-8 1-15,6-8-3 16,-6-5 6-16,0-5-4 15,-10 2 10-15,-9-2 4 16,-10 6 7-16,-7 2-5 16,-6 3 3-16,-9-1-41 15,-2 6-54-15,-5 10-91 0,-6 3 3 16,-1 13-381-16,6 6 76 16</inkml:trace>
  <inkml:trace contextRef="#ctx0" brushRef="#br0" timeOffset="269751.506">17335 11104 1052 0,'11'-24'421'16,"-5"7"27"-16,0 5-264 16,-4 5-92-16,-1 7-35 15,-2 7-41-15,-1 4-10 16,1 3 1-16,1 2-4 15,3 1-2-15,5-2-2 16,2-2 9-16,5-5-8 16,2-6 16-16,10-10 4 15,3-4 1-15,11-8-8 16,-1 1 18-16,4 3 14 16,-9 7 0-16,-7 5 19 15,-8 13 4-15,-10 8-10 16,-10 6-24-16,-2 9-7 15,-6 3-14-15,0 3-2 16,1-7-18-16,6 1-90 16,0-6-219-16,3-8-238 0,10-12-84 15</inkml:trace>
  <inkml:trace contextRef="#ctx0" brushRef="#br0" timeOffset="272131.4786">18683 11162 910 0,'6'-32'318'0,"0"-7"87"16,-5 4-236-16,-4 0 18 16,-2 11-27-16,-10 6-7 15,-4 7-37-15,-12 8-7 16,-2 9-31-16,-9 11-1 15,4 8-13-15,-6 15-13 16,9 5-18-16,2 9-10 16,10-5-11-16,7 3-3 15,14-16 3-15,13-7-7 16,11-17 5-16,13-12-6 16,5-11 1-16,6-12-8 15,-4-6 8-15,0-7-7 16,-11 1 2-16,-8-10-8 15,-11 4-5-15,-10 0-37 16,-10 8-16-16,-11 13-85 0,-2 15-28 16,-8 20-40-16,2 16 6 15,1 18-300-15,10 5 131 16</inkml:trace>
  <inkml:trace contextRef="#ctx0" brushRef="#br0" timeOffset="272364.9672">18737 11554 570 0,'19'-11'518'0,"0"-18"-77"16,-5-11-29-16,1-21-186 16,-2-7-47-16,2-23-16 15,-2-2-48-15,3-26-23 16,-2 7-52-16,0-14-21 16,-1 17-4-16,-1 3-3 15,-4 31 9-15,2 19-8 16,-5 25 7-16,2 20-12 15,-1 22 0-15,4 14-19 16,1 8 6-16,6 12-77 16,0 1-76-16,0 11-417 15,-6-3 51-15</inkml:trace>
  <inkml:trace contextRef="#ctx0" brushRef="#br0" timeOffset="272519.7158">18789 11018 1248 0,'-29'18'503'0,"8"-4"56"16,8 1-309-16,15-6-77 15,17-2-51-15,12-3-62 16,21-2-32-16,9-3-31 16,20 2-195-16,2 0-392 15,13-3 55-15</inkml:trace>
  <inkml:trace contextRef="#ctx0" brushRef="#br0" timeOffset="273266.9287">19664 11146 995 0,'8'-70'389'16,"1"0"110"-16,1 20-256 15,1 13-3-15,-6 21-60 16,-2 18-39-16,-4 16-86 16,-6 18-32-16,-1 7-15 15,-2 12-4-15,1-4 1 0,1 1-1 16,6-14 4-16,3-5-8 16,5-15 6-16,9-10-8 15,1-12 1-15,9-10-2 16,-1-6 4-16,6-7-5 15,-2-3 8-15,1-6-4 16,-8 8-1-16,-3 4-2 16,-8 9 0-16,-6 11-6 15,-5 10 8-15,-5 12-4 16,-4 6 5-16,-1 11-2 16,3-1 6-16,5 4-7 15,4-6 5-15,9-7 0 16,8-9 3-16,9-8-6 15,2-8 5-15,10-10-5 16,0-5 4-16,6-7-6 16,-5-3 8-16,3-4-2 0,-8 1 6 15,-4 2-9-15,-8 5 8 16,-3 5-9-16,-10 8 4 16,-1 8-3-16,-3 4 9 15,-1 9-7-15,-2 3 3 16,1 6-1-16,-2 1 0 15,0 6-6-15,-1-4 6 16,-1 1-5-16,3-6 0 16,0-5-31-16,3-9-78 0,3-12 360 15,2-9-816-15,1-23 316 16</inkml:trace>
  <inkml:trace contextRef="#ctx0" brushRef="#br0" timeOffset="273371.4612">20411 10565 1115 0,'-12'-13'500'0,"-4"17"-8"16,2 14-298-16,-1 13-73 15,5 8-112-15,5 12-143 16,4-1-357-16,8 3 54 16</inkml:trace>
  <inkml:trace contextRef="#ctx0" brushRef="#br0" timeOffset="274064.9998">20516 11000 1098 0,'3'1'424'16,"-1"4"63"-16,0 4-298 15,-2 7-19-15,-2 4-70 16,0 10-30-16,-1 1-42 16,3 8-16-16,3-5-8 15,5-2-5-15,5-9-2 16,5-5 4-16,2-12 1 0,5-10 0 15,2-6 2-15,4-11 0 16,1-6-1-16,6-6-1 16,-7 1-7-16,0 1 1 15,-9 10 4-15,-4 9-8 16,-13 16-2-16,-5 14-5 16,-9 6-15-16,-3 12-28 15,-3 2 4-15,1-1-33 16,7-10-21-16,8-2-38 15,9-10 7-15,12-9-33 16,6-7 36-16,12-7 32 16,4-6 68-16,11-8 51 15,-3-2 60-15,9-5 47 16,-8 0 33-16,2-2 38 16,-16 4-14-16,-1 3-11 15,-16 7-41-15,-10 4-35 0,-10 8-49 16,-15 7-14-1,-12 3-13-15,-12 9-11 0,-4 7 7 16,-9 9 13-16,6 3 0 16,-2 9-3-16,11-5 6 15,9 1-9-15,19-9-14 16,14-10-8-16,19-12 6 16,19-16-13-16,8-12 5 0,8-16-4 15,0-8 4-15,3-12-4 16,-12-2 10-16,-1-16-1 15,-7 1 14-15,-1-11 24 16,-9 6 18-16,-2-2 15 16,-11 20 22-16,-7 13 7 15,-14 27-16-15,-16 32-13 16,-9 28-9-16,-14 33-26 16,-6 15-15-16,-8 27-13 15,8-9 0-15,5 6-19 16,17-24-45-16,12-8-155 15,17-27-480-15,4-15 58 16</inkml:trace>
  <inkml:trace contextRef="#ctx0" brushRef="#br0" timeOffset="274914.8283">22313 10770 1233 0,'14'-30'430'0,"-11"16"74"15,-4 19-310-15,-6 17-54 16,-6 22 0-16,-1 14-53 15,-1 18-1-15,2 1-20 16,0 7-8-16,5-12-23 0,-2 1-16 16,-2-18-3-16,-4-4-12 15,0-15-1-15,-6-9-7 16,0-16 7-16,-6-13-10 16,3-18-2-16,-3-20-33 15,4-12-9-15,6-27-40 16,6-1-11-16,10-14 4 15,10 15 25-15,12-2 12 16,6 20 39-16,13-4 17 16,4 9 14-16,17-17 6 15,1 3 18-15,9-15 30 16,-7 8 11-16,-3-7-6 16,-21 14-1-16,-13-3-15 15,-19 16-25-15,-15 0-22 16,-13 21 0-16,-19 23-1 15,-8 24-6-15,-15 40-1 16,1 23 4-16,-6 32 6 0,14 9 4 16,4 23 6-16,17-13 1 15,10 16-1-15,15-19-3 16,10 5-13-16,10-28 2 16,9-1-12-16,5-29-19 15,4-9 176-15,-4-22-736 16,1-19 282-16</inkml:trace>
  <inkml:trace contextRef="#ctx0" brushRef="#br0" timeOffset="275532.8824">23000 11025 975 0,'22'-19'460'0,"-5"-5"45"16,-6-2-243-16,-11-3-77 15,-11 4-63-15,-12 0-33 16,-3 7-57-16,-11 2-10 15,2 7-4-15,-3 9-11 16,6 6-3-16,-3 12-8 16,9 5 5-16,2 9-3 15,9 3 4-15,5 6 5 16,8-3 12-16,8 4 0 16,3-7 8-16,4 1-1 15,-2-8-5-15,1 1-10 16,-6-7-3-16,-6-2-5 15,-9-1 6-15,-6-3-9 16,-5-5 3-16,-8-4-1 16,3-3-3-16,-2-8-21 15,9-4-31-15,6-10-121 0,13-1-51 16,10-9-340-16,11-2-9 16</inkml:trace>
  <inkml:trace contextRef="#ctx0" brushRef="#br0" timeOffset="275831.6917">23145 10929 1017 0,'20'-7'357'16,"-10"5"57"-16,-10 5-273 15,-10 10-29-15,-7 2-41 0,-10 8-5 16,-1 3-5-16,-5 9 0 16,5 0-1-16,0 9-1 15,6-2-2-15,3 8-1 16,10-11 4-16,9-2-8 15,8-12 3-15,13-10-9 16,10-11-14-16,12-12-12 16,-1-11-2-16,5-11-12 15,-6-1 2-15,-4-9-6 16,-15 3-1-16,-9-5-5 16,-11 8 6-16,-15 0-15 15,-11 11 1-15,-11 11-19 16,-3 12-15-16,-5 11-56 15,9 10-25-15,4 7-64 16,13-1 268-16,14 2-595 16,16-10 275-16</inkml:trace>
  <inkml:trace contextRef="#ctx0" brushRef="#br0" timeOffset="276047.9577">23701 10418 1129 0,'7'-36'361'0,"-9"15"109"16,-13 23-312-16,-12 27-26 16,-3 19-27-16,-11 26-37 15,1 9-43-15,1 15-4 16,8-7-10-16,1 12-9 16,15-16-4-16,7 5-77 15,6-20-47-15,5-4-94 16,8-26-274-16,4-17 21 15</inkml:trace>
  <inkml:trace contextRef="#ctx0" brushRef="#br0" timeOffset="276614.2757">23781 10996 718 0,'20'-23'461'16,"-13"7"-41"-16,-9 9-96 15,-10 9-208-15,-11 11-22 16,-5 5-32-16,-11 14-26 0,1 2-2 15,-5 6 6-15,7 1 2 16,1 1 2-16,12-7 2 16,7-3-2-16,11-6-11 15,15-8-12-15,7-10-5 16,12-7-5-16,5-6 0 16,10-13-4-16,-5-5 1 15,8-9-6-15,-8 0 3 16,-1-11-4-16,-11 6 0 15,-4 0-5-15,-13 10 6 0,-10 5 1 16,-8 15 2-16,-11 13-4 16,-4 11 6-16,-8 16-3 15,1 5-2-15,-3 13-5 16,4-4 2-16,3 4-3 16,11-9 2-16,11-3-4 15,11-14-2-15,11-6-14 16,9-15 0-16,10-11-18 15,2-10-9-15,10-15-7 16,-3-5 16-16,11-17-4 16,-5-3 16-16,8-11 16 15,-11 7 21-15,2-4 19 16,-12 18 27-16,-4 9 9 16,-16 20 6-16,-6 11 2 0,-11 14-8 15,-13 16-12-15,-6 9-1 16,-6 15-7-16,-2 4-17 15,0 8-13-15,7-6-6 16,0 3-22-16,7-12-8 16,4-2-133-16,6-14-56 15,3-9-357-15,6-12-23 16</inkml:trace>
  <inkml:trace contextRef="#ctx0" brushRef="#br0" timeOffset="276778.1353">24262 11038 1289 0,'14'-11'511'0,"9"3"59"16,4 0-346-16,13 0-44 15,6 0-83-15,17-1 11 16,2-2-190-16,13-4-503 16,5-2 153-16</inkml:trace>
  <inkml:trace contextRef="#ctx0" brushRef="#br0" timeOffset="279731.4761">1890 12587 846 0,'15'-44'345'16,"-6"10"20"-16,3-2-199 16,0 6-82-16,-1 6-15 15,-3 10-44-15,-2 9 14 16,-4 13-7-16,-4 13 13 15,-4 7-6-15,-2 14 5 16,-2 2-17-16,1 5 0 16,2-6-16-16,7 0-1 15,4-11-9-15,6-3 7 16,5-13-5-16,6-8 5 16,3-9-5-16,5-14 3 15,-1-8-7-15,5-10 2 16,-3-3-4-16,2-5 5 15,-6 9-3-15,-3 4 4 16,-7 10-1-16,-5 10 3 0,-5 14-2 16,-2 9 7-16,-4 8-4 15,0 9 1-15,1-1-2 16,1 1-1-16,5-9-5 16,8-7 5-16,5-12-5 15,10-7 1-15,5-9 1 16,8-7 4-16,-5-3-5 15,5-5 3-15,-10 4-5 16,3-4 4-16,-9 5-6 16,5-1 6-16,-11 4-4 0,1 3 5 15,-7 8-5-15,-1 5 2 16,-7 4-3-16,-2 10 7 16,-5 7-3-16,-4 8 4 15,0 2-3-15,-2 6 2 16,1-4-4-16,4-1 4 15,2-9-1-15,5-5 0 16,3-10-35-16,4-8-77 16,-3-6-348-16,1-11 55 15</inkml:trace>
  <inkml:trace contextRef="#ctx0" brushRef="#br0" timeOffset="279880.3306">2834 12034 1011 0,'-15'1'376'16,"-8"9"31"-16,1 10-266 16,3 9-81-16,9 1-69 15,3 6-385-15,4-4 105 16</inkml:trace>
  <inkml:trace contextRef="#ctx0" brushRef="#br0" timeOffset="280080.1291">3127 11818 1203 0,'-9'13'359'15,"-6"17"78"-15,-4 20-327 16,1 10-58-16,-6 25-8 16,4-2-40-16,-3 24 9 15,2-8-9-15,2 15-8 16,6-17-16-16,4-4-31 15,6-26-35-15,2-15-249 16,2-27-104-16,5-21-62 16</inkml:trace>
  <inkml:trace contextRef="#ctx0" brushRef="#br0" timeOffset="280547.7153">2917 12354 999 0,'-2'30'395'15,"-11"10"50"-15,8-3-275 16,12 0-36-16,7-11-63 16,13-11-20-16,3-15-41 15,12-15 3-15,0-15-9 16,7-15 4-16,-5-8-9 0,4-19 9 16,-8 2-6-16,1-12 8 15,-11 7-12-15,-3-4 10 16,-11 17-8-16,-9 12 6 15,-8 21-8-15,-8 24 9 16,-6 27-4-16,-8 25 3 16,1 15-3-16,-3 22 0 15,5 0 0-15,1 12 1 16,10-11-2-16,3 7 3 16,7-19-5-16,6-2 5 15,5-21-9-15,9-12 6 16,4-20-5-16,10-18 4 15,-1-16-9-15,9-16 9 16,-6-9-5-16,0-6 6 16,-9 8-2-16,0 2 4 15,-7 18-3-15,-5 10 2 0,-8 16-7 16,-3 15 6-16,-8 9-4 16,-2 12 8-16,-4 3-5 15,0 6-44-15,-1-6-53 16,3 1-375-16,2-12 53 15</inkml:trace>
  <inkml:trace contextRef="#ctx0" brushRef="#br0" timeOffset="281346.9411">4375 12215 919 0,'33'-101'321'0,"-4"10"41"16,-13 31-263-16,-5 21 2 15,-10 30-43-15,-8 24 0 16,-8 18-12-16,-9 24 6 15,-2 7-23-15,-8 17-3 16,3-4-16-16,-2 12 1 16,9-13-14-16,3 0 8 15,12-16-5-15,12-8 1 16,11-22-1-16,15-18 5 16,6-20-6-16,12-18 4 15,-1-12-2-15,7-13 1 16,-7 3-2-16,2 1 2 15,-9 12-5-15,-3 12 4 16,-12 17-4-16,-7 18 14 16,-14 12-3-16,-11 20 10 0,-8 3-4 15,-12 14 10-15,-4-3-9 16,-6 3 5-16,2-14-9 16,-3-2 8-16,7-17-7 15,-1-9 4-15,6-12-9 0,4-11-4 16,8-9-37-16,3-8-47 15,10-4-41 1,9-2-335-16,10 4 58 0</inkml:trace>
  <inkml:trace contextRef="#ctx0" brushRef="#br0" timeOffset="281714.4751">5064 12328 546 0,'20'-7'500'0,"-8"8"-90"15,-18 8-34-15,-10 10-229 16,-6 4-57-16,-10 9 7 16,-2 1-35-16,-5 10 1 15,6-2-18-15,-2 8-1 16,8-5-28-16,6-1-5 16,10-9-7-16,11-10-1 15,10-15-4-15,13-14 0 0,6-14-2 16,7-15 1-16,1-6 0 15,7-14 4-15,-7 2-1 16,-2-5 3-16,-9 9-5 16,-6 7 6-16,-12 17-8 15,-10 14 4-15,-9 21-1 16,-6 18 5-16,-4 9-8 16,-2 14 2-16,6-4 0 0,2 6-12 15,6-11-18-15,9-6-54 16,6-15-25-16,11-12-48 15,3-19-312-15,13-23 81 16</inkml:trace>
  <inkml:trace contextRef="#ctx0" brushRef="#br0" timeOffset="281882.5799">5481 11937 956 0,'13'-57'400'15,"-12"28"20"-15,-8 26-221 16,-5 28-112-16,-8 28-27 15,-7 18-36-15,-6 24-8 16,2 1-10-16,0 14 2 16,2-16-5-16,7 3-4 15,11-22-17-15,9-9-38 0,10-23-45 16,15-13-333-16,10-20 59 16</inkml:trace>
  <inkml:trace contextRef="#ctx0" brushRef="#br0" timeOffset="282598.0057">5823 12305 1007 0,'9'-9'330'15,"-15"8"57"-15,-3 6-285 0,-9 8-6 16,-8 3-36-16,-12 7 4 16,0 2-12-16,-10 9 3 15,5-3-12-15,-4 10 3 16,11-2-17-16,2 6 4 15,12-7-8-15,8-2 0 16,14-13-16-16,15-10 0 16,6-14-6-16,14-15-1 15,4-9-4-15,9-9 6 16,-4-3-4-16,6-6-1 16,-12 4-2-16,-4 1 6 15,-13 8-5-15,-9 8 2 16,-12 12 5-16,-6 12 4 15,-9 10-5-15,-4 15 4 0,-2 7-4 16,-3 10-1-16,6-2-5 16,1 5-2-16,6-10-6 15,13-1-29-15,8-14-21 16,11-8-29-16,5-14 0 16,10-11 3-16,-3-9 33 15,3-11 18-15,-6-3 29 16,-1-7 1-16,-6 3 4 0,0-4 4 15,-5 9 3-15,-1 0 1 16,-6 14 1 0,-3 5 6-16,-3 11-4 0,-6 11 15 15,-3 8 3-15,-5 14 12 16,-1 2-6-16,-4 8 2 16,2-4-19-16,5-1-1 15,6-12-11-15,5-5-2 16,6-7-6-16,6-10 5 15,4-5-4-15,6-5 4 16,2-3-4-16,5-6 5 16,0-2-4-16,0-4 6 15,-6 2-7-15,-3 0 5 16,-10 9-2-16,-5 7 5 16,-9 12-3-16,-5 11 5 15,-7 8-4-15,-5 8-3 0,1-1-10 16,5 2-33-16,6-9-21 15,12-6-54-15,7-8-322 16,14-10 77-16</inkml:trace>
  <inkml:trace contextRef="#ctx0" brushRef="#br0" timeOffset="282996.9586">6613 12469 885 0,'37'-20'329'0,"-3"-3"40"16,-7 4-247-16,-6 1-25 15,-12 6-48-15,-4 3 7 16,-9 6-11-16,-12 6 6 16,-5 5-9-16,-11 8 9 15,-4 5-22-15,-4 10-7 16,5-1-6-16,2 9 0 16,12-4-14-16,6-1 6 15,12-7-7-15,13-7-1 16,11-12-5-16,15-13-6 15,8-9-19-15,10-10-1 16,-2-5 0-16,2-10 3 16,-10 4 10-16,-1-4 12 15,-9 6 8-15,-3 0 11 0,-7 12 1 16,-3 4 11-16,-7 12-2 16,-7 13 2-16,-6 11-7 15,-7 17 8-15,-4 7-6 16,-6 7 2-16,-1-2-4 15,4-1-4-15,2-15-9 16,9-6-3-16,5-17-9 16,10-18-56-16,0-14-37 15,4-22-352-15,0-12 47 0</inkml:trace>
  <inkml:trace contextRef="#ctx0" brushRef="#br0" timeOffset="283813.3288">7197 11845 1287 0,'-14'23'274'0,"-11"15"119"16,6 3-390-16,4 13-26 15,8-2-10-15,4 10-9 16,6-6-26-16,11 0-13 16,3-10 21-16,3-1 1 15,-2-13 12-15,-1-2 23 16,-6-7 21-16,-4-3 11 15,-6-5 8-15,-2 4 27 16,-3-3 12-16,-3 6 15 16,-1 0 0-16,-2 3 5 0,4 0-23 15,4 0-11-15,5-7-18 16,10-3-5-16,7-10-14 16,5-9-1-16,0-7 2 15,4-10-1-15,-3-1-3 16,0-4 5-16,-5 5-2 15,-3 2 0-15,-3 8 1 0,-3 4 1 16,-3 7-5 0,-3 6-16-16,-3 3-15 0,-2 8-7 15,-1-1-4-15,5-1-4 16,4-4 16-16,11-7-12 16,5-9-2-16,20-9-17 15,4-6-15-15,7-4-39 16,-3-2 10-16,4 2 15 15,-18 7 52-15,0 0 90 16,-11 5 62-16,-3 1 52 16,-10 3 9-16,-4 3 4 15,-6 5-61-15,-11 7 13 16,-6 2-29-16,-13 6 1 16,-3 4-34-16,-15 8 1 15,4 4-27-15,-7 11 1 16,5 0-15-16,7 2 3 15,13-9-15-15,11-6-7 16,18-12-13-16,12-9 1 16,9-11-6-16,8-9 6 0,0-6-6 15,3-10 7-15,-4-2 4 16,0-8 1-16,-7-2-9 16,2-5 7-16,-8 8-3 15,0 1 1-15,-5 14-4 16,-3 14 7-16,-7 18-4 0,-6 24 7 15,-9 14-7-15,-12 27 5 16,-3 8-1-16,-9 20 7 16,-2-9-10-16,-12 15 8 15,4-16-1-15,-19 11 2 16,-1-18 0-16,-14 2 29 16,7-25-2-16,-10-11 5 15,17-28-6-15,4-17-11 16,17-22-39-16,-8-26-581 15,-1-13 178-15</inkml:trace>
  <inkml:trace contextRef="#ctx0" brushRef="#br0" timeOffset="284331.4497">8919 12406 1215 0,'-8'-13'369'0,"-4"23"69"0,3 18-349 16,-4 23-21-16,0 9-47 16,-4 20 1-16,1-1-10 15,1 9-2-15,4-10-9 16,0 2-6-16,6-17-32 15,1-6-58-15,2-19-355 16,3-12 73-16</inkml:trace>
  <inkml:trace contextRef="#ctx0" brushRef="#br0" timeOffset="284631.4401">8726 12620 1135 0,'-1'-43'413'15,"6"1"80"-15,13-3-263 16,11 7-46-16,13-1-10 16,1 9-70-16,13 5-20 15,-6 10-51-15,5 4-7 16,-12 12-23-16,-6 13 4 16,-15 9-3-16,-11 18 9 15,-17 5-6-15,-17 11 7 16,-6-1-9-16,-12 3-3 15,-1-12-13-15,-2-6-20 16,11-14-16-16,2-9-35 16,12-11-32-16,8-7-65 15,11-7-37-15,9-5-326 0,10-3 61 16</inkml:trace>
  <inkml:trace contextRef="#ctx0" brushRef="#br0" timeOffset="284946.4341">9611 12317 1157 0,'-3'-14'385'0,"-12"10"59"16,-10 7-328-16,-15 11 6 15,-5 6-47-15,-5 11 2 16,6 3-13-16,5 10-7 16,13-5-21-16,5 6-10 15,12-7-18-15,12-2 5 16,9-12-6-16,15-9 0 15,10-15-3-15,16-11-3 16,-1-10-2-16,6-11 2 16,-11 0-2-16,-6-4 3 15,-15 3 0-15,-12-1-4 16,-12 9-4-16,-10 3-12 16,-9 9-18-16,-10 10-38 15,-1 11-23-15,-4 11-31 16,7 7-27-16,1 7-332 0,9 2 107 15</inkml:trace>
  <inkml:trace contextRef="#ctx0" brushRef="#br0" timeOffset="285379.5535">9840 12444 1012 0,'19'-31'413'0,"-4"0"55"15,-5 10-277-15,-2 10-31 16,-7 9-67-16,-6 14-27 15,-1 10-43-15,-8 11-5 16,1 4-11-16,2 8-1 16,2-8-5-16,5 1 4 15,8-13-4-15,8 0 1 16,3-12 3-16,8-4-6 16,6-7-3-16,8-8 4 15,-3-7 3-15,3-4-9 16,-6 0 9-16,-1-2 0 15,-10 4 3-15,-6 3-1 16,-6 8-2-16,-4 5 0 16,-7 12 1-16,-4 10 2 15,-2 8 2-15,-2 4 4 16,3-1-2-16,6 0-5 16,9-12-2-16,7-6-5 15,9-8 4-15,8-8-1 0,2-8-2 16,8-8-1-16,-2-4 1 15,8-6-1-15,-2-1-1 16,11-5-4-16,-9 2-30 16,8-4-80-16,-11 4 326 15,3 0-715-15,-13 7 279 0</inkml:trace>
  <inkml:trace contextRef="#ctx0" brushRef="#br0" timeOffset="285829.6668">10814 12610 674 0,'22'-3'411'16,"4"-5"-29"-16,12-4-69 15,1-3-134-15,6-3 6 16,-8-4-40-16,-2-4-18 16,-13 1-48-16,-3 3-26 15,-9 2-38-15,-9 5-2 16,-8 6 13-16,-11 5 2 15,-12 4-1-15,-22 7 0 16,-3 3-4-16,-8 14-8 16,7 3-10-16,2 12 0 15,20 1 0-15,10 7-5 0,16-7 0 16,13-1 3-16,12-13-2 16,15-8-2-16,9-15 8 15,16-14-6-15,1-10 3 16,8-13-4-16,-9 0 0 15,2-9-4-15,-15 5 5 16,-3-5-4-16,-8 11 5 16,-5 3 1-16,-9 13-1 0,-6 12 0 15,-12 13 4-15,-8 19 1 16,-7 6 4-16,-6 13-3 16,1 1 2-16,1 6-2 15,7-8-4-15,4 1-15 16,7-9-16-16,2 1-100 15,3-11-49-15,0-7-385 16,-1-12 26-16</inkml:trace>
  <inkml:trace contextRef="#ctx0" brushRef="#br0" timeOffset="285978.7184">11298 12639 940 0,'14'-28'718'16,"-2"6"-93"-16,13-2-120 0,7 1-265 15,13-1-77-15,3 7-106 16,14-4-24-16,0 6-95 16,26 0-82-16,14 2-514 15,29-6 80-15</inkml:trace>
  <inkml:trace contextRef="#ctx0" brushRef="#br0" timeOffset="286712.8998">12834 12435 1019 0,'30'-26'316'0,"-14"-6"60"15,-14 8-276-15,-12 1 19 16,-11 9-22-16,-18 4 6 16,-7 10 5-16,-12 9-7 15,3 8-41-15,-7 16-10 16,9 6-14-16,-3 15-8 15,14 5-8-15,7 6 5 16,14-7-1-16,24-4-2 16,15-18-5-16,25-19-2 15,10-21-10-15,20-21 0 16,-4-14-4-16,7-9 4 16,-15-2-3-16,-8 0 5 0,-21 8-7 15,-17 6-3-15,-21 9-4 16,-18 6-19-16,-8 14-23 15,-12 12-65-15,4 10-24 16,-3 11-389-16,15 4 73 16</inkml:trace>
  <inkml:trace contextRef="#ctx0" brushRef="#br0" timeOffset="287029.4483">13128 12373 945 0,'22'-27'355'15,"-15"5"38"-15,-6 6-188 16,-6 9-80-16,-4 9-12 16,-1 10-27-16,-4 11-2 15,0 9-40-15,-1 11-21 16,5 4-10-16,-4 11-3 16,4-5-10-16,5 0-7 15,8-12 10-15,10-7-1 16,11-19-1-16,16-17-1 15,7-13-1-15,15-14 0 16,-2-5 3-16,2-7 2 16,-11 5-1-16,-1-1-1 0,-19 8-4 15,-1 2-76-15,-10 7-46 16,3 0-357-16,-5 5 31 16</inkml:trace>
  <inkml:trace contextRef="#ctx0" brushRef="#br0" timeOffset="287513.6968">13889 12484 753 0,'3'21'418'0,"4"-2"-15"16,0-8-145-16,11-2-71 15,2-6-58-15,7-9-27 16,-3-6-29-16,3-4-20 15,-9-2-43-15,-3-6-2 16,-8 5 0-16,-9-2 1 16,-10 5-3-16,-13 2 2 15,-10 7-2-15,-18 9-5 16,-2 9 3-16,-8 16 1 16,8 4-5-16,4 10 0 15,19-1 1-15,11 1-2 16,14-10-1-16,14-2 2 0,13-12 1 15,18-9 0-15,8-9 2 16,16-9-2-16,-1-7 3 16,6-10-2-16,-11-2 4 15,-1-8-6-15,-11 2 0 16,1-6 2-16,-13 11-1 16,0 1-2-16,-10 12 0 15,-7 9 4-15,-8 13-3 16,-7 11 3-16,-6 9 1 0,-2 13 2 15,-1 6 0-15,0 8-1 16,2-4-5-16,1 6 1 16,3-6-8-16,0 1-80 15,1-9-46-15,-2-4-365 16,0-16 30-16</inkml:trace>
  <inkml:trace contextRef="#ctx0" brushRef="#br0" timeOffset="287658.4855">14226 12608 1259 0,'9'-16'478'0,"15"-6"42"16,11-1-352-16,15-7-29 0,5-1-89 16,13-4-10-16,-5 4-44 15,8 0-524-15,-4 5 163 16</inkml:trace>
  <inkml:trace contextRef="#ctx0" brushRef="#br0" timeOffset="288145.9306">15517 12202 952 0,'47'-96'321'0,"-14"20"65"15,-7 14-248-15,-13 30-21 16,-18 29 5-16,-16 32-35 15,-19 39-3-15,-5 20-20 16,-13 31-12-16,6 2-33 0,-8 11-7 16,12-21-12-1,1-2-8-15,13-28-20 0,5-11-51 16,17-27-29-16,-1-16-361 16,4-29 65-16</inkml:trace>
  <inkml:trace contextRef="#ctx0" brushRef="#br0" timeOffset="288645.4484">15193 12488 1049 0,'1'22'319'0,"4"2"81"16,6-4-290-16,14-1-18 15,7-10-34-15,11-10-11 16,4-8-26-16,7-20-2 15,-5-10-14-15,11-17 1 16,-8-6-3-16,9-16 3 0,-7 7-8 16,3-12 7-16,-16 10-3 15,-4 4 1-15,-17 21-3 16,-10 17 18-16,-10 23 7 16,-12 30 7-16,-9 21 0 15,-11 21 4-15,-4 10-21 16,-3 16-8-16,3-9-4 15,7 5-1-15,15-15-2 0,11-5 3 16,11-18-2-16,15-10 1 16,9-20 1-16,11-11 0 15,2-15 0-15,7-15-1 16,-6-8 0-16,6-14-2 16,-10 0-2-16,0 1 4 15,-11 12-1-15,-8 10 1 16,-16 19 2-16,-13 16 6 15,-11 13 0-15,-10 16 1 16,-3 7 2-16,0 8-4 16,9-7-2-16,6-2-49 15,11-12-37-15,6-8 3 16,11-10-404-16,8-10 99 16</inkml:trace>
  <inkml:trace contextRef="#ctx0" brushRef="#br0" timeOffset="288964.4406">16320 12494 959 0,'-12'23'307'16,"-1"3"83"-16,10-3-261 16,6-3 17-16,7-6-29 0,13-6 1 15,9-9-31-15,7-9-16 16,1-7-34-16,4-9-10 15,-7 0-16-15,-5-4 1 16,-12 6 3-16,-10 0 2 16,-15 9 6-16,-13 3-1 15,-11 12-4-15,-12 10-6 16,-1 9-3-16,-9 15-9 16,8 5 3-16,-7 11 4 15,10-1 6-15,9-2 2 16,18-10 5-16,21-9-6 15,21-16-2-15,27-13-60 16,5-9 12-16,14-9-488 16,-2-13 114-16</inkml:trace>
  <inkml:trace contextRef="#ctx0" brushRef="#br0" timeOffset="289595.727">17280 12512 858 0,'18'-46'378'0,"-8"-2"24"16,-5 16-225-16,-11 6-21 15,-3 14-55-15,-8 11-20 16,-6 13-24-16,-10 11 3 15,5 8-38-15,-5 10-2 16,6-1-5-16,5 1-2 16,12-7-8-16,10-8 5 15,12-10-4-15,18-8-2 0,6-10-5 16,11-11 6-16,3-6-8 16,4-8 4-16,-9-2 2 15,1-2 4-15,-10 8-7 16,-5 12 5-16,-11 12-3 15,-9 22-4-15,-11 17 3 16,-12 26 5-16,-7 5-3 16,-9 20 3-16,-2-4-1 0,-9 10 3 15,2-15-8-15,-7 5 5 16,-3-14-7-16,-10-5 11 16,7-20-8-16,-7-8 8 15,9-20-2-15,3-13 3 16,12-16-5-16,7-21-2 15,14-9-22-15,10-22-78 16,10-4 424-16,9-16-821 16,8 9 339-16</inkml:trace>
  <inkml:trace contextRef="#ctx0" brushRef="#br0" timeOffset="289980.4545">17903 12554 1050 0,'-3'16'301'0,"-1"1"83"15,8 1-278-15,7-1-19 16,8-5 4-16,5-6-21 16,9-7 7-16,4-6-16 15,8-6 8-15,-4-5-13 16,4-5-1-16,-9-1-12 0,-2-8 0 15,-12 6-17-15,-6 1-3 16,-11 3-1-16,-15 4 1 16,-6 9-4-16,-22 5 2 15,-9 7-3-15,-13 13 1 16,0 10-9-16,-8 12-6 16,15 3 0-16,6 10-2 15,13-5-5-15,13-2 3 16,17-12 2-16,14-3-22 15,14-13-16-15,17-9-58 16,5-11-37-16,21-6-77 16,0-8-176-16,9-8-118 15,-8-1-39-15</inkml:trace>
  <inkml:trace contextRef="#ctx0" brushRef="#br0" timeOffset="290511.6797">18496 12512 892 0,'25'-22'394'0,"-9"4"44"0,-13 5-218 16,-11 5-20-16,-7 6-61 15,-15 5-17-15,-5 5-47 16,-9 12-12-16,0 6-36 16,-10 12 0-16,5 4-10 15,-4 10 4-15,9-6-12 16,10 1 1-16,16-12-8 0,21-6 1 16,19-16-2-16,14-10-2 15,6-11 0-15,11-11 1 16,-7-6-1-16,7-11-3 15,-7-1 4-15,3-7-2 16,-8 4 8-16,0-3-5 16,-12 12 0-16,-8 7 2 15,-14 11 2-15,-13 17-10 16,-8 11 8-16,-9 12 0 16,0 6-4-16,-6 14-8 15,6-3-2-15,0 4-38 16,8-6-20-16,7-5-52 15,13-13-20-15,12-9-25 16,11-11 18-16,14-9 13 16,7-10 55-16,8-8 22 15,-5-6 31-15,5-9 27 16,-15 2 22-16,2-5 51 0,-9 5 27 16,-1 0 39-16,-7 12-9 15,-3 4-14-15,-10 12-53 16,-7 12-16-16,-11 8-38 15,-12 14 5-15,-5 6-1 16,-4 6-6-16,1-1-23 16,4 0-49-16,10-7-30 15,4-5-42-15,6-6-336 0,6-7 90 16</inkml:trace>
  <inkml:trace contextRef="#ctx0" brushRef="#br0" timeOffset="290912.1939">19020 12699 518 0,'35'-22'443'16,"-4"3"-66"-16,9 2-21 16,0 2-170-16,15-2 7 15,0 1-49-15,14-10-8 16,2 0-34-16,6-4-23 16,-15 3-46-16,-8 1-17 15,-21 10-8-15,-17 2-2 16,-24 8-3-16,-18 5 0 15,-13 6 5-15,-13 5-8 16,1 3 1-16,-4 4-1 16,14-2 4-16,5 5-10 0,15-4 11 15,7 2-6-15,12-3 6 16,10 2-8-16,8-7 4 16,6 3-3-16,3-1 3 15,2 9-1-15,-5 2 0 16,-5 16 2-16,-6 0 1 15,-9 12-2-15,-8-5-3 16,-6 5 25-16,-6-10 20 16,-7-5 34-16,-2-13 13 0,-8-6 6 15,-1-13-22-15,-6-8-18 16,9-4-35-16,-4-6-38 16,11-5-21-16,-7-9-582 15,8-5 158-15</inkml:trace>
  <inkml:trace contextRef="#ctx0" brushRef="#br0" timeOffset="326405.6266">2446 13649 1051 0,'25'-28'326'0,"-15"3"85"0,-4 4-229 16,-12 8-48 0,-13 9 17-16,-12 5-30 0,-19 15 2 15,-5 9-52-15,-17 27 1 16,3 15-25-16,-8 30 0 15,12 6-19-15,2 23-1 16,18-8-20-16,8 6 7 16,23-26-13-16,15-5-8 15,19-32-32-15,23-17-126 16,7-25 420-16,15-10-818 16,-6-13 292-16</inkml:trace>
  <inkml:trace contextRef="#ctx0" brushRef="#br0" timeOffset="326705.9557">2503 14555 1003 0,'-2'18'403'0,"12"-10"43"0,6-16-247 16,9-15-60-16,-1-12-42 15,7-23-12-15,-5-7-35 16,6-25-6-16,-8-5-34 0,1-31 1 16,-5 2-8-16,-3-19 4 15,-4 20-5-15,-2 6 32 16,-3 38-6-16,0 24 12 16,-3 38-4-16,-2 20 3 15,-1 23-34-15,3 15 6 16,3 5-14-16,3 11-3 15,0-5-79-15,0 5-450 16,-7-5 118-16</inkml:trace>
  <inkml:trace contextRef="#ctx0" brushRef="#br0" timeOffset="327005.7876">2565 14170 1274 0,'5'-8'366'0,"12"-8"129"16,11-2-359-16,12-5-6 0,3 1-36 16,12 1-20-16,-3 4-47 15,4 4-11-15,-10 6-15 16,-5 11 4-16,-13 10-9 16,-11 15 5-16,-12 9-2 15,-8 16 4-15,-6 0-6 16,-3 10 4-16,-1-10-3 15,3-5-11-15,4-15 1 16,3-9-83-16,3-18-34 0,4-14-61 16,2-15-91-16,2-20-231 15,2-12 66-15</inkml:trace>
  <inkml:trace contextRef="#ctx0" brushRef="#br0" timeOffset="327084.9709">3096 13788 984 0,'-8'12'255'0,"-4"18"64"16,4 7-263-16,1 5-364 16,8 0 98-16</inkml:trace>
  <inkml:trace contextRef="#ctx0" brushRef="#br0" timeOffset="327505.7781">3447 14158 1069 0,'7'4'404'15,"-6"0"64"-15,-6-1-292 16,-8 1-9-16,-7 2-64 16,-10 2-2-16,-2 1-34 15,-9 6-4-15,3 0-26 16,1 6 1-16,13-4-26 16,5 0-2-16,16-4-15 15,8-6 5-15,12-7-7 16,10-8 5-16,4-7-7 0,9-7 7 15,0-3-7-15,3-5 7 16,-8 4-1-16,0 1 2 16,-9 10-2-16,-6 15 6 15,-10 14-4-15,-6 25 1 16,-9 16 0-16,-11 22 4 16,-2-1-6-16,-11 16 5 15,2-8-3-15,-11 7 4 16,2-12-1-16,-8 1 7 15,0-16-6-15,-6-5 2 16,11-24-5-16,2-10 1 16,12-20-2-16,9-17-4 15,12-18-64-15,11-28-108 16,10-11-216-16,14-20-150 16,6 1-127-16</inkml:trace>
  <inkml:trace contextRef="#ctx0" brushRef="#br0" timeOffset="327823.8645">3696 14089 997 0,'3'6'357'16,"-9"12"76"-16,-8 10-278 15,-5 12-21-15,-1 4-37 0,1 12-17 16,6-8-37-16,7-2 0 16,11-14-20-16,9-7-4 15,8-18-13-15,13-11-2 16,2-10-5-16,7-10 3 15,-5-7-3-15,4-11-1 16,-10 0 3-16,2-3 3 16,-10 8-4-16,-1 5 4 15,-8 12-5-15,-4 7 5 16,-9 14-5-16,-4 10 9 16,-5 5-8-16,-2 9 9 15,-1 3-6-15,0 9 0 16,2-1-10-16,1 4-94 15,6-4-32-15,4-2-353 16,6-5 13-16</inkml:trace>
  <inkml:trace contextRef="#ctx0" brushRef="#br0" timeOffset="328138.8267">4332 14081 516 0,'-8'-1'427'15,"-3"10"-97"-15,-1 6-29 0,-3 6-249 16,2-1-31 0,1 5-1-16,4-1-11 0,3 5 4 15,1-1-7-15,5 5-1 16,4-1-8-16,6-2 0 16,5-5-7-16,6-8 0 15,4-9-2-15,5-7 3 16,-1-6-2-16,1-6 8 15,-3-1-2-15,0-5 2 16,-3 0-7-16,1-3-5 16,-3 3-15-16,1 2-6 15,-5 6-4-15,-3 4 4 16,-6 6 4-16,-2 3-177 16,-6 0-80-16,0 2-34 15</inkml:trace>
  <inkml:trace contextRef="#ctx0" brushRef="#br0" timeOffset="328889.1026">4902 14237 995 0,'14'2'366'0,"9"-8"112"15,7-4-253-15,8-12 27 16,-1-6-40-16,3-6-21 16,-6 1-76-16,-4 1-32 15,-12 8-49-15,-12 1-13 16,-13 10-17-16,-15 11 3 16,-12 10-8-16,-17 15 0 15,-2 14-3-15,-12 17-1 16,9 6 1-16,-3 10 3 15,15-5 0-15,10-5 2 16,19-14 1-16,14-6-2 16,14-18-5-16,20-9-7 15,9-12-29-15,18-15 105 16,3-8-659-16,3-20 232 16</inkml:trace>
  <inkml:trace contextRef="#ctx0" brushRef="#br0" timeOffset="329455.7037">6120 13806 1197 0,'-30'1'405'16,"22"-6"76"-16,20-3-322 15,22-7 24-15,10-3-39 16,14-7-2-16,0 1-20 15,4 0-13-15,-10 8-42 16,-1 7-23-16,-15 12-24 0,-13 19-2 16,-17 11-20-16,-21 24 3 15,-17 6-2-15,-17 16 2 16,-5-5-7-16,-7 10 7 16,6-15-1-16,1 7-4 15,13-12-11-15,1-5-54 16,12-16-35-16,7-7-123 15,7-20 413-15,5-15-789 16,4-17 338-16</inkml:trace>
  <inkml:trace contextRef="#ctx0" brushRef="#br0" timeOffset="329640.0067">6003 14110 1163 0,'0'-9'506'0,"4"4"44"15,10 1-266-15,9 1-98 16,17 3-36-16,7 3-96 16,16 0-16-16,3-2-34 15,15-4-66-15,-7-4-103 16,8-7-419-16,-11-3 47 16</inkml:trace>
  <inkml:trace contextRef="#ctx0" brushRef="#br0" timeOffset="329955.4583">6814 13320 1163 0,'-7'-7'451'16,"5"2"60"-16,8 3-265 15,6 7-63-15,8 11-12 16,-3 8-72-16,7 18-15 15,-1 7-41-15,0 24-14 16,-7 4-22-16,-5 31-1 16,-15-2-2-16,-14 19-2 15,-11-9-4-15,-15 12 0 16,-4-25-2-16,-10 6 2 16,5-25-6-16,-6-2 2 15,13-26 3-15,1-7-24 0,14-19-19 16,9-12 175-16,12-17-722 15,5-15 278-15</inkml:trace>
  <inkml:trace contextRef="#ctx0" brushRef="#br0" timeOffset="361616.3422">22761 13151 638 0,'0'4'152'0,"-8"10"-152"15,3 9-111-15</inkml:trace>
  <inkml:trace contextRef="#ctx0" brushRef="#br0" timeOffset="516207.241">1287 16440 563 0,'-12'-13'482'16,"-4"3"-116"-16,2 5 1 16,6 5-317-16,-1 5 8 15,1 8 5-15,-1 6 31 16,1 3-5-16,3 3 3 0,6-5-14 15,6-6-13-15,7-11-37 16,6-11 1-16,2-10-9 16,4-11-8-16,-4-4-5 15,-6-3 8-15,-10 6-9 16,-13 6 0-16,-11 16-5 16,-9 16-1-16,-3 11-19 15,4 11-70-15,6 4 410 16,15 0-818-16,13-11 339 15</inkml:trace>
  <inkml:trace contextRef="#ctx0" brushRef="#br0" timeOffset="517092.3409">1105 16489 1093 0,'-20'22'295'0,"22"-1"102"15,25-6-298-15,29-6 3 16,23-5-10-16,25-5 14 16,2-5-11-16,26-6-1 15,-5-1-11-15,13-7-7 0,-11-1-28 16,19-1-10-16,-24 4-19 16,-1 1-10-16,-23 7-4 15,-4 5-2-15,-30 6-2 16,-13 6-73-16,-23 4-56 15,-20 6-116-15,-24 3-285 16,-13 2 1-16</inkml:trace>
  <inkml:trace contextRef="#ctx0" brushRef="#br0" timeOffset="517440.4366">1062 17039 1315 0,'4'5'345'0,"29"-7"114"0,22-3-367 16,39-6 8-16,8-7-11 16,26-8 11-16,-3-1-20 15,19 1-14-15,-23 4-34 16,17 1-9-16,-14 6-7 16,9 0-33-16,-21 1-32 15,6-3-99-15,-21 2-63 16,-11-1-341-16,-27 2 22 15</inkml:trace>
  <inkml:trace contextRef="#ctx0" brushRef="#br0" timeOffset="517790.1858">2903 16184 938 0,'-16'-1'468'16,"8"-1"-23"-16,10 2-164 16,13 4-179-16,15 6 4 15,4 1-24-15,14 4 10 16,8 2-19-16,16 4-11 16,1-1-29-16,6 11-9 15,-13 2-17-15,-7 15-1 0,-26 3-7 16,-20 15-1-1,-23-3 1-15,-37 13 9 0,-22-8-3 16,-30 13 9-16,-6-14 0 16,-23 2 2-16,21-15-6 15,1-3-3-15,29-19-17 16,12-12-109-16,34-15-188 16,20-22-253-16,19-18-84 15</inkml:trace>
  <inkml:trace contextRef="#ctx0" brushRef="#br0" timeOffset="530373.4975">4221 16320 982 0,'9'-53'273'0,"-9"30"82"0,-4 25-268 15,-6 25-11-15,-5 30-11 16,-2 15-30-16,-1 21-2 16,3-1-17-16,2 6-12 15,8-18 0-15,5-7 3 16,6-25-6-16,8-17-3 16,7-25 8-16,11-28-4 15,5-15-3-15,7-20 3 16,-4-7 3-16,2-11-6 15,-11 14 6-15,-2 3-2 16,-12 22 3-16,-3 19-2 16,-9 22 2-16,-3 23 0 15,-6 14 0-15,-1 13 0 16,1-2-4-16,5 2 18 16,2-11 9-16,8-4 5 15,6-11 2-15,10-10 0 0,3-19-14 16,17-13-8-16,6-17-8 15,13-20-5-15,-3-4 6 16,9-13 0-16,-13 1-30 16,-2-3-416-16,-19 9 135 15</inkml:trace>
  <inkml:trace contextRef="#ctx0" brushRef="#br0" timeOffset="531239.9626">5263 16031 973 0,'-10'5'362'0,"-9"8"51"16,-1 8-244-16,-2 15-68 16,2 5-29-16,1 19-15 15,1 6-23-15,1 16-13 16,4-4-7-16,2 14-7 16,4-11 0-16,0 2-3 15,5-16 4-15,4-6-11 16,2-22 7-16,9-10-2 15,4-19-7-15,10-17 4 16,3-16 1-16,8-16 0 16,-3-8-5-16,-2-10 7 15,-6 9-5-15,-4 4 8 16,-12 16-10-16,-3 16 7 0,-7 18-4 16,-4 17-1-16,-7 10-12 15,-5 14-3-15,0 4-9 16,1 3-7-16,8-8 1 15,9-3-2-15,11-18-10 16,13-13-15-16,6-14 6 16,13-20 1-16,2-11 8 15,7-8 20-15,-4 3 17 0,3-4 12 16,-10 11 1-16,-5 5 13 16,-14 8 0-16,-9 6 22 15,-15 8 5-15,-12 9 18 16,-10 6-4-16,-12 6 9 15,-2 1-14-15,-6 8-1 16,3 1-12-16,-2 6 14 16,12 0-6-16,2 2-5 15,12-7-7-15,11-5-8 16,9-10-18-16,11-12-6 16,6-10 0-16,10-12-5 15,1-4-3-15,7-10 2 16,-4-1-3-16,3-3 1 15,-12 9 0-15,-6 1 3 16,-9 13-3-16,-10 12 5 16,-11 15-1-16,-8 16-2 15,-3 12 0-15,-4 17 6 0,5 0-9 16,7 4 2-16,12-13 5 16,15-11-1-16,11-25-4 15,14-24-8-15,4-21-12 16,9-30-49-16,-5-14-17 15,6-23-18-15,-6-5 15 16,8-24 7-16,-6 9 47 16,4-15 19-16,-11 19 20 0,-6 10 9 15,-14 35 8-15,-9 27 13 16,-14 42 23-16,-15 37 18 16,-10 27-1-16,-15 36-2 15,-6 13-6-15,-7 22-28 16,7-5-16-16,3 10-7 15,16-20-4-15,10-11-12 16,13-28-30-16,6-17-82 16,5-31 6-16,-1-17-377 15,-5-20 56-15</inkml:trace>
  <inkml:trace contextRef="#ctx0" brushRef="#br0" timeOffset="531360.8882">5906 16589 1173 0,'2'-6'486'0,"1"4"30"0,11 2-337 16,14 0-41-16,11 0-85 16,27-4-40-16,6-1-104 15,25-5-419-15,-2-1 102 16</inkml:trace>
  <inkml:trace contextRef="#ctx0" brushRef="#br0" timeOffset="532108.4571">7258 16532 1024 0,'10'-13'335'16,"-19"1"72"-16,-6-1-287 15,-15 3-8-15,-7 6-31 16,-17 10-9-16,-4 7-18 15,-9 14 9-15,10 8-20 16,-2 10 2-16,15 1-9 16,4 9-10-16,14-6-8 15,10-3-2-15,15-10-9 16,14-11 1-16,11-18 3 16,19-20-5-16,3-11 0 15,10-17-4-15,-1-9-1 0,7-11 0 16,-12 8-2-16,-2-5-2 15,-16 13 4-15,-9 11 0 16,-12 17-2-16,-8 12 1 16,-10 15 0-16,-8 17 1 15,-1 6-4-15,-5 13 9 16,0 0-6-16,6 5 6 16,9-9-6-16,8-1 7 15,9-13-29-15,11-9-42 16,6-12-26-16,7-14-15 15,0-11-15-15,4-16 10 16,-2-5 38-16,3-17 15 16,-4-1 15-16,1-5 9 15,-8 9 13-15,-5 8 11 0,-9 18 4 16,-10 17 16-16,-11 20-2 16,-9 20 9-16,-5 12-3 15,-5 18 6-15,2 3-9 16,-1 6 0-16,8-9-9 15,3 2 1-15,9-15-6 16,6-10 0-16,6-13-9 16,7-14-44-16,0-16-23 15,3-14-292-15,-1-9 40 0</inkml:trace>
  <inkml:trace contextRef="#ctx0" brushRef="#br0" timeOffset="532407.2204">7602 16599 942 0,'4'20'329'0,"0"7"52"16,6 0-254-16,7-4-18 16,9-7-41-16,10-8-8 15,1-10-18-15,7-9-13 16,-5-4-11-16,-2-9-5 16,-8 0-4-16,-6-3 1 15,-13 7-3-15,-12 1 1 16,-11 10-1-16,-14 9-3 15,-6 9 3-15,-8 17 4 0,0 12-5 16,-5 17 45-16,7 6 18 16,1 11 12-16,13-10-1 15,16-5 2-15,21-16-46 16,22-15-12-16,15-19-9 16,22-13-535-16,-3-11 187 15</inkml:trace>
  <inkml:trace contextRef="#ctx0" brushRef="#br0" timeOffset="533322.1027">8900 16213 880 0,'9'-102'333'16,"-5"17"43"-16,-2 35-241 15,-8 24-11-15,-8 28-40 16,-12 25-5-16,-5 17-25 0,-7 24 3 16,1 8-34-16,-8 25-2 15,3-3-15 1,-9 21 2-16,5-12-4 0,-1 13 5 15,9-25-9-15,8-8 2 16,12-29-2-16,8-21-7 16,10-32-15-16,8-25-40 15,3-23-14-15,8-23-32 16,1-7 0-16,3-16 13 16,-6 12 39-16,-1 7 15 15,-8 21 32-15,-6 15 35 16,-7 25 20-16,-8 17 37 15,-4 14 25-15,1 13 42 16,3 3-9-16,6 3 0 16,9-5-36-16,13-5-13 15,8-12-48-15,15-11-12 16,5-13-22-16,13-19 5 16,1-13-11-16,13-25 1 0,-5-8-2 15,16-17 3-15,-10 0-9 16,-1-7-1-16,-15 15 4 15,-11 6 1-15,-20 23-4 16,-13 20 8-16,-12 28 0 16,-14 29 0-16,-9 23-4 15,-14 30 3-15,-4 10-2 0,-6 18 1 16,4-9-8-16,6 7 5 16,14-24-1-16,9-6 1 15,16-25-5-15,13-10 10 16,10-22-8-16,17-15 5 15,4-16-8-15,13-21 9 16,-4-9-9-16,4-10 5 16,-13 0-9-16,-3 1-2 15,-12 17-3-15,-4 6-2 16,-17 18-4-16,-7 8 6 16,-9 13 6-16,-5 6-5 15,-6 5-4-15,1 6-20 16,2-2-29-16,4 2-41 15,5-4-37-15,5 0-344 16,6-9 85-16</inkml:trace>
  <inkml:trace contextRef="#ctx0" brushRef="#br0" timeOffset="533620.9388">9623 16597 385 0,'11'-6'468'16,"-2"-2"-115"-16,-1-1 0 15,6-5-198-15,0 0-79 0,-1-4-10 16,0-1-37-16,-4-1-1 16,-3 7-19-16,-6-2 7 15,-6 4-8-15,-9 7 13 16,-6 4-8-16,-9 10 18 16,-5 6 2-16,-9 18 21 15,5 6 10-15,-3 16 39 16,9 0-15-16,12 4 7 15,17-12-27-15,17-4-14 16,19-18-38-16,23-12 19 16,5-15-68-16,14-9-483 15,-11-22 163-15</inkml:trace>
  <inkml:trace contextRef="#ctx0" brushRef="#br0" timeOffset="534093.8799">10421 16420 878 0,'1'-38'348'0,"-8"15"24"16,-4 22-238-16,-6 17-28 0,-3 11-58 15,-2 14-8-15,4 5-18 16,1 7-2-16,6-4-20 15,4 5 7-15,6-11-9 16,4-2-20-16,4-11-41 16,4-9-329-16,-2-15 70 15</inkml:trace>
  <inkml:trace contextRef="#ctx0" brushRef="#br0" timeOffset="534487.3899">10474 16585 940 0,'1'14'301'0,"7"2"63"16,5-1-257-16,14-2-1 15,3-5-28-15,16-9 9 16,3-8-16-16,17-15-2 16,2-4-22-16,16-10-8 15,-12 1-17-15,-3-4-3 16,-20 9-8-16,-13 1 3 15,-22 11-3-15,-14 5 27 16,-13 11 4-16,-21 5 6 16,-12 9-3-16,-18 13-1 15,-4 8-27-15,-10 11-7 0,14 3-9 16,2 10 0-16,18-7 0 16,11 0-1-16,17-8 3 15,16-3-3-15,17-15 0 16,22-7 1-16,13-14-3 15,25-13 9-15,6-12-31 16,14-11-87-16,-10-3-26 16,1-8-55-16,-17 4-325 15,-7-2 96-15</inkml:trace>
  <inkml:trace contextRef="#ctx0" brushRef="#br0" timeOffset="534821.2014">11402 16434 897 0,'-9'-7'382'15,"-14"5"29"-15,-9 7-187 16,-2 3-118-16,-7 5-7 15,3 6-42-15,-5 7-22 16,7 3-17-16,1 10-6 16,9 1-6-16,4 3-6 15,12-7 5-15,6-5 2 16,10-12 5-16,13-9-8 16,5-13 5-16,12-12-4 15,2-10-1-15,9-11-4 16,-7-5 2-16,2-6-4 15,-12 9 7-15,-4 3-8 16,-15 13 11-16,-13 11 1 16,-10 14 4-16,-12 16-2 15,-6 10 3-15,-3 14-10 0,6 4 3 16,4 3-3-16,12-7-16 16,15-4-44-16,11-14-22 15,18-8-72-15,10-15 273 16,20-12-583-16,2-15 265 15</inkml:trace>
  <inkml:trace contextRef="#ctx0" brushRef="#br0" timeOffset="535087.4157">11856 16391 947 0,'7'-33'260'0,"-15"5"89"16,-14 17-271-16,-15 9-11 16,-3 7-17-16,-9 14-15 15,4 5-14-15,-3 8 8 16,13 2 12-16,1 7 15 15,10-4-2-15,9 6 1 16,10-5-12-16,9 3-16 16,10-3-16-16,5 2-4 15,1-9-2-15,-2 2-2 16,-4-6-2-16,-5-5 4 16,-6-10-2-16,-7-4-2 15,-3-10 1-15,-7-8 2 16,-2-8-2-16,-9-6-13 15,-2 0-28-15,-5-5-49 0,3 0-23 16,-2 3-322-16,8 5 65 16</inkml:trace>
  <inkml:trace contextRef="#ctx0" brushRef="#br0" timeOffset="535520.8549">12224 16455 1134 0,'7'-15'317'16,"-8"6"89"-16,-8 2-291 16,-3 1-45-16,-7 5 8 15,-6 3-25-15,-8 6 5 16,1 5-17-16,-9 10-4 15,3 6-5-15,-3 11-4 16,7 2-9-16,4 7 2 16,15-5 1-16,17-1-7 15,13-11-2-15,13-7 0 16,5-14-5-16,9-8-5 16,0-7-3-16,3-13 3 0,-4-6-3 15,3-10 0-15,-10-4 0 16,-6-8 0-16,-14 5 1 15,-13-2 4-15,-11 12 1 16,-17 6-6-16,-6 11 8 16,-10 13-37-16,4 13-25 15,1 11-64-15,14 7-39 16,9 5-347-16,16-9 72 16</inkml:trace>
  <inkml:trace contextRef="#ctx0" brushRef="#br0" timeOffset="535871.9864">12478 16441 1075 0,'9'-24'386'15,"-9"11"38"-15,-1 10-264 16,-3 11-107-16,-5 17-15 16,-3 6-27-16,-7 18 0 15,2 0-1-15,4 5-7 16,9-11 3-16,10-5-4 15,12-16 0-15,8-14-5 16,3-14 4-16,10-14-2 16,-1-10 5-16,10-14 0 15,-2 2 2-15,9-6-11 0,-4 10 46 16,-4 8 6-16,-12 15 1 16,-9 15 4-16,-18 15 11 15,-18 18-49-15,-9 7-11 16,-6 9-1-16,-3-3-4 15,5 0-41-15,14-11-41 16,10-9-80-16,11-13-257 16,12-11-70-16,8-12-101 0</inkml:trace>
  <inkml:trace contextRef="#ctx0" brushRef="#br0" timeOffset="536137.2639">13134 16506 1175 0,'23'-40'366'0,"-5"-1"63"16,-10 7-318-16,-8 3-64 15,-4 12-17-15,-10 6-10 16,-3 14 0-16,-5 12-1 16,0 8-3-16,1 6 16 15,7 6 5-15,3 4 13 16,4-4 8-16,6 7 5 16,2-1-21-16,3 6-6 15,2-3-21-15,2 3 0 16,-3-8-13-16,-2-1 2 15,-4-9-7-15,-7-1 15 16,-2-9 4-16,-8 0 10 16,0-10-3-16,-2-3 7 0,2-9-5 15,-7-5-561-15,-7-8 186 16</inkml:trace>
  <inkml:trace contextRef="#ctx0" brushRef="#br0" timeOffset="536704.1819">13615 17054 1075 0,'13'-45'259'0,"13"-32"114"16,6-16-306-16,10-33 27 15,-4 0 5-15,2-22 17 16,-5 11-23-16,-3-17-9 16,-10 27-31-16,-3 11-20 15,-7 35-11-15,-5 21 13 16,-6 43-2-16,-1 22 4 16,-1 17 2-16,3 18-16 15,5 7-11-15,10 11 2 16,5-4-30-16,9 9-159 15,2-11-337-15,-6 1 34 16</inkml:trace>
  <inkml:trace contextRef="#ctx0" brushRef="#br0" timeOffset="537153.9398">13630 16584 1354 0,'-18'10'336'15,"15"1"118"-15,18-5-385 16,21-5-23-16,13-7-12 16,21-2-6-16,3-6-10 15,12-1-1-15,-10 2-17 16,-3 2 6-16,-24 5-7 0,-10 4 1 16,-20 4-3-16,-21 2 6 15,-13 1-7-15,-16 1 8 16,-7 0-4-16,-10 4 7 15,7 3-2-15,-3 6 7 16,10 5-4-16,4 4 5 16,14 2-8-16,8-1 2 15,15-6-6-15,13-2-1 16,10-7-2-16,11-6 9 16,5-6-5-16,10-5 7 15,-1-5-6-15,10-9 0 16,-10-1-5-16,-6-5 2 15,-18 0 2-15,-17-1 6 16,-23 3 7-16,-23 3 0 16,-9 9 2-16,-16 11-7 0,2 11-9 15,0 13-36-15,15 5-27 16,10 6-74-16,17-6-177 16,21 1-185-16,16-14-38 15</inkml:trace>
  <inkml:trace contextRef="#ctx0" brushRef="#br0" timeOffset="537320.8608">14609 16405 713 0,'9'-37'506'0,"-14"19"-71"0,-7 11-61 16,1 12-282-16,-5 13-16 16,2 10-40-16,-2 11-19 15,3 4-6-15,3 7-8 16,4-2-8-16,2 2-65 15,6-7-25-15,1-4-359 16,3-13 49-16</inkml:trace>
  <inkml:trace contextRef="#ctx0" brushRef="#br0" timeOffset="537475.9028">14555 16572 996 0,'3'-3'443'0,"1"-2"30"15,15 0-216-15,7-2-117 16,19-2-33-16,9-1-33 16,13 0-466-16,4 0-104 15,12-5-100-15</inkml:trace>
  <inkml:trace contextRef="#ctx0" brushRef="#br0" timeOffset="538120.6213">15737 16613 590 0,'23'-19'396'15,"-1"-6"-13"-15,-7-3-103 16,-4 1-67-16,-9 2-58 16,-14 4-17-16,-11 9-33 0,-15 13-12 15,-9 11-31-15,-13 15-7 16,1 13-17-16,-6 15-11 15,10 1-10-15,0 11 2 16,12-8-8-16,10 0 2 16,15-18-5-16,17-6-4 15,15-20-2-15,23-16 4 16,7-20-3-16,18-18-4 16,0-8 7-16,11-19-8 15,-13 2 2-15,-4 1-2 16,-18 15 5-16,-13 8-3 15,-22 24 8-15,-18 21 1 16,-11 15 2-16,-13 15-3 16,1 7-2-16,3 4-24 15,10-9-56-15,7 8-461 0,10-10 115 16</inkml:trace>
  <inkml:trace contextRef="#ctx0" brushRef="#br0" timeOffset="538820.3194">16598 16616 911 0,'16'-34'339'16,"-9"1"47"-16,-7 7-248 15,-11-1-11-15,-10 11-42 16,-12 4-9-16,-8 8-18 0,-10 14 17 15,2 11-20-15,-10 22-3 16,5 10-8-16,0 16 0 16,13-5-20-16,15 0-7 15,24-18-2-15,27-16-9 16,19-22-2-16,26-25-4 16,8-21 3-16,24-30-7 15,-6-9 9-15,7-26-6 16,-16 6 5-16,-2-15-7 15,-25 13 8-15,-10-6 7 16,-19 25-1-16,-14 6 0 16,-16 29 13-16,-19 28 6 15,-13 32-9-15,-18 30 2 16,0 19 1-16,-12 23-11 16,9-1-9-16,4 10-3 15,14-14-3-15,10 1-54 0,19-17-42 16,14-3-42-16,13-18-387 15,16-11 73-15</inkml:trace>
  <inkml:trace contextRef="#ctx0" brushRef="#br0" timeOffset="539372.5128">17039 16545 1155 0,'-15'17'363'0,"1"3"108"15,10-4-318-15,12-3-8 16,10-8-40-16,12-6-28 16,4-9-45-16,12-8-13 15,-2-6-15-15,0-8 1 16,-11 0 0-16,-6-5-1 16,-16 8 0-16,-16 0-1 15,-14 11-1-15,-21 10-2 16,-10 13 4-16,-14 16-5 15,0 14 5-15,-1 17-3 16,13 1 2-16,6 10-2 16,17-9 1-16,13 4-6 15,13-14 6-15,16-7 3 16,11-14-22-16,18-10-66 16,6-14-24-16,21-11-51 0,3-9-41 15,10-10-48-15,-10-5 54 16,3-5-25-16,-17 0 86 15,-5-3 115-15,-14 7 105 16,-5-1 57-16,-14 11 77 16,-8 3 17-16,-11 9-56 15,-11 5-24-15,-8 10-42 16,-11 8-28-16,-2 6-54 0,-7 10-19 16,1 4-11-16,-2 10-4 15,5 3 3-15,3 6-2 16,10-6-5-16,7 3 2 15,12-8-1-15,12-4 0 16,8-12 2-16,16-9-52 16,5-11-40-16,11-14-73 15,-3-7-332-15,7-9 47 16</inkml:trace>
  <inkml:trace contextRef="#ctx0" brushRef="#br0" timeOffset="539532.2526">17793 16492 986 0,'10'-27'394'15,"-8"11"42"-15,-4 12-221 16,-4 13-102-16,-7 14-19 16,-2 8-43-16,-6 16-19 0,-1 3-17 15,-4 6-11-15,7-3-4 16,0 4-17-16,10-13-27 16,6-3-62-16,8-12-30 15,6-13-331-15,3-11 57 16</inkml:trace>
  <inkml:trace contextRef="#ctx0" brushRef="#br0" timeOffset="540286.868">17869 16612 1038 0,'1'1'324'0,"9"0"69"16,5 0-283-16,13-2-24 15,5-4-28-15,11-2-8 16,-2-2-17-16,6-3-10 15,-10-2-10-15,-1-5-8 16,-9 2 4-16,-5-4 13 16,-11 3 0-16,-2 0 1 15,-8 6 7-15,-8 1-3 16,-5 7-13-16,-10 3 4 16,-2 5-1-16,-12 8-4 15,2 3-6-15,-5 7 0 16,7 3-5-16,-3 6 1 15,13 1-5-15,3 12 6 0,6-1-4 16,5 7 2-16,5-7-2 16,11 2 2-16,8-14-4 15,14-10 4-15,6-15-2 16,14-13-1-16,-1-11 3 16,5-14 18-16,-4-2 11 15,6-7 8-15,-3 5 7 16,11-2 2-16,2 8-20 15,12 0-8-15,-8 5-11 0,4-1-3 16,-14 2-7-16,-4-2 4 16,-19 6-1-16,-11 1 0 15,-15 9 2-15,-21 5 2 16,-13 5 3-16,-18 8-1 16,-7 7 2-16,-18 12-3 15,1 3 2-15,-7 13-8 16,11 1-1-16,0 8 1 15,22-5-2-15,10 4-2 16,14-13 3-16,13-1 4 16,13-12-7-16,13-7 6 15,10-15-4-15,17-10 3 16,-1-11-5-16,8-14 5 16,-9-6-3-16,-2-13 3 15,-13 2-4-15,-3-5 3 16,-11 10-1-16,-5 5 2 0,-10 17-2 15,-12 12 8-15,-9 15-6 16,-8 16 3-16,-4 12-1 16,-3 13-3-16,9 0-2 15,4 5-25-15,10-11-31 16,16-3-86-16,9-13-27 16,13-10-73-16,6-12 80 0,13-12-318 15,-2-13 149-15</inkml:trace>
  <inkml:trace contextRef="#ctx0" brushRef="#br0" timeOffset="540586.9018">19186 16594 838 0,'40'-41'396'0,"-10"1"-14"16,-15 12-219-16,-10 4-46 15,-9 10-60-15,-14 7-10 16,-5 6-12-16,-15 9 0 16,-3 5-8-16,-6 7-23 15,6 2 1-15,4 8 4 16,14-2 1-16,12 8 4 15,10-3 8-15,10 5 5 16,8-3 3-16,8 5 0 16,2-4-5-16,-1 4-3 15,-6-5-3-15,-5 2-7 16,-12-9-9-16,-8 0 37 16,-8-10 3-16,-10-6-3 0,-2-11 3 15,-4-9-1-15,3-8-28 16,2-12-53-16,9-3-47 15,6 0-425-15,6 2 81 16</inkml:trace>
  <inkml:trace contextRef="#ctx0" brushRef="#br0" timeOffset="540937.4949">19452 16622 1026 0,'17'8'405'16,"-2"-6"18"-16,9-3-230 16,6-2-137-16,6-5-13 15,-1-3-15-15,5-2-7 16,-7-1 0-16,-3-2-7 16,-10 3-7-16,-6 1 7 15,-12 3-3-15,-10 1 37 16,-7 3 2-16,-13 1 9 15,-8 4-12-15,-14 6 10 16,-2 7-37-16,-9 17 18 16,8 10 4-16,3 14 9 15,18 5-5-15,13 11 0 0,17-7-27 16,17-3-9-16,15-16-4 16,26-12-3-16,12-20-1 15,18-20-15-15,-4-12 270 16,1-7-818-16,-22-8 346 15</inkml:trace>
  <inkml:trace contextRef="#ctx0" brushRef="#br0" timeOffset="541510.0675">15841 16469 1033 0,'7'-20'298'0,"-10"21"85"16,-2 22-265-16,-9 26-29 16,-4 11-18-16,-5 12-12 15,4-2-19-15,4-1-27 16,8-20-8-16,7-12-37 16,13-14-388-16,4-18 122 15</inkml:trace>
  <inkml:trace contextRef="#ctx0" brushRef="#br0" timeOffset="542181.4303">20532 16553 1069 0,'0'-28'325'0,"-8"13"72"15,-2 13-299-15,4 10-9 16,1 7-35-16,-2 8-9 16,4 2-14-16,-2 12-7 15,2 2-21-15,1 9 0 16,1-6-26-16,0-1-60 15,0-10-345-15,-1-12 71 0</inkml:trace>
  <inkml:trace contextRef="#ctx0" brushRef="#br0" timeOffset="542340.5679">20689 16025 769 0,'-11'-16'418'0,"-1"15"-51"15,-5 13-116-15,6 12-232 0,2 10-9 16,6 0-20-16,6 10-357 16,6 0 120-16</inkml:trace>
  <inkml:trace contextRef="#ctx0" brushRef="#br0" timeOffset="542654.4865">20762 16436 988 0,'-10'4'273'0,"-2"10"83"16,3 6-280-16,0 12-11 15,3 2-21-15,0 8-2 16,4-4-8-16,3 0 7 16,0-9 6-16,4-5 9 15,4-10-12-15,7-10 6 16,2-8-11-16,14-12-7 15,4-6-6-15,8-6 1 0,-1 3-10 16,3 4-3-16,-11 10-4 16,-4 10-4-16,-11 8 2 15,-6 8-1-15,-9 3 1 16,0 3-16-16,-4 0-36 16,-3-1-420-16,2-10 111 15</inkml:trace>
  <inkml:trace contextRef="#ctx0" brushRef="#br0" timeOffset="543469.408">21830 15963 975 0,'16'-60'267'0,"-10"19"71"15,-10 41-279-15,-14 34 4 16,-7 21-22-16,-9 32 0 0,1 9-8 16,-2 21-4-16,12-15-20 15,6 2-6-15,10-27-3 16,8-7 1-16,9-30 0 16,10-17 1-16,5-20 4 15,11-15 3-15,0-17 1 16,13-14 0-16,-1-2 2 15,1-4 26-15,-5 10-1 16,-1 9-1-16,-16 19 4 16,-5 15-1-16,-13 14-26 0,-7 12 4 15,-12 5-3-15,-10 7 3 16,-7 2-3-16,-11 5 0 16,-1-7-4-16,-10-4 1 15,7-9-5-15,-7-10 0 16,11-11 0-16,1-5-2 15,12-4-1-15,9-6-35 16,11-3-27-16,12-7 396 16,7-2-783-16,15-11 366 15</inkml:trace>
  <inkml:trace contextRef="#ctx0" brushRef="#br0" timeOffset="543836.1476">22505 16314 786 0,'-12'23'299'16,"-22"12"38"-16,-6 4-216 16,-12 10-7-16,4-3-41 15,-4 10-13-15,13-4-17 16,5 6-6-16,13-11-16 16,16-6-8-16,10-16-10 15,15-14-2-15,9-14-1 16,10-13-3-16,1-9 4 15,7-15 1-15,-4 0 2 16,3-18-2-16,-5 4 2 0,-3-8-1 16,-12 11-5-16,-6 5 1 15,-11 18 1-15,-10 15 2 16,-9 19-3-16,-8 16 4 16,-4 10 1-16,-9 11-4 15,4 0 1-15,1 7 3 16,9-5-1-16,4 6-2 15,13-6 0-15,3 9-388 16,-1-5 127-16</inkml:trace>
  <inkml:trace contextRef="#ctx0" brushRef="#br0" timeOffset="544119.401">22992 15602 1149 0,'-2'0'264'15,"-6"19"118"-15,-5 17-337 16,-4 17-9-16,-2 5-3 16,-5 26-8-16,-1 1-9 0,-2 25-3 15,2-2-3 1,-5 26 1-16,2-14-5 0,-1 9-3 15,6-25-1-15,5-13 1 16,9-35-6-16,7-19-52 16,8-28 146-16,8-16-490 15,6-21 161-15</inkml:trace>
  <inkml:trace contextRef="#ctx0" brushRef="#br0" timeOffset="544503.0799">23183 16304 815 0,'2'-4'312'0,"-14"4"45"16,-6 10-211-16,-12 6-50 15,-2 1-29-15,-6 8-16 0,0 4-23 16,-7 8 12-16,6 2-9 16,-3 17 0-16,8-1 0 15,5 7 4-15,13-9-14 16,12-5-2-16,12-18-1 15,17-12-7-15,8-17-8 16,14-16 1-16,0-13-2 16,7-15-1-16,-9-9-1 15,2-10 5-15,-10 2-4 0,-6-4 4 16,-9 13-2-16,-8 6-1 16,-11 20 0-16,-11 15 4 15,-4 18-2-15,-10 16-2 16,-4 14 4-16,-2 12-3 15,2 0-2-15,2 7 0 16,10-8 0-16,6-1-3 16,10-14-1-16,10-3-46 15,6-13-23-15,5-10-67 16,0-9-291-16,3-11 54 16</inkml:trace>
  <inkml:trace contextRef="#ctx0" brushRef="#br0" timeOffset="544821.9777">23386 16446 450 0,'9'-16'483'16,"-9"11"-113"-16,-9 12-4 16,-6 11-235-16,-2 6-63 15,-1 10-10-15,1 1-31 16,7 3 3-16,3-6-7 16,6 2 1-16,6-9-7 15,5-1 5-15,3-7-8 16,9-4-5-16,3-7-5 15,9-9 4-15,1-9-5 16,9-14-2-16,-4-7-1 0,5-8 4 16,-6 6-3-16,3-2 17 15,-10 11 2-15,-4 6 3 16,-11 13-3-16,-11 11 12 16,-11 13-14-16,-11 13-1 15,-5 8-4-15,-2 7 5 16,4-4-12-16,5 1-28 15,8-13-52-15,5-2-384 16,8-10 83-16</inkml:trace>
  <inkml:trace contextRef="#ctx0" brushRef="#br0" timeOffset="545235.995">24119 16445 922 0,'17'-27'315'0,"-16"13"42"15,-8 8-219-15,-7 11-96 16,-8 8-3-16,-2 4-12 16,-5 7-9-16,3-1-7 15,-4 10 0-15,4-3-8 16,0 10 11-16,3-2 5 16,5 6 4-16,11-9-6 15,13-1 7-15,12-15-15 0,14-7 0 16,6-12-8-16,14-10 5 15,-3-7-6-15,12-11 4 16,-4-5-8-16,5-7 4 16,-7 1-2-16,-1-5 6 15,-14 9 0-15,-6 2 33 16,-12 13 7-16,-8 5 9 16,-8 11-3-16,-8 10 7 15,-8 9-34-15,-6 9-2 16,-1 3-11-16,-1 9 0 15,5-2-8-15,5-1-7 16,7-6-32-16,2-6-427 16,5-9 123-16</inkml:trace>
  <inkml:trace contextRef="#ctx0" brushRef="#br0" timeOffset="545362.8063">24601 16124 1014 0,'2'-39'367'0,"-5"22"26"16,0 13-244-16,-2 14-116 16,1 12-22-16,1 6-37 15,3 9 451-15,4-3-820 16,5 3 400-16</inkml:trace>
  <inkml:trace contextRef="#ctx0" brushRef="#br0" timeOffset="546121.7842">24648 16373 831 0,'-9'22'357'0,"-4"2"11"15,-2-1-216-15,-3 5-58 16,6-4-59-16,0 4-10 16,6-4-16-16,5 2 1 15,2-4-6-15,7-1 1 16,4-7-3-16,4-8-1 16,0-6-5-16,8-11 5 15,-2-4-4-15,7-5 5 16,-5 0-2-16,3-2 4 15,-8 6-5-15,-1 6 6 16,-8 6-6-16,-3 4 1 16,-5 5-3-16,2 3 6 15,-2 1-2-15,2 1 2 0,3 0-2 16,4-2 4-16,2-3-11 16,7-2 6-16,2-6-2 15,8-6 2-15,0-2-3 16,7-8 8-16,-3 1-7 15,0-1 6-15,-5 7-1 16,-2-1-1-16,-9 7-1 16,-5 2-1-16,-6 3 1 15,-7 3 5-15,-5 2-4 0,-9 3 4 16,-5 0 3-16,-9 5-1 16,-2-1-4-16,-10 11 1 15,2 5 1-15,-6 12 19 16,6-1 3-16,2 8 2 15,14-7-3-15,12-1 2 16,13-11-28-16,14-5-2 16,9-13 1-16,6-11 4 15,-1-14-6-15,4-8 4 16,-9-6-3-16,3-12 8 16,-4 1 2-16,3-5 40 15,-7 4 10-15,0-1 21 16,-6 12 4-16,-4 6 12 15,-4 12-35-15,-3 11-1 16,-7 17-19-16,-1 19-8 16,-3 15-15-16,-5 19 1 15,-2 5-17-15,-4 20 7 0,-2-6-5 16,-5 14 1-16,-4-8-2 16,-9 6 7-16,1-17-7 15,-12-1 1-15,-1-23 2 16,-8-9 2-16,9-19 2 15,-7-16-3-15,14-14 3 0,-1-18-25 16,6-12-80-16,-5-19-467 16,-10-19 107-16</inkml:trace>
  <inkml:trace contextRef="#ctx0" brushRef="#br0" timeOffset="550318.3922">6772 18181 1006 0,'-7'7'281'0,"5"3"76"16,9 3-287-16,10-1-1 16,9-2-15-16,13-8 15 15,3-7-4-15,16-6-1 16,3-11-16-16,7-14-11 15,-10-1-19-15,-4-8-6 0,-17 4-5 16,-14-1-3-16,-17 13-1 16,-20 6 3-16,-16 11-4 15,-23 9 2-15,-6 14 6 16,-17 13 5-16,5 9 1 16,-4 15 6-16,19-1-4 15,2 1-1-15,22-4-5 16,12 2-5-16,17-11-6 15,13-2 2-15,17-8-4 16,15-8-1-16,6-14 1 0,18-7 0 16,0-12-2-16,8-9-4 15,-9-2-7-15,-1-4-10 16,-18 3-5-16,-3-7 2 16,-14 6 1-16,-5-2 8 15,-10 4 9-15,-3-1 6 16,-8 13 2-16,-3 5 1 15,-6 10-3-15,-2 9 4 16,-4 8 1-16,-2 10 1 16,1 3 4-16,-4 4 2 15,6-4 0-15,4 2-2 16,6-7-1-16,9-5-1 16,7-5-2-16,10-9 3 15,4-12-1-15,9-10-4 0,1-4 0 16,7-12 0-16,-3 0-4 15,1 0 3-15,-10 3 3 16,-4 6 5-16,-10 10 1 16,-6 12 4-16,-12 9 3 15,-5 13 0-15,-4 2-3 16,-9 7 0-16,1 0-5 16,-4 11-10-16,2-6-3 15,2 5-60-15,7-6-53 0,3-5-341 16,6-17 41-16</inkml:trace>
  <inkml:trace contextRef="#ctx0" brushRef="#br0" timeOffset="550818.5538">7862 18102 630 0,'-9'29'459'15,"2"-7"-77"-15,7 1-21 16,5-9-263-16,12-5 2 16,4-8-23-16,12-5 0 0,-1-8-22 15,5-13-6-15,-7-2-16 16,-2-7 1 0,-11 3-12-16,-10-2-4 0,-10 13-11 15,-10 1 5-15,-8 11-10 16,-11 7 6-16,-2 10-8 15,-9 14 5-15,5 9-1 16,-3 10-1-16,7-2-5 16,5 8 4-16,11-9-2 15,9-1-7-15,12-11 3 0,11-1 0 16,7-12 0-16,11-11 1 16,5-11 3-16,10-10 3 15,1-7-3-15,14-8 5 16,-6-5 4-16,11-14-4 15,-6 5 1-15,4-5 2 16,-11 9-5-16,-1 9 0 16,-16 19-1-16,-10 15 0 15,-15 15 0-15,-15 16 1 16,-11 11-5-16,-11 7 2 16,-3-2-7-16,-3 7-6 15,8-9-19-15,3-4-53 16,12-7-24-16,7-8-58 15,7-17-24-15,5-13-272 16,3-12 81-16</inkml:trace>
  <inkml:trace contextRef="#ctx0" brushRef="#br0" timeOffset="551351.7855">8522 18076 895 0,'20'-2'384'0,"-2"-1"26"16,11 0-198-16,5-2-76 0,11-4-2 15,3-4-51-15,9-4-13 16,-4-1-16-16,4-6-33 16,-10 5-23-16,-5 0 3 15,-13 9-1-15,-17 9 5 16,-15 9-6-16,-18 9 6 16,-12 6 1-16,-18 8 5 15,0 2-8-15,-7 7 7 16,6-3 0-16,1 3 3 15,15-5-8-15,7 1 4 16,16-8-3-16,14-3-6 16,10-12-4-16,15-9 3 15,5-12-2-15,9-12 2 16,-2 0 3-16,2-5 1 16,-5 5-3-16,2-9 4 15,-7 1-4-15,1-5-1 16,-3 0 1-16,-5 6 1 15,-8 13-1-15,-3 18 10 0,-7 23 9 16,-6 17 5-16,-5 12 0 16,-7 22-1-16,-4 1-6 15,-9 10-4-15,-3-6-3 16,-12 4 3-16,0-9 6 16,-10 1 4-16,5-19-7 15,-5-3 1-15,10-19-5 0,-1-18-9 16,12-21-6-1,0-21 0-15,7-18-6 0,2-27-75 16,4-17-36-16,4-29-424 16,4 2 53-16</inkml:trace>
  <inkml:trace contextRef="#ctx0" brushRef="#br0" timeOffset="551987.4228">9492 18003 1041 0,'-12'-3'320'0,"-5"9"68"15,2 7-286-15,-6 14-21 16,3 6-24-16,-3 6 12 15,4-2-4-15,2 8 8 16,8-8-14-16,8-2-10 16,8-8-18-16,14-5-14 15,7-14-12-15,13-12-7 16,2-13 5-16,7-12-5 16,-8-5 7-16,3-10-6 15,-9 2 8-15,-3-3-6 16,-10 9 3-16,-4 4-3 15,-7 16 2-15,-6 15 0 16,-6 16 9-16,-3 20 2 16,-4 10 3-16,-4 22-2 15,-3 3 0-15,-4 19-6 0,-1-6-1 16,-10 9-7-16,0-13 10 16,-9 5 7-16,1-18 6 15,-7-5 0-15,4-14 5 16,-10-10-5-16,7-20-11 15,-6-11-13-15,4-15-2 16,-2-18-67-16,9-10-37 16,3-25-419-16,6-9 70 0</inkml:trace>
  <inkml:trace contextRef="#ctx0" brushRef="#br0" timeOffset="552519.9495">10407 17595 783 0,'5'-15'402'15,"9"-14"-27"-15,25-5-110 16,13 0-199-16,15-1-8 16,-6 9 1-16,1 9-20 15,-17 12-17-15,-8 13-9 16,-21 10-11-16,-17 15-14 16,-14 4 2-16,-20 9-6 15,-7-1 5-15,-15 6-2 16,4-11 15-16,-11 5 6 15,8-8 14-15,3 2 13 16,16-7 8-16,11-3-6 16,20-8-1-16,22-4-13 15,14-9-14-15,22-3-11 16,7-4 5-16,10 1-395 16,-7 2-56-16,-4 2-110 15</inkml:trace>
  <inkml:trace contextRef="#ctx0" brushRef="#br0" timeOffset="552824.6302">10402 18384 699 0,'6'15'216'16,"4"-5"54"-16,3-4-164 15,2-7-42-15,3-5-7 16,-6-5-10-16,0-2-9 16,-9 0-15-16,-4-1-1 15,-4 3 11-15,-12 5 17 16,-2 5 4-16,-4 5-8 15,2 4-11-15,4 4-26 16,9-2-359-16,3-2 95 16</inkml:trace>
  <inkml:trace contextRef="#ctx0" brushRef="#br0" timeOffset="554134.6212">11704 17640 1024 0,'20'-58'292'0,"-10"26"82"0,-2 17-249 15,-8 20-29-15,-7 25-4 16,-9 17-19-16,-8 16-12 15,0 4-35-15,-6 13-18 16,1-9-4-16,-1 13-6 16,5-10-6-16,-1 6-34 15,9-15-5-15,8-3-47 16,10-26-12-16,12-12-321 16,13-23 93-16</inkml:trace>
  <inkml:trace contextRef="#ctx0" brushRef="#br0" timeOffset="554452.7197">12112 17839 688 0,'-20'-8'409'0,"-9"5"-40"16,-14 5-89-16,-1 3-188 16,-6 8-4-16,3 2-12 15,3 3 9-15,12 0-8 16,8 5-3-16,15-2-17 15,12 3-8-15,10 1-24 16,12 3-5-16,5-2-3 16,10 6-2-16,-7-1 3 15,3 0-2-15,-10-6-3 0,-6 0-8 16,-12-10 5-16,-7 0 8 16,-9-4 12-16,-12-2-4 15,-3-5 2-15,-10-3-11 16,1-5-15-16,-5-4-63 15,6-3-54-15,-4-7-409 16,13-6 68-16</inkml:trace>
  <inkml:trace contextRef="#ctx0" brushRef="#br0" timeOffset="554791.3045">12788 18030 891 0,'14'-20'349'16,"-4"11"35"-16,-5 14-226 0,-5 12-25 16,-5 9-42-16,-5 12-17 15,-1-2-20-15,-1 4-15 16,1-6-25-16,2 0-16 16,5-8-39-16,1-2-74 15,6-11-17-15,0-13-305 16,4-14 32-16</inkml:trace>
  <inkml:trace contextRef="#ctx0" brushRef="#br0" timeOffset="554940.8051">12975 17434 881 0,'-5'-35'467'0,"-1"11"-44"0,-2 14-215 15,1 12-116-15,5 12-99 16,4 12-96-16,5 4-28 15,7 5-289-15,8-4 27 16</inkml:trace>
  <inkml:trace contextRef="#ctx0" brushRef="#br0" timeOffset="555134.4955">13337 17442 944 0,'-3'8'362'0,"-8"10"43"0,-11 18-209 16,-3 9-67-16,-8 16-15 15,6 1-33-15,-3 12-16 16,8-5-34-16,1 15-15 16,6-3-11-16,-2 4-54 15,3-5-23-15,-1 3-44 16,5-17-30-16,-1-11-323 16,2-12 100-16</inkml:trace>
  <inkml:trace contextRef="#ctx0" brushRef="#br0" timeOffset="555304.8359">13021 18110 1021 0,'-5'-28'428'0,"-1"-8"99"0,8 13-263 16,9-4-3 0,10 4-72-16,13-4-46 15,8 3-85-15,18 4-38 16,1 9-21-16,9 4-206 0,-2 11-377 15,2 5 59-15</inkml:trace>
  <inkml:trace contextRef="#ctx0" brushRef="#br0" timeOffset="555896.3967">14075 17959 881 0,'16'-38'352'16,"-7"13"13"-16,-2 10-204 15,-8 14-100-15,-5 14-1 16,-6 10-17-16,-3 17 2 16,-2 10-1-16,-2 11-16 15,2-7-18-15,2 5-5 16,3-11-14-16,2-3-44 16,7-12-35-16,3-1-325 15,6-15 57-15</inkml:trace>
  <inkml:trace contextRef="#ctx0" brushRef="#br0" timeOffset="556634.3921">14155 18042 844 0,'0'22'282'15,"1"4"68"-15,7-6-220 16,10 1-16-16,6-12-18 0,13-5 6 15,4-8-9-15,11-8-1 16,0-9 1-16,8-8 3 16,-7-2 2-16,5-8-20 15,-12 7-7-15,-6-2-22 16,-13 8-14-16,-10 0-21 16,-15 9-10-16,-12 0-8 15,-11 5 7-15,-13 4-3 16,-6 7-2-16,-8 11 3 15,3 8 4-15,-2 10-2 16,9 9-1-16,5 12 0 16,14-2 2-16,5 6-9 15,14-9 3-15,10-3-7 16,8-12 0-16,9-9 1 16,7-11 8-16,12-7-7 15,-1-8 13-15,13-7-2 16,-3-8 2-16,8-13-7 0,-7 0 8 15,0-8-10-15,-14 5 6 16,-6 2-5-16,-16 13 3 16,-8 5-2-16,-14 7 4 15,-11 9-5-15,-12 7 4 16,-13 8-2-16,-2 7 5 16,-10 12-3-16,3 6 5 15,-1 5-7-15,12-6 5 0,6 1-11 16,14-11 7-16,15-6-6 15,10-7 5-15,15-8 1 16,6-11 4-16,11-8-4 16,-1-7 7-16,6-13-3 15,-7-5-2-15,0-12-1 16,-6-1 6-16,-1-7 0 16,-10 13 9-16,-6 8 4 15,-7 14 1-15,-10 14-6 16,-8 13 1-16,-8 16-9 15,-2 8-6-15,-4 14-4 16,6 5-3-16,-1 7-18 16,9-7-16-16,7 1-56 15,7-10-11-15,8-7-87 16,9-15-21-16,8-16-308 16,1-17 67-16</inkml:trace>
  <inkml:trace contextRef="#ctx0" brushRef="#br0" timeOffset="557534.1518">15413 17502 1084 0,'32'-73'393'16,"-9"18"74"-16,-13 27-280 0,-15 20-33 15,-13 22-37-15,-16 24-24 16,-2 11-37-16,-13 25-18 16,3 2-20-1,-5 20-17-15,7-6 1 0,1 10-5 16,15-12 2-16,9-3-5 15,16-25 10-15,15-14-9 16,10-22 4-16,14-16-2 16,3-18 0-16,9-19-4 15,-3-11 4-15,11-19 0 16,-4-9 2-16,9-13 1 16,-3 6 9-16,8-8 3 15,-10 11-1-15,-2 3 8 16,-15 20 9-16,-11 12-11 15,-19 21-1-15,-15 19-1 16,-13 16-10-16,-15 17-7 16,-4 8 5-16,-10 17-6 0,1 2 6 15,-10 14-7-15,9-2 3 16,0 16-1-16,15-14 6 16,13-8-8-16,20-21 3 15,13-13-14-15,11-26 2 16,13-8-19-16,-1-11 0 15,11-16-1-15,-4-9 7 16,4-14-7-16,-8-3 16 16,-1-2 7-16,-12 13 9 0,-6 7 1 15,-13 15 9-15,-4 11-6 16,-10 10 0-16,-8 11-13 16,-4 5 8-16,-3 14-4 15,0 3 8-15,3 11-7 16,5 0 11-16,7-1-4 15,7-10 3-15,11-5-6 16,6-14 4-16,7-9 0 16,6-7 2-16,9-7-1 15,-1-12 6-15,8-13-3 16,-2-7-1-16,6-13-1 16,-9 4 4-16,-3 1-1 15,-10 13 7-15,-8 5-2 16,-12 14 2-16,-7 6-7 15,-7 10 2-15,-7 8-11 16,-1 6 7-16,-3 12-5 0,1 3 5 16,1 9-5-16,6 2 3 15,5 9-8-15,7-9 6 16,7 1-8-16,4-8 5 16,7 3-3-16,-1-7 5 15,1 10-10-15,-5 0 8 0,-3 7-8 16,-8-2 4-16,-8 10-8 15,-8-5 10-15,-11 0-5 16,-7-9 5-16,-10-1 5 16,-2-15 1-16,-5-6 4 15,1-8 10-15,-3-10-5 16,6-9 4-16,-5-6 12 16,7-5-108-16,1-24-450 15,8-8 128-15</inkml:trace>
  <inkml:trace contextRef="#ctx0" brushRef="#br0" timeOffset="561782.3181">16996 17941 626 0,'-1'-30'349'16,"3"1"-18"-16,-4 12-113 0,-1 9-114 16,-1 10-49-16,-2 14-2 15,-1 10-30-15,0 10-6 16,4 4-13-16,-1 8 8 15,4-4-6-15,4-3 8 16,2-11-4-16,4-7 5 16,4-13-4-16,8-15 0 15,2-10-5-15,7-9 1 16,1-6-4-16,6-7 3 16,-7 4-4-16,1 5 4 15,-9 8-3-15,-6 9 7 16,-8 12-4-16,-8 13 7 15,-3 8-3-15,-1 16 3 16,-2 3-9-16,1 4 3 16,7-8-8-16,3-2 3 15,4-13-6-15,6-10 7 16,4-8-6-16,5-11 8 16,3-6-6-16,5-12 8 0,-2-6-9 15,5-7 5-15,-5 1-4 16,1-3 5-16,-4 9-5 15,0 3 6-15,-5 10-7 16,-1 6 4-16,-7 8-5 16,-3 10-1-16,-5 7 1 15,-3 8 11-15,-5 5-9 0,-2 8 7 16,2 1 4-16,2-2-4 16,3-6-22-16,4-6-43 15,0-12-340-15,1-18 79 16</inkml:trace>
  <inkml:trace contextRef="#ctx0" brushRef="#br0" timeOffset="561927.2345">17795 17572 954 0,'-13'-7'298'0,"2"7"44"15,5 14-264-15,2 14-58 16,8 5-51-16,5 7-308 15,5 2 82-15</inkml:trace>
  <inkml:trace contextRef="#ctx0" brushRef="#br0" timeOffset="562232.8969">17879 17935 861 0,'-13'13'265'15,"2"8"73"-15,2-1-244 16,3 8-8-16,4-1-30 15,3 7-13-15,6-4-28 16,5-2-2-16,3-9-11 0,7-6 2 16,0-12-4-16,5-13 6 15,-1-9-7-15,6-8 7 16,-3-3-4-16,3-6 5 16,-4 10-2-16,-4 3 4 15,-6 10-7-15,-5 5 4 16,-9 13-4-16,-6 8-1 15,-5 10-7-15,-6 14-3 16,-2 0-9-16,4 6-20 16,5-8-20-16,7-4-302 15,9-13 82-15</inkml:trace>
  <inkml:trace contextRef="#ctx0" brushRef="#br0" timeOffset="562616.44">18389 18046 710 0,'12'-23'350'0,"-3"-4"6"0,-6 7-185 16,-4 5-38-16,-6 5-68 16,-7 8-10-16,-5 7-30 15,-5 8-4-15,-1 6-10 16,-6 13 13-16,4 5-2 16,0 7 1-16,8-4 1 15,9 2 0-15,12-16-18 0,16-11-5 16,12-14-1-16,15-12-2 15,4-19 1-15,11-19 1 16,-6-8 1-16,11-18-1 16,-11-5 3-16,-1-13 2 15,-13 6-5-15,-4-9-2 16,-18 13 11-16,-6 9 28 16,-10 25 13-16,-13 26 25 15,-10 33 3-15,-20 36 3 16,-6 22-31-16,-13 33-6 15,6 5-23-15,6 19 0 16,20-18-13-16,13 0-52 16,22-26-60-16,7-2-395 15,2-29 61-15</inkml:trace>
  <inkml:trace contextRef="#ctx0" brushRef="#br0" timeOffset="563351.7107">19528 17626 1130 0,'-3'-16'266'0,"6"18"119"16,1 13-315-16,2 13 13 15,-1 9-3-15,-4 17 2 16,-2 1-26-16,-5 15-10 0,-5-5-33 16,-4 10 1-16,-3-16-7 15,-7 0 6-15,-2-16-2 16,-9-2 3-16,2-18-4 15,-9-2 3-15,5-12-8 16,-5-11 1-16,7-13-7 16,0-13 2-16,9-5-11 15,7-5 6-15,9 3-7 0,12-1 4 16,9 5-3-16,11-2 8 16,8 2-4-16,15-10 8 15,6-5-3-15,14-14 7 16,0-1 1-16,7-12 4 15,-10 7-7-15,-7-4 9 16,-18 13 1-16,-12-2 0 16,-18 12-6-16,-19 5 14 15,-10 15-10-15,-13 15-2 16,-7 21-9-16,-8 24 6 16,5 14-12-16,0 25 9 15,10 1-8-15,4 16 6 16,12-10-2-16,8 8 3 15,9-17-7-15,14 15 9 16,7-15-9-16,6 0-67 16,3-10-32-16,1 2-373 0,-9-20 43 15</inkml:trace>
  <inkml:trace contextRef="#ctx0" brushRef="#br0" timeOffset="563965.9044">20445 17954 1170 0,'-7'-22'270'0,"-6"-2"102"0,-5 5-339 16,-9-2-5-16,-5 4-8 15,-6-1 2-15,2 7-3 16,-4 5-1-16,10 6-13 16,0 8 8-16,7 7-6 15,5 7 13-15,8 5-6 16,6 6 12-16,10 2-6 0,9 3 8 15,2-3-11-15,5 5 10 16,-2-7-11-16,-8 0 2 16,-5-7-5-16,-9-1 1 15,-8-8-8-15,-9-1 5 16,-4-4-2-16,-10-2 7 16,-1-6-4-16,-6-6 9 15,6-4-6-15,6-5-3 16,11-1-32-16,15-2-52 15,15 0-42-15,16-5-347 16,9 0 56-16</inkml:trace>
  <inkml:trace contextRef="#ctx0" brushRef="#br0" timeOffset="564282.3914">20629 17937 801 0,'11'-8'339'0,"-13"4"27"0,-11 5-217 16,-12 6-31-16,-6 3-58 15,-9 10-9-15,2 4-20 16,0 9 12-16,10 3-7 16,8 3 10-16,12-5-6 15,12-5-1-15,11-11-14 16,13-8-4-16,9-6-13 0,8-8 1 16,-5-6-6-1,4-13 4-15,-12-2-2 0,-7-9 2 16,-10 1 0-16,-7-5 0 15,-9 7-3-15,-10 2-2 16,-6 8-2-16,-13 10-4 16,-2 12-7-16,-11 17-6 15,4 10-13-15,3 11-27 16,15 4-16-16,11 0-221 16,15-10-136-16,18-19-30 15</inkml:trace>
  <inkml:trace contextRef="#ctx0" brushRef="#br0" timeOffset="564500.3708">21106 17459 921 0,'16'-26'294'16,"-14"15"57"-16,-9 19-246 16,-11 21-34-16,-5 13-30 15,-12 16-2-15,-2 6-19 16,-3 15-4-16,7-6-11 15,-1 12-1-15,11-9-4 16,8 8-5-16,11-20-21 16,10-3-41-16,8-24 89 15,9-15-395-15,5-20 128 0</inkml:trace>
  <inkml:trace contextRef="#ctx0" brushRef="#br0" timeOffset="565019.4824">21271 17941 542 0,'29'-29'382'15,"-14"11"-74"-15,-7 6-55 16,-8 10-208-16,-13 9-17 16,-9 5-15-16,-9 8 5 15,-4 2-7-15,-7 7 4 16,1 0-13-16,-5 9 16 16,7-3-1-16,1 6 24 15,11-10 1-15,12 1 11 16,13-10-11-16,14-7 0 15,11-9-17-15,11-6-4 16,2-7-3-16,6-14-2 16,-8-5-9-16,2-12 1 0,-10-3-4 15,2-7 3-15,-7 5-3 16,-4 4 7-16,-5 10-1 16,-8 10 3-16,-5 13-7 15,-8 12 1-15,-3 11-6 16,-5 14 1-16,0 5 1 15,1 13-8-15,4-1-1 0,4-5-22 16,8-10-17-16,8-7-25 16,6-17-6-16,7-9-15 15,4-4 20-15,7-18 11 16,1-8 22-16,7-13 13 16,-1-2 14-16,6-10 12 15,-7 9 9-15,0-1 20 16,-9 12 7-16,-2 7 17 15,-12 13-4-15,-5 14 2 16,-9 13-21-16,-10 12 0 16,-6 9-13-16,-5 15 1 15,2-2-12-15,-3 8 3 16,10-5-13-16,1 1-35 16,7-14-22-16,-2-3-313 15,8-13 66-15</inkml:trace>
  <inkml:trace contextRef="#ctx0" brushRef="#br0" timeOffset="565169.646">21651 17985 910 0,'11'-18'321'16,"2"-1"43"-16,6 2-253 16,12-2-35-16,6 4-50 15,16-1-13-15,3 2 68 0,18 4-446 16,-5 3 168-16</inkml:trace>
  <inkml:trace contextRef="#ctx0" brushRef="#br0" timeOffset="567016.2904">22512 17646 701 0,'18'-73'380'15,"-7"19"-25"-15,0 11-107 16,-4 24-156-16,-6 20-4 16,-6 20-13-16,-5 22-2 15,-2 12-15-15,-2 17-7 16,3 0-21-16,-1 10-5 15,3-9-11-15,-1 9-5 16,3-8-5-16,0 0 2 16,1-11-6-16,0 4 0 15,2-15-2-15,-1-5-3 0,3-12-50 16,2-11-387-16,6-17 109 16</inkml:trace>
  <inkml:trace contextRef="#ctx0" brushRef="#br0" timeOffset="567499.5265">22330 17714 704 0,'-7'8'287'0,"3"-7"31"15,3-4-152 1,2-5-67-16,6-10-13 0,3-5-27 16,8-10-7-16,3-2-16 15,9-11 7-15,-1 3-5 16,3-6-3-16,-2 6-10 16,3-4 2-16,-6 10-14 15,1 1 2-15,-6 14-3 16,-3 12 11-16,-8 15 6 0,-7 15 16 15,-2 11 2-15,-6 12 2 16,-1 1-11-16,1 7-11 16,2-8-18-16,0 6-5 15,6-9-19-15,3-2-442 16,4-7 140-16</inkml:trace>
  <inkml:trace contextRef="#ctx0" brushRef="#br0" timeOffset="568198.4151">23310 17428 772 0,'-15'-5'374'16,"5"0"-13"-16,12-1-113 15,12 1-159-15,10 1 14 0,4-1-12 16,6 4 2-16,0 3-34 16,-4 6-9-16,-7 3-31 15,-6 8-5-15,-11 3-14 16,-13 10 0-16,-9 2-4 15,-12 3-5-15,-4-5 0 16,-5 0 3-16,5-8-3 16,-3 2 1-16,6-4 14 15,3 4-5-15,4 0 1 0,3 2 8 16,11-3 2-16,11 0-8 16,8-5 4-16,13-3 1 15,9-3-5-15,14 1-4 16,-1-4 21-16,12 3-477 15,-4-6 161-15</inkml:trace>
  <inkml:trace contextRef="#ctx0" brushRef="#br0" timeOffset="568501.2419">23171 18200 965 0,'-28'14'424'0,"10"1"-20"0,14-8-209 16,14 5-113-16,15 1-486 15,-5 2 165-15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2T16:32:21.7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1395 3689 394 0,'-3'77'470'0,"2"9"-94"16,0-17 18-16,3-10-193 16,1-29-47-16,9-30 14 15,2-31-27-15,11-48 5 16,-1-22-22-16,15-49 10 15,1-5-45-15,5-38-18 16,-6 14-25-16,9-14-14 16,-12 41-27-16,1 15 4 15,-8 55 3-15,-3 40-10 16,-11 51 11-16,-9 51 0 16,-5 31-1-16,-7 45-5 15,-3 10 9-15,-1 23-7 16,1-22 3-16,-2 3-10 15,5-39 7-15,4-16-5 16,3-37-4-16,11-23-8 16,5-33 6-16,10-27-37 15,-1-19-30-15,5-30-89 16,-2-6-65-16,1-14-385 16,-5 14 45-16</inkml:trace>
  <inkml:trace contextRef="#ctx0" brushRef="#br0" timeOffset="600.0099">1938 3656 1009 0,'-26'38'365'0,"8"-11"70"0,14-15-238 16,17-14-61-16,13-32 27 15,12-21-33-15,21-40-9 16,5-8-14-16,21-32-12 16,-4 7-46-16,7-7-3 15,-15 32-19-15,-6 15-3 16,-25 36-13-16,-11 31 3 16,-21 36-5-16,-15 43-3 15,-11 21 0-15,-14 34-2 16,-2-1 2-16,-3 11-9 15,7-24 8-15,2-1-11 16,13-25-5-16,7-5-56 16,8-22-63-16,10-8-119 15,4-21-340-15,12-10 16 16</inkml:trace>
  <inkml:trace contextRef="#ctx0" brushRef="#br0" timeOffset="969.0991">2627 3440 1195 0,'-14'21'409'0,"3"3"110"31,13-3-314-31,9-3-22 0,11-10-26 0,13-11-31 31,5-10-42-31,9-13-21 0,-4-8-25 0,2-8-15 16,-14 0-11-16,-10-1-14 16,-14 8 4-16,-10 2-7 15,-13 13 6-15,-13 8-4 16,-7 14 5-16,-12 18-10 16,-1 16 8-16,-7 17-4 15,9 5 6-15,5 10-7 16,17-7 9-16,13-1-7 15,18-15-1-15,19-9-61 16,12-19-54-16,23-23-135 0,6-22-341 16,19-26 12-1</inkml:trace>
  <inkml:trace contextRef="#ctx0" brushRef="#br0" timeOffset="1166.5778">3417 2438 1090 0,'18'-88'508'0,"-9"46"-14"0,-19 31-171 31,-7 35-227-31,-9 43-9 0,-10 27-15 0,-8 35-5 31,4 6-40-31,-1 21-10 0,11-20-6 0,10 7-8 32,8-22-25-32,9 3-86 0,8-29-71 0,4-10-381 31,-1-27 17-31</inkml:trace>
  <inkml:trace contextRef="#ctx0" brushRef="#br0" timeOffset="1966.5342">3065 3274 1179 0,'-12'30'386'16,"5"7"86"-16,7 13-299 15,7-7-46-15,13 1-5 0,4-14-54 16,15-13-15-1,6-20-20-15,15-26-31 0,-1-17-13 16,12-32-56 0,-8-16-27-16,6-36-56 15,-13 1 10-15,5-38-5 16,-13 13 57-16,-1-1 40 16,-16 38 71-16,-6 22 30 0,-15 50 39 15,-12 37 65-15,-13 31-15 0,-11 39-8 16,-7 19-24-1,-6 35-30-15,1 3-59 0,4 30-3 16,8-16-3-16,6 10-5 16,10-30-1-16,13-7-10 15,9-37 4-15,15-16-8 16,6-28 1-16,10-21-3 16,0-18 5-16,4-24-4 15,-3-11 2-15,1-15-2 16,-11 2 2-16,0 1-6 15,-15 17-2-15,-2 13-5 16,-13 20-7-16,-7 24-5 16,-10 20 4-16,-8 27 4 15,-6 8 8-15,-3 16 8 16,5-10 8-16,8 1-4 0,11-21-12 16,16-8-45-16,9-20-11 15,15-13-7-15,4-15 4 16,15-20 15-16,-1-12 42 15,11-15 12-15,-3-6 6 16,3-10 28-16,-14 6 24 16,-4-3 20-16,-15 15 7 15,-7 5 16-15,-15 14-18 16,-7 10-15-16,-10 12-19 0,-11 12-4 16,-10 10-14-16,-8 14-5 15,-1 6-16-15,-5 13-1 16,7 2-1-16,5 11-5 15,11-5-1-15,10 5 3 16,11-13 1-16,16-6-8 16,9-18 5-16,18-18-4 15,3-19 0-15,10-17-2 16,-5-12 6-16,6-19 0 16,-11 1 6-16,-8-8 2 15,-13 8 5-15,-11 2-5 16,-17 16-7-16,-16 9-27 15,-6 19-21-15,-11 18-63 16,-2 17-54-16,-5 19-290 16,6 14-89-16,5 8-100 0</inkml:trace>
  <inkml:trace contextRef="#ctx0" brushRef="#br0" timeOffset="2368.527">4985 3293 1499 0,'0'-47'572'0,"-11"19"34"0,-9 1-354 16,-2 11-185-16,-10 9-27 15,-1 15-29-15,-9 16-1 16,1 17 5-16,-2 16-2 16,8 4 0-16,9 7-4 15,13-10-6-15,15-9-6 16,15-23 2-16,17-18-3 15,9-21-4-15,14-26 2 16,5-17-2-16,7-27-3 16,-5-8 6-16,9-28 6 15,-11 4 6-15,2-24 15 16,-9 10 5-16,0-16 8 16,-13 32 2-16,-10 14 9 15,-12 41-9-15,-19 35 20 16,-21 51-2-16,-21 49-3 15,-15 28-16-15,-22 42-4 0,1 9-24 16,-1 12-10-16,22-29 0 16,18-3-83-16,30-39-46 15,19-10-173-15,12-29-203 16,14-18-196-16,-1-29-93 16</inkml:trace>
  <inkml:trace contextRef="#ctx0" brushRef="#br0" timeOffset="2802.2106">5749 3204 551 0,'21'-12'542'0,"-2"-5"-72"16,-10 2-12-16,-7-3-251 15,-9 3-43-15,-13 2-28 16,-10 9-66-16,-16 9-6 16,-5 8-35-16,-7 11-11 15,9 4-5-15,0 5-8 16,14-2 5-16,9 4 8 16,12-8 0-16,10 5 0 15,13-6 5-15,14 3-8 16,5-6-3-16,9 5-4 0,-2-3 0 15,3 5-4-15,-9-2 15 16,-6 5 21-16,-14-3 27 16,-9 3 24-16,-13-3 16 15,-12 2-4-15,-1-5-16 16,-10-4-26-16,3-4-28 16,-4-5-19-16,7-6-18 0,-2-8-104 15,6-4-58-15,7-21-533 16,6-7 69-16</inkml:trace>
  <inkml:trace contextRef="#ctx0" brushRef="#br0" timeOffset="5695.5432">1062 5541 940 0,'-3'1'264'0,"-3"-3"110"15,2 0-255-15,-1-1-16 0,-2 1 2 16,0 5-9-1,1 2-44-15,1 4-8 0,3 4-18 16,1 4-13 0,2 1-8-16,3 3-5 0,3-6 1 0,3-5 1 15,4-4-2 1,2-13 0-16,-1-5 1 0,-2-8-7 16,-5 0 5-16,-3 2-2 15,-5 6 4-15,-4 3 0 16,-1 8-1-16,-2 0-34 15,1-1-31-15,5-1-364 16,7-2 79-16</inkml:trace>
  <inkml:trace contextRef="#ctx0" brushRef="#br0" timeOffset="6132.5445">2010 4824 1245 0,'-31'47'254'16,"-4"20"125"-16,-4 36-365 15,1 7-15-15,-4 25 7 16,7-7 0-16,-2 16-5 16,12-24-8-16,7-3-14 15,10-29-24-15,10-19-33 16,11-34-302-16,13-26 74 16</inkml:trace>
  <inkml:trace contextRef="#ctx0" brushRef="#br0" timeOffset="6432.4522">2231 5435 1148 0,'-29'19'343'15,"-9"11"97"-15,1 0-327 16,-6 15 3-16,5-1-29 16,2 8-10-16,10 0-25 15,8 10-1-15,13-9-18 0,10 0-4 16,9-11-7-16,11-11 1 15,7-16 3-15,11-17-6 16,3-14 0-16,7-15 1 16,-7-8-4-16,-3-15-8 15,-10 1 6-15,-11-9-5 16,-16 9-4-16,-15-2-2 16,-10 16-4-16,-14 11-38 15,-6 24-22-15,-8 20-62 16,5 22-29-16,-1 17 255 15,11 6-602-15,17 5 289 16</inkml:trace>
  <inkml:trace contextRef="#ctx0" brushRef="#br0" timeOffset="6699.0022">2896 5462 1333 0,'0'-33'421'0,"5"9"127"16,-7 6-368-16,-8 3 0 16,-6 6-30-16,-15 3-49 15,-7 5-42-15,-11 7-18 16,-2 7-21-16,-7 14 2 0,9 8-14 16,1 13 1-16,11 2-1 0,7 6-8 15,14-5-10-15,11-2-57 31,10-10-24-31,16-1-134 0,8-13-51 0,11-6-333 16,3-9 21-16</inkml:trace>
  <inkml:trace contextRef="#ctx0" brushRef="#br0" timeOffset="7798.9785">2887 5474 1009 0,'1'-22'370'0,"-6"-1"82"16,-1 4-257-16,-6 3-3 15,-4 5-36-15,-9 3-1 16,-1 4-51-16,-8 9-9 0,-1 4-33 15,-1 12-10-15,4 8-17 16,0 9 1-16,5 4-17 16,5 13-3-16,9-6-3 15,7 3-2-15,12-6-4 16,10-4 1-16,7-15-4 16,13-7 5-16,3-12-5 15,9-13 2-15,-1-11-1 16,4-16 4-16,-8-6-5 15,-6-12 5-15,-13 3-6 16,-13-5 11-16,-12 9-6 0,-15 2-2 16,-12 12-5-16,-14 7-18 15,-2 13-27-15,-7 17-28 16,1 13-12-16,-1 16-68 16,14 4-33-16,8 15-54 15,13-8-174-15,22 8-118 16,13-12-24-16</inkml:trace>
  <inkml:trace contextRef="#ctx0" brushRef="#br0" timeOffset="8334.6217">3385 4869 1337 0,'-6'-75'409'16,"-5"25"87"-16,-6 22-347 15,-2 31-73-15,-9 29-6 16,1 24-33-16,-8 30-4 16,5 9-23-16,-1 22-6 15,10-5-11-15,1 15-12 16,6-18 1-16,2 2 7 0,6-26 0 0,6-10 8 16,5-30 8-16,9-19-1 15,6-19-5-15,6-19 2 16,-1-16-4-16,5-13 4 15,-3-1-3-15,-2-5 2 16,-5 12-1-16,-2 5-19 16,-8 13-7-16,-4 8-23 15,-2 9-5-15,-8 10-12 16,-1 10 21-16,-1 13 2 16,0 2 26-16,4 7 13 15,5-6 12-15,9-6-3 16,3-10 6-16,15-13 1 15,0-13-6-15,12-14-6 16,0-6-2-16,9-14-7 16,-8 0-4-16,5-3-2 15,-9 5 11-15,-1 2-6 0,-12 7 6 16,-4 9-5-16,-8 13-1 16,-11 14-2-16,-10 14 13 15,-4 16 6-15,-5 4 9 16,-1 11 7-16,4-5-5 15,4 2-6-15,2-13-58 16,6-9-399-16,3-15 112 16</inkml:trace>
  <inkml:trace contextRef="#ctx0" brushRef="#br0" timeOffset="8469.4182">3941 4873 1155 0,'-16'11'331'16,"2"15"61"-16,1 22-361 16,5 8-351-16,2 19-75 15,5 1-126-15</inkml:trace>
  <inkml:trace contextRef="#ctx0" brushRef="#br0" timeOffset="9322.8861">3971 5626 839 0,'7'14'356'15,"-2"-7"23"-15,2-3-198 16,5-5-57-16,-1-5-43 16,4-3-3-16,-2 1-24 15,2-3-13-15,-4 4-22 16,-3 3-3-16,-4 5-9 16,-2 10 2-16,-3 6 0 15,-1 12-1-15,0 1-3 16,4 6-1-16,-1-6-7 15,10-5-7-15,4-9 0 16,9-10-12-16,3-6 0 0,13-15-7 16,0-6 1-16,8-8 1 15,-5 0 11-15,1-6 1 16,-8 7 12-16,-2 4 7 16,-11 3 2-16,4 5 12 15,-8 4 4-15,0 4 0 16,-7 3-7-16,-1 0 2 15,-5 5-8-15,-6 2 10 16,-6 4 0-16,-10 7 13 16,-5 3 4-16,-11 12 20 15,-3 4 0-15,-5 9 24 16,4 2-6-16,4 8 1 16,12-9-19-16,11-4-15 0,10-12-31 15,12-15-5-15,6-16-8 16,8-17-3-16,2-9 4 15,8-14 1-15,-4-3 4 16,2-5 3-16,-9 7 0 16,2 5 5-16,-9 12 4 15,1 10-3-15,-3 17 3 16,4 22-1-16,-5 12-2 16,-2 21-2-16,-6 12-1 15,-8 26-4-15,-8 0-1 0,-9 24 1 16,-5-2 3-16,-8 14 29 15,-4-18 16-15,-7 5 34 16,1-28 5-16,-5-8-1 16,4-26-27-16,-1-13-19 15,8-23-27-15,-5-18-56 16,4-22-60-16,-6-38-143 16,3-28-422-16,-7-28 34 15</inkml:trace>
  <inkml:trace contextRef="#ctx0" brushRef="#br0" timeOffset="12299.0268">5760 5629 714 0,'4'-9'310'0,"-8"-1"27"15,-1-6-127-15,0-2-66 16,-3-1 6-16,-4 2-28 16,-6-2-6-1,-4 8-38-15,-7 0-6 0,-1 8-24 16,-5 2 11-16,3 9-20 15,-1 10 0-15,5 6-15 16,1 17-2-16,8 5-22 0,3 4 0 16,8-5-6-16,8-3 1 15,9-17-5-15,10-11 0 16,3-14 5-16,12-13 1 16,-1-7 1-16,9-16 5 15,-4-4-1-15,4-10 2 16,-7 5-5-16,-6 2 1 15,-11 12-1-15,-8 13 2 16,-13 16-2-16,-6 12 3 16,-6 12 0-16,-6 15 1 15,4 0 0-15,2 6-3 16,5-3-5-16,10-5-38 16,9-13-49-16,12-8-64 15,5-10-331-15,11-14 48 16</inkml:trace>
  <inkml:trace contextRef="#ctx0" brushRef="#br0" timeOffset="12497.8074">6235 4882 972 0,'15'-26'362'16,"-16"18"64"-16,-13 25-239 15,-9 30-76-15,-4 14-29 0,-5 26-15 16,1 3-37-16,2 16-12 15,8-13-5-15,4 12-4 16,7-17-4-16,4 2-35 16,5-23-31-16,1-11-59 15,0-22 481-15,-2-18-818 16,-3-26 405-16</inkml:trace>
  <inkml:trace contextRef="#ctx0" brushRef="#br0" timeOffset="12643.5174">5956 5295 880 0,'-13'0'423'0,"2"8"37"16,2 7-193-16,6 6-78 15,7-5-52-15,14 1-18 16,10-6-62-16,26-8-11 16,13-9-32-16,21-5-87 15,-2-3-449-15,7-10 120 16</inkml:trace>
  <inkml:trace contextRef="#ctx0" brushRef="#br0" timeOffset="13301.0227">7058 5239 420 0,'31'-123'455'0,"2"7"-114"16,-8 33-25-16,-5 23-163 15,-17 42-66-15,-12 33-11 16,-12 28-6-16,-11 31-2 15,-5 14-15-15,-3 21-7 16,7-5-22-16,2 13-7 16,5-16-1-16,1 3-4 15,9-19-6-15,4-4-26 16,4-26-21-16,6-15-68 16,4-21 494-16,-5-20-819 15,2-23 401-15</inkml:trace>
  <inkml:trace contextRef="#ctx0" brushRef="#br0" timeOffset="13733.9953">6860 5397 632 0,'-2'4'408'15,"-3"18"-42"-15,0 14-61 16,5 0-183-16,6 3-8 16,5-9-43-16,9-6-2 15,6-17-26-15,12-11-9 16,1-11-13-16,14-18-4 15,-1-9-9-15,4-16-2 16,-7-6-2-16,1-19 1 16,-12 4-1-16,-3-9 6 15,-10 12-2-15,0 7-3 16,-10 25 0-16,-6 16-5 0,-7 31 4 0,-8 31-6 16,-6 23 6-16,-8 29 0 15,2 10 2-15,-3 18-7 16,5-14 2-16,1 5 0 15,9-23 0-15,3-3 0 16,4-28-1-16,4-9 3 16,6-19-2-16,5-15-5 15,2-18 2-15,10-18 5 16,2-12-5-16,8-13-2 16,-4-2 6-16,0 6 1 15,-10 14-6-15,-5 14 0 16,-12 19 3-16,-10 17-3 15,-7 8-1-15,-5 16 1 16,-2-1 4-16,-2 6-8 16,4-3-18-16,5 1-37 0,6-8-19 15,8-1-53-15,4-7-312 16,8-8 86-16</inkml:trace>
  <inkml:trace contextRef="#ctx0" brushRef="#br0" timeOffset="14012.0531">7825 5481 1011 0,'-5'-6'314'0,"3"1"60"16,3 7-284-16,1 7-24 15,2 8-37-15,-3 7-10 16,0 5-9-16,-3 8-5 16,0-1 0-16,-2 3 0 15,4-2-4-15,0 0-10 16,2-9-17-16,3-3-54 16,1-11-134-16,-2-9-172 0,3-8-25 15</inkml:trace>
  <inkml:trace contextRef="#ctx0" brushRef="#br0" timeOffset="14402.2533">7939 5530 828 0,'1'10'319'16,"0"1"43"-16,3-5-219 0,3 2-23 16,5-3-35-16,8-3-12 15,3-2-20-15,9-4 0 16,2-3-22-16,6-1-4 15,-4 1-14-15,4-3-2 16,-9-1-4-16,4-4 2 16,-9-3-4-16,0-5 4 15,-7 2-1-15,-3-2-4 16,-7 4 4-16,-8 0 14 16,-6 3-3-16,-6 6 4 15,-6 5-3-15,-6 10 0 16,-2 8-14-16,-7 13 2 15,2 7-6-15,-7 12 13 16,3 3 4-16,3 8 11 0,12-6-1 16,8 0-3-16,16-9-9 15,16-8-5-15,10-15-13 16,15-8-1-16,1-11-25 16,12-8-83-16,-7-5 440 15,2-2-817-15,-10-3 339 16</inkml:trace>
  <inkml:trace contextRef="#ctx0" brushRef="#br0" timeOffset="14764.4936">8613 5545 920 0,'-1'12'292'0,"7"-1"76"15,7-7-251-15,9-5 5 16,3-4-17-16,7-9 15 16,-1-4-29-16,3-9-4 15,-7 1-31-15,-2-7-8 16,-13 10-20-16,-7 0 11 16,-11 8 0-16,-11 4 2 15,-6 7-5-15,-11 3-4 16,-1 7-15-16,-10 11-7 15,1 9-4-15,-4 12 5 16,6 7 8-16,6 12 11 16,16-4-2-16,11 2-1 0,19-12-6 15,22-8-9-15,13-18-11 16,18-15-51-16,4-12-63 16,7-13-430-16,-13-12 67 15</inkml:trace>
  <inkml:trace contextRef="#ctx0" brushRef="#br0" timeOffset="15416.7751">9789 4875 1018 0,'14'-79'332'16,"-8"25"48"-16,-8 38-284 15,-11 35-14-15,-5 27-45 16,-8 33 2-16,0 12-6 0,-7 29-8 16,8-3-14-16,-4 17 0 15,7-20-6 1,0 6-2-1,11-29 3-15,6-12-4 16,12-29-2-16,8-16 4 16,6-27-6-16,9-20 1 15,2-16 4-15,7-24-5 0,-3-6-3 16,7-6 6-16,-9 8-3 0,0 7 4 16,-14 22-2-16,-2 10-1 15,-11 16 12-15,-5 15 28 16,-5 8 5-16,-6 13 22 15,0 4 3-15,-1 13-14 16,-2-5-23-16,4 5-9 16,5-10-18-16,3-2-5 15,4-17-21-15,9-8-54 16,2-16-26-16,6-19-61 16,1-14-20-16,1-19-279 15,-4-16 82-15</inkml:trace>
  <inkml:trace contextRef="#ctx0" brushRef="#br0" timeOffset="15536.3165">10184 4963 656 0,'-5'-16'612'0,"-7"19"-154"15,-4 19-11-15,0 13-362 0,0 16-42 16,6 4-40-16,0 12-34 16,8-7-38-16,8 4-76 15,3-8-38-15,4 0-274 16,0-12 37-16</inkml:trace>
  <inkml:trace contextRef="#ctx0" brushRef="#br0" timeOffset="16114.6963">10171 5650 563 0,'0'16'383'15,"-1"-2"-44"-15,1-1-47 16,2-5-187-16,2 1-5 16,1-1-25-16,0-1-8 15,2-1-21-15,0 0-4 16,1-2-22-16,3-6-5 15,2-4-12-15,5-9-1 16,0-4-4-16,6-9 6 16,-2 3-2-16,1-2-3 0,-5 9-3 15,0 11-12-15,-9 12 1 16,-7 14-10-16,-4 10 6 16,-5 11 2-16,-3-2 9 15,2 2 1-15,4-8 5 16,9-6 1-16,9-14-4 15,13-13 3-15,10-13 0 16,16-20-1-16,6-12-2 0,16-21 5 16,-6-8-1-16,21-24 6 15,-4 1 1-15,10-14 17 16,-13 13 22-16,4-7 36 16,-23 23 6-16,-6 4 4 15,-17 22-14-15,-5 8-20 16,-12 22-31-16,-12 13-2 15,-16 19 2-15,-18 21 3 16,-9 17-6-16,-17 26-9 16,-10 13-13-16,-21 33-34 15,-3 5-23-15,-8 22-2 16,10-15 4-16,10-3 2 16,29-35 31-16,27-21 17 15,16-34 8-15,27-24-1 16,15-20 0-16,24-22 0 15,0-9-1-15,12-12-3 0,-12 2-1 16,-4-2-41-16,-25 13-30 16,-13 6-384-16,-15 16 78 15</inkml:trace>
  <inkml:trace contextRef="#ctx0" brushRef="#br0" timeOffset="16514.5259">11534 5604 1131 0,'50'-41'305'0,"-10"4"79"15,-21 12-319-15,-11 9-15 16,-15 11-19-16,-16 7 5 15,-7 6-4-15,-18 5 2 16,-5 0-20-16,-4 7-2 16,10-3-9-16,1 3-2 15,21 0-3-15,11 3 0 16,13-4-1-16,12 7-1 16,9-3 4-16,9 2 8 15,1-2-1-15,-2 4 11 0,-5-3 29 16,-11 1 37-16,-10-1 10 15,-13 2 32-15,-9-3-5 16,-10 1-25-16,-1-4-36 16,-6-1-24-16,11-7-26 15,1-3-29-15,10-9-87 16,6-12-454-16,7-13 102 16</inkml:trace>
  <inkml:trace contextRef="#ctx0" brushRef="#br0" timeOffset="17264.5457">12338 5021 907 0,'28'-120'380'16,"-11"47"-4"-1,-4 22-205-15,-13 42-117 0,-15 40-29 16,-12 28-16-16,-11 37 8 16,-3 15-12-16,-7 23 5 15,8-7-5-15,0 7 1 16,12-29-8-16,10-11 9 15,11-29-6-15,10-19 5 16,12-27-1-16,15-21 7 16,7-21-5-16,14-25 2 15,2-11-4-15,9-17 4 16,-8 6-5-16,-4 4 4 16,-14 23-8-16,-10 13 2 15,-14 25 2-15,-9 20 9 16,-6 13-2-16,-12 19 8 15,-7 3 6-15,-13 14-5 16,-4-6-6-16,-9 1 4 16,5-11-8-16,-1-4-6 0,12-12 2 15,2-8-1-15,12-9-27 16,3-7-45-16,6-9-42 16,11-13-329-16,6-6 48 15</inkml:trace>
  <inkml:trace contextRef="#ctx0" brushRef="#br0" timeOffset="17597.883">12755 5497 705 0,'20'7'451'15,"-4"-16"-50"-15,13-3-77 16,2-3-229-16,3-3-15 15,-7 0-44-15,-2-1-11 16,-14 1-14-16,-5 2 21 16,-12 6-3-16,-18 6 10 15,-9 8-3-15,-16 10-5 16,-6 9-17-16,-5 14-5 16,13 2-9-16,0 12 3 15,15-3-1-15,7 7 0 0,14-9 1 16,13-3-1-16,14-16-4 15,19-8 4-15,15-22-19 16,26-23-61-16,7-13-26 16,11-25 51-16,-9-12-415 15,6-26 143-15</inkml:trace>
  <inkml:trace contextRef="#ctx0" brushRef="#br0" timeOffset="17765.3813">13386 4972 438 0,'50'-117'438'0,"-10"7"-117"15,-21 34-24-15,-10 27-187 16,-11 36-61-16,-11 35 6 15,-10 26 2-15,-19 33 14 16,-1 12-9-16,-12 26 14 16,5-6-18-16,1 15-11 15,19-15-14-15,6 10-11 16,15-21-45-16,8-8-49 16,4-22-353-16,3-17 73 15</inkml:trace>
  <inkml:trace contextRef="#ctx0" brushRef="#br0" timeOffset="18297.8129">13161 5425 975 0,'-1'-2'403'0,"-1"1"30"16,5-3-214-16,9 0-98 15,9-5-5-15,3-3-52 16,9-3-8-16,2-2-26 15,5 2-5-15,-6 3-21 16,-4 5-1-16,-9 7-4 16,-7 10 3-16,-8 2-5 15,-9 15 5-15,-8 6-5 0,-5 10 6 16,-2 1-6-16,-2 9 5 16,5-8-3-16,9-1 2 15,10-13-5-15,12-5 3 16,3-15-5-16,11-15 0 15,-2-10 1-15,7-11 7 16,-6-5-2-16,4-7 4 16,-7 5 0-16,0-4-2 15,-8 9 0-15,0 6 0 16,-7 7-3-16,-4 8 5 16,-6 12-4-16,-5 11 0 15,-4 7-1-15,-7 10 4 16,1 0-3-16,0 4 3 15,5-2-6-15,3-1 6 16,6-8-5-16,7-1 0 16,5-10-3-16,8-10 4 15,6-9-4-15,7-9 7 0,3-10-4 16,8-8 8-16,-1-3-4 16,7-5 3-16,-6 3-7 15,2-6-48-15,-9 10-47 16,-6 2-392-16,-7 6 64 15</inkml:trace>
  <inkml:trace contextRef="#ctx0" brushRef="#br0" timeOffset="18664.0533">14190 5582 1029 0,'14'-3'318'0,"11"-8"82"15,7-4-286-15,10-10 30 16,-4-3-38-16,2-10 3 16,-8 1-25-16,0-2-20 15,-10 8-39-15,-4 2 3 16,-10 11-11-16,-13 7 10 16,-10 10 3-16,-15 8-2 15,-6 10-7-15,-17 13-2 16,4 6-14-16,-6 10-2 15,12-1-1-15,3 9 3 16,14-7-9-16,8 1 2 0,12-8 5 16,10 0 3-16,10-13-11 15,13-6 6-15,9-12-44 16,19-10-61-16,2-9-35 16,8-12-51-16,-7-5-20 15,1-4-260-15,-16 1 96 0</inkml:trace>
  <inkml:trace contextRef="#ctx0" brushRef="#br0" timeOffset="19297.0487">14751 5447 1129 0,'-11'6'308'0,"14"-1"100"16,13-6-304-16,10-4 44 15,4-3-11-15,5-7 8 16,0-4-22-16,1-6-25 16,-5 2-59-16,-3-1-8 15,-10 5-17-15,-9 2 14 16,-8 9 4-16,-14 2 1 16,-8 9-3-16,-14 7-4 15,-5 6-11-15,-12 14-10 16,4 6-2-16,-3 11-6 0,12-2 5 15,8 6-5-15,16-11 5 16,10-1-4-16,12-11 0 16,11-4-5-16,6-9 5 15,12-8-5-15,2-9 2 16,7-13 1-16,-3-9 2 16,4-9-4-16,-8-1 10 0,2-9-2 15,-7 8-3-15,-2 1 4 16,-7 8-2-16,-3 8-3 15,-6 10 1-15,-6 8 4 16,-5 9-3-16,-5 12 0 16,-6 2 0-16,-1 9 3 15,-1 2-4-15,2-1 3 16,6-8-3-16,11-3 2 16,8-10 0-16,12-13 0 15,5-8-4-15,10-9 4 16,-3-4-4-16,4-5-2 15,-6 2 2-15,2-1 0 16,-8 4 2-16,1 6 2 16,-7 9-1-16,-5 9 4 15,-11 12-5-15,-5 9 3 0,-6 1 0 16,-2 9-4-16,-1-2-7 16,3 2-54-16,1-3-66 15,5 8-436-15,-1-11 69 16</inkml:trace>
  <inkml:trace contextRef="#ctx0" brushRef="#br0" timeOffset="23820.1109">5465 6900 1063 0,'-25'9'363'0,"-1"-3"97"0,12-1-256 15,7 0-31-15,12 1-9 16,9-1 15-16,7 0-34 16,9 1 11-16,3-2-25 15,14-1-13-15,1 2-29 16,8 0-24-16,-7 1-32 16,4 0-14-16,-11-1-11 15,1-4-15-15,-13 0-63 0,2-2 42 16,-10 1-650-16,-15-9 172 15</inkml:trace>
  <inkml:trace contextRef="#ctx0" brushRef="#br0" timeOffset="24346.2629">6347 6917 1086 0,'0'-33'403'15,"0"11"50"-15,-4 14-246 16,2 17-67-16,-6 16-9 16,-1 11-40-16,-4 14-12 15,5-1-33-15,0 4-17 16,7-13-21-16,7-4 0 16,5-14 1-16,11-9-1 15,2-11 6-15,11-9 2 16,-1-9-3-16,8-9 0 15,-3-2 0-15,7-6-13 16,-5 5-10-16,1 1-94 16,-7 7-54-16,1 6-69 15,-9 6-324-15,1 0 45 0</inkml:trace>
  <inkml:trace contextRef="#ctx0" brushRef="#br0" timeOffset="24945.9307">6961 6936 887 0,'36'-19'337'15,"-8"-3"55"-15,1-2-180 0,-9 4-49 16,-7 4 11-16,-10 8-29 0,-11 7-1 16,-7 9-50-16,-15 8-16 15,-3 9-28-15,-12 7-16 16,0 1-18-16,-8 13 10 16,8 2 3-16,0 2 6 15,11-1 1-15,8-1-5 16,15-13-5-16,9-6-9 15,13-16-8-15,13-14-10 16,6-14 9-16,13-12-6 16,-2-11 6-16,6-11-3 15,-7 1 1-15,0-4-9 16,-10 5 6-16,-2-2-10 16,-10 9 3-16,-3 5-4 15,-9 13 1-15,-6 9-11 16,-5 13 5-16,-4 15-4 15,-5 8 7-15,-2 10-1 16,2 5 7-16,0 8-4 0,3-5 4 16,6 0-14-16,8-6-18 15,7-7-26-15,5-13-17 16,9-10-35-16,3-12 3 16,7-14 13-16,0-7 25 15,6-13 17 1,-4-4 37-16,3-7 7 15,-9 9 7-15,-1 2-4 0,-12 15 7 16,-3 10-6 0,-7 17 15-16,-6 14 4 0,-5 11 9 0,-2 13-6 15,-4 3 6-15,-2 7-15 16,2-4-1-16,1 2-11 16,6-11-6-16,4-1-60 15,2-14-25-15,4-6-36 16,1-14-8-16,-1-9-291 15,0-9 121-15</inkml:trace>
  <inkml:trace contextRef="#ctx0" brushRef="#br0" timeOffset="25213.772">7410 6910 569 0,'7'-4'512'16,"-4"3"-82"-16,6 5-8 15,2-2-236-15,7-2-7 16,4-1-59-16,8 0-16 15,1-2-32-15,6-1-24 16,-2 1-27-16,4 4-6 16,-7-1-14-16,3 6-5 15,-8 1 1-15,0 4-9 16,-10 1-4-16,-4 5-3 16,-10 3 6-16,-6 11-6 15,-7 2 1-15,-3 7 1 0,-1-3 7 16,-1 7-5-16,5-10-12 0,2-6-48 15,6-10-24-15,5-11-33 16,4-17-35-16,5-21-318 16,7-6 122-16</inkml:trace>
  <inkml:trace contextRef="#ctx0" brushRef="#br0" timeOffset="25327.0097">7957 6521 1222 0,'-12'8'283'0,"-3"9"98"16,6 5-374-16,4 9-386 16,7 1 102-16</inkml:trace>
  <inkml:trace contextRef="#ctx0" brushRef="#br0" timeOffset="25714.9878">8238 6914 576 0,'13'-4'508'0,"-9"-1"-98"15,-9-1 4-15,-3 1-283 16,-10-1 13-16,-4 4-25 16,-7 9-8-16,0 7-22 0,-5 10-6 15,4 5-33 1,1 10-19-16,9-3-10 0,9-3-3 16,11-10-11-16,11-4-6 15,9-13-3-15,10-10 1 16,1-6-5-16,7-8 0 15,-2-5 2-15,1-8-7 16,-6-2 3-16,-1-6-8 16,-7 2 4-16,-6 1-6 15,-9 12 8-15,-7 11-7 16,-8 15 12-16,-8 18-4 16,-5 11 11-16,-6 14-3 15,5 2 8-15,1 3-6 16,8-9 3-16,11-3-8 15,5-12 7-15,8-5-92 16,8-11-34-16,6-11-398 0,2-12 36 16</inkml:trace>
  <inkml:trace contextRef="#ctx0" brushRef="#br0" timeOffset="26112.5104">8578 6524 1117 0,'0'-16'329'15,"-6"18"99"-15,0 14-318 16,-2 17-15-16,-2 6-22 0,-2 15-19 16,2-1-27-16,-1 9-7 15,5-6-2-15,2-2-8 16,8-11 5-16,6-5-3 16,6-17 5-16,8-7-7 15,2-10 0-15,2-9-6 16,-2-3 2-16,3-2-3 15,-6 0 4-15,0 5-3 16,-5 6 3-16,1 3-5 16,-6 9 2-16,-3 9 2 15,-5 7-1-15,-3 9-8 16,-8 0 9-16,-3 3-7 16,-4-6 2-16,-6-6-1 15,2-12 11-15,-6-10-1 16,1-12 9-16,-3-11-5 15,-2-7-1-15,-6-11-3 0,3-3-13 16,-4-4-46-16,8 9-37 16,2 6-56-16,9 12-354 15,9 16 67-15</inkml:trace>
  <inkml:trace contextRef="#ctx0" brushRef="#br0" timeOffset="26312.5076">9244 6338 1124 0,'17'-36'437'0,"-5"14"24"15,-14 23-266-15,-8 31-123 16,-9 17-36-16,-11 24-19 16,-3 10-10-16,-9 19-9 15,-1-8-34-15,-2 12-57 16,7-10-32-16,2 0-343 15,13-22 47-15</inkml:trace>
  <inkml:trace contextRef="#ctx0" brushRef="#br0" timeOffset="26696.2504">9231 6986 1113 0,'4'18'385'0,"7"-2"79"16,5-6-298 0,9-10 7-16,0-6-41 0,8-9-24 15,0-3-33-15,-1-7-27 16,-4 2-23-16,-6-3-15 15,-12 3-7-15,-12 1 4 16,-13 7 2-16,-12 6-6 16,-2 10 4-16,-9 12-2 15,3 11-4-15,-8 12 4 16,5 9 24-16,-4 14 38 16,11-4 14-16,9 1 11 15,18-9-5-15,21-11-24 16,15-19-44-16,16-16-18 15,9-16-47-15,16-16-592 16,-4-6 180-16</inkml:trace>
  <inkml:trace contextRef="#ctx0" brushRef="#br0" timeOffset="27232.9928">10315 6779 1123 0,'-2'-13'331'16,"-6"15"110"-16,-3 17-322 15,-5 19-8-15,-3 7-24 16,-3 10-18-16,2-2-40 15,5 0-4-15,6-12-12 0,5-3-16 16,7-13 1 0,5-5-90-16,2-10-30 0,5-8-349 15,1-7 25-15</inkml:trace>
  <inkml:trace contextRef="#ctx0" brushRef="#br0" timeOffset="27932.3159">10369 6892 919 0,'-2'30'404'16,"-2"-4"27"-16,10-1-178 15,6-7-105-15,10-5 9 16,4-8-48-16,12-7-7 16,4-6-38-16,6-8-22 15,-3-4-25-15,5-4-8 16,-10-1-7-16,-5-5 1 15,-11 6-1-15,-10-1-2 0,-13 7 2 16,-14 6-6-16,-11 7 7 16,-14 9 2-16,-1 8-4 15,-10 14-1-15,7 9 3 16,-3 10-6 0,11 2 5-16,8 8 0 15,8-8 2-15,14-2-3 16,13-12 5-16,13-7-3 15,8-13 0-15,13-11 4 16,2-8 0-16,10-14 3 0,-7-8-5 16,5-12-1-16,-7 0 2 0,-3-9 1 15,-12 6-5-15,1 0-3 16,-11 9 6-16,-3 5-5 16,-10 12 1-16,-6 11 0 15,-6 14 5-15,-4 12-2 16,-2 5-1-16,-3 9-1 15,1 2-1-15,-3 5-4 16,3-3 0-16,3 0-2 16,7-7 0-16,6-4-3 15,5-11-4-15,9-8-9 16,2-9-2-16,7-12-7 16,1-5 2-16,6-12-2 15,-1-3 13-15,1-6 1 16,-4 4 10-16,0-1 0 0,-7 10 12 15,-3 3-3-15,-9 14 3 16,-3 7-3-16,-5 10 5 16,-7 9-4-16,-4 9 1 15,-2 7-2-15,-3 2 4 16,2 1-6-16,4-3 2 16,1 0-4-16,6-6-1 0,3-4-6 15,7-7-26-15,3-6-80 16,6-7-13-16,5-10-56 15,-2-9-329-15,6-5 103 16</inkml:trace>
  <inkml:trace contextRef="#ctx0" brushRef="#br0" timeOffset="28695.8195">11513 6983 961 0,'17'-8'380'0,"3"-4"54"15,5-5-199-15,-1 0-59 16,1-5-25-16,-7 2-49 16,-4 2-25-16,-10 4-51 15,-6 2-18-15,-7 8-1 16,-11 4-6-16,-5 4 4 15,-6 9-4-15,-1 2 4 16,-4 8-8-16,6 0 9 0,-1 7-7 16,5-1 6-16,7 9-8 15,8-3 5-15,8 4-2 16,10-6 4-16,10-4-2 16,7-13 3-16,9-9-5 15,2-11 1-15,10-15-3 16,-3-7 4-16,6-10-3 15,-7-2 12-15,1-8 0 16,-8 8 8-16,-3 1-1 16,-12 9 2-16,1 7-6 15,-13 14-3-15,-7 14-4 16,-6 8-5-16,-5 10 3 16,-2 4-2-16,-4 10-4 15,4-7 1-15,4 2 1 16,8-7-2-16,8-6-1 15,10-10 3-15,9-10-5 0,2-6 1 16,7-9 0 0,-3-4 2-16,1-5-2 0,-6 1 5 15,2-2 1-15,-6 4 0 16,-4 1-3-16,-6 5 5 16,-3 3-5-16,-4 10 1 15,-7 5 2-15,-3 8 2 0,-2 11-7 16,-5 4 7-16,0 7-8 15,3-2 3-15,4 0-2 16,10-6 2-16,8-7-6 16,4-8 3-16,8-10-8 15,1-7 3-15,5-9 2 16,-4-4 3-16,6-6 0 16,-6 3 7-16,8-4-6 15,-4 5-9-15,10-2-126 16,-3 4-47-16,7-1-352 15,-4 6-22-15</inkml:trace>
  <inkml:trace contextRef="#ctx0" brushRef="#br0" timeOffset="29428.6934">12674 6887 790 0,'29'-14'481'0,"-6"-1"7"16,-7 2-167-16,1-1-82 16,-8 3-82-16,-2 6-47 15,-7 3-57-15,-9 11-18 0,-8 7-16 16,-9 8-4-16,-6 5-2 15,-9 8 2-15,1-4 4 16,1 3 12-16,10-9 0 16,7-4-2-16,16-8-10 15,10-6-9-15,10-12-13 16,7-5-2-16,3-6 3 16,4-5-4-16,-1-2 4 0,-2-6-5 15,-5 4 4-15,-2 3-1 16,-8 6 6-16,-3 3-3 15,-3 9 6-15,-2 6-1 16,-6 4 0-16,3 8-3 16,-1 3 3-16,3 11-7 15,2 0-4-15,5 6-5 16,4-5-7-16,3-5-12 16,0-15-7-16,8-12-24 15,0-14-24-15,8-17-47 16,-3-8-12-16,5-17-17 15,-2-3 6-15,5-20-2 16,-4 2 55-16,8-14 24 16,-6 9 34-16,1-1 54 15,-9 21 51-15,-6 11 49 0,-10 25 32 16,-10 19 47-16,-8 20-28 16,-14 24-15-16,-7 10-49 15,-10 23-31-15,0 1-49 16,2 9-1-16,11-9-1 15,8 3-3-15,16-19-1 16,11-10-5-16,10-19-6 16,11-12-3-16,3-15 2 15,9-14 0-15,-3-7 3 16,3-5-4-16,-6 1 5 0,-1 3 2 16,-9 10 0-16,-1 9 2 15,-9 8 5-15,-1 10-7 16,-5 5 1-16,-5 9-4 15,-7 3-2-15,-6 4 1 16,-9-3-1-16,-12 5 2 16,-2-2 0-16,-10 0 0 15,3-3 3-15,0-2 0 16,10-9-3-16,4-5-3 16,13-8 5-16,7-10-103 15,8-4-48-15,10-9-318 16,2-4-71-16,7-6-134 15</inkml:trace>
  <inkml:trace contextRef="#ctx0" brushRef="#br0" timeOffset="29695.7146">13728 6344 1247 0,'18'-32'414'0,"-3"12"72"15,-8 22-339-15,-11 25-9 16,-12 17-62-16,-8 19-11 16,-6 11-16-16,-8 14-23 15,5-6-17-15,-1 10 4 16,8-13-6-16,4 1-9 16,11-19 1-16,7-10-8 15,6-24-3-15,10-8-53 16,3-18-37-16,8-16-40 15,1-10 258-15,6-6-642 16,-2-5 311-16</inkml:trace>
  <inkml:trace contextRef="#ctx0" brushRef="#br0" timeOffset="30062.3277">13783 6865 1054 0,'-1'16'366'0,"4"3"70"0,6-2-283 16,8-3 21-16,2-6-31 15,9-8-10-15,1-7-15 16,5-11 3-16,-3-5-44 16,4-10-16-16,-6 3-15 15,-2-3-12-15,-10 8-20 16,-6 4-6-16,-11 9 0 16,-10 5 2-16,-9 7-2 15,-11 6 0-15,-4 7 0 0,-9 12 19 16,-1 5 16-16,-5 11 31 15,6 1 7-15,5 9 7 16,13-7-18-16,12 6-14 16,18-10-29-16,14-5-10 15,12-9-11-15,15-10-11 16,4-13-26-16,15-7-109 16,-6-11 12-16,5-5-565 15,-12-10 94-15</inkml:trace>
  <inkml:trace contextRef="#ctx0" brushRef="#br0" timeOffset="32861.5467">14839 6994 1026 0,'-13'18'347'0,"12"-6"68"16,10-5-299-16,14-10-11 16,11-10-56-16,10-12-15 15,-2-4-23-15,10-11 1 16,-8 2-3-16,-3-2 6 16,-13 8-1-16,-11 2 13 15,-15 11 11-15,-15 4 15 16,-14 10-2-16,-12 12 1 15,-6 8-20-15,-8 18-8 16,1 7-13-16,-2 11-4 16,7 0-7-16,5 8 5 15,15-8-4-15,11-1-1 16,19-13 4-16,19-7-1 16,11-15-4-16,15-12 4 0,3-13-5 15,8-10 5 1,-6-8-2-16,5-10 3 15,-10-1-4-15,1-3 4 16,-11 6-4-16,-4 2 2 16,-11 10-1-16,-6 5 3 15,-12 9 0-15,-3 10-1 16,-7 6-1-16,-7 10 6 16,0 4-7-16,-3 12 5 15,1-4-2-15,0 7-5 16,6-5 2-16,5-2 1 0,5-10-4 0,9-8 5 15,7-10 0 1,10-9-3-16,5-9 2 0,4-11-1 16,0-2-3-16,5-10 4 15,-5 3-6 1,0-3 3-16,-4 7 3 0,-4 6-1 16,-11 13-3-16,-9 14 6 15,-7 12-5-15,-11 17 2 16,-5 7 3-16,-9 13 2 15,2-2-1-15,-1 3 0 16,11-11-4-16,7-5 3 16,11-13-16-16,9-7-77 15,4-12-26-15,5-9-79 0,3-7-317 16,4-10 65-16</inkml:trace>
  <inkml:trace contextRef="#ctx0" brushRef="#br0" timeOffset="33827.7392">15904 6850 813 0,'0'13'354'16,"2"-4"11"-16,11-2-161 16,8-8-86-16,15-9 3 15,3-9-26-15,10-6 0 16,-1-2-29-16,1-3-16 15,-14 6-27-15,-7 0-4 16,-18 7-4-16,-15 3 9 16,-17 7 2-16,-13 9 4 15,-10 5-2-15,-13 9-2 16,4 6-10-16,-3 12-3 16,10-1-12-16,6 11 0 15,14-5-1-15,10 1-1 16,16-9-1-16,13-3 2 15,13-14 1-15,14-6-2 16,5-9 0-16,9-8 0 16,-4-7 5-16,5-5-7 0,-8 1 5 15,3-7-5-15,-11-1 0 16,-4 0 1-16,-10 4 2 16,-7 3 0-16,-10 10 5 15,-7 11-1-15,-5 9-4 16,-8 12 4-16,-3 5-4 15,-4 9-2-15,1-3 3 16,2 4-6-16,8-9 4 0,6-2-1 16,13-9 0-16,9-2-4 15,3-12 6-15,7-3-9 16,0-6 1-16,4-6 4 16,-1-3-1-16,9-1 1 15,-6-4 0-15,10 0-2 16,-3 3 2-16,9-3 2 15,-3 6-2-15,6 5 2 16,-8 0 2-16,3 1-2 16,-9 3 2-16,-1-3 0 15,-5 0 3-15,0-1 0 16,-6 2-2-16,-6 0 2 16,-9 4-2-16,-10-1 8 15,-10 4 0-15,-11 0 3 0,-9 1-3 16,-9 4 3-16,1 4-9 15,-9 7 12-15,8 2-1 16,-2 7 9-16,10-1-4 16,5 1 5-16,14-5-12 15,10-5-7-15,14-7-4 16,12-9 0-16,6-8-1 16,10-6 2-16,-4 0-3 15,3-3 3-15,-9 6-1 16,2 8-1-16,-10 7-1 15,0 11 5-15,-7 8-7 0,-5 14 2 16,-8 7 3-16,-11 17 2 16,-6 1 0-16,-11 17 7 15,-6-2-3-15,-10 8 0 16,2-11-1-16,-8 3-1 16,6-18-4-16,-9-9 3 15,8-18-3-15,-3-10-3 16,9-17 5-16,1-15 5 15,14-15 0-15,13-18-114 16,12-10-72-16,16-15-361 16,11 2-25-16</inkml:trace>
  <inkml:trace contextRef="#ctx0" brushRef="#br0" timeOffset="34260.9761">17359 6849 672 0,'39'-39'480'16,"-9"8"-69"-16,-16 14-101 15,-9 7-131-15,-10 12-64 16,-9 10-7-16,-5 8-19 16,-7 10-10-16,2 3-35 15,1 6-1-15,7-5-17 0,6-1-7 16,10-7-6-16,8-8-4 16,9-12-10-16,8-8-1 15,6-9 1-15,7-10-1 16,-2-2 2-16,4-3-1 15,-4 3 3-15,2 1-4 16,-8 8 6-16,1 9-2 16,-8 11 0-16,-1 13 0 15,-9 9 4-15,-4 21-4 16,-9 3 1-16,-8 17 4 16,-7-3-3-16,-10 13 1 15,-4-11 3-15,-11 5 4 16,-1-10 20-16,-9 3 14 15,5-16 6-15,-8-3 8 16,6-13-3-16,-3-6-24 16,7-13-9-16,-1-12-4 15,10-9-43-15,-3-21-132 16,7-5-437-16,-6-36 67 16</inkml:trace>
  <inkml:trace contextRef="#ctx0" brushRef="#br0" timeOffset="35431.0911">5482 8234 874 0,'-17'1'340'16,"4"-2"35"-16,7-3-191 16,11 5-82-16,7 3 3 0,12 1 26 15,5 1-9 1,16 4 6-16,5-3-27 0,10-4-18 15,-6-1-39-15,4-2-9 16,-13-1-22-16,-5 0-3 16,-11 2 0-16,-1 2-59 15,-10 1-482-15,-7-10 145 16</inkml:trace>
  <inkml:trace contextRef="#ctx0" brushRef="#br0" timeOffset="40043.5279">6643 8084 1157 0,'-1'-62'364'0,"3"7"76"15,2 27-339-15,-3 20 4 16,-7 20-45-16,-10 27-22 15,-2 19-14-15,-5 24-2 16,1 2-20-16,2 7-2 16,6-12 1-16,7-10-2 15,8-29 4-15,10-11-1 16,7-21 0-16,12-15 4 16,4-11-2-16,7-12-1 15,1-5 2-15,1-1-2 0,-8 6-1 16,-2 5-3-16,-8 16 1 15,-3 8-1-15,-9 10 1 16,-3 10-1-16,-8 10 1 16,-7 7 0-16,-6-1 2 15,-11 0-3-15,-3-6 0 16,-8-7 3-16,-2-10-3 16,-8-5-9-16,6-9-2 15,-2 1-20-15,7-2-23 0,7 0-60 16,10 0-344-16,8 2 79 15</inkml:trace>
  <inkml:trace contextRef="#ctx0" brushRef="#br0" timeOffset="40409.7706">7319 8211 1096 0,'-5'2'322'0,"-10"4"88"15,-4 6-313-15,-8 7 2 16,-1 2-23-16,-9 5-17 16,3 1-15-16,-3 7-3 15,6-1-11-15,2 2-6 16,12-4-9-16,10-1-2 0,9-10-8 16,11-7-1-16,8-12-7 15,9-8 4-15,1-5-1 16,6-8 2-16,-5-2-3 15,4-5 6-15,-10 2-5 16,-3-3-7 0,-8 6 2-16,-7 8-5 15,-7 12-2-15,-6 10 0 0,-5 12 7 0,-2 10-14 16,-2 0-19-16,2 3-54 16,5-7 386-16,7-8-750 15,12-8 337-15</inkml:trace>
  <inkml:trace contextRef="#ctx0" brushRef="#br0" timeOffset="40613.019">7629 7788 1127 0,'4'-12'364'0,"-14"31"76"15,-8 22-322-15,-11 28-9 16,-1 11-50-16,-8 21-16 15,6-6-22-15,0 12-9 16,9-19-8-16,6-1-4 16,10-22-2-16,11-10-41 0,6-24-32 15,12-13 61-15,3-20-444 16,13-15 136 0</inkml:trace>
  <inkml:trace contextRef="#ctx0" brushRef="#br0" timeOffset="41343.5142">7894 8287 885 0,'7'-2'352'0,"-9"3"46"0,-5 3-238 15,-7 4-26-15,-5-1-45 16,-6 7-16-16,-1 1-23 0,-7 6 2 16,2 2-5-16,-3 6-5 15,6-2-11-15,4 6-6 16,6-5-7-16,11 1-1 15,11-6-10-15,10-5 2 16,5-11-4-16,14-11-1 16,0-10-6-16,6-12 3 15,-4-3 0-15,3-8 0 16,-12 2 0-16,-1-3-1 16,-10 7 0-16,-4 2 0 15,-6 11 1-15,-6 11-2 16,-5 14 2-16,-6 10 1 15,-3 11-5-15,0 10 2 16,4-3 0-16,3 4 1 0,7-9-1 16,6-3-2-16,7-13-1 15,7-7 1-15,2-9-1 16,9-12-1-16,-1-4 4 16,7-8-3-16,-3-3-1 15,2-6 2 1,-5 2 0-16,-4-5-1 0,-5 5 5 15,-4 3 0-15,-5 7 1 16,-2 9-4-16,-5 12 5 0,-3 12-4 16,-4 9 2-16,-2 12-3 15,-3 1 8-15,4 1-5 16,0-4 1-16,7 0-3 16,3-9 2-16,5-2-5 15,3-5 3-15,3-5-2 16,-1-7 1-16,2-6 3 15,-3-5-1-15,4-5-1 16,-3-6 3-16,4-4-1 16,0-3-3-16,5-3 3 15,-3 3-1-15,2 2 0 16,-2 9 0-16,-4 10-4 16,-7 7-1-16,-3 15-3 15,-9 4-2-15,-6 11-4 16,-5 0-6-16,-1 9-38 15,0-6-21-15,3 4-54 16,4-12-72-16,10-4-243 16,10-12 42-16</inkml:trace>
  <inkml:trace contextRef="#ctx0" brushRef="#br0" timeOffset="41710.862">8811 8361 889 0,'38'-34'410'15,"-8"4"22"-15,-2 1-196 16,-6 6-104-16,-2 6-25 15,-11 10-57-15,-7 5-17 16,-7 6-18-16,-14 7 2 16,-5 4-8-16,-9 7-1 15,-3 0-3-15,-2 5 0 16,9 0-5-16,1 2 0 16,12-6 0-16,8 4-2 15,12-8-4-15,7-3 2 16,9-6-1-16,8-4-1 15,0-8-1-15,9-7 5 16,-2-5-1-16,7-7 2 16,-1-1 2-16,7-9 2 15,-8 0-3-15,1-4 3 16,-9 3-1-16,-3 0-1 16,-7 10 1-16,-4 10 1 15,-6 13-4-15,-8 17 3 16,-7 12-1-16,-9 11-1 15,-1 4 1-15,-5 6 0 16,3-9-3-16,6-6-43 16,6-12-40-16,6-11-381 15,11-14 71-15</inkml:trace>
  <inkml:trace contextRef="#ctx0" brushRef="#br0" timeOffset="41849.5154">9369 7754 1140 0,'-12'14'239'0,"-4"11"103"16,5 11-341-16,2 13-204 15,2-1-144-15,3 4-23 16</inkml:trace>
  <inkml:trace contextRef="#ctx0" brushRef="#br0" timeOffset="42577.0835">9390 8273 694 0,'-1'21'346'0,"-2"-3"-17"16,-3 2-106-16,-1 2-161 16,-1 8-1-16,2-3-25 15,2 7-1-15,3-5-23 16,5-4 0-16,7-8-9 16,5-5 2-16,3-12-3 15,10-9 6-15,1-10-3 16,12-7 2-16,-6-6-2 15,5-3-1-15,-7 4-2 16,-1 2 0-16,-13 7-1 0,-2 9 0 16,-9 10 0-16,-4 11-3 15,-5 7-1-15,-4 6 1 16,-1 2 0-16,0 0 0 16,4-4-1-16,4-1-2 15,6-7 1-15,12-4-6 16,4-9 0-16,5-6 2 15,3-5 3-15,9-8 1 16,-4-2 4-16,10-5 4 16,-3 2 41-16,-3-5 73 15,-11 5 20-15,-4 3 23 16,-16 8 5-16,-5 3-37 16,-4 8-69-16,-6 7-19 15,-7 1-23-15,-10 8-6 16,-5 5-6-16,-13 12-3 0,-1 3-3 15,-5 7 0-15,11 0 0 16,8 2-1-16,11-12 0 16,14-7-2-16,12-12-3 15,12-15 1-15,7-10 3 16,9-8-3-16,1-3 4 16,1-4-1-16,-6 1-1 15,-2-2-2-15,-6 4 8 16,-4 4 1-16,-5 11 1 0,-2 14-4 15,-3 9 5-15,-5 19-5 16,-7 10-2-16,-8 17 1 16,-3 2 1-16,-10 24-1 15,-3-1-1-15,-8 12-5 16,-1-9 8-16,-12 3-2 16,0-22 16-16,-7-4 33 15,5-20 7-15,-7-10 3 16,7-16-3-16,-2-13-4 15,4-18-66-15,-6-17-575 16,-3-9 186-16</inkml:trace>
  <inkml:trace contextRef="#ctx0" brushRef="#br0" timeOffset="43276.2662">10991 8200 832 0,'-5'-11'431'0,"-5"-6"17"0,-8 2-171 16,-7 3-103-16,-5 6-40 16,-7 7-24-16,3 11-43 15,-6 10-4-15,7 6-19 16,3 7-3-16,9 1-10 15,7 1-4-15,15-9-11 16,16-5-5-16,5-12-10 16,12-2 0-16,3-7 2 0,6 0 0 15,-6-3 0-15,-2 3 0 16,-9 0-3-16,-11 5 2 16,-16 2 2-16,-12 9 0 15,-7 1 4-15,-11 6 2 16,-2-4 1-16,-4 2-1 15,1-6-1-15,-4-5-3 16,5-6-3-16,1-6-7 16,6-6-7-16,6-2-9 15,10-1-27-15,11 2-76 16,9 4-42-16,12-3-383 16,10 1 47-16</inkml:trace>
  <inkml:trace contextRef="#ctx0" brushRef="#br0" timeOffset="43676.6743">11259 8197 1042 0,'9'-24'509'0,"-7"10"44"15,-2 8-282-15,-7 8-142 16,-5 10-46-16,-1 6-60 16,0 12-59-16,-2 5 40 15,2 3-4-15,5-6-3 16,7-2 2-16,5-12 1 15,11-9 1-15,0-12-3 0,11-8 6 16,1-10-8-16,8-7 2 16,-3-1 1-16,7-1 2 15,-6 8-2-15,-4 9 6 16,-10 15-5-16,-2 20 2 16,-8 12 0-16,-5 17 0 15,0 9-2-15,-10 14 3 16,-3-2-1-16,-12 18 0 15,-6-7-4-15,-10 8 0 16,-3-13-5-16,-3-5 9 16,5-24-3-16,-2-12 9 15,5-21 4-15,4-15 4 16,4-12-6-16,6-19-3 16,8-10 0-16,7-18-98 15,10-5-58-15,14-12-380 16,8 9 15-16</inkml:trace>
  <inkml:trace contextRef="#ctx0" brushRef="#br0" timeOffset="43976.6383">11957 8181 1214 0,'23'-31'330'0,"-14"8"119"16,-15 10-342-16,-12 7-8 15,-11 7-22-15,-11 8 5 16,0 5-35-16,-2 6 7 15,9 2-6-15,2 8 5 16,13-1-5-16,6 6 2 16,11-1-14-16,4 0-9 15,9-6-10-15,9 1-8 16,2-6-6-16,1 1-1 16,0-1 3-16,-7 1-3 15,-13-1 1-15,-11 1 3 16,-10-6-4-16,-11-1 4 15,0-5-3-15,-8-3 4 16,3-7-4-16,5-9-12 16,8-5-50-16,11-14-124 15,12-8-378-15,17-25 41 16</inkml:trace>
  <inkml:trace contextRef="#ctx0" brushRef="#br0" timeOffset="44176.0079">12303 7625 1323 0,'20'-17'426'16,"-12"21"59"-16,-12 24-362 16,-12 29-56-16,-9 9-35 0,-6 24-10 15,-2-1 0-15,-2 15-4 16,8-10-9-16,0 9-21 16,8-18-29-16,1 2-108 15,6-28-285-15,9-14-71 16,8-22-164-16</inkml:trace>
  <inkml:trace contextRef="#ctx0" brushRef="#br0" timeOffset="44509.5007">12199 8188 1205 0,'6'14'441'15,"2"-1"49"-15,9 7-302 16,5 0-61-16,10-2-33 15,3-3-41-15,10-5-8 16,-4-8-19-16,6-11-8 16,-6-4-15-16,-1-9 3 0,-10-3 0 15,-4-2 4-15,-13 3 3 16,-9-1 7-16,-10 9 4 16,-11 6-1-16,-6 5-1 15,-7 13-5-15,0 7 3 16,-3 12-7-16,9 4 1 15,2 10-5-15,6-2-2 16,5 3-8-16,7-6-1 0,7-2-6 16,6-9-7-16,9-6-40 15,8-8-59-15,9-7-106 16,1-8-351-16,9-9 29 16</inkml:trace>
  <inkml:trace contextRef="#ctx0" brushRef="#br0" timeOffset="45148.651">12835 8211 1036 0,'12'-19'417'0,"-6"2"41"16,-8 8-276-16,-1 8-49 15,-4 6-53-15,-6 12-25 16,-1 4-13-16,-3 14 10 16,2 1-10-16,0 2 13 15,6-6-5-15,6 0-8 16,5-10-14-16,7-6-1 15,8-8-14-15,9-5-5 0,4-10-5 16,4-8 2-16,-1-6 2 16,-1-7-2-16,-6 0 2 15,0-1-1-15,-10 7-1 16,-1 3 3-16,-6 11-5 16,-7 13 0-16,-6 8 4 15,-4 7-4-15,-5 5-1 16,1 5 2-16,4-5-1 0,5-1-4 15,4-8 2-15,8 0-5 16,4-6 4-16,5-6-3 16,1-3 0-16,7-3 6 15,-1-4 1-15,0-7-7 16,0-1 7-16,5-4-2 16,-2-2-3-16,5-1 2 15,-3 7 5-15,0 6-7 16,-7 8 6-16,-4 16-3 15,-11 6 9-15,-5 14 10 16,-8 1-3-16,-3 9-1 16,-2-7 4-16,3 4-32 15,4-16 249-15,3-6-815 16,1-16 334-16</inkml:trace>
  <inkml:trace contextRef="#ctx0" brushRef="#br0" timeOffset="47188.2687">18553 4953 1168 0,'10'-18'409'0,"5"-3"33"0,8 7-319 15,15 11-60-15,3 14-52 16,5 23-7-16,-10 18 4 16,-9 25-1-16,-14 6-2 15,-6 21-3-15,-10-7 3 16,-9 21-5-16,2-17 0 15,-4 22 1-15,0-11 3 16,2 17-7-16,6-21 3 0,1 9 2 16,5-21 4-16,4-3-1 15,6-24 3-15,7-3-5 16,3-21 2-16,5-8-6 16,4-17 3-16,0-8 1 15,-5-12 4-15,-2-3-5 16,-9-5 6-16,-10-3-4 15,-5 1 3-15,-10 1 0 16,-3 5 3-16,-4 9-1 16,2 10 12-16,-3 16 3 15,5 9 0-15,1 18 3 16,5 2 0-16,3 16-13 16,6-2 1-16,7 19-6 15,5 2-6-15,6 22-1 16,2 2 4-16,3 26-8 15,-5-7 10-15,-4 20-3 16,-9-21 1-16,-9 6-8 16,-6-31 30-16,-12-1 18 0,-5-31 9 15,-10-7 11-15,-2-25 11 16,-13-7-26-16,2-19-18 16,-10-5-13-16,6-11-12 15,-6-4-10-15,10-7-59 16,12-5-526-16,14-7 157 15</inkml:trace>
  <inkml:trace contextRef="#ctx0" brushRef="#br0" timeOffset="49260.5875">19569 7350 1012 0,'24'39'370'0,"-8"-23"64"16,4-27-227-16,4-25-42 16,-1-20-8-16,3-30 4 0,-8-10-29 15,-2-32-22-15,-3 2-61 16,-7-25-13-16,-7 9-15 16,-1-10-13-16,0 38-1 15,-2 16 2-15,1 45 1 16,4 31 7-16,1 32 5 15,4 18 6-15,4 11-7 16,7 9-2-16,4-2-11 0,9 6-5 16,0-8 3-16,7 3-63 15,-5-9-22-15,-3 0-134 16,-13-10-386-16,-16 5 54 16</inkml:trace>
  <inkml:trace contextRef="#ctx0" brushRef="#br0" timeOffset="49525.4044">19618 6804 1179 0,'-10'33'409'0,"5"-8"65"15,15-6-324-15,14-8 20 16,10-9-59-16,13-8-15 16,0-1-23-16,13-4-19 15,-3 3-40-15,3 1-5 16,-12 3-12-16,-3 10 3 15,-19 6 2-15,-6 12 1 16,-14 7-6-16,-10 9 3 0,-6 2 3 16,-4 4-7-16,-1-9-2 15,6-7 1-15,4-13-7 16,8-12-95-16,5-17-46 16,9-19-392-16,5-9 29 15</inkml:trace>
  <inkml:trace contextRef="#ctx0" brushRef="#br0" timeOffset="49658.9374">20390 6279 1127 0,'-9'-19'539'0,"-18"13"-20"15,-5 20-253-15,-1 17-171 16,9 6-66-16,8 12-65 16,13 2-82-16,10 6-399 15,14-4 61-15</inkml:trace>
  <inkml:trace contextRef="#ctx0" brushRef="#br0" timeOffset="50092.0346">20608 6862 1209 0,'-14'4'484'16,"-6"2"34"-16,-8 1-299 16,-1-1-95-16,-8 4-34 15,3 5-53-15,-1 5-2 0,8 4-4 16,1 12-15-16,8 0-6 15,8 6-2-15,9-6-3 16,7-4-6-16,7-13 5 16,12-11 5-16,2-11-5 15,10-13 4-15,-3-7-2 16,1-10-3-16,-7-2-5 16,-3-5 5-16,-8 9-8 15,-6 4 6-15,-4 15 6 0,-6 17-9 16,-1 20 0-16,-2 21 5 15,-2 7-4-15,-3 22-2 16,4 0 7-16,-4 13 1 16,-3-8-4-16,-6 10 3 15,-2-12-6-15,-9-1 10 16,-4-15-12-16,-9-5 8 16,1-18-1-16,-6-11 8 15,1-16-10-15,-4-15 6 16,10-14-9-16,2-20-38 15,17-8-63-15,13-16 350 16,17 0-818-16,19-6 329 16</inkml:trace>
  <inkml:trace contextRef="#ctx0" brushRef="#br0" timeOffset="50624.9291">20906 6828 1169 0,'22'-27'471'0,"-23"15"19"15,-2 15-265-15,-3 13-170 16,-7 15-15-16,-2 9-31 16,-3 14 2-16,1-1 5 15,2 6 6-15,7-10 5 0,6-3-3 16,8-12-2-16,8-6-5 16,6-13-9-16,6-12-4 15,1-8-1-15,6-14-7 16,-2-5 4-16,4-13-3 15,-5-1 0-15,2-3-2 16,-10 6 5-16,-1 4-5 16,-9 12 6-16,0 8 1 15,-9 9-1-15,-3 7-3 16,-4 9 1-16,-4 10 6 16,-4 4-9-16,-4 7 4 15,4-5 2-15,4 1-5 16,6-9-7-16,9-5-1 15,8-9-7-15,11-10-1 16,6-12-5-16,6-10-4 16,0-7 2-16,8-9 6 15,-8 5-2-15,2-1 13 0,-6 9 4 16,-4 8 4-16,-11 10-6 16,-7 10 6-16,-11 9-5 15,-9 14 5-15,-7 9 0 16,-7 10 3-16,0 0-3 15,1 7-1-15,7-11 1 16,8-1-43-16,10-12-40 16,11-8-58-16,5-14-131 0,7-14-206 15,2-9 10-15</inkml:trace>
  <inkml:trace contextRef="#ctx0" brushRef="#br0" timeOffset="50924.9622">21648 7081 694 0,'10'6'377'0,"2"1"1"16,1 0-158-16,12-4-25 16,0-4-62-16,12-8 7 15,2-6-28-15,8-8-6 16,-5-2-30-16,3-1-16 16,-11 3-31-16,-6 0-11 15,-12 5-16-15,-9 7 2 16,-13 4-1-16,-11 7 1 15,-9 7 0-15,-12 7 1 16,-4 6-1-16,-10 14 36 0,4 4 15 16,-1 7 11-16,12 0 2 15,10 6-1-15,16-10-37 16,18 1-19-16,16-10-14 16,20-8-21-16,7-15-107 15,21-11-450-15,11-15 98 16</inkml:trace>
  <inkml:trace contextRef="#ctx0" brushRef="#br0" timeOffset="51458.2142">22896 6819 1086 0,'-3'12'378'0,"9"-11"50"0,13-15-275 15,11-10-73-15,19-13-16 16,0-5 0-16,10-6 36 15,-5 9 10-15,-1 7 20 16,-17 14-13-16,-11 21-18 16,-18 22-34-16,-16 25-11 15,-13 13-12-15,-9 21 5 16,-4 0-2-16,0 8-19 16,8-12-9-16,8 4-17 15,8-12-31-15,8 0-140 16,6-13-333-16,8 4-116 15,1-19-208-15</inkml:trace>
  <inkml:trace contextRef="#ctx0" brushRef="#br0" timeOffset="82203.2738">783 10536 1377 0,'-33'-7'488'0,"8"-4"108"16,19-2-371-16,10-4-24 16,12 1-60-16,15-1-21 15,10 6-62-15,12-1-16 16,0 5-26-16,7 5-8 15,-11 3-14-15,-5 12-6 16,-16 7-11-16,-17 14-22 16,-19 5-4-16,-17 11-10 15,-15-2 9-15,-15 5 12 16,2-9 20-16,-1 1 9 16,8-13 16-16,9 0-3 15,16-11-3-15,12 1 2 0,15-6-2 16,14 3 1-16,10-1-2 15,10 3 2-15,1 2-1 0,2 6 5 16,-8 4-8-16,-9 7 7 16,-13 0-2-16,-14 7 0 15,-11-4-2 1,-11 2 2-16,-6-8-7 16,-10-3 6-16,-2-11-1 0,-10-4 9 15,0-11-39-15,-9-9-73 16,7-8-81-16,-1-5-417 15,12 0 28-15</inkml:trace>
  <inkml:trace contextRef="#ctx0" brushRef="#br0" timeOffset="82736.323">1806 10384 787 0,'18'-52'570'15,"-28"29"-86"-15,1 26-42 16,-6 27-334-16,-10 33 5 16,-2 20-46-16,-7 28-14 15,5 2-25-15,3 21-3 16,7-19-22-16,8-3 3 16,10-23-5-16,9-11 0 15,7-29 1-15,9-16 2 16,3-20-4-16,9-16 5 15,1-18-3-15,6-17 0 16,-1-4-2-16,0-7 5 16,-12 7-5-16,-2 6 3 15,-11 16 0-15,-4 9 1 16,-5 15-1-16,-1 12 4 16,-5 8-1-16,-2 12 6 15,-3 2-1-15,-3 6-3 16,1-4 1-16,1-1-6 15,6-11-6-15,1-8-3 16,4-14-29-16,1-16-126 16,-1-15-44-16,5-24-347 15,-3-16-21-15</inkml:trace>
  <inkml:trace contextRef="#ctx0" brushRef="#br0" timeOffset="82867.5226">2162 10438 1337 0,'-5'-10'411'0,"-10"17"76"15,-2 16-376-15,1 14-59 16,4 6-37-16,4 14-20 16,8-2-7-16,7 3-94 15,6-9-42-15,7-5-335 16,-1-14 9-16</inkml:trace>
  <inkml:trace contextRef="#ctx0" brushRef="#br0" timeOffset="83236.2415">2251 10917 830 0,'7'6'408'0,"-3"2"30"15,-1 3-204-15,-3 3-39 16,-2 3-59-16,-1 8-15 16,-2 5-44-16,-2 11 6 15,1 2-29-15,-1 8 0 16,1-6-19-16,5-1-3 16,3-13-14-16,7-6 6 15,6-14-13-15,11-12 7 16,2-12-5-16,10-16 1 15,0-10-9-15,3-15 5 16,-3-3-10-16,2-10 0 16,-6 11-2-16,-1 5 2 15,-9 19-4-15,-4 14 0 0,-12 20 1 16,-8 15 0-16,-8 12 0 16,-5 11 2-16,-2 5 1 0,3 6 4 15,3-10-2-15,6 2-8 16,6-14-4-16,8-5-35 15,5-10-61-15,4-12-94 16,3-10-68-16,7-16-281 16,0-16 9-16</inkml:trace>
  <inkml:trace contextRef="#ctx0" brushRef="#br0" timeOffset="83602.841">3234 10375 1173 0,'45'-57'547'0,"-8"10"37"0,-17 18-325 15,-10 12-43-15,-12 17-104 16,-18 16-44-16,-10 16-55 16,-15 24-6-16,-3 10-10 15,-16 29-22-15,1 3-12 16,-9 22-10-16,8-8 2 16,-8 11 11-16,16-20 15 15,10-3 13-15,16-29 13 16,16-12 8-16,21-25-12 15,16-19 4-15,12-18-6 0,18-17-1 16,2-14-7-16,11-17 4 16,-6 1 2-16,-7-7 2 15,-18 12-4-15,-7 9-10 16,-19 17-15-16,-9 14-27 16,-6 17-17-16,-13 17-12 15,-5 8 6-15,-7 13 20 16,-1-4 22-16,4 3 17 15,11-12-23-15,13-4-67 16,13-13-47-16,16-11-311 16,8-11 18-16</inkml:trace>
  <inkml:trace contextRef="#ctx0" brushRef="#br0" timeOffset="83902.9137">3547 11059 1315 0,'46'-48'447'0,"-11"1"70"0,-16 10-364 16,-11 2-68-16,-12 12-56 15,-11 6-10-15,-10 10-26 16,-14 8 3-16,-1 10-3 16,-7 9 21-16,5 7 5 15,1 6 24-15,15 0 0 16,7 3 13-16,16-4-22 0,10 8-6 16,9-6-19-1,7 7 4-15,3-2-5 0,-3 5 13 16,-5-7 10-16,-5 8 32 15,-11-10 2-15,-8 1 11 16,-4-9-9-16,-12-4-8 16,-2-11-39-16,-10-5-7 15,0-5-16-15,-12-12-68 16,2-5-102-16,-1-12-472 16,9-1 61-16</inkml:trace>
  <inkml:trace contextRef="#ctx0" brushRef="#br0" timeOffset="84742.6789">811 12572 1044 0,'-7'2'271'0,"0"2"106"15,1-3-279-15,4-5-11 16,0 9 9-16,2-3-28 16,1 6-9-16,0 2-23 15,2 2-10-15,1-4-9 16,0 1-4-16,3-5-10 16,-1-3 3-16,0-6-2 15,1-2-1-15,0-3 3 0,-2-6 19 16,1-1 0-16,-1 1 8 15,-2 4-5-15,-3 3-6 16,-2 13-13-16,-4 8-11 16,-1 10-7-16,0 7-24 15,3 1-32-15,1-5-330 16,3-4-71-16,3-14-116 16</inkml:trace>
  <inkml:trace contextRef="#ctx0" brushRef="#br0" timeOffset="88085.0746">1694 12305 800 0,'10'-80'328'0,"2"-8"16"16,-1 17-206-16,1 6-26 15,-4 26-53-15,-6 16 1 16,-3 22-2-16,-9 27-6 15,-3 19-15-15,-7 32-7 16,0 8-4-16,-3 17-15 16,4-6 1-16,-5 11-7 0,9-19 3 15,3-4-2-15,7-20 0 16,8-11-8-16,10-29 3 16,10-16-3-16,2-20 4 15,11-21-3-15,2-12 4 16,12-13 0-16,-4 3 2 15,3 4-9-15,-10 20 7 16,-3 16-2-16,-14 22 1 16,-7 20 6-16,-9 13 9 0,-7 16-3 15,-8 2 4-15,-8 7-3 16,-1-10-4-16,-10-3-7 16,2-14 7-16,-7-7-8 15,6-14 5-15,-3-8-5 16,4-7 3-16,0-10-27 15,6-7-24-15,5-7-43 16,6-1-29-16,6-5-327 16,8 3 77-16</inkml:trace>
  <inkml:trace contextRef="#ctx0" brushRef="#br0" timeOffset="88486.5003">2396 12519 1000 0,'10'-3'305'16,"-8"7"80"-16,-9 4-282 16,-12 5 10-16,-9 7-27 15,-11 11-1-15,-5 0-16 16,-6 14-2-16,6 2-18 16,0 8-2-16,12-6-16 15,8 0-1-15,12-14-5 16,12-7-5-16,12-18-6 0,12-14-3 15,6-14-1-15,16-20-7 16,2-14 0-16,13-19-4 16,-5-1 5-16,-1-10-7 15,-12 13 7-15,-10 5-4 16,-15 21 1-16,-9 8-4 16,-9 22 5-16,-8 10-1 15,-5 18 4-15,-4 16 3 16,-2 6 0-16,-3 13-1 15,7-1 0-15,4 6-7 16,7-12 5-16,10 0-38 16,8-12-34-16,7-7-85 15,2-13-346-15,6-14 53 16</inkml:trace>
  <inkml:trace contextRef="#ctx0" brushRef="#br0" timeOffset="88718.7278">2857 12004 969 0,'7'-11'336'16,"-14"12"55"-16,-6 17-268 15,-5 20-35-15,-4 10-32 16,-8 24-27-16,-1 5-17 0,-6 16-2 16,6-5-3-16,-2 11-6 15,8-17-1-15,8 2 4 16,9-22 3-16,10-4-27 15,8-23-14-15,7-14-372 16,2-16 92-16</inkml:trace>
  <inkml:trace contextRef="#ctx0" brushRef="#br0" timeOffset="89418.9001">3145 12535 1131 0,'-4'-4'317'0,"-7"5"86"16,-1 3-319-16,-8 4-2 16,-2 5-12-16,-8 5-15 15,0 3-6-15,-7 9 8 16,4 0-8-16,-3 7-11 0,7-1 0 16,6 1 5-1,12-5-16-15,10-3-3 0,10-12-2 16,13-9-7-16,4-11-7 15,10-16-5-15,0-10-1 16,9-11-2-16,-7-5 6 16,3-10-5-16,-7 9 5 15,-4 1-8-15,-14 14 2 0,-7 10-5 16,-10 20 4-16,-10 12 1 16,-6 16 4-16,-7 17-2 15,0 9 2-15,1 10-3 16,5-7-3-16,8 0 0 15,12-18-8-15,10-12-43 16,5-15-13-16,10-16-30 16,2-12-13-16,3-12 4 15,-3-4 46-15,2-12 13 16,-5 0 30-16,0-3 8 16,-7 7 8-16,1-2-4 15,-8 12 4-15,-2 10-2 16,-3 10 10-16,-6 10-2 15,-5 12 5-15,-3 18 2 16,-5 3 6-16,-2 13-6 16,1-1 4-16,4 0-6 0,6-11-1 15,5-5-5-15,7-14 0 16,7-8-3-16,4-11 0 16,9-11-4-16,-2-8 2 15,7-12-1-15,-5-2 2 16,2-5-2-16,-8 6 5 15,2 4-2-15,-9 11 3 16,-1 8-5-16,-7 11 0 16,-5 12 7-16,-7 10 7 0,-7 14-4 15,-3 5 4-15,-2 7 1 16,2-6-7-16,5 1-52 16,4-13-44-16,6-3-342 15,6-14 53-15</inkml:trace>
  <inkml:trace contextRef="#ctx0" brushRef="#br0" timeOffset="89852.2771">4040 12524 837 0,'20'-17'289'0,"-11"7"36"15,-6 4-202-15,-6 5-54 16,-8 5-7-16,-6 6-10 15,-7 4 2-15,-1 4-12 16,-7 9-10-16,2 2 2 16,-1 8-4-16,5-1 5 15,0 6 2-15,10-5 0 16,9-1-10-16,11-12-6 16,10-10-9-16,12-12-4 15,11-14-8-15,5-12 3 16,12-10-1-16,1-7 2 0,9-7-6 15,-8 4 5-15,4-2-8 16,-16 9 8-16,-3 1-7 16,-15 12 9-16,-3 7-4 15,-12 9 4-15,-7 12 4 16,-8 14 7-16,-10 17 4 16,-6 8 7-16,-9 15 5 15,0-3-4-15,0 6-4 16,11-11-7-16,5-5-5 15,12-17-6-15,11-9-38 16,9-19-34-16,5-15-251 16,-1-9-148-16,5-13-70 15</inkml:trace>
  <inkml:trace contextRef="#ctx0" brushRef="#br0" timeOffset="90718.306">4561 12124 916 0,'7'-38'508'0,"-7"26"-32"15,0 12-184-15,0 9-178 16,-1 18-45-16,-3 6-60 16,2 12-59-16,-1 1-25 15,3 11-63-15,0-11-23 16,3 3-57-16,1-5 52 0,-1 1 27 16,-3-10 69-16,-2-1 59 15,-3-7 76-15,-1-1 21 16,-1-6 13-16,-2 5 3 15,2-4-18-15,-2 6 3 16,2-2-11-16,1 2-5 16,4-6-12-16,4 1-11 15,6-8-18-15,6-9-17 16,5-6-4-16,11-13-7 16,2-10 4-16,12-13-8 15,2-4 6-15,2-5-9 16,-7 7 11-16,-6 3-11 15,-12 14 11-15,-5 9-5 16,-8 9 3-16,-4 10-9 16,-3 9 9-16,-7 14-12 15,-3 2 4-15,-1 8 0 0,3-2 4 16,6 0-17-16,9-12-15 16,10-4-39-16,7-12-6 15,10-11-18-15,1-10 14 16,10-8 25-16,1-7 35 15,7-8 11-15,-6 1 29 16,-1-3 20-16,-8 6 4 16,-8 1 5-16,-12 7 7 15,-6 10-13-15,-10 7-1 0,-8 9 23 16,-6 6 13-16,-12 9-6 16,-9 5 7-16,-11 12 15 15,-3 0-15-15,-7 9-5 16,10-3 2-16,6 1-12 15,14-9-31-15,13-4-16 16,15-13-12-16,10-5-8 16,8-11 7-16,11-10-6 15,4-6 1-15,6-10-1 16,-8-5-1-16,3-8 1 16,-8 1 5-16,0-6 2 15,-6 3-4-15,0 0 5 16,-5 10-3-16,-1 9-3 15,-7 14-1-15,-3 20 8 0,-4 15 0 16,-8 30 0-16,-6 11 5 16,-7 25-2-16,-5 4-4 15,-13 21-2-15,1-12 3 16,-9 8-2-16,-3-19 5 16,-10-2 1-16,5-25 24 15,-9-7 1-15,2-23 6 16,-6-14-6-16,9-18 2 15,-2-28-43-15,2-18-27 16,-21-34-567-16,2-10 163 0</inkml:trace>
  <inkml:trace contextRef="#ctx0" brushRef="#br0" timeOffset="91295.0059">6281 12450 1028 0,'-13'-17'281'0,"3"3"89"16,1 8-286-16,0 7-6 16,1 8-4-16,-9 14-9 15,2 8-13-15,-5 12-9 16,4 2-19-16,-3 10-15 16,10-7 0-16,1-3-11 0,7-12-4 15,5-8-56-15,7-14-38 16,1-9-326-16,0-9 44 15</inkml:trace>
  <inkml:trace contextRef="#ctx0" brushRef="#br0" timeOffset="91651.5251">6257 12513 1035 0,'2'20'308'0,"1"3"91"15,3 1-278-15,4 1 8 16,4-3-16-16,6-2-10 15,6-6-20-15,11-13-22 16,3-10-27-16,12-14-14 16,3-8-11-16,10-13-7 15,-10 0 0-15,-1-2 4 16,-16 10 1-16,-10 1 4 16,-20 16-1-16,-17 4 2 15,-12 10-1-15,-18 12-1 16,-8 8 0-16,-8 15-2 15,3 7-1-15,-3 14-6 16,16 1 5-16,4 5-9 16,15-6 6-16,10 0-4 15,14-13 2-15,14-5-6 0,13-13 5 16,20-12 5-16,11-13-5 16,17-11-99-16,-3-8-4 15,9-4-399-15,-13-1 27 16</inkml:trace>
  <inkml:trace contextRef="#ctx0" brushRef="#br0" timeOffset="91954.3806">7233 12367 598 0,'-34'-11'457'0,"-13"2"-84"16,-5 5-59-16,-8 5-213 16,10 5-21-16,3 9 7 15,11 4 10-15,7 9 20 16,12 1-21-16,9 10-17 15,7-1-23-15,9 9-27 16,5-5-18-16,7 6-10 16,1-8-1-16,1 7-1 15,-6-11 4-15,-2 5-3 16,-9-8 4-16,-7 1 3 16,-6-10 0-16,-7-6-1 15,-2-6 0-15,-5-12-3 16,1-11 2-16,2-13-65 15,5-5-42-15,5-11 197 16,6 2-601-16,15 0 220 0</inkml:trace>
  <inkml:trace contextRef="#ctx0" brushRef="#br0" timeOffset="92387.878">7327 12600 938 0,'30'10'379'16,"-3"-3"47"-16,9-7-215 15,-2-7-69-15,4-6-31 16,-8-4-40-16,0-7-25 16,-11 1-20-16,-7-5-11 15,-13 4 0-15,-14 1 6 16,-13 9 1-16,-12 7-3 16,-2 12-1-16,-7 12-5 15,6 10-6-15,1 13-5 16,9 3 2-16,2 7-6 15,11-6 4-15,11 0-5 16,9-12 6-16,13-5-9 16,11-15 12-16,12-8-7 15,4-11 4-15,13-12-1 16,0-6 0-16,14-8-6 16,-8-2 8-16,2-3-6 15,-12 5 6-15,0-1-4 0,-17 9 1 16,-3 5 0-16,-12 8 1 15,-4 9-11-15,-9 10 8 16,-6 15 2-16,-7 8-3 16,-5 15 2-16,-2 0 7 15,1 5-5-15,3-8-17 16,7 2-60-16,6-13-32 16,7-8 423-16,-1-11-814 15,6-9 397-15</inkml:trace>
  <inkml:trace contextRef="#ctx0" brushRef="#br0" timeOffset="93085.0146">7925 12596 881 0,'4'-9'361'0,"0"4"37"16,3 2-222-16,6-1-23 16,4-1-37-16,13-3-1 15,1-6-18-15,12-1-20 16,-3-4-23-16,2-1-23 15,-9 0-22-15,-2 5-12 16,-11 4 5-16,-4 4-1 16,-9 7 1-16,-6 8 2 15,-7 2-3-15,-3 6 3 0,-4 5 2 16,0 7-3-16,-1-1 3 16,0 8-3-16,2 1-3 15,4 4-3-15,6-7 7 16,7 1-8-16,4-11 7 15,8-8-4-15,4-9 2 16,7-10-7-16,0-7 7 16,8-7-2-16,-4-1 0 15,4-7 0-15,-5 6 7 0,3-2-6 16,-9 6 0-16,3 3-1 16,-9 5 2-16,1 1-8 15,-6 6 8-15,0 1-1 16,-3 2 1-16,4 3-1 15,-2-2 3-15,2-1-3 16,2 0-1-16,6-5 2 16,0-4-1-16,7-5-2 15,1-4 4-15,6-7 1 16,-7-1 3-16,7 1 0 16,-7 5 8-16,3-2-7 15,-8 9 1-15,2 2-5 16,-12 1 5-16,-3 2-4 15,-10 5 7-15,-6-2 3 16,-9 1 4-16,-7-1-1 16,-3-1 0-16,-4 3-3 0,0 2-3 15,-4 12-6-15,3 9-2 16,-2 17 39-16,3 8 13 16,-6 20 15-16,8-1 15 15,5 4-3-15,12-16-33 16,16-5-18-16,14-24-17 15,20-16-7-15,7-18-26 0,17-19-125 16,-1-5-473-16,20-10 92 16</inkml:trace>
  <inkml:trace contextRef="#ctx0" brushRef="#br0" timeOffset="93742.0321">9716 12559 719 0,'10'-54'356'0,"-5"14"-5"16,-4 16-152-16,-5 14-58 15,-4 15-35-15,-5 12-5 16,0 6-9-16,-6 14-18 0,1 0-31 15,2 9-16-15,2-3-13 16,3 5-13-16,6-5 4 16,2 2-30-16,6-12-27 15,7-4-74-15,0-16-30 16,5-12-291-16,3-14 38 16</inkml:trace>
  <inkml:trace contextRef="#ctx0" brushRef="#br0" timeOffset="94085.5221">9751 12609 599 0,'1'8'413'0,"5"2"-51"15,2-2-89-15,8-1-136 16,4-5-34-16,9-7 6 16,2-3-19-16,10-8-4 15,3-5-28-15,6-6-17 16,-7 1-20-16,-2-5-11 15,-14 4 0-15,-9 2-3 16,-10 6 0-16,-14 3 17 16,-9 7 13-16,-16 7-2 15,-7 6-1-15,-11 13-1 16,2 7-18-16,1 14-10 0,12 4-2 16,4 9 1-16,15-5-3 15,9 6-3-15,9-11 3 16,19-6 1-16,11-11-1 15,16-7 2-15,7-14 7 16,12-9-73-16,-5-8-39 16,5-5-403-16,-14-1 52 0</inkml:trace>
  <inkml:trace contextRef="#ctx0" brushRef="#br0" timeOffset="94484.8473">10570 12516 918 0,'6'-11'366'0,"-10"1"42"15,-4 4-230-15,-7 7-17 16,-7 4-49-16,-12 4-21 16,-1 5-26-16,-9 8-21 15,2 2-17-15,-5 15-5 16,11 3 3-16,0 10 8 16,12-4-2-16,12 0-9 15,12-15 0-15,15-8-7 16,13-16-11-16,12-15-3 15,3-11 2-15,9-15-2 16,-5-5 2-16,2-10-3 16,-12 3 3-16,-3 1-2 0,-11 12 3 15,-9 14-6-15,-12 18 4 16,-9 22-2-16,-8 15 6 16,-8 19-6-16,-4 4 6 15,-4 12-4-15,5-4 2 16,0 5-3-16,8-9 2 15,1 3-2-15,10-14-4 0,3-8-98 16,9-17-48-16,5-13-368 16,6-19 9-16</inkml:trace>
  <inkml:trace contextRef="#ctx0" brushRef="#br0" timeOffset="95017.8898">10925 12442 985 0,'-5'2'311'0,"-11"14"57"16,-2 8-269-16,-6 13-8 15,0 3-26-15,0 6 5 16,7-4-1-16,3 3 5 16,8-10-8-16,8-3-2 15,7-10-10-15,11-10-12 16,8-11-14-16,12-11-11 0,8-7-10 15,2-10-7-15,-7-1 1 16,-3-8 0-16,-10 7 1 16,-6-2-4-16,-9 8 9 15,-5 2-2-15,-7 10 0 16,-4 6 0-16,-2 9 6 16,-6 8-9-16,-1 9 3 15,0 11-3-15,-2 2-2 0,3 6-3 16,3-5 4-16,6-2-1 15,6-9 3-15,10-9-4 16,4-10 3-16,10-12-4 16,2-11-2-16,12-14-1 15,-1-3 4-15,10-9-2 16,-5 1 3-16,4-2-1 16,-8 11 3-16,-5 3-4 15,-13 10 6-15,-4 10-4 16,-9 14 4-16,-8 9-6 15,-5 10 8-15,-10 12-8 16,-1 2 6-16,-3 7-4 16,-1-5 6-16,2 2-7 15,8-12 6-15,2-2-56 0,6-16-41 16,6-9 318-16,1-11-716 16,9-13 300-16</inkml:trace>
  <inkml:trace contextRef="#ctx0" brushRef="#br0" timeOffset="95145.5133">11725 12118 778 0,'10'-28'436'15,"-5"17"-50"-15,-5 12-167 0,1 9-127 16,-1 6-66-16,4 8-40 16,3 0-39-16,3 10-337 15,4-3 76-15</inkml:trace>
  <inkml:trace contextRef="#ctx0" brushRef="#br0" timeOffset="95351.0964">11965 12386 985 0,'-7'4'370'0,"-3"3"35"16,-4 1-255-16,0 11-61 16,0 5-24-16,-2 10-13 15,-1 4-10-15,0 9-1 16,7-4-12-16,4 2-14 15,7-8-10-15,8-6-3 16,2-14-19-16,4-7 367 16,-2-9-799-16,-1-9 370 15</inkml:trace>
  <inkml:trace contextRef="#ctx0" brushRef="#br0" timeOffset="96984.0287">12102 12526 665 0,'13'-10'474'0,"2"1"-68"16,9-6-38-16,5-1-227 0,6-3-9 16,0 1-44-16,5-2-10 15,-5 4-35-15,-2 1-22 16,-6 3-14-16,-3 4-2 16,-9 5 0-16,-5 3 3 15,-10 2 9-15,-8 2 5 16,-8 3 1-16,-10 5 1 15,-3 2-5-15,-6 6-6 16,3 6-8-16,0 8 1 16,6 2-2-16,5 9-1 15,9-6-2-15,7-1 0 16,9-8 1-16,10-8-3 16,8-11 3-16,12-10-2 15,5-10-1-15,9-9-2 16,-1-6 7-16,1-7-1 15,-6-1 1-15,-2-4 0 0,-10 4 3 16,0 0-6-16,-8 11-2 16,-4 4 1-16,-8 12 5 15,-5 9 0-15,-6 9 7 16,-6 10 2-16,-3 6-4 16,-4 7-3-16,0-5 1 15,3 1-6-15,4-7-6 16,6-2 7-16,5-6 1 15,7-2-9-15,3-7 4 0,5-4 3 16,2-6 0-16,8-10-2 16,0-5 2-16,5-9-3 15,-3-2 0-15,6-2 2 16,-7 2-2-16,0 2 2 16,-6 8 1-16,-3 3 0 15,-7 6-6-15,-4 6 3 16,-5 5 1-16,-5 7-1 15,-7 6 3-15,-6 7 0 16,-2 2 0-16,-3 9 1 16,-1-3 0-16,3 5-2 15,6-3 0-15,8-4 0 16,6-7-3-16,12-7 1 16,6-12 3-16,11-10 0 0,-2-8-2 15,7-9 0-15,-5-4-1 16,5-5-2-16,-6 4 5 15,1 2-1-15,-8 5 1 16,-2 6-2-16,-9 9 1 16,-5 8-4-16,-8 6 3 15,-5 8 3-15,-3 4 0 16,-2 7-2-16,1-1-2 16,4 3-35-16,5-2-31 15,5-1-61-15,8-2-29 0,12-4-40 16,3-5 22-16,13-4 23 15,-1-8 63-15,4-5 28 16,-9-7 46-16,2-5 25 16,-9-5 21-16,5-6 28 15,-5-1 22-15,7-5 41 16,-2 2 8-16,2-3 9 16,-6 10-25-16,-2 0-16 15,-10 8-44-15,-4 2-24 16,-9 4-16-16,-10 0 0 15,-8 4 4-15,-11 4-2 16,-6 3 2-16,-11 10-10 16,-3 6 12-16,-6 13 19 15,5 6 5-15,-1 11 1 0,11-1 5 16,8 6-17-16,16-8-22 16,15-5-6-16,12-13-4 15,17-11-1-15,3-13-2 16,12-14-1-16,-4-8 1 15,6-11 5-15,-5-1-2 16,5-8 1-16,-12 5 0 16,2-2 2-16,-8 11-4 15,-5 3 0-15,-10 11 2 16,-6 7-4-16,-8 10 3 0,-6 3 0 16,-5 5 2-16,-3 3-2 15,3 2 4-15,0 1-4 16,2-2 0-16,10 0 0 15,2-2-2-15,5-1 0 16,4-5 4-16,7-3 2 16,-1-5-2-16,4-6-3 15,-4-6 3-15,3-1-6 16,-6-2 1-16,2-1 0 16,-6 4 4-16,0 2-1 15,-6 5 1-15,-1 1-6 16,-5 10 2-16,-3 7 3 15,-3 3 0-15,0 9-3 16,-1-1 5-16,2 2 1 16,4-7-5-16,6-1 1 0,4-11-2 15,12-9 1-15,5-11 2 16,11-12-2-16,3-8-1 16,11-12 5-16,-2-3 2 15,8-23-8-15,1 0 4 16,12-25 0-16,-4 2-2 15,13-18-1-15,-8 16 4 0,-5 3-1 16,-18 29-3 0,-12 16 4-16,-26 31 14 0,-17 23 20 15,-13 20 9-15,-15 24 3 16,-8 10-4-16,-10 25-10 16,3-3-19-16,1 13-16 15,15-11 2-15,8 5-1 16,15-19-4-16,8 2-33 15,8-19-23-15,4-6-42 16,1-18-65-16,1-16-95 16,-5-17-321-16,-4-12 49 15</inkml:trace>
  <inkml:trace contextRef="#ctx0" brushRef="#br0" timeOffset="97153.0574">14384 12285 1316 0,'-6'11'469'15,"0"4"61"-15,16 0-356 16,18-2 3-16,11-4-50 16,25-3-15-16,7-7-17 15,24-7-24-15,-3-2-41 16,4-9-104-16,-16 6-545 16,-8-10 150-16</inkml:trace>
  <inkml:trace contextRef="#ctx0" brushRef="#br0" timeOffset="98253.7711">662 14169 858 0,'2'-8'287'16,"1"1"50"-16,-2 1-230 16,-1 4-34-16,-4 3-30 15,0 3-7-15,-2 5-16 16,-3 1-10-16,1 3-2 16,0 2-5-16,1 0 3 15,3 1 1-15,5-4 3 16,7-4-4-16,6-6 1 15,6-10 0-15,1-7-5 0,-1-7-2 16,-3 2 0-16,-8 2 8 16,-7 6-5-16,-7 5 2 15,-1 7 1-15,-4-1 19 16,3 2 203-16,7 0-597 16,6-2 285-16</inkml:trace>
  <inkml:trace contextRef="#ctx0" brushRef="#br0" timeOffset="100799.6479">1674 13883 1021 0,'20'-74'317'0,"-4"8"86"16,-6 32-280-16,-8 22 1 15,-8 26-26-15,-10 30-5 16,-6 14-31-16,-6 22-9 15,2 2-35-15,-6 10-8 16,8-13-8-16,5-1 1 0,7-23-3 16,10-5 2-16,9-23 0 15,12-15 0-15,6-18-4 16,8-17 4-16,4-10-2 16,10-13 4-16,-4 2-1 15,3 4 4-15,-8 14-4 16,-2 9 4-16,-12 14-5 15,-7 13 4-15,-10 11 1 0,-7 14 6 16,-8 8-3-16,-8 14 5 16,-6-6-6-16,-5 4 0 15,1-14-6-15,-10-5 2 16,7-15-4-16,-5-6 3 16,3-11-3-16,-2-4-5 15,7-6-4-15,-1-4-84 16,11-1-32-16,4-6-365 15,10 2 33-15</inkml:trace>
  <inkml:trace contextRef="#ctx0" brushRef="#br0" timeOffset="101201.9632">2389 14094 1086 0,'25'-14'336'16,"-16"7"109"-16,-15 9-300 15,-10 9-7-15,-7 3-20 16,-13 7-18-16,-2 3-40 16,-8 9-5-16,4 0-24 15,-1 12-6-15,10-3-11 16,4 5-2-16,11-10-8 16,10-5-2-16,10-16-1 0,12-9-3 15,7-16-1-15,14-16 2 16,5-11 0-16,8-14 1 15,-2 0 2-15,3-4 0 16,-13 12-2-16,-6 6 1 16,-11 16 0-16,-11 9-4 15,-10 13 0-15,-10 16 0 16,-4 8 1-16,-7 15 3 16,2 0-3-16,-2 14-3 15,5-5 0-15,4 3-115 16,9-10-49-16,10-10-341 15,10-14-10-15</inkml:trace>
  <inkml:trace contextRef="#ctx0" brushRef="#br0" timeOffset="101401.3539">2753 13703 1026 0,'18'-65'400'15,"-9"15"69"-15,-7 29-270 16,-6 26-13-16,-8 25-56 15,-11 27-34-15,-2 14-44 16,-8 21-21-16,2-5-18 16,0 11-14-16,6-15-3 15,4 4-57-15,7-18-37 0,7-4-48 16,11-22-26-16,10-12 283 16,7-20-569-16,14-22 304 15</inkml:trace>
  <inkml:trace contextRef="#ctx0" brushRef="#br0" timeOffset="102100.2274">3029 14058 454 0,'25'-22'528'0,"-6"6"-125"15,-10 9-259-15,-9 9 301 16,-6 6-338-16,-11 9-7 16,-6 1-35-16,-12 9 4 15,1-3-20-15,-10 9 4 16,2-2-10-16,-3 12 1 15,11-3-17-15,2 9-5 16,13-11-11-16,12-4-4 16,13-14-5-16,15-13 1 15,10-15-4-15,10-17 0 0,1-8 1 16,7-9 3-16,-7-2-3 16,-1-7 2-16,-8 10-4 15,-6-2 3-15,-11 9 0 16,-5 13 0-16,-11 11-2 15,-7 15 3-15,-7 13-4 16,-5 16-2-16,0 4-1 0,-1 11-1 16,7-2 2-16,5 4 1 15,6-10-1-15,9-5-5 16,8-15-1-16,10-8-13 16,1-14-5-16,6-12-26 15,1-6 2-15,2-11-5 16,-7-3 11-16,3-8 9 15,-7 2 25-15,1-5 4 16,-6 6 9-16,2-3 0 16,-5 14-1-16,-3 8 2 15,-6 14 7-15,-4 10 0 16,-4 9 2-16,-7 9 5 16,0 4-1-16,-4 11-2 15,1-1-3-15,-2 10 0 16,8-3-3-16,5 0 0 15,10-13-3-15,5-4 0 0,3-14-3 16,6-9 1-16,1-10 2 16,2-10-1-16,1-6-1 15,3-8 1-15,-3-1 0 16,2-7-1-16,-5 8 4 16,0 0-4-16,-7 9 1 15,-3 8-1-15,-10 12-2 16,-5 13 0-16,-5 7 1 15,-7 12-6-15,-1 3-4 0,-3 6-31 16,4-5-31-16,1-1-54 16,5-8-21-16,6-6-319 15,7-5 74-15</inkml:trace>
  <inkml:trace contextRef="#ctx0" brushRef="#br0" timeOffset="102535.4888">3988 14190 1069 0,'42'-33'391'16,"-9"8"47"-16,-3-1-281 16,-9 12-58-16,-6 4-8 15,-9 8-23-15,-13 5 14 16,-7 8-5-16,-12 7-8 16,-5 5-23-16,-8 11-27 15,1 0-17-15,-1 10-2 0,7-2-1 16,6-1 2-16,11-10 0 15,11-2-4-15,9-16-2 16,14-4-1-16,4-12 3 16,14-7-4-16,3-8 1 15,13-12 5-15,-3-1 1 16,5-4-6-16,-7 5 6 16,2 1 3-16,-13 10-2 0,-5-1 0 15,-9 8 5-15,-3-1-2 16,-10 8 1-16,-4 9 3 15,-5 7-1-15,-5 10 1 16,-5 4-1-16,0 6 5 16,1-2-10-16,-1 4 2 15,4-9-6-15,3-1-5 16,2-8-16-16,6-8-61 16,2-11-38-16,7-13-59 15,-2-11 482-15,7-14-811 16,-1-7 438-16</inkml:trace>
  <inkml:trace contextRef="#ctx0" brushRef="#br0" timeOffset="102667.885">4507 13779 1050 0,'1'-31'442'0,"-4"11"29"0,-2 16-289 16,-2 13-47-16,1 8-78 16,2 13-37-16,1 4-71 15,8 5-81-15,4-3-27 16,11 3-310-16,1-9 18 15</inkml:trace>
  <inkml:trace contextRef="#ctx0" brushRef="#br0" timeOffset="103399.7133">4622 14057 746 0,'17'15'409'0,"-6"-7"12"15,-2 0-131-15,-4 0-118 0,-3 4-23 16,-3 0-52-16,-1 9-34 16,-4 3-32-16,-1 9-4 15,-2 1-15-15,2 4-3 16,3-3-4-16,8-8 2 15,5-8-5-15,9-11 0 16,5-13 2-16,10-10-4 16,-1-7-2-16,6-8 2 15,-6-1 2-15,3-2-4 16,-9 6 5-16,2 3 3 16,-8 7-3-16,-1 7-8 15,-7 6-8-15,-1 12-37 16,-7 4-34-16,-1 7-38 15,0 1 1-15,6 1 3 16,1-8 32-16,11-2 17 0,5-8 42 16,11-6 1-16,3-5 8 15,8-6 11-15,-3-1 20 16,6-2 5-16,-9 3 12 16,1-1 20-16,-12 4 10 15,-1 3 20-15,-12 5-4 16,-4 4 1-16,-8 3-20 15,-7 7 1-15,-9 2-18 16,-11 6 17-16,-6 1-2 16,-11 6 5-16,-1-2-11 0,-4 2 1 15,11-4-20-15,4-4-8 16,16-6-11-16,12-7-7 16,12-8-10-16,9-5 2 15,5-3 2-15,5-4 2 16,-1-2 4-16,3-3-5 15,-1-1 6-15,4-3 5 16,-5 2 3-16,3 2 20 16,-8 8 13-16,1 9 7 15,-10 14 5-15,-5 14 8 16,-8 13-18-16,-4 19-8 16,-4-2-13-16,-8 16-11 15,-3 1-16-15,-9 12-2 0,-6-3 1 16,-14 12 1-16,0-11 0 15,-11 2 29-15,2-17 9 16,-8-9 14-16,8-21 4 16,-6-14 0-16,9-22-29 15,1-21-38-15,7-17-59 16,1-34-408-16,-1-15-181 16,-14-24-116-16</inkml:trace>
  <inkml:trace contextRef="#ctx0" brushRef="#br0" timeOffset="103882.8959">6418 14141 1185 0,'0'-15'341'15,"-1"13"88"-15,-2 17-302 16,-3 11-31-16,-6 22 0 15,-4 6-23-15,-4 16-7 16,-1-5-29-16,0 10-19 16,3-14-18-16,5 2-5 15,6-14-40-15,2-10-87 16,5-19 457-16,6-16-816 16,1-19 341-16</inkml:trace>
  <inkml:trace contextRef="#ctx0" brushRef="#br0" timeOffset="104150.0239">6295 14253 967 0,'2'-35'333'0,"4"-2"88"15,13-9-195-15,6 4-14 16,13-7 21-16,1 14-44 16,8 7-31-16,-5 17-74 15,-2 14-23-15,-11 16-44 16,-9 16-11-16,-13 8-2 15,-13 10-3-15,-10-3-2 16,-12 6-1-16,-3-10-2 16,-8-1-4-16,2-13-2 15,-1-4-37-15,8-14-17 0,2-11-65 16,13-8-38-16,8-10-58 16,12-8-287-16,13-8-5 15,8 0-95-15</inkml:trace>
  <inkml:trace contextRef="#ctx0" brushRef="#br0" timeOffset="104515.9871">6995 14005 891 0,'32'-22'396'16,"-16"13"26"-16,-9 0-175 16,-7 6-113-16,-9 6 8 15,-7 0-41-15,-13 2-3 16,-2 5-19-16,-11 6-10 0,2 3-18 15,-4 14 0-15,10 3-12 16,1 12 7-16,15-2-3 16,7 4 0-16,13-10-13 15,15-5-5-15,9-18-13 16,16-12-6-16,5-14-7 16,13-16 2-16,-6-6 3 15,3-9-6-15,-12 3 2 16,-8-8 4-16,-18 6-6 0,-10-5-4 15,-11 11 4-15,-14 3-6 16,-7 14-8-16,-12 16-28 16,-1 16-14-16,-4 15-91 15,9 6-39-15,4 6-120 16,8-4-234-16,17-4 19 16</inkml:trace>
  <inkml:trace contextRef="#ctx0" brushRef="#br0" timeOffset="104952.1446">7372 14067 1180 0,'15'-29'437'0,"-3"8"39"16,-5 7-336-16,-5 10-18 16,-7 15-68-16,-7 13-18 15,-1 4-7-15,-4 11-5 0,2-2-15 16,2-2-8-1,5-6 4-15,6-1-8 0,6-10 0 16,6-3 1-16,4-7 3 16,8-5-4-16,2-8 6 15,10-6 1-15,0-7 0 16,5-6-3-16,-4 0 7 16,-2-3-1-16,-7 5 2 0,-4 3 1 15,-9 7-1-15,-2 10-8 16,-9 8-2-16,-4 10 0 15,-5 7-2-15,-2 8 4 16,-2-2-1-16,6 4 0 16,2-5 1-16,9-4-1 15,7-11-2-15,5-9 0 16,4-9 1-16,8-13-1 16,0-5 5-16,7-5-3 15,-3 0-1-15,6-3 5 16,-6 4-4-16,3 0-2 15,-5 6-1-15,3 0-81 16,-5 5-51-16,-2 4-376 16,-10 12 28-16</inkml:trace>
  <inkml:trace contextRef="#ctx0" brushRef="#br0" timeOffset="105400.3137">8193 14178 811 0,'30'-6'340'0,"-2"-5"27"15,5-7-169-15,-3 0-76 16,3-6 8-16,-6 1-38 16,-2 0-1-16,-8 4-18 0,-5 1-1 15,-10 6-21-15,-7 5 13 16,-11 6-12-16,-11 3-3 16,-6 8-11-16,-7 6 10 15,-3 3-8-15,2 11 3 16,10 3-8-16,1 6-6 15,11-5-17-15,8 2-6 16,10-7-5-16,10-5-1 16,5-11-3-16,15-6 0 15,5-14-1-15,15-9 0 16,-2-8 1-16,12-10 5 16,-6-2 0-16,3-3-5 15,-12 7 3-15,0 0 3 16,-12 9-4-16,-2 3 3 15,-9 11 4-15,-3 4-4 16,-7 10 2-16,-4 10-3 16,-9 9 2-16,-5 11-1 0,-2 1 3 15,-3 8-5-15,-1-6-4 16,1 0-30-16,7-9-48 16,-4-6-86-16,5-10-44 15,2-10-338-15,2-7 42 16</inkml:trace>
  <inkml:trace contextRef="#ctx0" brushRef="#br0" timeOffset="105524.0334">8729 14138 1172 0,'11'-8'502'0,"10"-4"23"16,4 0-324-16,6-1-36 16,2-1-102-16,8-1-121 15,3 3-467-15,23-12 106 16</inkml:trace>
  <inkml:trace contextRef="#ctx0" brushRef="#br0" timeOffset="106366.1875">9540 14079 930 0,'4'-29'388'15,"-3"5"30"-15,5 0-213 16,1 12-98-16,-4 9 2 16,-4 10-24-16,-6 13 4 15,-5 10-6-15,-5 11-2 16,0 2-25-16,1 8-15 16,3-11-23-16,10 0-5 15,7-14-8-15,14-9-2 16,6-15-1-16,14-12 0 0,2-10 2 15,10-13-2-15,-4-2 1 16,3-7-4-16,-7 6 2 16,-2 0-1-16,-11 9 3 15,-7 9-4-15,-11 8 6 16,-5 10-3-16,-10 12 1 16,-7 7 0-16,-4 6 0 0,-3 8 0 15,-1-2 2-15,1 4 3 16,6-6-6-16,5-1 2 15,10-9-1-15,6-6 0 16,8-11-10-16,12-10 5 16,6-11 1-16,11-12-2 15,3-6-1-15,8-11 8 16,-6 3-2-16,1 1-2 16,-16 12 4-16,-8 8-5 15,-12 16 4-15,-13 13-2 16,-13 12 2-16,-7 14-2 15,-7 6 0-15,-4 7-4 16,4-3 1-16,3-2-44 16,8-7-45-16,9-5-63 15,8-11-43-15,10-8-338 0,9-8 77 16</inkml:trace>
  <inkml:trace contextRef="#ctx0" brushRef="#br0" timeOffset="107299.0211">10616 14064 910 0,'22'-16'349'16,"-9"4"73"-16,-15 9-227 16,-10 5-32-16,-7 7-32 0,-8 6-6 15,-5 1-48-15,-8 5-10 16,3-1-19-16,-7 4-6 16,8 0-15-16,-3 4-4 15,15-2-6-15,6 0-4 16,12-6-5-16,10-5-4 15,12-7-1-15,11-11-2 16,9-5-2-16,9-10 6 16,-1-4 1-16,8-11-5 15,-10 0 3-15,1-5-3 16,-11 6 0-16,-2-2-1 16,-14 12 5-16,-5 6-7 15,-9 10 5-15,-8 9-6 16,-5 9 4-16,-6 10-2 15,-2 6 2-15,-2 8-3 16,4-1 0-16,2 5 0 16,6-8-6-16,5-1-2 0,9-10 3 15,10-5 1-15,5-10-4 16,10-11 1-16,2-9 4 16,7-8 0-16,-1-4 1 15,5-10-2-15,-6 3 6 16,-2-2 0-16,-5 8 2 15,-4 4-3-15,-9 12 6 0,-8 9-9 16,-8 7-1-16,-10 12-6 16,-4 8 1-16,-7 6-7 15,-1 1 10-15,-1 5 1 16,7-8 6-16,5-1-4 16,10-8 2-16,9-6-15 15,9-9-1-15,16-10-14 16,2-6 7-16,12-13 1 15,3-4 9-15,10-17 4 16,1-5 10-16,23-18 16 16,1-4 19-16,19-21 28 15,-3 5 25-15,8-11 38 16,-19 14-2-16,-2 3-1 16,-27 24-25-16,-13 9-21 15,-21 20-32-15,-18 16-15 16,-19 14-22-16,-23 16 2 15,-12 14-12-15,-22 22-11 0,-4 5-9 16,-12 16-25-16,12-1-12 16,-4 14 3-16,19-10 4 15,5 6 7-15,20-16 23 16,8-1 13-16,19-18 4 16,13-9-2-16,10-14 3 15,10-12 5-15,2-11-4 0,8-13 1 16,-5-6 6-1,0-10-2-15,-8 2-8 0,-5-2 4 16,-11 8-8-16,-9 7-6 16,-10 10-10-16,-12 12-2 15,-3 9-3-15,-8 7 3 16,4 2 6-16,3 2-18 16,12-6-25-16,2-1-63 15,13-7-18-15,7-5-51 16,6-8-302-16,8-5 108 15</inkml:trace>
  <inkml:trace contextRef="#ctx0" brushRef="#br0" timeOffset="108019.4352">12457 13958 1312 0,'1'2'582'0,"6"-2"54"15,5 0-343-15,8 0-44 16,5 0-105-16,12-1-57 16,3 1-54-16,13-1-144 15,-1-2-562-15,-1-14 144 16</inkml:trace>
  <inkml:trace contextRef="#ctx0" brushRef="#br0" timeOffset="110916.9027">11703 14140 860 0,'-11'-4'299'0,"-1"3"66"16,5 1-235-16,3 3 7 15,1 2-36-15,2 3 12 16,2 3-25-16,4 2 17 15,2 2-10-15,5-1 3 16,8-2-26-16,8-6-1 16,5-6-29-16,11-11-13 15,-1-6-9-15,2-8-2 16,-9-2-9-16,-7-4-2 16,-13 3-6-16,-10 3-2 15,-15 5 2-15,-14 4 1 0,-8 11-1 16,-14 8 4-16,-6 10 1 15,-3 12 0-15,7 6-3 16,1 8 6-16,14-3-6 16,12 3 0-16,15-9-1 15,15-3-4-15,13-10-3 16,20-7 3-16,7-10 6 16,17-11-136-16,-1-4-403 15,10-6 96-15</inkml:trace>
  <inkml:trace contextRef="#ctx0" brushRef="#br0" timeOffset="111215.3171">12478 13557 971 0,'-6'-11'391'0,"0"5"70"16,2 4-211-16,0 9-50 15,-3 7-34-15,-5 12-18 16,-6 10-52-16,-7 15-38 16,-4 1-33-16,-7 13 0 0,3-6-10 15,-6 10-6-15,3-4 6 16,0 5-9-16,7-9-6 15,4 3-11-15,10-16-5 16,5-9-73-16,7-11-69 16,6-16-30-16,3-14-368 15,6-13 49-15</inkml:trace>
  <inkml:trace contextRef="#ctx0" brushRef="#br0" timeOffset="111406.0182">12139 14010 971 0,'-10'-5'511'16,"0"5"10"-16,7 4-167 16,9 1-124-16,7 2-6 15,10 0-75-15,16-3-19 16,3-3-48-16,18-7-25 16,1-6-34-16,11-6-12 15,-5 0-66-15,3-8-598 16,-16-7 180-16</inkml:trace>
  <inkml:trace contextRef="#ctx0" brushRef="#br0" timeOffset="116261.5145">750 15959 989 0,'-15'7'282'16,"1"-2"91"-16,-2-1-251 15,2 1-50-15,-2 0 6 16,3 1-26-16,-1 4-12 16,4 1-15-16,2 1 7 15,2-2 4-15,3 2 15 16,1-3-7-16,5-2 12 16,1-3-14-16,6-4-10 15,1-3-15-15,3-11 1 16,0-2-13-16,-3-6-4 15,-3 2 5-15,-5-1 1 16,-7 9-4-16,-7 6 11 16,-5 10 3-16,-2 8 0 0,3 8-1 15,4 4-1-15,7-1-12 16,11-4-68-16,9-12 93 16,15-11-524-16,4-10 143 15</inkml:trace>
  <inkml:trace contextRef="#ctx0" brushRef="#br0" timeOffset="116817.0083">1499 16018 1150 0,'10'-24'379'0,"-4"12"76"15,-6 15-301-15,-3 12-33 16,-1 6-45-16,-5 13-3 16,3 2-29-16,-2 7-21 15,4-2-14-15,-4 5-5 16,3-7-8-16,-2-4-60 15,5-10-46-15,2-15-389 16,3-19 60-16</inkml:trace>
  <inkml:trace contextRef="#ctx0" brushRef="#br0" timeOffset="116962.2321">1605 15481 1181 0,'-7'-19'418'0,"-9"16"49"0,-1 14-336 15,-2 15-42-15,5 9-64 16,5 14-90-16,6-1 115 16,13 11-517-16,6-6 154 15</inkml:trace>
  <inkml:trace contextRef="#ctx0" brushRef="#br0" timeOffset="117514.3035">1794 15872 1084 0,'-3'3'380'0,"-9"11"72"16,-2 4-293-16,-2 10-40 16,1 2-38-16,0 6-25 15,6-2-29-15,0 2-4 16,7-6-10-16,5 1-2 16,5-4-4-16,4-4-1 15,4-10-3-15,8-7 5 16,0-10 0-16,8-16 1 15,1-6-2-15,6-14 1 16,-6 0-4-16,4-4 1 16,-8 7-1-16,-5 5-7 15,-10 14 3-15,-2 6 2 16,-11 11-4-16,-6 8 3 16,-1 5 4-16,-4 10 0 0,0 1-3 15,-2 9 1-15,3-4-5 16,2 7 2-16,5-6-1 15,2 1 2-15,4-5 0 16,4-5 6-16,3-9-3 16,6-7 7-16,4-12 0 15,6-13 2-15,2-4 0 16,5-12-2-16,-1-1-5 16,1-5 0-16,-6 7-5 0,-1 4-1 15,-5 12 3-15,-8 11-2 16,-9 11-1-16,-5 13 2 15,-8 8 1-15,-6 10 1 16,-1 0-2-16,-2 6 0 16,3-4-2-16,6 3-7 15,4-9-18-15,4-5-103 16,5-11-389-16,6-19 77 16</inkml:trace>
  <inkml:trace contextRef="#ctx0" brushRef="#br0" timeOffset="117913.7465">2645 15471 929 0,'9'-29'462'15,"-2"17"-22"-15,-11 20-206 16,-8 23-146-16,-4 14-61 16,-6 22-6-16,-3 8-19 15,-3 10 2-15,3-10 0 16,4 6-3-16,7-18 2 15,6-4-1-15,10-16-2 16,9-5-1-16,4-15 2 16,6-8-1-16,4-13 3 15,5-13 0-15,-3-12 4 0,6-10 2 16,-3-1 4-16,0-3 15 16,-5 9 3-16,0 4 1 15,-4 10-4-15,-1 8-2 16,-5 11-21-16,-2 10-2 15,-7 9-4-15,-6 11 0 16,-7 2 0-16,-10 10 3 16,-6-3 0-16,-9 3-1 15,-1-8 2-15,-5-3-3 16,4-13 0-16,-3-14 2 16,6-15-2-16,0-15-10 15,8-12-39-15,4-9-433 16,15 1 119-16</inkml:trace>
  <inkml:trace contextRef="#ctx0" brushRef="#br0" timeOffset="118613.511">3401 15985 1101 0,'20'-18'406'0,"-14"4"63"16,-7 2-273-16,-8 5-64 16,-7 2-18-16,-9 5-53 15,-12 7-7-15,-2 3-20 16,-10 9-1-16,4 4-11 16,0 12 0-16,10 3-12 15,1 11 0-15,14 0-5 0,7-1-3 16,12-10-2-16,15-7-1 15,7-15 0-15,19-13-2 16,3-15 6-16,14-16-1 16,-5-8 3-16,4-12-4 15,-12 3 2-15,-3-3-2 16,-20 11 0-16,-2 6-1 16,-15 10 0-16,-6 12 0 15,-9 15-1-15,-7 16 1 16,-2 9-1-16,-2 11-1 15,4 2 0-15,6 1-7 16,9-11-5-16,10-8-102 16,8-14-34-16,7-16-384 15,9-13 20-15</inkml:trace>
  <inkml:trace contextRef="#ctx0" brushRef="#br0" timeOffset="118846.5148">3973 15445 1217 0,'5'-30'431'16,"-16"25"58"-16,-7 26-335 16,-16 28-29-16,-2 14-55 15,-13 28-15-15,3-3-19 16,-1 14-2-16,9-13-13 0,1 7-9 16,16-17-6-16,5 3-8 15,7-20-11-15,12-6-19 16,12-24-46-16,11-16-88 15,9-17-25-15,19-22-250 16,1-15-58-16,9-16-43 16</inkml:trace>
  <inkml:trace contextRef="#ctx0" brushRef="#br0" timeOffset="119548.7914">4096 15987 548 0,'37'-41'464'0,"-7"8"-51"16,-15 11-83-16,-8 8-74 15,-9 11-100-15,-11 7-16 16,-7 9-50-16,-12 8-27 15,-1 2-30-15,-10 7-9 16,5 1-9-16,-2 5-3 16,10-4-2-16,1 4-2 15,12-6-2-15,8-3-4 0,9-6 0 16,7-7 1-16,7-9 1 16,12-12 2-16,2-8-2 15,11-13-3-15,-2-4 2 16,4-10-2-16,-7 1 1 15,-1-2 1-15,-12 7 0 16,-5 6-2-16,-12 11 2 0,-6 14-2 16,-8 13 1-16,-10 18 1 15,-2 8 2-15,-4 12 0 16,4-1-2-16,2 5 1 16,11-11-2-16,8-4-2 15,10-12 0-15,13-12 3 16,5-11-4-16,8-12 0 15,1-7 0-15,4-10 1 16,-6-1-4-16,3-9 5 16,-7 1-5-16,1-5 5 15,-9 5-4-15,1 3 1 16,-8 9-1-16,-4 9 7 16,-5 12-5-16,-6 15 2 15,-7 9 3-15,-4 15-4 16,-3 5 1-16,-4 7 0 15,7-5 1-15,2 6-3 0,5-12 3 16,7-1-4-16,6-11 0 16,8-9 0-16,4-13 4 15,9-12-1-15,1-9 2 16,6-10-4-16,-1-3 2 16,4-9 0-16,-5 3-3 15,1-5 3-15,-4 9 3 16,-5 4-1-16,-10 15-5 15,-7 14 5-15,-13 14 0 0,-9 17-2 16,-8 7 0-16,-8 12 1 16,2 2-2-16,-2 4-2 15,9-10-1-15,4-4-3 16,11-12-2-16,9-11-67 16,9-13-57-16,8-15-386 15,3-10-6-15,7-12-178 16</inkml:trace>
  <inkml:trace contextRef="#ctx0" brushRef="#br0" timeOffset="119797.262">5226 15958 1231 0,'10'-7'417'15,"-9"0"62"-15,-7 3-339 16,-9 1-31-16,-8 2-47 15,-12 5 4-15,-3 2-16 16,-9 11 4-16,3 2-12 16,-1 10-5-16,11 0-18 15,4 8-1-15,12-6-14 16,11 2-9-16,11-6-3 16,13-3-58-16,7-10-63 0,10-7-415 15,0-8 68-15</inkml:trace>
  <inkml:trace contextRef="#ctx0" brushRef="#br0" timeOffset="120181.5206">5417 16036 1024 0,'-11'10'333'0,"2"-3"83"16,4-2-270-16,5 2 4 15,3-1-14-15,6 0 0 16,6-2-22-16,7-2-3 16,4-6-37-16,11-5-11 15,-1-3-19-15,5-5-10 16,-5 0-5-16,0-6-12 16,-11 3-3-16,-5-3-2 0,-9 5-3 15,-8 0-4-15,-10 6 5 16,-14 0-6-16,-4 6 1 15,-15 4 1-15,-2 4-5 16,-9 12-1-16,6 8-1 16,-5 14 17-16,12 9 11 15,4 19 19-15,13-1 3 0,12 1 6 16,16-11-17-16,16-7-13 16,13-24-20-16,15-14-7 15,6-12-21-15,11-23-609 16,-12-11 194-16</inkml:trace>
  <inkml:trace contextRef="#ctx0" brushRef="#br0" timeOffset="123014.0558">6700 15923 942 0,'10'-5'376'0,"-1"-6"94"16,-2-1-205-16,-1-7-52 15,-6 4-32-15,-6 0-14 16,-3 7-83-16,-6 1-32 15,-3 6-38-15,-4 4-8 16,1 6-2-16,-3 10 0 16,2 9 0-16,1 12 3 15,6 4 0-15,0 4-1 16,6-4 5-16,2 2 3 16,5-11 7-16,0 0-1 15,0-11 2-15,-1 0-9 16,-2-8-1-16,-4-2-6 0,-5-4 1 15,-4-2-3 1,-2-3 3-16,-4-2-3 0,0 0-2 16,-1-4-7-16,3-4 2 15,3-4-14-15,5-4-27 16,5-2-117-16,6-1-42 16,10-6-382-16,9 0 3 15</inkml:trace>
  <inkml:trace contextRef="#ctx0" brushRef="#br0" timeOffset="123612.942">6876 15951 1051 0,'12'2'405'16,"-7"6"69"-16,3 1-227 16,0-4-70-16,6-5-8 15,-2-5-54-15,6-6-32 16,-2-3-41-16,5-4-18 15,-5 2-13-15,3-3-12 16,-8 4-2-16,-3 1-6 16,-5 2 9-16,-8 0-9 15,-4 8 12-15,-8 1 0 16,-4 9 6-16,-7 10-15 16,3 7 13-16,-6 11-8 15,6 0 0-15,0 6 1 0,5-5 8 16,3 2-9-16,10-7 3 15,7 0-2-15,6-8 2 16,11-4-8-16,8-6 8 16,9-10-4-16,2-7 5 15,13-15-13-15,0-7 8 16,11-16-14-16,-5-5 3 16,6-13 0-16,-7 1 13 15,3-9-6-15,-9 7 14 0,2-7 0 16,-7 11 5-16,0-7 2 15,-6 12 12-15,-3 3 0 16,-9 13 6-16,-8 7-6 16,-7 15 0-16,-14 13-16 15,-6 12 3-15,-13 19-12 16,-5 11 8-16,-14 24-13 16,1 7 10-16,-9 19-5 15,7-6 5-15,1 9-6 16,13-16 6-16,10-5-14 15,15-19 0-15,9-10-51 16,8-20-68-16,10-15-122 16,2-16 478-16,6-21-818 15,1-14 356-15</inkml:trace>
  <inkml:trace contextRef="#ctx0" brushRef="#br0" timeOffset="123813.0857">7780 15383 1206 0,'14'-30'465'15,"-7"12"45"-15,-7 18-330 16,-11 18-5-16,-7 13-78 16,-9 21-17-16,-3 5-14 15,-8 18-22-15,4-2-21 16,-4 9-5-16,5-11-8 16,0 10-13-16,6-13-22 0,3-2-80 15,7-17-91-15,3-12-276 16,5-21-99-16,2-16-122 15</inkml:trace>
  <inkml:trace contextRef="#ctx0" brushRef="#br0" timeOffset="123966.6894">7305 15785 1233 0,'-15'6'486'0,"3"10"63"15,12-1-331-15,11-2-27 16,10-3-63-16,14-3-49 15,9-5-29-15,18-5-22 16,3-4-15-16,13-12-127 0,-4-4-83 16,6-16-402-1,-17-2-6-15</inkml:trace>
  <inkml:trace contextRef="#ctx0" brushRef="#br0" timeOffset="124145.983">8054 15325 739 0,'8'-23'552'16,"-10"20"-66"-16,-11 18-105 15,-11 25-191-15,-6 11-79 0,-8 21-36 16,0 4-39-16,-5 17-17 16,4-10-3-16,1 11-12 15,6-13 6-15,4 4-12 16,7-16-37-16,9-3-94 16,9-21-29-16,8-13-363 15,10-24 21-15</inkml:trace>
  <inkml:trace contextRef="#ctx0" brushRef="#br0" timeOffset="125698.7484">7971 15913 1221 0,'-7'21'383'0,"6"4"112"15,9-3-334-15,11 0 0 16,5-8-24-16,9-8-21 0,3-9-46 15,7-6-18-15,-9-7-22 16,1-5-22-16,-11 2-1 16,-9-2-3-16,-10 4 1 15,-10 3-4-15,-10 4 3 16,-9 7-6-16,-5 5 6 16,-9 11-7-16,3 7 4 15,-5 11-3-15,6 4 7 0,1 10-12 16,11-2 9-16,7 3-4 15,13-8 5-15,11-4-13 16,10-11 13-16,14-13-8 16,5-15 3-16,8-10-1 15,-1-6 9-15,5-14-4 16,-9 4 11-16,3-8-4 16,-6 2 4-16,0-4-6 15,-9 7 4-15,-1 3-11 16,-12 11 5-16,-5 13-8 15,-8 12 7-15,-10 13-7 16,-4 10 10-16,-5 8-9 16,-1 2 6-16,1 6-6 15,4-6 6-15,7-3-9 16,6-6 10-16,7-8-8 16,8-12 5-16,9-11-12 15,3-10 5-15,7-12-3 0,-2-2 6 16,5-4-4-16,-7 0 8 15,-1 0 3-15,-8 7-4 16,-2 3-4-16,-9 6 10 16,-3 7-8-16,-3 6 0 15,-6 9 0-15,0 5 6 16,-4 6-7-16,-3 1 5 16,0 3-9-16,4-2 10 0,0-2-11 15,3-1 9-15,4-2-6 16,5-6 10-16,4-5-13 15,1-9 10-15,9-8-12 16,1-7 10-16,6-7-7 16,-1-1 5-16,1-3-3 15,-9 7 5-15,1 1 0 16,-9 10-4-16,-3 5 3 16,-6 8 5-16,-5 12-6 15,-6 6 0-15,-5 11 3 16,-3 4 4-16,0 6-16 15,5-7 9-15,7 0-27 16,9-12-10-16,7-7-24 16,8-10 4-16,8-13-12 15,4-6 23-15,11-11 10 16,0 0 23-16,9-4 2 0,-3 1 13 16,5-7 8-16,-7 4 9 15,4-4 2-15,-8 0 18 16,-1 2 1-16,-10 7-5 15,-6 4-10-15,-13 6 1 16,-12 5-17-16,-12 7 2 16,-14 3-7-16,-7 6 10 0,-10 10-10 15,2 4 10-15,-3 12 5 16,11 4 3-16,2 9-7 16,14-3 5-16,10 3-10 15,8-9-7-15,13-3-7 16,8-14 5-16,10-6-7 15,-1-11 10-15,8-12-1 16,-5-6 10-16,1-11-1 16,-4-1 13-16,0-8-6 15,-6 3 3-15,-2 2-8 16,-8 7 1-16,-5 7-17 16,-6 13 1-16,-7 12-6 15,-6 8 10-15,-4 11-3 16,-2 4 4-16,-2 5 0 15,3-2 2-15,3 0-8 16,4-4 3-16,6-3 0 16,5-9 3-16,9-6-7 0,2-7 4 15,7-10-7-15,0-6 10 16,4-3-10-16,-6-2 14 16,4-3-5-16,-7 4 5 15,-1 2-14-15,-3 4 9 16,-3 7-11-16,-6 5 9 15,-4 10-7-15,-3 4 7 0,-5 11-7 16,2 1 9-16,-2 8-8 16,7-5 8-16,5-5-6 15,9-11 1-15,8-13-10 16,6-15 0-16,14-16-10 16,3-8 13-16,15-19-1 15,4-2 13-15,19-14 8 16,-5-2 14-16,17-15 10 15,-10 5 8-15,6-7 9 16,-17 17 9-16,-8 13-4 16,-26 25-12-16,-17 22 12 15,-24 25-3-15,-25 21-13 16,-13 14-1-16,-18 22-4 16,-7 8-7-16,-8 16-16 15,14-4 2-15,3 12-13 16,15-14-2-16,12 6-67 15,14-18-39-15,5-9-123 0,9-20-56 16,3-15-396-16,-1-21 49 16</inkml:trace>
  <inkml:trace contextRef="#ctx0" brushRef="#br0" timeOffset="125862.9188">9943 15957 1262 0,'-4'-13'609'16,"0"10"7"-16,8 3-288 15,9 0-131-15,13-3-53 16,4 1-76-16,18-4-22 16,5-1-21-16,20-6-91 15,5 0-131-15,23-8-469 16,1-5 49-16</inkml:trace>
  <inkml:trace contextRef="#ctx0" brushRef="#br0" timeOffset="126898.4775">11379 15885 1361 0,'-46'10'344'0,"9"-23"116"16,-1 3-377-16,-11-1-14 15,2 4 9-15,-3 1 0 16,4 9 5-16,2 1-12 16,13 7-20-16,3 5-16 15,11 6-5-15,7 8-6 16,9 3 4-16,9 9-2 15,9-7-3-15,6 6 0 16,1-9 0-16,3 2-5 16,-6-10 7-16,-6 2 10 15,-8-5 4-15,-8 0 4 0,-8-4 4 16,-10 2-6-16,-5-6-9 16,-12 0-13-16,2-5-7 15,-8-3-14-15,4-5-5 16,5-3-47-16,12-4-28 15,11-2-69-15,14 0-44 16,18-9-74-16,13-8 9 16,19-10-18-16,6-2 69 15,12-10 48-15,-5 2 87 0,7-5 83 16,-13 7 79-16,2-2 106 16,-19 13 43-16,-4 4 8 15,-17 14-31-15,-8 9-28 16,-12 11-100-16,-7 10-32 15,-6 9-13-15,-8 11-13 16,-4 4 10-16,-1 7-5 16,4-3-2-16,9-2-11 15,10-12 3-15,13-8-18 16,6-13-3-16,10-11-5 16,0-8 3-16,3-11-10 15,-4-1 7-15,2-7-1 16,-6 3 3-16,3 0 0 15,-7 5 10-15,2 6 2 16,-7 9 0-16,1 11-3 16,-7 14 6-16,-3 16-10 0,-6 10 1 15,-5 17-8-15,-8-1 5 16,-11 15-5-16,-5-3 9 16,-9 12-8-16,-2-9 16 15,-11 13-3-15,5-15 4 16,-5-4 2-16,6-17 5 15,0-10-11-15,9-23 8 0,1-13-6 16,8-16-14-16,2-19-57 16,9-10-28-16,9-19-99 15,12-1-49-15,16-8 154 16,7 6-493-16,17-1 210 16</inkml:trace>
  <inkml:trace contextRef="#ctx0" brushRef="#br0" timeOffset="127197.4843">12077 15882 1304 0,'42'-46'373'16,"-24"16"77"-16,-14 6-363 15,-11 9-84-15,-13 5-11 16,-10 13 6-16,-8 7 24 16,3 5 34-16,-3 5 12 15,11-1 1-15,5 8-6 0,10-1-19 16,5 10-10-16,11 0 1 15,6 6 11-15,2-5 14 16,5 5-2-16,-3-8-3 16,-3 2 5-16,-5-6-8 15,-10-2-5-15,-4-9 2 16,-9-1-10-16,-4-9-10 16,-4-6-9-16,-1-4-12 15,-1-8-15-15,2-7-23 0,1-12-100 16,8-4-88-16,11-15-405 15,10-4 18-15</inkml:trace>
  <inkml:trace contextRef="#ctx0" brushRef="#br0" timeOffset="127395.6381">12459 15225 1373 0,'22'-29'554'0,"-15"19"13"16,-9 23-366-16,-14 28-67 15,-8 13-87-15,-11 26-30 16,-3 4 2-16,-6 23-12 16,7-9-2-16,-3 16-22 15,10-17-29-15,3 5-96 16,10-23-51-16,2-7-58 16,8-27-1-16,-1-12-285 0,1-26 137 15</inkml:trace>
  <inkml:trace contextRef="#ctx0" brushRef="#br0" timeOffset="128179.0395">12188 15941 951 0,'15'-5'435'0,"6"0"53"15,3 0-229-15,13-6-21 16,1 1-51-16,10-7-1 16,-3 1-45-16,8-2-12 15,-5 2-39-15,5-1-25 16,-8 3-32-16,-1 1-18 15,-13 4-6-15,-9 1-13 16,-14 3 8-16,-15 8 1 16,-13 1-5-16,-14 8-2 15,-8 1 5-15,-8 10-3 16,5 1 0-16,2 12 9 16,11-2 1-16,11 11-5 15,12-7 6-15,10 0-9 16,7-9 7-16,13-6-11 15,3-13 9-15,14-7-5 16,-1-11 9-16,6-13-12 16,-4-8 12-16,2-6-2 15,-10 1 1-15,-1-1-2 16,-7 11 2-16,-2 7-1 0,-7 6-7 16,-5 9-6-16,-7 8-1 15,-6 10-7-15,-8 5 5 16,-4 11 1-16,0 2 10 15,-1 4-7-15,5-5 12 16,5 0-11-16,7-10 7 16,7-2-5-16,4-8 5 0,7-5-9 15,3-6 3-15,6-6-1 16,0-6 2-16,5-7-5 16,-2-4 12-16,6-10-3 15,-5 1 1-15,7-2-6 16,-4 4 9-16,-1 4-7 15,-8 9-2-15,-4 8-4 16,-12 10 12-16,-7 8-13 16,-9 6 3-16,-6 8 6 15,-1 0-1-15,-2 4-7 16,3-3 9-16,6 3-4 16,5-5 1-16,4 1 0 15,5-8 2-15,5-2-5 16,2-9 2-16,5-9-3 15,5-7 6-15,8-10-8 16,1-3 7-16,7-8 5 0,0 5-1 16,6-2 1-16,-7 8 14 15,2 5 5-15,-6 11 12 16,-2 7 12-16,-11 11-5 16,0 9-6-16,-8 4-4 15,-6 5-23-15,-6-2-15 16,0 1-82-16,-4-9-52 15,10-4-596-15,5-18 108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2T16:34:16.5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734 15866 870 0,'-10'-3'280'0,"-1"2"54"16,4 2-246-16,1 2-28 16,4 1-33-16,1 3-6 15,3 0-22-15,3 2 5 16,0-3-4-16,3-1 1 16,3-4 0-16,-4-4 9 0,-3-2-10 15,1-2 13-15,-4 0-2 16,-2 6-1-16,-1 1-1 15,-6 1 325-15,2 7-682 16,-3 4 329-16</inkml:trace>
  <inkml:trace contextRef="#ctx0" brushRef="#br0" timeOffset="238147.3049">1867 1895 1193 0,'27'-25'329'15,"-30"18"109"-15,-21 12-324 16,-13 8-48-16,-21 12 3 15,-5 8-39-15,-19 17-5 16,-3 7-3-16,-18 23 13 16,5 6 1-16,-8 23 16 15,18-6-6-15,3 14 4 16,22-13-10-16,13 2-2 16,20-22-15-16,19-2-8 15,27-22-12-15,26-7 2 0,16-18-37 0,25-7-100 16,5-13 76-16,19-14-468 15,-9-12 78-15</inkml:trace>
  <inkml:trace contextRef="#ctx0" brushRef="#br0" timeOffset="238512.0324">2032 2618 1264 0,'-12'-15'404'15,"-2"0"83"-15,-5 7-309 16,-3 4-110-16,-13 6 12 16,-4 5-31-16,-9 10-11 15,0 4-9-15,1 12 1 16,9 4-11-16,2 17 3 16,10 0-8-16,6 12 18 15,12-8-5-15,10 1 3 16,15-19-6-16,16-11 6 15,12-20-23-15,18-19-3 16,4-13-4-16,5-15 0 0,-12-5-2 16,-6-10 2-16,-22 7-1 0,-12-8-3 15,-17 7 3-15,-16 1-7 16,-6 15-8-16,-16 9-12 16,-6 12-14-16,-12 24-21 15,7 11-7-15,0 19-50 16,12 3-23-16,16 9-50 15,17-12-308-15,17-4 61 16</inkml:trace>
  <inkml:trace contextRef="#ctx0" brushRef="#br0" timeOffset="238845.2711">2232 2617 1043 0,'13'-24'339'16,"-10"5"66"-16,-1 11-225 15,-7 15-56-15,-8 20-1 16,-2 13-28-16,-4 15-11 16,1 5-49-16,3 7-26 15,10-10-8-15,4-7 0 0,4-14-1 16,12-10-1-16,3-20-4 16,14-15 5-1,2-13-2-15,16-17 0 0,-5-6 4 0,3-3-3 31,-9 5 4-31,-4 6 6 16,-16 16-9-16,-4 10 1 16,-8 12 2-16,-4 12-5 15,-6 10-8-15,-6 17 9 0,-4 5-2 16,-2 13-5-16,3-4-24 16,0 1-67-16,10-13-30 0,4-5-357 15,7-21 51-15</inkml:trace>
  <inkml:trace contextRef="#ctx0" brushRef="#br0" timeOffset="239078.1547">2997 2738 1129 0,'20'-30'375'0,"-7"5"66"16,-9 7-308-16,-10 7 9 15,-8 10-49-15,-13 8-17 16,-5 5-13-16,-14 10-11 15,-1 0-34-15,-9 9 18 16,7 6-3-16,3 9-2 16,15 0-1-16,9 13-6 15,14-8-19-15,12-3-6 16,10-11-21-16,18-8-77 16,10-16-30-16,17-16-73 0,2-14-331 15,11-21 73-15</inkml:trace>
  <inkml:trace contextRef="#ctx0" brushRef="#br0" timeOffset="239615.2105">3572 1946 1069 0,'14'-70'339'0,"-11"18"84"16,-10 38-275-16,-15 36-22 16,-6 24-41-16,-14 36-7 15,-4 16-28-15,-16 37-13 16,5-6-3-16,-6 20-4 15,12-19-5-15,10 2-2 16,22-35-22-16,17-11-7 16,17-33 4-16,15-18 0 15,4-21-9-15,15-21-24 16,-1-16 8-16,5-18-7 16,-10-9 5-16,-2-9 3 15,-13 6 33-15,-5 1 6 16,-10 16 14-16,-3 9 1 15,-5 18 8-15,-9 18 3 16,-3 12-11-16,-6 17 11 16,-6 8-3-16,1 10-13 15,4-6-2-15,2 4-6 16,10-13-19-16,8-5-3 16,5-14 7-16,7-6-9 15,2-11 3-15,10-16-21 0,-1-15 3 16,8-16 3-1,-1-8-2-15,4-8 1 0,-8 8 27 16,1 6 12-16,-13 17-1 0,-5 10 11 16,-10 14 13-16,-10 13-4 15,-5 10-13-15,-8 13 2 16,-1 10-7-16,-2 5-30 16,8-3-15-16,7-1-60 15,9-11-41-15,16-7-81 16,4-14-309-16,19-12 56 15</inkml:trace>
  <inkml:trace contextRef="#ctx0" brushRef="#br0" timeOffset="240111.7727">4266 2748 630 0,'31'-38'640'0,"-14"3"-140"16,-21 7-55-16,-16-1-245 15,-5 5-109-15,-16 3-17 16,-2 11-37-16,-7 11 3 15,9 8-5-15,-2 13-8 16,14 6-7-16,6 6 3 16,11 0-12-16,10 5-7 0,9-3 0 15,10 4-5 1,5-4-6-16,4 3 2 0,-1-7 4 16,0 1-2-16,-7-8 3 0,-9 3 10 15,-7-6 4-15,-9-1 10 16,-9-2 12-16,-13-2 2 15,-3-4-5-15,-7-6-2 16,2-5-7-16,2-7-35 16,13-5-30-16,13-10-55 15,14 0-43-15,14-10-65 16,13-4 3-16,15-11 8 16,6 4 48-16,16-10 35 15,-2 4 59-15,4-6 30 16,-12 9 44-16,-3 1 74 15,-21 10 29-15,-6 6 29 16,-12 15 4-16,-4 11-8 16,-7 11-68-16,-3 14-18 15,-6 11-12-15,-6 12-12 16,-3 3-13-16,-3 11-8 16,0-4-2-16,2-1-26 15,8-10-9-15,4-8-46 16,5-16-46-16,3-15-109 15,1-14-329-15,11-22 41 0</inkml:trace>
  <inkml:trace contextRef="#ctx0" brushRef="#br0" timeOffset="240645.8486">4653 2217 820 0,'0'-38'746'16,"-9"24"-189"-16,-4 12-48 15,4 9-407-15,2 13-76 16,5 7-60-16,8 18-53 15,6 5-45-15,9 8-82 16,3-6-40-16,5 5-270 16,-3-14 48-16,-1-6-83 15,-4-12 245-15,-4-6 716 16,-7-12 116-16,-2-5-88 16,-5-2-66-16,-3-2-89 15,-1 2-127-15,-4 1 35 16,-1 4-56-16,-5 5-25 15,-3 4-44-15,-7 9-4 16,0 4-9-16,-4 7-4 16,3 1-6-16,1 4-4 15,7-2-5-15,6 7-17 16,7-9-3-16,7 1-4 16,8-8-4-16,14-9-7 15,3-9 9-15,11-9-12 0,0-13-4 16,7-13 4-1,-9-7 0-15,0-17 8 0,-11 1 13 16,-5-5 18-16,-13 6 6 0,-11-3 17 16,-9 10-4-16,-13-2 2 15,-8 10-13-15,-8 8-8 16,0 16-15-16,-6 13-11 16,11 13-11-16,5 15-37 15,13 6-16-15,12 5-52 16,14-5-47-16,15 5-104 15,6-12-7-15,7-5-315 16,3-9 37-16</inkml:trace>
  <inkml:trace contextRef="#ctx0" brushRef="#br0" timeOffset="241011.881">5187 2661 1064 0,'22'-32'477'15,"-9"7"36"-15,-4 5-235 16,-6 9-84-16,-1 9-28 15,-6 11-77-15,-7 15-16 16,-2 10-35-16,-4 13-17 16,3 4-12-16,1 6-7 0,10-7-4 15,7 0 0 1,9-15 0-16,8-6-3 0,4-14-1 16,8-11 2-1,2-16-5-15,7-16 4 0,-6-5 3 0,8-13 1 16,-5-3-1-16,3-5 6 15,-6 6 4-15,2-1 5 16,-8 12 4-16,-4 9 6 16,-10 16 0-16,-11 18 0 15,-12 16 0-15,-11 15-4 16,-2 6-9-16,0 11-30 16,8-7-21-16,8 0-63 15,11-10-30-15,9-2-70 16,5-12-8-16,12-6-28 15,4-11 24-15,9-11-262 16,-2-9 114-16</inkml:trace>
  <inkml:trace contextRef="#ctx0" brushRef="#br0" timeOffset="241348.2162">6222 2620 1050 0,'53'-49'500'0,"-11"-8"30"15,-18 11-284-15,-7 0-49 16,-12 14-87-16,-15 8-41 15,-13 13-49-15,-18 11-7 16,-8 12 4-16,-11 14 0 16,3 2-3-16,8 15 22 0,12 0 5 0,8 8-6 15,14-2-9-15,9 6-2 16,5-9-20-16,6 1-1 16,5-6-1-16,4 0 6 15,-1-7-7-15,2 1 2 16,-3-5 6-16,-5-2 12 15,-6-6 4-15,-9 0 27 16,-4-7 4-16,-12-2 3 16,0-7-12-16,-7-2-13 15,3-8-34-15,-3-4-64 16,7-4-43-16,7-7-144 16,10 0-404-16,10-7 66 15</inkml:trace>
  <inkml:trace contextRef="#ctx0" brushRef="#br0" timeOffset="277921.9944">549 4844 1211 0,'-38'36'499'0,"12"3"85"16,14-9-280-16,17-12-85 15,17-16-23-15,24-24-38 16,15-22-57-16,29-28-26 16,8-9-26-16,17-16-18 0,-11 13-19 0,-3 11-5 31,-28 34-2-31,-13 22-1 0,-30 32 0 16,-19 27-1-16,-18 17 2 15,-17 25 0-15,-13 5-2 16,-10 14-6-16,1-12-9 0,0 4-55 15,13-20-36-15,12-5-132 16,15-23-71-16,18-6-375 16,12-21 24-16</inkml:trace>
  <inkml:trace contextRef="#ctx0" brushRef="#br0" timeOffset="278356.7235">1681 3791 1553 0,'-1'-26'423'16,"1"23"144"-16,10 21-403 15,8 18-31-15,8 26 0 16,5 17-36-16,12 29-25 15,-1 3-44-15,-2 25-15 16,-11-11-13-16,-12 18-19 16,-19-18-18-16,-19 12-14 15,-11-24 8-15,-17 6 0 16,-1-27 15-16,-9-4 25 16,8-26 20-16,-4-9-2 15,14-23-3-15,2-12-51 16,13-14-85-16,8-16-476 15,15-11 77-15</inkml:trace>
  <inkml:trace contextRef="#ctx0" brushRef="#br0" timeOffset="282906.15">2835 4115 1364 0,'-22'-56'362'0,"6"31"128"15,0 35-394-15,-8 42-20 16,-3 22-27-16,-5 41-9 16,2 9-30-16,-1 21-4 15,10-21 0-15,7-1 0 16,10-42-5-16,12-15 2 16,7-36-3-16,12-24-1 15,6-22 1-15,13-25 1 16,2-16-3-16,17-18 7 15,-4 4-3-15,4 5 2 16,-11 21-5-16,-6 18 6 16,-16 27-4-16,-7 22 7 15,-16 16-2-15,-14 22 13 0,-11 7-5 16,-12 11 6 0,-7-11-6-16,-10 2 3 15,2-19-8-15,-8-6 0 0,8-18-7 16,-2-7 2-1,9-15-6-15,5-7-3 16,12-8-16-16,11-5-94 16,10 0-55-16,13-5-356 15,9 4 8-15</inkml:trace>
  <inkml:trace contextRef="#ctx0" brushRef="#br0" timeOffset="283271.0817">3541 4679 1208 0,'6'-23'394'0,"-13"11"104"0,-11 9-344 0,-13 9 5 16,-6 13-39-16,-10 13-24 15,0 7-37-15,-6 15-2 16,12-1-29-16,3 4-2 16,16-11-21-16,12-5-1 15,14-14-3-15,12-11-3 16,10-12 1-16,15-12 0 15,0-12-2-15,11-14 1 16,-6-4 3-16,-1-9 0 16,-12 5 1-16,-4 1 0 0,-13 13-2 15,-6 13-6 1,-10 15 2-16,-6 14-2 16,-6 11-3-16,-3 10-1 0,0 3 6 15,3 5-9 1,2-6-10-16,8-4-67 15,8-13-66-15,8-12-395 16,5-17 44-16</inkml:trace>
  <inkml:trace contextRef="#ctx0" brushRef="#br0" timeOffset="283471.1109">3955 3996 1264 0,'-5'-31'415'0,"-6"30"93"16,-3 32-357-1,-12 36-27-15,-2 18-46 0,-9 31-32 16,1 0-32-16,0 16-6 16,13-20-6-16,7 0-6 15,15-25-29-15,9-7-125 16,9-28 202-16,12-15-565 16,3-23 132-16</inkml:trace>
  <inkml:trace contextRef="#ctx0" brushRef="#br0" timeOffset="284138.1052">4249 4651 826 0,'18'-20'370'15,"-16"11"18"-15,-9 9-151 0,-7 3-123 16,-13 9 31 0,-6 9-31-16,-12 13 6 0,1 5-21 15,-3 10-6-15,8-4-37 0,6 5-8 16,12-7-20-16,6-4-4 15,13-10-10-15,9-6-6 16,8-15-9-16,13-12 3 16,5-14-3-16,10-12 2 15,-3-8-5-15,7-14 9 16,-8-1-9-16,0-4 5 16,-12 7-5-16,-4 8 5 15,-11 16-5-15,-10 18 2 16,-7 21-3-16,-10 20 2 15,-5 11 1-15,-7 16 2 16,5-2 1-16,-1-1-3 16,12-11 0-16,8-4 0 15,9-18-4-15,10-7-3 16,5-14-3-16,9-12-8 16,0-12-11-16,5-8-28 15,-7-8-5-15,2-7-2 16,-4 2 10-16,-3-1 10 15,-6 9 31-15,-3 7 6 16,-5 12 11-16,-4 10 0 16,-2 12-4-16,-4 12 9 15,0 9 5-15,-3 8-5 16,-1 1 3-16,0 6 9 16,4-9-11-16,2 1-2 15,4-10 1-15,3-2-1 16,4-11-9-16,5-10 5 15,0-9-8-15,2-14 7 0,3-7-5 0,3-9 7 16,-2 3-3-16,0-3 6 16,-3 12-7-16,0 4 2 15,-7 11-2-15,-3 6 2 16,-3 14-4-16,-5 9 5 16,-5 8-2-16,-3 9-4 15,0-2-2-15,3 3-30 16,3-8-38-16,8-6-60 15,6-10-332-15,5-10 58 16</inkml:trace>
  <inkml:trace contextRef="#ctx0" brushRef="#br0" timeOffset="284537.5927">5233 4764 1156 0,'31'-35'381'0,"-6"5"60"16,-15 9-324-16,-9 5 20 15,-11 12-43-15,-15 8-5 16,-7 9-9-16,-15 12-2 16,1 10-49-16,-8 11 4 15,9 2-1-15,1 10 6 16,15-8-3-16,5-1 2 16,17-12-22-16,13-6-6 0,11-15-8 15,13-11-4-15,6-11 0 16,16-16 3-16,-1-8-3 15,11-11-9-15,-3 0 4 0,5-7-1 16,-18 8 2-16,-1-2 3 16,-13 12 4-16,-4 0 4 15,-11 14-2-15,-1 8-1 16,-5 11-2-16,-7 12 5 16,-1 11-3-16,-6 11 0 15,-4 2-2-15,-1 7 2 16,3-6 0-16,0 0-3 15,6-13-15-15,3-5-115 16,4-13-46-16,0-19-378 0,1-11-5 16</inkml:trace>
  <inkml:trace contextRef="#ctx0" brushRef="#br0" timeOffset="285437.3929">5825 4146 1365 0,'-8'0'450'0,"-5"18"54"15,1 12-389 1,-1 15-63-16,1 2-71 0,3 18-71 16,4-2-34-16,6 10-46 15,3-8-11-15,4 7-28 16,0-14 63-16,0-4 40 16,-2-13 60-16,-3-6 63 15,1-14 56-15,-4-7 25 16,-2-6-3-16,-1-1 11 15,2-2-36-15,-3 6-7 16,0 4-19-16,0 7-3 16,0 2-17-16,1 5 4 15,2-2-4-15,8-1 6 16,4-10-3-16,10-8-4 16,6-10-6-16,10-13-7 15,0-10-6-15,4-9-5 0,-5-1 3 16,-1 1-2-1,-10 5-2-15,-1 7 1 0,-7 9-1 16,-2 5 3-16,-8 8 1 16,-2 5-1-16,-4 4-7 15,1 4-10-15,2 1-8 16,7-2 1-16,7-3 2 16,11-4 5-16,1-6 12 0,13-7 6 15,1-3-6-15,11-5 7 16,-3-1 2-16,7-6 19 15,-7 2 23-15,-1-5 41 16,-13 3 2-16,-2 2 17 16,-15 6-16-16,-4 2-16 15,-14 7-21-15,-11 2 10 16,-9 5-10-16,-12 5 3 16,-6 5-1-16,-6 8 3 15,0 5-11-15,0 8 1 16,9-3-5-16,5 5-11 15,12-7-19-15,13 1-3 16,9-7-10-16,11-3-1 16,6-9 1-16,12-10 2 15,3-10-5-15,12-11 0 16,-4-5-4-16,8-5 3 16,-11 2 4-16,3-2 0 0,-14 6-5 15,-1-4 6-15,-7 8-1 16,-5 9-3-16,-8 10 0 15,-5 18 7-15,-8 19-2 16,-7 26 0-16,-5 8-6 16,-9 31 4-16,-2 5-2 15,-10 18 2-15,-1-7-2 0,-13 14 7 16,2-22-3-16,-8-1 29 16,6-24 6-16,-5-7 16 15,6-25-6-15,0-16 10 16,10-19-34-16,-3-19-8 15,6-19-44-15,-6-29-170 16,0-14-413-16,-16-39-75 16,5-3-282-16</inkml:trace>
  <inkml:trace contextRef="#ctx0" brushRef="#br0" timeOffset="286958.8995">7442 4605 1075 0,'0'-34'320'0,"-5"15"69"16,-3 13-294-16,0 14-38 15,-2 10-25-15,-5 16-8 16,0 7-5-16,-2 17-5 16,2 4-5-16,1 5-9 15,6-7-4-15,4-6-33 16,6-19-17-16,3-12-46 16,4-21-16-16,5-18-84 15,0-14-171-15,5-17 30 16</inkml:trace>
  <inkml:trace contextRef="#ctx0" brushRef="#br0" timeOffset="287303.7322">7476 4678 768 0,'4'11'346'0,"-5"11"36"0,1 6-194 15,2 6 3-15,5-8-55 16,9-3-14-16,7-8-37 16,17-11-10-16,2-14-36 15,11-14-8-15,-2-9-14 16,3-15-1-16,-11 3-6 15,-2-7 8-15,-13 6 5 16,-7-2-1-16,-13 11-4 0,-14 3-1 16,-10 11-7-16,-11 14-9 15,-3 12 2-15,-6 20 1 16,4 8-4-16,-2 18 1 16,8-1 7-16,1 11 1 15,10-10 0-15,7 6 2 16,10-13-5-16,11-1-2 15,9-15-3-15,10-6-8 16,6-12-39-16,10-10-92 16,1-11-37-16,10-10-339 15,-3-5 14-15</inkml:trace>
  <inkml:trace contextRef="#ctx0" brushRef="#br0" timeOffset="287603.6192">8398 4440 1110 0,'-9'-10'417'0,"-10"4"46"16,-7 2-282-16,-4 4-86 16,-8 4-16-16,1 2-42 15,-6 6-2-15,5 2-4 16,1 7 5-16,12 2-16 16,5 7-3-16,13 2-8 15,14 7-6-15,9 0-4 0,10 7 3 16,4-4-4-16,3 5 2 15,-3-9 2-15,-5 1-2 16,-7-9 0-16,-7 0 1 16,-8-10 5-16,-9-4 4 15,-6-7 4-15,-6-5 10 16,-3-9 2-16,-8-6-31 16,3-10-56-16,-2-8-113 15,2-7 225-15,4 1-585 16,14 1 191-16</inkml:trace>
  <inkml:trace contextRef="#ctx0" brushRef="#br0" timeOffset="288140.1475">8568 4653 998 0,'51'-9'503'0,"-1"-6"-51"15,-9 0-261-15,3-6-72 16,-7-1-75-16,-5-6-73 15,-10 4 36-15,-5-1 17 16,-8 5 0-16,-18 3 15 16,-9 9 3-16,-13 7 2 15,-8 10-15-15,-16 15-7 16,4 7-12-16,-6 12 1 16,10 2-1-16,4 10 1 0,14-6 2 15,13 1-7-15,15-7-2 16,16-3-2-16,13-14-3 15,16-9-10-15,3-13-9 0,8-11-52 16,-4-12-29-16,3-15-44 16,-8-8-39-16,3-13 9 15,-7-2 40-15,2-10 31 16,-11 11 54-16,1-1 83 16,-16 16 22-16,-3 5 44 15,-11 17 15-15,-4 7 26 16,-9 11-31-16,-5 8-7 15,-2 9-35-15,-5 13-13 16,0 7-26-16,0 12-2 16,3 0-3-16,2 9 2 15,5-8-3-15,7-1-2 16,6-15-6-16,10-4-10 16,5-15-4-16,13-12 3 15,6-9-4-15,7-8-18 16,-1-7-35-16,3-7-101 15,-7 1-349-15,-2-13 41 16</inkml:trace>
  <inkml:trace contextRef="#ctx0" brushRef="#br0" timeOffset="290169.9228">9395 4459 1051 0,'-3'-18'350'16,"-4"9"60"-16,0 14-281 15,1 14-61-15,-1 17-18 16,0 3-33-16,1 14-7 16,4-6 1-16,2-2 0 15,5-14-1-15,6-7 3 0,4-16 4 16,9-11-1-16,5-10 1 15,14-10 2-15,-2-3-5 16,8-11-50-16,-4-2-36 16,4-9-371-1,-9 6 62-15</inkml:trace>
  <inkml:trace contextRef="#ctx0" brushRef="#br0" timeOffset="290503.1588">9842 4560 963 0,'4'26'361'0,"5"-10"51"16,4-8-244-1,9-5-44-15,3-9-33 0,8-8-7 16,0-4-29-16,1-12-10 16,-7 1-18-16,-5-2-6 15,-11 5-10-15,-12 1 4 16,-14 10-4-16,-14 8 2 15,-10 5-4-15,-12 10-1 16,4 9-4-16,-4 12 3 16,12 4 0-16,2 10 14 15,11-2-1-15,5 8 7 16,9-5 1-16,9 2-4 0,9-8-14 16,10 0 0-1,7-15-9-15,10-7 1 0,7-11 0 16,15-8-42-1,0-5-45-15,10-7-97 0,-4 0-335 16,1-3 32 0</inkml:trace>
  <inkml:trace contextRef="#ctx0" brushRef="#br0" timeOffset="291286.1573">10736 4508 1138 0,'-1'-34'325'0,"0"26"76"15,-1 19-317-15,-1 14-25 16,-2 10-31-16,-2 12-4 15,2-1-12-15,-2 9-19 16,2-5-21-16,3 3-65 16,1-12-31-16,1-7-289 15,3-18 32-15</inkml:trace>
  <inkml:trace contextRef="#ctx0" brushRef="#br0" timeOffset="291636.4974">10857 4633 661 0,'8'0'401'16,"-9"7"-31"-16,2 7-83 16,2 2-157-16,7 2-16 15,5-1-35-15,12-3-10 16,7-10-31-16,11-7-3 16,-1-11-17-16,4-11-4 0,-8-4-8 15,-1-6 6-15,-11 4-7 16,-7-2 12-16,-12 7-4 15,-15 2 5-15,-10 8-7 16,-14 7 2-16,-3 12-11 16,-8 12 3-16,3 12 0 15,-3 8 12-15,9 5 0 0,5 2 1 16,11-6-2-16,14-3-5 16,14-5-9-16,16-6-8 15,8-8-17-15,14-8-62 16,5-9-32-16,3-15-363 15,-2-2 51-15</inkml:trace>
  <inkml:trace contextRef="#ctx0" brushRef="#br0" timeOffset="292003.0169">11694 4495 1033 0,'0'-9'386'0,"-12"1"47"15,-5 4-286-15,-9 8-10 16,-4 4-49-16,-10 13-4 15,0 4-20-15,-10 13-2 16,7 3-19-16,-2 10-12 16,11-6-17-16,10 0-5 15,17-10-6-15,14-10-4 16,14-16-2-16,12-11-2 16,6-11 2-16,8-12 2 0,-6-10 1 15,3-8-1-15,-10 0-1 16,-2-9 2-16,-8 7 1 15,-6 4-1-15,-10 15-2 16,-5 18 7 0,-9 23-2-1,-13 22 1 1,-4 17 3-16,-8 22 1 0,0 3-5 0,-5 14-1 0,10-8-1 0,3 5-19 16,10-18-31-16,4-5-68 31,13-24-44-31,3-15-349 0,8-22 50 0</inkml:trace>
  <inkml:trace contextRef="#ctx0" brushRef="#br0" timeOffset="292536.7073">11922 4479 876 0,'20'-4'247'15,"-28"9"67"-15,-3 13-248 16,1 9-25-16,-4 10 27 0,0 1-7 15,0 5 18-15,8-7 7 16,7 0-2-16,4-9-37 16,12-4-11-16,2-12-22 15,11-8-3 1,-1-13-2-16,9-8 0 16,-5-6 0-16,5-11 0 15,-6-1-3-15,1-5-3 0,-8 1 1 0,-3-3-2 31,-7 13 0-31,-4 5-4 16,-8 14 16 0,-6 14 15-16,-4 13 4 0,-6 10 13 0,-2 5 6 0,-1 6-13 15,4-1-17-15,2 4-6 16,7-4-11-16,5-3-2 16,5-4-6-16,9-8 0 15,4-13 4-15,7-14-3 16,4-5-1-16,7-15 0 15,-1-1 3-15,7-8-4 16,-5 3 2-16,0-6-2 16,-7 6 5-16,-2-2-1 15,-6 9 0-15,-3 5-5 16,-6 12 7-16,-4 12-5 16,-6 9 3-16,-5 14 1 15,-6 3 6-15,-3 8 1 0,-2-1 1 16,3 2-3-16,5-7 2 15,4-1-29-15,7-12-39 16,10-11-73-16,2-16-37 16,7-15-303-16,0-8 39 15</inkml:trace>
  <inkml:trace contextRef="#ctx0" brushRef="#br0" timeOffset="292670.0417">12805 4320 796 0,'7'-22'495'16,"-10"10"-33"-16,-7 10-132 15,0 9-181-15,-1 10-36 16,0 4-83-16,2 6-93 16,3-2-49-16,0 1-366 15,3-4 33-15</inkml:trace>
  <inkml:trace contextRef="#ctx0" brushRef="#br0" timeOffset="292936.1495">12977 4421 1261 0,'5'-9'396'16,"-11"10"63"-16,-1 12-364 15,0 17-28-15,-3 6-57 16,0 10-3-16,4 1-5 16,0 4-27-16,3-11-21 15,3 2-54-15,4-11-34 0,-2-4-327 16,4-12 70-16</inkml:trace>
  <inkml:trace contextRef="#ctx0" brushRef="#br0" timeOffset="294502.6623">13067 4611 773 0,'18'-8'439'0,"7"-3"0"15,1-5-160-15,12-4-70 16,0-1-63-16,7-4-35 16,-3 1-49-16,0 1-17 15,-9 2-29-15,-8 1-11 16,-10 8-2-16,-10 1 11 15,-13 6-5-15,-12 0-1 16,-3 5 3-16,-11 5-4 16,1 4-2-16,-2 12 1 15,5 7-5-15,3 18 0 16,6 1 0-16,5 9 0 16,10-6-5-16,6 3 8 15,9-18-9-15,10 0 5 16,7-17 0-16,12-12 2 15,3-14-1-15,8-15 7 0,-4-10 0 16,2-13-4-16,-10-2 1 16,-1-6-1-16,-9 7 0 0,-3 1-2 15,-5 15 2-15,-4 6 1 16,-5 16-3-16,-8 14 4 16,-7 11 7-16,-5 12 2 15,-4 5-2-15,-1 10 3 16,1-4-4-16,2 2-10 15,2-6-1-15,6-3 3 16,4-8-6-16,6-4 4 16,3-11-3-16,9-6-1 15,1-10 3-15,6-11 4 16,-1-2-7-16,5-7 7 16,-5 1-5-16,3-4 1 15,-4 9-5-15,-2-1 7 16,-6 10-3-16,-6 3 4 15,-6 12-4-15,-6 6 7 16,-6 7-5-16,-5 6-1 16,1 3 3-16,0 5 0 15,5-5-4-15,5 5 1 16,5-9 1-16,6-2-3 16,3-10-3-16,8-6-2 15,4-8 4-15,11-9 3 16,-2-5-7-16,6-4 6 0,-7-1 4 15,-3-1-3-15,-10 7-5 16,-2 7 5-16,-9 5 2 0,-2 10-6 16,-6 5 4-16,-5 7 4 15,-2 2-1-15,0 7-12 16,2-1-1-16,4 1-37 16,3-3-18-16,5-1-31 15,5-7 3-15,3-4-3 16,2-4 29-16,6-9 15 15,2-3 35-15,5-7 7 16,2-4 12-16,6-7 16 16,0 0 14-16,6-5 28 15,-3 3 14-15,3-2 12 16,-9 3 3-16,-1-2-5 16,-11 8-31-16,-5-1-14 15,-8 5-13-15,-6 4-9 16,-5 3 0-16,-6 4 7 0,-3 5 6 15,-7 7-3 1,0 5-8-16,-6 10-7 16,1 2-7-16,-4 5-6 15,5-1 3-15,6 5 0 16,9-7 2-16,9 1-3 0,10-6-2 16,10-6-5-16,2-9 3 0,7-10 0 15,-2-7-1-15,4-9 5 16,-3-4-2-16,2-10-1 15,-6 6-1-15,4-2 4 16,-9 4-1-16,-2 4 3 16,-5 8-1-16,-6 4-2 15,-5 7 1-15,-7 10 13 16,-3 4 8-16,-2 4 3 16,2 6 2-16,0 3 0 15,4-4-17-15,2 3-9 16,2-4-1-16,1 0 1 15,4-4-3-15,2 0-3 16,3-5 7-16,8-3-2 16,0-7-3-16,6-5 3 15,-2-3 2-15,3-4-2 16,0-5-3-16,2-3 8 16,1 2-8-16,3-4 4 15,-3 2-4-15,0-1 4 16,-5 4-5-16,-1-8 5 0,-3 1-5 15,6-10 2-15,1-2 2 16,8-15 0-16,3 0-1 16,9-15 4-16,-1 5-1 0,4-2-2 15,-9 10 0-15,-6 4 2 16,-11 20-2-16,-11 6 8 16,-10 12 10-16,-8 17 3 15,-5 13 2-15,-14 15-3 16,-3 10-10-16,-8 21-4 15,-1 5-2-15,-3 19-3 16,6-5 2-16,2 9 5 16,10-17-5-16,7-4-2 15,8-21 2-15,6-8-35 16,6-21-35-16,5-10-48 16,3-16-28-16,3-17-90 15,2-13-4-15,-1-16-23 16,-5-8 12-16,-11-20-260 15,-5 6 117-15</inkml:trace>
  <inkml:trace contextRef="#ctx0" brushRef="#br0" timeOffset="294703.0061">15068 4359 1164 0,'-22'-1'566'0,"-3"5"26"16,2 6-293-16,-1 5-34 16,5 1-123-16,6 3-37 0,9 2-58 15,9 3-35-15,8-4-23 16,14 2-2-16,9-7 4 0,16-7-2 15,8-7 8 1,13-10 7-16,-3-7 7 0,4-6-68 16,-15-6-115-16,-6-4-459 15,-20 2 47-15</inkml:trace>
  <inkml:trace contextRef="#ctx0" brushRef="#br0" timeOffset="301534.7299">16160 4758 1057 0,'17'-8'389'0,"0"-13"81"15,-1-4-270-15,-6-6-32 16,-5 3-42-16,-11-7-21 15,-7 5-48-15,-11-3-19 16,-1 4-22-16,-10 5-6 16,2 12 4-16,-4 16 4 15,4 15-1-15,2 23 0 16,7 10 0-16,3 16-8 16,13-5-6-16,13-2 1 15,11-20-4-15,20-21 1 16,9-24 0-16,19-26-3 15,2-15 3-15,10-22 0 16,-9-6 2-16,2-17-3 16,-17 11 0-16,-6-5 1 15,-16 20 0-15,-10 17-2 16,-13 29 5-16,-17 23-2 0,-9 23-4 16,-12 23 2-16,-5 12 2 15,-2 14-4-15,6-4 3 16,3 4-18-16,13-14-15 15,9-8-81-15,11-18-49 16,14-10 254-16,5-17-623 16,15-10 261-16</inkml:trace>
  <inkml:trace contextRef="#ctx0" brushRef="#br0" timeOffset="301967.9411">16649 4660 738 0,'-5'15'496'15,"-2"-1"-54"-15,7 0-59 16,7-6-205-16,8-10-3 16,6-6-45-16,7-10-9 15,-2-3-50-15,1-10-15 16,-9 0-31-16,-6-4-12 16,-9 8-8-16,-9 1-2 15,-7 12-2-15,-15 14-1 16,-2 14-3-16,-13 15 2 15,4 9-2-15,-1 9-1 16,11 1 4-16,4 0-1 0,14-8-1 16,12-6 1-16,13-13-4 15,14-13 0-15,10-13-2 16,15-12-2-16,0-10 6 16,9-10-3-16,-6 1 1 15,-2-4-1-15,-14 7 6 16,-5 6-4-16,-15 14 4 15,-6 13-2-15,-10 12 9 16,-9 19-7-16,-5 9 4 0,-5 15-1 16,0 5 5-1,0 11-8-15,3-6 5 0,6 2-8 16,5-14-6-16,4-4-106 16,2-17-59-16,0-16-386 15,3-11 8-15</inkml:trace>
  <inkml:trace contextRef="#ctx0" brushRef="#br0" timeOffset="302234.7387">16960 4660 990 0,'9'-22'403'0,"5"1"78"16,5 4-251-16,11 0 5 15,3 2-48-15,10 2-32 16,-2 3-56-16,2 4-25 15,-9 6-43-15,-6 8-11 0,-13 6-13 16,-10 10-6 0,-11 2-1-16,-12 10-3 15,-8-1-5-15,-12 3-16 0,-1-6-14 16,-7 2-36-16,8-10-16 16,2-5-51-16,14-7-25 15,7-9-150-15,12-7-191 16,14-9-2-16</inkml:trace>
  <inkml:trace contextRef="#ctx0" brushRef="#br0" timeOffset="302868.7143">17459 4658 1134 0,'8'11'383'0,"6"-6"61"16,6-10-325-16,8-8-8 15,2-5-47-15,3-9-27 16,-3 0-11-16,-4-7-8 16,-8 6-7-16,-9 2-13 15,-12 11 7-15,-15 8-5 16,-7 13 1-16,-11 14-5 16,-2 5 7-16,-5 12-7 15,10 2 4-15,2 5 15 16,12-7 17-16,10 4 6 15,10-12 2-15,11-1 5 16,7-12-9-16,13-10-8 16,2-12-6-16,9-8 0 15,1-10 1-15,1-6-10 16,-9 0-7-16,-1-7-2 0,-8 4 6 16,-6-3-11-16,-7 5 7 0,-2 7-1 15,-8 10 1-15,-5 13-10 16,-3 13 4-16,-6 18-5 15,-2 5 5-15,-1 9-4 16,4-6 5-16,2 1 0 16,7-10 2-16,7-2-5 15,4-9 4-15,8-5-3 16,0-9 4-16,11-8-4 16,-3-6 9-16,6-11-4 15,-3-6-1-15,5-3-4 16,-6-1 3-16,1 2-2 15,-6 5 3-15,-1 7-5 16,-8 8 5-16,-7 10-6 16,-9 5-2-16,-6 13-5 15,-8 4 3-15,-6 11-7 0,2 2-2 16,-2 9-47-16,6-9-16 16,8-3-55-16,10-12-24 15,15-10-47-15,9-11 195 16,21-10-444-16,0-10 208 15</inkml:trace>
  <inkml:trace contextRef="#ctx0" brushRef="#br0" timeOffset="303234.1576">18414 4683 703 0,'38'-29'424'0,"-2"-1"-1"15,-11 5-142 1,-6 1-68-16,-14 5-76 0,-10 8-17 16,-14 5-50-16,-12 10-28 15,-5 11-10-15,-9 13 13 16,3 4-3-16,-3 16-2 15,10 0 12-15,7 4-13 16,16-11-16-16,15-5-11 16,17-20 1-16,16-18-11 15,8-15 5-15,18-20-8 16,-1-9 5-16,8-19-8 16,-7-5 5-16,2-14-7 15,-14 2 9-15,-5-9-4 16,-14 17 14-16,-11 6 0 15,-13 24 8-15,-15 22-5 0,-13 30-1 16,-11 25-8-16,-6 20-1 16,-11 23-6-16,7 4 3 15,-3 11-9-15,11-11-14 16,9 3-71-16,13-18-36 16,16-7-73-16,12-20-16 15,20-10-325-15,7-18 101 16</inkml:trace>
  <inkml:trace contextRef="#ctx0" brushRef="#br0" timeOffset="303501.4446">18986 4698 705 0,'47'-52'563'16,"-19"4"-91"-16,-8-3-81 15,-13 12-258-15,-15 4-40 16,-9 17-79-16,-11 13-14 16,-5 17 4-16,-9 10 0 15,6 7-6-15,0 8 2 16,9-2 18-16,5 1 10 15,13-6 7-15,7 1 17 16,9-4 5-16,7 3-11 16,4-3-9-16,6 2-8 15,-2-6-9-15,-1 1 1 16,-10-3 4-16,-6 2 5 16,-10-5 4-16,-8 5-3 15,-7-4-7-15,-4-4-10 0,-2-6-13 16,-1-9-61-16,4-10-93 15,7-13-426-15,1-6 55 16</inkml:trace>
  <inkml:trace contextRef="#ctx0" brushRef="#br0" timeOffset="304101.2925">20021 4594 1181 0,'5'-10'447'15,"-5"-5"49"-15,-7-1-319 16,-8 2-30-16,-7 3-46 15,-13 3-8-15,-5 7-11 16,-10 9 13-16,5 7-29 16,-3 14 2-16,10 7-14 15,1 15-10-15,13 3-12 16,7 11-2-16,10-7-15 0,15-1-3 16,14-17-3-16,19-17-5 15,8-22-4-15,15-22 0 16,-5-14 0-16,3-17-2 15,-16-2 3-15,-7-6 0 16,-19 3-1-16,-14-4-7 16,-15 9 5-16,-18 5-38 15,-8 14-13-15,-11 20-23 16,0 24-12-16,-4 20-65 16,11 13 6-16,6 9-57 15,15-7 469-15,14 3-804 16,17-11 413-16</inkml:trace>
  <inkml:trace contextRef="#ctx0" brushRef="#br0" timeOffset="304437.2502">20328 4516 1365 0,'9'-19'461'15,"-7"16"56"-15,-6 13-388 16,-8 18-30-16,-2 9-65 15,-6 14-15-15,-1-2 0 16,2 4-7-16,7-9-3 16,7-3-6-16,7-14 5 0,10-5-10 15,6-13 5-15,12-11-2 16,4-11 4-16,11-12-4 16,2-6 7-16,7-10-5 15,-9 3 2-15,0 0-1 16,-10 12 19-16,-9 6 3 15,-13 12 6-15,-7 11 0 16,-9 12-2-16,-7 10-23 16,-3 1-9-16,-2 10-131 15,1-5-149-15,6 5-290 16,8-10-79-16</inkml:trace>
  <inkml:trace contextRef="#ctx0" brushRef="#br0" timeOffset="304951.0096">21641 4635 667 0,'-1'-6'643'0,"2"-3"-126"15,-3-1-34-15,-10 0-297 16,-2 4-57-16,-12 5-12 16,-9 4-31-16,-21 8 4 15,-1 6-26-15,-18 9-18 16,3 0-15-16,-3 11 11 15,17 1-5-15,5 1 1 16,21-4 9-16,17-2-18 16,12-11-19-16,19-8-1 15,13-11-6-15,23-14-6 16,4-10 10-16,15-13-5 16,-3-5-2-16,2-4 3 15,-13 6-1-15,-9 6-5 0,-17 11 3 16,-10 11 2-16,-13 16 4 15,-12 18-2-15,-9 10 1 16,-7 15 1-16,2 1 1 16,2 8-12-16,5-8-46 15,9 1-116-15,4-14 4 16,11-5-502-16,0-13 65 16</inkml:trace>
  <inkml:trace contextRef="#ctx0" brushRef="#br0" timeOffset="307367.1594">2764 6332 1108 0,'-3'-19'281'16,"-1"14"101"-16,-2 12-284 0,-1 10-19 15,-2 14 1 1,-1 3-16-16,-4 12-4 15,1-1-32-15,3 10-5 16,0-12-6-16,6 3-2 0,4-11 1 16,7-8-2-16,3-15 3 15,10-12 4-15,0-11 0 0,9-14-2 16,1-7 1-16,5-10-6 16,-3 4-2-16,4-3-7 15,-12 11-2-15,-2 4-4 16,-8 14 4-16,-5 4-2 15,-8 10 3-15,-1 10-7 16,-4 3 8-16,-4 7-6 16,2 3 3-16,-2 7-1 15,0 0 6-15,3 4-8 16,2-3 6-16,1-4-5 16,6-11 6-16,6-5-5 15,3-13 6-15,10-13-4 16,2-10 5-16,9-10-7 15,-1-6 5-15,2-3-6 16,-6 6 4-16,-1 4-3 16,-9 10-3-16,-4 7 0 0,-7 11-2 15,-3 9 3-15,-9 8 1 16,-2 6-1 0,-4 3 1-16,0 6-1 0,-1 0-5 15,3 2-100-15,6-5-35 0,2-1-348 16,4-7 6-16</inkml:trace>
  <inkml:trace contextRef="#ctx0" brushRef="#br0" timeOffset="307700.158">3424 6396 1024 0,'-4'-9'361'0,"-5"8"73"15,0 11-284-15,-4 13-20 16,-2 8-45-16,-2 8-26 15,4 2-32-15,-2 3-7 16,5-10 0-16,8-4-5 16,2-8 2-16,8-13-3 15,6-11-5-15,10-13-1 16,2-9-8-16,7-14-2 0,-1 1 5 16,3-8-5-1,-6 5 0-15,-3-2 1 16,-6 12 1-16,-6 5-9 0,-7 14 9 15,-7 13-3-15,-5 9 4 16,-4 13 3 0,-4 3 4-16,0 10-8 0,2-5 4 15,-2 7-15 1,5-4-11-16,7-2-89 0,6-9-30 16,5-6-334-16,8-14 24 0</inkml:trace>
  <inkml:trace contextRef="#ctx0" brushRef="#br0" timeOffset="307936.5112">3997 5897 1197 0,'8'-16'416'16,"-12"25"61"-16,-9 27-323 16,-8 12-57-16,-7 28-34 15,-4 4-41-15,-6 21-4 16,3-10-1-16,0 10-12 15,9-17 2-15,2-2-16 16,13-25-10-16,10-6-104 16,9-21 450-16,8-15-822 15,4-21 332-15</inkml:trace>
  <inkml:trace contextRef="#ctx0" brushRef="#br0" timeOffset="308103.7136">4309 5915 1112 0,'22'-28'342'0,"-13"17"84"16,-10 23-293-16,-10 25-67 16,-4 11-11-16,-9 23-14 15,-5 4-16-15,-5 18 1 16,4-8-4-16,-2 13-3 16,7-13-12-16,4 6-48 15,6-21-41-15,4-8-105 16,2-23-270-16,2-15 25 15</inkml:trace>
  <inkml:trace contextRef="#ctx0" brushRef="#br0" timeOffset="308433.6409">4069 6438 1139 0,'4'9'417'0,"3"0"67"16,8-3-315-16,8 3-20 15,6-7-54-15,13 0-16 16,-2-4-31-16,7 2-13 16,-3-1-12-16,0 2-13 15,-11-1-9-15,-1 3-6 16,-12-3 3-16,-6 0-5 16,-7 0 1-16,-5 3-2 15,-4 4 3-15,-6 6-9 0,-2 2 10 16,-5 7-2-16,-3 2 2 0,-4 3 1 15,4 0 6 1,-2 4-5-16,6-8 2 16,5-2 1-16,5-8 6 0,5-11-89 15,6-10-47-15,5-16 40 16,6-6-430-16,6-13 102 16</inkml:trace>
  <inkml:trace contextRef="#ctx0" brushRef="#br0" timeOffset="308567.9835">4570 6110 1095 0,'-1'-23'466'16,"-6"17"19"-16,-2 11-269 15,2 11-125-15,-1 8-69 16,3 3-102-16,4 1-55 16,4-7-349-16,7-6 54 15</inkml:trace>
  <inkml:trace contextRef="#ctx0" brushRef="#br0" timeOffset="308800.2026">5001 5789 1022 0,'10'-9'414'16,"-14"18"42"-16,-6 19-243 16,-6 15-103-16,-12 20-11 0,-1 10-53 15,-4 18-6-15,2-4-6 16,-2 14-9-16,9-9-8 15,1 4-10-15,5-16-19 0,3-7-33 16,7-24-43-16,2-14-68 16,5-16-202-16,-3-11-127 15,0-15-59-15</inkml:trace>
  <inkml:trace contextRef="#ctx0" brushRef="#br0" timeOffset="309202.5432">4787 6432 1077 0,'6'-6'480'0,"-3"3"35"16,3 4-284-16,2 2-51 16,6 3-76-16,2 1-35 0,3 1-40 15,1-2-12 1,1-3-7-16,4-5-10 0,1-4-4 16,1-1-2-16,-2-2 2 15,-6 3 0-15,-6 6 0 16,-6 12 4-16,-9 4-1 15,-8 14-4-15,-4 3 3 16,-2 11-3-16,4-5 6 16,0 4-2-16,9-11 5 15,8-4-3-15,8-12 3 0,7-10-10 16,4-13 8-16,9-10-4 16,0-6 1-16,4-10 0 15,-5 3 4-15,0-1-7 16,-9 8 4-16,-4 4 0 15,-9 7 0-15,-3 4-2 16,-6 6-11-16,-2 7-69 16,-3 5-41-16,0 7-68 15,-3 5 214-15,0 5-544 16,1-2 255-16</inkml:trace>
  <inkml:trace contextRef="#ctx0" brushRef="#br0" timeOffset="309600.1685">5547 6548 862 0,'19'-22'436'16,"-1"-1"43"-16,-8 9-198 15,-4 3-33-15,-5 5-61 16,-6 4-39-16,-5 3-60 16,-6 5-23-16,-3 3-36 15,-7 12-473-15,-3 5 450 16,-3 12-7-16,2 4 0 15,-1 7 1-15,10-5 466 0,11-1-468 16,14-13-1 0,16-15-8-16,10-16-4 0,14-21-4 15,3-14-1-15,8-20 6 16,-2-3 6-16,3-16 8 16,-8 1 4-16,-1-15 31 15,-8 6 11-15,-3-10 16 16,-8 11 0-16,-5 6 2 15,-9 24-31-15,-11 20 3 16,-12 26-18-16,-12 24-3 16,-6 18-5-16,-12 25 3 15,1 5-15-15,-3 18-6 16,9-2-4-16,3 8-51 16,12-15-26-16,8 6-160 15,14-20 369-15,4-5-739 16,10-15 257-16</inkml:trace>
  <inkml:trace contextRef="#ctx0" brushRef="#br0" timeOffset="310000.125">6059 6509 1050 0,'-1'10'279'0,"3"5"115"15,6 2-278-15,5-2 43 16,3-3 7-16,9-1 22 16,0-7-21-16,9-7-13 15,-3-6-42-15,5-11-13 16,-6 2-24-16,-1-10-12 16,-6 1-15-16,-5 1-12 15,-8 7-14-15,-11 0-11 16,-7 8-1-16,-13 9-4 15,-7 7-3-15,-14 10-1 16,-3 8-3-16,-9 9-4 16,3 4 1-16,5 12 6 15,13-2 1-15,8 0 3 16,17-8 0-16,13-3 1 16,9-15-10-16,20-10-1 0,10-9-6 15,18-10-34-15,3-9-81 16,15-4-506-16,-18 0 110 15</inkml:trace>
  <inkml:trace contextRef="#ctx0" brushRef="#br0" timeOffset="311918.9613">7316 6380 1053 0,'-2'-8'360'0,"-6"-6"52"0,-3-2-291 16,-4-1-51-16,-10 2-19 16,-2 5-31-16,-13 6 3 15,1 6 7-15,-5 10 12 16,5 5-12-16,0 9 4 15,13 4-5-15,2 12 3 16,12-2-16-16,7 5 5 16,12-9-5-16,14-8-4 15,9-19-5-15,17-14-1 16,-1-15-4-16,4-10 0 16,-11-5-1-16,-4-5-1 15,-18 3 2-15,-6 0-1 16,-11 8-2-16,-7 7 2 15,-5 16 2-15,-8 16-42 16,-1 14-22-16,1 18-52 16,1 7-28-16,9 14-154 15,9-3-96-15,11 2-27 0,10-9-126 16</inkml:trace>
  <inkml:trace contextRef="#ctx0" brushRef="#br0" timeOffset="312149.8019">7291 6837 447 0,'25'12'366'0,"-5"-12"-42"16,4-15-26-16,-4-12-131 0,4-23-24 15,-2-8-58-15,4-25-6 16,-2-4-23-16,-4-27 12 16,-5-1 0-16,-4-25 9 15,-8 8-14-15,-2-6 9 16,-2 25-7-16,2 15 3 16,3 39-6-16,3 18-4 15,1 27-21-15,7 19-16 16,3 15-17-16,9 16-7 15,0 7-41-15,2 14 336 16,-7 0-818-16,-7 9 344 16</inkml:trace>
  <inkml:trace contextRef="#ctx0" brushRef="#br0" timeOffset="312336.9375">7441 6403 1230 0,'-13'9'426'0,"9"0"84"16,11-4-347-16,11-5-13 16,9-5-65-16,20-6-24 15,8-2-39-15,14-4-4 16,-1 2-315-16,2-5-235 16,-23 4-20-16</inkml:trace>
  <inkml:trace contextRef="#ctx0" brushRef="#br0" timeOffset="312868.5969">8421 6866 905 0,'9'2'294'0,"6"-32"62"31,5-21-233-31,6-32-50 0,3-8-14 16,1-28 23-1,-7 0-7-15,-6-19 9 0,-9 10-12 0,-8-23-1 31,-4 20-45-31,3 7 31 0,0 33 2 0,1 23 8 32,2 42 5-32,5 28 16 0,-2 22-47 0,9 23-18 15,4 10-8 1,14 12-10-16,1-4-1 0,12 6-42 16,-3-14-60-16,-5 9-433 15,-13-7 85-15</inkml:trace>
  <inkml:trace contextRef="#ctx0" brushRef="#br0" timeOffset="313333.0201">8376 6428 1134 0,'-10'20'343'0,"7"-8"73"15,16-8-298 1,11-3-56-16,20-4-16 0,8-5-25 15,18-5-6 1,3 0-11-16,12-6-2 0,-8-2-3 0,7 0-39 31,-15 3-16-31,-7-2-5 0,-18 8-1 0,-11 0 3 16,-19 5 41-16,-16 4 22 16,-13 3 8-16,-14 3 19 15,-6 4 9-15,-11 6 14 16,5 4 3-16,-6 8 18 15,9 4-8-15,1 6 3 16,11 2-13-16,2 1-7 16,12-8-22-16,8-3-10 15,9-6-10-15,12-12-2 16,7-10-4-16,10-13 3 16,4-6-2-16,12-15-1 15,-3-2-2-15,2-8 3 16,-10 6-3-16,-6 2 0 15,-13 12 0-15,-16 11-5 0,-9 15 8 16,-13 14-1-16,-7 8-1 16,-6 11-1-16,6 0 5 15,-4 6-7-15,13-4-49 16,5 0-79-16,8-10-362 16,9-3 46-16</inkml:trace>
  <inkml:trace contextRef="#ctx0" brushRef="#br0" timeOffset="313532.5784">9440 6298 903 0,'7'-19'351'15,"-16"9"28"-15,-11 9-207 16,-1 9-106-16,-4 8-9 16,1 7-27-16,1 9-1 15,7-1-9-15,1 3-5 16,8-1-6-16,8-1-6 15,8-9-3-15,11-10 9 16,8-11-22-16,20-16-394 16,5-19 136-16</inkml:trace>
  <inkml:trace contextRef="#ctx0" brushRef="#br0" timeOffset="313708.6743">10071 5553 1000 0,'-21'-4'316'16,"-15"28"62"-16,-15 30-254 16,3 16-37-16,-10 25 7 15,8 1-3-15,-2 18 5 16,17-15-22-16,3 12-9 0,12-17-28 16,9 0-42-16,12-23-66 0,4-11-405 15,3-25 98-15</inkml:trace>
  <inkml:trace contextRef="#ctx0" brushRef="#br0" timeOffset="314199.746">9697 6151 938 0,'-5'11'408'0,"5"12"9"15,4 3-226-15,6 3-91 16,8-2-44-16,10 1-19 15,2-9-13-15,15-4-2 16,5-10-8-16,12-11-1 16,-5-8-3-16,6-4 2 0,-16 1-2 15,-4-3 2 1,-19 5-1-16,-9 3 0 0,-10 5 2 16,-14 3 14-16,-10 5-3 15,-13 7 4-15,-7 6-1 16,-13 15-3-16,3 5-13 15,-4 12 29-15,11 1 1 16,8 3 3-16,16-9-1 16,12-4 4-16,13-13-34 15,17-7-3-15,10-10-7 0,16-13-2 16,5-6-1-16,7-14 3 16,-9-5-2-16,-1-8 0 15,-17 1 1-15,-7-6-4 16,-15 6 2-16,-12 6-1 15,-14 9 2-15,-13 11 1 16,-9 13-2-16,-10 14 1 16,3 9-2-16,-3 9-14 15,11 1-25-15,12 1-69 16,16-7-34-16,15-7-393 16,14-10 64-16</inkml:trace>
  <inkml:trace contextRef="#ctx0" brushRef="#br0" timeOffset="314342.1511">10425 6295 1066 0,'23'-18'331'16,"-6"7"62"-16,-9 10-303 15,-6 10-21-15,-9 12-38 16,-6 13-12-16,-6 5-6 16,-2 8-2-16,3-4-8 15,2 0-65-15,5-11-342 16,3-2 90-16</inkml:trace>
  <inkml:trace contextRef="#ctx0" brushRef="#br0" timeOffset="314566.3142">10540 6411 903 0,'22'-17'356'15,"-3"2"20"-15,12-5-218 16,2 2-91-16,11-4-29 15,-2 3-21-15,8 2-5 16,-4 3-7-16,3 6 0 16,-8 6-3-16,0 2 3 15,-8 2-3-15,-1-1 1 16,-8 1-21-16,5-5 24 16,-6 1-397-16,5-3 119 15</inkml:trace>
  <inkml:trace contextRef="#ctx0" brushRef="#br0" timeOffset="314999.0481">11264 6220 880 0,'9'-6'408'16,"-5"-2"31"-16,-7 1-213 16,-4 1-54-16,-5 4-52 15,-10-2-29-15,-4 6-40 16,-6 2-3-16,2 2-14 16,-1 3-3-16,8 4-5 15,3 4 3-15,6 3-9 0,5 6-2 16,6 1-2-16,6 6-2 15,3-2-2-15,6 6-3 16,0-3-5-16,1 3-2 16,-7-4 1-16,-4 2 21 15,-5-5 18-15,-4 0 23 16,-5-9 10-16,-3-6 13 16,0-8-22-16,-4-7-18 15,0-9-25-15,-4-6-7 16,2-3-19-16,-3-9-147 15,6 1-468-15,-7-23 102 16</inkml:trace>
  <inkml:trace contextRef="#ctx0" brushRef="#br0" timeOffset="341005.6403">11655 6522 1226 0,'0'-4'375'0,"-3"0"90"16,1 7-333 0,-3 9 36-16,-1 2-38 0,-4 11 2 15,1 1-26-15,-1 9-32 16,-1-2-40-16,1 8-34 15,1-2-132-15,0 2-439 16,4-6 90-16</inkml:trace>
  <inkml:trace contextRef="#ctx0" brushRef="#br0" timeOffset="341262.9701">11879 6079 1074 0,'-4'-11'370'15,"-8"6"58"-15,1 7-262 16,2 4-59-16,-1 6 2 0,3 0-30 16,4 3-10-16,3-6-30 15,6-1-10-15,2-6-21 16,2-6-503-1,-3-2 165-15</inkml:trace>
  <inkml:trace contextRef="#ctx0" brushRef="#br0" timeOffset="342181.1721">12501 6171 1084 0,'-4'-23'342'16,"-4"11"86"-16,0 9-274 16,3 12-21-16,-5 15-4 15,1 8-40-15,-1 19-9 0,-2 0-28 16,3 8-10-16,3-9-14 16,8-3 2-16,4-15-7 15,9-7-2-15,4-12-2 16,7-11-1-16,0-13-2 0,7-12 2 15,-2-5-2-15,1-13-5 16,-3 5 2-16,-3 4-6 16,-10 8 0-16,-5 8-4 15,-5 13-2-15,-4 11 1 16,-2 6 2-16,-3 12-2 16,-1 1 0-16,3 5 6 15,1-3-6-15,3 1 0 16,5-9-1-16,3-3 3 15,5-8-1-15,7-7-4 16,4-9 6-16,6-7 0 16,3-7 0-16,6-10-4 15,-7-3 9-15,4-7-11 16,-5 3 7-16,-4 3-6 16,-8 11 5-16,-1 9-8 15,-8 11 10-15,-3 9-9 0,-6 7 8 16,-1 11 0-16,-5 3 3 15,-1 4-7-15,-2-2 3 16,2-3-7-16,1-7-6 16,3-9-24-16,3-9-25 15,2-12-113-15,1-13-7 16,2-17-389-16,2-6 41 16</inkml:trace>
  <inkml:trace contextRef="#ctx0" brushRef="#br0" timeOffset="342315.6396">13203 5887 1319 0,'-15'10'508'0,"-2"14"13"16,1 7-361-16,3 12-66 15,6-3-147-15,9 6-123 16,5-11-261-16,9 2-87 16,4-12-170-16</inkml:trace>
  <inkml:trace contextRef="#ctx0" brushRef="#br0" timeOffset="342977.6321">13353 6197 1130 0,'-7'4'394'0,"-2"7"76"15,-1 5-310-15,-1 11-9 16,1 6-55-16,0 7-15 0,5 0-38 16,0-2-15-16,6-10-11 15,5-5-6-15,3-9-11 16,7-10 8-16,0-4-4 15,9-12 1-15,-2-4-1 16,4-14 6-16,0 1-9 16,3-7 2-16,-5 5-5 15,1 5-7-15,-9 10-4 16,-4 9-15-16,-8 11-8 0,-6 12-7 16,-3 7 4-16,-6 10-5 15,0-1 1-15,2 1-24 16,4-7-7-16,8-7-18 15,6-8 0-15,11-7 15 16,6-5 29-16,9-8 17 16,4-1 21-16,8-8 12 15,-2 1 4-15,4-7 7 16,-8 1 15-16,-1-3 31 16,-9 3 7-16,-5 1 16 15,-10 6 6-15,-7 5-8 16,-9 5-15-16,-13 8-8 15,-8 6-16-15,-15 11-1 16,-3 5 1-16,-4 12 3 16,5 2 12-16,5-2 5 15,13-6-1-15,16-9-17 16,12-11-15-16,20-18-20 0,9-12-3 16,15-22-8-16,2-7 5 15,10-21-5-15,-10-1 2 16,2-9-3-16,-11 7 5 15,-1-15 1-15,-17 15 10 16,-1-5 10-16,-13 14 4 16,-7 10-9-16,-13 27 20 0,-9 32 15 15,-8 29 8-15,-12 41-3 16,-2 19 9-16,-5 22-22 16,7-7-26-16,11 6-66 15,14-29-26-15,10-2-578 16,13-23 135-16</inkml:trace>
  <inkml:trace contextRef="#ctx0" brushRef="#br0" timeOffset="343994.1479">14916 6039 1135 0,'2'-19'480'16,"-6"3"58"-16,-3 8-299 0,-6 8-26 15,-3 12-66-15,-3 20-31 16,-1 13-45-16,-1 22-19 15,4 5-6-15,2 11-16 16,4-13-6-16,2-2-5 16,0-18-3-16,-4-2-7 15,-2-16 1-15,-8-3-6 16,0-13-2-16,-9-16-3 16,1-13 1-16,-1-17-15 15,3-16-2-15,0-23-9 16,12-3 1-16,6-12-10 15,9 8 12-15,10 1 0 16,8 18 13-16,12-5 3 16,6 9 10-16,19-10 1 15,0 0 10-15,12-14-1 0,-6 11 4 16,-4-6-1 0,-13 12-5-16,-9-1-5 0,-14 15-3 15,-13 3-5-15,-9 17-2 16,-12 17-6-16,-7 22-1 15,-11 32 0-15,-1 19 4 16,-8 29 3-16,2 11 9 16,2 18 1-16,11-7 3 15,4 19-9-15,12-13 3 0,9 3-5 16,8-22-2 0,9-2-6-16,5-29 6 0,8-17-83 15,-3-23-100-15,4-14-416 16,-3-19 32-16</inkml:trace>
  <inkml:trace contextRef="#ctx0" brushRef="#br0" timeOffset="344427.6483">15550 6230 1265 0,'28'-11'475'0,"-11"-2"51"15,-5-2-315-15,-10 1-45 16,-15-2-41-16,-11 4-42 16,-16 3-13-16,-6 3-29 15,-11 8-16-15,6 4-11 16,-4 9-13-16,11 5 3 15,5 8-8-15,13 2 11 16,8 8-10-16,14-1 7 16,14 2-3-16,9-6 5 0,13 0-12 15,1-10 9-15,6-5-6 16,-5-5 6-16,-4-5-5 16,-12-4 4-16,-6 2-3 15,-15-2 10-15,-11 0-9 16,-7 1 3-16,-15 1-1 15,-5-2-2-15,-9 2-14 16,4-4 5-16,-3 5-44 16,11-1-12-16,10-3-57 15,11 0-55-15,13 0-328 16,13-6-49-16,13-1-126 16</inkml:trace>
  <inkml:trace contextRef="#ctx0" brushRef="#br0" timeOffset="344794.6574">15843 6262 1128 0,'5'-13'390'15,"-10"0"64"-15,-6 6-307 16,-11 1 20-16,-7 6-55 16,-9 6-2-16,0 5-13 15,-5 10-15-15,7 6-30 0,3 13-6 16,11 2-12-16,6 6-9 15,10-6 0-15,16-6-6 16,11-14 2-16,14-9-11 16,6-14 3-16,11-11-11 15,-5-5 8-15,2-14-12 16,-12-4 4-16,-4-8-2 16,-13-1 4-16,-13-4-11 15,-10 12 7-15,-12 3-15 16,-6 17-14-16,-13 15-22 15,1 10-1-15,-3 17-54 16,6 7-44-16,7 4-47 16,11-11-344-16,17-8 50 15</inkml:trace>
  <inkml:trace contextRef="#ctx0" brushRef="#br0" timeOffset="344994.6689">16255 5759 1224 0,'-7'-34'474'16,"8"19"44"-16,-7 24-346 16,-13 27-17-16,-8 21-82 15,-8 22-31-15,0 5-16 0,-2 15-13 16,8-10-6-16,6 5-71 16,8-18-36-16,9-1-77 15,11-23-38-15,7-9-325 16,9-18 87-16</inkml:trace>
  <inkml:trace contextRef="#ctx0" brushRef="#br0" timeOffset="345527.6382">16430 6255 1163 0,'16'-20'395'0,"-7"1"80"16,-6 7-310-16,-9 6-2 15,-8 7-48-15,-9 5-21 16,-6 5-31-16,-7 7-32 15,3 3-16-15,-4 13-6 16,4 2 3-16,3 9 11 16,7-3 3-16,5 0-2 15,12-11-1-15,15-8-3 0,8-12-10 16,13-11 3-16,4-9-5 16,13-12-4-16,-5-11 3 15,9-14-10-15,-11-1 7 16,4-13-5-16,-12 7 9 15,-3 2-11-15,-10 14 10 16,-7 11-18-16,-11 19 7 16,-11 18-10-16,-6 15 10 0,-8 18-8 15,-3 5 15-15,-2 11-11 16,7-6 11-16,4 0-8 16,9-12 2-16,6-4-11 15,8-15 0-15,8-8-31 16,4-9 0-16,7-13-16 15,4-8-9-15,8-14-2 16,-2-6 25-16,5-14-3 16,-5 0 22-16,2-2 17 15,-8 6 10-15,-1 5 1 16,-10 17 9-16,-4 13 1 16,-10 13 5-16,-7 14 16 15,-4 8 0-15,-3 12 5 16,0 2 1-16,-1 8-4 15,5-5-15-15,-1 0-3 16,5-8-10-16,1-3-67 0,3-11-65 16,-1-7-396-16,1-3 51 15</inkml:trace>
  <inkml:trace contextRef="#ctx0" brushRef="#br0" timeOffset="345675.005">16823 6313 1390 0,'17'-1'540'0,"10"-7"36"16,4-4-385-16,13-6-53 15,-2-4-79-15,9-5-616 16,-9 3 186-16</inkml:trace>
  <inkml:trace contextRef="#ctx0" brushRef="#br0" timeOffset="347981.1326">17729 6136 1229 0,'-3'-22'420'16,"-1"14"74"-16,-3 15-329 15,2 18-53-15,-6 6-36 16,-2 15-36-16,1 4-16 16,-3 10-14-16,2-10-4 15,6-1-71-15,4-16-49 16,3-13-403-16,4-21 3 15,0-25-185-15</inkml:trace>
  <inkml:trace contextRef="#ctx0" brushRef="#br0" timeOffset="348082.586">17718 5854 637 0,'-19'9'0'0</inkml:trace>
  <inkml:trace contextRef="#ctx0" brushRef="#br0" timeOffset="348396.0127">18085 6131 1081 0,'-24'-9'338'0,"-14"0"74"16,-1 0-287-16,-5-1-5 15,7 3-27-15,3 0 16 16,12 5-11-16,10 1-18 16,12 3-28-16,12 6-9 15,7 6-19-15,9 3-11 16,1 5 2-16,3 10 4 16,-9-2-5-16,-3 8 12 0,-10-1 18 15,-9 4 5-15,-6-7 7 16,-7 0-2-16,-1-11-15 15,-3-2-23-15,2-11-10 0,-2-7-85 16,2-6-94-16,5-14-415 16,3-9 32-16</inkml:trace>
  <inkml:trace contextRef="#ctx0" brushRef="#br0" timeOffset="349010.3249">18723 6237 1157 0,'0'-12'434'15,"-7"1"40"-15,-3 1-251 16,-2-1-95-16,-5 0-12 16,-7 3-31-16,-6 4 11 15,-2 6-35-15,-6 8-7 16,5 8-5-16,-2 13-11 16,8 6-7-16,5 10-3 15,11 0-2-15,13-1-4 16,13-14-3-16,16-11-11 15,9-17 2-15,12-13-7 16,-1-12-2-16,-1-9 2 16,-8-3 2-16,-9-5-9 0,-13 6 8 15,-13 2-7-15,-12 8 1 16,-17 10-16-16,-5 12 3 16,-14 16-34-16,2 10-7 15,1 11-47-15,14-1-34 16,4-2-111-16,17-11-313 15,10-13 7-15,10-17-179 16</inkml:trace>
  <inkml:trace contextRef="#ctx0" brushRef="#br0" timeOffset="349493.6041">18927 6254 792 0,'13'-23'359'0,"0"-2"37"15,-1 2-170-15,0 1-37 16,-6 8-18-16,-1 6-7 15,-5 9-30-15,-3 11-22 16,-3 7-41-16,-5 14-23 16,1 3-21-16,-3 9-18 15,4-2-1-15,3 0-4 0,8-12 1 16,7-5-8-16,7-12 7 16,10-10-5-16,2-12 2 15,9-10-3-15,-1-7 8 16,1-11-3-16,-6 0 2 15,-1 2-6-15,-7 7 0 0,-4 5-6 16,-7 12 1-16,-5 9-3 16,-6 7 5-16,-7 14-5 15,-4 8 6-15,-3 11-3 16,-1-1 0-16,6-1-49 16,7-10-46-16,9-12-87 15,8-18-60-15,13-16-283 16,5-15 38-16</inkml:trace>
  <inkml:trace contextRef="#ctx0" brushRef="#br0" timeOffset="350093.5128">19674 5771 1105 0,'10'-33'430'0,"-4"9"27"16,-10 17-290-16,-7 16-33 0,-6 15-67 15,-10 19-16-15,0 10-7 16,-7 13-16-16,4-4-17 15,-1 8-2-15,8-9-2 16,5 0-7-16,7-13 3 16,9-5-2-16,9-14 2 15,10-9-6-15,6-14 4 16,7-10-3-16,-2-6 3 16,0-8-3-16,-7 0 7 15,-1-3-5-15,-7 6 2 0,-4 3-8 16,-4 7-2-1,-4 8-12-15,-4 9 8 0,-2 8-4 16,-5 5 12-16,2 8-3 16,-2 1 11-16,4 5-5 15,4-9 10-15,7-1-11 16,1-11 4-16,11-5 0 16,1-11 1-16,9-8-9 15,0-9 8-15,10-9-2 16,-1-6-2-16,2-7 1 15,-6 5 5-15,2 0-1 16,-10 8 6-16,-1 7-2 16,-8 12 6-16,-2 10 0 15,-7 13 3-15,-6 16-3 16,-4 11 0-16,-8 12-6 0,-5 2 0 16,-7 12 0-16,-4-4 17 15,-10 8 31-15,0-4 17 16,-10 4 28-16,5-15 13 15,-5-9-4-15,10-21-26 16,-5-10-18-16,9-17-27 16,-5-12-31-16,8-9-68 15,-6-22 229-15,10-11-816 0,-3-18 292 16</inkml:trace>
  <inkml:trace contextRef="#ctx0" brushRef="#br0" timeOffset="351479.2761">20891 6258 991 0,'7'-18'395'16,"-5"-1"47"-16,-9 0-240 0,-8 2-28 16,-5 2-35-16,-8 4-16 15,-5 6-16-15,-6 8-4 16,2 7-54-16,-4 10-4 15,8 7-13-15,2 10-17 16,7 2-6-16,6 6 6 16,10-6-1-16,8-3-3 15,10-12 6-15,10-9-7 16,8-11-3-16,12-11 3 16,2-6-1-16,6-10-5 15,-5-4 2-15,0-8-5 16,-12 1-3-16,-4-5 0 15,-13 4 1-15,-13 1-6 16,-11 12 0-16,-14 10-5 16,-8 15 3-16,-11 15-8 0,2 11 1 15,2 10-30-15,9-2-10 16,12 1-93-16,17-9-25 16,12-6-60-16,12-11-296 15,12-14 68-15</inkml:trace>
  <inkml:trace contextRef="#ctx0" brushRef="#br0" timeOffset="351811.0705">21137 6109 1018 0,'8'-16'375'0,"-8"9"75"16,-6 12-274-16,-4 12 3 16,-5 11-49-16,-3 10-24 15,0 4-36-15,-3 11-7 16,6-7-38-16,7 1 5 15,7-12-15-15,7-6 1 16,9-12-6-16,7-11 5 16,6-9 0-16,10-12 2 15,1-12-8-15,9-13 2 16,-3-3-5-16,5-4-4 16,-11 5 3-16,-4 6-2 15,-12 12-3-15,-7 9 0 16,-12 11-5-16,-7 12-2 15,-7 7 3-15,-7 7 2 16,0 2 0-16,-5 7-4 0,5-3-8 16,0 3-87-16,6-5-58 15,5 2 226-15,8-11-606 16,7-6 231-16</inkml:trace>
  <inkml:trace contextRef="#ctx0" brushRef="#br0" timeOffset="352143.3026">21604 6244 930 0,'-7'15'417'16,"-3"1"32"-16,8 1-158 16,7 1-103-16,4-6-2 15,10-7-48-15,12-10-11 16,-1-9-54-16,9-10-20 15,-3-3-21-15,-3-8-10 16,-9 4-19-16,-6-3-5 16,-14 9 2-16,-14 2-3 15,-7 10 2-15,-14 8 1 16,-5 10 4-16,-13 16-2 16,7 9-3-16,-6 13 3 15,9 2 1-15,8 7-5 0,15-11 2 16,13-3-6-16,13-12-17 15,20-9-112-15,6-13-66 16,14-8-380-16,2-9-3 16</inkml:trace>
  <inkml:trace contextRef="#ctx0" brushRef="#br0" timeOffset="352809.6485">22522 6274 995 0,'16'-2'446'0,"9"-4"73"16,-3-1-252-16,0-5-12 16,-7 3-67-16,-8-2-26 15,-7 0-69-15,-11 3-13 16,-6 4-34-16,-10 1-9 15,-6 3-17-15,-11 6 7 16,1 4-3-16,-5 5 0 16,7 6 3-16,0 11 3 15,15 0-14-15,10 4-2 16,15-3 1-16,15-8-9 0,14-11-7 16,16-11-4-16,7-13 0 15,7-12-7-15,-7-3 7 16,2-11-4-16,-16 1 5 15,-7-6-7-15,-12 5 2 16,-12-3-15-16,-10 10-13 16,-8 6-55-16,-5 13-5 15,-4 14-17-15,4 15-21 0,1 12-57 16,4 9 38-16,4 18-19 16,6 3 9-16,2 8 28 15,5-8 76-15,4-1 14 16,2-21 31-16,7-10 15 15,0-15 11-15,4-13 19 16,-2-12 24-16,3-15 49 16,1-7 14-16,5-26 32 15,-1-7-9-15,11-25 11 16,-4-6-44-16,7-30 4 16,-6 3-21-16,-1-15 6 15,-8 21-15-15,-4 7 10 16,-10 38-16-16,-3 22-9 15,-9 32-21-15,-3 24-17 16,-4 16-26-16,-1 17-33 16,2 6-34-16,5 17-61 15,4-6-40-15,5 13-139 0,-2-3-217 16,-5 10-84-16,-9-11-125 16</inkml:trace>
  <inkml:trace contextRef="#ctx0" brushRef="#br0" timeOffset="353003.14">22712 6254 1131 0,'-22'13'486'0,"2"1"79"16,11-1-303-16,11 0-9 15,10-1-64-15,11-2-38 16,8-4-59-16,12-3-16 16,3-1-34-16,10-5-57 15,-5 0-158-15,10-9-484 16,-11 1 73-16</inkml:trace>
  <inkml:trace contextRef="#ctx0" brushRef="#br0" timeOffset="357592.1196">3219 7729 1269 0,'0'-7'424'0,"-8"0"100"15,-6 0-351-15,-9-2-14 16,-6-2-47-16,-8 1-34 16,3 3-37-16,-1 5-11 15,9 4-18-15,3 9 0 16,9 2-4-16,4 15-2 16,7 3-3-16,7 13 3 15,3 0-6-15,9 11 3 16,0-5-2-16,3 3 5 15,-2-8-5-15,-5 0 4 16,-6-13-3-16,-6-3 12 16,-7-10 0-16,-8-5 6 15,-2-9-1-15,-10-6 0 16,0-6-12-16,-4-6-12 0,5-2-21 16,1 0-68-16,12 2-64 15,10-2 384-15,8 0-812 16,20-1 355-16</inkml:trace>
  <inkml:trace contextRef="#ctx0" brushRef="#br0" timeOffset="358925.1472">3383 7959 895 0,'32'-3'522'16,"-11"-3"-5"-16,5-4-137 15,-3-3-162-15,3-6-22 16,-5-5-105-16,-3 4-19 15,-5-2-46-15,-8-2-9 16,-5 3-11-16,-11 0 6 16,-8 5-10-16,-8 3 3 15,-3 9-3-15,-6 9 0 16,3 13-6-16,-4 13 4 16,6 6-1-16,3 12 1 15,8-3 3-15,10 6-2 16,13-11 1-16,11-3-1 15,6-14 0-15,6-7-4 16,4-10 4-16,7-10-3 0,-3-10 3 16,4-9-3-1,-5-8 3-15,2-8-2 16,-10 2-1-16,-2 1 2 16,-6 7 1-16,-3 7-2 15,-7 10-2-15,-2 9 1 16,-9 7-4-16,-4 15 7 15,-2 10-5-15,-2 11 2 16,2 1 4-16,5 3-2 0,7-11-4 16,7-5 6-16,5-14-2 15,10-10 1-15,1-8-1 0,10-8 0 16,-2-8 0-16,5-7 4 16,-4 0-5-16,0-3 2 15,-5 4 0-15,1 0-8 16,-6 6 3-16,2 2-43 15,-6 5-38-15,2 3-106 16,-6 6-25-16,-1 6-62 16,-4 4 26-16,-2 6 24 15,-3 0 108-15,2 4 32 16,0-5 66-16,3-2 32 16,2-7 26-16,8-4 38 0,2-7 10 15,6-5 42-15,0-3 12 16,2-2 42-16,-5-1-22 15,-2-1 3-15,-6 1-41 16,-7 1-17-16,-4 4-51 16,-10 1-6-16,-5 6-17 15,-11 4-4-15,-4 2-11 16,-9 4 0-16,2 8-10 16,-7 7-2-16,8 7-1 0,4 11 1 15,6 0-3-15,10 3 0 16,9-8 0-16,9-4-2 15,8-11 3-15,9-7-3 16,4-10-2-16,9-9 3 31,0-8-1-31,6-11-1 0,-4-2 2 0,3-6 1 16,-9 3 1-16,-2 4-2 16,-8 13-3-16,-4 5 0 15,-11 11 1-15,-3 10-3 16,-6 7 3-16,-5 7-1 15,-2 3 1-15,-2 5-3 16,1 0-19-16,2 0-100 16,3-4-26-16,5-4-31 15,5-8-18-15,6-6 3 16,6-8 96-16,4-10 29 16,5-5 36-16,11-7 31 0,3-2 28 15,9-8 25-15,1 3 12 16,7-6 22-16,-8 4 2 15,-3-1 11-15,-10 4-21 16,-4 5 5-16,-13 7-16 16,-12 6 21-16,-9 7-5 0,-12 7 4 15,-11 5-12-15,-11 8-4 16,-1 4-31-16,-5 6-8 16,8-1-9-16,-2 6-1 15,14-5-4-15,4 1-3 16,11-6-4-16,8-5 4 15,9-9-4-15,8-11 1 16,6-10-2-16,6-12 0 16,0-6-2-16,2-4 1 15,-6 0-1-15,-1-2-1 16,-10 7 1-16,-4 5-2 16,-7 8 4-16,-7 15 0 15,-4 12 1-15,-9 15 0 16,0 5 0-16,-1 11-3 15,4-7-7-15,6 3-2 16,10-11-5-16,7-7-6 16,1-14-25-16,8-11-82 15,0-13-42-15,6-14 93 0,0-9-470 16,10-16 170-16</inkml:trace>
  <inkml:trace contextRef="#ctx0" brushRef="#br0" timeOffset="359126.5006">5414 7337 1030 0,'26'-67'515'0,"-11"24"33"16,-5 18-227-16,-10 24-74 0,-9 27-44 16,-7 20-110-16,-12 22-22 15,-3 13-34-15,-5 18-16 16,4-8-7-16,3 5-7 16,10-15-13-16,6-2-96 15,7-22-114-15,-2-2-407 16,-3-20 7-16</inkml:trace>
  <inkml:trace contextRef="#ctx0" brushRef="#br0" timeOffset="360061.6763">6198 7852 1226 0,'-7'-11'399'0,"-3"-3"101"0,-5 5-350 16,-12-2-13-16,-4 2-49 15,-8 8-7-15,0 8-40 16,-7 9 0-16,5 7-8 16,-2 14-6-16,8 1-12 15,7 7 3-15,14-8-7 16,16-3 2-16,13-15 2 16,22-19-3-16,10-19-5 0,18-19 0 15,5-14-6-15,8-24 0 16,-11-2 4-16,4-17-4 15,-19 8 3-15,-6-7 2 16,-13 19 2-16,-11 6-6 16,-16 27 4-16,-10 19-1 15,-11 29 3-15,-13 30-2 16,-3 20 0-16,-7 22-4 16,2 6 1-16,-2 16-4 15,9-6 1-15,4 6 1 16,7-18-4-16,11-5-8 15,11-25-21-15,12-13-65 16,8-23-53-16,12-14-54 16,1-19-7-16,8-17-7 15,-3-9 47-15,5-13 40 16,-8 2 62-16,0-6 16 16,-9 12 34-16,-1 6 53 0,-10 15 30 15,-3 8 47-15,-7 15 23 16,-3 13 31-16,-5 13-32 15,-4 10-8-15,-3 4-44 16,-3 9-22-16,-2-4-38 16,0 1-3-16,1-4-12 15,-1 0-23-15,2-8-79 16,-2-4-391-16,3-13-7 0,5-9-203 16</inkml:trace>
  <inkml:trace contextRef="#ctx0" brushRef="#br0" timeOffset="360327.3046">6644 7897 999 0,'25'-11'415'0,"-1"-4"63"16,1 1-256-16,9-2-7 15,-4 0-51-15,5-4-48 16,0 3-42-16,2 4-24 16,-11 4-34-16,-3 9-9 15,-10 10-11-15,-6 14 0 16,-7 6-7-16,-7 14 1 15,-5 1-2-15,-1 3-14 16,-2-6-5-16,-2-2-5 16,9-11-27-16,3-10-74 15,5-11-3-15,2-14 393 16,5-10-760-16,6-14 398 16</inkml:trace>
  <inkml:trace contextRef="#ctx0" brushRef="#br0" timeOffset="360458.1338">7197 7325 1401 0,'-11'13'330'0,"-12"12"109"15,4 9-446-15,-1 10-78 16,5-1-45-16,1 6-315 16,9-8 42-16</inkml:trace>
  <inkml:trace contextRef="#ctx0" brushRef="#br0" timeOffset="360691.4128">7138 7897 1060 0,'0'29'364'0,"-1"-1"48"15,3-3-300-15,4 3-15 16,2-6-47-16,3-2-3 16,2-5-12-16,7-8-2 15,-1-10-8-15,12-9 6 16,-2-9 6-16,11-10 27 0,-3-1 9 15,1-6 8-15,-6 1-16 16,2 1-19-16,-6 8-26 16,-1-1-109-16,-1 10-51 15,-7 4-393-15,-4 12 25 16</inkml:trace>
  <inkml:trace contextRef="#ctx0" brushRef="#br0" timeOffset="361524.5949">7782 7860 525 0,'30'-15'480'16,"-6"1"-80"-16,3-6 17 15,-6 0-247-15,-4-4 1 16,-4 3-65-16,-3 2-14 16,-7 6-36-16,-4 4 3 15,0 5-20-15,-10 5 5 16,-7 5-6-16,-8 4-4 15,-1 5-18-15,-7 8 0 16,1 4-8-16,2 10-1 16,6-1-7-16,3 5 3 15,9-3-6-15,11-3 2 16,7-9-2-16,13-5 2 16,6-12-2-16,12-11 3 15,3-8 0-15,4-12 7 0,-2-5 5 16,8-5 6-16,-5 1 0 15,3-5 1-15,-4 6-5 16,-3 2-1-16,-11 8-9 16,-7 7-1-16,-10 12 3 15,-11 12 0-15,-5 11-6 16,-9 11 5-16,-4 1 1 16,-4 10-7-16,3-6 0 0,0-2-11 15,9-6-16-15,8-3-63 16,3-11-29-16,6-3-56 15,5-7 1-15,3-8-4 16,2-6 54-16,7-11 12 16,3-4 42-16,6-9 8 15,1 1 19-15,3-6 12 16,-6 3 20-16,1-1 34 16,-1 8 25-16,3-3 7 15,-5 9-3-15,4 5 24 16,-4 8-12-16,0-2 7 15,-7 6 4-15,-2-1 26 16,-4 1-6-16,-5-3 7 16,-3 1-22-16,-5-1-12 15,-5 3-25-15,-11-3-18 16,-4 2-19-16,-12 5 1 0,-4 3-2 16,-4 2 11-16,3 3 5 15,1 6 5-15,10 0 1 16,8 5 4-16,13 0-15 15,14 3 4-15,10 0-4 16,13 2 1-16,4-1-5 16,4 3 3-16,-9-3-10 15,-3 5 3-15,-13-1-4 0,-10 2 23 16,-7-5 11-16,-11 1 24 16,-4-7 7-16,-14-4 7 15,-1-9-13-15,-10-5-15 16,3-7-26-16,-6-5-16 15,10-6-19-15,7-2-91 16,10-1-99-16,5 1-429 16,11 6 36-16</inkml:trace>
  <inkml:trace contextRef="#ctx0" brushRef="#br0" timeOffset="393869.2384">712 9245 1418 0,'-15'10'438'0,"10"-11"84"16,19-6-390-16,18-1-66 0,21-7-11 15,7-2-20-15,15-3-6 32,-7 5 6-32,2 4-16 15,-20 10-11-15,-11 14-9 0,-24 12 1 16,-19 18-18-16,-21 8 1 0,-21 11-7 15,-10-3 6-15,-17 6-8 16,5-12 20-16,-6 2 10 16,16-10-1-16,3 1 7 15,20-10 11-15,12-1 0 16,17-10-2-16,22-1-4 16,15-10-1-16,24-8-14 15,15-12 2-15,23-9 5 16,-2-8-99-16,12-12-460 15,-16 0 129-15</inkml:trace>
  <inkml:trace contextRef="#ctx0" brushRef="#br0" timeOffset="394202.1463">1403 8583 1142 0,'4'-28'388'15,"-15"13"64"-15,29 12-259 0,1 17-98 16,12 27 22-16,2 20-24 0,2 39-14 16,-5 10-21-16,3 36-22 15,-14-4-28-15,-8 22-1 16,-11-21-5-16,-18 10-3 15,-7-29 4-15,-10-4-1 16,0-28-2-16,-9-6 3 16,8-29 0-16,-4-4-2 15,6-20 11-15,4-11-94 16,10-16-38-16,2-17-417 16,8-15 34-16</inkml:trace>
  <inkml:trace contextRef="#ctx0" brushRef="#br0" timeOffset="399218.4442">2351 9474 960 0,'9'-63'258'0,"-1"-16"89"15,7 13-275-15,3 6-14 16,-6 23-16-16,-4 14-10 16,-4 22-20-16,-6 18 9 0,-3 13-2 15,-4 22 3-15,-4 6-5 16,-4 17 11-16,2-3-7 16,1 7 12-16,7-15 4 15,7-6 5-15,10-19-12 16,8-10-1-16,6-20-13 0,7-8-5 15,1-14-7-15,3-13 3 16,-4-11-2-16,4-12-3 16,-7 2 0-16,0 1 4 15,-8 16-3-15,-5 13 2 16,-7 19 2-16,-5 18 1 16,-2 12 0-16,-3 14 4 15,-1 1-7-15,1 4 15 16,5-13 1-16,8-9-3 15,9-19 2-15,11-12 7 16,5-15-18-16,9-12 1 16,-3-7-1-16,6-10-4 15,-8-1 0-15,0-10-13 16,-9 5-43-16,-1-8-414 16,-8 0 113-16</inkml:trace>
  <inkml:trace contextRef="#ctx0" brushRef="#br0" timeOffset="399718.3453">3205 8928 785 0,'-17'15'493'15,"-8"14"-44"-15,-2 21-93 16,6 7-225-16,-1 15-16 16,5 5-56-16,1 15-17 15,7-10-26-15,5 8-6 16,4-17-8-16,7-3-1 15,4-20 0-15,5-9 0 0,0-18-6 16,8-11 5 0,2-14 2-16,10-14-3 0,2-9 1 15,9-17 6-15,-6 3-8 0,1-2 1 16,-11 10 2-16,-7 7 1 16,-8 14-5-16,-4 6 7 15,-7 9-4-15,-1 5 1 16,-2 5-1-16,-2 6 2 15,-1 1-3-15,1 7 4 16,-2-2 0-16,2 5-3 16,-2-5-1-16,5 3 4 15,0-4-4-15,6-7 2 16,2-6 1-16,5-11 2 16,2-9-4-16,6-12 0 15,-1-8-1-15,2-9-4 16,-3-1 4-16,0-2 0 15,-5 7-4-15,-2 3 6 16,-6 15 0-16,-2 10 1 16,-7 10-7-16,-3 11 10 15,-3 5-9-15,-1 5 6 16,1 1-6-16,3 1 13 16,2-6 3-16,4-3-65 15,3-9-38-15,1-13-67 0,-1-11-340 16,2-20 45-16</inkml:trace>
  <inkml:trace contextRef="#ctx0" brushRef="#br0" timeOffset="399884.8408">3722 8981 1057 0,'-16'-14'400'16,"-9"17"29"-16,1 12-259 15,7 7-107-15,3 9-18 16,6 1-70-16,7 3-404 15,8-13 124-15</inkml:trace>
  <inkml:trace contextRef="#ctx0" brushRef="#br0" timeOffset="400084.9795">4114 8771 1108 0,'-29'42'364'0,"-9"23"72"15,-1 11-307-15,-4 21 6 16,6-2-46-16,-3 12-8 16,9-10-27-16,2 3-15 15,12-18-26-15,13-5-7 16,16-23-33-16,14-8-108 0,8-25-306 16,11-20-48-16,-3-17-197 15</inkml:trace>
  <inkml:trace contextRef="#ctx0" brushRef="#br0" timeOffset="400589.4478">4199 9575 1029 0,'-10'21'347'15,"6"-2"71"-15,11-3-237 16,9-6-64-16,10-7 17 15,2-7-34-15,7-7-13 16,-4-5-32-16,-2-6-11 16,-8 1-31-16,-7-1 0 15,-12 5-3-15,-7 1 2 16,-10 4-3-16,-14 2 7 16,-5 5-4-16,-12 10 0 15,2 9-8-15,-3 13 4 16,11 11-3-16,6 13 14 15,12-3 0-15,8 7 12 16,13-10-3-16,12-5-1 16,9-12-19-16,23-10 1 15,6-18-11-15,21-18 6 0,-5-12-86 16,7-21-469-16,-19-2 132 16</inkml:trace>
  <inkml:trace contextRef="#ctx0" brushRef="#br0" timeOffset="403659.6469">5407 9466 1061 0,'-5'-18'317'0,"-5"5"95"16,3 12-297-16,-2 12-13 15,-1 11-27-15,-1 19-23 16,1 5-27-16,-1 13-14 15,1 1-7-15,3 10-13 16,3-11-4-16,0-2-83 16,4-11-291-16,3-11-47 15,0-21-152-15</inkml:trace>
  <inkml:trace contextRef="#ctx0" brushRef="#br0" timeOffset="404367.6431">5435 9605 1015 0,'-5'4'309'0,"3"3"75"15,5 0-270-15,10 0 2 16,4-1-16-16,10-4 23 0,4-5-12 16,13-9-17-16,0-9-13 15,8-6-22-15,-6-5-35 16,-1-1-8-16,-14 5-7 15,-7 3-8-15,-15 7 5 16,-10 3-3-16,-10 6 7 0,-12 9-2 16,-10 6 6-1,-6 13-9-15,-1 3 5 0,-2 12-5 16,9 2 3-16,7 10-4 16,10-4 3-16,10 2-5 15,10-8-2-15,11-2-9 16,6-14 6-16,12-6-3 15,2-14 5-15,7-10 1 16,0-10 7-16,4-12-4 16,-8-5 6-16,1-7-7 15,-9 4 4-15,-3-4-5 16,-9 11 5-16,-3 4-5 16,-8 13 5-16,-2 8-3 15,-6 10 5-15,-3 8-2 16,-1 9 1-16,-3 10-4 15,-1 4 0-15,-1 9-5 16,1-4 3-16,2 3-3 16,3-5 6-16,3-6-7 15,4-11 7-15,9-6-9 0,3-11 1 16,6-11-8-16,4-8 9 16,9-13-10-1,-4-5 11-15,5-13-10 16,-1 2 9-16,1-5-14 15,-6 11 11-15,1 1-13 0,-10 14 11 16,-6 10-5-16,-6 12 5 0,-9 11 1 16,-7 13 6-16,-6 10 1 15,-1 2 1-15,-5 8 2 16,5-6-3-16,1 1 1 16,8-8-4-16,4-1-23 15,7-6-32-15,3-7-65 16,7-8-19-16,7-6-58 15,1-9-286-15,4-8 96 16</inkml:trace>
  <inkml:trace contextRef="#ctx0" brushRef="#br0" timeOffset="405400.584">6434 9565 856 0,'12'8'328'15,"-2"-1"39"-15,9-2-192 16,0-5-57-16,8-6 13 15,1-5-16-15,5-7-12 16,-2-1-29-16,-2-3-5 16,-11 2-39-16,-4 2-23 15,-10 4 2-15,-17 2 1 16,-8 4-7-16,-10 3 2 16,-6 5 5-16,-10 7-4 15,7 9 2-15,-2 11 4 0,11 7-4 16,5 12 3-16,9 0 1 15,10 2-12-15,11-10 2 0,12-4-5 16,9-16-3-16,13-12 0 16,5-10 5-16,11-14-1 15,-4-8 5-15,3-12-3 16,-9-4 3-16,1-6 3 16,-12 3-5-16,-1 1 0 15,-9 11 3-15,-4 5-6 16,-10 12 0-16,-4 10 8 15,-9 9 5-15,-3 17 1 16,-3 5 7-16,-3 11-1 16,2 3-8-16,0 4-8 15,6-8 3-15,5-2-6 0,7-10-2 16,6-6-5-16,5-10 7 16,6-10-6-16,4-5 5 15,4-10-2-15,-2-2 9 16,4-7-4-16,-5 1 3 15,1-3-9-15,-4 2 6 16,-2 2-5-16,-6 5 2 16,-2 4-7-16,-6 8-1 15,-3 9-18-15,-10 6-1 16,-6 14-1-16,-5 5 5 0,-4 13 4 16,0-3 15-16,7 4 0 15,9-12 1-15,12-3-7 16,11-15 4-16,13-10-2 15,8-7 5-15,14-11 6 16,1-7 14-16,8-9 2 16,-1-1 2-16,7-6 9 15,-10 3-2-15,-1 0 4 16,-11 9 6-16,-5 1 2 16,-18 9-9-16,-6 5 6 15,-9 7-2-15,-10 5 20 16,-5 4 4-16,-10 8 4 15,-6 4-4-15,-11 6-9 16,-2 2-22-16,-10 8-8 16,4 2-2-16,-3 8-6 15,11-4 0-15,5 4-7 0,14-5 2 16,9-5-5-16,9-12 3 16,11-7-5-16,7-11 5 15,10-12-6-15,2-9 2 16,4-11-2-16,-6-3 7 15,0-8-8-15,-12 3 3 16,-5 1 3-16,-7 12 1 16,-4 4-7-16,-6 13 11 0,-5 13-7 15,-4 8-1-15,-4 15 1 16,0 8 4-16,-2 13-8 16,2 2 10-16,5 2-12 15,7-10-5-15,8-5-48 16,8-15-14-16,12-15-110 15,4-14-31-15,9-20 443 16,-2-17-770-16,-3-21 395 16</inkml:trace>
  <inkml:trace contextRef="#ctx0" brushRef="#br0" timeOffset="405769.6654">8102 8830 1027 0,'10'-28'447'0,"-10"25"41"0,-9 23-260 16,-7 27-58-16,-6 10-55 15,-7 26-52-15,1 6-27 16,0 17-16-16,9-14-7 16,9 9-10-16,11-26 0 15,9-7-11-15,8-27 1 16,10-11-10-16,-2-20 7 16,6-17-1-16,-2-12 8 15,3-15 0-15,-4-1 8 16,4-5-8-16,-5 13 5 0,0 5-1 15,-9 13 3-15,1 13-1 16,-8 10 5-16,-7 10 0 16,-6 6 1-16,-8 11 0 15,-8-4 3-15,-11 4 0 16,-2-6-1-16,-13 2-4 16,3-7 1-16,-7-4-7 15,8-6 2-15,-2-5-12 16,13-11 4-16,5-7-39 15,12-4-50-15,9-10 201 16,10-1-631-16,7-19 226 16</inkml:trace>
  <inkml:trace contextRef="#ctx0" brushRef="#br0" timeOffset="405984.2953">8623 8854 1355 0,'24'-39'506'0,"-23"27"34"15,-4 23-346-15,-2 18-98 16,-11 22-36-16,-8 14-19 16,-9 26 1-16,1 2-2 0,-5 19-14 15,7-10-15 1,4 7-18-16,11-21-3 0,8-4-55 16,8-30-19-16,10-10-100 15,7-27-12-15,4-17-375 16,0-25 65-16</inkml:trace>
  <inkml:trace contextRef="#ctx0" brushRef="#br0" timeOffset="406406.7076">8695 9543 1090 0,'-3'18'338'0,"5"1"74"16,7-3-295-16,7-6 34 15,8-9-20-15,9-9-8 16,-2-8-10-16,3-11-20 16,-3-2-52-16,-5-3-25 15,-11 2-7-15,-6 4-3 16,-9 6 1-16,-9 1-2 0,-9 7 5 16,-12 5-1-16,-3 9 1 15,-7 13 5-15,2 8 18 16,-2 16 44-16,11 6 16 15,4 12 16-15,12-6-5 16,13 0-19-16,14-11-43 16,17-10-27-16,14-15-15 0,14-15-53 15,1-14 146-15,3-27-747 16,-3-2 255-16</inkml:trace>
  <inkml:trace contextRef="#ctx0" brushRef="#br0" timeOffset="407334.089">9550 9557 1009 0,'-3'-2'357'0,"3"1"73"16,11 1-266-16,4 3 4 15,5 0-44-15,7-3-23 16,1-4-31-16,2-6-28 16,-4-4-25-16,-2-3-8 15,-11-3-4-15,-8-1-5 0,-11 3 6 16,-14-2-5-16,-5 5 4 15,-11 7-3-15,0 9 4 16,-7 11-4-16,3 9 9 16,1 14-7-16,10 6 7 15,4 6-2-15,16-2-2 16,12-2-6-16,12-15 9 16,16-8-6-16,6-15 2 15,8-10 6-15,1-10 3 0,7-9-6 16,-8-4 4-16,4-9-4 15,-9 0-5-15,0-3-5 16,-12 4 3-16,-3 4-6 16,-8 11 6-16,-6 11-1 15,-9 13 5-15,-3 15-6 16,-7 7 7-16,-2 13-6 16,-2 2 7-16,2 5-1 15,3-7 7-15,7-1-4 16,6-11 2-16,8-10-1 15,5-9 3-15,10-12-10 16,3-10 6-16,7-13-4 16,-2-4-3-16,4-11-3 15,-8 3 2-15,2-3-4 16,-9 8 2-16,0 2-1 16,-10 13 1-16,-5 5-1 15,-7 11 2-15,-7 12-2 16,-3 10 4-16,-8 10-6 15,-1 7 6-15,-6 9-5 16,4-2 6-16,-1 3-9 16,9-7 11-16,6-2-13 15,6-10 9-15,7-8-107 16,8-10-38-16,7-12-411 0,2-14 29 16</inkml:trace>
  <inkml:trace contextRef="#ctx0" brushRef="#br0" timeOffset="408320.2344">10510 9548 1155 0,'6'16'404'0,"12"-8"100"15,11-10-321-15,15-12-9 16,2-8-60-16,2-9-24 15,-4 2-55-15,-4-3-21 16,-18 5-9-16,-10 3-3 16,-13 6 2-16,-14 4-3 15,-13 9 6-15,-16 10-1 16,-3 9 3-16,-7 15-11 16,3 3 7-16,1 14-4 15,17 0 2-15,4 3-7 16,15-9 10-16,13 0-13 15,14-14 8-15,16-10-7 16,9-13 10-16,17-13-9 0,0-12 8 16,9-14-7-16,-6-3 7 15,3-11-4-15,-14 3 5 0,-1-4-5 16,-13 10 7-16,-4 3-10 16,-13 14 5-16,-10 5-4 15,-8 13 2-15,-7 16-16 16,-9 9 8-16,-7 16-9 15,1 5 6-15,-3 6 2 16,6-4 10-16,8-4-8 16,10-10 7-16,13-8-10 15,8-10 0-15,14-10-1 16,8-9 8-16,8-6-9 16,-1-2 11-16,9-2-4 15,-10 1 5-15,-6-1-10 16,-8 5 7-16,-1 1-8 15,-10 3 2-15,0 1-6 0,-1 3 9 16,3-1-8 0,-7 0 13-16,3 2-2 0,-3 3 4 15,3-1-6-15,-4 3 14 16,7-2-10-16,-4 0 8 16,5-1-3-16,0-2 7 15,0-2-12-15,-6 3 6 16,-5-1-8-16,-5 3 10 0,-8 4-7 15,-9 3 14-15,-10 3-3 16,-3 3 7-16,-12 4-7 16,-5 0 5-16,-7 2-9 15,2 1 12-15,1 2-1 16,12 1 5-16,7 2 0 16,15 0-3-16,9-1-15 15,3-7 2-15,12-4-8 16,6-9-1-16,12-10-1 15,5-7 10-15,10-9-7 16,-2-2 7-16,4 0-4 16,-14 7 4-16,2 7-11 15,-9 13 8-15,-6 14-1 16,-11 10 6-16,-6 18-2 16,-14 5 12-16,-12 19-1 15,-7-1 5-15,-10 12-6 0,-3-6 8 16,-11 8-13-16,0-14 3 15,-3-3-4-15,5-16 14 16,-2-11-2-16,13-19 7 16,4-17-11-16,9-14-7 15,7-20-34-15,16-9-26 16,11-22-137-16,13-1-42 16,12-13-359-16,2 4-7 0</inkml:trace>
  <inkml:trace contextRef="#ctx0" brushRef="#br0" timeOffset="408492.0493">11780 9398 614 0,'36'-19'508'16,"-14"11"-78"-16,-8 9 18 15,-12 11-259-15,-8 11-9 16,-5 6-46-16,-5 9-19 16,-2-2-59-16,1 6-28 15,2-8-11-15,2 0-15 16,7-13-3-16,1-6-163 15,5-12-378-15,2-19 74 16</inkml:trace>
  <inkml:trace contextRef="#ctx0" brushRef="#br0" timeOffset="408933.6329">12079 9005 1133 0,'-12'-1'400'16,"1"14"25"-16,-2 10-286 15,2 14-129-15,3 3-51 16,0 13-63-16,4-4-6 16,2 8-287-16,4-11-5 0,4 3-76 15,0-14-47 1,-1 0 606-16,2-12 337 0,1-4 3 16,2-8-64-16,5-4-64 15,2-6-150-15,6-5-23 16,2-2-30-16,5-4 20 15,1-2 3-15,7-4-18 16,-2-2-19-16,0-5-20 16,-7 4-28-16,-5-1-22 15,-11 3 2-15,-11 3-9 16,-9 6 7-16,-16 4-4 16,-9 5 7-16,-11 10-7 15,-2 5 10-15,-7 11 7 16,7 2 11-16,1 8 2 15,12-1 5-15,9 3-8 16,13-9-9-16,11 0-16 16,15-6-5-16,12-5-5 15,6-10-19-15,13-8-106 0,2-6-399 16,3-15 77-16</inkml:trace>
  <inkml:trace contextRef="#ctx0" brushRef="#br0" timeOffset="409216.6496">12668 9366 1123 0,'-2'-19'319'0,"-6"3"68"16,-3 11-305-16,-6 6 11 15,-5 8-16-15,-4 11 33 16,-1 5 20-16,-1 6 9 16,7 1-29-16,3 10 4 15,9-1-28-15,3 4-9 16,5-1-26-16,3 4-7 15,1-9-11-15,0 0-13 16,-1-8-4-16,-3-2-1 16,-4-9-1-16,-5-1-10 15,-1-9 1-15,-7-3-16 16,3-7-29-16,-2-4-117 16,5-7-452-16,-13-16 85 15</inkml:trace>
  <inkml:trace contextRef="#ctx0" brushRef="#br0" timeOffset="411766.6424">13661 9338 959 0,'2'-24'323'0,"-9"10"53"0,-7 3-218 15,-4 4-57-15,-11 3 16 16,-8 5-23-16,-11 9 29 16,-2 3-26-16,-10 14 5 15,6 2-26-15,1 10-3 16,11 3-37-16,9 6 1 16,15-7-17-16,9 4-1 15,14-8-13-15,15-3 1 16,7-12-9-16,18-5-42 15,5-9-92-15,12-9-407 16,-4-11 65-16</inkml:trace>
  <inkml:trace contextRef="#ctx0" brushRef="#br0" timeOffset="412101.1355">13920 9313 622 0,'-3'-17'546'16,"-12"10"-118"-16,-8 10 5 15,-5 4-305-15,-8 13-14 0,-2 5-52 16,-5 12 11-16,5 2-36 16,0 6-12-16,11-7-12 15,5-1 3-15,11-9-18 16,10-8 4-16,13-9 3 16,9-10 1-16,6-9-8 15,12-12 9-15,2-6-2 0,5-10-3 16,-6 1-5-16,-3 0 7 15,-12 8-3-15,-7 11-1 16,-16 13-2-16,-8 14 6 16,-6 10-7-16,-5 11 2 15,4 2-2-15,2 1 1 16,10-7-61-16,13-8-92 16,10-14 334-16,13-16-682 15,6-13 247-15</inkml:trace>
  <inkml:trace contextRef="#ctx0" brushRef="#br0" timeOffset="412235.1341">14193 9341 943 0,'11'-12'398'16,"-15"17"44"-16,-8 14-197 15,-3 12-77-15,-9 18-16 16,4 6-77-16,-1 14-12 16,5-5-48-16,1 8-5 15,8-8-11-15,3 3-4 16,8-13-91-16,2-2-404 15,4-15 98-15</inkml:trace>
  <inkml:trace contextRef="#ctx0" brushRef="#br0" timeOffset="412532.9859">14192 9452 1075 0,'6'-34'452'16,"0"5"39"-16,9 2-241 15,5 7-97-15,9 4-15 16,4 9-65-16,7 3-16 16,-2 5-30-16,6 3 1 15,-4-3-23-15,-3 4-2 16,-9 3-1-16,-10 7 0 16,-13 4-5-16,-16 16 7 15,-11 1-6-15,-13 4 3 16,-5-3-2-16,-11 0-18 15,3-11-28-15,0-2-78 16,8-5-36-16,5-5-41 16,15-5-331-16,12-4 92 15</inkml:trace>
  <inkml:trace contextRef="#ctx0" brushRef="#br0" timeOffset="412899.3259">14907 9396 1055 0,'39'-32'386'0,"-18"9"36"0,-12 6-218 16,-15 12-65-16,-13 9-6 16,-10 4-23-16,-14 14 18 15,-2 5-57-15,-8 10-8 16,6 0-25-16,0 7-4 16,13-7-26-16,11 3 2 15,13-10-9-15,13-7-1 16,13-12-2-16,13-10 5 15,8-9-5-15,9-14 5 16,-3-3-7-16,4-11 5 16,-8 2-5-16,-2-7 6 15,-11 10-11-15,-7 1 4 16,-11 13-4-16,-11 10-1 16,-12 14-8-16,-7 15 8 15,-5 9-2-15,0 10 7 16,4 0-10-16,4 1-59 15,11-9-45-15,13-8-59 16,10-15-11-16,14-11-343 16,8-9 117-16</inkml:trace>
  <inkml:trace contextRef="#ctx0" brushRef="#br0" timeOffset="413265.9224">15357 9361 1009 0,'20'-24'369'0,"-17"11"58"16,-10 5-232-16,-9 11-60 0,-13 6-7 15,-6 2-51-15,-8 14-4 16,2 1-36-16,1 9-9 16,8-1-15-16,11 4-2 15,11-7-14-15,15-1 2 16,13-10-7-16,18-10-23 16,7-12-58-16,16-11-81 15,-3-8-30-15,9-6-5 16,-13 0 23-16,-1 3 65 15,-15 5 89-15,-2 3 66 16,-14 5 28-16,-2 3 36 16,-8 6 6-16,-2 3 24 15,-4 5-24-15,-3 5-7 16,-2 4-33-16,-3 11-13 16,-1 0-27-16,-3 9-9 15,1-3-13-15,3 0 1 16,4-8-3-16,7-5-5 0,5-13-19 15,8-14-71-15,1-12-372 16,3-15 85-16</inkml:trace>
  <inkml:trace contextRef="#ctx0" brushRef="#br0" timeOffset="413407.6493">15853 9052 1294 0,'-17'-4'456'0,"-9"13"41"16,-1 8-376-16,1 11-25 15,4 0-83-15,9 3-5 16,11-6-8-16,11-4-91 16,12-12-19-16,13-9-386 15,5-18 29-15</inkml:trace>
  <inkml:trace contextRef="#ctx0" brushRef="#br0" timeOffset="413599.1958">16226 8753 1133 0,'18'-33'466'15,"-14"21"48"-15,-15 20-266 16,-11 18-86-16,-12 27-35 16,-2 11-70-16,-9 19-12 0,6 0-33 15,1 13-6-15,9-12 1 16,4 9-10-16,11-16-32 16,5-3 131-16,6-18-650 15,8-14 229-15</inkml:trace>
  <inkml:trace contextRef="#ctx0" brushRef="#br0" timeOffset="414200.585">15941 9270 1240 0,'-3'8'462'0,"3"6"46"16,8-2-350-16,14-1-29 15,8-6-80-15,13-5-19 16,7-6-17-16,9-6-5 15,-6-4-7-15,-4 0 7 16,-13 4-3-16,-11-3-2 16,-12 5-4-16,-8 3 7 15,-10 3-9-15,-6 8 6 16,-2 7-6-16,-9 7 8 16,0 6-6-16,-1 11 7 15,3 0-11-15,7 2 8 16,9-6-2-16,10-7 1 15,8-8-6-15,6-10 6 16,4-10 2-16,4-5-5 0,0-4 1 16,3 2 0-16,-3 5-1 15,2 11-1-15,-6 11-1 16,-3 18 7-16,-7 11-7 16,-5 18 7-16,-7 2-8 15,-10 17 8-15,-7-8-11 16,-11 8 14-16,-6-12 11 15,-7 3 36-15,0-21-1 16,-13-6 14-16,6-19-9 16,-8-14-16-16,7-17-9 0,2-22-352 15,12-19-268-15,-1-40-6 16</inkml:trace>
  <inkml:trace contextRef="#ctx0" brushRef="#br0" timeOffset="416415.8965">17241 9230 754 0,'10'-91'391'0,"14"-14"32"16,-2 16-136-16,2 10-61 16,-7 28-34-16,-3 16 4 15,-9 28-59-15,-9 25-16 16,-6 19-59-16,-6 25-16 16,-3 13-31-16,-4 26-7 15,3-2-13-15,-1 7 4 16,7-17 0-16,4-6 10 15,11-30-4-15,8-17-2 16,11-25-6-16,14-19 2 16,5-18-4-16,10-20 5 0,-1-5 2 15,5-11 7-15,-9 4-6 16,-4 4 2-16,-13 21-6 16,-10 12 0-16,-17 21-5 15,-10 22 5-15,-9 10-2 16,-6 8-3-16,0 3-6 15,0 2-44-15,9-12-47 16,8-3-92-16,11-9-23 0,9-7-258 16,10-12-41-16,15-8-44 15</inkml:trace>
  <inkml:trace contextRef="#ctx0" brushRef="#br0" timeOffset="416748.8455">17930 9233 881 0,'30'-31'374'16,"-16"8"30"-16,-10 7-162 15,-11 11-64-15,-12 7-19 16,-7 9-48-16,-9 11-8 16,0 3-62-16,-7 10-9 15,9 1-11-15,0 10 1 16,8-7-5-16,8 4 7 16,10-10-11-16,12-4 0 15,7-16-6-15,14-10-4 16,4-11-4-16,10-12 1 15,-2-4-1-15,4-7 1 0,-10 1 4 16,-4 0-10-16,-11 9-1 16,-9 3-4-16,-9 9 1 15,-6 6-15-15,-7 9 5 16,-7 9-3-16,2 6-11 16,0 8-56-16,7-3-19 15,5 3-43-15,10-8-32 0,12-4-300 16,7-10 105-16</inkml:trace>
  <inkml:trace contextRef="#ctx0" brushRef="#br0" timeOffset="417015.1289">18284 9326 753 0,'34'-32'374'0,"-11"2"25"16,-16 6-181-16,-15 5 0 16,-10 4-66-16,-12 5-19 15,-3 5-48-15,-6 7-15 16,4 5-47-16,-1 10 6 15,10 6 0-15,8 10 8 16,11 0-4-16,14 5 12 16,9-7-18-16,8-1-1 15,3-10-15-15,2-2 7 16,-6-6-10-16,-7-1 2 16,-7-2-7-16,-8 4 9 15,-9-1-12-15,-8 0 1 16,-4-1-3-16,-7-2 13 15,-2-8-46-15,-9-3-508 16,2-6 167-16</inkml:trace>
  <inkml:trace contextRef="#ctx0" brushRef="#br0" timeOffset="417521.6641">19164 8846 1215 0,'7'-57'376'0,"5"18"108"15,-10 25-346-15,-9 25 15 16,-12 14-54-16,-8 24-5 16,-3 8-42-16,-6 22-14 15,4-2-25-15,1 14-3 16,7-11-14-16,2 0-24 15,8-19-70-15,1-8-86 16,5-20-231-16,3-10-114 16,1-19-105-16</inkml:trace>
  <inkml:trace contextRef="#ctx0" brushRef="#br0" timeOffset="418048.9243">18889 9211 1059 0,'-4'22'400'0,"2"7"92"15,4 2-280-15,10 0 0 16,6-9-45-16,12-4-15 0,6-13-50 16,11-9-11-1,1-5-40-15,8-9-12 0,-6 1-19 16,-1-5-9-16,-8 9-13 16,-3 0 0-16,-14 6-7 15,-6 4-10-15,-8 9-9 16,-10 4-3-16,-7 8 3 15,-7 7 3-15,-3 2 9 0,-3 6 8 16,3-3 5-16,3 1 3 16,5-8 1-16,6-4 3 15,6-10-4-15,10-8 3 16,5-7-3-16,8-9 1 16,3-3 0-16,9-10 3 15,-1 2-8-15,5-4 3 16,-8 2-2-16,2 0-2 15,-7 9-2-15,-5-3 4 16,-7 3-3-16,-1 7 7 16,-5 4-4-16,-2 2 4 15,0 9 6-15,-1 5 5 16,-1-2-6-16,3 7 1 16,0 3-5-16,-5 4 3 15,-1 1-8-15,-3 12 4 16,-4-2-2-16,-4 5 1 15,-3-5-3-15,2-2 2 0,3-11-4 16,0-9-2-16,7-11-41 16,4-15-145-16,2-10-377 15,9-19 39-15</inkml:trace>
  <inkml:trace contextRef="#ctx0" brushRef="#br0" timeOffset="418165.1653">19803 8769 1465 0,'-11'7'457'16,"0"8"73"-16,7 8-382 16,8 1-101-16,9 13 259 15,3 4-836-15,4 7 386 16</inkml:trace>
  <inkml:trace contextRef="#ctx0" brushRef="#br0" timeOffset="418434.1925">19950 9413 604 0,'8'-33'645'0,"-3"-3"-116"16,1 6-14-16,1 5-304 0,-2 13-63 16,-8 10-57-16,-1 12-53 15,-10 18-1-15,-3 10-22 16,-6 15-7-16,-2 6-5 15,-2 18-1-15,1-7-5 16,1 8-2-16,7-14 1 16,5-5-25-16,8-20-55 15,9-10-119-15,6-16 458 16,5-17-818-16,0-12 327 16</inkml:trace>
  <inkml:trace contextRef="#ctx0" brushRef="#br0" timeOffset="418698.6393">19886 9353 1091 0,'2'-10'474'0,"5"-4"64"15,7 1-278-15,14-5-8 16,4 2-67-16,13-3-25 16,0 4-62-16,5 4-26 15,-8 6-36-15,-2 9-19 16,-15 6-21-16,-12 10 2 15,-16 6-1-15,-16 11-5 16,-9-1 2-16,-10 5 0 0,-1-3-2 16,-5-3-20-1,8-10-20-15,-1-4-38 16,11-13-68-16,3-8 347 16,14-7-798-16,5-7 342 0</inkml:trace>
  <inkml:trace contextRef="#ctx0" brushRef="#br0" timeOffset="419048.1318">20638 8840 1143 0,'29'-101'448'0,"-2"10"79"16,-8 33-324-16,-11 23-4 16,-13 33-83-16,-17 33-27 15,-5 20-58-15,-15 26-4 16,-1 11-19-16,-7 23 3 15,7-9-14-15,-2 11 0 16,14-14-22-16,6-2-53 0,14-23-51 16,10-10-79-16,13-26-125 15,10-13-204-15,3-21 1 16</inkml:trace>
  <inkml:trace contextRef="#ctx0" brushRef="#br0" timeOffset="419348.5824">20629 9356 1261 0,'-13'25'434'0,"6"1"84"15,10-7-348-15,14-4 25 16,7-12-57-16,14-12-4 16,1-7-35-16,8-13-20 15,-5-2-41-15,-5-1-12 16,-15 3-20-16,-11 0-5 15,-15 11 0-15,-16 3-3 16,-10 9-1-16,-12 15-1 16,0 7-1-16,-5 14 4 15,10 7 0-15,1 10 1 16,13-5-5-16,8 5-4 16,10-9-44-16,9-4-80 0,12-12-80 15,16-11-398-15,7-10 33 16</inkml:trace>
  <inkml:trace contextRef="#ctx0" brushRef="#br0" timeOffset="419715.1619">21258 9298 1019 0,'19'-19'406'0,"-15"8"62"16,-10 3-217-16,-6 6-79 15,-10 0-1-15,-6 6-71 0,-8 5-11 16,3 5-43-16,-5 9 0 15,10 5-17-15,2 7-5 16,10 2-14-16,5 7-3 16,11-8-9-16,12-5-5 15,11-14-3-15,16-17-2 16,8-16-4-16,14-23-2 16,0-11-2-16,6-22 3 15,-10-2 6-15,2-18 6 16,-14 4 10-16,-2-17 21 15,-9 12 5-15,-2 2 11 16,-10 25 2-16,-10 23 13 16,-17 40-6-16,-14 36 2 15,-12 26-12-15,-10 30 1 0,-2 5-17 16,5 16-7 0,9-13-6-16,13 0-12 0,10-24-17 15,12-6-618-15,5-26 190 16</inkml:trace>
  <inkml:trace contextRef="#ctx0" brushRef="#br0" timeOffset="424780.4351">21886 9433 918 0,'-3'-3'541'16,"-35"17"-59"-16,8 21-138 15,1 14-255-15,-5 18-30 16,4 0-30-16,3 7-19 16,10-14-64-16,16-7-438 15,11-27 115-15</inkml:trace>
  <inkml:trace contextRef="#ctx0" brushRef="#br0" timeOffset="428933.9962">2575 10925 608 0,'7'-38'478'0,"1"4"-34"16,-6 15-45-16,-3 10-189 15,-5 20-31-15,-4 16-21 16,-2 13-72-16,1 13-17 0,1 0-50 16,1 6-24-16,5-11-33 15,0 3-94-15,3-12-30 0,0-3-369 16,2-13 29-16</inkml:trace>
  <inkml:trace contextRef="#ctx0" brushRef="#br0" timeOffset="429330.1119">2670 10985 1150 0,'4'4'385'0,"3"2"100"16,3 0-319-16,7-3-16 16,4-2-38-16,9-6-26 15,5-6-38-15,6-6 3 16,0-3-18-16,6-5-3 15,-6 1-8-15,3-5-5 16,-8 1-14-16,-2-2 4 16,-10 5-5-16,-8-2-2 15,-11 7 3-15,-13 3 3 16,-8 8-3-16,-13 6 1 16,-4 9 3-16,-9 11-3 15,4 8 0-15,-2 17 2 16,8 3 6-16,3 11 3 0,8-5 0 15,5 4-3-15,13-10 0 16,6-3-8-16,9-14-6 0,12-3-7 16,5-9-13-16,12-7-130 15,4-8-56-15,7-8-360 16,2-5-22-16</inkml:trace>
  <inkml:trace contextRef="#ctx0" brushRef="#br0" timeOffset="429630.1159">3476 10881 1101 0,'5'-26'446'16,"-16"9"51"-16,-9 3-282 16,-8 6-74-16,-11 6-37 15,-2 3-73-15,-2 6-16 16,5 3-8-16,3 5 4 16,11 1-1-16,7 6 1 15,12 1 0-15,12 4 3 16,7-2-1-16,10 5-1 15,2-2 0-15,4 7 2 16,-4-3-3-16,-3 4-5 16,-11-2-1-16,-8 3 2 15,-9-8-2-15,-7-3-3 16,-3-4 5-16,-5-4-5 16,3-11-1-16,-3-6-1 15,4-7-13-15,-2-10-121 0,3-6-32 16,5-4-56-16,8-1-320 15,9-9 66-15</inkml:trace>
  <inkml:trace contextRef="#ctx0" brushRef="#br0" timeOffset="430063.1066">3578 10980 1054 0,'35'-6'456'0,"9"-7"55"15,-3-2-284-15,4-5-22 16,-10-1-81-16,2-2-42 15,-11 0-50-15,-6 0-12 16,-10 3-14-16,-9 1 1 16,-13 5-3-16,-12 3-3 15,-10 8 0-15,-9 9 2 16,-5 9-7-16,-2 15 6 0,7 5 2 16,4 15-4-16,13 0-1 15,8 4 3-15,13-8-3 16,12-6 0-16,11-12 1 15,12-11-1-15,5-15 0 16,14-13 0 0,-2-8-1-16,5-10-1 0,-8-5 1 0,2-6 2 15,-12 4-1-15,-1-3 3 16,-9 7-4 0,-2 2 1-16,-7 10 2 0,-4 6 0 15,-4 13-2-15,-7 12 3 16,-3 11-3-16,-5 14-2 15,-2 6 1-15,1 6-4 16,4-5 5-16,2 2-79 16,6-14-62-16,1-4 416 15,1-10-813-15,6-4 343 16</inkml:trace>
  <inkml:trace contextRef="#ctx0" brushRef="#br0" timeOffset="430446.382">4096 10966 1017 0,'12'-7'386'16,"3"-2"83"-16,3-3-265 15,10-5-19-15,0-1-46 16,6-4-36-16,0 1-53 16,2 0-20-16,-9 6-20 15,-4 4-7-15,-9 6-1 16,-9 9-5-16,-6 6 1 15,-11 12 3-15,-4 8-1 0,-5 14-3 16,-1-1 6-16,0 9-3 16,8-8-4-16,8 0 7 15,7-14-4-15,9-5 0 16,5-14 1-16,12-10 3 16,0-13-6-16,10-13 2 15,-2-5 1-15,7-9-3 16,-6 1 1-16,0 0 3 15,-5 9 1-15,0 0-1 16,-5 8 4-16,-1 3-5 16,-2 5 12-16,0 2-125 15,-6 5-53-15,-3 6-354 16,-5 7-23-16</inkml:trace>
  <inkml:trace contextRef="#ctx0" brushRef="#br0" timeOffset="430729.9737">4839 11011 913 0,'24'-8'326'16,"5"-7"55"-16,1-3-211 15,9-9 57-15,-7-1-36 16,2-2-6-16,-9 5-22 0,-2 1-55 16,-14 8-74-16,-6 4-13 15,-10 6-14-15,-15 8-2 16,-7 4 2-16,-15 11-2 15,2 7-1-15,-10 12-6 16,7 2 2-16,2 9-2 16,14-2 5-16,6 1-3 15,12-10 1-15,12-4-5 16,10-10-3-16,16-7-53 16,6-8-69-16,20-10-82 15,3-9-334-15,9-18 18 16</inkml:trace>
  <inkml:trace contextRef="#ctx0" brushRef="#br0" timeOffset="431029.6118">5411 10839 777 0,'33'-27'424'0,"-11"4"16"15,-18 12-126-15,-10 7-142 0,-10 5-42 16,-12 3-27-16,-3 6-59 16,-4 1-28-16,1 2-17 15,0 2 3-15,10 1 0 16,4 3 3-16,8-1 2 15,7 5-1-15,9-1 1 16,9 5 5-16,4 1-1 16,7 6 5-16,-2-1 5 15,2 4 0-15,-8-4 6 0,-3 1 28 16,-12-9 12 0,-6-2 18-16,-6-7 9 0,-11-4-4 15,-6-5-33-15,-8-5-16 16,-3-4-26-16,-10-6 2 15,6-7-26-15,-3-20-604 16,10-11 210-16</inkml:trace>
  <inkml:trace contextRef="#ctx0" brushRef="#br0" timeOffset="432350.186">6116 10632 949 0,'21'-97'419'0,"0"10"46"16,-6 29-228-1,-5 20-56-15,-6 30-46 0,-11 24-28 16,-7 23-51-16,-9 29-9 16,-1 10-26-16,-4 18-5 15,6-5-13-15,4 4 5 16,7-22-3-16,7 1-2 16,6-19-1-16,8-10 5 15,8-17-4-15,10-18 4 16,6-16-2-16,7-20 0 15,0-11 0-15,2-13 5 16,-8 1-7-16,0 2 2 16,-12 11-4-16,-5 10 1 15,-10 15-10-15,-7 15 2 16,-8 11 0-16,-6 15 2 16,-2 7-4-16,-5 13 8 15,4-2-2-15,1 5-5 16,9-11 5-16,7-1-51 0,7-14-49 15,11-7-51-15,8-14-4 16,13-12-21-16,1-13 31 16,17-15 38-16,-3-4 48 15,7-15 10 1,-6 2 15-16,-1-7 29 16,-15 12 18-16,-4 2 26 15,-14 13 13-15,-9 7 59 16,-11 11 20-16,-10 10 6 0,-8 8-20 15,-7 8-5-15,-1 7-58 16,-11 9-18-16,4 5-11 0,-7 11 20 16,3 2-1-16,2 9 12 15,10-6-8-15,8-3-1 16,12-15-21-16,13-6-8 16,9-18-10-16,15-11-4 15,5-12-3-15,6-16 5 16,-4-9-1-16,4-16-4 15,-9 0 3-15,-2-6 4 16,-10 12-6-16,-5 6 3 16,-13 19-5-16,-7 12 4 15,-9 19-6-15,-8 15 1 16,-2 10 0-16,-4 12 3 16,6 2-5-16,3 5 3 15,4-6-7-15,8 2-30 16,7-12-31-16,7-4-83 15,5-14-19-15,12-12 7 16,2-11 22-16,6-14 28 16,-1-11 87-16,4-4 19 0,-7 0 2 15,0-8 30 1,-8 7 39-16,2 1 50 16,-11 5 20-16,0 6 18 15,-7 11-26-15,-4 9-27 16,-4 10-57-16,-3 13-16 15,-4 9-20-15,-3 12 2 0,-2 2-8 16,0 8 5-16,6-9-2 0,3 0 2 16,8-13-3-16,8-5 0 15,5-15 3-15,11-9-3 16,5-9-2-16,9-12 9 16,0-4-4-16,6-8-3 15,-6 3-92-15,-2-5-421 16,-7 10 102-16</inkml:trace>
  <inkml:trace contextRef="#ctx0" brushRef="#br0" timeOffset="432731.3228">7701 10950 522 0,'13'3'499'16,"0"-3"-105"-16,5-3 49 0,2-4-289 0,5-3 16 15,-6-3-41-15,-3-3-13 16,-5 4-46-16,-5 0-14 16,-8 1-34-16,-7 4-7 15,-6 4-1-15,-11 2-3 16,-1 1-8-16,-5 5 3 15,0 5-4-15,-1 6 10 16,6 5 13-16,3 7 20 16,6 2-3-16,8 6 8 15,10-1-10-15,8-1-13 16,9-8-21-16,9-7 4 16,6-10-10-16,13-13-1 15,1-10-22-15,6-11-553 16,-6-5 177-16</inkml:trace>
  <inkml:trace contextRef="#ctx0" brushRef="#br0" timeOffset="436428.8282">8627 10608 1174 0,'-3'-66'400'0,"-3"12"89"16,-3 25-325-16,-5 23-18 16,-1 25-61-16,-9 27-19 15,0 12-45-15,-2 23-7 16,4-1-13-16,0 6 2 16,6-17 1-16,5-4 1 15,5-21-6-15,9-10 0 16,7-20 2-16,10-17-2 15,8-16 3-15,10-14 2 16,1-11 0-16,6-4 2 16,-6 7-3-16,2 7-3 15,-14 14-3-15,-3 15 4 0,-11 15 0 16,-7 12 0-16,-9 7 0 16,-9 10 8-1,-6-3-2-15,-8 4-2 16,-1-10 1-16,-6 2 1 15,2-8-5-15,-4 0-4 16,6-5-6-16,0-3-106 16,9-5-42-16,5-5-370 0,13-6 3 15</inkml:trace>
  <inkml:trace contextRef="#ctx0" brushRef="#br0" timeOffset="436732.2361">9047 10869 1251 0,'6'12'397'16,"-1"-5"82"-16,12-5-316 16,2-7-51-16,8-7-21 15,-1-6-39-15,0-6-11 16,-8 0-28-16,-4-1-8 15,-11 5-6-15,-11 2 0 16,-9 10 2-16,-13 5-1 16,-3 9-2-16,-14 12 3 15,2 8 6-15,-4 12 13 16,10 1 5-16,4 8 1 16,15-5-2-16,12 3-7 15,14-12-17-15,16-3-12 16,10-11-82-16,18-11-62 15,2-14-387-15,16-10 29 0</inkml:trace>
  <inkml:trace contextRef="#ctx0" brushRef="#br0" timeOffset="437361.9881">9446 10868 1217 0,'-5'8'463'16,"2"1"46"-16,7 1-268 15,11-7-85-15,10-5-12 16,2-5-52-16,8-6-4 16,-4-3-46-16,2-5-13 15,-7 2-19-15,-4-2-6 16,-11 4-3-16,-6-1 1 16,-12 8 3-16,-12 2-1 0,-12 6-6 15,-13 6 6-15,-4 9 0 16,-8 12-8-16,3 8-1 15,1 10 8-15,12 2-3 16,12 4-3-16,13-9 5 16,16-4 4-16,13-11-6 15,14-9 0-15,9-12 2 16,12-10-3-16,-2-8 3 0,4-8-2 16,-7-1 3-16,-5-4-8 15,-10 1 5-15,-2 1-3 16,-8 2 3-16,-5 1 0 15,-5 5 2-15,-4 5-2 16,-3 5-7-16,-4 9 2 16,-1 10 2-16,-5 11-2 15,1 5 4-15,0 11 4 16,1 1 1-16,3 3-8 16,6-10 12-16,7-4-9 15,6-13 2-15,10-11 2 16,5-14-6-16,12-12-1 15,0-8-1-15,6-7 3 16,-6 2-2-16,1 3 5 16,-11 10-1-16,-5 7 3 15,-10 13-6-15,-6 11 7 0,-11 9-1 16,-4 8-3-16,-3 3 2 16,-3 3-9-16,-1-7-133 15,3-3-461-15,-4-10 101 16</inkml:trace>
  <inkml:trace contextRef="#ctx0" brushRef="#br0" timeOffset="437891.635">10697 10812 1017 0,'-10'-3'333'0,"-3"10"60"16,-4 9-277-16,-3 11-13 16,0 3-43-16,-2 12-8 15,5-1-17-15,4 5-14 16,5-9-15-16,7 0-8 15,8-17-4-15,7-6-61 16,4-13 404-16,5-18-765 16,3-12 334-16</inkml:trace>
  <inkml:trace contextRef="#ctx0" brushRef="#br0" timeOffset="438212.2134">10798 10872 1097 0,'5'20'387'15,"7"3"71"-15,6-3-303 16,14-4 23-16,3-10-53 16,10-11-14-16,1-7-32 15,6-14-16-15,-6 0-42 16,-1-7-11-16,-13 8-3 16,-8 0-2-16,-15 6-7 15,-14 4 1-15,-14 8 4 0,-14 6-7 16,-7 8 0-16,-7 12 7 15,1 6-2-15,-3 13-2 16,9 5 4-16,6 10-1 16,12-4-1-16,11 3-1 15,17-10 1-15,16-7 3 16,12-14-5-16,14-8 4 16,5-11-98-16,15-16-445 15,-2-3 117-15</inkml:trace>
  <inkml:trace contextRef="#ctx0" brushRef="#br0" timeOffset="438896.9389">11670 10852 854 0,'-21'-10'439'0,"-13"6"-7"0,-1 5-172 16,-10 4-111-16,2 4-42 15,-5 7-9-15,7 3-23 16,0 10-9-16,12 2-39 15,8 3-1-15,14 0-17 16,14-6-8-16,13-11-3 16,18-14 2-16,5-13-4 15,14-19 4-15,1-8-2 0,3-17 10 16,-8 0-6 0,3-14 7-16,-12 4 10 0,-3-8 22 15,-15 9-2-15,-6 2 3 16,-13 17-4-16,-13 14-6 15,-9 24-20-15,-9 23-7 16,-6 19 1-16,-7 22-3 16,2 8-4-16,-2 16 2 15,9-8-3-15,4 5 3 16,12-15 0-16,11-4-5 16,10-24-4-16,15-6 7 15,6-21-4-15,15-19 0 16,2-13 5-16,7-16 0 15,-4-7-2-15,-2-9 0 16,-12 5 5-16,-7 2-2 16,-11 13 2-16,-8 7 4 15,-9 11-3-15,-6 10-3 16,-3 12-1-16,-5 6 3 16,-1 7-6-16,-4 14 5 15,3 4 1-15,-6 9-4 0,4 1-1 16,3 6 3-16,7-10 2 15,7-5-9-15,9-13 7 16,8-10 0-16,6-14-3 16,6-11-4-16,1-9 8 0,4-11-5 15,-5-1-1-15,0-5 10 16,-8 6-5-16,-3 4 0 16,-9 10 5-16,-5 8-6 15,-8 9-1-15,-6 8 0 16,-3 5 3-16,-1 8-7 15,2 1-2-15,0 7-56 16,6-4-66-16,5 3-87 16,5-8-338-16,8 0 24 15</inkml:trace>
  <inkml:trace contextRef="#ctx0" brushRef="#br0" timeOffset="439106.1293">12526 10861 1070 0,'-3'-14'391'16,"-12"6"70"-16,-6 8-303 16,-11 5-16-16,-2 6-50 15,-7 9-17-15,3 5-28 16,-5 10-1-16,11 2-7 16,1 4-10-16,11-5-17 15,10-1-13-15,9-9 23 16,9-5-172-16,8-12-365 15,10-3 96-15</inkml:trace>
  <inkml:trace contextRef="#ctx0" brushRef="#br0" timeOffset="439461.4237">12745 10942 1349 0,'-15'16'456'0,"7"4"64"16,9-5-380-16,11 0 19 16,9-4-72-16,11-5 9 15,7-8-20-15,8-10-14 16,-3-4-33-16,2-9-6 16,-11-3-16-16,-7-1 2 15,-12 5-4-15,-11 1 2 0,-11 7-6 16,-14 5 5-16,-8 7-2 15,-12 7-5-15,-5 6 1 16,-7 9-1-16,6 6-2 16,-1 12-1-16,11-1 3 15,11 8-6-15,8-4-9 16,12 2-33-16,9-10-56 16,14 1 322-16,2-6-817 0,13 2 333 15</inkml:trace>
  <inkml:trace contextRef="#ctx0" brushRef="#br0" timeOffset="439863.2552">13249 11020 1037 0,'32'-38'451'15,"-12"5"38"-15,-8-1-232 16,-9 9-66-16,-5 3-37 16,-8 8-59-16,-11 5-21 15,-4 8-40-15,-8 10-12 16,-1 8-14-16,-1 12 6 15,6 5-7-15,5 5 5 16,9-2-3-16,9-2 2 16,14-10-12-16,13-14 0 15,10-13-6-15,18-19 1 16,6-16-4-16,10-18-1 0,-4-6 2 16,4-15 0-16,-13 0 7 15,0-12 13-15,-13 10 11 16,-1-1 19-16,-13 18 20 15,-7 14 2-15,-11 25-2 16,-15 24 0-16,-12 26-13 16,-12 27-12-16,-4 14-1 15,-10 24-9-15,5 0-10 0,1 11-4 16,11-17-8-16,5 1-53 16,11-21-54-16,8-11-111 15,5-15-448-15,-3-30 62 16</inkml:trace>
  <inkml:trace contextRef="#ctx0" brushRef="#br0" timeOffset="440528.5006">14359 10361 1263 0,'-10'-24'334'0,"-4"24"112"15,-4 22-362-15,-8 21-15 16,1 12-12-16,-4 17-28 16,5 2-7-16,1 10-11 15,8-11-2-15,3-1-7 16,8-16 3-16,8-8-5 16,9-19 1-16,11-11 2 15,7-15 1-15,11-15 0 0,3-11 3 16,8-9 10-16,-8 0-4 15,-1 0 13-15,-10 9-3 16,-8 8 1-16,-13 12-4 16,-5 12 7-16,-11 7-4 15,-7 12-4-15,-8 3 0 16,-8 11-5-16,-3-6-8 16,-9 5-4-16,2-5-1 15,-3-2 1-15,3-11-1 16,5-3 0-16,10-11-43 0,5-14-80 15,14-6-32-15,10-13-362 16,7-5 27-16</inkml:trace>
  <inkml:trace contextRef="#ctx0" brushRef="#br0" timeOffset="440928.6077">14868 10780 1218 0,'-7'6'440'0,"-7"8"46"16,-6 3-344-16,-5 10-11 16,0 1-73-16,-3 10-14 15,6-4-9-15,7 4-9 16,9-7-15-16,10-4 0 0,10-13-1 16,8-10-7-16,3-12-5 15,8-14 9-15,2-6-9 16,8-13 2-16,-4 2 3 15,3 4 1-15,-7 13-7 16,-5 14 9-16,-10 20 1 16,-10 21 2-16,-10 11 7 15,-9 21 9-15,-6 3-1 0,-14 11 2 16,-3-6-3 0,-9 13-6-16,1-8-5 0,-12 6 6 15,4-15 6-15,-8-6 23 16,4-22 1-16,-4-15 4 15,9-20-8-15,-2-13-11 16,12-16-25-16,2-27-64 16,8-13-122-16,9-30-436 15,-4-21 42-15</inkml:trace>
  <inkml:trace contextRef="#ctx0" brushRef="#br0" timeOffset="441411.7034">15775 10715 906 0,'-3'10'473'0,"9"-2"24"16,9-8-197-16,14-10-52 15,13-5-61-15,18-17-29 16,3-3-59-16,11-4-19 16,-11 4-54-16,1 4-7 15,-20 14-20-15,-11 8 2 16,-18 13-1-16,-22 20-1 16,-16 16-4-16,-20 13 9 15,-6 5-7-15,-12 9 2 16,10-9-1-16,4-2-3 15,17-12-7-15,11-3-46 16,19-15-27-16,19-10-108 0,14-12-48 16,21-14-347-16,7-7 40 15</inkml:trace>
  <inkml:trace contextRef="#ctx0" brushRef="#br0" timeOffset="441678.125">16709 10586 934 0,'30'-37'379'0,"-22"11"34"15,-12 8-199-15,-6 11-65 0,-13 6-10 16,-5 9-52-16,-6 9 10 16,1 7-32-16,-3 11 12 15,9 3-8-15,-1 8 13 16,9-3-10-16,4 6 2 16,8-2-22-16,2 3-9 15,4-2-15-15,-3 3-2 16,-3-7-11-16,-6 1-7 15,-4-10 1-15,-5-5-3 16,-1-12-6-16,-3-12-5 16,3-13 1-16,1-18-70 15,4-12-101-15,10-23-432 16,7-2 44-16</inkml:trace>
  <inkml:trace contextRef="#ctx0" brushRef="#br0" timeOffset="441819.6231">16724 10450 1425 0,'38'3'556'0,"-12"7"28"16,7 9-354-16,-2-1-144 15,11 7-48-15,-1-7-58 16,11-2-141-16,-2-10-246 0,12-11-177 16,-1-7-158-16</inkml:trace>
  <inkml:trace contextRef="#ctx0" brushRef="#br0" timeOffset="442014.5792">17576 10475 1118 0,'2'8'459'0,"-11"7"23"15,-7 7-313-15,-10 11-6 16,-5 7-94-16,-14 14-20 16,-3 0-16-16,-13 16-12 15,-3-2-19-15,-9 15-1 16,6-9-1-16,-1 1-6 15,15-16 15-15,10-8-126 16,17-28 84-16,14-10-481 16,14-20 62-16</inkml:trace>
  <inkml:trace contextRef="#ctx0" brushRef="#br0" timeOffset="442254.1313">17130 10293 581 0,'-22'1'587'0,"0"10"-119"0,2 8 35 15,11 2-328-15,8 1-18 16,8-6-80-16,9-4-14 16,6-8-37-16,4-6-18 15,-1-4-1-15,-4-3-1 16,-6-1-12-16,-2 5-35 15,-11 3-87-15,-7 13-405 16,-6 7 68-16</inkml:trace>
  <inkml:trace contextRef="#ctx0" brushRef="#br0" timeOffset="442612.4886">17508 11132 529 0,'-9'12'390'16,"-6"5"-36"-16,0 1-106 15,1 3-19-15,5-5-78 16,3-2-18-16,7-5-40 15,7-4-18-15,6-6-39 16,3-6-14-16,0 0-15 16,-2-1 1-16,-7 2-4 0,-6 5 2 15,-7 7-2-15,-7 6 1 16,-1 2-1-16,-2 5 1 16,5-3-54-16,5 5-411 15,1-5 117-15</inkml:trace>
  <inkml:trace contextRef="#ctx0" brushRef="#br0" timeOffset="488586.6148">2604 12237 1517 0,'-14'1'476'0,"8"3"117"16,17 2-378-16,15-1-50 15,19 0 11-15,7 0-60 0,15 0-14 16,3-3-42-16,12 1-22 16,-11-1-24-16,9-1-52 15,-9 0-51-15,3-1-170 16,-14-4 13-16,4 4-453 16,-14 0 31-16</inkml:trace>
  <inkml:trace contextRef="#ctx0" brushRef="#br0" timeOffset="488970.1401">3353 11988 1291 0,'-5'-2'458'16,"6"1"75"-16,5 2-350 15,5 2-16-15,-1 0-60 16,12 5-12-16,7 1-23 16,8 5-18-16,2 2-21 15,7 2-6-15,-3-1-16 16,-2 6-9-16,-8-3 0 0,-3 6-4 15,-12 3-1 1,-16 14-1-16,-13 0 2 0,-18 10-3 16,-9-2 1-16,-12 5 3 15,4-15 4-15,-2-2-1 16,8-13 3-16,3-9-5 16,13-10-37-16,5-6-116 15,8-9-64-15,4-8-389 16,4-8 0-16</inkml:trace>
  <inkml:trace contextRef="#ctx0" brushRef="#br0" timeOffset="491186.1463">4571 12154 1077 0,'5'-12'345'16,"-7"7"84"-16,-7 2-270 16,-6 1-43-16,-10 3 14 15,-6 0-35-15,-11 6-2 16,-1 4-25-16,-7 12-6 15,5 7-21-15,-2 18-8 16,10 4-10-16,5 13 0 16,12-2-4-16,12 2-4 15,16-14-5-15,18-8-5 16,9-21 4-16,21-22-4 16,3-20 0-16,10-19 3 15,-7-11 0-15,0-11-4 16,-19 5 1-16,-12-8-4 15,-18 10-2-15,-18-4-2 16,-14 15-7-16,-15 13-13 0,-7 23 1 16,-14 23-43-16,5 22-18 15,-5 21-83-15,11 3-20 16,7 5-349-16,19-7 60 16</inkml:trace>
  <inkml:trace contextRef="#ctx0" brushRef="#br0" timeOffset="491554.2701">4816 12148 1232 0,'-6'-5'408'0,"-5"11"90"16,-1 12-343-16,-2 11-19 15,3 6-57-15,-2 10-12 16,5 0-38-16,4 3-10 15,4-8-10-15,4-4 0 16,5-12-3-16,6-7 0 16,4-13-3-16,7-15 9 15,3-9-4-15,7-16 3 16,-2-4 0-16,3-8 1 16,-5 7-8-16,-2 4 1 15,-11 14-3-15,-4 9-11 0,-9 16-4 16,-5 11 2-16,-8 9-1 15,-5 12-4-15,0 1 11 16,-2 7-31-16,2-9-49 16,6 0-79-16,6-11 250 15,5-7-616-15,5-17 243 16</inkml:trace>
  <inkml:trace contextRef="#ctx0" brushRef="#br0" timeOffset="491869.6084">5297 12290 1041 0,'5'8'436'0,"3"-1"67"15,2-3-272-15,7-4-3 16,1-4-68-16,8-9-37 16,-2-2-53-16,2-6-20 15,-6-2-34-15,-4 0-7 16,-9 3-8-16,-9 2 1 15,-12 3-2-15,-10 8-1 16,-6 6 1-16,-7 11 0 16,2 9 1-16,0 18 0 15,5 6 3-15,2 15 1 16,11 0 10-16,6 2 1 0,12-13-2 16,16-6-4-16,9-16 0 15,17-16-2-15,4-10-26 16,13-14-336-16,-4-13-234 15,7-9-57-15</inkml:trace>
  <inkml:trace contextRef="#ctx0" brushRef="#br0" timeOffset="492403.1535">6416 12248 1075 0,'10'-9'348'15,"-4"0"120"-15,-2 1-277 0,-4-4 3 16,-6 1-12-16,-10-4-13 16,-6 3-52-16,-10 3-21 15,-6 5-36-15,-9 10-10 16,2 8-24-16,-11 14-4 16,6 4-8-16,3 15-1 15,9 0-8-15,12 6-8 16,17-5-10-16,15-2-36 15,16-15-34-15,24-13-130 16,11-18-27-16,19-18-21 16,0-13-297-16,10-14 104 15</inkml:trace>
  <inkml:trace contextRef="#ctx0" brushRef="#br0" timeOffset="493172.4533">6749 12159 1049 0,'7'-15'439'0,"-10"8"65"16,-12 4-234-16,-6 9-70 15,-12 5-18-15,-3 7-81 16,-9 9-26-16,3 5-32 16,-1 10-17-16,8-3-11 15,5 7-6-15,11-4-4 16,8-1-8-16,10-10 5 16,11-4 0-16,9-13 1 15,8-14-3-15,7-13 0 0,10-12-2 16,-3-10 5-1,4-12 1-15,-8 3 1 0,0-6 0 16,-12 8 1-16,-4-1-5 16,-10 13-3-16,-5 8-1 15,-9 12-3-15,-6 13-9 16,-4 14-3-16,-6 10-6 16,1 8 2-16,-1 9-30 15,5-5-8-15,3 3-36 16,9-9-14-16,9-4-24 15,5-12 19-15,9-8-3 16,5-10 32-16,8-13 19 16,-2-8 25-16,8-12 14 15,-6-4 19-15,0-7 13 16,-9 5 7-16,-2 1 39 16,-8 10 20-16,-5 9 28 15,-5 10 3-15,-7 13 10 16,-5 9-41-16,-5 15-13 0,-2 4-25 15,-3 13-10-15,3-4-13 16,4 6 3-16,2-10-9 16,6-1 1-16,7-12 0 15,7-6-1-15,3-11-2 16,9-10 3-16,3-10 1 0,5-11 1 16,1-7 0-16,6-13 2 15,-4 1 0-15,-2-2 2 16,-6 8 0-16,-5 6 4 15,-8 13 2-15,-5 8 10 16,-6 7 6-16,1 13 13 16,-4 6-2-16,-7 12 5 15,-2 4-8-15,-3 12-10 16,-2-5-10-16,1 1-7 16,4-9-5-16,7-6-139 15,8-15 162-15,10-16-631 16,7-12 132-16</inkml:trace>
  <inkml:trace contextRef="#ctx0" brushRef="#br0" timeOffset="493947.0291">7874 12188 1135 0,'3'-30'419'16,"-7"15"70"-16,-3 14-274 15,-2 10-54-15,-5 13-22 16,0 8-68-16,-2 12-20 0,2-1-35 16,1 8-9-16,3-8-24 15,4-2-55-15,3-12-39 16,3-11-72-16,5-16 10 16,4-19-352-16,5-14 109 15</inkml:trace>
  <inkml:trace contextRef="#ctx0" brushRef="#br0" timeOffset="494115.1094">7903 11713 1275 0,'-18'4'463'16,"-4"6"48"-16,2 10-330 16,8 0-83-16,4 10-42 15,6-1-47-15,7 9-29 16,7-3-87-16,4 5-93 15,1-6-321-15,0-3 4 16</inkml:trace>
  <inkml:trace contextRef="#ctx0" brushRef="#br0" timeOffset="494469.1837">7966 12090 987 0,'2'12'374'16,"-1"-1"60"-16,-3 8-214 0,-1 1-59 15,0 7-14-15,-1 1-48 16,-1 6-20-16,1-4-42 15,2 5-12-15,1-5-12 16,1-1 4-16,2-8-3 16,4-2-4-16,3-9-3 15,7-7 0-15,5-10-5 16,10-13 0-16,0-8-2 16,4-12-4-16,-3 1-1 0,-1-4-3 15,-9 10-4-15,-3 5-3 16,-7 13 6-16,-9 13-2 15,-7 11 3-15,-5 13 2 16,-5 8 8-16,1 8 0 16,3-4 1-16,8 0-1 15,6-12 6-15,10-8-94 16,5-14-39-16,11-15 291 16,-3-11-679-16,12-12 279 15</inkml:trace>
  <inkml:trace contextRef="#ctx0" brushRef="#br0" timeOffset="494637.5626">8675 11631 873 0,'26'-59'546'0,"-11"26"-31"15,-7 16-139-15,-8 20-183 16,-9 28-25-16,-7 15-107 16,-8 22-11-16,-1 5-27 15,-1 18-11-15,2-9-11 16,2 9-34-16,4-10-46 15,1 6-129-15,3-13-356 16,0-5 33-16</inkml:trace>
  <inkml:trace contextRef="#ctx0" brushRef="#br0" timeOffset="495455.1135">8488 12124 1377 0,'-3'10'460'0,"8"3"66"16,12-1-383-16,12 3 2 15,6-7-62-15,12-3 5 16,3-6-9-16,11-7-14 16,-9-8-31-16,6-4-11 15,-12 2-12-15,-3-4-8 16,-19 2-3-16,-5 2 1 15,-15 4 2-15,-14 0-3 16,-11 8-1-16,-9 8 4 16,-4 9 0-16,-8 10-4 15,4 6-1-15,1 15 0 0,6-1-4 16,6 9-2-16,12-3 2 16,10-1-2-16,11-13 0 15,12-9-1-15,10-15 1 16,11-14 1-16,4-11 3 15,8-11 3-15,-4-3 6 0,7-7 10 16,-10 1-1-16,-5 0 2 16,-11 9 0-16,-5 1-6 15,-14 12-9-15,-2 11-4 16,-8 9-6-16,-6 12-10 16,-8 7-10-16,-7 10-43 15,-3 0-11-15,-4 6-45 16,2-5-32-16,6-3-41 15,6-10 26-15,4-7-13 16,8-10 37-16,9-7 30 16,2-8 57-16,9-7 20 15,4-3 33-15,4-3 28 16,-2 0 27-16,5 1 37 16,-6 1 5-16,5 0 0 15,-3 5-22-15,5-4-34 16,-3 4-85-16,1-2-242 0,-3 2-112 15,5-5-85-15,-4 5-74 16,1-1 404-16,-3 4 455 16,0 3 187-16,-7 3-111 15,-1 4 25-15,-4-1-155 16,-1 1-59-16,-4 4-70 16,-3 6-6-16,-5 4-24 15,-7 16 0-15,-3 8-20 16,-5 12-1-16,-1 4-17 15,-1 10-3-15,4-6-9 0,2 4-8 16,5-10-8-16,2 3-6 16,5-12-40-16,2-7-111 15,1-10 227-15,-6-6-600 16,-2-15 168-16</inkml:trace>
  <inkml:trace contextRef="#ctx0" brushRef="#br0" timeOffset="495753.571">9530 12184 1242 0,'15'-27'555'16,"-1"2"30"-16,2 2-317 16,6 0-46-16,2 6-77 15,5 6-33-15,-4 7-28 16,4 12-8-16,-6 6-37 15,-4 11-5-15,-9 6-21 16,-9 7 1-16,-7-1-4 16,-10 5 6-16,-5-4-4 15,-9 0 1-15,2-8-8 16,-4-4-5-16,7-11-9 16,0-10-38-16,6-9-14 0,3-13-75 15,7-5-32-15,7-10-108 16,6 0 10-16,14-1-363 15,6 6 81-15</inkml:trace>
  <inkml:trace contextRef="#ctx0" brushRef="#br0" timeOffset="496002.0495">9968 12029 788 0,'8'3'346'16,"-2"0"30"-16,0-3-129 0,1 2-69 16,-1 5 32-16,-3 2-45 15,-4 4 1-15,-2 5-55 16,-5 5-33-16,-2 2-46 16,-3 5-11-16,1 0-18 15,-2 2 0-15,4-6-6 16,4 0 4-16,2-8-39 15,5-4-140-15,3-8-367 16,-1-5 41-16</inkml:trace>
  <inkml:trace contextRef="#ctx0" brushRef="#br0" timeOffset="496322.6222">10066 12185 1015 0,'10'-7'483'16,"0"4"24"-16,8 0-180 15,5 0-137-15,8-2 1 16,2-1-77-16,6-3-18 16,-1-3-48-16,1-1-8 15,-8-4-30-15,-3 1-6 16,-10 0-1-16,-9 0-7 16,-7 3 1-16,-13-1 3 15,-7 3 2-15,-9 8-4 16,-4 7 5-16,-5 12-1 15,5 7 1-15,0 14-3 0,6 1 3 16,6 6-2-16,9-7 1 16,8 1-3-16,9-8 0 15,9-6-6-15,7-11-32 16,10-10-121-16,6-10-49 16,17-18-396-16,5-4-3 15</inkml:trace>
  <inkml:trace contextRef="#ctx0" brushRef="#br0" timeOffset="496552.4449">10911 11753 978 0,'32'-62'675'0,"-18"14"-92"0,-6 5-160 15,-5 18-235-15,-10 16-48 16,-9 15-78-16,-12 18 20 16,-2 15-7-16,-12 21 0 15,0 5-24-15,-6 22-12 16,6-5-21-16,-3 15-9 15,10-14-10-15,5 5-28 16,13-17-49-16,8-4-54 16,9-24-78-16,1-8-102 15,6-21 483-15,-3-19-775 16,2-13 375-16</inkml:trace>
  <inkml:trace contextRef="#ctx0" brushRef="#br0" timeOffset="496730.6288">10603 11973 1165 0,'-3'6'720'16,"7"7"-54"-16,3 0-260 16,12 2-114-16,7 0-145 15,15-5-42-15,2-3-52 16,20-3-20-16,-2-7-68 16,7-12-193-16,0-8-492 0,-4-10 59 15</inkml:trace>
  <inkml:trace contextRef="#ctx0" brushRef="#br0" timeOffset="505000.3738">11803 11775 911 0,'-23'7'255'0,"-1"20"70"16,5 15-261-16,-3 24 8 15,4 3-26-15,0 13-14 16,6-9-5-16,5-1-10 16,5-16-11-16,4-4-2 15,4-14 6-15,-2-5-21 16,-1-12-37-16,-6-19-304 0,-2-12 71 15</inkml:trace>
  <inkml:trace contextRef="#ctx0" brushRef="#br0" timeOffset="505483.9128">11490 12071 843 0,'-13'24'319'16,"3"7"38"-16,5-1-204 15,11 2-45-15,7-8-25 0,12-2-9 16,7-11-26-16,13-11-11 15,2-12-18-15,11-12-10 16,-5-7 2-16,5-19 6 16,-11 1-4-16,3-16-6 15,-10 4-3-15,-1-9-23 16,-10 13 5-16,-6 2-3 16,-7 18 5-16,-8 12-2 15,-8 16 16-15,-8 21-1 16,-4 18 6-16,-12 20-6 15,-1 9 11-15,-4 20 0 16,6-5-3-16,2 6-8 16,8-10 8-16,5 2-6 15,5-15 0-15,9-5-6 16,4-18 10-16,10-13-12 16,3-20 9-16,8-19-4 0,-2-16 9 15,6-13-10-15,-5 0 8 16,0-4-10-16,-7 12 3 15,-4 11-5-15,-10 18 7 16,-4 15-2-16,-8 15 6 16,-4 15-6-16,-3 1 6 15,1 7-10-15,1-6 4 16,5-1-6-16,4-9 6 16,7-5-45-16,5-9-12 0,13-10-74 15,4-9-287-15,13-11 54 16</inkml:trace>
  <inkml:trace contextRef="#ctx0" brushRef="#br0" timeOffset="506017.1207">12530 12213 763 0,'18'-16'340'0,"-9"3"17"15,-9 4-196-15,-9 6-35 16,-8 4-46-16,-11 5-17 16,-8 3-15-16,-9 7-4 15,2 2-14-15,-6 9-5 16,9 2 6-16,6 7-9 15,13-4 1-15,8 0-3 16,13-10-3-16,11-7-13 16,12-11 4-16,12-12-7 15,3-10 2-15,11-12-1 16,-5-3 3-16,1-9-4 0,-9 7 7 16,-6 0-3-16,-13 11-1 15,-7 10-1-15,-11 13 2 16,-11 14-8-16,-1 12 8 15,-5 13-9-15,-1 3 8 16,4 7-4-16,7-9 3 16,10-1-4-16,4-14 6 15,12-8-12-15,5-14-1 0,10-16-36 16,0-13-22-16,10-17-57 16,-2-8-16-16,6-21-27 15,-2-7 37-15,9-28 17 16,-8-1 63-16,3-20 57 15,-9 13 58-15,-3 9 32 16,-14 33 15-16,-3 23 8 16,-11 38-23-16,-12 36-5 15,-8 27-25-15,-14 25 0 16,-8 10-12-16,-9 24-11 16,1-9-14-16,-1 11-10 15,10-15-9-15,8 7-2 16,13-23 0-16,6-3-9 15,10-24 4-15,4-14-61 16,1-24-34-16,-5-21-24 16,-7-20-344-16,-11-17 75 0</inkml:trace>
  <inkml:trace contextRef="#ctx0" brushRef="#br0" timeOffset="506181.7101">12657 12122 1167 0,'-9'5'407'0,"9"5"51"16,11-4-329-16,12-2-31 15,9-2-59-15,25 1-14 16,5-1-9-16,19 4 24 16,-4 4-504-16,-6-13 178 15</inkml:trace>
  <inkml:trace contextRef="#ctx0" brushRef="#br0" timeOffset="507700.1519">13763 11910 1184 0,'15'-63'333'0,"-11"14"102"16,0 13-284-16,-4 19-20 16,-5 20-1-16,-6 17-20 15,-10 28-21-15,-4 13-47 16,-5 20-22-16,2-2-13 16,0 6-7-16,7-17 5 15,6-5-3-15,8-18 3 16,9-8 0-16,9-13-1 0,11-13-4 15,5-13 1-15,14-14-2 16,2-13 1-16,13-12-2 16,-7-2 7-16,5-2-1 15,-10 11 3-15,-5 10-6 16,-13 16 2-16,-7 17-1 16,-12 13 1-16,-8 16 0 15,-10 7 6-15,-11 9 0 16,-6-5 1-16,-4 2-4 15,-4-14-3-15,-4-6 0 16,5-12 1-16,-3-4-6 16,4-11 1-16,4-5-54 15,8-5-52-15,5-5-94 16,11 0-314-16,7-5-29 16,6 2-133-16</inkml:trace>
  <inkml:trace contextRef="#ctx0" brushRef="#br0" timeOffset="508050.1125">14356 12186 1137 0,'1'-12'434'15,"6"5"74"-15,-11 7-309 0,-6 8-24 16,-10 7-70-16,-12 10-33 16,-4 3-45-16,-4 13-18 15,-1-3-4-15,-1 11-4 16,9-5 5-16,6-1-6 15,11-13 2-15,11-8-7 16,13-16 4-16,14-12-7 16,6-13 6-16,12-11-7 15,0-5 6-15,6-9-4 16,-6 1 8-16,-2 0-5 16,-11 10 4-16,-8 4-5 15,-7 12 1-15,-8 11-8 16,-6 13-2-16,-5 13 1 15,-7 7 7-15,-4 15-3 16,1-1 5-16,0 3-33 16,8-9-38-16,12-8-81 15,9-17 461-15,9-17-819 16,11-14 382-16</inkml:trace>
  <inkml:trace contextRef="#ctx0" brushRef="#br0" timeOffset="508233.2986">14796 11742 1206 0,'0'-7'446'16,"-9"24"47"-16,-9 23-338 0,-15 23-28 15,-1 12-67-15,-9 17-40 16,4-5-7-16,0 6-13 16,11-18-54-16,10 1-74 15,11-21-12-15,8-6-114 16,10-20-248-16,11-19 80 15</inkml:trace>
  <inkml:trace contextRef="#ctx0" brushRef="#br0" timeOffset="508916.6195">15015 12211 1077 0,'29'-23'378'16,"-14"7"54"-16,-6 4-228 15,-10 6-61-15,-9 6-7 16,-11 5-24-16,-14 10-5 15,-4 5-54-15,-9 12-19 16,1 2-15-16,-5 9-4 16,11 0 1-16,4 5 2 0,11-8-1 15,12-1-1-15,13-14-2 16,16-9-7-16,8-16-5 16,15-11 2-16,2-12-2 15,10-12 1-15,-5-3-3 16,6-10 2-16,-12 0-1 15,-1 0 1-15,-13 9-3 16,-6 5-1-16,-11 16 0 16,-7 12-3-16,-9 14 0 0,-7 14 3 15,-4 7 1-15,-5 15-1 16,2 0 7-16,2 5-6 16,5-6-1-16,4-3 1 15,12-11 0-15,7-7-10 16,6-13 7-16,9-9-11 15,3-9 3-15,5-12-6 16,0-6 10-16,5-9-6 16,-5-5 13-16,3-6-2 15,-7 6 5-15,-2 1-6 16,-6 14 8-16,-4 10-9 16,-10 14 4-16,-6 13-2 15,-4 9 4-15,-8 8 0 16,-1 6 6-16,-3 6-6 15,4-4 4-15,2 3-2 0,5-7-2 16,5-3-3-16,5-10 5 16,9-10-7-16,4-10 0 15,9-13-3-15,-2-6 2 16,5-12 1-16,-3 0 1 16,4-5 3-16,-7 6 0 15,1 1-1-15,-6 11 1 0,-3 6-1 16,-10 9-2-1,-3 10 0-15,-8 8 0 0,-3 9-6 16,-3 1 0-16,-1 5-102 16,3-5-40-16,4 0-113 15,3-7-266-15,11-2 15 16</inkml:trace>
  <inkml:trace contextRef="#ctx0" brushRef="#br0" timeOffset="509349.8254">15800 12316 1008 0,'34'-23'422'0,"-4"-3"75"16,-8 5-251-16,-6 2-24 15,-9 8-62-15,-11 4-32 16,-7 5-64-16,-10 5-25 16,-4 4-20-16,-9 10-6 15,1 3-9-15,-5 12-3 0,4 4-4 16,2 9 1-16,9-4 0 15,9 4 2-15,12-11-1 16,11-5-4-16,10-13 2 16,13-11-12-16,6-11 6 15,14-12-10-15,-3-8 4 16,12-12-3-16,-3-3 9 16,3-9 0-16,-9 5 12 0,2-4 9 15,-12 12 2-15,-5 4 2 16,-11 12 3-16,-7 7-3 15,-10 12 2-15,-10 8-2 16,-7 10 2-16,-10 12-5 16,-2 3 2-16,-6 10-7 15,5-2 0-15,1 2-6 16,9-7-4-16,7-4-34 16,7-11-21-16,7-10-105 15,4-10-18-15,7-15-238 16,-1-10-125-16,4-13-30 15</inkml:trace>
  <inkml:trace contextRef="#ctx0" brushRef="#br0" timeOffset="509499.4627">16455 11813 1072 0,'-4'-15'580'0,"-7"15"-37"16,-4 11-240-16,4 8-170 15,0 13-68-15,4 1-93 16,9 8-135-16,6-2-40 15,4 1-337-15,6-8-30 16</inkml:trace>
  <inkml:trace contextRef="#ctx0" brushRef="#br0" timeOffset="510199.6581">16493 12213 1013 0,'-10'21'356'0,"-7"5"57"16,3 0-269-16,-1 4-1 15,3 0-36-15,3 2-14 16,4-3-11-16,7 0-17 15,3-9-23-15,7-5-11 16,4-11-14-16,8-10-6 16,3-7-5-16,6-12-6 15,1-3 1-15,6-8-3 16,-2 2 1-16,3-3-3 16,-8 9 2-16,-3 5 0 15,-11 9 5-15,-3 8-8 16,-9 9 7-16,-2 8-3 15,-4 2-6-15,1 4-17 0,2-1 3 16,7-1-11-16,6-6 5 16,9-3 0-16,8-7 18 15,8-6 0-15,2-1 13 16,7-5 7-16,-6-1 12 16,0 2 6-16,-13 1 12 15,-7 4 19-15,-14 4 1 16,-10 4 22-16,-12 5-2 15,-10 4 2-15,-9 2-13 16,-11 4 2-16,1 3-18 0,-7 9 9 16,6 2-13-16,3 7-9 15,13 0-11-15,8-5-14 16,13-10-19-16,14-5-3 16,10-14-4-16,15-11-2 15,5-9 5-15,11-9-4 16,-2-6 7-16,8-3-1 15,-11 7 4-15,0 5-1 16,-11 12 5-16,-4 11-3 16,-13 11 4-16,-3 18 0 15,-11 8 2-15,-9 18 4 16,-9 4 2-16,-11 18-7 16,-10 1 1-16,-14 13-5 15,-4-7 1-15,-12 7 21 0,1-20 22 16,-2-8 21-16,10-25 14 15,2-16-7-15,12-24-25 16,-3-18-29 0,5-15-62-16,-6-31-126 0,0-20-154 15,-7-45-395-15,7-1-21 16</inkml:trace>
  <inkml:trace contextRef="#ctx0" brushRef="#br0" timeOffset="510699.6218">17893 12179 1198 0,'9'-20'395'0,"-2"8"97"16,-5 12-321-16,-3 16 7 15,-6 10-52-15,-7 20-18 16,-2 9-42-16,-2 15-25 16,-1-6-28-16,1 8-2 15,5-11-7-15,2 1-26 16,4-14-28-16,3-6-108 0,5-14-40 16,2-12-362-16,3-14 24 15</inkml:trace>
  <inkml:trace contextRef="#ctx0" brushRef="#br0" timeOffset="510999.4272">17858 12257 880 0,'5'-30'532'0,"10"-3"20"16,4 2-158-16,16-5-102 16,5 4-62-16,10 3-26 15,-4 12-86-15,0 10-25 16,-14 9-48-16,-5 12-16 15,-15 8-23-15,-9 8 0 16,-9 0-10-16,-11 8-2 16,-10-3-6-16,-11 6-25 15,-3-7-12-15,-6 0-25 16,4-11-11-16,1-7-37 16,15-10 5-16,7-8-96 15,13-7-4-15,19-8-37 16,9-2-289-16,14-3 82 15</inkml:trace>
  <inkml:trace contextRef="#ctx0" brushRef="#br0" timeOffset="511349.469">18503 12081 980 0,'46'-14'395'16,"-12"1"65"-16,-15 6-250 16,-11 2-1-16,-10 5-55 15,-15 5-15-15,-6 6-51 0,-11 3-7 16,-3 4-49-16,-8 10 6 15,3 5-13-15,-1 11 21 16,5 2-7-16,7 6 21 16,12-9-12-16,16-2 0 15,13-14-16-15,18-11-9 16,11-15-19-16,15-13-1 16,1-12 0-16,9-13-10 15,-10-3 0-15,-3-8 0 16,-19 4 7-16,-8-1-8 15,-18 10 7-15,-14 2-12 16,-11 12-8-16,-12 12-17 16,-4 11-1-16,-9 17-27 15,2 11-5-15,1 11-59 16,8-1-32-16,9 4-59 16,14-11-7-16,14-6-304 15,14-10 99-15</inkml:trace>
  <inkml:trace contextRef="#ctx0" brushRef="#br0" timeOffset="511766.5454">18820 12227 937 0,'36'-24'496'0,"-13"5"11"15,-4-1-185-15,-6 5-133 16,-3 9-40-16,-6 7-92 0,-4 7-23 16,-4 10-30-1,-6 9 6-15,-3 3-5 0,-2 6 4 16,4-3-2-16,5 0 3 15,7-11-4-15,8-6 1 16,10-9-3-16,7-7 3 16,2-8-4-16,8-8-3 15,-2-5 2-15,4-8 0 16,-5 2 0-16,-1 0 1 16,-7 4 1-16,-1 3 1 15,-5 9-7-15,-4 1-1 16,-4 7-4-16,-4 6 0 15,-7 7-2-15,-5 8 4 16,-6 5 0-16,-2 8 4 16,1 1 3-16,0 5 4 15,5-5 0-15,7-3 2 16,8-7-2-16,13-9-1 16,8-12-7-16,16-10 4 0,2-9-3 15,9-11 4-15,-6-2 5 16,1-5-3-16,-13 6-2 15,-1 0-15-15,-11 7-40 16,-3 4-134-16,-6 7-373 16,-2 8 47-16</inkml:trace>
  <inkml:trace contextRef="#ctx0" brushRef="#br0" timeOffset="512349.5959">19968 12218 1084 0,'25'-11'443'0,"-4"-4"76"16,-5 0-288-16,-2 0 2 16,-10 2-86-16,-8 0-33 15,-4 5-58-15,-9 4-25 16,-5 1-23-16,-9 9 9 16,-4 4-8-16,-8 8 1 15,3 4 1-15,-4 11 1 16,7-1 1-16,4 9 6 15,11-6-6-15,8-1 3 16,12-10-4-16,16-4-5 16,8-12-10-16,15-9 1 15,2-11-2-15,14-8-3 0,-6-6-2 16,8-9 2-16,-10 1 2 16,3-4 4-16,-14 4 4 15,0 4 6-15,-11 11 0 16,-7 5-1-16,-8 12-1 15,-7 14 0-15,-9 10-2 16,-6 12 1-16,-1 5-1 0,-7 10-1 16,4-4 1-1,-2 6-8-15,6-11-5 0,3 0-17 16,5-14-34-16,7-9-78 16,4-12-40-16,4-13-64 15,4-8-12-15,4-12 18 16,2-1 70-16,0-4 53 15,0 5 72-15,0-1 80 16,-2 10 49-16,2 1 90 16,0 6 27-16,7 0 36 15,0 2-42-15,12 0-25 16,0-2-91-16,14-1-49 16,4 1-173-16,23-3-430 15,-2-7 70-15</inkml:trace>
  <inkml:trace contextRef="#ctx0" brushRef="#br0" timeOffset="517082.6238">21098 12253 1048 0,'-1'-25'479'16,"-4"7"-14"-16,-2 9-263 15,-3 7-65-15,-2 8-81 16,-2 17 6-16,-2 5-17 0,-3 14-1 16,5 4-30-16,1 7-5 15,7-11-9-15,4-1-5 16,7-15-35-16,2-13-96 16,3-19-187-16,4-21-190 15,2-11-89-15</inkml:trace>
  <inkml:trace contextRef="#ctx0" brushRef="#br0" timeOffset="517206.6675">21180 11887 1061 0,'-3'-30'367'15,"-6"16"57"-15,-5 13-281 16,0 12-59-16,1 11-25 16,6 3-40-16,8 8-86 15,9 2-365-15,17 1 95 16</inkml:trace>
  <inkml:trace contextRef="#ctx0" brushRef="#br0" timeOffset="517498.5486">21505 12182 1032 0,'-1'-7'377'15,"-19"-2"47"-15,-6-2-282 16,-16 0-46-16,2 3-41 16,-5 5-5-16,6 4-6 15,2 7 8-15,16 2-5 16,7 4 0-16,12 0-18 0,10 1-9 15,6-5-8-15,8 4-4 16,1-1-3-16,3 7 6 16,-6-1-8-16,-4 11 10 15,-10 1-1-15,-11 8 13 16,-8-2 1-16,-7 1 8 16,-3-9-6-16,-3-2 0 15,5-10-12-15,2-9-6 16,6-7-3-16,4-13-88 15,8-10-448-15,8-21 120 16</inkml:trace>
  <inkml:trace contextRef="#ctx0" brushRef="#br0" timeOffset="518431.6016">22005 12120 973 0,'5'-38'320'0,"-1"9"62"15,-4 19-260-15,-4 17 0 16,-7 16-32-16,-6 18-7 15,-4 11-22-15,-2 9-19 16,5-6-27-16,4-4-6 16,8-15-10-16,10-8 4 15,8-14-1-15,13-10 1 16,2-11-5-16,11-10 4 16,1-7-2-16,6-12 0 15,-4-1-1-15,4-5 2 0,-9 7-1 16,-3-1 1-16,-11 13 2 15,-6 8-1-15,-10 12-4 16,-12 14 4-16,-9 13-2 16,-12 14-3-16,-1 5 2 0,-5 8 2 15,8-8-3-15,8-2 4 16,11-13-4-16,13-8-9 16,10-10 0-16,14-11-6 15,5-10-11-15,14-6 0 16,-2-5 4-16,7-6 4 15,-9 1 4-15,2-6 12 16,-14 5 1-16,-7-2 9 16,-12 8-5-16,-9 1 7 15,-11 11 4-15,-11 4 14 16,-6 5-2-16,-9 6 7 16,0 9 21-16,-7 7 8 15,5 3-5-15,3 10 6 16,12-2-2-16,8-1-24 15,12-6-15-15,12-4-5 16,11-11-6-16,11-6-5 16,2-6-3-16,7-9 4 0,-6-5-5 15,1-5-2-15,-9-1 2 16,-5-6 0-16,-11 1-5 16,-9 2 6-16,-13 6 0 15,-11 5 2-15,-6 12-7 16,-6 14 2-16,-2 6-10 15,2 9 5-15,9 1-17 16,9 2-60-16,10-8-31 0,19-8-324 16,6-13-64-1,20-14-105-15</inkml:trace>
  <inkml:trace contextRef="#ctx0" brushRef="#br0" timeOffset="518648.449">23055 11771 889 0,'38'-83'418'15,"-18"19"8"-15,-8 16-159 16,-12 27-107-16,-11 26-5 16,-11 24-47-16,-9 26 1 15,-1 11-44-15,-6 21-22 16,4 0-26-16,2 11-5 16,8-11-10-16,1 7 2 15,8-17-6-15,3-2 10 16,8-22-73-16,1-12-102 0,5-19-3 15,-6-16-364-15,1-17 15 16</inkml:trace>
  <inkml:trace contextRef="#ctx0" brushRef="#br0" timeOffset="518775.1452">22764 12075 823 0,'-3'-9'519'15,"8"4"-14"-15,4 3-142 16,15 0-116-16,9-3-60 0,14 0-24 15,0 0-57-15,14-1-21 16,-4 4-52-16,3 2-13 16,-6 4-627-16,-4-12 199 15</inkml:trace>
  <inkml:trace contextRef="#ctx0" brushRef="#br0" timeOffset="521764.1225">4530 13588 1146 0,'17'-16'391'15,"-8"2"90"-15,0 2-264 16,-8 1-74-16,-11 3 4 15,-3 3-32-15,-13 6-28 16,-6 3-33-16,-8 7-10 16,2 5-22-16,-7 11-13 15,5 4 0-15,4 16-8 16,3 0 0-16,9 8 1 16,14-8 1-16,12-7 0 15,14-18-2-15,15-18-1 16,5-21 2-16,9-16-2 15,0-12-5-15,3-10 9 16,-10 3-5-16,-2-3 5 16,-13 11 0-16,-6 8-2 15,-10 15-5-15,-8 18 6 16,-8 20-6-16,-7 20 4 0,-4 9 0 16,-3 17 4-16,6-4-6 15,5 1 8-15,10-15-16 16,9-11-91-16,7-19-76 15,9-23-400-15,-1-13 12 16</inkml:trace>
  <inkml:trace contextRef="#ctx0" brushRef="#br0" timeOffset="522565.9751">5239 13595 703 0,'8'-29'425'0,"-9"16"-44"0,-8 18-81 16,-5 14-200-16,-7 22-8 15,-2 9-36-15,-3 16 2 16,6-4-26-16,1 3 8 16,11-15-2-16,6-7 8 15,7-17-7-15,7-10 3 16,8-14-15-16,9-10-2 15,2-14-12-15,6-17-2 16,-1-4-5-16,0-13 3 16,-4 2-12-16,-5 2 2 15,-6 14 0-15,-6 9 4 16,-6 15-5-16,-6 11 4 16,-6 11 0-16,-4 12-1 15,-2 6 2-15,-1 6-3 16,0 1 2-16,4 4-1 15,4-5 0-15,4 2 1 0,3-6-1 16,7-5-1-16,1-11 0 16,7-10-1-16,3-15 0 15,10-17 2-15,-1-8 0 16,8-12 2-16,-2 2 0 16,4 0 2-16,-10 12-3 15,-2 8-3-15,-14 15-4 16,-7 13 7-16,-9 12-5 15,-8 14-1-15,-8 8 6 0,-5 12 1 16,1-1-11-16,1 3-19 16,8-11-33-16,10-6-71 15,9-13-25-15,10-15-330 16,4-11 54-16</inkml:trace>
  <inkml:trace contextRef="#ctx0" brushRef="#br0" timeOffset="522914.6225">6031 13607 852 0,'20'-23'359'0,"-8"5"27"16,-11 10-208-16,-9 10-55 15,-7 10-40-15,-11 8-12 16,-4 5-22-16,-7 10 4 16,2 1-3-16,-3 10 12 0,10-2-8 15,3 4 8-15,11-7-16 16,9-8-9-16,10-14-16 15,13-11-4-15,4-15-10 16,11-16-2-16,4-6-6 16,1-9 2-16,-3 0-2 15,-3-6 0-15,-11 8 2 16,-7-2-4-16,-9 11-5 16,-7 5 1-16,-6 14-4 0,-9 11 0 15,-2 15 7-15,-6 17 2 16,2 7-5-16,1 14-23 15,8-2-25-15,11 2-58 16,11-14-20-16,10-11-158 16,7-19-172-16,17-13 18 15</inkml:trace>
  <inkml:trace contextRef="#ctx0" brushRef="#br0" timeOffset="523182.8289">6355 13578 778 0,'-2'-5'328'16,"-4"8"10"-16,-3 13-147 0,-1 6-103 16,1 14 0-16,3 4-15 15,1 14 19-15,2 3-25 16,1 13-4-16,-3-2-8 16,-4 14-4-16,-2-7-27 15,-5 7 1-15,-6-9-6 16,-5-1 3-16,-1-19 9 15,-6-8 28-15,-1-21 0 16,-4-13 7-16,2-16-12 0,-5-14-15 16,5-15-27-1,-4-27-29-15,10-15-77 0,9-31-432 16,15-10 97-16</inkml:trace>
  <inkml:trace contextRef="#ctx0" brushRef="#br0" timeOffset="523317.2961">6356 13203 817 0,'5'-29'573'15,"-5"10"-107"-15,-3 12-82 16,0 17-343-16,-5 15-365 16,4 5-141-16,3 8-83 15</inkml:trace>
  <inkml:trace contextRef="#ctx0" brushRef="#br0" timeOffset="523730.6363">6863 13638 934 0,'-9'-2'399'0,"-1"2"18"16,-6-2-201-16,-2 1-143 15,-5 1 24-15,-4 3-28 0,-7 4 22 16,5 3 7-16,-2 5-5 16,4 3-23-16,1 9-19 15,10 3-17-15,2 10 3 16,8-4-5-16,12 4-1 16,10-10-3-16,13-7-11 15,6-15-7-15,9-13-7 16,1-10-3-16,2-14-1 15,-9-6 5-15,-1-10-6 16,-13 4 1-16,-13-3 2 16,-12 10 0-16,-13 4-2 15,-12 13-3-15,-13 12-14 16,-3 13-7-16,-10 20-37 16,4 9-42-16,2 11-89 15,12-2-350-15,13 0 60 16</inkml:trace>
  <inkml:trace contextRef="#ctx0" brushRef="#br0" timeOffset="523909.8495">7127 13600 1241 0,'10'-5'343'0,"-7"10"81"15,-5 12-362-15,-5 10 1 16,-2 5-35-16,-2 10 2 15,1-2 1-15,2 10-7 16,2-3-14-16,-1 5-34 16,2-7-54-16,1-1-377 15,4-10 82-15</inkml:trace>
  <inkml:trace contextRef="#ctx0" brushRef="#br0" timeOffset="524073.8654">7212 13753 1223 0,'6'-12'522'0,"6"-2"27"15,3 2-334-15,10-2-34 16,3 1-100-16,7-1-23 0,-3 4-23 16,6 1-595-16,-10 4 195 15</inkml:trace>
  <inkml:trace contextRef="#ctx0" brushRef="#br0" timeOffset="525300.1007">8302 13645 1042 0,'20'-19'415'0,"-10"-2"65"16,-9 0-250-16,-10 5-51 0,-15 5-17 16,-10 6-79-16,-17 10-16 15,-5 4-35-15,-11 14-4 16,7 3-16-16,-3 16-6 16,16-1-3-16,10 11-1 15,18-6-5-15,18 0-14 16,18-13-15-16,26-7-68 15,12-12-32-15,24-15-23 16,4-14-6-16,17-12 3 16,-6-7 62-16,5-10 30 15,-19 3 31-15,-2-4 26 16,-25 7 20-16,-15 0 52 16,-21 8 22-16,-19 5 49 15,-16 9 2-15,-16 6 6 16,-9 6-46-16,-14 10-13 15,0 6-45-15,-6 11 6 16,10 8-11-16,1 14 0 16,17 1-5-16,10 9-2 0,16-4-18 15,15-4-2-15,16-14-2 16,19-15-4-16,9-18-3 16,20-21 7-16,-3-10-4 15,7-15 0-15,-9-1 1 16,-5-7-5-16,-20 7-4 15,-9 1-1-15,-19 11-8 0,-17 2-16 16,-13 15-16-16,-12 11-18 16,-7 13-2-16,-8 16-6 15,5 9 2-15,-2 11-13 16,11 0-3-16,9 3-27 16,15-11-8-16,15-1-140 15,15-15-17-15,15-7 9 16,6-11 32-16,8-9 32 15,-3-7 168-15,-2-7 107 16,-9-2 75-16,0-7 68 16,-8-1 9-16,-1-2 22 15,-7 6-32-15,-3 1-22 16,-5 10-57-16,-2 5 2 16,-8 10-36-16,-4 9-22 15,-4 9-38-15,-7 12-9 16,-3 3-18-16,1 8 0 0,3-2-6 15,7-2 6-15,6-8-5 16,11-8-3-16,8-9 3 16,9-9 4-16,4-8-4 15,7-9 3-15,-1-5-2 16,1-7-2-16,-6 3-2 16,0-1-5-16,-10 8 5 15,-5 6 3-15,-8 11-4 0,-9 9 2 16,-6 9 0-16,-7 8-3 15,-4 6-6-15,-3 7-11 16,1-4-48-16,4-2-64 16,4-8-362-16,12-9 56 15</inkml:trace>
  <inkml:trace contextRef="#ctx0" brushRef="#br0" timeOffset="525513.619">9804 13606 1096 0,'20'-18'399'0,"-7"3"47"15,-10 5-307-15,-8 6-20 0,-7 3-56 16,-14 9-20-16,-6 2-15 16,-9 9-4-16,0 0-16 15,-3 14 0-15,5-2-9 16,1 7 3-16,11-3-5 15,5 6-5-15,10-8 2 16,13-2-90-16,5-10-379 16,17-6 102-16</inkml:trace>
  <inkml:trace contextRef="#ctx0" brushRef="#br0" timeOffset="526064.1276">9973 13709 975 0,'1'10'376'16,"2"-2"53"-16,11-2-194 16,8-5-62-16,13-7 25 15,3-5-36-15,9-11 0 16,-1-3-54-16,0-7-10 15,-12 4-50-15,-6-1-16 16,-14 9-20-16,-10 2 0 16,-14 11-7-16,-13 8 3 15,-9 6-6-15,-14 10-1 16,-1 6-4-16,-7 12 0 0,5 1-2 16,3 11 7-16,13-3-4 15,6 3 1-15,17-8 4 16,13-4-4-16,13-13-6 15,14-11 7-15,6-13-6 16,11-15-2-16,-1-7 3 16,9-11 5-16,-8-1-4 15,6-7 5-15,-9 6 1 0,-1-1 2 16,-9 12-4-16,-6 3 4 16,-11 10-9-16,-6 11 3 15,-8 8-5-15,-8 10 5 16,-5 9-1-16,-5 12 6 15,0 1-10-15,0 6 5 16,4-6-16-16,6-4-65 16,6-9-48-16,6-10-91 15,1-14-372-15,7-10 55 16</inkml:trace>
  <inkml:trace contextRef="#ctx0" brushRef="#br0" timeOffset="526515.0557">10532 13678 1028 0,'8'-4'386'16,"3"3"63"-16,-3 1-269 16,6-1-10-16,2-3-54 15,7-3-24-15,3-5-21 16,4-2-17-16,-3-1-30 16,3 1 2-16,-6 5-8 15,-6 4-13-15,-8 8-6 16,-3 8 2-16,-9 6-4 15,-7 11 8-15,-5 3-5 0,-1 6 8 16,1-5-2-16,5 6-3 16,8-9-6-16,6-5 5 15,7-7-8-15,6-12 1 16,2-10 2-16,7-9 6 16,-2-6-6-16,4-6 6 15,-2 0 0-15,6-3-1 16,-4 3-5-16,0-2 8 15,-2 6-6-15,2 3 22 16,-6 6 5-16,2 7 14 16,-5 6-2-16,-2 11 13 15,-5 5-14-15,-1 8 4 16,-7 1-5-16,0 7 7 16,-3-6-11-16,0 2-3 15,-2-5-8-15,0-1-15 16,0-8-8-16,-1-6-98 0,0-8-62 15,7-7-453-15,0-7 43 16</inkml:trace>
  <inkml:trace contextRef="#ctx0" brushRef="#br0" timeOffset="528965.5223">11923 13265 1193 0,'-12'-4'306'0,"4"17"89"16,-5 16-333-16,-3 18-18 16,2 4-13-16,-7 16 6 15,0 0-3-15,-2 8-7 16,6-11-17-16,2 3-5 0,5-21-5 16,2-8-35-16,5-17-33 15,-1-14-361 1,1-18 76-16</inkml:trace>
  <inkml:trace contextRef="#ctx0" brushRef="#br0" timeOffset="529144.7245">11724 13568 1053 0,'-2'5'370'0,"2"3"69"16,5-1-275-16,11 0 4 15,6-3-49-15,13-1-17 16,4-2-31-16,16-2-26 15,2-4-36-15,12-5-40 16,-3-7-63-16,3-4-416 16,-15-3 84-16</inkml:trace>
  <inkml:trace contextRef="#ctx0" brushRef="#br0" timeOffset="529496.4145">12301 13527 898 0,'-26'8'406'15,"-2"-5"9"-15,-3 2-171 16,7-2-129-16,-1 1-8 16,4 0-41-16,-1 7-3 0,7 2-26 15,-2 12-14-15,4 5-6 16,1 10 6-16,4 0-1 16,5 4 9-16,7-8 3 15,9-4 0-15,6-11-5 16,13-11-8-16,4-10-8 15,11-12-4-15,-1-11-7 16,2-10 0-16,-12-2 5 16,-12-8 4-16,-16 5 1 0,-14-1 0 15,-14 9 3-15,-15 2-9 16,-4 14 3 0,-5 14-5-16,5 13-7 0,5 10-82 15,9 6-59-15,18 3-396 16,11-9 32-16</inkml:trace>
  <inkml:trace contextRef="#ctx0" brushRef="#br0" timeOffset="529970.3693">13111 13588 868 0,'1'-28'357'0,"-2"8"54"16,-4 16-216-16,-3 12-28 16,1 9-44-16,-3 13-23 15,1 7-48-15,-1 7-21 16,5-4-21-16,1 2-8 16,5-10-4-16,0-3-39 15,4-14-30-15,3-12-393 0,2-13 80 16</inkml:trace>
  <inkml:trace contextRef="#ctx0" brushRef="#br0" timeOffset="530479.6">13221 13132 1232 0,'-16'-15'371'0,"-2"13"68"15,3 14-360-15,3 14-18 16,7 8-53-16,2 7-12 15,9-2-12-15,7 3-49 16,3-12-29-16,3 2-45 16,2-9-24-16,2-2-21 15,-3-7 38-15,-1-2 3 16,-4-6 50-16,-3 0 60 16,-5-4 51-16,-3 3 49 15,-4-1 35-15,0 6 25 16,-1 0-17-16,-1 8-10 15,0 4-35-15,1 9 1 16,-4-3-21-16,0 8 5 16,0-4 5-16,-2 5 15 15,-1-6 0-15,3 4 9 16,3-10-13-16,6-3-17 0,8-10-16 16,10-11-16-16,7-12-13 15,7-14 0-15,4-9-2 16,3-10 0-16,-7 0 3 15,0 1-3-15,-11 13 0 16,-4 9 0-16,-11 14-2 16,-4 9 4-16,-7 9 4 15,-4 6 0-15,0 2-3 16,-3 9 4-16,1-2-3 0,0 2-16 16,2-3-31-16,3-3-73 15,2-6-358 1,7-6 64-16</inkml:trace>
  <inkml:trace contextRef="#ctx0" brushRef="#br0" timeOffset="530796.204">14054 13559 947 0,'19'-14'360'0,"-5"0"46"15,-5 11-253-15,-5 0-10 16,-9 7-53-16,-9 2-19 16,-4 1-26-16,-12 2-9 15,-2 5-21-15,-12 5 27 0,0 4 10 16,-7 12 18-16,9-1-1 16,1 6-3-16,16-6-29 15,15 0-13-15,18-11-18 16,21-9-5-16,11-12 2 15,15-12-85-15,4-9-41 16,4-12-79-16,-8-5-30 0,0-6-296 16,-11 0 91-16</inkml:trace>
  <inkml:trace contextRef="#ctx0" brushRef="#br0" timeOffset="530922.617">14292 13484 553 0,'5'-1'394'0,"-8"8"-33"15,-4 8-109-15,-4 10-65 16,2 4-70-16,-4 11-27 15,2 2-35-15,-1 7-11 16,3-6-26-16,3 7-7 16,4-11-2-16,3-1-31 15,4-12-23-15,1-10-372 16,-1-16 88-16</inkml:trace>
  <inkml:trace contextRef="#ctx0" brushRef="#br0" timeOffset="531646.3296">14404 13615 894 0,'4'15'317'0,"-1"-2"43"16,9-3-229-16,4-5-64 16,10-3-11-16,2-4-22 15,15-5 5-15,-1-3 1 16,11-4 9-16,-3-2-8 0,3-3 0 15,-9 0-2-15,-4-2 1 16,-10 3-12-16,-6-1 3 16,-12 5-4-16,-6 3-7 15,-9 1-11-15,-11 4 36 16,-5 2-4-16,-12 6-1 16,-6 6-1-16,-9 9 3 15,1 9-37-15,-5 12 6 16,11 5 0-16,2 5-3 15,14-2-1-15,12-2 0 16,14-12-8-16,14-6 0 16,13-13 0-16,19-11-3 15,8-11 2-15,14-12 2 16,-1-6-2-16,7-8 2 16,-10-2 1-16,-1-2 0 15,-12 6-5-15,-2 1 5 0,-12 8-1 16,-6 4 2-16,-15 7-1 15,-8 3 2-15,-13 5-3 16,-15 9 1-16,-9 5-2 16,-17 12-2-16,-4 7 3 15,-11 15 0-15,4 1 0 16,1 9 27-16,13-7 3 16,8-3 2-16,20-13 0 15,13-8-7-15,12-18-24 16,13-10 3-16,8-9-3 0,9-14 0 15,1-7 7-15,6-9-5 16,-6 0-2-16,-2-3-1 16,-8 6-1-16,-7 9-1 15,-14 12 2-15,-10 13 1 16,-11 13 2-16,-12 16-5 16,-6 9 3-16,-5 17-1 15,2 0 1-15,3 8 0 16,10-6 4-16,12-2-32 15,12-15-31-15,15-9-79 16,12-12-52-16,19-17-46 16,0-12-274-16,12-9 67 15</inkml:trace>
  <inkml:trace contextRef="#ctx0" brushRef="#br0" timeOffset="531929.6113">15576 13642 695 0,'27'-40'461'0,"-14"7"-48"15,-6 2-93-15,-11 9-198 16,-9 5-35-16,-5 10-43 15,-6 9-18-15,-2 10-17 16,-2 11 4-16,4 2 10 16,4 5 5-16,6-2-3 0,6 3 12 15,7-4-8-15,7 6-5 16,3-1-10-16,3 7 5 16,-2-2-12-16,-3 7 7 15,-5-8-3-15,-5-2 19 16,-5-7 1-16,-4-6 7 15,-2-6-7-15,-3-8 2 16,-2-7-25-16,-1-8 3 16,1-7-6-16,2-14-59 15,4-1-52-15,9-8-412 16,6 3 56-16</inkml:trace>
  <inkml:trace contextRef="#ctx0" brushRef="#br0" timeOffset="532595.6247">15870 13626 1091 0,'41'-11'493'0,"-9"2"10"15,3-2-257-15,-4-1-122 16,-2-1-26-16,-8 3-73 16,-8-3 4-16,-8 5 0 15,-8 0-10-15,-11 2 2 16,-13 4 0-16,-5 7-6 15,-11 9 2-15,-2 5-8 16,-2 15-3-16,8 1-4 16,-1 9 0-16,10-5-3 0,10 3 4 15,14-11-7-15,14-4 3 16,13-11 3-16,14-8-24 16,2-7-26-16,12-9-65 15,0-4-21-15,8-5-18 16,-3 0 21-16,10-6 28 15,-7-3 69-15,3-5 17 16,-10 0 20-16,-4-5 30 16,-15 6 10-16,-7 4 27 15,-12 7 10-15,-11 3 20 16,-7 8-19-16,-10 7 0 16,-6 8-26-16,-15 12 5 15,-4 10-18-15,-11 14-6 16,5 4-7-16,2 6-1 15,16-2-15-15,17-5-5 0,19-15-3 16,20-12-3-16,14-17-2 16,16-20 3-16,-2-12 0 15,9-20-3-15,-11-3 0 16,1-16-1-16,-8 4 2 16,5-18-2-16,-6 3 1 15,8-23 0-15,-6 12 2 16,-2 0-4-16,-12 27 4 15,-11 22 14-15,-23 41 18 0,-23 33 21 16,-18 24 9-16,-18 33 8 16,-5 13 0-16,-8 21-16 15,15-11-23-15,16 4-5 16,20-27-4-16,16-7-85 16,18-27-37-16,6-3-545 15,-3-25 99-15</inkml:trace>
  <inkml:trace contextRef="#ctx0" brushRef="#br0" timeOffset="533193.1161">17195 13493 999 0,'-3'-26'277'15,"8"7"77"-15,-7 19-276 16,-8 20 18-16,-7 13-24 15,-9 17-5-15,-4 3-7 16,-2 13-18-16,6-11-28 16,4 1-3-16,8-14-7 0,7-5-4 15,10-20-1-15,9-11-30 16,5-17-40 0,9-14-344-16,-1-11 71 0</inkml:trace>
  <inkml:trace contextRef="#ctx0" brushRef="#br0" timeOffset="533896.1233">17314 13525 968 0,'-3'5'349'15,"-3"1"62"-15,5 4-201 16,4 1-54-16,10 0-8 16,3-3-35-16,15-3-17 15,5-8-55-15,17-9-13 16,3-5-18-16,11-10-2 0,-8-3-4 15,0-7-2 1,-19 5 1-16,-10-5 1 16,-21 7-2-16,-12 2 0 0,-14 13 0 15,-21 10 1-15,-8 10-3 16,-13 16 0-16,0 13-1 16,-2 13 1-16,12 6-1 15,4 8 3-15,15-2-2 16,10 0 1-16,15-12 2 15,15-7-3-15,15-15 0 0,14-8 3 16,6-15-5-16,15-11 1 16,0-11 0-16,8-11 0 15,-12-5 0-15,3-8 5 16,-16 3-7-16,-4-4 5 16,-11 10-2-16,-4 4 0 15,-12 12 2-15,-2 8 3 16,-10 10-5-16,-6 9 2 15,-6 11-1-15,-6 11-1 16,-2 2-1-16,-4 13 2 16,3-1-1-16,2 3-5 15,6-8 4-15,7-2-3 16,10-12 5-16,6-7-2 16,7-13 4-16,13-10-1 15,0-11 1-15,11-12-5 16,0-8 1-16,11-11 3 15,-2-2-2-15,4-2 0 16,-11 9 1-16,-8 3 1 0,-10 14-2 16,-11 11-2-16,-12 11 4 15,-8 11 0-15,-4 11 0 16,-14 13-4-16,-6 6 5 16,-4 12-1-16,-1-1-1 15,2 6-3-15,10-12 7 0,8 1-3 16,13-13 0-16,11-5-49 15,7-14-31-15,15-7-51 16,1-12 418-16,11-11-810 16,-2-9 414-16</inkml:trace>
  <inkml:trace contextRef="#ctx0" brushRef="#br0" timeOffset="535031.807">18468 13552 783 0,'7'10'337'15,"6"-2"21"-15,11-3-177 16,6-6-70-16,13-7-3 0,-1-4-40 16,7-7 0-16,-9-2-13 15,-3-4-11-15,-13 2-21 16,-7-1-4-16,-11 9-6 15,-13 2 3-15,-9 7 1 16,-16 9 3-16,-9 5-1 16,-13 7-5-16,0 6-1 15,-8 11-3-15,11 3-8 16,6 4 4-16,17-1 0 16,10 1-5-16,18-7-1 15,13-6 6-15,10-9-4 0,14-5 0 16,8-12-1-16,10-10 3 15,-1-7-2-15,4-13-3 16,-10-3 3-16,2-12 1 16,-10 1-2-16,2-7 2 15,-9 9 0-15,-2 1 2 16,-10 15 2-16,-8 6 0 16,-12 16-4-16,-12 13 2 15,-5 12 3-15,-8 11-1 16,-1 6 0-16,-4 9-1 15,7-4 0-15,4 2-3 16,7-8-5-16,9-4 1 16,8-10 2-16,7-5-1 0,8-11 2 15,10-9 0 1,2-7 0-16,6-9-2 16,2-7 0-16,5-7 0 0,-6 3-2 15,-2-5 2-15,-10 6 4 16,-2 2-4-16,-11 8 0 15,-4 4 1-15,-7 11 0 16,-4 6-4-16,-6 11 4 16,-7 7 0-16,-2 3-6 0,-3 9 5 15,1-1 0-15,1 2-1 16,7-5 0-16,6 0 3 16,6-6-5-16,10-4 5 15,7-8-2-15,6-6-4 16,4-9 4-16,11-7-2 15,-3-4-1-15,5-7 1 16,-1 0 2-16,9-5-5 16,-4 4 7-16,11-3-2 15,-5 6-2-15,3-3 2 16,-7 6 6-16,-2 1-9 16,-10 3 2-16,0 0 2 15,-10 4-3-15,-3 0 2 16,-6 3 4-16,-9 3 0 15,-7 2-1-15,-9 3 3 16,-5 2-2-16,-11 3 4 0,-2 1-2 16,-6 4 1-16,1 2-2 15,-2 8 4-15,4 3-5 16,-5 12 2-16,3 0 1 16,3 7-2-16,10-10-2 15,13-4-2-15,13-14-1 16,14-11-2-16,6-15 1 15,5-10 2-15,-3-6 0 0,3-9-3 16,-8-1 4-16,3-2 1 16,-7 4-4-16,-1 1 1 15,-7 9 4-15,-4 7 0 16,-7 10 4-16,-7 14 3 16,-7 7 1-16,-5 12 0 15,-2 5-4-15,-1 11-5 16,4-5 0-16,4 2 0 15,9-8-3-15,6-2 6 16,8-12-15-16,6-7-96 16,3-11-49-16,3-14-351 15,-3-8 4-15</inkml:trace>
  <inkml:trace contextRef="#ctx0" brushRef="#br0" timeOffset="535464.5836">20227 13009 550 0,'26'-61'513'0,"-16"29"-91"16,-6 18 19-16,-9 24-248 16,-8 19-32-16,-5 14-54 15,-10 19-27-15,1 2-52 16,-8 21-20-16,3-6-9 16,-1 11 3-16,9-10-2 15,8-2 4-15,14-22 0 0,13-8-3 16,12-23-5-1,11-15 2-15,1-15 0 0,7-14 0 16,-4-11 3-16,4-10 1 16,-3-2-2-16,0 1-1 15,-8 8-1-15,1 6 11 16,-9 13 7-16,-3 14 2 16,-8 11 6-16,-4 9 4 15,-10 8-15-15,-7 10 0 16,-7 2-1-16,-13 11-1 15,-5-5-3-15,-10 6 5 16,0-9-4-16,-2-4-3 16,9-13-3-16,1-5 4 15,10-15-4-15,6-8-9 0,8-10-22 16,6-16-105 0,6-10-288-16,17-8-119 0,6-4-152 15</inkml:trace>
  <inkml:trace contextRef="#ctx0" brushRef="#br0" timeOffset="535695.4847">20861 12931 696 0,'37'-30'517'16,"-19"16"-85"-16,-14 21-47 16,-12 15-245-16,-17 20-15 15,-10 11-52-15,-10 18-3 16,1-1-27-16,-6 18-21 15,8-10-10-15,1 7-9 16,10-11 2-16,5 0-7 16,14-19 2-16,8-2-75 15,11-18-4-15,11-9-75 16,4-13-23-16,8-14 93 16,2-13-347-16,1-8 151 15</inkml:trace>
  <inkml:trace contextRef="#ctx0" brushRef="#br0" timeOffset="536046.3564">20827 13567 898 0,'2'-5'351'0,"-1"6"38"16,-2 6-223-16,-3 7-1 0,0 4-35 15,4 1 8-15,6-2-15 16,9-2-25-16,9-8-33 16,13-9-20-16,4-9-31 15,4-10-3-15,-5-6-4 16,-5-5 2-16,-13 2-1 0,-8-1 3 15,-12 5-4-15,-10 7 8 16,-8 9-1-16,-17 11-3 16,-6 11 3-16,-16 17-1 15,1 9-2-15,-7 15 55 16,10 1 21-16,6 3 14 16,20-10 0-16,18-6-6 15,22-17-58-15,28-12-18 16,19-12-19-16,33-9 6 15,6-8-22-15,43-12-78 16,7-2-57-16,32-6-494 16,5 5 64-16</inkml:trace>
  <inkml:trace contextRef="#ctx0" brushRef="#br0" timeOffset="537347.0982">21950 13607 945 0,'-17'8'315'0,"14"2"71"16,17-2-259-16,15-8 6 15,8-7-30-15,16-11 11 16,-2-5-21-16,2-8-11 16,-11 4-27-16,-4-1-8 15,-17 7-27-15,-14 3 9 16,-16 4 0-16,-18 2 6 15,-12 7-6-15,-18 8 2 16,-4 7-19-16,-12 16-4 16,6 7-4-16,-4 13 1 15,16 2-6-15,8 7 1 16,19-7 1-16,13 1 2 0,19-13-4 16,15-9 4-16,18-15 1 15,24-15-3-15,4-12-3 16,15-15 2-16,-5-5 0 15,1-13 1-15,-17 4 1 16,-3-4 2-16,-21 10 2 16,-5 4-3-16,-15 13-1 0,-9 8 0 15,-11 12-1-15,-8 13-1 16,-7 6 2-16,-5 13 1 16,0 4-2-16,1 7-2 15,6-1 2-15,5 1-1 16,10-9 0-16,6-5 5 15,11-9-1-15,12-12 1 16,6-12-2-16,14-10 0 16,2-10 0-16,10-11 0 15,-9-2-3-15,4-6 3 16,-12 5-1-16,-6 1-5 16,-10 12 3-16,-6 2-1 15,-9 14 2-15,-8 10-2 16,-7 9 5-16,-5 11-3 15,-5 5 3-15,-5 11-2 16,1 1 0-16,-2 4 0 16,4-4-3-16,5 0 2 0,9-9-1 15,5-4-4-15,6-11 5 16,9-6 5-16,1-11-6 16,6-7 2-16,0-10 1 15,8-7-5-15,-2-2-5 16,5-4 7-16,-6 4-2 15,-2 3 3-15,-7 11-2 16,-10 6 3-16,-9 11 0 0,-12 13-4 16,-10 8 0-16,-11 10 2 15,1 5-1-15,-3 3 1 16,11-5 2-16,7-2-8 16,14-9-25-16,10-6-87 15,6-11-52-15,9-12-367 16,2-10 28-16</inkml:trace>
  <inkml:trace contextRef="#ctx0" brushRef="#br0" timeOffset="538378.6224">23053 13535 972 0,'5'-4'356'0,"-1"7"64"0,6-1-254 16,5 0-31-16,2-2-42 15,5-1-5-15,-2-5-38 16,7-3-10-16,-4 0-27 16,-1-3 0-16,-6 0-9 15,-3 1 2-15,-10 1 1 16,-7 1 1-16,-7 3-1 16,-11 4-1-16,-5 2-3 15,-10 8-1-15,-1 1 0 16,-5 10-2-16,10 7 1 0,0 6-1 15,9-1 0-15,9 7 1 16,8-5 0-16,7-4-2 16,9-7 3-16,9-4 0 15,4-10-3-15,10-7 1 16,0-6 0-16,9-10-2 16,-5-3 0-16,8-10 3 15,-7-1 0-15,1-3 3 16,-7 2-1-16,-2 5 1 15,-12 9-3-15,-6 5 0 16,-10 12-1-16,-11 11-5 16,-8 6 6-16,-6 12 0 15,-1 3 0-15,2 0 1 16,10-3 1-16,7-2-3 16,10-10-3-16,7-3-1 0,4-6 2 15,6-4 1-15,4-5 2 16,8-6 1-16,-1-3 2 15,7-7-3-15,-2-4-2 16,1-5-2-16,-6 3 1 16,2-3 2-16,-9 4-2 15,2 6-1-15,-8 8-3 0,0 5-5 16,-4 5-4-16,-3 4 0 16,-2 1 6-1,1-4 3-15,1-3 5 0,3-4 2 16,1-4 1-16,4-5-2 15,-1 0-1-15,-1 0 1 16,-4-2 1-16,-3 5-1 16,-9 6 2-16,-11 2 4 15,-6 6 1-15,-10 5-1 16,-4 2 3-16,-7 5-2 16,2 4-3-16,-3 5-1 15,5 3 1-15,4 1 17 16,11-6 4-16,8-2 1 15,9-8-1-15,12-10-3 16,4-7-16-16,7-6-6 16,2-5-1-16,5-6 2 15,-2 0 2-15,3 0-2 0,-6 3 1 16,-1 4-1 0,-5 8-1-16,-4 17 0 0,-12 11 3 15,-7 22 3-15,-10 9 3 16,-9 18 3-16,-6-1-2 15,-8 11 1-15,3-11-7 16,-10 8 26-16,1-11 7 16,-8 1 9-16,6-15-1 0,-7-8 10 15,10-19-30-15,3-16-7 16,11-18-9-16,10-21-3 16,12-10 1-16,13-27-42 15,12-8-82-15,16-18-173 16,10 5-277-16,17-6-53 15</inkml:trace>
  <inkml:trace contextRef="#ctx0" brushRef="#br0" timeOffset="538781.1661">24110 13466 508 0,'7'-19'501'0,"-10"9"-98"15,-10 7-11-15,-5 8-242 16,-3 8-42-16,-3 9 19 15,5 4-34-15,2 5 3 0,4-3-30 16,6 1-11-16,8-9-38 16,8-5-6-16,4-6-7 15,10-7 0-15,0-9-3 16,12-5 1-16,-2-6-1 16,9-6-5-16,-3 1 1 15,2-2 3-15,-6 8-1 16,-2 7 1-16,-15 10 3 15,-4 12-3-15,-8 14 2 0,-11 16 11 16,-7 9 0-16,-6 17 4 16,-5-1 9-16,-10 6 20 15,-2-12 1-15,-8 2 17 16,3-12 6-16,-5-6 8 16,8-13-21-16,-3-5-11 15,4-13-17-15,-4-6-11 16,5-7-13-16,-2-5-21 15,6-7-32-15,-2-11-128 16,6 2-438-16,-3-25 74 16</inkml:trace>
  <inkml:trace contextRef="#ctx0" brushRef="#br0" timeOffset="539782.6077">4163 15174 997 0,'7'-28'321'16,"-1"8"75"-16,3 7-257 16,-2 12-27-16,-1 15 6 15,-5 11-36-15,-3 17-8 16,-2 1-22-16,0 8-12 15,-1-6-27-15,4 0-5 16,0-13-6-16,0-8 9 16,4-13-57-16,1-18-425 15,0-15 133-15</inkml:trace>
  <inkml:trace contextRef="#ctx0" brushRef="#br0" timeOffset="539935.0062">4393 14635 1084 0,'7'-17'357'16,"-18"17"51"-16,1 15-308 16,1 12-34-16,-1 5-47 15,6 6-62-15,5-3 426 16,5 2-791-16,3-11 360 16</inkml:trace>
  <inkml:trace contextRef="#ctx0" brushRef="#br0" timeOffset="540261.607">4480 14867 803 0,'2'-8'333'0,"-5"5"26"16,1 5-201-16,-5 10-30 15,0 6-47-15,-4 14-7 16,0 6-20-16,1 9-12 16,3-4-24-16,7 1-1 15,5-8-11-15,5-6 1 16,5-12-3-16,7-5 2 15,2-11-4-15,7-10 3 16,-1-8-3-16,6-9-1 16,-6-4 1-16,-1-7 1 15,-9 6-4-15,-2 4 2 16,-9 11 0-16,-6 11 1 16,-6 14-1-16,-7 10 7 15,-2 6-1-15,-2 11 3 0,1-5-1 16,7 1-1-1,8-7-6-15,7-7-1 0,8-13-52 16,6-14-381-16,6-12 110 16</inkml:trace>
  <inkml:trace contextRef="#ctx0" brushRef="#br0" timeOffset="540477.5785">5256 14410 1141 0,'-1'10'339'0,"-9"25"74"16,-9 15-327-16,-7 29 5 16,-5 5-32-16,-5 21-1 15,2-9-4-15,3 12-6 16,9-16-23-16,5 2-3 16,10-21-16-16,3-4-106 15,2-25-290-15,4-14-77 16,0-23-177-16</inkml:trace>
  <inkml:trace contextRef="#ctx0" brushRef="#br0" timeOffset="540813.1759">5065 15065 989 0,'4'13'385'16,"7"7"41"-16,7 0-258 15,13-5-31-15,6-10-32 16,11-7 11-16,0-7-15 15,4-7-3-15,-6-4-34 16,-2-3-16-16,-12 2-36 16,-8-2-6-16,-12 6-4 0,-12 1-1 15,-12 5-1-15,-13 4 3 16,-7 4-3-16,-11 4 1 16,0 7-5-16,-5 11 5 15,9 7-1-15,3 13 1 16,14 5-2-16,7 8 3 15,14-5-1-15,9 1-4 16,10-10 1-16,8-8 4 16,6-15 18-16,7-8-94 15,4-14-456-15,5-20 137 16</inkml:trace>
  <inkml:trace contextRef="#ctx0" brushRef="#br0" timeOffset="541444.9392">6008 15012 987 0,'6'-22'372'0,"-9"-1"45"15,-4 8-265-15,-10 4-7 16,-4 11-49-16,-11 11-1 16,-2 7-15-16,-7 14-11 15,5 2-26-15,0 5-7 16,11-3-28-16,3-4-3 16,12-11-3-16,7-6-2 15,10-11 0-15,5-11 1 16,6-6-2-16,7-11 2 0,-2-2 2 15,5-3-4 1,-2 7 1-16,3 11 2 0,-7 13-2 16,2 18-2-16,-5 12 0 15,-2 17 6-15,-5 6-1 16,-2 10 7-16,-8-2 1 16,-9 10 13-16,-8-6-1 0,-8 5 3 15,-6-13-5-15,-8-3 3 16,4-18-7-16,-6-9-6 15,2-16-7-15,-2-11 3 16,5-14-5-16,3-14-2 16,9-12 14-16,7-21-118 15,14-6-61-15,14-14-373 16,13 2-15-16</inkml:trace>
  <inkml:trace contextRef="#ctx0" brushRef="#br0" timeOffset="541589.1306">6200 14904 760 0,'47'-9'406'16,"-28"16"-8"-16,-10 17-136 16,-9 11-154-16,-4 12-23 15,-7 0-46-15,-1 5-18 16,0-7-14-16,1-2-5 0,-1-12-1 16,6-5-7-16,3-8-47 15,5-14-366-15,3-12 104 16</inkml:trace>
  <inkml:trace contextRef="#ctx0" brushRef="#br0" timeOffset="542232.0775">6455 14993 1009 0,'15'6'372'0,"4"1"43"16,3-1-280-16,9 0-15 15,6-3-46-15,5-4 5 16,-3-4-14-16,2-4-1 15,-7-3-26-15,-6 0-9 16,-12 1-20-16,-5 4-3 16,-13 1 0-16,-10 6 1 15,-10 2-3-15,-14 5 2 16,-7 3-2-16,-8 10-2 16,0 1-2-16,-1 9 3 15,13 4 0-15,6 5 1 16,17-4 2-16,11-2 0 15,11-9-2-15,13-6 2 16,7-13-3-16,13-9 0 0,1-10 0 16,8-11-1-16,-2-8-3 15,5-12 3-15,-9 1-3 16,-1-3 1-16,-14 10 1 16,-7 11-3-16,-14 15 1 15,-9 19 5-15,-10 16 0 16,-5 15 0-16,-2 1 4 15,0 12-2-15,8-8-7 16,2 3 1-16,10-10 0 16,11-2-1-16,8-16-1 0,11-13 2 15,7-15-5-15,12-17-2 16,-2-12-1-16,8-15-27 16,0-3-12-16,7-16 0 15,-9 1 0-15,1-15 3 16,-9 9 29-16,-6 0 14 15,-12 18 3-15,-9 13 4 16,-11 22 6-16,-12 19 14 16,-10 19 7-16,-9 17 8 15,-2 11-5-15,-8 18-5 16,2-4-14-16,-1 13-9 16,6-5-5-16,-1 7 0 15,9-14 3-15,5 3-68 16,8-18 249-16,3-6-682 15,2-20 244-15</inkml:trace>
  <inkml:trace contextRef="#ctx0" brushRef="#br0" timeOffset="542546.2291">7088 15038 1154 0,'14'-8'367'0,"7"3"97"16,1 3-314-16,9 1-3 15,-1 2-38-15,4-2-16 16,0-4-38-16,10-6-21 16,-5-4-19-16,6-3-5 15,-7 5-9-15,-4 1 0 16,-9 10-1-16,-4 9 1 16,-11 8-3-16,-8 10 6 15,-7 5 0-15,-7 8-1 16,-4-1-1-16,-3 2 0 15,4-5-4-15,5 1 0 16,5-8 20-16,5-8-118 16,7-12-25-16,6-15-397 15,3-14 7-15</inkml:trace>
  <inkml:trace contextRef="#ctx0" brushRef="#br0" timeOffset="542649.1396">7814 14653 511 0,'20'-42'569'15,"-6"9"-156"-15,-12 16-13 16,-2 11-261-16,-4 13-125 16,-2 12-416-16,-2 7 119 15</inkml:trace>
  <inkml:trace contextRef="#ctx0" brushRef="#br0" timeOffset="543014.0819">7980 14945 1233 0,'-5'8'382'0,"-10"-16"70"16,1 1-356-16,-5 3 10 16,-1 3-29-16,-7 10 17 15,2 5 4-15,-5 13 17 16,4 2-47-16,0 6-9 16,8 0-28-16,1 2-9 15,12-10-13-15,7-2 0 16,8-13-3-16,13-7-1 15,8-9-4-15,10-9 0 16,1-8-1-16,8-7 0 16,-7-2 1-16,1-6-5 15,-12 4 3-15,-7 1 2 16,-13 8-2-16,-13 5-2 0,-14 11 6 16,-13 9 0-1,-6 8-2-15,-6 9-1 0,4 4 3 16,2 6-26-16,10-3-39 15,9 2-110-15,10-7-46 16,11-3-357-16,9-9 21 16</inkml:trace>
  <inkml:trace contextRef="#ctx0" brushRef="#br0" timeOffset="543344.1319">8204 15012 852 0,'20'-28'365'0,"-1"-3"16"16,-3 6-208-16,-5 7-67 15,-3 10-37-15,-10 10 21 16,-8 14-10-16,-7 17-1 16,-4 6-7-16,-3 10-3 15,7-2-31-15,5-1-1 16,10-14-6-16,11-5-8 16,7-15-10-16,11-10-4 15,1-8-5-15,10-9-1 16,-4-5 3-16,9-2 0 15,-6 5 0-15,2 5 20 16,-11 9 19-16,-2 10 20 16,-11 8 5-16,-2 7 7 0,-7 1-23 15,2 0-18-15,-1-4-21 16,1-3 55-16,-4-9-129 16,-5-12-524-16,-5-6 195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2T16:43:59.6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1854 1968 1046 0,'13'-33'340'0,"-10"0"89"15,-12 9-303-15,-22 2 3 16,-13 12-33-16,-23 9-15 16,-3 8-30-16,-23 17 10 15,1 13-8-15,-7 25 8 16,16 7-12-16,-1 26-4 0,24-2-10 16,16 12-9-1,21-15-17-15,21 2-6 0,22-24 1 16,25-8 4-1,15-20-82-15,32-11-456 16,0-17 136-16</inkml:trace>
  <inkml:trace contextRef="#ctx0" brushRef="#br0" timeOffset="300.7014">2087 2452 1052 0,'-21'-15'426'0,"-11"6"58"16,-8 9-258-16,-16 8-93 15,3 6-38-15,-8 15-8 16,7 6-43-16,2 16 3 16,14 2-3-16,7 9-7 15,14-5-17-15,9 4-4 16,11-14-13-16,18-4-3 16,10-17 6-16,23-16 0 15,8-21 2-15,16-23 1 16,-6-12-2-16,7-16-3 15,-19 0 0-15,-13-9-3 16,-19 13 1-16,-15-3 1 0,-18 15-2 16,-20 9 0-16,-9 20 1 15,-15 19-28-15,-3 16-9 16,-10 24-55-16,11 6-49 16,2 13-414-16,15-9 95 15</inkml:trace>
  <inkml:trace contextRef="#ctx0" brushRef="#br0" timeOffset="666.3758">2441 2433 1056 0,'7'-27'363'0,"-1"9"88"16,-4 12-282-16,-9 12 3 15,-3 9-36-15,-6 15-26 16,-3 9-44-16,-2 9-25 15,4-2-23-15,7 4-16 16,6-10 2-16,10-5-1 16,9-12-1-16,10-9-1 15,3-12 4-15,9-11-8 16,0-11 2-16,8-13 0 16,-4-3-1-16,3-7 2 15,-7 4-1-15,-4 2 3 16,-12 11-2-16,-7 12 0 15,-14 13-3-15,-9 16 2 16,-9 14 1-16,-5 14 1 16,0 6 1-16,1 10-1 0,7-9 3 15,11-2-65-15,8-16-30 16,11-9-88-16,8-14-341 16,5-10 49-16</inkml:trace>
  <inkml:trace contextRef="#ctx0" brushRef="#br0" timeOffset="1017.3012">3394 2512 1045 0,'2'-22'352'0,"-1"0"78"15,-6 6-284-15,-8 0 8 0,-5 8-25 16,-18 8-16-16,-8 8-17 16,-12 13-1-16,-2 10-28 15,-7 17-10-15,10 3-16 16,3 10-12-16,16-6-14 15,10 2-8-15,18-14-8 16,20-10 2-16,15-14-1 16,24-18-36-16,12-23-92 15,30-26-427-15,2-13 76 16</inkml:trace>
  <inkml:trace contextRef="#ctx0" brushRef="#br0" timeOffset="1583.9884">3877 1680 1185 0,'-18'-28'392'16,"-11"34"78"-16,-13 38-311 16,-3 21-69-16,-8 32-13 15,4 8-45-15,0 27-10 16,12-11-4-16,8 8-8 16,13-24-1-16,9-4-7 15,11-31-1-15,11-13-9 16,6-24 3-16,6-13-2 15,0-18 1-15,10-19-5 16,-1-12 5-16,5-20 0 16,-3-6 1-16,3-3 1 0,-11 9 5 15,-7 6-2-15,-12 19 2 16,-4 10-1-16,-10 16 1 16,-9 10-1-16,-4 11 5 15,-6 13-3-15,2 3 5 16,0 7-2-16,7-4 1 15,7-1-4-15,11-6 1 16,8-5-4-16,8-10 3 0,6-9-4 16,5-9 1-16,7-11-2 15,-4-8 1-15,6-10 2 16,-5-3 0-16,-1-11-1 16,-5 5 2-16,0-4 0 15,-9 6-2-15,-4 4 1 16,-4 14 1-16,-7 8 1 15,-10 15 3-15,-7 16-6 16,-2 9 8-16,-3 12-4 16,2 1 2-16,5 2-3 15,7-10 1-15,6-6-8 16,9-13 21-16,13-12-112 16,4-15-108-16,21-10-287 15,10-8-46-15</inkml:trace>
  <inkml:trace contextRef="#ctx0" brushRef="#br0" timeOffset="1885.363">4788 2381 1060 0,'12'-28'310'15,"-15"4"83"-15,-13 7-280 16,-15 3-12-16,-13 7-28 16,-6 3 5-16,0 5-9 15,-2 8-14-15,14 2-13 16,5 7 6-16,8 4-13 0,8 6-8 15,11 0-12-15,9 6-1 16,8 2-6-16,11 7-3 16,2-5-3-16,3 4-1 15,-8-6-1-15,1-1-2 16,-10-11 3-16,-7-1 30 16,-2-8 10-16,-5-2 12 15,-6-6 0-15,-10-3 1 16,0-5-30-16,-10-8-13 15,0-6-9-15,-1-12-52 16,10-3-72-16,7-5-329 16,11 2-91-16,18 0-149 15</inkml:trace>
  <inkml:trace contextRef="#ctx0" brushRef="#br0" timeOffset="2049.1573">4900 2347 796 0,'39'-6'488'0,"-18"9"-58"15,-4 8-130-15,-9 10-170 16,-10 12-32-16,-6 4-42 16,-8 13-1-16,-1 0-12 15,-4 4-23-15,3-9-10 16,7 1-57-16,6-14-48 0,9-8-392 16,7-23 66-16</inkml:trace>
  <inkml:trace contextRef="#ctx0" brushRef="#br0" timeOffset="2205.7209">5319 1948 1189 0,'1'-37'482'0,"-9"18"19"16,-5 18-330-16,-6 20-50 16,-5 15-86-16,-6 15-38 15,1 5-60-15,2 12-101 16,8-6-341-16,4 7 32 15</inkml:trace>
  <inkml:trace contextRef="#ctx0" brushRef="#br0" timeOffset="2582.617">5276 2487 1213 0,'-1'2'397'0,"-2"2"56"0,5-1-344 15,0 3-22-15,-1 2-38 16,-1 9 5-16,-2 5-2 15,-3 9 2-15,2 4-16 16,1 3-13-16,4-7-16 16,7-2-4-16,5-11-4 0,12-6 0 15,4-10-2-15,14-9 1 16,-1-7 0-16,11-13 1 16,-8-7 3-16,4-10 7 15,-14-4 6-15,-3-7 7 16,-16 6 3-16,-16-3 2 15,-14 12 4-15,-18 6 10 16,-7 17-3-16,-17 15 9 16,2 15-4-16,-7 10-12 15,14 10-16-15,3 6-9 16,20-1-34-16,12 5-59 16,18-7-63-16,17-2-438 15,10-8 71-15</inkml:trace>
  <inkml:trace contextRef="#ctx0" brushRef="#br0" timeOffset="2916.154">5911 2320 1181 0,'5'-33'460'0,"-9"17"56"16,0 10-278-16,-4 11-84 15,-9 15-20-15,-3 12-68 16,-6 14-10-16,2 0-33 15,2 12-8-15,11-8-11 16,7-1 1-16,11-13-8 0,9-3 3 16,7-14 0-16,10-11 2 15,3-11-5-15,11-12 2 16,-4-10 1-16,8-11 1 16,-7-1-3-16,1-8 4 15,-9 7-1-15,-3 5 3 16,-11 10-1-16,-8 9 6 15,-11 14 5-15,-7 14 12 16,-10 10-5-16,-8 14 0 16,-1 5-3-16,3 4-43 15,11-7-36-15,18-3-156 16,15-13-378-16,24-12 49 16</inkml:trace>
  <inkml:trace contextRef="#ctx0" brushRef="#br0" timeOffset="3381.546">6776 2369 1199 0,'12'-47'499'16,"-17"-7"3"-16,-6 9-339 15,-7 3-28-15,-9 16-97 16,-18 12 7-16,2 16-1 16,-6 13 15-16,6 9-10 15,8 9-4-15,17 2-23 0,10 13-2 16,11-2-15-16,8 10 6 15,4 1 0-15,4 6 20 16,-1-6-8-16,-1 4 9 16,-5-12 3-16,-6 0 20 15,-7-14-6-15,-9-2 14 16,-4-12-7-16,-9-11-8 16,0-10-42-16,-10-9-137 15,-1-22-312-15,-25-31-211 16</inkml:trace>
  <inkml:trace contextRef="#ctx0" brushRef="#br0" timeOffset="4035.9386">744 4147 1094 0,'-9'-5'353'0,"-3"3"84"16,1 4-318-16,-4 9-14 15,3-1-35-15,2 6-25 16,3 4-26-16,7 0 0 15,4-3-8-15,11-2-7 16,5-7-7-16,10-5 0 16,1-3 1-16,8 0 3 15,-2 1 0-15,2 9 1 16,-11 2-5-16,-11 11 5 16,-14 6-6-16,-17 10 6 15,-13 0-2-15,-13 13 6 16,-2-3-5-16,-2 2 1 15,7-8-3-15,4 2 2 16,14-11-4-16,8-1 5 16,13-7 0-16,13 0-3 15,12-4 1-15,17 1 2 16,7-2-5-16,9 8 3 16,-10-2-1-16,-6 6 0 15,-17-2 0-15,-15 6 0 0,-17-3 23 16,-20 6 25-16,-13 0 4 15,-18 3 6-15,-5-4-2 0,-13-4-23 16,7-11-26-16,-7-11-2 16,12-15-2-16,-1-18-58 15,17-9-69-15,13-14-383 16,22-3 43-16</inkml:trace>
  <inkml:trace contextRef="#ctx0" brushRef="#br0" timeOffset="4624.9133">1545 3728 1117 0,'-4'-34'350'0,"4"23"77"16,6 18-273-16,8 18-55 16,8 26 12-1,4 14-28-15,5 31-9 16,1 10-20-16,5 26-23 15,-9-1-14-15,-10 24-7 16,-15-10-3-16,-19 16 1 0,-17-21-1 16,-16 4 2-16,-1-31-2 15,-6-6 1-15,7-31-4 16,-4-14 1-16,9-26-5 0,-2-17-11 16,7-20 147-16,3-25-652 15,9-12 255-15</inkml:trace>
  <inkml:trace contextRef="#ctx0" brushRef="#br0" timeOffset="9931.9837">2495 5240 977 0,'5'-3'311'0,"2"-17"85"16,8-19-229-16,4-11-29 15,7-18 10-15,-4 1-20 16,2 0-23-16,-6 15-31 16,-3 6-29-16,-4 20-22 15,-5 8-6-15,-3 13-8 16,-3 5-2-16,-3 9 0 0,-2 10-3 16,-3 7 3-16,-4 11-2 15,1 2-2-15,-1 5 0 16,4-7 1-16,5-2-4 15,6-8 4-15,6-1-5 16,5-8 3-16,8-1-5 16,-1-8 1-16,4-3-4 15,-3-6 7-15,-1-6-7 16,-9-4 8-16,-1-2-5 16,-8 1 1-16,-3-3-7 15,-3 2-45-15,-4 2-60 16,1 3-8-16,-1 1-23 15,5 4 3-15,4-1 49 16,4-4 59-16,8-8 11 16,3-7 26-16,7-8 4 15,0-6 9-15,4 0-5 0,-6 7 6 16,1 9-7-16,-9 12-1 16,-7 18 235-16,-11 14-624 15,-13 12 289-15</inkml:trace>
  <inkml:trace contextRef="#ctx0" brushRef="#br0" timeOffset="10748.38">2646 4699 491 0,'7'-36'505'16,"-3"11"-107"-16,-4 18 7 16,-6 27-244-16,-6 14-44 15,-4 25-7-15,-3 15-26 16,-7 17-8-16,2-7-21 0,-1 12-4 15,3-18-2 1,6-2-7-16,7-22-9 16,11-12-7-16,10-27-5 0,14-23 2 15,7-20 4-15,12-26 1 16,3-9-1-16,11-25-2 16,-8 4-11-16,2-13-9 15,-9 20-1-15,-6 3 4 16,-16 27 0-16,-6 19-5 15,-15 27 2-15,-7 24-2 16,-8 18-2-16,-9 22-5 16,-1 6 12-16,-3 9-5 15,2-10 4-15,3 0-1 16,9-17 3-16,8-8-8 16,7-15 5-16,8-10-7 0,6-16-2 15,9-15-3-15,0-11 3 16,10-15-2-1,1-7 5-15,5-16 0 0,-3 2 3 16,6-1-2-16,-9 9-1 16,-5 8-1-16,-8 19 3 15,-7 13-3-15,-12 14 1 16,-4 19 3-16,-7 9 3 16,-7 16-8-16,-3 3 5 15,-3 7-5-15,0-6-14 0,4-1-43 16,7-11-35-16,9-7-77 15,10-12-13-15,14-17-32 16,11-15 18-16,14-12-272 16,5-8 125-16</inkml:trace>
  <inkml:trace contextRef="#ctx0" brushRef="#br0" timeOffset="11147.9585">3504 4924 320 0,'38'-37'484'0,"-8"5"-127"15,-13 11 2-15,-12 8-92 16,-13 12-102-16,-14 10 5 15,-7 8-26-15,-12 11-2 16,-3 5-45-16,-13 9 0 16,8 0-25-16,-2 10-11 15,12-9-21-15,5 4-9 16,22-14-19-16,13-5-11 16,15-17-1-16,18-15-3 0,9-15-4 15,10-11-3-15,0-8-3 16,3-11-3-16,-11 0-2 15,-2-4-15 1,-9 6 0-16,-5 1 4 0,-11 15 10 16,-9 8-3-16,-8 16 12 15,-9 16-2-15,-7 12-2 0,-5 17-2 16,-2 8 4-16,1 6 5 16,5-7 10-16,5-4-3 15,11-12-3-15,7-9-5 16,8-12 0-1,7-8-47-15,2-7-12 0,5-12-47 16,-2-5-11-16,3-11-51 16,-4-1 9-16,1-9-274 15,-5 3 83-15</inkml:trace>
  <inkml:trace contextRef="#ctx0" brushRef="#br0" timeOffset="11515.9774">3769 4973 759 0,'-18'54'356'15,"4"-14"-5"-15,6-1-161 0,9-12-121 16,13-6-24-16,4-7-21 16,14-13-1-16,9-13 1 15,16-19 22-15,2-17 19 16,24-31 31 0,-1-12 7-16,15-26 8 0,-8-4-25 15,8-14-2-15,-21 20-28 16,-5 4 5-16,-21 28-3 15,-13 14-8-15,-18 32-9 16,-14 17-6-16,-16 22-16 16,-14 26-13-16,-10 15 4 0,-15 30-27 15,-6 11-1-15,-8 23-12 16,3-2-3-16,-5 16-6 16,14-12 23-16,5-2-5 15,13-23 12-15,14-10 7 16,16-27 7-16,13-15-10 15,12-19 4-15,15-14-49 16,4-15-55-16,11-18-415 16,1-9 80-16</inkml:trace>
  <inkml:trace contextRef="#ctx0" brushRef="#br0" timeOffset="11651.6313">4290 5036 1067 0,'-33'49'286'16,"11"-13"79"-16,13-5-299 16,10-10-44-16,10-4-14 15,10-5-16-15,11-4-357 0,5-2 111 16</inkml:trace>
  <inkml:trace contextRef="#ctx0" brushRef="#br0" timeOffset="12182.7662">4666 4991 990 0,'-1'14'391'16,"2"-6"37"-16,13-5-184 15,11-3-95-15,11-8 13 16,2-2-28-16,6-9-18 15,-4 1-50-15,-1-4-30 16,-10 5-31-16,-10 0-1 16,-16 8 2-16,-16 6 6 15,-11 5 0-15,-16 8-2 16,-4 5-5-16,-14 15-1 16,2 5-2-16,-5 13 4 0,8 3 12 15,5 10 9-15,18-7-1 16,17-2-6-16,17-16-3 15,23-11-15-15,15-19-19 16,29-28-35 0,7-22-24-16,20-28-100 0,-1-16-38 15,14-29 2 1,-20 4 39-16,1-22 37 16,-19 21 102-16,-8-15 104 0,-24 26 34 0,-10 8-1 15,-16 38 4-15,-16 18 46 16,-14 42-36-16,-16 35-4 15,-6 24 9-15,-15 33-1 16,3 7-41-16,0 24-12 16,11-12-23-16,4 11-15 15,20-26-13-15,11 0-75 16,10-24-88-16,4-8 329 16,-1-23-794-16,-8-10 299 15</inkml:trace>
  <inkml:trace contextRef="#ctx0" brushRef="#br0" timeOffset="12332.1577">5075 4825 1579 0,'-4'-5'599'16,"-1"3"41"-16,8 0-429 16,11 0-78-16,9 2-88 15,15 0-29-15,7-2-16 16,22-3-644-16,-1-1 208 15</inkml:trace>
  <inkml:trace contextRef="#ctx0" brushRef="#br0" timeOffset="13050.6061">6285 5063 1015 0,'18'-22'360'0,"5"-7"83"16,-9 5-279-16,-9 1 30 15,-12 5-29-15,-12 2-2 16,-10 7-35-16,-16 4-7 16,-2 8-50-16,-12 14-15 15,4 9-23-15,-3 13-2 16,13 6-1-16,7 11-1 15,18-7-5-15,15-3-8 16,18-13-6-16,20-15-8 16,17-23-5-16,22-22-4 15,3-15 2-15,15-27 0 16,-7-6 0-16,4-23 3 16,-17 5 5-16,-2-16 2 15,-18 17 0-15,-12 3 3 16,-18 27-1-16,-14 16-1 15,-17 29-6-15,-16 34-4 0,-6 25-1 16,-12 28 1-16,-3 13-1 16,3 17-5-16,12-8-11 15,5 3-46-15,18-19-25 16,12-3-130-16,13-23-26 16,11-9-339-16,5-19 22 15</inkml:trace>
  <inkml:trace contextRef="#ctx0" brushRef="#br0" timeOffset="13682.1338">6832 4839 1035 0,'1'-4'495'0,"-6"6"32"16,1 7-261-16,5 2-50 16,4 1-73-16,8-2-42 15,5-3-38-15,10-7-13 16,3-7-21-16,8-8-8 15,-3-3-7-15,-2-8-8 16,-6 2-3-16,-13-1-3 16,-12 4 2-16,-15 7-13 15,-15 7 0-15,-17 15-4 16,-4 11-1-16,-16 17-4 16,6 7 11-16,-4 16 2 15,14-4 6-15,9 2 1 16,18-13-1-16,13-4-9 15,21-16-10-15,17-4-59 16,13-16-21-16,20-8-87 16,9-15-18-16,19-14-72 15,-4-9 36-15,10-7 23 0,-16 3 92 16,-5 0 36-16,-25 9 87 0,-12 2 49 16,-21 10 22-1,-13-1 36-15,-14 6 14 0,-13-2 13 16,-6 7-14-16,-9 2-5 15,3 6-16-15,-7 8 7 16,10 11-7-16,-1 9 4 16,9 6-4-16,5 10-22 15,13-2-27-15,8 3-13 16,11-3-14-16,7 6-14 16,1-5 3-16,3 5-5 15,-4-8 0-15,-4 2-1 16,-8-7 4-16,-6-3-7 15,-10-5 4-15,-11-1-1 16,-4-5 3-16,-14-3-3 16,-5-6 1-16,-7-4-4 15,3-6-4-15,3-6-66 16,18-1-48-16,13-9-78 16,17-3 429-16,22-7-776 0,13-3 388 15</inkml:trace>
  <inkml:trace contextRef="#ctx0" brushRef="#br0" timeOffset="13831.1246">7613 4900 963 0,'17'31'374'0,"-15"8"56"15,-6 0-264-15,-7 5-23 16,-2-4-63-16,-5 0-30 16,7-9-31-16,-2-8-31 15,5-9-48-15,7-19-278 16,4-15-106-16,5-31-104 15</inkml:trace>
  <inkml:trace contextRef="#ctx0" brushRef="#br0" timeOffset="13950.4482">7843 4369 1150 0,'-5'2'295'0,"-7"16"56"15,3 8-370-15,4 17-258 16,6 2-99-16,9 9-91 0</inkml:trace>
  <inkml:trace contextRef="#ctx0" brushRef="#br0" timeOffset="14349.8998">8122 4819 1156 0,'19'2'481'16,"-11"-4"56"-16,-10-1-309 16,-15 0-19-16,-8 2-72 15,-15 7-48-15,-6 5-27 16,-13 15 5-16,6 6-7 15,-1 11-2-15,14-5-11 0,10 2-10 16,20-12-29-16,18-9-15 16,14-14-9-16,18-11 4 15,9-10-1-15,15-14 0 16,-3-5 7-16,3-4-3 16,-10 4 4-16,-2 2-3 15,-19 14 2-15,-3 12 5 16,-11 16 3-16,-7 24-1 15,-10 14-5-15,-11 23 7 16,-8 9-8-16,-12 19 9 16,-6-2-3-16,-15 15 4 15,3-16-2-15,-11 3 14 16,6-18-8-16,-7-14 10 16,11-26-2-16,-3-15 3 15,12-21-11-15,3-26-13 16,16-16-39-16,6-31-112 0,16-14-87 15,19-26-396-15,12 9 4 16</inkml:trace>
  <inkml:trace contextRef="#ctx0" brushRef="#br0" timeOffset="14722.1634">8473 4774 688 0,'-3'15'465'0,"-6"15"-81"15,-3 1-69-15,-6 13-220 16,4-1 14-16,2 7 23 16,3-4 9-16,3 2 6 15,6-10-39-15,4-4-36 16,7-12-42-16,8-7-18 16,8-10-9-16,12-13 2 15,3-13-3-15,7-12 9 16,-3-7 1-16,4-8 10 15,-6 2 9-15,-3 4 10 16,-9 12 0-16,-5 13 4 16,-9 14-3-16,-6 14-7 15,-7 10-9-15,-5 9-5 16,-4 4-1-16,-4 4-11 16,0-2-9-16,0 0-16 0,1-7-116 15,6 7-482-15,4-8 109 16</inkml:trace>
  <inkml:trace contextRef="#ctx0" brushRef="#br0" timeOffset="15447.4245">9954 4904 1190 0,'4'-11'450'16,"-10"-5"70"-16,-7 3-322 15,-13-2-2-15,-7 2-81 16,-13 4-14-16,0 4-45 0,-8 8-23 15,8 5-16-15,2 7 6 16,11 7-5-16,5 10 7 16,15 3-1-16,14 7 2 15,11-4-11-15,16 0-6 16,6-8-4-16,9-2-3 16,-5-8-2-16,-3 0 0 15,-15-2 0 1,-12 0 5-16,-15-4-2 0,-18 3 1 15,-11-3 8-15,-14 2-7 16,-6-1-4-16,-12-6-2 16,5-5-10-16,3-10-63 15,14-9-8-15,15-17-137 16,23-12-72-16,28-27-308 16,20-8 3-16</inkml:trace>
  <inkml:trace contextRef="#ctx0" brushRef="#br0" timeOffset="16080.6445">10344 4048 1324 0,'14'4'473'0,"-19"24"53"15,-12 33-359-15,-7 14-69 16,-13 28-46-16,-1 2-28 16,-10 19-4-16,9-13 1 15,2 9-3-15,12-24-6 0,6-3-4 16,17-28-5-16,10-12-4 15,8-24 1-15,12-18-3 16,3-21-1-16,8-16 0 16,-2-13-4-16,2-17 2 15,-6 5 5-15,-2-4 1 16,-10 15-5-16,-5 12 1 16,-9 20-11-16,-8 16-6 15,-6 14 2-15,-8 20 1 16,-3 6 4-16,0 9 5 15,5-9 3-15,6 0-89 16,10-14-21-16,8-5-35 16,9-12-6-16,12-7-28 15,5-8 81-15,12-11 21 16,0-9 31-16,10-11 12 16,-6-2 29-16,4-12 26 0,-12 3 33 15,-4-3 56 1,-16 7 19-16,-7 1 25 0,-13 12 0 15,-7 3 3-15,-9 11-45 16,-12 6-7-16,-7 6-24 16,-9 13-9-16,-3 10-27 15,-5 16-4-15,9 8-6 0,3 10 4 16,10-1-13-16,13-5-3 16,13-14-2-16,13-11-2 15,12-18-9-15,18-18 3 16,3-11 4-16,5-15-3 15,-3-7-2-15,-2-7 2 16,-15 3-5-16,-8-5-1 16,-12 6-2-16,-12 2-27 15,-13 11-22-15,-10 11-85 16,-6 17-38-16,-5 18-62 16,1 16 249-16,2 14-558 15,12 6 293-15</inkml:trace>
  <inkml:trace contextRef="#ctx0" brushRef="#br0" timeOffset="16416.6969">11056 4950 939 0,'14'-38'436'0,"7"-1"26"0,-7 9-237 16,-5 6-49-16,-4 11-65 15,-8 16-9-15,-7 13-39 16,-7 18 2-16,-2 10-25 15,1 11-5-15,2-6-19 16,9 3-1-16,6-14-8 0,7-7 2 16,6-15-2-16,12-6-4 15,4-11 1-15,11-13 1 16,-2-9-1-16,4-15 0 16,-4-7 1-16,1-9 2 15,-9 8-2-15,-5 3 2 16,-7 18-3-16,-11 11 3 15,-9 15-9-15,-6 12 1 16,-4 9-7-16,-5 14 4 16,-1 1-6-16,1 6-9 15,5-3-35-15,2-2-93 16,7-8-26-16,8-5-370 16,5-3 32-16</inkml:trace>
  <inkml:trace contextRef="#ctx0" brushRef="#br0" timeOffset="16680.8527">11870 4486 583 0,'35'-120'511'0,"-11"17"-85"16,-3 8 19-16,-7 32-247 15,-7 22-8-15,-12 27-31 16,-13 29-20-16,-10 20-51 15,-10 27-18-15,-1 10-26 0,-4 28-16 16,6-2-13-16,-7 26-14 16,6-6-14-16,-1 19-37 15,3-23-16-15,10 0-77 16,13-32-11-16,13-13 342 16,13-37-720-16,16-13 361 15</inkml:trace>
  <inkml:trace contextRef="#ctx0" brushRef="#br0" timeOffset="17113.6213">12095 4791 910 0,'4'-15'507'16,"-9"7"-38"-16,-8 7-167 16,-3 6-191-16,-9 12-17 15,-5 4-46-15,-11 13 3 0,2 6-5 16,-6 11 5-16,7-4-15 15,5 6 5-15,10-8-6 16,9-4 0-16,15-13-13 16,15-10-3-16,13-14-12 15,21-19-2-15,5-14-6 16,13-24-1-16,-4-9-1 16,6-23 6-16,-14 1-2 15,6-18 21-15,-10 4 13 0,1-17 17 16,-11 16-3-16,-6 6 21 15,-16 27-17-15,-10 26 14 16,-15 38-8-16,-18 38 8 16,-12 26-16-16,-17 32-2 15,-2 14-19-15,-7 25-12 16,10-8-14-16,8 3-64 16,16-22-45-16,13-7-525 15,17-27-56-15,5-21-193 16</inkml:trace>
  <inkml:trace contextRef="#ctx0" brushRef="#br0" timeOffset="17815.0438">13125 4341 1119 0,'15'-55'344'0,"-7"18"96"15,-7 28-296-15,-13 24-8 16,-7 19-20-16,-16 28-9 16,-3 12-33-16,-7 16-23 15,2-7-19-15,4 4-18 16,12-21 1-16,7-5-4 15,13-21 5-15,14-8-6 16,10-20 4-16,17-13-7 16,6-12 7-16,17-14-8 15,-2-6 3-15,4 0 3 16,-9 9-3-16,-3 8-11 16,-19 16 5-16,-6 15-13 15,-14 8 1-15,-12 12-2 16,-14 6 11-16,-10 10-2 15,-6-7 10-15,-9 3-4 0,4-13 5 16,-1-5-3-16,6-16-2 16,2-10-2-16,8-10-17 15,4-8-119-15,7-7-38 16,3-6-370-16,6-2-3 16</inkml:trace>
  <inkml:trace contextRef="#ctx0" brushRef="#br0" timeOffset="18149.7521">13724 4816 1350 0,'0'9'412'0,"7"-10"70"15,3-4-391-15,7-4 7 16,-4-4-39-16,1-2 1 15,-6 0-1-15,-1-2-5 16,-7 3-22-16,-6 0-21 16,-4 0-6-16,-8-3-1 15,-4 4 0-15,-8 6-5 16,1 7 5-16,-8 14-6 16,4 14 8-16,-7 24 16 15,8 8 22-15,1 16 15 0,11-7 2 16,11 1-5-1,15-21-14-15,19-17-23 0,14-23-18 16,25-17-28 0,7-22-97-16,27-27-485 15,-10-7 104-15</inkml:trace>
  <inkml:trace contextRef="#ctx0" brushRef="#br0" timeOffset="18947.1379">14830 4802 977 0,'25'-14'401'0,"-4"0"86"16,-11 2-247-16,-5 1 4 16,-11 6-52-16,-8 3-30 15,-9 3-64-15,-14 5-27 16,-5 5-35-16,-14 11 1 15,1 7-15-15,-7 15 6 16,11 6 1-16,1 11-2 0,18-9-8 16,12-2 2-16,19-17-13 15,21-17-4-15,16-19-2 16,24-18-5-16,4-16-4 16,10-14 4-16,-12-1 2 15,-4-7 4-15,-20 13-1 16,-10 7 1-16,-19 16 3 15,-8 12-9-15,-9 20-4 16,-13 15-4-16,-2 13 0 16,-10 15-13-16,1 3 5 0,1 4-42 15,8-10-16-15,11-3-71 16,14-16-50-16,11-8-64 16,9-15 422-16,11-8-693 15,3-8 370-15</inkml:trace>
  <inkml:trace contextRef="#ctx0" brushRef="#br0" timeOffset="19699.4931">15324 4922 766 0,'20'-20'512'0,"-6"-4"4"16,-9 1-136-16,-7-3-103 0,-8 7-74 16,-11 3-48-16,-9 8-74 15,-10 9-22-15,-4 9-37 16,-6 17 3-16,4 8-8 15,-1 17 3-15,11 4-1 16,9 4-1-16,14-10-8 16,17-7 2-16,17-20-12 15,22-17-3-15,11-19 0 16,16-22 1-16,0-16-10 16,10-27 6-16,-9-2 5 15,0-17-3-15,-12 2 2 0,0-10 6 16,-19 17 3-16,-9 1 3 15,-14 23-2-15,-11 21-6 16,-13 33-5-16,-13 36-11 16,-10 26-2-16,-11 29 3 15,0 4 2-15,-4 19-20 16,12-16-19-16,8 8-112 16,14-20-77-16,11 6-364 15,15-19 9-15</inkml:trace>
  <inkml:trace contextRef="#ctx0" brushRef="#br0" timeOffset="19968.0986">15867 4812 1161 0,'11'-36'362'16,"-15"10"90"-16,-6 17-315 16,-3 17 19-16,-3 17-35 15,-4 14-15-15,3 7-24 16,1 15-25-16,6-2-36 15,-1 8-4-15,5-1-14 16,-4 13-2-16,-4-4-2 16,-9 14 1-16,-2-11-2 15,-10 1 3-15,1-19 2 0,-6-9 9 16,6-21 8-16,-5-11 4 16,5-13 0-16,-3-14-2 15,6-7-10-15,2-23-41 16,10-18-103-16,12-30-429 15,13-14 74-15</inkml:trace>
  <inkml:trace contextRef="#ctx0" brushRef="#br0" timeOffset="20121.139">16226 4125 1878 0,'-26'-8'450'0,"2"13"143"15,14 8-566-15,-4 14-59 16,1 4-106-16,-3 14 357 0,0 3-812 16,0 4 325-16</inkml:trace>
  <inkml:trace contextRef="#ctx0" brushRef="#br0" timeOffset="20464.5346">16205 4658 1234 0,'-14'7'462'16,"-12"1"39"-16,6 11-315 16,4 5-99-16,-2 14-17 15,1 5-32-15,0 9 3 16,4-4 1-16,6 3-5 16,7-13-16-16,10-4-5 15,7-16 0-15,12-9-4 16,5-9-3-16,10-11 0 15,-1-9-6-15,5-11-6 16,-6-2 8-16,-5-5-7 16,-11 5-2-16,-6 4-3 15,-12 13-2-15,-12 12-14 16,-8 11 4-16,-10 11-52 16,-2 10-32-16,-4 9-84 15,7-2-27-15,5 2-322 16,10-6 64-16</inkml:trace>
  <inkml:trace contextRef="#ctx0" brushRef="#br0" timeOffset="20763.6652">16826 4817 1144 0,'14'-34'432'16,"-17"1"37"-16,-6 10-328 0,-8 3-31 15,0 12-70-15,-8 12-41 16,3 9-3-16,-3 13 1 15,3 7 7-15,1 8 2 16,6-5 5-16,2 9 19 16,5-4 11-16,5 5 9 15,2-7 2-15,2 5 5 16,-1-10-19-16,-3 6-13 16,-5-9-10-16,-6 0-5 15,-2-8-2-15,-7-1-6 16,0-12 2-16,0-6-6 15,4-12 0-15,4-15-70 16,9-15-66-16,17-39-399 16,9-10 47-16</inkml:trace>
  <inkml:trace contextRef="#ctx0" brushRef="#br0" timeOffset="20963.4709">17379 3987 1615 0,'30'-2'447'15,"-41"28"101"-15,-11 16-472 16,-12 27-13-16,-8 10-39 16,-15 27 7-16,2-4 0 15,-6 21 2-15,11-8-13 16,-2 14-17-16,17-23-51 0,7 0-100 16,15-27-54-16,6-13-379 15,9-21 17-15</inkml:trace>
  <inkml:trace contextRef="#ctx0" brushRef="#br0" timeOffset="21296.6647">17085 4852 1197 0,'7'10'445'16,"-5"2"46"-16,5 8-278 15,6 0-97-15,6 4 15 16,4 0-31-16,8-1 20 15,4-5-27-15,11-5-6 16,0-11-32-16,6-10-4 16,-9-7-21-16,-4-8 7 15,-15 0-12-15,-8-2 1 16,-15 3-11-16,-9 2-3 0,-11 8-3 16,-14 5 1-16,-3 7-8 15,-9 12 3-15,5 9-5 16,-1 10-3-16,11 2-3 15,7 5-6-15,11-7-9 16,9-1-17-16,12-8-16 0,13-4-56 16,8-6-61-16,13-7-117 15,4-5 492-15,9-5-801 16,0-7 366-16</inkml:trace>
  <inkml:trace contextRef="#ctx0" brushRef="#br0" timeOffset="21663.3386">17776 4970 907 0,'50'-30'439'0,"-4"0"98"15,-10 5-219-15,-10 0-11 16,-12 7-56-16,-8 2-43 16,-11 4-97-16,-10 5-22 15,-8 6-31-15,-11 8-12 16,-7 5-18-16,-4 13-9 16,4 9-4-16,2 14-4 15,9 0-6-15,8 11-5 16,11-9 8-16,17-2-17 15,12-17-1-15,21-16-11 0,10-22-1 16,20-23-20-16,4-23 15 16,16-30-10-16,-10-5 14 15,6-20 2-15,-16-2 13 16,2-18 1-16,-17 15 21 16,-3 8 14-16,-16 25 7 15,-16 28 6-15,-21 44 9 16,-25 39 5-16,-16 27-8 15,-22 34-4-15,2 11 2 16,-3 19-13-16,16-12-23 0,9 5-32 16,21-26-63-16,13-2-195 15,11-19-429-15,2-3 26 16</inkml:trace>
  <inkml:trace contextRef="#ctx0" brushRef="#br0" timeOffset="43075.9165">19379 4229 1134 0,'3'-36'275'15,"-11"23"122"-15,-7 31-329 16,-8 29 23-16,-2 16-14 16,-9 27-12-16,2 5-25 15,1 17-7-15,8-14-29 16,2 8 1-16,10-22-6 0,0-4-60 16,6-23-45-16,-6-16-330 15,0-22 35-15</inkml:trace>
  <inkml:trace contextRef="#ctx0" brushRef="#br0" timeOffset="43510.1815">19080 4708 1193 0,'0'20'355'16,"-1"-4"68"-16,10 4-326 15,9-5-54-15,10-4-17 16,4-6-28-16,13-4 6 15,1-9-4-15,8-4 0 16,-6-4-1-16,2-2-4 16,-16-2-5-16,-7-1 2 15,-15 2-3-15,-12-2 1 0,-14 5 11 16,-8 6 10-16,-6 8 1 16,-8 15 2-16,4 10 11 15,-3 21 19-15,6 5 0 16,4 15 10-16,9-4-3 15,8 4-9-15,10-14-21 16,12-4-3-16,10-19-12 16,16-14 0-16,1-16-3 0,14-17 3 15,-4-10-8-15,1-15 5 16,-13-4-1-16,-8-12 0 16,-17 4-3-16,-20 1 6 15,-15 9-3-15,-19 11 9 16,-7 23-29-16,-12 22-93 15,7 14-91-15,7 19-292 16,18 5-33-16</inkml:trace>
  <inkml:trace contextRef="#ctx0" brushRef="#br0" timeOffset="44094.8167">20351 4156 732 0,'-3'-39'407'0,"-5"26"-19"16,-5 25-140-16,-10 29-147 15,-2 17-44-15,-4 25-12 16,3 5-29-16,-2 14 0 15,10-13-10-15,4 2 3 16,8-20-11-16,7-1 5 16,5-21-3-16,9-11 3 15,4-17-5-15,5-14 8 16,1-15-5-16,11-19 2 16,-4-10-6-16,6-17 7 15,-2-1-3-15,-1 0 4 16,-10 14-4-16,-7 11 3 0,-13 21-3 15,-10 19 6-15,-10 13 3 16,-12 25 8-16,-3 6-1 16,-6 15 4-16,6-6-11 15,7 0 0-15,13-21-10 16,12-5 4-16,14-21-10 16,14-11 3-16,8-13 2 15,22-15-80-15,2-11-26 16,11-9-318-16,-7-3 15 15</inkml:trace>
  <inkml:trace contextRef="#ctx0" brushRef="#br0" timeOffset="44659.497">20959 4617 818 0,'-16'-3'346'16,"-11"5"19"-16,-13 5-182 16,1 3-93-16,-8 9-9 15,6 5-34-15,-1 13 7 16,7 4-14-16,4 8 3 15,12-9-16-15,12-1-2 16,8-12-15-16,13-11-1 16,9-11-10-16,11-12 5 15,0-9-4-15,6-16 0 16,-2-1-1-16,3-12 3 16,-10 1-3-16,-2-1 4 0,-10 10-1 15,-8 3-4-15,-11 20 2 16,-13 13 3-16,-8 14-3 15,-8 19 0-15,0 9 4 16,2 7-5-16,6-4-1 16,7 1 3-16,12-13-4 15,10-4 2-15,9-14 1 16,13-8 2-16,6-13-6 0,10-10 2 16,2-7-7-1,6-10 4-15,-12 0-5 0,0-9 0 16,-12 6-3-16,-7-2 9 15,-9 11-2-15,-6 8 5 16,-7 11-1-16,-7 14 9 16,-3 11-9-16,-6 15 1 15,0 5 1-15,0 8 4 16,6-4-8-16,5-4 8 16,9-11-4-16,13-11-2 15,8-14 2-15,16-14 4 16,5-9-5-16,13-15 6 15,-4-1-2-15,3-8-5 16,-9 8 1-16,-4-2 1 16,-16 12 23-16,-5 2-442 15,-10 14 157-15</inkml:trace>
  <inkml:trace contextRef="#ctx0" brushRef="#br0" timeOffset="45025.3886">21824 4811 975 0,'21'-10'313'0,"5"-11"67"16,2-7-280-16,0-3-10 15,-9 3-43-15,-7 1-13 16,-11 4-16-16,-13 5 7 16,-8 9-4-16,-11 8 13 15,-2 11-6-15,-9 20-1 16,1 8 7-16,-2 14 33 16,7 4-3-16,1 5 13 15,13-13-2-15,11-5-17 16,13-16-37-16,21-10-7 15,14-20-18-15,24-16 13 0,8-11 206 16,25-11-716-16,-8 0 319 16</inkml:trace>
  <inkml:trace contextRef="#ctx0" brushRef="#br0" timeOffset="45394.687">22903 4063 1152 0,'-27'3'326'0,"-9"33"87"16,-3 20-328-16,-5 26-16 0,3 5-26 15,-4 19-10-15,10-7-14 16,0 12-7-16,12-15-8 15,1 8 2-15,12-20-31 16,3-8-70-16,3-26-337 16,3-17 62-16</inkml:trace>
  <inkml:trace contextRef="#ctx0" brushRef="#br0" timeOffset="45858.9852">22425 4688 1015 0,'-20'34'324'0,"11"9"64"16,9-4-281-16,15-1-30 16,8-15-36-16,17-11-4 15,5-12-18-15,16-23 4 16,-1-17-10-16,12-23 0 16,-6-6-5-16,5-23 1 15,-14 4-8-15,-3-9 3 16,-15 16-2-16,-10 11 3 15,-19 25-3-15,-9 27 10 16,-11 30 6-16,-11 34 20 16,-9 13 3-16,-7 32 18 15,2 0-7-15,-1 19 3 16,8-16-21-16,13 6-6 16,13-27-13-16,13-6 0 0,9-25-13 15,11-13 3 1,1-21-5-16,6-20 5 0,-1-14-5 15,6-19 3-15,-5-8-4 16,1-8 9-16,-5 9-12 16,-6 4 1-16,-10 22-2 15,-11 20 6-15,-11 21-2 0,-11 19 8 16,-7 9 0-16,-2 9 4 16,3-5-9-16,5 2 5 15,12-11-9-15,7-1 23 16,6-11-71-16,10-5-278 15,4-8-174-15,7-24-101 16</inkml:trace>
  <inkml:trace contextRef="#ctx0" brushRef="#br0" timeOffset="46321.033">23535 4759 1138 0,'-9'13'304'0,"4"1"102"16,6-5-316-16,10 0 18 0,4-6-17 15,10-6 8-15,5-5-25 16,10-8-12-16,-2-7-32 16,4-3-4-16,-8 1-23 15,-5-3 9-15,-15 6-8 16,-13 2 8-16,-15 6-6 15,-17 3 12-15,-8 9-8 16,-12 14-4-16,1 7-5 0,-6 18 30 16,4 10 10-16,1 16 27 15,11-1 14-15,12 3 1 16,17-12-28-16,26-8-11 16,16-18-29-16,21-8-8 15,12-14-1-15,17-14 16 16,0-10-54-16,13-18-553 15,-11-6 186-15</inkml:trace>
  <inkml:trace contextRef="#ctx0" brushRef="#br0" timeOffset="47741.6455">2556 6680 919 0,'0'-44'339'0,"5"4"51"15,-2 14-244-15,-2 11-3 0,-1 18-22 16,-3 15 11-16,-4 13-20 16,-4 16-5-16,0 6-44 15,1 10-20-15,1-6-34 16,2 1-3-16,6-13-9 16,2-5 2-16,2-16 1 15,8-10-5-15,2-13-3 16,6-17-6-16,2-10-9 15,4-12-22-15,-4-7 2 16,1-5 2-16,-5 10 8 0,0 4 11 16,-5 13 15-16,0 7 13 15,-1 12 2-15,0 6 28 16,0 2 10-16,0 7 25 16,3-1 1-16,4 2-2 15,2-6-25-15,8-6-14 16,2-4-18-16,5-8-8 15,-1-5-6-15,4-5 2 16,-7 0-2-16,2-2 1 16,-8 3 0-16,-1 4 2 15,-9 8-1-15,-5 9 1 16,-7 9-5-16,-7 12 2 16,-5 5 0-16,-5 13-4 15,0 1 5-15,-1 1 3 16,5-5-4-16,3-6 12 15,7-9-19-15,2-12-117 0,4-13 203 16,7-15-614-16,1-12 149 16</inkml:trace>
  <inkml:trace contextRef="#ctx0" brushRef="#br0" timeOffset="47874.4245">3197 6259 1034 0,'-10'6'396'16,"-6"12"20"-16,2 17-242 15,8 4-138-15,13 9-27 16,9-2-62-16,16 4-362 16,9-12 95-16</inkml:trace>
  <inkml:trace contextRef="#ctx0" brushRef="#br0" timeOffset="48277.0463">3536 6676 986 0,'-1'5'386'0,"-10"1"46"16,-9-2-261-16,-10 4-2 15,-8 0-48-15,-13 4 3 16,-1 2-15-16,-5 8 3 16,8 0-35-16,7 6-11 15,18 1-34-15,14-2-10 16,17-7-17-16,16-6-7 16,9-13 2-16,14-12 1 15,2-9-5-15,1-11 3 16,-9-2 4-16,-1-1-6 15,-14 6 2-15,-2 4 6 16,-8 14-4-16,-3 15-4 16,-9 15 3-16,-3 24 1 0,-4 8-5 15,-8 22 3-15,-2 1 0 16,-5 8 3-16,-6-8-2 16,-5 11 3-16,0-17 1 15,-8-2-2-15,4-18 1 0,-4-11 0 16,7-23-4-16,-1-14-2 15,12-22 0-15,1-28-8 16,8-22-68-16,4-42-483 16,8-18 131-16</inkml:trace>
  <inkml:trace contextRef="#ctx0" brushRef="#br0" timeOffset="48641.6322">3773 5873 1142 0,'27'7'325'0,"-7"27"100"16,-12 19-324-16,-9 24 1 16,-12 5-24-16,-8 22 16 0,-2-12-29 15,-7 18-9 1,1-14-17-16,2 3-15 0,5-21-21 16,7-3-4-16,11-27-5 15,11-16 6-15,11-19-3 16,14-18 4-16,4-17-2 15,6-19 4-15,3-5-6 16,0-14 4-16,-9 8-2 16,-3 7 4-16,-11 17-2 15,-8 14-1-15,-9 21 2 0,-10 19-1 16,-6 9-6-16,-6 14 6 16,-1 3 1-16,1 7-4 15,6-12 3-15,10-1 3 16,7-14-7-16,12-13 3 15,8-15 6-15,9-20-73 16,0-19-42-16,15-22-379 16,0-11 39-16</inkml:trace>
  <inkml:trace contextRef="#ctx0" brushRef="#br0" timeOffset="48785.6707">4521 6061 978 0,'20'-46'375'0,"-14"20"86"16,-12 31-262-16,-14 27 0 15,-10 16-51-15,-8 22-24 16,1 5-62-16,-1 13-19 0,7-7-23 16,2 11-10-16,7-11-7 15,-3 5-12-15,7-14-91 16,2-4-425-16,-1-24 99 16</inkml:trace>
  <inkml:trace contextRef="#ctx0" brushRef="#br0" timeOffset="48969.6652">4221 6555 1228 0,'10'-14'548'15,"-6"6"10"-15,6-1-295 16,11 2-135-16,11 0-55 16,6 1-55-16,7 2-6 15,6 0-576-15,-6-7 194 16</inkml:trace>
  <inkml:trace contextRef="#ctx0" brushRef="#br0" timeOffset="49397.9455">5050 6649 1006 0,'0'-29'361'0,"0"10"59"16,-1 12-275-16,-2 18 37 15,-1 12-50-15,-4 11-15 16,-1 8-23-16,-1 8-18 15,3-7-54-15,3 3-8 16,5-11-13-16,2-3 0 16,3-11-3-16,3-7 8 15,1-14-100-15,0-16-418 16,0-15 110-16</inkml:trace>
  <inkml:trace contextRef="#ctx0" brushRef="#br0" timeOffset="49581.6636">5257 6161 1154 0,'-20'-10'556'0,"-8"7"-16"15,4 11-258-15,6 8-173 16,7 11-48-16,4 3-53 0,8 8-8 16,8-2 2-16,12 1-75 15,5-10-62-15,2-5-409 16,0-11 43-16</inkml:trace>
  <inkml:trace contextRef="#ctx0" brushRef="#br0" timeOffset="49891.6512">5358 6390 507 0,'-5'11'482'16,"-1"4"-115"-16,-2 10 24 16,3 4-293-16,-5 12-7 15,1 3-29-15,0 9 15 16,1-4-24-16,3-1 6 15,5-10-13-15,5-7-3 16,6-11-21-16,4-7-1 16,5-11-12-16,6-10-3 0,2-10-3 15,5-11 1 1,0-6-2-16,-3-4-1 0,-6 8 0 16,-6 4-2-16,-10 17 0 15,-8 12 8-15,-3 11-5 16,-9 11 3-16,0 4 4 15,-4 5-2-15,2 0-6 16,-2 5 7-16,3-4-12 0,5-1-115 16,4-4-356-16,11-6 71 15</inkml:trace>
  <inkml:trace contextRef="#ctx0" brushRef="#br0" timeOffset="50161.5481">6016 6626 559 0,'1'-15'499'15,"-7"4"-115"-15,-7 3 18 16,0 3-318-16,-7 3 8 16,-3 6-31-16,-6 7 15 15,9 5-21-15,-2 10-6 16,6 0-17-16,2 8-2 0,5-4-15 15,3 3 9-15,6-5-1 16,7-1-1-16,8-8-7 16,11-5-2-16,6-10-15 15,9-6-18-15,-2-8-93 16,15-9-373-16,-7-2 74 16</inkml:trace>
  <inkml:trace contextRef="#ctx0" brushRef="#br0" timeOffset="50815.5792">6455 6639 934 0,'14'-10'316'0,"6"-4"65"16,-1 0-261-16,5-3-21 15,1 2-38-15,-2 1-10 16,-7 3-23-16,-7 0 29 15,-9 7 9-15,-10 0 25 16,-10 5 0-16,-6 5 8 16,-5 1-24-16,-10 7 2 15,1 6-21-15,-9 8 15 16,3 6-5-16,-4 11 3 16,9 0-24-16,8 5-6 15,14-8-21-15,15-4-6 16,13-12-11-16,17-8 1 0,9-16 2 15,11-12-1-15,1-10-3 16,5-13 1-16,-7-3 2 16,5-10-3-16,-8 2 1 15,-1-4 0-15,-5 10-3 16,-5 5-2-16,-11 14 4 16,-7 9 0-16,-11 16 0 15,-8 13 5-15,-8 7-3 0,-8 11-2 16,2 2-1-16,-1 6 0 15,5-8-3-15,9-3 5 16,10-9-1-16,13-8 1 16,7-13-6-16,10-11 8 15,2-9-5-15,8-10 1 16,-4-3-1-16,5-6 5 16,-4 2-4-16,-1 0 1 15,-10 9 2-15,-1 5 1 16,-12 14-4-16,-9 13 3 15,-7 11 3-15,-5 11-2 16,-8 6 4-16,-5 7 4 16,3-3-5-16,2 0 29 15,3-7-133-15,11-9-497 16,6-17 152-16</inkml:trace>
  <inkml:trace contextRef="#ctx0" brushRef="#br0" timeOffset="51641.685">7491 6240 979 0,'16'-72'354'16,"-3"14"57"-16,-8 28-250 15,-8 27 6-15,-10 29-52 16,-14 32-15-16,-3 17-29 16,-8 25-28-16,3-2-32 15,-2 12-3-15,11-16-8 0,2 2-5 16,10-20-23-16,3-5-113 15,3-22-233-15,4-16-107 32,4-25-149-32</inkml:trace>
  <inkml:trace contextRef="#ctx0" brushRef="#br0" timeOffset="51941.0706">7330 6561 962 0,'-2'-2'384'0,"-4"10"59"16,3 6-245-16,3 6-21 15,3 2-44-15,9 4 3 16,3-3-44-16,10-4-11 16,6-5-30-16,14-9-11 15,2-10-27-15,13-11-2 16,-5-6-8-16,5-7 0 16,-12 3-3-16,-4-1 0 15,-17 11 2-15,-5 9-2 16,-14 12 0-16,-11 15 0 15,-10 13 1-15,-7 12-2 16,-5 4 0-16,-1 12 3 16,6-4-3-16,4-3 2 15,8-11 0-15,8-11 5 16,9-18-16-16,12-18-73 16,4-16-43-16,12-28-422 0,4-8 49 0</inkml:trace>
  <inkml:trace contextRef="#ctx0" brushRef="#br0" timeOffset="52066.0518">8102 6033 1293 0,'-25'7'371'0,"-5"9"76"16,6 8-369-16,3 11-33 16,9 3-44-16,7 5-37 15,7 0-411-15,5-2 117 16</inkml:trace>
  <inkml:trace contextRef="#ctx0" brushRef="#br0" timeOffset="52376.3551">8118 6704 1234 0,'-21'8'423'0,"0"-3"63"16,11-1-357-16,3 4-7 15,2 0-66-15,4 9-22 16,3 3-16-16,2 7-5 0,2-2-12 0,5 2 1 31,3-8-6-31,7 0 3 16,2-10-1-16,10-9 4 0,0-7-2 16,9-10 1-16,-1-10-5 15,6-7 8-15,-6-3-6 0,7-4 1 16,-9 6 4-16,-2 0-32 15,-10 10-66-15,-1 4-407 16,-14 12 81-16</inkml:trace>
  <inkml:trace contextRef="#ctx0" brushRef="#br0" timeOffset="52674.6886">8777 6711 958 0,'30'-9'362'0,"-2"-10"60"0,-2 0-256 16,2-7-16-16,-8 2-59 15,-4-1-22-15,-5 6-36 16,-7 2-9-16,-12 8-5 16,-9 5 16-16,-8 5-3 15,-13 11 9-15,-1 9 0 16,-7 9-9-16,1 4-10 15,1 10-3-15,12-5-6 16,3 2-7-16,13-7-4 0,13 0-3 16,11-10-3-16,18-5-43 15,10-11-55-15,15-14-405 16,-1-13 77-16</inkml:trace>
  <inkml:trace contextRef="#ctx0" brushRef="#br0" timeOffset="52982.2669">9291 6591 845 0,'28'-25'291'0,"-11"-1"48"16,-13 9-225-16,-10 2-11 16,-11 6-26-16,-11 2-16 15,-7 6-13-15,-8 4 4 16,1 5-13-16,-1 5 16 16,12 5 7-16,5 7 19 15,13 1-10-15,11 5-10 0,10-1-23 16,9 4-5-16,5-4-17 15,6 6 0-15,-4-1-2 16,0 4 13-16,-10-3 3 16,-7 4 15-16,-8-9-1 15,-12-2 8-15,-7-9-10 16,-7-7-5-16,-5-9-23 16,-7-7 2-16,3-8-9 15,-5-9-27-15,4-9-203 16,5-17-319-16,7 1 14 0</inkml:trace>
  <inkml:trace contextRef="#ctx0" brushRef="#br0" timeOffset="54494.143">10073 7145 980 0,'-7'-32'269'0,"0"-21"90"16,-2-7-279-16,0-19 13 15,-2-4-13-15,-5-21 12 16,0 5-12-16,1-15 13 16,0 16-7-16,4 1 24 15,8 23-12-15,6 8 3 16,7 28-19-16,8 8-14 16,5 16-41-16,9 8-8 15,2 8-12-15,10 5-3 16,0 3-5-16,6 4 8 15,-1 0-5-15,-1 2-136 16,-15-1-202-16,-16 9-210 16,-18 0-136-16</inkml:trace>
  <inkml:trace contextRef="#ctx0" brushRef="#br0" timeOffset="55126.3828">9963 6615 921 0,'-24'20'428'16,"3"-3"27"-16,15-8-215 15,12-3-106-15,13-5-46 16,14-5-12-16,5-2-38 16,15-5-7-1,0-2-6-15,12-8-4 16,-5 1-15-16,3-2-6 16,-13 3 1-16,-7 1 2 0,-18 10-5 15,-15 3 1 1,-17 1 4-16,-12 6 2 0,-9 1-2 0,-10 1 6 15,2 6 0-15,1 2 3 16,6 4-2-16,3 13 14 16,11 2 2-16,6 7 0 15,10 0 1-15,9 2 0 16,8-8-15-16,12-10-8 16,5-9 3-16,12-10-6 15,0-10-1-15,5-10 1 16,-9-4 5-16,-4-7-7 15,-16 1 4-15,-9-7-1 16,-14 4 2-16,-11 0-1 0,-9 8-3 16,-13 9 2-16,-5 13-1 15,-5 13-2-15,-1 13 4 16,0 10 0-16,13 2-7 16,8 1-11-16,15-7-18 15,16-10-63-15,15-12-16 16,18-13-22-16,9-10 2 15,13-11-8-15,-2-6 46 16,10-9 9-16,-14 0 21 16,1-6 11-16,-18 4 28 0,-7 3 16 15,-15 13 13-15,-6 6 24 16,-11 11 24-16,0 10 20 16,-2 7 7-16,-2 10 15 15,-1 8-19-15,0 11-17 16,0 0-19-16,-1 10-8 15,2-3-17-15,4 7-10 16,3-5-2-16,1 3-165 16,1-6-289-16,-2-10 46 15</inkml:trace>
  <inkml:trace contextRef="#ctx0" brushRef="#br0" timeOffset="55330.3117">10834 6606 1116 0,'3'-15'459'0,"4"7"27"16,12-2-266-16,9-2-92 15,15-5-40-15,4-1-45 16,17-7-11-16,-3 0 88 16,6-16-633-16,-14 1 240 15</inkml:trace>
  <inkml:trace contextRef="#ctx0" brushRef="#br0" timeOffset="56092.399">11862 6111 1043 0,'20'-86'317'16,"-10"39"65"-16,-10 21-256 15,-10 31-29-15,-12 25-13 16,-8 15-27-16,-9 23 2 16,3 8-37-16,-2 18-10 15,6-6-8-15,2 5-2 16,12-12-2-16,8-5 2 15,12-24-5-15,14-9 4 16,13-22 2-16,15-20-6 16,7-16 1-16,16-18 6 15,-4-9-3-15,5-8 2 0,-13 4 1 16,-2 3 1-16,-18 15-1 16,-5 10 0-16,-13 14-2 15,-5 13 9-15,-12 11 2 16,-9 14-1-16,-9 5 3 15,-9 11 5-15,-3-3-5 16,-9 5-4-16,-1-9-4 16,-9-2 1-16,5-10-4 15,-3-4-2-15,3-12-2 0,5-6 4 16,13-8-10-16,7-8-52 16,11-3-34-16,13-7-379 15,13-4 65-15</inkml:trace>
  <inkml:trace contextRef="#ctx0" brushRef="#br0" timeOffset="56426.4914">12491 6426 831 0,'20'-10'350'0,"-19"9"52"16,-10 6-207-16,-13 11-23 15,-5 6-43-15,-14 7-9 16,0 2-30-16,-7 14-7 15,8 0-21-15,-1 4-4 16,13-7-23-16,8 0-12 16,15-15-13-16,9-8-4 0,12-13-2 15,13-13-3-15,6-8-1 16,9-15 0-16,-3-7 0 16,4-9-1-16,-8 3 0 15,-4-8 0-15,-10 13-1 16,-4 5 6-16,-11 12-5 15,-7 14 0-15,-10 13 0 0,-7 18 4 16,-5 11-4-16,-4 13 4 16,3 1-1-16,6 0 2 15,6-12-5-15,14-6 15 16,8-18-62-16,13-14-95 16,4-13-372-16,15-19 29 15</inkml:trace>
  <inkml:trace contextRef="#ctx0" brushRef="#br0" timeOffset="56656.9688">12916 5948 1143 0,'9'-34'412'0,"-11"23"72"16,-7 26-314-16,-16 30-22 16,-3 18-65-16,-10 26-16 15,1 3-39-15,-3 14-13 16,9-14-10-16,2 5-6 15,11-20 1-15,5-4-12 16,12-19 6-16,10-8-77 16,12-21-72-16,9-17-355 15,5-16 26-15</inkml:trace>
  <inkml:trace contextRef="#ctx0" brushRef="#br0" timeOffset="57357.3567">13140 6421 992 0,'10'-11'324'0,"-9"6"71"15,-6 6-277 1,-9 6-2-16,-7 7-42 0,-9 6-1 16,-3 1-24-16,-7 9-9 15,2 2-11-15,-8 12 16 16,4-1-4-16,4 6 6 16,10-8-4-16,10-4 5 15,17-15-24-15,17-10-4 16,12-12-14-16,11-13 0 15,4-9-7-15,9-12 2 16,-6-5 0-16,0-7 2 16,-7 4 0-16,-4-6-4 15,-13 14 2-15,-6 2-3 16,-10 15 3-16,-8 12 0 16,-7 12 2-16,-7 11-2 15,-4 10 0-15,-1 10-1 0,1 0 0 16,1 7-1-16,7-7 2 15,7-1-1-15,9-11-3 16,7-5 1-16,6-11 3 16,8-6-2-16,0-9 1 15,10-9 0-15,-4-6 1 16,2-10-4-16,-3 1 4 0,-1-6-1 16,-7 4 2-16,-1 1-3 15,-6 7 2-15,1 1-8 16,-6 8 6-16,1 9-1 15,-7 3 3-15,-2 12-3 16,-3 7 6-16,-3 11-4 16,-3 2 3-16,-2 6-4 15,0-2 3-15,4-1-2 16,2-10-1-16,9-2 0 16,2-8 1-16,7-5 2 15,1-7-3-15,6-6 1 16,-2-5 0-16,6-12-1 15,0-3 0-15,6-12 3 16,-2-1 0-16,3-5-3 16,-3 7-1-16,-2 6-1 0,-7 14 0 15,-6 12-3-15,-11 15 4 16,-8 16 1-16,-8 7 0 16,-4 12-3-16,-1-2 3 15,3-1 1-15,6-10-1 16,7-5-55-16,7-10-35 15,5-5-331-15,4-8-73 16,7-8-122-16</inkml:trace>
  <inkml:trace contextRef="#ctx0" brushRef="#br0" timeOffset="57790.8269">14193 6514 1128 0,'34'-28'386'16,"-14"6"50"-16,-3 4-286 15,-9 4-55-15,-11 6 2 16,-9 5-20-16,-14 9 2 16,-6 5-17-16,-11 5-8 15,2 3-38-15,-8 12-2 16,9 2-5-16,1 7 1 16,12 0 0-16,6 1-1 15,12-10-4-15,12-2-3 16,9-13-4-16,14-7-11 15,7-8-2-15,12-12-65 0,2-9-17 16,10-11-23-16,-3-2 11 16,4-7 2-16,-13 6 65 15,-4-1 21-15,-8 13 28 16,-8 4 4-16,-9 9 7 16,-3 6 18-16,-6 9 19 15,-7 8 15-15,-6 7-5 16,-6 13-3-16,-2 3-17 0,1 8-25 15,1-6-12-15,4 4-4 16,5-14-1-16,5-5-3 16,4-12 2-16,6-12-49 15,7-14-33-15,6-17-409 16,6-10 86-16</inkml:trace>
  <inkml:trace contextRef="#ctx0" brushRef="#br0" timeOffset="57930.4568">14772 6044 1007 0,'-6'-20'567'0,"-10"14"-30"16,-7 11-242-16,-5 14-111 15,4 8-101-15,1 8-54 16,7 2-33-16,6 7-36 16,6-5-89-16,5 3-413 15,5-10 78-15</inkml:trace>
  <inkml:trace contextRef="#ctx0" brushRef="#br0" timeOffset="58691.15">14720 6534 815 0,'0'14'347'0,"-3"-1"13"16,-3 5-178-16,-1 3-105 0,0 9-13 16,-1-1-32-16,0 4-2 15,3 0-11-15,4-1 4 16,5-4-8-16,6-6 0 15,7-9-2-15,16-8-5 16,5-11-4-16,11-13-4 16,1-6 1-16,9-8-3 15,-10-4 8-15,4-6-7 16,-8 8 3-16,-2 1-1 16,-11 9 2-16,-3 4-5 15,-12 11-1-15,-8 9 1 16,-7 5-9-16,-9 10-8 15,-7 5-1-15,-2 6 6 16,1-2 1-16,7-3 3 16,9-4 12-16,14-8-1 15,11-9 1-15,15-7 0 16,6-7 5-16,11-6-6 0,-4 0 7 16,2 0 1-16,-11 4 13 15,-1 2 2-15,-14 5 27 16,-7 2 23-16,-10 4 14 15,-9 3 21-15,-9 4 6 16,-13 3-8-16,-7 1-19 16,-13 7-9-16,-5 3-26 15,-8 11 4-15,1 5-6 0,-3 10-6 16,11 0-9-16,11 4-3 16,15-11-23-16,17-6-5 15,15-14-5-15,12-14-3 16,6-11-4-16,7-12 7 15,-2-7-2-15,4-11 0 16,-4-1 4-16,6-14-1 16,-5 4-2-16,3-2-2 15,-6 13 4-15,-2 10-2 16,-11 21 1-16,-11 18 1 16,-8 24-1-16,-14 24-3 15,-10 12 4-15,-9 24 0 16,-5 7 0-16,-13 15 2 15,-1-7 0-15,-13 12 1 16,1-18 6-16,-9-1 33 16,7-23 6-16,-8-11 8 0,11-27 2 15,-5-14-10-15,9-20-31 16,-2-17-6-16,12-19-16 16,-5-27-133-16,6-20-521 15,-11-27 123-15</inkml:trace>
  <inkml:trace contextRef="#ctx0" brushRef="#br0" timeOffset="62189.6499">16448 6694 1066 0,'-5'12'317'16,"1"-4"93"-16,9-2-248 16,9-6-22-16,10-10 9 15,3-10-23-15,10-13-8 16,3-7-52-16,3-7-15 16,-6 6-24-16,-5-5-11 15,-13 11-14-15,-12 3 4 16,-15 9 0-16,-14 7-2 15,-8 11 1-15,-13 13 2 16,-1 13-3-16,-7 10 5 16,4 10 7-16,1 14 4 15,13-4 2-15,6 7 2 16,14-5-7-16,10-3-2 16,14-13-7-16,12-7-2 0,8-15-5 15,14-12 0-15,0-12-1 16,10-15-3-16,-5-8 2 15,5-11-2-15,-10-2 0 16,1-8-4-16,-11 5 4 16,-3 0 0-16,-10 14-2 15,-5 5 4-15,-9 16 2 16,-6 13-6-16,-5 13 1 16,-9 13 2-16,-2 9 2 0,-6 12-1 15,1-2 6-15,2 7-2 16,4-8 3-16,7-1-8 15,6-12 6-15,5-7-1 16,7-13 0-16,9-12 0 16,3-11 0-16,8-12-2 15,2-7-1-15,5-14 3 16,-4 1-4-16,4-4 3 16,-7 6-1-16,-3 8-1 15,-10 11-2-15,-5 9-1 16,-9 10 1-16,-8 11 0 15,-4 8-5-15,-6 13 5 16,-4 4 1-16,-1 10-8 16,1-5 2-16,5 2-25 0,6-13-45 15,10-1-78-15,6-12-18 16,10-5-381-16,1-8 70 16</inkml:trace>
  <inkml:trace contextRef="#ctx0" brushRef="#br0" timeOffset="62789.164">17359 6609 923 0,'1'5'347'0,"2"-2"49"16,6-3-218-16,6-3-21 16,4-5-23-16,7-9 1 15,-1-3-20-15,3-4-29 16,-5-3-37-16,-2 3-20 15,-10 3-25-15,-7 3-3 16,-10 9-1-16,-12 5-1 16,-5 8 3-16,-10 11 0 15,-3 4-3-15,-5 14 1 16,4 3 2-16,0 12-1 16,10-3 0-16,7 7-2 15,10-11 0-15,12-1 0 16,7-14 0-16,14-8-2 15,7-14 7-15,13-14-5 16,1-9-1-16,11-15 1 16,-5-2 0-16,3-13-3 0,-6 5 6 15,-2-5-4-15,-12 7 0 16,-3 2 6-16,-12 11 0 16,-4 4-6-16,-10 11 6 15,-3 9-2-15,-8 10-5 16,-6 9-2-16,-1 5 3 0,-3 10-1 15,0 0-5-15,1 4 4 16,5-2 0-16,4 5-2 16,7-7 1-16,6-4 1 15,5-7-1-15,6-8-3 16,2-9-2-16,8-7-10 16,-4-4 5-16,6-7-11 15,-3-3 3-15,3-6-19 16,-4 0-21-16,3-2-37 15,-6 1 1-15,-1 3-7 16,-4 9 8-16,-3 1 26 16,-5 8 37-16,-2 7 10 15,-5 4 11-15,0 1 12 16,-1 2 13-16,-2-4-361 16,3 6 121-16</inkml:trace>
  <inkml:trace contextRef="#ctx0" brushRef="#br0" timeOffset="63407.2283">18330 6498 1036 0,'-1'-2'331'0,"-2"1"102"16,1-3-269-16,-6-2 28 15,-4 2-33-15,-5 3 6 16,-4 0-47-16,-5 5-24 15,1 5-46-15,-5 5-9 16,1-1-22-16,0 9-4 16,2 0-8-16,4 1 2 15,8-2-2-15,7-2 0 0,7-9-3 16,9-4 0 0,6-9-2-16,9-7-1 0,4-5-2 15,6-8 2-15,-1 0-3 16,2-1 5-16,-5 6-1 15,-1 7-2-15,-5 13 4 16,-2 15 4-16,-7 17-5 16,-5 17 4-16,-9 11 3 15,-7 21-4-15,-8-2-2 0,-9 12 0 16,-5-9 2-16,-9 10 3 16,-2-18 4-16,-7 3 24 15,1-21 8-15,-5-9 6 16,4-20 1-16,-5-13 0 15,7-13-18-15,-3-16-7 16,6-14-14-16,1-21-28 16,8-10-39-16,1-26-197 15,10-11-385-15,-4-20 33 16</inkml:trace>
  <inkml:trace contextRef="#ctx0" brushRef="#br0" timeOffset="64022.1821">19062 6689 878 0,'33'-73'373'0,"0"10"68"16,-14 26-225-16,-7 23 28 0,-15 28-68 16,-7 31-10-1,-8 14-64-15,-8 27-21 0,2 0-57 0,-1 9-1 16,5-15-20-1,2 4-3-15,8-17-6 0,3 2-83 16,3-17-64-16,0-11-391 16,2-16 29-16</inkml:trace>
  <inkml:trace contextRef="#ctx0" brushRef="#br0" timeOffset="64322.364">19038 6558 1196 0,'-3'-34'492'16,"3"8"55"-16,6-6-280 15,9 6-53-15,8-2-29 16,1 9-78-16,9 5-7 16,-2 14-49-16,5 10-8 15,-4 11-22-15,2 8-7 16,-8 1-9-16,-6 3-1 15,-9 1-5-15,-15 8 0 16,-12-1-4-16,-14 5-7 16,-4-4-6-16,-8 3-14 0,2-14-12 15,-6-4-7-15,10-12-3 16,-1-8-20-16,8-12 2 16,11-7-53-16,13-8-47 0,16-8-35 15,12-4-351-15,24-9 65 16</inkml:trace>
  <inkml:trace contextRef="#ctx0" brushRef="#br0" timeOffset="64483.3158">19528 6342 1156 0,'-8'17'342'0,"-10"18"66"16,-1 4-329-16,-7 14-31 15,4-2-37-15,-2 8-2 16,7-12-4-16,5 5-8 15,7-13-9-15,3-5-53 16,5-14-348-16,4-11 92 16</inkml:trace>
  <inkml:trace contextRef="#ctx0" brushRef="#br0" timeOffset="64922.6099">19633 6463 1148 0,'12'6'411'0,"3"-3"63"0,12-2-275 16,3-3-53-16,10-4-12 16,-2-3-57-16,6 1-7 15,-6-1-40-15,2 1-9 16,-12 1-20-16,-4 2 2 16,-12 2-3-16,-13 3 1 15,-13 3 0-15,-12 5 0 16,-6 4 1-16,-14 6 0 15,2 4-3-15,-2 6 2 16,7 1 2-16,5 6-1 16,12-2-4-16,12 2 6 15,10-7-2-15,13-3-3 16,8-10 6-16,11-7-6 16,4-10 8-16,6-12-2 15,-1-6-3-15,4-10 2 16,-7-3 2-16,-4-6-4 15,-10 5 0-15,-9-5 5 16,-13 7-6-16,-15 0-2 0,-10 9-7 16,-11 11-4-16,-1 17 0 15,-6 11-28-15,8 13-43 16,2 12-105-16,9-3-355 16,14 7 34-16</inkml:trace>
  <inkml:trace contextRef="#ctx0" brushRef="#br0" timeOffset="65658.6195">20390 6461 1086 0,'9'-28'439'0,"-10"3"35"16,-10 6-290-16,-11 7-44 15,-5 12-53-15,-9 12-33 16,-2 12-10-16,-3 13-1 15,4 6-24-15,1 8-5 16,11-5-5-16,9 0-8 16,10-10 0-16,16-10-5 15,13-15 6-15,18-20-4 16,5-14 1-16,15-17 1 16,-3-7 2-16,5-18 0 15,-11 3 2-15,2-15 14 16,-12 3 8-16,-1-13 25 0,-10 16 2 15,-7 0 8-15,-10 22-12 16,-9 17 0-16,-14 25-23 16,-12 23-5-16,-5 21-10 15,-14 22-7-15,0 10-10 16,-9 22-6-16,6-7-3 16,1 6 1-16,16-15 6 15,9-5-7-15,17-22 5 0,13-10 5 16,11-18-2-16,15-13 2 15,5-15 6-15,6-15 3 16,-5-10-4-16,3-11 0 16,-10 0 0-16,-2-5 3 15,-7 5 0-15,-6 5-1 16,-9 9 6-16,-7 10-7 16,-7 13-5-16,-10 14-1 15,-5 13 0-15,-6 15-3 16,-4 5 5-16,-2 11 4 15,2-2 0-15,6 4-5 16,7-10-1-16,10-4 2 16,9-16-1-16,11-7-2 15,5-15 7-15,10-10 0 16,0-8-1-16,4-12 1 16,-2-7 0-16,6-9-1 0,-4 1 2 15,5-9 1-15,-7 9-2 16,-2 3 2-16,-13 13-1 15,-8 7-1-15,-12 19-4 16,-12 14-1-16,-5 12-5 16,-8 6-21-16,-2 6-42 15,-4 6-124-15,4-7-373 0,4 6 46 16</inkml:trace>
  <inkml:trace contextRef="#ctx0" brushRef="#br0" timeOffset="66091.1911">21268 6466 1331 0,'-3'-15'432'0,"-9"-2"56"16,-1 7-379-16,-9 7-18 16,-2 12-56-16,-6 10-2 15,0 5-3-15,-5 10 0 16,5 0-19-16,2 8-4 15,8-6-6-15,7 4 0 16,11-10-1-16,12-5-5 16,10-10-7-16,18-11-47 15,9-12-46-15,23-15-38 0,5-13-29 16,23-17-32-16,-3-7 35 16,12-21 48-16,-13 3 40 15,2-13 77-15,-22 8 67 16,-5-3 93-16,-21 17 24 15,-11 1 14-15,-16 19-44 16,-13 11-24-16,-12 18-68 16,-18 22-15-16,-6 20-15 15,-15 21 2-15,-6 13-2 0,-11 22-15 16,8 3-4-16,-7 21-4 16,14-9-8-16,7 10-6 15,19-17-38-15,7-3-91 16,11-23-53-16,3-7-327 15,4-20 11-15</inkml:trace>
  <inkml:trace contextRef="#ctx0" brushRef="#br0" timeOffset="66424.6239">21524 6412 1214 0,'-9'11'494'0,"0"0"26"15,12 2-335-15,11-2-23 16,6-3-80-16,13-3-17 0,10-1-7 16,13-9-4-16,1-3-17 15,11 0-9-15,-8 1-18 16,0 2-7-16,-12 5-4 16,-2 6-8-16,-13-1-2 15,-2 6 1-15,-9 0 3 16,-7 5-7-16,-10 1 2 15,-8 9-3-15,-9 0 1 0,-6 7-11 16,-3-5 7-16,-1 0-8 16,5-10-7-16,3-5-47 15,7-12-27-15,5-8-86 16,9-6-10-16,9-10-323 16,5-2 68-16</inkml:trace>
  <inkml:trace contextRef="#ctx0" brushRef="#br0" timeOffset="66560.1929">22469 6141 1312 0,'-18'-18'504'0,"6"5"17"16,-2 6-361-16,-1 7-120 16,0 6-143-16,1 8 331 0,1 2-749 15,4 11 303-15</inkml:trace>
  <inkml:trace contextRef="#ctx0" brushRef="#br0" timeOffset="66922.1239">22585 6355 1253 0,'-16'11'484'0,"-6"-4"34"16,-2 5-318-16,1 0-103 0,-8 9-17 15,-2 2-31-15,-5 11 9 16,4 2 9-16,-2 9-13 15,11-3-26-15,7 4-13 16,15-9-5-16,11-4-17 16,10-10 12-16,16-6-1 15,2-11 2-15,12-8-6 16,-1-11-1-16,6-12 2 16,-9-4 4-16,0-8 0 15,-14 0 1-15,-8-1 7 16,-14 10-8-16,-14-1 2 15,-9 6-8-15,-13 5-2 16,-5 10-19-16,-6 5-37 16,3 8-58-16,4 9-99 15,13 1-33-15,9 5-323 16,13 1 35-16</inkml:trace>
  <inkml:trace contextRef="#ctx0" brushRef="#br0" timeOffset="67222.3703">22829 6503 880 0,'23'-17'402'16,"-1"3"35"-16,-5 3-211 0,-2 4-40 15,-6 10-54-15,-10 10 2 16,-9 6-43-16,-6 16-11 16,-6 4-28-16,-2 7-7 15,7-4-28-15,6-2-5 16,10-11-5-16,14-8 2 15,9-11-2-15,11-9 6 16,4-10-3-16,14-10 6 16,0-5-6-16,6-4 3 15,-8 2-2-15,0 4 33 16,-14 13-8-16,-7 8 8 16,-11 9-4-16,-4 9-1 15,-10 5-35-15,-3 4-31 16,-2-4-40-16,-3 1-536 15,-1-7 137-15</inkml:trace>
  <inkml:trace contextRef="#ctx0" brushRef="#br0" timeOffset="81753.147">965 8369 1539 0,'-8'-18'387'0,"4"10"169"16,-8 11-448-16,-13 16-17 15,-5 13-20-15,-13 24-11 16,0 11-39-16,-6 20 6 16,4-4 2-16,-2 13 20 15,12-12-9-15,9 1 3 16,12-16-13-16,16-3 0 15,14-21-20-15,18-3-8 16,8-19-4-16,17-9-150 16,1-19-78-16,18-19-391 0,-7-12-41 15</inkml:trace>
  <inkml:trace contextRef="#ctx0" brushRef="#br0" timeOffset="81952.4391">1122 8680 1467 0,'-41'18'495'0,"-7"14"81"16,2 8-387-16,-6 23-95 16,10 1-46-16,-4 18-1 15,7-4-32-15,6 1 0 16,11-13-9-16,7 2-3 16,11-12-41-16,6-6-164 15,4-8-392-15,5-5 42 16</inkml:trace>
  <inkml:trace contextRef="#ctx0" brushRef="#br0" timeOffset="82319.5623">1438 7896 1481 0,'-18'-22'394'0,"-2"17"164"0,11 14-428 0,6 17-7 32,8 9-4-32,10 20-20 0,8 11-35 0,6 27 0 31,3 5-23-31,6 31-10 0,-6 4-24 0,-10 27-7 15,-15-10-6 1,-16 15 4-16,-17-25 2 0,-14 1 3 16,-1-28 0-1,-14-1 4-15,3-29-3 0,-4-6-5 16,4-23-19-16,2-17-70 16,15-24-88-16,9-28-448 15,12-22 56-15</inkml:trace>
  <inkml:trace contextRef="#ctx0" brushRef="#br0" timeOffset="104148.6454">2884 8502 1141 0,'11'-49'270'0,"-7"28"128"16,-9 33-320-16,-5 29-7 15,-5 16-6-15,-5 26-8 16,-3 8-27-16,-1 14-9 15,0-3-16-15,1 12 4 16,3-15-6-16,-1 8-43 16,4-20-36-16,-3-13-351 15,2-26 62-15</inkml:trace>
  <inkml:trace contextRef="#ctx0" brushRef="#br0" timeOffset="104618.1006">2521 9035 903 0,'-5'6'369'0,"0"10"32"16,6 4-176-16,5-2-118 16,9 2 8-16,4-4-41 15,15-7-11-15,5-9-34 16,18-13-3-16,4-11-22 0,8-17 2 16,-7-8-6-16,2-21 2 15,-17 2 0-15,-4-24 3 16,-11 4-5-16,-3-3 4 15,-12 24-3-15,-5 15 9 16,-12 37-1-16,-15 34 10 16,-5 29 3-16,-8 29 6 15,0 12-12-15,-4 22 3 16,11-8-10-16,-1 12 0 16,10-21-9-16,8 2 5 15,6-25-6-15,9-10 3 16,6-24-6-16,7-14 7 15,6-23-8-15,8-20 3 16,-1-16 0-16,8-18 7 16,-6-2-6-16,-2 0 5 15,-10 14-1-15,-8 12 3 0,-13 21-11 16,-10 17 7 0,-6 14-5-16,-8 10 3 15,0 4-1-15,2 1-31 16,5-2-36-16,6-2-51 15,8-5 441-15,6-1-821 16,5-4 405-16</inkml:trace>
  <inkml:trace contextRef="#ctx0" brushRef="#br0" timeOffset="104953.6168">3607 9228 1029 0,'2'8'353'0,"-1"-5"64"15,5 1-286-15,9-9 5 16,4-2-55-16,11-10-17 16,3-4-24-16,7-9-7 15,-7-3-31-15,1-3 6 16,-15 7-6-16,-11 0 4 16,-16 10-5-16,-14 6 6 15,-13 6 0-15,-13 14 6 16,1 11-6-16,-8 24 27 0,6 9 14 15,2 19 31 1,10 0 5-16,6 7 23 0,16-14-30 16,13-3-10-16,13-21-37 15,22-11-6-15,10-20-24 16,27-20-31-16,10-10-347 16,15-32-198-16,-13-12-85 0</inkml:trace>
  <inkml:trace contextRef="#ctx0" brushRef="#br0" timeOffset="105665.6078">4815 9193 767 0,'11'-5'350'0,"2"-7"17"16,-7-6-170-16,-2-1-77 15,-4-1-30-15,-8 2 18 16,-7 4-30-16,-15 6 4 16,-5 9-24-16,-14 16 5 15,2 14-31-15,-11 24 14 16,12 7-7-16,3 9 3 16,18-11-16-16,14-7 2 15,17-23-19-15,26-24 2 16,13-27-9-16,27-27 6 15,4-18-5-15,14-32 7 16,-7-4-11-16,1-16 6 16,-23 10-6-16,-4-5 7 15,-20 33-6-15,-15 12 12 16,-16 32-5-16,-18 34 22 16,-12 35-6-16,-18 35 13 15,-5 22-5-15,-6 28 1 16,6-7-18-16,4 6 1 15,15-23-14-15,12-3 3 16,14-26-2-16,15-2-51 16,6-24-54-16,16-10-68 0,2-22 413 15,9-17-793-15,-6-14 383 0</inkml:trace>
  <inkml:trace contextRef="#ctx0" brushRef="#br0" timeOffset="106428.6228">6094 9066 670 0,'15'17'368'0,"-12"5"-20"16,-8 13-108 0,-2 2-124-16,-4 8-22 0,0 0-47 0,1 8-5 15,5-7-33-15,3-1 4 16,5-13-28-16,5-10-372 16,2-16 124-16</inkml:trace>
  <inkml:trace contextRef="#ctx0" brushRef="#br0" timeOffset="106561.5121">6268 8543 1063 0,'-11'-24'267'16,"-6"21"82"-16,-5 19-307 16,4 14-67-16,-2 21-316 15,4 7 78-15</inkml:trace>
  <inkml:trace contextRef="#ctx0" brushRef="#br0" timeOffset="107002.3127">6634 9249 969 0,'9'-1'370'0,"-15"-7"34"0,-7 0-253 15,-9-3-41-15,-7-1-35 0,-9 2 11 16,-1 4-6-16,-6 7 26 15,3 6-28-15,4 10-4 16,7 2-31-16,8 4-6 16,10-4-33-16,9 3-1 15,8-8-5-15,14-1 4 16,3-9-8-16,14-5 9 16,0-8 0-1,11-7-1-15,-1-4 1 0,7-3 2 16,-11 1-9-16,5 9 3 15,-12 9-1-15,-10 12 2 16,-13 15-4-16,-6 20 10 16,-15 6-10-16,-10 21 9 15,-3 2-7-15,-15 12 8 0,2-4-8 16,-9 10 6-16,5-12-4 16,-6 1 27-16,7-17-3 15,-2-10 6-15,12-25-2 16,2-17 3-16,12-20-25 15,8-29 5-15,10-21-22 16,5-27-144-16,6-7-75 0,11-8-322 16,2 15-65-16</inkml:trace>
  <inkml:trace contextRef="#ctx0" brushRef="#br0" timeOffset="107331.6396">6951 9053 1141 0,'-9'25'355'0,"-3"12"74"16,1 1-321-16,-1 11 14 15,2-3-44-15,-1 10 13 16,5-8-21-16,3 3-11 16,7-13-27-16,7-2-11 15,8-17-17-15,5-12 3 16,5-12-6-16,16-15 4 15,2-13-5-15,8-10 4 16,1 2-4-16,-6 2 2 0,-13 15-1 16,-8 9 6-16,-13 17-8 15,-8 13 5-15,-5 7 0 16,-6 10 2-16,-1 4-6 16,-7 8-28-16,3-4-56 15,5 5-427-15,3-12 91 16</inkml:trace>
  <inkml:trace contextRef="#ctx0" brushRef="#br0" timeOffset="111381.2685">5325 9213 897 0,'-18'6'334'16,"4"0"49"-16,5 7-188 15,7 1-100-15,7 0 18 16,8 1-29-16,8-8-2 16,4-9-27-16,11-10 1 15,-1-9-26-15,0-13 3 16,-6 2-12-16,-7-6 13 15,-15 5-3-15,-13 3 3 16,-12 10-11-16,-15 9-5 16,-7 12-13-16,-14 21-6 15,-3 11 0-15,-6 19 8 16,9 6-6-16,1 12 4 16,18-9 0-16,14 0 3 15,17-18-8-15,18-7 5 16,12-21-13-16,25-10-65 15,7-12-41-15,12-6-68 16,-6-6-331-16,8-4 61 0</inkml:trace>
  <inkml:trace contextRef="#ctx0" brushRef="#br0" timeOffset="111714.6277">5812 9136 947 0,'-2'-9'351'0,"-4"2"49"16,-3 6-240-16,-6 5-40 15,0 3-37 1,-3 4-6-16,-1 2-19 16,3 2-7-16,6-4-23 0,5 2 2 15,4-3-20-15,7 3 1 16,5 2-11-16,4 5 5 16,2 2-4-16,3 10 7 15,-3 4-8-15,-1 3 8 16,-3 0-5-16,-4 4-8 15,-8-9 27-15,-5-2 27 16,-1-7 9-16,-9-6 21 16,-2-7 3-16,-11-6-21 15,-1-8-25-15,-9-3-7 16,2-5-22-16,-3-5-19 16,10-3-44-16,3-6-82 15,9 3-422-15,4-4 79 16</inkml:trace>
  <inkml:trace contextRef="#ctx0" brushRef="#br0" timeOffset="114181.1309">8283 9266 1001 0,'-9'-3'333'0,"-2"4"68"16,-6 1-256-16,-6 1-36 15,-3 3-22-15,-10 1-3 16,3-1-21-16,-7 0-7 16,4 1-9-16,-1 7 5 15,11 5-10-15,-1 13 7 16,13 7 0-16,10 15-9 16,9-3-14-16,17-1-5 15,11-19-8-15,17-19-9 16,3-22-4-16,10-20 3 15,-12-11 2-15,-2-14-6 16,-20 5 2-16,-13-6-1 16,-16 7 5-16,-13-3-8 15,-6 11 7-15,-10 8-3 16,-2 17-3-16,-7 22-88 16,2 21-42-16,-2 29-396 15,10 9 32-15</inkml:trace>
  <inkml:trace contextRef="#ctx0" brushRef="#br0" timeOffset="114483.5783">8621 9765 1215 0,'-11'-36'348'0,"-1"-10"107"15,6-8-350-15,3-23 3 16,6-6-37-16,5-37-9 16,3-6-28-16,3-32-12 15,-1 9-11-15,0-6-6 16,-2 34 20-16,-3 19 8 16,-1 43 8-16,-1 21-6 15,-2 31 7-15,2 19-25 16,0 14-10-16,-2 23-6 15,3 10-20-15,-4 19-161 16,-3 2-347-16,-3 16 41 16</inkml:trace>
  <inkml:trace contextRef="#ctx0" brushRef="#br0" timeOffset="114661.4084">8558 9362 1181 0,'-16'33'471'15,"2"-7"50"-15,13-8-324 16,12-9-11-16,11-9-64 15,14-6-31-15,9-3-30 16,15-5-8-16,0-2-27 16,16 0 75-16,-13-3-683 0,-1-11 257 15</inkml:trace>
  <inkml:trace contextRef="#ctx0" brushRef="#br0" timeOffset="115313.9069">9710 8651 1049 0,'3'-73'304'0,"0"12"65"15,-2 25-289-15,-7 25 20 16,-4 28-32-16,-11 41-8 16,-2 22 1-16,-6 31-22 15,0-1-28-15,0 8-4 16,10-29-3-16,4-8 2 15,14-35 7-15,13-9-3 16,11-23 4-16,18-13-2 16,5-14 0-16,16-15-5 15,0-13 1-15,11-8-6 16,-10 4 5-16,-2 3-6 16,-16 17 3-16,-8 17-6 15,-16 17 7-15,-13 21 3 16,-15 14 8-16,-15 17-3 15,-9 4 6-15,-16 9-1 16,-3-9-6-16,-7 1-6 16,5-16 0-16,-2-2-3 15,12-16-3-15,4-14-8 16,13-12-3-16,10-12-57 16,12-10-29-16,15-15-372 0,10-1 62 15</inkml:trace>
  <inkml:trace contextRef="#ctx0" brushRef="#br0" timeOffset="115664.2606">10380 8994 1007 0,'9'-7'420'0,"-16"9"19"16,-14 9-261-16,-15 13-39 16,-2 2-60-16,-8 13-6 15,2 3-14-15,-3 10-10 16,10 1-12-16,4 5-14 15,11-7-15-15,13-5-2 16,12-15-3-16,14-17-5 16,12-17 5-16,15-23-3 15,0-12 1-15,9-15-1 16,-5-3 3-16,1-11-2 16,-15 9 0-16,-4 0 0 15,-12 13 0-15,-11 10-4 16,-11 20 0-16,-10 20 2 15,-8 18 0-15,-6 23 0 16,0 8 1-16,0 13-3 16,7-6-2-16,10-1-9 0,12-16-17 15,13-15-69-15,10-21-23 16,16-22-47-16,7-19-321 0,10-24 86 16</inkml:trace>
  <inkml:trace contextRef="#ctx0" brushRef="#br0" timeOffset="115864.2861">10841 8444 1007 0,'16'-73'333'0,"-10"23"71"16,-11 42-268-16,-15 34-19 15,-11 26-31-15,-11 38-15 16,-3 9-21-16,-7 24-22 16,10-10-9-16,4 8-16 15,14-24-5-15,13-3-18 16,13-27-7-16,13-13-55 15,10-26-30-15,13-16-335 16,4-23 60-16</inkml:trace>
  <inkml:trace contextRef="#ctx0" brushRef="#br0" timeOffset="116533.1373">11127 8901 984 0,'8'-9'318'0,"-9"9"72"16,-7 8-280-16,-10 11-13 15,-5 6-34-15,-13 10-7 0,-3 0-23 16,-9 10 2-16,2-3 4 16,-2 7 8-16,13-4 2 0,7 3 13 15,14-14-1-15,11-2-6 16,10-14-16-16,15-13-13 16,10-13-13-16,13-16-8 15,4-13-3-15,9-13-4 16,-8-6 5-16,-2-6-5 15,-15 9 4-15,-6 2-2 16,-13 15 5-16,-12 15-4 16,-9 16-1-16,-11 20 1 15,-5 13-1-15,-4 18-4 16,-1 4 6-16,2 13-1 16,8-8-1-16,5 5 3 15,9-13 0-15,9-5-4 16,8-16 2-16,10-6 2 15,4-14-1-15,11-16-4 16,0-8 5-16,3-15 0 16,-8-7-1-16,3-9-4 15,-11 4 2-15,-4-1 1 16,-7 10-3-16,-5 9-1 16,-8 14 6-16,-5 13-2 15,-5 11 0-15,-4 16-2 16,-1 4 2-16,-1 10-3 15,5-4 2-15,3 6 1 16,3-7 6-16,7 3-8 16,5-12 3-16,7-1-1 15,5-11-1-15,15-14-8 0,1-15 8 16,7-10-1-16,-3-8 0 0,1-12 0 16,-9 0 5-16,0-1-3 15,-10 6 3-15,-3 7-5 16,-7 12 2-16,-9 14-4 15,-6 14 6-15,-10 18-5 16,-5 8 4-16,-7 12-4 16,3-1 1-16,2 5-34 15,9-11-57-15,9-3 369 16,9-13-780-16,17-9 328 16</inkml:trace>
  <inkml:trace contextRef="#ctx0" brushRef="#br0" timeOffset="116897.1394">12134 9105 1055 0,'15'-28'326'0,"-14"8"61"15,-8 5-274-15,-5 9-35 16,-15 13-12-16,-4 9-14 0,-11 14 10 16,-1 7-17-16,-3 10 2 15,10-4-13-15,5 2-10 16,15-10-5-16,12-5-8 15,14-15-12-15,17-7 1 16,9-14 3-16,16-11-418 16,1-8 414-16,9-8 2 15,-7-1-2-15,7-1-4 16,-15 6 412-16,1-1-408 16,-11 13-1-16,-7 5 1 15,-13 12 3-15,-4 12 3 16,-9 8-2-16,-10 15 3 15,-3 3 1-15,-6 8-3 16,0-3-1-16,1 1 1 16,6-13-4-16,4-6-25 15,8-16-41-15,5-18-402 0,6-19 95 16</inkml:trace>
  <inkml:trace contextRef="#ctx0" brushRef="#br0" timeOffset="117047.1493">12663 8562 1301 0,'-12'0'456'0,"-6"16"37"16,2 14-351-16,0 15-99 15,6 2-116-15,1 12-26 16,3-4-394-16,9 10 63 16</inkml:trace>
  <inkml:trace contextRef="#ctx0" brushRef="#br0" timeOffset="117791.5719">12734 9109 1104 0,'-13'14'347'0,"-4"10"70"16,1 4-311-16,1 7-5 16,2 2-28-16,1 2-4 15,9-5-19-15,5-4-5 16,10-11-19-16,10-12-15 0,8-10-8 15,10-14 2-15,4-9-4 16,7-8-4-16,-9 0 2 16,0 2 0-16,-11 5-2 15,-6 3 1-15,-5 10 2 16,-3 6-11-16,-3 5-5 16,-3 7-51-16,-1 8-23 15,-5 4-39-15,0 0 3 16,2 3 1-16,0-3 54 15,6-4 26-15,4-6 35 16,12-6 7-16,5-6 4 0,18-9-1 16,4-5-1-16,10-8 28 15,-6 3 14-15,0-4 29 16,-15 6 11-16,-9 2 17 16,-15 10-16-16,-10 4 30 15,-13 4-17-15,-14 8 11 16,-10 4-10-16,-9 10 15 15,-9 5-27-15,-14 12 13 16,6 4-10-16,-3 6-5 16,10-6-22-16,14-2-19 15,21-12-28-15,15-10-9 16,17-15-7-16,15-12-1 16,4-9 4-16,9-11-6 15,-2-5-2-15,2-9-1 0,-4 1-1 16,3-6 0-1,-11 7 5-15,-1 8 2 0,-11 19 4 16,-7 23 4-16,-15 24-4 16,-9 28 2-16,-12 14-1 15,-10 25 0-15,-4 2-5 16,-14 18 10-16,0-10-3 16,-7 7 6-16,2-17 14 15,-10-3 18-15,10-27-7 16,-6-12 0-16,9-20-2 0,1-18-14 15,11-18-20-15,-2-23-64 16,6-17-115-16,-8-35-462 16,-7-19 51-16</inkml:trace>
  <inkml:trace contextRef="#ctx0" brushRef="#br0" timeOffset="120046.3409">14520 9051 1293 0,'4'-31'338'0,"-6"22"142"16,-4 22-361-16,-7 22 6 15,-4 13-26-15,-4 16-6 16,2 5-46-16,-1 8-21 0,7-11-20 16,3 5-5-16,6-12-6 15,2 3-27-15,2-14-89 16,2-7-405-16,2-20 81 16</inkml:trace>
  <inkml:trace contextRef="#ctx0" brushRef="#br0" timeOffset="120348.7686">14449 9140 1004 0,'-3'-35'466'15,"4"0"36"-15,9-8-200 16,8 3-79-16,9-2-15 16,3 9-81-16,9 4-24 15,-2 10-51-15,5 14-19 16,-6 7-26-16,-1 12-1 15,-12 8-4-15,-9 12 0 16,-14 1 1-16,-16 16-1 16,-10-2-5-16,-17 9 0 15,0-9-6-15,-5 0-38 16,9-16-14-16,4-10-52 0,15-13-45 16,15-10-86-16,12-10 43 15,14-10-347-15,11-9 87 16</inkml:trace>
  <inkml:trace contextRef="#ctx0" brushRef="#br0" timeOffset="121114.8183">15091 8979 1118 0,'-11'3'391'16,"-13"5"67"-16,-3 5-309 0,-7 4-9 15,-1 3-49-15,-3 6-1 16,7 5-24-16,0 11-4 15,6 0-15-15,7 8-4 16,11-7-12-16,8-4-8 16,12-13-9-16,12-11 2 15,8-15-9-15,10-13 1 16,1-13-2-16,8-16-1 16,-6-3-4-16,-1-11 0 15,-15 4 2-15,-7-2 0 16,-16 12-3-16,-9 3-1 15,-12 20-10-15,-9 12-24 16,-2 17-24-16,-5 18-43 16,4 10-20-16,3 13-23 15,8-2 2-15,9 2 12 16,12-12 39-16,10-8 22 0,7-17 28 16,14-8 24-16,0-14 13 15,7-9 15-15,-1-4 7 16,4-11 39-1,-10-2 27-15,2-6 53 16,-8 3-2-16,-4 0 3 16,-7 9-37-16,-5 5-28 15,-7 12-47-15,-8 8 5 16,-8 10-5-16,-8 13 5 16,-1 6-2-16,-3 15-5 0,3 1-14 15,2 6-3-15,9-8-3 0,7-3 1 16,6-15-5-16,12-6 4 15,5-11-2 1,6-10-4-16,2-5 1 0,5-12 10 16,-3-5-7-16,4-4 5 15,-7 0-2-15,1-4 0 16,-7 10-6-16,-3 1 1 16,-9 10 1-16,-5 6 4 15,-8 11-5-15,-7 11 2 16,-3 10 6-16,-3 10-5 15,0 3 1-15,3 3 2 16,3-3-2-16,5-4-6 16,5-8 4-16,9-5-3 15,3-8-3-15,11-10 4 16,3-8 0-16,6-10 2 16,-3-3-3-16,4-8 5 15,-6 3-5-15,1-5 4 16,-4 2-3-16,3-3 4 15,-2 2-87-15,-1 0-467 16,-4 7 127-16</inkml:trace>
  <inkml:trace contextRef="#ctx0" brushRef="#br0" timeOffset="121547.5605">16240 9116 999 0,'23'-4'351'0,"4"-6"95"16,0-4-256-16,2-6 21 15,-4 1-41-15,-1-6-16 16,-4 1-56-16,-5 1-35 16,-12 6-41-16,-10 2-2 15,-10 8-8-15,-14 7-4 16,-8 9 1-16,-11 11 1 16,3 8-7-16,-4 10 6 15,9 3 0-15,4 8 3 16,13-4-5-16,13 0-2 15,13-14-8-15,11-5 5 16,14-11-2-16,15-12 3 16,5-8 0-16,9-14-3 15,-2-4 1-15,4-13-1 16,-11 0 1-16,-2-8 0 0,-10 9 2 16,-6 2-4-16,-9 10 1 15,-6 7 0-15,-8 12-1 0,-5 11 3 16,-5 9-3-16,-5 13 2 15,1 7-3-15,-2 8 0 16,0 0-6-16,5-2 0 16,4-8-10-16,4-6-110 15,7-10-25-15,1-3-404 16,0-6 20-16</inkml:trace>
  <inkml:trace contextRef="#ctx0" brushRef="#br0" timeOffset="121684.0972">16690 9090 1064 0,'7'-12'537'0,"-1"-3"32"0,3-1-265 15,10-9-55-15,5 1-101 16,14-6-52 0,5 1-60-16,6-5-78 0,4 4-559 15,-1-17 163-15</inkml:trace>
  <inkml:trace contextRef="#ctx0" brushRef="#br0" timeOffset="122646.3999">17540 9077 1061 0,'28'-66'361'0,"-5"7"72"16,-7 22-299-16,-5 14 12 16,-8 18-48-16,-8 20-2 15,-5 11-27-15,-5 15-12 16,-2 4-26-16,-1 12-6 15,3-7-16-15,5 0 0 16,6-10-5-16,10-5 0 16,6-14-3-16,10-9-2 15,4-10-1-15,9-13 8 16,-2-6-4-16,6-14 3 16,-5-6-2-16,1-8 1 15,-5 2-5-15,-1-1 3 16,-6 11-5-16,-2 5 3 15,-9 13-2-15,-7 10 0 16,-7 9 3-16,-5 14 11 0,-4 8 3 16,-2 10 3-16,0 2 5 15,3 6-1-15,3-5-11 16,4 0 0-16,1-10-7 16,7-3-3-16,3-9-1 15,6-8 3-15,4-9-3 16,7-12 3-16,3-10-4 15,9-12-2-15,0-5 2 0,7-11 0 16,-6 6-2-16,-1 4 8 16,-9 11-2-16,-7 8-2 15,-11 14-2-15,-7 10 1 16,-9 8-7-16,-7 17 8 16,-6 8-3-16,-4 10 3 15,-1 2-9-15,1 5-9 16,7-9-60-16,5-6-68 15,11-13-20-15,15-10-26 16,9-17-12-16,18-14 16 16,5-7-73-16,11-7-109 15,-4-2-7-15</inkml:trace>
  <inkml:trace contextRef="#ctx0" brushRef="#br0" timeOffset="123045.6258">18538 9075 250 0,'35'-28'370'0,"-6"1"-99"16,-15 10-16-16,-11 6-46 15,-13 9-98-15,-17 7-1 16,-8 4-19-16,-12 7 7 16,2 2-30-16,-2 9 23 15,10 1-12-15,2 6 5 16,11-3-21-16,8 5 6 16,11-7-31-16,8-4 0 15,11-7-13-15,11-11 1 0,5-12-18 16,11-9 2-16,-2-8-6 15,7-12 1 1,-3-2-3-16,4-9 3 0,-11 5-7 16,-3-4-4-16,-9 15 0 0,-10 8-4 15,-14 17-6-15,-10 14 4 16,-13 12 0-16,-11 10 8 16,0 4-2-16,0 2 6 15,8-7 0-15,7-2 3 16,15-8-6-16,5-6 4 15,9-4-4-15,7-1-2 16,4-4-5-16,3 0-17 16,1 0-33-16,1 0-40 15,-5-2-18-15,-3 1-333 16,-4 1 82-16</inkml:trace>
  <inkml:trace contextRef="#ctx0" brushRef="#br0" timeOffset="124262.6484">19563 9184 582 0,'-27'9'528'15,"4"-2"-105"-15,2 1 30 16,9 0-287-16,2 0 8 16,5 2-47-16,7 2 1 15,6-2-49-15,9 0-18 16,6-5-31-16,13-1-3 16,3-8-18-16,12-5 6 0,-2-6-7 15,10-10 2-15,-6-6 2 16,6-10-1-16,-10 1-9 15,0-4 2-15,-15 7-6 16,-11 2 0-16,-16 10 2 16,-16 9 1-16,-14 13-4 15,-17 12 5-15,-8 12-4 16,-10 14 1-16,3 6 4 0,0 7 5 16,11-3-3-16,9 5 3 15,14-11-2-15,8-1-5 16,14-10-1-16,12-9-1 15,7-7-2-15,13-8-2 16,3-7-5-16,8-9-182 16,-1-8-381-16,2-16 61 15</inkml:trace>
  <inkml:trace contextRef="#ctx0" brushRef="#br0" timeOffset="124512.2631">20523 8513 1302 0,'16'-39'453'0,"-1"10"55"15,-10 18-366-15,-11 21-6 0,-13 15-68 16,-17 23-18-16,-5 11-8 16,-15 21-10-16,1-1-19 15,-8 19-2-15,11-8-8 16,-1 11 0-16,14-15-7 15,3-3-6-15,17-22-27 16,7-9-115-16,8-24-36 0,5-17-359 16,2-17-5-16</inkml:trace>
  <inkml:trace contextRef="#ctx0" brushRef="#br0" timeOffset="124880.596">20166 9040 1211 0,'20'8'366'0,"6"2"69"16,11 0-356-16,13 1-13 16,2-1-32-16,5-4 2 15,-4-4 1-15,0-4 3 16,-14-5-7-16,-7-3-15 16,-16-4-11-16,-11-3 0 15,-14 0 0-15,-16 0 4 16,-9 2 0-16,-16 5 8 15,2 6 5-15,-8 11 14 0,11 8 6 16,6 11 31-16,16 4-4 16,7 9 9-16,15-1-11 15,9 8 7-15,4-7-26 16,5 1 3-16,0-5-14 16,-8 1 10-16,-8-7-11 15,-7 2 0-15,-7-7-7 16,-7-4-2-16,-1-8-18 15,1-6-11-15,0-8-31 0,3-4-54 16,3-6-107-16,6-12-454 16,4-8 68-16</inkml:trace>
  <inkml:trace contextRef="#ctx0" brushRef="#br0" timeOffset="128581.2245">18907 9021 739 0,'-12'9'306'16,"-4"8"23"-16,1 1-200 15,-2 10-11-15,4 0-54 16,0 8-3-16,4-1-18 16,1 2 2-16,3-10-17 15,4-1 1-15,2-10-5 16,6-7-3-16,3-8-7 0,8-5-4 15,2-10-5-15,9-10 1 16,-1-4 1-16,5-5-5 16,-3 1-4-16,0 1-11 15,-8 8-1-15,0 2-4 16,-7 11 3-16,2 3 0 16,-3 4 11-16,2 2 5 15,-1 1-10-15,4-4 198 16,-3 1-566-16,6-4 244 15</inkml:trace>
  <inkml:trace contextRef="#ctx0" brushRef="#br0" timeOffset="129067.6331">19380 8597 1021 0,'5'-10'284'0,"-6"8"67"16,-2 12-284-16,-1 6-38 15,-6 15-15-15,-2 7-5 16,-6 17 1-16,-2 4-6 16,-6 16 2-16,2 0-2 0,-6 16-1 15,4-9-1-15,-1 2 16 16,6-16 9-16,9-10 15 15,9-25 9-15,13-13 19 16,7-20-8-16,13-14-3 16,2-8-12-16,10-11-8 15,-4-2-17-15,3-3-3 16,-7 7-12-16,-1 0-4 16,-11 9-9-16,-6 7-59 15,-11 10-18-15,-10 12-32 16,-11 8-10-16,-8 14 5 15,-4 1 61-15,-4 8 21 16,5-5 44-16,3 1 26 16,8-10 9-16,8 0 0 15,10-9-5-15,10-4 18 16,4-1 218-16,8-2-640 16,-1-9 311-16</inkml:trace>
  <inkml:trace contextRef="#ctx0" brushRef="#br0" timeOffset="134162.6249">21513 9179 1172 0,'19'-30'330'16,"-16"2"86"-16,-12 0-319 16,-5 5-36-16,-10-2-9 15,-9 5-24-15,-5 0-2 16,5 9-10-16,-5 6-3 15,10 8-3-15,0 14 1 16,8 9 6-16,5 10 13 16,5 2 1-16,8 6 4 15,6-4 4-15,5 0-3 16,1-5-10-16,2 1-1 0,-4-5-6 16,-4 1-3-16,-6-3-3 15,-7 3-1-15,-7-5-2 16,-6-2 0-16,-1-5 0 15,-5-7-3-15,6-8 1 16,-2-11-22-16,5-12-45 16,3-22-95-16,7-16-71 15,14-29-294-15,15-4 2 16</inkml:trace>
  <inkml:trace contextRef="#ctx0" brushRef="#br0" timeOffset="135060.6316">21677 8403 1101 0,'35'-25'323'0,"-23"18"83"16,-12 22-293-16,-14 24-9 16,-7 15-29-16,-9 22-4 15,-3 10-11-15,-2 15-10 16,6-9-25-16,1 12-1 16,8-15-7-16,8 3-7 15,8-24-11-15,8-7 4 16,9-21 0-16,7-17-1 15,2-21 0-15,8-16-4 16,-4-15 3-16,5-13-2 16,-3-5-2-16,-3 1-5 15,-9 12 3-15,-3 12-3 16,-9 17 2-16,-7 17 7 0,-7 12-1 16,-4 13 3-16,-1 3 0 15,-2 7-7-15,4-6 0 16,5-1-14-16,8-10-18 15,9-7-44-15,11-8-10 16,11-11-27-16,6-9 5 0,14-9 5 16,1-5 27-16,9-7 10 15,-7 1 28-15,-2-10 8 16,-12 3 8-16,-8-4 28 16,-14 4 10-16,-9-1 39 15,-9 10 10-15,-12 3 30 16,-4 11 6-16,-12 9 11 15,-3 8-31-15,-9 11 8 16,3 7-14-16,-2 9 3 16,7 0-12-16,4 9 5 15,11-5-7-15,6 3-3 16,10-10-20-16,9-4-1 16,8-12-10-16,17-11-9 15,5-9-10-15,11-11 3 16,-4-9-6-16,4-10-2 0,-15 1 1 15,-4-5-3-15,-13 1-6 16,-6 0-5-16,-10 7-8 16,-8 2-25-16,-6 14-7 15,-3 12-3-15,0 14-7 16,-3 15-23-16,4 6 12 16,6 5-8-16,9-4 1 15,11-8 9-15,10-14 26 16,11-9 9-16,2-10 19 15,8-12 3-15,-4-2 6 0,0-5 6 16,-8 4 8-16,-1-4 14 16,-12 6 11-16,-2 1 10 15,-6 6 0-15,-5 2 9 16,-6 9-16-16,-8 10-1 16,-5 8-1-16,-5 15 12 15,-2 6-10-15,-3 12 7 16,6-7-3-16,5 2-6 15,9-13-15-15,13-5-3 16,10-14-9-16,9-9 0 16,6-10-8-16,7-9 3 15,-1-6 1-15,4-8-51 16,-6 0-41-16,-1-8-398 16,-8-2 67-16</inkml:trace>
  <inkml:trace contextRef="#ctx0" brushRef="#br0" timeOffset="135327.1381">22903 8505 809 0,'-14'1'257'0,"2"5"55"0,-2 4-182 15,5 3-40-15,-2 11 10 16,-1 4-6-16,-5 13 15 15,2 4-24-15,-4 17 2 16,-3 2-13-16,-5 13-4 16,3-7-23-16,-1 14-13 15,4-10-13-15,4-1-10 16,6-16-18-16,7-1-55 16,0-23 218-16,9-2-624 15,1-10 229-15</inkml:trace>
  <inkml:trace contextRef="#ctx0" brushRef="#br0" timeOffset="136060.1558">23114 9188 949 0,'3'-38'416'0,"-5"5"21"15,-2-1-211-15,-3 10-97 16,-7 8-5-16,-6 11-46 16,-6 12-12-16,-3 11-16 15,-9 17-10-15,1 10-19 16,-4 12-5-16,6-1 4 15,7 1 4-15,17-16-6 16,13-12-4-16,19-20-4 16,17-18-5-16,8-14-2 15,13-21-2-15,-3-9-2 0,10-18 1 16,-9-1 2-16,5-16-1 16,-8 8-2-16,-2-1 1 15,-13 18 1-15,-9 10 5 16,-17 24-3-16,-17 21 0 15,-13 23-2-15,-19 29 14 16,-6 18 3-16,-10 23 18 16,2 4 2-16,2 11 5 15,12-14-17-15,11 0-4 16,14-19-39-16,10-6-104 16,11-19-452-16,9-12 93 15</inkml:trace>
  <inkml:trace contextRef="#ctx0" brushRef="#br0" timeOffset="137560.1457">3036 10860 1131 0,'8'-6'404'15,"-5"-5"99"-15,-1-2-311 16,-7-1 15-16,-4 2-38 16,-13-1-13-16,-6 6-51 15,-10 3-4-15,-1 7-29 16,-11 9 6-16,5 10-29 0,-5 19-6 15,6 6-12-15,1 16-9 16,13-2-24-16,13 1 3 16,17-16-3-16,17-14-3 15,15-20-5-15,21-16-2 16,4-14 2-16,11-19 3 16,-7-6 5-16,0-11-2 15,-15 1 2-15,-6 2 2 16,-16 17 5-16,-12 10-10 15,-12 20 11-15,-12 18 0 16,-10 13-7-16,-7 17-4 16,0 6 9-16,-1 10-12 15,8-7-15-15,6-5-44 16,8-14-26-16,12-10-102 16,6-18-43-16,13-16 435 15,2-12-773-15,11-21 392 0</inkml:trace>
  <inkml:trace contextRef="#ctx0" brushRef="#br0" timeOffset="137828.7814">3524 10259 576 0,'14'-42'620'16,"0"14"-102"-16,-13 18-4 0,-5 14-293 15,-7 16-71-15,-9 26-45 16,-6 10-66-16,-8 29-11 15,0 5-17-15,-6 18 0 16,3-7-6-16,-2 16-2 16,7-17-3-16,2 0-5 15,12-26-1-15,11-13-45 16,13-30-46-16,16-24-71 16,9-29-22-16,15-27-53 15,3-19-268-15,12-31 109 16</inkml:trace>
  <inkml:trace contextRef="#ctx0" brushRef="#br0" timeOffset="137993.1092">3770 10297 1087 0,'23'-36'509'0,"-22"21"18"15,-17 31-293-15,-18 27-38 16,-8 19-94-16,-12 23-54 16,4 3-26-16,-3 8-5 15,17-9-11-15,1 2-2 16,13-16-54-16,5 5-117 0,14-15-43 15,8-4-342-15,10-15-14 16</inkml:trace>
  <inkml:trace contextRef="#ctx0" brushRef="#br0" timeOffset="138293.2653">3804 10848 1142 0,'2'-16'444'15,"-14"8"37"-15,-6 9-284 16,-5 9-82-16,-12 9-23 15,2 9-37-15,-9 12 7 16,7 6-6-16,-1 11 6 16,7-4-13-16,6 3 4 15,14-9-11-15,10-8-3 16,12-17-15-16,17-14-5 16,7-13-12-16,16-16-2 15,-2-7-5-15,6-16 3 16,-11 1-1-16,-7-9-2 15,-13 5-4-15,-16-3-1 16,-15 13-15-16,-12 5-42 0,-11 16-34 16,-14 16-72-16,-1 17-30 15,-2 17-41-15,9 6-141 16,13 13-111-16,14-10 9 16</inkml:trace>
  <inkml:trace contextRef="#ctx0" brushRef="#br0" timeOffset="138759.8645">4124 10875 1057 0,'17'-25'438'0,"-6"0"44"15,-8 12-284-15,-6 6-22 16,-6 8-80-16,-5 10-32 16,-4 10-35-16,-3 10-17 15,0 5-11-15,5 5-3 16,3-4 2-16,7-1-3 15,9-9 1-15,8-4-1 16,3-11 5-16,11-7-2 16,2-7 4-16,9-11-2 15,-2-5 1-15,8-15-4 16,-7 1 2-16,2-7 0 16,-8 4 0-16,-4 4 2 15,-10 11 1-15,-5 7-3 0,-8 11-1 16,-7 13 3-1,-5 4-3-15,-3 10 2 0,3 5 0 16,-2 8 0-16,0-3-5 16,5 10 5-16,2-7-5 15,3 2 4-15,6-6-3 16,13-6 5-16,4-15-6 16,18-13 6-16,4-13 9 15,14-18 15-15,0-9 0 16,8-11 3-16,-12 5 2 0,0-3 6 15,-14 13-85-15,-11 4-494 16,-16 13 155-16</inkml:trace>
  <inkml:trace contextRef="#ctx0" brushRef="#br0" timeOffset="139247.99">5607 10783 1229 0,'-4'-20'369'0,"-4"18"78"16,-2 17-358-16,-7 21-7 16,-5 11-41-16,-5 22-10 15,2 4-11-15,-1 7-2 16,9-14-10-16,7-3-6 15,6-19-7-15,7-10-81 16,6-17-29-16,6-14 142 16,1-14-493-16,2-20 186 15</inkml:trace>
  <inkml:trace contextRef="#ctx0" brushRef="#br0" timeOffset="139944.9521">5611 10957 872 0,'1'1'393'16,"-1"5"25"-16,0 3-206 15,3 7-32-15,3 0-47 0,6 0 1 16,6-3-27-16,12-6-2 16,2-8-29-16,12-12-12 15,1-9-21-15,6-10-7 16,-4-4-22-16,1-5-5 16,-11 3-5-16,-8 2-4 15,-13 9-1-15,-13 2 3 16,-12 10-1-16,-14 6-3 15,-6 7 4-15,-12 12-3 16,0 11 0-16,-2 16 2 16,6 6-3-16,2 16-1 15,12-1 4-15,8 5 1 16,12-10-4-16,12-1 6 16,8-16-2-16,13-7 1 15,5-15-4-15,8-11 5 16,0-11-7-16,8-10 6 15,-5-11-4-15,7-12 3 16,-9-1 1-16,-2-10 3 0,-7 5-5 16,-4 0 2-16,-14 13 1 15,-2 5-1-15,-4 15 0 16,-8 7 0-16,-4 11-1 16,-5 14-5-16,-2 6 2 15,-4 13 1-15,-1 0-2 16,-1 8 3-16,6-8 0 15,3-2 0-15,7-12 0 16,4-3-1-16,6-12 0 0,3-6 3 16,3-12-6-16,10-9 1 15,1-11 2-15,8-9-4 16,0-2-1-16,4-6 3 16,-3 6-1-16,-2 4-2 15,-9 9 3-15,-4 8-1 16,-11 16-3-16,-7 11 1 15,-9 12 1-15,-11 17 0 16,-4 8-5-16,-7 15-1 16,1-5-21-16,3 2-66 15,9-10-32-15,7-4-50 16,8-17-30-16,9-5-313 16,2-12 63-16,7-8-112 15</inkml:trace>
  <inkml:trace contextRef="#ctx0" brushRef="#br0" timeOffset="140279.2457">6762 11043 440 0,'20'-7'444'15,"1"-1"-75"-15,0 0 2 16,3 0-175-16,2-1-35 16,1-4 7-16,1-1-35 0,3-5-9 15,-2-3-56-15,-1-2-12 16,-6 4-29-16,-5-2-14 15,-10 7-9-15,-12 1 5 16,-11 5-5-16,-9 3 1 16,-5 5-3-16,-12 11 1 15,2 7-5-15,-4 16 3 16,4 8-1-16,-1 15 0 16,10 1 2-16,4 8 2 15,8-9-2-15,11-3-6 16,8-15 11-16,10-6-6 15,9-16-2-15,12-9 1 16,1-13 2-16,10-11-3 16,-1-4-1-16,3-10 27 15,-7 1-94-15,2-7-180 16,-9 1-273-16,-7-3-61 16</inkml:trace>
  <inkml:trace contextRef="#ctx0" brushRef="#br0" timeOffset="141244.5087">7384 10808 1283 0,'-2'-1'447'0,"-6"6"34"15,0 6-359-15,-4 13-47 16,-1 9-63-16,-3 10-13 16,1 5 6-16,2 6-3 0,2-8 2 15,7-1-5-15,5-13 5 16,6-5-10-16,6-13 5 16,7-10-1-16,1-8 0 15,7-14-7-15,-5-5 8 16,6-13-4-16,-4 1 4 15,2-7-2-15,-7 5 5 16,3 4-1-16,-8 11 2 0,-4 6-3 16,-4 11 2-16,-7 13-2 15,-4 8 2-15,-4 11-1 16,-1 5 2-16,2 5-3 16,3-2 3-16,8-3-2 15,4-7-1-15,9-3-3 16,5-9-1-16,9-6-2 15,6-6-3-15,13-8-3 16,2-7 6-16,9-13 2 16,1-2 3-16,10-14 21 15,-9 1 15-15,3-3 11 16,-13 8 5-16,-7 2-4 16,-20 12-11-16,-10 8-5 15,-16 8-8-15,-10 11 3 16,-15 6-1-16,-18 10-1 15,-5 6-9-15,-9 13 1 0,2 3 0 16,-3 8 5-16,16-3-3 16,5 0-1-16,14-9-8 15,11-7-8-15,14-10-1 16,12-9-6-16,8-8 1 16,8-16-4-16,2-5 8 15,9-11-1-15,-7-3 3 16,5-10 0-16,-4 4 5 0,0-5-6 15,-11 8 2-15,-2 4-1 16,-11 13-2-16,1 14 3 16,-12 15-1-16,-5 15-5 15,-4 13 3-15,0 8-5 16,1-2 1-16,7 3-12 16,6-11 6-16,7-6-81 15,4-12-33-15,8-14-47 16,3-12-11-16,6-21-62 15,1-10-146-15,6-22-45 16,-7-6-60-16</inkml:trace>
  <inkml:trace contextRef="#ctx0" brushRef="#br0" timeOffset="141713.5946">8616 10469 870 0,'40'-78'510'16,"-17"29"13"-16,-8 19-145 0,-14 27-153 15,-11 21-17-15,-9 17-125 16,-13 30-28-16,-8 11-33 15,-11 26-10-15,2 1-10 16,-3 13 6-16,10-13-8 16,12-2-1-16,17-23-4 15,10-10-11-15,10-28-8 16,9-14-31-16,4-17-7 16,5-19-36-16,-1-13 1 0,10-18-21 15,-3-12 30-15,5-21-12 16,-4 5 40-16,1-5 11 15,-7 15 28-15,-4 13 12 16,-11 24 16-16,-7 16 31 16,-9 18 7-16,-5 12 11 15,-2 7-3-15,-2 12 1 16,0 2-30-16,-1 9-6 16,5 1-12-16,-3 11-3 15,5-6 1-15,5 2-4 16,2-12 0-16,2-6 2 15,3-21-2-15,-1-11 8 16,-3-15 13-16,-4-11 29 16,-5-7 16-16,-8-4 14 15,-3 0-8-15,-6-1-7 16,0 7-29-16,1 1-19 16,5 6-12-16,3 1-14 0,9 7-2 15,6 3-43-15,5-3-69 16,9 0 254-16,6-6-686 15,2-16 247-15</inkml:trace>
  <inkml:trace contextRef="#ctx0" brushRef="#br0" timeOffset="142126.1442">9159 10167 1167 0,'10'-39'442'15,"-4"24"66"-15,-6 14-309 16,-1 17-36-16,-7 21-38 0,-5 12-79 16,-5 21-6-16,-6 8-18 15,-11 27-7-15,-1-5-6 16,-14 22-1-16,1-2-7 16,-9 7-1-16,9-20 2 15,-3-4-2-15,16-27-6 16,6-15 7-16,16-25-30 15,11-17-89-15,11-16-38 16,10-21-389-16,10-7 28 0</inkml:trace>
  <inkml:trace contextRef="#ctx0" brushRef="#br0" timeOffset="142493.037">9007 11138 1136 0,'3'4'338'0,"7"-5"88"15,9-2-303-15,6-10 32 16,2-2-12-16,3-9 27 16,-2-4-10-16,2-7-10 0,-3 1-50 15,-2 0-21-15,-7 6-44 16,-10 3-9-1,-6 10-11-15,-11 5-3 0,-10 11-4 16,-12 13 2-16,-3 7-4 16,-11 15-3-16,0 4-3 15,-1 11 4-15,10-4 6 16,4 10-1-16,17-11-1 16,12 0-1-16,15-13-3 15,17-2-12-15,9-16-7 16,18-11-30-16,6-13-106 0,15-14-477 15,-8-24 101-15</inkml:trace>
  <inkml:trace contextRef="#ctx0" brushRef="#br0" timeOffset="148304.6347">13055 10461 1115 0,'7'-40'325'16,"-6"14"48"-16,-4 26-329 16,-5 18-242-16,-4 12-186 15,1 17-33-15</inkml:trace>
  <inkml:trace contextRef="#ctx0" brushRef="#br0" timeOffset="164188.9453">9649 10913 793 0,'-19'-6'351'15,"2"2"-2"1,-4 0-159-16,4 3-115 0,-4 1-14 15,3 1-20-15,-1 2 13 16,7-2-11-16,0 0 18 16,7 2-5-16,5 8 3 15,6 6-13-15,5 14-5 16,6 6-20-16,4 13-4 16,-2-3-7-16,-1 0-1 15,-3-10 2-15,-6-4 10 16,-7-12 1-16,-4-6 18 15,-6-7-5-15,-10-3 2 16,-5-5-12-16,-7 1-5 16,-1-1-15-16,-1 0 5 0,4 1-8 15,6 1-6-15,9 1-72 16,3 6-423-16,5 0 108 16</inkml:trace>
  <inkml:trace contextRef="#ctx0" brushRef="#br0" timeOffset="168404.8907">10754 10439 1209 0,'7'-47'269'16,"-2"22"113"-16,-6 26-355 15,-10 28 1-15,-5 18-7 16,-5 23 7-16,-5 6-4 0,-3 18-2 15,5-8-12-15,-3 12 4 16,4-9-9-16,4 9-18 16,4-17-23-16,1-1-44 15,0-22-331-15,0-17 73 16</inkml:trace>
  <inkml:trace contextRef="#ctx0" brushRef="#br0" timeOffset="168839.6429">10536 10892 951 0,'-11'4'327'0,"-6"18"70"16,0 11-258-16,4 10 4 15,6-4-44-15,8-2-1 16,12-11-37-16,13-7-11 16,7-16-29-16,14-11-6 15,1-7-14-15,8-11 6 16,-2-2-4-16,3-4 3 15,-10 2 1-15,-5 2 4 16,-14 6-7-16,-13 5-1 16,-18 8 5-16,-14 8-5 0,-11 5 5 15,-11 11 0-15,-1 9 1 16,-5 13-5-16,7 6 1 16,1 10-5-16,12-5-1 15,7 3 1-15,14-11 0 0,16-7 1 16,13-17 3-1,14-13 0-15,9-11 0 0,14-14 0 16,-4-5 0-16,2-6-1 16,-15 2 0-16,-10-7 3 15,-22 8-1-15,-11-2 2 16,-19 7-4-16,-18 7 0 16,-11 13-5-16,-16 9-1 15,1 11-16-15,1 16-56 16,15 8-413-16,15 11 106 15</inkml:trace>
  <inkml:trace contextRef="#ctx0" brushRef="#br0" timeOffset="169354.9825">11781 11023 485 0,'-4'-18'466'0,"-3"18"-120"15,-7 19 1-15,-4 20-273 16,-2 10-34-16,-4 16-14 0,0 1-11 16,-2 8 1-16,7-9-11 15,3 7 1-15,4-13-3 16,3 0 4-16,7-11-31 15,-3-8-343-15,3-17 105 16</inkml:trace>
  <inkml:trace contextRef="#ctx0" brushRef="#br0" timeOffset="169638.2804">11725 11091 810 0,'14'-44'369'16,"-5"18"12"-16,3 10-179 15,-1 11-93-15,2 6-20 16,-3 7-38-16,2 6 1 16,-4 1-14-16,1 3-2 15,-4 0-14-15,-2 8-6 16,-3-2-10-16,-7 8 4 16,-4 2-4-16,-8 8 5 15,-3-4-1-15,-7 3-1 16,2-8-3-16,-1 0-3 15,5-15-5-15,6-5 1 16,10-10-48-16,10-12-66 0,10-11 488 16,10-14-818-16,9-9 369 15</inkml:trace>
  <inkml:trace contextRef="#ctx0" brushRef="#br0" timeOffset="169811.7347">12131 10938 546 0,'30'-16'352'16,"-11"9"-33"-16,-11 13-77 0,-9 14-141 15,-7 7-40-15,-7 16-10 16,-1 2-30-16,-5 9-6 16,5-7-11-16,-2 4 4 15,5-13-8-15,4 0 1 16,5-15-20-16,7-3-36 16,2-13-260-16,2-9-29 15,5-10-109-15</inkml:trace>
  <inkml:trace contextRef="#ctx0" brushRef="#br0" timeOffset="170237.9135">12297 11027 706 0,'16'-3'348'0,"1"3"1"16,2 2-176-16,3 0-25 16,1 1-55-16,7-2-26 15,-3 0-15-15,4-3-13 16,-3 2-17-16,0-2-9 0,-10 2-8 15,2 0-3 1,-9 0-3-16,-6 0 5 0,-5 2-2 16,-8 0 6-16,-7 0-2 15,-6 7 3-15,0 4-3 16,-4 10 2-16,2 6-1 0,-1 9 2 16,5 0-3-16,7 1 0 15,7-8-4-15,13-4 1 16,7-13 3-16,16-8 2 15,3-10 0-15,5-12 1 16,-3-7-7-16,0-11 5 16,-10-2-9-16,-4-6 9 15,-12 4 0-15,-8-1 7 16,-7 10-9-16,-11 8 10 16,-6 13-11-16,-7 19-7 15,0 10-19-15,-3 19-25 16,5 3-26-16,1 8-364 15,8-5 93-15</inkml:trace>
  <inkml:trace contextRef="#ctx0" brushRef="#br0" timeOffset="170771.1187">12978 10941 744 0,'16'-33'392'0,"-12"13"-24"15,-4 5-135-15,-1 9-139 16,-5 9-22-16,-2 9-46 16,-3 11 8-16,0 5-20 0,-1 9 3 15,4 1-6-15,4 2 4 16,0-8-11-16,10-1 6 16,4-11-9-16,6-9 7 15,4-6-1-15,8-10 4 16,-1-6-6-16,6-5 6 15,-2-3-12-15,1-4 2 16,-4 4 3-16,-1-1 0 16,-5 4-2-16,-2 3 6 15,-7 8-9-15,-2 5 1 16,-5 5 0-16,-4 7 0 16,-2 5 1-16,0 7 4 15,-2 1-10-15,3 0 5 16,5-2 0-16,5-2-1 15,4-10 1-15,10-3 5 16,5-8-9-16,4-3 4 0,1-9-2 16,5-6 3-16,-4-1-1 15,-2-4 5-15,-4 1-6 16,-3 4 6-16,-10 6-8 16,-6 4 4-16,-8 11-6 15,-9 12 8-15,-6 9-5 16,-8 12 3-16,-3 5-5 15,-5 5 8-15,5-5-8 16,6-6-16-16,9-10-18 16,11-14 281-16,8-14-663 15,11-15 296-15</inkml:trace>
  <inkml:trace contextRef="#ctx0" brushRef="#br0" timeOffset="170921.2619">13930 10493 894 0,'-6'-12'207'0,"-7"7"78"15,2 9-264-15,3 9-110 16,0 7-196-16,5 5 32 16</inkml:trace>
  <inkml:trace contextRef="#ctx0" brushRef="#br0" timeOffset="171339.297">14228 10859 1000 0,'-2'7'355'15,"-10"0"55"-15,-5 0-265 16,-7 2-12-16,-6 1-41 16,-10 8 8-16,0 1-20 15,-6 10 2-15,3-1-24 0,1 10 1 16,8 0-22-16,4 5-5 15,12-3-18-15,11 2 5 16,11-11-19-16,14-9 2 16,12-12-1-16,15-23-1 15,4-15-4-15,17-21 8 16,1-11 2-16,11-23 0 16,-4 0-1-16,1-20 0 15,-15 6-2-15,-5-10-4 16,-17 17 0-16,-9 5 2 15,-12 26-1-15,-7 16 1 16,-10 30 0-16,-15 24 1 16,-7 22 0-16,-12 27-2 15,-4 13-1-15,-12 22 1 16,2-3-3-16,-4 17 5 16,10-14 1-16,6 6 7 0,16-15-24 15,15-6-94-15,10-22-44 16,8-6-379-16,3-21 10 15</inkml:trace>
  <inkml:trace contextRef="#ctx0" brushRef="#br0" timeOffset="171722.9881">14561 11029 903 0,'-9'26'335'16,"1"-5"52"-16,5 1-212 16,7-5-43-16,7-9-4 15,7-7-35-15,9-13-3 16,6-7-23-16,6-11-11 16,-3-1-19-16,-3-4-9 15,-10 8-9-15,-8-1-1 16,-13 8-1-16,-12 8 2 15,-10 6 0-15,-11 12-5 16,-4 9-8-16,-6 15 0 16,5 8-5-16,-2 12-1 15,10 0 11-15,1 4 2 0,13-8 3 16,13-8-2-16,15-16-4 16,21-13-2-16,13-13-6 15,27-17-42-15,-1-11-52 16,13-17-430-16,-11-3 83 15</inkml:trace>
  <inkml:trace contextRef="#ctx0" brushRef="#br0" timeOffset="172404.9364">15725 10623 676 0,'22'-108'382'0,"-5"18"-42"16,-13 41-143-16,-11 27-104 16,-12 30-63-16,-14 28-5 15,-5 18-3-15,-9 29 2 16,3 8-9-16,-2 21 17 16,10-11-10-16,10 3 9 15,10-26-4-15,13-10 14 16,15-27-11-16,14-17 3 15,11-19-14-15,23-23 2 16,6-11-13-16,12-15 0 16,-6-4-4-16,-2-2 3 15,-20 13-3-15,-11 8 2 16,-16 18-8-16,-11 14 10 16,-14 13 0-16,-9 15 4 15,-10 8-5-15,-12 12 11 16,-5 1-11-16,-17 3-1 0,0-8-6 15,-6 0 5-15,7-15-7 16,2-6 4-16,19-12-7 16,5-6-29-16,13-9-33 15,7-4-140-15,5 0-227 16,10 0 5-16</inkml:trace>
  <inkml:trace contextRef="#ctx0" brushRef="#br0" timeOffset="172787.4751">16298 10908 864 0,'34'-16'326'0,"-23"6"49"15,-15 9-217-15,-11 7-56 16,-6 4-20-16,-15 7-16 16,-3 5-20-16,-10 7 5 15,5 2-19-15,-5 11 11 16,12-3-15-16,5 1 8 15,13-8-10-15,10-4 3 16,13-18-18-16,14-10 4 16,10-11-8-16,15-12 1 15,3-8-6-15,10-10 6 16,-6 0-4-16,2-5-1 16,-14 7-7-16,-8 6 7 0,-18 16-4 15,-10 12 1-15,-12 16 1 16,-7 16 4-16,-8 10-9 15,-12 15 5-15,3 1-5 16,0 9 2-16,6-7 3 16,10-5-20-16,17-14-39 15,16-11-59-15,9-19 144 16,14-16-494-16,4-20 175 0</inkml:trace>
  <inkml:trace contextRef="#ctx0" brushRef="#br0" timeOffset="173005.6022">16870 10219 1029 0,'0'-24'265'0,"-12"31"86"15,-14 25-300-15,-16 26-5 16,-9 12-23-16,-14 25 1 16,6-2-9-16,-3 14-5 15,16-11-8-15,9 8 6 16,15-17-11-16,11-3-16 15,15-20-29-15,13-12-314 16,7-25 74-16</inkml:trace>
  <inkml:trace contextRef="#ctx0" brushRef="#br0" timeOffset="173739.326">16879 10873 527 0,'45'-50'391'16,"-7"7"-57"-16,-14 17-60 15,-11 10-154-15,-13 10-39 16,-9 13-1-16,-9 7-26 15,-10 11 6-15,-3 4-25 16,-7 8 14-16,2 2-18 0,-7 9 27 16,8-3-11-16,-3 7 19 15,11-7-19-15,4-2 17 16,13-13-27-16,10-6-2 16,12-11-22-16,15-11 6 15,3-9-18-15,10-14 3 16,-2-9-1-16,3-12 5 15,-8-4-10-15,1-7 4 16,-9 8-4-16,-4 2 2 16,-9 15-6-16,-8 11 5 15,-10 15-7-15,-9 12 10 16,-3 10-6-16,-7 7 7 16,2 7-6-16,0 9 9 15,4-3-6-15,0 7 2 16,7-5-3-16,5 1 5 15,7-10-9-15,7-7 7 0,6-10-10 16,8-8 6-16,-1-12-2 16,7-10 5-16,1-4-4 15,4-16 10-15,-1-6-6 16,6-7-1-16,-4-1 0 16,-1 1 1-16,-7 10-2 15,-2 9-3-15,-10 15 1 0,-10 9 2 16,-6 12 1-16,-6 11 3 15,-5 5-2 1,-3 8 5-16,2 0-3 0,1 4 0 16,3-7-8-16,3 1 12 15,6-7-8-15,6-5 4 16,4-4-7-16,5-4 7 16,5-6-6-16,9-7 6 15,0-7-3-15,8-9 4 16,-4-7-6-16,2-6 5 15,-8 2-5-15,1-1 1 16,-8 9 0-16,-2 7 5 16,-6 9-8-16,-6 10 5 15,-4 9 0-15,-9 10 2 16,-4 4-6-16,-3 9 8 16,1-3-6-16,1 4-18 15,7-7-36-15,5-4-57 0,6-8-48 16,4-9-326-16,4-7 52 15</inkml:trace>
  <inkml:trace contextRef="#ctx0" brushRef="#br0" timeOffset="174137.799">17661 11029 896 0,'53'-35'393'0,"-16"6"27"16,-5 0-206-16,-13 11-94 0,-7 5-22 15,-9 10-54-15,-12 5-9 16,-9 6-19-16,-11 13 5 15,-9 3-12-15,-12 12 4 16,1 3-12-16,-1 9 25 16,5-5 0-16,8 3 10 15,16-9-7-15,12-4 7 16,13-12-26-16,17-7-6 16,10-13-9-16,18-9 4 15,1-10-2-15,11-12 10 16,-5-3-9-16,4-9 8 15,-14 1-3-15,-1 0-1 16,-11 7 0-16,-3 3 4 16,-10 12-12-16,-5 7 3 15,-5 9 6-15,-8 7-4 16,-4 7-4-16,-6 7 13 0,-3 4-4 16,-3 8-4-16,2-2 6 15,-2 8 4-15,4-3-10 16,2 3 7-16,4-9-8 15,6 0 2-15,5-12-9 16,7-10-81-16,3-14-45 16,4-16-360-16,-1-10 19 15</inkml:trace>
  <inkml:trace contextRef="#ctx0" brushRef="#br0" timeOffset="174266.1274">18314 10394 995 0,'-4'-23'531'15,"-5"21"-50"-15,-3 17-188 16,0 10-217-16,0 16-35 16,4 4-76-16,5 11-78 15,2-1-371-15,10 11 53 16</inkml:trace>
  <inkml:trace contextRef="#ctx0" brushRef="#br0" timeOffset="175024.9638">18346 10912 758 0,'0'-2'434'0,"-4"0"-46"0,1 1-154 16,-4 8-108-16,-2 6-62 16,-5 12-7-16,-1 8-7 15,-7 11 4-15,4 1-32 16,2 7 26-16,4-9-15 16,7-3 4-16,13-14-12 15,12-14 4-15,9-14-26 16,12-15 5-16,4-9-13 15,5-9 4-15,-5 1-7 0,1-3-12 16,-9 10-7 0,-1 1 12-16,-10 10-4 0,1 1 5 15,-9 7 12-15,-1 2 7 16,-5 5-5-16,-6 6 3 16,-7 3-6-16,-4 8 5 15,-5 1-2-15,-4 6 0 16,2 0-5-16,3 3 8 15,3-5-7-15,6 2 5 16,7-6-1-16,6 0 6 16,1-3-4-16,8-1 2 15,2-6-8-15,7-4 3 16,-1-6-2-16,9-9 5 16,-2-4-8-16,4-6 9 15,-4 1 0-15,1-5-1 16,-6 6-4-16,-7-4 10 15,-11 4-7-15,-10 5 5 16,-9 10-2-16,-12 8 12 0,-4 7 13 16,-9 11 28-16,0 3 4 15,-5 5 12-15,6-5-10 16,3 2-15-16,11-9-27 16,5-3-10-16,12-5-10 15,3-4 1-15,6-4-5 0,5-5 5 16,2-2-2-16,9-5 0 15,-1 0-2-15,9-2 4 16,-4 3-3-16,6 7-1 16,-6 8 2-16,-1 15 3 15,-9 11-4-15,-6 19 4 16,-12 8-2-16,-8 17 0 16,-9-4-1-16,-13 11 3 15,-5-9-2-15,-17 8 19 16,-2-10 14-16,-14 5 25 15,0-14 14-15,-15-3 22 16,7-21-15-16,-11-17-13 16,10-20-26-16,0-25-20 15,21-23-63-15,0-33-590 16,13-28 172-16</inkml:trace>
  <inkml:trace contextRef="#ctx0" brushRef="#br0" timeOffset="175637.623">20242 10852 918 0,'-19'0'261'16,"-27"-4"104"-16,-5 1-256 16,-19-2 39-16,2 1-18 15,-4 0 2-15,19 2-39 16,5 2-5-16,19 4-43 15,7 4 1-15,9 5-24 16,5 13 13-16,6 3-13 0,7 10 7 16,3 2-11-16,3 8 5 15,1-5-18 1,-2 4 6-16,-5-10-9 0,-5-2 3 16,-6-10 2-16,-7 1 4 15,-3-10-5-15,-5 0 6 16,-1-5-5-16,-2-5-1 15,3-7 0-15,1-7-10 16,7-8-65-16,8-9 378 16,9-1-823-16,15-3 338 15</inkml:trace>
  <inkml:trace contextRef="#ctx0" brushRef="#br0" timeOffset="176089.1443">20211 11005 776 0,'48'3'442'15,"1"6"-36"-15,-7 1-157 16,5 6-102-16,-6-1-73 16,3-1-9-16,-10-6-22 15,-6-5-8-15,-11-5-22 16,-10-7 8-16,-10-2 0 16,-12-6 7-16,-7 1-3 15,-15-6 4-15,-3 2-13 16,-11 2-1-16,5 8-7 15,-4 9-5-15,10 11-7 0,2 16 8 16,13 7-10-16,3 10 5 16,10-2-2-16,10 4 14 15,11-11-7-15,13-8 5 16,9-13-1-16,18-9 8 16,5-14-8-16,16-5 2 15,0-7 0-15,2-8-4 16,-12-1-7-16,-2-4 7 15,-18 4-4-15,-6 4-2 16,-13 9 0-16,-4 11 3 16,-12 12-2-16,-9 16 2 15,-9 9-3-15,-8 16-2 16,-3 5 4-16,-2 7 0 16,4-5-14-16,6 2-71 15,9-16-44-15,7-7-375 16,10-15 31-16</inkml:trace>
  <inkml:trace contextRef="#ctx0" brushRef="#br0" timeOffset="176587.3538">20832 11212 488 0,'20'-8'499'0,"3"-3"-109"0,12-6 42 16,4-3-275-16,11-5 10 15,-2 1-40-15,10-5-8 16,-8 6-46-16,4 3-10 16,-13 8-48-16,-3 4-3 15,-14 9-13-15,-9 9 7 16,-11 4-13-16,-9 11 8 16,-6 4 0-16,-8 9 3 15,0-3-6-15,-1 4 8 16,6-9-4-16,5-4 2 15,7-9-8-15,11-7 6 16,7-10-3-16,10-7 3 16,7-6-9-16,12-5 10 15,0-2-461-15,10-6 462 0,-4-2-5 16,5-11 8-16,-7 1-10 16,0-4 465-16,-11 9-464 15,-1 5 3-15,-10 13-7 16,-5 12 11-16,-12 11-13 15,-8 11 10-15,-5 8-6 16,-8 11 13-16,-1 2-10 16,-4 5 8-16,1-5-5 15,-3 2 8-15,7-5-8 16,2-4 3-16,5-5-28 0,4-7-92 16,4-13-347-16,4-10-55 15,3-12-188-15</inkml:trace>
  <inkml:trace contextRef="#ctx0" brushRef="#br0" timeOffset="176695.9785">22027 10589 1421 0,'2'-29'338'0,"-2"14"118"16,-1 20-410-16,-1 12-49 15,1 13-58-15,0 13-390 16,3 3 100-16</inkml:trace>
  <inkml:trace contextRef="#ctx0" brushRef="#br0" timeOffset="176908.4381">22200 10967 900 0,'23'3'453'0,"-14"-8"5"16,-3-4-160-16,-5-1-128 16,-9 2-16-16,-10 5-63 15,-11 8-15-15,-5 7-40 16,-9 14-6-16,-1 6-20 15,-6 11 3-15,8-3-7 16,6 4 4-16,12-9-11 0,13 3 4 16,19-9 0-16,20 0-96 15,7-9-72-15,18 0-373 16,-2-6 4-16</inkml:trace>
  <inkml:trace contextRef="#ctx0" brushRef="#br0" timeOffset="177269.9576">22552 11086 552 0,'-6'13'489'16,"0"-1"-84"-16,7-5 13 15,7-1-245-15,11-8 7 16,6-10-46-16,11-10-7 0,1-2-40 15,2-8-20-15,-7 4-38 16,-3 0 1-16,-13 8-16 16,-11 4-4-16,-10 7 0 15,-17 7 8-15,-8 7-10 16,-14 11 0-16,-4 7-1 16,-13 13 1-16,3 4-9 15,-5 12 2-15,11-5 0 0,11 3 5 16,21-9-10-16,21-5-13 15,22-12-14-15,21-9-75 16,9-10-56-16,12-11-58 16,-6-5-23-16,7-12-280 15,-7-1 94-15</inkml:trace>
  <inkml:trace contextRef="#ctx0" brushRef="#br0" timeOffset="177570.1138">22978 11140 564 0,'66'-33'436'15,"-17"4"-46"-15,-6-1-37 16,-15 5-152-16,-10 0-4 15,-15 6-69-15,-10-1 0 16,-12 5-48-16,-11 2-12 16,-3 8-28-16,-9 5 4 15,3 8-23-15,-1 8 5 16,5 5-6-16,1 8-3 16,8 0-10-16,2 10 4 15,10-3-4-15,4 7 4 0,9-5-6 16,9 7-4-16,5-5-2 15,8 2 6-15,2-4-9 16,-4 0 9-16,-5-10-6 16,-11-5 31-16,-8-7-2 15,-10-6 9-15,-2-5-8 16,-5-5 14-16,1-6-35 16,0-5-29-16,1-6-104 0,-3-7-460 15,3 0 87-15</inkml:trace>
  <inkml:trace contextRef="#ctx0" brushRef="#br0" timeOffset="178786.7664">3105 12456 787 0,'-1'19'309'16,"-10"-11"29"-16,-7 6-153 15,-2-4-104-15,-11 0 25 16,-2-3-11-16,-14 1 2 16,-5 2-13-16,-7 7-7 15,7 4-22-15,-1 11-15 0,15 4-16 16,9 8-12-16,14-3-4 15,11 3-4-15,12-10-1 16,17-14-2-16,12-16 7 16,21-21-11-16,3-17 6 15,8-19-3-15,-10-3 4 16,-4-10-5-16,-19 9 7 16,-9 6-9-16,-13 18 5 15,-10 11 2-15,-10 22 7 0,-10 21-1 16,-7 13 7-16,-6 16-4 15,2 6-3-15,4 6-8 16,8-11 3-16,11-4 7 16,7-15-30-16,12-8-78 15,2-14 81-15,15-9-465 16,-1-12 91-16</inkml:trace>
  <inkml:trace contextRef="#ctx0" brushRef="#br0" timeOffset="179103.0774">3498 12418 903 0,'-7'-14'410'16,"-9"9"-3"-16,-14 6-178 15,-4 6-139-15,-15 5-19 0,2 3-27 16,-6 4-3-16,12 0-11 16,8 3-5-16,17-3-3 15,15 5-2-15,15 0-2 16,16 3-8-16,8 0-4 15,9 2-3-15,-2-2 0 16,0 0-4-16,-11-4 3 16,-7 0 0-16,-14-4 3 15,-10 0 1-15,-9-5 10 16,-10 0-3-16,-5-3 5 16,-11-1-3-16,1-5-1 0,-4-6-36 15,1-8-40-15,0-7-424 16,10-6 99-16</inkml:trace>
  <inkml:trace contextRef="#ctx0" brushRef="#br0" timeOffset="179771.1413">4427 12471 1141 0,'3'-38'349'16,"-9"19"77"-16,0 10-303 15,-3 13-44-15,-1 10-10 16,-4 8-33-16,-4 15 6 16,1 3-14-16,-4 9-4 15,3-3-2-15,5 1-7 16,7-11-8-16,11-6 2 15,7-14-5-15,8-11-3 16,5-12 4-16,5-14-5 16,-3-7 1-16,7-9-4 15,-7-3 6-15,3-3-2 16,-9 7-1-16,-1-1-2 16,-7 9 5-16,-4 6-6 15,-5 8 4-15,-2 10 7 16,-5 9 17-16,-3 13 3 15,-3 4 3-15,-3 10-5 0,0 3 1 16,0 7-19-16,4-4-1 16,6 7-8-16,7-7 6 15,6-2-7-15,7-14 5 16,12-8-6-16,4-15 5 16,12-14-8-16,2-10 9 15,2-12-8-15,-5-1 10 0,-1-4-4 16,-12 7 8-16,-4 3-9 15,-6 11 9-15,-3 6-92 16,-1 7-28-16,-6 7-403 16,0 3 40-16</inkml:trace>
  <inkml:trace contextRef="#ctx0" brushRef="#br0" timeOffset="180069.5723">5124 12593 880 0,'16'-1'362'16,"0"-3"37"-16,12-6-172 16,-1-6-90-16,6-9 1 15,-5 0-45-15,0-3-21 16,-9 4-33-16,-6 0-14 16,-8 9-11-16,-10 5 13 0,-11 8 9 15,-16 11-4-15,-6 7-1 16,-12 11-5-16,1 7-17 15,-3 13-7-15,9-1-2 16,3 11 1-16,12-5 1 16,10 1-4-16,14-12 6 15,12-4-1-15,13-16-3 16,15-16-23-16,5-16-28 16,20-21-67-16,2-14-33 0,7-20-360 15,-10-1 67-15</inkml:trace>
  <inkml:trace contextRef="#ctx0" brushRef="#br0" timeOffset="180273.6383">5596 12120 599 0,'27'-75'451'16,"-11"29"-65"-16,-10 21-33 15,-11 25-198-15,-14 23-25 16,-8 16-41-16,-11 24-19 16,0 5-36-16,-7 22-15 15,7-2-10-15,-4 12-5 16,11-16 3-16,7 5-3 15,13-25 0-15,11-14-27 16,13-23-43-16,15-20-32 16,6-22-25-16,10-24-34 0,5-13 7 15,13-22-245 1,0-3 84-16</inkml:trace>
  <inkml:trace contextRef="#ctx0" brushRef="#br0" timeOffset="180402.6075">5881 12121 1021 0,'7'-25'446'16,"-17"30"60"-16,-16 27-276 15,-20 31-29-15,-8 13-73 16,-14 20-58-16,10-6-47 0,4 10-12 16,21-23 2-16,7 2-80 15,23-18-459-15,3-15 135 16</inkml:trace>
  <inkml:trace contextRef="#ctx0" brushRef="#br0" timeOffset="261422.2893">1981 15344 1157 0,'-63'-5'386'15,"14"3"86"-15,12 0-260 0,20 2-64 16,20 5 13-16,18-1-23 16,28 5-8-16,13 1-37 15,31 6-1-15,4-2-31 16,24 6-19-16,-8-2-17 15,9 2-5-15,-17-5-12 16,5 3-3-16,-23-6-3 0,2-3-34 16,-21-3-49-16,-3-5-149 15,-20-5-55-15,-12 0-343 16,-19-1-19-16</inkml:trace>
  <inkml:trace contextRef="#ctx0" brushRef="#br0" timeOffset="261639.2077">2063 15717 1450 0,'-68'29'436'0,"4"2"128"16,32-8-396-16,17-2-17 16,21-9-34-16,23 2 29 15,18-3-49-15,28-1-18 16,10-2-24-16,27 0-13 0,-4-5-45 15,17-5-64-15,-13 0-48 16,12-1-150-16,-20-7-46 16,7 1-345-16,-26-2 14 15</inkml:trace>
  <inkml:trace contextRef="#ctx0" brushRef="#br0" timeOffset="262022.5877">3438 15045 1293 0,'-29'-10'483'16,"14"8"60"-16,6 9-291 16,15 8-124-16,11 8 1 15,9 4-44-15,14 7-9 16,4 0-22-16,11 4-15 15,2-2-19-15,3 5 0 16,-11-3-10-16,-6 15-1 16,-20 0-8-16,-20 15 2 15,-21 3-3-15,-25 15 4 16,-16-7-2-16,-17 10 20 16,1-11-3-16,-4-1 5 15,10-16-6-15,2-3-7 0,16-20-27 16,3-11-78-1,11-15-117-15,9-22-440 0,10-17 37 16</inkml:trace>
  <inkml:trace contextRef="#ctx0" brushRef="#br0" timeOffset="262922.7386">5111 15408 1142 0,'12'-271'276'0,"-10"243"127"16,-8 41-322-16,-4 32 27 15,-2 16-7-15,-4 27 14 16,2 4-30-16,0 20-16 0,3-11-35 16,-4 17-59-16,3-17-51 15,-3 1-50-15,0-26-34 16,-3-11-329-16,3-34 100 16</inkml:trace>
  <inkml:trace contextRef="#ctx0" brushRef="#br0" timeOffset="263109.8198">4717 14968 1266 0,'-7'-14'477'0,"15"3"84"16,7 11-336-16,14 3-11 16,8 1-68-16,19 6-25 15,6 1-53-15,21 0-27 16,3-2-33-16,13-2-16 15,-9-6-50-15,7-5-171 16,-18-7-397-16,-6-17 38 16</inkml:trace>
  <inkml:trace contextRef="#ctx0" brushRef="#br0" timeOffset="263472.463">5618 14775 1299 0,'-46'60'419'16,"9"17"79"-16,10-1-366 15,1 12-10-15,10-6-55 16,3 12-13-16,9-9-20 16,4 6-9-16,7-16-21 15,5-5-5-15,5-23-3 16,4-10 2-16,4-23-2 16,8-23 1-16,2-19 6 15,12-24-2-15,-3-8-3 0,5-7 3 16,-11 12 2-16,-3 9-5 15,-17 23 3-15,-5 17 1 16,-15 13-1-16,-9 23 1 16,-6 9 4-16,-7 17-3 15,-3 0 0-15,1 12 7 16,6-9-8-16,6 1-1 16,9-15-22-16,13-6-78 15,6-13-48-15,13-11-52 16,3-15-335-16,15-12 72 15</inkml:trace>
  <inkml:trace contextRef="#ctx0" brushRef="#br0" timeOffset="263791.8162">6139 15565 810 0,'-16'17'443'0,"-1"3"0"16,5 3-92-16,10-2-152 15,10-3 1-15,9-9-44 16,15-8-14-16,6-9-58 16,9-15-20-16,0-7-20 15,3-9-16-15,-10 1-15 0,-8-5-6 16,-14 12-3-16,-14 0-1 16,-13 10-2-16,-16 6-2 15,-9 12 7-15,-12 11-3 16,-3 15-1-16,-10 17 2 15,7 13 5-15,0 19 14 16,13-3 6-16,13 3-1 16,20-14-1-16,19-9-10 15,18-20-25-15,24-14-32 16,8-19-160-16,20-28-430 16,-2-18 68-16</inkml:trace>
  <inkml:trace contextRef="#ctx0" brushRef="#br0" timeOffset="264991.0789">7642 15221 715 0,'43'-41'413'0,"1"-11"-16"16,-14 6-126-16,-9 1-104 15,-13 7-34-15,-21 8 10 16,-13 11-23-16,-25 12-3 15,-11 11-27-15,-20 21-18 16,-1 13-34-16,-14 36-9 16,11 15-14-16,-7 32-5 15,20-2 2-15,7 17 13 16,20-28-1-16,20-6-2 16,28-33 1-16,23-15-2 15,18-30-12-15,21-17-3 16,1-17 1-16,10-17-3 15,-12-6-7-15,-4-17-2 16,-19 2-2-16,-4-16-1 16,-19 4 1-16,-5-4 8 15,-9 14 1-15,-6 8 6 0,-5 17 5 16,-2 13 5-16,4 13 3 16,6 7-2-16,6 5-4 15,15 3-4-15,8-2-10 16,16-4-13-16,2-7-42 15,14-4-139-15,-4-3-48 16,6-1-349-16,-13 4-30 16</inkml:trace>
  <inkml:trace contextRef="#ctx0" brushRef="#br0" timeOffset="266008.1984">7900 15582 1190 0,'-15'28'440'16,"7"-4"71"-16,10-4-277 16,13-11-60-16,16-10-8 15,7-11-69-15,12-12-10 16,-2-5-46-16,1-10-10 16,-14 3-24-16,-7-1-4 15,-15 9-2-15,-14 1-1 16,-14 11-5-16,-17 7 8 15,-9 12-3-15,-17 18-1 16,2 11 0-16,-5 20 3 16,10 3-2-16,7 10 1 15,16-7-1-15,14-5-4 0,14-12 8 16,11-6-7-16,12-13 1 16,16-11-2-16,5-11 6 15,17-10-7-15,4-11 5 16,10-16-3-16,-8-2-3 15,1-10-13-15,-14 0-23 0,-8-2-20 16,-16 13-2-16,-9 2-13 16,-13 14 5-16,-12 10-1 15,-6 9 13-15,-9 10 7 16,-1 10 13-16,-6 8 8 16,6 4 25-16,1 5 8 15,6 0 1-15,9 1 2 16,7-6 1-16,9-3 5 15,6-11-1-15,11-7 5 16,3-8 3-16,10-11 4 16,-2-4 0-16,10-5 0 15,-8-3-4-15,2-5-5 16,-9 3-6-16,-4 0-2 16,-10 8-2-16,-5 2-2 15,-8 9 1-15,-7 9 4 0,-4 8 0 16,-7 10 1-16,-1 2 0 15,-1 9 4-15,2 0 0 16,1 2 2-16,5-6-5 16,8-3 6-16,5-9-4 15,7-8-5-15,8-10-3 16,10-11 4-16,0-6-1 16,7-15 1-16,-1 0-1 15,3-9 3-15,-11 3 0 0,0 0-4 16,-10 13 3-16,-5 4-1 15,-10 12-2-15,-4 11-1 16,-7 11-1-16,-6 9-3 16,-5 9 1-16,-2 10 6 15,-1 1-6-15,0 8 5 16,6-5 1-16,5-3 1 16,8-9-8-16,10-6 7 15,4-13-3-15,9-9-2 16,4-7-2-16,9-12 4 15,0-8 3-15,6-15-5 16,-1-2 2-16,3-10 0 16,-9 6-1-16,-4 5-3 15,-9 17 3-15,-8 8 3 16,-12 15 2-16,-7 10 1 16,-6 9-4-16,-5 6 3 0,-1 4-7 15,-2 4 0-15,2 1-7 16,2 0-8-16,6-5-54 15,10-2-111-15,6-10 457 16,12-10-816-16,8-11 324 16</inkml:trace>
  <inkml:trace contextRef="#ctx0" brushRef="#br0" timeOffset="266655.5034">9710 15545 1148 0,'30'-27'411'0,"-6"1"49"16,-12 9-314-16,-9 5-18 15,-11 10-52-15,-12 10-12 16,-6 6-5-16,-11 19 6 16,-2 6-15-16,-9 14 7 15,7-3-9-15,1 7 2 16,12-13-10-16,8-5-8 16,16-16-12-16,12-8 1 15,10-14-8-15,13-13-2 16,4-11 2-16,8-12 2 15,-1-7-3-15,7-12-5 16,-9 3-2-16,-1-1 1 16,-12 11-2-16,-5 3-2 15,-14 17 5-15,-9 13-7 16,-8 15-2-16,-6 15 1 0,-8 9 3 16,-2 13-3-16,2 0 5 15,1 5 0-15,8-6-4 16,10-2 2-16,5-10-2 15,10-5 2-15,7-11-3 16,6-9 3-16,2-9 0 0,10-11-2 16,-5-8-2-16,5-9 4 15,-5-1-2-15,1-3 0 16,-7 3 3-16,-4 5 1 16,-7 7-3-16,0 5 3 15,-7 8-5-15,-7 8-2 16,-2 11-3-16,-7 10-2 15,-6 6 2-15,-5 13 6 16,2-1 2-16,0 6 2 16,6-9 4-16,8-2-2 15,9-16-3-15,13-8-1 16,6-16 1-16,12-10-4 16,4-10 2-16,10-16 4 15,-4-1 3-15,5-1 10 16,-10 8 7-16,-5 7 7 15,-14 17-2-15,-9 15 6 16,-12 13-14-16,-13 18-2 0,-5 8-18 16,-7 8-62-16,2-1-90 15,7 3-490-15,10-16 72 16</inkml:trace>
  <inkml:trace contextRef="#ctx0" brushRef="#br0" timeOffset="267238.9869">11074 15591 1037 0,'-5'15'401'16,"17"0"111"-16,9-5-248 16,19-10-3-16,6-13-45 0,15-14-36 15,-5-6-84-15,5-10-35 16,-16 3-47-16,-9 1-7 15,-21 9-1-15,-19 3-3 16,-22 15-5-16,-21 5 5 16,-13 11 3-16,-20 15-4 15,5 8 0-15,-8 15 3 16,15 6-3-16,0 12-6 16,22-4 2-16,9 4 5 15,19-11-4-15,19-3-2 16,20-15-5-16,22-10-27 15,10-12-38-15,23-18-188 16,-4-10-351-16,12-20 24 16</inkml:trace>
  <inkml:trace contextRef="#ctx0" brushRef="#br0" timeOffset="267438.159">11666 15317 1358 0,'-7'-5'533'16,"-5"18"47"-16,0 14-373 15,-1 21-31-15,3 10-91 16,7 13-21-16,6-5-26 16,11 8-12-16,7-13-21 0,5 1-30 15,1-12-39-15,0 1-159 16,-7-13 266-16,-10 1-655 16,-7-13 177-16</inkml:trace>
  <inkml:trace contextRef="#ctx0" brushRef="#br0" timeOffset="267721.6412">11477 15718 1049 0,'-15'-12'402'0,"8"5"76"15,8 5-266-15,11 1-11 16,9 0-42-16,16-7-30 16,6-6-44-16,21-11-20 15,3-6-46-15,14-11-8 16,-9 2-7-16,3-4-2 15,-17 10 1-15,-5 5-2 16,-19 15-2-16,-5 13 4 16,-14 13-2-16,-7 24 3 0,-8 13 0 15,-7 20 3-15,-4 6 1 16,-4 12-3-16,-2-6-8 16,2 5 0-16,2-15-25 15,0-2-93-15,6-17-55 16,2-12-62-16,-3-17-327 15,3-15 55-15</inkml:trace>
  <inkml:trace contextRef="#ctx0" brushRef="#br0" timeOffset="268005.6196">12001 15681 955 0,'4'-16'546'0,"9"-9"12"16,4-2-190-16,14-6-84 15,10 1-62-15,14-5-31 16,1 7-61-16,11 4-27 16,-7 13-51-16,-1 8-26 15,-15 11-22-15,-8 14-19 16,-18 6-10-16,-14 14-3 16,-16 2-8-16,-18 12-17 15,-9-6 1-15,-14 4-16 16,4-14-7-16,-9-3-15 15,10-20 3-15,7-6-62 16,17-12-22-16,7-9-58 16,20-10 96-16,14-9-412 0,8-2 168 15</inkml:trace>
  <inkml:trace contextRef="#ctx0" brushRef="#br0" timeOffset="268623.4347">12600 15501 831 0,'24'-2'497'0,"5"6"-19"15,-5 0-164-15,6-3-122 16,1 1-58-16,6-7-18 16,-2-3-41-16,2-7-2 15,-8 0-29-15,-3-9-16 16,-10 3-16-16,-10-1-1 16,-9 4-11-16,-14-3 3 15,-6 9-1-15,-15 5-2 16,-1 6-1-16,-6 13-3 15,5 7 7-15,-1 14 1 16,13 1-4-16,6 13 3 16,9-4 3-16,12 4-7 15,8-7 2-15,12-5-2 16,9-12 0-16,15-10 2 0,3-12 5 16,13-12 13-1,-3-9 5-15,5-14 5 0,-8-1 0 16,-1-7-5-16,-14 6-9 15,-3 3-6-15,-12 10-9 16,-9 8-2-16,-10 11-2 16,-7 13-4-16,-9 12-2 15,-7 13 3-15,-3 7-6 16,-2 7 5-16,5-7 5 16,8 0-2-16,9-12-7 0,12-7-7 15,6-12-11-15,9-15-3 16,4-10 4-16,9-14 7 15,1-5 14-15,7-13 9 16,-4 4 3-16,2-3 5 16,-9 9 3-16,1 2 16 15,-11 12 7-15,1 7 3 16,-11 10-2-16,-2 12 4 16,-10 7-10-16,-5 15-2 15,-5 3-3-15,-5 9-7 16,0-3-2-16,1 2-7 15,5-9-13-15,5-6-28 16,5-10-16-16,3-10-200 16,2-14-372-16,13-16 47 15</inkml:trace>
  <inkml:trace contextRef="#ctx0" brushRef="#br0" timeOffset="268758.1812">13642 14807 1478 0,'-1'-30'559'15,"-4"10"14"-15,1 19-408 16,0 18-114-16,2 12-158 0,6 12-134 16,0 6-332-1,9 21 6-15</inkml:trace>
  <inkml:trace contextRef="#ctx0" brushRef="#br0" timeOffset="269388.3972">13734 15451 1303 0,'4'15'479'15,"-1"-8"40"-15,9-5-297 16,5-6-88-16,12-6 3 16,1-7-23-16,9-6 19 15,-3-1-33-15,3-5-25 16,-8 2-38-16,-3 2-18 16,-12 4-19-16,-8 3-6 15,-12 5 3-15,-16 7 1 16,-5 6 2-16,-15 9 5 15,-3 11 0-15,-10 8-2 0,5 3 1 16,-1 11-2 0,12 1-5-16,7 7 2 0,16-2 1 15,11 2-8-15,13-9 1 16,11-4 1-16,7-13-2 16,14-12-2-16,1-13 5 15,6-13-1-15,-3-13 0 16,5-13 4-16,-7-3 3 15,1-7 10-15,-8 2 2 16,-3 6 2-16,-11 13-6 16,-5 7 0-16,-10 15-12 0,-8 14 0 15,-8 8-1-15,-10 14 4 16,-4 8-1-16,-2 9 4 16,2 0-2-16,5 3 5 15,10-13-8-15,9-2-3 16,11-14-2-16,9-8-2 15,7-12-2-15,9-8 9 16,2-7 0-16,10-12 8 16,-5-4 3-16,11-7-4 15,-4 0 8-15,6-1 10 16,-7 9-3-16,2 8 0 16,-12 14 2-16,-8 16-8 15,-14 12-10-15,-14 15-1 0,-15 8 2 16,-7 9-6-16,-4-5-10 15,4 4-74-15,10-13-31 16,7-8-193-16,8-15-366 16,11-19 39-16</inkml:trace>
  <inkml:trace contextRef="#ctx0" brushRef="#br0" timeOffset="269821.6866">14998 15427 1122 0,'22'-33'483'0,"-6"11"29"0,-2 6-250 16,-5 6-79-16,-5 8-20 16,-8 6-84-16,-6 9 4 15,-4 2-39-15,-2 3-11 16,2 0-19-16,1 1 0 16,4-4-7-16,2 0 4 15,6-3-1-15,6-3-3 16,1-2 4-16,7 0 3 15,3-2-4-15,4 2-1 16,-1 0-1-16,3-1 2 16,-3-2-6-16,-1-6 20 15,-5-2 11-15,-2-5 11 16,-6-3-2-16,-5-2 10 16,-9 1-17-16,-13 2-9 0,-10 5-8 15,-19 10 1-15,-4 7 4 16,-9 17 16-16,4 10-3 15,-4 15 7-15,16 2-6 16,6 8-6-16,16-10-19 16,17-2 1-16,20-14-11 15,19-4 1-15,12-14-11 16,26-11-26-16,6-16-14 0,25-13-62 16,1-13-123-16,32-26-495 15,-18-1 87-15</inkml:trace>
  <inkml:trace contextRef="#ctx0" brushRef="#br0" timeOffset="269975.5675">16365 15309 443 0,'-14'52'0'0</inkml:trace>
  <inkml:trace contextRef="#ctx0" brushRef="#br0" timeOffset="270068.0545">15866 15569 722 0,'-28'-11'414'15,"5"-2"-414"-15,3 4 34 16</inkml:trace>
  <inkml:trace contextRef="#ctx0" brushRef="#br0" timeOffset="270388.2689">15619 15599 617 0,'13'18'518'16,"2"-4"-62"-16,14-7 30 15,7-10-243-15,9-11 0 16,-4-5-56-16,-1-10-39 15,-13 0-80-15,-11-3-25 16,-18 6-32-16,-20 1 1 16,-15 9-1-16,-22 11 3 15,-8 17 1-15,-12 18 20 16,6 15 7-16,3 14 3 16,20-1 3-16,17 2-3 15,26-15-28-15,31-12-18 16,22-22-10-16,37-20-65 15,13-19-142-15,30-18-440 0,-16-7 47 16</inkml:trace>
  <inkml:trace contextRef="#ctx0" brushRef="#br0" timeOffset="271062.1095">16405 15476 961 0,'-24'-14'469'0,"8"10"-31"16,5 3-189-16,7 2-205 16,11 1-54-16,2 0 341 0,9 7-769 15,-1 4 352-15</inkml:trace>
  <inkml:trace contextRef="#ctx0" brushRef="#br0" timeOffset="271187.261">16376 15687 1432 0,'5'1'319'0,"-3"-2"120"16,8-2-430-16,13-8-453 16,4-3 128-16</inkml:trace>
  <inkml:trace contextRef="#ctx0" brushRef="#br0" timeOffset="271954.665">17464 15444 963 0,'-8'-14'302'16,"-5"1"101"-16,-2 4-261 16,-3 4 9-16,-3 4-24 15,-5 6 6-15,-1 3-31 16,-3 7-5-16,0 1-21 0,-7 14-1 15,4 2-22-15,-6 12-11 16,5 1-13-16,3 6-2 16,13-10-7-16,8-4-11 15,14-14-2-15,11-10-2 16,9-15 1-16,9-16-1 16,3-7 4-16,9-16-2 15,-3-4 1-15,1-8-5 16,-9 5 4-16,-3 3 1 15,-11 15-2-15,-11 12-3 16,-12 17 4-16,-9 16 2 16,-8 10 1-16,-4 13 1 15,0 4-5-15,2 5-5 16,9-6-7-16,10 1-81 16,6-11-76-16,16-9 276 15,6-12-682-15,13-19 243 0</inkml:trace>
  <inkml:trace contextRef="#ctx0" brushRef="#br0" timeOffset="272387.6625">18057 15390 1164 0,'10'-5'433'16,"-11"19"71"-16,-6 22-298 0,-4 11-58 15,-6 19-33-15,1 4-71 16,-4 15-20-16,4-3-23 15,0 10-52-15,5-9-63 16,-1-1-66-16,6-20 192 16,-1-17-537-16,6-24 223 15</inkml:trace>
  <inkml:trace contextRef="#ctx0" brushRef="#br0" timeOffset="272671.2209">17987 15501 1112 0,'10'-55'496'15,"0"12"71"-15,11-3-242 16,5 8-67-16,12-3-12 16,0 9-111-16,5 6-37 15,-1 16-44-15,1 10-24 16,-9 16-29-16,-4 13-13 16,-12 9-11-16,-13 11-48 15,-19 3-16-15,-11 8-21 16,-10-4 4-16,-16 1-3 15,-2-10 34-15,-2-3 18 16,8-15 24-16,6-8-33 0,21-13-11 16,17-9-51-16,16-8-17 15,17-10-54-15,10-4 474 16,19-8-736-16,4-1 401 16</inkml:trace>
  <inkml:trace contextRef="#ctx0" brushRef="#br0" timeOffset="273521.2616">18723 15359 936 0,'28'-15'326'0,"-17"6"85"16,-14 8-247 0,-16 8 16-16,-8 7-39 0,-20 8-7 15,-2 4-39-15,-13 13-9 16,4-1-29-16,-2 11-11 16,14-2-19-16,9 3-6 15,17-9-15-15,16-4-8 16,15-15 0-16,19-11 0 15,11-18-7-15,16-15-1 16,2-12 0-16,7-15 4 16,-11-3 0-16,0-11 8 15,-13 0 4-15,-4-5 6 16,-9 12 2-16,-4 4-1 16,-11 20 3-16,-8 12-1 15,-8 20-6-15,-12 21-3 16,-5 11 4-16,-8 19-12 0,-2 5 3 15,0 16-1-15,7-8 0 16,6 5-8-16,11-14-25 16,11-5-35-16,7-18-9 15,7-13-37-15,5-15 1 16,2-17 23-16,1-11 33 16,7-17 5-16,-4-4 39 15,3-10 3-15,-4 5 4 16,0 0 5-16,-6 13 8 15,-2 7-3-15,-7 16 3 0,0 7 1 16,-8 8-6-16,-1 7-4 16,-5 0 7-16,0 6-4 15,2 1 4-15,5 1-1 16,3-4-1-16,10-1 2 16,3-6 0-16,11-4 4 15,2-5 2-15,9-3 2 16,-5-3-5-16,4-1 7 15,-10-1-7-15,-3 0-1 16,-12 1 1-16,-8 3-1 16,-10 4-2-16,-16 6 5 15,-8 1 2-15,-17 5-4 16,-4 5 1-16,-9 10-1 16,5 3 0-16,0 9 2 0,13 5 2 15,6 3 6-15,13-6 0 16,9-1-4-16,12-11-1 15,14-9 5-15,8-14 0 16,13-12 0-16,4-12 2 16,7-14-3-16,-7-5 1 15,3-8 0-15,-7 0 6 16,-4-1-5-16,-13 11 1 16,-5 7-8-16,-13 18-1 0,-14 14-10 15,-11 14 2-15,-13 16-4 16,-1 9 5-1,-8 9-10-15,6-1-13 0,6 1-57 16,11-7-18-16,10-4-42 16,10-10-25-16,12-3-109 15,6-11-164-15,10-7 23 16</inkml:trace>
  <inkml:trace contextRef="#ctx0" brushRef="#br0" timeOffset="273937.1143">19686 15566 469 0,'63'-54'603'0,"7"-10"-67"15,-11 7 22-15,-1-4-227 16,-14 11-91-16,-5 3-55 0,-16 11-109 16,-7 6-39-16,-13 13-29 15,-10 9-10-15,-8 12 3 16,-16 17-8-16,-8 11 6 16,-13 18-8-16,-2 4 6 15,-8 17-8-15,9-6 6 16,6 7-3-16,18-15 3 15,13-7-12-15,21-21 5 16,20-18-15-16,10-21 5 16,21-24-1-16,2-15 10 15,19-21 4-15,-9-9 13 16,11-22 4-16,-9 0 11 0,5-15 16 16,-15 4 14-16,-1-4 10 15,-16 23 7-15,-14 15-2 16,-18 30-13-16,-18 26-11 15,-18 32-7-15,-19 32-18 16,-8 15-4-16,-12 25-28 16,5 3-34-16,-1 15-71 15,11-10-15-15,9 12-142 16,15-13-17-16,9 3-316 16,13-19 26-16</inkml:trace>
  <inkml:trace contextRef="#ctx0" brushRef="#br0" timeOffset="274254.2835">20298 15461 799 0,'45'-54'574'0,"-13"6"-34"16,-4-3-109-16,-11 9-202 15,-12 8-28-15,-12 12-115 16,-14 7-33-16,-8 14-21 16,-11 11-20-16,-3 12-9 15,-8 13-7-15,6 5-2 16,-1 14 3-16,12-2 5 0,6 4-2 15,15-8 4 1,14-3-2-16,16-17-2 0,21-13-3 16,8-16 8-16,15-17-10 15,-1-12 8-15,4-12-2 16,-14-1 7-16,-4-5-8 16,-17 7 7-16,-12-3-4 15,-18 11 1-15,-14 6-11 16,-14 10 1-16,-15 17-11 15,-2 15-25-15,-4 16-100 16,9 7-63-16,5 8-383 16,20-1 15-16</inkml:trace>
  <inkml:trace contextRef="#ctx0" brushRef="#br0" timeOffset="274453.6183">20817 15280 1253 0,'35'-34'373'0,"-12"14"74"16,-2 11-289-16,-5 13-89 16,-1 12 25-16,-3 11 5 15,-3 11 4-15,-4 5-27 16,-7 11-27-16,-5-1-32 16,-6 7-41-16,-3-4-37 0,-3 5-101 15,2-10-39-15,1 5-342 16,4-10 30-16</inkml:trace>
  <inkml:trace contextRef="#ctx0" brushRef="#br0" timeOffset="274624.9869">20687 15687 1357 0,'-5'-24'503'0,"6"3"69"15,9-2-355-15,17-7-11 16,5 0-81-16,16-8-10 15,4 3-45-15,16 0-38 16,-2 4-93-16,10-7-175 16,-6 6-411-16,4-16 26 15</inkml:trace>
  <inkml:trace contextRef="#ctx0" brushRef="#br0" timeOffset="275003.6535">21763 14437 1175 0,'-13'-16'647'16,"3"10"-42"-16,10-10-195 0,12-1-222 15,8 1-45-15,13-4-14 16,5 4-33-16,11 3-23 16,0 5-51-16,9 7-16 15,-6 12-8-15,-1 8-11 16,-12 7-6-16,-10 10-25 15,-22 4-23-15,-23 9-19 16,-15 0 8-16,-26 12 11 16,-9-4 30-16,-14 15 47 15,7-12 37-15,-3 2 29 16,18-11-2-16,15-3 2 16,22-18-28-16,16-1-21 15,19-8-25-15,15-3-16 16,8-5-8-16,9 2-88 15,1-1-27-15,4 1-188 16,-11-3-350-16,-4 9 32 16</inkml:trace>
  <inkml:trace contextRef="#ctx0" brushRef="#br0" timeOffset="275171.318">21727 15830 1694 0,'-31'0'605'0,"5"0"52"16,12-3-471-16,8 1-76 15,8 2-96-15,6 2-55 16,3-1-147-16,8 0-470 16,2-6 82-16</inkml:trace>
  <inkml:trace contextRef="#ctx0" brushRef="#br0" timeOffset="285057.9976">4343 17110 1244 0,'0'-51'380'0,"-3"12"105"15,3 24-341-15,-6 23 25 16,-3 20-43-16,-5 23-14 16,2 17-36-16,-4 20-37 15,6-1-43-15,3 9-28 16,6-13-57-16,4 0-100 16,3-23-37-16,-1-9-317 15,-4-22 14-15</inkml:trace>
  <inkml:trace contextRef="#ctx0" brushRef="#br0" timeOffset="285420.6128">4080 17196 970 0,'-16'-11'385'0,"7"-8"47"15,10-15-184-15,16-9-89 16,15-14 29-16,8-1-24 15,14-5-8-15,1 10-44 0,7 7-30 16,-8 16-45-16,2 19-17 16,-11 17-15-16,-2 27-1 15,-17 14-3-15,-8 27 2 16,-16 7 0-16,-14 17 1 16,-10-7 2-16,-14 13 2 15,-5-11-1-15,-12 7 1 16,4-14-4-16,-8-1-4 15,10-21 1-15,-4-8-8 16,13-23-20-16,1-16-69 16,11-18-44-16,6-17 42 15,16-12-497-15,5-12 161 16</inkml:trace>
  <inkml:trace contextRef="#ctx0" brushRef="#br0" timeOffset="286051.57">4747 17510 1425 0,'-16'16'374'16,"18"0"125"-16,6-3-408 16,8-9-21-16,5-9-17 15,3-14-9-15,0-3-20 16,4-11-1-16,-6-2-8 0,-8-1-5 15,-9 8-11-15,-10 5 8 16,-11 11-1-16,-11 12 2 16,-6 13-3-16,-5 16 6 15,1 5-8-15,-1 20 0 16,9 2 0-16,7 5 8 16,11-9 3-16,10-6 10 15,11-17 3-15,11-9 4 16,8-16 0-16,12-12-7 15,1-7-7-15,6-9-5 16,-8-8-4-16,1-3-2 16,-11-1-2-16,-5-6 0 15,-9 9 0-15,-6 2-2 16,-6 10 5-16,-7 8 0 16,-5 13 1-16,-4 12-2 15,-3 6 6-15,1 14-15 0,1 2 8 16,1 6-6-16,8-4 1 15,4 1-3-15,3-8 7 16,8-5-7-16,1-9 2 16,9-6 4-16,2-8-5 15,7-10-2-15,0-8 4 16,5-12-1-16,-5-4 0 16,2-9 0-16,-8 5-5 0,-2 2-3 15,-7 12 4-15,-5 6-9 16,-6 14-12-16,-6 9-32 15,-5 9-27-15,-1 8-69 16,-2 3-19-16,2 5-14 16,4-3 18-16,7-5-12 15,4-10 91-15,8-10-308 16,5-10 106-16</inkml:trace>
  <inkml:trace contextRef="#ctx0" brushRef="#br0" timeOffset="287288.3269">5366 17527 708 0,'23'-29'388'0,"-5"4"6"15,-4 10-158-15,-6 8-32 16,-7 9-55-16,-4 12-23 0,-3 7-38 16,-4 11-15-16,-3 3-38 15,2 7-13-15,0-7-7 16,8 0-3-16,4-11-2 16,7-5-2-16,3-9 0 15,7-5-1-15,0-7-1 16,5-9-1-16,-2-8 2 15,2-5-2-15,-2-3 0 16,0-1-3-16,-6 4 2 16,-2 3-2-16,-3 7-1 15,-6 5 2-15,-4 6 4 0,-1 7-1 16,-5 5 3-16,1 7-4 16,-2 1 2-16,2 2-6 15,3-1 1-15,2-2-3 16,4-4 3-16,6-2-4 15,1-4 2-15,5-11-3 16,4-3 5-16,5-11-5 16,-1-4-1-16,6-6-2 15,-4 3 2-15,-2 3-3 16,-9 10 7-16,-2 9-4 16,-10 12 3-16,-8 13 2 15,-6 5-3-15,-4 10 2 16,-1-1 2-16,1 1 0 15,7-9-7-15,5 0 0 16,10-12-49-16,8-4-49 0,4-7-20 16,11-9-24-16,1-8 0 15,8-2 44-15,-3-3 55 16,5-4 23-16,-7 1 36 16,0-1 14-16,-7 3 16 15,-2-2 29-15,-9 4 9 16,-3 3 13-16,-7 4 1 0,-6 1-4 15,-6 7-29-15,-7 4-11 16,-4 4-18-16,-9 9-13 16,-3 1-8-16,-2 5 3 15,5 1-1-15,3 2-5 16,9-5 1-16,7-1-2 16,10-6-5-16,2-5-2 15,8-7 1-15,7-5-2 16,2-7-1-16,5-6 1 15,-1-2-2-15,3-5 3 16,-6 1 4-16,-2-3-2 16,-3 7 4-16,-6 1-3 15,-5 9 3-15,-3 5-7 16,-6 10 5-16,-7 10-7 16,0 7 5-16,-2 9-7 15,0 1 3-15,3 4-6 16,5-4 4-16,3-2-4 0,7-9 5 15,8-5-1-15,4-9 1 16,10-11 1-16,3-7 7 16,6-12-3-16,-2-1 6 15,5-10 0-15,-8 2-4 16,0 1-2-16,-8 5 1 16,-7 4-3-16,-8 12 0 15,-7 8 4-15,-9 5-4 0,-7 11 1 16,-4 3 2-16,-4 8 0 15,2-1 1-15,-1 5 1 16,6-4-4-16,5 4-1 16,7-7 1-16,6-3-4 15,7-5 7-15,8-8-5 16,4-11 3-16,11-11-5 16,2-6 6-16,12-18-13 15,0-7 9-15,15-20-1 16,-5-8 19-16,18-25 53 15,-4-2 28-15,12-19 21 16,-10 10 13-16,-4 6 5 16,-20 25-53-16,-11 19-15 15,-24 30-20-15,-15 19-16 0,-12 22-18 16,-17 24-8-16,-11 10-7 16,-12 28-10-16,-3 10 2 15,-9 18-9-15,7-2 1 16,1 15 1-16,14-15 6 15,11-5-2-15,16-24 5 16,15-13-9-16,14-26-13 16,12-15-12-16,7-14-32 15,8-11-95-15,-2-4-51 16,-1-5-386-16,-4-1 27 16</inkml:trace>
  <inkml:trace contextRef="#ctx0" brushRef="#br0" timeOffset="287476.1939">6800 17740 909 0,'-6'12'500'0,"8"2"-43"16,5-5-205-16,7-3-119 15,4-3-120-15,9 3-454 0,-1-6 135 16</inkml:trace>
  <inkml:trace contextRef="#ctx0" brushRef="#br0" timeOffset="287822.6392">7177 17835 1141 0,'-15'14'420'16,"-6"13"35"-16,-4 16-276 15,3 1-116-15,1 9-485 16,6-5 131-16</inkml:trace>
  <inkml:trace contextRef="#ctx0" brushRef="#br0" timeOffset="290851.3154">7666 17741 992 0,'16'-13'311'0,"2"-17"95"15,4-15-284-15,14-26 0 16,1-7-23-16,7-22-32 15,-1 5-27-15,5-10 2 16,-9 21-20-16,-4 8-2 16,-11 26-11-16,-13 18 22 15,-12 25 5-15,-10 21 7 16,-9 21-3-16,-7 22 7 16,2 9-28-16,-1 17-11 0,5-7-9 15,4 7 2-15,10-14-4 16,4 4 3-16,9-17-1 15,7-5 5-15,6-16-7 16,9-13 7-16,3-18-5 16,7-15 4-16,4-12-4 15,2-21 5-15,-3-5-5 16,7-19 3-16,-5 2-5 16,1-11 4-16,-4 12 0 0,1-3 4 15,-9 18 7 1,-4 11-108-16,-11 16 152 0,-9 10-553 15,-10 17 123-15</inkml:trace>
  <inkml:trace contextRef="#ctx0" brushRef="#br0" timeOffset="291188.7082">8364 17554 971 0,'7'4'336'0,"4"-4"60"16,4-3-248-16,7-5-36 16,-1-5-32-16,8-8-11 0,-3-1-24 15,0-5-14-15,-6 1-23 16,-8 1-4-16,-8 8 2 16,-13 2 2-16,-12 8 2 15,-14 6 0-15,-2 6 3 16,-9 10 9-16,7 3 7 15,2 12 9-15,12 1 0 16,5 9-2-16,13-2-11 0,10 4-11 16,6-9-10-16,14-2-3 15,8-16-5-15,19-17-51 16,5-19-48-16,19-25-72 16,-2-15-173-16,8-24-137 15,-12-4-34-15</inkml:trace>
  <inkml:trace contextRef="#ctx0" brushRef="#br0" timeOffset="291351.1085">8977 16899 944 0,'10'-50'304'0,"-11"21"95"16,-11 31-246-16,-13 31-1 15,-4 20-20-15,-10 29 0 16,-1 5-44-16,-5 23-9 16,13-13-39-16,8 9-6 15,12-20-21-15,10 1-6 16,13-24-89-16,1-5-412 15,5-21 107-15</inkml:trace>
  <inkml:trace contextRef="#ctx0" brushRef="#br0" timeOffset="291818.971">8680 17492 916 0,'-16'-3'432'15,"6"1"6"-15,5 3-216 0,11 1-103 16,5 2-55-16,13-6-24 15,4-3-26-15,14-14-2 16,2-6-8-16,11-19-2 16,-5-4 1-16,6-13 1 15,-9-1-3-15,-1-10 0 16,-12 7 6-16,-5-2 0 16,-9 14 1-16,-10 8 27 15,-8 24 18-15,-9 22 25 16,-7 21 6-16,-12 28 9 15,-2 13-21-15,-2 20-12 16,6-2-33-16,2 13-2 16,10-15-15-16,8 2 3 15,7-15-12-15,10-10 1 16,7-19-2-16,6-11 5 16,4-18-9-16,5-18 6 15,-2-10-1-15,5-18-4 16,-3-3-4-16,0-6 0 0,-8 8-10 15,-4 5 5-15,-11 15 2 16,-9 7 4-16,-8 14 1 16,-7 13 8-16,-4 7-2 15,-3 11-15-15,3-2-15 16,2 2-98-16,8-7-35 16,9-5-288-16,5-8-95 15,10-7-78-15</inkml:trace>
  <inkml:trace contextRef="#ctx0" brushRef="#br0" timeOffset="292202.769">9546 17534 901 0,'30'-23'420'15,"-8"1"10"-15,0-5-198 16,-8 3-125-16,-3 0-33 16,-7 6-42-16,-8 1 2 15,-7 7 6-15,-8 8-3 16,-8 6 6-16,-9 14-8 15,0 6-18-15,-3 16-14 16,4 1 0-16,9 5-4 16,12-7 5-16,14-2-4 15,16-16 1-15,14-10-2 16,8-12 1-16,9-12 0 16,-3-7 5-16,3-9-4 15,-6-2 2-15,-2-6 6 0,-9 4-6 16,-3 0 1-16,-9 10 6 15,-4 4-5-15,-7 11 3 16,-5 12 4-16,-4 10 4 16,-5 13-7-16,-4 8 10 15,1 9-16-15,1-3 0 16,4 4-3-16,4-11-61 0,3-3-83 16,3-14-358-16,4-2 29 15</inkml:trace>
  <inkml:trace contextRef="#ctx0" brushRef="#br0" timeOffset="292307.5284">9830 17581 601 0,'4'-15'535'0,"2"0"-85"15,3 1-56-15,10-3-200 16,5 1-79-16,12-4-34 16,1 4-3-16,12-2-545 15,4 4 177-15</inkml:trace>
  <inkml:trace contextRef="#ctx0" brushRef="#br0" timeOffset="292920.2156">10459 16984 1063 0,'41'-98'327'16,"-10"13"56"-16,-16 36-293 16,-13 25 13-16,-16 25-26 15,-16 32 15-15,-7 21 5 16,-11 22-10-16,-1 7-43 15,-4 21-10-15,7-10-23 0,6 8-8 16,11-15-1-16,8 0-11 16,17-22-18-16,14-13-80 15,10-23-42-15,17-19-307 16,4-21-18-16,16-20-117 16</inkml:trace>
  <inkml:trace contextRef="#ctx0" brushRef="#br0" timeOffset="293967.5745">10638 17252 670 0,'14'-20'313'0,"-10"11"40"16,-8 13-162-16,-8 14-40 16,-2 5-48-16,-6 9-24 15,0 3-50-15,-2 3-9 16,0-4-14-16,-1 5 18 16,4-5 2-16,0 3 6 0,5-7 0 15,5 1-1 1,6-10-17-16,3-6-9 0,5-10-3 15,8-6-1-15,2-8 2 16,9-10-2-16,2-5 5 16,4-8-3-16,-2-3-1 15,2-7-1-15,-5 5 0 16,-8 2-1-16,-8 8 2 16,-11 9 0-16,-10 17 0 0,-10 14 1 15,-5 10 14-15,-2 13 20 16,2 2 5-16,3 5 9 15,11-7-5-15,6-1-17 16,9-11-20-16,9-4-4 16,5-12-9-16,7-7 6 15,3-7 1-15,5-5 1 16,-5-6-4-16,6-6 5 16,-5 0-5-16,-1-7 2 15,-5 0-1-15,1-2 0 16,-6 6-4-16,-1 1 6 15,-5 8-6-15,-5 8 3 16,-2 10 0-16,-4 9 1 16,-3 9 1-16,-2 8 3 15,1 3 2-15,-3 5-5 16,3-4 1-16,4 1 0 16,3-6-2-16,6-3-6 0,5-8 6 15,9-6-3-15,2-7 0 16,8-6 0-16,1-7 5 15,1-8-1-15,-4-3 0 16,0-6-2-16,-8-1 1 16,-1 2-2-16,-6 6 4 15,-5 4 2-15,-5 5-4 0,-5 11-1 16,-6 4 0 0,-4 10-1-16,-1 4-4 0,1 9 8 15,1-2 0-15,2 3-15 16,4-3-20-16,6 0-42 15,2-6-21-15,8-3-19 16,3-5 1-16,8-7-2 16,3-8 40-16,9-6 16 15,-2-3 19-15,9-7 17 16,-5 1 18-16,1-6 9 16,-7 4 16-16,-3-1 37 15,-11 6 10-15,-5 3 17 16,-10 6 8-16,-9 5 8 15,-7 5-33-15,-10 6 1 16,-3 1-6-16,-9 6-7 16,3 2-17-16,-3 7 5 15,6 0-16-15,5 7-7 16,10-3-7-16,11-2-6 0,9-10-6 16,14-8 2-16,10-14-4 15,17-15 1-15,2-12 0 16,12-16-1-16,-7-8 1 15,3-13 1-15,-13 3 1 16,-6-2 0-16,-15 9-1 0,-8 6 2 16,-9 19 5-16,-16 14 25 15,-7 23 8-15,-9 19 3 16,-3 16-5-16,-4 20 0 16,8 0-28-16,2 10-4 15,7-7-42-15,5 8-135 16,7-12-208-16,13-2-158 15,8-13-155-15</inkml:trace>
  <inkml:trace contextRef="#ctx0" brushRef="#br0" timeOffset="294285.1115">11894 17385 1121 0,'-6'-32'271'0,"-8"1"90"0,-2 9-325 16,-5 6-13-16,-1 11-10 15,-2 3 10-15,3 9 7 16,0 5 2-16,6 2 10 16,3 1 12-16,7 1-7 15,5 3 5-15,6-3 0 16,5 6 6-16,1 1-12 16,0 9 4-16,-2 1-6 15,-5 8 3-15,-5-3-17 16,-6 6 2-16,-4-11-11 0,-6-2-3 15,-1-10-13-15,0-5 4 16,3-6-10-16,-1-8 5 16,4-2 0-16,1-8-92 15,3-3-54-15,4-5-360 16,6-2 7-16</inkml:trace>
  <inkml:trace contextRef="#ctx0" brushRef="#br0" timeOffset="294449.571">12014 17565 573 0,'-7'32'568'0,"-9"3"-111"16,-10 9 11-16,0-2-321 16,0 7-25-16,6-10-79 15,2 0 103-15,8-9-626 16,-2-4 245-16</inkml:trace>
  <inkml:trace contextRef="#ctx0" brushRef="#br0" timeOffset="296483.6122">13268 17097 1164 0,'18'-33'313'15,"-15"-3"86"-15,-13 12-334 0,-19 2 31 16,-9 10-30-16,-19 5 17 16,-5 5-1-16,-12 8-1 15,8 1-31-15,-6 9 7 16,16 3-16-16,2 11 5 16,19 4-12-16,9 11 0 15,16-6-14-15,14 6 3 16,14-6-13-16,16 1 2 15,7-8-9-15,10 3 3 16,-5-6-9-16,-1 2 7 16,-14-2-6-16,-10 6 6 15,-18-2-2-15,-14 9 10 16,-12-4-8-16,-15 7 6 16,-4-8-1-16,-6-3-2 15,4-11-8-15,-1-9 2 16,13-13-35-16,10-11-129 15,16-12 435-15,16-13-818 0,12-5 290 16</inkml:trace>
  <inkml:trace contextRef="#ctx0" brushRef="#br0" timeOffset="297000.1001">13133 17351 991 0,'10'-8'355'0,"-7"9"56"0,-1 10-228 16,-6 8-60-16,0 10-14 15,-2 3-45-15,0 9-11 16,3-5-32-16,1 2 0 16,5-8-11-16,6-1 8 15,1-13-8-15,10-6 1 16,3-8-6-16,9-8 0 16,3-9-7-16,9-7 8 15,-3-1-4-15,1-6-5 16,-10 3 1-16,-1-2 10 15,-11 7-10-15,-6 6 3 16,-5 5 1-16,-2 9 4 16,-6 3-8-16,0 6 8 15,-2 3-2-15,1 7 0 16,2-2-6-16,4 7 3 16,1-5-2-16,4 1 4 15,3-5-4-15,6-6 3 16,2-8-3-16,9-11-2 15,5-2-2-15,10-9 7 0,0-1-6 16,7-3 8-16,-8 8-2 16,-1 1 0-16,-14 6-5 15,-4 3 7-15,-13 6-5 16,-9 5 20-16,-7 5 9 16,-6 8 13-16,-4 5 1 0,-8 9 1 15,2-1-23-15,-2 6-8 16,4-5-14-16,0-4-20 15,13-7-85-15,4-13-414 16,7-16 94-16</inkml:trace>
  <inkml:trace contextRef="#ctx0" brushRef="#br0" timeOffset="297134.6711">14099 16943 1227 0,'-11'-25'396'15,"-5"16"49"-15,-5 15-318 16,4 13-100-16,2 8-93 16,5 1 15-16,12 0-394 15,11-9 69-15</inkml:trace>
  <inkml:trace contextRef="#ctx0" brushRef="#br0" timeOffset="297316.8234">14526 16792 1043 0,'-19'33'342'0,"-12"13"72"16,-10 24-259-16,0 5-33 0,-4 15-11 15,8-7-49-15,0 14-10 16,11-12-38 0,6 4-10-16,9-16-75 0,5-5-348 15,7-22-46-15,-2-13-161 16</inkml:trace>
  <inkml:trace contextRef="#ctx0" brushRef="#br0" timeOffset="297683.6788">14167 17362 1083 0,'1'-21'441'16,"1"5"34"-16,11-1-244 15,7 5-99-15,11-1-20 16,4 1-55-16,13-1-11 15,0 2-22-15,9-2-13 16,-8 5-9-16,4-3 2 0,-10 6-5 16,-5 3-1-16,-14 3 2 15,-4 5-3-15,-12 6-8 16,-13 10 0-16,-9 4-7 16,-13 12-4-1,-7 1 3-15,-10 10 7 0,3-4 4 16,-3 7 12-16,9-8 4 15,8 1 4-15,10-12-2 16,11-3 2-16,12-15-7 0,12-5 0 16,7-12-2-16,15-4-2 15,-1-5-3-15,10-4-64 16,-4 0 371-16,4-3-820 16,-10 0 333-16</inkml:trace>
  <inkml:trace contextRef="#ctx0" brushRef="#br0" timeOffset="297895.7944">14535 17418 1181 0,'-35'13'408'0,"7"2"111"16,13 0-328-16,10 1-9 0,8-4-54 15,17 0-42 1,5-6-55-16,19-2-20 0,4-6-10 16,14-6-111-16,-3-4-65 15,10-5-375-15,-13-1-5 16</inkml:trace>
  <inkml:trace contextRef="#ctx0" brushRef="#br0" timeOffset="299650.0651">14879 17429 1187 0,'-10'14'355'0,"5"1"122"16,11-6-326-16,11-3-11 15,9-7-30-15,6-12-7 16,5-7-42-16,2-5-14 16,-7-3-11-16,-4 0-4 15,-12 6-21-15,-9 2-6 16,-13 9-3-16,-14 11-2 15,-10 8 1-15,-12 12-1 16,-1 10 4-16,-4 11-3 16,9 0 2-16,4 8 0 15,12-7-3-15,11 0-2 16,11-13 3-16,12-6 1 16,10-13-2-16,12-10 3 15,1-11-5-15,11-11 3 0,-2-7-5 16,3-7 1-16,-8 3 5 15,-3 0-1-15,-12 10-2 16,-5 6 5-16,-11 10-1 16,-8 9-6-16,-6 11 0 15,-6 12-2-15,-1 7-1 16,-5 8-3-16,3 0 0 16,0 1 3-16,10-11-2 0,6-7-5 15,7-13 6-15,9-11 2 16,6-10-2-16,5-9 2 15,-1-2 5-15,6-8-2 16,-2 1-3-16,1-3 10 16,0 3-9-16,6-7-93 15,-1 3-36-15,6-10-58 16,1 2-32-16,9-14 4 16,-4 4 100-16,8-12 56 15,-8 7 91-15,2-6 82 16,-13 8 46-16,-2 4 36 15,-14 12-14-15,-8 7-26 16,-7 14-57-16,-10 13-37 16,-8 12-46-16,-10 16 7 15,-5 13-4-15,-17 21 2 0,0 7-2 16,-10 20 1-16,5 0-13 16,3 8 2-16,15-16-6 15,10 0 1-15,16-22-2 16,12-9 2-16,10-21 1 15,14-13-3-15,5-16-1 16,14-15 2-16,0-11 0 16,6-10-3-16,-6 0 5 15,1-2 2-15,-13 7-1 0,-5 5-3 16,-14 11 5-16,-8 7-1 16,-14 11 0-16,-13 8 4 15,-8 7 4-15,-11 7 2 16,-4 5 5-16,-9 10 2 15,3 0 0-15,-2 8 7 16,10-5-4-16,7 3-2 16,17-12-8-16,12-4-3 15,12-11-10-15,17-5 1 16,3-13-2-16,10-10 3 16,-5-8 0-16,1-10-2 15,-9-2-1-15,-4-1 0 16,-8 7 0-16,-2 2-1 15,-4 8 4-15,-7 5-1 16,-2 6 2-16,-5 9-4 0,-5 6 2 16,-3 14-1-16,-2 3-3 15,1 6 1-15,4-2-3 16,8 0 2-16,5-12-2 16,9-2-1-16,2-8-1 15,4-6 4-15,-1-7-2 16,3-5 0-16,-4-3 6 15,1-6-3-15,-6 1-1 0,-1-2 3 16,-4 3 5-16,-1 2-5 16,-1 3 6-16,2 5 0 15,-2 6-6-15,1 5-2 16,0 2 6-16,2 4-4 16,-2 0 0-16,2 2 2 15,-2-3 1-15,0 0-6 16,-4 0 2-16,1 4-1 15,-4-1 3-15,0 4-2 16,0 0 1-16,2 2-2 16,2-3 3-16,8-2-3 15,3-7 2-15,9-6-3 16,4-11-1-16,10-6 3 16,0-2-2-16,11-6-2 15,-4 5 5-15,3-1 4 16,-6 7-7-16,-6 1 5 15,-11 9 0-15,-9 3 0 16,-9 5-3-16,-11 7 8 0,-5 2 0 16,-6 5-2-16,-1 0-3 15,2-1 1-15,4-3-1 16,5-1-1-16,7-6-2 16,8-8 2-16,1-2-1 15,8-7 0-15,-3-2 0 16,6-7 0-16,-3 2 0 15,4-8 2-15,-2 2-3 0,1-3 3 16,-6 4 3-16,0 1-1 16,-5 6 1-16,-7 2 1 15,-5 5-4-15,-7 6 1 16,-6 4 1-16,-9 8 9 16,-1 7 6-16,-5 9 3 15,4 3-2-15,0 10 2 16,8-2-8-16,7 3-11 15,9-9 1-15,14-8 1 16,11-13-5-16,17-16-2 16,5-14 3-16,7-17-4 15,-6-7 1-15,2-16 0 16,-13 0 1-16,-1-15-1 16,-6 6 2-16,-3-5-2 15,-9 13 2-15,-7 9 3 0,-12 24-6 16,-15 23 42-16,-11 23 20 15,-11 25 3-15,1 13-3 16,-3 19 6-16,9-1-46 16,11 8-35-16,18-13-56 15,6 7 233-15,16-8-819 16,8-2 301-16</inkml:trace>
  <inkml:trace contextRef="#ctx0" brushRef="#br0" timeOffset="299948.1102">17109 17848 1398 0,'-17'3'499'15,"-13"22"66"-15,-3 15-380 16,-9 16-51-16,3 7-64 16,-1 5-38-16,13-5-6 15,5 0-486-15,17-13-122 16,9-12-106-16</inkml:trace>
  <inkml:trace contextRef="#ctx0" brushRef="#br0" timeOffset="300390.5857">17655 17807 1466 0,'-15'-4'430'16,"3"2"75"-16,9 6-419 0,10 1-51 16,4-2-122-16,9 5-422 15,3 0 111-15</inkml:trace>
  <inkml:trace contextRef="#ctx0" brushRef="#br0" timeOffset="300549.0463">17797 17897 1392 0,'-8'0'395'16,"8"-3"84"-16,10-4-375 15,10 0-80-15,11-4-115 16,1 1-386-16,8 0 104 16</inkml:trace>
  <inkml:trace contextRef="#ctx0" brushRef="#br0" timeOffset="300666.1085">18097 17789 1288 0,'-4'-4'493'0,"1"2"19"16,9 1-321-16,12 4-572 15,-3 0-122-15,1-6-125 16</inkml:trace>
  <inkml:trace contextRef="#ctx0" brushRef="#br0" timeOffset="301883.9342">18935 17555 948 0,'-10'-20'228'0,"-5"3"116"16,3 9-260-16,-1 4 24 15,0 9 2-15,-1 9 4 16,2 8-23-16,0 9-12 16,4 0-29-16,-1 4 3 15,6-8-7-15,4-1-5 16,4-9-7-16,5-3-9 16,5-13-9-16,8-10-8 15,4-6 0-15,6-12-2 16,1-4 1-16,0-1-4 15,-7 5 0-15,-5 3-6 16,-9 10 7-16,-5 8-5 0,-6 11 9 16,-6 6-6-16,-2 7 4 15,-1 4-3-15,1 1 5 16,0 1-12-16,3-2 7 16,2 4-4-16,2-3 1 15,5-2 1-15,5-4 8 16,4-6 1-16,4-11-2 15,7-8 1-15,0-11 2 0,6-9-4 16,1 0 2-16,2-8-3 16,-1 3 2-16,0-2-3 15,-6 10 0-15,-5 1-9 16,-6 10 6-16,-5 6-5 16,-7 11 8-16,-3 7 6 15,-2 5 8-15,-2 5-1 16,0 1 3-16,2 1-13 15,2-3-4-15,1 3-20 16,3-3 8-16,0-1-112 16,2-4-32-16,3-1-367 15,-2-9 14-15</inkml:trace>
  <inkml:trace contextRef="#ctx0" brushRef="#br0" timeOffset="302257.1082">19599 17481 1002 0,'7'-46'356'15,"-1"16"33"-15,-2 8-261 16,2 14-82-16,-5 12-31 16,-1 10-31-16,-4 12-373 0,-4 4 119 15</inkml:trace>
  <inkml:trace contextRef="#ctx0" brushRef="#br0" timeOffset="302949.1115">20028 17151 1007 0,'21'-90'339'0,"-4"8"96"16,-11 27-254-16,-6 17-39 15,-8 23-15-15,-6 21-17 16,-7 18-46-16,-9 20-14 16,2 9-25-16,-6 21-12 15,3-1-4-15,-2 19-10 16,7-4 0-16,-3 15-11 16,6-13 2-16,0 2-101 15,6-19-22-15,2-12-366 0,6-25 26 16</inkml:trace>
  <inkml:trace contextRef="#ctx0" brushRef="#br0" timeOffset="303467.6564">19758 17480 1066 0,'-12'17'370'16,"0"14"97"-16,4 6-282 0,9 3-16 15,5-8-34-15,10-7-39 16,5-11-41-16,11-13-22 15,1-13-16-15,11-16-5 16,-1-9-6-16,8-15-7 16,-6-2 7-16,1-13-9 15,-9 3 3-15,-2-11-4 16,-9 2 7-16,0-9-12 16,-6 15 9-16,-6 7-8 15,-7 23 12-15,-7 21-7 16,-9 22 6-16,-7 21 1 15,-1 13 1-15,-6 16-4 16,2 4 6-16,-1 18-2 16,2-4 0-16,0 11-5 15,6-5 4-15,1 2-5 16,10-15 4-16,12-6-6 0,6-24 6 16,13-15-1-1,8-21 2-15,7-17-5 0,0-15 5 16,10-16 1-16,-4-1 1 15,0-3-6-15,-9 11 2 16,-3 9-1-16,-12 17-1 16,-8 20 4-16,-15 16 11 15,-12 17-1-15,-9 8 4 0,-5 14-2 16,0-7-10-16,2 4-10 16,9-13-111-16,8-5-433 15,5-15 104-15</inkml:trace>
  <inkml:trace contextRef="#ctx0" brushRef="#br0" timeOffset="304250.6107">21350 17499 1001 0,'13'-32'312'16,"-6"0"59"-16,-6 5-282 16,-14 2-16-16,-6 8-24 15,-14 2 15-15,-2 5 2 16,-7 10 1-16,7 9 0 16,1 11 6-16,10 9-17 15,5 15 2-15,10 3 2 16,7 10 7-16,8-5-14 15,3 4 4-15,4-13-8 16,2 2-5-16,-3-11-8 0,-1 2-10 16,-4-12-7-16,-9 4-5 15,-6-10-1-15,-10 3-3 16,-5-6 1-16,-14 1-4 16,-1-4 0-16,-9-3-7 15,3-4-3-15,0-2-8 16,15-2 1-16,14-7-46 15,16-4-51-15,21-12-87 16,15-8-18-16,22-19-340 16,4-2 59-16</inkml:trace>
  <inkml:trace contextRef="#ctx0" brushRef="#br0" timeOffset="304392.9407">21493 17486 823 0,'14'5'388'0,"-17"13"57"0,-10 7-208 16,-8 11-20-16,-1 2-70 15,-4 6-48-15,7-5-57 16,2 5-30-16,9-9-14 16,5-5-55-16,5-10-46 15,7-13-384-15,3-16 64 16</inkml:trace>
  <inkml:trace contextRef="#ctx0" brushRef="#br0" timeOffset="304542.1094">21711 17031 1154 0,'-10'-20'378'0,"-3"10"46"16,-2 22-327-16,0 19-39 15,4 6-51-15,5 16-29 16,7 0-32-16,4 7-371 16,10-11 91-16</inkml:trace>
  <inkml:trace contextRef="#ctx0" brushRef="#br0" timeOffset="305053.356">21752 17491 801 0,'-14'16'369'0,"0"8"19"15,-1-4-145-15,0 9-116 0,1 0-14 16,0 8 5-16,2-3-29 16,1 7-14-16,3-7-29 15,7 0-11-15,4-11-13 16,11-8-7-16,7-12-2 15,12-13-8-15,5-11 3 16,10-11-5-16,0-5 1 16,3-3-9-16,-8 5 10 15,-7 4-6-15,-11 11 6 16,-10 8-7-16,-12 10 10 0,-8 11-7 16,-5 7 4-16,-6 7-4 15,0 1 7-15,0 8-8 16,3-4 5-16,5 2-8 15,6-6-4-15,7-1-7 16,6-9 0-16,9-5-6 16,5-9 7-16,8-9 0 15,2-7 6-15,9-12 3 16,-3 0 5-16,4-5-2 16,-7 4 3-16,-2 4-1 15,-12 10 4-15,-3 5-2 16,-11 7 7-16,-8 11 2 15,-7 5 7-15,-7 8-8 16,-5 2 1-16,-5 9-4 16,3-1 5-16,2 5-17 0,6-6 7 15,3 0-13-15,6-8 15 16,5-7-124-16,1-12 194 16,10-11-574-16,3-9 145 15</inkml:trace>
  <inkml:trace contextRef="#ctx0" brushRef="#br0" timeOffset="305190.0415">22512 17198 1139 0,'-7'-35'480'15,"-8"19"4"-15,-3 18-272 16,1 15-147-16,-2 13-46 16,5 1-15-16,5 9 332 15,6-2-816-15,-5 3 393 16</inkml:trace>
  <inkml:trace contextRef="#ctx0" brushRef="#br0" timeOffset="305396.1063">22797 17089 1116 0,'19'-55'388'15,"-2"14"82"-15,-6 23-319 16,-8 17-14-1,-11 19-40-15,-11 21-45 0,-3 11-28 16,-9 16-7-16,0 4-18 16,-7 16-51-16,5-1-58 15,-11 15-385-15,3-6 68 16</inkml:trace>
  <inkml:trace contextRef="#ctx0" brushRef="#br0" timeOffset="306098.597">23066 17624 983 0,'27'-28'319'15,"-20"11"80"-15,-12 8-233 16,-13 6-66-16,-11 10 13 16,-7 7-24-16,-12 7-10 15,1 4-17-15,-5 6 7 16,6 1-15-16,1 3-4 15,12-2-14-15,10-2-8 16,12-6-13-16,15-5-3 16,11-10-6-16,14-9 1 15,6-7 1-15,13-12-5 16,-2-6 4-16,3-9-3 16,-6-1 1-16,-3-3-5 15,-11 7 9-15,-8 1-11 0,-11 11 4 16,-8 7-4-16,-7 11 3 15,-9 13-7-15,-1 10 4 16,-4 7-5-16,2 6 1 16,2 3-7-16,6-4-3 15,7-5 0-15,6-6 5 16,15-10-4-16,6-12 7 16,15-10 0-16,3-8 2 15,11-13 1-15,-4-1 3 0,1-1-1 16,-11 4 2-16,-3 3-1 15,-13 7 3-15,-6 6-3 16,-7 4 5-16,-8 6 0 16,-6 6 0-16,-9 8-4 15,-4 2 8-15,-5 7-10 16,1 1 7-16,0 2-2 16,7-4-2-16,9-4-4 15,10-7 6-15,10-7-5 16,8-9 3-16,13-8-1 15,0-6 4-15,8-1-5 16,-3-1 3-16,0 0 1 16,-10 6 6-16,-3 6-5 15,-11 7 8-15,-7 11-5 0,-10 6 0 16,-7 12-2-16,-7 4 1 16,-3 8-8-16,0-4 3 15,1-1-5-15,6-12 33 16,7-7-136-16,3-14 419 15,13-14-820-15,5-11 279 16</inkml:trace>
  <inkml:trace contextRef="#ctx0" brushRef="#br0" timeOffset="306282.1037">24116 16899 1276 0,'15'-34'464'0,"-6"12"29"16,-9 21-342-16,-9 21-72 15,-5 13-67-15,-8 16-3 16,-2 6 0-16,-6 13-9 16,9-2-2-16,1 4 5 15,5-6-80-15,4 0-424 16,8-12 122-16</inkml:trace>
  <inkml:trace contextRef="#ctx0" brushRef="#br0" timeOffset="306582.0982">23971 17267 942 0,'21'-58'444'15,"-4"7"34"-15,-7 21-196 16,-5 12-101-16,-4 15-43 15,-6 20 7-15,-4 10-54 0,-7 22-18 16,-2 5-29-16,-3 15-14 16,-1-2-19-16,-7 14-9 15,1-8 0-15,-5 14-5 16,3-10 3-16,-1 4-5 16,7-14-7-16,4-3-18 15,7-20-45-15,4-9-130 16,6-18-362-16,0-17 41 15</inkml:trace>
  <inkml:trace contextRef="#ctx0" brushRef="#br0" timeOffset="307014.5554">23755 17562 958 0,'-9'5'308'15,"2"0"87"-15,7 7-199 16,8 0-12-16,8 0 18 15,8-4-27-15,13-1-26 16,5-4-67-16,9-5-32 16,-2-3-27-16,8-5-153 15,-9-3-415-15,-5-10 99 16</inkml:trace>
  <inkml:trace contextRef="#ctx0" brushRef="#br0" timeOffset="307278.2025">24207 17635 1092 0,'-8'3'301'0,"-2"8"124"15,-1 5-307-15,-3 12-17 16,-1 3-21-16,-1 8-23 16,4-4-44-16,2 2-19 15,6-11-33-15,3-7-400 16,10-11 118-16</inkml:trace>
  <inkml:trace contextRef="#ctx0" brushRef="#br0" timeOffset="307441.1083">24420 17299 1397 0,'-2'-28'400'15,"-3"11"78"-15,2 18-381 16,1 13-74-16,-1 8-28 16,1 11-101-16,3 2-38 15,5 2-340-15,2-4 11 16</inkml:trace>
  <inkml:trace contextRef="#ctx0" brushRef="#br0" timeOffset="307999.6085">24479 17635 912 0,'0'15'346'15,"0"-5"32"-15,6 0-184 16,3-2-106-16,7-3 5 16,0-2-2-16,6-3-1 15,0-2-26-15,5-6-12 16,-4-3-20-16,2-1-15 15,-8 1-14-15,-6-2-5 16,-10-1 2-16,-15 1 4 16,-11 3 3-16,-14-1 5 15,-5 9-1-15,-10 5 0 16,6 10-5-16,-2 7-2 16,8 4-3-16,6 8-2 15,14-1-4-15,9 3-3 16,16-8-5-16,17 1-14 15,10-11 1-15,19-10-4 0,7-10 3 16,12-8-1-16,-2-8 11 16,14-7 4-16,-13 3 10 15,-3-3-5-15,-14 7 9 16,-10-1 1-16,-22 9 0 16,-11 0-4-16,-13 6 9 15,-8 0 1-15,-6 6 0 0,1 0 6 16,-1 4 2-1,4 6 2-15,6 2-4 0,4 4 5 16,6 4-5-16,8 8 0 16,1-1-1-16,9 4 22 15,-5 1 10-15,-1 3 36 16,-11-9 10-16,-8 4 11 16,-10-4-19-16,-12 0-11 15,-4-3-43-15,-11-3-25 16,-1-6-39-16,-11-10-169 15,7-8-382-15,-21-15 51 16</inkml:trace>
  <inkml:trace contextRef="#ctx0" brushRef="#br0" timeOffset="308178.637">23699 17124 2064 0,'5'-12'434'15,"9"-9"158"-15,12 34-629 16,-4 13-596-16,-14 1 147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7B4C-9A72-4D67-9690-1B5E781E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A079C-AEF5-424C-A606-51CE4EE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C377E-89E9-442D-ADBB-597FAF16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Energy Economics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 err="1"/>
              <a:t>Plenary</a:t>
            </a:r>
            <a:r>
              <a:rPr lang="de-DE" altLang="de-DE" b="0" dirty="0"/>
              <a:t> Tutorial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70CA4-23D6-43F0-8D39-DD4A6516C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262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4077072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</a:t>
            </a:r>
            <a:r>
              <a:rPr lang="de-DE" altLang="de-DE" b="1" dirty="0" err="1"/>
              <a:t>course</a:t>
            </a:r>
            <a:r>
              <a:rPr lang="de-DE" altLang="de-DE" b="1" dirty="0"/>
              <a:t> „Energy Economics“</a:t>
            </a:r>
            <a:br>
              <a:rPr lang="de-DE" altLang="de-DE" b="1" dirty="0"/>
            </a:br>
            <a:r>
              <a:rPr lang="de-DE" altLang="de-DE" b="1" dirty="0"/>
              <a:t>- </a:t>
            </a:r>
            <a:r>
              <a:rPr lang="de-DE" altLang="de-DE" b="1" dirty="0" err="1"/>
              <a:t>Balancing</a:t>
            </a:r>
            <a:r>
              <a:rPr lang="de-DE" altLang="de-DE" b="1" dirty="0"/>
              <a:t> power </a:t>
            </a:r>
            <a:r>
              <a:rPr lang="de-DE" altLang="de-DE" b="1" dirty="0" err="1"/>
              <a:t>and</a:t>
            </a:r>
            <a:r>
              <a:rPr lang="de-DE" altLang="de-DE" b="1" dirty="0"/>
              <a:t> variable </a:t>
            </a:r>
            <a:r>
              <a:rPr lang="de-DE" altLang="de-DE" b="1" dirty="0" err="1"/>
              <a:t>renewables</a:t>
            </a:r>
            <a:r>
              <a:rPr lang="de-DE" altLang="de-DE" b="1" dirty="0"/>
              <a:t>: </a:t>
            </a:r>
            <a:r>
              <a:rPr lang="de-DE" altLang="de-DE" b="1" dirty="0" err="1"/>
              <a:t>Three</a:t>
            </a:r>
            <a:r>
              <a:rPr lang="de-DE" altLang="de-DE" b="1" dirty="0"/>
              <a:t> links </a:t>
            </a:r>
          </a:p>
        </p:txBody>
      </p:sp>
      <p:sp>
        <p:nvSpPr>
          <p:cNvPr id="4" name="Untertitel 4">
            <a:extLst>
              <a:ext uri="{FF2B5EF4-FFF2-40B4-BE49-F238E27FC236}">
                <a16:creationId xmlns:a16="http://schemas.microsoft.com/office/drawing/2014/main" id="{D38E8F6C-4CAB-4A70-A69F-7470E468C41B}"/>
              </a:ext>
            </a:extLst>
          </p:cNvPr>
          <p:cNvSpPr txBox="1">
            <a:spLocks/>
          </p:cNvSpPr>
          <p:nvPr/>
        </p:nvSpPr>
        <p:spPr bwMode="auto">
          <a:xfrm>
            <a:off x="611560" y="5301208"/>
            <a:ext cx="8061325" cy="95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ts val="2200"/>
              </a:lnSpc>
              <a:spcBef>
                <a:spcPts val="500"/>
              </a:spcBef>
              <a:spcAft>
                <a:spcPct val="0"/>
              </a:spcAft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Prof. Dr. Boris Heinz | Dr. Elena </a:t>
            </a:r>
            <a:r>
              <a:rPr lang="de-DE" dirty="0" err="1"/>
              <a:t>Timofeeva</a:t>
            </a:r>
            <a:endParaRPr lang="de-DE" dirty="0"/>
          </a:p>
          <a:p>
            <a:r>
              <a:rPr lang="de-DE" dirty="0"/>
              <a:t>elena.timofeeva@tu-berlin.de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135475A-0046-496E-9444-9172F125A4B2}"/>
                  </a:ext>
                </a:extLst>
              </p14:cNvPr>
              <p14:cNvContentPartPr/>
              <p14:nvPr/>
            </p14:nvContentPartPr>
            <p14:xfrm>
              <a:off x="8811720" y="6691680"/>
              <a:ext cx="105120" cy="34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135475A-0046-496E-9444-9172F125A4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2360" y="6682320"/>
                <a:ext cx="123840" cy="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2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6565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9420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9783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271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Introduction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Methodology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Results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Discussion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Conclusion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 of the Paper</a:t>
            </a:r>
          </a:p>
        </p:txBody>
      </p:sp>
    </p:spTree>
    <p:extLst>
      <p:ext uri="{BB962C8B-B14F-4D97-AF65-F5344CB8AC3E}">
        <p14:creationId xmlns:p14="http://schemas.microsoft.com/office/powerpoint/2010/main" val="11212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Freihand 3"/>
              <p14:cNvContentPartPr/>
              <p14:nvPr/>
            </p14:nvContentPartPr>
            <p14:xfrm>
              <a:off x="377280" y="1628640"/>
              <a:ext cx="8596080" cy="522756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640" y="1619280"/>
                <a:ext cx="8615880" cy="52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1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Hypothesis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Freihand 3"/>
              <p14:cNvContentPartPr/>
              <p14:nvPr/>
            </p14:nvContentPartPr>
            <p14:xfrm>
              <a:off x="291600" y="1913400"/>
              <a:ext cx="8761320" cy="489996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80" y="1905120"/>
                <a:ext cx="8782560" cy="49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5</a:t>
            </a:fld>
            <a:endParaRPr lang="de-DE" alt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201240" y="819000"/>
              <a:ext cx="8179920" cy="524664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680" y="808920"/>
                <a:ext cx="8199720" cy="52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8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70280" y="651600"/>
              <a:ext cx="8595000" cy="507456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760" y="642240"/>
                <a:ext cx="8617680" cy="50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58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37160" y="594720"/>
              <a:ext cx="8829000" cy="599976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60" y="586800"/>
                <a:ext cx="8846280" cy="60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7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78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2191412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57</Words>
  <Application>Microsoft Office PowerPoint</Application>
  <PresentationFormat>Bildschirmpräsentation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Arial</vt:lpstr>
      <vt:lpstr>Technische Universität Berlin | PowerPoint Master</vt:lpstr>
      <vt:lpstr>Integrated course „Energy Economics“ - Balancing power and variable renewables: Three links </vt:lpstr>
      <vt:lpstr>Outline of the Paper</vt:lpstr>
      <vt:lpstr>Background</vt:lpstr>
      <vt:lpstr>Hypothesis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Windows-Benutzer</cp:lastModifiedBy>
  <cp:revision>567</cp:revision>
  <cp:lastPrinted>2019-10-22T12:30:36Z</cp:lastPrinted>
  <dcterms:created xsi:type="dcterms:W3CDTF">2013-12-11T15:42:54Z</dcterms:created>
  <dcterms:modified xsi:type="dcterms:W3CDTF">2019-11-12T16:50:02Z</dcterms:modified>
</cp:coreProperties>
</file>