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notesSlides/notesSlide6.xml" ContentType="application/vnd.openxmlformats-officedocument.presentationml.notesSlide+xml"/>
  <Override PartName="/ppt/ink/ink2.xml" ContentType="application/inkml+xml"/>
  <Override PartName="/ppt/notesSlides/notesSlide7.xml" ContentType="application/vnd.openxmlformats-officedocument.presentationml.notesSlide+xml"/>
  <Override PartName="/ppt/ink/ink3.xml" ContentType="application/inkml+xml"/>
  <Override PartName="/ppt/notesSlides/notesSlide8.xml" ContentType="application/vnd.openxmlformats-officedocument.presentationml.notesSlide+xml"/>
  <Override PartName="/ppt/ink/ink4.xml" ContentType="application/inkml+xml"/>
  <Override PartName="/ppt/ink/ink5.xml" ContentType="application/inkml+xml"/>
  <Override PartName="/ppt/notesSlides/notesSlide9.xml" ContentType="application/vnd.openxmlformats-officedocument.presentationml.notesSlide+xml"/>
  <Override PartName="/ppt/ink/ink6.xml" ContentType="application/inkml+xml"/>
  <Override PartName="/ppt/ink/ink7.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8.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ink/ink9.xml" ContentType="application/inkml+xml"/>
  <Override PartName="/ppt/ink/ink10.xml" ContentType="application/inkml+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61" r:id="rId2"/>
  </p:sldMasterIdLst>
  <p:notesMasterIdLst>
    <p:notesMasterId r:id="rId28"/>
  </p:notesMasterIdLst>
  <p:handoutMasterIdLst>
    <p:handoutMasterId r:id="rId29"/>
  </p:handoutMasterIdLst>
  <p:sldIdLst>
    <p:sldId id="266" r:id="rId3"/>
    <p:sldId id="342" r:id="rId4"/>
    <p:sldId id="399" r:id="rId5"/>
    <p:sldId id="278" r:id="rId6"/>
    <p:sldId id="408" r:id="rId7"/>
    <p:sldId id="284" r:id="rId8"/>
    <p:sldId id="285" r:id="rId9"/>
    <p:sldId id="286" r:id="rId10"/>
    <p:sldId id="412" r:id="rId11"/>
    <p:sldId id="287" r:id="rId12"/>
    <p:sldId id="409" r:id="rId13"/>
    <p:sldId id="263" r:id="rId14"/>
    <p:sldId id="387" r:id="rId15"/>
    <p:sldId id="415" r:id="rId16"/>
    <p:sldId id="414" r:id="rId17"/>
    <p:sldId id="392" r:id="rId18"/>
    <p:sldId id="416" r:id="rId19"/>
    <p:sldId id="377" r:id="rId20"/>
    <p:sldId id="413" r:id="rId21"/>
    <p:sldId id="362" r:id="rId22"/>
    <p:sldId id="417" r:id="rId23"/>
    <p:sldId id="390" r:id="rId24"/>
    <p:sldId id="420" r:id="rId25"/>
    <p:sldId id="391" r:id="rId26"/>
    <p:sldId id="378" r:id="rId27"/>
  </p:sldIdLst>
  <p:sldSz cx="9144000" cy="6858000" type="screen4x3"/>
  <p:notesSz cx="7104063" cy="10234613"/>
  <p:defaultTextStyle>
    <a:defPPr>
      <a:defRPr lang="de-DE"/>
    </a:defPPr>
    <a:lvl1pPr algn="ctr" rtl="0" fontAlgn="base">
      <a:spcBef>
        <a:spcPct val="0"/>
      </a:spcBef>
      <a:spcAft>
        <a:spcPct val="0"/>
      </a:spcAft>
      <a:defRPr sz="1200" kern="1200">
        <a:solidFill>
          <a:schemeClr val="tx1"/>
        </a:solidFill>
        <a:latin typeface="Arial" panose="020B0604020202020204" pitchFamily="34" charset="0"/>
        <a:ea typeface="+mn-ea"/>
        <a:cs typeface="+mn-cs"/>
      </a:defRPr>
    </a:lvl1pPr>
    <a:lvl2pPr marL="457200" algn="ctr" rtl="0" fontAlgn="base">
      <a:spcBef>
        <a:spcPct val="0"/>
      </a:spcBef>
      <a:spcAft>
        <a:spcPct val="0"/>
      </a:spcAft>
      <a:defRPr sz="1200" kern="1200">
        <a:solidFill>
          <a:schemeClr val="tx1"/>
        </a:solidFill>
        <a:latin typeface="Arial" panose="020B0604020202020204" pitchFamily="34" charset="0"/>
        <a:ea typeface="+mn-ea"/>
        <a:cs typeface="+mn-cs"/>
      </a:defRPr>
    </a:lvl2pPr>
    <a:lvl3pPr marL="914400" algn="ctr" rtl="0" fontAlgn="base">
      <a:spcBef>
        <a:spcPct val="0"/>
      </a:spcBef>
      <a:spcAft>
        <a:spcPct val="0"/>
      </a:spcAft>
      <a:defRPr sz="1200" kern="1200">
        <a:solidFill>
          <a:schemeClr val="tx1"/>
        </a:solidFill>
        <a:latin typeface="Arial" panose="020B0604020202020204" pitchFamily="34" charset="0"/>
        <a:ea typeface="+mn-ea"/>
        <a:cs typeface="+mn-cs"/>
      </a:defRPr>
    </a:lvl3pPr>
    <a:lvl4pPr marL="1371600" algn="ctr" rtl="0" fontAlgn="base">
      <a:spcBef>
        <a:spcPct val="0"/>
      </a:spcBef>
      <a:spcAft>
        <a:spcPct val="0"/>
      </a:spcAft>
      <a:defRPr sz="1200" kern="1200">
        <a:solidFill>
          <a:schemeClr val="tx1"/>
        </a:solidFill>
        <a:latin typeface="Arial" panose="020B0604020202020204" pitchFamily="34" charset="0"/>
        <a:ea typeface="+mn-ea"/>
        <a:cs typeface="+mn-cs"/>
      </a:defRPr>
    </a:lvl4pPr>
    <a:lvl5pPr marL="1828800" algn="ctr" rtl="0" fontAlgn="base">
      <a:spcBef>
        <a:spcPct val="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Arial" panose="020B0604020202020204" pitchFamily="34" charset="0"/>
        <a:ea typeface="+mn-ea"/>
        <a:cs typeface="+mn-cs"/>
      </a:defRPr>
    </a:lvl6pPr>
    <a:lvl7pPr marL="2743200" algn="l" defTabSz="914400" rtl="0" eaLnBrk="1" latinLnBrk="0" hangingPunct="1">
      <a:defRPr sz="1200" kern="1200">
        <a:solidFill>
          <a:schemeClr val="tx1"/>
        </a:solidFill>
        <a:latin typeface="Arial" panose="020B0604020202020204" pitchFamily="34" charset="0"/>
        <a:ea typeface="+mn-ea"/>
        <a:cs typeface="+mn-cs"/>
      </a:defRPr>
    </a:lvl7pPr>
    <a:lvl8pPr marL="3200400" algn="l" defTabSz="914400" rtl="0" eaLnBrk="1" latinLnBrk="0" hangingPunct="1">
      <a:defRPr sz="1200" kern="1200">
        <a:solidFill>
          <a:schemeClr val="tx1"/>
        </a:solidFill>
        <a:latin typeface="Arial" panose="020B0604020202020204" pitchFamily="34" charset="0"/>
        <a:ea typeface="+mn-ea"/>
        <a:cs typeface="+mn-cs"/>
      </a:defRPr>
    </a:lvl8pPr>
    <a:lvl9pPr marL="3657600" algn="l" defTabSz="914400" rtl="0" eaLnBrk="1" latinLnBrk="0" hangingPunct="1">
      <a:defRPr sz="12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t" initials="e" lastIdx="2" clrIdx="0">
    <p:extLst>
      <p:ext uri="{19B8F6BF-5375-455C-9EA6-DF929625EA0E}">
        <p15:presenceInfo xmlns:p15="http://schemas.microsoft.com/office/powerpoint/2012/main" userId="e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FF9900"/>
    <a:srgbClr val="FFCC66"/>
    <a:srgbClr val="FFFFFF"/>
    <a:srgbClr val="FF6600"/>
    <a:srgbClr val="8064A2"/>
    <a:srgbClr val="B3A2C7"/>
    <a:srgbClr val="984807"/>
    <a:srgbClr val="F79646"/>
    <a:srgbClr val="3E97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44" autoAdjust="0"/>
    <p:restoredTop sz="94940" autoAdjust="0"/>
  </p:normalViewPr>
  <p:slideViewPr>
    <p:cSldViewPr>
      <p:cViewPr varScale="1">
        <p:scale>
          <a:sx n="104" d="100"/>
          <a:sy n="104" d="100"/>
        </p:scale>
        <p:origin x="1128" y="114"/>
      </p:cViewPr>
      <p:guideLst/>
    </p:cSldViewPr>
  </p:slideViewPr>
  <p:outlineViewPr>
    <p:cViewPr>
      <p:scale>
        <a:sx n="33" d="100"/>
        <a:sy n="33" d="100"/>
      </p:scale>
      <p:origin x="0" y="0"/>
    </p:cViewPr>
  </p:outlineViewPr>
  <p:notesTextViewPr>
    <p:cViewPr>
      <p:scale>
        <a:sx n="3" d="2"/>
        <a:sy n="3" d="2"/>
      </p:scale>
      <p:origin x="0" y="0"/>
    </p:cViewPr>
  </p:notesTextViewPr>
  <p:notesViewPr>
    <p:cSldViewPr>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3078427" cy="513508"/>
          </a:xfrm>
          <a:prstGeom prst="rect">
            <a:avLst/>
          </a:prstGeom>
        </p:spPr>
        <p:txBody>
          <a:bodyPr vert="horz" lIns="94767" tIns="47384" rIns="94767" bIns="47384" rtlCol="0"/>
          <a:lstStyle>
            <a:lvl1pPr algn="l">
              <a:defRPr sz="1300"/>
            </a:lvl1pPr>
          </a:lstStyle>
          <a:p>
            <a:endParaRPr lang="de-DE"/>
          </a:p>
        </p:txBody>
      </p:sp>
      <p:sp>
        <p:nvSpPr>
          <p:cNvPr id="3" name="Datumsplatzhalter 2"/>
          <p:cNvSpPr>
            <a:spLocks noGrp="1"/>
          </p:cNvSpPr>
          <p:nvPr>
            <p:ph type="dt" sz="quarter" idx="1"/>
          </p:nvPr>
        </p:nvSpPr>
        <p:spPr>
          <a:xfrm>
            <a:off x="4023994" y="0"/>
            <a:ext cx="3078427" cy="513508"/>
          </a:xfrm>
          <a:prstGeom prst="rect">
            <a:avLst/>
          </a:prstGeom>
        </p:spPr>
        <p:txBody>
          <a:bodyPr vert="horz" lIns="94767" tIns="47384" rIns="94767" bIns="47384" rtlCol="0"/>
          <a:lstStyle>
            <a:lvl1pPr algn="r">
              <a:defRPr sz="1300"/>
            </a:lvl1pPr>
          </a:lstStyle>
          <a:p>
            <a:fld id="{302071DC-D8B2-40CC-8A20-B5724EFE63A7}" type="datetimeFigureOut">
              <a:rPr lang="de-DE" smtClean="0"/>
              <a:t>01.11.2019</a:t>
            </a:fld>
            <a:endParaRPr lang="de-DE"/>
          </a:p>
        </p:txBody>
      </p:sp>
      <p:sp>
        <p:nvSpPr>
          <p:cNvPr id="4" name="Fußzeilenplatzhalter 3"/>
          <p:cNvSpPr>
            <a:spLocks noGrp="1"/>
          </p:cNvSpPr>
          <p:nvPr>
            <p:ph type="ftr" sz="quarter" idx="2"/>
          </p:nvPr>
        </p:nvSpPr>
        <p:spPr>
          <a:xfrm>
            <a:off x="2" y="9721106"/>
            <a:ext cx="3078427" cy="513507"/>
          </a:xfrm>
          <a:prstGeom prst="rect">
            <a:avLst/>
          </a:prstGeom>
        </p:spPr>
        <p:txBody>
          <a:bodyPr vert="horz" lIns="94767" tIns="47384" rIns="94767" bIns="47384" rtlCol="0" anchor="b"/>
          <a:lstStyle>
            <a:lvl1pPr algn="l">
              <a:defRPr sz="1300"/>
            </a:lvl1pPr>
          </a:lstStyle>
          <a:p>
            <a:endParaRPr lang="de-DE"/>
          </a:p>
        </p:txBody>
      </p:sp>
      <p:sp>
        <p:nvSpPr>
          <p:cNvPr id="5" name="Foliennummernplatzhalter 4"/>
          <p:cNvSpPr>
            <a:spLocks noGrp="1"/>
          </p:cNvSpPr>
          <p:nvPr>
            <p:ph type="sldNum" sz="quarter" idx="3"/>
          </p:nvPr>
        </p:nvSpPr>
        <p:spPr>
          <a:xfrm>
            <a:off x="4023994" y="9721106"/>
            <a:ext cx="3078427" cy="513507"/>
          </a:xfrm>
          <a:prstGeom prst="rect">
            <a:avLst/>
          </a:prstGeom>
        </p:spPr>
        <p:txBody>
          <a:bodyPr vert="horz" lIns="94767" tIns="47384" rIns="94767" bIns="47384" rtlCol="0" anchor="b"/>
          <a:lstStyle>
            <a:lvl1pPr algn="r">
              <a:defRPr sz="1300"/>
            </a:lvl1pPr>
          </a:lstStyle>
          <a:p>
            <a:fld id="{06FA419F-BC04-4F9C-AE03-273A1D2F7B70}" type="slidenum">
              <a:rPr lang="de-DE" smtClean="0"/>
              <a:t>‹Nr.›</a:t>
            </a:fld>
            <a:endParaRPr lang="de-DE"/>
          </a:p>
        </p:txBody>
      </p:sp>
    </p:spTree>
    <p:extLst>
      <p:ext uri="{BB962C8B-B14F-4D97-AF65-F5344CB8AC3E}">
        <p14:creationId xmlns:p14="http://schemas.microsoft.com/office/powerpoint/2010/main" val="83412618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1T09:01:34.087"/>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1718 5524 295 0,'9'-14'76'0,"4"1"3"16,-5-2-36-16,4-1-11 0,-2 3-9 0,1-3-4 16,1 3 0-16,-2 0-2 0,0 2 0 15,-3 0 0-15,-1 4 0 0,1 0 0 16,-4 4 2-16,-3 3 1 0,4 0-2 16,-4 0-1-16,0 3 0 0,-7 7-3 15,-1 5 0-15,-3 7-2 0,-2 4-1 16,-4 8-1-16,-3 8 1 0,-2 8-1 0,-3 4 1 15,-1 2 0-15,-1 4-2 16,-3 0 0-16,3-3-2 0,-2-2-1 0,0-10 0 16,6-4-2-16,2-5 0 0,1-8-2 15,5-3 0-15,3-5-1 0,3-2-1 16,3-5-1-16,6-3-2 0,-6-4-4 16,6-2-4-16,0-4-5 0,0 0-7 15,0-4-8-15,0-2-12 0,6 0-84 16,-6-4-90-16,10 2-220 0</inkml:trace>
  <inkml:trace contextRef="#ctx0" brushRef="#br0" timeOffset="1786.465">2010 5993 259 0,'0'0'64'15,"0"0"3"-15,7-4-37 0,-7 4-8 16,-6 0-3-16,6 0 0 0,0 0-1 15,0 0-2-15,-5 0-3 0,5 0 0 16,0 0-3-16,-2 0-2 0,2 0-2 16,-5 0-3-16,1 0-1 0,4 0-1 15,-3 4 0-15,-1-4 0 0,0 4 0 0,-2-4 0 16,1 7 1-16,3-7 0 0,-4 5 0 16,0-5 0-16,2 6 0 0,-2-6-1 15,2 5 1-15,-2-5-2 0,0 3 1 16,0-3 1-16,4 5 1 0,-5-5 1 15,4 0 1-15,0 4 1 0,3-4 0 16,-5 0-1-16,5 0 0 0,0 4-1 16,0-4-2-16,0 5-1 0,0 0 0 0,0 2 0 15,5 1-1-15,-5 4 1 0,0 3-1 16,-5 1 0-16,1 0 0 0,0 4 0 16,-1 0 0-16,-1-1 0 0,0-1 0 15,-2-2 0-15,0 0 0 0,0-1 0 16,-3-5 0-16,1 0 0 0,-1-3 1 15,-1-2-1-15,5-2 0 0,-3-3 0 16,3 0 0-16,1 0 0 0,2-6 0 0,-1 3 0 16,5-2 0-16,0-1 0 0,0 1 0 15,6-2 1-15,0 3-1 0,1-3 0 16,3 3 0-16,-1-1 0 0,3 0 0 16,0 0 0-16,0 0 0 0,5-1 0 15,-3-3 0-15,5 1 0 0,1-1 0 16,5-3 1-16,0 1-1 0,4-1 1 15,3 0-1-15,-3 0 1 0,4 0 0 0,-1 2-1 16,-6 2 1-16,-5 0-1 0,-5 1 1 16,-3 2 3-16,-6 5 3 0,-7 0 4 15,0 6 1-15,-3 5 1 0,-6 4 1 16,-3 10 0-16,-2 7-3 0,-4 8-4 16,-6 7-3-16,0 6-2 0,0 4-1 15,-4 2 0-15,2-1-1 0,-4 3 1 16,3-1-1-16,4-5 0 0,4-1 1 0,-1-2-1 15,8-6 0-15,3-8 1 0,4-10-2 16,3-7 0-16,2-8-1 0,0-13-1 16,4-6-3-16,2-13-2 0,4-10-3 15,1-13-3-15,7-8-1 0,3-10-4 16,3-9-1-16,8-6 1 0,2-4 1 16,6-2 5-16,-2 7 2 0,-3 8 3 15,-3 5 5-15,-2 13 5 0,-6 14 2 16,-10 10 3-16,-2 11 3 0,-5 6 0 0,-1 7 2 15,-3 0 0-15,-3 6-1 0,0 1-2 16,0 4-2-16,4 0-2 0,-4 4-2 16,4-2-1-16,-1 0-1 0,4-1 0 15,2 1 0-15,1-5 0 0,3-3 1 16,1-5 0-16,4 0 0 0,-3-7 1 16,5-3 0-16,4-5-1 0,-2-2 1 15,4 0-2-15,-1-1 0 0,-10 1 0 16,-8 2 1-16,-1 1 1 0,20 3 3 0,-4 0 4 15,-5 4 3-15,-17 3 2 16,0-1 3-16,0 1 0 0,0 4 0 0,-5-3-2 16,-15 3-2-16,7 0-3 0,-7 5-3 15,6-1-1-15,1 1-3 0,11 3 0 16,-3-1-1-16,10 1-2 0,-3 0 0 16,10 1-1-16,2 0 0 0,8 0 0 15,4-4-1-15,6 0 0 0,-1-5-1 0,2 0-1 16,2 0 0-16,-2-3-1 0,-2-4 1 15,-4 1 1-15,-4-3 0 0,0 1 0 16,-3 1 2-16,-4-1 0 0,-4 1 0 16,-1 2 0-16,-3-1 1 0,-5 2 2 15,-3 4 1-15,0-3 0 0,0 3 0 16,0 0 1-16,-3 0-1 0,-3 0 0 16,0 0-2-16,4 0-1 0,-3 0 1 0,5 3-1 15,-5-3 0-15,5 5-1 0,0-5 1 16,0 4 0-16,0-4-1 0,0 0 0 15,0 0 0-15,0 0 1 0,0 0-1 16,0 0 0-16,0 0 1 0,0 0-1 16,-2 0 1-16,2 4-1 0,-6-4 1 15,-2 4-1-15,-3 2 1 0,2 3 0 16,-9 4 1-16,3 4 1 0,-4 5 0 0,0 6 0 16,4 2 1-16,-3 2-1 0,6 0 0 15,4 2-2-15,8-2 0 0,0-6 0 16,8-4-1-16,4-5 1 0,7-4-1 15,2-6 0-15,-1-7-1 0,5 0 0 16,-3-5-4-16,2-3-5 0,-5 0-13 16,-2-1 16-16,0 0-123 0,-1 0-105 0,-1-1-263 15</inkml:trace>
  <inkml:trace contextRef="#ctx0" brushRef="#br0" timeOffset="3169.626">3480 5836 458 0,'-18'0'101'15,"3"0"3"-15,8 0-78 0,1 0-6 0,4 0-4 16,2 4 0-16,0-4-1 0,2 0-1 16,5-4 0-16,5 4-1 0,6-6 0 15,5 1 1-15,8 0 0 0,4-1 0 16,5 1-2-16,4-1-3 0,-2 0-3 15,-2 1-1-15,-2 5-3 0,-5-6-1 0,-6 6-4 16,-6 0-6-16,-2 3-8 16,-6 3-11-16,-6 2-18 0,-2 2-81 0,-5 0-93 15,0-1-217-15</inkml:trace>
  <inkml:trace contextRef="#ctx0" brushRef="#br0" timeOffset="3379.091">3472 6088 444 0,'-13'8'98'0,"7"-2"2"0,6-1-70 15,6-5-10-15,9 0-3 0,2 0 1 16,10 0 1-16,1-7 1 0,12 4-1 16,0 3-3-16,0-5-3 0,-1 5-2 15,1 0-2-15,-8 0-3 0,-4 0-2 16,-4 0-4-16,-4 0-6 0,-4 0-10 0,-3 5-15 15,-1-5-90-15,2 0-95 0,-2 0-238 16</inkml:trace>
  <inkml:trace contextRef="#ctx0" brushRef="#br0" timeOffset="4068.146">4870 5078 386 0,'0'-4'91'15,"-6"0"4"-15,6 4-63 0,-6 0-4 16,6 0 0-16,-6 0-1 0,3 0-2 16,-2 4 0-16,-1 1 0 0,-1 5-1 15,-1 3 1-15,-4 9-2 0,-1 6-1 16,-7 13-1-16,-6 8-4 0,3 6-1 0,-7 3-4 16,-3 4-3-16,-6 0-2 0,3 2-2 15,5-7-2-15,4-7-1 0,1-1-1 16,9-4 0-16,5-7-1 0,6-6-3 15,6-10-4-15,0-6-4 0,6-5-10 16,0-11-12-16,1 0-16 0,0-10-87 16,5-3-95-16,-1-4-228 0</inkml:trace>
  <inkml:trace contextRef="#ctx0" brushRef="#br0" timeOffset="4752.889">4842 5781 380 0,'-11'5'98'0,"1"2"3"0,-2 3-26 15,2 2-49-15,0 0-6 0,0 2-3 16,5-1-2-16,0 1-3 0,1 0-2 16,4 0-2-16,0-1-1 0,0-2-2 15,7-3 0-15,0-4-1 0,6-4-1 16,-1-4 0-16,5-4 0 0,-1-5-1 0,2-3 0 15,1-3-1-15,-2 0-1 0,-2-2 1 16,-3 0-1-16,-2 3 1 0,-4 0-1 16,-3 0 1-16,-3 5-1 0,-3 1 1 15,-3 4 2-15,-4 4 1 0,-2 4 2 16,-3 0 0-16,-2 0 1 0,-2 6 0 16,-2 2-1-16,1 5-2 0,1 0-1 15,0 5-1-15,0 2-4 0,5 0-6 16,0 0-7-16,4-4-11 0,4 2-12 0,6-4-84 15,0-4-90-15,5-6-214 0</inkml:trace>
  <inkml:trace contextRef="#ctx0" brushRef="#br0" timeOffset="5151.444">4252 6177 410 0,'6'0'93'0,"4"-5"3"0,2 5-68 16,8 0-7-16,6 0-1 0,4-4 1 15,12 1 0-15,12 3-1 0,11-7-2 0,5 3 0 16,3-1-3-16,3-2-3 0,-1 0-2 16,-2-1-4-16,-10 1-3 0,-7-2 0 15,-2 2-2-15,-2 0 1 0,-2 1-2 16,-7 1 1-16,-7 5 0 0,-4-6-1 15,-5 6-2-15,-10-5-6 0,-10 5-10 16,-2 0-100-16,-11 0-95 0,-11 5-248 16</inkml:trace>
  <inkml:trace contextRef="#ctx0" brushRef="#br0" timeOffset="7501.206">4410 6254 327 0,'0'0'79'16,"4"-7"4"-16,1 3-42 0,-5-1-14 16,6-2-6-16,-3-2-2 0,1 2 0 0,-4-1-1 15,3 1-1-15,-3 1 0 0,0 0 0 16,0 2-1-16,-5 0-1 0,1 4 0 16,-2 0-2-16,0 4-1 0,-3 2-1 15,-3 3-1-15,-4 4-2 0,1 7 0 16,-5 8-1-16,3 5-1 0,-10 7 0 15,2 0-2-15,-1 7 0 0,2 1 0 16,3 1-1-16,3-3-1 0,1-6-1 16,11-3 1-16,6-6-1 0,6-3-1 0,9-9 1 15,2-4-1-15,4-9 0 0,7-6 1 16,2-5-1-16,-1-7 0 0,4-4 1 16,-4-4-1-16,2-1 1 0,2-1-1 15,0 1 0-15,-2 2 1 0,-4 4 0 16,-3 0 1-16,-6 3 2 0,-3 4 0 15,-2 8 2-15,-4 0 1 0,-9 0 2 0,0 10-1 16,-4 0 0-16,-2 5-1 0,-2 1-2 16,-3-2-1-16,0 3-1 0,6-3-2 15,5-3-1-15,0-1 1 0,0-5-1 16,9-5 0-16,8 0 0 0,3-4 0 16,2-4 1-16,4-3-1 0,1-3 0 15,2-4 0-15,-1 0 1 0,-4-3-1 16,-2 0 0-16,-5-1 0 0,-2-1 0 15,-4 1 0-15,-5 2 0 0,-6 3 0 0,-5 3 0 16,-3 6 0-16,-6 4 0 0,-8 4 0 16,-1 11 1-16,-7 1-1 0,0 5 0 15,-9-2 0-15,5 3 1 0,-3 0 0 16,8 2 1-16,2-1-1 0,4-2 0 16,7 1 0-16,8-3 0 0,8-2-1 15,8-1-1-15,5-9 0 0,9-3 1 16,5 0-1-16,10-5 1 0,0-6-1 0,2 0 1 15,-4 0 1-15,0-1-1 0,-4 1 0 16,-6 2 0-16,-9 1 0 0,-5 4 2 16,-5 4 2-16,-2 0 3 0,-4 0 2 15,-7 7 2-15,-3 1 0 0,-1 5 0 16,-4 2 0-16,-4 1-4 0,5 3-2 16,-3-1-3-16,8 0-1 0,5-3-2 15,4-3 0-15,3-3 0 0,5-4 0 0,6-5-1 16,7-8 0-16,5-2 0 0,-1-2-1 15,3-5 1-15,2-2 0 0,3-5-1 16,1 0 1-16,-4-1-1 0,2 3 1 16,-3 0 1-16,-5 1 0 0,-4 4 0 15,-4 4 1-15,-6 4 0 0,-10 3 1 16,-7 6 1-16,-6 4 0 0,-6 7 0 16,-4 9 1-16,-4 11-1 0,-2 11 1 15,1 10-1-15,-2 14 0 0,1 5 0 16,4 3-1-16,0 3 0 0,-1 3 0 0,2-4-1 15,1-2 1-15,4-7-1 0,5-4 0 16,1-7 0-16,5-7-1 0,8-11 0 16,0-6-1-16,5-9 0 0,0-11-1 15,3-12 0-15,6-3-1 0,-1-17-1 16,5-13-3-16,3-14-2 0,2-12-2 16,4-10 0-16,0-13-2 0,0-10 1 15,2-8 1-15,2 1 2 0,0 7 3 0,-4 7 3 16,-4 8 1-16,-2 11 1 0,-1 16 2 15,-5 14 0-15,-8 13 2 0,-3 5 0 16,2 7 2-16,-3 8 0 0,3 3 1 16,2 12 1-16,5-3 1 0,3 4-1 15,1 1-1-15,2 4 0 0,4-3 1 16,-2 0-2-16,-2-3 0 0,-2-2-1 16,-1-2-1-16,1-2 0 0,-1-6-1 0,-2 0-5 15,-1-3-8-15,3-3-16 0,-2-5-106 16,2-5-107-16,-3-4-272 0</inkml:trace>
  <inkml:trace contextRef="#ctx0" brushRef="#br0" timeOffset="10118.836">1718 7028 370 0,'0'-6'90'0,"0"1"4"0,0 1-54 0,0 4-8 0,0 0-4 0,-4-3-4 0,4 3-2 0,-6 3-4 0,6 1-3 0,-7 6-2 0,4 4-2 0,-5 9-1 0,-3 4 0 0,-4 13-1 0,-8 7 0 16,0 4 0-16,-3 5-2 0,-1 2-1 0,1-2-1 15,0-2-2-15,2-6-1 0,8-5 0 16,-1-6-1-16,4-9 1 0,4-2-1 16,1-8 0-16,4-4 0 0,4-5 0 15,0-9-2-15,4 0-6 0,1-4-8 16,3-5-17-16,-1-5-87 0,2 0-95 15,0-1-234-15</inkml:trace>
  <inkml:trace contextRef="#ctx0" brushRef="#br0" timeOffset="12051.284">1738 7643 316 0,'3'-10'71'0,"3"-1"4"0,0 0-54 16,1 1-3-16,1-2-2 0,3 2 0 16,-3 2 1-16,5 1 1 0,-6 1-1 15,3 6-1-15,-1-2 1 0,-1 2-2 16,-1 0 0-16,-1 6-4 0,-1 2-1 16,-1 0-2-16,-4 2-1 0,0-1-2 0,-6 3 0 15,-1 3-1-15,-4-3-1 0,-7 5-1 16,1 0 0-16,0-1-1 0,-3 0 0 15,2-1 0-15,3-2-1 0,2-1 1 16,2-4 0-16,3-4-1 0,4 0 1 16,0-4-1-16,4 0 1 0,0 0-1 15,0 0 1-15,0-5-1 0,7 5 1 16,-1-7 0-16,1 3 0 0,0 0 0 0,-1-1 0 16,0 5 0-16,-1-4 0 0,2 4 0 15,-3 0 0-15,1 0 0 0,-2 0 1 16,-3 4 0-16,3-4 2 0,-3 5 1 15,0-5 2-15,0 4 0 0,0-4 1 16,0 3 0-16,0-3-1 0,-5 0-1 16,5 0-2-16,-6 0-1 0,4 0-1 0,-4 0 0 15,3 0-2-15,3 0 1 16,-4-5-1-16,0 5 0 0,1 0 0 0,3 0-1 16,-6 3 1-16,0 3-1 0,-1-2 1 15,4 2-1-15,-1 2 1 0,0-1 0 16,-1 0 0-16,1 0 0 0,4-1 0 15,0-3 0-15,0 2 0 0,0-5 0 16,0 4 0-16,6-4 0 16,-6 0-1-16,0 0 1 0,8 0 0 0,0-5 0 0,3-1 1 15,2 1-1-15,6-4 0 0,-2 2 0 16,6-2 1-16,-1 0-1 0,4-4 0 16,0-2 0-16,2-3 0 0,2 0 1 15,3-3-1-15,1 1 0 0,0-3 0 16,0 2 0-16,1 2 0 0,-2 1 0 15,-4-1 0-15,-2 1 0 0,-8-1 0 0,0 5 0 16,-4 2 0-16,-8 2 0 0,-2 3 1 16,-5 7-1-16,-6 0 0 0,-6 9 0 15,-2 3 0-15,-6 8 0 0,-10 4 0 16,-1 11 0-16,-7 7 0 0,2 5 0 16,-1 7 0-16,3 6 0 0,1 0 0 15,8 1 0-15,2-2 0 0,6-4 0 16,3-6 0-16,0-6 0 0,2-5 1 15,3-7-1-15,5-5 0 0,-2-7 0 16,6-4-1-16,6-5 1 0,-2-4-1 16,4-6 0-16,-1-11 0 0,1-3-1 0,2-4 1 15,-1-7-1-15,5-7-2 0,-2-5-1 16,-1-9-1-16,5-5 0 0,3-4-1 16,3-8 1-16,6 1 1 0,-1 2 1 15,2 5 2-15,0 9 2 0,2 10 0 16,-10 7 0-16,-8 11 0 0,-2 7 0 15,-3 4 1-15,-6 7 0 0,-2 0 0 0,0 4 0 16,0 3 0-16,5 3 0 0,-5 5 0 16,5 1 0-16,-3 1 0 0,3 3 0 15,-3-1 1-15,4-1 1 0,4-3 0 16,0-4 1-16,6-1 0 0,2-6 0 16,7-4 0-16,1-12-1 0,1-2-1 15,6-4 0-15,-1-3-1 0,2-3 0 16,-1-3-1-16,1 2 1 0,-1 4-1 15,-1-2 0-15,-5 4 0 0,-4 1 0 0,-7 5 0 16,-4 2 2-16,-10 1 2 0,-2 4 2 16,-2 0 2-16,-9 6 1 0,-2 0 1 15,-5 4 0-15,1 3-1 0,-7 2-2 16,2 3-1-16,-3 2-2 0,4 2-1 16,2 1-1-16,6 3 0 0,5-2 0 0,2-1-1 15,6-4 0-15,13 0-1 16,1-5 0-16,7-3 0 0,9-5 1 0,4 0-1 15,4-5 0-15,1-2 1 0,-2-1-1 16,1-4 0-16,-4 4 0 0,-2-3 0 16,-5 3 1-16,-6 0-1 0,-2 3 0 15,-4 0 0-15,-3 5 0 0,-6-3 0 16,0 3 1-16,-6 0-1 0,0 0 1 16,0 0-1-16,-7 0 0 0,2 0 1 15,1 0-1-15,0 0 0 0,-1 0 0 16,3 0 0-16,2 0 1 0,-4 0-1 0,4 0 0 15,0 0 0-15,0 0 0 0,0 0 0 16,0-4 0-16,0 4 0 0,0 0 0 16,0 0 0-16,-7 0 0 0,5-3 0 15,-3 3 1-15,-2 0-1 0,0 4 0 16,-6 2 0-16,0 2 1 0,-6 2 1 0,4 2-1 16,-5 3 2-16,0 7-1 0,0 0 1 15,2 5 0-15,4 0 0 0,1 1-1 16,7 1-1-16,6-1 0 0,6-5 0 15,8-3-1-15,3-5 0 0,6-4 1 16,7-5-1-16,-1-6-1 0,3-3-2 16,-2-7-4-16,0-1-7 0,1-4-8 15,-4 0-12-15,-4-2-95 0,1-1-97 16,-2-1-238-16</inkml:trace>
  <inkml:trace contextRef="#ctx0" brushRef="#br0" timeOffset="12983.774">1616 7671 313 0,'-7'0'77'0,"-1"-5"3"0,5 2-44 15,0 3-7-15,3-5-6 0,-6 5-3 16,6-6-1-16,0 6 0 0,0-5-1 16,0 1-1-16,6-1-1 0,0-1-1 15,1 0-1-15,4-1-2 0,2-3-1 16,3 4-2-16,1-4 0 0,0 0-2 16,1 1-1-16,-3-1 0 0,1 2-1 15,-3-1 0-15,-3 3 0 0,0 1 0 16,0 2 0-16,-4 3 0 0,0-4 0 15,-6 4 0-15,6 0 0 0,-6 0-1 0,0 0 0 16,0 0-1-16,2 0 0 0,-2 0-1 16,0 5 1-16,0-5-1 0,6 6 0 15,-6-1-1-15,0-1 1 0,0 3-1 16,0 0-1-16,3 4 1 0,-3-1-1 0,4 2 1 16,-4 5-1-16,5 1 1 0,-5 2-1 15,5 0 0-15,-5 0 0 0,3-1 1 16,-3 2-1-16,6-1 0 0,-6-3 0 15,0-2 1-15,0-2-1 0,-6 2 0 16,3-2 1-16,-2-2-1 0,-4-1 0 16,-2-1 0-16,2 0 0 0,-4-6 1 15,2-3-1-15,-1 0 0 0,2 0-1 16,-3-7-1-16,4 1-4 0,2-3-7 16,3-1-12-16,0 0-94 0,4 0-96 15,-6 0-239-15</inkml:trace>
  <inkml:trace contextRef="#ctx0" brushRef="#br0" timeOffset="13804.674">3349 7635 445 0,'-3'0'100'0,"-1"-4"2"16,1 4-73-16,3-6-11 0,3 1-6 16,4 5-2-16,0-7-1 0,4 1-1 15,1 2 1-15,2 0 1 0,1 0 1 16,3 0-1-16,2 1-1 0,1 3-1 0,3-6-1 15,-2 6-1-15,5-5-2 0,0 5-1 16,-1-5-2-16,1 5 1 0,-2-6-2 16,-4 2-3-16,-1 0-5 0,-4 0-8 15,-6 0-12-15,-4 4-88 0,-6-4-92 16,-13 4-226-16</inkml:trace>
  <inkml:trace contextRef="#ctx0" brushRef="#br0" timeOffset="14002.899">3373 7795 437 0,'-7'8'105'0,"7"-2"2"0,-5 2-48 15,5-1-34-15,6 1-7 0,3-1-2 16,3-1-1-16,5-6-2 0,-1 4-1 16,10-4-2-16,2-6-3 0,5-1 0 15,3-1-1-15,0-1-2 0,3-3-2 0,-5 2-4 16,-3-1-7-16,-4 4-9 0,-6 2-15 15,-2-2-88-15,-7 3-94 0,-3-1-230 16</inkml:trace>
  <inkml:trace contextRef="#ctx0" brushRef="#br0" timeOffset="15883.177">4336 6965 284 0,'0'-8'77'0,"0"1"3"15,-3-1-24-15,3 5-25 0,0-1-7 0,-4 0-4 16,4 1-2-16,0 3-1 0,-3-5-1 16,3 5 0-16,-7 0 0 0,7 0 0 15,-6 0 0-15,2 7 1 0,1 1-1 16,-2-1-1-16,0 4 0 0,0 3-2 15,-1 2-1-15,-5 2-1 0,4 2-1 16,-4 0-2-16,2 1-1 0,-4 0-2 16,2-4-1-16,1-2 0 0,5 0-1 15,-1-5-2-15,2-2 1 0,4-3-1 16,10-1 0-16,-3 0-1 0,4 0 1 0,2 0 0 16,-2 5-1-16,6 2 1 0,-4 3-1 15,0 1 0-15,-1 3 1 0,-1 0-1 16,2 3 0-16,-2-2 1 0,-3 2-1 15,-4 1 0-15,-4-1 0 0,0 0 1 16,0-1-1-16,-8-4 0 0,-2 2 0 16,-2-5 1-16,2-1-1 0,-3-3 0 0,-5-1 0 15,2-3 0-15,-6 0 1 0,0-5-1 16,-5 0 0-16,1 0 0 0,-1-7 0 16,2 4-2-16,4-4-1 0,6 0-3 15,-2 0-6-15,14 1-6 0,3-3-11 16,0 0-91-16,0-3-91 0,14-1-228 15</inkml:trace>
  <inkml:trace contextRef="#ctx0" brushRef="#br0" timeOffset="16083.224">4311 7063 402 0,'0'-19'104'16,"8"3"6"-16,-1 0-39 0,1 1-33 15,0 1-6-15,3 1-4 0,7 1-5 16,-2 0-3-16,3 1-5 0,6 4-4 0,3 0-4 16,-1 3-1-16,5 4-3 0,0 0 0 15,-2 0-2-15,0 4-3 0,-2 0-4 16,-3 1-7-16,-3 0-9 0,-3 1-11 16,-2-6-92-16,-3 6-96 0,-3-6-231 15</inkml:trace>
  <inkml:trace contextRef="#ctx0" brushRef="#br0" timeOffset="17066.878">4990 6992 379 0,'16'-9'100'0,"1"0"5"16,3 0-49-16,0 5-10 0,-1 0-7 15,-1 4-6-15,-3 0-7 0,-4 0-4 16,-2 0-5-16,-3 7-3 0,-4 1-2 15,-2-1-3-15,0 4-1 0,-5 2 0 16,-4 2-1-16,-11 2-1 0,-4 5-1 0,-5 4-2 16,-3 6-1-16,-1 1 0 0,-1 4-1 15,1 5 0-15,6 2-1 16,0-3 0-16,6 0 0 0,3-8 1 0,6-1-1 16,4-3 0-16,8-8 0 0,0-6 0 15,8-2 0-15,4-6-1 0,-1-3 1 16,3-4 0-16,0-4 0 0,-2-3-1 15,1-1 1-15,-4-5-1 0,1-1 1 16,-6 0-1-16,-4-1 1 0,4-2 0 16,-4-5 0-16,-5 0 1 0,0-3-1 15,-3 0 0-15,1-5 0 0,-2-2 1 0,-1 0-1 16,2 2 1-16,-1-2-1 0,6 2 1 16,3 1 0-16,0 4 0 0,6 1-1 15,1 2 1-15,6 1-1 0,0 6 0 16,1 0 1-16,0 1-1 0,3 5 0 15,1 0 1-15,5 4-2 0,0 1-2 16,0 4-4-16,3 0-5 0,-2 6-6 0,3-6-6 16,3 3-6-16,0-3-10 0,-1 5-51 15,-1-5-31-15,1 0-76 0,-2 0-163 16</inkml:trace>
  <inkml:trace contextRef="#ctx0" brushRef="#br0" timeOffset="17503.107">5470 7044 505 0,'0'-6'119'0,"-8"2"3"0,4 4-78 16,-1-3-13-16,-2 3-6 15,0 3-1-15,-3 1-4 0,-2 1-4 0,1 4-2 16,-5 0-3-16,0 2-1 0,2 3-2 16,-1-2-1-16,1 1-2 0,4 0-2 15,3-1-1-15,7-1-1 0,-3 2-1 16,6 2 0-16,1 2-1 0,4 0 0 16,0 3-2-16,2 0 0 0,0-2 0 15,-1 3 0-15,2-3 0 0,-5 4 1 0,1-1 1 16,-4 0 0-16,-3 0 1 15,0 2 0-15,-4-2 0 0,-2-2 0 0,-3-1 0 16,-2-1 0-16,-2-3 1 0,-1 0 1 16,-1-3 1-16,-2-5 1 0,-2-1 0 15,-1-5 0-15,-1 0 1 0,1 0-1 16,-2 0-1-16,4 0 0 0,2-5-2 16,0 1 0-16,8 1-3 0,2 0-5 0,0-4-7 15,6 1-6-15,-3-2-9 16,3 1-8-16,0-1-11 0,4-2-16 0,2 0-69 15,3 0-84-15,5-1-193 0</inkml:trace>
  <inkml:trace contextRef="#ctx0" brushRef="#br0" timeOffset="17745.554">5297 7200 453 0,'4'-32'115'0,"1"2"6"15,0-1-66-15,1 1-11 16,3 6-7-16,-1-4-4 0,-1 5-5 0,3 1-6 15,0 3-4-15,3 1-2 0,0 4-1 16,0 0-1-16,6 2-3 0,1 0-1 16,-3 1-2-16,6 1-1 0,1 0-2 15,6 2-1-15,1 0-2 0,-2 2-3 16,3 0-7-16,-2 2-8 0,-2 4-13 0,-8 0-18 16,-7 0-98-16,-4 5-112 0,0-5-258 15</inkml:trace>
  <inkml:trace contextRef="#ctx0" brushRef="#br0" timeOffset="19439.808">5941 7258 368 0,'0'-4'88'15,"0"4"3"-15,0-5-53 0,0-1-12 16,0 3-5-16,0-2-3 0,0 0-2 16,2 0 0-16,-2 0 1 0,0 0 2 0,0 0 2 15,0 2 1-15,0 3 0 0,-2 0-1 16,2 0-2-16,0 5-4 0,-5 1-4 16,5 0-4-16,-5 0-3 0,5 0-2 15,-2-2 0-15,2-4-1 0,0 3 1 16,0-3-1-16,2 0 0 0,-2-4 0 15,5-1 0-15,-5-1 0 0,5 2 0 16,-5-5 0-16,0 2 0 0,0 1 0 16,0 1 0-16,0 5 0 0,0 0-1 0,-6 0-3 15,6 6-7-15,-5-1-9 0,5 1-12 16,0-2-95-16,0 2-98 0,4-6-241 16</inkml:trace>
  <inkml:trace contextRef="#ctx0" brushRef="#br0" timeOffset="19802.725">6106 7247 414 0,'0'0'92'0,"0"0"3"0,0 0-73 16,9-5-4-16,5-4-3 0,6-6 1 15,5-2-2-15,2-4 1 0,12-2 1 16,0-5 3-16,1 2-1 0,-7-1 0 0,0 0 0 15,0 2-2-15,-8 0-2 0,-5 4-4 16,-7 4-2-16,0 3-1 0,-5 7 2 16,-3 7 1-16,-5 0 1 0,0 10 0 15,-9 3 2-15,1 7 0 0,-2 3 0 16,-6 6-1-16,-1 1-2 0,-2 4-2 16,-1 1-2-16,0-1-1 0,2-2-1 0,0-3-1 15,9-2-3-15,-2-1-5 16,4-7-5-16,7-2-8 0,0-3-8 0,7-3-9 15,0-1-12-15,1-7-69 0,7-3-18 16,-2-7-77-16,3-2-160 0</inkml:trace>
  <inkml:trace contextRef="#ctx0" brushRef="#br0" timeOffset="20101.666">6658 7164 528 0,'-9'7'124'16,"-5"5"2"-16,-4 1-85 0,2 3-12 15,-1 0-6-15,2-1-5 0,3-1-7 16,4 0-4-16,8-4-1 0,0-2-3 16,9-3 0-16,9-5-1 0,3 0-1 15,7-8 0-15,9-1 0 0,-2-6 0 16,2-2 0-16,-1-3 0 0,-3-3-1 16,-3-1 1-16,-6-2-1 0,-5-1 1 15,0 1-1-15,-7 2 0 0,-4 1 1 16,-3 2-1-16,-5 2 1 0,-5 7 0 0,-3 2 1 15,-6 5 2-15,-6 5 0 0,-5 6 1 16,-7 5 0-16,-2 7 0 0,-6 3 0 16,-8 5-1-16,-1 6-2 0,5 3 0 0,5 1-2 15,3 0-1-15,9-4-5 16,11-2-5-16,9-3-7 0,9-7-10 16,12-6-11-16,5-8 59 0,7-6-157 0,9-6-103 15,5-6-270-15</inkml:trace>
  <inkml:trace contextRef="#ctx0" brushRef="#br0" timeOffset="20549.236">7433 6575 417 0,'-5'0'108'16,"0"4"5"-16,0-4-32 0,3 6-47 16,2-6-5-16,0 0-3 0,-5 0-4 0,5 0-5 15,0 0-3-15,0-6-3 0,0 3-2 16,-2-1 0-16,2 0 1 0,-7 4 0 16,-3 0 1-16,1 0 1 0,-9 0 0 15,-2 11 1-15,-4 5-1 0,-10 6 0 16,-7 3-1-16,-3 7 0 0,-4 7-1 15,5 4-3-15,1-2-1 0,7 2-1 16,9-3-3-16,10-3 0 0,10-7-1 16,9-7-1-16,13-4-1 0,5-6 1 15,7-4 0-15,4-6 0 0,6-3-1 0,-2-4 0 16,2-5-1-16,-6-1 1 0,-9-3-1 16,-4-2 1-16,-5 1-1 0,-8-1 2 15,-6 1 0-15,-6 3 0 0,-8 4 0 16,-5 3 1-16,-4 4-1 0,-9 6-2 15,-6 3-6-15,-4 3-7 0,2 3-7 16,2-1-13-16,5 2-7 0,5-3-105 0,5-1-105 16,13-4-252-16</inkml:trace>
  <inkml:trace contextRef="#ctx0" brushRef="#br0" timeOffset="22100.09">7891 6746 321 0,'8'-16'87'0,"-6"0"3"16,-2 2-19-16,0 5-37 0,0 1-4 16,-6 3-3-16,-3 1-2 0,-1 4-3 15,-5 0-4-15,2 5-1 0,-5 5-2 16,1 3-1-16,-4 8 0 0,-3 10 0 16,2 5 1-16,-8 7-1 0,1 4-1 15,-4 7-2-15,0 4-1 0,-1 6-3 16,3-6-1-16,5 2-1 0,4-1-2 15,4-4 0-15,12-7-1 0,6-7-1 16,10-8 1-16,7-7-2 0,5-10 1 0,9-5-1 16,4-6 0-16,6-5-1 0,-2-9-3 15,4-3-4-15,-3-2-6 0,2-4-7 16,-9-4-10-16,-4-3-62 0,-8 1-33 16,1 0-83-16,-6 1-176 0</inkml:trace>
  <inkml:trace contextRef="#ctx0" brushRef="#br0" timeOffset="22549.296">7510 6974 400 0,'-4'0'95'0,"1"0"5"15,3 0-62-15,0 0-6 0,0 4-5 16,6-4-2-16,6 3-2 0,2-3-1 16,3-3-2-16,7 3-3 0,7-4-3 15,3-2-1-15,1 0-4 0,-2-5-2 0,5 0-2 16,-3 0-2-16,-2-3-1 0,-7 2 0 16,-6 4-2-16,-3-1-1 0,-3 7-1 15,-6-2-2-15,-8 4-4 0,-5 0-4 16,-7 6-3-16,-8-1-1 0,0 3 0 15,-11 2 0-15,-6 2 2 0,-4 1 4 16,2 0 3-16,-4 2 3 0,1 0 3 16,7-2 3-16,-1 0 2 0,8 2 2 15,3-1 2-15,1-3 1 0,7-1 2 0,3-2 0 16,3 1 0-16,3-3-1 16,5 0-1-16,3 0 0 0,6-1 0 0,2-1 0 15,7 0 0-15,0-4 1 0,7 0 1 16,5-4 0-16,4 4 1 0,2-8-2 15,2 3 0-15,0 0-3 0,0 1-1 16,-4 4-2-16,-4-4-1 0,-2 0-3 16,-6 4-7-16,-5 0-11 0,-6 0-17 0,4 5-98 15,-7 2-105-15,-5-2-260 16</inkml:trace>
  <inkml:trace contextRef="#ctx0" brushRef="#br0" timeOffset="24797.758">3957 7710 345 0,'0'0'85'0,"6"7"4"0,-6-4-46 15,7 1-17-15,-3 0-3 16,2 0-4-16,2 0-2 0,-1 2-2 15,3-3 0-15,2 1 1 0,0-1-1 0,2 1 0 16,6-1 1-16,2 1-1 0,6-4 0 16,-1 0-2-16,-1 4-2 0,2-4 0 15,5 0-2-15,-1-4-1 0,2 4-1 16,-1-5-2-16,0 1 0 0,10 1 0 16,4-1-1-16,2 0 0 0,5 1 0 15,1 3-1-15,1 0-1 0,-1 0 0 16,-7 0 0-16,1 3-1 0,0-3 0 0,-1 0 0 15,1 0 0-15,4-4 0 0,3 4 0 16,3-4 1-16,-2 4-1 0,-2 0 1 16,2 0 0-16,2-6 0 0,7 2 0 15,0 4-1-15,4-6 1 0,5 6 0 16,2 0-1-16,-10 0 0 0,5 0 0 16,-7 5-1-16,-8-1 0 0,6-1 1 0,-4 1-1 15,0 0 0-15,1-1 1 0,-1 1 0 16,-4 1 0-16,2-2 1 0,-5-3 1 15,3 4 0-15,5-4 0 0,0 0 0 16,0 5 0-16,0-5-1 0,0 4 0 16,-4-1-1-16,-2-3-1 0,-3 4 1 15,4 0 0-15,3-4-1 0,-2 5 0 16,3-5 1-16,1 3-1 0,-1-3 0 16,-2 4 0-16,-8-4 0 0,1 0 1 0,-1 0-1 15,3 4 0-15,1-4 0 0,0 0 1 16,1 0-1-16,-3 0 0 0,-3 0 0 15,-3 0 0-15,-4 0 1 0,5 0-1 16,-2 0 0-16,0 0 0 0,5-4 0 16,-2 4 0-16,2-5 1 0,0 5-1 15,-5-4 0-15,0 4 0 0,-2-4 0 0,-8 1 0 16,4 3 0-16,-5-5 0 16,0 1 0-16,1 0 1 0,-2 0-1 15,1 4 0-15,-6-4 0 0,0 4 0 0,-1-3 0 16,-7 3 0-16,-4 0 1 0,-3 0-1 15,-4 0 1-15,-1 0-1 0,-7 0 1 16,0 3 0-16,0-3-2 0,0 0-6 16,0 0-15-16,0 0-111 0,-4 0-108 15,0-3-282-15</inkml:trace>
  <inkml:trace contextRef="#ctx0" brushRef="#br0" timeOffset="25798.093">5327 8043 357 0,'0'-8'88'0,"4"-1"4"0,-4-3-55 0,6-1-4 0,-6-2-3 16,4 0-3-16,-4-2-1 0,0 1-2 0,-4 0-1 0,-2 4 0 0,-1 4-3 0,-3 3-2 0,-3 5-2 0,-6 6-3 0,-5 5-4 0,-2 6-3 0,1 5-3 0,-3 2-1 0,5 5-1 0,-1-4 0 0,7 2-1 0,4-2 1 0,5-4-1 0,3-1 0 0,5-6 1 0,0-2-1 0,8-1 0 0,7-6 1 15,8-5-1-15,4-5 1 0,0-2-1 16,3-5 1-16,0-3-1 0,0-1 1 16,-5-1-1-16,-7 0 0 0,-6 2 1 0,1 2-1 15,-7 3 0-15,-6 2 0 0,0 4 0 16,0 4 0-16,-9 4 0 0,2 5 0 15,0 2 0-15,-2 5 0 0,2 2 1 16,-1 4-1-16,0 5 0 0,-1 3 0 16,2-1 1-16,-1 4-1 0,1 1 0 15,-4 1 0-15,0-1 1 0,0-2-1 16,-5-1 0-16,-1-3 1 0,5-4-1 16,-6-4 1-16,3-3 0 0,0-2 0 0,1-4 0 15,2-7-1-15,-4-4 1 0,-4 0 0 16,-2-3-1-16,2-5 0 0,-1-3-2 15,-2-1-2-15,1 1-4 0,4-1-4 16,2 5-7-16,3 0-7 0,1 3-7 16,3 0-89-16,1 4-89 0,4-6-218 15</inkml:trace>
  <inkml:trace contextRef="#ctx0" brushRef="#br0" timeOffset="26265.557">5770 8122 493 0,'-19'0'108'0,"9"0"2"0,-8 6-85 15,-189 2-7-15,200 1-4 0,0 2 0 16,-1 3-1-16,1 2-2 0,0-1-2 15,0 2-1-15,1-3-2 0,-2-1-2 16,8-1-2-16,-3-2 1 0,3-3-1 16,10-4-1-16,-3-3 1 0,5 0-1 0,3 0 1 15,3-7-1-15,6-3 0 16,3-3-1-16,5-4 1 0,-2-2 0 0,0-3-1 16,-1-1 0-16,-2-1 0 0,-6-1 1 15,-1 3-1-15,-8-1 0 0,1 2 1 16,-6 4 1-16,-7 2 3 0,-5 2 1 15,-6 4 4-15,-1 4 1 0,-12 5 3 16,-4 0 2-16,-12 0-1 0,1 11-1 16,1 3-1-16,-2 4-1 0,-1 4-3 0,3 3-1 15,11 1-2-15,9 2-1 0,2 0-2 16,7-2-1-16,9-2-1 16,3-5-3-16,10-1-4 0,7-4-6 0,-1-4-8 15,11-4-10-15,7-6-13 0,3 4-34 16,-2-9-65-16,-4-1-91 0,2-3-206 0</inkml:trace>
  <inkml:trace contextRef="#ctx0" brushRef="#br0" timeOffset="26627.523">6029 8021 529 0,'-13'4'117'16,"5"2"3"-16,-4 5-86 0,-1 4-14 0,5 3-4 15,-4 2 0-15,-1 1-1 0,4 2-2 16,-2 2-1-16,2-3-3 0,3-1-3 16,1-3-1-16,5-1-2 0,0-3-1 15,6-5-1-15,0-3 0 0,2-6 0 16,4 4 1-16,3-8-1 0,8-4 0 16,0-6 1-16,3-2-2 0,0 0 0 15,0-5 0-15,1-4-1 0,3 0 0 16,-8 0-1-16,-1-1 1 0,-3 2 0 15,-3-4 0-15,-4 4 1 0,-9 3 1 16,-6 3 1-16,-7 6 0 0,-7 0 1 0,-2 5 0 16,-6 7 1-16,-6 4-2 0,-2 6 1 15,1 4-2-15,5 5 0 0,-1 6 0 16,0 5 0-16,8-2-1 0,1 1-1 16,7 1-3-16,1-2-8 0,4-1-13 15,8-3-16-15,0-5-94 0,0-2-103 0,8-2-249 16</inkml:trace>
  <inkml:trace contextRef="#ctx0" brushRef="#br0" timeOffset="27622.46">6386 8403 359 0,'-3'0'90'15,"-2"-6"4"-15,5 6-50 0,-6-5-11 16,1 5-7-16,5-5-4 0,0 5-3 16,0-4-3-16,0 4-2 0,0 0-1 0,0 0-2 15,0 0 1-15,-2 0-1 0,2 9 1 16,-5 0-1-16,5 4 1 0,-3 1 0 16,3 2-2-16,-5 1-1 0,5 0-1 15,0 0-3-15,6-4-2 0,-3-3 0 16,7-2-2-16,-2-4 0 0,6-4 0 15,-2 0 0-15,6-8-1 0,-3-4 1 16,3-2 0-16,1-7-1 0,4-4 0 16,2-4 0-16,2-3-1 0,0 0 0 15,6-1 0-15,1-2-1 0,0 0 1 16,-2 5-1-16,-1 2 1 0,-5 6 0 0,-7 2 1 16,-5 6 0-16,-8 6 1 0,-6 4 0 15,0 4 0-15,-9 10 2 0,1 1 0 16,-7 6 0-16,-4 5 1 0,-1 5-1 15,-5 6 1-15,2 1 0 0,-2 1-1 16,5-2-1-16,2-2 0 0,10-5-1 16,3-1 0-16,5-8 0 0,10-5-1 0,0-4 0 15,9-8 0-15,5 0 1 0,0-6-1 16,2-8 0-16,5-3 0 0,0-8 1 16,3-1-1-16,-6-3 0 0,0-5 0 15,2-3 0-15,-3 3 0 0,1-2 1 16,3 4-1-16,-8 3 0 0,1 3 0 15,-8 6 0-15,2 8 0 0,-7 2 1 16,-7 10-1-16,-4 0 0 0,-8 0 0 16,-4 13 0-16,-2 1 0 0,-2 5 0 0,-3 6 0 15,-6 0 0-15,7 5 1 0,2 0 0 16,4 3 0-16,-1-1 1 0,6 0-1 16,1-5 1-16,6-2 0 0,0-5-1 15,6-3 0-15,1-9-3 0,6-4-5 16,6-4-12-16,3-9-13 0,9-1-96 0,2-6-102 15,1-4-250-15</inkml:trace>
  <inkml:trace contextRef="#ctx0" brushRef="#br0" timeOffset="28190.538">7500 8021 564 0,'0'-13'126'0,"0"3"3"0,0 1-92 15,0 0-11-15,0 3-2 0,0 1-4 16,0 5-3-16,0 0-2 0,-6 0-4 16,1 11-2-16,-2 1-4 0,-4 5-2 15,-3 3-1-15,1 4-1 0,-6 4 1 16,3-2 0-16,-3 2-1 0,0 2 1 16,7-3-1-16,5-1 0 0,1-2 0 0,6-5-1 15,6 0-1-15,4-4 0 16,4-4 0-16,1-6-2 0,3-5-1 0,4 0-1 15,3-8-1-15,3-3-1 0,2-5 1 16,0-1 0-16,3 0 1 0,-2 0 1 16,-4 2 2-16,-2 4 0 0,-9 2 1 15,-3 5 2-15,-8 4 1 0,-5 0 0 16,-6 7 1-16,-8 3 0 0,-2 1 1 0,-2 2-1 16,-1 3 0-16,0 0-1 15,0 2-1-15,6-2 0 0,7 2-1 16,6-4 1-16,6 0-1 0,7-2 0 0,7-4 0 15,-4-8 0-15,15-3 1 0,2-7-1 16,5-3 0-16,0-5 1 0,-3-2-1 16,-1-6-1-16,8 0 1 0,-15 0-1 15,-4-2 1-15,-4 2-1 0,-7-2 0 16,-1 1 1-16,-8 5 2 0,18 7 2 0,-21 0 2 16,-6 1 2-16,-2 3 1 0,-1 4 2 15,-1 3 1-15,4 1-1 0,-25-2-1 16,27 5-3-16,1 0-2 0,3 3-1 15,0-3-1-15,5 5-2 0,5-5-1 16,4 0 0-16,3 0 0 0,7 0-2 16,5-5-7-16,0-2-8 0,4 2-9 15,-2-3-16-15,4-1-86 0,-6 0-24 16,-4 0-95-16,-10-1-192 0</inkml:trace>
  <inkml:trace contextRef="#ctx0" brushRef="#br0" timeOffset="29814.94">9218 7364 345 0,'-7'-11'98'0,"0"4"6"0,-1 7-27 0,-3-3-22 16,-1 3-13-16,5 0-4 0,0 3-4 15,0-3-6-15,7 0-5 0,0 6-3 16,7-6-3-16,6 0-3 0,7-4-1 16,5-1-2-16,6-3 0 0,5-3-1 15,-1-4-2-15,6 2-2 0,-3-2-1 16,1-4-2-16,-1 2-1 0,-7 1-1 15,-2 2 1-15,-8 2-2 0,-3 4-4 16,-10 4-4-16,-8 8-5 0,-6 5-10 0,-6 2-9 16,-5 4-8-16,-7 1-8 0,1 2-9 15,-1 1-39-15,-2-1-28 0,-1-2-66 16,2 2-142-16</inkml:trace>
  <inkml:trace contextRef="#ctx0" brushRef="#br0" timeOffset="29978.206">9259 7413 285 0,'-16'9'146'0,"3"0"-42"16,1-2-27-16,5 1-19 0,2-2-13 15,5 0-9-15,5-1-6 0,2-1-5 0,7-4-2 16,1 3-1-16,4-3-2 0,6-3-2 16,2-1 0-16,0-1-2 0,1-2-2 15,1-1-2-15,-2 1-2 0,-1 1-3 16,-4 0-3-16,-1 0-2 0,-3 1-2 16,1 0-6-16,-2 0-10 0,1 0-17 15,-3 2-107-15,1 3-110 0,-7-10-277 16</inkml:trace>
  <inkml:trace contextRef="#ctx0" brushRef="#br0" timeOffset="30881.871">10304 6581 324 0,'0'-6'87'16,"0"-1"5"-16,0 2-22 0,0 1-34 0,0 1-7 16,0-1-2-16,0 4-2 0,0-5-2 15,0 5-3-15,-3 0 0 0,3 5-1 16,-10-1-1-16,3 5 0 0,-6 3-2 15,-1 4 0-15,-4-1-1 0,1 0-3 16,-2 4-3-16,4-1-2 0,3 0-3 16,5-3-1-16,2-2-1 0,5 1-1 0,7-1 0 15,5-1 0-15,2-1-1 0,1-1 1 16,1 2-1-16,-1 4 1 0,-2 1-1 16,-5 0 1-16,-1 1-1 0,-7 1 0 15,0 2 0-15,-8 0 0 0,2-3 0 16,-2 0 0-16,-4 0 0 0,-2-4 0 15,1 0-1-15,-6-6 1 0,0-1 0 16,2-1 1-16,-7-2-1 0,4-4 0 16,2 6 0-16,1-6 0 0,0 0 0 15,4 0 0-15,5 0-1 0,1-7-2 0,2 0-4 16,3 0-6-16,2-2-8 0,0-2-8 16,2-3-13-16,4 0-86 0,0-3-91 15,1 0-216-15</inkml:trace>
  <inkml:trace contextRef="#ctx0" brushRef="#br0" timeOffset="31033.21">10275 6593 422 0,'13'-20'114'0,"0"3"6"16,0-1-35-16,3 0-39 0,2 1-9 16,3-2-3-16,1 1-5 0,2-2-5 15,2 2-6-15,1 0-5 0,0 4-3 16,5-1-3-16,-3 4-2 0,3 4-3 15,1 2-1-15,0 5-7 0,-1 0-7 16,-4 0-15-16,-2 6-16 0,-1 1-94 16,-7 0-106-16,-1-1-250 0</inkml:trace>
  <inkml:trace contextRef="#ctx0" brushRef="#br0" timeOffset="31865.911">11014 6334 388 0,'10'-11'98'0,"1"2"5"0,3 1-55 0,1 0-8 16,3 2-3-16,-3 2-1 0,1 4-5 16,-5 0-5-16,-2 0-4 0,-9 11-2 15,0 0-4-15,-14 6-2 0,-2 4-1 16,-5 6-2-16,-6 5 0 0,-5 2-3 15,-5 3-3-15,-1 3-1 0,-1 3-1 16,-6 3-1-16,0-1-1 0,4 0 0 16,3-1 0-16,9-2-1 0,4-2 0 15,7-4 0-15,8-7 0 0,6-4 0 16,8-3 0-16,3-5 0 0,3-5-1 0,6-3 1 16,4-5 0-16,0-4 0 0,1-7 0 15,-1-3 0-15,0-7 0 0,-2 1 0 16,-3-7 0-16,-7-3 1 0,-1-3-1 15,-7-2 1-15,0-4-1 0,0-1 1 16,-7-2-1-16,1-3 1 0,-2 4 0 0,2 2-1 16,0 0 1-16,6 5 0 0,0-1 0 15,0 5 1-15,10 2-1 0,0 2 0 16,2 1 1-16,6 0-1 0,1 3 0 16,2 2-1-16,1 0-2 0,2 3-8 15,0 3-7-15,1 3-14 0,1 7 6 16,-1-6-112-16,2 6-104 0,-3 0-250 15</inkml:trace>
  <inkml:trace contextRef="#ctx0" brushRef="#br0" timeOffset="32317.658">11375 6439 557 0,'-13'-5'130'0,"-7"0"4"0,-2 5-91 15,-2 0-12-15,-3 5-5 0,0-1-5 16,1 4-7-16,-2 3-4 0,2 2-4 15,2 1-3-15,7 2-1 0,4 4-1 16,2 0-1-16,11 4 0 0,6-3 0 16,1 1 0-16,4 1-1 0,1 3 1 0,1-1 0 15,4 3 0-15,-10-1 1 0,6 3-1 16,-6 0 0-16,0-4 0 0,-3 1 1 16,-4-3-1-16,-4 0 1 0,-5-6-1 15,-2-2 1-15,-2-2-1 0,-2-1 1 16,-4-4 0-16,0-3 0 0,-1-6 0 15,1 4 0-15,2-4 0 0,0-9-1 0,3 3-5 16,2-6-5-16,2-2-7 0,0-1-11 16,4 1-11-16,4-2 30 0,-3-4-131 15,5 2-102-15,0 3-255 0</inkml:trace>
  <inkml:trace contextRef="#ctx0" brushRef="#br0" timeOffset="32516.263">11432 6470 564 0,'16'-28'134'0,"1"4"5"0,-2-1-86 16,1 2-12-16,-183 2-6 0,134 0-5 15,94 63-7-15,-36-54-5 0,2 0-3 16,-2 4-5-16,2 1-4 0,1-1-2 16,-1 1-3-16,-36-59-7 0,36 57-10 15,-2 0-9-15,2 1-15 0,-1 5-14 0,-12 3-100 16,-7 0-110-16,1 0-250 0</inkml:trace>
  <inkml:trace contextRef="#ctx0" brushRef="#br0" timeOffset="33968.224">11442 6372 292 0,'-8'4'78'0,"1"-4"5"0,-1-6-28 0,-2 6-17 0,2-4-10 0,2 4-2 0,1 0-1 0,-3-5-2 0,4 5-2 0,0-4-1 0,4 4-3 0,0-5-1 0,0 5-4 0,0-5-2 0,0 5-2 0,8-6-1 0,0 6-1 0,3-6-1 0,3 6-1 0,1-10 0 0,2 6-1 0,-1-3 0 0,2 2 0 0,1-1-1 0,-5 1-1 0,1 0 0 16,1 1 1-16,-3-1-1 0,0 2 0 15,-4-1 0-15,-1 0 0 0,-1-1 1 16,-7 5 1-16,0-4-1 0,-7 4 1 16,-3 0-1-16,-3 0 1 0,-5 3 0 0,-2 1-1 15,0 2 2-15,-6 1 2 0,1 2 0 16,-4 0 0-16,1 3 1 0,1 0 0 15,-1 0-1-15,5-2-1 0,0 1-1 16,1-3-2-16,9-3 0 0,5 1-1 16,1-6 0-16,7 6 0 0,7-6-1 15,1 0 0-15,10 0 0 0,2-6 0 16,3-1 1-16,4-1-1 0,-3-1 0 0,6 0 1 16,-2-1-1-16,-1-2 0 0,-1 4 0 15,-3 0 0-15,-5 3 1 0,-2 0-1 16,-4 0 0-16,-4 5 0 0,-4 0 1 15,-4 0 0-15,-6 0 0 0,-3 0 0 16,-5 8 0-16,-4 2 0 0,-6 1-1 16,-5 3 1-16,-5 0-1 0,0 1 1 15,-5 0-1-15,3-2 0 0,-6-3-2 0,7-3-3 16,3 0-5-16,5-5-8 0,5 3-9 16,10-5 20-16,4 0-119 0,8 0-97 15,11-6-245-15</inkml:trace>
  <inkml:trace contextRef="#ctx0" brushRef="#br0" timeOffset="36684.353">11916 6700 372 0,'-4'-9'95'0,"4"-7"5"16,-3 1-49-16,0 4-15 0,165 2-4 15,-162 2-3-15,-6-1-4 0,6 3-3 0,-6 0-3 16,6 1-2-16,-5 4-1 0,-166-3-3 16,167 6-1-16,-3 3-2 0,-3 4-1 15,0 8-1-15,-3 4-2 0,-3 7 1 16,-4 4-1-16,3 6-1 0,-2 3 0 16,2-1-1-16,4-6-2 0,3 0 1 15,5-5-2-15,9-8 1 0,5-7 0 16,7-8 0-16,5-7 0 0,3-5 0 15,6-7-1-15,4-6 1 0,1-6 0 16,1-8-1-16,2-4 0 0,-2-5-1 0,0-2 0 16,-3 0 1-16,-4-1-1 0,-5 0-1 15,-11 5 1-15,-7 3 0 0,-6 5-1 16,-10 5 1-16,-6 5-1 0,-7 7 1 16,-3 7 1-16,-1 7-1 0,-5 0 1 15,-1 12 0-15,2 3 1 0,-2 3 1 16,1 2-1-16,5 3 1 0,1-1-1 0,10 3 1 15,5 1-1-15,4 1 0 0,7-3-1 16,5-1 1-16,3-1 0 0,8-2 0 16,5-4-1-16,2-6 1 0,9-6 0 15,3-4-1-15,4-3 1 0,1-8-1 16,6-5 0-16,-2-2 0 0,-2-2 0 16,-2 1-1-16,-6-1 1 0,-2 2-1 15,-8 4 1-15,-9 3 0 0,-2 1 5 0,-13 2 3 16,2 4 2-16,-10 4 1 0,-4 0 1 15,-1 4 0-15,-7 1 0 0,-1 6-5 16,1 3-3-16,-3 3-2 0,4 1-1 16,5-1-1-16,4 0 0 0,10-1-1 15,0-2 1-15,10-1-1 0,6-3 0 16,4-5 0-16,7-1 1 0,2-4 0 0,4-4 0 16,3-1 0-16,-2-5 0 0,2-6-1 15,-3-4 0-15,-3-2 0 0,-3-1-1 16,-1-4 0-16,-6 0-1 0,-6 0 1 15,-1 4 0-15,-7 1 0 0,-6 4 0 16,0 4 1-16,-11 2 0 0,-1 3 0 16,-3 5 0-16,-6 4 0 0,-3 4 0 15,-2 2 0-15,-4 3 0 0,2 3 0 16,-4 4 1-16,2 1-1 0,3 2 0 0,5 2 1 16,5 2-2-16,4 2 1 15,4-2 0-15,15-1 0 0,2-2-1 0,9-3 1 16,7-6 0-16,7-2-1 0,5-9 1 15,6 0 1-15,-1-11-1 0,9-4 0 16,1-3 1-16,3-2-1 0,1-3 0 16,0-2 0-16,-3 1 0 0,1 5 0 15,-10 1 0-15,-7 2 1 0,-10 2-1 0,-11 2 1 16,-3 5 1-16,-12 3 0 0,-8 4 0 16,-9 0 0-16,-4 7 1 0,-5 1-2 15,-3 3 1-15,-4 3-1 0,1-2-1 16,3 2 0-16,4 2 1 0,7-2-2 15,3 0 1-15,7-1 0 0,5-1-1 16,6 4 1-16,7-2-1 0,6-1 1 16,3-2-1-16,5-2 1 0,3-3-1 15,4-6 0-15,0 0 0 0,2-8-1 0,-2-3-1 16,-2-5-1-16,1 0-1 0,-3-5-2 16,-2-2 1-16,-10-1 0 0,1 3 1 15,-6-1 0-15,-4 3 2 0,-6 5 1 16,-12 3 2-16,-2 5 0 0,-6 6 0 15,-10 0 0-15,-3 6 0 0,-7 4 0 16,-2 5 0-16,-2 2 0 0,-2 4-3 16,2 1-7-16,5 5-6 0,5-2-9 0,5 0-10 15,8-3-11-15,9-3-100 0,9-4-104 16,10-4-242-16</inkml:trace>
  <inkml:trace contextRef="#ctx0" brushRef="#br0" timeOffset="37128.796">13426 6252 430 0,'8'-13'103'0,"3"-1"3"0,-5 2-70 16,-2-1-3-16,1 3 0 0,0 0-2 15,-3 2-5-15,-2 2-3 0,0 1-3 16,0 1-3-16,-6 4-4 0,-1 0-1 16,-6 5-1-16,-7 6 0 0,-2 5 0 15,-7 7 1-15,-2 10 1 0,-6 5 1 16,3 7 0-16,0 5-1 0,2-1-2 0,4 1-2 15,4-1-2-15,9-4-2 0,5 1-2 16,7-7-2-16,9-3 0 0,7 0 0 16,6-2-1-16,4-2 1 0,9-6-1 15,2-5 1-15,5-1-1 0,-5-5-2 16,0-5-4-16,-2-3-5 0,-2-7-2 0,-7 0-5 16,-4-4-5-16,0-1-5 0,-5-7-6 15,-1-1-5-15,-5-5-8 0,-1 2-85 16,-1-5-92-16,1 0-221 0</inkml:trace>
  <inkml:trace contextRef="#ctx0" brushRef="#br0" timeOffset="37530.902">13104 6402 442 0,'-12'0'116'15,"8"0"3"-15,-1 0 1 0,5 5-95 16,0 0-9-16,11 0-1 0,4-2 1 16,3 1 0-16,4 2-2 0,11-1-3 15,1-5-2-15,6 5-3 0,-1-5-2 16,-2 0 0-16,-2-7-1 0,-4-1 0 0,-7 0-1 16,-4-1 0-16,-7 1-3 0,-2 0-3 15,-8 2-3-15,-3 0-6 0,-9 6-2 16,-6-4-3-16,-9 4 0 0,-4 4 1 15,-10 2 4-15,-3 1 3 0,-4 2 5 16,-2 2 4-16,2 3 5 0,5-2 4 16,2 1 4-16,10 1 2 0,2 1 2 15,11-3 1-15,3 1-1 0,8-4-2 0,4-1-2 16,9 0-1-16,4-4 0 16,4 1 0-16,11-1 0 0,2-1 0 0,11-3-1 15,4 5-1-15,1-5-3 0,5 0-3 16,-4 0-1-16,-2 0-5 0,-9 0-11 15,-5 0-15-15,-10-5-18 0,-7 5-99 16,-9 0-111-16,-7-4-266 0</inkml:trace>
  <inkml:trace contextRef="#ctx0" brushRef="#br0" timeOffset="38945.51">9966 7243 433 0,'0'0'96'16,"0"0"0"-16,-5-3-73 15,5 3-9-15,5 0-3 0,0 0-2 0,-3 0 1 16,4-4 0-16,-1 4 2 0,3-3 2 16,0 3 1-16,2-6 2 0,-1 0 2 15,4 0-1-15,-2 1 0 0,5-1-1 16,3-1-1-16,1 0-2 0,5 3-3 0,3 1-2 16,4 3-2-16,2 0-1 0,0 0-2 15,4 0 0-15,0 0-1 0,4 0-1 16,-3 0 0-16,2 0 0 0,4-5-1 15,1 5 0-15,3-7 0 0,4 4 0 16,-1-1 0-16,4 4 0 0,-2 0 0 16,-1 0-1-16,-4 0 1 0,1-6 0 15,-2 1-1-15,3 1 1 0,3 0-1 16,-1-2 1-16,0 2 0 0,1 4 0 16,3 0 1-16,-8-4-1 0,2 4 1 0,-3-5-1 15,2 5 0-15,-1-4 0 0,2 4-1 16,-1-4 1-16,0 4-1 0,-1 0 0 15,-2 0 1-15,-1 6-1 0,-2-6 0 16,-2 0 0-16,-3 0 1 0,6-7-1 16,-3 7 0-16,5-6 0 0,-1 2 1 15,3 4-1-15,-3 0 0 0,1 0 0 16,-5 0 1-16,-1 0-1 0,-6 0 0 0,-1 0 0 16,1 0 1-16,-1 0-1 0,-1-4 0 15,6 4 1-15,1-4-1 0,0 4 1 16,0 0 0-16,0 0-1 0,-1 0 1 15,-1 0-1-15,-4 0 1 0,-2 0-1 16,-3 0 0-16,2 0 1 0,-3 0 0 16,-2-4-1-16,1 0 1 0,1 4 0 15,2-5 0-15,-1 5 0 0,-3-4-1 16,5 4 1-16,-3 0 0 0,-2 0 0 0,-1 0 0 16,-3 0 0-16,-2 0 0 0,0 0 1 15,-2 0 0-15,-3 0 0 0,-2 0 1 16,-1 0 1-16,-2 0 1 0,0 0 1 15,-2 0 0-15,-3 0 1 0,0 0 0 16,-2 0 0-16,3 0-1 0,-6 0 0 16,2 0 0-16,-2 4-1 0,0-4 0 15,5 0 0-15,-5 0 1 0,5 3-1 0,-5-3-1 16,6 4 1-16,-4-4-2 0,4 4 1 16,1-4-1-16,0 0-1 0,0 0 0 15,0 0-1-15,2-4 1 0,-1 4-1 16,0-7 0-16,-2 4 0 0,-1 3-3 15,-1-7-1-15,0 3-2 0,-2 4-2 16,3-6-2-16,-5 3-1 0,6 3-2 16,-4-6 0-16,-2 6 0 0,6 0-1 15,-6-4-4-15,7 4-11 0,-7 0 69 0,0 0-184 16,4 0-119-16,-4-8-324 0</inkml:trace>
  <inkml:trace contextRef="#ctx0" brushRef="#br0" timeOffset="41003.163">10905 7440 398 0,'-6'-27'97'0,"-3"-3"5"16,-5 4-57-16,-2 4-8 0,-1 8-4 16,-1 2-3-16,-7 9-5 0,3 3-4 15,-3 7-5-15,-1 2-5 0,1 4-3 16,1 3-4-16,-1 0-1 0,5 3-1 16,5-1-1-16,4 0 1 0,3 1-1 15,8-3 0-15,0-2-1 0,9-3 1 0,1 0 0 16,0-4-1-16,3-3 1 0,4-4 0 15,-1 0 0-15,1 0 0 0,3-8-1 16,-4-5 1-16,4 2 0 0,-2-3-1 16,-4-2 1-16,0 1-1 0,-3 2 0 15,-4 2 0-15,-2 3 1 0,-2 2-1 16,-3 6 2-16,0 0 0 0,0 8 0 0,-6 4 2 16,3 5 0-16,-3 5-1 0,-1 4 1 15,-4 3-1-15,3 2-1 0,-3 1-1 16,1 1 0-16,-1 0 0 0,-1-1-1 15,-2 0 1-15,-4 0-1 0,2-1 1 16,-4-1-1-16,0-2 1 0,-1-5 0 16,-2 0 0-16,3-3 1 0,-1-2 0 15,1-6 0-15,1-3 0 0,3-4 0 16,-2-5 1-16,-1 0-1 0,3-5 0 16,-2-4 0-16,2-3-1 0,1-6 0 0,5-1-2 15,2-2-3-15,3-2-4 0,5 2-6 16,2 1-8-16,4 2-9 0,6 3-11 15,-4 0-86-15,6 2-90 0,0 4-216 16</inkml:trace>
  <inkml:trace contextRef="#ctx0" brushRef="#br0" timeOffset="41773.576">10976 7636 462 0,'-6'5'105'15,"0"3"4"-15,1 3-77 0,-2 3-7 16,5 0-2-16,-2 0-3 0,4 1-3 16,-7-1-5-16,7-3-2 0,0-3-4 15,5-4-2-15,1 0-2 0,0-4 0 16,2 0 0-16,0 0 0 0,6 0 0 15,3-8 0-15,-2-3-1 0,5-3 0 0,-2-2 0 16,4-2 0-16,-3-3 0 0,3-2-1 16,0 2 0-16,-1 1 1 0,-4-3-1 15,0-1 1-15,-6 1-1 0,-4 0 1 16,-5 2-1-16,-2 1 2 0,-13 2 0 16,-5 5 2-16,-3 4 2 0,-6 6 2 15,-2 3 1-15,-2 9 1 0,-1 4-1 16,-1 4-1-16,6 3 0 0,4 1-3 15,-2 3-2-15,5-1-2 0,2 2 0 16,4 0 0-16,5 1-1 0,9 0 0 0,0-2 1 16,5-2-1-16,7-4 0 15,5-1 0-15,5-4 0 0,4-8 0 0,5-5 1 16,4-8-1-16,5-2 1 0,4-2-1 16,2-6 1-16,1-3 0 0,-5 0-1 15,4 1 1-15,-7 4-1 0,-6-1 1 0,-6 2-1 16,-7 2 1-16,-5 4 1 15,-10 3 3-15,-5 2 0 0,0 4 1 16,-11 0 1-16,-3 7-1 0,-2 0 1 0,-3 2-3 16,0 3-1-16,3-1-2 0,-1 0 0 15,3 0 0-15,7-2-1 0,7 0 0 16,0-1 0-16,0 0-1 0,7-2 1 16,7-1-1-16,3-5 0 0,3 0 0 15,1 0 0-15,2-4-1 0,3-3-2 16,-1-3 0-16,1-3-2 0,-4-2 0 15,1-3 0-15,-2-2 0 0,0-2 0 0,-3 0 2 16,-2-2 1-16,-7 2 2 0,-4 2 0 16,-5 2 1-16,-3 2 0 0,-7 3 1 15,-6 4 0-15,-3 4 1 0,0 5-1 16,-7 0 0-16,1 5 0 0,-5 4 1 16,1 6-1-16,-2 1 0 0,5 2-1 15,0 3 1-15,6 2 0 0,0-1-2 0,7 1-2 16,6-1-5-16,7-1-9 15,0-2-13-15,6-4-104 0,5-1-106 0,4-2-264 16</inkml:trace>
  <inkml:trace contextRef="#ctx0" brushRef="#br0" timeOffset="44295.004">11816 7765 392 0,'-6'0'95'0,"6"0"1"15,0-3-39-15,0-2-36 0,7-1-6 16,3-5-2-16,4-4-1 0,4-1-3 16,5-4 0-16,2 1-2 0,4-5 0 15,1-1 0-15,0-1 0 0,-1-3-1 16,0-2 0-16,-3-1 0 0,-2 0 0 15,-3 1-3-15,-3 0-1 0,-4 3 0 16,-1 5-1-16,-6 5 0 0,-7 5 0 0,0 6 0 16,-11 7 0-16,0 4 0 0,-4 5 0 15,-3 6 0-15,-2 3-1 0,-1 6 1 16,-1 6 0-16,1 2 1 0,-1 2 0 16,-1 2 1-16,0 0 0 0,-1 3 1 15,1-1-1-15,3-6 1 0,1-1-1 16,8-2-1-16,0-6 0 0,8-4 0 15,3-5-1-15,0-5 0 0,7-4 0 0,4-5 0 16,1 0-1-16,5-3 1 0,-1-3-1 16,1-5 1-16,3-4-1 0,0-5 1 15,0-1-1-15,-1 1 0 0,-5-3 0 16,-1 4 1-16,-2 1-1 0,-6 4 0 16,-5 6 1-16,0 3 0 0,-10 5 0 15,1 0 1-15,-5 5 1 0,-3 2 1 16,-3 5 1-16,1 4 1 0,-3 2-1 15,5 1 0-15,0-1 0 0,5-3-2 0,4 0-1 16,8-2-1-16,0-7 0 0,11-1 0 16,4-5-1-16,3 0 1 0,8-5-1 15,1-4 1-15,8-9-1 0,4 1 1 16,4-1-1-16,4-4 0 0,2-4 0 16,1-2 0-16,1 1 0 0,-4-2 1 15,-5-3-1-15,-6-1 0 0,-6-1 0 16,-4 4 1-16,-10 4 0 0,-6 5 2 15,-3 5 4-15,-7 8 1 0,0 4 1 0,-7 4 1 16,0 7 1-16,-5 3-1 0,-2 2-2 16,-2 6-3-16,-2 1-2 0,-1 4 0 15,-4 0-2-15,1 4 0 0,4-2 0 16,1-2-1-16,2 4 1 0,4-5-1 16,6 2 0-16,5-4 0 0,0 0 0 15,12-3 0-15,1-3 0 0,7-8 0 16,1-6-1-16,5 0-1 0,3-11-1 0,2-3-1 15,1-4 0-15,-3-3-1 0,1 1 1 16,-3-3 0-16,-4 4 2 0,-4 2 0 16,-4 3 1-16,-6 3 2 0,-9 6 1 15,0 5 1-15,-12 5 1 0,-3 5 1 16,-4 3 0-16,0 5 0 0,-1 2-1 16,6 1-1-16,0 1-1 0,7 2 0 0,2-3-1 15,5-1-1-15,3-5 0 0,6-3 1 16,6-2-1-16,8-10 1 0,4-7 0 15,7-4 0-15,4-7-1 0,1 0 1 16,3-6 0-16,-4-2 0 0,-3-1-1 16,-7-2 0-16,-3-2 1 0,-8-1-1 15,-4-2 0-15,-4 2 0 0,-5-1 1 16,-4 2 2-16,-6 5 6 0,2 6 3 16,-4 6 2-16,2 3 1 0,1 4 1 0,1 3-2 15,4 4-2-15,4 0-5 0,5 0-3 16,5-5-3-16,3 1-2 0,5-1-9 15,5 1-11-15,2-3-14 0,-2 0-16 16,1-3-103-16,-2 4-116 0,0 1-268 16</inkml:trace>
  <inkml:trace contextRef="#ctx0" brushRef="#br0" timeOffset="45627.592">13981 7034 483 0,'-12'0'119'0,"-1"0"4"0,5 5-71 16,2-1-13-16,6-1-9 0,0 1-4 15,6 0-6-15,6-4-5 0,5 0-3 16,9 0-2-16,5-10-2 0,5 1-2 0,7 1-1 16,4-4-2-16,-1 1-1 0,-4-1 0 15,-2 3-4-15,-7 3-5 0,-7 2-6 16,-9-1-9-16,-10 5-12 0,-7 9-14 15,-14-1-88-15,-4 4-97 0,-7 0-227 16</inkml:trace>
  <inkml:trace contextRef="#ctx0" brushRef="#br0" timeOffset="45795.699">13983 7167 422 0,'-27'19'116'16,"1"-2"5"-16,6-2-43 0,4 1-27 16,6-1-12-16,10-5-5 0,5-1-7 15,8-3-6-15,3-2-5 0,10-4-3 16,7 0-2-16,3-10-4 0,5-1-1 15,4-3-2-15,2 0-1 0,1-2-2 16,-1 3-4-16,-8-1-6 0,-1 3-9 16,-8 4-11-16,0-1-15 0,-9 2-95 0,-2 1-104 15,-3 2-242-15</inkml:trace>
  <inkml:trace contextRef="#ctx0" brushRef="#br0" timeOffset="46293.974">15089 6633 466 0,'4'-13'108'0,"2"2"7"16,1-2-78-16,-5 1-5 0,3-1-2 15,-5 1 0-15,0 0-3 0,0 4-3 0,-7 1-3 16,-3 2-3-16,-1 5-1 16,-5 0-1-16,-6 5-1 0,-4 4-1 0,-7 6-1 15,-4 5-2-15,-6 8-2 0,-4 6 0 16,-4 8-3-16,2 6-1 0,5 3-2 16,5 5-1-16,6-3 0 0,10-2-1 15,6-6 0-15,10-7 0 0,7-4-1 0,5-9 1 16,6-5-1-16,5-8 1 0,5-3 0 15,4-4 0-15,4-5 0 0,1 0 0 16,-1-9 0-16,-3 2 0 0,-2-2 0 16,-8-3 0-16,-5 1 1 0,-11-1-1 15,-4 1 0-15,-10 1 0 0,-5 2 0 16,-2-2-1-16,-6 2 1 0,-5 3-1 16,3 5 0-16,-2 0 1 0,5 0-1 15,0 9 0-15,3 1-1 0,4 1-7 16,6 1-8-16,3-2-6 0,7-1-10 15,9-2-13-15,3-4-13 0,8-3-91 0,7 0-96 16,7-4-230-16</inkml:trace>
  <inkml:trace contextRef="#ctx0" brushRef="#br0" timeOffset="46582.815">15274 6647 485 0,'-8'-14'123'0,"-6"3"4"15,-3 6-59-15,-6 1-27 0,0 4-11 16,0 5-4-16,-3 2-7 0,2 6-6 16,-3 3-4-16,5 4-3 0,3-1-3 15,1 3-1-15,5 2-1 0,4 3-1 16,6 0 0-16,3-3 0 0,8 2 0 16,2 2 0-16,6-2 0 0,4 2 0 15,1-4 0-15,2-1 0 0,-3-1 0 16,3-1 0-16,-4 2 0 0,-6-1 0 0,-5 0 0 15,-8 2 0-15,0-1 0 0,-7 4 0 16,-3-4 1-16,-4 0-1 0,-1-5 1 16,-3-3-1-16,2-3 1 0,-1-3-1 15,0-3-4-15,1-6-7 0,-4-4-9 0,5-5-12 16,2-6-13-16,4-4-92 0,-1-3-100 16,7-3-233-16</inkml:trace>
  <inkml:trace contextRef="#ctx0" brushRef="#br0" timeOffset="46749.974">15112 6718 525 0,'15'-28'128'0,"3"3"5"0,-3 5-82 0,7 2-10 15,-2 6-5-15,7 3-6 16,3-2-7-16,2 2-5 0,2 2-6 16,5 4-4-16,3-2-2 0,-1 5-4 0,-5-4-8 15,0 4-8-15,-3 0-10 0,-4 0-17 16,-5 0-104-16,2 6-113 0,-6 0-267 15</inkml:trace>
  <inkml:trace contextRef="#ctx0" brushRef="#br0" timeOffset="47946.482">15882 6663 316 0,'-9'-6'89'0,"-1"1"7"0,-2-1-32 16,1 2-13-16,-2 4-11 0,0 0-3 16,-2 0-6-16,-1 0-4 0,-4 5-4 15,0 5-3-15,-4 5-4 0,3 5-1 16,-2 5-1-16,-1 5-1 0,5 6 0 0,-2 4-2 16,2 2 0-16,6-3-3 0,4-1-1 15,0-1 0-15,9-7-3 0,0-4-1 16,8-5-1-16,4-6 0 0,6-7-1 15,4-3 1-15,6-5-1 0,7 0 1 16,3-10-1-16,4-3 0 0,1-4 0 16,1-3 0-16,-2-3 0 0,-6-8-1 15,-4-3 0-15,-11-1 1 0,-6-3-1 16,-10 3 0-16,-10 4 0 0,-9 2 0 0,-7 7-1 16,-9 9 1-16,-6 8 0 0,-4 5 0 15,-10 5 0-15,1 9 0 0,0 9 0 16,5 4 0-16,-1 3 0 0,11 1 1 15,5 3-2-15,12-1-1 0,4-4-4 16,10-4-4-16,6-5-6 0,10-7-10 16,6-5-9-16,6-8-10 0,7-7-86 15,7-3-91-15,5-8-216 0</inkml:trace>
  <inkml:trace contextRef="#ctx0" brushRef="#br0" timeOffset="48210.38">16571 6064 480 0,'-8'0'110'0,"-3"0"6"16,-3 0-81-16,1 8-9 0,-2 3-1 16,-3 1 0-16,-3 4-3 0,-4 9-5 15,-2 2-4-15,-1 9-2 0,-4 6-1 16,0 5-1-16,4 1-1 0,5 0-1 15,3-1-1-15,7 0-1 0,6-7-2 16,7-2-1-16,10-6-1 0,4-3 0 0,6-6 0 16,7-5-1-16,-1-4-3 15,7-5-4-15,0-9-8 0,-3 0-9 0,-3-4-10 16,-4-5-16-16,-1-3-83 0,-7-2-93 16,-1 1-215-16</inkml:trace>
  <inkml:trace contextRef="#ctx0" brushRef="#br0" timeOffset="48560.524">16184 6253 467 0,'-26'0'113'0,"6"0"4"15,6 3-70-15,5 4-13 0,9-2-8 16,0 2-5-16,12 2-4 0,2 0-5 16,6 4-4-16,7-2-2 0,2 0-2 15,2-1-1-15,4-2-1 0,-4-5 0 16,-2-3-1-16,-3 0 0 0,-7-3 0 0,-5-2 0 15,-8-3-1-15,-6 0-1 0,-8 0-2 16,-4 4-1-16,-7-3-1 0,-5 7 0 16,-8-4 0-16,-2 4 0 15,-5 5 1-15,2 2 2 0,1 0 2 0,2 5 2 16,2-2 2-16,5 4 3 0,6-1 1 16,3 0 2-16,5 0 2 0,6-1-1 15,7-2 0-15,0 2-1 0,7-1-2 16,10-2 0-16,3-3-2 0,7 0-1 0,4-6-1 15,7 5 0-15,7-5-2 0,-1 0 0 16,-1-5-5-16,-3 5-8 16,-1-5-11-16,-7 5-19 0,-11-4-97 0,-8 4-107 15,-6-3-258-15</inkml:trace>
  <inkml:trace contextRef="#ctx0" brushRef="#br0" timeOffset="49186.564">16624 6602 428 0,'0'-6'104'16,"0"1"4"-16,0 2-65 0,-4 3-9 0,1 3-3 15,-4 3-2-15,1 4-4 16,-4 5-1-16,-6 9-1 0,2 5 0 0,-7 10-1 16,-6 9-2-16,-6 7-3 0,-2 3 0 15,-5 1-3-15,-2-3-3 0,-5 7-2 16,4-9-3-16,5-3-1 0,5-2-2 15,5-4 0-15,6-2-2 0,8-5-2 16,10-6-4-16,4-4-5 0,0-4-8 16,0-8-12-16,0-3-13 0,6-6-100 15,4-7-106-15,-3-5-252 0</inkml:trace>
  <inkml:trace contextRef="#ctx0" brushRef="#br0" timeOffset="52130.068">16439 7167 385 0,'0'0'90'0,"-4"0"2"0,4-8-55 0,4 3-19 0,3-2-4 0,5-4-2 0,2 1-2 0,1-5-3 0,5-2-2 0,4-2-2 0,-1-6 1 0,0-3 0 16,6-5 2-16,2-4 1 0,0 0 2 16,0-1 1-16,-1 1 1 0,1 4 0 15,-6 5 0-15,-3 6 2 0,-8 4 1 16,-3 4-1-16,-5 6 1 0,-6 3-1 15,-3 5-1-15,-4 0-1 0,-5 9-3 16,-3 2-2-16,-4 6-1 0,-6 5-2 16,-2 8 0-16,0 4 0 0,-4 6 0 15,2 3 0-15,-4 6-1 0,0-1-1 0,3 0 1 16,1-5-1-16,3-1-1 0,4-6 1 16,3-6-1-16,6-6 1 0,6-6-1 15,7-4 0-15,2-9-1 0,9-1 1 16,3-8 0-16,4-4 0 0,4-3-1 15,5-9 1-15,4-3-1 0,-2-4 0 16,3-1 0-16,-2 1 1 0,-1 2-1 16,-4 5 1-16,-9 5 0 0,-3 4 1 15,-2 3 0-15,-11 8 0 0,-12 0 0 0,-1 7 2 16,-7 1 1-16,0 9 2 0,-5 1 1 16,-1 4 0-16,4 1 0 0,4 0-1 15,4-1-1-15,2-5-3 0,7-1 0 16,5 0-2-16,4-6 1 0,9-10-1 15,10 0 1-15,8-6-1 0,12-5 1 0,6-6 0 16,10-5 0-16,5-5-1 0,-2-1 0 16,2-1 0-16,-5-4 0 0,-4-2 0 15,-8-5 1-15,-2 4-1 0,-11 2 0 16,-7 0 1-16,-7 7 1 0,-3 7 1 16,-10 6 2-16,-7 4 2 0,-6 4 0 15,-5 6 1-15,-4 6 0 0,-4 5 0 16,-1 6-2-16,-2 3-2 0,-2 8-2 15,3 4-1-15,0 0 0 0,2 3 0 16,1 0-1-16,4-1 1 0,1 0-1 0,6-4 0 16,1 1 0-16,6-5-1 0,0-5 0 15,12-4 0-15,2-7 0 0,6-10 0 16,10-7 0-16,3-6-1 0,7-4-1 16,3-4-1-16,3-5 0 0,-1 2 0 15,-4 1 1-15,-4 6 0 0,-8 1 1 0,-9 4 3 16,-6 3 2-16,-8 5 0 15,-6 4 0-15,-7 4 1 0,-2 4 0 0,-9 3 0 16,4 4-1-16,-5 4-2 0,1 1 0 16,3 5 0-16,3-1 0 0,9-2-1 15,3-4 0-15,0 2 0 0,13-7 0 16,4-3 0-16,7-10 0 0,4 0 0 16,4-14 0-16,8-5 0 0,0-8 0 15,-1-4 0-15,-1-6 0 0,-4-6 0 16,-5-2 0-16,-7 1 0 0,-6 0 0 15,-8 0 1-15,-8 3 2 0,-2 5 3 16,-9 4 4-16,0 7 4 0,-4 8 2 0,1 4 2 16,4 4 1-16,0 3-2 0,3 1-3 15,7 5-5-15,0-6-3 0,13 0-3 16,4-1-2-16,6 0-1 0,10 0-6 16,7 1-8-16,0 1-11 0,3 1-9 0,-2 4-14 15,-7 0-43-15,-9 7-70 0,-10-2-103 16,-5-1-224-16</inkml:trace>
  <inkml:trace contextRef="#ctx0" brushRef="#br0" timeOffset="54794.776">1711 8802 371 0,'-3'-5'80'0,"3"1"1"0,-5 1-65 0,5-2-5 0,0-1-4 0,0 1 1 0,5-1 2 0,0-2 2 0,-3 1 3 0,-2-1 2 16,5 2 3-16,-5-1 2 0,6 1-1 15,-6 0-1-15,2 1-2 0,-2 0-2 16,0 5-3-16,0-6-2 0,0 6-2 15,0 0-1-15,0 6-2 0,-2 0 0 16,-3 5 0-16,-1 5 0 0,-1 6 0 16,-4 6 2-16,1 8 1 0,-4 6 0 15,-1 4 1-15,-2 3 1 0,-3 4-1 16,-6 2 0-16,-1 0-2 0,0 0-1 16,1-2 0-16,4-5-3 0,4-4 0 0,6-6-2 15,5-6 0-15,7-7-1 0,0-7 0 16,7-7-1-16,0-4 0 0,0-7-1 15,1 0-5-15,-1-10-6 0,-2-2-10 16,3-4-10-16,-8-1-100 0,5-5-101 16,0-1-248-16</inkml:trace>
  <inkml:trace contextRef="#ctx0" brushRef="#br0" timeOffset="56497.982">1748 9406 314 0,'0'-4'76'0,"0"-2"2"16,0-1-45-16,0-3-5 0,0 0-3 16,5-2-2-16,-5-1-1 0,0 1 0 15,0 2 0-15,0 2-1 0,0 2-3 16,0-1-2-16,0 4-2 0,0-1-2 0,0 4-3 15,3-6-1-15,-3 6-4 0,8-7 0 16,-1 7-1-16,1-6-1 0,-1 6 0 16,4-6 0-16,0 1 1 0,3 1-1 15,1 1 1-15,0-4 1 0,-1 0-1 16,0 0 0-16,0-2 0 0,-2 3 0 16,0 0-1-16,-4 2 0 0,1 4-1 15,-2 0 1-15,-4 5-1 0,1 4 0 0,-4 2 0 16,0 2 1-16,0 3-1 0,-4 4 1 15,4 1-1-15,-6-1 0 0,2 1 1 16,0 1-1-16,-2-1-1 0,-1 0 1 16,1-3 0-16,-1 0-1 0,1-2 0 15,0 0 1-15,-2-1-1 0,2-3 0 16,0-2 0-16,-1-1 0 0,2-3 0 16,0-1 0-16,1-2 1 0,4-3-1 15,-6 5 0-15,6-5 0 0,-6 4 0 0,6-4 1 16,0 0-1-16,-3 0 0 0,3 0 1 15,0-6-1-15,0 0 0 0,6-2 0 16,0-2 0-16,0-2 1 0,4-4-1 16,-2-2 0-16,2 2 0 0,5-2 0 15,-4-1 0-15,5 2 0 0,-2 0 0 16,6 0 0-16,2 1 1 0,2 2-1 0,2-2 0 16,-2 2 1-16,5-1 0 0,-3 3 0 15,-6 2 0-15,0 2 1 0,-6 2-1 16,-1-1 1-16,-5 7 1 0,-3 0-1 15,-5 0 1-15,0 13 0 0,-10 6 0 16,0 9 0-16,-6 6 0 0,-2 10 0 16,-4 7-1-16,-7 8 0 0,-3 5 0 15,3 2-1-15,-3 0 0 0,4-3 1 0,2 1-1 16,0-4 1-16,10-7 0 0,3-9 0 16,2-9-1-16,5-8 1 0,0-7-1 15,2-9 0-15,4-7-1 0,0-8 1 16,4-9-1-16,2-7-1 0,1-10-1 15,2-11-5-15,8-13-6 0,6-10-4 16,0-7-3-16,10-8-2 0,0-6 0 16,7-1 2-16,-1 3 4 0,0 10 6 15,-6 7 4-15,-4 11 4 0,-3 14 2 16,-6 14 2-16,-8 13 1 0,-4 14 2 0,-2 3 1 16,-6 10 0-16,0 5 0 0,0 3-1 15,0 0-1-15,0 6-1 0,0 1 0 16,0-2-1-16,7-1 1 0,2-4 0 15,1-3 1-15,4-3 2 0,5-8 0 16,1-7 0-16,1 0 0 0,5-11-1 16,1-5-1-16,4-5 0 0,-2-3-2 15,4-2-1-15,-1-3 0 0,-4 1-1 0,-4 0 1 16,-2 5-1-16,-10 2 1 0,-1 5 2 16,-11 5 3-16,-5 5 2 0,-9 6 1 15,-4 0 1-15,-9 12 0 0,1 3 1 16,-1 2-2-16,1 5-1 0,3 0-2 15,6 5-1-15,3 0-1 0,9 0-1 16,5-4 0-16,8 0-2 0,9-5 0 0,3-3 0 16,8-7 0-16,9-8-1 0,3 0 0 15,4-11 0-15,4-3 0 0,-1-5-1 16,-1-2 1-16,-4-3 0 0,-2-1-1 16,-2 0 1-16,-5 3 0 0,-6 2 0 15,-6 4 0-15,-3 2 0 0,-6 4 1 16,-10 4-1-16,-2 6 2 0,-9 0 0 15,-7 3 2-15,0 6 1 0,-5 3 3 16,-3 2 2-16,-3 5 2 0,0 3 3 16,-1 1 1-16,1 4 1 0,4-4-1 0,4 2-3 15,5 1-1-15,6 0-4 0,8-3-2 16,9-3-3-16,7-5-1 0,1-1-2 16,6-6 1-16,4-8-2 0,1 0-4 15,3-6-7-15,2-6-6 0,0 0-9 16,1-2-14-16,-2 1-46 0,-4-1-62 15,-3 1-99-15,-5-1-219 0</inkml:trace>
  <inkml:trace contextRef="#ctx0" brushRef="#br0" timeOffset="57794.699">2825 8231 269 0,'0'-5'71'0,"0"-1"3"0,0 1-38 16,0-1-2-16,3 1-5 0,-3 1-5 16,0 1-3-16,0-1-2 0,0 4-1 15,0-7-1-15,0 7-1 0,0-4-3 16,0 4 0-16,0-5-2 0,0 5-1 15,0 0-1-15,-3-3-1 0,3 3-2 16,0 0-1-16,0 0-2 0,0 3 0 16,-5-3-1-16,5 0 0 0,0 0-1 15,-3 4 1-15,3-4 1 0,0 0-1 0,0 0 1 16,0 0 1-16,0 0-1 0,0 0 0 16,0 0 0-16,0 0-1 0,0 0 0 15,0-4 0-15,0 4 0 0,0-3 0 16,0 3 0-16,0 0 0 0,0-4 2 0,0 4 0 15,0 0 0-15,0 0 0 0,0 0 0 16,0 0 0-16,0 0-1 16,-5 7-1-16,2-1 0 0,-3 3-1 0,1 3-1 15,-2 1 1-15,-5 2-1 0,0 2 1 16,-2 4-1-16,0 1 0 0,1-1 1 16,-2 1-1-16,-3 0 0 0,4 0 0 15,0-1 0-15,0-4 0 0,3-2 1 16,-2-3-1-16,6-2 0 0,2-1 0 15,5-3 0-15,-2-6 1 0,2 0-1 16,5-5 1-16,-3-2-1 0,5-3 1 0,5-4-1 16,0-2 0-16,2-2 0 0,-5-2 1 15,7-1-1-15,-1 2 0 0,-6 2 0 16,4-1 0-16,-2 6 1 0,-3 1-1 16,0 5 1-16,-2 6 0 0,0-4 0 15,-2 4 1-15,-4 4-1 0,0 1 1 16,0 3 0-16,2 3 0 0,-2-1 0 0,0 5-1 15,0 1 1-15,0 0 0 0,0-1 1 16,0-2 0-16,5-2 0 0,-5-2 2 16,7 1 0-16,-7-4 0 0,6-1 0 15,-6-2 1-15,5-3-1 0,-1 0 1 16,2 0 0-16,-1-6 0 0,3-1 0 16,-1-4 0-16,1-4 0 0,5-3-1 15,-2-3-1-15,-3-2-2 0,6 0 0 0,-1-1 0 16,-1 0-2-16,2 1 1 0,-1 4-1 15,1 3-1-15,-2 3-2 16,1 2-5-16,-1 4-5 0,-5 4-7 0,1 3-9 16,-1 0-12-16,-3 0-87 0,-1 0-91 15,3 5-222-15</inkml:trace>
  <inkml:trace contextRef="#ctx0" brushRef="#br0" timeOffset="58462.329">3313 8185 351 0,'0'-7'81'15,"0"0"3"-15,0 0-56 0,0 0-4 16,0 1-2-16,0 1-1 0,0-1-1 16,-4 1 1-16,4 2 0 0,-4-2-1 15,4 5 0-15,-5-6-3 0,-1 6-1 16,1-5-1-16,-1 5-2 0,0 0-1 0,-2 0-2 16,1 4 0-16,1 0-1 0,-1-1-1 15,-3 3-1-15,-1 0 0 0,0 1-2 16,-3 1-1-16,1 4-2 0,-2 1 0 15,-3 4-1-15,1 0 0 0,-3 1 0 16,1 3 0-16,1 2-1 0,3 1 0 16,2-1 1-16,1-1-1 0,6 0 1 15,6 0-1-15,0-2 1 0,0-2-1 16,7-4 1-16,3 0-1 0,5-1 1 16,-1-4-1-16,6-4 1 0,1-1-1 0,3-4 1 15,1-4-1-15,-5-5 0 0,-3-2 0 16,3 0 1-16,-2-1-1 0,-5 1 1 15,-2-1-1-15,-2 1 0 0,-2 3 1 16,-7-1-1-16,0 1 0 0,0 1 1 0,-6-1-1 16,-2 3 1-16,-4 0-1 0,0 5 0 15,3-3 0-15,-3 3 1 0,-1 0-1 16,0 0 0-16,4 5 0 0,2-5 0 16,0 6 0-16,1-6 1 0,1 5-1 15,5-5 0-15,0 4 0 0,0-4 0 16,4 0 0-16,-1 0 0 0,2 0 0 15,2 0 0-15,0 0 1 0,0 0 0 16,0 0 0-16,4 0 1 0,-3 0 0 16,-1 0 0-16,1 0 0 0,4 0 0 0,-4 3 0 15,2-3-1-15,3 0 0 0,-4-4-1 16,4 0-3-16,-1-3-6 0,0 0-11 16,-2 0 79-16,2-1-186 0,-5-2-112 15,-1 4-307-15</inkml:trace>
  <inkml:trace contextRef="#ctx0" brushRef="#br0" timeOffset="60099.147">2949 9744 382 0,'-4'-4'94'0,"-2"-1"3"0,2 1-58 15,-1-1-7-15,-1 1-5 0,4-1-3 16,-3 5-4-16,0-4-3 0,3 4-2 16,-4 4-3-16,4 1-1 0,-3 1-1 0,-1 3-2 15,1 0-1-15,2 2 0 0,-3 1-2 16,0 4 0-16,0-1-1 0,6 3-2 15,-2 0 0-15,2 1 0 0,2-1-1 16,4-1-1-16,2-4 1 0,2-2 0 16,0-2-1-16,7-3 0 0,-2-6 1 15,5 0-1-15,5 0 0 0,-3-8 1 16,7 0-1-16,-2 0 0 0,1-2 0 16,0 2 1-16,-7 0-1 0,-2 2 2 0,0 2 0 15,-6 4 3-15,-5-4 0 0,-2 4 1 16,-2 0 1-16,-4 6 0 0,0-2-1 15,0 0-1-15,0-1-1 0,0-3-1 16,2 4-1-16,4-4-1 0,2-4 0 16,2 0 0-16,3-6-1 0,3-3 1 15,3-2 0-15,2-1-1 0,-1 0 0 16,-2-2 1-16,-2 2-1 0,-3 0 0 0,0 2 1 16,-7 2-1-16,-6-1 0 0,0 1 1 15,0 4-1-15,-14 2 1 0,1 6-1 16,-6 0 1-16,-1 0 1 0,-6 8 0 15,0 2 1-15,2 1 0 0,0 2 0 16,-1 2 0-16,8-2-1 0,5 2 0 16,5-5-1-16,7 2 0 0,0-1-1 15,9-2 1-15,8 0-1 0,3-2 0 0,3-3 1 16,4-4-1-16,4 0 0 0,1 0 1 16,1-7-1-16,1 0 1 0,0-2-1 15,-1-2 0-15,-1-1 1 0,-4 0-1 16,3 3 0-16,-8-2 0 0,-1 0 1 15,-6 0-1-15,-5 3 2 0,-2 0 1 16,-6 0 2-16,-3 0 1 0,-10 1 2 16,3 1 2-16,-6 1 0 0,-6 5 0 0,0 0-1 15,-2 4-2-15,-5 5-1 0,4 3-2 16,-3 2-1-16,6 1-1 0,-1 1-1 16,7-2-1-16,-1-2 1 0,7-1-1 15,7-1 0-15,-5-4 0 0,10 4-1 16,2-4 1-16,5-3-1 0,3-3 0 15,6-4 0-15,5-4-1 0,5-2-1 16,2-2 0-16,1-1 0 0,-2 1 1 0,-4 0-1 16,-2 2 2-16,-8 3 0 0,-5 2 1 15,-10 5 0-15,-5 0 1 0,-9 0 1 16,-3 10 0-16,-8-1 1 0,-4 7 0 16,0 2 0-16,-4 1-1 0,8 1 0 15,1 0-1-15,8-4 0 0,1-2-1 16,12-5 0-16,0-4 0 0,17-5 0 0,-3 0 0 15,8-6 0-15,5-5 0 0,5-4 0 16,1-3-1-16,1-2 0 0,-1-2-1 16,4-3 0-16,-8-2 0 0,-2 2-2 15,-1-2 0-15,-4 0 1 0,-5 1-1 16,-3-1 0-16,-3 5 1 0,-5 0 1 16,-6 5 1-16,0 3 1 0,-4 6 0 15,-4 3 0-15,-3 5 1 0,-3 5-1 0,-1 4 1 16,-9 6-1-16,3 1 0 0,2 5 1 15,-2 8-1-15,1 3 2 16,1 7 0-16,3 6 0 0,6 5 1 0,2 2-1 16,8 1 1-16,0-6-1 0,10-5-1 15,5-5 0-15,5-11 0 0,3-8-2 16,8-7-2-16,-3-7-5 0,3-4-5 16,1-8-7-16,-3-4-11 0,4-3-8 15,-1-4 82-15,-4-8-182 0,-1-1-107 0,3 1-291 16</inkml:trace>
  <inkml:trace contextRef="#ctx0" brushRef="#br0" timeOffset="60501.475">4063 9101 460 0,'-3'-4'117'0,"-1"4"3"16,-2 0-52-16,6 0-32 0,-3 4-11 0,3 0-5 15,8-4-5-15,4 6-3 0,4-3-2 16,7-3-1-16,3 4-1 0,3-4-2 16,0 0-1-16,2-4-2 0,-7 0-1 15,-2-1-2-15,-4-1-4 0,-4 1-6 16,-6 3-9-16,1 2-9 0,-3-4-14 15,-6 4-90-15,0 0-95 0,-6 7-227 16</inkml:trace>
  <inkml:trace contextRef="#ctx0" brushRef="#br0" timeOffset="60710.929">3962 9342 511 0,'-13'16'119'0,"6"-2"3"15,2-3-82-15,5-2-12 0,7-1-5 16,4-2-6-16,2-1-4 0,7-5-3 15,0 3-2-15,7-3-2 0,0 5-1 16,4-5-2-16,0 0-1 0,-1 0-1 16,-3 0 0-16,-2 0 0 0,-8-5-2 0,1-1-7 15,-6 1-16-15,-2 1-52 0,-3-3-54 16,-1 0-97-16,3 1-217 0</inkml:trace>
  <inkml:trace contextRef="#ctx0" brushRef="#br0" timeOffset="63192.311">5268 8761 367 0,'0'-16'86'0,"5"-1"6"0,-5 0-58 0,0 4-5 0,0-1-4 0,-6 2-1 0,-1 4-2 0,-4 0-2 0,-3 8-3 0,-3 0-3 0,-2 0-1 15,-2 14-2-15,0 2 0 0,-4 2-1 0,-2 6-1 16,4 4-1-16,1 1 0 0,3 1-1 15,1-2-1-15,1 0-1 0,7-3 0 16,5-2-2-16,5-4 0 0,0-4-1 16,6-7 0-16,8-4 0 0,4-4-1 0,2-11 0 15,1-1 0-15,6-4 0 16,5-4-1-16,-2-2 1 0,-7 1-1 16,0 0 1-16,-3 3-1 0,-4 4 0 0,-5 2 1 15,-8 6-1-15,-3 6 0 0,0 0 0 16,-3 8 1-16,-1 4-1 0,-4 5 0 15,-4 4 1-15,2 5-1 0,-4 4 1 16,0 3 0-16,0-1 1 0,1-2 0 16,-1 0 2-16,3-1 0 0,-1-6 1 15,-5 1 0-15,-3-4 0 0,1 0 0 0,-2-1-1 16,1-1 0-16,-1-2-1 0,2-1-1 16,3-4 1-16,3-4-1 0,1-1 1 15,1-6-1-15,2-3 0 0,-1-6 0 16,3-1 0-16,-1-2-1 0,2-1 0 15,0-1-1-15,2 0-1 0,4 4-2 16,-5-1-6-16,5 2-7 0,0 0-7 0,6 3-11 16,-3 0 25-16,3 0-120 0,0 1-94 15,3 5-239-15</inkml:trace>
  <inkml:trace contextRef="#ctx0" brushRef="#br0" timeOffset="63593.237">5360 9085 439 0,'0'9'102'0,"-3"4"4"0,3 2-73 16,-6-2-6-16,2 2-2 0,4-4-3 16,-5 0-3-16,5-2-4 0,0-1-2 15,5-3-2-15,-1-5-3 0,5 3-1 16,2-3-1-16,1-4-2 0,5-4 0 0,3 0-2 15,0-3 0-15,-2-3 0 0,-2 1-1 16,2-2-1-16,-1-1 1 0,0 0-1 16,-5-4 1-16,-2-3-1 0,1-2 1 15,-1-6-1-15,-7-1 1 0,-3-1-1 16,-6 0 1-16,0 2 0 0,-2 6 1 16,-2 5 2-16,0 5 2 0,-4 6 1 15,1 6 1-15,-5 3 0 0,3 8-1 0,-4 3 0 16,-1 3-3-16,0 4 0 0,3 6-2 15,2 3-1-15,5 5 0 0,0 0 0 16,4 0 0-16,4 0 0 0,2-2-2 16,0-3-2-16,7-4-4 0,0-6-5 15,7-4-6-15,5-6-7 0,2-3-6 16,3-4-11-16,3-5-32 0,1-4-49 16,4 1-80-16,0-3-176 0</inkml:trace>
  <inkml:trace contextRef="#ctx0" brushRef="#br0" timeOffset="63927.356">5865 8904 437 0,'10'-9'110'0,"-10"3"5"0,-5 6-64 16,-3 7-10-16,-6 4-6 0,-4 4-7 15,-2 3-7-15,0 3-4 0,0 4-5 16,6-1-4-16,2-3-2 0,1-1-2 16,7-3 0-16,4-2-1 0,2-3-1 0,8 0 0 15,3-5 0-15,3-2 1 0,10-5-1 16,1 0-1-16,0 0 1 0,2-8 0 15,-2-4-1-15,-2-6 0 0,0-3 0 16,-6-3 0-16,2-5 0 0,-3-3-1 16,-3-3 1-16,-3-1 0 0,-6 4-1 15,-6 2 1-15,0 0 0 0,-7 10 1 16,-4 2 3-16,-3 5 1 0,-1 8 1 0,-3 5 1 16,3 0-1-16,-3 9 0 0,-1 5-1 15,-3 4-2-15,-3 5-2 0,-2 3-2 16,-1 5 0-16,-1 4 1 0,7-1-1 15,2-2 0-15,4 0-1 0,5-4-4 16,5-3-3-16,6-5-6 0,7-2-6 16,3-5-11-16,3-2-10 0,9-2-53 0,-1-4-40 15,5 1-86-15,4-2-184 0</inkml:trace>
  <inkml:trace contextRef="#ctx0" brushRef="#br0" timeOffset="64291.484">6357 8967 492 0,'0'-3'112'0,"-5"3"5"0,5-4-84 16,-5 4-7-16,5 0-4 0,-3 0-5 0,3 0-5 16,-5 0-3-16,5 0-3 0,0 0-2 15,-5 0-2-15,5 0 0 0,0 0 0 16,0 0 0-16,0 0 1 0,0 0 3 16,0 0 1-16,0 0 1 0,0-6 2 15,0 6 1-15,-2-5 0 0,-3 5 0 16,1-4-2-16,-2 4-1 0,-4 0-2 0,3 0-1 15,-3 4-2-15,0-4-1 0,4 5-1 16,0-5-6-16,4 3-8 0,2-3-12 16,0 4-13-16,0-4-100 0,6 0-105 15,-2 0-254-15</inkml:trace>
  <inkml:trace contextRef="#ctx0" brushRef="#br0" timeOffset="64708.371">6569 9077 438 0,'-7'-7'113'0,"7"2"1"0,2 0-18 0,6-3-72 16,4 1-8-16,2-2-2 0,5-5-2 15,2-2-1-15,2-4-2 0,3-3-1 16,2-1-2-16,-2-4 0 0,0-2-1 16,2 3 0-16,-7 0 0 0,3 3 0 15,-7 1 0-15,-1 3 1 0,-3 2 1 16,-5 7 2-16,-3 1 0 0,-5 5-1 16,0 5 0-16,0 6-1 0,-10 3-1 15,2 3-2-15,-7 8-1 0,-3 7 0 16,-6 5-2-16,1 7 1 0,-8 3 0 0,3 4 0 15,0 0-1-15,4-1 0 0,5-3-3 16,5-5-3-16,6-5-4 0,8-5-7 16,0-4-6-16,8-6-10 0,6-3-9 15,5-7-10-15,2-7-82 0,8 0-91 16,0-8-212-16</inkml:trace>
  <inkml:trace contextRef="#ctx0" brushRef="#br0" timeOffset="65011.92">7008 9047 553 0,'0'-5'139'0,"-9"1"3"0,-1 4-82 16,2 4-13-16,-2 1-12 0,-1 3-10 16,-1 0-7-16,2 1-7 0,0 1-4 15,2 0-3-15,2-3-3 0,6-1 0 16,0-3-2-16,2 1 1 0,9-4 0 16,0 0 0-16,10-6 0 0,1 0 1 15,5-4-1-15,6 0 0 0,4-2-1 0,-2 0-1 16,3-7 0-16,-6-1-1 0,-4-8 0 15,-1 3-1-15,-6-7 1 0,-4-1 1 16,-6 1 0-16,-1 3 1 0,-6 4 1 16,-4 5 1-16,-4 2 3 0,-7 4-1 15,-3 6 1-15,-5 2 1 0,-3 6-1 0,-10 3-1 16,-7 5-1-16,0 5 0 0,-1 8-2 16,4 0 0-16,0 6 0 0,8 2-1 15,3 1-4-15,11 0-8 0,5-1-5 16,3 0-8-16,6-5-7 0,0-2-9 15,2-3-6-15,8-4-8 0,0-6-81 16,7-4-90-16,4-5-215 0</inkml:trace>
  <inkml:trace contextRef="#ctx0" brushRef="#br0" timeOffset="65460.285">7843 8507 462 0,'4'-8'109'0,"-4"1"6"16,5 1-71-16,-3 1-8 0,3-1 0 15,-3 1-1-15,-2-1-2 0,7 2-3 16,-7-2-3-16,0 2-3 0,0 1-2 15,-7 3-3-15,4-5-1 0,-7 5-3 16,1 0-1-16,-4 0-2 0,-3 8-4 0,-1 2-2 16,-8 4-1-16,4 4-2 0,-6 1-1 15,-4 5 0-15,0 3 0 0,2 0-2 16,2 1 1-16,6-1 0 0,4 0-1 16,9-3 0-16,8-3-1 0,14-2 1 15,5-6-1-15,5-3 1 0,4-5-2 16,2-5 1-16,1-5-1 0,-4-3 0 15,-2-2 1-15,-4-3-1 0,-8 1 1 16,-6 0 1-16,-7-2 0 0,0 3 0 0,-2 0 1 16,-9 4-1-16,8 0-1 15,-1 3-4-15,-18 4-5 0,-5-5-6 0,-3 5-6 16,-3 0-10-16,0 5-17 0,2 0-102 16,9 1-109-16,6-1-263 0</inkml:trace>
  <inkml:trace contextRef="#ctx0" brushRef="#br0" timeOffset="66128.043">8359 8427 458 0,'0'-10'105'0,"-7"4"1"0,3 2-76 0,-1 4-9 16,-2 0-5-16,-4 8-4 0,2 2-1 15,-4 4 0-15,-2 7 1 0,-4 5 0 16,-4 5 1-16,-5 3 1 0,-1 7 0 15,-4 1 1-15,1 5-1 0,-1 0-1 16,6 4-2-16,4 1-1 0,7 2-1 16,9-6-3-16,7-4-2 0,8-4-2 15,7-6 0-15,5-6 0 0,5-6-1 16,7-5 0-16,2-3 0 0,3-6 1 16,1-1-1-16,2-7 0 0,-1 0-1 0,0-4 0 15,-8-6-4-15,-1-1-5 0,-2-4-5 16,-6 0-8-16,-7-5-10 0,-4 3-13 15,-8-6-87-15,-3-1-93 0,-8-1-222 16</inkml:trace>
  <inkml:trace contextRef="#ctx0" brushRef="#br0" timeOffset="66542.873">8026 8679 494 0,'-13'-3'112'16,"6"-1"2"-16,1 4-79 0,6 0-12 15,0 0-7-15,0 4-2 0,8-4-2 16,-3 5 0-16,10 0-1 0,1-2-1 16,4 2 0-16,2-1-2 0,4 1-1 15,2-1-2-15,-1-4 0 0,0 6-2 0,-4-6-1 16,0 0 0-16,-6 0 0 0,-1 0-1 16,-7 0-1-16,-5-6-1 0,-4 3-1 15,0-1-3-15,-7-1-1 0,-6 5-1 16,-6-3 0-16,-6 3 1 0,-4 0 0 15,-4 3 2-15,-4 6 2 0,0 3 2 16,2-2 4-16,-1 2 1 0,6 3 3 0,5-1 3 16,4-2 2-16,2-2 2 0,6-1 0 15,5 5-2-15,2-4-1 0,6 3-2 16,0-3-2-16,8-1 0 0,3-9-1 16,4 6 0-16,4-3-1 0,4-3-1 15,7 0 0-15,2 0-1 0,2 0-1 16,2 9-1-16,0-12-1 0,-2 3-1 15,-3-5-8-15,-3 5-10 0,-3-4-18 16,-4 0-109-16,-7-2-116 0,-1 1-285 16</inkml:trace>
  <inkml:trace contextRef="#ctx0" brushRef="#br0" timeOffset="67994.32">4825 9492 378 0,'-4'0'91'0,"4"-4"2"0,-3 4-58 0,3 0-12 16,0 0-8-16,0 0-4 0,5 0-2 16,-2 0-2-16,3 0 1 0,0 0 1 0,1 0 3 15,3 4 1-15,-1-4 1 16,2 0 1-16,3 0 1 0,0 0-2 0,5 0 0 16,4 0-2-16,7-4-1 0,2 4-2 15,4-5-1-15,7 0-2 0,6-1 0 16,2 0-1-16,0 1 0 0,1-2-1 15,4-3 0-15,5 1-2 0,0 0 1 16,1 2-1-16,2 0-1 0,6 0 0 16,-6 2 0-16,-1 1 0 0,-5 4-1 0,-3-4 1 15,-1 4 0-15,2-3 0 0,-3 3 0 16,1 0 1-16,0-4 1 0,0 4-1 16,-4-4 2-16,-1 4-1 0,-6 0 0 15,-3 0 0-15,1-3 0 0,-1 3 0 16,0 0-1-16,7 0 0 0,-1 0 0 15,1 3-1-15,-1-3 0 0,0 7 0 16,-2-7 0-16,-3 2 0 0,-3-2 0 0,-3 0 0 16,0 0 0-16,8 0 0 0,3 0 0 15,0 0 0-15,2 0 0 0,-1-2-1 16,5 2 1-16,-5-5-1 0,-6 5 1 16,-2-7-1-16,1 3 0 0,-2 0 1 15,1-1-1-15,-2 0 1 0,5 5-1 16,-1-6 1-16,0 3-1 0,3-3 1 0,-3 2-1 15,-1-2 0-15,2 3 1 0,-5-2-1 16,-3 0 0-16,3 2 0 0,-4-1 0 16,0 4 0-16,1-5 1 0,0 5-1 15,0-5 0-15,1 5 0 0,0-5 0 16,-2 5 0-16,-4 0 0 0,0 0 0 16,-1-4 1-16,-3 4-1 0,0 0 0 15,-2 0 0-15,-1 0 0 0,-2 0 1 16,-1 0-1-16,-2 0 0 0,-1 0 1 15,0 4-1-15,-2-4 1 0,2 0 0 0,-3 3 0 16,3-3 0-16,-3 0 0 0,1 0 0 16,-1 0 1-16,0 0 0 0,1 0 0 15,-2 0 0-15,-1 0 1 0,1-3-1 16,-2 3 0-16,-2 0 0 0,-2 0 0 16,-2 0-1-16,1 0 1 0,-5 0-1 15,4 3 0-15,-4-3-2 0,0 0-6 0,0 0-12 16,-3-4-14-16,0 0-103 0,-1-1-107 15,-2-1-265-15</inkml:trace>
  <inkml:trace contextRef="#ctx0" brushRef="#br0" timeOffset="83490.793">5996 9484 199 0,'-6'8'53'0,"6"-3"7"0,-3-2-32 0,3 1 3 0,-5-4 4 0,5 0 2 0,0 0-3 0,-4 0-2 0,4 0-2 0,0 0-3 0,-3 0-1 0,3 0-2 0,-5-4-2 0,5 1-4 0,-3-2-3 0,3-1-3 0,-5-2-3 0,5-2-1 0,-6-1 1 0,6 1 0 15,-7 1 3-15,0 2 1 0,1 1 2 16,-2 6 1-16,-5 7-1 0,-5 4-1 16,-4 3-3-16,-4 5-2 0,-5 3-2 15,4 0-2-15,3 2-2 0,1-1 0 16,6-3-1-16,7-1-1 0,4-4 0 16,6-2-1-16,0-5 1 0,7-3-1 0,6-5 1 15,7 0-1-15,5-8 1 16,3-3 0-16,5-3-1 0,0-3 0 0,0-1 1 15,-5-1-1-15,-3-2 0 0,-5 3 0 16,-2 2 0-16,-7 4 1 0,-1 6-2 16,-2 6 1-16,-3 0 0 0,-5 12 0 15,-6 4 1-15,-1 2-1 0,-1 6 0 16,-5 1 0-16,-1 5 1 0,1 0-1 0,2 3 0 16,-3-1 1-16,2 3 0 15,-2-2 1-15,2 2 1 0,-3-2 1 0,1-1 1 16,-6-2 0-16,-4-1 2 0,3-3-1 15,-4-4 0-15,4-4 0 0,1-2-2 16,0-4 0-16,0-3-1 0,-1-9-1 16,-1 0 0-16,-2-4-1 0,-3-3 0 15,1-4 0-15,2-3-1 0,4-2 0 0,6 2-3 16,0-1-4-16,8-1-5 0,6 1-7 16,0 1-9-16,5 2-13 0,3-2-89 15,12 0-95-15,5 0-226 0</inkml:trace>
  <inkml:trace contextRef="#ctx0" brushRef="#br0" timeOffset="84141.957">6161 9873 455 0,'-13'20'101'16,"-1"-1"4"-16,2 1-79 0,10 0-4 15,-3-3-2-15,5-1-1 0,0-1-2 16,0-3-1-16,6-1-4 0,5-6-3 16,5-5 0-16,2 0-2 0,3-11-1 0,0-2 0 15,5-8-3-15,-1-2 0 0,-4-4-1 16,-1-5-1-16,-1 0 0 0,1-1-1 16,-2-3 1-16,-5-1-1 0,-4 3 0 15,-3 4 1-15,-6 3-1 0,0 5 1 16,-7 4 2-16,-6 10 1 0,-7 8 1 15,-2 0 0-15,-2 7 0 0,-3 7 0 16,-6 5 0-16,1 3-2 0,0 5-1 16,6 4-2-16,3 3 1 0,3-1-1 0,5 1 0 15,11-3 1-15,4 0-1 0,4-1 0 16,6-5 0-16,10-5 0 0,7-7 0 16,5-8 0-16,8-9 1 0,5-7-1 15,1-11 0-15,3-6 0 0,-4-5 0 16,0-4 0-16,-5-2 0 0,-5 2 0 15,-4 3 0-15,-5 7 1 0,-10 2 4 16,-3 6 6-16,-8 3 5 0,-11 9 2 0,-8 7 3 16,-4 0 1-16,-3 11-1 0,-4 3-3 15,2 3-5-15,0 4-4 0,3 1-5 16,6 1-1-16,1 2-1 0,6-2-2 16,7-4 0-16,0 2 0 0,7-5-1 15,6-3 1-15,4-5-1 0,6-8-1 16,3 0 0-16,6-4-3 0,2-5-1 15,3-7-3-15,-1-2-3 0,-3-3-3 16,-2-4-1-16,-8-3-1 0,-4-2 1 0,-8-1 2 16,-9 4 2-16,-4 0 4 0,-9 3 4 15,-4 7 2-15,-9 6 4 0,1 3 0 16,-9 8 0-16,-2 4 1 0,-4 8-1 16,4 6 1-16,0 6-2 0,2 1-1 0,1 5-3 15,8 7-11-15,4 2-15 16,5 0-102-16,7-4-107 0,7-4-267 15</inkml:trace>
  <inkml:trace contextRef="#ctx0" brushRef="#br0" timeOffset="85724.842">6889 10078 327 0,'0'-7'83'0,"0"2"3"0,0 0-49 0,0-1-5 15,0 1-6-15,0 1-3 0,0-2-5 16,0 3-2-16,0-1-3 0,5 0 0 16,-5 4-2-16,0-3 0 0,0 3 0 15,0 0 0-15,0 0 1 0,0 6 0 16,-5 0 2-16,3 3-2 0,-3 2 1 15,-1 1-2-15,3 1 0 0,-2 1-2 16,0-1-2-16,5 0-2 0,0-3-2 16,0-1 0-16,6-1-1 0,0-8 0 0,5 0 0 15,-2 0-1-15,4-10 1 0,2 0-1 16,4-5 0-16,0-3 0 0,5-5-1 16,-1-4 1-16,8-4-1 0,-1-2 0 15,7-1 0-15,-3-4 1 0,-2 2-1 16,-4 4 0-16,-3 4 0 0,-10 3 0 15,-2 8 1-15,-7 4-1 0,-6 7 0 16,0 6 1-16,-7 0-1 0,-1 12 1 16,-5 4-1-16,-2 6 1 0,-1 7 0 0,-5 2 1 15,3 6 0-15,2 1 0 0,-1-2 0 16,6-4 1-16,5-3-1 0,6-7 0 16,6 0 1-16,5-9-1 0,7-7 0 15,3-2 0-15,6-4-1 0,5-10 1 16,1-5-1-16,4-6 0 0,-1-7 0 15,2-5-1-15,3-6 0 0,-2-4-2 16,0-2-1-16,-4-1 0 0,-1 5 0 0,-2 5 0 16,-8 8 0-16,-8 9 0 0,-6 5 1 15,-10 10 2-15,-6 7 0 0,-7 8 1 16,-6 2-1-16,-2 7 1 0,-4 5 1 16,2 8-1-16,0 4 1 0,1 0 0 15,5 2-1-15,3-2 1 0,2-2 0 16,9-9-1-16,3-4 0 0,3-6 1 15,9-9-1-15,7-7 0 0,8-11 0 0,5-7 0 16,8-2 0-16,1-9-1 0,6-3 1 16,3-5-1-16,-6 2 0 0,-4-1 0 15,-2 0 1-15,-12 2-1 0,-1 4 0 16,-10 9 1-16,-4 1 3 0,-9 6 2 16,-2 8 1-16,-5 6 1 0,-5 5 0 15,-8 6 0-15,-2 5 0 0,-1 5-3 0,-2 3-2 16,0 7-1-16,3 1 0 15,1 2-1-15,4-1 0 0,8-1-1 0,7-1 1 16,0-4-1-16,4-5-1 0,8-7 0 16,6-6-1-16,7-9-3 0,3-6-3 15,2-9-1-15,3-6-2 0,3-3 1 16,-2-1 0-16,-5 0 2 0,-5 3 2 0,-4 3 3 16,-7 7 4-16,-5 4 2 0,-8 8 2 15,0 0 1-15,-9 11 0 0,-1 5 0 16,-1 2 0-16,-1 5-1 0,2 3-2 15,-1 0-1-15,5-3-1 0,3-1 0 16,3-5-1-16,4-3 1 0,8-10-1 16,3-4 0-16,7-12 0 0,3-5 1 15,6-5-1-15,2-6 0 0,1-7 1 16,-2 1-1-16,-4-3 1 0,-3 1-1 16,-6 1 1-16,-3 0 1 0,-8 2 4 15,-3 4 4-15,-5 4 4 0,4 3 3 0,-4 5 3 16,-4 0 0-16,4 5 1 15,-5 1-4-15,5 2-4 0,0 3-3 0,5-2-4 16,3 2-3-16,3 0 0 0,2-3-2 16,6 2 0-16,0-1 0 0,5-2-1 15,3-1-4-15,-1 1-9 0,1-1-11 0,0 1-17 16,-2 2-101-16,2-2-14 16,-3 0-100-16,-5 2-196 0</inkml:trace>
  <inkml:trace contextRef="#ctx0" brushRef="#br0" timeOffset="86371.818">8986 9133 428 0,'0'-4'98'0,"8"0"4"16,1 4-62-16,4-4-15 0,4 4-3 16,3-6 0-16,5 3 2 0,0 3-3 15,4 0-4-15,2 0-4 0,1-4-4 16,-2 4-2-16,-3 0-2 0,-2 0-2 16,-4-3-2-16,-8 3-2 0,-1 0-3 15,-8-4-5-15,-4 4-8 0,0 0-11 0,-8 5-17 16,-4-1-75-16,-126-4-86 0,115 11-201 15</inkml:trace>
  <inkml:trace contextRef="#ctx0" brushRef="#br0" timeOffset="86561.381">8937 9332 450 0,'-10'19'108'0,"4"-5"4"0,3 1-66 16,3-1-10-16,4-3-5 0,4-2-3 15,3-1-4-15,7-4-2 0,3 2-3 0,5-6-3 16,2 0-2-16,10-6-2 0,2 1-3 15,0-2-2-15,4-1-1 0,-2 2-1 16,0 0-5-16,-5 1-8 0,-4-1-16 16,-7 2-111-16,-5 0-112 0,-1-3-284 15</inkml:trace>
  <inkml:trace contextRef="#ctx0" brushRef="#br0" timeOffset="88319.328">10330 8666 391 0,'0'-12'96'0,"0"0"6"0,6-2-47 0,-4-2-20 0,3 0-3 0,-5-1-2 0,0 1-1 0,-5-1-3 0,-2 2-5 0,-4 2-4 0,-5 2-3 0,-1 5-5 0,-6 6-3 0,2 0-1 0,-5 10-2 0,-1 3-1 0,-1 3-1 0,2 1 0 0,6 0-1 0,0 1 1 16,7 0-1-16,2-4 0 0,11-3 0 16,6-2 1-16,6-9-1 0,4 0 0 15,10 0 1-15,6-10-1 0,1 0 1 16,0-2-1-16,-2 0 0 0,-2 1 1 15,-4 1-1-15,-4 3 0 0,-9 0 0 16,-4 4 0-16,-8 3 0 0,0 3 0 16,0 4 0-16,-9 2 1 0,-1 6 0 15,-4 4 0-15,1 8 2 0,-1 1 0 16,-1 3 0-16,-4 5 0 0,5-1 0 0,-4 5 0 16,0-2-1-16,3-1 0 0,1-2 0 15,-1 1 0-15,5 0 1 0,-5-8 1 16,1-3-1-16,1-4 2 0,0-6-1 15,0-4 0-15,-4-4 0 0,3-7 0 16,0 0-1-16,1 0-1 0,-2-7 0 16,-2-2-1-16,2-4-3 0,1-1-4 15,-2-2-6-15,2-2-8 0,5-2-10 0,-1 1-14 16,7-1-91-16,3 0-98 16,7 1-233-16</inkml:trace>
  <inkml:trace contextRef="#ctx0" brushRef="#br0" timeOffset="89060.573">10503 8760 398 0,'0'3'93'0,"-3"1"5"15,3 1-61-15,-6 2-8 0,1 0-1 16,2 4 1-16,-3 0-2 0,1-1-5 0,0 1-4 15,3-2-6-15,2 0-3 0,-5-2-1 16,5-1-2-16,0-3-1 0,10-3 0 16,-3 0-1-16,3-3 0 15,6-5-1-15,0-1 0 0,2-2-1 0,3-3-1 16,3-2 0-16,-4-4 0 0,1-2-1 16,-5 1 1-16,1 2-1 0,-3-1 1 15,-6 2-1-15,-3 0 1 0,-5 0-1 16,0 5 1-16,-11 1 0 0,0-1 0 15,-7 5 0-15,-2 3 1 0,-5 5 1 16,-2 4-1-16,2 3 1 0,-4 2-1 0,2 4 1 16,2 2-1-16,3 0-1 0,4 4 1 15,3 1-1-15,5-2 0 0,8 3-1 16,2 1 1-16,2 1 0 0,9-1-1 16,3-1 1-16,1-3-1 0,8 1 1 15,0-5 0-15,8-4 1 0,2-6-1 16,1-4 1-16,4 0 0 0,2-6-1 0,0-3 1 15,-4-4 0-15,0-2-1 0,-7 0 1 16,-2-3 0-16,-6 3 2 0,-5 2 3 16,-7 0 2-16,-3 5 4 0,-6 2 2 15,0 1 0-15,-8 5 0 16,-3 0-2-16,-4 4-3 0,-2 3-3 0,2 5-4 16,0 4-1-16,-3 3-2 0,5-1 0 15,6 2 1-15,2 0-1 0,5-1 0 16,5-3 0-16,3-3 0 0,10-2 0 0,2-5 1 15,5-6 0-15,2 0-1 0,2-5 1 16,4-6 0-16,0-4 0 0,0-6-1 16,3-1 1-16,-6-3 0 0,2-4-1 15,-5-3 0-15,-3 0 0 0,-9 3-1 16,-3-2 1-16,-10 3-1 0,-2 2 1 16,-8 6-1-16,-8 6 0 0,-3 5 0 15,-4 4 1-15,-3 5-1 0,-3 10 0 0,-3 2 1 16,0 5 0-16,4 2 0 0,-3 4 0 15,4 0 0-15,0 3 0 0,6 0-7 16,2 3-6-16,5-1-8 0,7-1-12 16,2-4-14-16,5-1-97 15,6-4-106-15,0-7-243 0</inkml:trace>
  <inkml:trace contextRef="#ctx0" brushRef="#br0" timeOffset="91276.842">11613 8635 330 0,'8'-13'83'15,"-4"6"4"-15,-4 0-46 0,-6 7-8 16,-1 0-4-16,-3 0-3 0,0 11-2 16,-2-2-3-16,-1 3-2 0,-2 6-1 15,1 5-1-15,0-1-2 0,0 1-1 16,0 2-1-16,5 3-2 0,2-1-2 0,3-6-2 16,4 1-1-16,0-2-2 0,0-4-1 15,10-4-1-15,-2-5 0 0,7-7 0 16,0 0 1-16,3-4-1 0,3-4 0 15,1-2 1-15,1-5-1 0,-2-1-1 16,0 0 1-16,-1-2-1 0,-4-4 0 16,-3-1 0-16,-5 0 0 0,-4 1 0 15,-4-2 0-15,-6 2 1 0,-5 1-1 0,-8 7 0 16,-4 6 0-16,-1 3 0 0,-4 5 0 16,-1 7 0-16,0 3-1 0,1 6 1 15,3 2-1-15,3 2 0 0,5 0 0 16,1 1 0-16,7 2 0 0,3 1 1 15,6-2-1-15,0 2 1 0,6-2 0 16,3 2 0-16,10-2 0 0,4-6 1 16,8-1-1-16,4-8 1 0,5-1-1 0,9-6 1 15,-1-7-1-15,3-4 0 0,-1-3 0 16,-4-1-1-16,-6-1 1 0,-3-4 0 16,-8 0 2-16,-6 3 4 0,-6 2 2 15,-6 0 5-15,-3 4 3 0,-8 2 2 16,0 4 2-16,0 0-1 0,-10 5-3 15,-1-3-4-15,-3 3-3 0,-3 3-4 16,-1 2-3-16,-1 1-2 0,0 5-1 0,2 0 0 16,6 4 0-16,2-1-1 0,6 0 1 15,3-2-1-15,4 2 0 0,4-4 0 16,6-3 0-16,1-3 0 0,7-4 0 16,0 0 1-16,5-5 0 0,1-7-1 15,1-2 1-15,1-3-1 0,0-4-1 16,-2-1 0-16,-4-4 0 0,-4 0 0 15,-1 1 0-15,-11 1 0 0,-1 2 2 16,-7 1-1-16,-8 6 1 0,-4 4 0 16,-6 1-1-16,-3 8 1 0,-4 2-1 0,-7 4 1 15,-2 5-1-15,-3 2 1 0,4 6-1 16,0 1 1-16,0 3-1 0,5 1 0 16,10 1 1-16,3 3-1 0,11 0 0 15,4-1-1-15,16 0 1 0,1-3 0 16,11-2 0-16,3-5 1 0,8-5-1 0,5-10 0 15,2 0 1-15,6-6 0 0,0-3 0 16,2-6 0-16,-3-4 0 0,-2-1 1 16,-7 1-1-16,-7-3 0 0,-7-3 1 15,-7 0 0-15,-8 0-1 0,-5 6 2 16,-8 1 1-16,0-2 1 0,-12 8 0 16,0 5 0-16,-9 7 0 0,0 0-1 15,-3 5 1-15,-4 7-3 0,-1 5 0 16,2-1-1-16,4 3 0 0,3 1 0 15,5 3 0-15,7 1-1 0,8-5 0 0,0-1 1 16,10 1-1-16,4-6-1 0,9-2 1 16,4-8-2-16,5-3-2 0,3-7-3 15,-1-4-3-15,0-1-2 0,0-4-3 16,-2-2-3-16,-6-1-1 0,-5-5-1 16,-3 2 3-16,-7-1 1 0,-5 1 3 15,-6 2 3-15,-7 3 3 0,-5 5 2 0,-6 5-1 16,-7 7-6-16,-2 0-7 0,-6 4-63 15,-1 4-35-15,-1 9-82 0,-1 0-183 16</inkml:trace>
  <inkml:trace contextRef="#ctx0" brushRef="#br0" timeOffset="91658.124">13057 8221 455 0,'6'-17'99'0,"4"2"5"0,0 4-80 0,-3 2-2 16,-1 3 1-16,2 0 2 0,-8 3 0 15,4 3-2-15,-4 0-2 0,-5 0-4 16,-4 4-2-16,-2 9-1 0,-4 2-1 15,-4 6 1-15,-7 8 1 0,-7 10-1 16,-5 10 0-16,0 2-1 0,-2 2-3 16,3 2-2-16,0 4-3 0,9-5-2 15,8-3-1-15,8-6-1 0,10-2-1 16,6-6 1-16,7-1-1 0,8-4 1 16,4-3-1-16,7-8 0 0,2-3 0 15,-1-5-4-15,0-6-2 0,2-7-4 0,0-4-5 16,-2-4-6-16,-5-5-6 0,-5-2-7 15,2-4-4-15,-1-3-10 0,-5 0-82 16,-3-5-88-16,-3-2-212 0</inkml:trace>
  <inkml:trace contextRef="#ctx0" brushRef="#br0" timeOffset="92006.29">12752 8419 544 0,'-19'0'118'15,"5"8"1"-15,4 2-89 0,10 2-13 16,0 2-4-16,10 1-1 0,4 2-1 16,5-1 0-16,7-2-1 0,6-3-2 0,2-1-3 15,1-3-1-15,4-2-2 0,-3-5 0 16,-1 0 0-16,-7-6-1 0,-5 0-1 16,-7-1-2-16,-6-1-1 0,-10-2-4 15,0 3-4-15,-9 1-3 0,-6-1-1 16,-7 3 1-16,-7 4 1 0,-5-4 2 15,-4 8 5-15,-3 0 8 0,1 5 5 0,-2-4 5 16,4 2 3-16,2 2 2 16,7 2 2-16,6-4-1 0,5 1-3 0,6-1-3 15,8 3-3-15,4 0-1 0,12 1-2 16,6-3-2-16,5 1-1 0,7-1 0 16,3-4 0-16,5 1 0 0,3-1-1 15,-4-4-1-15,4 0-1 0,-6 0-5 16,-1-5-8-16,-6 5-17 0,-4-6-109 15,-3 6-113-15,-1-3-281 0</inkml:trace>
  <inkml:trace contextRef="#ctx0" brushRef="#br0" timeOffset="93021.144">9926 9283 363 0,'-4'0'97'0,"4"0"1"0,-3 0-22 16,3 0-50-16,0 0-7 0,0 0-3 15,7 0-2-15,-1 0-2 0,2 0 1 16,2 5 0-16,0-5 0 0,4 4 0 16,5-4-1-16,0 0 0 0,8 0-1 15,5 0 1-15,6 0-1 0,4-4-1 0,8-1 0 16,4 5-2-16,2-3 0 0,4-3-2 16,5-3-2-16,1 4-1 0,6-2-1 15,-1 7 0-15,-2-8-1 0,3 5 0 16,-4 3 1-16,2-4-2 0,-3-1 1 15,0 5 1-15,-1-4-1 0,0 4 1 16,4 0 1-16,-2 0 1 0,-1-3 0 16,-1 3 1-16,0-4 1 0,5-1 0 15,-1 2 0-15,2-4-1 0,1 1-1 0,0 2 0 16,3 4-1-16,0-5-1 0,-3 1-1 16,3 4 0-16,-4-4 0 0,-2 4 0 15,-3 0-1-15,1 0 0 0,-4 0 0 16,-1 0 1-16,-1 0-1 0,-1 0 1 15,4 0-1-15,-5 0 1 0,-4 0-1 16,-1 0 1-16,-7 0-1 0,1-5 0 16,-6 5 1-16,-3-4 0 0,2 4 1 0,-4 0 0 15,-1 0 0-15,-8 0 1 0,-1 4 0 16,-4-4 0-16,-6 0 0 0,-4 0-1 16,-6 4-1-16,-2-4 1 0,-1 0 0 15,-5 0-1-15,-5 4-1 0,-1-4-5 16,-1 0-8-16,-3 3-11 0,-1-3-15 15,-1 0-102-15,-4 0-109 0,0 4-260 16</inkml:trace>
  <inkml:trace contextRef="#ctx0" brushRef="#br0" timeOffset="95287.295">10433 9483 331 0,'0'-7'84'0,"0"-2"4"15,3-1-48-15,-3 2-4 0,0-1-4 16,0 0-2-16,0 0-2 0,0 0-2 16,-3 1-1-16,3-1-2 0,-6 2-1 15,6 1-3-15,-8 1-2 0,2 1-3 0,-4 4-3 16,2 0-3-16,-6 0-3 0,-4 13-1 16,-3 2-2-16,-6 7 0 0,0 7-1 15,-5 1 0-15,0 2 0 0,-1 2 0 16,6-1 0-16,8-3 0 0,5-5-1 15,8-6 1-15,12-1-1 0,9-5 1 16,10-5-1-16,7-8 0 0,4 0 1 16,3-9-1-16,3-2 0 0,-1-4 0 15,-6-2 0-15,2-2 0 0,-8 1 0 16,-2-2 0-16,-8 1 0 0,-5 1 0 16,-7 1 1-16,-2 3-1 0,-5 6 0 0,-6 3 0 15,-2 5 0-15,-4 5 0 0,0 2 0 16,2 8 0-16,-6 1 0 0,3 3 0 15,-1 0 0-15,1 3 1 0,-1 0-1 16,2 4 0-16,2 0 0 0,-4-2 1 0,-2 2 0 16,2 0 1-16,1 3 0 15,-2-4 2-15,2-1 0 0,0 0 1 0,1-2 0 16,0 1 0-16,1-5-1 0,-1-2 0 16,0-3-1-16,-7-5-1 0,3-5-1 15,-4-3 0-15,-4-3 0 0,3-5 0 16,1-4-1-16,-1 0-4 0,3-1-3 15,3 4-9-15,1-3-8 0,4 4-13 16,3 0-92-16,2 0-98 0,5-1-233 16</inkml:trace>
  <inkml:trace contextRef="#ctx0" brushRef="#br0" timeOffset="96520.972">10647 9560 414 0,'0'-3'96'0,"0"-3"4"15,-5 3-64-15,3 3-10 0,-4-4-3 16,0 4-2-16,-1 0-1 0,-2 7-1 16,-4 3 0-16,2 1 0 0,-4 6 0 15,1 2-2-15,-3 5 0 0,3 2-1 0,1 3-3 16,-1-1-3-16,2-1-2 0,4-1-1 15,2 1-3-15,6-5 0 0,0-3-1 16,0-4-2-16,12-2 1 0,1-4 0 16,2-6 0-16,4-3-1 0,3-8 1 15,7-5-1-15,0-2 1 0,-1-1-1 16,4-2 0-16,-4-7 0 0,-3 0 0 16,0 0-1-16,-6-3 1 0,-5-1-1 0,-2-2 0 15,-8 3 1-15,-4 3-1 0,-2 3 0 16,-10 3 0-16,-1 7 1 0,-4 4-1 15,-6 4 0-15,-5 4 0 0,-3 6 1 16,2 5-1-16,-3 5 0 0,4 5 0 16,1 1 0-16,2 6 0 0,7 3-3 15,4-4-2-15,7 1-2 0,7-4-1 16,0-5-1-16,13-1-1 0,2-6 0 0,11-7 2 16,4-1 0-16,4-4 1 0,4-7 1 15,2 0 0-15,2-3 1 0,-1-6 2 16,-2 1-1-16,-1-1 3 0,-5-2 3 15,-7 2 5-15,-4 0 4 0,-6 4 5 16,-7 4 3-16,-7 4 1 0,-2 4 1 16,-8 0-1-16,-6 10-3 0,-4 3-4 0,-2 4-4 15,-2 1-3-15,-1 1-1 0,3 1-2 16,5 0-1-16,3 1 0 0,9-3-2 16,3-3 1-16,3-2-1 0,9-2 1 15,3-5 0-15,9-6 0 0,3-10 0 16,3-2 0-16,6-4 0 0,-2-7-1 15,6-3-1-15,-3-2-2 0,-3 1-2 16,-2-2 0-16,-5-1 0 0,-6-1-1 16,-7 4 2-16,-3 1 0 0,-9-3 3 15,-4 3 1-15,-5 5 1 0,-8 4 0 0,-3 5 0 16,-5 7 0-16,1 5 0 0,-3 14 0 16,0 3 0-16,2 4-1 0,-2 5 0 15,4 1 1-15,0 5-5 0,-3 2-8 16,1-1-14-16,-1 0-10 0,3-2-104 15,-3-4-111-15,9-2-266 0</inkml:trace>
  <inkml:trace contextRef="#ctx0" brushRef="#br0" timeOffset="98556.215">11403 9761 376 0,'0'0'87'0,"0"0"5"0,5 0-62 15,1 0-4-15,3 0-1 0,2-5 0 16,5-7-1-16,1-3-2 0,7-1-2 16,-1-5-2-16,6-6-3 0,3-1-1 15,1-2-1-15,1-3-3 0,3-6-2 16,1-4-1-16,-3-3-3 0,-4 2 0 16,-1 0-1-16,-8-1 1 0,-4 6 1 15,-7 5 2-15,-2 8 2 0,-5 6 3 0,-4 3 1 16,0 4 1-16,0 7-1 0,-6 6-2 15,1 0-3-15,-4 6-2 0,-2 9-2 16,-5 5-1-16,-3 12-1 0,-5 6 1 16,-3 8 1-16,-6 8 1 0,0 5 0 15,-2-1-1-15,0 1 0 0,1-4-1 0,5-5 0 16,2-7-1-16,6-8 0 0,4-3 0 16,6-6-1-16,3-5 1 0,8-7-1 15,-4-2 1-15,4-3-1 0,4-6 1 16,2-3-1-16,2-9 1 0,6-3 0 15,0-2 0-15,6-7-1 0,2-2 0 16,3-1-1-16,2-1 0 0,1 2 0 16,-3 1-1-16,1 0 0 0,-1 4 1 15,-8 4 0-15,0 3 0 0,-5 4 0 16,-5-1 0-16,0 3 0 0,-7 5 0 16,-6 0 0-16,-2 0 0 0,-3 5 1 0,-3-5-1 15,-3 9-1-15,-3-2 1 0,-4 3 0 16,4 1 0-16,-2 0 0 0,2 0 0 15,5 1 0-15,3-1 0 0,2 0 0 16,5-2-1-16,1-2 1 0,4 0 0 16,0 0 0-16,0-1 0 0,0-3-1 15,0 1 1-15,0-4 0 0,0 5 0 0,4-5 0 16,-4 0 1-16,0 0-1 0,0 0 1 16,0 0 0-16,0 0-1 0,0 0 1 15,-4 0-1-15,4-5 0 0,-3 1-1 16,3-1 0-16,0-1 0 0,0-1-1 15,0-3 1-15,10-2-1 0,4-3 1 16,4-1-1-16,3 0 1 0,5-1 0 16,0 0-1-16,4 0 1 0,-1 3 0 15,-4 2 0-15,0 3 0 0,-2 2 0 0,-5 2 1 16,-3 5-1-16,-2 4 0 0,-6 2 0 16,-2 5 1-16,-5 0 0 0,-5 5 0 15,-2 4 0-15,-6-1 1 0,-6 4 0 16,-2 0 0-16,-2 1-1 0,-3-2 1 15,-1-3 0-15,-2-3-1 0,3-4 1 16,3-2-1-16,4-6 1 0,4-4-1 16,3 0 0-16,2 0 0 0,7 0 0 0,3-5 0 15,0-2-1-15,7-2 1 0,-1 0-1 16,3 0 0-16,1 0 1 0,-2 0-1 16,1 6 0-16,-5 3 1 0,1 0-1 15,-5 12 1-15,0-3 0 0,0 5-1 16,0 1 1-16,0 5 0 0,6-1 0 15,-6-1 1-15,7-2-1 0,0 2 0 16,3 0 0-16,4-6 0 0,3-1 0 0,5-5 0 16,4-2-1-16,-1-4 0 15,3 0-1-15,-1-4-1 0,-1-1-1 0,-2 0 0 16,-2 0 1-16,-2 0-1 0,-6 1 1 16,-1 1 2-16,0-1 0 0,-7 4 1 15,-1 0 1-15,-1-3 0 0,-4 3 0 16,0 0 1-16,0-5-1 0,0 5 0 15,0-7 1-15,0 2-2 0,0-3 1 0,6 0-1 16,-6-2 0-16,9-1 0 0,-3-1 1 16,4 0-1-16,0 2-1 0,0 0 1 15,0 1 0-15,0 0 0 0,-1 3 0 16,-4 3 0-16,0-1 0 0,-5 4 0 16,3 0 0-16,-3 0 0 0,0 0 1 15,0 0-1-15,0 0 0 0,0 0 0 16,0-4 1-16,0 1-1 0,0-5 0 0,6-2 0 15,-1 1-1-15,2-5 1 16,2 0 0-16,3-4-1 0,2 1 1 0,1-1 0 16,1 2 0-16,1-2 0 0,-1-2 0 15,4-2 0-15,-2-3 0 0,-2 0 0 16,3 0 0-16,-6-3 0 0,0 4 0 16,-3 5 0-16,-4 4 0 0,-2 4 0 15,-4 6 0-15,0 5-1 0,0 0 1 0,-9 0 0 16,-2 11 0-16,-2 2-1 0,0 6 1 15,-6 6-1-15,-2 2 1 0,-5 3 1 16,2 7-1-16,-2 0 0 0,2 2 1 16,1-2 0-16,7-5-1 0,2 0 0 15,8-4 1-15,6-3-1 0,6-4 0 16,5-6 0-16,5-6 0 0,8 1 0 0,3-7 1 16,5-3-1-16,4-8 0 0,3-2 0 15,-2-4-1-15,1-2-1 0,-2-6 1 16,-3 0-1-16,-4-1 0 0,-2-1 0 15,-8 2 1-15,-2 3 1 0,-7 3 2 16,-4 6 0-16,-6 4 2 0,0 6 0 16,-12 0 0-16,1 10 0 0,-3 1 0 15,-1 4-2-15,0 3 0 0,0 3 0 16,3 1-1-16,3-2-1 0,4-1 1 0,5-1-1 16,5 0 1-16,5-5-1 0,4-2 0 15,4-6 1-15,3 0-1 0,3-5 0 16,3 0 0-16,1-8 0 0,0 0 0 15,-2-6-1-15,1-2 1 0,-1-4-1 16,-6-2 1-16,-4-3-1 0,-2-1 1 16,-5-4 0-16,-3 0 0 0,-6 3 1 15,0 0 1-15,-5-3 1 0,-2 3 2 16,1 1 4-16,-3 5 2 0,0 1 2 0,1 3 1 16,4 5-2-16,4 6 0 0,0 1-3 15,0 5-4-15,8 0-2 0,6 0-1 16,6 0-2-16,4 0 0 0,6 0 0 15,5 0-6-15,2 0-5 0,2 0-7 16,-4-6-8-16,3-1-14 0,-4 4 55 16,-1-4-167-16,-1-1-115 0,-4-2-301 15</inkml:trace>
  <inkml:trace contextRef="#ctx0" brushRef="#br0" timeOffset="98857.517">13573 9125 520 0,'0'-4'113'0,"0"4"3"15,0-6-86-15,6 6-8 0,1-4 0 16,4 0 1-16,2 4-3 0,3-5 0 0,3 5-2 16,5 0-3-16,3 0-6 0,1 0-3 15,0 0-2-15,2 4-2 0,-2-4 0 16,-3 0-1-16,-2 0 0 0,2 0-3 16,-5 0-4-16,-6 0-8 0,-1 0-8 15,-2 0-11-15,-5 0-14 0,-6 4-88 16,0-4-96-16,-10 8-223 0</inkml:trace>
  <inkml:trace contextRef="#ctx0" brushRef="#br0" timeOffset="99053.344">13598 9257 482 0,'-24'13'123'0,"9"-1"5"16,6-2-66-16,-1 1-16 0,7 1-9 16,3-1-6-16,3-1-3 0,8-3-4 15,3 0-3-15,7-4-4 0,5-3-2 16,8 0-2-16,6 0-4 0,6 0-3 15,1-4-4-15,2-2-1 0,-2 6 0 0,-4-5 0 16,1 0 0-16,-3 5-5 0,-8-4-9 16,-2 4-11-16,-4 0-16 0,-6-5-110 15,-1 1-117-15,-5 4-283 0</inkml:trace>
  <inkml:trace contextRef="#ctx0" brushRef="#br0" timeOffset="100677.588">14387 9299 368 0,'6'-10'84'0,"2"3"6"16,4-5-62-16,6-3-5 0,2-2 0 16,5-4 0-16,3-3-2 0,0-2-5 0,7-6-4 15,2-6-3-15,2 1-2 0,2-6-3 16,-1-2 0-16,0 0 0 0,-1 2 0 15,-6 6 2-15,-6 9 3 0,-4 3 2 16,-8 11 3-16,-7 6 2 0,-3 4 2 16,-5 4 0-16,-13 11 0 0,-4 5-1 15,-6 11 0-15,-8 7 0 0,-7 9-2 16,-4 8 1-16,0 5-1 0,-2 2-1 16,4-3-1-16,2-3-3 0,10 1-1 15,2-6-3-15,8-3-1 0,7-6-1 0,4-6-2 16,7-2 0-16,0-5-2 0,3-9-5 15,7-7-5-15,5-9-8 0,5-7-10 16,1-5-9-16,8-6-14 0,2-8-90 16,2-2-96-16,2-1-228 0</inkml:trace>
  <inkml:trace contextRef="#ctx0" brushRef="#br0" timeOffset="101332.907">14999 9124 480 0,'-11'13'110'0,"-3"5"5"16,2 1-77-16,-1 3-9 0,1 1-2 16,3-2-4-16,3-1-3 0,2-4-4 0,4 0-3 15,3-1-5-15,5-5-1 0,3-2-2 16,4-3-2-16,2-5 1 0,2 0-1 16,3-9-1-16,-1-1 1 0,2-3-1 15,-1-5-1-15,-2-2 0 0,0-2 0 16,-1-2 0-16,-4-3 0 0,-2-2-1 15,-6 1 1-15,-4 1-1 0,-3 0 1 16,-7 0 0-16,-3 4 0 0,-3 4 1 16,-6 2 2-16,0 8 2 0,0 4 2 0,-1 5 2 15,-2 11 0-15,1 2 1 16,0 5-1-16,2 0-2 0,1 2-1 0,5 1-3 16,2 2-1-16,7-1-1 0,4 0-1 15,4 2 0-15,7 1-1 0,2-5 1 16,7-2 1-16,5-4-1 0,4-4 1 15,9-5 0-15,4-5 0 0,5-11-1 16,5 1 1-16,1-2 0 0,0-4-1 16,-3-1 0-16,-4 0 0 0,-7 1 0 0,-9 0-1 15,-6 3 1-15,-8 2 0 0,-8 1 1 16,-8 4 0-16,0 2 3 16,-12 4 1-16,-3 0 2 0,-8 9 1 0,-1-1 0 15,-5 3 0-15,1 3-2 0,2 0-1 16,1 1-2-16,5 3-1 0,4 0-2 15,8 0 0-15,4-4-1 0,4 0 0 16,6-1 1-16,6-2-1 0,7-3 1 16,4-4-1-16,5-4 1 0,3 0 0 0,0 0 0 15,4-5 0-15,-1-9-1 0,-1-2-1 16,-4-2-1-16,-2-2-1 0,0-1 1 16,-5-3-1-16,-5 3 1 0,-4 4 0 15,-6 2 2-15,-7 2 0 0,-4 0 0 16,-7 3 1-16,-6 3 0 0,-3 3 0 15,-3 4-1-15,-5 0 1 0,-1 0 0 16,-4 8-1-16,-2 0 1 0,-1 1-1 0,3 1 0 16,2 2 0-16,4 1-6 0,7 0-7 15,6 0-8-15,9 1-8 0,5-1-13 16,9 1-11-16,5-2-103 0,3-2-106 16,5 1-250-16</inkml:trace>
  <inkml:trace contextRef="#ctx0" brushRef="#br0" timeOffset="101802.553">15929 9018 503 0,'0'0'112'0,"-4"0"6"0,-4 3-79 16,-2 8-11-16,-2 2-3 0,-3 5 1 16,-1 2 1-16,-2 4-2 0,-1 2-5 15,-1 2-2-15,3-1-3 0,4 1-2 16,2-1 0-16,2-1-3 0,6-3-1 16,3-2-1-16,10-5-1 0,5-3-1 15,5-5-2-15,7-3-2 0,3-5 0 16,3-11 0-16,1 0-2 0,-1-1-1 0,-1-3-3 15,-4-6-2-15,1-4-1 0,-2-2-2 16,-5-1 0-16,-3-2 1 0,-4-2 1 16,-6 1 1-16,-5 6 3 0,-4 3 0 15,-13 6 2-15,-2 5 1 0,-6 6 0 16,-3 5 0-16,-8 5 0 0,-3 4 1 16,-4 4-1-16,0 2 0 0,-1 2 1 15,1 4-1-15,4 0 0 0,5 3 0 16,11 2 0-16,5-3-3 0,9 1-6 0,8-6-4 15,10-1-7-15,6-3-7 0,5-7-8 16,5-4-10-16,4-3-90 0,1 0-93 16,-1-4-227-16</inkml:trace>
  <inkml:trace contextRef="#ctx0" brushRef="#br0" timeOffset="102151.201">16884 8349 451 0,'0'-10'111'0,"0"3"4"16,-9-55-64-16,2 62-14 0,-5 0-5 15,-1 4-3-15,-1 2-4 0,-6 4-5 16,-1 7-5-16,-6 3-3 0,-2 9-2 15,0 5-1-15,1 7-2 0,-2 0 0 16,3 4-1-16,1-1 0 0,9-1-1 16,1 0-1-16,6-7-1 0,4-3 0 0,6-1-2 15,0-3 1-15,9-2-1 0,0-6 1 16,5-4-1-16,2-2 0 0,3-5 1 16,4-5-1-16,1-5-1 15,2 0-4-15,-1-3-4 0,-4-4-5 0,-1-2-8 16,-6-1-8-16,-1-1-10 0,-6-1-9 15,-7-2-87-15,0-6-91 0,-11 1-220 16</inkml:trace>
  <inkml:trace contextRef="#ctx0" brushRef="#br0" timeOffset="102479.544">16481 8589 453 0,'-19'-4'114'16,"2"4"4"-16,4 0-68 0,6 0-12 15,7 0-8-15,0 0-7 0,10 7-6 16,1-3-5-16,7 1-5 0,1 0 0 15,3 0-2-15,4-2 0 0,1-3-2 0,-1 5-1 16,-1-5-1-16,-3 0 0 0,2 0-1 16,-9-5 1-16,-1 5-1 0,-4 0 0 15,-10-3 0-15,0 3-2 0,-8-4-1 16,-3 4-1-16,-6 0-1 0,-4 0 1 16,1 0 0-16,-6 0 0 0,-2 5 2 15,-3 0 0-15,0-1 3 0,-4 0 1 16,4 3 2-16,0 0 1 0,0 1 3 15,4 2 0-15,3 2 2 0,7 1 0 16,2 2-2-16,6-1-1 0,7 0-1 0,6-1-2 16,6-1-1-16,9 1 0 15,2-6-1-15,8-1 0 0,4-2-1 0,4-1 1 16,-1-3-1-16,3 0-2 0,-2 0-5 16,2-4-8-16,-4 0-14 0,0-1-19 15,-4 2-89-15,-2 3-101 0,-5-4-238 16</inkml:trace>
  <inkml:trace contextRef="#ctx0" brushRef="#br0" timeOffset="102751.491">17055 8727 572 0,'0'-7'132'0,"0"-3"3"15,0 3-92-15,-5 2-11 0,2 0-2 16,-4 1-4-16,0 4-6 0,-4 0-4 15,-3 4-3-15,0 6-3 0,-5 2-4 16,-1 8-2-16,-7 6 2 0,-5 10 2 16,-2 4 1-16,0 5 2 0,-6 5-1 15,-4 5 1-15,3 2-1 0,2 2-3 16,5-6-1-16,1 1-3 0,5-3 0 16,4-2-1-16,9-6-4 0,3-4-7 15,5-7-11-15,7-2-12 0,0-9-17 0,0-7-112 16,7-8-122-16,1-9-286 0</inkml:trace>
  <inkml:trace contextRef="#ctx0" brushRef="#br0" timeOffset="104350.579">16775 9412 433 0,'-5'-6'98'0,"5"-1"2"0,0-2-72 15,11-3-9-15,-2-3-2 0,6-4-1 16,3 1-3-16,8-5-2 0,6-2-3 16,2-4 0-16,4-1-3 15,2-1-1-15,1-7-1 0,3-7-1 0,-2-7-1 16,1 3 0-16,-1-4 0 0,-3 6 0 15,-6 1 0-15,-5 7 0 0,-2 7 0 16,-9 10 4-16,-6 4 2 0,-7 8 3 0,-4 4 1 16,-10 6 3-16,-4 7 1 0,-2 5 1 15,-10 9-1-15,-5 10-2 0,-2 10-2 16,-3 8 0-16,-2 2-2 0,-1 4-1 16,4 0-2-16,0 0-1 0,2-6 0 15,0-10-1-15,3-4-1 0,4-2 0 16,4-5-1-16,3-3 0 0,6-6 0 15,2-3 0-15,8-3 0 0,3-2-1 0,0-6 0 16,3-5 1-16,3 4 0 0,1-4 0 16,1-5 0-16,2 1 0 0,-2-3 0 15,-1-4-1-15,4-2 1 0,-3-1-1 16,1 0-1-16,2-4 1 0,3-3-1 16,2-3 1-16,1-1-1 0,5-1 0 15,0-5 0-15,4-2 0 0,0-3 0 16,1 0 0-16,1 1 0 0,-1 2 0 15,4 5-1-15,-2 2 1 0,-2 5 0 0,-1 7 0 16,-1 5-1-16,-6 9 0 16,-6 0 0-16,-5 11 0 0,-8 5 0 0,-12 5 0 15,-1 5 1-15,-8-2-1 0,-6 4 2 16,-5 0-1-16,-1-2 0 0,0-1 1 16,0-5-1-16,3-2 0 0,0 0 0 15,7-3 1-15,0-3-1 0,8-5 0 16,2-2 0-16,1-1 1 0,6-4-1 0,3 3-1 15,3-3 1-15,0 0-1 0,7 0 1 16,0 5-1-16,2-1 0 0,-2 3 1 16,4 0-1-16,-3 2 1 15,3 0-1-15,-3 0 1 0,-1-1 1 0,0 0-1 16,3-2 2-16,-1-1-1 0,4-5 1 16,0 4 0-16,1-4 0 0,7-4 0 0,4-3-1 15,1 0 1-15,3-6-1 0,7-2 0 16,0-2-1-16,6-2 1 0,-4-1-1 15,5-4 0-15,-7-4-1 0,1-1-1 16,-5-7-1-16,-5-3-1 0,-5-2 0 16,-2 1 0-16,-7 1 0 0,-2 3 1 15,-3 8 1-15,-6 8 1 0,-2 8 0 16,0 9 0-16,-7 6 1 0,-3 7 0 16,-2 7 1-16,-6 8-1 0,3 5 2 15,-5 7-1-15,-1 1 1 0,2 3 0 16,0 1-1-16,4-3 1 0,2 0-2 0,3-6 1 15,8-4 0-15,2-5 0 0,8-3 0 16,9-6 0-16,0-4 0 16,13-6 1-16,3-5 0 0,8-6-1 0,0-1 1 15,9-4-1-15,-3-1 0 0,0-1 0 16,-6-1-1-16,-3 5 0 0,-10 3 0 16,-4 2 0-16,-11 4 0 0,-6 0 0 0,-7 6 1 15,-11 3 1-15,-1 2 0 0,-2 2 1 16,1 1 0-16,0 1 0 0,3-1-1 15,3 1 0-15,7-1 0 0,0-3-1 16,8 0 0-16,7-2 1 0,5-5-1 16,6-4 0-16,5-6 1 0,1-2-1 15,1-5 0-15,-3-7 0 0,1-3 0 16,-5-2-1-16,-5-2 1 0,-5-5-1 0,-4-9 0 16,-6 1 0-16,-6-5 0 0,-6 0 0 15,0-2 0-15,-4 1 5 0,-1 3 7 16,-2 7 4-16,4 10 2 0,-1 4 2 15,5 7 2-15,1 5-1 0,4 133-4 16,0-128-7-16,4 5-3 0,7-9-3 16,2 4-1-16,11-3-2 0,3 0 0 15,6-125-1-15,5 128-5 0,1 0-6 0,-1 5-11 16,1 0-11-16,-4 0-10 0,-4 0-16 16,-5 0-108-16,-8 7-114 0,-9-2-266 15</inkml:trace>
  <inkml:trace contextRef="#ctx0" brushRef="#br0" timeOffset="115487.181">2031 11526 430 0,'-6'0'92'0,"2"-4"1"16,1 0-77-16,3 0-5 0,0-3-3 0,4-1-1 16,2-1 2-16,1-3 2 0,6-1 0 15,-2-1 2-15,7-1 2 0,-3-2 0 16,7-4 0-16,-1-4-1 0,6 2-2 16,0-8-2-16,2-2-3 0,6-2-1 15,1-4-2-15,4-1-1 0,-1-3-1 16,0-3-1-16,-2-1 0 0,-1 2 0 15,-8 1-1-15,-9 5 1 0,-5 2 0 16,-7 8-1-16,-9 8 1 0,-10 6 0 16,-6 5-1-16,-4 10 1 0,-3 0-1 0,-2 11 1 15,0 8-1-15,-4 8 0 0,2 6 1 16,-4 9 1-16,0 2 2 0,0 3 1 16,0 5 1-16,0 2 1 0,3 4 0 15,6-1 0-15,4 0-1 0,5 1-1 16,10-4-2-16,9-5 0 0,12-6-1 0,4-10-1 15,7-5 1-15,7-8-1 16,6-6 0-16,0-5 1 0,0-5-1 0,5-4 0 16,0 0 0-16,-3-9-1 0,0 2 1 15,-5-2 0-15,1 1-1 0,-6 1 1 16,-6 2-1-16,-5 5 1 0,-7-3-1 16,-5 3 1-16,1 0-1 0,-7 0 1 15,-3 0-1-15,0 0 1 0,0 0-1 16,5 3 1-16,-5-3-1 0,7 0 1 15,0-7-1-15,5-1 0 0,5-4 1 0,5-4-1 16,0-4 0-16,4-2 0 0,0-3 1 16,0 0-1-16,-6-1 0 0,-6 2 1 15,-3 4-1-15,-5 2 1 0,-6 0 0 16,-4 6-1-16,-4 4 1 0,-7 3 0 16,-7 5-1-16,-5 9 1 0,-4 3-1 0,0 6 1 15,-4 0 0-15,-1 3 0 0,4 2 0 16,5-2-1-16,7-3 1 0,6-1-1 15,2-1 0-15,12 0 0 0,0-5 0 16,14-2 0-16,5-4-1 0,5-5 1 16,4-3-1-16,4-8 1 0,1-1 0 15,0-3 0-15,-1 2 0 0,-4-1 1 16,-3 5-1-16,-9 0 1 0,-2 4-1 16,-4 2 0-16,-4 3 2 0,-6 0 1 15,0 3 1-15,0 5 1 0,-6 1 0 0,0 5 0 16,-1 1 0-16,-1 0-1 0,-1 1-1 15,7 0-2-15,2-2 0 0,0-3 0 16,2-4-1-16,10-4 1 0,2-3-1 16,12-8 1-16,5-5 0 0,5-5-1 15,10-7 0-15,1-8-2 0,9-4-1 16,-2-2 0-16,-2-4-2 0,-3-1 1 16,-3-2 0-16,-6 1 0 0,-7 1 2 0,-7-2 1 15,-8 2 0-15,-10 4 1 0,-1 3 0 16,-14 7 1-16,1 5 0 0,-6 8 1 15,-3 10-1-15,-3 11 0 0,-3 10 1 16,-7 7-1-16,-3 8 0 0,1 6 0 16,-2 7 0-16,-2 5 0 0,1 3 1 15,2 5-1-15,9 4 0 0,4-4 0 16,5 1 0-16,7-8-1 0,12-6 0 16,8-8 0-16,5-10 0 0,8-12-1 15,5-8 1-15,2-10 0 0,4-5 0 0,-3-6-1 16,-2-3 1-16,-5-5 0 0,-2 0 0 15,-7-2 0-15,-6 2 1 0,-6 1-1 16,-7 3 0-16,0 2 0 0,-7 5 0 16,-5 5 0-16,4 3 0 0,-5 6 0 15,0 0 0-15,4 6 0 0,-1 3 0 16,2 0 0-16,3 3 0 0,5-1-1 0,0 1 1 16,9-2 0-16,1-2-1 0,4 0 1 15,6-8-1-15,5 0 0 0,3 0 0 16,4-8-1-16,1 3 0 0,4-1 1 15,-4 3-1-15,-4 3 1 0,-4 0-1 16,-11 6 1-16,0 2 1 0,-8 1 0 16,-6 4 0-16,-6 2 1 0,-2 0 0 15,0 1 1-15,0-2 0 0,0 1-1 16,4-3 1-16,4-1-1 0,0-4 1 0,9-3-1 16,-1-4 0-16,9-4 0 0,-2-3 0 15,6-5 0-15,1-3 0 0,-3-3-1 16,-1-4 1-16,0-1-1 0,-5 1 0 15,-6 1 0-15,-7 1 0 0,-5 4 0 16,-9 4 0-16,-3 4 0 0,-3 8 0 16,-4 0 0-16,-3 11 0 0,1-1 0 15,-4 1 0-15,8 3 0 0,2-1 0 0,2 1 0 16,4-2 0-16,8 1-1 0,6-4 1 16,6 4-1-16,9-2 1 0,8-4-1 15,3-2 0-15,6-5 1 0,4 0-1 16,3-5 0-16,0-2 1 0,-4-4-1 15,-2-2 1-15,0 1 0 0,-6 1 0 16,-1 0 0-16,-7 1 0 0,-6 3 1 16,-5 1 1-16,-3 6 0 0,-5 0 0 0,-6 0 1 15,-1 8 0-15,-5 2-1 0,2 2 0 16,-2 4-1-16,-1 2 0 0,2 3-1 16,3 0 0-16,2 1 0 0,6 0 0 15,0-1-2-15,7-3-1 0,6-3-1 16,7-6-4-16,7-6-2 0,10-3-3 15,9-4-3-15,0-9 0 0,2-4 2 0,-1-2 1 16,-1-1 3-16,-6-1 2 0,-7 2 6 16,-9 1 4-16,-6 6 2 0,-2 3 2 15,-8 4 1-15,0 5-1 0,-8-4 1 16,0 4-1-16,0 5-1 0,0-2-2 16,0 4 0-16,0-2-2 0,0 3 1 15,0-1-1-15,0-1-1 0,6-2 0 0,5-4 1 16,2 0-1-16,4-8 0 15,7-1 0-15,2-4-2 0,0-5 1 0,3-3-1 16,-2 2 0-16,-4-2 0 0,-1 0 0 16,-5 0 1-16,-1 2 1 0,-2 2 0 15,1 3 0-15,-2 1 1 0,3 2-1 16,-2 2 0-16,2 2 0 0,0 3 0 16,2 4 1-16,0 0-1 0,3 0 1 15,-1 5 2-15,2 1 0 0,-1-3 0 0,1 1 1 16,-3 0 1-16,2-4-2 0,-3 5 1 15,-3-1-2-15,-3 1-1 0,-3-1 1 16,-4 4 1-16,-5 1 1 0,-14 2 0 16,2 3 1-16,-3 4 1 0,-5 2 1 15,-1 3 0-15,1-1-1 0,3 3-1 16,5-3 1-16,2 0-2 0,6-4 0 16,4-2-1-16,7-4-1 0,6-2-3 0,2-5-5 15,7-5-7-15,3 0-8 0,3-8-13 16,4-3-105-16,-2-4-109 0,0 3-261 15</inkml:trace>
  <inkml:trace contextRef="#ctx0" brushRef="#br0" timeOffset="117020.884">6167 11178 399 0,'-14'4'88'15,"-1"0"3"-15,1 1-65 0,11 2-5 16,-3 0 0-16,6 5 2 0,-7 0 2 16,7 5 2-16,-2 1-1 0,2 4-2 15,0 4-2-15,0 0-4 0,0 2-4 16,2 3-3-16,5-2-3 0,6 3-3 16,5-5-1-16,-2-3-2 0,8-4 1 0,2-5 0 15,2-8 0-15,6-7 1 0,-4 0 1 16,-1-11-1-16,4-4 0 0,-1-6-1 15,-3-4 0-15,0-7-1 0,-5-6-1 16,1-2 0-16,-1-1 0 0,-4-3 0 16,-10 2 0-16,-5 1 0 0,-5 5 0 15,-13 6-1-15,-6 3 1 0,-8 10 0 16,-7 4-1-16,-7 8 1 0,-4 5-1 16,0 5 1-16,-3 6-1 0,1 1 1 0,2 4-1 15,10 3 1-15,8-1-1 0,5 4 0 16,7-1-1-16,15 0-4 0,12 2-5 15,3-2-7-15,5-2-9 0,11 1-14 16,4-3-89-16,4-4-95 0,1 2-226 16</inkml:trace>
  <inkml:trace contextRef="#ctx0" brushRef="#br0" timeOffset="117618.479">7080 11419 380 0,'13'7'94'16,"-4"5"2"-16,0-1-56 0,-2 0-10 15,0-1-7-15,-1-2-4 0,-6-5-3 16,0-3-2-16,0 0-2 0,-11-5-2 15,4-3-1-15,-4-3-2 0,-4-5-1 16,2 0-2-16,-1-5-2 0,1-5-1 16,0-2 0-16,0-5 0 0,4-3 1 0,2-3-1 15,7-2 1-15,-5-2-1 0,10 1 0 16,4-2 0-16,5 2 0 0,9 8-1 16,0 2 1-16,5 5-1 0,2 9 0 15,-4 6 0-15,-6 5 0 0,-1 7 0 16,-6 0 0-16,-3 10 1 0,-6 3-1 15,-4 3 1-15,-5 2-1 0,-7 4 1 0,-2 2 0 16,-7-2 0-16,-10 2 0 16,1 2-1-16,-3-2 0 0,0 0 1 0,0 3 3 15,0 3 2-15,2 1 2 0,5-1 0 16,-1 4 1-16,4 1 1 0,-2 1-2 16,5-4-3-16,2-2-1 0,6 2-3 15,5-4 0-15,7-6-1 0,0-3 0 0,12-5 1 16,1-4 0-16,5-4 2 0,3-6 2 15,0 0 1-15,5-8 1 0,-1-1 1 16,2-4 1-16,1-4-2 0,-1 1 0 16,0-1-3-16,3 2 0 0,-7 2-2 15,2 3-1-15,-4 1-4 0,-4 2-6 16,-4 3-10-16,-5 4-12 0,-6-5-99 16,-2 5-103-16,0-7-253 0</inkml:trace>
  <inkml:trace contextRef="#ctx0" brushRef="#br0" timeOffset="118237.079">7508 11418 406 0,'0'-7'93'0,"0"-1"0"0,0 1-50 15,3-1-29-15,2-1-1 0,-2-2 3 16,-3 2 2-16,4-1 4 0,-4 2 3 16,0-2 0-16,0 5-1 0,0 0-3 15,0 5-3-15,-6 0-3 0,0 0-4 16,1 3-2-16,-3 6-1 0,-1 4-1 16,-2 0 0-16,3 3-1 0,-1 2-1 15,3 1 0-15,6-1-1 0,0 0-1 0,0-2-2 16,6-1 0-16,4-4 0 0,2-4 0 15,7-3 0-15,1-4 0 0,6-9-1 16,3 0 0-16,4-5-1 0,3-3 0 16,3-5-1-16,-2-3 0 0,2-4-1 15,-3 4 1-15,0-4 0 0,-6-1 1 16,-1 0 0-16,-7 5 0 0,-4 7 2 16,-6 2-1-16,-5 3 2 0,-5 5-1 0,-2 5 0 15,0 3 1-15,-6 6-1 0,1 1 1 16,-5 6-1-16,-2 2-1 0,4 1 1 15,-3 2-1-15,2 4 0 0,3 0 1 16,1 1-1-16,5-3 0 0,0-4 0 16,8 2 0-16,2-4 0 0,2-5 0 15,6-6 0-15,0-3 0 0,10-8-1 0,3-6 1 16,4 0 0-16,2-5 0 0,3-4 0 16,-2-4 0-16,0 0 0 0,0 0 0 15,-4 3 1-15,-7-1-1 0,-3 4 0 16,-5 4 0-16,-6 6 1 0,-7 4-1 15,-6 7 0-15,-12 0 0 0,-6 10 1 16,1 1-1-16,-7 10 1 0,-1 2 2 16,2 5 0-16,0 4 2 0,3 2 1 15,7 3 2-15,4 1 1 0,3-1-1 0,6-3 0 16,13-5 0-16,0-6-2 0,7-3 0 16,6-9-2-16,4-6-6 0,5-9-9 15,-1-4-11-15,0-6 78 0,1-4-198 16,-1-4-125-16,-2-7-336 0</inkml:trace>
  <inkml:trace contextRef="#ctx0" brushRef="#br0" timeOffset="120103.091">9583 10962 423 0,'9'-11'91'15,"-9"3"0"-15,0 8-74 0,-7 9-4 16,-1 4-5-16,0 7 1 0,-5 5 2 16,-1 4 3-16,-5 4 2 0,-1 6 2 15,-4 0-1-15,-2 4-1 0,-1 5-1 16,-1-2-2-16,3 1-2 0,3-5 1 16,2-6-2-16,4-1 1 0,4-8-1 15,3-9 0-15,6-6-1 0,3-4-1 0,7-8-2 16,4-8 0-16,3-6-3 15,1-7 1-15,5-6-2 0,2-7 1 16,0-1-2-16,-2-5 0 0,-2 1 0 0,-2-1 0 16,-3 1 0-16,-5 4-1 0,-1 2 1 15,-7 0-1-15,5 6 1 0,-5 5 3 16,-3 3 0-16,3 4 2 0,0 6 1 16,0 1 0-16,9 2 1 0,4 0 0 0,2 1-1 15,11-2-1-15,5 0 0 0,4-1-1 16,8-2 0-16,1 0-1 0,6-1-1 15,-4 2 0-15,-3 0-2 0,-4 1 0 16,-6-2-1-16,-7 6-3 0,-8 4-4 16,-5 0-5-16,-9 0-6 0,-4 4-8 15,-7 7-7-15,-7 5-7 0,-7 2-6 16,-7 2-9-16,-8 4-30 0,-5 1-36 16,1-1-66-16,-7-4-149 0</inkml:trace>
  <inkml:trace contextRef="#ctx0" brushRef="#br0" timeOffset="120242.315">9444 11189 281 0,'-31'12'93'15,"2"-1"9"-15,7-3-13 0,4 2-18 16,4-1-17-16,7-2-9 0,7 0-7 16,0 2-5-16,8-2-6 0,6-3-4 15,5 3-3-15,4-7-3 0,5 5-2 16,5-5-3-16,5-4-3 0,5-2-3 16,-2 3-1-16,4-7-3 0,1 3-3 0,-3 0-5 15,-6 0-6-15,-3 1-10 0,-8 2-11 16,-1-1-14-16,-9 2-88 0,-2-1-95 15,-6 4-226-15</inkml:trace>
  <inkml:trace contextRef="#ctx0" brushRef="#br0" timeOffset="121155.437">10060 11196 414 0,'-2'0'94'0,"2"3"2"0,-6-3-63 16,6 0-13-16,-7 4-4 0,7-4 0 16,0 0 0-16,0 4 1 0,0-4 0 15,0 0 1-15,0 0-1 0,0-4-1 16,7 4-2-16,-7-4-2 0,5 1-1 15,-3-1-2-15,3 1-1 0,-5-1 0 16,5 4-1-16,-5-4 0 0,0 4-1 16,-5 4 0-16,-1 3 0 0,-3 5 0 15,-2 4-1-15,-1 0 0 0,-2 1 1 0,2 3-1 16,1 3 1-16,1-4-2 0,5-1 0 16,5-2-1-16,0 1-1 0,10-4 0 15,3-3-1-15,3-6 0 0,10-4 0 16,7-6 0-16,5-5 0 0,3-3-1 15,3 0 0-15,-1-1 0 0,1 0-1 16,-9 3 1-16,-2 0 0 0,-7 2 0 0,-6 5 0 16,-7 0 1-16,-6 2 0 0,-7 3 0 15,0 0 2-15,-9 0 0 0,-2 0 0 16,-4 7 1-16,-3-4 0 0,-1 3 0 16,3 1-1-16,-1-2-1 0,8 3 0 15,1-3-1-15,8 1 0 0,7 0 0 16,2-2-1-16,11-4 0 0,0 0 0 15,6 0 1-15,5-4-1 0,-1-2 0 16,2-2-1-16,1 1 0 0,0-2 0 0,-1-2 0 16,-4 0 1-16,-1 3-1 0,-4-3 1 15,-7 1 0-15,-2 3 1 0,-3 1 0 16,-9 1 2-16,-2 0 0 0,-3 2 0 16,-4 3 1-16,-6 0 0 0,-4 3-1 15,2 5 0-15,0 0-2 0,-2 2 0 16,4 2 0-16,5 1-1 0,2-4 0 15,6 0 0-15,0-1 0 0,8-1-1 0,5 0 1 16,1-7 0-16,8 6 0 0,5-6 0 16,3 0 0-16,9 0-1 0,1-6 0 15,4 1-1-15,2-4 0 0,1-7-2 16,1-1 0-16,2-6-1 0,-2 1 0 16,-1-6 1-16,2-5 0 0,-1-2 1 15,-7-1 1-15,-5-2 1 0,-7 3 1 16,-8-1 0-16,-11 2 0 0,-10 7 1 0,-4 3-1 15,-12 9 0-15,-5 10 1 16,-7 1 0-16,-5 8-1 0,-6 5 0 0,-1 9 0 16,1 10 1-16,3 5-1 0,-1 3 1 15,3 6 0-15,9 2 1 0,4 2 1 16,2-3 0-16,10-3 1 0,4-3 0 16,5 1-1-16,5-1 1 0,3-4-1 15,10-4 0-15,2-4-1 0,4-5 0 16,6-9-1-16,4-5-1 0,4-6-6 0,1-4-7 15,-1-4-11-15,4-3-4 0,-3-5-115 16,-6-4-111-16,-5 0-273 0</inkml:trace>
  <inkml:trace contextRef="#ctx0" brushRef="#br0" timeOffset="121989.308">10536 11285 311 0,'6'0'73'0,"4"-5"4"0,-1 0-46 16,-1-1-6-16,8-6-1 0,-2 1 0 16,2 0 0-16,1-1-2 0,2 1-3 15,-1-2-2-15,1 3-2 0,1 0-3 16,-3-2 0-16,-3-1 0 0,-6 1 0 15,-1-2 1-15,-7 3 2 0,0 0 1 16,-9 3 2-16,-2 3-1 0,-3-2-1 0,-1 2-2 16,-4 5-2-16,-2 0-2 0,2 8-2 15,-5 1-2-15,3 1-2 16,1 7 0-16,0 0 0 0,0 1-1 0,7 3-1 16,4 1 0-16,-1-1-1 0,7-4-4 15,3-1-6-15,6 0-7 0,4-3-10 16,3-3-99-16,4-3-100 0,3-7-246 15</inkml:trace>
  <inkml:trace contextRef="#ctx0" brushRef="#br0" timeOffset="123085.911">12773 11025 385 0,'0'-7'87'15,"-2"0"1"-15,2-1-62 0,0 1-9 16,0-2-4-16,4 1-1 0,0-2 0 15,-4-1 0-15,3 0 0 0,-3 0 1 16,0 0 2-16,-5 3 0 0,-5-1 0 16,-2 2 0-16,-3 7 0 0,-7 0-1 0,-3 4 0 15,-3 8-1-15,-3 4-1 0,2 8 1 16,0 5-1-16,1 6 1 0,1 1-1 16,1 3 1-16,0 1 0 0,5 0 0 15,2-2 0-15,1 1-1 0,6 1 0 16,8-3-1-16,4 0-1 0,7-4-1 15,5-3-1-15,5-3-1 0,7-6-1 16,3-7 0-16,11-5-1 0,0-9-1 16,4 0 0-16,6-4-4 0,2-4-5 0,-2-3-5 15,1-2-4-15,-7 0-6 0,-7 1-8 16,-3-3-6-16,-6 1-4 0,-6 2-6 16,-6-1-89-16,-7-1-92 0,0 2-225 15</inkml:trace>
  <inkml:trace contextRef="#ctx0" brushRef="#br0" timeOffset="123533.703">13088 11260 531 0,'-5'7'115'15,"-1"2"3"-15,0 4-91 0,-2 3-11 16,4 0 0-16,1 0 1 0,3 0-1 0,0-1-2 15,0-1-1-15,0-3-2 0,7-3-2 16,1 0-1-16,3-5 0 0,1-3-1 16,3 0 0-16,1-4 0 0,2-3 0 15,0 2 0-15,3-5-2 0,5-3-1 16,1-1-1-16,0 1 0 0,4-5-2 16,-2-3 0-16,4-6 0 0,0-2 0 15,-2-1 0-15,-3-1-1 0,-2-8 1 16,-6-1 0-16,-5 0-1 0,-4-2 1 15,-9 3-1-15,-2 2 1 0,-8 5-1 16,-7 4 0-16,-5 8 0 0,-10 5 1 0,0 11-1 16,-7 4 0-16,-3 4-1 0,1 3 1 15,-1 9 0-15,0 7 1 0,7 6 0 16,0 6 0-16,6 3 0 0,4 5 1 16,1 6 0-16,7 1 0 0,3-5 0 15,5-1-1-15,1 0 0 0,2-3-1 0,4-3-4 16,4-5-8-16,2-5-9 0,1-2-16 15,0-6-103-15,5-9-2 0,1-7-90 16,2-4-172-16</inkml:trace>
  <inkml:trace contextRef="#ctx0" brushRef="#br0" timeOffset="124384.551">13600 11423 374 0,'-8'0'95'0,"2"-4"4"15,-1 0-50-15,2 0-12 0,3 0-5 16,2 0-6-16,0 0-4 0,0 1-5 16,6-1-4-16,2-1-2 0,6 1-3 15,3-1-1-15,2 2-1 0,-3-1 2 16,4 4 1-16,0 0 0 0,-2 4 0 15,1-1 0-15,-5 5-1 0,1 2-1 16,-3 1-2-16,0 1-1 0,-5 0-1 16,-4 3 0-16,-3 0-1 0,-7 3 0 0,-7-3 0 15,1 0 1-15,-9-2-1 0,-4-1 0 16,0 2 1-16,0 0 0 0,-2-2-1 16,1 2 1-16,-2 1 0 0,7 0 0 15,3 2 1-15,-1-5-1 0,4-1 0 16,4 1 0-16,2 0 0 0,7-1-2 15,3 0 1-15,0-1-2 0,0 1 2 16,12 0-1-16,-2-3 1 0,7-1 0 16,2-4 1-16,4-3 0 0,4 0 1 0,5 0 0 15,1 0 0-15,6-5 0 0,0 5-1 16,-3 0 0-16,3 0-1 0,-3 0 0 16,-3 0-2-16,-5 0-6 0,-6 6-7 15,-1-6-13-15,-5 5 72 0,-6-5-183 16,0 0-118-16,-4 0-312 0</inkml:trace>
  <inkml:trace contextRef="#ctx0" brushRef="#br0" timeOffset="126783.427">2356 11755 368 0,'-7'-4'83'0,"7"-1"1"0,-4 5-60 0,4-4-9 0,0 4-6 16,0 0-3-16,5 6-1 0,1-6-1 16,0 5 0-16,2-5 1 0,4 4 1 15,1-4 1-15,1-4 0 0,5-2 0 16,6-1 2-16,2-4-1 0,6-1 1 16,6-1 0-16,3-4 0 0,11 1 0 15,1-2-1-15,9-3 0 0,5-5-1 16,12-6 0-16,4-3-2 0,3-6-1 15,6-3 0-15,11-7-2 0,4-1 1 16,5 0-1-16,3 0-1 0,-2-2 1 0,12 0 0 16,-8-2 1-16,-4 6 1 0,-9-2 1 15,-3 1 2-15,-5 6 0 0,-9 3 1 16,-17 5 0-16,-5 7-1 0,-5 5-1 16,-8 7-1-16,-11 3-2 0,-11 5 0 15,-5 4-1-15,-6 3-1 0,-4 3-1 16,-5 0-1-16,-5 4-3 0,-6 1-3 0,3 2-8 15,-3 1 2-15,0-2-103 0,-5 0-93 16,5 0-237-16</inkml:trace>
  <inkml:trace contextRef="#ctx0" brushRef="#br0" timeOffset="127587.709">6186 12053 418 0,'4'-4'91'0,"4"-1"0"0,1 1-71 0,4-4-8 15,7 0-4-15,6-2-1 16,1-5-2-16,7-1 1 0,5-5-1 0,7-2-2 16,8-5-1-16,11-3-1 0,7-3 0 15,7-5 1-15,9-4 0 0,8-1 0 16,11-5 2-16,4-6 0 0,-1-7 0 15,9-6 1-15,6-3 1 0,3-1-1 16,2-7 2-16,-1 2 0 0,-2-2 2 16,-2 6 0-16,-13 5 1 0,-13 5-1 0,-8 5 0 15,-12 8-2-15,-13 14-1 0,-16 10-3 16,-11 13-2-16,-8 5-6 0,-6 8-7 16,-12 13-15-16,-6 2-85 0,-3 0-90 15,-4 1-221-15</inkml:trace>
  <inkml:trace contextRef="#ctx0" brushRef="#br0" timeOffset="137667.596">15460 10460 289 0,'0'-6'74'0,"4"1"3"0,-4-2-35 0,5 1-14 0,-1 0-4 15,0 1 0-15,-1 0-3 0,1 2-1 16,-4-1-1-16,5-1-1 0,-2 5 0 16,-3-3-1-16,0 3-1 0,0-3-1 0,4 3-1 15,-4-4-2-15,0 4-1 16,0-4-2-16,0 4-2 0,0-4-1 0,0 4-1 15,-4 0 0-15,4-3-1 0,0 3 0 16,-3 0-1-16,0 0 0 0,3 6 0 16,-7-1 0-16,1 4 0 0,-1 2-2 15,1 2 1-15,-1 3-1 0,1 2 0 16,-5 0-1-16,4-1 1 0,-1-1 0 0,5-3-1 16,-1 0 1-16,4-5 0 0,0-1 0 15,0-2-1-15,6-5 1 0,1 0 1 16,3 0-1-16,6-9 0 0,-1-2 0 15,4-5 0-15,1-4 0 0,1-3 0 16,0-2-1-16,0-3 0 0,0-1 0 16,-1 2 1-16,0 0-1 0,-2 4 0 15,1 2 0-15,-5 4 0 0,-1 3 0 16,-4 5 0-16,-2 4 0 0,-1 5 1 0,-6 0-1 16,0 10 1-16,0 5-1 0,-4 5 1 15,-1 5 0-15,1 2-1 0,-2 1 1 16,-1 3 0-16,1 1-1 0,6-6 0 15,-3-4 0-15,6-4 0 0,3-2 0 16,1-5 0-16,2-4 0 0,1-3 1 16,4-4-1-16,1-4 1 0,3-4 0 15,3-6 0-15,1-4 0 0,3-4 0 0,-1-8 0 16,3-1 1-16,-4-3 0 0,-1 3 1 16,-1-1 1-16,-1 0-1 0,0 3 1 15,0 1-1-15,-4 8-1 0,1 0 0 16,-1 4-2-16,-3 3 1 0,-2 5-3 15,2 4-6-15,-6 4-7 0,4 0-11 16,-2 0-96-16,-3 6-97 0,0 1-242 0</inkml:trace>
  <inkml:trace contextRef="#ctx0" brushRef="#br0" timeOffset="138118.266">16105 10418 364 0,'-7'-5'99'0,"1"0"8"0,-2 5-45 0,2 0-10 15,-1 9-5-15,-1-1-5 0,0 6-6 16,2 4-6-16,-2 1-6 0,-3 2-5 16,3 1-5-16,1 1-3 0,0-5-4 15,1 0-3-15,6-4-2 16,0-3-1-16,6-2-1 0,1-2 0 0,7-7 0 16,2 0 0-16,6-6 1 0,0-3-1 15,0-4 1-15,5-3-1 0,-3-4 1 16,1-1-1-16,-6 2 0 0,-2-2 1 15,-6-1-1-15,-2-3 0 0,-9 2 1 16,0 1-1-16,-10 2 0 0,-4 1 1 0,-4 6-1 16,-2 7 1-16,0 6 1 0,-3 6-1 15,0 5 1-15,3 3 0 0,0 4 0 16,0 2-1-16,3 2 0 0,3 1-1 16,4 2 0-16,1-2-2 0,1 1-6 15,5-1-10-15,-2-2-13 0,5-3-103 16,-4-2-107-16,-2 0-264 0</inkml:trace>
  <inkml:trace contextRef="#ctx0" brushRef="#br0" timeOffset="139125.377">17047 9982 415 0,'0'-13'99'0,"0"1"5"0,0 0-65 16,-6-1-7-16,6 0 0 0,0 1 1 15,-5 0-4-15,2 4-3 0,-3-1-3 0,0 1-4 16,0 2-2-16,-2 2-4 0,-4 4-2 16,-1 0-3-16,-1 0-2 15,-6 9-2-15,0 4-1 0,-6 6 0 0,3 6-1 16,-1 6-1-16,1 2 1 0,0 5 0 15,3 1 0-15,5 1-1 0,2-1 1 16,4-2-1-16,6 2 0 0,3-1-1 16,7-4 0-16,7-2 1 0,5-3-1 15,7-3 0-15,1-5 0 0,6-6 0 0,0-7 1 16,0-3-1-16,0-5 0 0,-4 0 1 16,-4 0-1-16,0 0 1 0,-6-4-1 15,-4 4 1-15,-2 6 0 0,-1 2 0 16,-4 1 1-16,-1 3-1 0,-3 0 1 15,-2 0 1-15,-2-1 0 0,6 0 0 16,-6-1 0-16,5-1 0 0,-2-4-1 16,3-1 1-16,4-4-1 0,5 0-1 15,4-6 0-15,1-4 0 0,9-4-1 0,3-7 0 16,6-5 0-16,-1-4 0 16,1-5-1-16,-1 0 0 0,-3-6 0 0,-6 2 0 15,-4 0 0-15,-9 0 0 0,-6 6 0 16,-9 2 1-16,0 0 0 0,-14 7 2 15,-5 5 1-15,-4 5 1 0,-8 5 0 16,-4 9 2-16,-3 0-1 0,3 8 0 16,-4 3 0-16,1 6-2 0,5 5-1 0,5 6-1 15,3 4 0-15,5-2-1 0,6 9 0 16,7 3-4-16,1 0-4 0,6-2-5 16,0 0-5-16,7-2-10 0,-2-3-9 15,3-4-6-15,-1-4-97 0,4-6-96 16,-2-3-238-16</inkml:trace>
  <inkml:trace contextRef="#ctx0" brushRef="#br0" timeOffset="139579.527">17727 10353 406 0,'-14'-4'107'0,"3"1"5"16,2 3-14-16,-2-6-74 0,5 3-3 16,6-2-1-16,0 1-3 0,0-3-5 15,7 1-6-15,5-1-3 0,0 2-2 0,4 5 0 16,0 0 0-16,1 0 1 0,1 0 0 15,1 0 0-15,-4 8 2 0,2-1 1 16,-7 3 0-16,3 0 0 0,-6 3 1 16,-7 5 0-16,0 3 0 0,-10 2 0 15,-7-2-1-15,-3 0-1 16,-6 2 0-16,-1 0-1 0,-5-2 0 0,3 0-1 16,-1-4 1-16,3 1 1 0,4 0 1 15,3-4 0-15,3 0 1 0,8-2-1 16,2-2-1-16,7-2-1 0,0-2 0 0,3 1-2 15,10-4-1-15,0-3 1 0,5 0-1 16,3 0 1-16,0 0-1 0,8-6 1 16,-2 2-1-16,2-2 0 0,2 1 0 15,-3-1-3-15,-1 0-5 0,-7 1-7 16,1 1-12-16,-2-1-85 0,-7 0-22 16,-7 5-92-16,-5 0-190 0</inkml:trace>
  <inkml:trace contextRef="#ctx0" brushRef="#br0" timeOffset="140734.015">18498 10286 487 0,'-4'-8'104'16,"-1"2"5"-16,0 0-89 0,5 1-3 0,-3 5 0 15,3-5 1-15,-5 5 1 0,3 0-4 16,-2 4-3-16,-1 3-3 0,-5 5-1 16,-2 9 1-16,-4 7 0 0,-5 6-1 15,-3 8 1-15,-3 3-1 0,-6 2-1 16,-1 3-2-16,-2 2-2 0,2-4-1 15,2-2 0-15,3-1-2 0,4 1 1 16,5-5-1-16,7-7 0 0,4-6 0 16,3-3 0-16,6-6 0 0,0-8 0 15,6-3 0-15,-1-8 0 0,5-5 0 0,1-6 0 16,1-3 0-16,4-9-1 0,4-4 0 16,2-11-1-16,3 1 0 0,8-3-1 15,1-2 1-15,5 1 0 0,0 5 0 16,-1 5 2-16,-3 9 0 0,-6 3 0 15,-6 10 0-15,-6 9 1 0,-7 0-1 16,-5 8 1-16,-5 4-1 0,-5 3 1 0,0 4-1 16,-2 1 1-16,-2-1-1 0,0 3-1 15,1-2 1-15,5-2-1 0,-1-2 0 16,4-5 0-16,6-6-1 0,3-5 1 16,7-11 1-16,-1-5-1 0,7-6 1 15,3-8 0-15,-1-4 0 0,0-4 0 16,0-2 0-16,-4-2 0 0,-2 3 3 15,-4 2 1-15,-2 1 2 0,-2 7 3 16,-2 6 1-16,-2 6 1 0,-2 3 1 16,-1 4-1-16,-3 5-1 0,0 1-3 0,0 4-2 15,4 0-1-15,-4 0-2 0,6 0 0 16,1 0-2-16,2 6-1 0,4-3 0 16,7-3 0-16,3 5-1 0,5-5-1 15,4 0 0-15,2 0 0 0,4-5-1 16,-1 5 2-16,0-5 0 0,-1 5 0 15,-3-6 1-15,-6 6 1 0,-4-3 0 0,-5 3 0 16,-5 0 0-16,-4 0 1 0,-6 6 2 16,-7 2 1-16,-6 6 1 0,-3 4 1 15,-3 4-1-15,-1 4 1 0,-4 1-2 16,-1 4-2-16,5-3 0 0,3-2-1 16,2-4-1-16,5-3 0 0,7-3-1 15,0-4 1-15,13-5-1 0,7-7 0 16,7 0 0-16,6-4 0 0,6-6 1 0,5-1-1 15,5-2 0-15,1-2 1 0,-4 2-1 16,-6 0 1-16,-4 3 0 0,-10 4 0 16,-6-1 1-16,-7 3-1 0,-9 4 0 15,-4 0 1-15,-8 5-1 0,-1 2-1 16,-1 3-1-16,-3 1-5 0,3 0-4 16,-2 1-4-16,4-1-7 0,2 1-10 15,6-4-8-15,0-2-98 0,0-2-98 0,3-1-243 16</inkml:trace>
  <inkml:trace contextRef="#ctx0" brushRef="#br0" timeOffset="140971.408">19621 10212 581 0,'-12'0'128'16,"1"0"5"-16,1 3-97 0,-2-3-17 15,2 6-1-15,2-3 0 0,0-3-2 16,3 5-5-16,0-5-6 0,1 4-2 16,4-4-1-16,0 0-2 0,0 0 1 15,0-5 0-15,0 1-1 0,7-1 1 16,-4-1 0-16,0 0-1 0,-3 0-1 0,6 1-5 16,-6-1-8-16,0 2-12 0,0 1-11 15,0 3-103-15,-7-4-106 0,-2 4-258 16</inkml:trace>
  <inkml:trace contextRef="#ctx0" brushRef="#br0" timeOffset="141516.311">18349 10573 465 0,'0'0'105'0,"0"6"6"0,2 0-75 0,-2-2-12 15,5 3-1-15,-2-3 1 0,3 1-3 16,0-2-4-16,4-3-4 0,-1 4-4 16,5-4-2-16,3-4-1 0,3-1 0 15,1-2-2-15,-1-4 1 0,1-3-1 16,-1-1-1-16,-1-3 0 0,0-3 0 15,-6 0 0-15,-3-6-1 0,-1 0 0 16,-5-2 0-16,-4-1-1 0,0 4 0 16,-8 2 0-16,0 3 2 0,-5 5 1 0,-5 3 2 15,-7 9 0-15,-4 4 1 0,-4 10 0 16,-7 4 0-16,1 4-1 0,1 4-2 16,3 6-1-16,4 2-2 0,7 1 0 15,6-2 0-15,11-4-2 0,7 1-2 16,4-1-4-16,6-6-7 0,9-4-9 15,6-4-13-15,1-4-100 0,1-3-106 16,1 1-253-16</inkml:trace>
  <inkml:trace contextRef="#ctx0" brushRef="#br0" timeOffset="142287.652">20078 10281 455 0,'0'-3'110'0,"0"3"5"16,0-7-70-16,-5 7-10 0,3-5-1 16,-3 5-1-16,-3-5-4 0,0 5-6 15,-3 0-3-15,-3 0-4 0,0 0-2 16,-6 0 0-16,-5 6-2 0,2 2-1 0,-6 4-1 15,0 4 1-15,-2 2-1 0,-2 4-1 16,5 4-1-16,2 2-2 0,3 1-2 16,7-1 0-16,5-2-2 0,11-1-1 15,0-4 0-15,16-1-1 0,3-6 0 16,8-5 1-16,7-3-1 0,10-6 0 16,3 0-1-16,2-9 1 0,3-6-1 0,-3-2-1 15,0-1 1-15,-5-4-2 0,-2-3 1 16,-8 2 0-16,-4-6 0 0,-5 2 0 15,-7 2 0-15,-5 2 1 0,-7 6 0 16,-6 0 2-16,-7 5 0 0,-6 3 0 16,-4 5 0-16,-3 4 0 0,-2 4 0 15,-3 3 1-15,3 5-1 0,-2 7 0 16,6 0-1-16,3 5 1 0,7 1-1 16,2 2 1-16,6 0-1 0,7-2 0 0,5-4 0 15,2-3 0-15,10-3 0 0,1-6 0 16,5 2-4-16,6-8-5 0,6-3-6 15,-2 0-8-15,1 0-14 0,-1-6-72 16,-4 0-37-16,-1-7-94 0,-12-1-202 16</inkml:trace>
  <inkml:trace contextRef="#ctx0" brushRef="#br0" timeOffset="143271.306">21062 10278 413 0,'-10'9'93'0,"0"5"6"0,-3 2-59 0,1 5-23 0,-3 3-2 0,-1 0 0 0,2 2 0 0,1-2-5 0,3-3-4 0,0-2-4 0,3-2-5 0,4-5-5 0,3-4-9 16,0-8-87-16,4-3-84 0,2-10-217 16</inkml:trace>
  <inkml:trace contextRef="#ctx0" brushRef="#br0" timeOffset="143482.944">21115 10085 532 0,'-11'0'119'0,"3"5"5"16,-4-1-94-16,4 1-7 0,-3 2 0 0,3-3 0 16,1 3-5-16,-2-1-6 0,0 0-3 15,6 0-4-15,-3-1-3 0,6-1 0 16,-5 2-4-16,5-6-4 0,0 3-7 16,7-3-13-16,0-4 13 0,4-2-119 15,1 3-104-15,1-2-258 0</inkml:trace>
  <inkml:trace contextRef="#ctx0" brushRef="#br0" timeOffset="143747.07">21149 10321 417 0,'8'-5'91'0,"6"-3"4"15,3-4-56-15,4 0-28 0,0 0 1 16,5 3 3-16,0 4 1 0,0 5 1 15,-5 0-1-15,3 7 0 0,-8 3 0 0,-3 5-1 16,-1 3-2-16,-7 3 0 0,-5 3 0 16,-6 2 2-16,-5 2-1 0,1 0-1 15,-3-6 0-15,-5-3-1 0,-1 1-1 16,-1-6-1-16,1-3-3 0,0-4-1 16,-1-4-1-16,3 1-2 0,0-4-1 15,3-4-1-15,5-3-4 0,-2-2-6 16,5-3-8-16,6-2-12 0,0-1-104 15,4-1-105-15,5-2-260 0</inkml:trace>
  <inkml:trace contextRef="#ctx0" brushRef="#br0" timeOffset="144433.711">22131 10181 539 0,'4'-8'130'15,"-4"-2"7"-15,3 0-89 0,-3 0-9 0,-4 3-1 16,-3 0 0-16,-3 1-9 15,-7 6-9-15,-7 0-6 0,-4 0-5 0,-4 10-3 16,-7 3-3-16,-1 2-2 0,5 0 0 16,3 5-1-16,6-3 0 0,9 1-1 15,7-3-1-15,10-1 1 0,2-3 0 16,11-1-1-16,7-4 0 0,11-3 0 16,1-3-2-16,4 0 1 0,2-6-1 15,-4 0 1-15,-1-5 0 0,-2 0 0 16,-10 1 2-16,-4 0 0 0,-7 2 1 15,-4 3 0-15,-6 5-1 0,-5 6 1 0,-2 5 0 16,-5 6-1-16,-4 10 1 0,-4 9 0 16,-5 6 0-16,-2 4 0 0,1 7 0 15,-1 4 0-15,-5 3 0 0,1-1-3 16,1 0-1-16,-1-1-1 0,4-1 1 16,0-1-1-16,0-3 1 0,5-8 0 0,-1-3 2 15,3-5 2-15,-1-10 1 16,3-6 1-16,1-9 0 0,1-5 0 0,2-7 1 15,6-8-1-15,1-8 0 0,3-10 0 16,4-10-1-16,5-9-1 0,6-11-3 16,6-8-2-16,8-7-5 0,11-3-3 15,10-1-3-15,9 0 0 0,6 4 0 16,0 9 1-16,5 10 3 0,-3 7 4 0,-3 8 4 16,-6 11 1-16,-8 8 2 0,-7 10-1 15,-4 2 2-15,-6 6-1 0,-7 0 1 16,-4 10-1-16,-4-3 0 0,-6 3-2 15,-8-1-2-15,0-1-4 0,-6 2-4 16,-2-1-7-16,-1-4-9 0,0 0-95 16,0-5-95-16,3 0-235 0</inkml:trace>
  <inkml:trace contextRef="#ctx0" brushRef="#br0" timeOffset="144597.755">22526 9940 578 0,'-11'0'134'16,"-2"-5"6"-16,-1 5-97 0,1 4-15 16,-1 2-2-16,4 0-1 0,1 1-8 0,0 2-6 15,4-1-6-15,5 0-2 0,-3 1-5 16,3-4-7-16,3 2-8 0,2-3-12 16,1-4-13-16,0 0-103 0,1 0-109 15,-1 0-258-15</inkml:trace>
  <inkml:trace contextRef="#ctx0" brushRef="#br0" timeOffset="145416.298">22696 10076 522 0,'0'5'123'16,"-7"2"3"-16,1 2-85 0,-4 2-15 16,3 2-1-16,-3 2-2 0,-2 1-6 15,2 2-8-15,3 1-4 0,1 0-3 16,1-3-1-16,2 0-1 0,3-3 1 15,0-3-1-15,8-4 1 0,1-1-1 16,1-5 1-16,6 0 0 0,1-11-1 16,2 3 1-16,0-5 0 0,2-3-1 0,0 0 1 15,1-2 0-15,-3 1-1 0,-3 3 2 16,-1 2 5-16,-4-1 3 0,-2 5 2 16,-5 3 2-16,-4 0 0 0,0 1 1 15,0 4-2-15,0 0-5 0,0 0-3 16,0 0-3-16,6 0-1 0,4 6-1 15,0 0-1-15,6-1 0 0,4 1 0 16,7 0-1-16,6-2-2 0,0-4-1 0,6 0-3 16,2 0-1-16,0-5 0 0,-1-2-1 15,0-2 1-15,-3 1 2 16,-4 0 2-16,-6 3 2 0,-8-2 1 0,-5 2 2 16,-3 1 3-16,-9 0 3 0,-2-3 3 15,-7-1 2-15,-1 0 2 0,-7 1 1 16,1 0-1-16,-5 2-1 0,0 5-4 15,0 0-2-15,-1 4-3 0,1 2-1 0,0 2-1 16,3 4-2-16,1 0 1 0,6 3-2 16,-1 3-2-16,7-1-2 0,3 0-2 15,6 1-1-15,2-1-2 0,4-2 1 16,8-4-1-16,3-5 2 0,3-6 0 16,5 0 2-16,9 0 2 0,5-7 0 15,2-2 1-15,2-2 0 0,2-1 2 16,0-3 1-16,-4 1 0 0,-4-4 1 0,-8 3 2 15,-7 0 1-15,-8 4 2 0,-4 1 1 16,-7 3 3-16,-7 2 0 0,-2 5 0 16,-4 0-1-16,-3 0-2 0,-4 5 0 15,-2 2-3-15,-3 3-1 0,-3 3-2 16,-1 2 0-16,-3 1 0 0,3 0 0 16,1 1 0-16,2 0 0 0,5-1-1 15,4-1 0-15,5-3-1 0,8-1-1 16,5-4-3-16,8-7-2 0,3-3-2 0,9-6 0 15,-1-3 0-15,6-3 0 0,-2-3 2 16,2 4 2-16,-6 1 4 0,-2 3 2 16,-8 3 3-16,0 1 2 0,-8 6 3 15,-3 0 1-15,-8 0 2 0,0 7 1 16,-6 3-1-16,-1 0 0 0,0 3-2 16,-4 3-2-16,3-1-1 0,2-1-2 0,6 1-1 15,0-2-1-15,14-5 0 0,5-1 0 16,10-7-1-16,7 0-3 15,5 0-8-15,0-10-9 0,4-1-12 0,-5-1-9 16,-1-1-110-16,-6 2-113 0,-6 1-266 16</inkml:trace>
  <inkml:trace contextRef="#ctx0" brushRef="#br0" timeOffset="145871.522">24364 10401 520 0,'-10'0'110'0,"3"0"2"0,-2 0-97 16,2 3-3-16,2-3 1 0,0 4-1 15,5-4-1-15,0 0-3 0,6 0-3 16,5 0-3-16,3-5-1 0,1 2 0 16,4 3-1-16,-1-7 1 0,-3 7 2 15,-4-4 3-15,-1 4 4 0,-10 0 2 16,0 0 1-16,-8 4 1 0,-4 3-1 0,-1 0-1 16,-2 0-4-16,1 2-3 0,-1-1-3 15,0 0-1-15,6-1-8 0,1-3-13 16,-2-4-111-16,3 0-110 0,0-7-282 15</inkml:trace>
  <inkml:trace contextRef="#ctx0" brushRef="#br0" timeOffset="149139.567">15447 11393 382 0,'-11'-7'93'0,"1"-1"4"16,1-2-47-16,-1 2-24 0,6 1-4 15,-1 0-1-15,1 3-2 0,4-1-2 16,-3 5-4-16,3 0-1 0,0 0-1 15,0 6 1-15,-4 1 0 0,4 4 0 0,-4 4-1 16,-2 3 0-16,2 5 0 0,0 1-1 16,-1 2-2-16,1 0-3 0,-2 2-2 15,3-2 0-15,3-2-2 0,-4-3 0 16,4-3 0-16,0-5 0 0,8-1-1 16,2-6 1-16,3-6-1 0,6 0 1 15,4-12 0-15,3-2-1 0,1-8 1 16,2-7-1-16,5-7 1 0,0-6-1 15,2-4 1-15,3-5-1 0,5 1 0 16,-2 0 0-16,4 1 0 0,0 3 0 0,-5 6 1 16,-3 6-1-16,-4 5 0 0,-11 4 0 15,-4 8 0-15,-8 9 1 0,-4 2 1 16,-7 6 1-16,-4 11 1 0,-5 3 0 16,-2 5 0-16,-6 5 0 0,-6 5 0 0,-2 6-1 15,-2 0-2-15,-2 4 1 16,4 0-2-16,2 0 1 0,5-1 0 0,4-2 0 15,7-6-1-15,3 0 0 0,4-8 0 16,6-4 1-16,2-6-1 0,5-3 0 16,1-5-1-16,5-4 1 0,0-4 0 15,2-5 0-15,-2 0-1 0,-2-5 0 16,-3 0 1-16,-4-3-1 0,-5-1 1 16,-5 2 0-16,-3-1 0 0,-7 3 0 15,-5 3 0-15,0 4 0 0,-8 7 1 16,-3 4 1-16,-4 2 0 0,-2 9 0 15,2 4 1-15,-1 6 2 0,-1 2 0 0,6 1-1 16,6-1 1-16,2 1-2 0,9-2 1 16,9-5-2-16,0-6 0 0,16-6-2 15,5-4 1-15,8-5-1 0,4 0 0 16,13-8 0-16,4-3 0 0,4-2 0 16,2-7 1-16,0-3-1 0,0-1 0 15,-3-2 0-15,-4 2 0 0,-9 3 0 0,-4 3 0 16,-4 6 0-16,-7 6 0 0,-2 6 1 15,-10 0-1-15,-4 8 2 0,-4 3-1 16,-5 5 0-16,-5 2 1 0,-4 4-1 16,-1 0 1-16,-2 0-1 0,-5 1-1 15,1-2 0-15,-1-1 0 0,-1-2 1 16,2 0-1-16,-1-1 0 0,2-3 0 0,1-1 1 16,4-5-1-16,0-2 1 0,-1-2-1 15,2-4 1-15,3 0-1 16,-2 0 1-16,2 0 0 0,2-6-1 0,1 1 1 15,3 0-1-15,-5-2 0 0,5-2 0 16,0 2 0-16,8-3 0 0,-3 0 0 16,5 0 0-16,0-1 0 0,2 4 0 15,2-1 0-15,-1-1 0 0,1 6 0 0,2-2 0 16,3 1 0-16,-2 4 0 0,6-7 0 16,3 3 0-16,3-1 0 0,0-2 0 15,4-4 0-15,0 0-1 16,2-4 1-16,-5-2 0 0,-1 2 0 0,-5 0 0 15,-4 0 0-15,-4 2 0 0,-5 1 0 16,0 0 0-16,-4 3 0 0,-1 0 0 16,-4 3 0-16,-2-1 0 0,5 0 0 15,-5 0 0-15,0 2 0 0,0 1 0 16,-5 4 1-16,-1-4-1 0,2 4 0 16,-1 0 0-16,-4 0 0 0,2 6 0 0,-2-1 1 15,3-1-1-15,-2 3 0 16,2 0 1-16,2 0-1 0,4 3 0 0,0 0 0 15,0 1 0-15,5 0 0 0,4 3 1 16,0-1-1-16,1 2 0 0,2-1 0 16,0 2 0-16,0-1-1 0,-3 1 1 0,-3 0 0 15,-6 0 0-15,0 0 0 0,0-1 0 16,-6 1 0-16,-3-3 1 0,-2-1-1 16,3-2 0-16,-4-1 0 0,3-3 0 15,-2-3 0-15,-3-3 0 0,2 0 0 16,-2 0 0-16,1 0 0 0,1-3 0 15,3-1 0-15,3-2 0 0,0 1 0 16,6-4 0-16,6 2 0 0,3-2 0 16,5-3-1-16,3 1 0 0,3-3-1 0,6 0-3 15,1-3 0-15,4-3 0 16,2-2-1-16,2 2 1 0,4 0 0 0,2-1 2 16,2-1 2-16,-3 3 0 15,-4 4 1-15,1 1 0 0,-8 2 0 0,-9 2 0 16,-1 3 1-16,-10 7 0 0,-4-4 3 15,-5 4 0-15,0 5 1 0,-7 0 0 16,0 2 0-16,-6 3 1 0,0 0-2 0,0 1-1 16,-5 2-2-16,1 2 1 15,1 1-1-15,0 1 0 0,7 0-1 0,1 0 0 16,5 0 0-16,6-2 0 0,5-4 0 16,2-1 0-16,9-3-1 0,1-4 0 15,7-3-1-15,2 0-1 0,0-5 0 16,2-2-1-16,-1-4 1 0,3-2-1 15,-2-1 2-15,-3-4 0 0,-1 0 1 16,-1-2 1-16,-2 3 0 0,-4 3 0 16,-6-1 1-16,-2 4 1 0,-4 4 2 15,-8 1 1-15,0 6 0 0,-8-5 1 0,-4 5 0 16,-2 8-1-16,-3-1-2 0,4 4 0 16,-2 3-2-16,3 6 0 0,4-2-1 15,3-1 0-15,5 0 0 0,0-1-1 16,8-2-3-16,4-2-1 0,1-4-2 15,6 3 0-15,3-6-2 0,7-5-2 0,1 0 0 16,8 0 1-16,0-8 2 0,2-2 1 16,1-6 2-16,0 0 0 0,-2-4 3 15,1 0 2-15,-6-1 1 0,2 0 1 16,-6 3 2-16,0 2 1 0,-7 5 1 16,-5 3 2-16,-4 5 0 0,-7-1 1 15,-7 4 0-15,0 4-2 0,-6 5-1 16,-3-1-1-16,-4 3-2 0,0 3-1 0,-5 3-1 15,5 2-1-15,-1-1 1 0,1 1-1 16,5-1 0-16,2-4 0 0,6-1 0 16,0-3 0-16,0-2-1 0,7-5 0 15,6-3 0-15,4 0-2 0,0-5-2 16,8-3 0-16,2-1-1 0,4-4 0 16,2-2 0-16,-3-1 1 0,3 1 1 15,-1 0 2-15,-2 1 1 0,-7 3 0 0,-3 4 1 16,-6 1 1-16,-2 3-1 15,-7 3 1-15,-5 0 1 0,0 5-1 0,-6 1 1 16,-5 4-1-16,-3 2 0 0,-1 3 0 16,-4 2-1-16,-1 1-1 0,1 1-4 15,3-1-1-15,4-3-1 0,6-2-1 16,6-5 0-16,8-2 0 0,8-6 1 16,5 0 3-16,5 0 2 0,2-10 1 15,0 2 1-15,3 0 2 0,-4-1 2 0,-2 1 2 16,-5 3 2-16,-4 0 0 0,0 5 2 15,-5 0 0-15,-1 4-1 0,-4-1-2 16,-3 4-1-16,-3-1-3 0,8 1 0 16,-3 1-1-16,2-3-1 0,3 0 0 0,2-5-1 15,5 8-1-15,4-8-1 0,5 0-1 16,5 0 0-16,1-7 0 0,0 1-1 16,4 1 1-16,-3-8 0 0,-3-2 1 15,-1 0 1-15,-5-7 0 16,-2-1 0-16,-2-2 0 0,-3-3 1 0,-4 2-1 15,-2 0 1-15,0 3 2 0,-8 4 0 16,-3 5 2-16,-3 3 0 0,-8 6 0 16,-3 5 1-16,-7 10 0 0,-6 4 0 15,-2 5-1-15,-2 6 0 0,0 7 0 16,1 1 1-16,4 2 1 0,6-3 0 16,9-1-1-16,5-4 0 0,6-4 0 15,14-5 0-15,5-5-2 0,8-5-1 0,6-4-1 16,4-4-8-16,4-7-9 0,0-4-13 15,2-3-116-15,-5-6-117 0,-5-7-293 16</inkml:trace>
  <inkml:trace contextRef="#ctx0" brushRef="#br0" timeOffset="150149.539">19614 11114 445 0,'-5'-6'106'0,"-1"2"5"16,-2 0-70-16,5 4-10 0,-3-4-5 16,2 4-2-16,-2-4-4 0,0 4-5 0,-2 0-4 15,2 0-3-15,-2 0-1 0,-4 5-1 16,-1 1 1-16,0 2 0 0,-4 4 1 15,0 3 2-15,-3 4 2 0,-2 4 0 16,1 4-1-16,1 2 0 0,0 6-2 16,5 0-2-16,4 1-1 0,8 0-2 15,3-4-2-15,13-1-1 0,4-4 0 16,7-8 0-16,8-3 0 0,1-5-1 16,1-7 1-16,5-4 0 0,-2-4-1 15,-1-5 1-15,2-3-1 0,-3-3 1 16,0-4-1-16,2-2 1 0,-3-3-1 15,-2-3 0-15,-5-3 1 0,-7-1-1 0,-1 1 0 16,-11-5 0-16,-8 2 0 0,0 2 1 16,-14 2-1-16,-6-1 1 0,-6 7-1 15,-5 4 1-15,-4 6 0 0,-2 6 0 16,-2 7 0-16,1 0-1 0,-1 16 0 0,3 2 0 16,5 3 0-16,0 5-2 15,4 2-5-15,6 1-6 0,2 0-8 0,6 4-12 16,6 1 27-16,7-5-133 0,0-3-106 15,0-5-262-15</inkml:trace>
  <inkml:trace contextRef="#ctx0" brushRef="#br0" timeOffset="151647.238">20601 10923 359 0,'-6'-11'90'16,"6"4"4"-16,-7 1-58 0,2 0-3 15,5 0-1-15,-5 0-3 0,1 1-6 16,4 2-3-16,-6 3-3 0,2-6-2 0,1 6-2 16,-3 4-2-16,-2 1-2 0,-3 6-1 15,-2 3 0-15,-2 8-1 0,-7 4-1 16,-2 3 0-16,-9 5-1 0,6 3-1 15,-5 0 0-15,-1 0-2 0,7 0 0 16,3-3 0-16,5 2-1 0,10-2 0 16,3-2 0-16,11-2-1 0,5 0 1 0,10-7-1 15,7-3 0-15,5-5 1 0,5-8-1 16,3-3-1-16,0-4-1 0,0-7-3 16,-3-2-3-16,-5-2-6 0,-7-1-8 15,-1-3-19-15,-5 0-78 0,-7 0-89 16,-4-2-212-16</inkml:trace>
  <inkml:trace contextRef="#ctx0" brushRef="#br0" timeOffset="152037.411">20185 11055 466 0,'-21'-4'109'0,"4"4"3"0,4-4-77 15,5 4-9-15,8 0-7 0,5 0-4 16,5 0-5-16,6 0-3 0,4 4-3 15,6-4-1-15,6 4 0 0,3-1-1 16,6-3-1-16,0 8 0 0,0-5 0 16,-5 3-1-16,-2-2 1 0,-3-4-1 0,-11 4 1 15,-5-4-1-15,-4 4 0 0,-6-4 1 16,-5 0-1-16,-9 0 0 0,-4 4-1 16,-7-4 1-16,-3 0-1 0,-10 0 0 15,-4 0 0-15,1 0 0 0,-4 3 3 16,3 1 1-16,2 2 4 0,2 2 2 15,6 3 3-15,2 3 0 0,6-1 2 0,5 1-2 16,4-2-1-16,6 1-4 0,4-3-1 16,6 2-2-16,3-3-1 0,7 1-1 15,1-3 0-15,8 2 0 0,-1-4 0 16,6 1 0-16,1-6-1 0,2 7 1 16,1-7-1-16,-1 0 0 0,-1 3-3 15,-3-3-4-15,-2 0-9 0,-2 0-11 16,-5-3-12-16,-2 3-94 0,-2-6-103 15,1 2-240-15</inkml:trace>
  <inkml:trace contextRef="#ctx0" brushRef="#br0" timeOffset="152505.477">21111 10912 422 0,'0'0'99'0,"-7"0"5"15,5 9-64-15,-4 2-7 0,-2 6-1 16,-5 4-3-16,-4 8-1 0,-4 3-4 16,-7 9-2-16,-6 4-4 0,-4 5-3 15,-3 2-5-15,-3 5-2 0,3 4-2 16,1 0-1-16,2-4-1 0,6-2-2 16,9-4 0-16,0-8-1 0,8-6 0 15,3-8-2-15,5-6-3 0,5-5-5 0,2-3-6 16,0-6-8-16,0-2-9 0,0-3-29 15,2-4-68-15,-2-5-86 0,6-1-201 16</inkml:trace>
  <inkml:trace contextRef="#ctx0" brushRef="#br0" timeOffset="152916.679">21276 11049 479 0,'7'-14'111'0,"-1"4"6"0,-1 3-81 15,-5 3-5-15,0 4-3 0,0 0-2 16,-8 8-3-16,-2 3-4 0,-3 5-4 15,-7 8-1-15,-3 7-1 0,-7 7-1 16,-4 5-2-16,-4 6 1 0,-2 3-2 16,-6 4 0-16,6 0-2 0,-1-1-2 0,3-5 0 15,9-1-2-15,4-7 0 16,6-1-1-16,11-7-1 0,2-3 0 0,6-2 0 16,14-4-1-16,2-3 0 0,7 0 1 15,4-5-2-15,5-2 0 0,1-4-4 16,1-1-2-16,3-4-6 0,-4-6-5 15,-1 0-8-15,-3-9-10 0,-2 0-8 16,-3-4-93-16,-4-2-98 0,-1-2-234 16</inkml:trace>
  <inkml:trace contextRef="#ctx0" brushRef="#br0" timeOffset="153179.953">21011 11426 499 0,'-26'-6'111'0,"0"-2"6"16,3 1-83-16,-1 1-5 0,5 3-2 15,-1-1 3-15,6 4 0 0,1-4-5 16,6 4-5-16,1 0-5 0,6 6-3 16,0-2-2-16,11 1-2 0,1-1 0 15,5 1 0-15,6 0 1 0,5-2 1 16,0-3-1-16,9 0-2 0,-1 0-1 15,1 0-2-15,-2-6-1 0,-2 0-2 0,-1-1-4 16,-6 2-7-16,-3-3-8 0,-4 2-12 16,-1-1 59-16,-7 1-176 0,-6 1-123 15,0-2-313-15</inkml:trace>
  <inkml:trace contextRef="#ctx0" brushRef="#br0" timeOffset="154832.436">21858 11415 274 0,'0'-4'77'0,"0"0"6"0,5-3-36 15,0-1-6-15,3-5-4 16,1-1-2-16,7-2-6 0,5-3-4 0,3-1-5 16,7-6-1-16,4-3-1 0,6-1 0 15,4-4-1-15,1-6-2 0,1-3-1 16,1-3-2-16,-3-2-2 0,-4-1-3 15,-10 3 0-15,-4 3-1 0,-7 4 1 16,-8 3 1-16,-12 8 2 0,-6 7 0 16,-10 9-1-16,-3 7 0 0,-6 5-1 0,-4 17-2 15,-7 10-2-15,0 15 0 0,-2 11-1 16,-4 5 0-16,-5 9-1 0,0 6 1 16,0 4-2-16,1 2 0 0,2-3 0 15,5-5-1-15,5-4 1 0,8-2-1 16,6-8 0-16,5-9 0 0,6-7 0 15,4-9 0-15,5-5 1 0,0-3-1 16,0-7 0-16,7-3 0 0,-1-3 1 16,1-6 0-16,-1-2-1 0,3-3 1 15,-1-4 0-15,3-5 0 0,2-3-1 0,-1-6 1 16,0-3-1-16,1-4 1 0,3-5-1 16,-1-5 0-16,5-5 0 0,1-8 0 15,1-3 0-15,3 0 0 0,0-2 0 0,-1-1 0 16,-2 8-1-16,-2 5 1 0,-2 8-1 15,-1 8 1-15,-4 4-1 16,2 6 0-16,-4 5 1 0,0 3-1 0,0 1 0 16,0 1 0-16,1 2 0 0,1 3-1 15,3-5 1-15,-1 5 0 0,0 0 1 16,0 0-1-16,-1 10 1 0,-1 0-1 16,-1 3 1-16,2 5 0 0,-3 4 0 15,1 1-1-15,-2-1 2 0,0 2-1 16,1-1 0-16,-1-1 0 0,-1-3 0 15,4-2 0-15,0-7 1 0,0 0 0 0,4-4 0 16,0-6 1-16,0-6 1 0,2-2 0 16,-3-3 1-16,1-5 0 0,-3 1-1 15,-1-3 0-15,-4-3-1 0,-3 1 0 16,-6-1 0-16,0-2-1 0,-6 4-1 16,-6 0 1-16,-5 3 0 0,-4 5 0 15,-1 4 0-15,-2 3-1 0,-2 4 1 0,-1 10-1 16,-2 1 0-16,6 4 0 0,2 0 0 15,2 5 0-15,5 1 0 0,4-3 0 16,10 1-1-16,8-5 1 0,8-3 0 16,7-1 0-16,6-8 0 0,6-2 0 15,6-2 0-15,3-8 0 0,-2-4 0 16,-1-3 0-16,1-1 1 0,-5-1-1 16,-4-3 0-16,-4-2 0 0,-5 7 0 15,-5 4 1-15,-4-1-1 0,-3 6 1 0,-6 0 0 16,2 4 0-16,-5 4 0 0,1-4 0 15,4 4-1-15,3 0 1 0,3 0-1 16,5 4 0-16,1-4 0 0,5 7 0 16,3-4 0-16,-1 2 0 0,4-2 0 15,-3 2 1-15,1-1-1 0,-4 0 0 16,-4 0 0-16,-3 1 1 0,-6 0 1 0,-6 2 2 16,-6 1 2-16,-6 2 0 0,-4 2 1 15,-6 1 0-15,-3 1 1 0,-5 3-2 16,-2-3 0-16,-2 3-1 0,2 1-1 15,3 0-1-15,4-2 1 0,6 1-2 16,6-2 0-16,7-2-1 0,11 0 0 16,4-5-2-16,8-4-5 0,4-4-5 15,5 0-9-15,4-8-12 0,-2-2 52 0,0-2-165 16,-1-2-117-16,-1 0-296 16</inkml:trace>
  <inkml:trace contextRef="#ctx0" brushRef="#br0" timeOffset="155999.327">15649 12178 375 0,'6'-3'89'0,"4"-5"5"16,0 1-58-16,3-3-9 0,1 4-1 15,3-4 0-15,1 0-2 0,2 1-2 16,-3 0-2-16,0 0-1 0,1 5-3 0,-1-3-2 16,-3 7-2-16,0 0-3 15,-2 7-1-15,-2 4-2 0,-3 4-1 0,-4 5 0 16,-3 5-2-16,-4 2 0 15,-4 3 0-15,-3 2-1 0,-2 2 0 0,-1-2-1 16,-4 3 0-16,1-6 0 0,0-6 0 16,0-2 1-16,0-7 1 0,-3-4 1 15,1-4 0-15,3-6 1 0,1-7-1 0,3 0 0 16,2-4 0-16,3-4-2 16,7-5-1-16,3-2 0 0,8 1-1 15,4 0 1-15,7 0-1 0,7 1 0 0,7 3 0 16,8 4 0-16,-1 5 1 0,4 1-1 15,0 1 0-15,-1 6 1 0,-2 0-1 16,-8 3 2-16,-6 5 0 0,-5 0 1 16,-6 4 1-16,-3 6 0 0,-7 2 0 15,-6 0 1-15,-3 2-2 0,-3 0 0 16,-4 0-1-16,-4-2 0 0,2-4-3 16,-3-4-4-16,2-3-7 0,0-4-10 0,3-5-12 15,1-10-97-15,6-5-103 0,0-7-248 16</inkml:trace>
  <inkml:trace contextRef="#ctx0" brushRef="#br0" timeOffset="156220.737">16207 12002 501 0,'-6'0'118'16,"-1"0"3"-16,1 0-67 0,-1 0-26 15,2 6-5-15,2 0-2 0,3-3-4 16,0 1-2-16,0-4-4 0,8 5-3 15,-1-5-2-15,4-3-2 0,-1-1-1 16,2 4 0-16,-1-5 1 0,-3 5 2 0,-1-5 1 16,-7 0 1-16,3 2 0 0,-3 3 0 15,-10-4-1-15,3 4-1 0,-5 0-2 16,-2 5-3-16,1 5-6 0,0-1-9 16,-1 2-8-16,5-1-15 0,2-3-41 15,7-1-64-15,0 0-98 0,4-6-214 16</inkml:trace>
  <inkml:trace contextRef="#ctx0" brushRef="#br0" timeOffset="157330.398">16528 12096 476 0,'-4'20'107'16,"-6"1"2"-16,-3 1-82 0,-3 4-6 15,-1-2 0-15,-6 0-2 0,2 2-1 16,-4 2-3-16,1 0-2 0,1 0-2 0,3-5-2 15,2-1-2-15,4-3-2 0,7-7-1 16,4-4-1-16,3-8-1 0,9-5 0 16,5-8-1-16,4-6 0 0,6 0-1 15,7-5 0-15,2-1 0 0,4-4-1 16,0 2 1-16,2 5-1 0,-1 5 0 16,-5 1 1-16,-6 4 0 0,-6 4 1 15,-2 8 1-15,-7 0 1 0,-6 5 2 16,-6 3 0-16,-4 3 0 0,-3 3 1 15,-4 0-1-15,1 3-1 0,-2 3-2 0,-1 2 0 16,5-3-2-16,1-3 1 0,7 1-1 16,0-5 1-16,7-5-1 0,7-7 0 15,6-5 1-15,7-6-1 0,2-2 0 16,4-1 0-16,2 0 0 0,0 0-1 16,-3 5 1-16,-5 3 0 0,-2 1 0 15,-8 5 0-15,-5 0 0 0,-4 0 0 16,-8 7 1-16,0 0-1 0,-9 4 0 0,1 6 0 15,-3 0 0-15,3 2 1 0,1-2-1 16,2-1 0-16,5-5 0 0,5-5-1 16,7-6 0-16,4 0-1 0,4-7-2 15,6-6-1-15,4-3-1 0,-1-2 0 16,-1-3-1-16,1 0 0 0,-5 1 2 16,-2 3 1-16,-6 1 1 0,-3 7 2 15,-5 4 2-15,-8 5 1 0,0 7 1 16,-9 6 2-16,-4 11-1 0,-5 7 1 0,-2 9 0 15,-6 7-1-15,-1 3-1 0,-6 8 0 16,0 8-2-16,-4-3 1 0,-2 3-1 16,1 4-1-16,0-7 1 0,5 0-1 15,0-4 0-15,5-9 1 0,3-5 1 16,5-10-1-16,7-13 1 0,5-5 0 0,2-9 0 16,11-8 0-16,3-11-1 15,5-10-3-15,4-5-2 0,6-12-2 16,2-9-3-16,3-4-3 0,5-13-3 0,1-5-1 15,5-4 0-15,0-7 1 0,-1-1 3 16,-2 6 2-16,2 6 5 0,-6 12 4 16,-9 9 2-16,0 13 2 0,-7 16 0 15,-5 10 1-15,-5 9 1 0,-6 0-2 16,0 7 0-16,0 4-1 0,0 4-1 16,0 3 0-16,3-3 1 0,1 4-2 15,5-3 1-15,4-3-1 0,7-4 1 0,6-5-1 16,8-4 0-16,9-14 0 0,7-1 0 15,2-6 0-15,7-4 0 0,5-6-1 16,-2-2 1-16,3-3-1 0,-5 1 0 16,-1-5 0-16,-5-4 1 0,-3 2 0 15,-10 0 4-15,-9 4 4 0,-9 3 4 0,-6 6 3 16,-14 10 2-16,-3 9 1 16,-11 7 1-16,-7 3-2 0,-6 8-4 15,-4 7-2-15,-4 2-3 0,-4 5-2 0,-2 1-2 16,-2 4 0-16,5 3-2 0,-1 1 0 15,9-1 0-15,4-2-1 0,5 5-1 16,9-4 1-16,9 0-1 0,4-4 0 16,14 1 0-16,7 1 0 0,5-1 0 15,9-2-1-15,8-3-1 0,2 0 1 0,0-5-1 16,-4-3 0-16,0-5 1 0,-8-4 0 16,0-4 0-16,-9 4 1 0,-7-4 0 15,-2 0 0-15,-5 0 0 0,-4 5 0 16,-4 0 0-16,-6 1 0 0,0 5 0 15,-6 1 0-15,0 4-3 0,-3 3-4 16,0 0-5-16,2 1-9 0,1-3-10 16,3-1 93-16,3-3-200 0,0-5-114 0,6-2-315 15</inkml:trace>
  <inkml:trace contextRef="#ctx0" brushRef="#br0" timeOffset="157557.56">18283 12132 622 0,'-13'-8'129'0,"1"8"0"0,3 0-111 0,-2 0-13 15,3 5 0-15,1 3 0 0,0 1 1 16,-1 0-1-16,2 1 0 0,2-3 0 16,4 0-1-16,0-1-1 0,7-6-1 15,-1 0-1-15,5 0 0 0,-2-6 0 16,1 3 1-16,-1-4 2 0,-2 2 0 15,-1-2 1-15,-3 4 1 0,-3 3-1 0,0-4 0 16,0 4-1-16,-8 4-1 0,0 1-3 16,-4 1-11-16,-1 1-14 0,-1 0-91 15,2 1-25-15,4-2-98 0,0-6-213 16</inkml:trace>
  <inkml:trace contextRef="#ctx0" brushRef="#br0" timeOffset="158396.573">18628 12388 446 0,'8'-15'93'0,"6"-4"4"0,5-5-79 0,8-2-5 15,8-3 0-15,6-4 3 0,5-1 2 16,2-3 1-16,0-2-2 0,-4-4-2 15,-6-3 1-15,-7 2 1 0,-8 2 0 16,-9 1 1-16,-9 7 1 0,-5 7 0 16,-5 9 0-16,-8 15-3 0,-5 10-2 15,-9 14-3-15,-11 15-1 0,-2 12-3 16,-10 9 1-16,-7 12-2 0,1 14 0 16,-3 11 0-16,1 4-2 0,3 5-2 0,-2-2 0 15,10 2-2-15,6-2 1 16,2-13-1-16,7-10 1 0,6-11-1 0,7-10 1 15,8-10-1-15,3-9 1 0,8-10 0 16,0-7-1-16,8-6 1 0,-1-6 0 16,-1-6-1-16,2-6 1 0,-2-6 0 15,0-7 0-15,-1-7-1 0,1-11 1 16,0-12-1-16,2-9 0 0,-3-9 1 0,3-6-1 16,3-4 0-16,1-4 0 15,3 3 0-15,2 7 0 0,4 6 0 0,0 5 1 16,5 8-1-16,1 6 0 0,2 7 0 15,4 8 0-15,4 4 0 0,3 4 0 16,5 7 0-16,5 5 1 0,2 4-1 16,-2 4 0-16,-3 5 0 0,-5 2 0 15,-6 4 0-15,-6 8 1 0,-10 3-1 16,-7 2 0-16,-3 3 0 0,-6 4 0 0,-4 1 0 16,0 0 1-16,0-6-1 0,-4-5-1 15,4-5-2-15,0-6-6 0,0-10-6 16,7 0-9-16,-3-16-11 0,4-2-9 15,-1-8-39-15,1-4-55 0,-3-4-89 16,-1-1-192-16</inkml:trace>
  <inkml:trace contextRef="#ctx0" brushRef="#br0" timeOffset="158641.115">19084 12164 365 0,'0'-5'105'16,"-6"1"7"-16,6 0-36 0,-5 4-18 15,5 0-9-15,0 0-7 0,0 4-4 16,0 0-7-16,7 2-4 0,-4-2-4 15,0 4-2-15,1-3-3 0,1 1-3 16,0-1-4-16,4-5-3 0,-1 5-1 16,1-5-3-16,4 0-1 0,-3-5-1 0,0 0-1 15,1-1 0-15,-2-3 1 0,-3 1 0 16,-6-2 2-16,0-1 0 0,0 4 1 16,-7-2 0-16,-2 3 0 0,-2 1-1 15,-1 2-1-15,-2 3-1 0,2 0-2 16,1 0-1-16,1 5-7 0,1 0-6 15,5 3-8-15,0-2-10 0,4 0-14 0,4 0-105 16,2-1-109-16,5 0-259 0</inkml:trace>
  <inkml:trace contextRef="#ctx0" brushRef="#br0" timeOffset="159763.805">19794 12194 433 0,'10'0'107'0,"-1"-7"6"0,1 0-55 16,-1 2-20-16,-5-2 0 0,-4 4 2 15,0-1-2-15,-4 4-4 0,-7-5-5 16,-4 5-2-16,-5 0-6 0,-5 10-4 0,-3-1-4 15,-3 3-3-15,0 5-2 0,-1 1 0 16,2 3-2-16,4 2-2 0,5 3 0 16,8 3-1-16,6-4-1 0,7 1-1 15,7 0-1-15,9 1 0 0,8-9 1 16,8-4-1-16,5-5 0 0,7-3-1 16,8-6 1-16,1 0-1 0,7-10 0 15,0 2 1-15,-1-5-1 0,0-1 0 0,-5-7 1 16,-3-2 0-16,-7 1-1 0,-8 0 2 15,-6-1-1-15,-6 1 0 0,-9 2 3 16,-5 5 2-16,-10 3 2 0,-7 0 1 16,-6 3 0-16,-7 4 1 0,-5 5-1 15,-1 4-2-15,-3 3-3 0,-2 2-1 16,3 3-1-16,2 1-1 0,1 6 1 16,8 0-1-16,1 2 0 0,7 2 0 15,3 2-1-15,6-2 1 0,0-1-1 0,9-3 1 16,5-6-2-16,4-5 0 0,5-8-3 15,5 0-1-15,3-11-3 0,2-3 1 16,3-3-1-16,-1-5 1 0,2 0 1 16,-8 0 3-16,-3 4 1 0,-6 1 3 15,-7 5 1-15,-3 0 1 0,-10 6 0 0,-6 3 1 16,-6 3-1-16,-2 0 1 0,-3 0-1 16,0 5 0-16,0 2-1 0,0 6-1 15,6 1 0-15,3-1 0 0,4 1 0 16,4 2 0-16,7 0 0 0,6-5-1 15,8-4 0-15,4-2-2 0,9-5-2 16,5-5-1-16,1-3-2 0,7-7-1 16,-1-4 0-16,1-4-3 0,2-5-1 15,0-2 0-15,3-5 0 0,1-7 0 16,1-6 2-16,-1-8 1 0,-6-1 2 0,-1-2 4 16,-6 1 1-16,-4 5 3 0,-9 7 1 15,-10 10 1-15,-1 13 1 0,-8 10 0 16,-2 10-1-16,-6 3 1 0,-5 11-1 15,-2 7 0-15,-2 9-1 0,-3 12 0 16,-6 6-1-16,-3 7 1 0,-5 6-1 16,0 7 0-16,-6-3-1 0,-3 5-1 15,1-2-1-15,0-8 0 0,2-1 0 0,1-6 1 16,4-4-1-16,5-6 2 0,-2-9 1 16,4-9 2-16,1-2 1 0,2-8 2 15,0-9 3-15,3-3 1 0,4-9 2 16,4-7-1-16,6-4-2 0,0-5-1 15,11-3-2-15,7 0-3 0,8 0-1 16,5 4-1-16,4 1 0 0,6 7-1 16,2 3 0-16,-1 10-1 0,-1 3 0 0,-3 5 1 15,-4 5-1-15,-3 4 1 0,-5 2 0 16,-5 2 1-16,-5 0-1 0,-2 1-1 16,-3-2-3-16,-4 0-2 0,-2-2-3 15,-5-2-5-15,2-2-9 0,-2-4-10 16,0-7-104-16,7 0-104 0,0-14-263 15</inkml:trace>
  <inkml:trace contextRef="#ctx0" brushRef="#br0" timeOffset="159988.807">21277 12156 626 0,'-18'0'128'16,"-1"10"1"-16,1-1-117 0,6-1-6 15,5-1 1-15,0-1 1 0,7-3 0 0,8-3 0 16,4 0 0-16,2-8 0 0,6 5-3 16,0-2-3-16,-2-1-1 0,-3-2 0 15,-2 1 0-15,-2 0-1 0,-8 1 1 16,-3-2 0-16,-4 1-1 0,-6 2 1 16,-3 5 0-16,-1 0-1 0,1 0 0 15,-3 8-5-15,3-1-5 0,1 4-11 16,0 0-14-16,6 0-103 0,6-1-107 15,0 2-263-15</inkml:trace>
  <inkml:trace contextRef="#ctx0" brushRef="#br0" timeOffset="160598.218">21510 12374 521 0,'17'5'111'0,"-1"-1"2"15,1-4-91-15,4 0-3 0,3 0 6 0,-2-5 3 16,7-2 0-16,0-4 0 0,2-2 0 15,-1 0-3-15,3 1-6 0,-2-5-6 16,-5 2-1-16,-5-3 0 0,-8 3 2 16,-8-1 0-16,-5-2 3 0,-10 3 1 15,-4-2-1-15,-8 8-3 0,-4 3-2 16,-5 6-2-16,2 0-4 0,-2 6-3 0,-1 3-2 16,3 5-1-16,3 3 0 0,5 1 0 15,4-1 0-15,8 5 1 0,3 0-2 16,6 1 1-16,2-3 0 0,9-2 0 15,3 0 0-15,6-5 0 0,5-6-1 16,4-7 1-16,4 0-1 0,7-6 1 16,4-3-1-16,3-5 1 0,1-1 0 15,-2 0-1-15,2 2 2 0,-5-1-1 16,-7 1 0-16,-5 3 0 0,-5 2 1 0,-7 4-1 16,-9-1 1-16,-3 5-1 15,-2-5 1-15,-5 5-1 0,-3 3 1 0,-3 3-1 16,-5 1 1-16,2 4-1 0,-7 4 1 15,0 2-1-15,-4 2 0 0,-1 3 0 16,2 0 1-16,-1 1-2 0,3-4 1 16,3-2 0-16,9-5-2 0,5-4-1 15,9-8-5-15,7 0-3 0,8-6-2 16,4-7-1-16,5-3 0 0,3-2 1 16,1-3 2-16,-2-1 4 0,0 4 5 0,-4 2 2 15,-2 4 3-15,-7 5 3 0,-5 7 1 16,-3 0 3-16,-6 9 1 0,-5 2 2 15,-3 2 0-15,0 1-1 0,-4 2-1 16,4-2 0-16,-5 2 0 0,5-3-1 16,9-2-1-16,3-1-1 0,9-4-1 15,5-6-1-15,7 0-2 0,4 0-1 0,3-6-3 16,-4-3-7-16,1-2-14 0,-2-1-14 16,-2-1-15-16,-6-4-121 15,-1-1-129-15,-3 0-306 0</inkml:trace>
  <inkml:trace contextRef="#ctx0" brushRef="#br0" timeOffset="190592.353">22842 12562 335 0,'0'0'75'0,"0"0"2"15,3 0-53-15,-3 0-13 0,6 0-4 16,-3 0-2-16,3-5-2 0,0 5 1 16,0-6 1-16,0 2 1 0,1 0 2 15,-2 0 2-15,-2 4 2 0,2-7 1 16,-5 4 0-16,3-1 1 0,-3 4-1 16,0-5-2-16,4 5-1 0,-4-4-2 0,0 4-1 15,0 0-3-15,0 0 0 0,0 0-1 16,0 0-1-16,0 0 0 0,0 5-1 15,0-5 0-15,-6 6 1 0,6-3-1 16,-3 0 0-16,3-3 0 0,0 4-1 16,0-4 1-16,0 0 0 0,0 0 0 15,3 0 0-15,3 0 0 0,0-4-1 16,1 1 1-16,3-2 0 0,0 0 0 16,-1 0-1-16,1-1 1 0,-3 2-1 0,0 4 1 15,-4-5 1-15,0 5 0 0,-3 0 1 16,0 0 0-16,-6 4 0 0,0 1 0 15,-2 0 0-15,-5 1 0 0,1 2-1 16,-2-1-1-16,3-1 0 0,2 0 0 16,-2-1 0-16,5-2 0 0,3-3-1 15,3 6 1-15,0-6-1 0,7 0 1 16,3 0-1-16,0-6 0 0,5 3 0 16,-1-1 0-16,-1-1 1 0,1 5-1 0,-4-4 0 15,-3 4 0-15,-1 0 1 0,-6 0 0 16,0 0 0-16,0 3 1 0,-7-3-1 15,1 8 0-15,-3-4 1 0,-2 3-1 16,1-3-1-16,0 2 0 0,-3-3-2 16,2 2-5-16,-1-1-8 0,1-4-9 15,1 4-82-15,1-4-85 0,1 4-209 0</inkml:trace>
  <inkml:trace contextRef="#ctx0" brushRef="#br0" timeOffset="197376.795">1499 12678 357 0,'0'0'77'16,"0"0"0"-16,-3 0-63 0,3 0-6 15,0 0-1-15,0 0 1 0,0 0 3 16,0 0 3-16,3 0 3 0,-3 0 2 16,4-5 1-16,-4 1-1 0,6 1-1 15,-3-2-4-15,-3 0-2 0,4-1-1 0,-4 0-1 16,0-1 1-16,-4 2 0 0,-2 0 2 15,-1 0 0-15,-6 5 0 0,0-5-2 16,-2 5-1-16,-3 4-2 0,0 3-3 16,-1 1-1-16,-1 6-2 0,1 1-1 15,-1 5 1-15,2 3-1 0,3 1 0 16,-1 3 0-16,5 4 0 0,2 0 0 16,4 5-1-16,5 1 1 0,0 1-1 0,5 3 0 15,-1 0 1-15,2-3-1 0,-1 1 0 16,-1-2 0-16,-4-6 1 0,0-1-1 15,0-3 0-15,-4-2 0 0,-2-4 1 16,0-5-1-16,-2-3 1 0,-5-4 0 16,-4-5 1-16,0-4 0 0,-4 0 1 15,-6-7 1-15,-2-3 0 0,1 0 1 0,-4-2 0 16,2 0-1-16,-2 0 0 0,6 3-2 16,2 0-3-16,4 4-8 0,5-1-12 15,5 1-102-15,10 1-103 0,0 1-257 16</inkml:trace>
  <inkml:trace contextRef="#ctx0" brushRef="#br0" timeOffset="198111.936">1822 12710 382 0,'5'-10'86'16,"4"0"2"-16,-5 4-64 0,1 1-6 16,-1 2-1-16,-4-1-1 0,0 4 0 15,3 0 0-15,-3 0 0 0,-3 0 1 16,3 0 0-16,-4 0-1 0,-1 5-1 15,5-2 0-15,-7 5 1 0,0 4 0 0,-3 6 0 16,-2 7-1-16,-5 10-1 0,-2 7-2 16,-1 7-1-16,-1 5-2 0,1 0-2 15,0-1-2-15,0-1-1 0,5-7-1 16,4-10-1-16,2-4 0 0,4-9-3 16,5-5-3-16,0-5-3 0,4-8-6 15,3-4-9-15,4-9-10 0,2-3-13 16,3-8-81-16,-1-4-89 0,0-5-211 0</inkml:trace>
  <inkml:trace contextRef="#ctx0" brushRef="#br0" timeOffset="198396.888">2177 12629 464 0,'3'0'101'0,"-3"0"6"0,-3 4-80 16,-3-1-5-16,-7 4 0 0,-2-2 1 15,-10 4 1-15,-3 1 0 0,-7 1-1 0,-2-1 0 16,-2 2-1-16,2-4 0 0,-2-1-3 16,-1-2-3-16,2-5-3 0,0 0-4 15,4 0-4-15,-1-6-2 0,4 0-2 16,5-1-1-16,5 3-3 0,2-3-6 15,5 1-7-15,2 0-8 0,0 3-10 16,4-3-13-16,2 6-91 0,2-5-97 16,4 5-229-16</inkml:trace>
  <inkml:trace contextRef="#ctx0" brushRef="#br0" timeOffset="199077.581">1948 13171 382 0,'0'-7'96'16,"-3"1"3"-16,3-2-40 0,0-1-29 15,0 0-4-15,0 1-1 0,0 0 0 16,0 3-2-16,3-1-1 0,-3 6-4 16,0 0-3-16,0 0-3 0,0 6-3 0,0 1-3 15,0 2-2-15,0 3 0 16,0 1-1-16,0 1 1 0,0-1-2 0,0-1 0 16,3-2 0-16,5-3-1 0,1-3 0 15,7-4 0-15,-1 0 0 0,8-4 0 16,3-4-1-16,4-2 0 0,2-5 0 15,-1-1-3-15,0-4 0 0,2-4 0 0,-1-2-1 16,-3-6 0-16,0-3 1 0,-2 1 0 16,-6 1 2-16,3 0 1 0,-9 4 1 15,-1 5 0-15,-2 7 2 0,-4 6-1 16,-3 4 1-16,-5 7 0 0,0 3 0 16,-5 8-1-16,-3 5 0 0,0 5 0 15,-3 3 0-15,-2 6 0 0,5-1 1 16,-3-1-1-16,4-2 0 0,5-1 0 15,2-5-1-15,0-4 0 0,8-2-1 0,4-6 0 16,2-2 0-16,12-6 0 0,5-4-2 16,4-5 0-16,10-6-1 0,-1-7-3 15,6-6 0-15,0-4-1 0,-6 0 1 16,-4-2 1-16,-2 0 0 0,-11 5 3 16,-6 4 2-16,-3 7 4 0,-10 5 2 15,-2 5 0-15,-6 4 0 0,-4 8 0 16,-6 5 0-16,-8 9 0 0,-3 4-3 0,0 5 0 15,-5 5 1-15,0 5 0 0,0-1 0 16,9-3-1-16,1-2 0 0,9-4 0 16,5-3-2-16,2-3-3 0,9-5-4 15,5-2-4-15,9-3-7 0,5-5-7 16,3-6-8-16,6-4-12 0,6-5-83 16,-1-3-90-16,3-2-214 0</inkml:trace>
  <inkml:trace contextRef="#ctx0" brushRef="#br0" timeOffset="199679.101">3309 12988 504 0,'0'-5'107'0,"6"-3"0"16,-1-3-91-16,2-2-9 0,0-3-1 16,1-3 1-16,-2-3 3 0,-2 0 4 15,-4 0 2-15,-5 1 1 0,-7-1 2 16,3 4 0-16,-8 0-3 0,1 7-5 0,-5 4-3 15,-1 7-3-15,0 0-2 0,0 11-1 16,-2 7-1-16,2 7-1 0,-2 3 1 16,4 2 0-16,6 2-1 0,1 1-2 15,7 2 0-15,6-5-2 0,12-6-2 16,2-2 0-16,6-6-1 0,1-3 0 16,6-1 1-16,3-4 1 0,-4 0 2 0,-3 3 1 15,-5 3 1-15,-4 3 1 0,-7 4 1 16,-7 6 1-16,-6 1 0 0,-8 6 0 15,-2 3 0-15,-8 4 1 0,-2 2-1 16,-1 0-1-16,0-4-1 0,-5 3 2 16,-1-3 1-16,5-3 2 0,-3-4 2 15,4-7 2-15,2-4 3 0,4-1 1 16,6-5 1-16,2-4 0 0,2-4 1 16,4-3 1-16,0-4-2 0,5-4-2 15,2-6-2-15,0-5-1 0,0-8-2 0,8-10-4 16,0-12-5-16,9-9-4 0,8-8-3 15,4-3-4-15,4-2-6 0,6 0-7 16,-3 7-10-16,2 4-11 0,-5 5-94 16,-6 8-100-16,-6 2-245 0</inkml:trace>
  <inkml:trace contextRef="#ctx0" brushRef="#br0" timeOffset="199879.636">3478 12697 502 0,'0'0'122'15,"-4"0"4"-15,4 0-76 0,-7 0-13 16,2 0-6-16,-3 3-7 0,1 2-6 16,0 5-4-16,-5 0-3 0,4 0-3 15,-4 3-3-15,5 0-5 0,-2 1-9 16,-1 0-7-16,3-5-14 0,4 0 84 15,-2-2-190-15,5-2-116 0,0 0-307 16</inkml:trace>
  <inkml:trace contextRef="#ctx0" brushRef="#br0" timeOffset="200240.485">3787 12796 528 0,'0'0'121'0,"0"0"1"15,0 0-83-15,0-4-14 0,0 1-5 16,0-3-7-16,0 1-2 0,0-7 2 16,0 0 1-16,-3 1 2 0,-3 0 0 15,-7 1 0-15,0 3 0 0,-3 3-2 16,-7 9-1-16,-2 7-3 0,-8 8 0 15,-2 10-1-15,-2 9 2 0,-6 13 0 0,3 5-1 16,5 2 0-16,2 1-1 0,8-2-2 16,6-4-2-16,10-8-2 0,9-12 0 15,3-6-2-15,15-9 1 0,3-5 0 16,9-9-3-16,5-5-10 0,5-6-11 16,1-7-13-16,3-1 74 0,-4-3-196 15,-7-2-132-15,-5 1-335 0</inkml:trace>
  <inkml:trace contextRef="#ctx0" brushRef="#br0" timeOffset="202174.854">4102 12805 415 0,'-27'-4'100'0,"2"4"2"0,4-5-61 0,2 5-11 0,9 4-7 0,0-4-5 0,8 3-5 0,2-3-2 0,0 5-1 0,2-1-1 0,10-4-1 16,3 3 1-16,8 1 0 0,0-4 0 15,9 4-1-15,-1-4 0 0,2 0-3 16,0-4 0-16,-4 4-3 0,0-5 0 16,-1 5-1-16,-7-5 0 0,0 5-1 15,-3 0-2-15,-7 0-4 0,-2 0-6 16,-5 0-6-16,-4 3-7 0,0-3-10 0,-11 7-12 16,-2 1-19-16,-5 1-1 0,-3 3 5 15,-2-1 10-15,0 1 19 0,-5 0 22 16,1 0 21-16,-3-2 26 0,2-1 14 15,-3-2 5-15,-3 1 2 0,2 2-7 16,8-1-6-16,-1-2-6 0,6 2-4 16,7-2-6-16,4 0-4 0,3-1-7 0,5 0-5 15,7 1-4-15,5-3-2 0,2 3-2 16,10-3 0-16,4 3 1 0,3-1-1 16,3-2 0-16,0-1-1 0,-2-3 0 15,-4 3 0-15,-1-3-2 0,-3 0 0 16,-4 6-2-16,-6-6-6 0,1 0-12 15,-3 0-13-15,-4 0-97 0,-2 0-102 16,0-6-254-16</inkml:trace>
  <inkml:trace contextRef="#ctx0" brushRef="#br0" timeOffset="205272.972">4942 12282 412 0,'0'0'88'0,"8"0"1"0,-4 0-72 0,0 0-7 0,4 0-1 0,3-4-1 0,-4 0 1 0,5-5 1 15,6-2 1-15,2-1 1 0,-1-1 0 16,4-5 1-16,1-2 0 0,6-2 0 16,2-3-2-16,-2-1 1 0,-1-7 0 15,-2-3 1-15,-2 1 2 0,-5 1 2 16,-10 3 3-16,-6 5-1 0,-4 6-1 16,-6 6-2-16,-7 7-3 0,-8 7-3 0,-5 6-5 15,-1 10-2-15,-3 6-1 16,-6 10 0-16,-3 9 1 0,-1 8 1 0,1 9 0 15,5 11 0-15,-2 5 0 0,1 9-1 16,5 0 0-16,2 0-2 0,1-2 1 16,2-1-2-16,3-7 1 0,4-11 0 15,2-5-1-15,3-4 0 0,6-9 1 16,4-7-1-16,3-6 0 0,0-7 0 0,0-6 0 16,5-5 0-16,-5-5 1 15,4-5 0-15,-4-3-1 0,0-8 1 0,0-7-1 16,3-7-1-16,-3-8 0 0,0-10 0 15,4-4-1-15,1-7 0 0,0-6 0 16,1 2 1-16,4 0 0 0,1-3 1 16,2 3 0-16,3 0 0 0,3 1 1 15,0 3-1-15,0 3 0 0,3 4 0 0,2 3 0 16,-1 9 0-16,2 5 0 0,2 6 0 16,1 3 0-16,0 6 0 0,-4 6 0 15,-4 6 0-15,-1 0 0 0,-2 0 0 16,-7 10 0-16,-1 2 1 0,-1 2 1 15,-5 3 0-15,-3 2 0 0,0 5 0 16,-3 2 0-16,-2 1 0 0,-1-2 0 0,1-2-1 16,5-2 0-16,0-5-1 0,9-6 1 15,7-7-1-15,6-3 0 0,6-11 1 16,5-5-1-16,1-4 0 0,3-2 0 16,1-2 1-16,-2-1-1 0,-2 0 0 15,-4 3 0-15,-1 5 1 0,-3 4-1 16,-3 1 1-16,-10 5 1 0,-5 2 2 15,-8 5-1-15,0 0 1 0,-7 9 0 16,-3 0-1-16,0 0 1 0,-4 4-3 0,1 1 0 16,-1 3-1-16,2 3 1 0,5-3-2 15,2 0 0-15,5-1-1 0,7-2 0 16,4-3-2-16,9-5 1 0,6-6-2 16,5 0 1-16,-1-4 0 0,3-6 1 15,3 0 0-15,0-2 1 0,-6 2 1 16,-5 1 0-16,-7 2 1 0,-3 0 0 15,-3 7 1-15,-6 0-1 0,-6 5 2 0,-6 4-1 16,-1 2 0-16,-1 1 0 0,-2 4 0 16,1 0 0-16,0 1 0 0,5-2-1 15,4-4 0-15,0-2 0 0,8-3-1 16,4 0 1-16,8-6-1 0,1 0 1 16,5-4 0-16,-1-2 0 0,1-2 0 15,0 0 0-15,-1-2 0 0,4-1 0 16,-3-1 0-16,-4-2 0 0,3 0 0 15,-4-2 1-15,-6 2-1 0,-1 1 0 0,-9 1 1 16,-5 3-1-16,5 3 1 0,-5 1-1 16,0 2 0-16,-5 3 0 0,3-4 1 15,-3 4-1-15,5 0 0 0,-6 0 0 16,6 0 0-16,-3 4 0 0,3-4 0 16,0 0 0-16,-6 0 0 0,6 0-1 15,0 0 1-15,0 0 0 0,0 0-1 16,7 0 1-16,-7 0 0 0,2-4 0 15,-2 4 0-15,5-7 0 0,0 2 0 0,-3 0 0 16,3-1-1-16,-3-1 0 0,3 1 0 16,-5 0-1-16,6 0 0 0,-4-1 0 15,-2 3 1-15,0-3-1 0,0 3 1 16,0-1 0-16,-2 0 1 0,-4 5-1 16,-1-5 2-16,-5 5-1 0,-7 4 1 15,-1 3 0-15,-1 4 0 0,-2 4 1 0,0 3 0 16,-2 5-1-16,7 5 0 0,5 3 0 15,2-1-1-15,2-1 1 0,5 0-1 16,4-1-1-16,0-8 1 0,10-4 0 16,1-6 0-16,13-5 1 0,4-5-1 15,5-9 0-15,8-2 0 0,6-8 1 16,9-10-1-16,-1-2 0 0,-1 0 1 16,-1-4-1-16,4-4 0 0,-15-1 0 15,2 1 1-15,-11 2-1 0,-7-2 0 16,-6-1 0-16,-7 3 0 0,-7 1 0 0,-6 4 1 15,-4 5-1-15,-4 8 1 0,-6 8 0 16,-3 11-1-16,-3 6 1 0,-1 10 0 16,-5 8-1-16,0 8 0 0,-7 3 0 15,0 5 1-15,0 1 1 0,5 2 1 16,2 3 1-16,5 0 1 0,4 0 0 16,12-3 1-16,10-3-1 0,13-5 0 0,8-4-1 15,3-9-2-15,8-11-6 0,4-11-6 16,5 0-9-16,-1-11-15 0,-2-5-83 15,-1-3-27-15,-6-7-97 0,-3-1-197 16</inkml:trace>
  <inkml:trace contextRef="#ctx0" brushRef="#br0" timeOffset="206885.585">7216 12225 430 0,'-16'-5'99'0,"2"1"0"16,-5 4-48-16,2 0-42 0,-1 7-1 15,-2 5 0-15,-1 0 3 0,2 3 3 16,-2 10 2-16,-2 7 2 0,3 10 2 15,-1 3-1-15,-1 7 0 0,-3 5-2 0,-1 6-3 16,-6-2-3-16,-2 1-3 0,1-1-1 16,0-2-2-16,0-2-2 0,6-5-1 15,2-7 0-15,10-6 0 0,2-7-1 16,6-9 1-16,2-7-1 0,5-8 0 16,6-3 1-16,2-5-1 0,2-3 0 15,0-7 1-15,9-5-1 0,0-8 1 0,2-8-1 16,5-8 0-16,1-5-1 0,3-9 0 15,3-4 0-15,-3-4 0 0,2 0 0 16,-4 0 0-16,4 4 1 0,-1 2-1 16,-4 5 0-16,-5 10 0 0,-3 6 1 15,2 8-1-15,-4 5 0 0,-7 7 0 16,-1 3 1-16,-6 2-1 0,-3 2 0 16,0 3 0-16,-7 1 0 0,1 3 1 15,3-5-1-15,-3 5-1 0,6 0 1 16,0 0 0-16,8 0 0 0,4 0 0 15,3 0 0-15,4 0 0 0,4-3 0 16,1-1 0-16,3-2 0 0,-1-2 0 0,4 2 1 16,-7-5-1-16,3 0 0 0,-2 0 0 15,-8-1 0-15,-3 0 0 0,-2 3 1 16,-8 1 1-16,2 3 0 0,-5 1 1 16,0 4-1-16,-8 0 1 0,2 0 0 15,-5 0 0-15,3 4-2 0,0-1 0 0,-2 1-1 16,2 1 1-16,2-1-1 0,3-1 0 15,-1 1 0-15,4-4 0 0,0 4 0 16,0-4 0-16,0 4 0 0,0-4 0 16,0 3 0-16,0-3 0 0,0 0 0 15,0 0 0-15,0 4 0 0,4-4 1 16,-4 0-1-16,0 0 0 0,0 0 1 0,0 0-1 16,0 0 1-16,0 0-1 0,0-4 0 15,0 4 1-15,0 0-1 0,0-5 0 16,-4 5 1-16,4 0-1 0,0-4 0 15,0 4 0-15,0 0 0 0,0 0 0 16,0 0 0-16,0 0 0 0,5 0 0 16,-5 0 0-16,0-3 0 0,2 3 1 15,-2 0-1-15,0 0 0 0,0 0 1 16,0 0-1-16,0-4 0 0,0 4 0 0,0-4 0 16,0 4 1-16,0 0-1 0,0 0 0 15,0-3 0-15,5 3 0 0,1 0 0 16,-4-4 0-16,3 4 0 0,1 0-1 15,0-4 1-15,-3 4 0 0,4 0 0 16,-3 0 0-16,-2 0 0 0,-2 6 0 16,5-3-1-16,-5 1 1 0,2 1 0 15,3 1 0-15,0 1 0 0,0-3 0 0,6 1 0 16,2-2 0-16,3-3 1 16,2 0-1-16,8-4 0 0,0 0 0 0,1 4 0 15,4-6 0-15,-3 2 0 0,-1 4 0 16,0-6 0-16,-4 6 0 0,-1 0 0 15,-2-6 0-15,-6 6 0 0,1 0 0 16,-6 0 1-16,-5 0 2 0,-4 0 1 16,-3 0 0-16,-5 0 0 0,-5 7 0 0,-4 1 0 15,-3 3 0-15,-2 1-3 0,-2 1 0 16,1 4-1-16,-2 4 1 0,3 1-1 16,4 1 0-16,4-2 0 0,8 3-1 15,6-1 0-15,8-6 0 0,10 0-1 16,6-6-1-16,9-5-3 0,9-6-1 15,6 0-2-15,1-6 0 0,6-2-1 16,0-6 1-16,0 2 2 0,-5 0 1 16,-9 2 3-16,-8 2 2 0,-5 8 0 0,-12 0 1 15,-9 0 0-15,-7 12 0 0,-12 1 0 16,-1 2 0-16,-7 2 0 16,-1 2 0-16,-3 0-3 0,2-1-5 0,2-3-10 15,6-1-9-15,1-3-4 0,4-4-97 16,9-7-97-16,6 0-231 0</inkml:trace>
  <inkml:trace contextRef="#ctx0" brushRef="#br0" timeOffset="207124.612">8165 12197 599 0,'-27'0'131'0,"-1"0"1"16,3 0-103-16,1 3-14 0,7 1-5 0,2 0-5 15,8-4-3-15,0 0 0 0,7 0-1 16,0 0 0-16,5 0 0 0,3-8-1 16,5 1 1-16,3-1 0 0,-1-2-1 15,1 1 3-15,-3 0 0 0,0 3 3 16,-8 1-1-16,-1 5 1 0,-8 0-1 16,-1 5 0-16,-6 1-3 0,-1 3-6 15,-2 1-7-15,1 1-7 0,1-1-11 16,1 0-12-16,5-2-11 0,6-1-85 15,0-2-91-15,8 1-217 0</inkml:trace>
  <inkml:trace contextRef="#ctx0" brushRef="#br0" timeOffset="207606.555">8431 12260 464 0,'7'0'106'0,"0"-7"3"0,-1 7-74 0,-2-5-5 15,-1 1-2-15,-3 1-2 0,0-1-1 16,0 0-1-16,-6 4-3 0,-2 0-4 16,0 0-3-16,-3 0-2 0,-5 10-3 15,-1-1-3-15,-2 3 0 0,-2 3-2 16,2 3 0-16,2 4-1 0,3 2-2 16,2-1 0-16,6 4-1 0,6-1 0 0,8 1 0 15,4-7-1-15,6-3 0 16,5-4 0-16,4-5-1 0,3-4 1 0,3-4-1 15,1-6 1-15,4-4-1 0,0 0 1 16,3-5 0-16,-3-2 0 0,0 0 0 16,-5-1 1-16,-6-3-1 0,-7 2 1 15,-8 0 1-15,-6 3 1 0,-6 3 0 16,-12 1 0-16,-3 6 1 0,-6 1-1 16,-5 5 1-16,-4 6-1 0,-3 1 0 15,1 8-1-15,2 1 0 0,2 7 1 0,3 0-1 16,8 8 0-16,4-3 1 0,9-1 0 15,4 0 1-15,8-4-1 16,2-2 0-16,12-5 0 0,2-1 0 0,8-6-1 16,8-4-1-16,2-5-4 0,5 0-4 15,2-5-6-15,-4-2-12 0,-3-3-13 16,-3-6-100-16,-6-5-105 0,-3-2-252 0</inkml:trace>
  <inkml:trace contextRef="#ctx0" brushRef="#br0" timeOffset="208237.826">6967 12560 352 0,'0'0'96'16,"0"0"5"-16,0 2-31 0,6-2-22 15,-6 5-7-15,2-5-4 0,-2 7-3 16,6-3-4-16,-6 1-4 0,4-1-4 16,-4 1-5-16,3-1-3 0,1 0-4 15,-2-4-2-15,10 0-1 0,0 0-1 16,5-9-1-16,7 3-2 0,5-6 0 15,7-7 0-15,4-2-1 0,-4-4-1 16,2-3 0-16,-4-2 0 0,-7-6-1 0,-7 2 1 16,-7 5-1-16,-13 2 1 15,-6 2-1-15,-8 5 0 0,-7 5 0 0,-10 9-1 16,-2 2 0-16,-1 4-5 0,0 6-5 16,0 3-12-16,3 2-14 0,6 1-97 15,8-2-104-15,6-1-251 0</inkml:trace>
  <inkml:trace contextRef="#ctx0" brushRef="#br0" timeOffset="210692.102">9530 11889 286 0,'0'-5'60'16,"4"0"2"-16,-2 2-47 0,-2-1-4 16,7 0 1-16,-2 0 4 0,-1-3 3 15,0 1 3-15,2-1 1 0,-1-2-1 16,-2 2-1-16,3-2-3 0,0 4-1 0,0-4 0 15,0 2-2-15,0 3-1 0,-4 0 0 16,3 4 0-16,-5-5 0 0,0 5-2 16,0 0-1-16,-6 4-1 0,-3 1-1 15,-1 4 1-15,-3 6 0 0,-2 6 0 16,-3 5 0-16,-1 3 1 0,0 5 0 16,-2 4-1-16,3 0-1 0,2 0-2 15,1-1-1-15,2-2-1 0,1-1-2 16,7-3 0-16,5-6-1 0,0 0-1 15,13-3 0-15,0-6 0 0,7 0 0 0,6-7 0 16,2-2-1-16,5-2 1 0,5-5-1 16,1 0-1-16,0 0-3 0,0-7-7 15,-5 0-5-15,-2-1-9 0,-9 1-12 16,-4-3-84-16,-5-1-89 0,-9-1-212 16</inkml:trace>
  <inkml:trace contextRef="#ctx0" brushRef="#br0" timeOffset="211175.66">9206 11979 484 0,'-7'-10'106'15,"0"2"0"-15,1 4-84 0,6 4-6 16,6 0-4-16,1 3 0 0,4 1 1 15,1 1 1-15,3-1 0 0,1 3 0 16,5 0-1-16,2-1-1 0,-1-1-2 16,4 1-2-16,-1-6-2 0,1 5 1 15,0-5-1-15,-4 0 0 0,4-6-2 16,-4 2 1-16,0-1-2 0,-5 1 0 0,0-1-1 16,-3 2-1-16,-7-1 0 0,-1-1-1 15,-6 2-1-15,0 3-3 0,-6-5-3 16,-5 5-3-16,-2 0-3 0,-5 0-4 15,-3 4-1-15,-3 2-1 0,-3 1 3 16,-5 3 2-16,0 0 4 0,-1 0 3 16,2 1 3-16,0 0 3 0,-1-1 3 15,3 0 2-15,5-2 2 0,5-1 2 16,2 1 2-16,5-1 1 0,6-1 2 0,6 2-1 16,0 1 1-16,14 0-1 0,1-1 0 15,10 0-1-15,5-2 0 0,7-1-1 16,3-5 0-16,5 0-1 0,2 0 0 15,-1-4 0-15,1 0-2 0,-2-1-1 16,-3 5-1-16,-4-6-1 0,-6 6-2 16,-5-3-4-16,-6 3-8 0,-3 0-13 15,-7 0-8-15,-6 0-106 0,-5 3-108 0,-7-3-262 16</inkml:trace>
  <inkml:trace contextRef="#ctx0" brushRef="#br0" timeOffset="211993.622">10255 11929 449 0,'0'-11'96'0,"0"2"2"16,0 3-80-16,0 6-4 0,0-5 1 16,0 5-1-16,0 0 1 0,-4 0-1 15,4 0 1-15,-8 3 1 0,-1 7 1 0,-3 2 0 16,-7 9 1-16,-6 6 0 0,-4 10 2 15,-9 6-2-15,-1 9-1 0,-6 4-4 16,-3 8-3-16,-4 6-2 0,5-1-2 16,-1 1-1-16,4-4-1 0,4-9 0 15,4-3-1-15,4-10-1 0,8-7 0 16,4-7 0-16,7-8-2 0,4-5-3 16,3-4-5-16,6-5-8 0,5-8-12 0,3-9-16 15,1-3-92-15,3-1-101 16,4-4-239-16</inkml:trace>
  <inkml:trace contextRef="#ctx0" brushRef="#br0" timeOffset="213890.916">10149 12371 428 0,'6'-7'95'16,"-3"3"1"-16,-3 4-71 0,-3 0-9 15,-7 9-4-15,2 4-1 0,-4 1 2 0,-1 4 1 16,-1 3 3-16,1 1 1 16,-1 1 1-16,2 0 0 0,2-1-3 0,0 0-2 15,4-4-2-15,6-1-2 0,-2-5-3 16,2-4-1-16,5-3-1 0,2-1-1 15,6-4 0-15,3-9-2 0,5-1 1 0,8-3-1 16,4-6-1-16,3-8 0 16,4-3-1-16,5-4 0 0,-4-6 0 15,3 2 0-15,-5 1 0 0,-3-1 0 0,-3 7 0 16,-6 5 0-16,-7 7 0 0,-7 6 1 16,-7 5 1-16,-6 8 0 0,-3 8 0 15,-8 3 2-15,-7 5 1 0,2 8 2 16,-5 3 0-16,-3 5 0 0,4 0 1 15,-2 0 0-15,3 2-2 0,2-3-1 16,9-6-1-16,2-5-1 0,6-3-1 16,12-6-1-16,2-6 0 0,6-5 0 0,6-7 0 15,5-5 0-15,3-6-1 0,5-4 0 16,2-3 0-16,5-5-1 0,-4-2 0 16,4 5-1-16,-6-3 1 0,-2 1 0 15,-7 3 0-15,-8 0 0 0,-5 7 1 16,-5 4 1-16,-11 1-1 0,-2 7 0 15,-9 7 0-15,-8 0 1 0,1 10 0 16,-10 4 1-16,-5 8 1 0,-1 7 1 16,-2 6 0-16,2 7 1 0,3 2-1 0,2 1 0 15,6-3-1-15,3-2 0 0,11-8-2 16,7-6 0-16,0-6 0 0,13-8 0 16,5-6 0-16,5-6 0 0,10 0-2 15,4-6-5-15,4-5-8 0,0-2-14 16,-2-4 77-16,-3-2-189 0,1-7-121 15,-10-2-319-15</inkml:trace>
  <inkml:trace contextRef="#ctx0" brushRef="#br0" timeOffset="214504.577">11071 12336 404 0,'6'-8'94'0,"-1"-4"1"0,-1 3-33 0,1 3-55 16,4-1-4-16,1-1 2 0,-1-3 3 16,3-3 4-16,0 1 3 0,0 1 4 15,2-4 3-15,-2 0 2 0,1 0 1 16,-2 1-2-16,0 3-2 0,2-1-2 16,-6 0-2-16,0 2-2 0,-7 4-2 15,0 4-3-15,-3 3-2 0,-7 3-1 0,-5 4-2 16,-5 7-1-16,-5 3 0 0,-1 7 0 15,1 2 0-15,-3 6 0 0,6 3 0 16,3 5 0-16,5-1-1 0,6 0-1 16,8-2-1-16,0-4 0 0,10-5 0 15,9-8 0-15,8-7 0 0,6-5 0 16,7-8 0-16,8-6-1 0,3-3 1 16,0-5-1-16,-4-1 1 0,-4 2-1 15,-7 0 0-15,-6 1 0 0,-7 4 0 0,-8 4 0 16,-6 4 0-16,-5 8 0 0,-4 2 1 15,-8 6 0-15,-4 2 0 0,-1 3 0 16,-5 1 1-16,3 1-1 0,0-1 0 16,3-3-1-16,2-2 0 0,10-5 0 15,0-1 0-15,12-5 1 0,4-6-1 16,6 0 0-16,10-10 0 0,4-3-1 16,4-4 0-16,0-4-1 0,2-5-1 15,-1-4-1-15,-6-2 1 0,-6-6 0 0,-7-1 0 16,-7-1 1-16,-6-2 1 15,-9 2 2-15,-4 6 2 0,-7 1 4 0,-9 8 3 16,0 3 3-16,-6 3 2 0,-1 8 1 16,-5 2 0-16,3 4-3 0,4 5-2 15,2 0-3-15,5 5-4 0,8 0-1 16,6 1-2-16,9-2 0 0,12-4 0 0,8 5 0 16,8-5 0-16,8 0-1 15,8-5-1-15,2 1-7 0,4-2-8 0,-5 2-9 16,-4-2-11-16,-5 2-16 0,-8 4-103 15,-7 0-111-15,-10 0-261 0</inkml:trace>
  <inkml:trace contextRef="#ctx0" brushRef="#br0" timeOffset="-213239.834">12041 12567 370 0,'3'0'92'0,"-3"0"3"15,6 0-50-15,-6 0-13 0,5-3-5 16,-5 0-5-16,9-5-4 0,-4-1-3 16,3-2-4-16,4-5-2 0,3-1-2 0,3-6-3 15,1-1-1-15,4-7 0 0,4-1-2 16,2-3 0-16,2-3 0 0,1 1-1 16,1 0 0-16,-3 1 0 0,-3 2 1 15,-4 5-1-15,-8 4 1 0,-6 4 4 16,-9 7 1-16,0 3 2 0,-15 6 1 15,-2 5 0-15,-5 4 1 0,-7 6 0 0,-1 5-2 16,-6 6-1-16,-3 5-1 0,-2 3 0 16,0 7-1-16,-2 8 0 0,3 4-1 15,2 1 0-15,4 1-2 0,5-3 0 16,6-5-1-16,5-3 1 0,9-13-1 16,9-5 1-16,0-9-1 0,13-7 1 15,7-5-1-15,4-6-1 0,6-5 1 16,5-3-1-16,-1-3 0 0,2 3 1 15,-3 1-1-15,-4 7 0 0,-3 6 0 16,-8 0 0-16,-6 12 1 0,-5 4 0 0,-7-1 0 16,0 4 1-16,0-1-1 0,-3 2 1 15,-1-1 1-15,1-2-1 0,3-2 1 16,0-1 0-16,3-5-1 0,6-1 1 16,6-4-3-16,5-4-5 0,5-7-10 15,5 1-13-15,1-1 2 0,1-3-103 16,1 0-100-16,1-1-239 0</inkml:trace>
  <inkml:trace contextRef="#ctx0" brushRef="#br0" timeOffset="-212836.82">12773 12488 416 0,'0'0'102'0,"-4"0"2"15,4-3-50-15,-4 3-27 0,4 0-6 0,-6 0-5 16,6 0-3-16,-4 0-1 0,4 0-3 15,-4 0-1-15,4 0-3 0,0 3-1 16,0-3-5-16,0 4-8 0,2-4-15 16,3 5-90-16,2-5-92 0,-1 0-231 15</inkml:trace>
  <inkml:trace contextRef="#ctx0" brushRef="#br0" timeOffset="-212374.098">13114 12500 500 0,'7'-12'117'16,"-3"0"3"-16,-4 2-80 0,0 4-11 0,-4-1-3 15,-2 0-2-15,-3 0-5 16,-2 3-3-16,-2-1-3 0,-3 5-3 16,-1 0-1-16,-2 5-1 0,0 4-1 0,-1 4-1 15,-4 2-1-15,-1 5 0 0,1 0-2 16,1 3-1-16,2-1 0 0,5-1-2 15,3-3 1-15,7-2-1 0,11-3 1 16,6-3-1-16,8-4 0 0,5-6 0 16,9 0 1-16,3-6-1 0,1-4 0 0,4-3 0 15,-2-5 0-15,-1 4 0 0,-4-1 0 16,-8 3 1-16,-3 1-1 0,-7 5 2 16,-8 2-1-16,-8 4 1 0,-7-4 0 15,-6 8 0-15,-7 3 1 0,-1 5 1 16,-8 2 0-16,0 5 0 0,2 4 1 15,1-1 0-15,6 0 0 0,6-1 0 16,2-2-2-16,5 1 0 0,7-4-1 16,7-1-1-16,6-6 0 0,7-2-1 0,7-7-4 15,8 0-5-15,7 0-4 0,6-5-8 16,2 0-10-16,-1 1-13 0,-3-1-101 16,1 1-104-16,-4 1-254 0</inkml:trace>
  <inkml:trace contextRef="#ctx0" brushRef="#br0" timeOffset="-211155.96">9085 11805 363 0,'7'-11'77'15,"4"7"0"-15,-2 4-64 0,-3-5-5 0,0 5-3 16,-1 0 0-16,-1 0 5 0,-4 0 4 15,0-3 3-15,0 3 3 0,0 0 3 16,0 0 0-16,0 0 1 0,0-4-4 16,-3 4-3-16,3 0-4 0,-5 0-3 15,5 0-3-15,-6 7-2 0,0-1-1 16,0 8-1-16,0 2-1 0,0 4 0 0,-2 7 1 16,1 5-1-16,0 5 2 0,1 4-1 15,-3 0 0-15,-2 4 1 0,-3-2 0 16,2 3-1-16,-1-3 0 0,1 1 0 15,0 2 0-15,0 0 1 0,1-3 0 16,4 4 0-16,1-3 1 0,2 0 1 16,0-3 0-16,-1-6-1 0,5-2 0 0,-2-2-1 15,2-3 0-15,-5-2-2 0,5-5 0 16,-3 1 0-16,3-7 0 0,0-2 0 16,0-3 1-16,5-2 0 0,-1-3 1 15,1 1 0-15,-3-6 1 0,5 7-1 16,-1-3 0-16,0 0-1 0,0-4 1 15,1 5-1-15,6-5 1 0,1 4-1 16,0-4 0-16,5 0-1 0,6 0 0 16,-1 4-1-16,1-4 0 0,4 3 0 0,1-3-1 15,0 0 0-15,-1 0-1 0,1 0-4 16,-1 0-3-16,-4 0-7 0,-3-3-9 16,-2 3-10-16,-2 0-96 0,-4-5-96 15,-4 5-239-15</inkml:trace>
  <inkml:trace contextRef="#ctx0" brushRef="#br0" timeOffset="-210588.082">9074 11806 436 0,'0'-10'101'0,"-6"5"3"0,6 1-70 0,0 0-11 15,0 4-7-15,0-8-4 0,5 0-5 16,0 2-1-16,2-4-3 0,0-1-1 16,1-1 0-16,3-1 2 0,-3 1 1 15,2 1 3-15,-1 1 3 0,-2 1 2 16,-1 3 1-16,-2 1-1 0,0 2 0 16,2 3-3-16,-2 0-2 0,5 0-2 15,4 0-3-15,1 0-1 0,5 6-1 0,4-2 0 16,4-1 0-16,3 1 0 0,4-4-1 15,-1 0 0-15,0 0-2 0,1 0-6 16,-2-4-8-16,-4 4-11 0,-4-5-96 16,1 5-98-16,-4 0-242 0</inkml:trace>
  <inkml:trace contextRef="#ctx0" brushRef="#br0" timeOffset="-209236.776">13342 11951 431 0,'-5'-7'103'0,"0"2"1"0,-1-1-66 16,6 2-13-16,-4 4-6 0,8-4-7 15,-2 4-2-15,5 0-3 0,3-5-2 0,1 5 0 16,3 0 0-16,3-4 0 0,-1 4 0 15,2 0 0-15,2-4-1 0,-1 4 0 16,1 0 1-16,0 0 0 0,4 0 0 16,-2 0-1-16,-1 0 1 0,-1 0-2 15,3 0 1-15,-2 0-2 0,-2 0 0 16,-4 0-1-16,-4 0 0 0,-1 0 0 16,-4 0 0-16,-2 4 2 0,-4 1 1 15,0 2 1-15,-9 3 0 0,4 3 0 16,-4 3 2-16,2 4-2 0,-2 2 0 0,-3 3-1 15,3 2-1-15,-1 1-1 0,0 1 1 16,0 1-1-16,4-1-1 0,3 1 0 16,3-1 1-16,0 2-1 0,0 3 0 15,7 0 0-15,1 3-1 0,0 0 1 16,4 2-1-16,-4 0 0 0,3-4 1 16,-4-2-1-16,-5 1 0 0,-2-2 0 15,0-3 1-15,0 1-1 0,0-1 0 0,-7-4 1 16,7 0-1-16,-3-2 1 0,3-2 1 15,0-1-1-15,-5-6 1 0,5 0 1 16,-5-3 0-16,2 1 0 0,-3-2 2 16,-5-3-1-16,2 0 1 0,-5 1 0 15,-5 1 0-15,-2-1-1 0,-2 4-1 0,-5 1 0 16,-3 1-1-16,-2 2-1 0,-2 1 0 16,2-2-1-16,-1 0 1 0,1-3-1 15,1-4 0-15,6-3-2 0,5-5-5 16,0 3-5-16,1-3-9 0,5-3-9 15,3-1 36-15,0-1-141 0,5-2-104 16,3-4-265-16</inkml:trace>
  <inkml:trace contextRef="#ctx0" brushRef="#br0" timeOffset="-204741.084">4793 13308 332 0,'0'0'79'15,"0"0"1"-15,0 0-49 0,5-4-8 16,-5 4-7-16,6 0-3 0,-2 0-1 15,2 0-1-15,1 0 1 0,1 0-1 16,0 0 0-16,4 4-1 0,0-4-1 16,1 0-1-16,2 0-2 0,2 0-1 15,2 0-1-15,1 0-2 0,2 0 0 0,5 0 0 16,2 0-1-16,-2 4 0 0,3-4 1 16,6 6 0-16,4-6 0 0,2 3 1 15,-3-3 1-15,-1 6 0 0,4-6 0 16,2 0 0-16,-1 0-1 0,-1 0 0 15,3 0-1-15,2 0 0 0,2 0 0 16,8 0-1-16,-3 0-1 0,-1 0 1 16,3 0 0-16,2 0-1 0,5 0 1 15,-1 0-1-15,2 0 1 0,2-6-1 16,1 6 0-16,2-3 1 0,-6 3-1 0,-2 0 1 16,2-7-1-16,-3 7 0 0,1 0 0 15,-1 0 1-15,0 0-1 0,-1 4 0 16,-1 0 0-16,-3 0 0 0,-3 2 1 15,-1-6-1-15,-2 7 0 0,1-3 0 16,4-4 0-16,-1 0 0 0,1 0 1 16,-1 0-1-16,0 0 0 0,0 0 0 15,-1 0 0-15,0-4 0 0,1 4 1 0,-3 0 0 16,5-4 0-16,1 4 0 0,-3-3 0 16,-1 3 1-16,1 0-1 0,-1 0 0 15,2 0 1-15,-3 0-1 0,0-4-1 16,2 4 1-16,1 0-1 0,1-4 1 15,-3 4-1-15,-3 0 1 0,1-3 0 16,-2 3 0-16,3-4 1 0,-3 4 1 16,0-4-1-16,2 4 0 0,0 0 1 0,1 0-2 15,-3 0 0-15,-5 0 0 0,3 0-1 16,-3 0 1-16,3 0-1 0,-5 0 0 16,4 0 0-16,1-3 0 0,-1 3 1 15,3 0-1-15,-2 0 0 0,1 0 0 16,-1 0 0-16,-3 0 1 0,1 0-1 15,2 0 0-15,-1-4 1 0,0 4-1 16,2 0 1-16,1-5-1 0,3 5 1 16,-2 0-1-16,3 0 1 0,-6 0-1 0,1 0 1 15,-1 0-1-15,0 0 0 0,-2 0 1 16,-1 0-1-16,2 4 0 0,0-4 0 16,1 0 0-16,-5 3 0 0,6-3 0 15,-4 0 0-15,-1 0 1 0,-1 0-1 16,2 0 0-16,0 0 0 0,0-5 0 15,-2 5 0-15,6 4 1 0,-1-4-1 16,1 0 0-16,-2 4 0 0,-2-4 0 0,1 4 0 16,-3-4 0-16,2 0 0 0,-2 6 0 15,1-6 1-15,2 0-1 0,0 0 0 16,-1 0 0-16,2 0 0 0,1 0 0 16,-4 0 0-16,0 0 0 0,-1 0 0 15,-3 0 0-15,-1 0 0 0,3 3 0 16,-2-3 0-16,-1 0 0 0,2 0 0 15,2 0 0-15,-2 0 1 0,3 0-1 16,-1-3 0-16,-3 3 0 0,-1 0 0 0,-1 0 0 16,2-4 0-16,-3 4 1 0,-1 0 0 15,0-5 0-15,1 5 0 0,2-6 1 16,-2 6 0-16,3 0 0 0,-2-3-1 16,3 3 1-16,0 0-1 0,-2 0-1 15,1 0 1-15,0 0-1 0,-2-5 0 16,0 5 1-16,-2-7-1 0,5 3 0 0,-4-2 1 15,4 1-1-15,0 1 0 0,1 0 0 16,0 4 0-16,2 0 1 0,2 0-1 16,-4 0 0-16,-1 0 0 0,1 0 1 15,0-7-1-15,-1 2 0 0,-3-1 0 16,0-2 0-16,1 2 1 0,0 1-1 16,1 2 0-16,-1 3 0 0,1-6 0 0,0 6 0 15,-4 0 0-15,4-3 0 0,-4 3 0 16,-2-5 0-16,-3 5 0 0,2-8 0 15,-3 5 1-15,2-2 0 16,-2 0-1-16,-1 0 1 0,0 2 0 0,-2 3-1 16,-4-4 1-16,0 4 0 0,0 0 1 15,-3 0 0-15,-3 0 1 0,0 0 1 16,-4 0 0-16,1 0 0 0,-1 0 0 0,-2 0-1 16,-1 0 1-16,3 0-2 15,2 0 0-15,-4 0-1 0,3 0 0 0,1 0-2 16,-5 0-6-16,2 4-10 0,-8-4-102 15,-2 4-99-15,-8-4-255 0</inkml:trace>
  <inkml:trace contextRef="#ctx0" brushRef="#br0" timeOffset="-203007.534">7438 13583 372 0,'4'-10'91'15,"-4"2"0"-15,0 0-29 0,0 2-48 16,-6 2-6-16,1-1-3 0,2 0 0 0,3 0 2 16,-6 0 2-16,2 0 2 0,4-1 2 15,-6 1 1-15,6 2 1 0,-3-2-1 16,3 5-1-16,-7 5-3 0,7 2-1 15,-6 5-3-15,0 6 0 0,-2 5-1 16,-5 4 0-16,-2 5-1 0,-2 6 1 0,-3 0-1 16,-5 7 0-16,3 3-2 15,-2-1 0-15,3 3 1 0,0-4-1 0,2-2 0 16,5-4 0-16,-3-10 1 0,7-3 0 16,0-9-1-16,3-6 1 0,0-2-1 15,7-5 1-15,-3-1 0 0,6-4 0 16,4 0 0-16,0-10 0 0,0-2 0 15,5-9-1-15,2-6 0 0,-1-7-1 16,4-5-1-16,-2-2 0 0,6-1 1 16,3 5-1-16,-2 4 0 0,4 5 1 15,1 5-1-15,-1 5 1 0,0 5-1 0,-5 5 1 16,-1 2 0-16,0 6 0 0,-2 0 0 16,-3 0-1-16,-4 9 1 0,0 0-1 15,-3 0 2-15,-8 0 1 0,0 2 3 16,-8 6 3-16,-2 5 1 0,-3 6 3 15,-3 1 0-15,-2 10 0 0,-1 3-1 16,0 0-3-16,-1-1-2 0,-2-1-2 0,-3-2-2 16,4-1-1-16,-3-4-1 0,3-4 0 15,6-2 0-15,1-2-1 0,4-5-1 16,10-3 1-16,5-5 0 0,7-6-2 16,4-1-5-16,4-5-5 0,6 0-10 15,0 0-10-15,1 0 44 0,-2-4-150 16,3 4-108-16,-3-3-275 0</inkml:trace>
  <inkml:trace contextRef="#ctx0" brushRef="#br0" timeOffset="-200491.268">7467 14032 288 0,'0'0'58'0,"0"0"0"0,0 0-55 15,0 4-5-15,0-4 1 0,0 3 1 16,0-3 5-16,0 0 9 0,-5 4 6 16,5-4 6-16,-5 0 2 0,5 4 1 0,-2-4-1 15,2 3-4-15,-5-3-7 0,5 5-6 16,-5 0-3-16,5 1-2 0,-7 1 1 16,7 2 0-16,-7 1 0 0,5 1 2 15,-3 1 0-15,-1-1 1 0,0 2 1 16,0-1-1-16,0 0 0 0,-3-1-1 15,3-1-1-15,-1 0-1 0,-1-1-2 16,0 1-1-16,0 1-1 0,-1-1-1 16,2 1-1-16,1-1 0 0,-1 0 0 15,1-2 1-15,3-1 1 0,-1-3 0 16,-2 1 1-16,6-5 1 0,-3 8 0 0,3-8 1 16,0 3-1-16,-4-3 0 0,4 6-1 15,0-6-1-15,0 8 1 0,0-4-2 16,-3 1 1-16,3 4-1 0,-6-1-1 15,6 2 1-15,-7 1-1 0,1-1 0 16,0 1 0-16,0 0 1 0,0-1-1 16,0 0 1-16,-1 0 0 0,4-1-1 0,3 1 1 15,-4 0 0-15,4 0 0 0,0-1-1 16,0 2 1-16,5 0-1 0,1 1 1 16,-3-1 0-16,3 0-1 0,0 1 0 15,0-3 0-15,-1 1 0 0,-3-2 0 16,4 1-1-16,-4-2 0 0,4-1 1 15,-1-3-1-15,-1 1 1 0,0-1-1 16,4-3 1-16,-2 4 1 0,4-4-1 0,-3 5 0 16,2-5 1-16,-2 3-1 15,0-3 0-15,1 4-1 0,-2-4 1 0,0 0 0 16,-1 4-1-16,-2-4 0 0,-3 0 1 16,4 0 0-16,-4-4 0 0,0 4 0 15,0-6-1-15,0 0 1 0,0 1 0 16,-6-4 0-16,0 0-1 0,-2-1 0 0,1-1 0 15,-1-1 0-15,-3 0 1 0,-2-1-1 16,4 1 0-16,-2 0 0 0,3 1 0 16,0-2 0-16,-2-1 0 0,7 0-1 15,3-2 1-15,-5-4-1 0,5-2-2 16,5 1-3-16,-1-2-5 0,6-2-6 16,-2-3-5-16,8 2-10 0,0 1-88 15,1 0-91-15,0 2-216 0</inkml:trace>
  <inkml:trace contextRef="#ctx0" brushRef="#br0" timeOffset="-198208.119">7925 13886 215 0,'-7'0'48'0,"1"5"3"0,1-5-33 16,1 0-1-16,1 0 2 0,3 0 3 15,0-4 3-15,-5 4 2 0,5-7-2 16,0 1-3-16,0-3-1 0,6 1-2 15,-1-2-2-15,0-1-1 0,-2 0-1 16,3 1 0-16,-1 2 1 0,-5-1-1 16,9 1 1-16,-5 1-2 0,0 2 0 15,0 0-2-15,1 1-2 0,-1 1-2 16,1 3 0-16,0-5-1 0,1 5 0 0,-2 0 0 16,-1 0 0-16,1 5 1 0,0 0 0 15,2 1 0-15,-6 1 1 0,3 6-1 16,-3 0-1-16,0 4 0 0,0-1 0 15,0 0-2-15,0 1-1 0,0-2-1 16,0-4 0-16,7-4-1 0,1-2 0 16,-1-5-1-16,4 0 1 0,2-10-1 15,4-3 0-15,2-4 0 0,2-3 0 0,4-4 0 16,0-5-1-16,1 1-1 0,-1-1 1 16,2 3-1-16,-2-3 0 0,0 2 0 15,-2 1 0-15,-5 4 0 0,4 1 1 16,-7 5 0-16,-3 4 0 0,-3 5 1 15,-3 7 0-15,-6 0 2 0,0 11 0 16,-8 4 1-16,0 5 1 0,-2 6-1 16,0 6 2-16,-3 1-2 0,0 2 0 0,4 3 0 15,3-4 1-15,2 1 0 0,4-6 0 16,6-4 0-16,4-5-1 0,4-9 0 16,4-8 0-16,6-7-2 0,2-12-2 15,5-3-3-15,4-9-2 0,4-5-1 16,-2-3-2-16,1 3-1 0,-2-1 0 15,-1 3 1-15,-8 3 2 0,-3 2 2 0,-8 7 2 16,-3 2 1-16,-6 1 1 16,-7 6 2-16,0 6 0 0,-7 4 1 0,-3 8 1 15,-2 2 1-15,-5 2 1 0,3 2 0 16,-5 5 0-16,3-1 0 0,-2 2 1 16,6-1-2-16,1 2 0 0,5 0-1 15,2-3 0-15,10-1-2 0,0-2 0 16,5-2 0-16,2-6-1 0,4 0-1 0,2-3-2 15,2-4-5-15,-1 0-9 0,3 0-10 16,2-5 25-16,0-6-127 0,0 6-104 16,-3-4-256-16</inkml:trace>
  <inkml:trace contextRef="#ctx0" brushRef="#br0" timeOffset="-197510.228">8894 13825 498 0,'0'0'109'0,"-5"0"-1"16,5-9-82-16,8 6-13 0,1-5-7 0,6-4-3 15,-2-5-1-15,8-3-1 0,5-2 1 16,-4-3-2-16,2-2 1 0,2-3 0 15,-1 2 1-15,-3 4 1 0,-3-3 3 16,-2 4 1-16,-1-1 3 0,-5 4 3 16,-3 5 1-16,-6 4 0 0,-2 0-1 15,0 7-1-15,0 4-1 0,-2 0-2 16,-3 4-2-16,-2 5-1 0,-4 4 0 0,1 5-1 16,-4 2 0-16,2 2 0 0,0 7-1 15,-1-2-1-15,5-2 0 0,1 0-2 16,2 0 0-16,5-2 0 15,0-4-1-15,11 0 1 0,-3-7-1 0,7 1 0 16,3-5 0-16,7-8 1 0,2 0-1 16,2-4 0-16,4-5 0 0,-1-2-1 15,1-3 1-15,-1 0 0 0,-5 2 0 16,-6 1 0-16,-6 3 0 0,-5 2 0 0,-4 3 1 16,-6 3 0-16,0 3 1 0,-12 4 0 15,5 4 1-15,-5 2-1 0,1 1 0 16,0 2 0-16,0 1-1 0,3-3 0 15,3-2 0-15,5-2-1 0,0 2 0 16,15-4 0-16,0-4 1 0,5-4-1 16,1 0 0-16,6-4 0 0,5-4 0 15,-2-7 0-15,0-3 0 0,0-1-1 16,-2 1 1-16,-5-2-1 0,-3-3 1 16,-7 0 0-16,-2 3 0 0,-9 0 0 0,-4 1 1 15,-7 1 1-15,-4 1 2 0,-3 5 1 16,-1 2 1-16,-3 3 1 0,2 3 0 15,3 4 1-15,5-3-1 0,2 3-2 16,3 0 0-16,5 0-2 0,6-4-1 16,7-1 0-16,4-3-1 0,7 3-1 15,5-5 1-15,6-2-1 0,4-1-3 0,1 0-4 16,0 1-6-16,-5 2-7 0,-2 1-11 16,-6 4-12-16,-3 5-102 0,-10 0-105 15,-6 4-253-15</inkml:trace>
  <inkml:trace contextRef="#ctx0" brushRef="#br0" timeOffset="-196987.433">9767 13825 519 0,'0'0'110'0,"0"-4"1"0,0 1-90 0,8-2-11 16,2 0-5-16,0-3-2 0,7-2-1 15,-1-4 0-15,4-5 1 0,5 0 0 16,0-1 1-16,-3-5 1 0,2-2 0 16,-3 1 1-16,-2-2 0 0,-3-1 2 15,-4-2 0-15,0 1 1 0,-5 2 1 16,-5 3 2-16,-2 6 0 0,0 5-1 0,0 5 0 15,-6 4-3-15,-2 5-1 0,0 3-2 16,-4 4-2-16,-1 1 0 0,0 5-2 16,-2 6 0-16,-3 3 1 0,0 2-1 15,0 3 0-15,-2 0 0 0,1 3-1 16,1-2 1-16,3 1 0 0,2-2-1 16,1 1 1-16,4-4-1 0,3-1 1 15,1-1-1-15,4-3 0 0,4-2 0 16,2-4 0-16,7-5 0 0,0-1 0 0,2-7 0 15,4-4-1-15,2-5 1 0,3 0 0 16,-5-2 0-16,2 0 0 0,-5 3 0 16,-3 2 1-16,-1 6-1 0,0 0 0 15,-7 0 1-15,-1 11 0 0,1 2-1 16,1 1 1-16,0 2 0 0,-3 1 0 16,2 0 0-16,3-2-1 0,1-3 1 15,1-3 0-15,4-4-1 0,5-5-2 16,0 0-5-16,5 0-8 0,0-4-12 15,2-2 6-15,1-4-113 0,-1-5-106 0,-7 1-255 16</inkml:trace>
  <inkml:trace contextRef="#ctx0" brushRef="#br0" timeOffset="-195959.231">10343 13918 187 0,'0'0'45'0,"6"0"8"0,-6 4-20 0,5-4 2 16,-5 0 6-16,3 0 5 0,-3 0 4 16,0 0-1-16,6 0-5 0,-6-4-8 15,6 4-8-15,-6-5-5 0,6 5-5 16,-1-6-4-16,2 2-3 0,1-1-2 15,0-1-3-15,4-3-1 0,1 0-1 16,0-4-1-16,1 0 0 0,-1 1 0 16,0-2 1-16,0 2 1 0,-1 0 1 15,-3 1 2-15,-2 0 2 0,-1 1 1 0,-1 1 2 16,-5 2 0-16,0 1-2 0,0 6 0 16,-7 0-3-16,-3 6-3 0,1 1-2 15,-3 4-1-15,-1 4-1 0,0 4-1 16,0 2 1-16,0 3 1 0,5-2-1 15,1 2 0-15,2 1 1 0,5-3-1 16,5-5 0-16,2-3 1 0,4-6-2 16,5-1 1-16,4-7 0 0,4-4 0 0,5-4-1 15,2-4 1-15,2 0-1 0,2-2 0 16,3-1 0-16,-3-4 0 0,-1-1 0 16,-2 1 0-16,0-1-2 0,-4-2 1 15,-3-3-1-15,-4-2 0 0,-3 3 1 16,-4 2-1-16,-5-3 1 0,0 4 0 15,-9 2 1-15,0 3 0 0,-4 4 1 16,-3 6 0-16,-5 0 0 0,2 6 0 16,-7 0 0-16,4 0 1 0,-3 6 0 0,-1 4 1 15,0 3 0-15,0 5 1 0,1 6 1 16,0 3-1-16,1 5 1 0,3 2-2 16,4 2 1-16,1 0-1 0,7-4-1 15,0-2 0-15,7-2 0 0,2-7 0 0,9-6 0 16,3-4-1-16,5-6 1 0,5-5-2 15,-2-3-2-15,4-6-6 16,-2-4-8-16,1-1-11 0,-2-3-104 0,1-4-105 16,1-2-260-16</inkml:trace>
  <inkml:trace contextRef="#ctx0" brushRef="#br0" timeOffset="-194657.46">10408 13895 316 0,'0'0'82'0,"0"0"0"16,0 0-37-16,0-4-19 0,0 4-8 16,0-4-6-16,0 4-4 0,2-5-2 0,-2 2 0 15,9-2 0-15,-5-1 0 0,0 1-1 16,-1-3 1-16,3 0-1 0,0 1-1 16,1-3 0-16,1 3-2 0,-2-1 0 15,0 2-1-15,1-2 1 0,-1 3-1 16,0-3-1-16,-4 2 1 0,-2 0 0 15,5 1 1-15,-5-3 1 0,0 0 1 0,0 1 2 16,0-2 1-16,0 2 1 0,-5-2 0 16,2 4 1-16,-3-2-2 0,6 3-1 15,-6 4-1-15,0 0-2 0,3 0 0 16,-2 0-2-16,5 0 1 0,-5 5-1 16,-2 1 1-16,5-1 1 0,-3 1 1 0,5 2 0 15,-6 0 2-15,3 2 1 16,-2-2 0-16,5-2 1 0,-6 4 0 0,6-1-1 15,-8 0-1-15,3 1-2 0,5-1 0 16,-2 5-2-16,2-1-1 0,0-1 0 16,2 1 0-16,5-1-3 0,0-2-4 15,0-2-9-15,5-1-53 0,-1-1-46 16,4-3-84-16,-1-3-196 0</inkml:trace>
  <inkml:trace contextRef="#ctx0" brushRef="#br0" timeOffset="-193125.234">7998 14229 445 0,'-3'0'96'0,"3"-5"1"16,0 5-79-16,0 0-7 0,3-4-3 15,-1 4-3-15,6 0-2 0,-3 0 1 16,6 0 1-16,-2 0 2 0,3-2 2 15,4 2 2-15,0 0 2 0,1 0 0 0,3 0 0 16,-2 0-2-16,6 0-1 0,0 0-2 16,-1 0-3-16,6 0-1 0,1 0 0 15,5-5-2-15,1 1 0 0,1 4 0 16,1-7 0-16,-1 2 0 0,3 0 0 16,-1 0 0-16,-2 5 0 0,-1-3-1 15,-1 3 1-15,2 0-1 0,-3 6 1 16,-1-1-1-16,0 0 1 0,-1-2-1 15,-1 1 1-15,1-4 0 0,1 4 0 0,-2-4 0 16,4 0 0-16,-1-5-1 0,2 5 1 16,4-4 1-16,-1 0 0 0,1 4 1 15,3-4 0-15,0 4 1 0,-3 0-1 16,0 0-1-16,-6 0 0 0,1 0-1 16,-5 0 0-16,-1 0-1 0,-2 0-1 15,-2 0 1-15,-1-4-1 0,3 4 1 0,0-4-1 16,-1 4 1-16,1 0-1 0,0-6 1 15,0 6 1-15,4-4 0 0,-3 4 1 16,3 0-1-16,2-5 0 0,0 5 1 16,-6-3-2-16,5 3 1 0,-6-4-1 15,0 4-1-15,-3-3 1 0,2 3-1 16,-5-6 0-16,2 3 0 0,3 3 1 16,1-5-1-16,-1 5 0 0,-2 0 0 15,3 0 0-15,0 0 0 0,0 0 0 16,-1 0 0-16,-4 0 1 0,5 0-1 0,-1 0 0 15,-2 0 0-15,1 0 0 0,-3 0 0 16,0 0 0-16,3 4 0 0,-3-4 0 16,0 0 0-16,4 0 0 0,0 0 0 15,-2 0 0-15,7-4 0 0,-3 4 0 16,1 0 0-16,-1 0 0 0,3 4 0 16,-3-4 0-16,-3 3 0 0,0 1 0 0,1-4 0 15,-3 5 0-15,-2 0 0 0,-1-2 0 16,0 2 0-16,-4-1 0 0,4 3 0 15,-5-3 0-15,5 0 0 0,-4-4 0 16,2 5 1-16,-2-5-1 0,-1 3 0 16,5-3 0-16,-2 0 0 0,0 0 0 15,0 0 0-15,-1 0 0 0,3 0 0 16,-1-3 0-16,-3 3 0 0,-2 0 0 16,-2 0 1-16,-2-5-2 0,-2 5-2 15,-7 0-5-15,5 0-12 0,-5-4-104 0,0 4-5 16,-5 0-88-16,-1-5-181 0</inkml:trace>
  <inkml:trace contextRef="#ctx0" brushRef="#br0" timeOffset="-191944.09">8020 14805 300 0,'0'0'76'0,"0"0"3"0,4-5-26 0,-4 5-24 15,4 0-9-15,-1 0-2 16,-3-5-1-16,4 5 1 0,-4 0 0 0,0 0 0 16,0-4-1-16,0 4 0 0,0 0-2 15,0 0-1-15,0 0-3 0,-3 0-1 16,-1 5-1-16,-2 3-2 0,-3 3 1 16,4 3-1-16,-3 5 1 0,3 2-1 15,-4 2-1-15,7-1 0 0,2-2-2 16,0-2-2-16,0-4 0 0,0-1-1 15,7-6 0-15,0-4-1 0,3-3 1 0,0-5 0 16,7-5-1-16,5-6 0 0,-1 0 1 16,4-5-1-16,2-2 0 0,0 0-1 15,0-1-2-15,-1-2 0 0,0-1-1 16,-2 2 1-16,0-2-1 0,-2 5 1 16,-3 0 1-16,-5 3 2 0,-2 7 0 0,-3 4 0 15,-4 3 1-15,-5 5 0 0,0 0-1 16,-6 4 2-16,-2 4-1 0,-1 3 0 15,-1 4 1-15,-5 4 0 0,1 0 0 16,-1 3 1-16,3 0 0 0,2 0 0 16,-1-2 1-16,3-1 0 0,4-4 0 15,4 0-1-15,0-3 0 0,0-4-1 16,6-4 0-16,4-4 0 0,4 0-1 16,2-11-1-16,5-1 1 0,2-4 0 15,4 0-1-15,0-6-1 0,1-1-1 0,1-4-1 16,-1 0 0-16,1 1-1 0,0 0 1 15,-1-2-1-15,-2 3 2 0,-3 9 1 16,-4 0 2-16,-4 5-1 0,-6 6 1 16,-3 5 0-16,-6-5 0 0,0 5 1 15,-6 5-1-15,-4 2 1 0,-6 4 0 16,0 4 1-16,-2 3 1 0,-2 7 2 0,0 2 1 16,0-3 1-16,4 0 1 0,2 0 0 15,5-1 0-15,2-2-2 0,0-1-1 16,7-5-1-16,0 2-3 0,8-4 0 15,2-3-2-15,5-7-1 0,6-3-6 16,5-11-8-16,4 2-11 0,2-6-101 16,2-2-103-16,-2-5-255 0</inkml:trace>
  <inkml:trace contextRef="#ctx0" brushRef="#br0" timeOffset="-191258.838">8854 14713 607 0,'0'-4'122'0,"5"4"-1"15,1-5-117-15,3 5-12 0,4-6-4 0,1-1-2 16,5-2 0-16,-2-4 1 0,3-2 1 16,1-5 3-16,-2-1 4 0,1-4 4 15,-3-2 3-15,2-2 2 0,-4-1 1 16,-3 1 1-16,0 2 1 0,-5 2 1 15,-3 6 1-15,-4 4 0 0,0 5-1 16,0 5 0-16,-10 5 0 0,3 0 0 16,-1 5 0-16,-3 4 0 0,2 6 0 0,-2 2 0 15,-2 6 0-15,5 4-1 16,-2 3 0-16,1 3 0 0,-4 1-2 0,6-1 0 16,-2 1-2-16,-1-2-1 0,2-2 0 15,3-3-2-15,3-4 1 0,2-2-1 16,0-7 0-16,7-5 1 0,3-2-1 15,7-7 0-15,3-5 0 0,6-2-1 16,3-8 0-16,1 2-1 0,3-3-1 0,1-3 0 16,-7 3 0-16,1 2 0 15,-7 4 1-15,-4 2 1 0,-4 1 0 0,-7 7 2 16,-6 0 0-16,0 7 1 0,-3 2 0 16,-2 3 0-16,-3 6 0 0,-2 0 0 15,3 0 0-15,1-2-1 0,4-1-1 16,2-2 1-16,0-3-1 0,3-4 0 15,8-2 0-15,3-4 0 0,4 4 0 16,4-4 0-16,4-6 1 0,1-1-1 0,4-4 0 16,-2-5-1-16,-3-1 0 0,-1-5-1 15,-3-3 0-15,-2 0 0 0,-3-3 0 16,-7 0 1-16,-2-1 0 0,-4 1 1 16,-4-1 0-16,-6 0 2 0,0 1 2 15,-3 4 0-15,3 2 2 0,-2 5 1 16,0 4 1-16,2 4-1 0,1 2 0 0,5 4-2 15,0 3-1-15,0-3-1 16,6 3-1-16,3-7-2 0,4 1 1 0,7-4-1 16,6-2 0-16,1 0 0 0,6 0-3 15,0 2-4-15,2-2-6 0,0 1-10 16,-2 3 0-16,-5 3-116 0,-6 0-109 16,-4 2-269-16</inkml:trace>
  <inkml:trace contextRef="#ctx0" brushRef="#br0" timeOffset="-190125.342">9556 14974 416 0,'-4'0'103'0,"4"0"1"16,-5 0-34-16,5 0-49 0,0-4-8 16,0 4-2-16,0-6-2 0,5 0-2 15,1-2-1-15,5-5-1 0,3-2-1 16,5-2 0-16,1-2 0 0,1-2-1 15,7 0-1-15,2-4 0 0,3 0 0 16,0-4-1-16,3 0 0 0,0-3-1 0,-4-3 1 16,-4 0 1-16,-7-1 3 0,-2 4 4 15,-7 4 2-15,-5 4 2 0,-7 3 1 16,0 3 1-16,0 8-1 0,-12 7-4 16,3 3-2-16,-8 7-4 0,-3 6-1 15,-2 3-2-15,-5 6 0 0,-3 3 0 16,-1 5 0-16,-2 0 0 0,4 3 0 15,1 1 1-15,2 1 0 0,4-3 0 16,3 3 1-16,2-2 0 0,8-3-1 0,3-2 0 16,6-5 0-16,0-2 0 15,8-4-1-15,5-6 0 0,0-4 0 0,4-3-1 16,2-4 1-16,3-9 0 0,-1 0-1 16,-1-2 0-16,3 0 1 0,-4-2-1 15,-1 1 0-15,-4 2 0 0,-3 5 0 0,-4 1 1 16,-2 4-2-16,-5 0 1 15,2 0 0-15,-2 8 0 0,0 0 0 16,0 0 0-16,0 2 0 0,0 2 0 0,0-3 1 16,8-1-1-16,-2-2 0 0,6-2 0 15,2-4 1-15,4-4-1 0,2-2-1 16,2-2-4-16,0-3-4 0,2-2-7 16,-3 0-9-16,2 0 19 0,-7-1-127 15,2 0-104-15,-5 4-262 0</inkml:trace>
  <inkml:trace contextRef="#ctx0" brushRef="#br0" timeOffset="-189260.882">10383 14737 469 0,'-6'-5'100'16,"3"-2"1"-16,-3 3-85 0,1 4-5 16,3-3-5-16,-3 3-2 0,5 0 0 15,-3-4 1-15,3 4 1 0,0 0 1 16,-4 0 1-16,4-3 2 0,0 3-1 15,0 0 0-15,0 0-1 0,0 0-2 16,0-4-2-16,-5 4-1 0,5 0 0 16,0 0-1-16,-2 0 0 0,2-3 1 15,-5 3 0-15,-1 0 1 0,2 4 0 0,-2 0 1 16,-1 2 1-16,-3 3 0 0,0 3 1 16,-2 3 1-16,-1 1 0 0,-2 8-1 15,-1 1 0-15,1 4 0 0,-2-1-2 16,2 0 0-16,2 1-2 0,3 0 0 15,0-5-2-15,4-5 1 0,3-5-2 16,-1 0 1-16,4-4 0 0,0-3-1 0,0-2 0 16,0-5 0-16,0 4 0 15,0-4-1-15,0 0 0 0,0 0 0 0,0 0-1 16,0 4-2-16,0-4-4 0,0 0-4 16,0 3-6-16,0-3-4 0,0 0-6 15,4 0-9-15,-1 0-29 0,-3-5-54 16,6-2-75-16,-2-6-179 0</inkml:trace>
  <inkml:trace contextRef="#ctx0" brushRef="#br0" timeOffset="-188559.094">10149 14852 398 0,'-11'-7'104'16,"3"-1"2"-16,-3 0-51 0,3 4-15 15,2-1-10-15,4 5-8 0,2-4-7 16,-5 4-5-16,5 4-3 0,0-4-2 0,6 8-3 15,-1 0-1-15,-2-3 0 0,4 2 1 16,-1-3-1-16,1 2 1 0,-1-6 0 16,1 3 2-16,0-3 1 0,-1 0 0 15,0 0 1-15,1 0-1 0,0-4 1 16,4-1-2-16,-2 5-1 0,4-4-1 16,0-1-1-16,2 0 0 0,2 5-1 15,2-5 0-15,0 5 1 0,1-4-1 16,2 4 0-16,-1-3 1 0,4 3-1 15,-3-7 0-15,2 3 0 0,-3 0 0 0,3-1 1 16,-2-1-1-16,-1-1 0 0,-2-3 0 16,1 0 1-16,-6 0-1 0,3-2 0 15,-8 0 0-15,1-2 0 0,-3 3 0 16,-7-1 1-16,0 1-1 0,0 0 1 16,-4 2 0-16,-3 0 1 0,1 2 2 15,-2 3-1-15,-3 4 1 0,2-4 0 16,-3 4 0-16,-1 0 0 0,3 4-1 0,-2-1-1 15,0 3 0-15,4 2 0 0,-3 3 1 16,3 2-1-16,0 3 2 0,1 5-1 16,1-3 0-16,-1 4 0 0,0 3-1 15,2 1 0-15,0 1 0 0,3-2-1 16,-3-3-1-16,5 3 0 0,-2-3 1 16,2-6-1-16,0-4 0 0,-4-2 0 0,4-3 0 15,0-5 1-15,0-2 0 0,0 0-1 16,0 0 1-16,0-2 0 15,0-4 0-15,5 0 0 0,-3-4-1 0,5 0 0 16,3-1 1-16,-1-1-1 0,2 1 0 16,-2 1 0-16,4 0 0 0,0 3 0 15,-1 0 0-15,-3 2-1 0,3 5 1 16,0-4 0-16,-4 4 0 0,2 6 0 16,-6 2 0-16,6 3 0 0,-7 1 0 0,2 0 0 15,0 3 1-15,-2-2-1 0,2-1 0 16,3 1 0-16,-1-5 1 0,4-3-1 15,3 1 0-15,0-6 1 0,5 0-1 16,1 0-3-16,1-6-5 0,3 0-8 16,-1-1-11-16,-1-2-14 0,-1 0-91 15,-6-2-99-15,0 3-232 0</inkml:trace>
  <inkml:trace contextRef="#ctx0" brushRef="#br0" timeOffset="-187109.615">7828 13646 289 0,'5'0'72'0,"-1"-7"1"0,-4 3-13 16,6-1-49-16,-2 5-7 0,-4-4-2 16,5 4-1-16,-5-3 0 0,2 3 2 15,-2 0 3-15,0-4 4 0,5 4 1 16,-5 0 2-16,0 0 3 0,2 0 3 16,-2 0 2-16,0 5-2 0,6 0-2 0,-6 2 1 15,0 0-2-15,0 3 0 0,0 0-3 16,3 1-3-16,-3 0-1 0,0 1-1 15,0 2-1-15,0-2 0 0,0 0-1 16,0 1 1-16,0-1 1 0,0 0 1 16,0 3 2-16,-7 6-1 0,3 5 1 15,-3 8-1-15,-2 6-2 0,-2 7-1 16,0 3-2-16,0 2-2 0,-4-1-1 16,2-1-1-16,-1 1 0 0,1-1 0 0,1 2-1 15,-2 1 1-15,5-3 0 0,-2-1 0 16,4-1 1-16,-1-3 1 0,1-3 0 15,-1-2 1-15,0-1-1 0,0-2 0 16,1 0 0-16,-1-2 0 0,0 1-2 16,0-3 0-16,3-1 0 0,-1-3-1 15,-1-1 1-15,2-1-1 0,-1-2 0 16,0-3 1-16,3-3 0 0,-1 0 0 16,-3-2 1-16,5-2-1 0,2-1 1 0,-5-1-1 15,5-2 0-15,0-1 0 0,4-3-1 16,-1-2 1-16,4-2-1 0,-1-3 1 15,1 6-1-15,0-6 1 0,-1 0 0 16,1 4-1-16,0 0 0 0,-2 0 1 0,0-1-1 16,-2 1 0-16,4-4 0 15,1 5 0-15,1-5 1 0,0 0-1 0,6 0 0 16,3-5 1-16,4 1-1 0,7 0 1 16,1-2-1-16,1 2 0 0,6-2 1 15,-2 1-3-15,2-2-3 0,-2 1-4 16,-1 0-6-16,-1 1-10 0,-3 0 7 15,-2 2-111-15,-3 3-98 0,-3 0-246 16</inkml:trace>
  <inkml:trace contextRef="#ctx0" brushRef="#br0" timeOffset="-186308.446">7897 13714 402 0,'-5'-11'83'0,"0"4"-1"16,1 1-73-16,-3 6-6 0,1-4-4 16,-3 4 0-16,1 0 1 0,1 0 4 15,-2-3 4-15,-1 3 3 0,3 0 2 16,-1 0 0-16,0 0 1 0,-2 0-2 15,2 3-2-15,-1-3-2 0,0 5-2 0,2-5 1 16,1 0 0-16,0 4 1 0,3-4 1 16,3 0 2-16,-5 0 0 0,5 0-1 15,0 0 0-15,0 0-1 0,0 0-1 16,6 0-1-16,-6 0-1 0,8-4 0 16,-1 4-1-16,1-7 0 0,2 2-1 15,-2-1 0-15,1-3-1 0,1 0 1 0,-3 0 0 16,-2-2 0-16,1 0 2 0,-3 0 1 15,-3-1-1-15,7 2 1 0,-7-1-1 16,5 1-1-16,-5 1 0 0,3 2-1 16,-3 1 0-16,4 1-1 0,-4 1 1 15,0 4 0-15,3-6-1 0,-3 6 0 16,4-5-1-16,0 2 1 0,-1-2-1 16,6 0 0-16,-3-1 1 0,3-1-1 15,-1 2 1-15,4-1 0 0,-1 0-1 0,3 1 0 16,2 1 0-16,5 4-1 0,1-7-1 15,4 4 0-15,2 3-1 0,3 0-6 16,-1 0-9-16,2 0-13 0,-3 0-101 16,2 0-105-16,-4-5-259 0</inkml:trace>
  <inkml:trace contextRef="#ctx0" brushRef="#br0" timeOffset="-185129.003">11271 13530 460 0,'-8'-8'101'0,"5"-2"0"0,-3 3-76 16,-1 2-12-16,2 2-7 15,-1 3-3-15,4 0-2 0,2-4 0 16,0 4-1-16,-4 0 1 0,4 0 1 0,0 4 0 16,6-4 3-16,-1 4 1 0,-1-4 2 15,5 7 1-15,-2-7 2 0,1 4-1 16,5 0-2-16,0-4 0 0,1 6-2 16,4-2-2-16,-1-1-1 0,3 1-1 15,-2 1 0-15,0 2-1 0,-3-2 1 0,-2 3 0 16,-1-1 1-16,-4 1 0 0,0 1 2 15,-4 1 0-15,-1 1 1 0,-3 1 1 16,0 3 0-16,0 1 1 0,-5 6 0 16,-3 1-1-16,-1 5 0 0,-4 9-1 15,0 5-1-15,-1 5-1 0,3 4-1 16,-4-2-1-16,6 3 0 0,0-1 0 16,1-6-1-16,-1-4 1 0,3-1-1 15,1-7 0-15,0 0 1 0,-1 3-1 16,1-2 1-16,0 3-1 0,-1 0 1 0,2 2 0 15,0 1 0-15,-1-1 0 0,-2-2-1 16,1-4 0-16,-1 0 0 0,1-4 0 16,0 0-1-16,-3-1 0 0,1 0 1 15,-2-2-1-15,1 0 0 0,0 0 1 16,0-3-1-16,1 0 1 0,1-3 0 16,1-2 1-16,1 3 0 0,2-2 0 15,-1-2-1-15,4 3 1 0,0-1 0 0,0 1-1 16,0-2 0-16,0 1 0 0,0-2-1 15,0-2 1-15,0 1-1 0,0-4 0 16,0-1 1-16,-6-1 2 0,-3-2 0 16,-2 1 2-16,0-1 0 0,-5 2 0 15,1-1 1-15,-7 0-1 0,0-1 0 16,2-1-2-16,0-1 0 0,-1-6-2 16,2 4 1-16,-1-4-1 0,0-5-3 15,5-2-5-15,1-1-9 0,1-3-11 0,4 0-13 16,6-2-100-16,3-2-108 0,0 2-255 15</inkml:trace>
  <inkml:trace contextRef="#ctx0" brushRef="#br0" timeOffset="-179027.5">1031 15460 345 0,'0'0'73'0,"3"-5"0"16,1 5-60-16,-4 0-8 0,4 0-2 15,-2 0 5-15,-2 0 4 0,6 0 6 16,-3-3 4-16,-3 3 3 0,7 0 1 16,-3-5-1-16,-4 0-4 0,6 0-5 15,-3-2-4-15,1 0-5 0,-4-1-2 0,0 0 0 16,0-1 0-16,0-2 1 16,-8 2 1-16,1 0 1 0,-3 2 1 0,-4 2 0 15,-1 5-1-15,-3 0-1 0,0 6-2 16,-1 6-2-16,-4 2-1 0,3 6-1 15,1 3-1-15,-1 2 0 0,1 2 0 16,4 3 1-16,0 0-1 0,4-1 0 16,4 0 0-16,1 1 0 0,6 1 1 0,0 0-1 15,7-3 0-15,1 1 1 0,1-3 0 16,0 3-1-16,3-2 1 0,-2-6 0 16,1 0-1-16,-2-1 1 0,-1 0-1 15,-1-4 1-15,-4-4-1 0,-3-3 1 16,0 0 0-16,-9-3 0 0,-3-6-1 15,-3 5 1-15,-6-5 1 0,-4 0-1 16,-4 0 0-16,-2 3 0 0,0 1 0 16,1-1 0-16,1 2 0 0,1 0-2 15,3 0-4-15,6-5-4 0,5 5-5 16,3-5-12-16,5-9-89 0,6-3-90 0,6-4-224 16</inkml:trace>
  <inkml:trace contextRef="#ctx0" brushRef="#br0" timeOffset="-178691.596">1383 15338 432 0,'0'-7'94'0,"0"7"0"15,0 0-72-15,-5 3-6 0,2 7 1 16,-2 2 2-16,-2 4 3 0,0 5 5 16,-2 6 1-16,-1 4 0 0,-3 1-4 15,0 5-4-15,-4 2-4 0,1 2-5 0,-5 2-3 16,1-2-3-16,-1-2-1 0,3 0-1 15,1-5-1-15,2-4 0 0,6-5-1 16,4-7-4-16,5-6-3 0,0-2-4 16,0-6-6-16,4-4-6 0,5-7-9 15,1-2-6-15,1-4-88 0,4-2-89 16,-1-2-217-16</inkml:trace>
  <inkml:trace contextRef="#ctx0" brushRef="#br0" timeOffset="-178361.968">1106 15333 499 0,'-15'-15'111'0,"0"2"1"0,5 7-84 15,1 6-7-15,4-5-6 0,0 5-3 16,5-5-1-16,0 5 0 0,8 0 0 15,3-5 0-15,2 5 1 0,7-3-2 16,5 3 0-16,7 0-2 0,2 0 0 16,7 0-2-16,-2 0-2 0,5 0-2 15,3 0 0-15,1 0-1 0,-5-7 0 16,1 1 0-16,-4-1-1 0,-1 0-1 0,-6 0-4 16,-7 1-7-16,-6 6-11 15,-4-5-16-15,-7 5-91 0,-9 3-100 0,0 5-237 16</inkml:trace>
  <inkml:trace contextRef="#ctx0" brushRef="#br0" timeOffset="-177675.07">1466 15711 443 0,'0'0'105'15,"0"0"3"-15,0 0-69 0,0 0-11 0,0 0-6 16,0 0-4-16,0 0-4 0,0 0-2 16,0 8-1-16,0 0 0 0,0 2 0 15,0 4 0-15,0-1 0 0,0 0 0 16,0 4-2-16,0-3-1 0,0-3-3 15,0 0-2-15,6-1-2 0,-1-3 1 16,4 0-1-16,2-7 0 0,2 0 0 16,3-5 1-16,1-4-1 0,3-5-1 15,2-4 0-15,1-4-2 0,1-1-3 0,2-4-1 16,4-3-1-16,0-1-1 16,0-1 1-16,1 2 1 0,-4 1 2 0,-6 2 1 15,-2 3 3-15,-4 5 0 0,-6 4 1 16,-3 4 0-16,-6 6 0 0,3 5 1 15,-3 11 1-15,-6 6 1 0,-1 3 1 16,-1 3-1-16,-3 5 1 0,-2 1 0 0,-1 0 0 16,1 3-2-16,-1-4 0 15,4-1-1-15,2-4 0 0,4-4-1 16,4-2 0-16,3-2 0 0,4-7-1 0,5-3 1 16,2-5 0-16,4 0-1 0,3-3 1 15,6-11 0-15,3-4 0 0,3-6-1 16,4 0-2-16,1-7 0 0,2-1-1 15,-3-2 0-15,-1 4 0 0,-4-1 0 16,-6 4 1-16,-5 1 1 0,-7 6 1 16,-3 3-1-16,-6 6 1 0,-5 7-1 0,-5 4 0 15,-5 9 1-15,-3 5 0 0,-2 4 1 16,-3 5 1-16,-3 3 1 0,0 2 1 16,1 2 1-16,-2-1 1 0,1 3 1 15,5-3-1-15,3-2 0 0,5-4-1 16,3-3-1-16,5-4-1 0,9-4-1 0,3-5-1 15,5-4-3-15,4-3-2 16,-1 0-3-16,7-5-6 0,4-2-9 16,2-3-10-16,0-5-101 0,3 1-100 0,2-2-249 15</inkml:trace>
  <inkml:trace contextRef="#ctx0" brushRef="#br0" timeOffset="-177242.27">2799 15427 559 0,'5'-25'131'0,"-5"1"0"0,0 2-82 15,0 6-21-15,-7 5-11 0,2-2-7 16,-1 5-3-16,-1-1 1 0,-2 1 1 16,-7 1-1-16,-1 7 0 0,-3 0-1 15,-4 5-2-15,-3 10-1 0,-5 8-1 16,-6 7-1-16,2 10-1 0,-3 5 0 0,1 4 0 15,2 1-1-15,2-2 1 0,8-1-1 16,4-7 0-16,7-7-1 0,10-6-2 16,5-7 0-16,11-4-2 0,3-11-2 15,11-5 0-15,7-11 0 0,3 2 1 16,10-1 2-16,-3 2 0 0,5 5 1 16,-2 8 1-16,-1 8 1 0,-9 10 1 15,-5 9-1-15,-8 9 1 0,-8 7 0 0,-8 2-1 16,-6 4 1-16,-6 1 0 0,-8 0 1 15,-4-1-1-15,1-3 0 0,-3-4 1 16,1-2 0-16,-1-2 3 0,0-2 2 16,2-5 1-16,-1-4 3 0,5-6 1 15,-1-6 3-15,2-2 0 0,-5-7 1 16,5-5 0-16,-1-6 0 0,0-5-3 16,-1-6-1-16,-1-9-2 0,8-9-3 15,1-8-3-15,7-9-7 0,14-5-6 0,5-4-9 16,1 0-8-16,8-1-12 0,3 1-14 15,-4-2-101-15,-2 5-110 0,-5 2-256 16</inkml:trace>
  <inkml:trace contextRef="#ctx0" brushRef="#br0" timeOffset="-176999.863">2945 15261 505 0,'-2'-11'105'0,"-3"4"0"16,-2 7-94-16,0 6-1 0,1 3 2 0,-3-1 3 15,-3 3 4-15,0 6 5 0,-2 1 2 16,0 3 1-16,-4 1-2 0,4 2-5 16,0 5-5-16,1 0-6 0,1-1-9 15,4-5-12-15,2-2-15 0,6-5-13 16,0-5-94-16,4-8-102 0,0-3-243 15</inkml:trace>
  <inkml:trace contextRef="#ctx0" brushRef="#br0" timeOffset="-176476.635">3414 15464 428 0,'0'-7'105'0,"-5"-2"7"15,5-1-57-15,-4 2-14 0,0 0-4 16,-3-2 0-16,2 2-1 0,-2-1-3 16,0 2-4-16,-3 1-5 0,-3 6-4 15,-5 0-4-15,-1 0-5 0,-7 11-4 16,-1 5-2-16,-6 7-2 0,0 3-2 15,-6 5 1-15,-2 5-1 0,2 4 0 16,3 0 1-16,-1 2 1 0,4-3 1 16,7 4 0-16,5 0 1 0,9-1 0 0,5 0-1 15,13-1 0-15,1-4-2 0,11 1-1 16,7-8 1-16,4-2-1 0,3-6 0 16,2-4 0-16,5-5 1 0,1-9-2 15,1-4-4-15,0 0-7 0,-2-11-10 16,0-4-15-16,-1-5-64 0,-4-4-50 15,-1-2-103-15,-11-4-217 0</inkml:trace>
  <inkml:trace contextRef="#ctx0" brushRef="#br0" timeOffset="-174378.032">3513 16210 403 0,'-5'0'92'0,"1"-4"1"0,-2 4-51 16,-1 0-30-16,0 6-7 0,-3 0-3 0,3 1 0 16,-1 1 3-16,0 2 3 0,-2 2 4 15,3 3 1-15,-1-3 3 0,0 3 0 16,2 2 0-16,-4 2-2 0,1 2-4 15,-2 2-3-15,2 0-3 0,-3 4-1 16,-1 0-2-16,-6-3 0 0,4-2 0 16,-3-3 0-16,4-4 0 0,-2-2-1 15,0-5 1-15,5-1-1 0,1-7 0 16,4 0 0-16,6-6 0 0,0-3-1 16,0-5 1-16,12-4-1 0,1-4 0 0,2-3 1 15,5-5-1-15,2-1 1 0,0 3 0 16,-1 4 1-16,0 0-1 0,2 5 2 15,-3 4-1-15,-5 5 0 0,4 5 0 16,-6 5 1-16,1 0-1 0,-3 5 0 16,-4 7 0-16,-3 4 0 0,-4 3 1 15,5 5 1-15,-5 1 1 0,-6 1 0 0,0 3 0 16,3-4 2-16,-2-1 0 0,-1-4 0 16,3-1 0-16,-2-3-2 0,5-6 1 15,-6 1-2-15,6-5-1 0,0-6 0 16,7 4-1-16,0-4 0 0,-1-8 0 15,5-2 1-15,3-3 0 0,1-6 0 0,2-2-1 16,0-4 1-16,2-1-1 16,2-3 0-16,2 1-1 0,-7 1 1 15,3 4-1-15,-5 3 1 0,3-2-2 0,-4 6-3 16,-3 2-3-16,3 4-5 0,-3 0-4 16,0 0-6-16,1 4-8 0,-3 1-16 15,-2 1-73-15,0 4-84 0,-2 0-199 16</inkml:trace>
  <inkml:trace contextRef="#ctx0" brushRef="#br0" timeOffset="-173744.507">3983 16301 135 0,'0'0'64'16,"6"0"11"-16,-6 0-13 0,0 0 5 15,3 0 5-15,-3-7-1 0,4 4-16 16,-4-4-16-16,6 2-9 0,-3-2-6 16,-3-3-4-16,4 0-3 0,-4 3-2 15,5 2 0-15,-5-2-1 0,0 3 0 16,-6 4-1-16,0-6-1 0,-2 6-2 0,-3 0-1 15,-2 0-2-15,0 7-2 0,-1 0-2 16,1 3 0-16,-3 0-1 0,-1 2-1 16,1 0 0-16,-2 1 0 0,-3 6 0 15,-3 1 0-15,1 2-1 0,0 2 1 16,0 5 0-16,0 1-1 0,7 0 1 16,2-4-1-16,4-2 0 0,4-5 0 15,6-2 0-15,0-2 0 0,5-5 0 16,2-1-1-16,6-2 1 0,7-3 0 0,4-1 1 15,-1-3-1-15,3 0 1 0,1 0 0 16,-1-4-1-16,0 0 1 0,-6-3-1 16,-3 3 1-16,-2-3-1 0,-2 1 1 15,-5 3-1-15,-1-2 1 0,-1-1 0 16,-6 2 0-16,0 0 0 0,-6 0 0 16,-1 0-1-16,-1-3 1 0,-3 3 0 15,1-2-1-15,-1 3 0 0,-2 0 1 16,0-2 0-16,2 5 1 0,0-3-1 0,-1 3 1 15,0-5-1-15,5 5 1 0,-2-4-1 16,4 4 0-16,-1 0 0 0,6 0-1 16,0-3 0-16,0 3 0 0,0 0 1 15,9 3-1-15,-1-3 0 0,2 4 1 16,0-4 0-16,-1 5 0 0,5-2 0 16,-1-3 0-16,4 5-1 0,-2-5-2 15,4 0-6-15,1 0-10 0,0-7-14 0,1 2-95 16,0-5-102-16,-2-3-247 0</inkml:trace>
  <inkml:trace contextRef="#ctx0" brushRef="#br0" timeOffset="-173144.133">4128 15730 501 0,'-6'-8'116'16,"0"2"2"-16,6 6-83 0,0-5-8 0,0 5-7 15,6 0-2-15,4 0-2 16,2 5-1-16,1-1 1 0,1-4 2 0,2 6-1 16,3-1-1-16,0 0-2 0,3-2-3 15,3 1-2-15,-1-4-1 0,2 0-2 16,0 0-2-16,-1-5-1 0,-3 0-2 15,-3-1-1-15,-1 1-5 0,-5 1-5 16,-1 0-7-16,-6 4-5 0,-6 0-7 16,0 0-8-16,-10 8-6 0,0 2-4 15,-5 1-4-15,-3 3 3 0,-5 1 4 0,0-3 7 16,-2 4 12-16,-2-4 12 0,-4 0 14 16,8 0 15-16,-1-1 10 0,2 3 6 15,3-3 6-15,1-2 2 0,9-1-2 16,0-2-3-16,1-2-4 0,6-1-5 15,2-3-5-15,0 5-3 0,4-1-4 0,4 0-1 16,1-4-2-16,7 5 0 0,4-5-1 16,3 0-1-16,3 0-2 0,0 0-1 15,2-5-2-15,1 1-2 0,0 0 0 16,-2 1-2-16,-4 3-5 0,3-6-8 16,-1 6-13-16,1-5-78 0,-1 5-35 15,-5-4-98-15,-1 4-211 0</inkml:trace>
  <inkml:trace contextRef="#ctx0" brushRef="#br0" timeOffset="-171524.8">4953 15168 394 0,'-5'0'93'0,"-1"0"1"15,0 0-39-15,0 0-42 0,0 0-8 16,2 0-2-16,-1-5-1 0,1 5 1 0,4-5 2 15,-4-1 2-15,4 1 3 0,0-3 1 16,0 0 3-16,5-1 1 0,-5-1 0 16,8 0-1-16,-4 1-1 0,3-1-3 15,2 2-2-15,-1-2-1 0,2 1-2 16,1 1-2-16,0 4 1 0,-1 4-2 16,0-4 1-16,1 4 0 0,-2 8 1 15,-2 2 1-15,-1 2 1 0,-3 4 1 16,-3 2 0-16,0 5 1 0,-6 0-1 0,-2 6-1 15,-4-3-1-15,-7 3-1 0,3-1-1 16,-3-1 0-16,-4 2 0 0,1-2 0 16,0-4 0-16,1 2 0 0,2-2 1 15,-1-1 1-15,3-5-1 0,3 0 1 16,2-5-1-16,4 1 0 0,2-2-1 16,6-3 0-16,6 1 0 0,5-1 0 15,4-3 0-15,3 1 0 0,4-3 1 0,4-3-1 16,4 0 0-16,1 0 0 0,4 0-1 15,-1-3 0-15,2 3-2 0,-6 0 1 16,-4 0 0-16,1 0-1 0,0 0-3 16,-5 0-2-16,-1 0-4 0,-3 0-4 15,-2 0-5-15,1 0-6 0,-6 0-5 16,-7-5-6-16,2 2 5 0,-6 0-97 16,4-5-90-16,-4-2-224 0</inkml:trace>
  <inkml:trace contextRef="#ctx0" brushRef="#br0" timeOffset="-170994.703">5342 15158 507 0,'0'-6'110'0,"-2"6"2"16,2-4-89-16,0 4-8 0,0 0-5 16,2-5-3-16,-2 1 0 0,5-1 2 15,-2-1 1-15,1-1 1 0,1-2 1 16,-1 1 0-16,2-2-1 0,0 2-2 0,2-2-2 16,1 0-1-16,-1 0-1 0,4 2-1 15,-3 1-1-15,4 2 1 0,-1 1-1 16,-2 4 0-16,1 4 0 0,0 0 0 15,-3 4 1-15,0 2 1 0,-2 3 0 16,-1 4 1-16,-5 1 0 0,0 3 1 16,0 1-1-16,-11 4 0 0,2 0-1 15,-3-1-1-15,-2 1 0 0,0-1-2 0,-4 3-1 16,4-2 0-16,-5-2 0 0,5-2 0 16,-3 2 0-16,2-2-1 0,1-1 1 15,1-5-1-15,4 0 0 0,4-3 1 16,5 0-1-16,0-2 0 0,7 0 0 15,1-2 0-15,7-1 1 0,2-2-1 16,2 1 1-16,1-7 0 0,1 0 0 16,2 0 0-16,0-9-1 0,3 0 1 0,0 0 0 15,-2 2 0-15,2 1-1 0,-3 6 0 16,3-3-3-16,-7 3-3 16,-1 3-6-16,-7 2-8 0,0-1-12 0,-7 0-13 15,-1 1-95-15,-3-1-100 0,0 1-243 16</inkml:trace>
  <inkml:trace contextRef="#ctx0" brushRef="#br0" timeOffset="-169276.556">6478 14354 425 0,'0'-15'95'0,"0"2"0"15,6 3-72-15,-6 4-8 0,-6 6-5 0,3 0-5 16,-2 5 0-16,-1 1 2 0,-2 3 2 16,-3 4 4-16,2 4 3 0,-2 3 2 15,-3 4 2-15,-3 8 0 0,-2-2-1 16,-3 4-3-16,1 3-3 0,-5 2-3 16,1 0-2-16,2 4-2 0,4-4-2 15,0 3-2-15,6-2 0 0,5 0 0 0,3-1-1 16,5-3-1-16,0-4 0 0,11-3 0 15,3-4 0-15,7-4 1 0,5-7 0 16,1-4 0-16,7-6 0 0,3-4-1 16,-2-5-3-16,-1-1-6 0,-2-4-7 15,-5 2-10-15,-1-3-25 0,-6 2-73 16,-1-2-89-16,-6 1-208 0</inkml:trace>
  <inkml:trace contextRef="#ctx0" brushRef="#br0" timeOffset="-168845.269">6124 14652 474 0,'-10'-15'105'0,"-3"5"0"16,11 3-79-16,-2 7-12 0,4 5-6 15,-6 1-2-15,6 3-1 0,0-1 2 16,0 3 3-16,6 1 3 0,-1 0 2 15,10 1 3-15,-2-1-2 0,6-2 0 16,2-1-4-16,6 0-1 0,5-6-4 16,2-3-2-16,-4 5-3 0,-2-5-3 15,-1-5-5-15,-2 2-7 0,-10 0-5 16,-2-1-8-16,-7 0-7 0,-6 4-10 0,0-5-3 16,-12 5 1-16,-2 0 7 0,-6 0 6 15,-7 0 7-15,-5 0 13 0,-3 5 14 16,-5 1 11-16,2-1 7 0,-3 4 5 15,-3 0 5-15,8-1 3 0,-1 0 3 16,8-4-1-16,3 4-2 0,1-2-3 16,12-6-4-16,3 5-5 0,6-5-4 15,4 4-5-15,7 3-3 0,3-7-2 16,8 4 0-16,7 3 0 0,2-4 0 0,10 1 1 16,0-4 0-16,1 4-2 0,2-4 0 15,-1 0-2-15,-4 0-2 0,1-4 0 16,-9 4-5-16,-2-6-6 0,-3 6-11 15,-6-5-15-15,-4 5-100 0,0-5-106 16,-5 1-259-16</inkml:trace>
  <inkml:trace contextRef="#ctx0" brushRef="#br0" timeOffset="-168344.348">5820 15161 481 0,'0'-11'122'0,"-5"1"0"16,5 3-34-16,0 7-67 0,0 0-9 15,0 0-7-15,8 4-4 0,0 2 0 0,9 0 2 16,4 0 0-16,13-1 2 0,10 0 1 16,9-1 1-16,15-4-1 0,11 4 2 15,8-7-1-15,6-2 1 0,3 1 0 16,6 1-1-16,-3-3 1 0,-2-1-2 16,-8-1-1-16,0 3-1 0,-8 5-1 15,-14-4-2-15,-6 4 0 0,-4 0-1 16,-10 0 0-16,-6 6-3 0,-8 0-5 15,-8-1-8-15,-7 0-12 0,-9-1 11 0,-9 0-119 16,-6 3-105-16,-8-1-259 0</inkml:trace>
  <inkml:trace contextRef="#ctx0" brushRef="#br0" timeOffset="-166563.638">5677 15663 428 0,'0'-4'89'0,"0"-1"0"16,4 1-78-16,-4 4-6 0,0-3 0 15,4 3 1-15,-4 0 2 0,0 0 3 16,0 0 3-16,0 0 2 0,0 4 2 0,0 2 1 16,0 5-3-16,0 1-1 15,0 5-2-15,0 2-4 0,-6 2-2 0,6-3-3 16,0 2-1-16,0-4-1 0,0 0-1 16,0-7 1-16,5-1-1 0,-1-3 1 15,2-5-1-15,1 0 0 0,4 0 1 16,2-5-1-16,3-1 0 0,0-4 0 15,3-2 0-15,0-4-1 0,1-2 1 16,2-5-2-16,-3 2 0 0,6-6 0 16,-3-2-1-16,3 0 0 0,-4 1 0 0,0 2 1 15,3 2-1-15,-7 5 2 0,-3 5 0 16,-4 4-1-16,-4 3-1 16,-3 7 1-16,-3 7 0 0,-10 1 0 0,-2 5 1 15,1 4 1-15,-3 2 1 0,0 3 2 16,0 3 1-16,1-2 1 0,-1 1-1 15,2 0 1-15,3-2-1 0,2-2 0 0,1-4-2 16,1 0 0-16,5-5-1 0,0-2 0 16,0-4-1-16,7-5 1 0,2 0 0 15,3-10 0-15,6-2-1 0,7-3 1 16,3-5-1-16,-1-3 0 0,7-2-1 16,3-1 0-16,-3-1-1 0,-1-1 0 15,-1-3 0-15,0 1 1 0,-2-1-1 16,-5 2 1-16,-2 1 0 0,-5 4 1 15,-3 6 2-15,-5 4 1 0,-3 6 0 16,-7 4 1-16,0 4-1 0,-7 5 1 0,1 5-2 16,-6 4 0-16,-3 7-1 0,-4 5 0 15,-1 2-1-15,0 4 1 0,1 0 0 16,3-2 0-16,-1-3-1 0,7-1 1 16,0-4-1-16,4-3 1 0,6-2-1 15,0-4 0-15,0-4 0 0,11-3 0 16,6-6 0-16,7 0-1 0,8-8 1 15,1-2-1-15,5-5 0 0,3-3-1 0,0-2-1 16,-7-2 1-16,-2 1 0 0,-5 1 0 16,-4 4 0-16,-3 2 1 0,-6 4-1 15,-5 3 0-15,-3 7-1 0,-6 0 2 16,0 6 0-16,-7 4 0 0,-6 3 1 16,0 3 0-16,-2 7 2 0,-2 1 0 15,3-1-1-15,0 1-1 0,1 0 0 16,5-4 0-16,3 0 0 0,5-6-1 15,0-1 0-15,7-2 1 0,5-5-1 0,2-6 0 16,6 0 0-16,6-5 0 0,2-1-1 16,4-4-2-16,2-1 0 0,-1-4-2 15,5 1-2-15,-4-1 0 0,-1-1 0 16,-6-1 1-16,-2 2 1 0,-7 1 2 16,-4 2 2-16,-6 2 3 0,-4 2 2 0,-4 3 0 15,-4 5 0-15,-2-4 0 16,-1 4 0-16,-6 6-2 0,1-2 0 0,-2 3-2 15,1 0 1-15,1 0 1 0,2 0 0 16,2 0 0-16,2 0 0 0,2-2 0 16,4 1-1-16,5-2 1 0,2 1-1 15,0-5 0-15,5 5 0 0,1-5-1 16,1 0 1-16,-1-5 0 0,1 0 0 16,-1-1 0-16,-2-2 0 0,-2 2 0 15,-3-1 0-15,-4 1 0 0,3 1-1 16,-5 0 1-16,0 5-1 0,0-4 0 0,-5 4-1 15,3 0 0-15,-3 0 0 0,-1 5 1 16,2-1-1-16,-5-1 1 0,3 1 1 16,2 0 0-16,-1-4-1 0,0 5 1 15,5-2 0-15,-3 1 0 0,3 3 0 16,0-2-1-16,0 5 1 0,-5 2 0 0,5 3 0 16,-5 4-1-16,5 1 1 15,0-3 0-15,-2 1-1 0,2 2 1 0,0-6-1 16,5-2 0-16,-5-2 0 0,6-4 0 15,-3-1 0-15,3-5 0 0,3 0 1 16,3-8 0-16,1-1 0 0,1-5 0 16,4-6 0-16,-3-3 0 0,2 0 0 15,-4-4 0-15,-1 0 0 0,-4-1 0 16,-6-3 0-16,-2 6 0 0,0 0 2 16,-2 2 1-16,-3 4 0 0,-1 2 1 15,0 3-1-15,4 1 1 0,2 5-1 0,-5 0-2 16,5 3-1-16,0 0 0 0,0-2-1 15,6 0 0-15,1 0 0 0,6 0 0 16,0-2 0-16,2 0-4 0,4 1-5 16,6 1-9-16,1 1-13 0,2 1-72 0,4-2-33 15,2 1-95-15,-1 1-195 0</inkml:trace>
  <inkml:trace contextRef="#ctx0" brushRef="#br0" timeOffset="-165716.154">7080 15836 450 0,'4'0'103'0,"-1"-3"2"0,3-1-72 15,2 0-12-15,2 1-4 0,0-3-4 16,4-1-2-16,4-5-3 0,3-2 0 16,7-3-1-16,2 0 1 0,3-7-1 15,0-2 0-15,1-1-1 0,-1-2-1 16,-2-2-1-16,-3-3-1 0,-4-1-1 15,-3-1 1-15,-7 3 1 0,-1 4 2 16,-6 6 1-16,-7 3 0 0,0 7 0 0,-6 6 0 16,-7 7-1-16,2 0-2 15,-6 6-2-15,-2 4 0 0,-2 4-1 0,-4 6 0 16,1 2-1-16,-4 3 1 0,1 1 0 16,1 2 0-16,0 0 0 0,4-1 0 15,1-2 2-15,4 0 0 0,2-2 0 16,4-2 2-16,4-1-1 0,0-2 1 0,5-2-1 15,2-1-1-15,0-2 0 16,0-1-2-16,0-1 1 0,2-1-1 16,-2 0-1-16,5-1 1 0,-5 1-1 0,0 1 2 15,-5 1 2-15,-1 0 2 0,3 2 1 16,-3-5 1-16,0 0 1 0,0-2 1 16,0-3-3-16,0-4 0 0,6 0-3 15,0 0 0-15,6 0-1 0,1 0-1 0,5-7 0 16,2-3 0-16,3-4 0 15,3-1-1-15,3-2 0 0,1-1 0 0,-2 1-1 16,2 2 1-16,-2 4-1 0,-2 3 0 16,-2 0 0-16,-6 5-1 0,-3 3 0 15,2 0 0-15,-6 4 0 0,-1 0 0 16,-4 2 0-16,5 0 1 0,-5 0 0 16,0-6 0-16,0 9 0 0,0-9 0 15,0 6 1-15,4-2-1 0,-4-1 1 16,9-3-1-16,-3 9 0 0,1-9-1 0,1 5-3 15,5-5-3-15,0 0-6 0,6 0-5 16,2-4-11-16,0 0-12 0,4-4-100 16,-1 0-104-16,0 1-253 0</inkml:trace>
  <inkml:trace contextRef="#ctx0" brushRef="#br0" timeOffset="-163951.161">7870 15718 269 0,'6'-8'72'15,"-6"2"3"-15,4 1-34 0,-4 1-10 0,3 4-8 16,-3-3-6-16,0 3-5 0,0 0-3 16,-3 0-2-16,-1 0-1 0,1 0 0 15,-2 3-1-15,-2-3 1 0,4 0 1 16,-2 0 1-16,0 0 0 0,5 0 1 15,-2 0 0-15,2 0 0 0,-3 0-2 16,3-3-1-16,3 3-1 0,-3-5-1 0,0 5-1 16,4-4-1-16,-4 4 0 0,4 0-1 15,-4 0 0-15,0 0-1 0,0 0 0 16,0 0 1-16,0 0-1 0,0 0 0 16,0 4 0-16,0-4 0 0,0 0 0 15,0 0 1-15,0 0-1 0,5 0 1 16,-5-4 0-16,0 4 0 0,0-5 0 15,0 5 0-15,0-3 1 0,0 3-1 16,0 0 1-16,0-3-1 0,0 3 0 16,0 0 0-16,0 0-1 0,0 0 1 0,0 0-1 15,0 0 0-15,4 0 0 0,-4 0 0 16,0-4 0-16,5 4 0 0,-5 0 0 16,0 0 0-16,0 0 1 0,0 4-1 15,0-1 0-15,0 0 0 0,0 1 0 16,-2 0 0-16,-3-1 0 0,5 1 1 15,-5 0-1-15,5-4 1 0,-4 3-1 16,4-3 0-16,-4 0 1 0,4 4-1 0,0-4-3 16,-3 0-7-16,3 0-78 0,-4 0-9 15,0 0-69-15,-3 0-150 0</inkml:trace>
  <inkml:trace contextRef="#ctx0" brushRef="#br0" timeOffset="-160846.74">7820 15787 372 0,'0'-3'84'0,"0"-5"2"0,3 0-59 16,1-3-11-16,-1 4 0 0,2-2-1 15,1 1 1-15,-2 1-1 0,-1 3 1 16,-3 4-1-16,0-3 0 0,0 3-3 15,0 0-2-15,-2 4-1 0,-3 4-1 16,-4 2 1-16,0 3 1 0,-1-2 1 0,-4 4 0 16,-3 4 0-16,2 1 0 0,1 0 0 15,0 0-2-15,-1 2-2 0,4 3-1 16,-1 1-1-16,0-3-2 0,5-1 0 16,-4 1-2-16,3-3 0 0,1-3 0 15,3-2 0-15,0-3-1 0,4-3 0 16,-5-3 0-16,5-2 0 0,0-4-1 15,0 0 0-15,0 0 0 0,5 0 0 16,-5-6 1-16,4 1-1 0,-4 0 1 16,4-1-1-16,-4-3 1 0,4 6-1 0,-4-3 1 15,0 1-1-15,0 5 1 0,0-4-1 16,0 4 0-16,-5 0 1 0,5 0 0 16,0 0 0-16,-5-4 0 0,5 4 0 15,0-4 0-15,-3 0-1 0,3-1 1 16,0-5-1-16,0 0 0 0,3-1 0 15,-3-3 0-15,6 1 1 0,-6-1 0 0,0 3 0 16,0 0 0-16,0 3 0 0,0 2 0 16,0 1 0-16,-6 0-1 0,2 1 1 15,0 4-1-15,-2-4 1 0,2 4-1 16,1 0 1-16,-3 0-1 0,-1 6 2 16,5-6-1-16,2 4 0 0,-6-4 0 15,6 0 1-15,0 0-1 0,0 0 0 16,0 4-1-16,0-4 1 0,2 0 0 0,4 4 0 15,0-1 0-15,0 2 0 0,2 0 0 16,3-5 0-16,2 4 0 0,1-4 0 16,1 3 0-16,4-3 0 0,2-6 0 15,5 3 0-15,0-1 0 0,0-1 0 16,0 0 0-16,2-1 0 0,-2-1 0 0,-2 1 1 16,-2-3-1-16,-3 0 0 15,0 1 0-15,-4 1 0 0,-1 0 1 16,-2 1-1-16,-2-1 0 0,-3 3 0 0,-3-1 0 15,-4 0 0-15,5-1 0 0,-5 6 1 16,-5-5 0-16,5 5 1 0,-5-4 0 16,1 4 0-16,0-4 0 0,-3 4 1 15,4-5 0-15,-1 5-1 0,0-4 1 16,4 4 0-16,-4 0 0 0,4 0-1 16,0 0 0-16,0 0 0 0,0 0-1 15,0 0-1-15,4 4 1 0,-4 0-1 0,0 0 0 16,0 1 1-16,-3 1-1 0,3 2 0 15,-7 3 1-15,0 4-1 0,0-3 0 16,0 3 1-16,-2-1-1 0,0 3 1 16,-2 2 0-16,1-1 0 0,-2 0 0 15,1 2 1-15,2-1 1 0,-2-2 0 0,3-3-1 16,5-3 1-16,-1-2-1 16,4-3 0-16,0-2 0 0,0-4-1 0,7 0 0 15,-1-8-1-15,4-1 1 0,2-4 0 16,1-1 0-16,-1-2-1 0,1-2 1 15,2 3-1-15,-4 2 1 0,0 4-1 16,-2 0 0-16,-3 5 0 0,0 4-1 16,-3 0 1-16,-3 5-1 0,0 4 1 15,0 0-1-15,0 2 1 0,0 1 0 16,0-1 1-16,4 0-1 0,-4-1 1 0,6-2-1 16,1-2 0-16,1-1 1 15,2-2-1-15,5-3 0 0,-1 0-1 0,5 0 0 16,-1 0-4-16,1 0-5 0,3 0-9 15,-3-3-11-15,-3-1-97 0,2 0-101 16,-3-2-246-16</inkml:trace>
  <inkml:trace contextRef="#ctx0" brushRef="#br0" timeOffset="-160246.181">7942 15858 386 0,'0'0'81'0,"0"-4"0"16,5 0-68-16,-1 0-7 0,0-2 0 0,4 0 2 16,0 0 1-16,1-2 2 0,3 2 1 15,-2-2 0-15,1-2 0 0,2 1-2 16,-1-3-2-16,-2 1-1 0,0-2-2 16,-3 0-2-16,2 0 0 0,-5 0 0 15,2 3 3-15,-6 0 1 0,0 1 2 16,0 2 1-16,-6 3 1 0,0-2-1 15,-1 6-1-15,-3 0-2 0,-1 0-2 0,0 0-2 16,-2 6 0-16,1 2 0 0,-1 1 2 16,0 6 1-16,2 0 1 0,0 3 0 15,0 0 1-15,4 2-2 0,-1 4 0 16,3 0-2-16,5-1-1 0,-5-1-3 16,5-2-6-16,5 1-9 0,-1-4-10 15,2-5-91-15,2-6-93 0,7-6-231 16</inkml:trace>
  <inkml:trace contextRef="#ctx0" brushRef="#br0" timeOffset="-159463.23">7316 15140 399 0,'0'0'92'15,"-5"-6"3"-15,5 6-62 0,-6-3-9 16,2 3-2-16,1 0 0 0,-2 0 1 16,5-4-1-16,-6 4 1 0,6 0-2 15,-2 0-3-15,2 0-3 0,2 0-3 16,4 0-4-16,5 0-1 0,3 0-3 0,0 0-1 16,8 0 0-16,2 0-1 0,3 0-1 15,5 0-1-15,0 0-4 0,1-4-10 16,0 4 112-16,-2 0-219 0,0 9-116 15,-5-2-334-15</inkml:trace>
  <inkml:trace contextRef="#ctx0" brushRef="#br0" timeOffset="-156532.67">4683 16292 359 0,'-4'0'87'0,"4"0"-1"15,0-4-34-15,0 4-37 16,0 0-9-16,0 5-4 0,4-5-2 0,-4 7 0 16,3-7 1-16,-3 2 1 0,0-2 3 15,6 0 3-15,-6 0 3 0,5 4 3 16,-2-4 2-16,3 0 0 0,1 0-1 15,1 0-2-15,1 0-2 0,2 0-4 16,-1 0-3-16,4 0-1 0,-1 0-1 16,1 0 0-16,2 0-1 0,1 5 1 0,0-5-1 15,5 3 2-15,-1-3 0 0,5 0 1 16,-1 0 1-16,8 0 0 0,2 0 0 16,1-5 0-16,4 5-1 0,7 0 0 15,0 0-1-15,1-5 0 0,-3 5-1 16,0 0 0-16,0 0 0 0,-3 0-1 15,-5-3 0-15,0-1-1 0,-3 4 1 16,4 0 0-16,-1 0-1 0,0 0 1 0,2 0-1 16,-1 0 1-16,-3 0 0 0,-3 5-1 15,0-5 1-15,-1 0-1 0,2 0 1 16,4 0-1-16,2 0 1 0,0 0-1 16,7 0 2-16,-4 3 0 0,3-3 1 15,3 0 0-15,2 0 0 0,-8 4 0 16,2-4 0-16,-4 0 0 0,-1 0-2 15,1-4 0-15,-5 4 0 0,0 0 0 16,1-3-1-16,-1 3 0 0,5 0 1 0,4 0-1 16,-4 0 1-16,1 3-1 0,1-3 1 15,0 0 0-15,-1 0-1 0,-2 0 1 16,-3-5-1-16,2 5 1 0,-3-8-1 16,3 8 0-16,3-5 0 0,-4 5 0 15,2 0 1-15,0 0-1 0,-1 0 0 16,0 0 0-16,1 0 0 0,-5 0 0 15,5 0 1-15,-1 0-1 0,-3 0 0 16,2-6 0-16,-1 1 1 0,1 1-1 0,3 1 1 16,-4-1-1-16,3 4 0 0,0 0 1 15,1 0-1-15,-1 0 1 0,-1 0-1 16,-2 0 0-16,3-5 0 0,-3 1 0 16,1 0 1-16,0-3-1 0,0 4 0 15,0-1 0-15,0 4 0 0,0-4 0 16,-1 4 0-16,0 0 1 0,0 0-1 15,-3 0 0-15,0 0 0 0,0 0 1 0,-2-3-1 16,-1-1 1-16,0 0-1 0,1 0 1 16,0-2 0-16,-2 3-1 0,-1 3 1 15,0-5-1-15,-2 5 1 0,1 0-1 16,-1-4 0-16,-5 4 1 0,2 0-1 16,0 0 0-16,1 0 1 0,-2 4-1 15,0-4 0-15,1 0 0 0,-2 0 1 16,0 0-1-16,-2 0 0 0,1 0 1 0,-1 0-1 15,0 0 1-15,-3 0 0 0,2-4 0 16,-1 4-1-16,-1-3 1 0,2 3 0 16,-2-4 0-16,3 4 0 0,-3 0 0 15,0-4 0-15,-3 4 0 0,-3 0 0 16,0 0-6-16,-6 0-9 0,-4 0 17 16,-3 3-126-16,-6-3-103 0,-3 0-271 0</inkml:trace>
  <inkml:trace contextRef="#ctx0" brushRef="#br0" timeOffset="-154680.308">5344 16720 254 0,'-3'-7'67'16,"-2"0"3"-16,-1 1-32 0,0 0-5 15,-1 0-2-15,-3-1-2 0,3 1-1 16,-2 0 2-16,0 2-1 0,1-3 0 15,-5 3-3-15,1-1-3 0,-3 5-3 16,0 0-4-16,-3 0-3 0,1 5-3 16,1 3-1-16,-3 4 0 0,0 8-1 0,-2 3 0 15,1 3-1-15,1 5 0 16,-2 2 0-16,-1 3-1 0,1 4-2 0,5-4 0 16,3-1-2-16,2-2 0 0,3-5 0 15,8-3 0-15,0-7 0 0,8-6 1 16,4-6 0-16,1-6 1 0,10 0 0 15,0-8 0-15,3 0 0 0,-3-3-1 16,10-2-1-16,4-3 0 0,-1-4-1 0,-2-1 0 16,1-2 0-16,-2-4 0 0,0-3-1 15,-10 3 0-15,-6-3 1 0,-3 0-1 16,-5 1 0-16,-6 2 1 0,-3 4-1 16,-5 3 1-16,-3 1 1 0,-9 6-1 15,-5 6 0-15,-13 7 0 0,-3 0 0 16,-1 6 0-16,-4 4-1 0,-1 7 0 15,2 4 1-15,5 0-1 0,10 2 0 16,2 2 1-16,4 2-2 0,11 0-1 0,5-3-6 16,5 0-10-16,8 0-8 0,3-4-98 15,11-5-100-15,2-7-243 0</inkml:trace>
  <inkml:trace contextRef="#ctx0" brushRef="#br0" timeOffset="-154325.899">5453 17013 473 0,'0'5'105'0,"-6"2"1"16,2 9-78-16,-2 3-9 0,-4 6-6 0,2 3 0 15,-4 2 0-15,-3 1-2 0,-3 3-2 16,-2-1-1-16,2 1-2 0,2 1-3 15,-1-3-1-15,3-2-4 0,4-5-4 16,2-2-7-16,4-3-8 0,4-5-12 16,0-3-42-16,0-5-41 0,4-7-75 15,2 0-161-15</inkml:trace>
  <inkml:trace contextRef="#ctx0" brushRef="#br0" timeOffset="-153862.808">5751 16677 454 0,'0'-5'100'0,"-10"5"0"15,0 0-75-15,-3 11-7 0,0 3-5 16,-1 4 1-16,-1 3 1 0,-3-1 2 15,1 1 1-15,1 1 0 0,-3-1-2 16,5-1-3-16,-1-3-4 0,4-4-2 16,4 2-2-16,0-3-2 0,7-1-2 15,0-6-1-15,7 0 0 0,3 0 0 0,3 0 0 16,4 0 1-16,2 2-1 0,-2-1 1 16,3 4-1-16,-3 3 1 15,1 3-1-15,-5-2 1 0,-2 4-1 0,-1 0 0 16,-3-1 0-16,-7 1 0 0,0-2 1 15,0 0 0-15,-7 0 2 0,-3-3 1 16,-1-1 1-16,-1 1-1 0,-2-2 1 16,-2-1 0-16,-1-3-1 0,-2-1-1 0,-1-3-2 15,0 1 0-15,3-4 0 0,1 0-1 16,3 0-3-16,1 0-2 0,4-6-5 16,1-1-6-16,7-2-8 0,-3 0-9 15,3-2-94-15,3-6-93 0,3 1-230 16</inkml:trace>
  <inkml:trace contextRef="#ctx0" brushRef="#br0" timeOffset="-153616.248">5664 16749 518 0,'3'-21'115'0,"1"5"0"0,1 3-85 16,-2 5-12-16,2 4-9 0,-1 0-6 15,4 4-1-15,0-6 0 0,0 6-1 16,3-5 0-16,-1 1 0 0,2 4 1 0,1-3-1 16,3 3-1-16,0 0 0 0,3-4-3 15,-4 4-6-15,5 0-8 0,0 0-14 16,-2 0-86-16,1 0-91 0,-4 0-225 16</inkml:trace>
  <inkml:trace contextRef="#ctx0" brushRef="#br0" timeOffset="-153174.271">6160 16697 470 0,'-6'-6'105'0,"1"6"2"16,-2 0-75-16,-1 0-12 0,1 7-5 15,-4 0-3-15,6 5 0 0,-5 2 0 16,-5 3 0-16,-3 0 0 0,-1 4-2 16,-3 2 0-16,0-1-3 0,-1-2-1 15,5-2-1-15,4 0-2 0,5-3-1 0,2-4 0 16,2-4-2-16,5-2 1 0,0-1-2 15,2-4 0-15,8 0 0 0,3 0 0 16,8 0 1-16,1 5-1 0,3-1 1 16,0 8 0-16,3 3 0 0,-1 3 0 15,-1 1 0-15,-8 4 1 0,-3 3-1 16,-1-3 0-16,-2-4 1 0,-9 0-1 16,-3-1 1-16,0-2 0 0,0-1 2 0,-4-2 1 15,-8 1 1-15,-1-2 1 16,-1-3 1-16,-4 1 1 0,-4-1-1 0,-5 0-1 15,-3-3-1-15,5 0 0 0,0 1-1 16,-1-3-2-16,1-4-1 0,6 3-2 16,4-3-3-16,1-7-4 0,2 1-7 15,5-3-7-15,1-1-8 0,6-2-13 16,0 1-87-16,7-6-91 0,5 0-222 16</inkml:trace>
  <inkml:trace contextRef="#ctx0" brushRef="#br0" timeOffset="-152938.865">6104 16770 558 0,'0'-20'121'0,"0"5"-1"0,4 2-94 16,7 6-13-16,-2 2-8 0,1 1-3 15,1 4-1-15,1-6 1 0,4 3 1 16,1-3-1-16,1 3 1 0,2-1-1 15,4 4 1-15,5-4-4 0,-1 4-8 16,5 0-10-16,-2 0-17 0,-2 6-87 16,-3-2-97-16,1-1-233 0</inkml:trace>
  <inkml:trace contextRef="#ctx0" brushRef="#br0" timeOffset="-150210.468">6618 16770 348 0,'0'-8'76'0,"0"3"0"0,0 5-59 15,0-6-6-15,0 6-1 0,0-4 2 16,6 4 1-16,-6-5 3 0,5 5 2 15,-3-6 1-15,-2 1 2 0,7 1-2 16,-7-1-1-16,4-1-3 0,-4 1-2 0,0 1-1 16,2 1-3-16,-2 3-2 0,0-4-1 15,0 4-1-15,0 0-1 0,-2 4 0 16,-2 1-1-16,1 1 2 0,-3 4-1 16,1 3 1-16,-2 0 0 0,2 4 0 15,3 0 0-15,-3-1-1 0,5 2-1 0,0-3 0 16,0-3-1-16,0 1-1 15,7-3 1-15,3-4-1 0,5-6 1 16,3 0-1-16,4-11 0 0,8-1 0 0,0-3 0 16,7-7-2-16,-1-3-1 0,2-5 0 15,0 1-1-15,-2-3 0 0,-4-2 0 16,-4-2 0-16,-1 2 1 0,-1 3 0 16,-8 4 1-16,-4 7 0 0,-6 2-1 15,-2 9 1-15,-6 9 1 0,0 0-1 16,-8 12 0-16,-4 4 1 0,3 4 1 15,-5 4 1-15,-3 2 2 0,3 3 0 0,-4 0 0 16,4 0 2-16,-1 1 0 0,1-3 0 16,1-5-1-16,2-4 0 0,4-2-2 15,5-3 0-15,2-5 0 0,2-3-1 16,5-5-1-16,4 0 0 0,4 0 1 0,4-7-1 16,2-3 0-16,0-5-1 0,5-2 0 15,0-1-1-15,4-4 0 16,-3-2-1-16,-1 0 0 0,1 1 0 0,-1 0-1 15,-3 3 2-15,-3-1 0 0,-2 4 0 16,-6 3 1-16,-4 3 0 0,0 5 0 16,-8 6 0-16,-9 0 0 0,-2 5 0 15,-1 4 1-15,-3 5 0 0,1 2 2 16,-5 4 0-16,1 0 1 0,1 2 1 16,-1 0 0-16,0 2 0 0,3-1 0 15,2-3 0-15,0 0-1 0,6-4-1 16,4-1 0-16,3-2-1 0,3-8-1 0,9-5 1 15,2 5-1-15,5-11 0 0,3-4 0 16,10-4 0-16,6-4-1 0,-2-1-1 16,3-5-1-16,0-3 0 0,1-1-1 15,-2-2 0-15,-4 1 0 0,-3-2 0 0,-6 1 1 16,-2 5 1-16,-8 2 0 16,-1 4 1-16,-8 7-1 0,-6 6 1 0,-2 6 0 15,-8 10 0-15,-1 3 0 0,-7 6 0 16,-1 4 1-16,-1 3 1 0,-1 2-1 15,0-1 1-15,-3 0 0 0,2-2 1 16,2 1 0-16,0-1 0 0,2-2 0 16,5-3-1-16,6-3 0 0,7-3 0 15,0 0-1-15,11-9 0 0,5-5 0 16,4 0 0-16,7-9-1 0,6-3 0 16,5-4 0-16,2-6-1 0,-2 4 1 0,-2-1-1 15,1 3 1-15,-8 4-1 0,-3 4 1 16,-6 8 0-16,-7 0-1 0,-6 0 1 15,-2 10-1-15,-10 0 1 0,-2 5 1 16,-2 2-1-16,-3 1 2 0,-2-2-1 16,1 1 1-16,1 0 0 0,2-5 0 0,3 0 0 15,7-6-1-15,0 1 0 0,0-2-1 16,11-5 1-16,3 0 0 0,5-5-1 16,7 1 1-16,3-5 0 0,4-3-1 15,-2-3 0-15,2-2 0 0,-4-2-1 16,-1 1 1-16,-7-3-1 0,-6-1 1 15,0 0 0-15,-10 1 0 0,0-1 0 16,-5-1 0-16,0-3 1 0,-9-1 1 16,-1 1 2-16,2 1 2 0,-3 2 2 15,-1 3 2-15,2 3 1 0,1 4 1 16,0 5-2-16,6 3-1 0,3 1-3 0,0 1-1 16,8-1-3-16,2 4 0 0,5-6-2 15,3 2 0-15,6 1 1 0,5-1-1 16,2 0-5-16,2 1-8 0,2 3-12 15,-2 0-11-15,0 0-104 0,-4 4-111 0,-5-4-264 16</inkml:trace>
  <inkml:trace contextRef="#ctx0" brushRef="#br0" timeOffset="-147000.076">6703 17094 409 0,'0'0'91'0,"-5"0"0"16,5 0-65-16,0 0-13 0,0 0-5 16,0 0-2-16,0 0 1 0,0 0 1 15,0 4 3-15,0-4 2 0,0 0 2 16,5 4 2-16,-1-4 2 0,0 4-1 16,5-4-1-16,1 5-1 0,3-5-2 15,2 0-3-15,3 3-1 0,3-3-3 0,4 4-2 16,-1 0-1-16,3-4-1 0,1 3-1 15,0-3-1-15,3 0 0 0,-2 0 0 16,3 0 0-16,1-3 0 0,1 3 1 16,2-4 1-16,1 4 0 0,4 0 0 15,1 0 1-15,0 0 0 0,-3 0 0 16,1 0-1-16,1 0 0 0,-2 0 0 0,-1-4-1 16,0 4 0-16,-3 0 0 15,5 0 0-15,-6 0 0 0,3 0-1 0,-3 0 1 16,0 0-1-16,-1 4 0 0,0-4 1 15,1 0-1-15,-2 0 0 0,-2 0 0 16,2 0-1-16,-2-4 1 0,0 4 0 16,1 0-1-16,1-3 1 0,1 3-1 15,-1 0 1-15,-2 0-1 0,0 0 1 16,0 0-1-16,1-7 0 0,0 7 1 16,0-7-1-16,1 1 0 0,-1 1 1 0,-2-1-1 15,-3 0 1-15,1 2-1 0,-1 1 0 16,-2-1 1-16,1 4-1 0,-1-4 0 15,-4 4 0-15,2 0 0 16,-3 0 1-16,-3 8-1 0,0-5 0 0,-4 3 1 16,-2-1 1-16,0-1 1 0,-2-1 0 0,1-3 0 15,0 0 1-15,-1 0-1 0,-1 0 0 16,1 0-1-16,-3 0-1 16,1 0 0-16,-3 0-1 0,-3 0 0 15,4 0-3-15,-4 0-5 0,0 0-9 0,0 0-6 16,0 0-111-16,0-3-106 0,-7-5-269 15</inkml:trace>
  <inkml:trace contextRef="#ctx0" brushRef="#br0" timeOffset="-144614.634">6754 17499 240 0,'-5'0'55'0,"0"0"5"0,3 0-28 16,-3 0-11-16,5 0 0 0,-2-4 4 16,2 0 4-16,0 1 2 0,0-2 0 15,0-1-2-15,0 2-2 0,0 0-3 16,0 1-4-16,0 3-4 0,0-4-4 16,0 4-4-16,0 4-1 0,0-1 1 15,0 5 0-15,-5 3 1 0,-1 2 2 16,4 3 0-16,-3 3 2 0,3 0-1 15,-3-1-3-15,5 1-2 0,0-3-1 16,5-2-2-16,0-4 0 0,3-1 0 0,1-4-1 16,4-5 0-16,7 0-1 0,0 0 0 15,3-10 0-15,3 0-1 0,1-7 0 16,1-6-2-16,0-5-1 0,-1-5-2 16,-1 0-1-16,0-1 0 0,-1-2 0 15,-4 5 0-15,-1 5 2 0,-7 6 0 16,-1 6 2-16,-4 3 1 0,-8 8 0 0,0 3 0 15,-12 12 1-15,3 1 1 0,-5 6 2 16,-4 5 1-16,-1 4 2 0,3 4 0 16,-2 1 2-16,5-1-1 0,0-4 0 15,4 0-1-15,3-7 0 0,6-4-2 16,0-5-2-16,2-4 1 0,5-2-1 16,7-6-1-16,3 0 0 0,4-8 0 15,4-2 0-15,3-4-1 0,4-3 0 16,2-3-1-16,4-3 0 0,1 1-1 0,1-3-1 15,-4 1 0-15,1-2-2 0,-4-1 1 16,-5 1 0-16,-7 5 1 0,-8 2 0 16,-3 4 1-16,-10 4 1 0,0 5 1 15,-8 6 1-15,-6 6 0 0,-2 4 2 16,-9 3 0-16,-1 5 1 0,-1 3 0 0,-1 1 0 16,2 3 0-16,1 2-2 0,4-2 0 15,6 1-1-15,3-3-1 16,6-1 0-16,6-4-1 0,0-3 1 0,0-4 0 15,14-4-1-15,3-3 1 0,5-4 0 16,5 0 1-16,5-7-1 0,1-4 0 16,5-8-1-16,-2-4 1 0,3-6-2 15,-3-1 1-15,0-2-1 0,-3 0 0 16,-3 4 0-16,-1 5 1 0,-7 7 0 16,-5 4-1-16,-7 3 0 0,-4 6 1 0,-6 3 0 15,-6 5 0-15,-4 3 0 0,-5 5 0 16,-3 5 1-16,-4 2 1 0,1 5 0 15,-1 5-1-15,1-1 1 0,3-1 0 16,1-1 0-16,6-3-1 0,3-4 0 16,3-1 0-16,5-7-1 0,3-2 0 15,7-3 1-15,4-7-1 0,6 0 0 0,4-4 1 16,5-5-1-16,5-2 0 0,-1-3-1 16,3 1-1-16,0-4 1 0,-2 4-1 15,-1 1 0-15,-6-1 1 0,-2 5 0 16,-8 1 0-16,-6 3 1 0,-5 4 1 15,-6 5 0-15,-7 3 1 0,-5 5 1 16,-4 0-1-16,-2 4 1 0,-1 1 0 16,3-2-1-16,-1 1-1 0,8-3 0 15,4-2-1-15,5-2 0 0,4-2 0 0,6-3 0 16,9-5 1-16,5 0-1 0,3-3 0 16,2-4 0-16,3-4-1 0,0-3 0 15,-4-3 0-15,-3-4-2 0,-5-4 1 16,-1-1-1-16,-6-3 0 0,-2-2 1 15,-6 0 0-15,-5 2 1 0,0-1 0 16,-5 5 3-16,-3 1 1 0,-2 3 3 16,0 4 2-16,1 3 2 0,-2 2 1 0,4 3 1 15,1 3-3-15,6-2-2 0,0 4-1 16,8-3-2-16,1 4-2 0,5-4-3 16,3 0-5-16,7 1-5 0,1-2-8 15,2 4-12-15,1-1-60 0,0 0-49 16,-1 5-95-16,-5 0-207 0</inkml:trace>
  <inkml:trace contextRef="#ctx0" brushRef="#br0" timeOffset="-141898.774">8068 17620 393 0,'-3'0'89'16,"3"0"1"-16,0 0-63 0,0 0-9 16,0 0-4-16,0 0-1 0,5 0-1 15,-1-6 1-15,3 1 0 0,-2 0 1 16,3-1 0-16,1-1-2 0,2-2 0 0,-4 0-1 16,4-2-2-16,4-1-1 0,2-3-1 15,3-3-3-15,3-1 0 0,3-2-2 16,4-2-1-16,2-2 0 0,-2 1 0 15,0-2 0-15,-1-1-1 0,-5 1 1 16,-1-1-1-16,-7 1 1 0,-2 3-1 16,-6 2 1-16,-3 4-1 0,-5 4 0 0,0 4 0 15,-10 9 1-15,0 0-1 0,-6 5 0 16,-5 6 0-16,-3 5 1 0,-4 4 0 16,0 5 2-16,-3 5 1 0,0 4 1 15,0 4 1-15,3 1 0 0,2 2-1 16,5 1 0-16,0-1-1 0,4-3-1 0,4-5 0 15,2-6 0-15,3-5 0 0,8-4 0 16,0-7 0-16,5-5 0 0,6-6-1 16,4 0 0-16,5-6-1 0,0-5 1 15,3-1-2-15,2-3 1 0,3-1-1 16,-1 2-1-16,-5-1 1 0,-2 4-1 16,-3 1 1-16,-4 3-1 0,-7 7 0 15,-6-3 1-15,0 3-1 0,0 10 1 16,-8-2 0-16,1 1-1 0,-4 1 1 0,3 1 1 15,0 0-1-15,-1-1 1 0,4-1 0 16,5-1 0-16,0 0 0 0,0-3 0 16,9 1 0-16,2-6 0 0,4 4 0 15,1-4-1-15,7 0 1 0,0-3-1 16,0-1-4-16,1-2-5 0,1-3-8 16,-2 1-12-16,-2-3-94 0,1 1-97 15,-1 2-238-15</inkml:trace>
  <inkml:trace contextRef="#ctx0" brushRef="#br0" timeOffset="-136915.003">8669 17756 131 0,'2'-8'49'0,"3"-2"7"0,-1 3-11 0,1 0 1 16,-1-1-4-16,-1 1-5 0,-3 1-6 15,7-1-4-15,-7-1-4 0,4 3-3 16,-4-2-2-16,6 3-2 0,-6 0-1 15,0 0-2-15,0 4 0 0,0 0 0 16,0 0-2-16,0 0 0 0,0 0 0 16,0 5 0-16,-6 0-2 0,2 2 0 15,-3 4 0-15,0 2-1 0,-1 1 1 0,1 1 0 16,-3 5-1-16,0-1 1 16,-3 3 0-16,-1 0 0 0,-1 2-1 0,-2 1-1 15,3 1-1-15,0-3 0 0,2-1-2 16,1-1-1-16,5-3-1 0,0-4 0 15,2-1-1-15,4-4-1 0,-3-3 0 16,3-2 1-16,0-4-1 0,0 0 0 16,3 0 0-16,-3-5 0 0,6 5 1 0,-6-4-1 15,4 4 0-15,-4 0 0 0,0 0 1 16,0 4-1-16,0-1 0 0,0 4 1 16,0 0 0-16,-6-1 1 0,2 2 1 15,1-2 1-15,-1-1 0 0,-2-2 0 16,3 1 1-16,3-4-1 0,-4 0 0 15,4 0-2-15,-4 0 0 0,4-4 0 16,0-2-2-16,0-2-2 0,0-2-1 0,-3-2-4 16,3-3-2-16,0-3-3 0,-6 2-1 15,6-2 0-15,-4 1 1 0,1 1 2 16,-3 1 3-16,3 5 2 0,-1 1 4 16,1 4 2-16,-1 1-1 0,4 4 1 15,-6 0 1-15,0 0-1 0,-1 0 1 16,1 0 0-16,2 0 2 0,0 4 0 15,-2-4 2-15,-1 6 0 0,4-2 1 0,3 3 0 16,-4 0 0-16,4 4-1 0,0-2-2 16,6 2 0-16,2-1-1 0,1-3-1 15,4-3 0-15,4-4-1 0,4-4 0 16,8-6 0-16,2-4 0 0,5-2 0 16,3-5 0-16,3 4-1 0,-1 0 1 15,1-3-1-15,-5 3 0 0,-2 2 0 16,-4 3 0-16,-5 2 0 0,-6 0 0 15,-6-1-1-15,-2 8 0 0,-8-2 1 0,-4 0-1 16,-4-1 0-16,-8 2 1 0,-1 0-1 16,-2 4 1-16,-4-4 0 0,-6 4 1 15,1 0 1-15,0 5 1 0,1 1 0 16,0-1 2-16,3 1 0 0,2 6 0 16,3-1 0-16,5 3-1 0,1 0 0 0,1 2-1 15,3 2-1-15,5 1 0 16,-2-7-1-16,2 3 0 0,2-3 0 0,3 1-1 15,0-3 1-15,-1-2-1 0,2-2 0 16,2-1 1-16,-1-5 0 0,1 3-1 16,-1-3 1-16,1-3 0 0,-2-1 0 15,-1 0 0-15,1 0-1 0,-1-3 1 16,1 0-1-16,2-1 1 0,1 0-1 16,1-1 0-16,4 0 0 0,0 0 0 15,-1-2 0-15,1 2 0 0,-3 5 0 16,1-1 0-16,-4 5 0 0,0 0 0 0,-3 0 0 15,1 6 0-15,1 0 1 0,-2 1-1 16,-3 3 1-16,3-3-1 0,-2 2 1 16,1-2 0-16,2-1-1 0,1 0 1 15,-1-3 0-15,2-3-1 0,4 0 1 16,1 0-4-16,1-6-4 0,2 1-9 0,0-2-12 16,2-2-94-16,2-1-95 0,1-1-239 15</inkml:trace>
  <inkml:trace contextRef="#ctx0" brushRef="#br0" timeOffset="-130999.122">8095 16794 288 0,'0'0'72'0,"-3"0"3"15,3 0-37-15,0 0-12 0,0 0-6 16,3-4-3-16,-3-1 0 0,6-3 0 16,-2 1-1-16,0-3-2 0,2 1-1 0,-2 0-3 15,4-2-3-15,-3 2-1 0,7-3-3 16,-4 0-1-16,5 0-1 0,3-5 0 15,0 0-1-15,3-2 1 0,1-2-1 16,-1-4 1-16,-1 2-1 0,-5 0 0 16,1 2 1-16,-4 0-1 0,-5 4 1 15,-5 3 2-15,0 3 2 0,-3 4 3 16,-3 7 0-16,-5 0 2 0,-2 0 2 16,0 15 1-16,-6 2-1 0,-2 5-1 15,-1 3-1-15,-5 2-2 0,-1 7 0 16,1-1-1-16,0 3-2 0,1-2-2 0,5-5 1 15,-1-1-1-15,6-2 0 0,7-8 0 16,3-1-1-16,3-8-1 0,3-4 1 16,4-1-2-16,5-4 1 0,3-5-1 15,7-5-2-15,3-6 1 0,1-2-1 16,0-3 0-16,2-1 1 0,-1 1-2 0,-6 3 2 16,-3 4 0-16,-5 7 2 0,0 3 1 15,-6 4 1-15,-4 11 0 0,0 5 1 16,-6 6 0-16,-2 0 0 0,2 4 0 15,-3 2-1-15,3-1-1 0,-1-3 0 16,3-4 2-16,4-3-1 0,0-2 1 16,7-3-1-16,-1-3 0 0,5-4 0 15,5-5-1-15,4 0-4 0,4-9-4 16,5-1-5-16,1-3-7 0,2-3-10 16,-2 0-91-16,-1 0-92 0,-5 3-224 0</inkml:trace>
  <inkml:trace contextRef="#ctx0" brushRef="#br0" timeOffset="-129418.096">8505 16842 260 0,'0'0'70'0,"0"0"2"0,0-4-18 16,0 4-30-16,0-3-6 0,0 3-4 15,0-6-2-15,6 6-3 0,0-9-2 0,-1 4 0 16,0-3 0-16,2 3 0 0,0-5 0 16,3-2 1-16,0-3 0 0,3 2-1 15,-1 1 0-15,-1-4-1 0,0 3-1 16,-2 1 1-16,0 3 0 0,-9 0 2 15,4 2 1-15,-4 1 2 0,-3 1 1 16,-1 5 1-16,-6-4-1 0,-1 4-1 16,-1 6-2-16,-1-2-1 0,-3 2-1 15,3 2-2-15,1-1-1 0,0 2 0 16,5 1 0-16,-2-1 0 0,4 4 0 0,5 0-1 16,-6 2 1-16,6-4-1 0,0 2 0 15,7-2 0-15,-1 0-1 0,4-3-1 16,0-2 1-16,5-6-1 0,3 6 0 15,2-6 0-15,0 0 0 0,1-5 0 16,2 0-1-16,0-3 1 0,-3-1-1 0,2-2 1 16,-1-3-1-16,-2 1 0 0,2-4 0 15,1-1-1-15,-3-1-2 16,2-1 1-16,-1 0-2 0,-2-1 1 0,0-1 0 16,-2-2 0-16,-2 2 1 0,-2 1 0 15,-5 2 2-15,1 4 0 0,-3 0 0 16,-5 5 0-16,2 3 1 0,-2 1 0 15,0 6 1-15,0-3 0 0,0 3 1 16,-5 0 1-16,5 0-1 0,-9 3 1 16,5 1-1-16,-2 3 1 0,-1 2 0 0,1 4 0 15,-2 1 1-15,-1 2 1 0,0 1 1 16,-1 2 0-16,-1 0 1 0,1 3-1 16,-3-1-1-16,3-1 0 0,1 2-1 15,2 1-1-15,2-2-1 0,2-2 0 16,3-2-1-16,0-1 0 0,8-2 0 15,-2-5-1-15,1-1 0 0,3-3-1 16,4-1 1-16,0-4-2 0,1 0-2 16,3 0-6-16,0-5-6 0,-1 0-8 15,3-3 16-15,-1-3-116 0,0 0-97 0,1 0-241 16</inkml:trace>
  <inkml:trace contextRef="#ctx0" brushRef="#br0" timeOffset="-128699.133">8927 16530 303 0,'0'0'70'15,"0"-7"3"-15,0 7-44 0,0-4-9 16,0 0-5-16,4 0-1 0,-4-1-1 15,0 1 0-15,3-3-1 0,-3 3-1 16,0-3 0-16,0 1-1 0,0 0 0 16,-3 0-1-16,3 2 1 0,-7-1 0 15,3 5 1-15,-6 0 0 0,1 0 0 16,-3 0 0-16,0 6 0 0,-1 1 1 16,0 1-2-16,-3 2 1 0,3 1 0 0,-1 1-1 15,2 2 0-15,3-1-1 0,1 3-1 16,1-1-2-16,3 0-1 15,4-2-1-15,0 2-2 0,2-2-1 0,7 2-4 16,4-3-4-16,3 2-6 0,4-2-13 16,3 0-86-16,-3-2-90 0,3 1-222 15</inkml:trace>
  <inkml:trace contextRef="#ctx0" brushRef="#br0" timeOffset="-127751.038">8722 17063 359 0,'0'0'88'0,"-6"0"4"0,6 0-53 16,-3 0-9-16,3 0-5 0,0 0-4 16,0 0-4-16,0 0-3 0,0 0-1 15,0 0-3-15,0 0-2 0,0 0 0 16,6 0-1-16,-6-4-1 0,6 4-1 16,-1 0 0-16,1 0-1 0,1 0-1 15,1 0-1-15,1 0 0 0,0 0 1 0,-2 0 0 16,2 0 0-16,1 0 1 0,-3 0 0 15,3 0 0-15,1 0 0 0,1 0-1 16,4-4-1-16,0 4-1 0,1-6 0 16,0 2 0-16,3 0 0 0,-1-1-1 15,-2 1 0-15,-1-1 0 0,-1 1 1 16,-2 4-1-16,0-3 0 0,-1 3 0 16,-1 0 0-16,-1 0 0 0,-3 0 0 0,1 0 0 15,-2 0 0-15,-1 0 0 0,0 0 0 16,-1 0 0-16,0-3 0 0,2 3 0 15,-2 0 0-15,3-6 1 0,-1 6-1 16,-2-3 0-16,2 3 0 0,-3 0 0 16,-3-4 2-16,0 4 3 0,0 0-1 15,-3 0 1-15,-4 0 1 0,-4 5-1 16,-4-1 0-16,-1 3-2 0,-5 0-1 16,-2 2-1-16,-3-1 0 0,-2 0-1 0,-4 2-3 15,-1-3-9-15,1-4-11 0,-1-3-97 16,3 5-95-16,0-12-245 0</inkml:trace>
  <inkml:trace contextRef="#ctx0" brushRef="#br0" timeOffset="-122993.175">9453 16145 447 0,'-7'4'100'0,"4"-4"3"16,3 3-73-16,0-3-4 0,6 5-6 16,0-1-2-16,2-4 0 0,2 5 1 15,3-5 0-15,4 0-1 0,3 0-2 16,5-7-3-16,1 0-3 0,0 4-1 0,2-2-3 16,-1 1-2-16,-1-2-1 15,-1 6-2-15,-3-4 0 0,-2 4-1 0,-6-3-4 16,-1 3-7-16,-6 0-9 0,-2 0-12 15,-10 0-94-15,-2 6-98 0,-7 1-240 16</inkml:trace>
  <inkml:trace contextRef="#ctx0" brushRef="#br0" timeOffset="-122745.829">9456 16302 386 0,'-5'0'92'0,"3"6"4"0,2-1-58 15,0-5-8-15,4 5-4 0,2-1-1 16,4-4-2-16,2 3 0 0,3-3-3 16,5 0 0-16,1 0-2 0,5 0-2 0,-1 4-1 15,2-4-3-15,-1 0-2 0,-1 0-2 16,-3 0-2-16,-2 0-3 0,0 0-1 16,-1 0-6-16,-4 0-10 0,3-4-11 15,-4 4-99-15,-7-3-101 0,0-1-252 16</inkml:trace>
  <inkml:trace contextRef="#ctx0" brushRef="#br0" timeOffset="-121882.195">10151 15678 382 0,'4'-9'94'15,"-4"-1"4"-15,3 1-53 0,-3 0-11 16,6 4-5-16,-6 0-3 0,0 0-1 16,4 1-2-16,-4 4-3 0,0 0-2 15,0 0-2-15,-4 10-2 0,-2 3 0 0,-1 7-2 16,-5 7 0-16,2 3-1 0,-2 5-1 15,0 3-1-15,4 0-3 0,3-2-2 16,5-3-2-16,6-4 0 0,2-5-1 16,8-6 0-16,0 1 0 0,4-9 0 15,7-6-1-15,4-4 1 0,3-9 0 16,0-5 0-16,3-1-1 0,-2-9 1 16,0 0 0-16,-3-3-1 0,-8 4 0 15,-5 2 1-15,-5-2-1 0,-5 3 0 0,-3 0 0 16,-6 6 0-16,0 3 0 0,0 4 1 15,-6 7-1-15,-1 5 0 0,-1 8 0 16,-3 6 1-16,1 8 0 0,-3 6 1 16,-3 5 1-16,1 4 1 0,2 0 1 15,-2 4-1-15,2-2 1 0,0-2-1 16,1-6-1-16,5-4-1 0,2-3 0 16,5-4-1-16,0-4-1 0,10-4-4 0,-2-5-5 15,4-2-10-15,-2-4-12 0,2-6 4 16,2 0-110-16,-1-7-103 0,5-3-247 15</inkml:trace>
  <inkml:trace contextRef="#ctx0" brushRef="#br0" timeOffset="-121517.572">10666 16101 462 0,'-12'16'118'0,"-1"1"2"15,-3 0-35-15,0 4-57 0,2 4-8 16,1-3-6-16,7-1-5 0,3-5-1 15,3-3-2-15,9-2 1 0,4-5-1 0,4-6 0 16,2-4 0-16,5-3 0 16,7-5 0-16,0-2-1 0,-1-4 0 0,3-3-2 15,-1-2 0-15,-4-4-1 0,-2-4-1 16,-6-7-1-16,-5-3 1 0,-4-7-1 16,-4 1 1-16,-7 2-1 0,0 1 1 15,-10 2-1-15,-2 10 2 0,-7 6 2 16,-2 14 2-16,-6 7-1 0,-3 5 1 15,-3 7 0-15,0 11-1 0,0 8-1 16,0 7-1-16,5 7-2 0,2 3-1 16,6 3 1-16,6 4-1 0,2-3 0 0,12-1-4 15,0-7-7-15,8-6-11 0,5-5-12 16,6-4-76-16,1-5-29 0,0-4-93 16,0-4-188-16</inkml:trace>
  <inkml:trace contextRef="#ctx0" brushRef="#br0" timeOffset="-120834.198">11522 15258 438 0,'-6'-12'99'0,"2"0"1"0,-3 5-75 16,-4 4-2-16,2 3-4 0,-3 0-1 15,-2 6 1-15,-4 2 1 0,-4 6 2 0,-4 0 0 16,-3 11 1-16,-2 8-3 0,-6 9-2 15,4 2-2-15,-1 6-2 0,0 4-3 16,3 2-3-16,4 1-2 0,9-7-1 16,8-5-2-16,10-1-2 0,4-4 1 15,13-2-1-15,7-5-1 0,5-5 1 16,8-1 0-16,0-5-1 0,1-6 1 16,-4-3-1-16,-1-5-2 0,-3-8-5 0,-7 0-5 15,-4-8-6-15,-3-2-10 0,-6-3-10 16,-3-5-39-16,-7-4-54 0,0-1-86 15,0-1-189-15</inkml:trace>
  <inkml:trace contextRef="#ctx0" brushRef="#br0" timeOffset="-120512.082">11156 15389 470 0,'0'0'103'16,"0"-3"0"-16,0 6-78 0,8 5-11 15,5-1-3-15,5 1-2 0,2 2 0 16,5 0 0-16,4-1-1 0,3-2 0 16,1-1-2-16,0-3-2 0,-3 2-1 15,-2-2-1-15,-7-3-1 0,-6 4 0 16,-4-4 0-16,-7 3-1 0,-8-3 0 0,-7 4 0 16,-6-4 0-16,-7 4-1 0,-9-4 0 15,-5 4 1-15,-2-4-1 0,-4 0 1 16,0 4 1-16,0 0 2 0,4 1 3 15,6 3 2-15,2 2 3 0,6 4 3 16,3 2 0-16,4 0 0 0,8 2-1 16,4-1-1-16,3 0-2 0,4 1-2 0,5-2-1 15,7-3-1-15,6 0 0 0,2-3-1 16,6-4 0-16,3 0-2 0,8-6 0 16,1 4-1-16,4-4 0 0,-1 0-5 15,0 0-8-15,-3 5-16 0,-5-5-107 16,-4 7-109-16,-4 0-276 0</inkml:trace>
  <inkml:trace contextRef="#ctx0" brushRef="#br0" timeOffset="-119047.434">11837 15511 364 0,'6'-14'91'0,"-3"-1"3"0,-3 5-52 16,0 0-7-16,0 3-9 0,-5 4-4 15,0-1-4-15,2 4-2 0,-4-4-2 16,3 4-1-16,-1 0-1 0,-1 0 1 0,-1 5-1 16,1 0 1-16,1 4-2 0,-4 0 1 15,-2 7-2-15,-2 3 0 0,0 3 0 16,-6 3-1-16,-4 4 0 0,-5 7 0 16,-4 6 0-16,-2 7 0 0,-2 6 0 15,0 9 1-15,-3 5-1 0,0 0-1 16,4-5 0-16,1 1-2 0,-1-6-1 15,2-8-1-15,-1-5-2 0,6-1 0 16,1-8-1-16,2-3-1 0,5-3 1 16,4-5 0-16,3 0-2 0,0-7-3 0,3-5-6 15,5-1-8-15,2-5-7 0,3-4-11 16,0-4-18-16,6 0-81 0,1-11-91 16,0-1-214-16</inkml:trace>
  <inkml:trace contextRef="#ctx0" brushRef="#br0" timeOffset="-118232.017">11148 16722 315 0,'-6'5'87'16,"0"-5"5"-16,1 4-36 0,1-4-10 15,4 0-10-15,0 0-4 0,0-6-6 16,0 3-3-16,4-6-3 0,2 0-2 0,-1-1-3 16,-1-1 0-16,0 0 0 0,2 0-1 15,-6 2-2-15,6 3-1 0,-6 3-2 16,0 3 0-16,0 0-2 0,0 6-1 15,0 6-2-15,0 1 1 0,0 3-1 16,0 4 1-16,0 1 1 0,0-2-2 16,0 0 1-16,0-5-2 0,4 2 0 15,2-3-2-15,5-5 1 0,3-4-1 16,3-4 0-16,5 0 0 0,5-9-1 16,5-4 1-16,2-7-1 0,4-2 0 15,-4-3 0-15,5-6-2 0,-5-3 1 0,-2-1-2 16,-4-3 0-16,1-2-1 0,-4 1 1 15,0 1 0-15,-5 1 1 0,-2 7 1 16,-4 7 1-16,-5 7 1 0,-5 9 1 16,-4 7 0-16,-4 11 1 0,-5 6 0 15,-1 6 1-15,-4 7-1 0,-2 3-1 16,-1 3 0-16,-1-1-1 0,3 0 0 16,-1-2 0-16,4-4-1 0,7-5 1 0,5-4-1 15,0-4 0-15,4-8 0 0,8-3 0 16,6-5 0-16,5-9 0 0,2 1 0 15,2-3 0-15,1-4 0 0,4-3 0 16,-2-2-1-16,2-3 1 0,-1-5-2 16,-2-7 0-16,1-1 0 0,-1-6-1 15,-2 1 1-15,-1 2-1 0,-5 5 1 16,-4 4 2-16,-1 8 1 0,-7 3 2 0,-3 10 0 16,-6 6 1-16,0 3 0 0,-12 0 0 15,-1 12-1-15,-3 7 0 0,-3 4-1 16,-3 8-1-16,-4 3 0 0,3 4 1 15,0 5 0-15,3-1 0 0,2-3 0 16,6-4 1-16,4-2-1 0,8-6 1 16,0-5-2-16,6-5 1 0,6-2-1 0,1-5 0 15,7-3 0-15,1-7-1 16,5 0 1-16,0-5-1 0,3-5 0 0,1-3-6 16,0-5-7-16,-1 0-10 0,-4-4-12 15,0 0-101-15,-5-5-105 0,0 2-254 16</inkml:trace>
  <inkml:trace contextRef="#ctx0" brushRef="#br0" timeOffset="-117368.993">12164 16474 399 0,'0'-22'96'0,"4"-5"2"0,2 2-60 16,3 0-10-16,-2 2-6 0,3 0-3 15,1-1 0-15,1 3-1 0,0 5 1 16,-3 2-1-16,0 0 0 0,0 1 0 16,-3 5 0-16,-3 2-3 0,-3 6-1 15,5-4-1-15,-5 4-2 0,0 0-2 16,0 0-2-16,0 3 0 0,0 2-2 16,0 0 1-16,-5 5 1 0,0 3-1 15,-2 4 0-15,-2 3 1 0,-1 6-1 16,-1 0 0-16,-1 3-1 0,-2-1-1 15,4 1 0-15,1 1-1 0,-1-5-1 0,3-1-1 16,4-1 0-16,-1-3 0 0,4-5-1 16,0-2 0-16,0-3 0 0,6-4 1 15,-2-1-1-15,4-1 0 0,1-4 0 16,3-4 0-16,3-3 1 0,1-4-1 16,4-5 0-16,1 0 1 0,0-3-1 15,-1-1 0-15,-3 5 0 0,-3 2 0 0,-2 9 0 16,-4 4 0-16,-8 5 0 0,0 8 0 15,0 4 0-15,-8 3 0 0,2 3 0 16,-1-1 0-16,0 2 0 0,0-4 0 16,7-4 1-16,0-2-2 0,8-3 1 15,5-7 0-15,7-4-1 0,7 0-2 16,-1-10 0-16,7-5-1 0,0-6 0 16,-1-6 0-16,-3-7 0 0,0-3 1 0,-6-6 1 15,-1-1 1-15,-5-1 0 16,-5 2 1-16,-6 4 0 0,-6 2 0 0,0 6 3 15,-11 7 1-15,4 3 1 0,-6 5 3 16,3 6 0-16,-1 2 2 0,5 3 0 16,0 1-2-16,3 4-1 0,3-4-2 15,0 4-1-15,9 0-2 0,5-4-2 16,2 0 1-16,7 4-1 0,3-5 0 16,4 2 0-16,4-3 0 0,2 3 1 0,0-1-3 15,-3 0-6-15,-2 0-6 0,-1 0-11 16,-8 4-14-16,-2-4-107 0,-9 4-113 15,-6 8-271-15</inkml:trace>
  <inkml:trace contextRef="#ctx0" brushRef="#br0" timeOffset="-116385.38">12584 16776 429 0,'0'0'97'0,"0"-4"0"15,0 0-69-15,4-4-12 0,5-1-7 16,5-4-2-16,2-3-2 0,5 0 2 15,5-2 0-15,1-3 0 0,5-2 2 16,1-4-1-16,1-4-1 0,3-3-1 0,-4-7 0 16,-5-1-2-16,1-2 1 0,-6 3-1 15,-8 3 1-15,-2 1 0 0,-4 7 2 16,-5 3 2-16,-4 9-1 0,-4 4 2 16,-2 1 0-16,-4 7 0 0,1 6 0 15,-8 0-1-15,2 10 0 0,-5 5-2 16,-4 2 0-16,0 8-1 0,-3 7 0 15,0 6-1-15,-2 8-1 0,3 1-1 0,1 2 0 16,2 2 0-16,-2-3-1 0,5-5 0 16,0-4 0-16,6-6 0 0,2-2-1 15,3-6 0-15,9-5 0 0,0-8 0 16,2-2-1-16,10-7 1 0,1-3-1 16,2-9 1-16,4-4 0 0,1-1 0 15,1-2-1-15,1-2 1 0,-4 3 0 16,0 2-1-16,-5 3 1 0,-3 4 0 0,-3 6 1 15,-3 7-1-15,-4 0 1 16,6 3 0-16,-6 3 0 0,5 1-1 0,-5 1 1 16,8-3-1-16,0-2 1 0,3-3 0 15,3-1 0-15,6-6-1 0,1-5 1 16,5-3-1-16,0-5-5 0,0-1-6 16,-3-4-7-16,-2 1-8 0,-5 0-9 0,-2 0-8 15,-7 3-92-15,1 0-91 16,-4 4-221-16</inkml:trace>
  <inkml:trace contextRef="#ctx0" brushRef="#br0" timeOffset="-115632.312">13017 17010 381 0,'0'0'90'0,"0"5"2"0,0-5-57 15,5 0-12-15,-1 0-3 0,1 0-3 16,4-7-1-16,0 0-2 0,-1-1-2 15,4-2-1-15,2-3 0 0,-1 2 1 16,1-5-1-16,-1 0-1 0,3 0 1 16,-3 0 0-16,-2 0 0 0,-2 1 1 15,-4 2 0-15,-5 2 0 0,0 2 0 0,0 3-1 16,-9 1 0-16,-5 5-2 0,-1 6 0 16,-3 4-2-16,-4 5 0 0,1 3-1 15,2 4 0-15,2 4 0 0,-1 1-2 16,6 2-1-16,4-3 0 0,4-2-2 15,4-2 0-15,4-3-1 0,3-4 1 16,6-4-1-16,5-8 0 0,1-3 1 16,6-5-1-16,3-4-2 0,1-3 0 0,4-6-1 15,4-4-1-15,-2-3 0 0,4-2-1 16,-5-3 0-16,-1 1 0 0,-1-6 1 16,-5 2-1-16,-6-1 1 0,-1 5 0 15,-8 1 1-15,-5 6 1 0,-7 4 1 16,-6 6 3-16,-7 7 0 0,-7 9 3 15,-7 9 0-15,-6 5 0 0,0 6 2 16,-1 5-1-16,1 3-1 0,1 4 1 0,8 1-2 16,5-1 0-16,3 0-1 0,9-4 0 15,7-4 0-15,0 1-1 0,9-4-1 16,7-5 0-16,4-6 0 0,7-3-3 16,5-5-7-16,2-6-8 0,6 0-14 15,-2-5-103-15,-3-3-105 0,-2-5-263 16</inkml:trace>
  <inkml:trace contextRef="#ctx0" brushRef="#br0" timeOffset="-108918.653">13666 14786 176 0,'0'0'51'0,"0"-4"4"16,-3 0-24-16,3 0-1 0,0 0-5 15,-4 0-4-15,4 4-3 0,0-5-3 16,0 1 0-16,0 4 1 0,0-5 0 0,0 5 0 16,0-4 0-16,0 4-2 0,4 0-3 15,-4 0-1-15,0 0-3 0,0 7 0 16,0-1-2-16,0-1 2 0,0 3 1 16,0 2 1-16,0 4 1 0,-5 3 1 15,5 1 0-15,-6 4-1 0,6 5-1 16,-6 1-1-16,6 5-2 0,0-2-1 15,0 2 0-15,0-1-1 0,-3-1-1 0,3 3-1 16,-5-4 0-16,0 2 0 16,-1 2-1-16,2-5 0 0,-1 4 1 15,-1-1-1-15,4 1 1 0,-2 1 0 0,4-1 0 16,0 2 0-16,-3 1 1 0,3 1-1 16,0-2 0-16,0 2 0 0,-4-3 1 15,4 2-1-15,-5-2 0 0,5-1 0 16,0 0 0-16,0 0 0 0,0 1 0 15,0 0 1-15,0-1-1 0,0 0 0 0,5 3 1 16,-5-3-1-16,0-2-1 0,5 0 0 16,-5-1 0-16,0-2 0 0,0-1 0 15,0-3 0-15,0 0-1 0,0 0 1 16,2-1-1-16,-2-4 1 0,6-3 0 16,-6 2 0-16,6 1 0 0,-6 4 1 15,7-4-1-15,-7 4 1 0,2-1 0 16,-2 6 0-16,5 1 0 0,-5-2 0 15,4-1-1-15,-4 0 0 0,4-2-1 0,-4 2 1 16,5-3 0-16,-5 0 0 0,0 0 1 16,5-1 1-16,-5 0 0 0,0 2 0 15,2-3 0-15,-2 2 0 0,7-6 0 16,-3 0-1-16,-1-1-1 0,1 1 0 16,-1-3 0-16,2 0-1 0,-1 0 1 15,-4 3 0-15,5 2 0 0,-5 0 0 16,5 0 1-16,-5 2-1 0,0 1 2 0,0 2-1 15,4-2 0-15,-4 1 0 0,0-1-1 16,3 0 0-16,-3 2 1 0,4-4-2 16,-4 1 1-16,2 0 0 0,-2 1-1 15,0 1 0-15,5-1 1 0,-5 0 0 16,0 3-1-16,0-1 1 0,0 1 1 16,0 1-1-16,0-2 0 0,0 3 1 0,0 1-2 15,0 0 1-15,0 1 0 16,0-2-1-16,0 2 0 0,0-3 1 0,0-1-1 15,0 0 0-15,0-1 1 0,0-1 0 16,0-1 0-16,-5 1 1 0,5 3-1 16,-3-2 2-16,3 2-1 0,-5 0 1 15,0 2 0-15,3 0-1 0,2 3 0 16,-4-1 0-16,4 1 0 0,0-2 0 16,-4-3-1-16,4-2 1 0,0-2 0 15,0-2 0-15,-4-2 2 0,-1 0 0 0,3 0 1 16,-3 1 0-16,2 2 1 0,-3 3 0 15,1 2 0-15,2-5-1 0,-1-2-1 16,4-5 0-16,-6-1-1 0,6 3 0 16,-2-7-1-16,2 2-1 0,0 2 0 15,0 3 0-15,0 0 0 0,0 2 0 16,0-4 0-16,0 1 0 0,0-1 0 16,0-2 1-16,0 2 0 0,0-1 0 0,0-1 1 15,0 0-1-15,0 1 1 0,0-2 0 16,0 0-1-16,-4-2 0 0,4 0-1 15,0-2 0-15,-3 2 0 0,3-2 0 16,-4 2 0-16,4-3-1 0,-7 2 1 16,4-1-1-16,-1 1 1 0,-1 1-1 0,3 1 1 15,-3 0 0-15,5-1 0 16,-3 2-1-16,3-1 1 0,-5 0 0 16,5 1 0-16,0-4 0 0,0 2 0 0,0-1 0 15,-5 0 0-15,5 2-1 0,0 1 1 16,0-4-1-16,0 4 1 0,-2 1-1 15,2-1 1-15,-5 1-1 0,5 0 1 16,-2-4-1-16,2 1 1 0,0 1-1 0,-5-2 0 16,5-1 1-16,0-1-1 15,5-2 0-15,-5 1 0 0,5-1 0 0,-5-1 0 16,3-3 1-16,-3 7-1 0,6-4 0 16,-1 1 0-16,-5 1 0 0,3 2 0 15,-3-2 1-15,5 1-2 0,-5-1 1 16,6 5 0-16,-6 0 0 0,2-3 0 15,-2-1 0-15,0 5 0 0,6-5 1 16,-6 2-1-16,0-8 0 0,0 2 0 16,0 2 0-16,0 0 0 0,0-4 0 15,0 4 0-15,0 2 0 0,-3-1-5 0,3-5-7 16,-4 9-14-16,-1-4-110 0,2 4-109 16,-2-18-280-16</inkml:trace>
  <inkml:trace contextRef="#ctx0" brushRef="#br0" timeOffset="-106650.189">14146 14983 329 0,'0'-15'90'0,"-6"-1"1"16,1 0-43-16,-1 3-8 0,3 1-12 16,-2-1-8-16,-1-1-5 0,0 1-2 0,0 0 0 15,-1 0 1-15,0 1 3 0,-3 4 0 16,-1-1-1-16,-4 7 0 0,-1 2-2 15,-1 6-2-15,-3 6-4 0,-3 1-2 16,3 5-3-16,4 3 0 0,-1 4-2 16,8 2 1-16,5 1-1 0,4 0 0 0,10 3 1 15,-1 1-1-15,3 0 0 0,-3 1 0 16,2 2 0-16,-4 1 0 0,-2-4 0 16,-5 2-1-16,0 3 1 0,-6-2-1 15,-1-1 1-15,-3 0 0 0,2-5-1 16,-5 2 1-16,-1-6 0 0,-5-5 1 15,0-6 1-15,-1-4 0 0,-2-5 0 16,-2-5 1-16,-3-12-1 0,1-2 0 16,-1-2-2-16,1-1-5 0,-2 0-6 15,2 0-6-15,5 1-9 0,1 6-10 0,1-1-87 16,10 1-91-16,9-2-215 16</inkml:trace>
  <inkml:trace contextRef="#ctx0" brushRef="#br0" timeOffset="-106363.296">14485 14850 312 0,'-6'-9'82'0,"-1"4"6"0,0 0-45 0,-5 5-1 16,4 6-5-16,-4 5-2 0,-2 6-2 16,1 9-3-16,-3 5-3 0,0 8-2 15,0 2-3-15,-1 3-2 0,-3 3-3 16,4 0-4-16,-4-1-3 0,1-5-2 16,1 0-2-16,-2-1-2 0,6-3-1 15,1-3-2-15,5-5 0 0,3-5-5 0,5-4-4 16,0-7-7-16,7-6-10 0,0-7 4 15,5-4-102-15,1-9-94 0,2-5-229 16</inkml:trace>
  <inkml:trace contextRef="#ctx0" brushRef="#br0" timeOffset="-106087.2">14688 14766 414 0,'5'-10'100'0,"-5"0"5"0,0 3-65 16,0 4-3-16,-4 3-1 0,-3 0-2 16,-5 3-3-16,-3 3-3 0,-5 3-4 15,-3-1-3-15,-4 1-3 0,-5 3-2 16,-2-1-2-16,-8-3-2 0,-2 3-3 0,-4-4-1 16,1 2-3-16,-4-4-2 0,2-5-1 15,5 4-1-15,5-4 0 0,6-6-1 16,4-1 1-16,5 0-2 0,5 0-2 15,6 1-5-15,6 6-6 0,4-7-11 16,3 7-11-16,3 0-101 0,8 0-105 16,4 0-252-16</inkml:trace>
  <inkml:trace contextRef="#ctx0" brushRef="#br0" timeOffset="-104870.529">14557 15279 319 0,'0'-18'82'0,"0"0"5"15,0 0-47-15,5 2-2 0,-5 1-4 0,3 4-4 16,-3 3-1-16,0 1-2 0,5 1-4 16,-5 6-2-16,0 0-2 0,0 6-2 15,-5 3-1-15,2 7-3 0,-2 4-2 16,-1 1-1-16,-1 3-1 0,2 0-1 15,5 0-2-15,0-2-1 0,0-5-3 16,4-4 1-16,6-3-1 0,6-5-1 16,4-9 0-16,3-8 1 0,8-1-1 15,3-8 0-15,5-5-1 0,2-5 0 0,4-1-2 16,0-2 1-16,-2-5-1 0,-4-6-1 16,-2-1 1-16,-6 0 0 0,-5 2 1 15,-7 3 0-15,-4 6 1 0,-3 6 0 16,-6 12 1-16,-1 7 0 0,-5 10 0 15,-6 16 1-15,-5 6 1 0,-2 8-1 16,-3 8 0-16,-3 2 1 0,-2 2 0 0,1 1-1 16,2-4 0-16,1-2 1 0,3-4-1 15,4-5-1-15,6-3 0 0,4-4 1 16,10-7-1-16,3-4 0 0,6-7 0 16,3-8 0-16,8-6 0 0,3-8 0 15,4-5 0-15,1-4-1 0,0-2 1 16,-1-2-1-16,-1 1 0 0,-2-2 0 15,-7 3 1-15,-4 3-1 0,-4 5 1 0,-6 2 0 16,-8 9 2-16,-5 11 1 0,-5 7 1 16,-8 9 0-16,-3 7 2 0,-3 2-1 15,-5 6-1-15,0 5-1 0,-1 0 0 16,2 1-2-16,3-3 0 0,4-4-1 16,8 2-1-16,5-4 0 0,9-8 0 15,8-4 0-15,6-9 0 0,12-7 0 16,9 0 0-16,8-12-1 0,5-8 1 0,1-5 0 15,2-3 0-15,-2-6-1 16,-2-3 1-16,-7-4 0 0,-12-2 0 16,-5 0 0-16,-10-4 0 0,-7 4 1 0,-12 3-1 15,-8 6 2-15,-5 6 2 0,-10 6 1 16,-3 9 1-16,-5 13 0 0,-5 11 0 16,0 9 0-16,-6 7-1 0,0 7-2 15,3 5-1-15,0 3-1 0,3 1 0 16,6 0-1-16,5-2 1 0,11-2-2 0,10-4 0 15,11-7 0-15,10-2-1 0,12-11 0 16,7-3-2-16,8-4 1 0,-1-8 1 16,4 0-1-16,-2 0 1 0,-6 0 1 15,-9 8 0-15,-7 3 1 0,-9 12 2 16,-7 10 0-16,-7 6 0 0,-11 7 0 16,-4 9 1-16,-5 2-1 0,-2 2 0 15,-3-5-2-15,-5 0 1 0,0-4-1 0,-2 0 1 16,1-3 0-16,-1-4 0 0,2-2 1 15,1-3 1-15,5-5 1 0,0-6 2 16,8-5 0-16,0-7 2 0,6-5 0 16,0-6-1-16,5-8 0 0,1-8-1 15,4-11-2-15,0-7-1 0,4-12-1 16,5-6-2-16,6-10-3 0,6-8-4 16,11-3-5-16,2-2-6 0,5 1-7 15,0 2-12-15,1 1-11 0,-4 13-97 16,-2 4-104-16,-4 7-249 0</inkml:trace>
  <inkml:trace contextRef="#ctx0" brushRef="#br0" timeOffset="-104495.073">15787 14905 324 0,'-4'-10'88'0,"-2"2"5"0,6-2-42 16,0 1-5-16,0-1-10 0,7 0-6 15,-1 1-5-15,0 1-3 0,-1-1-2 16,1 3-1-16,0 1-1 0,-2 5-1 16,-4 0 0-16,0 0-1 0,-11 7-1 15,1 6-2-15,-7 0-2 0,-1 4-2 0,-6 4-2 16,2 4-2-16,1 0-2 0,2 0-4 16,3-3-4-16,5 0-8 0,5-3-9 15,6-3-12-15,5-4-92 0,6-5-99 16,3-7-234-16</inkml:trace>
  <inkml:trace contextRef="#ctx0" brushRef="#br0" timeOffset="-104163.71">16221 14983 436 0,'6'-8'104'0,"-1"-1"3"15,-1 4-70-15,3-4-7 0,-2-2-3 16,1-3-3-16,0 1-2 0,0-3-3 0,-6-1-1 16,5-1-1-16,-5 0 0 0,-6 1-2 15,-5 3-2-15,-3 2-3 0,-5 6-1 16,-5 1-4-16,-3 5-1 0,-2 7-1 16,1 11 0-16,-3 7 1 0,2 10 1 15,-2 7 1-15,1 8 1 0,0 3 0 16,-2 3 0-16,6 0-1 0,2-5 0 15,6-1-1-15,6-7-1 0,12-2 0 0,6-5-2 16,8-7 0-16,12-8 0 0,7-6-1 16,1-8-2-16,6-7-6 0,1-6-7 15,-1-5-12-15,-2-4-16 0,-3-3-99 16,-6 0-109-16,-8 4-257 0</inkml:trace>
  <inkml:trace contextRef="#ctx0" brushRef="#br0" timeOffset="-102807.156">16556 15387 435 0,'-5'-14'94'0,"-2"3"2"15,3 1-74-15,0 4-7 0,-1 0-2 16,0 0 1-16,2 4 1 0,-4 2 1 16,1 0 1-16,-1 0-1 0,-3 5 0 15,0 3-1-15,-1 3-2 0,-2 5-1 0,-1 2-2 16,1 4-1-16,2 3-2 0,3 1-2 15,6-3-2-15,2 2-1 0,8-4 0 16,8-2-1-16,1-4 0 0,9-6-1 16,1-2 1-16,5-7 0 0,1 0 0 15,1-10-1-15,3 0 0 0,-2 2 1 16,-2 0-1-16,-3 0 0 0,-6 4 0 0,1 4 0 16,-10 0 0-16,-2 0 1 0,-3 3 0 15,-6 1 1-15,-4 1 0 0,0 0 1 16,0 0 0-16,0 1 0 0,0-2 0 15,-2 0 0-15,2 0-2 0,6-4 1 16,2 0-2-16,5 0 1 0,5-4 0 16,3-3 0-16,0-2-1 0,5-2 1 15,-2-3-1-15,-3-1 0 0,-6 0 1 16,-1-3-1-16,-3 1 0 0,-5 0 0 0,-6 0 1 16,0-1-1-16,0 4 0 0,-12 0 0 15,-2 5 1-15,-4 2 1 0,-5 7 1 16,-7 0 2-16,1 8 1 0,-2 3 0 15,-1 1 0-15,5 4 0 0,5-2-2 16,4 1-1-16,5 5-2 0,7 0-1 16,11 0 0-16,5-2 1 0,8-4-1 0,13 1 0 15,8-1 0-15,3-11 0 0,7-3 1 16,3 0-1-16,3-9 0 0,-1 0 0 16,-3 0 0-16,-3-1 0 0,-2-5 0 15,-4 3 1-15,-8-3-1 0,-4 3 0 16,-10 0 1-16,-8-4 1 0,-9 1 2 15,-6 3 3-15,-7-1 1 0,-6 2 1 16,-4 2 2-16,-4 1-1 0,-4 4-1 16,-2 4-2-16,2 0-2 0,0 4-2 15,3 4-1-15,3 2-1 0,4 6 0 0,5 0-1 16,6 0 0-16,7 1 0 0,0 0 0 16,8-2 0-16,5-6-1 0,7-1 0 15,0-1-2-15,10-3 0 0,-1-4 0 16,3 0-1-16,-1-6 1 0,-3 2 0 15,-3 1 1-15,-9-4 0 0,-2 3 2 16,-8 4 0-16,-6-6 1 0,0 6 0 0,-12 0 0 16,2 6 0-16,-4-1 0 15,-4 3 0-15,3 1 0 0,-2 1 0 0,5-1-1 16,5 0 1-16,0-3-1 0,7 0 0 16,13-6 0-16,-1 0 0 0,9 0-1 15,5-7 0-15,5-4-1 0,2-2-2 16,2-7 0-16,2-4-3 0,0-4-1 15,2-5-1-15,-2-4-2 0,-1-3-1 0,2-1 0 16,-4-2 1-16,-1 2 2 16,-6 1 1-16,-2 5 3 0,-9 4 2 0,-4 6 2 15,-6 3 1-15,-6 10 0 0,-5 8 0 16,-4 4 0-16,-6 10 0 0,-4 4 1 16,-7 11-1-16,-4 5 1 0,2 5 1 15,-4 4 0-15,3 7 3 0,1 5 1 16,3 0 0-16,6-2 1 0,5-2 0 0,6-3-1 15,8-6-1-15,3-7-2 0,7-7 0 16,6-7-2-16,4-7 1 0,6-7-3 16,5-3-5-16,-1-4-6 0,8-5-12 15,0-4 29-15,2-5-140 0,-4-6-109 16,1-3-281-16</inkml:trace>
  <inkml:trace contextRef="#ctx0" brushRef="#br0" timeOffset="-102452.089">18170 14844 472 0,'-6'-8'111'0,"1"0"1"0,5 5-53 16,0 6-41-16,7 2-9 0,2 0-2 16,5 1-1-16,1 0-1 0,5 2 1 0,3-2-1 15,1-1 0-15,4-2-1 0,-1 1-2 16,-2 1 0-16,-5 1-1 0,-3-2-3 15,-6 2-3-15,-7 1-3 0,-8 4-4 16,-5 1-2-16,-6 2-1 0,-5 3 0 16,-5-2 2-16,-4 0 3 0,-1 2 4 15,-3-1 6-15,3 0 7 0,-1 1 6 16,3-5 6-16,2 5 6 0,2-2 4 16,3-2 2-16,3-1-2 0,5 1-2 0,5-2-5 15,2 0-6-15,6 0-4 0,0-1-4 16,6 0-2-16,5-1-3 0,4-2 0 15,5-1-1-15,5-6-1 0,4 0 0 16,4 0 0-16,0-4-5 0,-1 4-8 16,-1-5-16-16,-8 5-112 0,-5 0-114 15,-11 0-287-15</inkml:trace>
  <inkml:trace contextRef="#ctx0" brushRef="#br0" timeOffset="-100198.983">18891 14644 339 0,'8'-8'75'0,"5"-5"4"0,-1 4-57 0,4-7-5 15,2 4-2-15,1-8 0 0,2-1 1 16,1-5-2-16,-3 0-2 0,2-4-1 15,1-1-1-15,-1 1 0 0,-1 1-1 16,0 4 0-16,-4 4-1 0,1 3 0 16,-7 4-1-16,-1 6-1 0,-4 4 0 15,-5 4 1-15,0 0 1 0,0 6 3 16,-9 7 1-16,-3 6 2 0,-2 8 2 16,-1 11 1-16,-5 3 1 0,0 7-2 0,-3 1-2 15,2 0-2-15,-5-3-3 16,6-2-2-16,-4-7-2 0,2-6-1 0,3-5-2 15,4-2-1-15,5-7 0 0,5-1-1 16,5-10-1-16,9-1-6 0,4-5-6 16,5 0-9-16,5-9-8 0,0 0-93 15,2-7-95-15,2-1-230 0</inkml:trace>
  <inkml:trace contextRef="#ctx0" brushRef="#br0" timeOffset="-99456.882">19517 14326 344 0,'5'-17'84'0,"-2"-1"4"0,1 5-53 16,-4 0-5-16,4 1-4 0,-4 0-1 16,7 1-2-16,-7 1-2 0,0 3 0 15,0 1-1-15,0 6-1 0,0-5-1 16,0 5-2-16,-7 5-1 0,2 2 0 15,-4 5-2-15,-1 2-1 0,-4 3 0 16,-2 6-2-16,-1 3 0 0,1 4-1 0,1-1-2 16,5 0-1-16,2 2-3 0,5-3 0 15,3-5-1-15,7-2 0 0,3-6-1 16,5-6 1-16,3-4-1 0,5-5 0 16,1-10 1-16,2 0-1 0,3-6-1 15,1-4 1-15,0-2-1 0,2-2 0 16,-2-3 0-16,0 2-1 0,-3 1 0 15,-2 3 0-15,-5-1 0 0,-6 5 0 0,-6 4 0 16,-1 4 0-16,-7 4 0 0,-7 5 0 16,-1 0 0-16,-6 14 1 0,-5 4 0 15,-6 7 3-15,1 5 2 0,1 8 1 16,-3 3 1-16,2 6 1 0,1-2 1 16,4-1-1-16,2-3 0 0,3-3-3 15,-2-5 0-15,6-3-2 0,0-1-1 16,4-7-2-16,4-4-6 0,2-3-7 0,0-4-11 15,2-5-12-15,4-6-101 0,1 0-105 16,3-5-257-16</inkml:trace>
  <inkml:trace contextRef="#ctx0" brushRef="#br0" timeOffset="-95404.197">18895 15175 295 0,'-11'-4'74'0,"1"-1"5"15,2 5-44-15,-3-6-4 0,2 6-1 16,-1-3-1-16,2 3-3 0,-2-5-2 15,-1 5-4-15,4-7-3 0,-4 2 0 16,2 2-2-16,1-2 0 0,-4 5 0 16,3-6-1-16,-1 6 1 0,1 0-1 15,3 0-2-15,2 0-2 0,4 0-1 16,0 3-3-16,9-3-1 0,6 0-1 0,9 4-1 16,13-4-1-16,10 0 0 0,10 0 0 15,10-5 0-15,11 5-1 0,11-8 1 16,4 1 1-16,0 0-1 0,-1-1 2 15,-3-1 0-15,-6 4 0 0,-3 0 0 16,-9 1 1-16,-11-1-2 0,-6 5 1 16,-9-4-1-16,-9 4-1 0,-6 0 0 15,-10 0 0-15,-9 0 0 0,-6 0-1 16,-5 0 1-16,-5 0-2 0,-8 0-6 0,-2 0-9 16,-4 4-11-16,-3-4-99 15,1 8-100-15,-4-2-250 0</inkml:trace>
  <inkml:trace contextRef="#ctx0" brushRef="#br0" timeOffset="-92854.763">20660 13655 220 0,'0'0'50'16,"-6"-4"3"-16,4 4-35 0,-2 0 1 15,-3 0 3-15,0 0 3 0,1 0 4 16,-3 0 2-16,-2 4 0 0,0 2 1 15,0-1 0-15,-6 3-1 0,3 2-2 16,-2 4-2-16,-3 6-2 0,-1-1-4 16,-1 7-3-16,-3 2-3 0,3 8-3 0,-1 1-3 15,5 1-1-15,3-3-2 0,7 2 0 16,7-5-2-16,0-4 0 0,13-5-1 16,3-7 0-16,7-3 0 0,0-4-2 15,4-4 1-15,0-5-1 0,1 0-4 16,-4 0-4-16,-5-3-6 0,-4-2-7 15,-3 0-11-15,-5-2-41 0,-2-2-40 16,-5-3-74-16,-11-1-160 0</inkml:trace>
  <inkml:trace contextRef="#ctx0" brushRef="#br0" timeOffset="-92471.094">20295 13852 356 0,'-20'-9'88'15,"8"2"1"-15,5 0-53 0,7 1-10 16,2 3-9-16,9 3-6 0,4-4-3 0,9 4-2 15,2 0-3-15,3 0 0 16,3-3-1-16,1 3 0 0,2 0-1 0,-3 0 1 16,-4 0-1-16,-3 0 0 0,-5 0-1 15,-2 0 1-15,-9 0 1 0,-3-4 0 16,-6 4 1-16,0 0 0 0,-2 0-1 16,-8-4 1-16,-4 4 0 0,-1 0-1 15,-9 0-1-15,-3 0-1 0,-6 0 1 16,0 0-1-16,-3 0 1 0,0 0-1 15,1 0 2-15,3 6 0 0,6-1 2 16,3 1 2-16,3 2 1 0,5-2 1 0,3 4 1 16,2-2 0-16,8 1 0 0,2-2 0 15,0 0 0-15,8-1-1 0,5-2-1 16,3-4 0-16,4 6-1 0,5-6-1 16,7 4 0-16,1-4-2 0,1 0 0 15,-2 0-1-15,-1 5 0 0,-2-5-1 16,-5 0 1-16,-8 0-3 0,1 3-5 0,-8-3-12 15,1 6-97-15,-5-6-94 0,0 0-243 16</inkml:trace>
  <inkml:trace contextRef="#ctx0" brushRef="#br0" timeOffset="-90941.347">19904 14297 255 0,'0'0'71'0,"-5"0"5"16,5-4-34-16,0-1-3 0,3 5-4 15,2-8-5-15,1 4-4 0,1-3-4 16,4 3-3-16,-1 0-4 0,4 4-2 16,4-4-1-16,2 4-1 0,6-6-1 15,7 2-1-15,5 0 0 0,9-2-1 16,14 1-2-16,5-2 0 0,13 0-2 16,4 0-2-16,8-1 1 0,6 1-2 0,7 1 1 15,-5 0 0-15,-3-2-1 0,-4 0 1 16,-2 4-1-16,-9 4 0 15,-13-3 0-15,-9 3 0 0,-13-4-1 0,-8 4 1 16,-12 5 0-16,-6-5 0 0,-12 0-2 16,-8 0-5-16,0 3-8 0,-8-3-91 15,-10 0-88-15,-1 0-226 0</inkml:trace>
  <inkml:trace contextRef="#ctx0" brushRef="#br0" timeOffset="-90034.106">19754 14681 244 0,'3'-4'72'0,"-3"1"5"16,4-2-17-16,-4 1-17 0,0 1-8 15,0-1-4-15,3 0-5 0,-3 4-5 16,0-3-4-16,0 3-4 0,0 0-5 15,0 0-1-15,0 3-1 0,-4 3-1 16,-1 3 0-16,0 1 2 0,-1 3 0 0,0 3 0 16,1 1-1-16,0-1 0 0,5 0-1 15,-4-4 0-15,4 1-2 0,7-6 1 16,0-3-1-16,2-1-1 0,5 1 1 16,-1-4-2-16,7 0 1 0,-1-7 0 15,7 0-1-15,1-5-1 0,0-1 0 16,5-4-2-16,-2-3-2 0,-1 0 0 15,-1-3-1-15,-2 1-1 0,-6 0 1 16,-1-1 1-16,-6 3 1 0,-4 2 1 0,0 5 2 16,-6 2 0-16,-3 7 0 0,0 4 1 15,0 4 0-15,-6 8 2 0,0 2 0 16,-3 3 0-16,-3 4 1 0,0 3 1 16,-2-1 0-16,2 0 1 0,-2-1 0 15,5-3 0-15,-1-1 0 0,5-2 0 16,5-4-1-16,0-2-1 0,5-4 0 0,6-6-1 15,2 0-1-15,1 0 0 0,5-11-1 16,1-2 1-16,2-4-1 16,4 1-1-16,0-5 1 0,1-4-1 0,-1 2-1 15,0 3 0-15,-3 0-1 0,-5 1 1 16,-1 1-1-16,-8 4 1 0,2 3 0 16,-7 2 0-16,-4 3 1 0,0 6-1 15,0 0 0-15,-9 10 1 0,-2 2 1 16,-2 4 0-16,-3 4 3 0,-3 5 2 15,1 0 2-15,-2 3 2 0,3 3 0 0,-1-5 1 16,5 0-1-16,4-2-1 0,0-4-2 16,6 0-2-16,3-5-1 0,5-5-1 15,4 0-2-15,4-4 1 0,6-6-4 16,2-9-7-16,5 0-9 0,3-2-12 16,2-2-93-16,2-4-97 0,-1 0-237 15</inkml:trace>
  <inkml:trace contextRef="#ctx0" brushRef="#br0" timeOffset="-89420.789">20601 14515 456 0,'0'-10'102'0,"-4"-1"1"0,4 3-74 0,4-3-10 15,2 1-4-15,1-1-2 0,1-1-1 16,4 0 0-16,-2 0-1 0,0-1 0 15,1 2-1-15,-3 0 0 0,0 4 2 16,-3 1 1-16,-5 2 0 0,0 4-1 16,-5 5 1-16,-3 6 0 0,-6 9 1 15,-5 8 0-15,-2 6 0 0,-6 4-1 0,-3 4 0 16,-1 1-1-16,2 0-3 0,2-4-2 16,1-4-2-16,6-3-2 0,5-6-1 15,5-2-1-15,10-2 0 0,0-2 0 16,14-7 0-16,4-3 0 0,5-2 0 15,5-8 0-15,2 0 0 0,1-8 0 16,2-2-1-16,-1-3 0 0,-4-2 0 16,2-4 0-16,-7 0 0 0,-4 3 0 15,-5 2-1-15,-2 2 1 0,-4 2 0 16,-8 5-1-16,0 5 1 0,0 5 0 0,-8 4-1 16,-4 3 0-16,5 0 1 15,-5 2 0-15,4 2 0 0,0 0 0 16,2-2 0-16,6 1 0 0,0-5 0 0,0 1 0 15,5-2 0-15,3-4 0 0,5-5 0 16,2 0 0-16,5-9 0 0,4-3 0 16,-2 0 0-16,4-5 0 0,0-5 0 15,0-4 0-15,-1 1 1 0,-4-6-1 16,0-2 0-16,-2-4 0 0,-4 0 0 0,-2 0 0 16,-6 1 0-16,-1 2 1 0,0 5-1 15,-6 3 0-15,4 6 1 0,-4 6-1 16,0 5 1-16,3 3-1 0,-3 6 0 15,7 0 0-15,0 0 0 0,3 0 0 16,-1 0 0-16,4 0 0 0,1 6 0 16,4-6 0-16,-3 3 0 0,4-3-1 0,-1 4-8 15,-2-4-8-15,3 4-14 0,-5-4 24 16,3 0-135-16,-7 0-113 16,-1 0-277-16</inkml:trace>
  <inkml:trace contextRef="#ctx0" brushRef="#br0" timeOffset="-87855.514">21042 14871 144 0,'0'4'39'0,"0"-4"3"16,-4 0-12-16,4 3-2 0,0-3 1 15,-3 0 2-15,3 0 3 0,0 0 2 16,0 0 0-16,-4 0-3 0,4 0-5 16,0-3-5-16,0 3-4 0,-3 0-4 0,3 0-4 15,-4 0-1-15,4-4 0 0,0 4-1 16,0 0 0-16,0 0-2 0,0-3-1 16,0 3-1-16,4-7-1 0,-1 3-1 15,4-2-1-15,6-1-1 0,-1-1 0 16,3-1 0-16,4-2-1 0,2 0 1 15,5-4-1-15,0-4 1 0,0-1-1 16,5 0 1-16,-3-3-1 0,0 1 0 16,-1-2 1-16,-2-1-1 0,-4 2 0 0,-2-3 0 15,-2-2 1-15,-4-1-1 0,-6 0 1 16,-4 2 0-16,-3 4 2 0,0 3 2 16,-3 7 0-16,-3 5 0 0,-4 4 1 15,1 4 0-15,-4 5 0 0,1 3-2 16,-2 1 0-16,0 4 1 0,-4 6 0 15,2 3 1-15,-2 4 2 0,-4 6 1 16,-1 3-1-16,-3 3 1 0,3 2-1 0,-2-4-1 16,3-3 0-16,2-4-1 0,2-4-1 15,6-5 0-15,5-1-1 0,2-6 0 16,5-3-1-16,0-1-1 0,9-3 0 16,-2-6 0-16,-1 0-1 0,3 0 0 15,2-10 0-15,-2 0 0 0,5 1 0 16,-1-2 0-16,1-1-1 0,-1 0 1 0,4 3-1 15,-4-1 0-15,-4 4 0 16,3 0 1-16,-5 6-2 0,-2 0 1 0,-2 7 0 16,-3 2 1-16,0 2-1 0,0 0 1 15,0 3 2-15,0-2 1 0,0-1 1 16,0 2 2-16,4-3 0 0,1-2 0 16,0 0-1-16,6 0 0 0,1-3-2 15,4-2 0-15,3-3-2 0,5 0-2 16,-1-3-4-16,3-2-6 0,-2-5-7 15,-3 0-9-15,-2 0-24 0,-6-1-75 0,-3 3-88 16,-4 1-208-16</inkml:trace>
  <inkml:trace contextRef="#ctx0" brushRef="#br0" timeOffset="-83055.098">21901 14672 221 0,'-4'-3'60'0,"-2"-2"5"0,4 1-28 15,-3-1 0-15,-2 1-3 0,1-2-2 16,4 3-1-16,-2-1-2 0,1 0-2 15,-2 4-4-15,0-4-4 0,5 4-5 16,-2 0-2-16,-2 0-3 0,4 0-1 16,-8 4-1-16,6 3 2 0,-5-1 1 0,-3 2 1 15,-4 5 2-15,1 2-1 0,-1 4 0 16,-1 0-1-16,-2-1-2 0,3 4-1 16,-2-4-2-16,3-2-1 0,0 0 0 15,2-1 0-15,2-3-1 0,-2 0 0 16,4-2-1-16,2-1 0 0,5-2-1 15,-5-2 0-15,5-5 0 0,0 0-1 16,0 0 0-16,-3 0 0 0,3 0 1 16,0 0-1-16,0 0 0 0,0-5 0 15,0 5 0-15,0-4-1 0,-5 4 1 0,5-3-1 16,-4 3 0-16,0 0 0 0,1 0 0 16,-2 0 0-16,0 3 0 0,-1 1 1 15,0-4-1-15,2 4 0 0,0-4 0 16,4 0 0-16,-6 3 0 0,6-3 0 15,0 0 0-15,0 0 0 0,5-6 0 16,0 0 0-16,3-1 0 0,0-3 0 16,2 0 0-16,1-1 0 0,1 0 0 0,-1 0 0 15,-1 1 0-15,-2 3-1 0,0 1 1 16,-5 1-1-16,-3-1 1 0,5 2 0 16,-5 4 0-16,0-5 0 0,-5 2 0 15,-1 3 0-15,4-7 0 0,-3 4 0 16,2-1 0-16,-2 0-1 0,-2 1 1 15,2 3 0-15,2-5 0 0,-2 5-1 16,0 0 1-16,2 0 0 0,3 0 0 16,-5 7-1-16,5-2 1 0,-6 0 0 0,6 0 0 15,0 0 0-15,0-1-1 0,8 1 1 16,-2-5 0-16,4 4 0 0,1-4 0 16,7 0 0-16,1 0 0 0,2-5 1 15,4 5-1-15,1-5 0 0,2 2 0 16,-1-1 1-16,0 4-1 0,-2-6 0 15,0 2 0-15,-3-2 0 0,3 1 0 0,-7 0 0 16,-1-4 1-16,-3 1-1 0,0-2 0 16,-4-1 1-16,-4 2-1 0,-6-3 0 15,6 3 1-15,-6 0-1 0,-6 2 0 16,1 0 0-16,-3 7 0 0,-3-4 0 16,-1 4 1-16,-1 6-1 0,-4 1 1 15,1 1 0-15,-2 1 1 0,-1 3-1 16,0 3 1-16,0 0-1 0,5 1 0 15,0-1 0-15,1-2 0 0,5 0 0 16,1-2 0-16,7-3-1 0,0-1 1 0,0-2-1 16,9 0 1-16,5-5-1 0,4 0 1 15,3 0-1-15,5 0 1 0,2-5-1 16,3-1 0-16,-3 0 0 0,-4 1 1 16,-4 2-1-16,-6-3 0 0,-4 6-1 0,-5 0 1 15,-5 0 0-15,0 4 0 16,-7 3 1-16,1 0 1 0,-2 1 1 15,0 4 0-15,-3-2 2 0,5 1 0 0,3 2 0 16,3-3-1-16,6-1 1 0,3-2-2 16,7-2 0-16,4-5 0 0,4 0-4 15,7-3-6-15,0-4-11 0,1-2-8 16,-3-2-99-16,-2-1-99 0,-3 1-246 16</inkml:trace>
  <inkml:trace contextRef="#ctx0" brushRef="#br0" timeOffset="-81573.661">19933 15105 285 0,'-4'0'78'16,"1"0"5"-16,-1 0-34 0,4 0-9 16,0 0-7-16,0 0-6 0,0 0-5 15,5 0-4-15,1 0-4 0,4-4-3 16,0 1-1-16,3 3-1 0,3-5 0 0,0 1-1 15,-1 4 0-15,4-5 0 16,-3 5-1-16,2 0-1 0,-1 0-1 0,-1 0 0 16,3 4 0-16,1-4-1 0,3 3-1 15,1 1 1-15,2 1-1 0,5 0 0 16,4 1 0-16,-1-1 0 0,5 0 0 16,1 0-1-16,4 0 1 0,-2-5-1 15,3 0 0-15,-2 0 1 0,1 0 0 16,0-5-1-16,-4 5 1 0,-1-4-1 0,-3 4 0 15,2 0-1-15,-3 0 1 0,-2 0-1 16,0 0 1-16,0 0 0 0,0 0 1 16,0 0 1-16,-1 0 0 0,-1-4 1 15,-1 4 1-15,2-5-1 0,0 1 0 16,-1-1-1-16,-1 5 1 0,3-6-2 16,0 2 1-16,0 4 1 0,4-6-1 15,-3 6 2-15,0 0-1 0,-1-6 0 0,-2 6 0 16,-3-6 0-16,-6 6-1 0,-2 0-1 15,0 0-1-15,-2-5 0 0,0 5 0 16,-1 0-1-16,2-5-1 0,0 5 1 16,1-3 0-16,1 3-1 0,-1-5 1 15,5 5-1-15,-5 0 1 0,5 4-1 16,1-4 1-16,0 0 0 0,-1 0 0 16,-1 4 0-16,2-4 0 0,1-4 0 0,-2 4 0 15,-3 0 0-15,2-4-1 0,-2 4 1 16,0 0-1-16,-3-3 0 0,1 3 1 15,0 0-1-15,-4-4 0 0,3 4 0 16,-2 0 0-16,0-4 0 0,0 4 1 16,-4 0-1-16,2 0 0 0,0 0 0 15,-3 0 0-15,0 0 0 0,0 5 0 16,-3-1 0-16,0 1 1 0,-3-1-1 16,-1-1 0-16,-1 0 1 0,-4 3-1 0,3-6 1 15,-3 0 0-15,0 0-1 0,0 0 1 16,0 4 0-16,3-4-1 0,-3 0 0 15,0 0 1-15,5 0-1 0,-5 0 0 16,7 3 0-16,-4-3 1 0,3 4-2 16,-2-4-7-16,0 3-15 0,-4-3-108 15,-4 7-108-15,-4-7-277 0</inkml:trace>
  <inkml:trace contextRef="#ctx0" brushRef="#br0" timeOffset="-79359.233">19024 15834 319 0,'-6'0'86'0,"-3"0"4"0,0 0-40 16,-4 6-10-16,-3 4-7 0,-1 3-4 15,-5 7-4-15,-3 7-1 0,2 6-2 16,1 4 0-16,1 0-1 0,2 0-4 16,8 0-2-16,2-2-4 0,2-7-2 15,7-5-3-15,7-3-2 0,0-6 0 16,6-2-1-16,6-2 0 0,2-5-1 16,5-5 1-16,4 0-1 0,2 0 0 15,3-9 0-15,0-5 0 0,-2-4-1 0,-2-7 1 16,-2-4-1-16,-3-8 0 0,-6-5 1 15,-6-3-2-15,-2-2 1 0,-9 3 0 16,-3 2 0-16,-10 6-1 0,-6 6 0 16,-6 11 1-16,-3 5 0 0,-7 11 1 15,-4 3 1-15,-7 13-1 0,2 6 1 16,-4 12 0-16,5 3 0 0,3 8-1 16,3 4-1-16,7 2 0 0,7-3-1 0,9-2 0 15,7-8-3-15,8-2-4 0,3-5-8 16,11-7-7-16,8-5-12 0,7-7-91 15,6-9-96-15,3 0-230 0</inkml:trace>
  <inkml:trace contextRef="#ctx0" brushRef="#br0" timeOffset="-79055.601">19317 16119 321 0,'-10'9'90'16,"0"6"5"-16,-6 1-15 0,3 1-42 16,-4 6-6-16,4 1-4 0,-4-2-3 0,2 5-5 15,-2 2-5-15,3-1-5 0,-2 0-3 16,5-1-2-16,-2-4-1 0,3 3-7 16,0-4-8-16,2-5-21 0,0-5-78 15,8-5-88-15,0-7-218 0</inkml:trace>
  <inkml:trace contextRef="#ctx0" brushRef="#br0" timeOffset="-78623.554">19598 15668 428 0,'-7'0'97'0,"1"0"5"0,-1 4-67 16,-2 6-7-16,-4 5-3 0,-1 3-1 15,-2 0 1-15,0 4-3 0,1 2-4 16,2 1-3-16,1-1-4 0,5-3-2 15,7-1-3-15,0-1-1 0,0-2-1 0,9-4-1 16,3-3-1-16,3-4-1 0,3-2 0 16,1-4 1-16,3-7-1 0,1-2 0 15,1-4 0-15,1-6 0 0,0 1 0 16,0-3-1-16,-3-1 1 0,1-2 0 16,-6 0 0-16,1 4-1 0,-7 3 0 15,-2 5 1-15,-3 2-1 0,-4 2 1 0,-2 8 0 16,-2 0 2-16,-7 8 0 0,-2 3 3 15,-5 6 0-15,-1 5 2 16,-5 8 1-16,-2 7 0 0,0 4 1 0,3 4-1 16,1 0-1-16,1 0-1 0,4-1-2 15,3-3 0-15,1-4-2 0,4-6-2 16,1-4 1-16,6-3-2 0,0-5-4 16,0-5-6-16,6-2-6 0,-1-4-9 15,5-5-11-15,-1-3-2 0,3-8-100 0,-1-3-96 16,5 0-233-16</inkml:trace>
  <inkml:trace contextRef="#ctx0" brushRef="#br0" timeOffset="-77707.602">20033 15684 427 0,'-7'-4'100'16,"0"-1"5"-16,3 2-67 0,-2 3-9 15,3-4-5-15,3 4-3 0,0 0-1 16,6-5-3-16,0 5-4 0,1 0-2 0,7 0-1 16,-3 0 0-16,3 6 0 0,-5-6 1 15,2 4-1-15,-3 0 0 0,-1-4 0 16,-1 6-1-16,-3-2-1 0,-3 0 0 15,3-1 0-15,-3 1 0 0,0 0-1 16,0-1 0-16,-6 3 0 0,4-1-1 16,-3 4-1-16,-3-1-1 0,-1 1-1 15,0 0 0-15,1-1-1 0,-4 1-1 16,0-3 0-16,3-1 0 0,-3-1 0 0,5-1 0 16,0-3 0-16,-1 0 0 0,3 3 0 15,-1-3 0-15,6 0-1 0,-2 0 1 16,2 0-1-16,0 0 1 0,0-3-1 15,2 3 0-15,3 0 0 0,-3 0 1 16,-2-3-1-16,7 3 0 0,-3 0 0 16,-4 0 0-16,3-4 0 0,-3 4 1 15,0 0-1-15,0-4 0 0,0 4 0 16,5-3 0-16,-5 3 0 0,0-7 1 0,0 3-1 16,0-2 0-16,3 1 0 0,-3-2 0 15,4 1 0-15,1-1 0 0,-1 2 0 16,1-1 0-16,1 2 0 0,0 0 0 15,-3 4 0-15,1-4 0 0,1 4 0 16,-5 0 0-16,0 0 0 0,2 0 0 16,-2 0-1-16,0 0 1 0,6 0 0 15,-6 4 0-15,5-4 0 0,-5 5 0 0,5-5 0 16,-2 6 0-16,3-6 0 0,0 7 0 16,-1-3 0-16,-1 1 0 0,2 1 0 15,0 2-1-15,-6-1 1 0,3 3-1 16,-3 0 1-16,-4 2 0 0,-1 4 0 15,-2 1 0-15,-4 3 1 0,1-1 0 16,-2 4 1-16,-5-2-1 0,2 0 1 16,-1-2 0-16,-1-4-1 0,1 0 0 15,1-4 0-15,2-2 0 0,3-4 0 0,5 0-1 16,5 0 1-16,5-5-1 0,2 3 0 16,6 1 1-16,5 1-1 0,0 2 0 15,1 1 0-15,0 4 0 0,-1 2 0 16,1 2 0-16,-4 2 0 0,-3 0 0 15,-5 2 0-15,-1-2 0 0,-6 2 0 16,0-4 0-16,-6 3 0 0,-1 0 0 16,-5-4 0-16,-2 0 0 0,-6-2 1 0,-3-1 0 15,-6 1 3-15,-4-4 1 0,0 4 1 16,-5-3 3-16,3-3 0 0,0 0-1 16,3-4 1-16,3-3-2 0,5 0-2 15,5-10-1-15,5 0-3 0,2-1-4 16,8-3-8-16,4-3-7 0,0 1-10 15,6-1-11-15,3 0-11 0,-2 2-100 0,2 1-105 16,0 8-248-16</inkml:trace>
  <inkml:trace contextRef="#ctx0" brushRef="#br0" timeOffset="-74672.886">20309 15805 243 0,'0'-14'71'16,"0"0"6"-16,0 1-34 0,4 0 1 15,0 0-4-15,-4 1-4 0,6 1-6 16,-6 1-7-16,6 3-3 0,-6 2-3 0,5 0 0 15,-5 1-1-15,0 4-1 0,0 0-1 16,0 0-2-16,0 5-2 0,-6 4-1 16,0 0-1-16,-1 6-2 0,0 0 0 15,0 2-1-15,1-2-1 0,1-1 0 16,5-2 0-16,0-1-2 0,7-3 1 0,0-4-1 16,10-4 0-16,-1 0 0 0,10 0-1 15,1-7 0-15,5-5 0 16,2-6 0-16,5-1 0 0,-3-4-1 0,0-4 0 15,-3-1 0-15,-2-2-1 0,-2 1 0 16,-4 1 1-16,-5 3-1 0,-5 3 0 16,-3 5 1-16,-4 4 0 0,-8 8 0 15,0 5 0-15,-9 12 1 0,-3 6 0 16,-6 7 1-16,0 5 1 0,-5 2 0 16,-2 2 2-16,4 0 0 0,2-4 0 0,2-4 0 15,6-6 1-15,5-4-1 0,6-2 0 16,3-8-1-16,8-6-1 0,8 0 0 15,7-13-1-15,4-2-1 0,7-6 1 16,3-4-2-16,7-6 1 0,-1 0-1 16,4-5 0-16,-7 2-1 0,-4-2 0 15,-1 0 0-15,-10 4 1 0,-5 2-1 16,-7 7 1-16,-9 7-1 0,-7 9 1 0,0 7 1 16,-8 15 0-16,-10 6 1 0,-2 6 1 15,-8 7 2-15,-3 4 0 0,-2 2 2 16,4 2-1-16,2-2 1 0,3-4-1 15,11-4-1-15,4-6 0 0,9-1-1 16,2-3 0-16,11-9-1 0,4-5 0 16,6-3 0-16,7-5-1 0,4-4-2 15,1-3-5-15,5-6-8 0,-6-1-11 16,-1-3 9-16,-2-2-116 0,-3-1-105 0,-4 5-255 16</inkml:trace>
  <inkml:trace contextRef="#ctx0" brushRef="#br0" timeOffset="-74024.724">21117 15809 376 0,'-5'4'89'0,"5"1"6"16,-2-5-62-16,4 0-6 0,4 0-3 15,5-7-2-15,4-7-5 0,2-2-5 16,3-2-4-16,1-4-3 0,0-5-2 15,4 2-1-15,-3-3-1 0,-3 1 0 16,0-2 0-16,-1-3 0 0,-5-2 0 16,-3 4-1-16,-3 0 4 0,-1 3 2 0,-6 5 3 15,0 7 2-15,-7 7 1 0,-1 8 1 16,0 0 1-16,-3 12-1 0,-3 3-2 16,1 9-2-16,-1 2-1 0,1 8-1 15,-1 0 0-15,1 3-2 0,1-1-1 16,0-5-1-16,5 0 0 0,1-6-1 15,3-4 0-15,3-2 0 0,3-7 0 0,4-3 0 16,6-9-1-16,6 0 1 0,5-9-1 16,4-1 0-16,4-8 0 0,2 0-1 15,1-2 1-15,-2 2 0 0,-3-1-1 16,-7 6 3-16,-6 2 3 0,-7 2 2 16,-4 9 0-16,-6 0 1 0,-8 4 1 15,-4 5-1-15,-1 2-1 0,-3 5-4 16,-1 0-1-16,3 4 0 0,2-2-2 15,5 1 0-15,7-1 0 0,0-4 0 16,7-1 0-16,9-4 0 0,5-3 0 16,5-6 0-16,2 0 0 0,4-12-1 0,2 0 1 15,-1-9 0-15,0-1 0 0,-2-8 0 16,-3-5 0-16,-6-7-1 0,-3 1 1 16,-5-2 0-16,-8-1-1 0,-6 2 1 15,0 4 3-15,-8 5 2 0,0 5 3 16,-2 8 1-16,1 5 3 0,2 3 2 15,-1 7 1-15,3 1-4 0,5 4-2 0,0 0-2 16,2 0-3-16,9 0-2 0,2 0-1 16,7 4-1-16,7-4-1 0,5 0 1 15,4 5 0-15,3-5 0 0,0 0-2 16,-2 4-9-16,-4-4-11 0,-7 0-14 16,-9 3-42-16,-10-3-78 0,-7 5-111 15,-11-5-249-15</inkml:trace>
  <inkml:trace contextRef="#ctx0" brushRef="#br0" timeOffset="-72374.611">21917 15807 275 0,'-4'0'75'16,"0"-3"6"-16,-1-1-32 0,2 4-11 15,3 0-4-15,-4-5-3 0,4 1-5 16,0 4-7-16,0-8-5 0,6 1-3 16,2-3-3-16,4 0-2 0,2-3 0 0,6-1-1 15,2-4-1-15,3 1 0 0,3-2-1 16,-2-2 0-16,-1-2 0 0,0-2-1 15,-4 0 2-15,-4-2 0 0,-3 0 1 16,-5 2 2-16,-1 2 0 0,-5 3 1 16,-3 3 0-16,0 4 0 0,-5 2 0 15,-1 2 1-15,1 1-1 0,-3 4 0 16,2 0-2-16,-2 4 0 0,1-4 0 16,-1 4-2-16,-1 4-2 0,0 3 0 15,1 3-1-15,-4 7 1 0,-2 5 0 0,-5 6 1 16,-1 4 1-16,-4 5 0 0,-1 1 0 15,-5 1 1-15,1 0-1 0,2-3 0 16,1-5-1-16,6-5 0 0,1-2 0 16,2-3 0-16,3-5 0 0,7-3 0 15,1-5 0-15,3 1-1 0,3-4 0 16,0-5-1-16,5 0 0 0,4-7 0 0,6-3 1 16,4-1-2-16,6-6 1 0,3-2 0 15,3 2-1-15,-1 1 1 0,0 1-1 16,-7 6 0-16,-4 5 0 0,-3 8 0 15,-7 5 1-15,-7 4 0 0,-2 1 1 16,0 4 2-16,-3 3 0 0,-2-2 2 16,0-2 1-16,5-1 0 0,0-1 1 15,0-1-2-15,8-5 0 0,2-2-1 16,5-7-1-16,2 4 0 0,3-4-5 16,2-8-5-16,0-3-9 0,4-1-11 0,-3-2 0 15,-1-1-109-15,-1-1-104 0,-1 1-251 16</inkml:trace>
  <inkml:trace contextRef="#ctx0" brushRef="#br0" timeOffset="-71753.784">22346 15845 443 0,'0'0'101'0,"0"0"3"0,0-6-74 16,0 6-9-16,10-8-4 0,2 2-3 15,3-1-3-15,5-3-4 0,2-2-2 16,2-1 0-16,0-4-2 0,-2 3 0 15,-3-2 2-15,1 0 1 0,-7 0 2 0,-6 1 2 16,-2 4 0-16,-5 2 1 0,-8 1 0 16,-2 2-1-16,-5 6-3 0,-5 0 0 15,-1 6-2-15,0 2-1 0,-4 3 1 16,1 1 0-16,2 3-1 0,5 1 0 16,3 2 0-16,2-2-1 0,5 0-1 15,7-3 0-15,9 0-1 0,3-5 0 16,6-2 0-16,5-6 0 0,7 0 0 15,3 0-1-15,1 0 1 0,1-5 0 0,1-3-1 16,0-6 0-16,-1-3 1 16,1-1-1-16,-3-8 1 0,-2 1-1 0,0-3 0 15,0-4 1-15,-4 1-1 0,-2-1 0 16,-2-1 0-16,-3 2 0 0,-6-1 0 16,0 5 1-16,-6 4-1 0,-8 5 0 15,0 5 0-15,0 7 1 0,-13 6 0 16,0 0 0-16,-5 13 1 0,-3 2 0 15,-2 6 1-15,-2 8 0 0,-1 4 0 0,0 5 0 16,0 0 1-16,3-3-1 0,5 3 1 16,3-4-1-16,5-4 0 0,5-5-1 15,5-5 1-15,9-4-1 0,3-3-1 16,5-4 1-16,2-4-1 0,7-5 0 16,-2 0 0-16,4 0 0 0,1-5 0 15,-2-2-3-15,0-3-4 0,-3-1-9 16,-3-1-13-16,-1 0-108 0,-8 1-109 15,-5 3-272-15</inkml:trace>
  <inkml:trace contextRef="#ctx0" brushRef="#br0" timeOffset="-70057.553">20469 16161 121 0,'0'-4'51'16,"-6"1"11"-16,6-1 5 0,-4 4-10 16,0-5 1-16,0 1-1 0,4 4-5 15,-3-4-9-15,3 4-8 0,0-4-7 0,0 4-5 16,0-4-4-16,5 4-3 0,-2 0-2 15,4-3-2-15,3 3 0 0,1 0-2 16,5 0 0-16,3 0-1 0,3-6-1 16,3 6-1-16,3-7 0 0,5 1 0 15,1-2 0-15,4 3 0 0,4-3 1 16,3 2 0-16,3 0-1 0,3 2 0 16,0 4-1-16,-2 0-2 0,-2-5 0 0,0 5 0 15,-2 0-2-15,-6-3 0 16,1 3 1-16,-1 0-1 0,0 0 0 15,2 0 1-15,6-7 1 0,-1 7 0 0,1-6 1 16,3-1 2-16,-1-4 0 0,3 0 0 16,-4 0 1-16,-3 4-1 0,5 2-1 15,-4 0 0-15,-2 5-2 0,0 0 0 16,-4 0-1-16,-1 3 1 0,-2-3 0 16,-4 0-1-16,-2 6 1 0,2-6 0 0,0 0-1 15,5 0 0-15,1 0 0 0,8-4 0 16,5 0 0-16,2 4-1 0,4-4 0 15,-1 4 0-15,-3 4 0 0,2-4-1 16,-8 5 0-16,-4-1-1 0,-5-1 1 16,-3 5-1-16,0-1 0 0,-1 2 0 15,1-2 0-15,-2 2 1 0,1 0-1 16,-1 1 0-16,-1-4 0 0,-1 1 0 0,-2 0 0 16,-4 2 1-16,-4-3-1 0,-1 1 0 15,-3-1 0-15,0-1 0 0,-4-2 0 16,-2 2 1-16,0-5-1 0,-2 4 0 15,-2-4 1-15,-1 4-1 0,1-4 0 16,-5 4 1-16,2-4 0 0,-5 0 0 16,0 0-5-16,-9 3-12 0,-5-3-15 15,-1 0-110-15,-5 0-113 0,-6 0-285 16</inkml:trace>
  <inkml:trace contextRef="#ctx0" brushRef="#br0" timeOffset="-68753.09">20230 16717 258 0,'0'0'74'16,"0"-4"5"-16,0 1-29 0,0-1-5 15,0 4-4-15,0-6-4 0,0 6-4 16,0-5-5-16,0 5-5 0,0 0-5 16,0 0-3-16,-6 7-3 0,4 4 0 15,-3 3-2-15,-2 2 0 0,0 2 1 16,0 4-1-16,0 0 1 0,0 2-3 16,3-5-1-16,4 1-2 0,0-3-2 15,7-1 0-15,-1-5-1 0,3-3-1 16,4-4 0-16,3-4 0 0,-1 0 0 0,5-7 0 15,5-2 0-15,3-6-1 0,4-5 1 16,1 1 0-16,1-5-1 0,1-5-1 16,2-2 0-16,-2-3-1 0,-3 3 1 15,-1 0-1-15,-5 0 1 0,-4 3 0 16,-3 7 0-16,-7 3 2 0,-4 7 1 16,-8 7 0-16,0 4 1 0,-6 8 0 0,-2 4 2 15,-4 5 0-15,-3 5 0 0,-4 3 0 16,1 2 0-16,1 0 0 0,1-1 0 15,2-1-1-15,5-3 0 0,3-2 0 16,6-3-1-16,2-3-1 0,10-3 0 16,3-5-1-16,4-6 0 0,5 0 1 15,5-5-1-15,4-10-1 0,4-3 1 0,4-4-1 16,1-6 0-16,8-1-1 16,-3-3-1-16,-1-1-1 0,-4 0 1 15,-3-1 0-15,-6 2 0 0,-8 5 0 0,-9 5 2 16,-6 4 0-16,-10 7 0 0,0 11 0 15,-13 6 0-15,-5 9 2 0,-4 5 0 16,-9 5 1-16,-1 5 2 0,-2 2 2 16,1 2 1-16,0 0 0 0,6-4 0 15,6-1 0-15,3-3-2 0,10-1-1 0,8 0-1 16,0-6-2-16,7-3 0 0,6-2 0 16,8-6-1-16,5-8 0 0,2 0-6 15,8-8-7-15,-1-5-10 0,-1-1-10 16,2-5 1-16,-6-2-103 0,0 0-99 15,-4 3-232-15</inkml:trace>
  <inkml:trace contextRef="#ctx0" brushRef="#br0" timeOffset="-68152.135">21124 16737 430 0,'-2'0'101'0,"-3"3"2"15,5-3-69-15,0-3-12 0,7-2-5 16,4-5-5-16,5-6-3 0,4-3-3 0,5-6-3 15,5-1-1-15,3-8 0 0,3-1 1 16,-2-3 3-16,-1-1 3 0,0-1 3 16,-6 7 3-16,-1 0 2 0,-8 8 2 15,-9 9 0-15,-2 3-1 0,-7 7-2 16,-11 6-2-16,-2 5-1 0,-10 7-1 16,1 5-1-16,-3 3-2 0,-3 6-2 15,1 4 0-15,0 6-1 0,1 0-1 16,2 1-1-16,4-1-2 0,1 0 1 15,4-3-2-15,2-3 0 0,5-3 0 0,8-7 0 16,7-2-1-16,7-9 1 0,6-9-1 16,11 0 1-16,5 0 0 0,5-12-1 15,4-4 1-15,0 1 0 0,-3-1-1 16,-3 3 1-16,-9 0-1 0,-7 3 2 16,-10 2 2-16,-4 5 3 0,-9 3 1 15,0 3 2-15,-10 5 0 0,-3 3 1 16,-3 2 0-16,-3 7-4 0,-4 2-1 15,3-1-2-15,5 2-1 0,3-3-1 0,5 2 0 16,7-2-1-16,14-4 1 0,3-3-1 16,6-2 0-16,6-5 0 0,4-6 0 15,2-7 0-15,5-7 1 0,-2-6-1 16,-2-7 0-16,-1-1 0 0,-2-6 0 16,-4 0 1-16,-8-3-1 0,-7-4 0 15,-8 0-1-15,-6 1 1 0,0-2-1 16,-12 2 1-16,2 4 0 0,-7 4 1 15,3 7 3-15,-1 5 1 0,2 4 1 0,0 5 1 16,6 5-1-16,3 2 0 0,4 4-2 16,10-5-1-16,5 5-2 0,7 0-1 15,9 0-1-15,3 0 1 0,4-4-3 16,1 4-4-16,-2 0-6 0,-4 0-11 16,-8 0-12-16,-3 0-16 0,-12 0-112 15,-10 4-119-15,-10 0-285 0</inkml:trace>
  <inkml:trace contextRef="#ctx0" brushRef="#br0" timeOffset="-66523.444">21870 16835 190 0,'0'0'51'0,"0"3"6"16,-5-3-10-16,5 4-15 0,0-4-4 15,-2 0 3-15,2 0 2 0,0 0 0 16,0 0-3-16,0 0-4 0,6 0-5 16,-4-5-2-16,4 2-5 0,1-4-4 15,0 3-1-15,4-2-2 0,3-5-1 16,4-2-1-16,5-1-2 0,4-5 0 0,5-1-1 15,2-4 0-15,-1-4 0 0,1-1 0 16,-3-2-1-16,-2-2 0 0,-5 0 0 16,-4-2 0-16,-6 3 0 0,-3 2 0 15,-3 5 0-15,-8 3 0 0,-4 8 1 16,-6 5 2-16,-2 9 1 0,-3 0 2 0,-3 9 2 16,0 5 1-16,-3 8 1 0,-1 6 1 15,-1 3-1-15,-5 4-1 0,-1 6-1 16,-2 2-2-16,-2 1-2 0,0-4-1 15,0 0-1-15,4-2-1 0,3-5 0 16,8-5-1-16,2-4 0 0,4-5 1 16,7-1-2-16,5-4 1 0,0-6 0 15,7-3 0-15,6-5 0 0,5-7-1 16,2-7 1-16,5-7 0 0,2 1 0 16,1-1-1-16,-2 1 1 0,-6 5-1 0,-2 3 1 15,-6 7 0-15,-5 5 2 0,-7 5 2 16,-7 7 3-16,-4 3 2 0,-4 6 0 15,-2 4 2-15,1 0 0 0,-1 3-2 16,5-3-1-16,4-3-3 0,8-4 0 16,0-4-1-16,13-5-2 0,3-3 0 0,3-6 0 15,9-7-1-15,-1-4 0 16,4-3-2-16,1-5-4 0,-3-1-5 0,-2-1-6 16,-4 2-10-16,-2 1 31 0,-3 3-136 15,-4 3-103-15,-2 1-264 0</inkml:trace>
  <inkml:trace contextRef="#ctx0" brushRef="#br0" timeOffset="-65295.834">22607 16752 298 0,'0'-4'79'0,"0"0"7"16,-3 0-39-16,3 4-6 0,-4 0-7 16,0-3-5-16,0 3-4 0,0 6-4 15,-1 1-5-15,-1 2-1 0,-3 1-2 16,-1 4 1-16,-4 5-1 0,-4 4 0 0,-2 1-1 15,-1 3-2-15,0 3 0 0,-3 4-2 16,0-4 0-16,3 1-2 0,4-1-1 16,-2-7-1-16,3-2-1 0,2-5-1 15,5-5 0-15,3-2-1 0,2-5 0 16,4-4-1-16,0 0 1 0,0 0 0 16,4-6 0-16,2-2-1 0,1-8-1 0,1-5-2 15,3-3 0-15,-1-5 0 0,-4-2-1 16,-2 3 1-16,-4 4 0 0,0 5 1 15,-4 6 2-15,-5 3 0 0,-1 10-1 16,-2 0 1-16,0 0 0 0,0 9 0 16,3 1 0-16,1 1 0 0,1 2 1 15,7-1-1-15,0-1 0 0,5-3 0 16,6-1 1-16,9-7-1 0,4 0 0 16,9-7 0-16,6-4 1 0,3-4-1 0,5-2 0 15,-3-5 0-15,2 0 1 0,-6 1-1 16,-2 0 0-16,-8-3 0 0,-3 4 0 15,-4 2 1-15,-7 1-1 0,-5 2 0 16,-4 2 2-16,-7 5 1 0,-7 8 1 16,-4 0 2-16,-4 0 1 0,-6 13 1 15,0 1 0-15,-3 0-1 0,0 3-1 16,1 3-1-16,1 1-1 0,1 0-1 0,4-1-1 16,2-2-1-16,3 3-1 0,4-3 1 15,4-1-1-15,4-3 1 0,3-3-1 16,4-4 1-16,5-3-1 0,-1-4 1 15,5-5-1-15,0-4 1 0,2-2-1 16,-2-1 1-16,1 0-1 0,-4 0 1 16,0 2-1-16,-4 2 1 0,-4 4 0 0,-5 4 1 15,0 0 2-15,0 0 0 0,-5 10 1 16,-1-1 0-16,-3 5 0 0,2 0 0 16,3 4-2-16,0-1 0 0,4 0-1 15,0-1-1-15,7-5 0 0,4-1 0 16,4-7 0-16,4-3-1 0,5-3 1 15,0-3-1-15,5-1-3 0,-1-2-3 16,-1-1-7-16,-1 2-12 0,-7-1 20 16,0 5-127-16,-6-6-104 0,-7 0-263 15</inkml:trace>
  <inkml:trace contextRef="#ctx0" brushRef="#br0" timeOffset="-63707.926">22250 15087 225 0,'-7'0'61'16,"3"0"4"-16,4 3-24 0,-5-3-3 16,5 0-4-16,-4 4 1 0,4-4-2 0,0 0-2 15,0 0-2-15,0 0-4 16,5 0-4-16,-5 0-3 0,5-5-3 0,-2 5 1 16,2-3-2-16,-5-1-1 0,6 4-1 15,-6-6 0-15,6 1 0 0,-3 5-2 16,3-5 0-16,-1 1-1 0,4 4-2 15,-2-6-2-15,3 6 0 0,3 0-1 16,0 0-1-16,4 0 0 0,0-4-1 16,3 4 1-16,2-4-1 0,0 1 1 0,3-1-1 15,1-1 0-15,0 2 1 0,1-2-1 16,-2 0 2-16,-2 0-1 0,1 0 1 16,-3 0 1-16,-3 2-1 0,0-1 0 15,-2 4 0-15,1-5-1 0,-2 5 0 16,0-4-1-16,-2 4 0 0,3 0-1 15,-3 0 0-15,2 0 1 0,0 0-1 16,1 0 1-16,1 0-1 0,3 0 1 0,0 0 0 16,-1 0 0-16,2 0 0 0,-2 0 0 15,1-6 0-15,0 3 0 0,-4-1-1 16,1 0 1-16,-4 0 0 0,1 4-1 16,-1-3 0-16,0 3 0 0,-4-4 0 15,1 4 0-15,-2 0 0 0,2 0 0 16,-1-3-1-16,-2 3 1 0,1 0 0 15,3-6-1-15,-4 6 1 0,2 0 0 16,-1-4-1-16,-2 4 1 0,-2 0 0 0,1-4-1 16,-5 4 2-16,0 0-1 0,0 0 1 15,-5 0 0-15,-2 0 0 0,-6 0 1 16,-1 7-1-16,-11-4 0 0,-2 3 0 16,-10 2 0-16,-5 2-1 0,-6-3 0 15,-5 3 0-15,-2 0-1 0,-1 1 1 16,-3-1 0-16,5-3-1 0,-2-2-5 15,5 1-5-15,3-6-9 0,5 0-11 16,6-3 24-16,8-5-127 0,7-2-103 0,7-2-253 16</inkml:trace>
  <inkml:trace contextRef="#ctx0" brushRef="#br0" timeOffset="-63267.482">23655 14888 420 0,'0'0'103'0,"0"-6"4"0,-4 6-63 0,4 0-10 15,0 0-4-15,0 0-3 0,0 0-3 16,0 0-5-16,2 0-2 0,4 0-3 15,1 0 0-15,5 0 0 0,1 0-1 16,4 0-1-16,6 0-2 0,3-4 0 16,-1 4-2-16,4-6-2 0,0 6-1 15,0-6-1-15,-2 3 0 0,-5-1-1 16,-4 0-1-16,1-3 0 0,-6 3-1 16,-4-1-4-16,-3 0-4 0,-1 2-9 0,-5 3-11 15,0-4-12-15,-5 4-96 0,-8 5-104 16,-1 2-242-16</inkml:trace>
  <inkml:trace contextRef="#ctx0" brushRef="#br0" timeOffset="-62963.136">23678 15079 421 0,'-10'8'105'0,"1"-1"7"0,2-1-60 16,1-1-11-16,4 0-7 0,2-5-3 15,-5 6-5-15,5-6-5 0,7 0-4 16,2 0-4-16,4 0-1 0,3 0 0 15,3-4 0-15,4 4-1 0,2-6 1 16,2 6-1-16,0 0-1 0,3 0-1 0,-3 0 0 16,-1 0-1-16,-6 4-1 0,0-1-2 15,-4-3 0-15,-4 0-2 0,-5 3 0 16,-1-3-2-16,1 0-8 0,-2 0-10 16,-3 0-17-16,4 0-109 0,-3-4-116 15,-3 4-284-15</inkml:trace>
  <inkml:trace contextRef="#ctx0" brushRef="#br0" timeOffset="-56459.72">14401 17842 371 0,'-16'-6'85'0,"-1"-3"3"0,2-1-60 0,3 3-2 0,2 1-1 0,-1-1 1 0,4-2 2 0,0 1 1 0,-1 1 0 0,1 3-1 16,1 4 0-16,2-4-2 0,-2 4-3 16,6 0-5-16,0 0-4 0,0 0-4 15,6 0-2-15,1 0-4 0,10 4-2 16,3-4-1-16,8 5 0 0,5-5 1 16,4 0-1-16,0 0 0 0,2-5 0 15,1 1-1-15,-2-2 1 0,-7 0-1 0,-4-1 1 16,-4 2-3-16,-5 2-4 0,-5-1-4 15,-7 4-10-15,-6-4-12 0,0 4-96 16,-13 5-1-16,-1-2-81 0,-3 4-158 16</inkml:trace>
  <inkml:trace contextRef="#ctx0" brushRef="#br0" timeOffset="-56142.192">14308 17919 420 0,'-10'10'103'16,"3"-2"3"-16,2 1-58 0,5 3-13 15,0-1-8-15,8 3-3 0,5 0-3 16,1 1-1-16,10 1-2 0,4-1-3 16,3 0-2-16,3-4-2 0,1-4-3 15,4-3-2-15,1-4-2 0,-2 0-1 0,-4-10-4 16,0-1-9-16,-1-3-14 0,0-1-103 16,-7-2-102-16,-5-3-262 0</inkml:trace>
  <inkml:trace contextRef="#ctx0" brushRef="#br0" timeOffset="-55513.482">15305 17614 359 0,'-6'-3'89'0,"1"3"5"15,-1-7-53-15,2 4-6 0,1-3-2 16,3 2-1-16,0-2-2 0,-4 0-3 15,4-3-1-15,0 0-1 0,0-1-1 0,-3 1 0 16,3-2-1-16,0 0-2 0,0 1-3 16,0-1-5-16,0 0-2 0,9 1-5 15,2-1-1-15,2 2-3 0,5-1-1 16,4 3-1-16,2 3 0 0,3 4 0 16,-1 0 1-16,0 0 0 0,-3 4-1 15,-4 3 2-15,-5 4 1 0,-5 2 1 0,-5 3 1 16,-4 2 1-16,-12 5 1 0,-3 2-1 15,-4-2 0-15,-7 1-1 0,0-3-2 16,-1-2-1-16,3 1-1 0,1-4-1 16,10 0 0-16,4 2-2 0,9-2-1 15,0-2 0-15,9 7 0 0,2-3-1 16,4 2 1-16,-2 0 1 0,-1 3 0 16,-3 1 2-16,-1 5 0 0,-8-3-1 15,0 1 1-15,-9 3 0 0,-3-1 0 16,-5-4 0-16,-4-3 0 0,-3-4 0 15,-1-3 1-15,-1-3 0 0,-1-6 1 0,1-1 1 16,0-5 1-16,6 0-1 16,0 0 1-16,2-7-1 0,5 0-4 0,3-5-5 15,7-1-7-15,3-1-9 0,0-3-13 16,8 0 56-16,1-2-163 0,8 0-110 16,2 0-287-16</inkml:trace>
  <inkml:trace contextRef="#ctx0" brushRef="#br0" timeOffset="-55027.087">15892 17495 490 0,'0'-4'114'0,"-5"0"4"15,5-2-76-15,0 0-11 0,0 0-4 16,8-2-5-16,-1 1-4 0,4-2-4 16,1-2-3-16,5 0-4 0,0 0-1 15,3 1 1-15,2 0 1 0,-4 2 2 16,1-1 2-16,-2 6 1 0,-1 3 2 15,-5 0 0-15,1 4-1 0,-6 5-1 16,-6 4 0-16,0 6 0 0,-9 4-2 16,-5 4 0-16,-5 3-1 0,-5 4 0 15,-8-2-2-15,-2 2-2 0,-5-4 0 0,0 1 0 16,5-6-1-16,-1 0 0 0,5-5 0 16,6 3 0-16,4-2-2 0,4-3-1 15,7-2 0-15,1-2-1 0,8 1 0 16,0-3-1-16,8-4 1 0,5 0-1 15,4-1 1-15,7 3 0 0,4-3 0 16,4-1 0-16,2-1 0 0,5-5-1 16,-5 4 1-16,2-4-2 0,-3-4-8 15,-3-1-12-15,-4-1-10 0,0 1-13 0,-6 0-17 16,-5 2-101-16,2-1-115 0,-3 4-254 16</inkml:trace>
  <inkml:trace contextRef="#ctx0" brushRef="#br0" timeOffset="-54708.991">16290 17943 550 0,'0'5'133'16,"0"1"10"-16,0 3-81 0,0 5-9 16,0 1-7-16,-4 5-4 0,-2-1-7 15,0 3-7-15,-5-1-9 0,0 2-8 16,-7 0-5-16,3 1-2 0,-7-1-3 16,-1 6-6-16,0-2-10 0,0-2-14 15,2-4-15-15,5-3 56 0,3-6-175 16,6-2-125-16,7-6-313 0</inkml:trace>
  <inkml:trace contextRef="#ctx0" brushRef="#br0" timeOffset="-52755.27">16755 17349 376 0,'-5'0'94'0,"1"3"4"15,-3 4-54-15,-4 3-9 0,-2 4-6 16,-3 5-4-16,1 3-4 0,-3 1-4 16,2 2-4-16,1-4-3 0,2 1-2 15,1-5-1-15,6-5-2 0,0-2-1 16,6-4-1-16,0-6-1 0,10 3-1 0,0-3 0 16,5 0-1-16,5 6 1 0,-1 1 1 15,3 4-1-15,-5 4 0 0,1 5 0 16,-4 3 1-16,-7 4 0 0,-2-1 0 15,-5-2 2-15,0 4 1 0,-12 0 2 16,-1 0 1-16,0-1 2 0,-7 1 2 16,1-1 1-16,-2 0 1 0,-1-6-1 15,3-5 0-15,0-5-2 0,0-5-1 16,5-6-2-16,1 0-3 0,0-11-1 0,1 0-1 16,3-2-5-16,-1-5-3 0,1 0-6 15,3-1-8-15,-1-5-8 0,3 2-10 16,1 2-20-16,3 1-75 0,0 2-91 15,6 3-209-15</inkml:trace>
  <inkml:trace contextRef="#ctx0" brushRef="#br0" timeOffset="-52446.707">16644 17415 451 0,'-5'-7'110'15,"5"-6"2"-15,0-2-44 0,11 1-39 16,1 0-7-16,4-5-2 0,5 1-1 0,4-2 0 16,3 0-2-16,3 5-1 0,1 0-5 15,0 3-2-15,-3 6-3 0,3-1-3 16,-5 7-2-16,0 0-4 0,-5 0-8 16,-1 5-11-16,-4 1-18 0,1 3-91 15,-3 0-100-15,2 1-244 0</inkml:trace>
  <inkml:trace contextRef="#ctx0" brushRef="#br0" timeOffset="-51946.058">17424 17316 439 0,'0'0'102'16,"5"0"7"-16,-5 0-67 0,0 0-9 16,2 0 0-16,-2 0 1 0,0-6 0 15,0 2-1-15,0 0-2 0,-3-4 0 16,-2 0-1-16,-1 0-1 0,-2 0 1 0,-2 0-2 15,2 1-1-15,-5 2-5 0,4 2-4 16,-4 3-4-16,-5 0-4 0,-2 7-4 16,0 1-2-16,-6 7-3 0,-3 6 0 15,-3 4-1-15,1 6 0 0,3 5 0 16,1 4 1-16,2 5-1 0,6 0 0 16,4 2 0-16,3 2 1 0,6-4-1 15,-1 0 0-15,7-2 1 0,6-4-2 16,1-4 1-16,6-5-1 0,5-7 0 0,4-2 0 15,3-9 1-15,2-6-1 0,0-6 1 16,0 0 1-16,-1-10-1 0,-1-1 1 16,-10-1 0-16,-1-9 0 0,-9 1 1 15,-5-2-1-15,-6-2 0 0,-8-1 0 16,-5 4-1-16,-3 1 1 0,-5 9-1 16,-3 2 0-16,1 6-1 0,-1 3 1 15,3 7-1-15,-1 3 1 0,2 2-3 0,3 8-6 16,1 2-11-16,7 5-10 0,2 1-11 15,8 1-13-15,9 0 68 0,5-3-175 16,14-9-114-16,6-9-293 0</inkml:trace>
  <inkml:trace contextRef="#ctx0" brushRef="#br0" timeOffset="-50044.103">18156 16944 292 0,'8'-20'82'0,"0"1"5"15,0 0-28-15,2 2-12 0,-3 4-13 0,-1 2-3 16,-1 2-3-16,-5 2-2 16,0 3-4-16,-9 4-2 0,1 6-3 0,-7 4-2 15,-2 7 0-15,-5 8-1 0,-3 8 1 16,-1 6 0-16,-2 6 1 0,-4 6 1 16,4 2-2-16,-3 4-2 0,3 0-4 15,3-1-1-15,6 0-3 0,9-1-1 16,10-3-2-16,3-6 0 0,9-5-1 15,9-6-1-15,4-7-1 0,2-6-1 16,1-8-4-16,3-6-3 0,-5-8-4 16,1-4-5-16,-3-4-6 0,-3-7-8 0,-6-3-11 15,-1-5-82-15,-4-2-87 0,-3-3-214 16</inkml:trace>
  <inkml:trace contextRef="#ctx0" brushRef="#br0" timeOffset="-49663.08">17900 17135 420 0,'-6'-5'105'15,"0"5"4"-15,4-5-57 0,2 5-17 16,0 0-9-16,0 0-3 0,8 0-5 16,4 0-3-16,6 0-4 0,4 0-2 0,5 0 0 15,4 0-1-15,-1-5-2 0,1 0 0 16,-3-1-1-16,-4-1-2 0,-3 2-1 15,-6 1-1-15,-4-1 0 0,-5 5 0 16,-6 0 0-16,-5 0-3 0,-4 0-1 16,-8 5-1-16,-3-1-1 0,-4 1-1 15,-6-1 1-15,-4 3 0 0,-4-1 2 16,2 1 2-16,-2 1 2 0,1 1 3 16,4 2 1-16,6-3 2 0,1 0 1 0,9 2 1 15,0 0 0-15,8-1-1 0,2 0-2 16,3-2-1-16,4 2 0 0,5 4 0 15,3-2 1-15,4-1 0 0,3-1 1 16,5-1 1-16,6 2 1 0,4-4-2 16,0-3 0-16,1 1-1 0,-2 0-2 15,0 0 0-15,-5-4-4 0,-2 5-7 16,-5-5-8-16,-4 4-14 0,1-4 44 16,-4 0-154-16,-1-5-113 0,5 5-289 15</inkml:trace>
  <inkml:trace contextRef="#ctx0" brushRef="#br0" timeOffset="-49017.402">18772 17083 429 0,'0'-9'101'0,"0"0"6"0,0 2-65 16,0 1-7-16,0 3-1 0,-6 3-2 15,2 0-2-15,0 3-2 0,-5 9-2 16,-5 9-1-16,-3 8-3 0,-7 13 0 15,-5 10-1-15,-6 12 0 0,-9 9 0 16,-6 7-3-16,-8 4-4 0,0 1-1 0,-3 2-4 16,3 0-2-16,2-3-2 15,8-7-2-15,8-9-1 0,9-7-1 0,8-10 0 16,5-11 0-16,6-10-3 0,6-10-5 16,1-4-10-16,5-7-7 0,0-9-16 15,8-3 84-15,0-10-197 0,7-2-123 16,2-7-319-16</inkml:trace>
  <inkml:trace contextRef="#ctx0" brushRef="#br0" timeOffset="-47293.361">18344 17911 370 0,'0'-8'91'0,"0"-1"5"0,0 3-39 16,0 1-24-16,0 5-5 0,0-3-1 0,-2 3 0 15,2 5-2-15,-8 3-2 0,3 5-4 16,-1 5-3-16,-1 5-3 0,1 3-2 16,-2 1-1-16,5 0-2 0,-1-4-2 15,4-3-2-15,0-3 0 0,4-5 0 16,1-3-2-16,7-3 0 0,2-6 0 16,5 3-1-16,3-3 0 0,9-8 0 15,2-3 0-15,0-11 0 0,2-6-1 16,0-5 0-16,1-8 1 0,-2-3-1 15,-2-3 0-15,-3 4 0 0,-2 4 0 16,-4 8 1-16,-3 7 1 0,-7 8 3 0,-7 8 2 16,-6 8 2-16,-5 4 1 0,-7 7 2 15,-3 7 1-15,-3 6-1 0,-3 6-2 16,-1 4-2-16,4 4-2 0,1 1-1 16,6 1-2-16,0-4-1 0,11-5-1 15,0-5-1-15,11-7 1 0,2-8-1 0,7-6 0 16,2-5 1-16,11-8-1 0,3-11 0 15,9-5 0-15,2-10-1 0,3-3 0 16,2-10 0-16,-2-2 0 0,-3 2 1 16,-1 3-1-16,-7 3 1 0,-9 11 0 15,-6 6 1-15,-8 8 1 0,-6 7 0 16,-10 9 1-16,-7 14 1 0,-6 0 1 16,-5 5 0-16,-4 8 0 0,-4 5-1 15,-1 4 0-15,-2 1-1 0,2-1 0 16,3 4-1-16,5 2 0 0,5-7 0 0,4-3-1 15,6-5 0-15,8-4 0 0,6-2-1 16,4-6 0-16,5-5 0 0,5-6-3 16,3-4-5-16,2 0-8 0,0-4-7 15,-1-4-13-15,1-1 100 0,-5-5-212 16,-2-4-121-16,-2-3-329 0</inkml:trace>
  <inkml:trace contextRef="#ctx0" brushRef="#br0" timeOffset="-46461.745">19406 17976 447 0,'-6'0'99'0,"2"0"3"0,4 0-70 15,0-6-12-15,2 1-6 0,7-4 0 0,4-5-1 16,3-6 0-16,5-1 0 0,5-8 0 16,1-2-1-16,5-5 1 0,2-3 0 15,-1 1 1-15,0 5 1 0,-1-4 1 16,-4 9 1-16,-3 2 0 0,-8 8-1 15,-3 5 2-15,-6 5 0 0,-6 4-2 16,-8 8-2-16,-2 5-1 0,-8 8-3 16,-5 5-2-16,-2 3-4 0,-4 3 0 0,-2 2-2 15,1 3 0-15,4 0 0 0,3-1-1 16,5-3 0-16,6 1-1 0,4-1 0 16,6 0-1-16,7-7 0 0,3-6-2 15,5-4 0-15,3-5-1 0,7-7-1 16,-1-7 1-16,1-3 0 0,0-5 0 15,0 1 2-15,-5 1 1 0,-6 2 3 0,-3 4 2 16,-6 7 3-16,-5 0 0 16,-7 7 1-16,-2 6 1 0,1 5 0 0,-4 4-3 15,5 4-2-15,0 1-1 0,2-2-2 16,5-3-1-16,6-3 1 0,3-5-1 16,7-5 0-16,3-5 0 0,6-4-1 15,6-6 1-15,8-5-1 0,1-6 0 16,0-8-1-16,-1-5 1 0,-1-5 0 15,-7-1 0-15,-7-8 0 0,-5 2 1 16,-5-1 1-16,-7 3-1 0,-2 2 1 0,-5 6 1 16,0 0 3-16,-5 9 1 0,-1 4 3 15,3 6 1-15,-2 1-1 0,5 6 0 16,0 1-1-16,0 2-3 0,10 3-2 16,1-6-2-16,8 0-1 0,1 6 1 15,6-6-1-15,3 1 0 0,1 1-1 16,2 4-9-16,-1-4-12 0,-2 4-11 0,-2 0-20 15,-6 4-107-15,-2-1-120 0,-5-3-277 16</inkml:trace>
  <inkml:trace contextRef="#ctx0" brushRef="#br0" timeOffset="-45361.96">20270 18076 296 0,'-2'0'87'0,"2"0"5"15,-4 0-15-15,4 0-35 0,0 0-10 16,4 0-7-16,2-9-4 0,3 1-6 0,5-6-3 16,6-3-1-16,6-3-1 15,6-7 0-15,3-3 3 0,4 1 2 0,5-7 1 16,-2-3 2-16,-2-3 0 0,-1 2-2 16,-5-1-3-16,-3 1-3 0,-10-2-3 15,-7 6-2-15,-8 3-2 0,-6 7 0 16,-6 2 1-16,-7 4-1 0,0 7 1 15,-2 7 0-15,-3 10-1 0,-2 7 0 0,2 5-1 16,-4 6 0-16,-1 4-1 0,-2 8 0 16,-2 1-1-16,2-1 1 0,0 4-1 15,6-1 0-15,4 1-1 0,1-1-2 16,10-4-3-16,4-3-1 0,9-3-2 16,5-7 1-16,1-9-1 0,5-5 1 15,5-6 2-15,-5-5 2 0,1-2 2 16,-3-1 2-16,-5 0-1 0,-3 2 2 15,-4 6 1-15,-6 0 2 0,0 0 1 0,0 8 2 16,-2 1 0-16,-4 1 0 16,3 1 0-16,3 1-1 0,0-1-3 0,0-1-1 15,5-2 0-15,6-5-1 0,2-3-1 16,5-3 1-16,2-5-1 0,2-2 1 16,3-2-2-16,-3 0-2 0,-3 0-4 15,1 4-7-15,-6 1-10 0,-1 2 97 16,-7 5-200-16,0 0-111 0,-2-5-308 15</inkml:trace>
  <inkml:trace contextRef="#ctx0" brushRef="#br0" timeOffset="-44065.139">20699 18245 353 0,'-6'3'87'0,"0"3"3"0,4-6-47 15,2 4-16-15,0-4-6 0,0 0-3 0,0 0-2 16,7-7-2-16,1-2-2 0,4 0-2 16,0-3 1-16,4-1-2 15,-2-5 0-15,5 2 0 0,-5-2 1 16,3 4 2-16,-4-1 0 0,-1 4 1 0,-2-1 1 16,-3 3 1-16,-7 2 0 0,4 2-1 15,-8 0-1-15,-3 5-2 0,-3 0 0 16,-6 0-1-16,1 10-2 0,-4 0 0 15,-1 6-1-15,-2 3-1 0,1 4 0 16,3 4-1-16,1 1-1 0,3-1-1 0,7-2 0 16,2-7-2-16,5-2 0 0,11-5 0 15,4-6-1-15,4-5 0 16,7 0 0-16,5-9 0 0,5-7 0 0,9-3-1 16,0-4 1-16,2-5-1 0,-1-4 1 15,-3-3-1-15,-1 0 1 0,-9-1 0 16,-5-1 0-16,-6 2 1 0,-5 1-1 15,-4 1 0-15,-9 3 1 0,-4 7-1 16,0 9 1-16,-7 4-1 0,-7 10 1 0,1 0-1 16,-3 6 1-16,-2 9 0 0,-3 4 2 15,-4 8 1-15,3 7 2 0,-2 0 1 16,3 4 1-16,-1 1-1 0,4 1 0 16,3 0-1-16,5 0-3 0,8-8 0 15,2-4-2-15,9-5-1 0,3-5 0 16,7-7 1-16,3-6-2 0,3-5-5 0,0 0-5 15,1-8-8-15,0-4-12 0,-3-3 88 16,2-5-199-16,-3-1-118 0,2 2-318 16</inkml:trace>
  <inkml:trace contextRef="#ctx0" brushRef="#br1" timeOffset="-35909.557">12271 10867 180 0,'-5'-5'54'15,"5"5"2"-15,-3 0-15 0,3 0-18 16,0 0-6-16,-4 0-4 0,4 4-4 16,-3 0-5-16,-2 0-1 0,5 0-1 15,-2 0 3-15,2 1 2 0,-6 0 4 16,3 1 3-16,-1-1 2 0,0 2 2 16,1 2 0-16,-3 0 0 0,1 3-2 15,0-3-3-15,-2 4-3 0,1 1-2 16,-1 2-1-16,-1 2-1 0,0-2 0 0,-3 4-1 15,0 0-1-15,-1 2 0 0,0 0-1 16,2-3 0-16,-1 1 0 0,2-1 0 16,5-2 1-16,-2 1 1 0,6-2 1 15,0-1 0-15,0-3 2 0,7 2-1 16,-3 0 1-16,2 1-2 0,3 1 0 16,-2 2 0-16,0 1-2 0,2 1 0 15,1 4-1-15,-2-1 0 0,2 0 0 0,-1 2 0 16,1 0 0-16,-1 2-1 0,1-3 0 15,2-2 0-15,0-2 0 0,2-1 0 16,1-3-1-16,0-3 0 0,0 1 1 16,0-2-1-16,3 0 1 0,-1-2 0 15,0 1 0-15,3-2 0 0,2-2 0 16,-2 0 0-16,0-2-1 0,-2 2 0 0,0-3 1 16,0 0-1-16,-2 0 0 15,4-4 0-15,0 3 0 0,-1-3 0 0,2 4 1 16,4-4-1-16,-2 5 1 0,1 0 0 15,1 1-1-15,0 2 1 0,-1-1-1 16,3-1 1-16,0 0-1 0,3-1 0 16,-2 0-1-16,3-2 1 0,-3 2-1 15,3-5 0-15,-4 8 1 0,-3-3-1 16,0-1 0-16,0 1 0 0,-2-1 1 0,3-1-1 16,-1 1 0-16,-1-4 0 15,2 7 0-15,-3-1 1 0,4-3-1 0,-1-3 0 16,-4 7 0-16,2-4 0 0,1-3 1 15,2 0-1-15,-5 0 0 0,4 0 0 16,-3 0 0-16,3-3 0 0,-1-3 0 0,-2 2 0 16,2-2 1-16,-1 1-1 0,2-2 0 15,-3 3 0-15,3 0 0 0,1-1 0 16,0 5 0-16,0 0 0 0,-4-5 0 16,5 5 0-16,-1 0 1 0,1-5-1 15,4 5 0-15,-2-5 0 0,3 5 0 16,-1-7 0-16,-3 7 0 0,-1-6 0 15,3 1 0-15,-8 0 0 0,2-2 0 16,-1-5 0-16,-2 5 1 0,1-4-1 16,-2 2 0-16,1-2 0 0,-1 3 0 15,-1 2 0-15,-3 1 0 0,2 5 1 0,-3-6-1 16,5 2 0-16,-1-1 0 0,-5 0 0 16,4-1 0-16,-4-1 0 0,1-4 0 15,-3 1 1-15,-1-2-1 0,-3-2 1 16,-2 0 0-16,0-4-1 0,-4-1 1 15,-2-4-1-15,0 0 0 0,0-5 1 0,0 2-1 16,-6-3 0-16,0 1 0 0,3 0 1 16,-4 2-1-16,1 0 0 0,1 2 1 15,-1-1-1-15,0 4 1 0,-2 1 0 16,0 3 0-16,-3-2 0 0,3 4 0 16,-4 1 0-16,0-1 0 0,1 1 0 15,-2-1-1-15,-4 0 1 0,2 0 0 16,-4 1-1-16,0-1 1 0,-1 1-1 15,0 2 1-15,0-4 0 0,1 1-1 16,0 1 1-16,3-1 0 0,-3-1 0 16,5 1 0-16,-5 2 0 0,4 0-1 0,-4 2 1 15,-2 1 0-15,-4 1 0 0,0 2 0 16,-2 1 0-16,1 0 0 0,-2 1 0 16,1 0-1-16,3-1 1 0,-2 0-1 15,3 1 1-15,-3-1-1 0,1-2 0 16,4-1 0-16,-4 5 1 0,4-1-1 15,1-1 0-15,-4-1 1 0,4 3-1 0,-1 0 0 16,0 0 1-16,-4 4-1 0,-2-4 1 16,-1 4-1-16,-3 0 0 0,2 0 1 15,-2 4-1-15,2-4 0 0,1 0 0 16,5 0 0-16,-3 3 1 0,0-3-1 16,5 0 0-16,1 0 0 0,-4 0 0 15,3 0 0-15,2 0 0 0,3 0 1 16,-3 0-1-16,0 4 0 0,-1-4 0 0,1 4 1 15,-1 0-1-15,-4 0 1 16,0 2-1-16,-2-1 1 0,1 2-1 0,4-1 1 16,-4 1-1-16,3-2 1 0,3-1-1 15,-1-4 1-15,4 0-1 0,-4 0 1 16,0-4 0-16,0 4-1 0,2-5 1 16,-1 1-1-16,-3 4 1 0,-1-5 0 15,3 5 0-15,3-4 0 0,-3 4 0 16,1 0 0-16,-1 0 0 0,0 0-1 0,0 8 1 15,-3-2 0-15,-1 2 0 0,0 2 0 16,0-1-1-16,-2 0 1 0,2 0 0 16,0-2-1-16,1 1 0 0,4-5 1 15,-1-3-1-15,3 5 0 0,-2-5 0 16,2 4 0-16,0-4-4 0,1 0-7 16,2 0-2-16,1-5-103 0,4-1-94 15,4-1-245-15</inkml:trace>
  <inkml:trace contextRef="#ctx0" brushRef="#br1" timeOffset="-34280.63">14312 11224 248 0,'-6'-5'73'16,"-1"1"6"-16,2 4-29 0,-1-7-6 15,6 7-7-15,-6-3-6 0,6 3-7 0,-2-4-6 16,2 4-3-16,-5 0-2 0,5-4-2 16,0 4 0-16,-2 0-1 0,2 0 0 15,0-4-1-15,2 4 0 0,3-3-2 16,0-1 0-16,1 0 0 0,2-2-1 16,4-2 1-16,-2-2-2 0,8 1 0 15,1-2 0-15,4-1-2 0,7-2 0 16,2-2 0-16,4-5-1 0,8-5 0 15,3-1 0-15,8-5 0 0,8-4-1 0,3 1 2 16,3-1-1-16,0 7 0 0,0 1 0 16,-6 2 0-16,-4 4-1 0,-10 4 0 15,-3 4 0-15,-7 2 0 0,-5 0-1 16,-6 4 0-16,-6 2 1 0,-2 6-1 16,-7-4 0-16,-7 4 1 0,-1 0 0 15,-5 0 0-15,0 0 0 0,0 0 0 16,-5 0 0-16,1 0 0 0,-2 0 0 0,0 0 0 15,-1 0-1-15,0 4 1 0,-2-4-1 16,2 0 1-16,1 4-1 0,-1-4 0 16,1 0 1-16,2 0-1 0,1 0 0 15,-1 0 0-15,4 0 1 0,-5 0-1 16,0 0 0-16,2-5 0 0,-3 1 1 16,0 1-1-16,-2-1 0 0,-4 4 0 15,-1-5 0-15,-1 5 0 0,0 0 0 16,-4 0 0-16,3 0 0 0,-3 5 0 0,3-5 0 15,-3 5 1-15,7-5-1 0,-5 3 0 16,3-3 0-16,1 0 0 0,-2 0 0 16,3-5 1-16,-3 0-1 0,0 0 0 15,-1-1 0-15,1 2 1 0,0 0 1 16,2 0 0-16,0 4 1 0,-1 0-1 16,6 0 1-16,1 0-1 0,0 0 0 15,2 4-1-15,0-4-1 0,4 5 0 0,0-5 0 16,-4 3 1-16,4-3-2 0,0 4 1 15,0-4 0-15,0 0 0 0,0 0 0 16,6 0 0-16,-6 0 0 0,5 0 0 16,-5 0 0-16,6 0 0 0,-3 0 0 15,3 0 0-15,-3 0 1 0,3 0-1 0,3 0 0 16,-2 4 0-16,4-4 0 16,2 0 0-16,1 0 0 0,1 0 0 0,0 0 0 15,3 0 0-15,-1 0 1 16,1 0-1-16,1 0 0 0,-2-4 0 0,2 4 0 15,-2 0 0-15,3 0 0 0,-2 0 0 16,0 0 1-16,-3 0-1 0,1 6 0 16,-3-2 0-16,0 0 0 0,-6-1 0 15,1 1 0-15,-4 0 0 0,0-4 0 0,-4 3 0 16,0 1 0-16,0 0 0 0,0 1 0 16,-7 1 0-16,1 0 0 0,-2 1 0 15,-3 2 0-15,-4 1 1 0,0 2 0 16,-2 4 0-16,-2 2 1 0,2 5 0 15,0 2 0-15,-1 4 0 0,4 3 0 16,0 0 0-16,0-1 0 0,1-1-1 16,2-2 0-16,1-5-1 0,2-2 1 15,3-7 0-15,1-3-1 0,4-4-1 0,0-2-1 16,0-5-6-16,9 0-8 0,3-5-5 16,2-5-98-16,3-4-96 0,5-7-236 15</inkml:trace>
  <inkml:trace contextRef="#ctx0" brushRef="#br1" timeOffset="-28280.94">11540 13901 194 0,'-6'0'61'0,"-1"-4"7"0,2 4-17 16,-1 0-5-16,2 0-1 0,-1-4-4 16,1 4-4-16,1 0-5 0,3-3-8 15,-6 3-4-15,6 0-6 0,0 0-4 16,7 0-3-16,-2 0-3 0,2 0-2 16,2 0 0-16,7 0 1 0,1 0 0 0,4 3 0 15,7-3 1-15,1 7-1 0,4-4 0 16,4 3 0-16,0 0 0 0,3 3-1 15,-2 3 0-15,0-2 0 0,1 1 0 16,-1 3 0-16,-1-2-1 0,-2 0 1 16,2 0-1-16,-2-1 0 0,-2-6 0 15,-2 5 0-15,-2-4-1 0,0-1 1 16,-5-1 1-16,-3-4 0 0,-3 4 0 0,-3-4 0 16,-2 0 1-16,0 0 0 0,-7 0 2 15,-2 0 1-15,-1-4 2 0,-3 4 1 16,0 0-1-16,0 0 0 0,-6 0 0 15,2 0-2-15,-3 0-2 0,1 0-2 16,-1 0-1-16,0 0 0 0,-1 0 0 16,2 0-1-16,0 0 1 0,0 0 0 15,0 0-1-15,2 0 1 0,-3 0-1 0,3 0 1 16,1 0-1-16,-2 0 1 0,5 0-1 16,-4 0 0-16,4 0 0 0,-4 0 0 15,4 0 1-15,-5 0-1 0,2 0 0 16,-2-7 0-16,2 3 0 0,-1-3 1 15,-2 2-1-15,0-2 0 0,-1-2 0 16,-4 0 1-16,2 0-1 0,-5 0 0 16,2-4 0-16,-2-1 1 0,-2-1-1 15,1-2 0-15,1-2 0 0,1 1 0 0,-1 0 0 16,4 2 0-16,0 4 0 0,0-1 0 16,1 5 0-16,2 2 1 0,1 6-1 15,1-4 0-15,0 4 0 0,5 0 0 16,-5 0 0-16,5 0 0 0,0 0-1 15,5 5 1-15,-1-5 0 0,4 6 0 16,-1-3 0-16,2 3 0 0,3 1 0 16,1 0 0-16,2 2 0 0,1 0 0 0,2 2 0 15,1 0 0-15,1 3 0 0,-3-2 0 16,0 5 0-16,-1 1 0 0,0 0 0 16,-4 0 0-16,-4-1 0 0,-1 1 0 15,-3-3 0-15,-4-4 0 0,0 1 1 16,-7-2-1-16,-3-2 0 0,-4 1 0 15,-5 3 1-15,-1 0-1 0,-7 3 0 16,-2-2 1-16,-2 6-1 0,-2-5 0 16,-2 1 0-16,2-1 1 0,2-1-1 0,-1-2 0 15,2 0 0-15,6-1-1 0,1-1-6 16,6 0-6-16,7-2-11 0,4-3-90 16,6-4-91-16,0 0-226 0</inkml:trace>
  <inkml:trace contextRef="#ctx0" brushRef="#br1" timeOffset="-18165.084">12861 13659 375 0,'-6'4'84'0,"-4"-1"0"0,2 2-63 16,-1-2-8-16,0 0-2 0,2 2-1 16,1-2 1-16,2-3 0 0,0 5 0 15,-1-5 0-15,2 4 1 0,3-4-1 16,0 3-1-16,0-3-2 0,0 0 0 0,6 5 0 15,2-5-1-15,3 0-1 16,6 0-1-16,2 0 0 0,7-6-2 0,0 0-1 16,2-1 0-16,3-3-1 0,-2-2 0 15,3-4-1-15,-2-4 1 0,0-3-1 16,1-6 1-16,-3 1-1 0,-2-3 1 16,-6 2 2-16,-5 3 3 0,-3 3 3 15,-6 5 3-15,-6 3 1 0,-6 3 2 16,-4 6-1-16,-6 6 0 0,-4 0-5 0,-5 11-3 15,0 5-2-15,-2 9-1 0,-1 4-1 16,6 3-1-16,-2 0-1 0,6 2 1 16,3-5 0-16,6-2-1 0,4-5 1 15,5-2-1-15,7-3 0 0,4-1 0 16,4-4 0-16,5-4 0 0,6-5 0 16,5-3 1-16,3 0 0 0,1 0 0 15,4-3 0-15,1-3 1 0,0 6-1 16,-3-3 1-16,-6 3 0 0,-1-4 1 0,-8 4-1 15,1-4 0-15,-9 4 0 0,-2-4 1 16,-4 4 1-16,-2 0 0 0,-6 0 2 16,0 0-1-16,0 0 1 0,-6 3 0 15,-2 3 0-15,1 3-2 0,-4 1-1 0,-2 3 0 16,0 0-1-16,0 0-1 16,0 1 1-16,0-2-2 0,6-1 1 15,0-2-1-15,7-1 0 0,0-1 0 0,5 0 0 16,4-7-1-16,6 0 0 0,3-6 0 15,7 1-1-15,0-6 0 0,4-8 0 16,2-1 0-16,1-2 0 0,-3 0 0 16,3 1 1-16,-5-2 0 0,-2 5 0 15,-5 4 1-15,-6 5 0 0,-1 0 1 16,-6 4-1-16,-2 5 0 0,-5 0 0 16,0 0 0-16,0 0 0 0,0 7-1 0,-6 1 1 15,0 3 0-15,-2-1 1 0,-1 2-1 16,5 0 0-16,-2 0 1 0,2 0-1 15,4 0 0-15,5-3 0 0,1 0 0 16,6-2 0-16,5-1-1 0,4-6 1 16,9 0 0-16,5-6 0 0,4-2 0 0,4-2 0 15,1-3 1-15,1-4-1 0,2 2 0 16,-7-3 0-16,-1 1 0 0,-6 1 0 16,-6 2 2-16,-2 0 0 0,-10 3 3 15,-4 2 1-15,-6 5 1 0,-5 0 0 16,-10 4 0-16,3 0-1 0,-6 4-1 15,-1 1-2-15,-5 3-2 0,-1 3 0 16,1 0-1-16,2 1 1 0,-1 2-1 16,0-1 0-16,8-1 0 0,-1 5 0 15,6-2 0-15,5 2 0 0,0 0 0 0,13-4 0 16,4 0-1-16,4-2 1 0,6-2-1 16,6-4-1-16,4-5 0 0,3 0-2 15,2-4 0-15,-2-4 1 0,0-5-1 16,-2 0 1-16,-6-4 0 0,-6-2 2 15,-5 3 1-15,-6-3 0 0,-8 4 1 16,-7 1 0-16,0 1 1 0,-6 1 0 16,-3 4 0-16,-4 0 0 0,-1 2 0 0,1 3 0 15,2 3 0-15,2-4-2 0,3 4 0 16,6 0 0-16,0 0 0 0,8 4 0 16,9-4 0-16,0 0-1 0,6 0 1 15,4-8 0-15,2 1 0 0,4-1 0 16,0-2 0-16,0-1-1 0,0 5 1 15,-2-1 0-15,-3 3 0 0,-1 0 0 16,-5 4 0-16,-4 0 0 0,-3 5 0 16,-4-5-1-16,-4 4 1 0,-1 0 0 0,-6 1-1 15,0 1 1-15,-4 1 0 0,-5 2 0 16,2 1 0-16,-5 0 0 0,-2 1 1 16,-5 0 0-16,0 3-1 0,1 1 1 15,0-1-1-15,-2 2 1 0,4 2-1 16,0 1 1-16,7 1-1 0,3-4 0 15,6-2 0-15,0 0 0 0,2-2 0 16,9-3 0-16,5-5-1 0,3-4 0 0,5 3 0 16,5-3-1-16,4-4 0 0,2-3 0 15,3-5 0-15,2-2 1 0,-1-5-1 16,-1-2 2-16,-3-4 0 0,-3 0 0 16,-3-1 1-16,-9 2 2 0,-3 2 2 15,-7 1 1-15,-6 5 1 0,-4 3 0 16,-10 5-1-16,-2 4 0 0,-3 4-2 0,-7 6-3 15,0 1 0-15,-4 6-1 0,-3 1 1 16,-2 3-1-16,1 2 0 0,3 2 1 16,4-2-1-16,5 0 0 0,6 1-1 15,9-2 0-15,6-3-1 0,9-3-2 16,7-3 1-16,7-4-2 0,3-5 1 16,4-3 0-16,0-6 0 0,0-2 2 0,-1-1 0 15,-5 0 1-15,-6 1 2 0,-7 1 0 16,-3 5 0-16,-3 1 0 0,-3 4-1 15,-5 0 1-15,-5 0 0 0,-4 8-1 16,-1 4 0-16,-6 1 0 0,-3 8 0 16,-5 10 0-16,-1 6 1 0,-5 10 0 15,2 4-1-15,-1-1 1 0,-3 5-1 16,0 1 0-16,1-6 1 0,3-3-1 16,-3-5 0-16,4-4 1 0,1-2-1 0,3-1 1 15,3-6-1-15,2-5 2 0,4-7 1 16,3-5 0-16,4-7 0 0,7-13 1 15,0-7-1-15,4-11-1 0,7-7 0 16,7-8-2-16,8-10-3 0,8-12-3 16,7-9-1-16,9 0-1 0,1-3 1 15,3 2-1-15,1 1 2 0,-2 9 2 16,-2 12 3-16,-7 14 1 0,-5 8 0 0,-8 11 0 16,-5 7 0-16,-8 5 0 0,-3 6-1 15,-8 0-1-15,-3 9 1 0,-4-1 0 16,-5 0 0-16,-2 2 0 0,-4 2 1 15,-1 2 0-15,-1 1 1 0,0-3-1 16,3 1 0-16,2 0 0 0,4-1 0 16,4-5-2-16,11-1-2 0,2-3 0 15,7-3-2-15,4 0 0 0,5-7-1 0,1-1 1 16,1-1 0-16,-1-3 2 0,-1-2 1 16,-4 0 2-16,-4 2 3 0,-4 0 3 15,-7 1 1-15,-1 5 2 0,-6 1-1 16,-3 5 1-16,-7 0-2 0,-2 11 0 15,-5 4-3-15,-4 8-2 0,-3 5 0 16,-2 10 0-16,0 10 0 0,-4 6-1 16,3 4 1-16,0 0-1 0,3 1 0 15,-4 0 1-15,3-3-1 0,0-6 0 0,2-6 0 16,-6-1 0-16,2 2 0 0,1-4 0 16,2-2 1-16,0-5 1 0,3-5 3 15,-1-5 1-15,5-7 3 0,-1-11 1 16,0-6 1-16,4-13 2 0,3-13-3 15,5-6-1-15,7-13-3 0,8-11-2 16,10-14-6-16,10-13-6 0,12-10-7 16,11 1-5-16,5-3-2 0,8 10-4 0,-2 6-7 15,-3 12-6-15,-5 14-98 0,-7 16-98 16,-11 6-252-16</inkml:trace>
  <inkml:trace contextRef="#ctx0" brushRef="#br1" timeOffset="-17294.283">14114 13658 265 0,'0'0'70'0,"0"-7"5"0,0 3-24 16,-5 4-15-16,5-5-4 0,0 5 0 15,0 0-2-15,0-3-4 0,0 3-4 16,0 0-5-16,5-4-4 0,-3 4-3 16,4-6-2-16,1 1 0 0,5 0 0 15,1-2 0-15,0-2-1 0,1-1 1 16,0 1-1-16,-1 0 0 0,0-2 0 16,-3-2 1-16,-6 0 2 0,-4-2 0 0,0-2 1 15,-3-2 2-15,-8 3 1 0,-5 2-1 16,-3 7-1-16,-2 7-1 0,-4 0-2 15,0 15-2-15,0 4 0 0,4 5-3 16,1 1 0-16,5 2 0 0,-3 0-1 16,9 0-1-16,-1-4 0 0,2-2-3 15,6 1-5-15,2-4-8 0,0 2-12 0,9-9-102 16,-1-1-102-16,10-4-256 16</inkml:trace>
  <inkml:trace contextRef="#ctx0" brushRef="#br1" timeOffset="-14764.885">16035 13554 401 0,'-7'-4'88'0,"0"1"3"0,1 3-65 16,0 0-9-16,0 0-2 0,2 0 0 15,-1 5 0-15,0 1 1 0,-2 1-1 16,1-1-1-16,2 3-1 0,0 0-1 15,-2-1-1-15,6-1-1 0,0 1-1 16,0-2-2-16,7 0 0 0,-1-1-1 0,2 0 0 16,5-5-1-16,0 0-1 0,6 0-1 15,-2-7 0-15,6-2 0 0,0-4-1 16,0-5-1-16,4-5 1 0,-2-4-1 16,-1-1 0-16,0 1 0 0,-6-3 1 15,-3 0 2-15,-3 3 2 0,-6 5 1 16,-6 3 3-16,-5 2 1 0,-5 1 0 15,-6 6 0-15,-1 4-1 0,-6 6-2 0,-4 0-1 16,1 10-3-16,-2 5-1 0,1 9-1 16,2 2 0-16,2 8-1 0,4 2 1 15,8 2-1-15,4-3-1 0,7-3 1 16,0-4-1-16,11-4 1 0,7-6-1 16,7-8 0-16,9-6 0 0,5-4 0 15,7-4 0-15,8-6 0 0,4-3 0 0,-1-6-1 16,-1-1 0-16,-5-1 0 0,-4-2 0 15,-7 0 1-15,-7 2-1 0,-11 4 1 16,-4 0 0-16,-4 7 1 0,-8 4 0 16,-6 6 0-16,0 0 0 0,-6 4 0 15,-4 4 0-15,-2 4 1 0,-5 4-1 16,1 2 0-16,-2 1-1 0,-2 1 1 16,0-2 0-16,4 0-1 0,2-6 0 15,5 0 0-15,3-2 0 0,6-4-1 16,11-1 0-16,4-5 0 0,5 0 0 0,12-11-1 15,7-1 0-15,3-2 0 0,9-4 1 16,2-5-1-16,1 2 2 0,-5 1-1 16,-6 4 2-16,-10 4 0 0,-6 2 0 15,-9 5 2-15,-11 5-1 0,-7 6 1 0,-5 5 1 16,-5 5-1-16,-7 1-1 0,-2 3 0 16,3 2 0-16,-4-1-1 0,2-3 0 15,5-3-1-15,6-4 0 0,7-4 0 16,0-3 0-16,13-4-1 0,6 0 1 15,7-6 0-15,3-3-1 0,4-5 1 16,5-6 0-16,1-7 1 0,-2-6-2 16,1-6 1-16,1 0-1 0,0-8 0 15,1-1-1-15,0-1 1 0,-2 2-1 16,-3 2 1-16,-2 3 0 0,-6-3 0 16,-3 6 0-16,-9 6 1 0,-1 6-1 0,-7 5 0 15,-3 6 0-15,-4 6 0 0,0 10-1 16,-4 4 1-16,-3 8 0 0,-3 5 1 15,-3 2 0-15,-4 4 0 0,1 2 2 16,-7 3-1-16,2 0 0 0,-4-1 1 16,-1 5-1-16,-1-2 0 0,0 3 1 15,-1 4-1-15,0 2-1 0,1 2 1 0,3 0 0 16,-1-4-1-16,5 0 1 0,6-7-1 16,1-5 0-16,4-5 1 0,1-8 0 15,3-5 0-15,0-7 0 0,1 0 0 16,1 0 0-16,3-7 0 0,-5-2 0 15,5-3 0-15,0-1-1 0,6-2 1 16,0-2 0-16,4 1-1 0,1-2 1 16,7 3-1-16,0-1 1 0,3 0-1 15,1 1 0-15,5-2 1 0,3 6-1 16,-3-1 0-16,1 2 0 0,-1 2 0 0,0 1 0 16,-2 4 0-16,-4 3 0 0,-1-4 0 15,-1 4 1-15,-5 0-1 0,3 0 0 16,-7-4-1-16,3 4 1 0,-7 4-1 15,1 1 1-15,-7 7-1 0,0 3 1 16,-6 5 0-16,-4 9 0 0,-7 6 1 16,-9 6 0-16,-3 4 1 0,-5-1-1 0,-6 6 1 15,-3 1-1-15,3 3-1 0,1-1 1 16,4 5 0-16,2-2-1 0,1 2 1 16,5-8 0-16,1-1 0 0,4-8 0 15,3-9 0-15,4-5 0 0,1-8 0 16,5-4-1-16,4-4 0 0,2-4-1 15,3-3 2-15,0-4-1 0,5-6 1 16,3-7 0-16,4-4-1 0,3-10 0 16,9-9-1-16,3-13-2 0,2-12-1 15,10-4-1-15,0-4 1 0,7-1-1 0,0 0 1 16,2 2 2-16,-1 6 2 0,3 9 0 16,-8 7 0-16,-3 0 1 0,-6 9-1 15,-5 5 1-15,-3 8-1 0,-5 6 1 0,-5 4-2 16,1 6 0-16,-7 4 0 0,2 4 0 15,-4 0-1-15,-5 10 1 0,-2 1-1 16,5 3 2-16,-5 2 0 0,0 2 1 16,0 2 0-16,0 1 1 0,0-2-1 15,6-2 0-15,1-1 0 0,2-1 0 16,8-3-1-16,2-4 0 0,2-1 1 16,2-4-1-16,7-3 1 0,0-8-1 15,6-2 1-15,0-3 0 0,1-3 0 16,-2-8-1-16,-2 1 1 0,-6 1-1 15,-2 0 1-15,-11 7 2 0,-3 2 0 0,-11 2 0 16,0 6 0-16,-5 5 0 0,-8 9 0 16,-2 3 0-16,-5 2-2 0,-4 4 0 15,3 5 0-15,-4 1-1 0,4 4 1 16,3-4-1-16,4-2 0 0,7 1 0 16,7-5-1-16,0-3 0 0,13-4-1 0,7-5 1 15,6-6-1-15,5 0 1 0,4-10-1 16,4-3 2-16,0-4-1 0,-1-3 0 15,-3-1 1-15,-6 2 0 0,-3 4 0 16,-8 0 0-16,-4 7 0 0,-6 3-1 16,-4 5 1-16,-4 4-1 0,-5 4 1 15,-1 4 0-15,-2 2 0 0,1 3 1 16,-2 2 0-16,1-3 0 0,6 1-1 0,2-5 0 16,0-5-1-16,7-3 1 15,6-4-1-15,6-5 1 0,8-3 0 16,6-7 0-16,6-6 1 0,4-2-1 0,2-7 1 15,0-5 0-15,0-3-1 0,-5-5 1 16,-3-4-1-16,0 2 1 0,-3-7-1 16,-2 2 0-16,-2 3 0 0,0-3 0 15,-5 10 1-15,-4 4-1 0,-2 8-1 16,-6 8 1-16,-3 7 0 0,-3 5-2 0,-4 8 0 16,-3 0 0-16,-10 11 1 0,1 1 0 15,-7 7 0-15,-3 6 0 0,-6 6 2 16,-5 6 0-16,-1 2 0 0,-1 4 0 15,0 1 0-15,2 0-1 0,1 1 1 16,7 1-1-16,3 1 0 0,2 0 0 16,5-6 1-16,3 1-1 0,0-5 0 15,4-6 0-15,-1-8 1 0,2-2-1 0,0-8 0 16,-1-3 1-16,-2-5 0 0,2-2 0 16,-3-3 0-16,-1 0 0 0,-3-5 0 15,0-3 0-15,-2-2 1 0,0-2 2 16,0-3 3-16,-3-2 2 0,4 0 2 15,-1 1 2-15,6 2 0 0,0-2 1 16,1 5-3-16,2 3-3 0,5 1-3 16,0 2-2-16,5 5-1 0,5-3-1 15,3 3-1-15,7 0 0 0,7 0 0 0,4 0-1 16,4 0-4-16,-2 0-7 0,0 0-7 16,0 0-8-16,-3 0-12 0,-7-4-102 15,-2-1-11-15,-1 1-93 0,-9-4-187 16</inkml:trace>
  <inkml:trace contextRef="#ctx0" brushRef="#br1" timeOffset="-13958.099">17180 13277 310 0,'0'-7'83'15,"5"-3"0"-15,1-2 0 0,3-3-66 0,4 0-4 16,0-2 0-16,7-2 0 15,1-1 0-15,5-1 0 0,-1-6-1 16,6-4-2-16,-2-5-2 0,3-3-3 0,-1-3 0 16,-4 0 1-16,-1 4 1 0,-5 4 2 15,-6 6 2-15,-1 6 3 0,-3 3 2 16,-4 9-1-16,-1 3-1 0,-6 2-2 16,0 5 1-16,-8 8-1 0,-2 1 0 0,-3 10 1 15,-3 7 1-15,-7 9 1 0,1 7 2 16,-6 6-2-16,-3 5 0 0,-2 4-2 15,-2-1-2-15,-2-2-1 0,3 1-2 16,2-3-1-16,2-4-2 0,5 1-1 16,2-3-1-16,7-6-1 15,4 0 0-15,3-11-1 0,3-2-1 0,1-6 1 16,3-6-1-16,2-5 0 0,0-5 0 16,0-5 1-16,0 6-1 0,0-6 0 0,0 0 1 15,0 0-2-15,0 0-4 16,0-6-6-16,0 2-9 0,0-2-11 0,0-4 122 15,3-2-231-15,3-3-122 0,1-8-339 16</inkml:trace>
  <inkml:trace contextRef="#ctx0" brushRef="#br1" timeOffset="-12081.798">12918 14063 324 0,'-13'-10'89'0,"3"4"2"0,6-2-10 16,4 2-54-16,0 0-10 0,0 2-2 16,0-1-2-16,7 2 0 0,-2-1 1 0,2 0 0 15,1 4 2-15,1-4 0 0,-2 4 0 16,3 0-2-16,-2 0 0 0,4 0-3 15,-1 4 0-15,1 0-2 0,3 0-1 16,3 0-1-16,5-4 0 0,2 7-2 16,3-7 1-16,4 4-2 0,3 0 0 15,5 0-1-15,4-4-1 0,3 6 1 16,0-6-1-16,1 6-1 0,4-6 1 16,1-4 0-16,4-2-1 0,-2 6 0 15,4 0 0-15,1-4-1 0,4 4 1 0,-3-6-1 16,0 6 0-16,-2-3 1 0,4-3-1 15,-3 6 0-15,-3-5 1 0,5 5-1 16,0-5 0-16,-2 5 1 0,-2-5-1 16,1 5 1-16,-4-8-1 0,3 4 1 15,-4 4-1-15,0-5 1 0,0 5-1 16,3-3 0-16,-3 3 0 0,1 0 1 0,-3 0-1 16,1 0 0-16,0-6 1 15,-4 6-1-15,3 0 1 0,-1 0-1 0,1-5 1 16,2 5-1-16,-1-4 1 0,0 4-1 15,-1-5 1-15,1 1-1 0,-2-1 1 16,-2 5-1-16,3-5 1 0,1 5-1 16,2-7 0-16,-1 7 0 0,-1-4 0 15,-3 4 0-15,0-5 0 0,-1 2 0 0,-3 3 0 16,1 0 0-16,-1-4 0 0,3 4 0 16,2-4 1-16,0 4-1 0,-1 0 0 15,-2-3 0-15,0-1 0 0,-3 0 1 16,0-1-1-16,-2 0 1 0,0 5 0 15,0-6 0-15,4 3 1 0,-2-1 0 16,1 0 1-16,-5 0 0 0,-1 4 0 16,-1-6-1-16,1 3 1 0,-7 3-1 15,0-4 0-15,0 4-1 0,0 0 0 0,0-6-1 16,4 6 1-16,-1 0-1 0,4-5 0 16,0 1 1-16,2 0-1 0,-4 0 0 15,5 4 1-15,-4-7-1 0,-4 3 0 16,4 4 1-16,-5-6-1 0,0 6 0 15,3 0 0-15,-3 0 0 0,1 0 0 16,4 4 0-16,-1-4 0 0,-2 0 0 16,2 0 1-16,2 0-1 0,-2 0 0 15,-3-4 0-15,2 4 0 0,-2-4 0 0,-2 4 0 16,1-5 0-16,0 2 0 0,-1 3 0 16,4-4 0-16,-2 4 0 0,-2-5 0 15,2 5 0-15,0-4 0 0,-1 4 0 16,1-4 0-16,-3 1 0 0,-2 3 0 15,0 0 0-15,-2-5 1 0,-3 5-1 16,3 0 0-16,-1-5 0 0,-2 5 0 0,5 0 0 16,-2 0 1-16,0 0 0 0,1 0 0 15,1 0 0-15,1 0 0 0,0 0 0 16,-1 0 0-16,-2 0 0 0,-4 0 1 16,-1 0-1-16,-3 0 0 0,-4 0 0 15,-5 0 1-15,-2 0-1 0,-3 0 0 16,-2 0-1-16,-4 0-7 0,-6 0-10 15,-4 0-23-15,-10 0-93 0,-7 0-106 16,-6 0-256-16</inkml:trace>
  <inkml:trace contextRef="#ctx0" brushRef="#br1" timeOffset="-9584.25">12907 14595 304 0,'-9'0'76'0,"3"0"3"0,-2 0-41 0,5 0-9 15,3 0-8-15,0-5-3 0,3 2 1 16,5-2-1-16,3-2-1 0,-2-2-2 16,6-2 0-16,0-3-3 0,1-1-1 15,2-4-3-15,1-2-3 0,2-6-1 16,0-3-1-16,6-1 0 0,4-4 0 15,-3-1 1-15,3 0 2 0,-3 3 2 16,-3 1 3-16,-10 6 2 0,-2 1 2 16,-8 7 1-16,-5 4 1 0,-7 1-2 15,-8 8-1-15,-2 5-3 0,-7 4-1 0,1 7-4 16,-4 3-1-16,-3 7-1 0,4 7 0 16,-1-1 0-16,5 2 1 0,2 3 0 15,3 2-1-15,7-2 0 0,4 0 0 16,6-5-1-16,0 3-1 0,9-6-1 15,3-5-1-15,2-8 1 0,10-6 0 16,1-5-1-16,5-9 1 0,3-1 0 16,5-7 0-16,2-1 0 0,0-3 0 0,0-1 0 15,-5-2 0-15,-2 6 0 0,-2-1 1 16,-10 2 0-16,-1 5 1 0,-9 4 1 16,-5 3 1-16,-3 5 0 0,-3 0 1 15,-6 0-1-15,-1 8 0 0,-1 2-1 16,-5 3-1-16,-2 3-1 0,-4 4 0 15,1 2-1-15,-1 2 0 0,4-2 0 16,3-4 0-16,4-1-1 0,3-2 0 0,5-4-1 16,5-4 1-16,3-7-1 0,11 0 0 15,2-8 0-15,7-5 1 0,3-5 0 16,2-1 0-16,5-4 0 0,-3-1 0 16,-2 0 0-16,-2 3 0 0,-3 1 1 15,-7 4 0-15,-1 5 0 0,-2 1-1 16,-7 7 1-16,-3 3-1 0,-6 0 0 15,-2 3 0-15,0 5 0 0,0 1 0 0,-2 6 1 16,-3 0-1-16,2 2 1 0,-1 0 0 16,4 1 0-16,0-4-1 0,5-3 0 15,3 1 0-15,6-1 0 0,5-5-1 16,5-2 0-16,5-4 1 0,5-4-1 16,2 0 0-16,1-9 0 0,1 0 0 15,-4-4 0-15,-3-1 1 0,-8-2-1 16,-4 1 1-16,-1 3 1 0,-9 3 1 15,-4 0 2-15,-5 3 0 0,0 6 1 0,-5 4 0 16,-4 0 0-16,-3 0-1 0,0 0-1 16,-2 4-1-16,-2 7-1 0,-2 2 0 15,4 7 0-15,1 1-1 0,1 8 0 16,6 2 0-16,6-1 0 0,4-2-1 16,5-4 0-16,5-5 0 0,9-4 0 15,-1-6 0-15,9-9 1 0,2 0-1 0,3-14 0 16,2 0 1-16,2-4 0 0,-2-3 0 15,-2-5 1-15,-4 2-1 0,-7-3 1 16,-4 4 0-16,-5 1 0 0,-4-1 0 16,-6 7-1-16,-2 1 1 0,-4 5 0 15,0 3-1-15,0 2 0 0,0 0 0 16,-4 5 0-16,4 0 0 0,0-3 0 16,0 3-1-16,7 0 1 0,0 0-1 15,5 4 0-15,2-4 0 0,6 4 1 0,0-4-1 16,6 0 0-16,-2 0 1 0,5 0-1 15,-2 0 1-15,3 0 0 0,-5 0 0 16,-1 0 0-16,0 0 0 0,-6 0-1 16,-3 0 0-16,-7 7 0 0,-6-2 0 15,-2 1 0-15,0 3 0 0,-8 2 1 16,-3 4 0-16,0 0 0 0,-2 4 1 16,-2 0 0-16,2-1-1 0,3-1 1 0,3 0-1 15,2-3 0-15,5 0-1 0,8-2 0 16,4-4-2-16,5-3 0 0,5-2-1 15,5-3 0-15,6-6 0 0,6-3 0 16,1-7 0-16,4 1 2 0,-3-5 0 16,-1-4 1-16,-2-2 1 0,-7 2 0 0,-9 5 2 15,-5 2 0-15,-7 2 2 16,-7 4 0-16,-3 4-1 0,-9 3 1 0,-4 4 0 16,-6-4-1-16,-6 4-1 15,-3 0-2-15,-1 7 1 0,0 0 0 0,-2 1-1 16,1 6 0-16,10 0 0 0,2 1 0 15,10 4-2-15,8-1-2 0,0-2-1 16,13-3-1-16,7-5 0 0,7-3-1 16,4-5 0-16,1 0 1 0,-1-9 2 15,0 1 1-15,-2-2 1 0,-3 0 0 0,-9 0 2 16,-3 3 2-16,-6 1 2 0,-3 1 1 16,-5 1 0-16,4 4 0 0,-4 0 0 15,-4 4-1-15,0 3-2 0,1 6-1 16,-1 3 0-16,-4 8-1 0,-1 4 1 15,2 4-1-15,-2 1 1 0,-1 3-1 16,0-2 0-16,0 0 1 0,-2-3-1 16,3-2 0-16,-4-1 0 0,0-5 0 0,1 0 0 15,-1-7 1-15,0 0 0 16,-1-8 1-16,-1 0 1 0,-1-8 1 0,1 4 0 16,-1-4 0-16,0-5 0 0,3-6-1 15,4-2-1-15,4-5-2 0,10-3 0 16,6-5 0-16,10-2-1 0,8-4 0 15,6 0-1-15,4-3 0 0,5-1-1 16,2-1-1-16,-2 0 1 0,-1 2-1 16,-3 6 1-16,-4 4 1 0,-4 6 1 0,-5 4 1 15,-8 6 0-15,-5 4-1 0,-8 5 0 16,-6 4 1-16,0 5 0 0,-10 1 0 16,0 3 0-16,-3 3 1 0,-2 2 1 15,0 2-1-15,2-2 0 0,0 1-1 16,6-1 0-16,7-3 0 0,0-4-1 15,7-4 0-15,7 0 0 0,4-7 0 16,4 0 0-16,3-12 1 0,5 0 0 16,-2-4 0-16,4-1 1 0,-1-6-1 0,-2 0 0 15,-6 2 1-15,-3 5-1 0,-4 2 1 16,-6 3 0-16,-3 5-1 0,-7 6 0 16,0 0 0-16,0 12 1 0,-7 4-1 15,-3 8 0-15,-1 5 1 0,-4 5 0 0,-3 3 0 16,0 1 0-16,-2 1 0 15,0 0-1-15,0 0 0 0,-3-2 0 0,2-2 1 16,-1 1-1-16,1-2 0 0,-1 0 0 16,2-5 1-16,4-3-1 0,-1-4 2 15,4-4 1-15,-1-5 1 0,3-4 2 16,0-9 1-16,-2 0 0 0,5-12 0 16,-1-9-1-16,9-3-1 0,0-15-2 15,10-7-4-15,9-9-3 0,9-3-1 16,10-4-1-16,8-1-3 0,7-2-6 15,3 9-8-15,0 10-10 0,1 2-108 16,-2 5-111-16,-2 9-276 0</inkml:trace>
  <inkml:trace contextRef="#ctx0" brushRef="#br1" timeOffset="-8954.986">16299 14282 468 0,'-3'-4'101'16,"-1"4"1"-16,-1-3-80 0,-2 3-6 0,-4 4 0 15,-2 1 0-15,-3 1 1 0,0 5-1 16,-2 4-1-16,0-1-1 0,0 4-3 15,2 2-4-15,2-2-3 0,2 0-2 16,1-2-2-16,4-4-3 0,2-1-7 16,5-1-9-16,-4-4-13 0,4-1-87 15,7-5-91-15,2 0-224 0</inkml:trace>
  <inkml:trace contextRef="#ctx0" brushRef="#br1" timeOffset="-8617.762">16345 14130 525 0,'0'-11'116'0,"-5"5"1"0,5 1-88 16,-7 1-11-16,5 4-5 0,-4 0-1 16,0 0-2-16,0 0 0 0,0 0-3 15,-1 0-1-15,3 0-1 0,1 5-1 16,3-5-1-16,-4 0-1 0,4 0 0 15,0 4 0-15,0-4 0 0,0 0-1 0,0 0 1 16,4 0-1-16,-4 0 0 0,6 0 0 16,-6 0 1-16,3-4 1 0,-3 4 2 15,0 0 1-15,0 0 1 0,0-4 0 16,-6 4-1-16,2 0 0 0,-1 0-1 16,-2 0-3-16,1 0-3 0,1 4-6 15,1 1-7-15,4 0-9 0,-5-1-9 0,5 3-15 16,5-1-87-16,1-1-96 0,4 1-220 15</inkml:trace>
  <inkml:trace contextRef="#ctx0" brushRef="#br1" timeOffset="-7301.949">16476 14233 455 0,'0'3'100'0,"0"5"2"0,-4-1-72 0,0 1-13 16,-2 3-4-16,-2 2 0 0,-1 4 1 15,-3 1 0-15,-2-3 0 0,3 0-1 16,-2 3-1-16,3-2-2 0,1-3-3 16,4-4-2-16,0-2-1 0,5-4-2 15,0-3 0-15,10-3 0 0,4-6-2 16,4-6 1-16,6-1-1 0,3 0 0 16,5-3 0-16,1-1 0 0,-3 2-1 0,-3 2 2 15,-4 5 0-15,-3 5 1 0,-7-1 0 16,0 7 1-16,-7 6 0 0,-1 0-1 15,-5 4 1-15,0 5-1 0,0 3 0 16,0-2-1-16,-4 3 1 0,4-2-1 16,0 1 0-16,6 0-1 0,3-6 0 15,5-4 0-15,6-3 0 0,3-5 1 16,8-3-1-16,4-5 1 0,2-5-1 16,0-3 1-16,2-1 0 0,-5-4-1 0,-2 3 1 15,-6 3-1-15,-5 0 1 0,-6 4-1 16,-3 4 1-16,-6 2-1 0,-6 5 1 15,0 5 1-15,-7 8 1 0,-9 10 0 16,-8 7-1-16,-4 13 2 0,-5 6 1 16,-7 7 1-16,-4 5-1 0,-4 2-1 15,0 3 0-15,1-1 1 0,5-1-2 16,2-2-1-16,7-5-1 0,6-4 0 0,8-7 0 16,3-9-1-16,5-9 0 0,5-10-1 15,6-8 1-15,0-7-1 0,6-7 1 16,6-11-2-16,2-11 0 0,4-10-3 15,5-10 0-15,8-9-4 0,3-8-1 16,5-5-1-16,8-3 1 0,3-6 2 16,0-2 2-16,3 4 1 0,-4 6 4 15,-5 3 1-15,-1 9 2 0,-9 11-1 16,-6 13 0-16,-4 11 1 0,-7 8-1 0,-1 3-1 16,-6 6 0-16,0 5 0 0,-4 0-1 15,-3 0 1-15,2 6-1 0,-3 2 0 16,4 1 1-16,-1 5-1 0,-2 1 2 15,3-3 0-15,0 2 0 0,5 0 0 16,-2 0 0-16,4-5 1 0,6-2-1 16,0-4 0-16,3 1 0 0,4-4 0 15,1 0 0-15,5-5 0 0,-1-1-1 0,-3-3 1 16,1-2-1-16,1-2 1 0,-8 0 0 16,-2-4 4-16,-3 3 2 0,-7 1 4 15,-4 3 2-15,-6 3 0 0,0 3 0 16,-6 4-1-16,-1 0-3 0,-7 0-3 15,1 10-2-15,-1 1-3 0,-5 3 1 16,4-2-1-16,1 4 0 0,3 1-1 16,-1 3 0-16,10-2 0 0,2-2-1 15,8-1-1-15,10-1 0 0,3-5 0 0,7-6-1 16,11-6 0-16,1-8 0 0,6 0 1 16,0-3 0-16,-2 0-1 0,-5 0 2 15,-9 2 0-15,-6 4 3 0,-9 1 2 16,-4 1 0-16,-11 2 0 0,0 4 0 15,-11 0 0-15,-2 9 1 0,-2 1-3 16,-3 0-1-16,-2 6 0 0,0-2 0 0,5 2 0 16,3-2-1-16,6-1-1 0,6-3 0 15,4-1 0-15,9-6 1 0,3-3-1 16,10-12 1-16,7-3 1 0,1 0-1 16,6-4 2-16,3-10-2 0,-3-3 1 15,1-2-1-15,-1-2 0 0,-3-7-1 16,-1-10-1-16,2 0 0 0,-7 3 0 15,0 1 0-15,-6 5 1 0,-4 7 0 16,-3 11 2-16,-9 9-1 0,-1 6 0 16,-2 4-1-16,-6 14 1 0,-10 7 0 0,-3 7 0 15,-6 9 1-15,-5 11 0 0,-6 8 2 16,-7 6 0-16,4 3-1 0,0-5 0 16,3 2 0-16,3-4-2 0,4-3 1 15,10-4 0-15,4-4-1 0,2-6 0 16,7-3 0-16,-4-4 0 0,4-9 0 15,0-4 0-15,0-7 1 0,0-7-1 16,0 0 0-16,0-13 1 0,-7-3 0 16,1-6-1-16,0-5 1 0,0-1 0 0,-2 2 5 15,0 0 4-15,0 4 3 0,-4 3 3 16,0 5 1-16,-2 6 0 0,5 1 0 16,-2 3-4-16,2-1-5 0,3 5-4 15,6 5-2-15,2-1-1 0,11-4-1 16,2 8 0-16,9-5-1 0,2 1 0 15,6-4-6-15,4 0-8 0,2-4-8 0,1 4-11 16,-3-11 61-16,-3 4-184 0,-3 2-125 16,-11 1-322-16</inkml:trace>
</inkml:ink>
</file>

<file path=ppt/ink/ink10.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5:04:14.833"/>
    </inkml:context>
    <inkml:brush xml:id="br0">
      <inkml:brushProperty name="width" value="0.05292" units="cm"/>
      <inkml:brushProperty name="height" value="0.05292" units="cm"/>
      <inkml:brushProperty name="color" value="#002060"/>
    </inkml:brush>
  </inkml:definitions>
  <inkml:trace contextRef="#ctx0" brushRef="#br0">4027 10123 277 0,'-4'0'76'16</inkml:trace>
  <inkml:trace contextRef="#ctx0" brushRef="#br0" timeOffset="24986.128">1257 10548 412 0,'0'-4'101'0,"0"4"0"16,4-6-22-16,-1-2-69 0,6-4-8 15,3-3 0-15,3-7-1 0,2-1 1 16,0-6-1-16,2-3 0 0,1-2 1 15,-3 0 0-15,4 1 2 0,2-1 0 16,-1 3 1-16,-1 5 1 0,-1 1 0 0,-2 5 1 16,-3 4 1-16,-3 4 2 0,-6 4 5 15,-6 4 3-15,4 4 2 0,-4 0 0 16,-6 0-1-16,-2 9-1 0,-4 2-2 16,-2 10-4-16,-2 2-3 0,-4 7-2 15,-1 10 2-15,0 6 0 0,3 5 1 16,-2 2-1-16,7 0-1 0,-4 0-1 0,2-2-1 15,2-2-2-15,1-6-2 16,1-4 0-16,3-5-1 0,1-4 0 0,2-6-1 16,5-4-1-16,0-6-3 0,0-5-4 15,0-4-3-15,6-2-3 0,-6-3-3 16,8 0-2-16,-8 0-4 0,3-6-3 16,-3-1-6-16,5-1-2 0,-5-2-93 15,4-4-93-15,2-1-232 0</inkml:trace>
  <inkml:trace contextRef="#ctx0" brushRef="#br0" timeOffset="25602.135">1728 10234 442 0,'0'0'100'16,"-4"0"1"-16,4 0-66 0,0 0-17 15,0-6-4-15,0 1-1 0,4-1 0 16,-4-1-1-16,6-3 0 0,1 0 0 0,2-2-1 15,1 1 0-15,1 0 0 0,1-2 0 16,2 3-1-16,2 2 0 0,-3 2 0 16,1 2-1-16,-4 4-2 0,0 0 1 15,0 10-1-15,-2 0-1 0,-3 4 1 0,0 2 0 16,0 6 1-16,-5 2-1 0,0 1 0 16,-5 5 0-16,0 3 0 0,-2 3-1 15,-3-1 0-15,-4 2-1 0,-1-1-1 16,-3 0-1-16,-1-5 0 0,-2-2-2 15,-2-5 1-15,0-1-1 0,4-4 0 16,-1-1 1-16,2-5-1 0,4-2 0 16,3-3 0-16,193-3-2 0,-185-1 1 15,3-4-1-15,3 0-1 0,4 4 1 16,5-4 0-16,8 0 0 0,-191 3 2 16,197-3-1-16,4 7 1 0,-1-4 0 0,2 1 0 15,-2 0 0-15,-2 0 0 0,-4 2 0 16,-3-3 1-16,0 0 0 0,-5 2 0 15,-1-2 0-15,-1 1 0 0,-3 0 0 16,-1-1 0-16,-4-3-1 0,-5 4 0 16,8-4 0-16,-8 0-2 0,2 0-3 0,4 0-2 15,-2-6-5-15,-1-1-7 0,3-1-10 16,1-2-10-16,1-1-65 0,4-2-35 16,-2 0-88-16,3 2-188 0</inkml:trace>
  <inkml:trace contextRef="#ctx0" brushRef="#br0" timeOffset="25967.917">2210 10661 506 0,'-3'12'107'0,"3"0"0"0,0 0-92 15,6 1-8-15,1-4-2 0,3 0 1 16,0-3-1-16,1-3 2 0,6-3 3 15,-2-4 2-15,4-6 2 0,-1-2 1 16,3-5-1-16,0-3-1 0,-1-2-2 0,0-4-3 16,0 0-2-16,-1-3-2 0,-4-5-1 15,1-3-1-15,-6-5 0 0,1-2-1 16,-5-3 1-16,-6-2-1 0,0 6 1 16,-8 2-1-16,-1 7 2 0,-5 8 3 15,0 7 4-15,-5 10 1 0,0 9 2 16,-2 0-1-16,-4 11 0 0,0 6-1 15,0 5-4-15,0 8-3 0,0 6-2 16,1 6 0-16,4 3-2 0,4 4 1 16,2-1-1-16,7-1 1 0,2-5-1 0,5-3-5 15,0-6-4-15,5-7-7 0,2-4-10 16,4-6-12-16,0-5-102 0,4-6-107 16,1-5-253-16</inkml:trace>
  <inkml:trace contextRef="#ctx0" brushRef="#br0" timeOffset="26903.268">2929 10117 436 0,'-7'-6'111'15,"1"6"1"-15,0-4-44 0,0 4-42 16,6-6-10-16,0 6-4 0,0 0-5 15,8 0-2-15,-3 0 1 0,2 0 1 16,1 7 2-16,5-4 2 0,4 4 0 16,3 0 0-16,0 1-1 0,5 3-1 15,2 0-2-15,2-2-2 0,2 2-1 0,-2-1-2 16,2 1 0-16,1 1-1 0,-5-1 0 16,0 1 0-16,-5 1 1 0,-2-2-1 15,-3 1 1-15,-4-1 0 0,-3-2 1 16,-5 2 2-16,-5 2 1 0,0 1 1 15,-5 3 1-15,-5 2 0 0,-3 2 1 16,-6 2 0-16,0 2-1 0,-6-2 0 16,-2 0 0-16,0 1 1 0,-2-5 0 0,-1 3-1 15,-3-2 0-15,-1 1-2 0,2 0 0 16,3-1-2-16,-1-1-2 0,8-1-1 16,2 1 0-16,5-2-1 0,4-3-3 15,3-5-5-15,3 0-6 0,5-3-6 16,0-3-4-16,0-3-9 0,8-4-9 15,2-1 32-15,-2-4-129 0,5 0-99 16,2-1-261-16</inkml:trace>
  <inkml:trace contextRef="#ctx0" brushRef="#br0" timeOffset="27519.516">3630 10316 482 0,'-6'5'105'0,"2"-1"1"15,4 2-87-15,-7 3-5 0,7 2-1 0,-7 3 1 16,5 6-1-16,-3 0 1 15,5 5 3-15,0 0 1 0,5 1-2 16,-5 0-1-16,9 1-3 0,0-5-3 0,1-2-2 16,-2-4-2-16,5-3-2 0,0-1 0 15,4-5-1-15,-1-2 0 0,8-5 0 16,-2 0-1-16,5-6 1 0,-2-4 1 16,2-3-1-16,0-4 0 0,-2-5 1 15,-4-5-1-15,1-2 0 0,-2-5-1 0,-2-5 1 16,0-1-1-16,-1-4 0 0,-6 1 0 15,-5 0 0-15,-6 2 0 0,0 3 0 16,-7 4 0-16,-6 3 1 0,-7 7 1 16,0 8 4-16,-1 4 2 0,-4 12 3 15,-2 0 0-15,-1 14 0 0,-2 5 1 16,3 10-4-16,-1 5-2 0,-3 10-4 16,4 5-1-16,5 4-4 0,3 0-5 15,2-2-5-15,6-6-9 0,2-5-12 16,9-9-28-16,0-11-84 0,16-6-101 0,-1-9-236 15</inkml:trace>
  <inkml:trace contextRef="#ctx0" brushRef="#br0" timeOffset="42819.028">9893 7831 372 0,'-2'0'94'0,"-2"0"0"0,4 0-32 16,0-7-40-16,6 4-4 0,1-4-3 15,1-1-3 126,3-1 1-141,2-3-1 15,1-3 1-15,4-3-1 0,1-4-2 0,4-2 0 0,4-4-2 0,5 2 0 0,0-4 0 0,2 2-2 0,52 5-1 0,-54 2-1 0,-4 1 0 0,-9 4 0 0,0 3 0 0,-6 4 2 0,-6 3 1 0,-55 2 2 0,48 4 1 0,-9 11-1 0,2 4 2 0,-7 6 2 0,-5 6-1 0,-2 10 0 0,-5 6 1 0,-2 7-1 0,1 4 1 16,2 1-2-16,5-1-2 0,1-1-3 0,6-7-1 0,3-2-3 0,4-11 0 0,2-2-2 0,1-8 0 0,3-5-4 16,0-4-4-16,0-3-6 0,0-5-8 15,7-6-9-15,-1 0-11 0,3-7-4 0,-1-3-89 16,5-1-92-16,1-3-216 0</inkml:trace>
  <inkml:trace contextRef="#ctx0" brushRef="#br0" timeOffset="43385.784">10456 7583 464 0,'0'0'105'0,"0"-5"2"0,0 1-80 16,5-1-6-16,0-5-3 0,-1 1-2 15,6-3-1-15,-1-2 1 0,1 1 2 16,0-2 1-16,3 1 0 0,0 3 1 15,4 1-2-15,-2 5-1 0,3 1-3 0,-2 4-3 16,-2 0-2-16,-1 9-3 0,-1 1-1 16,-5 4-1-16,-7 4-1 0,0 3 0 15,-14 5 1-15,1 2 0 0,-8 5 0 16,-2-1 1-16,1 1 1 0,-5 0-1 16,1 3 0-16,0-2 0 0,4 0-1 15,-3-3 0-15,0 0-2 0,4-2 0 16,3-5-1-16,3-4 0 0,4-5 0 15,11-4-1-15,0-3 1 0,10-4 0 0,5-4 0 16,4 6 1-16,3-6 3 0,7 0 0 16,0 0 2-16,4-3-1 0,5 3 1 15,-2 0 0-15,3 0-2 0,4 0 0 16,-6 0-2-16,0 0-1 0,-4 0 0 16,-6 0 0-16,-6 0-1 0,-1 0-1 0,-9 0-2 15,-5 0-3-15,-3 3-3 0,-3-3-6 16,5 0-8-16,-5 0-6 0,0 0-11 15,0-6-10-15,0 2-99 0,0-4-104 16,0-2-251-16</inkml:trace>
  <inkml:trace contextRef="#ctx0" brushRef="#br0" timeOffset="43750.075">10977 7948 497 0,'0'8'114'0,"0"-1"0"15,2-1-86-15,4 0-9 0,1-2 0 16,-1-4-2-16,7 0-5 0,-2 0 1 16,2-5 1-16,2-4 2 0,5-3 2 15,0-2 1-15,3-1 0 0,1-5-1 16,3-5-2-16,4 0-3 0,-3-2-2 0,-3-5-3 16,-2-4-2-16,0-2-2 0,-6 0-2 15,-4 2 0-15,-6 0 0 0,-3 3 0 16,-4 5 2-16,-8 5 3 0,-8 4 3 15,-5 4 1-15,-2 3 2 0,-9 6 0 16,-2 6-1-16,-4 5-1 0,-3 6-4 16,3 9-1-16,3 5-3 0,0 9-1 15,5 5-1-15,3 4 0 0,4 2 0 16,6 1-1-16,3-1 0 0,8-2-3 16,6-5-8-16,0-6-10 0,9-5-9 0,3-7-16 15,2-5-70-15,-2-8-42 0,1-7-99 16,-5 0-206-16</inkml:trace>
</inkml:ink>
</file>

<file path=ppt/ink/ink2.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08:30.332"/>
    </inkml:context>
    <inkml:brush xml:id="br0">
      <inkml:brushProperty name="width" value="0.05292" units="cm"/>
      <inkml:brushProperty name="height" value="0.05292" units="cm"/>
      <inkml:brushProperty name="color" value="#002060"/>
    </inkml:brush>
  </inkml:definitions>
  <inkml:trace contextRef="#ctx0" brushRef="#br0">2679 7103 428 0,'0'-17'89'16,"0"7"3"-16,0-2-81 0,0 0 4 15,-6-1 6-15,1-1 5 0</inkml:trace>
  <inkml:trace contextRef="#ctx0" brushRef="#br0" timeOffset="171.287">2661 7013 712 0,'-8'-10'33'0,"-4"-1"1"0,-2 4-2 0,1 1-2 0,-1 1-4 0,-5 5-5 0,-2 6-4 0,2 2-3 0,-5 8-4 0,1 5-2 0,-1 10-3 0,3 2-1 0,1 5-1 0,7 0-2 0,0-3 0 0,10-2 0 16,3-7-1-16,7-3 0 0,7-8-1 0,6-6-1 0,6-9 0 0,2 0 0 0,5-9 0 0,1-5 0 0,2-7 0 0,-1-2 2 0,-7-3-1 0,-1-1 2 0,-3-1 0 0,-8 1 0 0,-4 2 2 0,-5 3 2 0,-7 5 3 0,-7 6 3 0,-1 5 2 0,-9 10 1 0,1 8 0 16,-5 8-1-16,-3 11-2 0,5 4-3 0,3 2-3 15,0 7-2-15,6-9-1 0,5 3 0 16,5-6-2-16,12-5 0 0,0-6 0 15,3-1-1-15,10-9 0 0,3-8-2 16,4-3-5-16,2-10-5 0,0-2-7 16,5-5-8-16,-4-4-14 0,1-3-107 0,-1 0-112 15,2 1-266-15</inkml:trace>
  <inkml:trace contextRef="#ctx0" brushRef="#br0" timeOffset="394.933">3164 6883 558 0,'0'0'135'0,"0"-5"2"16,0 5-53-16,11-2-59 0,4 2-9 16,7-5-2-16,7 5-1 0,5-5 0 15,6-2-1-15,5 1 0 0,3-3-2 16,-1-2-4-16,4 1-5 0,-6 0-10 15,-3 0-12-15,-8 2-13 0,-5 2-9 0,-12 6-106 16,-5 0-112-16,-12 0-258 0</inkml:trace>
  <inkml:trace contextRef="#ctx0" brushRef="#br0" timeOffset="554.521">3360 7077 627 0,'-25'18'146'0,"10"-6"1"16,4 2-102-16,5-1-16 0,6-2-8 15,12-3-7-15,2 0-6 0,8-4-3 0,5-4 0 16,8-2 0-16,6-7-1 0,5 0-4 16,1-3-13-16,6-3-15 0,0 3-96 15,-3 0-28-15,-8 4-106 0,-9-1-223 16</inkml:trace>
  <inkml:trace contextRef="#ctx0" brushRef="#br0" timeOffset="2239.404">4405 6282 419 0,'0'-18'99'0,"3"1"4"0,-3 4-68 16,0 0-3-16,0 3-3 0,0-1-1 15,0 2-1-15,0 2-1 0,0 2-2 0,-5 5 0 16,1 11-3-16,-5 5-1 0,-2 13 0 15,-3 9-2-15,-5 15-1 0,-3 7 0 16,-3 11-1-16,-6 6 0 0,4 4-3 16,-4-1-2-16,3-2-3 0,1-10-2 15,3-3-1-15,2-9-2 0,2-7-1 16,2-6-1-16,3-8 0 0,1-7-1 0,7-4-3 16,-2-7-7-16,6-4-8 0,3-5-8 15,0-4-8-15,0-4-11 0,0-8-104 16,6-3-104-16,1-2-250 0</inkml:trace>
  <inkml:trace contextRef="#ctx0" brushRef="#br0" timeOffset="2760.261">4483 7053 419 0,'0'0'111'16,"0"0"5"-16,0 0-50 0,-5 7-18 15,-4 0-8-15,1 8-5 0,-3 4-6 0,0 5-5 16,0 5-5-16,-3 3-4 0,5-3-2 16,2 1-3-16,4-1-3 0,3-6-1 15,0-4-3-15,7-4 1 0,5-5-2 16,6-2-1-16,3-8 0 0,7-6 0 15,3-3 0-15,4-5 0 0,-1-3 1 16,2-5-1-16,-3-2 0 0,-4 0 1 16,-7-1-1-16,-4-2 1 0,-7 0 1 0,-8 4 1 15,-6 1 1-15,-8 7 3 0,-5 4 0 16,-6 2 1-16,-5 9-2 0,-4 0 0 16,-2 9-1-16,-3 5-1 0,1 3-4 15,2 5-1-15,5 5-4 0,3-4-7 16,7 1-8-16,6-7-8 0,8-2-13 15,4-1 99-15,3-9-207 0,10-1-119 0,5-4-320 16</inkml:trace>
  <inkml:trace contextRef="#ctx0" brushRef="#br0" timeOffset="3203.717">5420 7021 617 0,'-5'7'137'0,"5"0"0"16,-6-2-102-16,6 0-19 0,0 2-6 15,0-7-3-15,0 4-5 0,0-4-1 16,0 0 0-16,0 0-1 0,0 0 1 16,0 0 1-16,4 0 0 0,-4 0 1 15,0 0 1-15,0-3 1 0,0 3 2 16,0 0 0-16,-6 3 0 0,3 2 0 16,-2-1 0-16,-1 3-2 0,0 0-2 15,0 0-1-15,1 1-1 0,5-3 0 0,0 2-1 16,0-7-1-16,5 0 0 0,2 0 0 15,2-9 0-15,3-2 1 0,-1-1 0 16,2-3 1-16,-6-1 1 0,-2 1-1 16,-5 2 1-16,0 4 0 0,-5 4-3 15,-2 5-6-15,-6 0-8 0,2 0-9 16,1 8-16-16,-2 0-108 0,0 2-113 16,-1 1-274-16</inkml:trace>
  <inkml:trace contextRef="#ctx0" brushRef="#br0" timeOffset="4391.918">6248 6685 387 0,'0'-8'104'0,"5"2"5"0,-5-2-36 16,179-1-29-16,-179 2-4 0,0-2-3 0,0-3-3 15,0 1-3-15,-5 0-2 0,2 0-2 16,-181 2-3-16,173 0-2 0,1 2-2 16,-8 2-3-16,3 5-3 0,-8 0-3 15,1 8-3-15,-6 11-1 0,-3 6-2 16,0 9-2-16,2 6-1 0,3 4 0 15,1 5-1-15,8-2 0 0,4-3 0 0,7-4 0 16,6-4 0-16,2-5-1 0,9-7 0 16,4-3-1-16,10-7 1 0,2-4-1 15,7-3 0-15,4-7 1 0,2-6 0 16,2-3 0-16,3-1 1 0,-4-6-1 16,0 0 1-16,-4-8 0 0,-4 0-1 15,-6 1 1-15,-7 1 0 0,-2 2-1 16,-9 4 1-16,-2 4 1 0,-1 7-1 15,-6 5 1-15,0 6-1 0,-6 11 1 0,-1 6-1 16,-1 7 0-16,-5 9 0 0,-7 6 0 16,0 3 0-16,0-2 0 0,-5 0 0 15,4-8-1-15,1-5 1 0,2-6 0 16,9-7-2-16,1-8 0 0,8-7-1 16,2-5 0-16,10-10 1 0,2-11-1 15,6-11 0-15,6-7 1 0,0-6 0 16,-3-12 0-16,7-6 0 0,-1-2 0 0,3 4 0 15,1 1 0-15,5 4 0 0,-2 6 1 16,4 11-1-16,1 8 1 0,-4 8 0 16,-4 5-1-16,-6 11 0 0,-7 7-1 15,-6 4 1-15,-7 7 0 0,-7 8 0 16,-9 6 0-16,-9 0 1 0,-4 4 0 16,-5 3 1-16,-5-2 1 0,-1-3-2 15,0-4 1-15,0-2 0 0,0-1 0 16,5-8 0-16,2 1-1 0,2-4 1 0,5-3 0 15,4-6-1-15,7 0 0 0,2 0-1 16,6-4 1-16,0 4-1 0,0-5 0 16,7 5 0-16,5 5 0 0,-2 0 1 15,6 10-1-15,-1-1 2 0,4 3-1 16,-5 4 1-16,0 1 0 0,0 2 2 16,-1-1 0-16,0-1 1 0,-1-1-1 15,0-2 1-15,-2-4-1 0,4 0 0 0,3-4-1 16,-4-3-2-16,6-2-8 0,-4-1-10 15,5-5-11-15,-1 0-14 0,1-6-111 16,-1 0-119-16,-5-1-280 0</inkml:trace>
  <inkml:trace contextRef="#ctx0" brushRef="#br0" timeOffset="4786.85">7202 6678 601 0,'-4'-6'132'16,"-6"6"0"-16,1 12-93 0,-1 1-29 15,1 7-4-15,0 3 0 0,-5 5 0 16,-3 7 1-16,1 5 4 0,-2-5 2 0,0 5 2 16,2-2 0-16,0-4-1 0,6-3-1 15,3-3-3-15,2-6-4 0,5-7-3 16,-5-4-3-16,10-5-2 15,0-6 0-15,3-13 1 0,6-5-1 0,-1-13 1 16,2-6 1-16,3-9 0 0,-3-1 1 16,2-7 0-16,-3-2 0 0,-4 1 0 15,0 4 3-15,2 5 3 0,-4 6 3 0,5 3 2 16,0 10 1-16,0 5 2 0,4 9-1 16,5 0-2-16,-1 4-2 0,6-1-4 15,0 3-1-15,5 2-2 0,4 0-1 16,0 0 0-16,1 1 0 0,-1 4-2 15,-5-6-3-15,-1 6-9 0,-5 0-10 16,-8 0-11-16,-3 6-11 0,-8-1-13 16,-6 4-108-16,-10 2-112 0,-1 5-262 15</inkml:trace>
  <inkml:trace contextRef="#ctx0" brushRef="#br0" timeOffset="4976.851">7093 6870 603 0,'-20'10'136'0,"4"1"0"16,6 2-101-16,10 1-12 0,7-2-1 16,7-3-6-16,5 1-4 0,7-2 0 0,10-8 1 15,7 0-1-15,3-8-2 0,2-2-2 16,-2-1-4-16,1-4-11 0,-3-2-16 16,-10 4 65-16,-7 1-191 0,-2 5-131 15,-11-1-345-15</inkml:trace>
  <inkml:trace contextRef="#ctx0" brushRef="#br0" timeOffset="30441.088">7060 7139 183 0,'0'-6'56'0,"0"1"5"0,-3 1-25 0,3 4 0 0,-4-6 1 0,4 6-3 0,0 0-5 0,-6 0-6 0,6 0-2 0,-5 0-3 0,3 0-3 0,-3 7-1 0,0-1-2 0,1 2 0 16,-1 4 0-16,-2 4 0 0,1 3 0 0,-1-2 0 15,0 4 1-15,0 2-2 16,0 1-1-16,-4-1-1 0,6-4-1 0,-3 0-1 16,5 0 0-16,-3-5 0 0,1-4 0 15,2-2 1-15,3-5-1 0,-4-3-1 16,4 0 0-16,0-5-1 0,4-5-1 15,-1-4-1-15,4-4-2 0,2-3 1 16,1-6-1-16,3-3-1 0,0-1 1 16,1 1-1-16,-1-2 0 0,1 7-3 0,-5 2-5 15,0 6-5-15,-2 3-25 0,-1 7-70 16,-4 2-85-16,4 5-202 0</inkml:trace>
  <inkml:trace contextRef="#ctx0" brushRef="#br0" timeOffset="30833.918">7533 7320 477 0,'-6'0'114'15,"6"6"4"-15,-5 2-73 0,0 6-13 0,-1 2-5 16,-1 6-3-16,1 6-4 0,-5 0-5 15,1 4-1-15,-2 2-4 16,-2-1-1-16,4-2-3 0,-1-2-2 0,2-8-1 16,6-4-2-16,-1-4-3 0,4-6-4 15,0-7-5-15,4 0-5 0,2-2-7 16,0-8-9-16,2-1-8 0,-1-1 2 16,1-6-87-16,-1 1-85 0,3 2-206 15</inkml:trace>
  <inkml:trace contextRef="#ctx0" brushRef="#br0" timeOffset="31321.538">7628 7113 512 0,'-13'0'115'16,"1"0"2"-16,2 5-92 0,0 2-5 15,0 1-1-15,1-1-3 0,5-1-5 16,0 1-3-16,4-2 0 0,-6 1-2 0,6-6-1 16,0 3-1-16,6-3-1 15,0 0-1-15,-1 0 1 0,1-3-1 16,3-2-1-16,-1 0 1 0,-2 2 1 0,0-5 1 15,-2 4 3-15,-4-1 2 0,0 2 2 16,0 3 3-16,-3 0 0 0,-4 0 1 16,0 0 0-16,-5 5-2 0,1 2-3 15,-2 3-1-15,0 2-1 0,3-1-2 16,-3-1-1-16,6 2-2 0,1-6-1 0,2 0-1 16,4-6-1-16,0 0-1 0,4-4 1 15,2-2-1-15,0-2 1 0,0 1 0 16,1-2 1-16,-3 1 0 0,0 4 0 15,-4-1 1-15,3 5 0 0,-3 0 0 16,0 0 1-16,-4 0-1 0,-1 0 0 16,1 8-1-16,-3-4-3 0,4 3-8 0,-1 0-8 15,4-2-8-15,0 1-13 16,0-2-13-16,4-4-97 0,9 6-103 0,1-2-243 16</inkml:trace>
  <inkml:trace contextRef="#ctx0" brushRef="#br0" timeOffset="31640.792">7666 7597 449 0,'0'0'100'0,"0"0"4"0,0 5-76 0,3-1-1 16,3 3 0-16,-3 4-1 0,4 1 1 16,-1 6 1-16,-2 5-2 0,-4 2-4 15,0 3-4-15,-4 3-4 0,-4 2-3 16,-1-3-4-16,-3-1-4 0,-2-4-8 15,-1 1-12-15,2-8-14 0,-1-4-101 16,4-8-104-16,3-6-260 0</inkml:trace>
  <inkml:trace contextRef="#ctx0" brushRef="#br0" timeOffset="32302.735">8237 7261 409 0,'0'-4'96'0,"0"4"3"0,-57-3-63 15,57 3-7-15,0 0-1 0,0 0-3 16,0 0-3-16,-5 0 0 0,5 5 1 0,-8 8-2 16,3 3-2-16,-2 2-2 0,0 5-2 15,-4 5-1-15,-1 3-1 16,1 1-3-16,-4 0-1 0,2 1-3 0,-2-1-1 15,0-4-2-15,3-1-1 0,1-4-1 16,6-2-2-16,-3-4-5 0,8-6-6 16,0-4-8-16,0-7-10 0,6 0 27 15,0-8-130-15,1-3-100 0,2-1-253 16</inkml:trace>
  <inkml:trace contextRef="#ctx0" brushRef="#br0" timeOffset="32764.968">8044 7238 440 0,'0'0'97'15,"0"-4"1"-15,0 4-77 0,0-6-6 16,3 6-3-16,3-4-3 0,2 1-3 16,3 3 2-16,2 0 1 0,1 0 1 15,3 3 0-15,2 1 1 0,4 2-1 0,0-1 0 16,-1 1-1-16,1-4-1 16,2 2-1-16,-3-4-1 0,-3 0-1 0,1 0 0 15,-6 0 0-15,0 5 0 0,-3-5 1 16,-3 0 0-16,-2 0 2 0,-4 0 2 15,-2 0 2-15,0 0 0 0,0 0 0 16,-4-5 0-16,-3 5-1 0,0-4-2 16,-3 4-2-16,-1-2-4 0,-5 2 0 15,-2 0-2-15,3 0 1 0,-7-5-2 16,0 5 1-16,0 0 1 0,0 5 2 0,1-5 1 16,-1 0 1-16,1 4 0 0,1 0-1 15,5-4 1-15,1 0-2 0,2 4-4 16,4-4-5-16,2 0-6 0,1 4-9 15,5-4-13-15,0 0 2 0,0-5-108 16,5 5-103-16,2-10-246 0</inkml:trace>
  <inkml:trace contextRef="#ctx0" brushRef="#br0" timeOffset="35135.65">11097 6534 383 0,'0'0'87'0,"0"0"0"16,-6 0-63-16,6 4-10 0,-2-4 0 0,2 0 1 16,0 0 0-16,0 0 0 0,0 0 2 15,0 0 2-15,-5-4 0 0,5 4-2 16,0-5-1-16,-4 0-1 0,4 2-2 16,-4-5-3-16,4 4-2 0,-5-5-1 0,0 0 0 15,2 1 0-15,-2-1 1 0,0 1 0 16,-3-4 1-16,-1 4 0 0,-2 2 0 15,-2 0-1-15,-3 6-2 0,-3 6-1 16,-3 3-1-16,-5 8-2 0,-2 3-1 16,-4 7 0-16,0 9 0 0,-4 8 2 15,2 5-1-15,1 5 2 0,6 4 0 16,2 3 1-16,2 1-1 0,8-3 0 16,4-7-1-16,5-1-1 0,7-7 0 0,2-9-1 15,8-2 0-15,4-8 0 16,6-8 0-16,2-8 0 0,9-9 0 0,2-2 1 15,1-12-1-15,4-4-1 0,-2-7-3 16,-1-1-3-16,0-1-5 0,-6 1-3 16,-3 0-3-16,-2-2-2 0,-7-1-1 15,1 5 3-15,-6-3 4 0,-4 3 3 16,-2 3 3-16,-3 2 4 0,-3 4 2 0,0 2 4 16,0 4 2-16,0 5 2 0,-4 4 1 15,-1 0 1-15,0 10 0 0,-3 3 0 16,1 5-2-16,-4 7-2 0,2 1-2 15,-4 4 0-15,4 3-2 0,-2-2 1 16,-3-1 0-16,4 1 0 0,1-6 1 16,0-4 0-16,1-3 0 0,3-3 0 15,5-8-1-15,0-7 1 0,0 0-2 16,4-11 0-16,5-3 1 0,1-8-1 0,2-5 0 16,2-8 0-16,-1-8 0 0,6-1 0 15,-3-3-1-15,2-2 0 0,1-3 0 16,3 1 1-16,3 8-1 0,1 2 0 15,1 4 0-15,-1 8 0 0,2 1 0 16,-3 11 1-16,1 6 0 0,-5 6 0 16,0 5-1-16,-3 5 1 0,-5 5 0 15,2 4 0-15,-10 5 0 0,0 4 0 0,-5 3 0 16,-9 2-1-16,-3-1 1 0,-5 1 0 16,-3-3 0-16,-1 0-1 0,-5-4 1 15,0-6-1-15,3-1 1 0,0-3-1 16,-1-5 1-16,4-1-1 0,2-5 0 15,3 0 1-15,3 0-1 0,1 0 1 16,5 0-1-16,2 0 0 0,4 4 0 0,0 4 1 16,4 6 1-16,2 4 1 0,1 1 2 15,1 4 1-15,4 4 2 0,-3-3 2 16,2 0 1-16,-4 0-1 0,2-4 0 16,0-2-2-16,-4-1-1 0,1-2-2 15,-2-2-2-15,2-1-1 0,1-5-7 16,0-3-7-16,2-4-8 0,1-5-12 15,2-6-11-15,-2-2-99 0,1-2-105 16,2 0-243-16</inkml:trace>
  <inkml:trace contextRef="#ctx0" brushRef="#br0" timeOffset="35547.278">11682 6567 467 0,'-3'-11'110'16,"3"11"0"-16,-5 0-58 0,0 7-38 15,1 8-3-15,-3 5 1 0,-3 8-1 16,0 6 1-16,-3 6 4 0,-4 1 2 16,1-1 1-16,-1 0 1 0,1-2-2 15,3-6-2-15,1-2-4 0,3-6-3 0,1-6-4 16,8-4-2-16,0-8-2 15,0-6-1-15,6-10 1 0,4-6-1 0,0-11 1 16,3-5 0-16,3-7 0 0,0-9 0 16,4-4 0-16,-2-1-1 0,-3-3 1 15,-1 3-1-15,-7 1 0 0,2 6 1 16,-4 6-1-16,1 8 2 0,0 5 0 16,2 7 2-16,4 4 0 0,7 5 0 15,1 4 2-15,1 0-1 0,6 3 0 16,4 4-1-16,-3 0-1 0,4 0 0 0,-4 0-1 15,-1 0-2-15,-2 4-4 0,-5-1-5 16,-1-3-5-16,-6 7-7 0,-6-3-12 16,-1 4-9-16,-6-1-99 0,-5 4-99 15,-2-1-244-15</inkml:trace>
  <inkml:trace contextRef="#ctx0" brushRef="#br0" timeOffset="35753.845">11609 6744 518 0,'-9'8'116'0,"5"1"2"0,1-7-89 16,3 2-8-16,3 1-2 0,3-2-1 15,5 1-3-15,4 3 2 0,0-3 3 16,7 3 2-16,2-2-2 0,6-5-1 0,0 0-2 16,2 0-3-16,1-5-4 0,-1-1-4 15,-1 6-9-15,-5-7-8 16,-4 7-9-16,-2-9-13 0,-7 9-14 0,-5-3-97 15,-1 3-105-15,-7 0-243 0</inkml:trace>
  <inkml:trace contextRef="#ctx0" brushRef="#br0" timeOffset="37446.806">12210 7110 361 0,'4'-4'75'0,"0"-1"1"16,3-1-68-16,3-3 1 0,0 2 3 16,1 2 3-16,3-2 3 0,-4 3 5 15,1 4 3-15,0-4 1 0,-4 4 1 16,0 4-2-16,-7 0-2 0,0 7-3 0,0 6-3 16,-13 5-3-16,-3 6-2 0,-3 2-3 15,-6 5-2-15,-4 2-2 0,-1 5-2 16,-3-4 0-16,6 1-1 0,0-4-1 15,5-1-1-15,5-5 0 0,7-5-1 16,6-5 0-16,4-6 0 0,7-9 0 16,2-4 0-16,3-7 0 0,5-4 1 0,-1-5 1 15,3-2 1-15,-4-2 1 0,-1-3 2 16,-3 0 2-16,-4 0 3 0,-7 0 1 16,-3-1 1-16,-7 4 1 0,0 0-1 15,-6 3 0-15,1-5-2 0,-4 1 0 16,4 3-2-16,3 2-1 0,0 0-1 15,4-2-1-15,3 3-2 0,5 2-1 16,6 0-1-16,2-1-2 0,3 0-2 16,3 1-4-16,5 1-5 0,-1-1-5 15,-1 2-5-15,3 5-7 0,2 1-9 0,0 5-8 16,2 0-91-16,-1 6-95 0,-1 3-231 16</inkml:trace>
  <inkml:trace contextRef="#ctx0" brushRef="#br0" timeOffset="37715.088">12620 7017 396 0,'0'-7'98'0,"0"1"2"0,4 6-36 15,-4-2-41-15,0 2 1 0,3 0 4 16,-3 5-1-16,0 8 1 0,-7 6 0 15,-4 5 1-15,-4 10-2 0,-1 4-5 16,-6 3-4-16,0 7-3 0,-3 0-5 16,4-3-3-16,-2-1-3 0,6-7-1 0,1-2-3 15,5-5-2-15,0-10-5 0,5-4-6 16,6-7-6-16,-2-3-8 0,2-6-9 16,6 0 6-16,-4-11-103 0,3 3-94 15,1-9-230-15</inkml:trace>
  <inkml:trace contextRef="#ctx0" brushRef="#br0" timeOffset="38080.78">12408 7063 480 0,'-9'2'110'0,"-1"5"2"16,2 3-82-16,-2 2-6 0,3 1-3 15,0 4-5-15,1-1-4 0,4 0-1 16,2-2-2-16,0 1-2 0,5-4-1 16,0-5-2-16,5-2-1 0,2-4-1 15,3 0 0-15,-3-6-1 0,4-4 0 0,-3-1 1 16,-2-1-1-16,-3 1 0 0,-2 0 0 15,-6 1 1-15,0 2 2 0,-9-1 1 16,-2 5 1-16,-1 4 1 0,-3 0-1 16,2 0 0-16,-6 10-1 0,5-1-2 15,-4 1-3-15,7 1-4 0,4 2-8 16,3 0-9-16,4-1-13 0,7-1-95 0,1-1-100 16,4 1-242-16</inkml:trace>
  <inkml:trace contextRef="#ctx0" brushRef="#br0" timeOffset="38435.475">12628 7429 496 0,'-6'0'117'0,"3"9"2"15,-2-1-81-15,-4 4-11 0,1 4-4 16,-1 0-7-16,2 2-6 0,0-2-3 16,2 0-1-16,5-2-1 0,0-5-2 15,4-2-1-15,4-3-1 0,0-4 0 0,4-4 0 16,3-2 0-16,2-2 0 0,-2-3-1 16,0-2 1-16,-1 3 0 0,-4-4-1 15,-3 1 1-15,-7 0 0 0,0-1 1 16,-7 4 1-16,0 4 1 0,-7-3 1 15,2 9 1-15,-2 0 0 0,0 9-1 16,-5 0 0-16,6 4-1 0,-3-1-2 16,4 3-3-16,0 4-4 0,6-7-8 15,-1 2-12-15,7-3-10 0,8-2-97 0,4-1-100 16,1-4-245-16</inkml:trace>
  <inkml:trace contextRef="#ctx0" brushRef="#br0" timeOffset="38614.982">12779 7578 591 0,'-11'11'133'0,"2"3"1"0,-2 5-101 0,3 3-12 16,0 3-4-16,-3-2-8 0,3 0-6 16,-4 4-1-16,-1-2-3 0,0 0-7 15,-2-5-9-15,4 1-6 0,1-1-112 16,-2-8-109-16,7-2-271 0</inkml:trace>
  <inkml:trace contextRef="#ctx0" brushRef="#br0" timeOffset="40153.825">13130 7059 327 0,'0'0'91'0,"-3"0"5"0,3-6-26 16,-6 6-28-16,1-6-9 0,1 6-3 15,2-6-3-15,2 3-4 0,-6-2-2 16,6 0-3-16,0-1-3 0,5-1-3 16,-2 3-2-16,6-3-4 0,-1-1 0 0,6 3-1 15,-1-2 0-15,2 7 1 0,1 0 0 16,-1 0 0-16,-2 0 0 0,-1 8-1 16,-4 3 1-16,-2 1-1 0,-6 0 1 15,0 4-1-15,-7 4 1 0,-7 1 0 16,-5 2 0-16,-6 6 0 0,-2 0-1 0,-5 2 0 15,3-3 0-15,-2 4 0 0,4-5 0 16,2-2-1-16,5-5 1 0,4 0 0 16,3-3-1-16,1-3-1 0,7-2 1 15,5-2-1-15,5-2 0 0,3 1 1 16,6 0-1-16,5-3 2 0,7 1 0 16,0-5 1-16,6-2 0 0,1 0-1 15,1 0 0-15,-1 0-2 0,1-6 1 0,-6 1-2 16,2 0-3-16,-10-1-7 15,0 4-6-15,-7-5-5 0,-1 4-8 16,-9 1-10-16,-3 2-10 0,0-7-96 0,0 4-97 16,-6-2-240-16</inkml:trace>
  <inkml:trace contextRef="#ctx0" brushRef="#br0" timeOffset="40496.738">13354 7415 462 0,'0'7'105'0,"0"2"2"16,-5 0-79-16,5 0-9 0,5 0-2 16,-3-2-3-16,5 2-3 0,3-6-1 15,0-3 2-15,3 0 1 0,5-5-1 16,1-4-1-16,1-2-1 0,0-5-1 16,0 0-2-16,-1 0-2 0,-3-6-2 15,2-2-1-15,-5 1 0 0,1-4 0 0,-2-2-1 16,-5-5 2-16,0 2 1 0,-7 4 4 15,0 1 2-15,-13 5 4 0,-1 4 3 16,-5 11 2-16,-8 7 1 0,-5 7-1 16,-2 6-1-16,-4 9-4 0,3 1-2 15,-3 7-3-15,6 3-3 0,5 2-1 16,7-2-2-16,10 0-1 0,6-2-1 0,4-3-2 16,13 0-5-16,1-9-4 0,6-2-7 15,6-6-7-15,2-6-7 0,3-5-11 16,-3 0-11-16,-2-11-91 0,-1 3-97 15,1-6-236-15</inkml:trace>
  <inkml:trace contextRef="#ctx0" brushRef="#br0" timeOffset="40832.162">14076 6744 547 0,'-4'0'132'0,"4"0"1"16,4 0-65-16,2 0-42 0,8 0-8 15,3 0-2-15,4 0-5 0,3-3 1 16,6 0-1-16,3 3 0 0,0-9-1 0,1 4-2 16,3 1-2-16,-4 4-1 0,-5-8-4 15,-2 8-6-15,-5-5-9 0,-6 5-7 16,-3 0-10-16,-7 0-15 0,-5 8-100 16,-9-2-105-16,-7 2-250 0</inkml:trace>
  <inkml:trace contextRef="#ctx0" brushRef="#br0" timeOffset="41020.698">14092 6917 554 0,'-10'6'133'15,"4"-1"2"-15,6 2-88 0,0-2-10 16,7 1-7-16,6-2-10 0,0 2-7 16,7-2-3-16,3 3 0 0,6-7-2 15,3 0-2-15,3 0-2 0,4 0-1 16,1-6 0-16,0 1-3 0,-1-4-8 0,-6-2-9 15,-3 3-16-15,-6-2-107 0,1 0-6 16,-6 1-95-16,-5 1-187 0</inkml:trace>
  <inkml:trace contextRef="#ctx0" brushRef="#br0" timeOffset="42563.596">12179 7411 256 0,'0'0'74'16,"-5"-4"3"-16,5 4-34 0,-4-4-7 15,4 4-6-15,0-5-10 0,0 5-8 16,-3-3-6-16,3 3-2 0,0-5 1 0,0 5 1 15,0-5 4-15,0 5 2 16,-3-3 3-16,3 3 2 0,-5 0 2 16,5 0 0-16,-4 0-2 0,0 0-1 0,1 0-2 15,-2 0-2-15,1 0-1 0,0 0-2 16,4 4-1-16,-5-4 0 0,0 0-1 16,5 5-1-16,-5-5 1 0,5 0 0 15,0 4-1-15,0-4 1 0,0 3 0 16,0-3 0-16,0 6 0 0,0-3-2 15,0 0 0-15,0 5-1 0,0-1-1 16,0-1 0-16,0 3-2 0,5 0 0 0,-5 0 0 16,6 1-1-16,-3-1 1 0,0 0-1 15,1-3 1-15,-1 3 0 0,3-2-1 16,-6-1 1-16,5 2 1 0,-5 0-1 16,0-2 1-16,0 2 0 0,0 2 0 15,-5-5 0-15,-2 5 0 0,-1-1 0 0,1-1 0 16,-2-1 0-16,1 1-1 15,1 0 1-15,1-1-1 0,-1 1 0 16,-3-4 0-16,2 3 0 0,0-3-1 0,-2 3 1 16,0-5 0-16,1-2-1 0,-1 6 1 15,2-6-1-15,-1 0 1 0,2 0-1 16,1 0 1-16,-1 0-1 0,1-6 0 16,1 6 0-16,1-2 1 0,4 2 0 15,-4-8 0-15,4 5 0 0,0-5 1 0,0 2 1 16,0-2-1-16,3-4 0 0,2-1 0 15,2-5 0-15,1 0-1 0,2-4 0 16,3-2-1-16,2-4 0 0,0 2 0 16,4-4 1-16,1 3-3 0,5-2-4 15,-1 4-8-15,-1 4-11 0,1 1-103 16,-2 2-103-16,0 1-258 0</inkml:trace>
  <inkml:trace contextRef="#ctx0" brushRef="#br0" timeOffset="43245.04">12237 7234 326 0,'0'-6'77'0,"6"2"2"15,-6-5-52-15,4 3-6 0,-4-3 0 16,5 1-1-16,-5 1-1 0,6-3-1 15,-6 0 1-15,5-2-2 0,0 2 0 16,-5 0-2-16,4-2-1 0,-4 1-2 16,0 2-2-16,0-2-1 0,0 3-1 15,-6 0 0-15,3 1 2 0,-4 3-1 0,-2 1 1 16,1 3-1-16,-2 0-1 0,-2 0-1 16,-2 0-1-16,-1 6-3 0,-2 0-2 15,1 1-6-15,-2 3-7 0,1 2-4 16,-1 3-99-16,2 2-93 0,3 1-236 15</inkml:trace>
  <inkml:trace contextRef="#ctx0" brushRef="#br0" timeOffset="45068.69">14989 6868 408 0,'-2'-8'100'0,"-4"4"4"0,-1 1-55 15,0 3-19-15,-2 3-2 0,2 5-3 16,-2 4-1-16,4 3-3 0,-3 5-1 16,1 4-2-16,3 1 0 0,-2 5-3 15,6-3-1-15,0-1-3 0,6-2-1 0,-1-1-3 16,6-2-1-16,2-4-1 15,2-9-1-15,7-3-1 0,0-5 0 0,5-7-1 16,3-9 0-16,4-5 0 0,1-5 0 16,3-6 0-16,2-4-1 0,-1-3 0 15,-4-2 0-15,-7 1 0 0,-5-4 0 16,-7 2 1-16,-11 2 4 0,-13 5 3 16,-6 6 3-16,-13 7 3 0,-5 7 4 0,-8 15 2 15,-5 7 1-15,-1 9-2 0,1 9-3 16,-1 6-3-16,-1 8-3 0,3 3-4 15,7-1-4-15,4-2-1 0,6 3-2 16,8-5-4-16,9-5-5 0,10-1-5 16,0-6-7-16,13-6-6 0,3-3-5 15,4-4-6-15,4-2-6 0,4-3-5 16,-3-7-96-16,-2 4-99 0,0-4-247 0</inkml:trace>
  <inkml:trace contextRef="#ctx0" brushRef="#br0" timeOffset="45287.796">15315 7059 475 0,'6'9'111'0,"0"5"3"16,-6 1-80-16,7 6-8 0,-7 2 0 15,0 4-1-15,-7 5-5 0,-6-1-5 16,0 1-2-16,-4-1-1 0,-2 1-4 15,-1-5-2-15,1 1-3 0,1-3-5 16,2-2-9-16,4-7-12 0,5-3-13 16,1-3-92-16,6-4-97 0,0-6-238 15</inkml:trace>
  <inkml:trace contextRef="#ctx0" brushRef="#br0" timeOffset="53511.328">15666 6953 444 0,'-6'0'102'0,"-1"0"1"0,5 0-75 0,2-3-7 0,0 0-6 0,0-4-4 0,8 1-4 0,2-6-3 0,3-3 1 0,6 0-1 0,6-5 2 0,6 1 0 0,3-3 3 15,4-2 0-15,2-5 2 0,4 2 0 0,-4-4-1 0,-4 3 0 0,-4 4-3 0,-6 5-1 16,-9 3-1-16,-6 9-1 0,-6 7 2 16,-10 14 1-16,-2 6 1 0,-8 6 2 15,-7 9 1-15,-3 5 1 0,-5 3-1 16,0 4-2-16,0-3-1 0,-3-1-2 0,2 0-1 16,8-4-1-16,1-3-2 0,6-6 0 15,2-2-2-15,4-6-2 0,7-5-5 16,3-2-7-16,3-7-9 0,4-3-11 15,3-5 74-15,3 0-174 0,1-6-107 16,-1-1-283-16</inkml:trace>
  <inkml:trace contextRef="#ctx0" brushRef="#br0" timeOffset="53885.88">16156 6865 485 0,'-8'8'115'0,"1"8"2"0,-4 2-83 16,2 4-6-16,-3 2-3 0,4 3-3 16,2-3-6-16,0 0-5 0,6-2 0 15,-3-1-2-15,6-6-2 0,5 0-1 0,3-9 0 16,6 0-1-16,2-6-1 0,5 0-1 16,3-10-1-16,5 0 0 0,1-5 0 15,0 0-1-15,-1-8 0 0,-3-2 0 16,1-6 0-16,-7-1 0 0,-5-2 0 15,-6-1 1-15,-9 0-1 0,-3 2 2 16,-12 4 4-16,-4 4 4 0,-4 5 2 0,-6 12 3 16,-2 4 1-16,-9 9 1 0,2 11-3 15,-2 6-2-15,1 5-5 0,1 7-2 16,5 3-4-16,3 1-1 0,7 1 0 16,7-2-3-16,4-3-3 0,9-2-4 15,0-6-4-15,11-8-6 0,5-6-4 16,3-9-7-16,5-3-9 0,3-10-6 15,5 1-1-15,-4-5-91 0,3 1-92 16,-1-6-224-16</inkml:trace>
  <inkml:trace contextRef="#ctx0" brushRef="#br0" timeOffset="54348.076">16762 6642 512 0,'-6'-4'121'0,"-2"4"3"0,1-3-88 16,2-2-7-16,-1 1-5 0,6-2-1 16,0 0-8-16,6-4-5 0,1 1-2 15,1-2 0-15,11-2 0 0,0 1-2 16,3-1 2-16,7 2 1 0,-2 2 1 15,1 4 0-15,-1 0 1 0,-2 5 0 16,-5 6 1-16,-5 4 1 0,-3 3 0 0,-7 3 0 16,-5 8 0-16,-11 5-1 0,-5 4 0 15,-7 1-2-15,-3 2-2 0,-3 3-1 16,-8 0-1-16,4-2-1 0,-1-3-1 16,2 1 1-16,3-2-1 0,3-3 0 0,2-2 0 15,7-5-2-15,4 1 0 0,5-7-1 16,8-1-1-16,0-5 0 0,9-4-1 15,5 0 1-15,7-1-1 0,9-2 1 16,4 0 1-16,4-4-1 0,4 0 0 16,4 0 1-16,2 0-1 0,3-4 1 15,-4-4 0-15,-2-1 0 0,-3 3 0 16,-3-2 0-16,-6 0-5 0,-8 5-11 16,-9 1-13-16,-4 2-13 0,-7 0 61 15,-5 2-183-15,-10 7-129 0,0-4-323 0</inkml:trace>
  <inkml:trace contextRef="#ctx0" brushRef="#br0" timeOffset="64160.498">2222 9057 377 0,'2'-12'101'0,"4"4"4"0,-6 4-47 0,0-2-10 0,0 6-9 0,0-5-4 0,-6 5-5 0,6-3-5 0,0 3-2 0,-2-6-4 0,2 3-2 16,0-4-2-16,0 2-3 0,0-4-1 0,0-1-2 0,0-1-1 0,0-1-1 0,0 0 0 0,-6 0 1 0,0-1-1 0,-1 2 2 0,-4 4 0 0,2 3 0 0,-5 4-1 0,-4 10 0 0,-3 5-2 0,-5 9-2 15,0 7-1-15,-7 10 0 0,-1 1-2 16,1 4 1-16,6-1-1 0,2-1 0 0,6-2 0 16,11-7-1-16,3-7 0 0,10 0 0 15,3-13-1-15,10-5 0 0,6-7-1 16,5-3 1-16,4-13 0 0,2-1 0 15,2-5 0-15,-2-5 1 0,0-2 0 16,-5-1 0-16,-4 0 0 0,-5 3 1 16,-3-1 0-16,-3 5 0 0,-8 1 2 15,-1 6 1-15,-6 3 1 0,0 7 0 0,0 6-1 16,-11 8 1-16,2 7 0 0,2 4-1 16,-3 4-2-16,2 3 0 0,2-1-1 15,6 6 0-15,0-8 0 0,11 0-1 16,1-6 0-16,3-2 0 0,0-4 0 15,5-3 0-15,0-8 0 0,4-3-8 16,2-3-12-16,-4-8-13 0,4-3-98 0,0-6-21 16,2-2-103-16,-3-2-209 0</inkml:trace>
  <inkml:trace contextRef="#ctx0" brushRef="#br0" timeOffset="65908.683">2755 9533 420 0,'-2'-7'92'0,"-5"1"2"0,2 1-75 15,3 3-3-15,-4-4 0 0,4 6 1 16,-3-3 1-16,-2 3 0 0,2 0 1 16,3 0 0-16,-4 0-2 0,0 9-2 15,0-2-2-15,-1 8-2 0,0 0-1 16,-6 9-2-16,-1 4-1 0,0 2 0 16,-4 2 0-16,4 1-1 0,-4-2 0 15,3-3 0-15,1-1-1 0,2-3 0 0,-1-6 1 16,5-3-2-16,1 0 0 0,1-5 0 15,1-5-2-15,5-5 0 0,0 4 0 16,0-4-1-16,7-4 1 0,0-6-1 16,3-2 1-16,-1-1-1 0,3-5 1 15,0-2-1-15,1-4 1 0,-4 0-2 16,3 4 1-16,-5 3 0 0,1 4-1 16,-1 0 1-16,4 6-1 0,-5 7 0 15,0 0 1-15,-2 8-1 0,1 4 1 0,0 0-1 16,-2 5 1-16,2-2 0 0,-5 0 0 15,2 2-1-15,-2-4 1 0,4-2 0 16,-4 0 0-16,6-6 0 0,-6 4-1 16,6-4 1-16,-3 2-1 0,7-5 0 15,-3-2 1-15,1 0-1 0,4-2 0 16,-2-5 1-16,3-2 1 0,5-1-1 0,-3-3 1 16,5-6-1-16,0-5 2 15,2-1-1-15,0-1 0 0,-2-2 0 0,-1 4 0 16,0-1 0-16,-6 7 0 0,-3 5-1 15,-3 3-3-15,-2 5-4 0,-5 0-9 16,0 5-12-16,0 0 6 0,-2 0-115 16,2 8-104-16,0 2-257 0</inkml:trace>
  <inkml:trace contextRef="#ctx0" brushRef="#br0" timeOffset="66684.365">3237 9595 317 0,'5'0'95'15,"-5"-3"5"-15,6 3 2 0,-6-7-60 16,2 4-3-16,-2 3-4 0,6-7-3 16,-6 7-2-16,4-5-2 0,-4 5-1 15,0-7-3-15,0 7-2 0,0-3-2 16,0 3-3-16,-4 0-2 0,-2-3-4 0,2 3-2 16,-5 0-1-16,1 0-2 0,0 0-2 15,-4 0 1-15,0 0-1 0,3 4 0 16,-4-4 0-16,1 8 0 0,-2-3 0 15,2 3-1-15,-1 0-1 0,-1 5 0 16,1 1-1-16,-6 1 1 0,3 6-2 16,-2 4 1-16,-1 3-1 0,5-1 0 15,-1 3 1-15,3 0-1 0,6 2 0 0,6-5 0 16,0 0 0-16,0-3 0 0,12-4-1 16,2-4 1-16,0-1-1 0,5-3 0 15,1-3-1-15,5-3 1 0,-2-6 0 16,2 0 0-16,0-6 0 0,-4 2 0 15,-1-6 1-15,-1-1 0 0,-5 1 0 16,-3 0 1-16,-2 3 0 0,-4-1 0 0,-5-1 1 16,0 3 0-16,0-1 0 15,-11-1-1-15,4 3 1 0,-1-1-1 0,-3 2 0 16,2 4 0-16,0-3-1 0,0 3 1 16,1 0 0-16,3-7 0 0,2 7-1 15,-2 0 1-15,2-2-1 0,3 2 0 16,0 0 0-16,-3-3 0 0,3 3 0 15,0-7-1-15,0 7 1 0,0-10-1 0,0 7 1 16,0-3 0-16,0 1 1 0,0-1-1 16,3 1 1-16,-3 3 0 0,0 2-1 15,0-4 2-15,0 4 0 0,0 0 0 16,0 0 0-16,0 0 0 0,0 0 0 16,0 0 0-16,0 0-1 0,0 0-1 15,3 0 0-15,-3 0 0 0,6 0 0 16,-2 0 0-16,0 0 0 0,3 0 0 0,0-4 0 15,0 4 0-15,5 0 0 0,-4-3-2 16,3 3-5-16,0 0-4 0,0-6-5 16,2 6-4-16,4-5-5 0,-4 2-8 15,2 3-8-15,-1-7-102 0,5 7-101 16,-3-3-259-16</inkml:trace>
  <inkml:trace contextRef="#ctx0" brushRef="#br0" timeOffset="67029.049">3740 9194 568 0,'-3'-6'129'0,"-2"1"2"0,5 5-94 16,7 0-11-16,0 0-5 0,5 0-5 16,4 0-3-16,2-2-2 0,7 2 1 15,2 0-2-15,0-6-1 0,2 3-3 0,0 3-1 16,-5-5-1-16,0 5-6 0,0-5-7 15,-8 5-8-15,-3-2-10 0,-2 2-14 16,-7 0 62-16,-4 3-164 0,-3 2-108 16,-3 1-278-16</inkml:trace>
  <inkml:trace contextRef="#ctx0" brushRef="#br0" timeOffset="67232.915">3761 9383 538 0,'-13'13'131'16,"2"-7"3"-16,2 2-86 0,5-5-12 15,4 3-7-15,6-3-7 0,3 3-7 16,4-1-3-16,5-5 0 0,-1 0 1 16,6 0 0-16,1 0-1 0,2-9-2 0,3 4-1 15,-1-2-2-15,5 0-1 16,-1 1-4-16,-4-1-6 0,0 4-9 0,-4 3-13 16,-3-6-10-16,-8 6-114 0,-2-4-118 15,-7 4-284-15</inkml:trace>
  <inkml:trace contextRef="#ctx0" brushRef="#br0" timeOffset="68748.899">4766 8827 466 0,'-7'0'113'0,"-1"-2"3"0,-3 4-60 16,-1 9-28-16,-2 2-5 0,-1 8-4 16,-1 4-3-16,-1 0-5 0,-1 3-1 15,3-2-3-15,-1-2-1 0,4 0-2 0,2-5 0 16,5-4-2-16,5-2 0 0,0-1-1 16,0-1 0-16,9-2-1 0,2-1 1 15,3-4-1-15,3 5 1 0,1-3 0 16,2 4 0-16,0 4-1 0,-6 3 1 15,0 4 0-15,-4 0 0 0,-5 2-1 16,-5 4 1-16,0-1 2 0,-6 4 0 16,-4-6 1-16,-3 2 3 0,-1 1 0 15,-5-2 3-15,-1-11 0 0,0-2 1 16,-3-1 1-16,-1-3-1 0,2-5-2 16,0-3-1-16,0-4-2 0,2-1-2 0,2-1-6 15,1-4-7-15,6-2-7 0,3-1-7 16,0-3-10-16,8 2-12 0,0-6-97 15,5 2-101-15,6-2-242 0</inkml:trace>
  <inkml:trace contextRef="#ctx0" brushRef="#br0" timeOffset="68935.875">4732 8911 525 0,'5'-18'125'0,"1"-3"3"0,2 0-87 16,4 5-10-16,3 0-7 0,5 5-7 15,1-2-6-15,2 7-6 0,5-2-2 0,5 1-2 16,6 3 1-16,2 1-2 16,1-4-2-16,3 7-5 0,1 0-9 0,0-2-10 15,-5 2-13-15,-8 2-92 0,-4 6-98 16,-6-2-234-16</inkml:trace>
  <inkml:trace contextRef="#ctx0" brushRef="#br0" timeOffset="69342.813">5387 8820 397 0,'10'0'102'0,"5"6"6"16,-6-6-58-16,4 9-4 0,-2-2 2 16,-3 1-3-16,-3 4-4 0,-5 1-4 15,0 6-1-15,-12 3-3 0,-4 2-4 16,-2 4-5-16,-10 7-3 0,-2 5-4 15,-3-1-4-15,-5 4-3 0,3 0-4 0,1-1-3 16,3 1-1-16,6-6-1 0,8-2-1 16,5 0 0-16,5-7-2 0,12-5-1 15,4-8-2-15,9-2-2 0,3-6 0 16,5-7-2-16,2-3 0 0,0-7 1 16,0-4 1-16,-5-5 3 0,0-3 1 15,-6-1 1-15,-5-3 2 0,-5-6 1 0,-7-2 0 16,-6-1 3-16,-2 1 1 0,-5-3 3 15,-4-1 2-15,2 6 1 0,1 2 2 16,2 0 0-16,4 4-2 0,8 4-3 16,0 0-1-16,9 4-4 0,3 0-1 15,3 1-5-15,4 1-6 0,5 2-5 16,-1 2-9-16,3 1-7 0,5 2-12 0,-4 2 74 16,5-1-185-16,2 0-119 0,-1 4-314 15</inkml:trace>
  <inkml:trace contextRef="#ctx0" brushRef="#br0" timeOffset="69667.895">5914 8839 634 0,'-12'4'141'16,"-1"3"0"-16,-4 3-111 0,1 2-12 15,-2 1-5-15,-2 6-5 0,2-2-3 16,2 4-4-16,2 1 0 0,7-1-1 16,2-3 0-16,11 1-1 0,3 3-2 15,7-2-1-15,0-2 1 0,3 5-1 16,2-2 1-16,-1 3 0 0,-2 1 1 0,-4 1 1 16,-3-5 1-16,-4 4 0 0,-7-2 2 15,0 1 2-15,0-1 1 0,-11-1 2 16,-3-3 3-16,0 3 0 0,-6-1 0 15,0-7-1-15,-4-1-2 0,2-3-3 16,-3-4-8-16,5-6-11 0,-1 0-10 16,1-7-16-16,6-2-108 0,0-5-115 15,3-3-274-15</inkml:trace>
  <inkml:trace contextRef="#ctx0" brushRef="#br0" timeOffset="69845.701">5861 8889 596 0,'5'-20'144'16,"1"-2"3"-16,0 2-95 0,5 3-14 0,8-1-8 16,3-4-6-16,4 2-9 0,2-1-6 15,9 6-4-15,-2 2 0 0,5 1-3 16,-2 5-4-16,2 7-10 0,-7 8-9 16,0 5-12-16,0-2-15 0,-6 4-105 15,-8 5-114-15,1 3-264 0</inkml:trace>
  <inkml:trace contextRef="#ctx0" brushRef="#br0" timeOffset="70148.26">6372 9255 687 0,'-6'5'159'15,"2"-2"3"-15,4-3-117 0,0 3-7 0,-2-3-8 16,2 0-8-16,0 0-8 0,0 0-5 16,0 0-3-16,0-3-3 0,5 3-1 15,-2-3-1-15,-3-6 0 0,6 1 1 16,-6 1-1-16,5-2 0 0,-5 0 0 16,0 5 0-16,0-3 0 0,-6 7 0 15,4 0 0-15,-3 0-1 0,-3 10 1 16,-3-2-1-16,3-2-5 0,-4 3-14 15,3 0-20-15,-2 2-10 0,4-8-121 16,0-1-130-16,7-2-307 0</inkml:trace>
  <inkml:trace contextRef="#ctx0" brushRef="#br0" timeOffset="71675.709">6678 9439 502 0,'-12'0'109'0,"3"0"1"0,9-8-91 0,9-6-7 15,2-3-5-15,9-7 0 0,1-3-4 16,9-4-1-16,-1-4 1 0,6-1 3 16,1-5 1-16,3 6 2 0,-4 1 1 15,-4-1 0-15,-6 8 1 0,-4 7 0 16,-6 2-1-16,-8 8 1 0,-4 7 1 16,-3 3 0-16,-9 11 0 0,0 3 0 15,-8 6 0-15,2 6-3 0,-6 5-3 0,-1 3-1 16,-1 1-1-16,2 3-1 0,2 3-2 15,5-5 0-15,2-4-2 0,6-5-5 16,6 3-5-16,0-8-8 0,12-8-10 16,2-7-9-16,6-7-43 0,1 0-53 15,7-10-85-15,2-7-191 0</inkml:trace>
  <inkml:trace contextRef="#ctx0" brushRef="#br0" timeOffset="71994.502">7313 9107 455 0,'-8'0'115'0,"-4"0"5"0,-3 7-64 16,-4 8-14-16,-7 5-10 0,0 3-6 16,-1 4-6-16,0 3-7 0,2 4-3 15,3-4-3-15,4-1-3 0,10 1-1 0,8-6-1 16,0 1-1-16,13-5 1 0,7-6-1 16,7-3 0-16,5-3 0 0,2-8 0 15,5-5 0-15,2-2-1 0,-2-11 0 16,1-1-1-16,-1-6-1 0,-5 0-1 15,-2-8 0-15,-6-2-1 0,-6-1 0 16,-5-1 1-16,-6 2 0 0,-9 3 3 16,-6 3 4-16,-8 10 3 0,-3 7 4 15,-8 5 1-15,-3 7 2 0,-6 13 0 16,-4 7-2-16,-2 6-2 0,1 6-4 16,0 3-3-16,4 7-6 0,0-3-7 15,6 3-5-15,8-4-11 0,6-5-10 0,8-8-68 16,7-4-36-16,5-10-89 0,11-11-191 15</inkml:trace>
  <inkml:trace contextRef="#ctx0" brushRef="#br0" timeOffset="72415.83">8045 8459 528 0,'0'-9'119'0,"0"2"1"0,0 1-90 15,0 0-6-15,0 1 0 0,3 1-1 16,-3-2-1-16,0 6 1 0,0-2 0 16,0 2-1-16,-6 2-1 0,-3 8-3 15,-4 2-3-15,-4 9-2 0,-4 3-1 16,-6 10-2-16,-1 2-1 0,-4 10 0 15,-2-2-2-15,4 2-1 0,4 1-1 16,3-4-3-16,8-3-1 0,5-5 0 0,10-5-1 16,5-4-1-16,10-7 1 0,3-9-1 15,5-6 1-15,3-4 0 0,0-8 1 16,-1-3-1-16,-6-1 1 0,-2-3 1 16,-6 2 0-16,-7 0 0 0,-4-4 0 15,-9 5 0-15,-3 0 1 0,-4 2-1 16,-7 4 1-16,-3 6-2 0,-1 0 1 0,1 5-1 15,-1 5-1-15,-1 1-5 0,7 2-9 16,5 5-11-16,3-2-10 0,5 1-15 16,8 0-109-16,0-4-116 0,5-1-271 15</inkml:trace>
  <inkml:trace contextRef="#ctx0" brushRef="#br0" timeOffset="72726.313">8545 8644 563 0,'5'-11'124'15,"-5"3"3"-15,0 3-100 0,-9 5-8 16,-1 0 0-16,-2 4-1 0,-4 10-3 16,-8 4 0-16,1 8 0 0,-4 3 0 15,-4 5-1-15,-2 3-1 0,4 5-2 0,-1 3-2 16,3 1-2-16,2-4-2 0,9 8-3 15,4-5 0-15,7-3-2 0,5 1 0 16,0-8-1-16,11-1 1 0,4-2-2 16,1-5-2-16,2-4-4 0,5-1-4 15,-2-8-4-15,1-2-5 0,1-4-6 16,-4-3-7-16,-3-5-5 0,-1-6-2 16,-3-2-5-16,0-3-5 0,-5 0-51 15,-2-3-17-15,-5-2-61 0,0-4-137 16</inkml:trace>
  <inkml:trace contextRef="#ctx0" brushRef="#br0" timeOffset="73059.791">8161 8967 463 0,'-32'-4'127'0,"2"4"4"0,3-6-41 16,4 6-40-16,7 8-11 0,11 1-9 16,5-4-8-16,5 5-6 0,9-1-6 0,7 1-3 15,7 0-3-15,7-4 0 0,2 0-1 16,6-3-1-16,-1-3-1 15,-2 0 0-15,0 0-4 0,-8 0-3 0,-5-3-4 16,-8 3-3-16,-7-5-2 0,-8 5-4 16,-4 0-3-16,-14 5 1 0,-3-5 2 15,-7 5 4-15,-5 2 2 0,-4-4 5 16,-3 7 4-16,2-7 9 0,1 7 8 16,0-6 6-16,4 5 6 0,2 2 3 15,4-1 3-15,6-2-2 0,4 1-4 0,3 1-5 16,10 0-6-16,6 0-4 0,2-3-5 15,9-3-1-15,4 0-3 0,4-4 1 16,5 0-1-16,5 0 0 0,0 0-4 16,0-6-9-16,-1 2-9 0,-2-3-8 15,-5 0-15-15,-2 4-109 0,-1 0-114 0,-2-2-269 16</inkml:trace>
  <inkml:trace contextRef="#ctx0" brushRef="#br0" timeOffset="74425.563">9011 9213 473 0,'0'-8'115'15,"-9"8"2"-15,9 0-74 0,-9 0-13 16,3 10-5-16,0-4-5 0,-2 2-7 16,2 1-4-16,0-3-4 0,4 1-1 0,2-3-1 15,-5-4-1-15,5 5-1 0,6-5 0 16,0 0 0-16,0 0 0 0,2-5 1 15,-1 1-1-15,-1 2 1 0,1 2 1 16,-5-5 2-16,-2 5 1 0,0 0 2 16,0 0 0-16,-5 5 2 0,0-1 0 15,-1 0 1-15,0 0-3 0,-1-4 0 16,7 4-2-16,-5-4-2 0,5 0 0 0,5-4-1 16,3-6-1-16,-1-1 0 0,5 2-1 15,-3-5 0-15,1 2 2 0,-3 1-1 16,-5 1 1-16,-2 7 0 0,-3 3-1 15,-5 2 1-15,-2 8-2 0,-2 1-2 16,4 2-6-16,-1 1-5 0,0 3-7 0,6-5-10 16,3 0-11-16,0-6-101 0,3 1-102 15,10-7-250-15</inkml:trace>
  <inkml:trace contextRef="#ctx0" brushRef="#br0" timeOffset="74768.682">9514 9129 544 0,'-11'8'128'0,"-1"4"3"15,-2 3-88-15,-1 5-15 0,2 1-2 16,-4 2-3-16,7 0-8 0,-1 4-5 16,2 0-2-16,4-4-2 0,5-4 0 15,0 2-2-15,6-1-1 0,2-7 1 16,4-4-1-16,7-9-1 0,2 0 1 15,4-5-2-15,3-6 1 0,0-5 0 0,4-4-1 16,1-2 1-16,0-4-1 0,0-2 0 16,-6-4 0-16,-1-1 0 0,-6 0 0 15,-5-1 0-15,-3-1 0 0,-12 3 0 16,-8 5 0-16,-4 1 0 0,-9 3 0 16,-5 4 1-16,-5 7-1 0,-4 8 0 15,-3 4 0-15,3 11 0 0,-3 4-4 16,3 8-6-16,4 1-6 0,5 7-7 15,5-1-7-15,6 3-10 0,7 0-12 0,3-4-90 16,5-3-95-16,9-3-231 0</inkml:trace>
  <inkml:trace contextRef="#ctx0" brushRef="#br0" timeOffset="74939.618">9814 9267 465 0,'13'7'119'0,"-6"4"5"16,-7 3-69-16,0 8-12 0,0 6-10 0,-12 1-8 15,4 6-9-15,-6 3-7 0,-3 1-3 16,0-1-2-16,-1 2-2 0,-1-2-4 16,0-4-5-16,3-2-7 0,-2-3-12 15,9-4 41-15,-1-7-145 0,7-6-104 16,3-6-269-16</inkml:trace>
  <inkml:trace contextRef="#ctx0" brushRef="#br0" timeOffset="75511.477">10064 9185 496 0,'0'0'122'0,"0"-2"1"0,3-6-63 15,8 0-30-15,3-7-3 0,5 0-3 16,8-5-6-16,5-4-2 0,4-1 0 15,3-1 0-15,4-6-3 0,-3 0-1 16,-3 3-2-16,-4 1-1 0,-2 4 1 16,-11 8-1-16,-2-1 0 0,-9 13 1 15,-3 4 2-15,-6 2 0 0,-6 11 1 0,-6 8-2 16,-5 5-2-16,-7 6 0 0,-6 9-3 16,-3 2-3-16,-3 1-1 15,2 0-1-15,6 1 0 0,4-9-4 0,4 0-9 16,8-4-12-16,4-7-9 0,8-5-14 15,6-7-7-15,1-4-104 0,5-9-109 16,2 0-244-16</inkml:trace>
  <inkml:trace contextRef="#ctx0" brushRef="#br0" timeOffset="75850.767">10548 9147 573 0,'-13'15'136'0,"1"6"3"15,-6 0-94-15,2 2-13 0,1-1-1 16,2 1-5-16,1 0-8 0,5-3-4 0,4-4-2 16,3 5-1-16,8-6-3 0,1-3-2 15,4-3-2-15,6-9-2 0,1 0 0 16,5-5-1-16,3-6 1 0,4-4-2 16,2 0 1-16,4-6 0 0,-2-3-1 15,3-8-1-15,-3-1-1 0,-1-2 0 16,-7-2 0-16,-5-5 0 0,-7 3 0 15,-8 2 0-15,-8 3 2 0,-7 2 1 0,-10 9 2 16,-6 3 2-16,-5 14 0 0,-4 1 1 16,-7 12-1-16,-2 6 1 0,-1 10-2 15,0 4-2-15,1 6-2 0,5 2-6 16,6 6-6-16,4-2-8 0,11-5-8 16,4-1-8-16,11-3-11 0,0-7-11 15,11-8-92-15,4-4-97 0,5-8-237 16</inkml:trace>
  <inkml:trace contextRef="#ctx0" brushRef="#br0" timeOffset="76291.618">11137 8824 567 0,'5'-17'124'0,"6"3"2"0,6 1-98 15,3 1-8-15,8 1-2 0,0-1 3 16,2 6 0-16,-1 6 2 0,0 0 3 16,-3 6 1-16,-4-2-2 0,-3 7-1 15,-3 4-2-15,-6 3-2 0,-4 2-4 0,-6 4-2 16,-9 1-3-16,-6 8-2 0,-7 1-1 15,-7 1-2-15,-4-1-2 0,-4 0 0 16,-6-1 0-16,3 1-2 0,4-6 1 16,1 6 0-16,5-2 1 0,4-7 1 15,6 5 0-15,6-4-1 0,4-3 1 16,6-1-1-16,4-5-2 0,6 0-1 16,3-3 0-16,4-1-1 0,9-4 0 15,1-2 0-15,4-1 0 0,5 2 0 0,1-6 1 16,2-2-1-16,3 3 0 0,-4-3 0 15,1 0 0-15,-2 0-2 0,-6-3-7 16,-3 3-9-16,-7-5-16 0,-5 5-12 16,-6-5 74-16,-6 5-201 0,0 0-133 15,-6 0-342-15</inkml:trace>
  <inkml:trace contextRef="#ctx0" brushRef="#br0" timeOffset="92911.856">11982 8966 244 0,'3'0'77'0,"-3"0"6"0,0 0-23 16,0 0-8-16,0 0-7 0,0 0-9 16,0 0-8-16,0 0-5 0,0 0-3 15,0 0-3-15,0-2-1 0,6 2-3 16,-3-10-2-16,5 2-2 0,1-3-2 0,5-2-3 16,3-3-1-16,6-6-1 0,5-1 0 15,3-1-1-15,4-5-1 0,3-2 1 16,1 1 0-16,1-2-1 0,-6 4 0 15,-1 1 1-15,-5 2-1 0,-6 7 0 16,-7 3 1-16,-3 8 1 0,-4-1 2 16,-8 8 0-16,0 0 1 0,-12 7 0 15,0 1 1-15,-4 10 2 0,-3 4-1 0,-8 5-1 16,-2 3 2-16,-1 0 0 0,1 5 0 16,0-1 0-16,4-1 0 0,2-2-2 15,3-4 0-15,4 1-2 0,6-3 0 16,3-2-2-16,1-2 0 0,6-4-3 15,0-1-2-15,0-3-4 0,6-1-6 16,-4-3-5-16,3-1-7 0,1-1-10 0,0-4-88 16,1 3-90-16,-4-2-217 0</inkml:trace>
  <inkml:trace contextRef="#ctx0" brushRef="#br0" timeOffset="93414.941">11976 9285 382 0,'-6'0'96'0,"-4"0"3"16,6 0-51-16,0 0-13 0,-1 0-7 16,5 0-3-16,-4 0-4 0,4 0-1 0,0 0-3 15,0 0-1-15,0 0-1 0,4 0-2 16,1-9 0-16,6 5-2 0,0-5-2 16,6-4 0-16,5-1-2 0,5-5 0 15,6 3 0-15,5-2-1 0,6-3 0 0,3 3-1 16,0 1 0-16,-3 4 0 15,-1 0-2-15,-6 1 0 0,-2 2-5 0,-8 0-6 16,-7 6-6-16,-7-1-9 0,-6 5-12 16,-7 0-95-16,0 0-100 0,-8 8-239 15</inkml:trace>
  <inkml:trace contextRef="#ctx0" brushRef="#br0" timeOffset="94395.455">12132 9646 339 0,'-2'9'83'0,"-3"-1"1"16,5 1-36-16,0-5-31 0,-3 5-3 16,3-4-2-16,0 2-2 0,0-1-1 15,0-1 1-15,0-1 1 0,0 1 1 0,0-1 2 16,0-1 2-16,0 4 0 0,0-4 1 16,-4 5-2-16,4-2-2 15,0 2-1-15,0-4-4 0,0 2-1 0,0-4-3 16,0 5 1-16,0-4-1 0,0-3 0 15,0 5 1-15,0-5 0 0,0 6 0 16,-4-6 0-16,4 0 0 0,0 0 0 16,4 0 0-16,-4 0 0 0,8-8 0 0,1-2 0 15,1-5-1-15,4 1-1 0,4-9-1 16,1-1-1-16,1-7 0 0,-1-3 0 16,-2 1 0-16,1 1-1 0,-5 2 2 15,-5 0 3-15,-3 6 4 0,-5 6 4 16,-5 2 1-16,-4 11 2 0,-7 0 1 15,-1 5-1-15,-8 8-3 0,-2 4-3 16,0 3-3-16,-2 7-2 0,0 4-2 16,4 2-1-16,3 2 0 0,1-2 0 0,8-4-1 15,1 1 0-15,6-4-1 0,6-1 0 16,5-6 0-16,8-6-1 0,1-4 1 16,7-4-1-16,5-4 0 0,4-4 0 15,1-3 0-15,4-3-1 0,-2 0 0 16,-4-2-1-16,-2 1 0 0,-2-3 0 15,-5 3 0-15,-6-3 0 0,-6 3 2 16,-3 2 0-16,-5 5 2 0,0 4 2 16,-7 4 1-16,-4 2 0 0,-3 7 0 0,-1 5 1 15,-4 4 0-15,4 4-1 0,-2 4-1 16,2-1-1-16,3 6 0 0,7-5 0 16,5 5-1-16,4-6 0 0,6-2-1 15,6-4 0-15,5-4 0 0,2-10 0 16,4-5 0-16,3 0 0 0,3-9-6 15,0-7-8-15,6-5-10 0,-2-6-15 16,-2 0-104-16,-2-2-110 0,-4 1-268 0</inkml:trace>
  <inkml:trace contextRef="#ctx0" brushRef="#br0" timeOffset="109896.741">13058 9100 539 0,'-2'-7'119'0,"2"3"1"0,-5-4-94 15,5 4-8-15,6-2-4 0,0 3 1 16,3-1-2-16,3-3-1 0,7-1 2 15,-1 1 0-15,4 1 0 141,4 3-1-141,3-3-1 0,4 1-3 0,0 2-1 0,3 3-2 0,-1-5-3 0,-2 5-1 0,0-4-1 0,-5 4-1 0,-3 0 1 0,-3 0-4 0,-5 0-4 0,-5 0-7 0,-4 0-11 0,-2 1-13 16,-6 3-101-16,0 1-107 0,0-3-255 0</inkml:trace>
  <inkml:trace contextRef="#ctx0" brushRef="#br0" timeOffset="110181.665">13121 9322 402 0,'-6'6'113'15,"1"-3"6"-15,-2-3-14 0,0 2-61 16,5-2-4-16,-2 0-2 0,4 0-7 0,0 0-4 16,0 0-3-16,4-2-3 0,4-4-3 15,2 1-2-15,7-2-2 0,3 2-1 16,6-4-1-16,2 4-3 0,5-2-1 15,0 2-3-15,0 1-2 0,0 4-2 16,0-4 0-16,0 4-1 0,-5 0-4 16,2 0-7-16,-7 0-10 0,1 0-10 15,-4-4-16-15,-1 4-105 0,-4-7-114 16,-1 4-266-16</inkml:trace>
  <inkml:trace contextRef="#ctx0" brushRef="#br0" timeOffset="115927.589">14015 8798 337 0,'0'-12'83'16</inkml:trace>
  <inkml:trace contextRef="#ctx0" brushRef="#br0" timeOffset="116145.75">14010 8774 506 0,'0'-10'35'0,"5"4"-1"0,-5-3-2 0,2 3-4 0,-2-1-3 16,5-1 0-16,-5 4 0 0,0-3-3 0,0 4-1 0,0 0-2 0,0 3-4 0,0 3-2 0,-5 7-2 0,-1 2-2 0,-2 10-2 0,-3 1-1 0,-4 9-1 0,2 2-1 0,-7 2 0 0,1-3 0 0,3 0-1 0,-3-4 0 0,7-4 0 0,-1-3-1 0,6-4 0 0,5-5 0 0,2-4 0 0,7-2 0 0,2 0-1 0,6-4 0 0,3 7 0 0,0-7 0 0,3 7-1 15,-1 0 1-15,-2 4-1 0,-3 3 0 0,-4 4 1 16,-3 0 0-16,-2-2 0 0,-2 3 0 16,0 0 1-16,-4-2 1 0,0-1 2 15,-7-2 1-15,3-4 1 0,-4 2 0 16,0-3 2-16,-6-1-1 0,0-1 1 0,-5-3-1 16,0-3-1-16,-3-4-1 0,-2 4-1 15,2-4-1-15,-2 0 0 0,4-5-2 16,1 2-1-16,5-2-3 0,6 0-7 15,3-5-7-15,5-2-13 0,4-1-3 16,4-4-107-16,4-1-106 0,2-2-254 16</inkml:trace>
  <inkml:trace contextRef="#ctx0" brushRef="#br0" timeOffset="116330.144">14010 8863 554 0,'0'-14'123'0,"6"-8"0"0,0 7-97 16,7-4-8-16,1-2-5 0,5-2-3 16,1 1-5-16,1 1-1 0,4 2-2 15,-1-1 0-15,1 0-1 0,5 7-3 0,-1 3-7 16,3 6-12-16,1-3 4 0,0 7-109 16,-1 0-101-16,3 8-252 0</inkml:trace>
  <inkml:trace contextRef="#ctx0" brushRef="#br0" timeOffset="116842.571">14586 8831 411 0,'0'-6'102'16,"9"-4"2"-16,-3-1-49 0,4-1-27 15,0-3 0-15,0-2 0 0,0-4-3 0,-3 6 0 16,-4-5 1-16,-3 5 2 16,0-2-1-16,-6 3-1 0,-1 7-3 15,-3 2-3-15,-4 5-4 0,-3 7-4 0,-2 3-5 16,-1 4-2-16,0 2-3 0,1 4-1 16,0-1 0-16,4-1-1 0,7 2 0 15,2-7 0-15,6 5-1 0,2-7 0 0,7-1 1 16,4-5-1-16,4-1 1 0,4-4 0 15,3-6 0-15,1-4 1 0,-2-1-1 16,3-1 0-16,-3 0 1 0,-5-4-1 16,-5 3 1-16,-2 2 0 0,-3 4 3 15,-8 0 1-15,0 7 1 0,-7 0 0 16,-1 10 1-16,-3 1-1 0,-3 9-1 16,1 2-1-16,-1 4-3 0,0 1 0 15,1 6 0-15,-2 3 0 0,1 2 0 0,0-1 0 16,-1-1 2-16,-2 0 0 0,0-2 2 15,-3-1 1-15,-1 0 1 16,-3-4 1-16,2-2-1 0,-4-5 0 0,1-4-1 16,-2-1-1-16,3-3-2 0,-1-6 0 15,2-8 0-15,2 0-2 0,0 0-3 16,2-7-10-16,0-4-10 0,6-3-10 16,0-3-13-16,1 1-12 0,5 2-104 15,5-3-107-15,2 4-250 0</inkml:trace>
  <inkml:trace contextRef="#ctx0" brushRef="#br0" timeOffset="118393.53">14687 9285 452 0,'0'-7'100'0,"0"7"1"0,0-3-77 15,0 3-10-15,0 0-6 0,0 0-3 16,0 0-3-16,0 0-2 0,0 0-4 15,0 0-5-15,4 0-11 0,1 0-82 16,-1-8-80-16,7 8-207 0</inkml:trace>
  <inkml:trace contextRef="#ctx0" brushRef="#br0" timeOffset="119153.374">15433 8679 421 0,'0'-2'101'0,"0"2"2"15,0-7-61-15,0 3-14 0,-3-2-3 16,3 0-2-16,0 3-1 0,-4-3-1 15,4 1 0-15,-6-2 0 0,-2 3-2 16,0-1-2-16,-2 2-2 0,-3 3-3 0,-6 0-3 16,-3 10-2-16,-4 3-1 0,-7 9-1 15,-2 5 0-15,-3 9 0 0,0 9-1 16,2 7 1-16,5 4 0 0,3-3-1 16,6 1-1-16,5-1 0 0,4-7-1 15,7-5-1-15,6-8 0 0,0-3 0 16,7-9-1-16,6-9 1 0,6-9 0 15,2-3-1-15,5-11 1 0,1-1 0 16,5-6 0-16,2-1 0 0,-3-3 0 0,-4 1-1 16,-2 1 1-16,-6-2 0 0,-10 6 0 15,-9-4 0-15,-5 6 1 0,-9 1 1 16,-5 3 1-16,-7 8 0 0,-2 4 0 16,1 7 0-16,-2 4 0 0,-1 3-2 15,7 7-1-15,-2 1 0 0,7 3-2 16,5-3 0-16,3 1-2 0,6-3-4 0,4-5-4 15,0-1-6-15,12-10-7 0,3-6-14 16,8-4-103-16,4-11-106 0,3-1-260 16</inkml:trace>
  <inkml:trace contextRef="#ctx0" brushRef="#br0" timeOffset="119603.573">15552 8635 532 0,'-7'-14'126'0,"2"3"1"0,5 2-92 16,0 5-7-16,0 4-6 0,13-5-8 16,4 5-6-16,2-5-4 0,10 5-1 15,4 0 1-15,7-3 0 0,1 3-1 16,4 0 0-16,-1 0-1 0,-1 3-1 16,-5 4 1-16,-5-2 0 0,-11 7 2 0,-4 5 4 15,-11 8 4-15,-7 0 4 0,-11 8 2 16,-5 3 3-16,-8 7 0 0,-3-1-2 15,-3 3-3-15,0-1-3 0,-3 0-4 16,0-2-3-16,6-4-2 0,0-1-2 16,2-2-1-16,5-3 0 0,3-6-1 15,3 3 0-15,6-8-2 0,4-6-3 0,0-2-1 16,4-5-1-16,-3-8-1 0,3 0 1 16,0-10 0-16,0-3 1 0,-5-6 4 15,5-3 0-15,0-3 2 0,-4-1 0 16,4-2 0-16,0 2 3 0,-4 2 2 15,4 1 2-15,0 4 2 0,0 3 0 16,3 5 0-16,3 1 0 0,5 6-1 16,2-2-4-16,4 6-1 0,3 0-2 15,5 9-4-15,1-4-7 0,1 3-4 16,3 1-6-16,-1-1-5 0,2-1-4 0,0-1-6 16,0-2-6-16,-1-4-3 0,-1 0 33 15,-3 3-127-15,-2-3-100 0,-1 0-260 16</inkml:trace>
  <inkml:trace contextRef="#ctx0" brushRef="#br0" timeOffset="119893.818">16068 9088 509 0,'-14'19'119'0,"-1"4"3"0,1 5-80 16,4-2-10-16,-1-4-4 0,5 0-7 16,4-7-5-16,2-3-1 0,6-2-2 15,4-10-2-15,7-2-3 0,9-11-2 16,8-4-1-16,6-2-2 0,10-7-1 15,0-5-1-15,3-2 0 0,-3-2 0 16,-3-6 0-16,-7 1 0 0,-8-7 0 16,-13 1 0-16,-10-6 0 0,-9 3 5 15,-7 4 5-15,-7 3 5 0,-10 8 4 16,-4 10 1-16,-6 9 1 0,-10 10 0 0,3 14-4 16,-6 11-6-16,2 6-5 0,4 9-4 15,1 9-2-15,7 3 0 0,8 7 0 16,6-3-2-16,5 1-7 0,7-1-11 15,7-1-11-15,0-8-10 0,6-1-14 0,1-8-106 16,5-10-115-16,2-3-259 0</inkml:trace>
  <inkml:trace contextRef="#ctx0" brushRef="#br0" timeOffset="128090.064">16902 8780 431 0,'-8'-9'96'0,"3"6"1"16,-3-4-76-16,2 7-5 0,6 0-2 15,-6 0-3-15,4 0-1 0,-3 9 0 16,-2 1 0-16,0 3 1 0,-1 6 0 16,-2 0 1-16,1 7 0 0,-2 1 0 15,4 1-2-15,-1 3-2 0,2-2 0 16,0-1-3-16,4-1-1 0,2-1 0 16,0-3-2-16,0-6 1 0,3 1 1 0,8-5 1 15,2-4 0-15,1-4 0 0,4-5 1 16,4 0-1-16,2-4-1 0,3-8 0 15,0 1-2-15,1-8 0 0,-1-3-1 16,0-3 0-16,0-5 0 0,-2-2 0 16,-4-7 0-16,-2-1-1 0,-6-2 1 15,0 0 0-15,-6 4 2 0,-3 5 3 16,-8 6 3-16,-4 8 2 0,-4 8 2 0,-7 11 1 16,-2 7 0-16,-5 7-2 0,-2 8-3 15,-5 6-3-15,0 3-3 0,-4 7-1 16,2 1-1-16,2-3 0 0,7 2 0 15,5 0-1-15,7-7 0 0,2-1 0 16,12-6 0-16,12 0 0 0,2-10-1 0,6-5 0 16,7-2 0-16,6-7 0 15,7-8-2-15,4-5 0 0,0-7-1 16,7-3-1-16,1-2-1 0,0-1 0 0,1-5 1 16,-5 1 0-16,-6 3 2 0,-5 7 1 15,-7 4 2-15,-12-2 4 0,-5 13 3 16,-13 5 1-16,-2 0 2 0,-12 12 3 15,-4 0 0-15,-3 8 0 0,-5 3-3 16,1-1-1-16,3 1-1 0,0 0-3 16,5 0-1-16,6-8-1 0,8 1-1 0,3 0-1 15,8-4 0-15,11-1 0 0,1-7-1 16,8-4 1-16,8 0-1 0,0-12-1 16,3-3-1-16,-1-3 0 0,-4-3-1 15,-2-2 0-15,-5-4 0 0,-5 0 1 16,-8-3 1-16,-2-1 1 0,-6 4 0 15,-6-4 0-15,-9 7 0 0,-5 4 2 0,-3 4 0 16,-7 6 1-16,-4 10 0 0,-5 0 0 16,-2 17 1-16,-5 1-1 0,1 7 0 15,1 6-2-15,5 3-5 0,1 2-9 16,11 0-9-16,3-4-7 0,10 0-10 16,8-8-10-16,11-2-100 0,9-10-102 15,9-8-239-15</inkml:trace>
  <inkml:trace contextRef="#ctx0" brushRef="#br0" timeOffset="128442.845">17877 8739 492 0,'-10'0'115'0,"-4"10"1"0,-4 4-73 16,-1 4-23-16,-2 5-4 0,1 0 2 15,-1 7-2-15,-1-3 0 0,5 0 1 16,4-3 2-16,5-1-2 0,8-2-2 16,0-1-3-16,11-8-3 0,7 1-3 15,7-6-2-15,7-7-2 0,3 0-1 16,4-7 0-16,1-7-1 0,-1-3-1 16,2-7-1-16,-6-5-1 0,-2-5 0 15,-3-7 0-15,-3 0 0 0,-7-6 0 16,-6 3 1-16,-4 0 3 0,-10 9 2 0,-11 3 4 15,-9 11 1-15,-7 9 2 0,-9 12 0 16,-6 0 0-16,-5 18-1 0,-1 3-3 16,-5 5-2-16,2 9-7 0,8 2-7 15,7 4-8-15,9-4-13 0,8 1-13 16,16-3-100-16,6-5-107 0,10-6-251 0</inkml:trace>
  <inkml:trace contextRef="#ctx0" brushRef="#br0" timeOffset="128945.742">16423 9255 536 0,'0'0'116'0,"-4"0"0"0,4 0-90 0,0 0-18 16,5 0-12-16,2 0-13 0,0 0-78 15,0 0-21-15,1 5-82 0,3-5-174 16</inkml:trace>
  <inkml:trace contextRef="#ctx0" brushRef="#br0" timeOffset="132609.063">18799 7998 389 0,'8'-19'98'0,"-2"8"6"0,-6 1-58 16,-4 1-5-16,-3 5-5 0,-7 4-4 16,-4 3-3-16,-3 9-2 0,-6 7-4 15,-7 9-1-15,4 11-2 0,-3 7-2 16,-3 6-2-16,3 8-4 0,2 4-1 15,4 2-4-15,1 0 0 0,5-3-3 16,3-4-1-16,7 2-1 0,7-11 0 0,4-7-1 16,4-6-1-16,11-10 0 15,6-3 1-15,6-7-1 0,5-8 1 16,3-6-1-16,4-3-1 0,0-3-2 0,0-4-3 16,-6 1-5-16,-3-1-6 0,-5-2-9 15,-5 2-9-15,-5-2 74 0,-7-8-172 16,-8 5-105-16,-5 0-283 0</inkml:trace>
  <inkml:trace contextRef="#ctx0" brushRef="#br0" timeOffset="133034.487">18351 8280 505 0,'-18'-5'121'0,"2"-1"0"0,9 6-80 16,7 0-11-16,8 0-8 0,6 0-5 16,7 6-4-16,6-4-5 0,6-2-1 15,3 0 0-15,4 0-1 0,2-3-2 16,1-2-1-16,1 1-2 0,-1-4 1 16,-5 5-3-16,-4 0-1 0,-8 3-3 15,-5-6-3-15,-12 6-3 0,-9 0-2 16,-10 0-3-16,-10 0 0 0,-7 3 3 0,-3 2 2 15,-6-1 3-15,0 4 4 0,-5 2 5 16,4 2 6-16,2-2 4 0,3 5 5 16,-2-2 2-16,1 5 3 0,4-4 1 15,5 0 0-15,6-1-3 0,3-1-4 16,6-1-3-16,9 2-1 0,9-2-3 16,5-2-1-16,5 1-1 0,6 0-1 15,6-5 0-15,3-5-1 0,3 5-1 16,-3-5-1-16,4-5-1 0,-2 1 0 0,0 4-4 15,-2-4-6-15,-4 4-7 0,-4 0-11 16,-3 0-13-16,-7 0-65 0,-4 0-40 16,-4 4-93-16,-8 2-196 0</inkml:trace>
  <inkml:trace contextRef="#ctx0" brushRef="#br0" timeOffset="133317.796">19096 8461 540 0,'0'-8'127'0,"0"2"1"0,0-2-86 16,0 6-12-16,0 2-7 0,-3 10-3 0,-4 2-4 16,-6 10-1-16,-3 7 3 0,-8 13 1 15,-8 6 0-15,-5 10-1 0,-5 4-2 16,-6 3-2-16,-4 1-3 0,3 2-4 15,2-2-3-15,4-7-2 16,5-2-1-16,10-7-3 0,2-4-6 0,10-5-5 16,6-7-6-16,4-7-6 0,6-4-9 15,0-5-11-15,0-3-7 0,6-7-4 16,3-6-84-16,2-4-91 0,4-5-214 16</inkml:trace>
  <inkml:trace contextRef="#ctx0" brushRef="#br0" timeOffset="133718.693">18956 9184 487 0,'17'-12'120'0,"-3"-2"3"0,1-4-77 16,3 2-6-16,-3-6 1 0,3 0-5 0,-4-1-4 15,2-1-2-15,-6-1 2 16,0-2 0-16,-3 2 0 0,-7 3-1 0,0 4-1 16,-3 1-4-16,-11 6-5 0,1 7-4 15,-10 4-4-15,-3 12-4 16,-4-1-4-16,-3 11-2 0,-1 3-2 0,1-1 0 15,-2 5 0-15,8-4-1 0,3 0 0 16,12-1-1-16,5-2-1 0,7-3-2 16,13-3-1-16,6-3-1 0,5-3-1 15,5-7 0-15,2-3-1 0,1-6 1 16,1-5 1-16,-4-2 1 0,-1-3 0 0,-1 3 2 16,-5 0 1-16,-6 1 1 0,-5 0 4 15,-8 2 2-15,-3 10 2 0,-6-2 1 16,-7 6 1-16,-1 6 0 0,-5 7 0 15,-3 2-3-15,3 5-1 0,-3 6-2 16,4 0 0-16,3-3-2 0,4-1 0 0,4-2-1 16,7 2-1-16,7-9 1 0,6-5-1 15,5-4-5-15,5-8-5 0,8-5-9 16,3-7-11-16,12-11-10 0,-3-2-12 16,1-2-14-16,3-6-100 0,0-1-111 15,-3-3-255-15</inkml:trace>
  <inkml:trace contextRef="#ctx0" brushRef="#br0" timeOffset="133900.657">19536 8671 578 0,'-10'-15'147'0,"0"6"5"0,3 5-87 15,0 4-14-15,2 0-9 0,5 0-12 16,0 2-11-16,0 6-8 0,13 2-3 16,-1-2-4-16,8 0-1 0,8 1 0 15,5-7 0-15,7-2-1 0,14 0-1 16,-2-7-5-16,3 2-10 0,-5 2-11 15,-6-2-10-15,-3 5-14 0,-15 5-13 0,-12-5 91 16,-9 4-184-16,-11 4-106 0,-8 2-282 16</inkml:trace>
  <inkml:trace contextRef="#ctx0" brushRef="#br0" timeOffset="134052.877">19643 8819 539 0,'-37'19'152'16,"7"-3"6"-16,0 2-63 0,7-2-25 15,10 0-15-15,5-2-13 0,8 0-14 16,0 0-11-16,11-2-7 0,5 2-3 0,10-7-2 15,3 2-2-15,10-7 0 0,14-2-1 16,5-2 0-16,2-5-6 0,1-2-12 16,-3 1-17-16,0-2-18 0,-12 0-119 15,-12 0-131-15,-2 4-312 0</inkml:trace>
  <inkml:trace contextRef="#ctx0" brushRef="#br0" timeOffset="135960.509">20619 8572 464 0,'-11'24'99'0,"-7"1"1"0,-2 5-84 0,2-2-6 15,1 3-1-15,-2-5 2 0,4-2 0 16,0-2 0-16,3-1-1 0,2-7 1 15,6-4-1-15,-1 1-2 0,5-7-2 16,8-4-2-16,-2 0-2 0,6-5-1 16,-3-2 0-16,8 3 1 0,-3 4-1 15,1 0 0-15,1 4 0 0,-1 6 0 16,-2 4 1-16,-3 4 1 0,1 5 1 16,-6 0 0-16,-5 1 2 0,0 1 1 15,-5 3 1-15,-3-1 1 0,-5-1 1 0,-4 1 2 16,0-1 0-16,-2-5 0 0,-6 1 1 15,3-4 0-15,-2 1-1 0,4-5-1 16,-2-2-3-16,-3-2 0 0,7-1-3 16,3-6-1-16,2-3-2 0,0 4-1 0,6-8 0 15,5 0-3-15,2-4-3 0,0-3-4 16,0-1-8-16,9-3-10 0,-3-4-14 16,6-2-95-16,-4 1-102 0,-1 1-244 15</inkml:trace>
  <inkml:trace contextRef="#ctx0" brushRef="#br0" timeOffset="136169.925">20487 8722 437 0,'14'-32'106'0,"0"2"5"0,4 1-63 16,-2-3-12-16,4 5-3 0,4 4 0 15,-3-5-3-15,0 7-3 0,5 2-3 16,0-2-2-16,6 7-4 0,3-1-4 15,4 3-4-15,3 4-2 0,2 1-3 0,-4 7-6 16,0 0-7-16,-7 0-8 0,-7 7-12 16,-5-2-13-16,-2 4-97 0,-2-5-105 15,-2 4-244-15</inkml:trace>
  <inkml:trace contextRef="#ctx0" brushRef="#br0" timeOffset="136679.498">21184 8631 440 0,'7'-18'113'16,"1"4"6"-16,-3-6-62 0,-5 4-7 15,0 2-3-15,0-2-3 0,-7 8-7 16,-2 0-7-16,-3 2-7 0,-1 6-4 0,0 9-7 15,-4 4-4-15,0 5-3 0,-2-1-2 16,0 7-1-16,3-2-1 0,-1 4 0 16,9-1-1-16,2-2 0 0,6-1-1 15,12-7 1-15,3-3-2 0,5-4 1 16,4-8-2-16,3-6-1 0,7-6 1 16,0-2-1-16,6-2 1 0,-1-5 0 15,-3-1 0-15,-1 1 2 0,-6 2 0 0,-7 5 2 16,-12 1 1-16,-10 2 2 0,-4 7 2 15,-9 4 0-15,-4 3 0 0,-8 5 0 16,-2 5 0-16,1 5-2 16,0 11-1-16,4 0-2 0,-2 9 0 0,6-1-1 15,3 5 1-15,6-2-1 0,-2 3 1 16,3-4-1-16,-4 3 2 0,0-5 1 16,-2 0 0-16,0-4 2 0,-2-1 0 15,-1-7 0-15,1-4 1 0,-3-2-1 16,1-8 0-16,-2-7-1 0,2-4-1 0,1 0 0 15,-3-4-1-15,1-7-3 0,-2-6-5 16,1 2-7-16,2-3-8 0,0 3-6 16,5-5-8-16,3 5-9 0,3 2-9 15,7 2-95-15,0 2-98 0,3 3-241 16</inkml:trace>
  <inkml:trace contextRef="#ctx0" brushRef="#br0" timeOffset="136885.873">21279 9188 644 0,'-23'17'147'0,"3"0"2"16,-1 3-109-16,3 4-13 0,4 5-6 0,-1-2-8 15,2 3-7-15,0-2-6 0,-1 3-10 16,-2-4-11-16,2 0-18 0,5-6-85 15,-2 0-26-15,-3 0-101 0,0-7-201 16</inkml:trace>
  <inkml:trace contextRef="#ctx0" brushRef="#br0" timeOffset="138517.805">21974 8482 364 0,'0'-10'96'15,"0"-2"5"-15,-5 1-25 0,5 0-43 16,-4 2-2-16,-1 4-1 0,1-3-2 15,-5 6-1-15,-2 2-2 0,-3 0-1 16,-4 6-3-16,-5 3-2 0,-2 8-2 16,-6 4-1-16,-2 8-1 0,0 8-1 15,0 9-1-15,-2 3-2 0,3 5-1 16,2 3-2-16,8-1-3 0,1-1-2 0,7-6-1 16,3-6-1-16,9-4-1 0,2-6 0 15,8-4 1-15,6-7-1 0,1-5-1 16,3-4 1-16,2-3 0 0,1-4 0 15,2-6 1-15,1-8-1 0,-1 0 1 16,-4-4-1-16,-2-1 1 0,-4 0 0 0,-4-6-1 16,-6 1 1-16,-10-3 0 0,-2-2 0 15,-9 1 1-15,3 1 2 0,-7 4 2 16,-2 2 2-16,-1 8-1 0,1 2 1 16,1 5-1-16,-2 12-2 0,4 3-1 15,-2 0-4-15,5 4-5 0,1-1-6 16,7 3-6-16,4 0-6 0,6 0-9 15,2-4-11-15,12 0-10 0,1-7-92 0,9-4-97 16,5-6-235-16</inkml:trace>
  <inkml:trace contextRef="#ctx0" brushRef="#br0" timeOffset="138983.933">22112 8411 553 0,'-9'-15'124'16,"4"7"0"-16,5-1-93 0,0 2-11 15,11 5-6-15,2 2-1 0,6 0-1 16,4 0-3-16,7 2 0 0,3 7-1 16,6-2-2-16,2 0 0 0,1 2-1 0,-3 3 1 15,-2 0 1-15,-7 3 2 0,-4 2 6 16,-11 3 4-16,-8-2 4 0,-7 6 3 15,-7 6 1-15,-11 2-2 16,-8 5-2-16,-5-1-5 0,-8 6-5 16,0-2-5-16,-1 2-4 0,6-3-1 0,3 2-2 15,10-6 0-15,1 0-2 0,6-8-4 16,5 2-4-16,2-6-7 0,1-3-5 16,-1-5-5-16,3 0-3 0,-2-7-1 15,3-4 2-15,-2-4 3 0,1 0 4 16,-2-4 6-16,-1-7 5 0,0-3 4 15,-2-5 2-15,4-1 3 0,-5-1 7 0,4-1 7 16,0 1 7-16,6 3 9 0,-6 3 5 16,6 4 2-16,0 0-1 0,6 3-3 15,1 3-6-15,5 2-8 0,4-2-7 16,5 2-5-16,3-4-3 0,6 3-2 0,3 1-7 16,3 3-11-16,0-7-15 0,0 7-12 15,-3-2-16-15,-3 2-110 0,-5 0-121 16,-7 0-274-16</inkml:trace>
  <inkml:trace contextRef="#ctx0" brushRef="#br0" timeOffset="141620.93">22752 8495 239 0,'0'0'71'0,"2"-8"3"15,-2 4-14-15,0 4-21 0,0-6-7 16,0 3-5-16,0-1-2 0,0-1-2 15,0 0-2-15,0 2-2 0,0-4-1 16,0 5-2-16,0-3-1 0,-2 5-1 0,2-4-1 16,0 4 0-16,0 0-2 0,-5 0 1 15,5 10-1-15,-4-1 1 0,0 2-1 16,4 1-1-16,-7 2 0 0,4 1 0 16,3 0-1-16,-4-2-2 0,4-1-1 15,0-2-1-15,0-1-2 0,0-2 0 16,2 1-1-16,3-5 0 0,2-3 0 15,2 0 0-15,2 0 0 0,3 0-1 16,-1-7 1-16,6 2-1 0,-4 2 0 0,4-7 0 16,0-2-1-16,7-6 0 0,0 1 1 15,-1-6-1-15,1-5 0 0,1 2 0 16,-4 2 0-16,-2 0 0 0,-2 3 0 16,-5 2 0-16,-3 6 0 0,-3 2 0 15,-2 5 1-15,-3-1-1 0,-3 5 0 16,3 2 0-16,-3-5 1 0,0 5-1 0,0 0 0 15,0 0 1-15,0 0-1 0,4 0 0 16,-4 0 1-16,3 0-1 0,-3 0 1 16,0 0-1-16,0 0 0 0,0 0 0 15,0 0 1-15,0-4-1 0,0 4 1 16,0 0 0-16,0 0 0 0,0 0 0 16,0 0 0-16,0 0 0 0,0 0 0 15,0 0-1-15,0 0 1 0,0 0 0 16,0 0 1-16,0 0-1 0,0 0 1 15,0 0 0-15,0 0 0 0,-3 0 1 0,3 0-1 16,0 0-1-16,0 0 1 0,0 0-1 16,0 0 0-16,0 0 0 0,0 0 0 15,0 0-1-15,0 0 0 0,0 0 0 16,4 0 0-16,2-2 0 0,-2-2 0 0,2-2 0 16,0-2 1-16,3 1-1 0,-1-3 1 15,0 1-1-15,0-1 0 0,-3-3 1 16,1 5-1-16,0 1 0 0,0-2 0 15,-4 4 1-15,-2-1-1 0,5 4 1 16,-5 2-1-16,0 0 0 16,0 0 0-16,0 0 0 0,0 0 1 0,0 0-1 15,0 2 0-15,-5 4 0 0,3-1 1 16,-4 5 0-16,-2 0 0 0,-1 3 0 16,0 2 1-16,-4 4 1 0,4 5-1 15,-5 0 1-15,2-2 0 0,0 1 0 16,0 2-1-16,4-2 0 0,3 0-1 0,3-3 1 15,2-4-1-15,4 0-1 0,0-4 1 16,9-2 0-16,-1-5 0 0,2-5 0 16,2 0 0-16,1 0 0 0,3-9 0 15,5-2 0-15,1-5 0 0,2-2 0 16,2 0-1-16,6-4 1 0,-1-4-1 0,2-3 0 16,-3 4 1-16,-1 1-1 0,-6 0 0 15,-1 1 0-15,-7 2 0 0,-7 8 0 16,-4 4 0-16,-2 0 1 0,-6 9-1 15,-6 0 1-15,0 10 0 0,-7 3 2 16,-1 7 1-16,-5 4 1 0,-3 1 2 16,-3 6 1-16,3-4 1 0,-2 2-1 15,1-2 1-15,5-5-2 0,6-1-2 0,6 0 0 16,6-6-2-16,5-1-1 16,3-2 0-16,12-2-2 0,2-2-5 15,6-6-5-15,-1-2-6 0,2-4-9 0,3-5-12 16,-2-2-3-16,-5-4-105 0,2-4-102 15,-4-1-246-15</inkml:trace>
  <inkml:trace contextRef="#ctx0" brushRef="#br0" timeOffset="144294.248">24194 8025 436 0,'2'-16'102'0,"-2"5"4"0,0-1-68 16,-6 6-6-16,2 2-2 0,-6-1-2 0,2 5 0 16,-6 0-3-16,0 0-3 0,-5 10-2 15,0 4-1-15,-3 4-2 0,-4 8 0 16,-4 7-3-16,1 9-1 0,-3 4-2 16,4 4-1-16,2 5-3 0,6 2-2 15,3-7-1-15,10 4-2 0,7-10-1 16,7-4 0-16,11-7-1 0,3-2 0 15,4-8-2-15,3-3-1 0,4-5-5 0,6-3-3 16,-4-7-6-16,-1-5-8 0,-5 0-9 16,-2-5-11-16,-6-5-92 0,-1 0-98 15,-10-1-236-15</inkml:trace>
  <inkml:trace contextRef="#ctx0" brushRef="#br0" timeOffset="144700.558">23759 8232 432 0,'-6'-11'111'15,"6"4"1"-15,0 1-38 0,6-2-40 16,4 8-9-16,5 0-5 0,10-3-2 16,4 3-1-16,9 4-1 0,4 2-1 15,3-2-3-15,1 3-3 0,-5-4-1 0,2 1-2 16,-7 1-3-16,-5-5-1 0,-8 2-2 15,-3-2-2-15,-8 0-4 0,-1 0-2 16,-8 0-3-16,-5 0-3 0,-5 6-5 16,-7-2-2-16,-4 1-1 0,-7 0 3 15,-3-1 2-15,-10-1 2 0,1 3 4 16,-6-2 5-16,-5 1 5 0,3-3 6 16,-2 4 5-16,6 2 5 0,3 2 3 15,6-1 4-15,6 3 1 0,9-1-1 16,6 1-2-16,4-2-3 0,7 5-5 15,0-6-3-15,7 2-2 0,5-1-2 0,7-3 0 16,7 3-2-16,7 0 1 0,3-5-1 16,8 1 0-16,-1-4-2 0,1-2-4 15,-2 0-5-15,-4 0-7 0,-6-2-12 16,-4 2 98-16,-4-6-207 0,-3 2-117 16,-7 1-322-16</inkml:trace>
  <inkml:trace contextRef="#ctx0" brushRef="#br0" timeOffset="145810.202">24672 8270 385 0,'13'-28'99'0,"-4"4"5"16,0 3-51-16,-2 0-7 0,0 5-7 16,-2 4-4-16,-5 2-3 0,3 3-2 15,-3 3-2-15,0 4-3 0,0-5-4 16,-2 11-3-16,-4 5-2 0,-7 10 0 16,-1 9-2-16,-11 11-1 0,-8 13-3 15,-3 6 1-15,-8 2-2 0,-2 3-2 0,-6 1-3 16,4-7-2-16,1-3-1 0,8-6 0 15,6-4-1-15,7-3-2 0,6-8-4 16,8-2-4-16,10-9-6 0,2-4-4 16,0-6-8-16,7-4-8 0,6-7-8 15,2-6 24-15,10-6-115 0,3-4-95 16,5-8-242-16</inkml:trace>
  <inkml:trace contextRef="#ctx0" brushRef="#br0" timeOffset="146285.648">24752 8625 402 0,'0'8'94'0,"0"-1"4"16,0-2-68-16,5 1-1 0,4-6-1 0,3 0-2 16,6-5-3-16,3 1-3 0,11-6-4 15,2-1-2-15,3-8-3 0,-3 2-3 16,1-3-2-16,-7 0-1 15,-3-4 0-15,-5 0 1 0,-9-1 3 0,-9 4 2 16,-4 5 2-16,-10-2 3 0,-9 9 1 16,-11 9 2-16,-7 7 0 0,-7 4 0 15,2 5-2-15,0 6-1 0,0 2-2 16,8 5-2-16,5-4-3 0,9 2-1 16,9 0-3-16,2-2-3 0,8-3 0 0,3-5-1 15,8-1 0-15,1-9-1 0,8-1 1 16,5-6 0-16,10-7 1 0,4 1-1 15,3-5 1-15,-1-5-1 0,1 2 0 16,-5 0 0-16,-7 1 0 0,-5 2 0 16,-9 1 2-16,-7-1 2 0,-6 7 2 15,0 4 3-15,-11 0 2 0,-8 7 3 0,0 8 2 16,-6 1-1-16,0 5-3 0,1 2-1 16,5 2-3-16,7 2-2 0,12-4-2 15,0-1-3-15,14-1 0 0,8-1 1 16,7-9-2-16,2-2 1 0,4-6 0 15,2-3-6-15,0-7-8 0,1-4-14 16,-3-1-13-16,-2-3-16 0,-7-4 16 16,-6 3-131-16,0-3-115 0,-7 4-271 15</inkml:trace>
  <inkml:trace contextRef="#ctx0" brushRef="#br0" timeOffset="148432.192">2381 11803 382 0,'8'-16'96'0,"0"0"4"0,2-7-58 0,-1 0-5 0,-1-3 1 0,3-1 0 0,-5 3-2 16,0-2-3-16,-6 0-1 0,-6 3-1 16,0-4 0-16,-6 5-4 0,-2 3-4 15,-1 1-2-15,-4 3-5 0,0 7-3 16,-2 8-4-16,-5 3-4 0,0 11-3 16,-1 4-2-16,2 7-1 0,3 7 0 0,-1 4 1 15,8 0 0-15,6 2 0 0,3-3 0 16,6-1-1-16,2-5-1 0,11-3 0 15,1-7 0-15,10-7-1 0,2-7 0 16,3-5 1-16,4-8 0 0,5-8 1 16,-3-4 0-16,3-9-1 0,2 4 1 15,-6-4-1-15,-6 0 1 0,-2 7 0 16,-7 2 0-16,-5 6 1 0,-8 0 0 16,-6 5 0-16,-2 9 1 0,-9 0 0 15,-2 5 1-15,-2 9-1 0,1 6 1 16,-3 7 0-16,3 1 0 0,2 4 0 0,4-2 0 15,8-2 0-15,0 2 0 0,14-9 0 16,2-4-1-16,2-4 2 0,7-5-1 16,6-8-5-16,-2-10-8 0,8-3-12 15,-3-6-10-15,0-4-112 0,-2 6-114 0,-5-5-277 16</inkml:trace>
  <inkml:trace contextRef="#ctx0" brushRef="#br0" timeOffset="149940.437">2825 12232 418 0,'0'-6'96'16,"0"0"3"-16,0 1-69 0,0-2-9 15,2-1-1-15,-2 4 0 0,5-4-1 0,-5 2 0 16,0-1 2-16,6 3 1 0,-6-2 0 16,2 2 0-16,-2-3-1 0,0 3-1 15,0 0-2-15,-2 4-3 0,2-6-3 16,-6 6-2-16,1-3-1 0,2 3-3 16,-3 0 0-16,-5 0-1 0,3 0-1 15,-4 4 0-15,-1 3 0 0,-1-2 0 16,-1 6-1-16,-2-2-1 0,2 5 0 15,1 4-1-15,0 0-1 0,1 3 1 0,0 6 0 16,3 1-1-16,6 3 0 0,4 0 0 16,0 1 0-16,0-3-1 0,8-1-1 15,7-5-1-15,4-4 0 0,7-4-1 16,0-12 0-16,6-3 0 0,1-5 1 16,2-7 1-16,3-5 1 0,-3 0 0 15,-2-4 1-15,0 4 0 0,-6 0 0 0,-3 6 0 16,-8 1 0-16,1 6 1 0,-8 4 1 15,-4 0 1-15,-5 9 1 0,0-3 0 16,0 6 1-16,-5 0-1 0,3 2 1 16,2-2-2-16,0-1-2 0,0-4 0 15,3 2-1-15,5-4 0 0,4 1 1 16,5-6-1-16,2-9 0 0,1 2 1 0,2-6 0 16,3-2-1-16,-3-2 0 15,-3-6-1-15,0 3-1 0,-6 1 1 0,-4 0 0 16,-4 1 0-16,-5-2 0 0,-5 4 1 15,-4 2 0-15,-4 4 0 0,-5 5 0 16,-1 5 1-16,0 0 0 0,-4 9-1 16,5 8 0-16,2 2 1 0,3 4 0 15,1-1-1-15,8 0-1 0,4 0-2 16,10-3-1-16,3-4-1 0,8-5 0 16,7-7-2-16,8-3 1 0,3-3 1 0,7-7 1 15,3-10 2-15,5-3 0 0,3-3 1 16,-4-5 1-16,-1 3 0 0,-5-3 1 15,-9 8-1-15,-5 2 4 0,-11 8 7 16,-11 0 3-16,-11 4 5 0,0 9 1 16,-17 0 3-16,-4 0-1 0,-10 12-3 15,-3 3-7-15,-3 3-4 0,1 1-4 16,0-1-2-16,6 3-3 0,5 1-4 0,11-5-5 16,6-3-3-16,8-2-3 15,7-3-3-15,6-4 0 0,9-5-1 0,8 0 3 16,3-10 3-16,2-2 3 0,-1-2 2 15,4-4 2-15,-3 4 2 0,-9 3 1 16,-2 1 1-16,-9 7 4 0,-3-2 4 16,-8 5 3-16,-4 0 1 0,-9 8 1 0,-4 2 1 15,-1 3-1-15,0 6-1 16,-4 0-3-16,4 1-3 0,0-1-2 0,8-2-1 16,6 0-1-16,0-6-2 0,6-4-1 15,8-4-1-15,4-3-1 0,7-8 0 16,4-4 0-16,3-9 1 0,5-2 1 15,7-12 2-15,2-4 1 0,6-5 0 16,0-5 1-16,1-2-1 0,1-6 0 16,-3-2-1-16,-5 2 1 0,-8 0-1 0,-7 7 1 15,-11 3 3-15,-8 6 4 0,-9 9 4 16,-8 12 0-16,-8 8 0 0,-7 12 0 16,-1 7 0-16,-7 12-3 0,-2 10-4 15,-1 10-2-15,-1 10-1 0,2 4 0 16,0 5 1-16,3 4 1 0,4 2 0 15,8-5 0-15,4 0 0 0,11-6 0 16,4-3-1-16,14-11 0 0,4-3-2 16,7-11-3-16,3-8-5 0,5-6-5 0,-1-11-7 15,1-4-12-15,5-10-11 0,-5-7-101 16,0-4-106-16,1-2-253 0</inkml:trace>
  <inkml:trace contextRef="#ctx0" brushRef="#br0" timeOffset="150140.156">4630 11642 633 0,'0'0'131'0,"8"0"0"0,6 0-114 16,5-6-14-16,10 3-1 0,5-2 0 15,5 2 1-15,-1-4-1 0,2 1 0 16,-7-1-2-16,-2 3-5 0,-8 4-7 15,-4-5-12-15,-5 5-15 0,-8 7-94 16,-6 4-102-16,0 0-243 0</inkml:trace>
  <inkml:trace contextRef="#ctx0" brushRef="#br0" timeOffset="150284.51">4659 11942 649 0,'-13'15'145'15,"1"-3"0"-15,12-1-106 0,4 0-20 16,10 0-6-16,4-2-7 0,6-6-3 0,9 3-2 15,5-6 1-15,2-6-5 0,4-3-9 16,4-3-10-16,0-2-17 0,-2-1-107 16,-1-3-115-16,-10 5-278 0</inkml:trace>
  <inkml:trace contextRef="#ctx0" brushRef="#br0" timeOffset="160181.893">5877 11992 394 0,'0'0'94'0,"0"-2"4"0,0 2-61 0,5-5-9 0,-5 5-2 0,0 0-3 0,0 0-2 0,0-5-1 0,2 5 0 0,-2 0 0 0,0-2-2 0,0-5-1 16,0 3-3-16,0-4-1 0,0-1-2 0,0-4-1 15,5-2-2-15,-3-4-2 0,4-1 1 16,-6-1 0-16,2-2 1 0,-2 1 2 15,0 1 2-15,-2 5 2 0,-6 3 1 16,0 6 0-16,-7 0-1 0,-2 7-2 16,-7 11-2-16,2 8-3 0,-8 3-2 15,1 3-3-15,1 10-1 0,-1-1 0 16,7 0 0-16,8-3 0 0,1-4-1 16,8-3-1-16,5-4-1 0,12-7-2 0,8-2 0 15,2-9-1-15,9-2-1 0,3-6 0 16,4-9 1-16,0-1 0 0,-2-5 2 15,-4 0 0-15,-6 3 1 0,-6 0 1 16,-4 5 0-16,-5 5 0 0,-6 8 0 16,-5 4 0-16,0 7 0 0,-10 7 0 15,2 4 0-15,0 6 1 0,-4 3 0 16,-2 3 0-16,1 2 0 0,1 4 1 0,-2-3-1 16,0-1 1-16,-4 6 0 15,5-4 0-15,-3 3 1 0,-1-5 0 0,2-3 0 16,-2 1 0-16,1-7 0 0,-3-4-1 15,1-3 1-15,2-4 0 0,-3-5 0 16,-1-2-1-16,-1-6-1 0,2-3-5 16,-2 0-6-16,1-2-7 0,0-7-11 15,0 2-12-15,2-7-100 0,-1-2-106 0,9-4-249 16</inkml:trace>
  <inkml:trace contextRef="#ctx0" brushRef="#br0" timeOffset="160884.398">6201 12117 503 0,'-12'13'110'0,"-1"6"2"0,-2 1-84 15,2 2-13-15,0 2-2 0,4-2 1 16,0-4 0-16,7 2-3 0,2-5 0 16,0-2-1-16,0 3-1 0,6-2-3 0,2-4 0 15,4-3-2-15,2-2 0 0,0-5 0 16,4 0 0-16,-4-11-1 0,4-3 1 16,-3-4-1-16,-2-3 0 0,-1-5 0 15,-2-1-1-15,-1-4 0 0,-6-4 1 16,2 2-1-16,-5 0 4 0,-5 6 6 15,-2 5 4-15,0 2 5 0,-5 9 2 0,2 8-1 16,-8 3 1-16,-1 5-5 0,-2 4-4 16,-3 8-6-16,-3 6-5 0,1 3-2 15,-1 0-1-15,6 7-2 0,2 1-1 16,6-3-1-16,7-3-3 0,6 0-2 16,11-2-2-16,4-8 0 0,3-2-2 15,7-5 0-15,3-5 0 0,4-6 1 16,1-3 1-16,1-7 2 0,4-2 2 15,-3-11 2-15,4 0 2 0,-4-9 1 16,-1 4 2-16,-2-4 0 0,-5 0 1 16,-3 6 3-16,-9 4 8 0,-2 8 6 0,-8 5 2 15,-10 9 4-15,-4 5 2 0,-7 10 1 16,0 1-1-16,-3 11-7 0,-2 3-6 16,1 2-3-16,2 1-3 0,4 1-3 15,6-5-2-15,-1 3-2 0,9-5-1 0,0-7-1 16,10 2-1-16,3-6-1 0,6-9-1 15,4-7-2-15,8 0 0 0,2-12-1 16,1-5 0-16,4-5-1 0,-2-4-1 16,3-3 0-16,-7-6 2 0,-4-2 1 15,-5-2 1-15,-8 2 2 0,-5-2 1 16,-10 0 2-16,-3 9 1 0,-10 1 1 16,-7 9 0-16,-1 6-1 0,-8 9 1 15,-4 5-2-15,0 11-2 0,-3 5-8 16,3 9-9-16,2 4-9 0,2 9-12 15,9 2-94-15,2 0-14 0,11-1-91 0,7-3-179 16</inkml:trace>
  <inkml:trace contextRef="#ctx0" brushRef="#br0" timeOffset="161181.72">7015 12107 462 0,'0'5'107'0,"0"-1"2"0,5-2-78 16,-5-2-6-16,6 6 0 0,-2-6-2 0,1 0-1 15,0 0-1-15,-1-6 2 16,0 4 2-16,1-2 4 0,-5-1 4 0,2 3 0 15,-2 2-1-15,-5 0-3 0,1 0-4 16,-6 0-5-16,1 0-7 0,2 4-14 16,-2-4-16-16,4 7-14 0,0-7-19 15,5 0-106-15,7 0-120 0,5 0-280 0</inkml:trace>
  <inkml:trace contextRef="#ctx0" brushRef="#br0" timeOffset="161486.074">7520 12068 553 0,'0'-6'120'16,"4"3"2"-16,3-8-88 0,2 0-22 0,7-2 0 16,4-8 1-16,1 3 0 0,10-7 0 15,0 1 0-15,2-1-1 0,0-2-2 16,0-2-2-16,-3 8-1 0,-4 1-2 15,-9 3 2-15,-2 7 7 0,-7 7 5 16,-8 9 4-16,-6 10 1 0,-7 6 1 16,-2 7-1-16,-8 8-4 0,-6 5-7 15,-1 4-6-15,-3-2-3 0,-1-1-3 0,4-1-2 16,-1-2-4-16,4-2-9 0,10-5-9 16,1-2-9-16,10-6-9 0,6-6-11 15,6-7-9-15,7-12 57 0,1 0-143 16,8-12-98-16,5-3-258 0</inkml:trace>
  <inkml:trace contextRef="#ctx0" brushRef="#br0" timeOffset="161769.318">7892 12072 443 0,'17'-10'134'0,"-10"5"11"15,-3 5-16-15,-4 0-57 0,-4 4-12 16,-2 6-9-16,-1 1-10 0,-4 1-10 16,0 6-10-16,0-1-8 0,0 4-5 15,2 0-3-15,3-1-2 0,6-1-2 16,4 0 0-16,7-5-1 0,6-3 0 15,2-7 0-15,9-8 1 0,8-7-1 16,1-6-1-16,5-2-1 0,1-8-2 16,-2-2-2-16,-1-1-1 0,-3 0-2 0,-10-6-1 15,-6-3 2-15,-8-1 1 0,-6-1 2 16,-7 3 2-16,-10 3 4 0,-4 5 3 16,-8 12 1-16,-6 3 0 0,-5 15 0 15,-6 7-1-15,-1 8 0 0,0 8-3 16,-1 9-2-16,4 3-8 0,7 7-12 15,4-2-13-15,6 3-13 0,7-5-96 0,7-1-18 16,6-8-99-16,11-5-190 0</inkml:trace>
  <inkml:trace contextRef="#ctx0" brushRef="#br0" timeOffset="162202.066">8795 11236 530 0,'-10'-4'117'0,"4"4"4"15,2 0-91-15,4 3-2 0,-5 1 4 16,5 3 1-16,0-5 0 0,0 3-2 16,0-1-3-16,0-1-3 0,0-3-6 15,0 4 0-15,0-4 0 0,0 0 0 0,-2 4 0 16,-3-4 0-16,-1 0 0 0,-2 0 1 15,-1 0-1-15,-2 5-2 0,-7 2-3 16,-2 2 0-16,-1 7-3 0,-5 5-2 16,-1 12-1-16,-3 2-3 0,-2 3-1 15,3 6-2-15,4 2 0 0,3-4-2 16,8-5 0-16,7-2-2 0,7-5 0 16,0-4-2-16,13-8-1 0,4-7-3 0,5-6 0 15,4-5-2-15,1-9 1 16,1-3 0-16,1 0 2 0,-6-5 2 0,-4 1 2 15,-5 3 3-15,-10-2 2 0,-4-1 2 16,-9 0 2-16,-6 2 0 0,-5 2 0 16,-6 4 0-16,-1 4-2 0,-5 4 0 15,5 5-5-15,-2 7-7 0,5 2-13 16,4 4-17-16,5 3-17 0,5 1-122 16,10 2-132-16,0 1-314 0</inkml:trace>
  <inkml:trace contextRef="#ctx0" brushRef="#br0" timeOffset="163050.68">5487 12572 247 0,'0'0'76'16,"0"-8"6"-16,0 5-16 0,0-4-19 15,5 1-4-15,-5-1-6 0,8-2-4 16,-3-2-2-16,-5 2-1 0,3-1-1 16,-3-1 1-16,4 2-1 0,-4-1 0 15,0 4-1-15,0 1-2 0,-4 5-4 16,4 0-4-16,-5 0-5 0,2 10-2 15,-3 1-5-15,3 0-2 0,-2 1-4 0,5 2-1 16,0-1 2-16,0 2-2 0,2-7-7 16,7 2-9-16,0-1-13 0,4-6-103 15,6-3-106-15,2 0-270 0</inkml:trace>
  <inkml:trace contextRef="#ctx0" brushRef="#br0" timeOffset="163736.998">9477 11514 485 0,'-8'-7'114'0,"0"1"3"0,-4 3-81 15,-6 3-8-15,-2 11-4 0,-6-1-2 0,-2 7-6 16,-10 11-1-16,-4 6 0 0,-8 7 1 15,2 13 1-15,2 4 0 0,4 9 1 16,1 1-2-16,8 0-3 0,9-2-2 16,9-1-3-16,4-7-3 0,11-4-2 15,0-8-2-15,19 0-2 0,2-11-1 16,11-7-3-16,3-6-4 0,10-5-3 0,2-8-2 16,4-9-1-16,-2-6-4 0,-4-5-7 15,0-1-7-15,-10-4-5 0,-4-4-93 16,-8-3-96-16,1 3-238 0</inkml:trace>
  <inkml:trace contextRef="#ctx0" brushRef="#br0" timeOffset="163963.914">8962 11818 562 0,'-7'0'118'0,"7"5"0"15,0 2-100-15,7 0-12 0,9-1-2 16,3-2-1-16,9-4 0 0,2 0 0 16,8 0-1-16,4-10 0 0,1-1-1 15,-3 2 0-15,-4-2-1 0,-5 1-5 0,-6 4-6 16,-11 0-7-16,-7 6-12 0,-12 0-28 16,-3 0-63-16,-12 7-84 0,-7-1-188 15</inkml:trace>
  <inkml:trace contextRef="#ctx0" brushRef="#br0" timeOffset="164119.574">9007 11905 468 0,'-35'18'124'0,"4"-1"6"0,5 1-64 16,1 0-13-16,5-3-8 0,5-2-11 16,3 3-10-16,9-4-5 0,3-1-4 15,14-2-5-15,2 0-1 0,12-4-3 16,8-5 0-16,8 0-1 0,6 0-2 16,8 0-1-16,-3-7-3 0,3-1-6 15,-3 4-7-15,-6 4-7 0,-8-7-13 16,-7 4-13-16,-9 3-100 0,0-3-103 15,-8 3-248-15</inkml:trace>
  <inkml:trace contextRef="#ctx0" brushRef="#br0" timeOffset="164580.65">9854 11920 458 0,'0'-8'102'0,"0"8"2"16,0-4-80-16,-5 4-3 0,5 0 2 15,0 0-2-15,0-5 0 0,0 5 1 0,5 0 3 16,-5 0 0-16,4 0 0 15,-4 0 0-15,3 0 0 0,-3 5-3 0,5-5-3 16,-5 0-2-16,3 0-4 0,-3 0-3 16,0 3-2-16,5-3-2 0,-5 6 0 15,2-2 0-15,-2-2-1 0,5 4 0 16,-5 0-1-16,5-2 1 0,-5 0-2 16,6-4-1-16,-6 0 0 0,7 0 0 0,-5-6 0 15,3 2 0-15,-5-4 0 0,0 3 3 16,0-4 3-16,0 4 2 0,-5-1 3 15,3 3 1-15,-6 3 1 0,-1 0-2 16,2 0-2-16,-2 0-3 0,3 3-3 16,-2 5-3-16,-1-5-2 0,6 4 0 15,-3-3-2-15,6 2-7 0,0-2-15 16,0-4-14-16,0 0-10 0,7 0-118 0,-7-6-126 16,6 0-295-16</inkml:trace>
  <inkml:trace contextRef="#ctx0" brushRef="#br0" timeOffset="165470.085">10241 11823 489 0,'-9'0'120'16,"3"9"5"-16,-2 3-74 0,0 9-14 15,-5 3-6-15,5 7-4 0,-3 0-4 0,-1 0-5 16,4 1-5-16,2-6-1 0,6 0-2 16,4-3-1-16,4-6-2 0,7-6 0 15,8-4 0-15,4-7 0 0,6-6-2 16,2-5 1-16,5-6-2 0,-1-8-1 16,1-3 0-16,-2-5-2 0,-3-2 0 15,-4-5 0-15,-4-1 0 0,-7-4 1 16,-5 0-1-16,-8 4 1 0,-7 1 0 15,-7 5 0-15,-9 2 2 0,-5 7 3 16,-7 7 3-16,-2 9 2 0,-8 10 1 0,3 7 0 16,-3 13 0-16,-1 7-2 0,-1 8-3 15,5 10-4-15,3 1-3 0,6 5-7 16,8-1-7-16,9-3-9 0,9-5-8 16,0-5-10-16,14-6-14 0,6-9-106 15,4-4-108-15,0-6-262 0</inkml:trace>
  <inkml:trace contextRef="#ctx0" brushRef="#br0" timeOffset="165698.437">10608 12141 408 0,'-8'31'112'0,"-1"1"5"0,0-1-43 0,1 3-25 16,2 0-8-16,-1-1-10 0,-1 0-9 16,-3-1-6-16,4-4-5 0,0 0-4 15,-1-9-2-15,2-2-4 0,0-3-9 16,6-6-14-16,-6-4-106 0,6-8-106 16,6-4-268-16</inkml:trace>
  <inkml:trace contextRef="#ctx0" brushRef="#br0" timeOffset="166085.649">10930 11903 468 0,'16'-24'106'0,"8"-1"3"0,3-8-80 16,7-1-2-16,6 0 2 0,0 3 2 0,2 2-2 16,0 3 0-16,-8 6 1 0,-6 5-1 15,-6 6-2-15,-5 1 2 0,-9 8 0 16,-8 4-2-16,-5 9-2 0,-8 5-4 15,-7 5-2-15,-4 8-4 0,-5 6-5 16,-1 5-3-16,0 1-2 0,3 3-1 16,5-6-2-16,4 5 0 0,4-8-1 0,2 1-2 15,5-6-4-15,2-5-8 0,1-4-12 16,4-5-9-16,0-2-14 0,0-4 105 16,0-6-219-16,4 0-125 0,-1-6-334 15</inkml:trace>
  <inkml:trace contextRef="#ctx0" brushRef="#br0" timeOffset="167570.753">11438 11723 426 0,'-7'0'104'0,"3"0"2"0,-2 0-55 16,0 0-29-16,6 0-7 0,-4 0-1 15,4 0-4-15,-3 0 0 0,3-4 0 16,0 4 2-16,0-8 3 16,0 2 0-16,0-2 1 0,7 0-1 0,1-3-1 15,-1 0-2-15,5 1-2 0,0-1-2 16,0-2 0-16,2 2-1 0,-1 1 1 0,0 2 0 16,-3 2 0-16,0 0 0 0,-3 3-1 15,-1 3 0-15,-3 0-1 16,-3 0 0-16,5 0-2 0,-5 0-1 15,0 0 1-15,0 0-1 0,0 0-1 0,3 0 1 16,-3 0-2-16,5 0 1 0,-5 0-1 16,4 0 0-16,-4 0 1 0,8 0-1 15,-8 0-1-15,5 0 1 0,-5-4 0 16,5 4-1-16,-5 0 1 0,0 0-1 16,0 0 0-16,0 0 0 0,3 0 1 0,-3 0-1 15,0 0 1-15,0 0 1 0,0 0 0 16,0 0 0-16,0 6 2 0,6-6 0 15,-6 2 0-15,0-2 1 0,3 4 0 16,-3-4 0-16,6 4 0 0,-6-4 0 16,0 0 0-16,0 0-1 0,0 0 1 15,0 0-1-15,0 3 0 0,0-3 0 16,0 0-1-16,4 0 0 0,-4 0-1 0,3 0-1 16,1 0 0-16,-4 0 0 0,4 0-1 15,-4 0 1-15,5 5 0 0,-5-5-1 16,4 5 2-16,-4-5-1 0,4 4 0 15,-4-4 1-15,0 4 0 0,0-4 0 16,0 3 0-16,0-3-1 0,0 0 0 16,0 0 0-16,5 3 0 0,-5-3 0 15,0 0-1-15,0 0 1 0,0 0 0 0,0 5 0 16,0-5 0-16,0 0 0 0,-7 0 1 16,7 0-1-16,-5 3 0 0,5-3 1 15,-6 0-1-15,2 0 0 0,0 0-1 16,-1 0 1-16,1 0-1 0,-3 0 1 15,1 0-1-15,1 0 0 0,-1 0 0 16,-2 0 1-16,2 0-1 0,-2 0 0 16,3-3 0-16,-3 3 0 0,0-5 0 0,-2 5 0 15,3 0 0-15,-5 0-1 0,2 7 1 16,-1-3-1-16,-5 5 1 0,1 4-1 16,-2 6 1-16,-2 2 0 0,0 6 1 15,-1 3 0-15,2 6 0 0,1 4 0 16,1 2 0-16,4 0 1 0,1-1-1 15,4 2 0-15,0-8 1 0,7 1-1 16,6-4 0-16,1-8-1 0,3-2 1 16,9-7 0-16,1-2-1 0,7-6 1 0,3-7-1 15,3-10 1-15,6-4-1 0,-2-5 1 16,2-1-1-16,-2-7 1 0,2 3-1 16,-3-5 0-16,-3-2 0 0,-6-1 1 15,-6-5-1-15,-3-1-1 0,-11-2 1 16,-7-4 0-16,-12 3-1 0,-8 5 1 15,-6 6-1-15,-4 9 0 0,-6 8 1 0,1 9-1 16,-3 10 1-16,2 13-1 0,-1 3 1 16,1 7-3-16,3 5-6 0,6 2-9 15,1 3-10-15,9-1-10 0,1-2-14 16,11-1-107-16,5-2-114 0,5-2-263 16</inkml:trace>
  <inkml:trace contextRef="#ctx0" brushRef="#br0" timeOffset="168101.905">12039 11541 509 0,'0'-7'117'0,"0"1"2"15,0-3-85-15,7 0-10 0,5 1-5 16,1 0-3-16,2 1-3 0,3 1 0 16,2 6 2-16,-1-5 2 0,2 14 1 15,1-1 2-15,-3 3 1 0,3 3 1 16,-5 1 0-16,-1 3-1 0,-4 2-1 15,-4 0-2-15,-8 0-1 0,-4 4-1 0,-4 0-1 16,-10 2-3-16,-3 0 0 0,-5 3-2 16,-5-2 0-16,2 2-3 0,0 1-1 15,0-2-2-15,2 4 0 0,2-4-2 16,3 2-1-16,4-5 0 0,3-1-1 0,4-3 0 16,2 0 0-16,4-5 0 0,5 2-1 15,0-4 1-15,6 0-1 0,5 3 0 16,1-4 0-16,5-2 0 0,2-1 1 15,7-5-1-15,1 2 0 0,6-3 1 16,0-2-1-16,2 3 1 0,3-5 0 16,-3 4 0-16,2 0 0 0,-4-4 0 15,-5 0 0-15,0 4-4 0,-4-4-5 16,-10 0-7-16,-2 0-8 0,-1 0-9 0,-7 0-9 16,-4 0-12-16,-4 0-109 15,-7 4-112-15,-2-4-272 0</inkml:trace>
  <inkml:trace contextRef="#ctx0" brushRef="#br0" timeOffset="169297.985">12992 11368 328 0,'-2'5'91'0,"2"-5"3"16,-5 5-20-16,5-5-43 0,0-5-5 15,0-1-4-15,6-1-5 0,0-4-4 16,7-4-4-16,0-3-1 0,2-4 0 15,4-3-1-15,1 2 0 0,5-3 0 16,-4-3 0-16,0 3 0 0,-1 3 1 16,-2 4 0-16,-4 4 2 0,-3 5 1 15,-7 1 2-15,0 1 0 0,-4 3 0 16,-4 5-2-16,1-1-1 0,-4 1-2 16,-5 6-3-16,-2 6-1 0,-4 6-1 0,3 8 0 15,-4 5 1-15,-1 2 0 0,0 5 0 16,1 3-1-16,5 1 0 0,1-3 0 15,1-1-2-15,3 0 1 0,3-3-1 16,0-5-2-16,1-4-2 0,5-5-6 16,0-4-10-16,0-4-10 0,0-3-100 15,5-5-102-15,1 2-249 0</inkml:trace>
  <inkml:trace contextRef="#ctx0" brushRef="#br0" timeOffset="169514.77">12859 11703 479 0,'-14'5'120'16,"1"4"2"-16,6-4-64 0,7 2-23 16,0-1-7-16,2-1-4 0,9-5-6 15,8 4-5-15,2-4-3 0,7-9-1 0,10-4-2 16,7-4 0-16,3-1-2 0,10-3 0 16,1-1-1-16,-3 1-1 0,2 5 0 15,-5 2 0-15,-11 3-3 0,-4 4-6 16,-12 0-5-16,-7 5-8 0,-11 2-11 15,-8 0-12-15,-8 5-94 0,-9 2-100 16,-2 3-237-16</inkml:trace>
  <inkml:trace contextRef="#ctx0" brushRef="#br0" timeOffset="169965.349">13079 12094 349 0,'0'23'92'16,"0"-8"4"-16,0-3-46 0,10-1-7 15,-3-6-6-15,5-5-4 0,1-7-5 16,2-3-5-16,3-4-4 0,2 2-4 16,-4-8-2-16,3 3-2 0,-5-2 0 0,-1-5 1 15,-6 2 1-15,-7-1 1 0,-2-3 0 16,-9 3 1-16,-5 2-1 0,-8 5 0 16,2 9 0-16,-9 7 0 0,2 7-1 15,-1 9 1-15,2 8-2 0,2 3-2 16,1 2-2-16,6 1-2 0,3 0-2 15,3-1-3-15,5-3-1 0,3-3-1 0,5-1 1 16,9-2-1-16,3-6 0 0,7-7 1 16,1-7 0-16,10-5 0 0,3-6 0 15,1-4 0-15,0-4-2 0,5 1 0 16,-4 0-1-16,-4 2 0 0,-5 0 1 16,-10 4 0-16,-2 4 1 0,-9 2 2 15,-5-1 4-15,-12 7 1 0,-2 7 3 16,-7-1 2-16,-4 8 2 0,-1 3 1 15,3 5-2-15,-2 1-1 0,5 4-2 16,8-1-3-16,7 0-2 0,9-3-2 16,8-6-1-16,4 1 0 0,9-7-1 0,4-9 0 15,8-2 1-15,3-6-1 0,6-7-5 16,0-5-8-16,-4-4-13 0,2-3-15 16,-10-3-48-16,-1 0-69 0,-7 3-108 15,-7-2-236-15</inkml:trace>
  <inkml:trace contextRef="#ctx0" brushRef="#br0" timeOffset="175297.96">17892 6333 181 0,'-4'-13'53'0,"4"3"3"0,-6 0 3 0,6 4-38 0,-2 0 3 0,2 0 2 0,0 3 1 0,0-1 1 0,-5 4 0 0,5-5-1 0,0 5-1 0,0-5-3 15,0 5-3-15,0-5-4 0,0 5-2 0,5-4-1 0,-5 4-3 0,0-4 0 0,0 4 0 0,0-5-1 0,0 5 1 0,0 0-1 0,0 0 1 0,0-2 0 16,0 2 0-16,0 0 1 0,0 0 0 0,0 0-1 16,-5 5-1-16,0 4 1 0,-4 4 0 15,-1 9-1-15,-4 7 0 0,-3 9 0 16,-5 4 0-16,-2 11 0 0,-2 3 0 15,1 5-2-15,3 1 0 0,-3-5-2 16,4 2 0-16,1-3 0 0,1-4-1 16,5-3 0-16,-2-6-1 0,5-2 1 15,-2-4 0-15,2-2 0 0,4-4-1 16,3-8 0-16,4 0 0 0,0-1-1 0,4-6 0 16,2-2 0-16,5-3-1 0,4-2 0 15,0-2 0-15,4-3 0 0,1-4 0 16,-1 0-1-16,4-4 1 0,1-1-1 15,-2 2-1-15,0-1-4 0,-1-2-2 16,0 2-7-16,-2-1-9 0,-2 5-9 16,-4-7 8-16,-3 7-105 0,-2-5-96 15,0 5-233-15</inkml:trace>
  <inkml:trace contextRef="#ctx0" brushRef="#br0" timeOffset="175712.768">17789 6322 461 0,'0'-4'105'0,"0"1"3"15,0-2-78-15,11 1-7 0,-1 1-2 16,6-3-3-16,4 2-3 0,1-5-2 16,4 7-2-16,-2-5-3 0,3 7-1 0,-2-9-3 15,-2 9-2-15,2-6-3 0,-5 6-5 16,-3 0-8-16,1 0-9 0,-3-3 6 16,-5 3-102-16,4 0-92 0,-1 0-224 15</inkml:trace>
  <inkml:trace contextRef="#ctx0" brushRef="#br0" timeOffset="176112.919">18062 6538 436 0,'-4'0'98'0,"4"0"3"0,0 0-76 0,0 0-7 16,8-10-1-16,1-1-3 0,4-3-3 15,5-5-2-15,2-4 0 0,4-3 0 16,4-1 0-16,5-3-1 0,3 0-1 16,1 0 0-16,-3 5 0 0,-1-2-1 15,-1 4 0-15,-6 1-1 0,-3 4 1 0,-9 5 1 16,-4 3 3-16,-1 2 2 0,-9 4 1 15,0 4 1-15,0 9 0 0,-13 2-1 16,1 3-2-16,-7 5-1 0,-3 7-4 16,-6 4-1-16,-1 3-1 0,-2 0 0 15,1 3-1-15,3 2 0 0,5-5-2 16,5-2 0-16,6 0-1 0,2-3-3 16,6-1-3-16,-1-4-5 0,1-2-7 0,3-3-10 15,-5 1 44-15,5-7-149 0,-4 5-107 16,4-1-276-16</inkml:trace>
  <inkml:trace contextRef="#ctx0" brushRef="#br0" timeOffset="176750.462">17965 6902 530 0,'-13'6'124'0,"2"0"2"0,3-2-90 15,5 1-8-15,3-5-6 0,11 0-8 16,0 0-5-16,5-8-4 0,5 0-2 15,3-3 0-15,9-2-1 0,0-4 0 16,6 2-1-16,2 0-1 0,-1 4 0 16,5 0-2-16,-5 0-5 0,-6 4-6 15,-3 2-7-15,-9 5-6 0,-5 0-4 0,-6 10-4 16,-11-2 0-16,-6 3 4 0,-4 1 7 16,-2 3 6-16,-3 3 7 0,-3-2 6 15,-3 2 4-15,1-2 4 0,4 5 1 16,1-4 2-16,-1 0 2 0,2-1 2 15,5 1 1-15,3-3 3 0,3-3 1 16,3-1 1-16,3-5 0 0,3-5-1 16,5 0-2-16,5 4-2 0,1-8-2 15,8-1-3-15,1-5-1 0,-2 0-1 16,1-1-1-16,-4-2 0 0,-4-4 1 0,-5 0 1 16,-7 2 2-16,-5-2 0 0,-7 3 1 15,-8 4 0-15,-5 8 2 0,-7 2 0 16,-6 8 0-16,-2 5 0 0,-4 6-1 15,-1 6-2-15,6 0 0 0,1 4-2 16,7 3-3-16,7-1-1 0,0-1-1 0,11-1-1 16,3-1 0-16,5-2 0 0,5-5 0 15,3-4 0-15,11-6-1 0,2-6 1 16,5-10 0-16,6-6 1 0,5-3-1 16,3-5 0-16,0-2 0 0,-4 1 0 15,-1-1 1-15,-10 2-1 0,-5 4 1 16,-7-1-1-16,-10 4 1 0,-6 5 1 15,-10 0 0-15,-2 7 1 0,-3 7 0 16,-8 1 1-16,1 8 0 0,-2 3 0 16,-1 3 0-16,9 7-1 0,4-4-1 15,3-1-1-15,12 1 0 0,0-2-1 16,13-1 0-16,5-3 0 0,4-9-1 0,7-3 1 16,2-7 0-16,2 0 0 0,5-7-1 15,-4-6-3-15,4-3-6 0,-5-3-7 16,-2-1-10-16,1-1-13 0,-2-3-104 15,-1-2-109-15,-2 0-259 0</inkml:trace>
  <inkml:trace contextRef="#ctx0" brushRef="#br0" timeOffset="183220.87">19021 6134 303 0,'0'0'67'16,"0"-3"3"-16,6 3-47 0,-6 0-2 15,3-4-2-15,-3 4 2 0,3 0 2 16,-3 0 2-16,6 4-1 0,-6-4-2 15,8 5-5-15,-4-5-3 0,4 6-3 16,0-6-3-16,8 4-2 0,1-4-2 0,3 0-2 16,1-4 0-16,10-2-1 0,-3 1 0 15,2 1 0-15,-5-2-1 0,-2 3 1 16,-3 3-1-16,0 0 1 0,-6 0 0 16,-3 0 0-16,-4 0 2 0,1 4 1 15,-8 1 2-15,0-1 2 0,-10 4 10 16,5-2-9-16,-5-1 1 15,3 0 0-15,0-2-1 0,3 2 0 16,0 0 0-16,-2-5 0 0,1 5-1 0,2 0 0 16,-10 0-2-16,1 2-1 0,-1 3-1 15,3 2-2-15,-1 1 0 0,-3 8-1 16,2 3 0-16,6 0-1 0,0 4 1 16,-1 7-1-16,0 4 1 0,-1 1-1 15,-5 2 1-15,0 3 0 0,0 0 1 0,-3 2 0 16,1-2-1-16,3-5 2 0,0 1-1 15,1-3 0-15,1-2 0 0,2-3 0 16,0-1-1-16,0-4 1 0,2 4-1 16,0-4 0-16,-1-2 1 0,1-2 0 15,-2-3 0-15,2-1 0 0,-1-4 0 16,-2-2 0-16,-1 3 0 0,3-5 0 16,-1 3-1-16,-3-1 0 0,3 0 0 0,-1 0 0 15,-2 1 0-15,3-3 0 0,-1 1 1 16,4-1 1-16,-4-3 1 0,5 0 0 15,0-4 1-15,-3-5 0 0,-2 7 0 16,-2-7 0-16,-2 2 0 0,0-2-1 16,-3 0 0-16,-3 0 0 0,0 0-1 15,0 0 1-15,-1 0-2 0,1 0 1 16,3 0-2-16,0 6-2 0,2-6-6 0,7-4-7 16,-1 4-12-16,6-5-13 0,2-5-95 15,0 2-104-15,10-2-243 0</inkml:trace>
  <inkml:trace contextRef="#ctx0" brushRef="#br0" timeOffset="194603.557">13910 11794 570 0,'0'-4'119'0,"0"-1"0"0,5 5-104 0,3-5-2 0,5 5-2 0,2 0 1 0,9-6 1 0,4 3 0 0,4-6 0 0,2-4-1 0,6 1-3 0,6-2-4 0,0 2-1 0,0-2-2 0,-6 4 0 0,-1 3-2 0,-7 3-4 0,-7-1-6 0,-8 5-9 15,-5 0-13-15,-6 0-102 0,-6 7-104 0,-9 3-257 16</inkml:trace>
  <inkml:trace contextRef="#ctx0" brushRef="#br0" timeOffset="194811.979">13944 12014 552 0,'-7'9'123'0,"0"-6"1"0,7 0-93 15,0 2-10-15,12-5-4 0,1 3-2 16,5-3-4-16,7 0-2 0,5-2 0 15,4-5-2-15,0 0-1 0,5 0-3 16,1 1-1-16,0 0-3 0,-2-2-4 16,-4 4-8-16,-6 0-13 0,-2 0-44 15,-7 4-63-15,-5-7-98 0,-8 7-220 16</inkml:trace>
  <inkml:trace contextRef="#ctx0" brushRef="#br0" timeOffset="196743.884">15215 11582 360 0,'0'0'91'0,"0"0"4"15,0 0-49-15,0-6-9 0,7 6-6 16,-2-3-2-16,4 3-4 0,0-7-1 15,0-2-3-15,2 1-1 0,0-2-2 16,1-7-1-16,-2-3-1 0,0-1 0 16,1-2 0-16,-3-5-2 0,-3 2 1 0,-5-2-2 15,-7 5-2-15,-4 4 0 0,-9 0 1 16,-8 8-1-16,-3 5 1 0,-5 11 0 16,-3 7 0-16,3 11-1 0,-1 3 0 15,3 8-3-15,4 4-2 0,2 0-2 16,6-1-1-16,5-4-2 0,3-3 0 15,10-3-1-15,4-5 0 0,9-7-1 16,6-3 1-16,7-4-1 0,5-8 0 0,4-10-2 16,2-2-1-16,3-5-2 0,2 1 0 15,-5-2 0-15,-5 1 0 0,-3 5 1 16,-8 2 1-16,-7 5 2 0,-6 5 2 16,-10 0 0-16,-5 3 0 0,-3 7 0 15,-6 3 1-15,-2 8-1 0,-1 2 0 16,2 5 0-16,2 5 0 0,3 3 0 15,2 3 0-15,3-1 1 0,2-1-1 0,2 2 0 16,-3-6 0-16,3 1 0 0,-1-3 0 16,0-4 2-16,-1-4 1 0,1-4 1 15,-1-1 1-15,-2-4 2 0,-3-6-1 16,-1-3 1-16,-1 1-1 0,0-6-2 16,-1 0 0-16,0-7-4 0,1-1-6 15,2-5-8-15,2-1-8 0,5-7-11 16,2 2-13-16,5-5-102 0,0 2-108 0,5-1-254 15</inkml:trace>
  <inkml:trace contextRef="#ctx0" brushRef="#br0" timeOffset="197024.868">15227 11897 540 0,'33'-22'123'16,"5"-6"2"-16,-1-5-88 0,5-6-17 0,1-1-3 15,-2-3-1-15,-2 0-3 0,0 3-3 16,-2-1 0-16,-2 6 1 0,-4 0 1 16,-2 7 1-16,-3 6 0 0,-4 4-1 15,-4 7 1-15,-4 6 0 0,-10 5 2 16,-4 6 1-16,-8 10 0 0,-7 2 1 16,-5 9 0-16,-3 4-1 0,-2 8-3 15,-3 4-3-15,3 1-4 0,-3 3-1 0,3 1-2 16,4 1-2-16,3-2-2 0,-2-3-8 15,5-6-12-15,4-2-13 0,-2-3-17 16,7-11-111-16,3-8-122 0,3-2-287 16</inkml:trace>
  <inkml:trace contextRef="#ctx0" brushRef="#br0" timeOffset="197175.462">15704 12004 603 0,'-11'11'128'0,"-3"-2"0"0,3 1-113 16,-2-4-7-16,3 1-1 0,3-3-9 16,2-4-14-16,5 0-13 0,5 0-99 15,5-11-102-15,2-4-254 0</inkml:trace>
  <inkml:trace contextRef="#ctx0" brushRef="#br0" timeOffset="197785.183">16637 11294 545 0,'12'-8'127'0,"-2"0"2"15,2-1-90-15,1 4-9 0,0-1 0 16,0 6 0-16,0-4-4 0,-6 4-2 16,0 7 3-16,-7 3 0 0,-8 5-2 0,-5 5 0 15,-7 7-2-15,-1 4-1 0,-8 4-4 16,-4 7-4-16,-8 0-3 0,0 5-3 16,-7 3-3-16,-3 6-1 0,-2-1-3 15,0 1 0-15,6-4-1 0,8 3 0 16,12-9 0-16,14-9-1 0,7-7 0 15,18-5 0-15,6-3-1 0,10-11 0 16,1-2-2-16,3-9 0 0,-2 0-1 0,0-8 0 16,-9-4 0-16,2-5 1 0,-8-5 1 15,-7-7 0-15,-8-6 2 0,5-3 1 16,-11-7 0-16,0-3 0 0,-3-3 0 16,-2 2 1-16,4-3-1 0,0 3 0 15,2 3 1-15,5 5-1 0,10 1 0 16,0 2 0-16,8 4 0 0,2 7 0 15,7 5 0-15,4 3-5 0,1 4-10 0,-2 5-13 16,3 3-10-16,-1 5-3 0,-1 2-123 16,-4 3-124-16,0 9-285 0</inkml:trace>
  <inkml:trace contextRef="#ctx0" brushRef="#br0" timeOffset="199577.042">17098 11487 455 0,'-5'-12'110'0,"-2"1"5"0,-5 6-71 0,-1 5-9 15,-5 5-1-15,1 5-2 0,-8 5-3 16,0 6-5-16,2 5-4 0,-7 6-4 16,1 9-3-16,-2 0-5 0,2 2-3 15,3 3-2-15,1-3-1 0,10-4-1 16,4-3 0-16,11-5 0 0,7-7 0 15,13-4-1-15,5-10 1 0,7-6 0 16,2-4 0-16,4-14 0 0,2-7 0 0,-4-3 0 16,1-8-1-16,-2-4 1 15,-8-1-1-15,-2-5 1 0,-10 2-1 0,-3 2 1 16,-12 4 0-16,-7 3-1 0,-8 7 1 16,-9 5 1-16,-3 5 2 0,-7 7 3 15,-4 7 2-15,-2 7 2 0,-2 8 0 0,3 5 0 16,-1 6-1-16,3 8-2 0,9 1-3 15,4 2-3-15,10 4 0 0,14 1-2 16,6-4 0-16,13-4 1 0,12-5-2 16,4-6 1-16,7-5 0 0,4-14 0 15,5-4 0-15,1-11 0 0,0-5 0 16,2-5 0-16,1-5 1 0,3-4-1 0,-7-3 0 16,-3 1 0-16,-7 0 1 0,-9 2-1 15,-5 3 0-15,-14 4 0 0,-13 4 0 16,0 9 1-16,-15 10 0 0,-5 0 1 15,-4 17 0-15,-7 1-1 0,2 9 1 16,-3 2 0-16,3 6 0 0,4-2-1 16,6 1-1-16,11-6 0 0,8-2 0 15,7-2 0-15,12-7 0 0,7-8 0 16,4-4-1-16,8-5 1 0,1-16-2 16,3-2-1-16,1-8-3 0,-1-6-1 0,-2-6-2 15,-5 1 0-15,-5-7-1 0,-3 5 2 16,-13-2 1-16,-3 0 3 0,-11 0 2 15,-7 3 0-15,-6 3 2 0,-7 6 0 16,-6 6 2-16,-1 11 0 0,-6 6 1 16,-4 13-1-16,-3 11 1 0,1 6-1 15,-3 4-1-15,2 6-4 0,2 7-8 0,4 0-10 16,7 4-15-16,9 2-107 0,10-3-114 16,8 0-275-16</inkml:trace>
  <inkml:trace contextRef="#ctx0" brushRef="#br0" timeOffset="199745.815">17655 11888 465 0,'-7'10'104'0,"2"-3"1"15,1-1-82-15,0 3-12 0,-1-4-8 16,5-1 12-16,0-4-117 0,0 0-91 15,6-8-238-15</inkml:trace>
  <inkml:trace contextRef="#ctx0" brushRef="#br0" timeOffset="200747.335">18158 11494 555 0,'-14'20'122'16,"2"5"2"-16,-5 2-98 0,2 1-12 15,1 4 0-15,5 1 1 0,-1-1-1 16,8-2-3-16,2-3 1 0,0-3 0 16,6-4-1-16,3-5-3 0,7-5 0 15,2-6-3-15,1-4-1 0,7-10-1 16,1-3-2-16,2-5 0 0,1-7 0 15,-4-2 0-15,2-4-1 0,-7-1 1 0,-4-1-1 16,-7-6 1-16,-6 0-1 0,-4-1 2 16,-7 2 1-16,-10 3 3 0,-3 4 2 15,-3 8 1-15,-3 11 1 0,0 12 1 16,-1 8-1-16,0 8-2 0,6 15-2 16,1 3-3-16,2 4-1 0,4 4 0 15,2 5-2-15,1-2 1 0,7-3-1 16,4-3 0-16,2-5 0 0,10-1 0 15,4-8-1-15,4-11 1 0,9-7-1 0,6-7 0 16,11-5 0-16,5-10 0 0,2-9 0 16,0-2 1-16,1-6 0 0,-4-2 0 15,-7 1 0-15,-5 2 1 0,-8 1-1 16,-3 3 0-16,-7 5 1 0,-8 4 3 16,-4 8 2-16,-8 6 2 0,-7 4 1 15,-3 12 1-15,-5 1 0 0,0 7-1 16,-4 2-2-16,3 3-3 0,1 1-2 0,3 2-1 15,3-2-1-15,6 0 0 0,3-7 0 16,0-2-1-16,3-1 1 0,8-6-2 16,0-5 1-16,5-5-2 0,4-8 0 15,3-1 0-15,6-6 0 0,-2-1-1 16,3-3 0-16,0-5 0 0,2 0 0 16,-2-3 2-16,-6-1-1 0,0 0 2 15,-5-2 0-15,-5 0 2 0,-6 2 3 0,-3 5 1 16,-10 2 1-16,-4 8 1 0,-8 2 0 15,-8 7 1-15,-5 4-1 0,-7 6-1 16,-3 9-3-16,2 2 0 0,1 6 0 16,3 2-1-16,5 7-1 0,9-1-1 15,6 3 0-15,7-1 0 0,1-3-2 16,6 2-1-16,8-4-2 0,7-3-3 16,3-6-3-16,8-4-1 0,7-10-3 15,7-5 1-15,6 0 1 0,4-11 2 16,1-7 2-16,1-2 3 0,0-6 2 0,-1-2 1 15,-4-4 1-15,-8 1-1 0,-4-2 1 16,3 3-1-16,-4 3 2 0,-13 5 5 16,-2 2 7-16,-14 9 4 0,-5 6 3 15,-11 9 2-15,-10 6 4 0,-6 6 1 16,0 6-5-16,-5 8-5 0,5-1-4 16,5 4-2-16,0 3-4 0,6-2-2 0,5 0-3 15,11 0 0-15,0-2-1 0,13-6 0 16,6-5-1-16,5-8-4 0,5-3-2 15,10-10-3-15,5-9-4 0,5-7-3 16,3-11-3-16,-5-5-2 0,0-4 1 16,-7-5 4-16,-9-4 3 0,-10-3 3 15,-8-3 4-15,-11-1 5 0,-4 1 7 16,-7 5 5-16,-8 6 4 0,-6 12 1 16,-7 15 2-16,-3 13-1 0,-7 18-1 0,-4 11-4 15,2 12-4-15,-1 10-8 0,6 10-17 16,0 2-17-16,4 4-122 0,11 2-128 15,0-5-318-15</inkml:trace>
  <inkml:trace contextRef="#ctx0" brushRef="#br0" timeOffset="201948.666">20239 10744 436 0,'5'-16'114'0,"2"1"4"15,-7 5-36-15,-8 3-47 0,-5 7-5 16,-6 0-1-16,0 4-3 0,-1 4-3 0,0 5-2 16,0 6-2-16,1 5 0 0,-2 11-2 15,0 5-3-15,-5 3-2 0,0 7-2 16,4 3-3-16,-1 5-2 0,5-2-1 15,8-1-1-15,10-5-2 0,7 0 0 16,7-6 0-16,8-7-1 0,3-8 0 16,6-7-1-16,-2-9-5 0,7-4-4 15,-2-9-6-15,-2-5-7 0,-3-9-10 16,1-3-11-16,-8-2-101 0,-1-3-104 16,-11-2-251-16</inkml:trace>
  <inkml:trace contextRef="#ctx0" brushRef="#br0" timeOffset="202310.482">19767 10952 513 0,'-29'0'123'0,"12"0"2"0,12 5-52 16,19 0-49-16,17 0-9 0,2-2-1 16,13 0-3-16,7-3-1 0,1-4-2 15,3-1-2-15,0-2-2 0,-2-1-1 16,-1-4 0-16,-5 6-4 0,-4 0-4 15,-11 4-6-15,-4 2-7 0,-21-6-9 16,-9 6-10-16,0 0-17 0,-20 0-27 0,-8 0 4 16,-6 6 19-16,-4-1 21 0,-2 3 20 15,-4 3 18-15,-4 2 24 16,8-1 39-16,-1 1 8 0,-3 4-8 0,4-2-11 16,0-3-9-16,7 0-5 0,8-2-6 15,9 1-8-15,11-2-6 0,11-4-3 16,11 3-2-16,6-3-2 0,11 3-2 15,6-6-1-15,3-2-1 0,-1 0-3 16,2-3-2-16,-1-4-2 0,7 4 0 0,-10-3-4 16,-5 1-9-16,-7 1-8 0,-4 4-18 15,-4 0-109-15,-12 4-115 0,-3 1-283 16</inkml:trace>
  <inkml:trace contextRef="#ctx0" brushRef="#br0" timeOffset="202649.623">20722 11026 580 0,'-4'0'133'0,"-12"9"2"15,0 5-94-15,-8 9-10 0,-2 5-2 16,-2 11 0-16,-5 7-1 0,-6 4-3 16,-1 8 0-16,-6-2-2 0,4 2-5 15,-9 0-5-15,3 0-4 0,2 1-5 16,5-8-2-16,4-2-2 0,8 4-10 15,0-6-10-15,12-7-10 0,6-2-10 0,-2-11-16 16,7-2-105-16,3-4-113 0,3-10-260 16</inkml:trace>
  <inkml:trace contextRef="#ctx0" brushRef="#br0" timeOffset="203087.604">20334 11978 489 0,'9'7'121'15,"3"-2"6"-15,0-5-71 0,-1-4-18 16,7-3-3-16,2-5 1 0,2-1-6 16,4-6-7-16,-1-5-3 0,2-4-1 15,-1-1-2-15,0-7 0 0,0 2-1 16,-8-1 0-16,-4 3 1 0,-8 6 0 16,-6 4 0-16,-10 6-1 0,-5 9 0 0,-5 7 0 15,-11 7-2-15,-2 7-3 0,-3 6-2 16,-7 4-2-16,4 5-2 0,4 4-2 15,2-1-2-15,13-1 0 0,0-2-2 16,13-5 1-16,7-2-1 0,7-1-1 16,12-9-2-16,2-6-2 0,9-6-2 15,0-4-3-15,9-10-1 0,1-7 0 16,-6-2 0-16,-2-4 2 0,-5 2 3 16,-3 4 3-16,-9 2 3 0,-4 6 6 0,-11 5 2 15,0 8 4-15,-16 8 1 0,1 5 1 16,-5 9 3-16,-5 3 0 0,3 5-3 15,2 0-2-15,1 3-1 0,6 0-3 16,4-8-1-16,9-2-3 0,0 0-1 16,11-3-2-16,5-7-1 0,5-3 0 15,5-8-3-15,3-2-4 0,8-6-7 0,4-7-12 16,5-2-18-16,2-4-15 0,3-4-105 16,-3-4-10-16,-3 2-103 0,-5-7-194 15</inkml:trace>
  <inkml:trace contextRef="#ctx0" brushRef="#br0" timeOffset="203281.082">21210 11194 683 0,'-6'-5'150'16,"11"5"1"-16,2 0-118 0,12 0-17 15,7 0-4-15,9-3-2 0,7 3-4 16,7 0-3-16,-2 0-1 0,3 0 0 15,-6-5-1-15,2 5-7 0,-11 0-13 16,-4 0-13-16,-8 0-15 0,-7 0-106 16,-9 13-116-16,-2 1-274 0</inkml:trace>
  <inkml:trace contextRef="#ctx0" brushRef="#br0" timeOffset="203478.948">21177 11522 693 0,'-33'12'170'15,"13"1"2"-15,10 1-107 0,6-2-17 0,4-1-7 16,4-4-12-16,6-1-11 0,11-2-7 16,16-4-2-16,10 0-3 0,11 0-2 15,6 0-2-15,7-5-2 0,4 1 1 16,-7 1-6-16,-9-1-9 0,-11 4-16 16,-14-6-19-16,-7 6-17 0,-15 5-115 15,-12 2-133-15,0-4-296 0</inkml:trace>
  <inkml:trace contextRef="#ctx0" brushRef="#br0" timeOffset="205351.601">22398 10942 508 0,'0'-16'117'0,"-6"4"5"16,-4-1-86-16,-4 4-3 0,-4 4-4 16,-3 0 0-16,-4 5-2 0,1 0-5 15,-5 7-3-15,-1 5-4 0,0 11-3 16,-2 2-2-16,1 7-3 0,1 2-2 16,0 4-1-16,-1-3-1 0,7 0 0 0,4-4 0 15,7-2-1-15,6-4 0 16,7-3 0-16,7-6-1 0,6-5 0 0,7-11 0 15,4 0 0-15,5-16-1 0,4-4 1 16,-1-4-1-16,2-5 1 0,-2-2-1 16,-2 2 0-16,-7-1 1 0,-7 6-1 15,-6 5 1-15,-3 2 0 0,-7 5 2 16,-10 8 0-16,1 4 2 0,-3 6 0 16,0 10 1-16,-1 6 0 0,-3 8 0 15,3 6 1-15,1 7 0 0,0 4-1 0,2 4 1 16,-3 0 0-16,3-2 0 0,0 1-1 15,-4-6 1-15,0-4-1 0,0-3 0 16,0-4 1-16,-5-4 0 0,2-4 1 16,-5-4-1-16,3-3 1 0,-5-1-1 15,-1-4-1-15,-2-4-2 0,-4-9 0 0,4 0-5 16,0 0-8-16,0-11-13 0,3-2-12 16,3-4-10-16,4-1-14 0,8-1-6 15,3-1-102-15,6-2-104 0,6-1-239 16</inkml:trace>
  <inkml:trace contextRef="#ctx0" brushRef="#br0" timeOffset="205824.683">22580 11025 505 0,'0'-8'119'16,"-6"-2"4"-16,6-1-70 0,-5-2-24 16,5-1-5-16,6-1 0 0,0-2-1 15,5 3-3-15,4-1-2 0,0 4-1 16,3 1 1-16,6 3 1 0,4 7 0 15,0 0 0-15,-2 2 0 0,2 9-2 16,-3 10-1-16,-5 2-2 0,-13 2 1 0,-7 7-1 16,-14 2-1-16,-6 2-1 0,-12 0 0 15,-7 2 0-15,-2-1-2 0,-2 2-2 16,-2 1-1-16,-3 0-2 0,2-3 1 16,-4-1 0-16,8-2 0 0,-2-2 0 15,11-1-1-15,3-6 0 0,14-3-2 16,4 0 0-16,12-1-2 0,9-8-1 15,8 4 1-15,10-5-1 0,6-1 0 0,3-4 0 16,6-2 0-16,-2-5 0 0,-1 0-4 16,0-7-5-16,-4-1-9 0,-3 0-14 15,-6-2-14-15,-2-2-12 0,-1 0-8 16,-5-1-109-16,0-2-114 0,-1 2-260 16</inkml:trace>
  <inkml:trace contextRef="#ctx0" brushRef="#br0" timeOffset="206001.595">22929 11515 585 0,'-10'16'135'15,"-1"0"5"-15,-1 4-96 0,-4 4-12 16,1 0-1-16,-5 5-3 0,0-3-6 16,0 7-6-16,-4-1-3 0,2 0-5 15,2 0-4-15,7-1-9 0,4-4-13 16,3-2-11-16,1-7-17 0,5-7-106 0,0-4-115 15,9-13-274-15</inkml:trace>
  <inkml:trace contextRef="#ctx0" brushRef="#br0" timeOffset="206406.794">23494 10920 586 0,'26'0'131'16,"-7"-6"4"-16,0 6-98 0,-4 9-11 16,-2 1-2-16,-6 4 5 0,-7 4 2 15,-2 3-2-15,-10 7-1 0,-8 5-3 16,-12 3-3-16,-3 7-3 0,-17 3-6 16,-4 5-5-16,1 4-3 0,0-2-3 15,-2 2 0-15,9-4-1 0,7-7-1 0,11-6 0 16,13-10 0-16,6-2-1 0,11-8 1 15,6-11-2-15,9-7 0 0,11 0-1 16,2-13-1-16,5-5 1 0,0-8 0 16,-1-6 0-16,0-12 1 0,-4 0 1 15,-9-6 2-15,-7-5 2 0,-12 0 3 16,0 2 2-16,-7 5 3 0,-12 4 3 16,-4 4 1-16,4 7 1 0,3 7-2 0,5 3-3 15,1 3-2-15,10 6-3 0,14-3-2 16,9 6-3-16,7 2-3 0,8 0-5 15,2 5-9-15,1 4-15 0,0 0-17 16,-2 4-17-16,-6 3-113 0,-6 3-127 16,-3 1-291-16</inkml:trace>
  <inkml:trace contextRef="#ctx0" brushRef="#br0" timeOffset="208329.346">23679 11212 476 0,'0'-10'109'0,"-6"2"5"16,-1 8-77-16,-2 0-5 0,-2 9 0 0,-3 7-1 15,1 2 1-15,0 13-2 0,-5 2-4 16,3 3-4-16,2-1-5 0,4 1-2 16,0-3-3-16,5-2-3 0,4-9-2 15,7-5-2-15,2-4 0 0,3-4 0 16,8-9-1-16,1-4 1 0,4-8-2 15,6-7 0-15,5-5 0 0,5-9-1 16,9-4-1-16,-1-6 0 0,3-1-1 0,0 0 0 16,-5 1 1-16,-1 2-1 0,-13 3 0 15,-9 7 2-15,-8 7 3 0,-3 4 4 16,-6 9 2-16,-7 6 0 0,-8 5 0 16,-3 9 0-16,-3 5-1 0,-6 6-3 15,-1 5-4-15,-5 5 0 0,1 3-1 16,-2 5 0-16,2-3 0 0,4 0 0 15,7-3-1-15,6-4-1 0,8-7 1 0,10-5-1 16,7-5 1-16,10-11-1 0,4-13 0 16,4-2 1-16,6-7-1 0,-1-9 0 15,4-2-1-15,1-2-1 0,-2 0 0 16,4 3 0-16,-3 1 0 0,-6 4-1 16,-3 9 2-16,-10 2-1 0,-9 6 2 15,-10 7 0-15,-11 3 0 0,-8 12 2 16,-11 2 2-16,-8 9 1 0,-2 4 3 15,-4 7 2-15,6 1 0 0,3 3 0 0,4 3-2 16,7-2 0-16,10-5-3 0,3 1-2 16,5-9-2-16,5 1-1 0,6-11-2 15,5-4-5-15,3-4-11 0,9-8-16 16,4 0-11-16,2-11-14 0,5-3-112 16,-5-4-120-16,-3-4-275 0</inkml:trace>
  <inkml:trace contextRef="#ctx0" brushRef="#br0" timeOffset="208683.884">24930 10878 574 0,'6'-4'133'0,"-6"4"4"16,-8 0-90-16,-11 7-8 0,-8 9-4 15,-5 4-1-15,-3 7-1 0,-4 7-2 16,-4 3-2-16,1 8-4 0,3 1-5 16,4 3-5-16,3 4-3 0,6-1-5 0,4-1-2 15,5-2-2-15,9-4-1 16,8-6-1-16,11-5-1 0,4-7-1 0,6-9 1 15,3-6-2-15,3-3-1 0,1-9-6 16,3 0-5-16,-2-10-12 0,-2 0-9 16,0-2-8-16,-2-2-10 0,0-3-9 15,-4 0 6-15,-1 0-99 0,-7-4-91 16,-8-2-231-16</inkml:trace>
  <inkml:trace contextRef="#ctx0" brushRef="#br0" timeOffset="209076.918">24586 11065 556 0,'-14'-8'132'0,"1"2"5"16,-1 1-84-16,3 1-11 0,2 1-9 0,9 3-3 16,0 0-4-16,13 0-5 0,1 0-5 15,6 0-6-15,7 0-3 0,6 0-2 16,6 0-1-16,4 0-1 0,1 5-2 15,-3-5-1-15,-3 7-1 0,-5-1-2 16,-13-1-5-16,-5 1-4 0,-11 1-6 16,-12-4-6-16,-10 3-5 0,-8-2-1 15,-3 4 1-15,-3-4 3 0,-4 4 5 16,0-1 8-16,3 1 7 0,0 0 7 0,5 0 8 16,-2-3 4-16,2 4 6 0,2-2 5 15,5 0 5-15,1 1 0 0,5-2-3 16,5 2-2-16,7 2-3 0,3-1-4 15,8 2-6-15,4 0-3 0,4 1-3 16,8-1 0-16,-1 0-1 0,8-3-1 16,1-1-1-16,-2 0-1 0,0-1 0 0,-8-4-6 15,0 2-13-15,-4-4-10 0,-3 5-15 16,-5-5-45-16,0 0-71 0,0 0-109 16,-1-7-231-16</inkml:trace>
  <inkml:trace contextRef="#ctx0" brushRef="#br0" timeOffset="209455.937">25232 11053 577 0,'0'-4'133'0,"0"4"6"15,-6 5-91-15,-1 7-10 0,-3 8-4 16,-6 5-5-16,-3 10-2 0,-7 9-1 15,-2 9-6-15,-4 5-4 0,-2 2-3 0,-5 4-2 16,-3-3-3-16,-3 0-3 0,0-1-1 16,5-6-2-16,2 2-1 0,8-8-5 15,4 1-9-15,8-9-13 0,6-6-9 16,9-2-16-16,3-12-48 0,0-5-62 16,0-8-102-16,8-7-216 0</inkml:trace>
  <inkml:trace contextRef="#ctx0" brushRef="#br0" timeOffset="209912.37">25060 11780 601 0,'0'5'132'0,"2"-5"4"16,4 0-105-16,0-3-8 0,7-3 0 15,1-5-2-15,6-3-4 0,0-7-2 16,4 1-3-16,0-5 0 0,1-1 0 0,-1 2 2 15,-6-1 1-15,-1 1 1 0,-5 2 2 16,-6-2 2-16,-6 2-2 0,-6 1-1 16,-6 5-2-16,-2 5-1 0,-5 5-3 15,-1 6-2-15,-1 8-4 0,1 5-1 16,-2 3-3-16,-1 5 0 0,4-2 0 16,1 2-1-16,3 1 0 0,5-3-2 15,2 0-1-15,5-3-2 0,3 0-1 0,7-5-3 16,0-5-1-16,8-1-2 0,2-5 1 15,4-7 1-15,4-3 0 0,-3 0 3 16,2 3 2-16,-5-2 3 0,-5 1 2 16,-4 4 3-16,-5 4 5 0,-5 0 2 15,-5 5 4-15,-4 7 2 0,-4 7 3 16,0 2 4-16,-4 5-1 0,-1 3-2 16,2 2-3-16,0 2-3 0,6-1-2 0,3-5-5 15,7-1-3-15,0-5-3 0,10-3-1 16,5-6-1-16,3-8 0 0,9-4-2 15,5-4-5-15,5-6-8 0,7-2-11 16,1-5-18-16,-2-1-15 0,-3 4-13 16,-4-1-112-16,-8 0-121 0,-9 4-281 15</inkml:trace>
  <inkml:trace contextRef="#ctx0" brushRef="#br0">2734 9674 247 0,'-2'0'66'0,"2"0"1"0,0 0-29 0,0 0-6 16,0 0-8-16,0 0-4 0,0 0-2 16,3 0 1-16,-3-6 2 0,6 2-1 15,-1 1-1-15,-3-3-2 0,-2 2-2 16,5-5 0-16,-5 4-1 0,5-2-1 15,-5 2 0-15,0-2 0 0,0 0 1 16,-5 3 0-16,5-1-1 0,-5-2-1 16,5 4 0-16,-3-2 0 0,-2 1-1 15,5 4-1-15,-2-3-1 0,2 3 0 0,-5-6-1 16,5 6 0-16,0 0-1 0,-2 0-1 16,2 0 0-16,0-3 0 0,0 3-1 15,0 0 0-15,0 0-1 0,0 0 1 16,0 0-1-16,0 0-1 0,0-3 0 15,0 3 0-15,0 0-1 0,0-6 1 16,0 6-1-16,0 0 1 0,0-2 0 0,0 2 1 16,0 0 0-16,0 0 0 0,0 0-1 15,0 0 1-15,0 0 0 0,0-3-1 16,0 3 0-16,0 0 0 0,0 0-1 16,0 0 0-16,0 0-1 0,0 0 0 15,0 0 0-15,0 0 0 0,3 0-1 16,-3-6 1-16,0 6 0 0,0-3 0 0,0-2 1 15,0 5-1-15,0-5 1 0,-3 5-1 16,3-3 1-16,-5 3 0 0,5 0-1 16,-5-6 1-16,5 6 0 0,0 0-1 15,0 6 1-15,0-6-1 0,0 5 1 16,0 4-1-16,-2 2 1 0,2 0-1 16,0 1 1-16,-5 7 0 0,5-2-1 0,-2 3 0 15,2-3-1-15,0 2 1 0,-5 1-1 16,5-3 0-16,0 0 0 0,0-2 0 15,5-2 1-15,-3 1-1 0,3-4 0 16,1-1 1-16,-4-1-1 0,4-2 0 16,-6 1 0-16,6-3 0 0,-6 2 1 15,2-2-1-15,-2-4 0 0,0 7 0 16,0-7 1-16,0 0-1 0,0 0 1 16,0 4 0-16,0-4 0 0,0 0-1 15,0 0 1-15,0 0 0 0,0 0-1 0,0 0 0 16,0 0 0-16,0 0-1 15,-2 0 1-15,2-5-1 0,0-1 0 0,0-6 0 16,0 2 1-16,0-5 0 0,6-6-1 16,-6-1 1-16,6-1-1 0,-6-2 0 15,4 0 0-15,-4-1 0 0,0 5 0 16,0 2 0-16,0 2 0 0,0 2 1 0,0 2 0 16,0 3 0-16,-2 6 0 0,2-3 0 15,-7 5 0-15,7 2 0 0,-6-3-1 16,4 3 1-16,2 0-1 0,-6 3 0 15,6-3 0-15,-6 7 0 0,0 1 0 16,4 1 1-16,2 4 0 0,-6 5 0 16,6 1 0-16,-6 1 1 0,6 8-1 15,0-4 0-15,-5 0 0 0,5 0 0 0,0-2 0 16,0 0 0-16,0 0 0 16,0-5 0-16,5 3 0 0,0-6 0 0,-5 4 0 15,4-5 0-15,-4-3 0 0,5 0 1 16,-5-4-1-16,6 1 0 0,-6-3 0 15,6 2-1-15,-3-6 0 0,2 0 0 16,2 0-1-16,4-6 1 0,-3-5 1 16,4-2-1-16,1-5 1 0,-3-2 1 15,7-2-1-15,-3-1 0 0,1-1 0 16,1-5 0-16,0 5-1 0,-2 1 1 0,4 0-1 16,-5 0 0-16,2-1-1 0,-2 5 0 15,-1 4 0-15,1-1-1 0,-6 1 0 16,0 3 1-16,-1 4 0 0,1 2 1 15,-7 0 1-15,5 6 0 0,-5-4 0 16,0 4-1-16,0 0 1 0,-5 8 0 16,1-5-1-16,0 7 1 0,-3-1 0 15,-3 3 0-15,2 2 0 0,-6 2 1 0,3 3 0 16,-2-3 0-16,0 3 0 0,0 2 0 16,2-2 1-16,0-2-1 0,-3-1 1 15,2 1-1-15,1-5 0 0,1 0 0 16,2-2-1-16,-1-2 1 0,1-4-3 15,6 1-4-15,-4-1-8 0,2-4-10 16,4 0-7-16,-2 0-105 0,2-4-104 16,0-2-254-16</inkml:trace>
</inkml:ink>
</file>

<file path=ppt/ink/ink3.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12:30.638"/>
    </inkml:context>
    <inkml:brush xml:id="br0">
      <inkml:brushProperty name="width" value="0.05292" units="cm"/>
      <inkml:brushProperty name="height" value="0.05292" units="cm"/>
      <inkml:brushProperty name="color" value="#002060"/>
    </inkml:brush>
  </inkml:definitions>
  <inkml:trace contextRef="#ctx0" brushRef="#br0">1341 6088 332 0,'0'-2'86'0,"-4"-4"3"0,4 2-52 0,0-1-2 0,0 0-6 0,0 2-3 0,0-3-4 0,4 1-3 0,-4-3 0 0,5 2-1 0,0-3-1 0,0 0-1 0,-5-1-2 16,4-3-1-16,0 2-3 0,-4-1-1 15,6 0-1-15,-6-1-2 0,0-2 0 16,-6 2 0-16,0-1 0 0,-2 2 0 16,-1 1 0-16,-8 2 1 0,1 4 1 15,-4 5 0-15,-4 0-1 0,-1 5 1 0,2 6-2 16,-3 6-1-16,2 4 0 15,3 4-3-15,0-1 0 0,4 5-1 16,4 0-1-16,4-2 0 0,3-2 0 0,6-5 0 16,4-1-2-16,6-3 1 0,3-8-1 15,5-4 0-15,4-4 0 0,5-3 1 16,4-6 0-16,-3-4 0 0,2-3 1 16,-2-4 0-16,-1 1 0 0,-7 2 1 15,-5 2-1-15,-4 0 2 0,-4 6 1 16,-7 4 1-16,0 5 1 0,-6 7 0 0,-1 2 2 15,0 7 0-15,-5 1-2 0,1 3-1 16,1 2-1-16,2 1 0 0,2 0-2 16,6-2 0-16,0-7-1 0,14 1-1 15,-1-7 1-15,7-3-1 0,4-5 0 16,7-12 0-16,6-2-1 0,4-3 0 16,3-6 0-16,3-3 0 0,0 2 1 0,-3 1-1 15,-7-3 1-15,-1 4 1 0,-10 2 0 16,-4 2 0-16,-7 2 1 0,-7 4 2 15,-3 5 1-15,-5-1 1 0,-2 5 1 16,-4 3 0-16,-3 5 1 0,0 2-1 16,0 2-1-16,-4 4-2 0,-2 1 0 15,2 7-1-15,-4 1-1 0,3 3 0 16,-4 1-1-16,5 2 0 0,-1-2 0 16,2 1 1-16,3-4-2 0,2-3 1 0,1-4-2 15,6-4-2-15,0-3 0 0,0-9-2 16,7-5-1-16,6-4 0 0,1-5-2 15,6-4 0-15,0-5 0 0,7-2 1 16,3-2 1-16,-2-1 1 0,4 1 1 16,-4 3 1-16,-1 1 3 0,0 5 1 15,-2 4 1-15,-7 5-1 0,-2 5 2 0,-4 4 0 16,-4 6 1-16,-3 3 2 0,-5 2 1 16,-6 4 0-16,-1 3 0 0,-5 3 0 15,-1-1-1-15,2-1-1 0,1 0-1 16,0-1-1-16,6-2-2 0,4-6 1 15,8 1-1-15,6-9 0 0,8-2 1 16,6-5-1-16,2-3 0 0,6-1 1 16,5-4 0-16,3-7-1 0,4 0 0 15,-6-3 1-15,3 1-1 0,-6-4 0 16,-4 3 1-16,-3 1 0 0,-7 6 1 0,-9 0 3 16,-4 5 2-16,-5 6 2 0,-7 5 1 15,0 7 0-15,-6 4 0 0,-2 3-1 16,-4 3-2-16,3 4-4 0,-3 1 0 15,-1 1-2-15,6-2 0 0,0 0-1 16,2-4 1-16,3-2-1 0,2 0 0 16,0-6 0-16,0-2 0 0,3-2 0 0,6-2 0 15,-5-3 0-15,6-7 0 0,-1 2 0 16,3-6 1-16,2-2-1 0,-2-3 1 16,1 2-1-16,1-1 1 0,-1 3-1 15,-1 1 1-15,-4 0-1 0,-2 4 1 16,0 1 0-16,-4 2 0 0,-2 4 0 15,0-4 0-15,0 4 1 0,0 0-1 16,0 4 0-16,-7 2 1 0,1 2-1 16,-1 1 0-16,-6 3 0 0,4 3-1 15,-3-2 1-15,-1 2-1 0,1-1 1 0,4-2-1 16,-3 1 0-16,3-5 0 0,2 4 1 16,0-2-1-16,-1 1 1 0,4-2 0 15,-2 1 0-15,-1 0 0 0,4-4 0 16,-3 0 0-16,-1-2 1 0,6-4-1 15,-3 4 1-15,-2-4-1 0,5 0 1 0,-4 0-1 16,4 0 0-16,0 0-1 0,0-7 0 16,0 2 0-16,10-4 0 0,-3-5-1 15,1 1 1-15,5-3 0 0,5-3-1 16,-2 1 1-16,7-2 0 0,-1 6 1 16,5-2-2-16,-1 5 1 0,-1 4 0 15,2-2 0-15,-4 3 0 0,1 6 0 16,-5-4 0-16,-4 8 1 0,-3-4-1 15,0 6 1-15,-9 4 1 0,2-1 0 16,-5 4 0-16,0-1 0 0,0-1-1 0,0 1 1 16,0 1-1-16,0-4-1 0,7-2 0 15,1 0 1-15,6-7-1 0,4 0 0 16,6-4 0-16,4-4 0 0,1-4 0 16,8-5 0-16,-3-2 0 0,5-2-1 15,-3-2 1-15,1 1 0 0,-5 2 0 16,-4 4 0-16,-7 5 0 0,-4 1 0 0,-7 7 3 15,-5-5 1-15,-5 12 1 0,-5-4 0 16,-3 5 1-16,-1 0 0 0,-8 3 0 16,3 3-3-16,-1 6-1 0,2-4-1 15,1 3 0-15,0-1-2 0,10-1 1 16,2 0-1-16,10-7 0 0,3-1 0 16,7-6-1-16,4 0 0 0,4-6 1 15,4 0-1-15,2-7 0 0,0 3 0 0,-2-6 0 16,-1 1 1-16,-6 1 1 0,-4 3 0 15,-6 1 1-15,-4 2 3 16,-9 3 1-16,-2 5 2 0,-6 0 1 0,-1 0 0 16,-7 5 0-16,1 5 0 0,-1 4-4 15,2 2-1-15,4-1-1 0,1 4-2 16,7-4 0-16,8 2-1 0,4-3-2 16,8-3 0-16,5-4-2 0,10-7-1 0,4 0 0 15,7-11 1-15,7-2-1 0,1-2 1 16,5-3 2-16,0-4 0 0,-6 2 2 15,-2-2 0-15,-8 0 1 0,-7-1-1 16,-7 2 2-16,-14 5 4 0,-7 1 2 16,-8 5 2-16,-4 4 1 0,-9 6 0 15,-12 7 1-15,-2 2-1 0,-5 6-4 16,-1-1-1-16,-1 7-3 0,2-3-2 16,5 1-4-16,7 3-5 0,10-5-6 0,6-2-6 15,6-1-5-15,9-5-3 0,7-2-1 16,8-7 1-16,4 0 3 0,4-4 5 15,4-7 5-15,-1-1 6 0,-1-5 3 16,-3-1 3-16,-4 2 5 0,-6 2 8 16,-6 1 12-16,-6 5 5 0,-11 3 4 15,0 5 2-15,-7 5 1 0,-6 3-3 16,-4 2-5-16,0 5-12 0,-2 2-5 0,4-2-5 16,4 1-2-16,0 0-2 0,11-2-1 15,0-1-2-15,9-5-2 0,2-3-2 16,7-5-2-16,4-4 0 0,8-5-1 15,3-6 1-15,3-1 1 0,1-3 3 16,2-8 1-16,-1-3 1 0,0-4 2 16,-5-1 0-16,-2-5 1 0,-2-1 0 15,-6-2 0-15,-3 5 2 0,-8 3 4 16,-4 6 3-16,-8 8 1 0,-5 7 1 0,-7 8 0 16,-5 8-1-16,-6 11-1 0,-1 5-3 15,-5 10-3-15,0 6-2 0,2 8 0 16,1 3 1-16,10 4-1 0,2-1 0 15,7-2 0-15,7-1-1 0,4-4 0 16,9-8-1-16,5-4-4 0,7-5-6 16,5-9-7-16,8-7-10 0,3-8-10 15,-1-2-11-15,3-9-110 0,2 1-114 0,-4-2-269 16</inkml:trace>
  <inkml:trace contextRef="#ctx0" brushRef="#br0" timeOffset="1439.241">4977 5826 497 0,'0'-8'112'0,"6"-2"2"0,-4 1-87 15,3-2-5-15,1 0-2 0,1 0 0 0,-5 1-1 16,-2 1-1-16,5 0 2 0,-5 0 1 15,0 1 1-15,-6-1-1 0,-1 4-1 16,-1 5-2-16,-4 0-3 0,-2 3-3 16,-4 8-2-16,-1 7-2 0,-4 7-3 15,2 3-1-15,-2 5-1 0,2 1-1 16,3 3-1-16,4-1 0 0,6-2-2 16,8-4 0-16,10-4-1 0,7-4 0 0,4-3-1 15,11-11-1-15,5-3 0 0,6-5 0 16,6-6 1-16,1-5 0 15,6-1 1-15,1-6 1 0,-1-1 0 0,-6-2 1 16,-4 0 1-16,-8-2-1 0,-5-1 2 16,-11 2 3-16,-7 3 3 0,-6-1 5 15,-9 7 3-15,-13 1 1 0,0 2 2 16,-11 10 0-16,-1 0-2 0,-5 4-4 16,-3 5-4-16,1 6-3 0,3 4-2 0,1 4-2 15,7-1-1-15,6 1-2 0,8-1-1 16,7 0-2-16,5-6-1 0,10-2 0 15,4-5-2-15,8-3 1 0,5-6 0 16,2-6 1-16,6-3 2 0,-1-3 0 16,0-6 1-16,-5 1 1 0,-4 0 0 15,-7 5 1-15,-8 1 1 0,-3 2 2 16,-12 7 0-16,0 2 0 0,-14 8 1 0,1 2-1 16,-5 5 1-16,3-2-3 0,0 4 0 15,4-1-2-15,5-1-3 0,6-3-4 16,6-3-6-16,7-2-3 0,7-7-4 15,8 0-1-15,4 0-1 0,7-9 3 16,7 0 2-16,0-4 5 0,1-1 4 16,-1-6 2-16,-5 3 2 0,-7-3 1 15,-4 0 1-15,-11 3 1 0,-10 3 4 16,-4 8 3-16,-10 6 4 0,-9 3 5 0,-5 12 2 16,-8 8 3-16,-6 7 1 0,-2 14-1 15,-4 4-3-15,-6 8-3 0,3 7-3 16,1 8-4-16,3 3-3 0,-1 3-4 15,1-3-2-15,6 3-1 0,7-5-2 16,4-7 0-16,4-7-1 0,5-12-1 16,6-8 2-16,0-10 0 0,6-10-1 15,0-7 0-15,6-11 1 0,2-4 1 0,2-11 0 16,2-11 1-16,3-11 2 0,6-8-1 16,3-13 0-16,0-10-1 0,7-9 0 15,4-2 0-15,8-6 0 0,-1 3 0 16,5 1 2-16,1 4 0 0,0 11 2 15,-7 7 0-15,-3 10 0 0,-10 12 1 16,-6 8 1-16,-9 8 2 0,-2 11 0 16,-9 3 0-16,-2 7 0 0,0 0 0 15,-6 7-1-15,4 0-1 0,-5 5-1 16,2 0-2-16,5 3 1 0,0 1 0 0,0 2-2 16,0-2 1-16,7 0-1 0,5-2 0 15,1 0 0-15,6-6 0 0,2-1 0 16,5-7 0-16,2 0 1 0,9 0 1 15,-1-6 0-15,4-3 1 0,4-7 0 16,-2 0 1-16,-3 4-1 0,-2-5 0 16,-9 3 1-16,-7 8-1 0,-7 6 1 0,-7 4-1 15,-7 7 1-15,-7 5 0 0,-1 6 0 16,-3 4 0-16,-4 0-1 0,1 0 0 16,1-1 0-16,5-2-1 0,1-4-4 15,7-5-7-15,0-5-6 0,8-5-12 16,6-8-12-16,3-5-103 0,1-5-108 15,5-3-258-15</inkml:trace>
  <inkml:trace contextRef="#ctx0" brushRef="#br0" timeOffset="1648.774">6480 5715 556 0,'-4'-8'136'0,"0"0"7"0,4 2-84 16,-5 2-6-16,5 4-3 0,0-3-7 15,-2 3-4-15,2 0-4 0,0 3-6 16,0-3-6-16,-6 6-5 0,6-3-4 0,0-1-5 16,0 5-3-16,0-7-7 0,0 4-8 15,0-4-12-15,0 0-14 0,7 0-10 16,-1 0-13-16,2 4-11 0,-2-4-101 16,5 6-108-16,-3 0-249 0</inkml:trace>
  <inkml:trace contextRef="#ctx0" brushRef="#br0" timeOffset="2481.178">6504 5993 511 0,'2'6'116'0,"4"-6"2"0,6-4-88 15,2-5-6-15,6-5-2 0,6-8-4 16,-4-4-3-16,-10-7 2 16,0-1 2-16,37-5 0 0,9-6-1 0,1-2-1 15,-1-4-2-15,-3 3-4 0,0-6-3 16,-24 5-3-16,-5 4 2 0,-8 11 7 0,-7 11 4 15,-7 5 1-15,-4 18 0 0,-6 8 0 16,-2 12 1-16,-8 7-5 0,-2 9-8 16,-7 12-5-16,-3 4-4 15,-3 7-6-15,-2 8-9 0,-2 1-4 0,-2 1 0 16,9 0-1-16,-4-7 1 0,4-1 3 0,3-12 6 16,5-6 10-16,7-11 7 0,0-9 3 15,6-7 5-15,2-6 2 0,3-10 0 16,2-7 1-16,0-5-1 0,0-2-2 15,0-8-3-15,5 0-5 0,2-4-2 16,6-2-1-16,0 3-2 0,7-1-3 16,1-1-4-16,5 2-3 0,2 3-1 15,4 5-1-15,2-3 0 0,5 6 1 16,1 0 2-16,4 0 3 0,1 5 4 16,1-2 1-16,-1 0 1 0,-1 0 2 0,-8 0 2 15,-5-1 5-15,-8 2 6 0,-8-1 5 16,-10 2 6-16,-5 1 2 0,-8 1 3 15,-5 5-2-15,-9 2-3 0,1 0-6 16,-8 5-4-16,-2 3-6 0,-2 3-3 16,2 5-2-16,3 3-3 0,3 4-2 15,7 0-5-15,8-1-5 0,4 2-7 0,6-2-5 16,7-4-5-16,4 0-3 0,7-4-2 16,6-6 2-16,4-1 5 0,7-7 6 15,2 0 6-15,6-7 5 0,-1-4 3 16,-4 3 5-16,-4-2 4 0,-6-2 5 15,-3 1 7-15,-9 5 7 0,-6-2 3 16,-10 8 0-16,0 0 0 0,-6 4-3 16,-2 3-5-16,-3 3-7 0,-2 1-6 15,5 1-4-15,1 0-1 0,7-2-3 0,0 1-1 16,7-6-1-16,7 1-1 16,5-6-1-16,5-9 0 0,9-2 1 0,3-5 1 15,5-9 2-15,5-2 0 0,7-9 2 16,0 1 0-16,5-10 1 0,-2-3-1 15,-2-7 0-15,-2-2 0 0,-8-8 1 16,-5 4-1-16,-9 3 0 0,-7 5 2 16,-9 9 2-16,-5 9 3 0,-9 10 0 15,-7 16 0-15,-6 9 1 0,-3 10 0 0,-8 12-2 16,-5 11-1-16,-8 10-3 0,1 10 0 16,-7 9 0-16,1 5 0 0,1 5 0 15,4 0 0-15,8-1 1 0,10-7 1 16,6-3-1-16,13-10-1 0,5-9 1 15,12-10 0-15,7-11-3 0,9-9-6 16,7-6-12-16,5-16-21 0,2-4-19 16,2-12-115-16,1-7-131 0,-3-4-307 15</inkml:trace>
  <inkml:trace contextRef="#ctx0" brushRef="#br0" timeOffset="3237.721">7254 5849 360 0,'5'-11'93'0,"-2"-2"6"16,1 3-48-16,2 0-5 0,0 4-5 16,1 2-3-16,-5 4-3 0,3 0-2 0,2 9-3 15,-4 1-4-15,6 5-4 0,-3 3-5 16,2 0-5-16,-1-1-2 0,5 3-4 15,-4-4-2-15,1 0-2 0,0 0-6 16,0-5-11-16,0 0 106 0,-1-5-223 16,1-6-125-16,2 0-351 0</inkml:trace>
  <inkml:trace contextRef="#ctx0" brushRef="#br0" timeOffset="6029.702">8643 5826 417 0,'0'-3'100'0,"0"0"4"16,-5 3-62-16,5 0-9 16,-2-5-6-16,2 5-3 0,0 0-4 15,0 0-2-15,-6 0-2 0,6 0-3 0,0 0-3 16,0 0-2-16,0 0-2 0,0 0-1 16,0 5-2-16,0-5 0 0,0 0-2 15,0 0 1-15,0 3-1 0,0-3 0 16,0 0 0-16,0 0 1 0,0 0-1 15,0 0 1-15,0 0-1 0,0 0 1 16,0 0-1-16,0-3 1 0,0 3-1 0,6-7 0 16,-6 1 1-16,0-1-1 0,0-1 0 15,0 0 1-15,0 0 1 0,0-2 2 16,-6 5 1-16,1-1 1 0,0 1 1 16,-5 5 0-16,-3 0 0 0,-3 7-2 15,-4 4 1-15,-2 3-1 0,1 6 0 16,-2 4 1-16,0 2-1 0,3 3 0 15,3 3 0-15,4-4-1 0,2 3-2 16,6-6-2-16,5 1-1 0,6-5-1 16,7-2 0-16,2-7 0 0,10-7 1 0,5-5-1 15,5-5 0-15,2-3 1 0,2 0 0 16,0-1 0-16,-1 1 0 0,-8-1 0 16,-5 5 1-16,-6 4-1 0,-5 0 2 15,-4 0 1-15,-8 0 0 0,-2 6 2 0,0-2-1 16,0 0 0-16,0 0 0 0,0 1-1 15,7-5-2-15,4 2 0 0,2-2-1 16,7 0 0-16,3-7-1 0,3-1 1 16,2-3 0-16,1-6-1 0,-1 1 0 15,-1-2 0-15,-3-3 0 0,-9 1 1 16,1 0-1-16,-8 0 1 0,-8 4 0 0,-5 1 0 16,-4 2 1-16,-8 6-1 0,-3 2 0 15,-6 5 1-15,-1 8 2 0,-6 4 0 16,-1 3 1-16,1 5 1 0,1 2 0 15,3 1 0-15,5 0-1 0,4 0-1 16,13 0-2-16,7-3-3 0,0-5 0 16,13-1-2-16,7-7 0 0,7-7-3 15,6 0-1-15,1-6 0 0,8-9 2 16,2-3-1-16,2-3 2 0,0 0 1 16,-1-1 1-16,-2 3 3 0,-4 3 0 0,-3 2 0 15,-7 4 2-15,-4 7 0 0,-7 3 1 16,-7 0 2-16,-5 4 1 0,-6 8 0 15,0-1 0-15,-6 3 0 0,-2 4-1 16,-5-3-1-16,0 5-2 0,-1-4-1 16,1 3 0-16,-1-4-1 0,1 0 1 15,1-4-1-15,1-4 1 0,2 1-1 16,3-5 1-16,0-3-1 0,4 0 1 0,2 5 0 16,-6-5-1-16,6-5 0 0,7 3 0 15,1-8-1-15,6-1-2 0,4-2-3 16,9-11-3-16,5-1-3 0,6-5 0 15,2-5 0-15,7-7-1 0,6-7 3 16,1-3 3-16,6 0 3 0,4-5 2 16,-3 0 2-16,2-1 0 0,-8 3 1 15,-7 7-1-15,-9 9 1 0,-8 5 3 16,-10 7 6-16,-8 12 4 0,-7 7 2 0,-6 8 2 16,0 8 0-16,-12 6 0 0,-3 8-2 15,-3 6-7-15,-7 7-4 0,-2 5-2 16,-2 6-1-16,-3 1-1 0,-1 0-1 15,2 3-1-15,2-1-1 0,3-3-1 16,1-2-1-16,5-4 0 0,4-1-1 0,-1-3 1 16,2-5-1-16,1-3 2 0,-3-3 0 15,4-4 1-15,-1-8 0 0,1-1 0 16,4-3 1-16,-3-7-1 0,5-2 0 16,0-6 1-16,1-1-1 0,-1-4 1 15,1-3 1-15,1-3 2 0,2-2 4 16,3 0 3-16,-5 1 5 0,5 1 4 15,-5-2 3-15,5 6 1 0,5 0-1 16,0 5-4-16,2 2-2 0,2-2-5 16,9 5-3-16,4-5-3 0,5 3-3 15,5-3 0-15,6 5 0 0,-13-5-1 16,-15 2-5-16,1 1-12 0,37 0-19 0,-3 1-19 16,-6 4-115-16,-10-6-131 0,-5 6-307 15</inkml:trace>
  <inkml:trace contextRef="#ctx0" brushRef="#br0" timeOffset="7135.07">9954 5840 408 0,'-2'0'99'16,"-3"0"4"-16,-1 0-61 0,3-4-9 15,-2 4-3-15,-2 0-3 0,1 0-2 16,0 0-2-16,1 0-1 0,2 0-1 16,3 0-4-16,-6 5-2 0,6 0-1 15,0-2-2-15,0 6-2 0,0 3 0 0,6 0-1 16,-6 5 0-16,6 2 0 0,-4 2-1 16,3 1-1-16,-3 1 1 0,-2 0-1 15,5-1 0-15,-5 2 2 0,0-2 1 16,-5 0 0-16,-1-3 1 0,-1-1 1 15,-1-2 1-15,-5 0-2 0,0-3-2 16,-6-4-1-16,-1-5-2 0,1-4-2 16,-2 4-3-16,1-4-9 0,-2-6-8 15,-1 0-11-15,3 1-9 0,5-4-12 16,1 5-107-16,2-1-110 0,6 5-259 0</inkml:trace>
  <inkml:trace contextRef="#ctx0" brushRef="#br0" timeOffset="10311.731">11613 5456 388 0,'-3'-9'93'0,"-4"3"3"0,1 0-61 16,-3 6-7-16,0 0-2 0,-3 9-1 16,0 2-1-16,-3 5-1 0,-2 10 1 15,-2 9-1-15,-1 7-2 0,-3 13-2 16,0 5-4-16,-3 10-3 0,2 6-3 16,-2-1-4-16,1-1-2 0,0 2 0 15,7-7-2-15,-1-7 1 0,7-6-2 16,6-5 0-16,6-10-1 0,4-5-2 0,6-8-1 15,8-8-5-15,2-8-5 0,6-6-6 16,0-11-6-16,0-1-5 0,-1-7-6 16,1-6-3-16,-4 0 1 0,-1-4 4 15,-5-2 4-15,1 4 7 0,-4-1 7 16,-4 5 9-16,-2-2 12 0,-7 1 9 16,0 2 8-16,0 1 6 0,-6 2 4 15,-2 1 2-15,2-4 1 0,0 1-5 16,6 2-4-16,0-3-6 0,0-4-3 0,10-2-4 15,5-7-4-15,4-4-2 0,5-3-1 16,4-4-2-16,10-5 1 0,5 0 0 16,0-3 1-16,5-2 0 0,0 3 1 15,-4 3 0-15,-5 2 1 0,-9 6 0 16,-6 4 2-16,-9 10 1 0,-12 8 2 16,-3 5-1-16,-16 9 1 0,-4 14 0 0,-10 10 1 15,-6 12-1-15,-9 9-1 0,-2 9 0 16,0 12-1-16,-2 4 0 0,-1 7-2 15,5 0-2-15,6 0-2 0,2-3-2 16,6-2 0-16,6-6-1 0,2-7 0 16,9-8 0-16,6-10-1 0,2-6 0 15,6-7 0-15,0-7-1 0,0-6 0 16,6-5 1-16,-2-5 0 0,0-10 0 16,3-2 0-16,-3-9 1 0,-1-6 0 0,-3-4 1 15,5-7-1-15,-5-1 0 0,0-3 0 16,4-1-1-16,0 0 1 0,1 4 0 15,2 0-1-15,0 7 1 0,2 2 0 16,3 1-1-16,1 11 1 0,0 2-1 16,6 2 0-16,-2 4 0 0,0 5-1 15,6 0 1-15,0 0 0 0,-3 6 0 16,3 3 1-16,0-2-1 0,-3 4 1 0,2-2-1 16,-7 2-1-16,-3-1-7 0,-3-1-7 15,-5-1-9-15,-4-3-13 0,0 0 6 16,0-5-117-16,-4 0-109 0,4 0-257 15</inkml:trace>
  <inkml:trace contextRef="#ctx0" brushRef="#br0" timeOffset="10484.985">11801 5847 541 0,'0'-7'134'16,"-6"1"6"-16,6-1-84 0,-4 7-10 15,4 0-6-15,-6 0-5 0,6 8-9 16,-7-5-8-16,2 5-5 0,2-4-5 15,3 4-2-15,-6 2-3 0,6-4-3 16,0 1-6-16,0-4-11 0,4 1-11 0,1-4-16 16,2 0-109-16,0-6-117 15,-1 1-278-15</inkml:trace>
  <inkml:trace contextRef="#ctx0" brushRef="#br0" timeOffset="11482.475">11940 6013 504 0,'5'-6'106'0,"0"1"0"0,4-3-94 15,8-2-3-15,3-2 4 0,3 1 2 16,4 0 2-16,4 6 1 0,-4 1 0 16,0 10 2-16,-3 1-2 0,-7 7-4 15,-5 2-3-15,-6 5-3 0,-6 2-2 16,-12 3 0-16,-2-2 1 0,-7 3 0 15,-2 2 3-15,-2-2 3 0,-2-7 1 16,1 3 2-16,2-6 1 0,4-2-2 16,0-5-1-16,8-4-4 0,1-2-4 0,6-4-3 15,5 0-2-15,8-10-5 0,4-4-4 16,7-2-3-16,4-3-3 0,7 0-2 16,5-6 0-16,-1 5 0 0,6-3 3 15,1 5 3-15,-2 1 4 0,0-4 3 16,-5 5 2-16,-2-1 2 0,-5-1 0 15,-8 1 3-15,-4 4 2 0,-4-1 5 0,-5 4 2 16,-6 0 2-16,0 3 2 0,-8 0 1 16,-1 3-2-16,-1 4-1 0,-6 0-4 15,0 0-2-15,-6 11-1 0,-4 4-1 16,-1-1-1-16,-3 7-1 0,-3 3 1 16,1 2-1-16,4 5 0 0,3-5 0 15,5 2-1-15,6 1-2 0,7-3 0 0,7-3-2 16,11-5 0-16,6-7 0 0,7 0 0 15,7-7 0-15,7-4-1 0,6-3 0 16,4-6 0-16,2-3 0 0,0-3 0 16,2-7 0-16,-5-2 0 0,0-3 1 15,-6-2 0-15,-5 4 0 0,-5 4 1 16,-9 0 0-16,-9 1 1 0,-5 4 3 16,-8 7 1-16,-13 7 3 0,-2 2 1 15,-6 0 1-15,-7 10 1 0,-2 5 0 0,2 5-2 16,-2 1-3-16,7 2-1 0,2 2-2 15,5-2-2-15,9 2-2 0,7-3-1 16,6-2 0-16,11-5-2 0,5-1-1 16,12-7-2-16,6-7 0 0,12 0-1 15,7-6 0-15,2-1 1 0,5-8 0 16,0-1 3-16,0 3 0 0,-5-5 2 0,-3 3 1 16,-12-1 0-16,-5 0 1 0,-9 3-1 15,-7 4 3-15,-11-1 2 0,-9 4 3 16,-5-5 1-16,-13 5 0 0,-5 1 2 15,-4 5-1-15,-5 0-2 0,-4 0-2 16,0 11-3-16,1 0 0 0,-1 1-2 16,6 3 0-16,3-2-1 0,3 1 0 15,7-1 0-15,4-2-1 0,8 1-1 16,0-4 0-16,2 2-1 0,8-3-1 16,-1-5 0-16,8-2-2 0,-1-2 0 15,8-9-1-15,-1-2-1 0,8-7-1 0,-2-4-1 16,3 1 0-16,1-7-1 0,-1-5 1 15,0-4 0-15,-4 2 2 0,-2-1 2 16,-7-1 1-16,-3 4 2 0,-5 4 2 16,-4 11 2-16,-7 3 1 0,-7 9 0 15,-4 8 1-15,-4 9 0 0,0 7 0 0,-5 5 0 16,2 3 0-16,-2 6 0 0,0 6 0 16,7 1 0-16,1 3 0 0,3-2-1 15,2 2 0-15,2-2-1 0,5-6-1 16,5-3-2-16,2-1-1 0,8-8-2 15,4-4-3-15,7-5-7 0,1-3-8 16,5-4-8-16,1-4-12 0,1-12 57 16,-1 1-171-16,1-2-119 0,-1-2-309 15</inkml:trace>
  <inkml:trace contextRef="#ctx0" brushRef="#br0" timeOffset="11872.599">13348 6517 621 0,'-5'9'146'0,"5"-3"4"15,6-6-99-15,2 0-9 0,8-11-5 0,5-6-9 16,4-8-3-16,3-5-2 0,6-10-2 16,5-9-5-16,7-11-4 0,-1-2-2 15,4-8-2-15,1-6-3 0,-2-7-1 16,-10-5-2-16,-9 3 0 0,-10 3 0 15,-12-2 0-15,-14 2 0 0,-13 10 0 0,-6 9-2 16,-6 10-4-16,-2 7-5 0,1 12-9 16,1 10-15-16,4 13-14 0,8 2-16 15,5 9-109-15,10 10-121 0,5-4-279 16</inkml:trace>
  <inkml:trace contextRef="#ctx0" brushRef="#br0" timeOffset="13278.78">14115 5729 362 0,'0'3'99'0,"-2"4"6"16,-4 7-35-16,-1 1-19 0,-4 8-7 15,-1 4-4-15,-2 5-3 0,0 8-3 16,-1-1-4-16,0 3-2 0,4-4-4 15,0 0-2-15,4-2-2 0,7-8-3 16,6 0-2-16,4-6-1 0,6-6-3 16,9-9 0-16,4-7-2 0,4 0-1 0,7-6-2 15,2-6-1-15,2-8-1 0,5 1-1 16,-2-5-2-16,-4-3 1 0,-4-6-1 16,-6-3 0-16,-8-5 0 0,-9-3 0 15,-8 1 0-15,-8-2-1 0,-16-1-1 16,-3 2 1-16,-10 7-1 0,-10 7 0 0,-6 10 1 15,-4 5 2-15,-3 15 0 0,0 17 1 16,0 5 0-16,6 9 0 16,2 7 0-16,6 7-2 0,7 6-4 0,7-5-7 15,9 1-7-15,8-1-8 0,7-2-5 16,11-8-7-16,6-4-9 0,10-11-9 16,7-5-90-16,7-8-97 0,3-4-239 15</inkml:trace>
  <inkml:trace contextRef="#ctx0" brushRef="#br0" timeOffset="13732.129">14849 6035 444 0,'0'9'100'16,"-6"2"0"-16,0-1-74 0,1 2-7 16,-1-1 3-16,-2-1 3 0,2 1 1 15,2-4 2-15,-2-2 2 0,1-3 1 0,-2-2-3 16,0 0-4-16,0-3-4 0,0-6-6 15,-5-3-4-15,4-2-4 0,-3-6-2 16,0-4-2-16,0-8-1 0,-1-4-1 16,-1-9 2-16,5-2-1 0,2-8 1 15,6-4-1-15,0 2 1 0,8 0 0 16,4 9 0-16,8 4-1 0,1 8 0 16,1 8 0-16,1 9 0 0,4 7-1 15,0 2 1-15,-1 6-1 0,-4 4 1 0,-3 4 1 16,-5 6 2-16,-9 3 1 0,-5 5 2 15,-11 3 1-15,-5 8 1 0,-11-1 0 16,-6 5 1-16,-7 2-1 0,-6 6 0 16,1-1 2-16,-3 6 1 0,2 0 1 15,0 1 1-15,7-1 0 0,6-3-1 16,5-2-2-16,7-6-3 0,9-4-2 16,7-2-2-16,9-7-2 0,5-4-1 0,9-3 0 15,3-8-1-15,6-3 1 0,4-4 0 16,4-9 0-16,-2-2 0 0,3-2 0 15,-3 0-2-15,-2-3-7 0,-6 1-11 16,0 3-14-16,-7 1-12 0,-2 0-13 16,-3-1-108-16,-5 2-118 0,-2-1-267 15</inkml:trace>
  <inkml:trace contextRef="#ctx0" brushRef="#br0" timeOffset="14272.854">14998 6043 634 0,'-3'5'156'0,"-3"0"2"0,1-3-87 16,-2 3-33-16,3 1-6 0,1 1-7 15,3-3-10-15,-5 4-5 0,5-5-2 0,0 2 0 16,8-5-2-16,0 0-2 0,2 0-1 16,3-5-1-16,7-7-1 0,6-1 0 15,-1-8 0-15,6-3-1 16,3-3 0-16,2-4 0 0,6-7-1 0,0-3 0 15,-1 1 0-15,-2-1 0 0,2 2 0 16,-8 1 0-16,-5 8 1 0,-9 7 1 16,-6 5 0-16,-4 6 2 0,-9 3 1 15,0 9 1-15,-10 0 1 0,-4 9 0 0,-3 6 0 16,-3 4-1-16,-2 5 0 0,-5 4-1 16,2 6-2-16,4 5 0 0,1-2 0 15,2-1-2-15,8 3 1 0,5-3-1 16,9-9-1-16,6-4 0 0,3-4 0 15,8-9 1-15,5-7-1 0,7-3 1 16,3-9 0-16,2-6 0 0,6-7 0 0,4-5-1 16,3-5 0-16,-1-2 0 0,0-4-2 15,-3-4 1-15,0 2 0 0,-8 2 0 16,-6 6 0-16,-7 6 1 0,-7 5 3 16,-11 7 1-16,-8 6 0 0,-2 8 1 15,-11 9 0-15,-5 4 0 0,-4 8 1 16,-4 8-2-16,-1 2-1 0,1 7 1 15,-2 4 0-15,4 2 0 0,4-2 0 0,6 1 1 16,1-4-1-16,6-3 1 16,2-4-1-16,11-6-1 0,1-5 0 0,10-8-2 15,6-3-5-15,9-10-7 0,3-4-12 16,6-8-21-16,3-4-19 0,-4-8-116 16,6-8-133-16,-5-3-305 0</inkml:trace>
  <inkml:trace contextRef="#ctx0" brushRef="#br0" timeOffset="16300.725">18300 5836 414 0,'27'-23'93'0,"2"-8"4"16,-1-4-69-16,1 1-5 0,1-5-1 15,-3 4 2-15,-4-4 1 0,-2 0-1 16,-4 4 2-16,-7 2 1 0,-7 6 0 16,-8 6-2-16,-3 8-2 0,-14 13 0 15,1 7-2-15,-12 18-3 0,-7 13-3 16,-10 9-3-16,-1 16-2 0,-5 11-2 16,-50 95 1-16,54-80-6 15,7-4-2-15,4-1 0 0,6-7 0 0,3-8 0 16,6-7-1-16,6-7 0 0,9-10 0 15,2-5-1-15,9-12-1 0,0-6 0 16,9-9 1-16,1-5 0 0,0-8 0 16,1-9 0-16,1-3 2 0,2-8 0 15,-1-4-1-15,-1-5 1 0,-3-9 0 0,2-1-1 16,-2-6 1-16,-1 0-1 0,-1-2 1 16,2-3-1-16,2 5 1 0,0 4 0 15,4-4-1-15,2 8 1 0,4 4-1 16,4 5 0-16,2 7 0 0,1 2 0 15,7 13-1-15,2 6 1 0,2 0 0 16,-4 8-1-16,-2 5 1 0,-3 5 1 0,-3-2 0 16,-7 2 1-16,-8-1 1 15,-4 1 0-15,1-2 0 0,-5 0 0 16,-4-3 0-16,3-2-1 0,-3-4-2 0,0-4-6 16,0-3-9-16,4-3-10 0,-4-8-13 15,8-6 60-15,-3-5-168 0,4-4-114 16,-1-7-292-16</inkml:trace>
  <inkml:trace contextRef="#ctx0" brushRef="#br0" timeOffset="16553.726">18580 5635 485 0,'-5'0'123'0,"5"0"6"16,-5 0-57-16,-1 0-28 0,0 5-7 16,3-5-4-16,3 10-4 0,-5-6-6 15,5 4-3-15,-5-5-2 0,5 2-4 16,7-5-3-16,-1 0-2 0,1 0-1 0,5-7-1 15,2-2-1-15,-1 3-1 0,1-2 2 16,-4-1 2-16,-2 5 3 0,-4-3-1 16,-4 7-1-16,-6 0 0 0,-4 0-2 15,-3 7-3-15,0-2-8 0,-1 8-10 16,-5 1-9-16,4 1-9 0,1 0-7 16,6 0-9-16,-3 1-8 15,6-4-8-15,5 3-78 0,0 2-1 0,0-5-76 16,5 1-154-16</inkml:trace>
  <inkml:trace contextRef="#ctx0" brushRef="#br0" timeOffset="17629.961">18620 5805 307 0,'17'-6'88'0,"4"-2"6"15,1-1-35-15,0 4-7 0,-2 0-5 16,1 5-3-16,1-4-6 0,1 4-4 16,-4 4-3-16,0 1-4 0,-2 6-4 15,0-3-5-15,-3 1-3 0,-6 2-4 0,-2 4 0 16,-6 1-2-16,0 3 1 0,-6 1-1 15,-6 3 1-15,-4-2 0 0,-8 4 0 16,-6 2-1-16,-4-2-1 0,0-1 0 16,-1-1-1-16,7-4 0 15,0-1-2-15,7-4 1 0,5-4-2 0,9-7 0 16,1-6 0-16,6-4-1 0,6-6-1 16,4-4 0-16,5-2-1 0,6-2-1 15,5-7 0-15,5 4 0 0,2-1 0 16,3 2 0-16,-2 0 0 0,4 0 0 0,-5 1 0 15,0 4 0-15,-4 0 1 0,2-1 1 16,-7 7 2-16,-4 1 1 0,-4 3 3 16,-4 1 5-16,-4 7 3 0,-8 0-1 15,0 0 0-15,-8 5-1 0,-3 2-2 16,-3 2-2-16,-3 3-5 0,-5 1-2 16,1 2-1-16,-7 5 0 0,0 1-1 0,0 0 0 15,4-3 0-15,1 2 0 0,6 1-1 16,3-5 0-16,7 2 0 0,7-1-1 15,10-4 0-15,5 2 0 0,10-6 1 16,5-2-1-16,6-7 1 0,5 0 1 16,11-10-1-16,-5-3 1 0,11-5-1 15,1-2 1-15,2-5-1 0,2-2 0 16,-6 2 1-16,-5 1-1 0,-6-2 0 16,-13 6 1-16,-7-3 0 0,-18 8 0 15,-8 5 1-15,-8 1 1 0,-15 9 0 0,-6 0 0 16,-4 9 2-16,-8 1-1 0,-3 5 1 15,2 3-1-15,3 2 0 0,7 4-1 16,6 1-1-16,7-1-1 0,13 3-2 16,6-5 0-16,3 0 0 0,17-7-1 15,8 0 0-15,11-6 0 0,9 0-2 16,9-7 1-16,5-2-1 0,9-9 1 0,-8-2 0 16,7-2 0-16,-4-2 0 0,-3-6 2 15,-8 2 1-15,-7 1-1 0,-8-1 1 16,-4 5 1-16,-15-3 0 0,-12 4 1 15,-4 2 2-15,-5 6 1 0,-7-2 1 16,-4 2 0-16,2 5 0 0,-5 0 0 16,2 0-1-16,0 0-1 0,4 5-1 15,2 0-1-15,0-1-1 0,6 5 0 16,0-2 0-16,-2 1-1 0,2 0 0 16,0 3 0-16,2-5 0 0,-2 1-1 0,5-1 0 15,-5 0-2-15,6-6 0 0,-4 0 0 16,5 0 0-16,4-2-1 0,-3-6 0 15,0 0 1-15,4-3 1 0,-1 0 1 16,-3 1 0-16,-2-1 1 0,-6 2 0 16,0-1 1-16,-6 7 0 0,-7 3 0 15,-1 0 0-15,-9 0 1 0,0 0 0 0,-8 8-1 16,0-1 1-16,3 5-1 0,5 0 1 16,-2 1-1-16,11 0-1 0,1 3 0 15,10-4-1-15,3 0 0 0,0-1 0 16,10-7 0-16,4-4-1 0,10 0-2 15,1-4 0-15,4-8-2 0,4-5-1 16,1-3-2-16,2-7-1 0,-5-4 0 16,-4 0 0-16,0-4 1 0,-2-4 1 0,-5 0 2 15,-2 3 1-15,-5 4 2 16,-5 7 1-16,-2 0 1 0,-6 9 1 0,0 9 0 16,-8 7 0-16,-4 4-1 0,0 7 2 15,-7 5-1-15,3 8 2 0,-4 5 0 16,0 5 1-16,1 5 0 0,0 1 1 15,6 4-1-15,-1-1-1 0,8-4 0 16,6 0-1-16,5-8-2 0,4-2-3 16,10-7-6-16,1-5-10 0,7-7-9 0,-1-7-9 15,5-3-14-15,-3 0-108 0,0-2-113 16,3 2-268-16</inkml:trace>
  <inkml:trace contextRef="#ctx0" brushRef="#br0" timeOffset="17863.683">19980 6406 622 0,'-7'9'140'0,"1"-6"1"0,12-3-107 15,6-11-7-15,7-8-5 0,4-6-5 0,17-15-3 16,6-7-2-16,12-5 1 0,3-9-1 16,5-7-1-16,3-9 0 0,-2-3-1 15,-13-3 0-15,-6-2-1 0,-14-4 0 16,-10 3-2-16,-15-2-2 0,-4 15-1 15,-11 5-1-15,-8 7-2 0,-6 11-5 0,-1 11-8 16,-2 9-13-16,2 15-9 0,0 3-16 16,6 7 33-16,-2 5-145 0,8 10-114 15,-1 4-278-15</inkml:trace>
  <inkml:trace contextRef="#ctx0" brushRef="#br0" timeOffset="18455.737">18399 5162 442 0,'4'-5'112'15,"-1"-2"7"-15,-3 4-65 0,4-3-1 16,-4 6-2-16,0-4-3 0,-4 4-2 16,-9 11-3-16,-3 5-2 0,-11 6-2 15,-5 12-3-15,-5 10-4 0,-6 12-3 0,-4 11-4 16,0 7-6-16,-1 6-5 0,3 7-5 16,5 0-4-16,5 1-2 0,9-1-6 15,10-9-4-15,14-3-7 0,10-9-8 16,10-7-10-16,9-7-10 0,4-9-7 15,6-6-13-15,2-6-105 0,0-6-111 16,-4-6-266-16</inkml:trace>
  <inkml:trace contextRef="#ctx0" brushRef="#br0" timeOffset="19845.991">20933 5944 524 0,'0'-8'115'15,"0"-6"2"-15,6-4-91 0,5-2-7 16,4-5-6-16,5-3-1 0,1-5-1 16,9-8-1-16,3-3 1 0,-2-6 0 15,5-5-1-15,3-4 0 0,2-2 0 16,4 1-1-16,-3 2 1 0,-7 4 0 15,1 4 0-15,-8 11 2 0,-8 4 2 0,-8 5 2 16,-12 5 1-16,0 8 0 0,-12 2 0 16,-2 8-2-16,-5 1-3 0,-3 6-2 15,-9 6-4-15,-2 5-1 0,2 9-1 16,-2 8-1-16,-2 8-1 0,2 9-1 16,1 6 1-16,5 9-1 0,-1 2 0 15,0 2 0-15,2 4-1 0,1-1 1 0,5-2-1 16,3-1 0-16,7-4 0 0,3-4-1 15,7-8 0-15,14-6-1 0,4-8 0 16,4-4 1-16,9-10-1 0,2-5 1 16,0-6 0-16,2-9 1 0,3-5 0 15,2-2 0-15,2-6-1 0,4-5 1 16,-2-3-2-16,2-3 0 0,-8-1 0 16,-1 1 0-16,-11-6 1 0,-7 4-1 0,-9 4 1 15,-6 6 1-15,-4 2 0 0,-10 5 0 16,-6 9 1-16,-3 0-1 0,-8 11 0 15,-4 2 0-15,-5 4 0 0,-4 3 1 16,2 5-1-16,4-1 0 0,7-1-1 16,7-1-4-16,2-2-3 0,16 0-2 15,6-4-2-15,6-5 1 0,11-1-1 16,11-2 2-16,6-8 3 0,4 0 3 0,3-7 2 16,2-4 2-16,-2-3 0 15,-4-2 0-15,-3-3 0 0,-7-1 0 0,-2 2 3 16,-8 0 1-16,-5 4 5 0,-5 0 2 15,-6 3 3-15,-5 2 0 0,-5 1 1 16,-2 5-2-16,-1 3-3 0,-2 0-2 16,2 0-4-16,1 0-2 0,1 0-1 15,1 2-1-15,2-2 0 0,3 6 0 0,0-6 0 16,0 5 0-16,0-5 0 0,0 5-1 16,0-5 1-16,0 5 0 15,0-5 1-15,0 0-1 0,0 0 0 16,0 0 1-16,-4 0-1 0,4-8 1 0,0 6-1 15,0-7 1-15,-4 3-1 0,0-1 1 16,0 0-1-16,0 1 0 0,-3-2 1 16,1 4-1-16,-2-1 0 0,-3 5-1 15,-2 0 1-15,0 0 0 0,-5 4-1 16,-2 1 1-16,-3 3 0 0,-3 3 0 0,-1-2 0 16,1 2 0-16,6-2 1 0,1 1-1 15,10 0-1-15,4-2 1 0,10 0-3 16,6-3-5-16,7-5-8 0,2 0-8 15,6 0-7-15,0-3-9 0,1-5-9 16,-4 5-9-16,-2-6-92 0,-5 6-95 16,1-5-233-16</inkml:trace>
  <inkml:trace contextRef="#ctx0" brushRef="#br0" timeOffset="21249.34">21713 5885 449 0,'0'0'103'16,"0"0"1"-16,4-4-71 0,0 0-12 15,3-3-4-15,4 0-1 0,1-3-1 0,2 2 1 16,0-2 1-16,2 2 1 16,-3 2 2-16,0 0-1 0,-6 6 2 15,-3 0-1-15,-4 0-1 0,-7 10-1 0,-5 0-2 16,-3 4-2-16,-4 5 0 0,1-2-4 16,-4 5-1-16,4 0-1 0,2 1-1 15,3-1-2-15,6-2-1 0,7-5-2 16,0-3 0-16,6-5-1 0,12-4 0 0,6-3-2 15,8-6 0-15,4-3 0 0,7-5 0 16,3-4-1-16,4-5 1 0,0-2-1 16,5-8 1-16,-2-5 0 0,0-6 1 15,6-4 0-15,0-1 1 0,2-1-1 16,-2-6 0-16,-6 1 0 0,-7 1 1 16,-5 2 0-16,-11 2 0 0,-9 6 1 15,-9 2 3-15,-7 12 3 0,-5 6 1 16,-9 9 0-16,-8 7 1 0,-7 8 1 0,-9 17-2 15,-9 2-2-15,-7 11-3 0,-1 12-1 16,-7 6 0-16,1 11-4 0,6 3-3 16,5-1-3-16,9 7-1 0,10-5-1 15,6-5-1-15,15-6-2 0,5-9 1 16,11-9 4-16,6-7 1 0,8-11 1 16,0-9 0-16,7-7 1 0,1-9 2 0,-2-2 0 15,1-3 0-15,-3-7 1 0,-6 1 0 16,-2-2 2-16,-7-2 0 0,-5 3 2 15,-9 1 3-15,0-2 2 0,-7 3 3 16,-6 4 1-16,-1 4 0 0,0 5 1 16,-1 6-3-16,4 0-2 0,1 0-3 15,4 8-3-15,6 1-2 0,10 2 0 16,6-1-1-16,5-2 0 0,7 3 0 16,5-2-1-16,4 3 1 0,0-2 1 15,0-3-2-15,1-3 1 0,-1-4 0 0,0 0 0 16,-5 0 0-16,-4-6 0 0,-3-2 0 15,-4 1 1-15,-4-1 1 0,-8-1 1 16,-3-1 3-16,-6-1 1 0,0 3 1 16,-9-1 0-16,-3 3 0 0,-6 0-1 15,1 2 0-15,-5 4-3 0,1 0-1 0,-4 4-1 16,3 2 0-16,3 0-1 0,2 3-1 16,4 3-2-16,3 1-1 0,7 3-2 15,3-1 0-15,7 2-1 0,3-2 0 16,3-3 0-16,4-2 1 0,5-6 1 15,2-4 1-15,-1 0 1 0,6 0 0 16,-2-9 0-16,3-3 1 0,3-2 0 16,0-2 1-16,-3-2 0 0,1-1 1 15,0-1 1-15,-5-1 0 0,-4 0 2 16,-4 5 4-16,-7 0 2 0,-2 3 2 16,-5 1 0-16,-4 6 0 0,0 1-1 0,0 5-3 15,-4 0-3-15,-1 0-3 0,-2 9-2 16,3 2-4-16,0 0-1 0,1 3-4 15,3 2-4-15,0-4-2 0,3 3-2 16,5-4-1-16,4-6 2 0,3 2 2 16,4-7 4-16,6 0 3 0,0 0 3 0,4 0 3 15,-2-9 0-15,4 2 2 0,-5 0 0 16,-4-3 2-16,-3 4 3 0,-5 0 4 16,-8 2 4-16,-1 4-1 0,-5 0 1 15,-5 5 0-15,-1 1-2 0,1 0-2 16,0 4-5-16,-4 1-3 0,4 1-2 15,1-1-1-15,4 2-3 0,0 0 0 16,2-2 0-16,10-3-1 0,3-8 1 16,10 0 0-16,5-6 3 0,6-6 1 0,3-3 0 15,2-4 1-15,-1-5 0 16,-2 1 1-16,-4 0 0 0,-3-1 5 0,-9 0 3 16,-1 0 5-16,-7 4 1 0,-1 4 1 15,-2-1-1-15,-3 2 1 0,2 4-5 16,-1 0-5-16,-1 4-3 0,4 1-3 15,2 1 0-15,3 1-1 0,4 4 0 16,5 0 1-16,7 5-1 0,6 1 1 0,2 3-1 16,-2-2 1-16,0 2 0 0,-4 3 0 15,-8-2 1-15,-7 0 2 0,-8-1 5 16,-6 2 4-16,-6 1 3 0,-7 0 5 16,-6-2 1-16,-7-1 1 0,-5 5-2 15,-3 2-3-15,-5 0-3 0,1 0-5 16,1 1-2-16,9 0-3 0,3 4-2 15,7-4-3-15,9 1 1 0,12-4-2 16,8 0-2-16,11-3-5 0,5-2-6 0,7-3-9 16,2-6-11-16,3 0-19 0,0-4-17 15,-5-5-114-15,-5-2-127 0,-3-5-297 16</inkml:trace>
  <inkml:trace contextRef="#ctx0" brushRef="#br0" timeOffset="23587.269">2077 7578 509 0,'-7'11'113'0,"1"-3"1"0,6-1-86 0,-4 2-9 0,4-6-3 0,0 2-1 0,4-5 1 0,-4 0 0 0,0 0 3 0,0 0 1 0,0 0 0 0,0-7-1 0,33 4 0 0,-17-5-2 0,0 0-1 0,-16-2-2 0,0-1-1 0,-10 0-2 0,1 0-1 0,-8 3-2 0,-5 5-1 0,-70 3-2 0,60 4-1 0,-3 7-1 0,-4 7 0 15,1 3 0-15,0 8 0 0,1 5 1 0,1 5 1 16,1 7-1-16,6 7 1 0,1 4-1 16,4 0 0-16,6 4 0 0,4 3-1 15,7-5 0-15,7-3-1 0,0-6-1 16,14-3 0-16,4-5 0 0,6-9-1 16,5-9 0-16,5-6 1 0,5-8-1 15,0-10 0-15,1 0 1 0,1-10-1 16,1-8 0-16,1-3-4 0,-6-2-7 15,-1-2-9-15,-6 0-10 0,-7 0-16 0,-8 5-112 16,-4 2-118-16,-11 6-282 16</inkml:trace>
  <inkml:trace contextRef="#ctx0" brushRef="#br0" timeOffset="24469.746">2367 8361 436 0,'0'-14'100'0,"9"0"5"16,4-10-71-16,2-6-7 0,9-6-4 15,4-6 1-15,4 4 1 0,2-8-4 16,3 0-3-16,-7 0-1 0,1 0-3 0,-11 3 0 16,-6 6-1-16,-3 3 0 0,-11 9 1 15,-7 12-1-15,-6 8 0 0,-10 16-1 16,-5 14 1-16,-6 16 0 0,-6 18-1 15,-6 10 0-15,5 15-1 0,-3 9 0 16,-1 3-2-16,5-1-2 0,6 2-2 16,6-12-3-16,2-2 0 0,6-11-2 0,7-10 0 15,2-7 0-15,9-12-1 16,2-13-1-16,2-2 0 0,3-13-1 16,3-6 1-16,2-9 0 0,0-10 0 0,2-4 1 15,-4-5 0-15,4-6 1 0,-6-7 0 16,1 0 1-16,-5-6 0 0,-2-5 0 15,0-1 0-15,0 2 1 0,4-1 1 16,-4 3 2-16,6 1 1 0,1 8 0 16,1 6 0-16,5 3 0 0,5 5-1 0,3-2-1 15,1 6-2-15,8 1-2 0,5 1 0 16,0 1 0-16,4 7 1 0,3 3 0 16,-5 0 3-16,1 3 1 0,-6 4 0 15,-6-1 1-15,-6 5 1 0,-5-1 0 16,-9 1-1-16,-1 1-3 0,-5 1-5 15,-5-2-10-15,-1-2-12 0,-1-4-13 16,0-5 76-16,1 0-199 0,4-8-130 16,2-7-335-16</inkml:trace>
  <inkml:trace contextRef="#ctx0" brushRef="#br0" timeOffset="24704.791">2758 8186 607 0,'-10'0'147'0,"2"7"5"0,-1-7-96 0,-2 5-16 16,4-2-5-16,2-3-3 0,2 0-8 16,3 0-8-16,0-3-5 0,0-2-3 15,3-2-1-15,3-3-1 0,-1 0-1 16,-3-2 1-16,3 6 1 16,-5-3 0-16,0 2 0 0,0 3 0 0,0 0-3 15,-6 4-5-15,1 0-8 0,2 0-12 16,-4 4-13-16,1 4-10 0,0 0-14 15,0 2 76-15,6 1-183 0,-5 3-119 0,5 3-302 16</inkml:trace>
  <inkml:trace contextRef="#ctx0" brushRef="#br0" timeOffset="25161.783">2983 8334 506 0,'6'-7'118'0,"2"1"4"0,6-3-82 0,3 5-9 16,-1-2 0-16,6 6 3 0,1 0-2 15,-2 9-3-15,-2 0-2 0,-5 3-1 16,-1 0-1-16,-6 3-2 0,-7 5-3 16,0 2-2-16,-7 2-2 0,-6-2-2 15,-5 1-1-15,-3-1-2 0,-3-6-1 0,0-2-2 16,1-3-2-16,3-2 0 15,4-2-2-15,4-7-2 0,6 0-1 0,6-9-3 16,7-4-2-16,7-4-5 0,5-1-3 16,7-5-4-16,5-3-2 0,2-1-1 15,2 0 0-15,3-3 3 0,-4 9 4 16,-1-3 3-16,-7 6 4 0,-6-1 4 16,-1 9 3-16,-11 1 4 0,-3 5 1 15,-10 4 2-15,-3 4 3 0,-10 6 3 16,-3 4 4-16,0 6 0 0,-4 3 1 0,-2 8-1 15,2-2 0-15,5 2-2 0,6 1-3 16,3-6-3-16,9-1-4 0,2-2-3 16,6-3-3-16,6-8 0 0,3-2-1 15,7-5-4-15,5-5-5 0,3-5-11 16,2-6-13-16,2-2-13 0,0-8-14 16,4-2 4-16,-7-2-118 0,2-4-111 0,0 1-261 15</inkml:trace>
  <inkml:trace contextRef="#ctx0" brushRef="#br0" timeOffset="25365.068">3692 7881 538 0,'0'-4'146'0,"6"4"5"0,2 0-25 16,8 0-85-16,4 5-8 0,2-1-4 0,5-1-4 15,6-3-6-15,0 0-4 0,4 0-3 16,-1 0-2-16,0 0-3 0,-1-3-3 15,-4 3-8-15,-4 0-15 0,-7 0-15 16,-5-5-13-16,-8 5-13 0,-7 5-106 16,0-2-118-16,-7-3-258 0</inkml:trace>
  <inkml:trace contextRef="#ctx0" brushRef="#br0" timeOffset="25520.674">3803 8115 537 0,'-29'20'153'0,"7"-1"7"16,2 3-51-16,7-1-42 0,7-4-12 15,6 0-11-15,12-5-11 0,2-1-12 16,6-1-5-16,8-10-5 0,5 3-2 16,4-6-2-16,8-9-2 0,-1-4-1 15,6 2-3-15,-1 0-7 0,-2-4-15 16,-4 2-20-16,-6 3-18 0,-8 5-118 0,-15 8-132 16,-5 0-310-16</inkml:trace>
  <inkml:trace contextRef="#ctx0" brushRef="#br0" timeOffset="28831.636">5208 7474 471 0,'0'-6'110'0,"0"1"3"16,4-7-77-16,1-6-9 0,1 2-4 16,5-10-5-16,-3 0-4 0,5-4-4 15,-1-4-3-15,-3-4 0 0,3 2 1 16,-7-1 1-16,-5 5 1 0,-8 2 3 0,-4 8 1 15,-6 6 2-15,-8 12 1 0,-4 11 1 16,-7 7-2-16,-3 14 0 0,0 5-2 16,-1 11-2-16,4 3-2 0,4 7-2 15,3-1-3-15,7-1-2 0,8-7-1 16,7-1-2-16,8-8 0 0,0-13 1 16,8-7-1-16,11-9 1 0,9-11-1 15,6-10 1-15,5-6 0 0,7-10 0 0,2-5 1 16,3 0-1-16,-9-2-1 0,-4 2 1 15,-5 4 0-15,-12 7 0 0,-3 3 1 16,-11 7 0-16,-7 7 1 0,-9 7 4 16,-7 12 1-16,-3 6 3 0,-2 6 1 15,0 8 1-15,-5 6-1 0,6 4 0 16,0 0-3-16,8 0-2 0,6 0-3 16,6-3-2-16,5-4-1 0,7-2-1 0,7-10-1 15,5-3-1-15,7-8-5 0,4-8-7 16,2-9-10-16,3-10-9 0,2-2-13 15,1-6-10-15,-3-3-105 0,-4 7-109 16,1-3-259-16</inkml:trace>
  <inkml:trace contextRef="#ctx0" brushRef="#br0" timeOffset="29111.038">5824 7374 559 0,'18'0'129'16,"-4"0"3"-16,6 0-90 0,3 0-14 15,7-3-2-15,3 3-2 0,0-7-6 16,1 7-5-16,-1-7-2 0,0 3-4 15,0-1-2-15,-6 0-3 0,-1 0-5 16,-4 1-9-16,-3-4-11 0,-1 2-14 16,-9-1-106-16,-5 5-110 0,-4-3-272 0</inkml:trace>
  <inkml:trace contextRef="#ctx0" brushRef="#br0" timeOffset="29311.838">6142 7076 591 0,'-7'7'143'0,"0"7"5"0,0 5-94 0,0 6-9 16,-6 8-4-16,1 6-7 0,-2 5-7 15,1 2-6-15,-2 2-2 0,-2-2-5 16,1-2-4-16,0 1-2 0,2-4-3 16,4-4-1-16,-1-4-5 0,4-6-10 15,1-5-17-15,6-7-12 0,0-6-17 16,0-9-110-16,13 0-122 0,-2-6-282 15</inkml:trace>
  <inkml:trace contextRef="#ctx0" brushRef="#br0" timeOffset="31079.697">7154 7097 386 0,'0'-13'92'16,"0"3"2"-16,0 2-55 0,0 3-17 0,0 0 0 0,0 5 2 0,0 0-1 0,0 0-2 0,0 0 2 15,-2 8-1-15,-4 2 0 0,-1 0-3 16,-7 8-2-16,-3 8-3 0,-1 4-3 0,-1 1-3 16,-5 4-2-16,3 2-2 0,-4-1 0 15,5-2-2-15,0-5 1 0,1-3 0 16,0 2 1-16,4-11 1 0,2-2 0 16,2-4 0-16,5-4-1 0,2-7 0 15,4 0-1-15,0-11-1 0,4 0 0 0,7-4-1 16,1-5-1-16,3-4 1 0,5-2 0 15,5 1-1-15,2 1 1 0,4 1-1 16,-3 5 0-16,4 4 0 0,-5 6 1 16,-1 3 0-16,-5 5 1 0,-2 5 0 15,-7 6 3-15,-4 4 1 0,-8 4 1 16,0-1 0-16,-12 6 1 0,4 0-1 16,-4 1-1-16,-2 0 0 0,2-2-2 15,1-1 0-15,1-5-1 0,5-2-1 16,5 1-1-16,0-7-1 0,5 3-1 15,5-8 1-15,8-4-1 0,8-6 1 0,1-4-1 16,8-7 2-16,2 0-1 0,2-5 0 16,-2 1 1-16,-8 5-1 0,-2 2 0 15,-8 6 2-15,-7 3 2 0,-6 10 4 16,-6 3 0-16,0 5 2 0,-5 2 0 16,-1 2 1-16,0 0-1 0,0 0-3 0,2-2-3 15,1-2-2-15,3-4-1 0,5-2-1 16,3-7 0-16,9 0 0 0,4-12-1 15,5 0 0-15,3-6-2 0,4-1-1 16,0-4-3-16,-1-2 0 0,-5-2-2 16,0-1 0-16,-7 3 1 0,-7 1 2 15,-7-6 1-15,-6 3 2 0,-8-2 1 16,-10 5 2-16,-2 4 0 0,-6 6 2 16,-5 5 0-16,-1 9 2 0,1 10-1 15,-1 8 1-15,2 2 0 0,6 2-2 0,1 6-7 16,7-1-9-16,6 2-10 0,5-5-13 15,5 5-110-15,4-1-114 0,7-3-274 16</inkml:trace>
  <inkml:trace contextRef="#ctx0" brushRef="#br0" timeOffset="31246.618">7735 7478 580 0,'-3'10'131'0,"-1"-1"1"0,-2 0-99 15,2 2-10-15,0-4-7 0,-2 1-6 16,0 0-4-16,2-4-4 0,4-1-4 16,0-3-8-16,0 0-15 0,0-3-109 15,6-5-109-15,-1-1-276 0</inkml:trace>
  <inkml:trace contextRef="#ctx0" brushRef="#br0" timeOffset="33647.908">7962 7383 445 0,'0'3'101'0,"0"2"3"15,7-5-71-15,2 0-15 0,5-5-5 0,0 1-1 16,8-6-2-16,3-1-2 0,3-2 1 16,1-3 2-16,1-1 1 0,0 2 1 15,-1-3 1-15,-2-2-1 0,-2 1 0 16,-3 0 0-16,-6-1-2 0,-5 1 1 16,-4-1 0-16,-7 6 1 0,-3-1 0 15,-8 6 0-15,-1 0-1 0,-6 7 0 16,-2 2-1-16,-3 0-2 0,0 6 0 15,-3 5-1-15,2 4 1 0,-4 4-1 0,7 3 0 16,1-1 0-16,4 5-1 0,1 1-2 16,9 1-1-16,6-4-1 0,0-1-2 15,3-1-1-15,9-1-1 0,6-5 1 16,7-2-1-16,5-7 1 0,6-3 0 16,2-8 0-16,5 0 1 0,1-6-1 15,-1-8 1-15,-3-3-1 0,0-3-1 16,2 1 1-16,-6-1-2 0,-3-3 1 0,-5-1 0 15,-3 3 0-15,-5 4 1 0,-3 7 0 16,-8 0 3-16,-7 6 0 0,-2 8 2 16,-8 0 1-16,-1 14 0 0,-5 1 0 15,-3 2 0-15,-2 5-1 0,0 4-1 16,4 4-1-16,-3 0 0 0,4-5-2 16,4 0 1-16,3 0-1 0,3-5-1 15,4-5-1-15,0-4 0 0,7-5 0 0,7-6-1 16,2-7-2-16,6-6 0 0,2 1-2 15,3-8 0-15,3 0-1 0,2-3 1 16,-5 4 1-16,1-1 1 0,-4 6 1 16,-4 1 2-16,-6 3 1 0,-1 4-1 15,-7 6 2-15,-4-4 0 0,-2 8 2 16,0 2-1-16,-7 1 1 0,1 7 0 16,-3 1 0-16,0 0 0 0,-1 5-2 0,-2-1 0 15,5 0 0-15,1 0-2 0,6-4 0 16,0-3-1-16,8-2-1 0,3-6 0 15,2-4-1-15,7-6 0 0,2-6-1 16,2 0 1-16,2-1 1 0,0-3 0 16,-4 2 0-16,-2 3 2 0,-2 4 0 15,-5 1 1-15,-2 6 0 0,-5 0 1 16,-3 7 0-16,-3 0 0 0,0 1 1 16,0 3 0-16,5 0-1 0,-5 1 0 15,2-3 0-15,4-4-1 0,5 0 0 0,4-5 0 16,6-7-1-16,5-3 0 0,3-1 0 15,7-4-2-15,-1-4 0 0,2 2-2 16,-3-2 0-16,-2 4 1 0,-8 2-1 16,-4-1 1-16,-7 3 3 0,-8 6 3 0,-5 3 3 15,-8 4 3-15,-10 10 2 16,-2 3 1-16,-5 7 0 0,-4 7-1 0,-2 9-2 16,1 6-2-16,-7 9-2 0,3 3-2 15,1 2 0-15,1 6-2 0,2-2 1 16,3 1-1-16,1-6 1 0,8-9-1 15,1-6 0-15,5-6 0 0,2-11-1 16,5-5 0-16,5-9-1 0,0-11 0 16,6-3-2-16,3-12-3 0,3-10-3 0,4-9-5 15,1-3-2-15,8-13-3 0,0-9-1 16,2-1 0-16,3-4 2 0,1-3 3 16,4 2 6-16,1 3 3 0,-5 8 2 15,-2 11 5-15,-8 8 1 0,-3 12 3 16,-6 13 3-16,-5 10 0 0,-7 6 1 15,0 9 0-15,-7 5-1 0,2 0-1 16,5 3-2-16,0 0-2 0,0-6 0 0,5 0 0 16,6-8 0-16,7-5 1 0,8-8-1 15,2-5 1-15,9-8 0 0,3-6 0 16,8-6 0-16,4-7-1 0,1-1 0 16,1-4-1-16,3-4 0 0,-7-4 1 15,-1-2-1-15,-7-3 0 0,-9 1-1 16,-8-3 1-16,-5 7 0 0,-11 6 4 15,-4 4 5-15,-5 10 3 0,-9 11 2 16,-7 9 1-16,-4 9 2 0,-6 9 1 0,-3 9-3 16,-3 10-6-16,-1 5-2 0,-1 8-2 15,2 7-2-15,3 4-1 0,0 3-2 16,9-2 0-16,5-2-1 0,4 0 0 16,9-6-2-16,8-8 1 0,7-6 0 15,7-10 0-15,12-4 0 0,2-6 0 16,6-7 1-16,2-4 0 0,3 0 1 15,0-7-1-15,-5 0 1 0,-1 2-1 0,-5-2 0 16,-3 3 1-16,-4-3-1 0,-4 0 0 16,0 2 0-16,-2-5 0 0,-2 0 1 15,-4-1-1-15,0 0 1 0,-4 1 0 16,1-5 0-16,-9 1 1 0,-3-3-1 16,-2-1 1-16,-10 4-1 0,-1-3 0 15,-6 5 0-15,-2 8-1 0,-4 4 0 0,-2 11 0 16,-1 1 0-16,1 8 1 0,-4 2 0 15,4 3 0-15,5 3 0 0,2-3-1 16,6-2 0-16,4 0 0 0,10 0-2 16,7-3 1-16,10-7-1 0,4-4 0 15,6-9-1-15,8 0 1 0,8-11-1 16,2 0 0-16,3-8 0 0,6 0 0 16,0-3 0-16,-3 2 1 0,1 0 1 15,-11 4 1-15,-4-1 1 0,-9 6 4 16,-8 5 7-16,-13 6 3 0,-7-6 3 15,-3 6 1-15,-8 6 1 0,-7-1-2 0,-5 3-3 16,-2 4-6-16,0 3-5 0,-1 3-2 16,5-1-1-16,5-1-3 0,5 4-2 15,6-4-3-15,5-2-3 0,13-4-4 16,4-3-3-16,5-7-2 0,5 0-1 16,6 0 3-16,1-10 2 0,7 0 2 0,1-3 5 15,-2-3 3-15,-3 2 3 0,-2 1 1 16,-7 3 3-16,-7-1 6 0,-8 2 3 15,-5 5 2-15,-8 4-1 0,-8 0 1 16,-1 3 0-16,-5 4-2 0,2-2-6 16,0 4-3-16,0 0-2 0,5 0-1 15,7-4-1-15,0 0-1 0,4-5 0 16,5 0-1-16,4-6 1 0,0 2 0 16,6-5 1-16,-3 0 0 0,2-1 2 15,-3 3 0-15,-3-2 0 0,-3 3 1 16,-2 0 1-16,-7 1-1 0,0 2 1 0,-4 0 0 15,-1 3 0-15,2-6 0 0,-1 6 0 16,-2 0-2-16,6-5 1 0,-2 5-1 16,2 0-1-16,0-3 1 0,0 3-1 15,0 0 0-15,0 0 0 0,0 0 1 0,2 0-1 16,-2 0 1-16,0 3 0 0,0-3 0 16,0 0 0-16,0 0 0 0,0 0 1 15,-4 0-1-15,4 0 0 0,-5 0 0 16,0 0 0-16,-2 0-1 0,1 0 0 15,-1 8 1-15,-1 1-1 0,-4 7 1 16,0 7 0-16,0 4 0 0,-2 8 1 16,-1 8-1-16,-4 2-1 0,-1 4-2 15,0 6-3-15,0 0-3 0,-2 1-4 16,-6-3-3-16,1 1-3 0,-1 1-1 16,0-6 2-16,1-5 3 0,-5 0 3 0,1-7 4 15,3-4 4-15,0-5 3 0,1-7 1 16,0-2 2-16,2-7-1 0,2-7 0 15,6-5 1-15,0-6 0 0,4-6 0 16,6-9 0-16,7-11 0 0,0-5 0 16,7-16-1-16,10-2 0 0,5-8-2 0,9-2-6 15,11-3-6-15,8 2-7 0,4 1-10 16,6 6-11-16,5 1-107 0,-3 7-111 16,5 7-262-16</inkml:trace>
  <inkml:trace contextRef="#ctx0" brushRef="#br0" timeOffset="34649.754">10773 7532 425 0,'0'0'97'15,"7"-7"0"-15,-1 0-66 0,8-4-13 0,1-5-5 16,6-1-2-16,2-4-1 0,3-2 1 16,-1-4 1-16,2-2 2 0,-1 1 0 15,-3-2-1-15,-1-1 2 0,-5 2 0 16,-4 0 2-16,-6 5 0 0,-7 7 2 16,-6 1-1-16,-6 10 0 0,-4 6-1 15,-5 12-1-15,-4 3-2 0,-2 4-3 0,0 7-1 16,1 5-1-16,0 3-1 15,3 0-1-15,6 1-2 0,5-4-2 0,8 1-2 16,8-4 0-16,9-3-1 0,7-10 1 16,8-4-1-16,3-5 0 0,8-6 1 15,2-12 0-15,4-4-1 0,2-3 1 16,6-4-1-16,0-7 0 0,0 2 0 16,-5-1 1-16,-2 3-1 0,-8-3 1 15,-5-3 0-15,-11 3 1 0,-11 4 4 16,-5 5 4-16,-6-2 3 0,-11 8 2 0,-8 6 2 15,-3 8 0-15,-8 12-1 0,-4 6-2 16,-2-1-6-16,3 7-2 0,0 3-2 16,6 2-2-16,4 1-1 0,7-5-1 15,8 1-2-15,8 1-1 0,0-3 0 16,13-4-2-16,9-3-2 0,6-6-1 0,8-7-2 16,2-4 1-16,7-10 0 15,-2-4-1-15,4-4 2 0,-4-10 2 0,1 1 2 16,-2-7 1-16,-5-2 2 0,-1-3 0 15,-3 2 0-15,-6 3 1 0,-7 5 3 16,-5 2 3-16,-5 7 5 0,-7 9 1 16,-3 3 3-16,-8 2-1 0,-1 6 1 15,0 5-2-15,-1 3-4 0,-3 3-4 16,6 5-2-16,1 6-2 0,3 2 0 0,3-1-1 16,3-1 0-16,3 0 0 15,4 3 0-15,0-1-1 0,0-2 1 0,-1 1 0 16,3 5 0-16,-4-2 0 0,-1 2 1 15,-1-6-1-15,-6 1 1 0,0-3-1 16,-8 0 1-16,-3-5 0 0,-3-4 0 16,-4-4 1-16,-3 1-1 0,-4-3-1 15,1-5-2-15,0 5-9 0,1-5-12 16,1 2-12-16,6-2-14 0,4 0-78 0,1 0-37 16,9 0-103-16,2 0-205 0</inkml:trace>
  <inkml:trace contextRef="#ctx0" brushRef="#br0" timeOffset="36403.355">12188 7297 416 0,'0'-4'104'0,"0"0"4"0,-4 4-58 16,-6 0-12-16,0 0-4 0,-1 5-4 0,1 4-4 15,-2-1-5-15,3 3-2 0,-1-1-4 16,3 1-4-16,4 0-3 0,3-2-2 16,0-2-2-16,0-2 0 0,0-5-1 15,8 6-1-15,0-6 0 0,4 0 0 16,-3-7 0-16,4 4-1 0,-1-2 1 15,-4 0-1-15,1 2 2 0,-9 3 1 16,0 0 1-16,0 0 0 0,-11 0 1 0,-2 3 0 16,0 2 1-16,0 1 0 0,-1 1-1 15,1 0 0-15,2 0 0 0,5-4-2 16,4 0 0-16,2-3 0 0,2 0-2 16,4 0-1-16,5-4-1 0,3-5 0 15,0 2 1-15,4-2 0 0,-4-1 0 16,0 4 0-16,-2 0 1 0,-5-1 2 15,-2 7 3-15,-5 0 1 0,-10 5 0 16,2 0 1-16,-6 4 1 0,-1 1-2 0,-2 3-2 16,3 0-2-16,0-1-1 0,3-2 0 15,4 2-2-15,4-4-1 0,3-4-6 16,0-4-10-16,8 0-9 0,-1-2-15 16,7-7-112-16,-1-2-118 0,0-1-283 15</inkml:trace>
  <inkml:trace contextRef="#ctx0" brushRef="#br0" timeOffset="38833.559">12663 7174 499 0,'0'-9'110'0,"9"2"1"16,0-4-85-16,11-3-9 0,5-5-7 15,8-2-1-15,2-6-2 0,3-1 1 0,-3-9 0 16,3-1 1-16,-1-7 1 0,0 4-1 16,0-9-1-16,-4 0 0 0,-3 2-1 15,1 7 1-15,-6 1 1 16,-11 7 3-16,-6 4 1 0,-8 10 1 0,-2 8 0 15,-10 4-1-15,-7 7-1 0,-1 0-3 16,-5 8-2-16,2 3-2 0,-4 6-2 16,-4 4 1-16,2 8-1 0,-4 3 1 15,1 7 2-15,1 5-1 0,3 5 1 0,3 5 0 16,5-1 0-16,5-2-2 0,8-2-1 16,7-3-1-16,0-4-2 0,6-5 0 15,8-5 0-15,2-6 0 0,9-5-1 16,3-4 0-16,4-8 1 0,6-9-1 15,3-6 0-15,-1-9-1 0,4 0 1 16,-3-4-1-16,-1 2 0 0,-5-1 1 16,-3 5 0-16,-6 4 0 0,-6 3 0 0,-7 6 1 15,-6 0 2-15,-7 9 1 0,0 0 1 16,-3 7 0-16,-3-1 2 0,1 4 0 16,0-3-1-16,5 0 0 0,0-1-2 15,6-5-1-15,4-3-1 0,0-3 0 16,9-4 0-16,0-4-1 0,0-3 0 15,2-5 0-15,1-2 0 0,0-3 0 16,-5-3 1-16,-4-1-1 0,-1 2 0 0,-7-1 1 16,-5 1 0-16,-11 1-1 0,-1-2 1 15,-3 2 0-15,-5 5-1 0,-5 1 0 16,2 6 0-16,-3 6 1 0,0 0 0 16,0 10 0-16,0 4 1 0,6 2 0 15,1 5 1-15,0 2-1 0,9 1-1 16,1 2 0-16,7 1 0 0,2-4-1 15,7-4-1-15,4-2 1 0,4-4 0 16,5-3-1-16,6-10 1 0,0 0 0 0,3 0 0 16,3-12-1-16,2-2 0 0,2-4 0 15,-3-2 0-15,-3-2-1 0,1 2-1 16,-3-6 0-16,-2 7 1 0,-5-3 0 16,-3 4 0-16,-4 2 0 0,-2 2 2 15,-6 3 0-15,-6 1 1 0,0 5 0 16,0 1 0-16,-6 4 1 0,0 0-1 15,0 5 0-15,-2-5-1 0,1 7 1 0,1-3-1 16,0 1 1-16,4-5-1 0,2 5 1 16,-5-5-1-16,5 0-1 0,0 4 1 15,0-4 0-15,0 0-1 0,0 3 1 16,0-3 0-16,0 0 0 0,0 4 0 16,0-4 0-16,0 0 0 0,0 0 0 15,0 0 1-15,0 0-1 0,0 0 2 16,0 0 0-16,0 0 1 0,-6 0 1 15,1 4 0-15,1-1 1 0,-7 6 0 0,-1 0 2 16,-1 5-1-16,-2 1 0 0,0-1 1 16,-3 4-2-16,3 0 0 0,1 0-2 15,2 2-1-15,5-5-1 0,7 0-1 16,2-2 0-16,6-3-1 0,6-3 1 16,5-7-1-16,5 0-1 0,-1-9 0 15,7-3 0-15,-1-2-1 0,4-5 1 16,4-1-1-16,3 0 0 0,4-6 0 0,3 2 1 15,1-5 1-15,-1-7-1 0,-1-3 0 16,0-5 0-16,-5-2 1 0,-2-5-1 16,-7-4 1-16,-4 1 0 0,-5 6 0 15,-6-1 1-15,-4 8 0 0,-8 3 0 16,-5 12 0-16,-6 4 0 0,-6 9-1 16,-1 6 0-16,-5 13 1 0,-2 7-1 15,-4 10 1-15,-7 11 0 0,-2 10 1 16,-8 7 0-16,0 8-3 0,-3 5-7 0,3 7-8 15,2-1-6-15,6-5-4 0,5 0-2 16,9-6-2-16,11-10 2 0,8-11 7 16,3-9 8-16,13-10 5 0,6-7 4 15,6-12 3-15,4 0 0 0,1-12 2 16,1-4 0-16,-2-5 1 0,-7-2 0 16,-3-3 1-16,-7 1 2 0,-3-4 2 0,-3 5 3 15,-6 4 4-15,-3 5 3 0,-3-1 3 16,-1 8 1-16,-2 0-2 0,0 4-2 15,0 4-2-15,-1 0-5 0,7 4-4 16,0 1-3-16,0-1-2 0,13 1-1 16,0-5 0-16,6 7 0 0,7-7 0 15,2-5 0-15,5-2-1 0,3 5-2 16,5-7 0-16,1 2-2 0,-1 0 1 0,0 1 0 16,-4 0 0-16,-4 2 1 0,-4-3 2 15,-7 5 0-15,-7 2 4 0,-8 0 1 16,-7 0 3-16,-6 6 1 0,-8 4 3 15,-3-1 2-15,-3 3 1 0,-3 1-1 16,-1 1-2-16,3 0-2 0,1 2-1 16,6-3-4-16,5-3-2 0,5 3-1 15,8-2-1-15,4-6 0 0,5 0 0 16,5 0-1-16,4-5 1 0,2 0-1 0,2-5 0 16,-2-2 0-16,2-3-1 0,-6-4 0 15,0-1 1-15,-2-4 0 0,-7-3 1 16,-2-3 0-16,-5 0 1 0,-4 1 1 15,0 1 0-15,-9 2 2 0,-1 3 1 16,-6 10 1-16,-5 2 1 0,-5 6 2 16,-4 11-1-16,-6 7 1 0,1-2-3 15,-2 7 0-15,3 1-2 0,7 5 0 0,4-2-3 16,8-2-1-16,9-1 1 16,6 2-1-16,12-5 0 0,9-2 0 0,11-5 0 15,2-5 1-15,10-3 0 0,4-6 0 16,5-13 0-16,2-5 0 0,4-1 0 15,0-3 0-15,2-3 0 0,-2 1 1 16,-2 1-1-16,-7 3 1 0,-8 3 0 16,-12 3 5-16,-7 3 5 0,-11 2 2 0,-9 3 1 15,-6 6 1-15,-8 0-1 0,-4 8 0 16,-4 1-5-16,-2 1-5 0,-4 3-2 16,3 4-2-16,0-2 0 0,2 2 0 15,5 2-1-15,7-4-1 0,2 1-1 16,11-2-2-16,4-2-1 0,4-4-1 15,7-2-2-15,6-2 0 0,8-4 0 16,2-4 2-16,3-3 1 0,4-4 1 16,-1 2 3-16,-1-4 1 0,-3 1 1 0,-4 0 1 15,-5 4-1-15,-6 2 1 0,-9 6 0 16,-5 0 0-16,-5 0 1 0,-4 10-1 16,-9 1 1-16,-1 2-1 0,3 2 1 15,-1 1-1-15,2 1-1 0,0 1 0 16,12-5 0-16,0-2 0 0,8-5 0 15,9-6-1-15,6 0 1 0,5-10-1 16,6-6 1-16,5-3 0 0,-1-6-1 0,2-1 1 16,-6-2 0-16,-4-4 0 0,-3 0 0 15,-7 2 3-15,-5 3 3 0,-5 4 2 16,-5 3 0-16,-4 4 0 0,1 6 0 16,-4 2-1-16,3 2-1 0,0 6-4 15,5 0-2-15,1 0 0 0,1 6 0 16,5-1-1-16,4 4 1 0,2-3 0 15,4 3 0-15,0 0 0 0,-3-1 0 0,0 0 0 16,-6 0-1-16,-6-1 1 0,-7 4 0 16,-7 0 2-16,-12 2 3 0,-8 1 3 15,-4-1 2-15,-9-1 4 0,-4 2 1 16,3 1 0-16,1 3 0 0,2-2-3 16,10 1-4-16,8 1-2 0,6 0-2 15,13-3-3-15,7-3-2 0,8-1-6 16,12-3-7-16,4-5-10 0,7-3-15 15,6 0-16-15,-1-6-16 0,-1 0-115 0,1 1-127 16,-9-3-291-16</inkml:trace>
  <inkml:trace contextRef="#ctx0" brushRef="#br0" timeOffset="41049.184">13678 7681 452 0,'0'-7'106'0,"5"3"4"0,-5 0-72 16,4-2-8-16,-4 3-3 0,5-2-2 15,-5 0-5-15,0 2-2 0,0-3-2 0,5 3-3 16,-5-4-1-16,0 3-2 0,0 0-1 16,0-1 0-16,2-1 0 0,-2 3-1 15,0-2 1-15,0 1-2 0,0 0 0 16,0 4-1-16,0-5 0 0,0 5-1 16,-2-6 0-16,2 6-1 0,-5-4 1 15,5 0 1-15,-8 4 0 0,2-5 1 0,-2 5 1 16,-3 0-1-16,-3 0 1 0,-3 6-1 15,-3 5-1-15,-1 4 0 0,0 6 0 16,-4 5-1-16,-1 1-1 0,3 2 1 16,-2 6-2-16,5-2 0 0,5-2-1 15,6-2-1-15,9 0-1 0,0-4 0 16,12-1-1-16,7-8 0 0,7-6 0 16,1-1 1-16,1-9-1 0,8 0 1 15,-1-10 0-15,0 1 0 0,1 2 1 16,-2-2-1-16,-5 3 0 0,0 6 0 0,-10 0 0 15,-3 9 0-15,-8-1 0 0,-3 6 2 16,-5 0-1-16,0 2 1 0,-7-2 0 16,7-1 0-16,0-3 0 0,0 1 0 15,3-5-1-15,7-6-1 0,3 0 1 0,7 0-1 16,2-5 0-16,4-5 0 0,5-2 0 16,-2-5 1-16,-3-2-1 0,1-4 0 15,-2 1 0-15,-5 3 1 0,-6 1-1 16,-5-3 1-16,-4 3 0 0,-5 3 0 15,-9 2 0-15,-3 1-1 0,-3 1 0 16,-4 5 0-16,-5 6 0 0,2 0 0 16,-2 8 0-16,3 2 0 0,0 1 0 15,5 2-1-15,4-2 0 0,6 0-1 0,6-1 0 16,8-8-3-16,10-2-3 0,4 0-4 16,5 0-2-16,6-1-1 15,5-8 0-15,4-3 1 0,6 2 2 0,1-1 3 16,1 1 3-16,0 3 4 0,-5-3 1 15,-6 6 1-15,-5 4 0 0,-10 0 0 16,-6 0 0-16,-6 4 1 0,-6 0 1 16,-6 4 1-16,0 4 1 0,-10 1 0 0,0-1 0 15,-6 1 1-15,-1 5-1 0,-2-1-1 16,1 1-1-16,-1 2-1 0,1-4 0 16,1 5-1-16,2-6 1 0,3 4 0 15,-2-7-1-15,6-1 1 0,0 0 1 16,3-8 2-16,1 4-1 0,4-7 1 15,0 0 0-15,9-9 0 0,5-3-1 16,5-3-1-16,7-6-4 0,5-3-3 16,8-8-3-16,3-5-1 0,8-5-1 0,4-5 0 15,6-1 0-15,5-6 2 0,6-3 4 16,-3-1 2-16,1 1 1 16,-6 1 1-16,-10 9 0 0,-7 3 2 0,-11 9 4 15,-16 12 7-15,-5 10 3 0,-14 13 2 16,-5 8 2-16,-9 10 0 0,-5 10 0 15,-5 6-5-15,-5 7-6 0,-1 6-3 16,-3 3-2-16,2 2-2 0,-2 2-1 0,1-4 0 16,3 1 0-16,4-3-1 0,4-4 0 15,4-5 0-15,2-3 0 0,5-4 0 16,-1-7-1-16,3-5 1 0,-2 0-2 16,0-8-1-16,1 0-1 0,-2-7 0 15,-1 0 0-15,2-5-1 0,-3 0 1 16,0-7 2-16,-1 1 0 0,-1-6 1 15,1-4 1-15,-1 2 1 0,1-5 2 16,1 4 5-16,1-1 3 0,0 1 4 0,6 4 1 16,6 0-1-16,0 1 0 0,6 4-2 15,6-4-4-15,8 1-5 0,9-2-3 16,5 3-2-16,10-6-3 0,5-1-8 16,6 6-10-16,0-1-14 0,-4 1-12 15,-7 0-11-15,-3 1-109 0,-8 8-116 16,-11 0-264-16</inkml:trace>
  <inkml:trace contextRef="#ctx0" brushRef="#br0" timeOffset="42415.657">16544 7658 429 0,'-11'-11'109'0,"2"0"8"0,-3 0-59 16,5 2-9-16,0-1-4 0,0 5-2 15,7-3-5-15,0 3-6 0,0-1-4 16,12 2-6-16,3-2-4 0,11 1-5 0,7-1-4 16,7 1-2-16,6-2-1 0,3 2-2 15,8 1-2-15,-4-2-1 0,-1 4 0 16,-4 2-1-16,-8 0-3 0,-3-5-8 16,-9 2-9-16,-7 3-15 0,-8 0-112 15,-6-3-117-15,-1 3-287 0</inkml:trace>
  <inkml:trace contextRef="#ctx0" brushRef="#br0" timeOffset="42651.929">16869 7285 553 0,'0'9'127'16,"0"4"3"-16,0 8-91 0,-5 7-10 0,5 4-1 15,-9 7 0-15,1 2-1 0,-4-1-2 16,-3 3 0-16,-2-5 0 0,-2 0-4 16,3-2-4-16,-2-3-4 0,5-1-4 15,-1-1-4-15,8-5-8 0,0 0-13 16,6-6-11-16,0-1-10 0,0-4-16 16,0-3-105-16,5-5-114 0,-5-5-263 0</inkml:trace>
  <inkml:trace contextRef="#ctx0" brushRef="#br0" timeOffset="43309.149">17434 7574 496 0,'-18'8'119'0,"-2"7"4"16,0 2-76-16,3 5-12 0,2 3-8 16,6 3-4-16,9-2-4 0,0 1-4 0,8-2-4 15,7-3-1-15,5-4-2 0,7-5-1 16,5-2-3-16,1-9 0 0,8-2-1 16,-1-9-1-16,4-4 0 0,-2-6 0 15,3-4 0-15,1-4-1 0,-6 0 0 16,-4-3 1-16,-7 2 0 0,-7-4-1 15,-13 1 1-15,-9 1 0 0,-18-4 0 16,-12 1 0-16,-4 0 1 0,-7 5 3 0,-6 7 2 16,-4 7 5-16,-2 9 1 0,5 15 2 15,-3 5-1-15,2 10-1 0,5 7-3 16,5 3-3-16,5 4-11 0,7 0-9 16,8 3-10-16,9-3-8 0,10 4-10 15,4-6-9-15,14-3-9 0,8-5-92 16,8-6-94-16,8-7-230 0</inkml:trace>
  <inkml:trace contextRef="#ctx0" brushRef="#br0" timeOffset="43748.28">18389 7954 473 0,'-13'10'114'16,"-4"-4"4"-16,-5-6-77 0,-1 0-8 0,0 0-1 15,2-5-4-15,2-4-6 0,-1-5-6 16,3-6-3-16,6 1-4 0,2-6-2 16,3-1-3-16,6-9-2 15,-3-4 0-15,3 0 0 0,-5-4-1 0,5-4 0 16,0-1 0-16,0-9-1 0,0 2 1 16,5 1-1-16,1-2 0 0,6 1 0 15,6 2 0-15,6 9 0 0,4 9 0 16,3 7-1-16,2 5 1 0,-4 11-1 15,-3 7 0-15,-8 5-1 0,-3 5 2 0,-8 5 0 16,-7 7 1-16,-10 5 1 0,-9 9 1 16,-14 3 3-16,-8 7 2 0,-7 9 1 15,-5 2 2-15,-3 3 1 0,2 1 3 16,2 1 0-16,6-3 0 0,5-4 0 16,7-2-2-16,4-5-1 0,10-7-3 15,11-1-3-15,9-6-1 0,7-4-2 0,8-7-2 16,9-4 0-16,2-7 0 0,3-4 1 15,3-3-1-15,2-5 0 0,-1-2 0 16,-1-4 0-16,-2-3-5 0,2 0-10 16,-2-5-11-16,-2 2-14 0,-2-1-13 15,-5 2-103-15,1 1-114 0,-5 5-257 16</inkml:trace>
  <inkml:trace contextRef="#ctx0" brushRef="#br0" timeOffset="44582.928">18542 7765 609 0,'-6'0'141'0,"2"0"2"0,-2-4-99 16,6 4-8-16,-4 0-6 0,4 0-5 16,0 0-6-16,0-5-5 0,4 5-1 15,1 0-3-15,0-4-5 0,4 2-2 16,2 2-1-16,-2-10-1 15,0 6 1-15,1-3 0 0,-6 3 4 0,0-1 3 16,-4 5 2-16,0 0 2 0,0 0-1 16,-7 0 1-16,0 10-1 0,0-2-3 15,0 3-4-15,-2-4-3 0,-1 0 0 0,4 2-1 16,2-1 0-16,4-4-1 0,-4 4 0 16,4-5 0-16,0 2 0 0,0 1 0 15,0-3 0-15,0 2 0 0,0 0 1 16,0-5 1-16,0 2-1 0,0-2 1 15,0 0 0-15,0 0 0 0,-3 0 0 16,3 0 0-16,0 0-1 0,0-2-1 16,0-3 0-16,0-2 0 0,0 3 0 0,0-3 0 15,0-3-1-15,4 4 2 0,-4-2-1 16,6-2 0-16,-6 2 1 0,4 3-1 16,-4-2 0-16,0 7 0 0,0-3-1 15,-6 3 0-15,2 0 1 0,-2 0-1 16,-3 4 0-16,1 3 1 0,1-3 0 15,0 3 0-15,1 1-1 0,2-2 0 16,4 3-1-16,4-5-1 0,6-4-1 16,0 4-2-16,6-4-1 0,1-8-2 0,6-1 0 15,1-2-2-15,8-3 1 0,0-6 0 16,3 3 3-16,4-4 1 0,3-1 2 16,-4-2 2-16,3-1 1 0,-2 1 1 15,-4 1 0-15,-3 0 1 0,-8 2-1 16,-2 2 0-16,-7 7 2 0,-4 2 1 15,-7 7-1-15,-4 3 1 0,-6 5 0 16,-4 6 0-16,-7 4 0 0,0 0-1 0,-2 5-1 16,0 0 0-16,2 3 0 0,3-1-1 15,4-1 0-15,2 0-1 0,8 0 0 16,0-6 0-16,8-2-1 0,3-4-2 16,8-6 0-16,4-3-2 0,4-7 0 15,6-5-1-15,4-6-1 0,-2-4 1 16,6 0 2-16,0-1 0 0,-2 1 3 15,-6-1 1-15,-2 1 1 0,-10 3 0 16,-2 1 2-16,-11 6 4 0,-8 3 1 0,0 6 1 16,-8 3 3-16,-10 9 2 0,-3 2 1 15,-2 6-1-15,-2 5-3 0,-3 1-1 16,5 0-2-16,0 6-2 0,13-2-2 16,3-2-2-16,7-2 0 0,8-5-1 15,3-2 0-15,13-1 0 0,3-9-1 16,3-6-5-16,9 0-8 0,1-3-14 15,5-6-13-15,-1-3-14 0,-5-3-115 0,1-3-124 16,-3-3-286-16</inkml:trace>
  <inkml:trace contextRef="#ctx0" brushRef="#br0" timeOffset="46834.116">4888 8495 389 0,'0'-3'96'0,"-4"3"3"0,4-6-54 0,0 6-12 0,7 0-5 16,-3 0-5-16,2 0-2 0,4 6 0 15,1-6 2-15,3 3-1 0,6-3-2 16,5 0-1-16,4 3-3 0,4-3-2 15,6 0-3-15,2 0-1 0,10 0-2 16,-2-3-1-16,3 0-1 0,6-6-2 0,2 2 1 16,5 2-1-16,3-3-1 0,0 2 0 15,8-2 1-15,-1-1-1 0,5 4 0 16,3-4-1-16,3-2 1 0,1 2-1 16,-2 3 0-16,2 0-1 0,4 1 1 15,-3 5-1-15,3-6 1 0,-3 6-1 16,-3 0 1-16,0 0 0 0,3 0 0 15,-1 0 0-15,3 5 0 0,-3-5 0 16,0 4 0-16,5-4 0 0,1 3 0 16,0-3-1-16,4 0 1 0,-4 0-1 0,1 0 0 15,4 5 0-15,-2-5-1 0,2 0 1 16,-4 3 0-16,-2-3-1 0,3 3 1 16,2-3-1-16,-1 0 0 0,-1 5 0 15,-2-5 0-15,1 0 1 0,4 4-1 0,0-4 0 16,0 0 0-16,-4 0 0 0,3-7 1 15,-1 7 0-15,3 0 0 0,-2-5 1 16,-4 5 0-16,0 0 1 0,-1-4-1 16,1 4 1-16,-4 0-1 0,1 0 0 15,-8 4-1-15,1-4 0 0,-2 3-1 16,-2 6 1-16,0-7-1 0,-2-2 1 16,-2 7 1-16,-1-7 0 0,3 0 0 15,-4 0 1-15,2 0 0 0,3 0 0 16,-1 0 0-16,-1 0-1 0,2 0 0 15,-2-5-1-15,3 5 0 0,-2-5-1 16,0 5 1-16,-2-7-1 0,1 7 0 0,-3 0 0 16,0-4 0-16,0 4 1 0,-1-3-1 15,-1 3 0-15,-2 0 0 0,2 0 0 16,-5 0 0-16,2 0 0 0,2 0 1 16,-7 0-1-16,3 0 0 0,0 0 0 0,3 0 0 15,-6 0 0-15,1 0 0 0,0 0 0 16,-1-5 0-16,1 5 0 0,-1-5 0 15,3 0 1-15,3 2 0 0,-2 3-1 16,-1-5 1-16,-4 5 0 0,2-7 0 16,1 7 0-16,-3 0-1 0,4-6 1 15,-1 1 0-15,0 5 0 0,2-3 0 16,-1-2 0-16,1 1-1 0,-1 1 1 16,4-6-1-16,-2 1 0 0,-1 5 0 15,-1-7 0-15,-1 4 0 0,-2-2 0 16,0 1 0-16,-2 3 0 0,0 4 0 15,4-7 0-15,-6 4 1 0,2 0-1 0,-3 3 0 16,0-7 0-16,-2 7 1 0,-4-4-1 16,6 4 0-16,-3 0 0 0,0 0 0 15,0 0 0-15,1 3 0 0,-6-3 0 0,1 0 0 16,-2-3 0-16,-1-1 1 0,2 4-1 16,0-5 0-16,2 5 0 0,1-3 0 15,-5 3 0-15,4 3 0 0,-4-3 0 16,0 0 0-16,0-4 0 0,-2 4 0 15,1-6 0-15,0 2 0 0,1 2 0 16,3 2 0-16,-4 0 0 0,1 0 1 16,-2 2-1-16,-1-2 0 0,-5 0 0 15,3-4 0-15,-6-2 0 0,3 1 0 16,-1-1 0-16,1 4 0 0,5-3 0 0,-1 5 1 16,-2 0-1-16,3 0 0 0,-3 6 0 15,3-6 1-15,-5 0-1 0,2-7 0 16,0 2 0-16,-1 1 0 0,0-3 0 15,5 3 0-15,0 4 1 0,-3-7-1 16,0 7 0-16,3 0 0 0,-6 7 0 16,0-7 0-16,0 0 0 0,-2 0 0 0,-4 0 0 15,5-5 0-15,1 5 0 0,0 0 0 16,4 0 0-16,-1 0 0 0,-1 5 0 16,2-5 0-16,0 4 0 0,-3-4 0 15,-1 0 0-15,-1 0 1 0,-1-2-1 16,-3-4 0-16,5 6 0 0,0-4 0 15,-1-2 0-15,1 6 0 0,-2 0 0 16,-3 0 0-16,-2 0 1 0,-4 0 0 0,-3 0 1 16,-6 0-1-16,-2 0 1 0,-3 0 1 15,1 0 0-15,-5 0 0 0,0 0 1 16,0 0-1-16,-3 0 0 0,0 0 0 16,0 0-1-16,1 0 0 0,-1 0-1 15,6 0-1-15,-2-3 1 0,4 3-1 16,1-2 0-16,4 2 1 0,2-7-1 15,1 4 0-15,1 3 0 0,0 0 1 16,-3-4-1-16,3 4 1 0,-5-6 0 16,-2 6 0-16,-1 0 1 0,-3-3 1 0,-3 3 0 15,-1 0 0-15,2 0 0 0,-4 0 0 16,3 0-1-16,1 0 0 0,0 0-1 16,2 0-1-16,-1 0 0 0,3 0 0 15,-5 0 1-15,2 0-1 0,0 0 0 16,0 0 0-16,0 0 1 0,0 0-1 15,1 0 0-15,1-3 1 0,0 3-1 0,-2 0 0 16,1 0 1-16,-1-5-1 0,-2 5 0 16,-4 0 1-16,1 0-1 0,-2 0 0 15,-3 0 0-15,-3 0 0 16,3 0 0-16,-3 0 0 0,0 0 0 0,0 0 1 16,0 0-1-16,4 0 0 0,-4 0 1 15,0 5-1-15,6-5 0 0,-1 3 0 16,1-3 0-16,6 0-3 0,2 3-10 15,-1-3-15-15,-1 0-15 0,-2-3-118 0,0 3-124 16,-3 0-305-16</inkml:trace>
  <inkml:trace contextRef="#ctx0" brushRef="#br0" timeOffset="59494.045">11020 8875 367 0,'0'0'90'0,"0"-3"2"0,0 3-46 0,0-8-18 0,5 6-5 0,-1-2-3 16,-4-2-1-16,4 1-2 0,-4-3 1 16,5-1-1-16,0-1 0 0,-5 0-1 0,0 1-1 15,0-2 0-15,0 1 0 0,0 0-2 16,-5 0 0-16,0-3 0 0,1 2-2 15,-4-1 0-15,-1-1-1 0,0 2-1 16,-2 4-1-16,-2 3 0 0,-7 4 0 16,-1 12 0-16,-9 2-1 0,-1 9-1 15,-6 8-1-15,-3 4 0 0,1 4-1 16,-3 7-1-16,0 5-1 0,3 1-1 16,2 0 0-16,9-3 0 0,3 2-1 0,5-11 0 15,9 1 0-15,11-9 0 16,10-3 0-16,5-5 0 0,12-9 0 15,11 0 0-15,3-6 1 0,11-3 0 16,1-10 0-16,3-7 0 0,1 1-1 0,-1-5 1 16,-1-10 0-16,-2 0 0 0,-5 0-1 15,-2 1 1-15,0-5-1 0,-6-2 1 16,-7 0-1-16,-5 6 1 0,-9-3 0 0,-7 3 2 16,-12 3 3-16,-6 7 3 0,-11 4 1 15,-5 0 1-15,-7 11 0 0,-6 0 2 16,-2 12-2-16,-3 8-3 0,2 2-2 15,4 1-2-15,2 4-1 0,6 3-1 16,8-1-1-16,7-1-1 0,5-4-1 16,6-6 1-16,8 0-1 0,4-6 0 15,9-3 0-15,5-9 1 0,6-12-1 0,5 1 1 16,7-7 0-16,1 0-1 0,-3-2 1 16,-1-1-1-16,-4 6 1 0,-9 0-1 15,-10 3 2-15,-5 6 0 0,-13 1 0 16,-4 5 1-16,-10 6 1 0,-2 3 0 15,-7-1 0-15,1 7 0 0,1 0 0 16,1-1-1-16,4 6 0 0,7-4-1 16,9-1-1-16,6-2 0 0,10-3 0 15,9-4-1-15,7 0 0 0,4-6 0 0,6-9 0 16,5-2-1-16,0-2 0 0,3-8-1 16,-5 0 0-16,-1-1-1 0,-2-1 0 15,-5 1 1-15,-8 5-1 0,-8-3 1 16,-9 7 1-16,-6 2 1 0,-13 1 0 15,-9 7 0-15,-9 11 1 0,-9 9 1 16,-3 15 0-16,-3 5-1 0,-1 15 2 0,0 12-1 16,-2 10 0-16,3 6 1 0,-2 5-1 15,-4 4 0-15,3 1-1 0,0-6 1 16,4-7-1-16,4-4 0 0,4-8 0 16,9-15 0-16,7-8-1 0,5-9 1 15,4-11 0-15,6-10 0 0,13-12 0 16,3-7 0-16,10-11 0 0,5-14 1 15,8-13-2-15,7-10 0 0,3-13-2 16,4-11 0-16,1-9-1 0,-2-8 0 16,-2 2 0-16,-1-3 0 0,-6 4 1 0,-6 13 1 15,-7 9 1-15,-2 13 0 0,-8 15 1 16,-6 13 0-16,-6 11 0 0,-3 11 0 16,-5 8 0-16,-5 8 0 0,0 4 0 15,1 7 0-15,-2-1 0 0,6 5 0 16,0 5 0-16,6-2 1 0,3-3-1 15,6-1 1-15,8-3 0 0,5-5-1 0,7-8 1 16,1-1 0-16,3-11-2 0,5-5-11 16,-2-1-11-16,-5-5-17 0,-2-6-108 15,-4 3-116-15,-6-1-284 0</inkml:trace>
  <inkml:trace contextRef="#ctx0" brushRef="#br0" timeOffset="61443.819">1649 10019 430 0,'0'0'95'0,"-7"-4"2"0,7-1-73 0,0 0-7 0,0-1 1 0,0-1 1 0,0-2 2 0,6-1 0 0,-6-2 2 0,2-2 0 0,-2-3-1 0,0 1-1 0,0-3-2 0,0 3-2 0,-8-3 0 16,1 4-2-16,-5 3-1 0,-3 3-1 16,-5 2 0-16,-7 7-1 0,-4 6-2 15,-1 6-1-15,-1 8-1 0,0 5-3 16,0 9 0-16,2 7-3 0,-3 10 1 15,1 8 0-15,0 8-1 0,2 4 0 16,-1 7 1-16,2-4-1 0,2 2 2 16,8-4-1-16,5-6-1 0,4-7 1 15,7-7 0-15,4-9-1 0,12-2 0 16,3-9 0-16,8-9-1 0,8-9 1 0,5-8 0 16,3-6-1-16,0-10 1 0,3-7-3 15,-1-6-4-15,0-2-7 0,-7 0-7 16,-2-3-10-16,-6 2-14 0,-7 2-106 15,-5 7-108-15,-6 6-262 0</inkml:trace>
  <inkml:trace contextRef="#ctx0" brushRef="#br0" timeOffset="62257.212">1840 10768 440 0,'0'0'94'0,"0"-8"1"16,6-2-79-16,2-4-3 0,6-4 2 16,3-7 2-16,3-3 2 0,2-2 2 15,2-5 1-15,2 1 0 0,-4-4-1 16,-2 0-1-16,-4 2-3 0,-4 3-2 15,-6 5 1-15,-6 3 0 0,0 6 2 0,-8 9-1 16,-5 10-2-16,-1 11-2 0,-2 13-2 16,-6 10-2-16,0 16-3 0,-5 15-4 15,1 6-1-15,-4 8 0 0,2 2 0 16,1-2-1-16,2-4 0 0,6-3-1 16,2-10 1-16,1-8-1 0,6-7 1 15,3-10-1-15,1-5-1 0,6-9-1 16,0-6-1-16,0-9-1 0,7-8 0 0,-1-11 1 15,2-3-1-15,-2-9 1 16,1-2 2-16,0-5 2 0,-2-4 0 0,0 0 0 16,-5 0 0-16,3-4 0 0,-3 4 0 15,5 0 1-15,-5-1-1 0,7 3 0 16,-1 5 0-16,4 5 1 0,2 7-1 16,7 3 0-16,0 2 0 0,8 2 0 15,5 0 1-15,2 3 0 0,6 2 1 0,-1-2 0 16,-3 5 1-16,0 0 2 0,-8 6 0 15,-3-1 1-15,-9 8 1 0,-4 1-1 16,-6 2 0-16,-6-2-1 0,0-1-6 16,0-1-6-16,-6-1-8 0,1-6-15 15,3-5-14-15,-4-6-98 0,6-6-107 16,-6 0-250-16</inkml:trace>
  <inkml:trace contextRef="#ctx0" brushRef="#br0" timeOffset="62424.696">2183 10535 547 0,'0'-5'137'0,"-5"5"6"16,5-4-82-16,-5 4-15 0,5 0-8 15,0 0-7-15,-3 5-9 0,3-1-9 16,-7-1-5-16,7 3-4 0,-5-4-6 16,5 2-13-16,-2 1-9 0,2-2-13 0,0-3-15 15,7 4-99-15,-5-4-109 0,6 6-249 16</inkml:trace>
  <inkml:trace contextRef="#ctx0" brushRef="#br0" timeOffset="62869.458">2322 10733 520 0,'0'-3'113'0,"0"-2"0"16,0-1-92-16,3 0-8 0,6-2-3 15,0 0 0-15,4 2 0 0,2 0 1 16,3 6 1-16,1-3 1 0,0 3 0 16,-4 3-1-16,4 5-2 0,-4 2-1 15,-3 2 1-15,-7 3 1 0,-5 1 3 0,0 2 2 16,-11 2 3-16,-3 1 1 0,0-3 0 16,-4 0-2-16,4-5-3 0,0-1-3 15,3-2-5-15,3-5-3 0,4-5-4 16,4 0-3-16,0 0-1 0,0-5-3 15,10-2-2-15,-2-4-3 0,10-1-3 16,1-4 0-16,4-2 1 0,4-2 1 0,3 1 2 16,-3 1 2-16,-4 4 3 0,-4 1 4 15,-1 3 1-15,-11 2 5 0,-1 8 4 16,-6 0 3-16,0 0 1 0,-8 9 3 16,-3 2 1-16,-4 0 4 0,-4 4-2 15,0 4-2-15,-2 2 0 0,1-2-3 16,0 1-1-16,2 2-3 0,10-3-2 15,2 2-4-15,6-4-1 0,12-3-3 16,3-2-1-16,5-3-7 0,7-9-10 16,4 0-10-16,2-9-12 0,2-2 67 0,-1-3-185 15,-8-1-125-15,-1-4-315 0</inkml:trace>
  <inkml:trace contextRef="#ctx0" brushRef="#br0" timeOffset="63639.904">3047 10943 424 0,'3'-10'102'15,"-3"2"4"-15,5 1-63 0,-5 3-11 0,0 1-4 16,0 3-4-16,-5 0-4 0,-1 6-5 15,-1 3-2-15,-5 8-3 0,-1 1-1 16,-2 6-1-16,-3 5 1 0,-3 1-1 16,2 1 1-16,0-1-1 0,2-4 0 15,0-4-2-15,3-4-2 0,6-4-1 16,2-5-1-16,6-2-2 0,0-7 0 16,0-5 1-16,8-6-1 0,5-6 0 15,0-1 0-15,6-6 0 0,-1 2 1 0,-2-4-1 16,2 5 1-16,-3 3-1 0,-3 3 0 15,1 5 0-15,-5 2 1 0,-1 5-1 16,3 3 0-16,-1 4 0 0,-4 6 1 16,0 1 0-16,-1 3 0 0,1 2 0 15,-5 2 0-15,0 0 0 0,0-2-1 16,0 0 1-16,0-3 0 0,0-1 0 16,6-2 0-16,-4-3 0 0,3-3 1 0,1-4 0 15,2 0 1-15,1-4 0 16,3-6 1-16,1-2-1 0,2-2 0 0,1-3 1 15,-1-5-2-15,1-2 0 0,1-1 0 16,-4-1-1-16,1 0 0 0,-2 2 0 16,-1 3 0-16,-2 0-1 0,-2 7 0 15,-2 3-4-15,-5 3-7 0,7 8-11 16,-4-4-13-16,2 4-99 0,1 3-106 0,0-3-254 16</inkml:trace>
  <inkml:trace contextRef="#ctx0" brushRef="#br0" timeOffset="64268.621">3616 10901 470 0,'0'-3'106'15,"0"-3"2"-15,0 3-78 0,4 3-7 16,-4-8 0-16,6 3-1 0,-3-1 1 16,0 1 0-16,-3-2 1 0,5 0 1 15,-5-1-2-15,0-2-1 0,0 3-1 16,0 0-3-16,-5-1-1 0,2 3-3 0,-1-1-1 16,-3 3-3-16,0 3-2 0,-2-6-1 15,0 6-1-15,1 0-2 0,-6 0 0 16,0 8-1-16,-2 1-1 0,2 4 0 15,-3 5-1-15,1 3-1 0,-3 6 1 16,4 0-1-16,2 3 0 0,0-1 0 16,0 3 0-16,3-3 0 0,1-2-1 0,2-2 1 15,7-3-1-15,0-1 0 0,6-3 0 16,2-3-1-16,5-4 1 0,5-3-1 16,1-2 1-16,3-6 0 0,4 0 0 15,-1 0 0-15,-3 0 1 0,-3-7-1 16,2 3 1-16,-4-1 0 0,-3 1 0 15,-6-2 1-15,-2-1 0 0,-1 2 0 16,-5 0 1-16,0 2 0 0,-5-1 0 0,-1-1-1 16,0 5 1-16,1 0-1 0,-4-4 0 15,2 4 0-15,1 0 0 0,0 0-1 16,-1 0 1-16,0-5-1 16,0 5 0-16,0 0 1 0,1 0-1 0,-3 0 1 15,1 0 0-15,1-3 0 0,3 3 0 16,-1-3 0-16,5 3 0 0,0-6-1 15,6 6 0-15,2-5-1 0,3 2 1 0,0 3 0 16,0-6-1-16,3 6 2 0,3-4-1 16,-2 4-2-16,0-6-7 0,3 6-8 15,-1-9-7-15,2 6-9 0,4-3-12 16,-3-1 75-16,0 2-180 0,2-3-108 16,0 0-296-16</inkml:trace>
  <inkml:trace contextRef="#ctx0" brushRef="#br0" timeOffset="64524.77">4069 10490 597 0,'0'0'129'0,"0"0"0"0,0 0-100 15,6 0-17-15,7 0-4 0,1 4-4 16,8-4-1-16,1 0 0 0,2 0 1 16,4 0 0-16,-1-8 0 0,0 0-1 15,-1-2-2-15,-4 4-6 0,-1-2-9 16,-8 5-12-16,-4-2-11 0,-1 5-96 16,-9 0-103-16,-9 8-243 0</inkml:trace>
  <inkml:trace contextRef="#ctx0" brushRef="#br0" timeOffset="64676.814">4061 10663 555 0,'-25'20'141'0,"6"-3"4"16,5 0-79-16,6-3-18 0,8 1-11 15,6-5-10-15,7 0-10 0,7-2-6 16,7-4-3-16,4-4-2 0,10 0-2 16,6 0-1-16,2-7-5 0,1-8-11 0,-2 0-11 15,-2 0-19-15,0 2-110 0,-10 0-119 16,-8 4-289-16</inkml:trace>
  <inkml:trace contextRef="#ctx0" brushRef="#br0" timeOffset="66557.311">5230 9818 330 0,'-8'-8'87'0,"3"-2"4"0,2 0-38 0,3 3-17 16,-6 2-8-16,6-5-4 0,0 4-3 16,0-1-1-16,0-3-1 0,4 2 2 15,-4 2 1-15,0-1 1 0,0 5 1 16,0 2-2-16,0 6-1 0,-9 3-4 15,-1 9-2-15,-4 5-5 0,-3 0-3 16,-3 7-2-16,-1-1-2 0,-4 1-1 16,2-3 0-16,3-4 0 0,4-1-1 15,3-3 0-15,6-4 0 0,7-5-1 0,8-1 0 16,5-3 0-16,5 4 0 0,2-1 0 16,6 2 0-16,1 1 1 0,-4 3-1 15,0 4 0-15,-3 3 0 0,-3-4 1 16,-3 6-1-16,-6 1 0 0,-6 1 1 15,-2-3 0-15,-4 2 4 0,-2-2 2 0,-3 0 5 16,-3-1 3-16,-2-7 2 0,-2 0 2 16,1-3 0-16,-4-6-1 0,-6-1-4 15,-2-5-3-15,1 0-3 0,-3-6-3 16,3-2-2-16,-1-1-2 0,3 0-4 16,8-2-8-16,0 1-7 0,8-5-9 15,3 0-10-15,5-2-10 0,0-3 3 0,7-1-105 16,5-1-97-16,5-2-238 0</inkml:trace>
  <inkml:trace contextRef="#ctx0" brushRef="#br0" timeOffset="66739.251">5176 9800 547 0,'0'-13'127'15,"0"-1"3"-15,6 6-92 0,2-1-11 16,5-2-7-16,6 3-5 0,0 0-6 0,7 0-5 15,3-1-1-15,3 2-1 0,2 1-5 16,3-3-8-16,-2 5-13 0,3 4-14 16,-4-3-94-16,-1 7-102 0,-1 5-246 15</inkml:trace>
  <inkml:trace contextRef="#ctx0" brushRef="#br0" timeOffset="67165.752">5830 9767 508 0,'0'-5'119'0,"6"-2"2"16,-6-3-79-16,7 0-13 0,-2-3-1 16,-2 3 3-16,2-2 0 0,0 1 0 0,-5 1 1 15,0 2 2-15,0 0-3 0,-11 0-1 16,0 4-5-16,-5 4-4 0,-3 0-5 15,-9 11-3-15,-4 5-4 0,-8 9-2 16,0 7-2-16,-5 11-2 0,4 8 0 16,-1 5-1-16,6 5-1 0,3-1 0 15,8 0 0-15,9-2-1 0,5-7 1 16,9-9-2-16,6-1 1 0,6-7-1 0,10-9 1 16,6-6-1-16,1-6 1 0,7-2 0 15,3-6 0-15,-3-5 0 0,-1-8 1 16,-5-1-1-16,-3 0 1 0,-11-2 1 15,-3-2 0-15,-11 1 0 0,-5 1 0 16,-8 0 1-16,-2-5-1 0,-10 2-1 16,-1 3 0-16,-7 2-1 0,0 2 0 15,3 4-2-15,0 3-4 0,5 4-4 16,5 0-10-16,6 3-10 0,6-3-8 16,3 3-8-16,5-1-10 0,0 1-8 0,6 1-95 15,2 0-100-15,5-1-240 0</inkml:trace>
  <inkml:trace contextRef="#ctx0" brushRef="#br0" timeOffset="67348.742">5917 10363 594 0,'-8'26'144'0,"-4"2"2"0,-1 1-97 15,-1 1-14-15,-4 1-6 0,2-1-10 16,-4 2-10-16,-1-1-8 0,-2 2-12 15,0-3-15-15,-2 0-118 0,5-4-4 16,1-1-99-16,5-8-203 0</inkml:trace>
  <inkml:trace contextRef="#ctx0" brushRef="#br0" timeOffset="68839.05">6457 9810 374 0,'0'-7'93'16,"7"2"3"-16,-1-3-51 0,2 1-12 16,0 0-6-16,0-3-1 0,3-2-1 15,-2 0 1-15,0-1 1 0,-6-3-1 16,2 3 1-16,-5 0-1 0,0 1-2 15,0 2-3-15,-7 2-1 0,-4 3-3 16,-3 5-2-16,0 0-3 0,-6 5-1 16,-6 10-3-16,-1 5-2 0,-6 5-2 15,0 9-1-15,0 5 0 0,-2 7-1 0,-1 0 1 16,6 1-2-16,1 2 1 0,7-6-1 16,9 1-1-16,1-6 1 0,12-6-1 15,5-5 0-15,8-3-1 0,7-7 1 16,6-6 0-16,3-4 0 0,4-7 0 15,4 0 0-15,-8-9 1 0,-3-1 0 0,-1-2 0 16,-5 2 0-16,-12-2 2 0,-2-3 2 16,-6-2 1-16,-6 2 3 0,-3-1 2 15,-10-1 3-15,-2 7 1 0,-8-2 0 16,0 6 0-16,-4 0-2 0,0 6-2 16,2 0-3-16,3 6-3 0,7-6-2 15,1 3-2-15,7 1-2 0,5 3-5 16,2-3-9-16,6 3-11 0,0-2-9 15,8 6-13-15,3-1 94 0,2 2-208 0,2-2-122 16,-2 1-327-16</inkml:trace>
  <inkml:trace contextRef="#ctx0" brushRef="#br0" timeOffset="69406.298">6822 9515 536 0,'0'-12'128'0,"7"1"3"0,-2 2-86 0,2 4-10 16,2-4-6-16,3 5-3 0,0-1-5 15,3 5-5-15,-1 0 0 0,6 0-1 16,0 6-1-16,4-3-2 0,-2 7-1 16,3 0 0-16,0 4 1 0,-5 1 2 15,-5 6 1-15,-9 8 2 0,-6 0 2 16,-3 8 1-16,-7 1 1 0,-10 3-3 16,-3 4-2-16,-4 4-3 0,-1 0-4 0,1 0-2 15,-1-3-4-15,-3-1-1 0,4 1-1 16,1-3-1-16,5-5-1 0,2-4-3 15,3-4-1-15,4-4-4 0,0-3-4 16,5-8-4-16,2-3-5 0,5-3-4 16,-3-9-4-16,3 0-4 0,0-10 0 15,0-3 0-15,3-7 1 0,-3-2 3 16,5-5 4-16,0-1 6 0,-5-4 5 0,2 4 4 16,-2 2 6-16,0 4 6 0,0 4 6 15,-6 2 7-15,3 2 5 0,-2 6 7 16,-1 3 5-16,-2 0 3 0,2 5-3 15,3 0-2-15,3 7-4 0,0 2-6 16,8-2-6-16,6 3-5 0,1-2-3 16,11-1-1-16,6-7-1 0,3 0-1 15,9-5 0-15,-3-4-2 0,6-2-4 16,-5 3-9-16,-4 0-11 0,-3 4-10 16,-7 4-17-16,-9-6-112 0,-5 6-120 0,-8 0-282 15</inkml:trace>
  <inkml:trace contextRef="#ctx0" brushRef="#br0" timeOffset="70881.322">7385 10202 414 0,'0'5'98'0,"-2"0"3"0,2-5-67 16,-5 2-5-16,5-2 0 0,0 0-3 15,0 0-4-15,0-3-2 0,0-2-1 16,6 2 1-16,-6-1-1 0,0-1 1 0,3 5 2 16,-3-5 0-16,0 5 0 0,0-5-1 15,-4 5-3-15,4 0-2 16,-5 0-5-16,-2 0-2 0,7 0-4 0,-4 0-1 16,4 0-2-16,0 0 0 0,4-4-1 15,0 2 0-15,-1-4 0 0,4 2 0 16,-4-2 0-16,-3 1 1 0,4 0 1 15,-4 0 0-15,0 5-1 0,-4 0 1 16,-1 0-1-16,-3 0 0 0,-2 9-2 16,3-4-4-16,-3 3-9 0,1 1-8 15,4-4-13-15,-1 2-13 0,6-1-100 16,-3 3-108-16,3-1-251 0</inkml:trace>
  <inkml:trace contextRef="#ctx0" brushRef="#br0" timeOffset="71159.788">7543 10194 483 0,'15'-18'114'0,"8"-1"3"15,6-5-78-15,6-1-12 0,8-7 1 16,1-4 0-16,4 1-5 0,-4-3-4 16,0-1-2-16,-3 1-1 0,-5 4-1 15,-6 4-1-15,-5 8 0 0,-7 6 0 16,-6 6 1-16,-4 7 2 0,-8 7-1 15,-10 11 1-15,-5 8-2 0,-1 7 1 16,-5 5-2-16,-5 7-2 0,-2 6-3 16,1-1-1-16,-4 1-3 0,2 0-1 0,-2-2-2 15,4-4-1-15,1 2-2 0,4-7-6 16,11-4-12-16,5-7-12 0,6-6-15 16,4-4 53-16,4-6-167 0,3-10-121 15,3 0-300-15</inkml:trace>
  <inkml:trace contextRef="#ctx0" brushRef="#br0" timeOffset="71492.069">8044 10246 593 0,'-14'14'141'0,"4"5"2"0,-2-2-98 15,4-5-16-15,3 4-4 0,5-2-4 0,5-5-10 16,6-5-5-16,6-4-2 0,4-3 0 15,8-5 0-15,5-4-1 0,1-4 0 16,3-3 0-16,3-3-1 0,0 0 0 16,-2-2 0-16,-2-2-1 0,-4-5 0 15,-6-4-1-15,-7 2 1 0,-7-1 0 16,-10 1 0-16,-3 1 0 0,-10 5 0 16,-8 7 2-16,-8 6 4 0,0 9 2 0,-10 9 3 15,-3 8 0-15,1 4-1 0,-9 9 1 16,3 6-2-16,4 6-4 0,2 3-3 15,6 4-2-15,7-2-1 0,5 3-2 16,10-1-7-16,10-6-12 0,0-7-10 16,12-2-11-16,-1-12-15 0,9 1-105 15,3-13-114-15,2-5-258 0</inkml:trace>
  <inkml:trace contextRef="#ctx0" brushRef="#br0" timeOffset="71959.534">8940 9492 480 0,'0'-4'116'0,"8"-2"5"16,-3 2-78-16,-2-2-7 0,2 3 2 15,0 0 1-15,-3-3-3 0,-2 3-2 16,0 0 0-16,5-4-1 0,-5 5-2 16,0 2-4-16,-6-8-3 0,3 5-4 15,-2 0-4-15,-6 3-3 0,-1 0-2 16,-1 4-1-16,-3 5 0 0,-6 3 1 0,-2 3-1 16,-2 6 0-16,-7 2-1 0,0 5-1 15,-3 4-1-15,-2 5-2 0,3 3-1 16,4 2-1-16,4-2-2 0,9 4 0 15,4-9-1-15,11 1 0 0,7-5-1 16,9-6 0-16,1-4 0 0,8-8-1 16,3-1 1-16,2-9 1 0,3-3-1 15,-3-5 1-15,-6-5 0 0,0-3 0 0,-4 0 0 16,-9-3 1-16,-8 0-1 0,0-2 1 16,-9 2 0-16,-8 0-1 0,-3 3 1 15,-1-1-1-15,-4 4-3 0,-1 6-5 16,-1 4-10-16,1 4-14 0,4 5-14 15,3 0-15-15,-1 8-61 0,8-2-52 16,4-2-106-16,1-1-214 0</inkml:trace>
  <inkml:trace contextRef="#ctx0" brushRef="#br0" timeOffset="73671.712">9395 9531 412 0,'0'-6'107'16,"-5"6"3"-16,-6 0-37 0,-4 4-40 16,-4 6-7-16,-3 6-3 0,-8 3 0 15,1 4-2-15,-3 6-1 0,-1 2 1 0,2 2 1 16,2 8-2-16,3-3 0 0,5 5-4 15,8 2-3-15,3-2-4 0,10-4-2 16,10 0-3-16,3-7-1 0,8-2-2 16,10-8 0-16,-1-4-1 0,8-6 0 15,2-3-2-15,-2-2-4 0,-2-7-2 16,0-5-4-16,-8 1-5 0,-6-1-6 16,-4-1-8-16,-6 1-8 0,-9 0 20 15,-3 0-113-15,-2-1-96 0,-11 1-240 0</inkml:trace>
  <inkml:trace contextRef="#ctx0" brushRef="#br0" timeOffset="74040.415">9032 9762 529 0,'-10'-6'127'0,"3"6"1"0,3-2-87 0,4 2-11 15,0 0-5-15,9 0-7 0,-1 0-7 16,11 0-3-16,1 0-1 0,5 0-1 15,4-8 0-15,2 6-2 0,2-4 0 16,0 2-2-16,-5-1-1 0,-2 0 0 16,-1 2-2-16,-11 3-1 0,-1-4-2 15,-8 4-3-15,-10 0-3 0,-2 5-2 16,-11-1-1-16,-4 3 1 0,-7-3 1 16,-7 3 2-16,-2 2 3 0,2-4 3 15,-8 3 3-15,8-3 5 0,-2 3 3 0,5 3 4 16,6 0 2-16,3-1 4 0,8 2 0 15,3 0-2-15,7 0-1 0,6-1-5 16,0-1-2-16,8-5-3 0,8 2-3 16,1-4 0-16,8 3 1 0,2-6-1 15,5 0 0-15,3 0 0 0,5 3-1 0,-2-3 0 16,1 0-4-16,-5 0-8 0,-1 0-7 16,-5 0-12-16,-3 0-14 0,-4 0-99 15,-3 0-108-15,-3 0-251 0</inkml:trace>
  <inkml:trace contextRef="#ctx0" brushRef="#br0" timeOffset="74329.397">9543 9851 438 0,'8'-11'117'0,"4"0"5"0,-6 3-45 15,-4 0-35-15,-2 8-7 0,0 0-5 16,-6 8-9-16,-3 3-5 0,-4 5-3 0,0 6-1 16,-7 9-1-16,-1 2 0 0,-3 4 0 15,-2 0 0-15,-2 6-2 0,0 0 0 16,-3-1-3-16,2 1-2 16,-2-1-2-16,4-2 0 0,5 0-2 0,4-5-2 15,3-4-5-15,4-1-5 0,4-6-4 16,2-2-8-16,5-7-10 0,0 1-8 15,12-4 34-15,-4-2-128 0,4-6-98 16,6-4-250-16</inkml:trace>
  <inkml:trace contextRef="#ctx0" brushRef="#br0" timeOffset="74773.561">9826 10440 532 0,'7'-5'128'15,"0"-5"2"-15,-1 0-84 0,1-5-13 0,0-3-1 16,1-3-4-16,0 0-5 0,1-2-2 16,-2 0 2-16,0-3-1 0,-5 0-2 15,-2 1-2-15,0 0-3 0,-6 2-3 16,-2 0-3-16,-4 6-3 0,-3 3-1 16,-4 9-2-16,-3 5-1 0,-8 5-1 15,2 10 1-15,-5 1-2 0,0 7 1 16,1 2-1-16,5 4 0 0,5 1 0 15,4 0 0-15,5-1 0 0,7-1-1 0,6-5 0 16,10 0 0-16,1-8-1 16,8-4 1-16,11-11-1 0,3 0-1 0,7-16 0 15,1-4-1-15,-2-1 1 0,2 2 0 16,-7-2 1-16,-7 2 0 0,-8 6 2 16,-6 4 5-16,-7 3 1 0,-6 6 1 15,-5 0 2-15,-5 0 2 0,-3 6 1 0,-6 7 0 16,2 6 0-16,-1 1-2 0,1 2-2 15,3-2-1-15,6 5-2 0,3-5-1 16,10-2-3-16,3-6-1 0,11-1-1 16,-3-5-5-16,9-2-6 0,0-4-9 15,1-6-12-15,-3 0-11 0,1-3-15 16,-5-2-71-16,-3 2-35 0,1-3-97 16,-9-2-198-16</inkml:trace>
  <inkml:trace contextRef="#ctx0" brushRef="#br0" timeOffset="75833.223">10521 10105 563 0,'-13'0'140'0,"0"-5"6"0,5 5-88 15,-1 0-8-15,3 5-6 0,2-5-8 16,4 0-10-16,0 5-7 0,0-3-5 0,7-2-4 16,2 6-4-16,4-6-2 0,7 0 1 15,8 0-1-15,1-7-1 0,6 7-1 16,5-6 0-16,1 0-1 0,2 6 0 16,-4-7-1-16,-5 7 1 0,-1 0-1 15,-6-4-3-15,-7 4-4 0,-2-5-7 16,-6 5-10-16,-2 0-6 0,-6-5-8 0,-4 5-15 15,0 0 32-15,-6 0-134 16,-3 5-106-16,-2 0-268 0</inkml:trace>
  <inkml:trace contextRef="#ctx0" brushRef="#br0" timeOffset="76054.972">10806 9960 586 0,'-6'0'141'0,"-2"2"3"0,-4 7-93 16,-1-2-11-16,-1 9-2 0,0-2-7 16,-5 4-8-16,1 3-3 0,-3 2-3 15,1 4-4-15,3-1-4 0,0 1-2 16,3 4-3-16,1-1 0 0,1-4-6 16,6 4-7-16,-2-3-14 0,2-4-10 15,2-1-15-15,0-6 87 0,-2 3-200 0,6-7-125 16,-6-4-319-16</inkml:trace>
  <inkml:trace contextRef="#ctx0" brushRef="#br0" timeOffset="77119.745">11718 9893 380 0,'0'0'87'16,"0"0"2"-16,0 4-61 0,4-4-6 15,-4 0 3-15,5 0 1 0,-5 0 1 16,7 0 0-16,-4 0 0 0,0 0-1 15,1-4-2-15,1 1-1 0,-5-2-3 16,6 2-2-16,-6-1-2 0,5-1-2 16,-5 1-1-16,0-2-1 0,0 3 0 15,-6-6-1-15,1 3 0 0,-3-3 0 0,1 2-1 16,0-1 0-16,-8 0 0 0,-2 6-2 16,-3 2 0-16,0 7-2 0,-9 7 0 15,-2 3-2-15,2 12-2 0,-4 6 0 16,1 3-1-16,-3 7 1 0,0 2-1 15,5 6 0-15,4-3 0 0,5 0 0 0,2 0 0 16,12-4 0-16,7-7-1 0,7-7 0 16,7-5 0-16,7-6 0 0,4-9 0 15,3-6 1-15,2-6-1 0,0-8 1 16,0 0-1-16,-3-4 1 0,-6 0 1 16,-3-2-1-16,-8 0 1 0,-4 0 1 15,-13-4 0-15,-5 7 0 0,-5-1-1 16,-5 5 1-16,-1 0-2 0,-2 1 0 0,-3 6 0 15,5 0-1-15,0 0-1 0,3 7-6 16,4-7-7-16,2 8-8 16,7 1-9-16,4-1-13 0,3 2-85 0,7-7-19 15,6-3-89-15,3 0-179 0</inkml:trace>
  <inkml:trace contextRef="#ctx0" brushRef="#br0" timeOffset="77626.798">12231 9861 312 0,'8'0'92'0,"-2"-4"3"0,-1-2-22 16,-1 0-27-16,-1 1-8 0,-3-2-4 15,0 0-5-15,0 2-3 0,-3-3-1 16,-1 5-1-16,-2-3-1 0,-2 6-1 16,-1-5-2-16,-1 5-1 0,-4 0-2 15,-5 2 0-15,-1 9 0 0,-5 2-1 0,-2 2 1 16,1 13-1-16,-4 6 1 0,-1 4-2 15,-5 7-2-15,-1 3-3 0,-1 7-1 16,3-1-4-16,2 0-2 0,4-4-1 16,7-6-1-16,12-5-1 0,10-7 0 15,0-7-1-15,12-7 0 0,5-7 1 16,5-6-1-16,2-5 1 0,2-5 0 0,0-5 1 16,-2-5-1-16,-4 0 2 0,-3-3-1 15,-5 0 1-15,-6 0 0 0,-6 3 1 16,0-2 0-16,-12 0-1 0,-1 1 1 15,-6 0 0-15,-2 2-1 0,-1 2-1 16,-3 4 0-16,-1 4-2 0,3 4-6 16,4 0-10-16,1 11-9 0,6-1-12 15,4 1-14-15,8 1-101 0,0-1-111 16,2-1-254-16</inkml:trace>
  <inkml:trace contextRef="#ctx0" brushRef="#br0" timeOffset="105820.343">12342 10271 351 0,'-6'0'85'0,"-1"4"2"0,2-4-52 15,3 4-10-15,2-4-3 0,-5 0-4 0,5 0-2 16,0 0-3-16,0 0-1 0,0-5-1 16,5 5-1-16,-1-7-1 0,1 1-1 15,2-2-2-15,3-3-1 0,1-2 0 16,5-1-2-16,-1 0-1 0,4-6 0 16,1 1-1-16,0-1-1 0,3-2 1 15,0 1-1-15,-1-2 1 0,-3 1-1 16,-1 0 1-16,-5 1 1 0,0 4 0 15,-6-2 1-15,-1 5 1 0,-6 0 1 16,2 1 1-16,-2 2 1 0,-7 1 0 0,2 3 0 16,-4 3 1-16,1 4-1 0,-4-5 0 15,-2 10-1-15,1 1-1 0,-1 7 0 16,-4 1-1-16,3 5 0 0,-3 5-1 16,-3 2 0-16,1 1-1 0,1 0 0 15,1 3 0-15,2 0 1 0,-1-2-1 16,8-4 0-16,3 2 1 0,6-7-1 0,0 1-1 15,7-6 1-15,5-3-1 0,2-6 0 16,1-5 1-16,7 0-1 0,1-7 1 16,4-5 0-16,5-5 0 0,-3-2-1 15,4-4 1-15,0-2-1 0,3 3-1 16,-3 3 1-16,0-2 0 0,-5 6-1 16,-1-3 0-16,-7 5 1 0,-1 5 1 15,-5 0 1-15,-3 1 2 0,-11 4 2 16,0 3 0-16,-5 3 0 0,-7 5 1 15,-2 3-1-15,-5 1-2 0,-2 4-1 0,-4 4-1 16,-1 0 0-16,4-1 0 0,2 4 1 16,0-3-1-16,5 0-1 0,4-3 1 15,4-1-2-15,7-5 0 0,0-4 0 16,0-2-1-16,8-5 0 0,4-10 0 16,5-1 0-16,6-2 0 0,2-4 0 0,4-2 0 15,8 0 0-15,-3-2 1 0,0 4-1 16,-1-1 0-16,-1 4 1 0,-5 0-1 15,-6 5 1-15,-4 0-1 0,-6 5 0 16,-2 4 0-16,-6 0 0 0,-3 5 1 16,0 5-1-16,-8 1 0 0,-1 2 1 15,-3 6 0-15,0-2-1 0,-1 3 1 16,5-4-1-16,-3 1 0 0,5-3 0 0,6-2 0 16,0-2-1-16,10-1-1 15,0-9 0-15,8 0 0 0,2-10-1 16,6-3-1-16,2-6 0 0,4 0 0 15,-4-2 1-15,3 2 1 0,-3 0 0 0,-2 5 0 16,-7 3 1-16,-5 5 1 0,-7 6 0 16,-2 0 1-16,-9 6 1 0,-4 4-1 15,-2 3 1-15,-2 5 0 0,0-2 0 0,-2-1 0 16,2-1-1-16,6-2 0 0,0-3-1 16,6-3 0-16,0-3-1 0,12-3 0 15,1 0 0-15,8-5 0 0,5-3 0 16,5-1 0-16,4-4 1 0,-2-1-1 15,0-3 1-15,-1-1 0 0,-5-2-1 16,-2 4 2-16,-9-2-1 0,-2 5 1 16,-3 2 2-16,-5 3 1 0,-6 8 1 15,-6 0 0-15,-2 9-1 0,-10 9 1 0,-3 9-1 16,-10 10-2-16,-4 12 0 0,-5 5-1 16,-4 9 0-16,2 2 0 15,-1 2 0-15,3-1-1 0,4-6 1 0,4-2-1 16,7-8 0-16,4-8 0 0,1-6 1 15,6-8-1-15,2-7 0 0,6-7-1 16,4-5-1-16,2-9 0 0,2 0 1 16,9-17-1-16,3-10 1 0,6-7-3 0,5-11-1 15,1-12-2-15,7-6-3 0,3-9-2 16,3-1-1-16,2 0 1 0,-2 4 1 16,1 5 3-16,-1 8 3 0,-6 16 3 15,-7 5 2-15,-5 14 0 0,-7 10 0 16,-4 6 2-16,-6 9 0 0,-4 6 0 15,0 4 0-15,-8 1 0 0,5 7 0 16,-3-2 1-16,6-1-2 0,-5-1 1 16,5-6 1-16,11-2 0 0,4-6 1 0,4-4 1 15,4-10 0-15,8-4 0 0,7-4 1 16,4-8-1-16,2-1-2 0,3-3 0 16,0-7-1-16,0-1 0 0,-1-5-1 15,-7 2-1-15,0-4 1 0,-8-5-1 16,-8 4 1-16,-9 9-1 0,-5 4 1 15,-9 9 1-15,0 5 0 0,-16 13 0 16,-4 9 1-16,-7 16 0 0,-5 4 1 0,-2 10 1 16,-6 7 2-16,-1 10 4 0,3 2 2 15,0 6 2-15,8-3 1 0,1-2-1 16,8-1 0-16,8-7-4 0,6-5-3 16,7-6-3-16,0-7-3 0,7-8-1 15,7-5-5-15,6-6-9 0,5-8-10 16,1 0-10-16,7-8-12 0,0-3-109 15,0-5-114-15,-5 1-267 0</inkml:trace>
  <inkml:trace contextRef="#ctx0" brushRef="#br0" timeOffset="106067.225">13912 10276 505 0,'-3'7'118'0,"-3"-1"0"16,0-1-54-16,4-5-54 0,2 4-5 15,0-4-1-15,2 0-1 0,5 0-2 16,-1-8 1-16,1 1 0 0,1 0 3 0,2 0 3 16,-3-1 6-16,-4 5 5 0,2-2 2 15,-5 5 2-15,0-4-1 0,-6 4-2 16,0 9-3-16,-2-2-5 0,0 2-5 16,-3 0-4-16,4 6-6 0,-2-1-7 15,4 0-7-15,5-4-10 0,2-4-13 0,9-6-25 16,1-3-78-16,4-7-97 0,9-2-218 15</inkml:trace>
  <inkml:trace contextRef="#ctx0" brushRef="#br0" timeOffset="107268.095">14335 9882 411 0,'-2'0'97'0,"-4"0"1"0,4 0-60 16,2 0-19-16,-5 0-4 0,5 0-3 0,0 0-2 15,0 0 0-15,0 0 0 0,0 0 3 16,0 0-1-16,0 0 2 0,0 0-1 16,0 0 1-16,0 0-2 0,0 0 0 15,0 0-2-15,0 0 0 0,0 0 0 16,0 0-1-16,0 0 1 0,0 0-1 15,0-2-1-15,0 2 0 0,0 0-1 16,0 0 0-16,0 0-2 0,0 0 1 16,0 0-1-16,0 0-1 0,0 0 0 0,0 0 0 15,0 0-1-15,0 0 0 0,0 0 0 16,0-5-1-16,0 5 0 0,0 0 0 16,0 0-1-16,0 0 0 0,0 0-1 15,0 0 0-15,5 0 0 0,-5 0-1 16,2-4 1-16,-2 4 0 0,7-3 0 15,-7 3 0-15,6-7 1 0,-6 6-1 16,3 1 1-16,-3-5 0 0,0 5 1 0,0-6 2 16,0 6 0-16,0 0 2 0,0 0 1 15,-3-2 0-15,-2 2-1 0,1 0 0 16,-2 2-2-16,0-2-2 0,-1 8 0 16,1-5-2-16,-1 4 1 0,1-4-1 15,0-3 0-15,6 9 0 0,-5-6-1 16,5-3 1-16,0 3-1 0,5-3-1 15,1 0 1-15,0 5-1 0,-1-5 1 0,1 0 1 16,-1 0-1-16,1 0 2 0,-6-7 0 16,6 7 2-16,-6-2 2 0,0 2 0 15,0 0 0-15,-6 0 1 0,2 0-1 16,-1 0 0-16,-5 0-2 0,2 0-1 16,1 2-1-16,0-2-1 0,1 6 0 15,0-6-1-15,6 0 0 0,0 0-1 16,7 0-2-16,-1 3 1 0,0-3-1 0,5-3 0 15,-1 3 1-15,1-7 1 16,-3 5 1-16,0-3 0 0,-2 1 1 0,-1 4 1 16,-5-3-1-16,0 3 0 0,0 0-3 15,-5 0-4-15,-1 0-7 0,-2 0-10 16,1 0-13-16,-5 3-106 0,2-3-111 16,2 0-268-16</inkml:trace>
  <inkml:trace contextRef="#ctx0" brushRef="#br0" timeOffset="107805.39">15008 9510 514 0,'0'-10'116'0,"-4"2"0"0,4-2-91 15,0 0-2-15,0 6 1 0,0-3-3 16,0 2-2-16,0-1-1 0,0 2 1 16,0 2-1-16,0 2-3 0,0-6-1 15,0 6-2-15,0 0-2 0,0 0 0 16,0-3 0-16,0 3 0 0,0 0 3 0,-4-3 2 16,4 3 1-16,-6 0 0 0,1 0 0 15,-2 0-1-15,-5-6-1 0,4 6-2 16,-3 0-2-16,0 7-1 0,-1-7-2 15,-2 5-1-15,2 1-1 0,-5 1 0 16,-2 7-2-16,-4 2-1 0,-5 4 0 16,-8 7 0-16,-1 10 0 0,-6 9 0 15,2 4 0-15,2 2-1 0,5 3 1 0,6 5-1 16,4-6 1-16,6-1-2 0,8-10 0 16,3-2 0-16,7-6-1 15,0-2 1-15,2-9-1 0,8-4 0 0,4-7 1 16,1-5 1-16,7-8-1 0,2-6 2 15,3-8-1-15,2-3 0 0,2-1 1 16,-6-5-1-16,2-4 0 0,-5-1 0 16,-8-2 0-16,-7 1 1 0,-7-3 0 15,-7-3 0-15,-4 5-1 0,-11 4 0 16,-1 6 0-16,-4 6-2 0,-3 9-4 0,0 5-5 16,1 9-8-16,2 7-10 0,5-1-9 15,3 7-11-15,5 0-13 0,5 4-104 16,5 0-112-16,4-8-264 0</inkml:trace>
  <inkml:trace contextRef="#ctx0" brushRef="#br0" timeOffset="108134.34">15047 9797 513 0,'3'-15'139'15,"-3"4"2"-15,0 5-54 0,-6 6-44 16,-2 0-6-16,-1 4-7 0,-6 13-10 15,-3 3-6-15,-2 3-1 0,0 5 0 16,1 0 0-16,3 5-1 0,2-1-1 16,5-7-3-16,9 0-1 0,5-1-2 0,3-5 0 15,6-5-2-15,3-5-1 0,5-2 0 16,3-7-1-16,2-11 0 0,1 0 1 16,0-8-1-16,5-3-1 0,-6-5-1 15,0-6-2-15,-2-4-1 0,-5-2 0 16,-7-4-1-16,-2-1 0 0,-11 0 1 15,0 2 1-15,-14 6 1 0,-2 11 1 16,-5 4 2-16,-5 16 0 0,-6 5 1 16,2 14-1-16,-1 7 0 0,-1 5-4 0,2 5-15 15,1 6-13-15,2 2 48 0,4 4-174 16,4 1-129-16,5-5-333 0</inkml:trace>
  <inkml:trace contextRef="#ctx0" brushRef="#br0" timeOffset="108293.995">15205 10069 652 0,'-3'0'150'15,"-6"0"1"-15,2 0-106 0,-2 0-20 16,1 5-6-16,1-5-17 0,0 0-18 16,2 0-10-16,5 0-17 0,0 0 31 15,0-5-139-15,10 5-112 0,3-4-270 0</inkml:trace>
  <inkml:trace contextRef="#ctx0" brushRef="#br0" timeOffset="109000.567">15579 9840 635 0,'0'-7'153'16,"-6"0"1"-16,-1 7-99 0,-5 5-16 15,-1 4-5-15,-3 6-13 0,-3 1-8 0,-3 7-1 16,1 6-1-16,2-2 1 0,2-3-3 15,4-1-1-15,5 1-3 0,8-3-2 16,0-6-1-16,8-2-1 0,0-3-1 16,4-3 0-16,5-5 1 0,5-2-1 15,-2-8 1-15,4-3-1 0,2-6 1 16,-2-8 0-16,2-7-1 0,3-3-1 16,-5-8 0-16,1-4 0 0,-5-1 0 15,-3 3 0-15,-6 0 1 0,-5 7 2 0,-6 7 3 16,-10 7 1-16,-4 10 0 0,-6 9 0 15,-2 5-1-15,-5 16 0 0,0-1-2 16,-5 8-2-16,2 8 0 0,0 5-1 16,3 3 0-16,0 4-1 0,4-2 1 15,5 0 0-15,6 2-1 0,6-7 1 16,6-4-1-16,6-7-1 0,8-5 0 16,5-6 0-16,5-5 0 0,5-9 1 0,5-7 0 15,9-8 0-15,1-1 1 16,7-7 0-16,0-5 1 0,1-1 0 0,-2 1-1 15,-7 3 2-15,-7 1 4 0,-8 4 5 16,-8 6 4-16,-8 5 3 0,-7 2-1 16,-5 7 1-16,-6 5-2 0,-5 2-4 15,-2 4-4-15,0 5-5 0,-1-1-2 0,0 5-1 16,2 1 0-16,3-1 0 16,3-2 0-16,6 2-2 0,0-5 0 0,7-2-1 15,6-3-1-15,2-3-1 0,7-7-2 16,4 0 0-16,3-7-1 0,2-5 0 15,5-2 0-15,0-10-1 0,1-6 0 16,3-4 1-16,-2-1 1 0,-4-2 0 16,-2-2 3-16,-9 1 1 0,-6 5 5 15,-8 5 3-15,-9 5 3 0,-9 1 0 0,-5 6-1 16,-11 10 1-16,-3 6-1 0,-4 0-3 16,-1 13-2-16,0 8-1 0,4 1 0 15,2 6-1-15,5 5 1 0,7 2-1 16,3 1 1-16,5-3-1 0,2-1-1 15,5 1 1-15,5-7-2 0,4-4-3 16,3-3-3-16,4-8-6 0,0-7-8 16,4-4-10-16,5-3-14 0,-1-8-8 0,1-8-12 15,5-1-107-15,-3-3-118 0,0-4-270 16</inkml:trace>
  <inkml:trace contextRef="#ctx0" brushRef="#br0" timeOffset="109417.883">16637 9671 562 0,'0'-8'158'0,"0"5"2"0,-7 3-32 16,-1 0-79-16,-6 12-9 0,-3 3-7 16,-5 8-10-16,-8 7-4 0,1 8-1 0,-3 4 1 15,4 1 0-15,3-1-4 0,5-3-4 16,1 2-4-16,12-8-1 0,7-7-2 16,0-3-3-16,8-4-1 0,5-6 0 15,6-5 0-15,7-8 0 0,6-6-2 16,2-7-1-16,4-8-4 0,4-6-2 15,-2-9-3-15,5-7-2 0,-4-4-1 16,-3-7 1-16,-9 0 3 0,-4 2 3 0,-12 5 6 16,-6 5 5-16,-19 11 2 0,-7 8 1 15,-11 17 1-15,-8 11-1 0,-2 14 0 16,1 4-4-16,-8 12-2 0,2 11-10 16,3 7-21-16,4-2-20 0,4 2-122 15,1 0-135-15,5 0-329 0</inkml:trace>
  <inkml:trace contextRef="#ctx0" brushRef="#br0" timeOffset="110826.641">17690 8837 372 0,'15'-24'90'15,"3"-3"3"-15,0 1-60 0,-3 4-2 16,-6 8-1-16,-6 1-2 0,-3 3-1 15,-12 10-1-15,-4 0 0 0,-3 12 1 16,-8 2-3-16,-1 13-1 0,-3 8-2 0,-2 5-3 16,-2 7-2-16,-2 8-3 0,-1 2-2 15,4 8-3-15,-1-4-3 0,3 4-1 16,6-5-2-16,6-5-1 0,10-6 0 16,10-7 0-16,10-10-1 0,10-4 0 15,7-13-1-15,5-7-4 0,2-8-3 16,3 0-6-16,-2-11-8 0,2 0-10 0,-8-3-3 15,-2-4-97-15,-7 3-95 0,-2-6-228 16</inkml:trace>
  <inkml:trace contextRef="#ctx0" brushRef="#br0" timeOffset="111191.401">17253 9022 502 0,'-33'-11'118'0,"6"4"2"0,6 2-85 16,9 5-7-16,6 4-6 0,12-4-5 15,7 0-6-15,7 7-2 0,11-2 0 16,9-5 0-16,6 6 0 0,4-6-1 16,7 3-1-16,-4-3-1 0,1-4-2 15,-9 4-1-15,-8-7-2 0,-7 4-3 16,-10 3-2-16,-6-3-2 0,-8 3-3 16,-6 0-3-16,-13 3-2 0,-7 0 1 0,-2 4 0 15,-11-1 4-15,-5 1 1 0,-6 4 3 16,-4-2 2-16,-6-2 4 0,1 2 2 15,-4 2 3-15,8 1 3 0,2-1 2 16,3 4 0-16,10-3 2 0,6 4-1 16,10-2-2-16,4 0-2 0,7 2-3 15,7-2 0-15,8-3-1 0,7-1 0 0,10-4-1 16,8 3 0-16,13-5 1 0,7-4-1 16,0 0-1-16,6 5-1 15,0-5-3-15,-5 4-4 0,-1-4-5 0,-9 0-11 16,-9 0-11-16,-4 4-102 0,-9-4-103 15,-4 4-253-15</inkml:trace>
  <inkml:trace contextRef="#ctx0" brushRef="#br0" timeOffset="111485.745">16955 9734 479 0,'-28'4'118'0,"4"-4"4"0,10 6-69 0,14-6-19 15,6 5-3-15,14-5-5 0,14 0-8 16,17-5-4-16,17-2-3 0,19-1 3 16,18-4 3-16,13-4 4 0,20 1 4 15,8-3 1-15,8 2 1 0,4 1 0 16,-6-2-4-16,-11 4-7 0,-6 1-6 15,-22 0-7-15,-13 4-8 0,-19 8-11 16,-24-4-11-16,-14 4-9 0,-13-6-10 16,-17 6-16-16,-13 0-96 0,-16 5-105 15,-7-3-239-15</inkml:trace>
  <inkml:trace contextRef="#ctx0" brushRef="#br0" timeOffset="112085.663">17094 10293 468 0,'0'-7'104'16,"6"-1"1"-16,2-7-82 0,2 1-5 16,-1-2 2-16,0-6 1 0,3-2-2 15,0-2 0-15,0-2-1 0,-5 3 0 16,-5 0-2-16,-2 2-1 0,0 3 0 0,-7 4 0 15,-2 3-1-15,-5 9 0 16,-4 4 0-16,-2 4-1 0,-4 6-1 0,1 7-3 16,-3 0-2-16,0 6-1 0,1 4-1 15,3-2-3-15,3 1-1 0,6-3-1 16,6-1 0-16,7-2-1 0,7-6-1 16,5-3 0-16,8-7 1 0,3-4-1 15,8-11-1-15,1-3 0 0,3-1 1 16,2-8-1-16,-1 3 1 0,2-1 0 15,-9 1 0-15,0 6 1 0,-8 2 1 16,-6 2 1-16,-4 7 3 0,-11-3 0 0,0 6 4 16,-11 0 1-16,-4 5 4 0,-6 3 1 15,0 6 0-15,-2 1-1 0,3 5-2 16,5 2-1-16,2 3-3 0,6-2-4 0,7-2-1 16,3-2-1-16,9-1 0 15,3-6-2-15,8-1 1 0,2-4-3 0,6-2-5 16,2-5-8-16,5-3-7 0,-4 3-8 15,-2-9-10-15,0 1-12 0,-5 3-99 16,-3-4-101-16,0 0-246 0</inkml:trace>
  <inkml:trace contextRef="#ctx0" brushRef="#br0" timeOffset="112385.807">17668 10078 595 0,'0'-3'132'16,"-5"3"0"-16,5 0-105 0,-8 0-11 15,3 0-6-15,3 0-14 0,2 0-21 0,-7 3-107 16,2 2-107-16,5-1-273 0</inkml:trace>
  <inkml:trace contextRef="#ctx0" brushRef="#br0" timeOffset="113859.564">17884 10181 518 0,'-4'0'116'16,"4"-3"1"-16,0-3-91 0,7-4-9 15,5-2-1-15,6-3-5 0,5-5-5 0,0-1-1 16,6-4 0-16,-1-1 0 0,3 1 0 16,-3-4 0-16,-1 3 2 0,-7 2 2 15,-5 3 4-15,-4 8 1 0,-11 0 2 16,-5 6 0-16,-7 7 0 16,-6 5 0-16,-1 7-2 0,-8 1-3 0,-2 6-1 15,-1 4-1-15,3 3 0 0,-2 1-1 16,5 3-1-16,2 0-1 0,5-1 0 15,5-2-2-15,10 2-1 0,2-5-1 16,8-4-2-16,5-5 0 0,8-4 0 0,8-3 0 16,4-8 0-16,8-9 1 0,2-8 0 15,5 0 0-15,7-5 0 0,0-2-1 16,3 1 1-16,-8 0 0 0,-6 3 0 16,-3 2 0-16,-10 1 4 0,-10 5 5 15,-10 0 5-15,-8 1 3 0,-3 7 1 16,0 4 1-16,-6 0-2 0,0 0-2 0,-6 8-6 15,-3 4-5-15,-4 3-3 0,0 4-1 16,-2 3-1-16,1-1 0 0,3 3-1 16,1-2-2-16,7-2-1 0,3-6-3 15,6 1-3-15,6-8 0 0,3-3-2 16,9-4 0-16,2-6 1 0,2-5 0 16,6-3 2-16,2-2 2 0,0-2 2 0,-2-1 1 15,-5-1 1-15,1 5 2 16,-6 2 0-16,-3 1 1 0,-3 3 0 0,-5 2 1 15,2 3 0-15,-6 4 0 0,-3 0 0 16,0 0 0-16,0 0 0 0,-6 11 0 16,-1-3 0-16,0 5-2 0,-1 0-3 15,1 2-3-15,-1 1-5 0,3-2-3 16,5-1-4-16,0-2-2 0,0-3 0 16,12-4 2-16,1-4 5 0,1 0 3 0,6-7 4 15,4 1 3-15,-2-1 3 0,0 0 2 16,-2 0 0-16,-4 4 0 0,-1 3 1 15,-3-3 0-15,-1 3-1 0,-2 3 1 16,-1 1-1-16,2 2 0 0,2-1 0 16,2 3-1-16,3-5 0 0,2-3 0 15,4 0 0-15,3 0 0 0,3-2-1 0,-1-7 1 16,1-2 0-16,0 0-1 0,-2 0 1 16,-6 2 2-16,-2 0 5 0,-7 1 8 15,-4 6 5-15,-8 2 2 0,-6 2 0 16,-8 9 1-16,-5 4-1 0,-4 8-6 15,-8 9-8-15,-1 11-4 0,-2 6-1 16,-6 8-1-16,1 0-1 0,-1 7-1 16,-2-2 0-16,4-2 0 0,-1-2-1 15,6-7-1-15,1-8 0 0,6-2 0 0,6-9 0 16,9-7-1-16,2-8-1 0,2-10-1 16,7-7 0-16,0-6-2 0,11-13-1 15,4-13-3-15,11-7-6 0,5-11-3 16,8-6-5-16,8-11-2 0,1-7-1 15,3 0 0-15,1-2 5 0,-5 5 6 16,-3 3 7-16,-7 9 9 0,-6 15 6 16,-4 10 5-16,-10 12 1 0,-4 9 0 0,-6 10-1 15,-2 3-1-15,-5 10-3 0,0 1-2 16,0 3-1-16,-5 3-2 0,3 2 1 16,2 1-1-16,0-6 0 0,7-1-1 15,1-7 1-15,16-6 0 0,4-9-1 16,10-3 0-16,5-5 0 0,7-7-2 15,3-4-1-15,0-5-1 0,-5-3-1 16,4-8-1-16,-2-5 1 0,-8-4 0 16,-9-1 3-16,-6 9 3 0,-7 5 6 15,-12 6 6-15,-8 12 7 0,-6 7 4 0,-11 15 4 16,-9 14 2-16,-6 7 1 0,-1 10-1 16,-6 9-4-16,-2 7-2 0,-4 6-4 15,8 1-2-15,7 0-1 0,4-1-4 16,8-3-4-16,9-5-3 0,9-7-2 15,14-3-2-15,4-7-2 0,3-6-6 16,6-9-8-16,6-9-17 0,-3-4-14 0,3-13-13 16,3 1-118-16,-3-3-129 0,-3-4-293 15</inkml:trace>
  <inkml:trace contextRef="#ctx0" brushRef="#br0" timeOffset="114072.715">19893 10168 712 0,'-14'4'158'16,"2"0"0"-16,-1-4-121 0,0 4-20 0,6 0-1 16,0-4-6-16,1 5-7 0,1-5-1 15,5 0-1-15,0 0-1 0,0-5 0 16,6 5-2-16,-6-4 1 0,5 0 0 16,-5 4-1-16,-6-6-2 0,-6 6-3 15,3 0-8-15,-5 0-12 0,-4 0-15 16,2 0-79-16,0 0-36 15,9 6-103-15,1-6-215 0</inkml:trace>
  <inkml:trace contextRef="#ctx0" brushRef="#br0" timeOffset="114501.67">18529 10236 437 0,'0'-3'103'0,"5"-5"2"0,3-2-61 15,5-2-21-15,4-4-5 0,8-3-1 16,8-3 2-16,-2 2 1 0,5 4 1 16,0 3 2-16,-6-1 0 0,-3 7-1 0,-7 4-2 15,-9 3-1-15,-4 0-2 16,-7 5-1-16,-7-2-1 0,-2 5 0 0,-1 3-3 15,-2 1-1-15,2 2-3 0,1 0-4 16,4-1-1-16,5-1-6 0,8-2-5 16,1-2-8-16,10-2-7 0,0-6-13 15,3 0-12-15,3-6-97 0,2 1-102 16,-2-5-242-16</inkml:trace>
  <inkml:trace contextRef="#ctx0" brushRef="#br0" timeOffset="114916.277">18747 9640 459 0,'0'-6'110'0,"3"2"5"16,-3-1-70-16,6-1-7 0,0 1-3 16,1-2-2-16,1 5-3 0,3-3-1 15,5 0-1-15,5 0-1 0,5 0-1 16,5 1 0-16,7-1 0 0,7-3 1 15,5-2 1-15,12 1-2 0,6 2-1 16,5 1-3-16,1-2-3 0,2-3-3 16,-1 7-5-16,-1-5-2 0,-15 2-4 0,-4-1-1 15,-5 1-1-15,-6 3-1 0,-9-3-1 16,-8 7-4-16,-10 0-8 0,-1-3-19 16,-16 3-18-16,-13 0-77 0,-6 0-51 15,-6 0-118-15,-4 0-244 0</inkml:trace>
  <inkml:trace contextRef="#ctx0" brushRef="#br0" timeOffset="116286.815">20528 9549 533 0,'-7'0'125'0,"1"0"4"0,-2-4-88 16,-2 4-8-16,7 0-7 0,3 4-3 15,-6 0-5-15,12-4-2 0,1 7-1 16,2-5-1-16,10-2-1 0,4 0-1 16,4 0-2-16,2-5-2 0,10-3-3 0,0 1-3 15,-3 0-7-15,3 0-6 0,-1 4-7 16,-3 3-7-16,-3 0-10 0,-7 0-11 16,-6 0 18-16,-5 0-112 0,-7 0-96 15,-7 0-243-15</inkml:trace>
  <inkml:trace contextRef="#ctx0" brushRef="#br0" timeOffset="116533.015">20753 9340 485 0,'0'-10'124'0,"6"1"4"15,-6 7-70-15,0 2-12 0,-5 9-3 16,2 3-3-16,-7 5-7 0,1 9-6 15,-4 5-2-15,-1 5-2 0,-3 4-4 16,2 1-4-16,-2 2-5 0,2 1-3 0,3-6-1 16,2-2-4-16,-2-6-4 0,6 2-9 15,0-8-8-15,6-4-8 0,0-6-7 16,8-3-12-16,2-8-9 0,0-3-55 16,1-3-36-16,3-8-82 0,-1-1-185 15</inkml:trace>
  <inkml:trace contextRef="#ctx0" brushRef="#br0" timeOffset="116890.565">21089 9282 541 0,'-5'6'128'0,"-7"5"3"0,-2 8-85 16,-2 5-12-16,-1 2-6 0,1 5 0 15,0 2-6-15,4 0-4 0,3-4-3 16,7 1-2-16,2-5-4 0,8-3-4 15,6-3-1-15,5-4-3 0,1-9 1 16,6-2-1-16,0-8 0 0,3-5 0 16,3-7 0-16,8-1 0 0,-1-4 0 15,2-5 0-15,2-4-1 0,-2 1 0 16,-7 1 0-16,-7 1 0 0,-9-1 0 16,-10 6 2-16,-8 7 4 0,-7 7 4 0,-8 8 1 15,-4 5 1-15,-7 10 2 0,-2 6 0 16,-4 10-1-16,-1 6-1 0,1 7-3 15,2 4-1-15,5 6-2 0,1 1 0 16,5 3-1-16,4-3-3 0,2-1-1 16,1-3-4-16,4-6-7 0,2-4-10 15,0-8-11-15,6-7-10 0,5-5-13 0,1-8-11 16,2-6-98-16,4-7-104 0,-3-6-242 16</inkml:trace>
  <inkml:trace contextRef="#ctx0" brushRef="#br0" timeOffset="117105.007">21373 9831 535 0,'-6'-6'130'0,"-12"6"2"16,1 0-82-16,-3 6-17 0,2 0-7 15,-1 1-9-15,0 0-8 0,5 2-5 16,7-6-2-16,7 3-1 0,0-6-1 0,6 0 0 16,8 0 0-16,3-9 0 0,1 1 0 15,1-1 1-15,0-2 0 0,-6-1 1 16,-3 2 0-16,-10-2 1 0,0 3 0 15,-3 2 0-15,-3 3-1 0,-7-1-1 16,6 5-7-16,-1-5-14 0,3 5-13 16,5 0-105-16,0 0-108 0,7-3-268 0</inkml:trace>
  <inkml:trace contextRef="#ctx0" brushRef="#br0" timeOffset="117642.449">21533 9743 536 0,'5'-11'140'0,"4"-3"5"0,-2-5-55 16,8-1-43-16,9-4-4 0,2-1-3 16,4-3-9-16,6-3-8 0,5-2-5 15,7-1-4-15,-3-2-5 0,-1 1-4 0,-3 1-2 16,-8 4 0-16,-5 6 2 0,-11 8 2 16,-11 5 2-16,-6 11 1 0,-11 6 1 15,-9 13 0-15,-2 6 0 0,-10 7-3 16,-6 5-3-16,-2 7-1 0,1 3-1 15,-1 1-1-15,6-2-1 0,4 4-2 16,7-4-2-16,9-2-4 0,3-6-3 0,11-6-4 16,5-9-3-16,5-9-3 0,8-8-1 15,7-10 0-15,11-7 1 0,7-4 4 16,0-5 3-16,4-1 3 0,-4 0 3 16,-1 3 5-16,-9 2 5 0,-9 4 6 15,-10 6 6-15,-8 6 3 0,-6 0 4 16,-4 4 1-16,-3 7 1 0,-6 1-4 15,2 8-4-15,-1 1-5 0,1-3-4 16,3 1-2-16,2 0-3 0,6-5 0 16,0-2-1-16,5-4 0 0,5-8 0 0,7 0 1 15,4-6-1-15,4-6 0 0,5-3 1 16,7-9-1-16,-2-9-1 0,3-3-1 16,1-6-1-16,-1-3-1 0,-1 0 1 15,-9-3-1-15,-4 4 0 0,-5 6 1 0,-11 5 1 16,-13 4 0-16,-9 9 2 0,-11 9-1 15,-5 11 1-15,-6 6 0 0,-5 13-1 16,-1 4 0-16,1 7 1 0,0 4-1 16,2 6-8-16,3 0-11 0,0 0-13 15,7-1-10-15,6-1-10 0,13-7-13 16,6-8-15-16,10-5-87 0,7-10-98 16,9-8-230-16</inkml:trace>
  <inkml:trace contextRef="#ctx0" brushRef="#br0" timeOffset="118055.729">22938 8954 547 0,'6'-10'132'0,"0"-2"5"0,2 1-79 0,-1 1-14 16,5 0-5-16,-4 2 0 0,4-1-2 15,-2-3-4-15,-1 3-3 0,-1-3-1 16,-2 0-5-16,-2-1-4 16,-4 1-3-16,0 1-3 0,-5 0-2 0,-6 4-2 15,-8 7-2-15,-6 0-2 0,-8 12-1 16,-9 5 0-16,-2 4-1 0,1 9 1 16,-2 9 0-16,5 3-1 0,6 4 0 0,4 0 0 15,8 5-2-15,9-5-1 0,5-6 0 16,2 0-1-16,6-11 0 0,14-3 0 15,4-9 0-15,2-6 1 0,4-3-1 16,0-8 1-16,1-8 0 0,1-1 0 16,-8-6 0-16,-5-6 1 0,-3 0-1 15,-7-3 1-15,-9 3-1 0,-6-3 0 16,-6 7 0-16,-5 4-1 0,-4 5-1 0,-3 5-5 16,-2 3-7-16,4 5-11 0,2 5-19 15,1 3-14-15,7 5-9 0,2-2-117 16,4 5-123-16,4-5-284 0</inkml:trace>
  <inkml:trace contextRef="#ctx0" brushRef="#br0" timeOffset="119581.811">23514 8693 469 0,'0'-11'109'0,"5"-2"4"0,-5 4-79 16,0 3-5-16,0 6-1 0,-5 0-1 15,-3 0-1-15,-4 13-3 0,-9 7-2 16,-10 6-1-16,-5 8-1 0,-4 12-1 16,-5 10-3-16,0 3-2 0,4 5-2 15,2 0-1-15,9 2-2 0,8-5-3 0,7-3-1 16,9-4-1-16,6-9 0 0,7-2-2 16,8-14 0-16,4-4-1 0,7-7 0 15,6-7-3-15,2-3-4 0,6-8-5 16,-1 0-5-16,-1-10-8 0,-5-1-10 15,-5-1-10-15,-7-6-96 0,-9-2-101 16,-12-1-241-16</inkml:trace>
  <inkml:trace contextRef="#ctx0" brushRef="#br0" timeOffset="119932.738">23010 9033 532 0,'-18'-2'120'0,"7"2"2"0,7 0-87 16,8 0-13-16,9 4-6 0,5-1-5 15,7 2-3-15,7-5-2 0,2 0-2 16,6 0-2-16,5-6 0 0,3 6-1 0,-1-6-2 16,0 0-1-16,-3 6-4 0,-9-6-5 15,-9 1-4-15,-7 5-5 0,-13-4-2 16,-17 4 0-16,-9-6 2 0,-7 6 3 16,-7 0 5-16,-6 6 6 0,-1-2 8 15,-2 4 8-15,3 1 6 0,2 2 6 16,1-4 4-16,3 4 6 0,1 0 3 0,1 0 1 15,3-1-4-15,5 1-5 16,8 1-4-16,6 2-5 0,5-3-5 0,10 0-6 16,5-2-3-16,6 2-2 0,6-4-1 15,6-2 1-15,3-5-1 0,2 0 0 16,2 0-1-16,0 0-1 0,-1-4-6 16,-1 4-7-16,-5-5-6 0,-1 5-9 15,-1 0-11-15,-1 0-13 0,-6 0-93 0,-4 8-99 16,-3-3-237-16</inkml:trace>
  <inkml:trace contextRef="#ctx0" brushRef="#br0" timeOffset="120354.683">23971 9147 517 0,'-14'0'118'0,"-6"0"6"16,-6 9-83-16,-10 7-9 0,-2 8-1 16,-2 9 1-16,-6 10-2 0,-2 5-2 0,-9 10-5 15,3 2-4-15,-4 3-4 0,-9 1-4 16,4 1-6-16,0-1-3 0,10-4-5 15,2-4-5-15,11-6-6 0,9-7-6 16,15-7-7-16,2-6-12 0,7-11-10 16,7-3-95-16,0-10-97 0,14-6-242 15</inkml:trace>
  <inkml:trace contextRef="#ctx0" brushRef="#br0" timeOffset="120771.804">23574 9893 520 0,'7'0'119'15,"-1"0"4"-15,-1 0-73 0,2-4-21 16,2-3-6-16,3-2 2 0,5-4-1 16,-2-2-2-16,4-2-5 0,1-4-4 15,-1-4-3-15,-2 0-1 0,-1 1-3 16,-6 1-2-16,0-3-1 0,-10 3 1 0,0 2 0 16,-5 6 1-16,-7 4 0 0,-2 4 2 15,-5 7-1-15,-2 4 0 0,0 5 0 16,-4 3-1-16,-1 7-2 0,4 2-1 15,3 2-1-15,4-1 0 0,3-1-1 16,6 1-1-16,6-1 0 0,0-2-1 0,13-6 0 16,1-2-1-16,6-7 0 15,6-4-1-15,5-4 1 0,-1-8-1 0,6-3-1 16,-1-4-1-16,-1 1 1 0,-3 2 0 16,-9 1 0-16,-2 1 1 0,-7 5 4 15,-7 2 5-15,-11 3 2 0,-5 8 4 16,-9 8 2-16,-5 5 3 0,2 3 1 15,-4 8-1-15,0 2-3 0,5 1-1 16,4 1-3-16,9-4-2 0,8 1-4 16,0-4-1-16,6-4-2 0,8-7 0 15,10-1-3-15,9-4-7 0,8-9-12 0,6-8-11 16,5-3-16-16,0-4-113 0,-2-4-121 16,0-4-285-16</inkml:trace>
  <inkml:trace contextRef="#ctx0" brushRef="#br0" timeOffset="122836.729">4930 11076 429 0,'-11'0'100'0,"4"-7"0"16,7 2-47-16,6 5-43 0,4-3-5 16,4 3-1-16,3 0 0 0,7 0 2 15,1 0 3-15,4 0 3 0,3 4 3 16,2-4 2-16,5 7 3 0,5-7-1 15,-1 4 1-15,7-4-4 0,5 0-1 16,4-3-3-16,6 3-2 0,4-5-2 16,6 5-2-16,3-6-2 0,6 4 0 15,2-3-1-15,5 5-1 0,2-4 0 0,1 4-1 16,4-4 0-16,3 0-1 0,-1 4 1 16,4 4 0-16,-4-4 0 0,1 4 0 15,1-4 1-15,-2 10-1 0,0 0 1 16,-6-5-1-16,4 3 1 0,-3-4 0 15,5 4 1-15,2-1 1 0,-2-4 0 16,5-3 0-16,2 0 0 0,3 0-1 16,1 0 1-16,-2-3-2 0,5-2 1 0,0 0-2 15,-1 5 0-15,1 0 0 0,-3 0 0 16,-1 0 0-16,3 0 0 0,0 4 1 16,-3-4 0-16,-1 0 1 0,4 0 0 15,4 3 1-15,-3-3-1 0,4 0 1 16,0 0-1-16,3 0-1 0,3 0-1 15,-3-4 0-15,4 0 0 0,5 4-1 16,-6-6 1-16,-1 6-1 0,-3-6 0 16,5 6 1-16,-3 0-1 0,0-4 0 15,-5 1 1-15,4 3-1 0,-2 0 0 0,-1 0 1 16,-2 0-1-16,4 0 1 0,-3 0-1 16,0 0 0-16,-2-4 1 0,3 4-1 15,3-5 1-15,-3 5-1 0,-1-9 1 16,2 5 1-16,3 0-1 0,3 0 0 0,-5-4 1 15,0 1-1-15,6 0 0 16,-1 0 0-16,0-5 0 0,-1 0 0 0,1 0 1 16,0 2-1-16,-4-4 2 0,-2 0 0 15,3 5 2-15,-2-1 1 0,-4 3 1 16,-5 1 1-16,2-1-1 0,2 4 0 16,-2-3-1-16,-4 2-1 0,1-3-2 15,7 1-1-15,-3-3-1 0,-3 0 0 16,-4-2-1-16,2 1 1 0,1 0-1 15,1 1 0-15,-12 0 0 0,1 2 1 16,4 2-1-16,-2-3 0 0,1 8 0 0,-9-8 0 16,4 4 0-16,96-8 1 15,-95 12-1-15,-6-4 0 0,4-5 0 16,-2-2 0-16,4 1 0 0,4 5 0 16,-9-3 1-16,0-4-1 0,3-1 0 15,1 4 0-15,3 2 1 0,-7 2 0 0,-3-3 0 16,-1-1 0-16,5 2 1 0,1 1 0 15,-4 2 1-15,-6 4-1 0,-1-8 0 16,3 3 0-16,3 5 0 0,-3 0 0 16,-3 0-1-16,-1 0 0 0,2-6-1 15,-5 3 0-15,11 3 1 0,-4 0-1 16,2 0 0-16,-4 0 0 0,-1 0 0 16,-5 3 0-16,6-3 0 0,-10 6 0 15,2-6 0-15,-6 4 1 0,1-4-1 0,2 0 0 16,-3 0 0-16,0 0 0 15,2 0 0-15,4 0 0 0,1 0 0 0,-1-3 0 16,-5-2 0-16,2 5 0 0,8-3 0 16,-3-1 0-16,-6-2 0 0,3 2 0 15,-2-3 0-15,4 0 1 0,0-2-1 16,-2 3 1-16,-3-2 0 0,-3 0 0 16,2-1 0-16,-3 2 1 0,2-1-1 15,-3 2 1-15,-2 0-1 0,-2-3 1 0,1 4-1 16,-2 0 0-16,-3 2-1 0,-1-1 1 15,-1 0-1-15,-5-1 0 0,-2 2 1 16,0-2-1-16,2 5 0 0,5-3 0 16,-5 3 1-16,-1 0-1 0,0 0 0 15,-4 0 0-15,0-3 0 0,-8 3 0 16,0-6 0-16,0 1 1 0,2 0-1 0,5 2 0 16,-1 0 0-16,-2-2 1 0,0 2 0 15,-3 0 1-15,-3 3 2 0,-6-8 1 16,-2 6 0-16,-5-4 2 0,0 2-1 15,-3-1 1-15,-3-2-1 0,4 3-1 16,-2-2-1-16,4-2-2 0,-2 4 0 16,2-3 0-16,1 3 0 0,0 2-1 15,-1-3 0-15,-5 0 0 0,0 5 0 16,-2 0 0-16,-6-2-1 0,1 2 0 0,-6-4 0 16,1 4 0-16,-2 0 0 0,0 0 0 15,-4 4 0-15,2-4-5 0,-3 0-7 16,-2 0-20-16,5 0-12 0,-10 0-125 15,-3-10-133-15,-6 2-321 0</inkml:trace>
  <inkml:trace contextRef="#ctx0" brushRef="#br0" timeOffset="124632.798">13110 11348 507 0,'-2'-22'112'0,"2"1"3"0,-6 0-90 0,6 6-1 15,-11 3 1-15,4 1 0 0,-2 0-1 16,-8 5 1-16,2 6 0 0,-6 0-1 15,-4 10-4-15,-1 5-3 0,-3 7-3 16,-3 7-3-16,0 4-4 0,0 1-3 0,4 3-2 16,4-3 0-16,4 1-2 0,12-9 1 15,2-6-2-15,12-4 1 0,6-7-1 16,8-9 0-16,6 0 1 0,1-10-2 16,6-6 1-16,0-5 0 0,-3-3-1 15,1-2 1-15,-6-5-1 0,-4 4 1 16,-3 4 0-16,-5 2 1 0,-6 9-1 15,-4 3 1-15,-3 9-1 0,0 10 0 16,-7 8 1-16,0 8-1 0,0 6 1 16,-5 5-1-16,2 4 1 0,-2 2 0 0,-3 3 1 15,-2 0-1-15,1-2 0 0,-8 3 1 16,4-2 0-16,-3 0 1 0,-2-3 1 16,-2-5 0-16,-2-3 1 0,1-1 1 15,1-9-1-15,1-9 1 0,-5-1 0 16,3-6-1-16,2-8 0 0,0 0-1 0,1-2-1 15,0-4 0-15,1-8 0 0,1 2-4 16,1-4-4-16,6 0-6 0,-1-2-5 16,8-3-6-16,1 1-8 0,8 4-11 15,6-4-4-15,3 1-96 0,11-2-98 16,3 2-240-16</inkml:trace>
  <inkml:trace contextRef="#ctx0" brushRef="#br0" timeOffset="125049.247">13336 11431 479 0,'-8'-5'119'0,"-3"2"2"0,-3 3-57 15,0 0-37-15,0 10-6 0,1 1-4 16,-2-1-5-16,-1 4-6 0,6 0-2 15,-1 2-1-15,4-2-1 0,2 2 0 16,5-4-1-16,0 4-1 0,9-3 0 16,-2 0 1-16,6-2-1 0,2-3 0 15,4-2 1-15,-3-2-1 0,4-4 0 16,3-4 1-16,-3-2 0 0,-3-1-1 16,1-3 1-16,0-5 0 0,-4-3 0 0,-1-4 0 15,-5-3 1-15,-2-4 1 0,-6-2 2 16,-5 1 3-16,-3-1 3 15,-7 9 5-15,-4 0 3 0,-5 7 2 0,0 6 1 16,-6 9-2-16,1 0-2 0,-4 11-4 16,1 4-4-16,0 10-4 0,3 5-2 15,4 4-2-15,4 7-2 0,1 2 1 16,7 0-1-16,2 3 0 0,5-3-3 0,6-6-7 16,0-1-10-16,10-6-10 0,1-5-16 15,7-8-106-15,7-10-116 0,2-7-271 16</inkml:trace>
  <inkml:trace contextRef="#ctx0" brushRef="#br0" timeOffset="125431.651">13608 11383 528 0,'0'-3'122'16,"0"3"1"-16,-2 6-86 0,2 5-6 16,-6 6-1-16,4 5-2 0,-4 3-4 15,-1 4-1-15,-3 3-2 0,2 2-4 0,0-2-3 16,2-5-5-16,0 0-4 0,6-3-2 16,6-7-1-16,1-3-1 0,8-6 0 15,5-8-1-15,4 0 0 0,3-9 0 16,6-4-1-16,5-1-1 0,-3-7-1 15,-2-1-2-15,0 0-1 0,-5-3 0 16,-2-7 1-16,-8 0 0 0,-4-5 2 16,-8 0 2-16,-6 3 2 0,-6 2 3 0,-8 5 2 15,0 5 2-15,-11 6-1 0,-1 10 1 16,-2 6 0-16,-5 6-1 0,-1 8-4 16,-4 8-5-16,0 7-10 0,9 4-9 15,-4 6-12-15,7 3-14 0,5 0-102 16,8 0-109-16,6-3-254 0</inkml:trace>
  <inkml:trace contextRef="#ctx0" brushRef="#br0" timeOffset="126668.699">14373 11609 441 0,'0'-8'104'0,"0"0"4"0,0 0-69 15,0 1-5-15,0 0 0 0,0 2-4 16,0 1-5-16,-5 4-2 0,3 0-5 15,2 0-3-15,-6 5-5 0,2 3-4 16,1 3-2-16,-3 4 0 0,2 2-1 16,0 1 0-16,-1 4 0 0,5-2-1 15,-5-2-1-15,5-2 1 0,5-3-2 16,2-5 1-16,5-4-1 0,2-8 1 0,5-6 0 16,6-5-1-16,2-4 1 0,1-4-1 15,5-6 0-15,0-1 0 0,5-3-2 16,-3-5 0-16,5 1-1 0,-1-2 0 15,0-1 1-15,-5 5-1 0,-1 1 1 16,-8 9 1-16,-7 6 3 0,-6 6 2 16,-8 11 1-16,-8 4 0 0,-6 14 2 15,-6 7 0-15,-3 3-1 0,-4 8-2 0,-2 3 0 16,-4 7-1-16,0-1-1 0,4-4 0 16,3-2-1-16,5 0 0 0,5-6-1 15,5-3 0-15,7-7 0 0,10-6-1 16,7-10 1-16,6-5-1 0,9-7 0 15,4-8-1-15,5-4-1 0,1-5-1 16,3-4-1-16,-6-2 0 0,2-6-2 16,-8-2 2-16,-2-5 0 0,-4 1 2 15,1 1 0-15,-9 1 3 0,-3 6 1 0,-3 5 3 16,-4 8 1-16,-5 7 1 0,-4 3 0 16,0 8 0-16,-3 3 0 0,-3 5-2 15,-3 4-1-15,0 6-1 0,0 8 0 16,-2 8-1-16,-2 3 1 0,0 4 1 15,0 5 1-15,-1 0 2 0,0-3 3 16,0 0 1-16,3-2 2 0,3-6 1 0,3-5 1 16,5-1-1-16,0-8-1 0,10-3-2 15,4-7-2-15,4-8-1 0,3-12-2 16,7-4-3-16,3-3-8 0,2-4-12 16,2 0-10-16,-2-1-12 0,0 4-12 15,-6 3-103-15,-1 2-110 0,-6 1-250 16</inkml:trace>
  <inkml:trace contextRef="#ctx0" brushRef="#br0" timeOffset="127316.778">15499 11438 483 0,'24'-31'117'0,"2"-3"4"0,-1-1-76 16,1-2-5-16,-1 0-1 0,-1 4-4 15,-4 4 0-15,-5 8 2 0,-6 5 1 0,-4 4-2 16,-5 8-3-16,-5 4-5 0,-7 8-6 15,-1 10-6-15,-6 4-7 16,-1 10-5-16,-4 8-1 0,-1 6-1 0,3 5 0 16,1 2-1-16,1-5 1 0,2 0-1 15,7-6-1-15,6-5 1 0,5-5-2 16,0-5 1-16,10-8 0 0,9-6-1 16,1-6 1-16,7-7 0 0,5-9 1 15,2-4 0-15,6-2-1 0,3-4 1 0,-1-1-1 16,-7 4 1-16,-3 1-1 0,-6 4 1 15,-7 3 2-15,-10-1 1 0,-3 9-1 16,-6 0 1-16,-7 7 0 0,0 0 0 16,-6 6-1-16,-1 3-2 0,1 3 0 15,1 0 0-15,1 3-1 0,8 0-1 16,3-4 0-16,10-3 0 0,6-7-1 0,5-8 1 16,9 0-2-16,3-11 1 0,3-7-1 15,3-4 1-15,0-3-1 0,-4-7 1 16,-2-4 0-16,-8-2 1 0,-4-5 1 15,-6-2 1-15,-7-1 4 0,-5-1 6 16,-3 3 6-16,-5 6 5 0,-3 6 4 16,2 9 1-16,-1 4 0 0,1 7-2 15,2 7-7-15,4 5-6 0,0 0-5 16,4 0-3-16,7 0-3 0,5 7 0 16,9 0-1-16,10 0 0 0,6-3-1 0,8 3-7 15,-2-3-11-15,5-4-13 0,-6 0-24 16,-5-8-20-16,-8 4-119 0,-5-3-137 15,-10 4-310-15</inkml:trace>
  <inkml:trace contextRef="#ctx0" brushRef="#br0" timeOffset="128247.686">24331 10097 780 0</inkml:trace>
  <inkml:trace contextRef="#ctx0" brushRef="#br0" timeOffset="128377.409">24300 10281 518 0,'-21'11'124'0,"3"-2"3"0,12 2-82 0,6 1-7 0,7-3-3 0,12 5-4 0,7-6-4 0,7 2-6 0,9-2-4 0,8-5-4 0,3-3-4 0,1 0-5 0,-1 0-10 0,-2 0-9 0,-3-3-10 0,-4 3-14 0,-4 0-105 0,-5 0-113 0,-8 0-266 0</inkml:trace>
  <inkml:trace contextRef="#ctx0" brushRef="#br0" timeOffset="129750.13">24492 10099 292 0,'-7'0'82'0,"1"-5"4"16,0 5 5-16,0 0-62 0,2-5-2 0,-1 5 0 15,5 0 0-15,-6 0 0 0,6 0-2 16,-5 0-3-16,5 0-3 0,0 0-1 15,6 0-3-15,0 0-1 0,8 0-3 16,0 0-1-16,5 0-2 0,5 0-1 16,-1-2-1-16,7 2-1 0,-2-4 0 15,0 4 0-15,0-5 0 0,-4 1 2 16,1 4-1-16,-8-9 1 0,0 6-1 16,-7 3-1-16,-1 0 0 0,-3 0 2 0,-6 0-1 15,-6 0 0-15,-3 0 0 0,-4 3-1 16,-3 1 0-16,-6 1-1 0,-4-1-2 15,-5 3-1-15,-7-4 0 0,2 3-1 16,-3-1 0-16,0-3 0 0,2 5-2 16,-2-7-2-16,6 4-5 0,6-4-11 15,1 7-10-15,8-7-105 0,6 4-105 16,6-4-262-16</inkml:trace>
  <inkml:trace contextRef="#ctx0" brushRef="#br0" timeOffset="133152.68">3487 12908 503 0,'0'0'119'0,"0"0"3"0,7 0-80 16,-2 0-11-16,3 0-6 0,5 0-2 0,3 0-4 0,5 6-3 0,7-3-1 0,-1 1 0 0,10 2 0 15,0-1-3-15,1 1 0 0,2-1-3 16,1-3-1-16,-5 3-2 0,0-5-1 16,-6 4-2-16,-2-2-1 0,-6-2-1 15,-3 6-4-15,-5-6-8 0,-2 4-7 16,-6-4-10-16,-6 5-9 0,2-5-15 16,-4 6-92-16,-4-1-97 0,-1 0-228 0</inkml:trace>
  <inkml:trace contextRef="#ctx0" brushRef="#br0" timeOffset="133368.515">3561 13200 537 0,'-15'0'129'16,"5"0"1"-16,2 0-85 0,8 0-12 16,0 0-8-16,12 3-5 0,2-3-3 0,5 0-2 15,7 3 3-15,4-3 1 0,5 0 1 16,-1 0-1-16,4 0-1 0,0 0-4 15,-2 5-3-15,-3-5-3 0,-3 0-2 16,-1 0-2-16,-7 0-7 0,-3 0-13 0,-3 0-13 16,-5 4-16-16,-2-4-111 0,1 4-120 15,-3-4-287-15</inkml:trace>
  <inkml:trace contextRef="#ctx0" brushRef="#br0" timeOffset="148484.712">5096 12166 337 0,'0'-4'81'0,"0"1"2"0,0-2-50 0,0 1-6 16,0 0-9-16,0-2-2 0,0 3-2 15,0-4 3-15,2 7 1 0,-2-2 0 16,0 2-1-16,0 0-2 0,0 0-3 16,0 0-3-16,0 0-3 0,-2 4-3 15,2 1-1-15,-6-2-1 0,6 1 0 16,0 2 0-16,-2-3-1 0,2-3 1 16,0 0 0-16,0 4-1 0,0-4 1 0,0 0 0 15,0 0 0-15,0 0 1 0,0-6 1 16,0 4 1-16,0-4 2 0,0 2 1 15,0-5 2-15,-6 3 1 0,1-1 2 16,-2-3 1-16,0 4 0 0,-6-1-1 16,0 3-1-16,-1-1-1 0,-2 5-3 15,-1 0-2-15,-2 8-2 0,-1 2-1 16,-1 3-1-16,0 5 1 0,-4 7-1 16,-4 3 1-16,-1 11 0 0,3 1 0 0,-2 11 0 15,0 4 0-15,1 1 0 0,5 1-1 16,5 1 0-16,6-1-1 0,5-4 0 15,7-9 0-15,7-8 0 0,5-4-1 16,9-7 0-16,5-10 1 0,5-8-1 16,2-7 0-16,3-5 1 0,-2-2 0 15,3-11 0-15,-2 0 0 0,-2-4 0 0,-5-2 0 16,-3-1 0-16,-6 0 0 0,-10 1 0 16,-9 8 0-16,-6 0 0 0,-9 5 0 15,-6 4 1-15,-3 3-1 0,-4 4 0 16,1 8 0-16,-4 3 0 0,1 3 0 15,0 6-1-15,2 2-2 0,0 1-3 16,3 0-4-16,6-2-4 0,5-5-8 0,6-3-11 16,8-1-91-16,0-3-93 15,9-7-231-15</inkml:trace>
  <inkml:trace contextRef="#ctx0" brushRef="#br0" timeOffset="149953.646">5337 12141 442 0,'-6'-4'111'16,"-2"-4"4"-16,3 3-64 0,-1 5-15 0,1-7-9 15,5 7-6-15,0 0-7 0,5 0-5 16,3 4-4-16,0 1-2 0,6-2-2 16,4 0 0-16,4-3 0 0,3 5 0 15,2-5 0-15,-1 0 0 0,1 0 0 16,-1 3 0-16,-3 6 0 0,-5 4 2 15,-1 8 2-15,-10 4 2 0,-7 10 1 16,0 9 0-16,-9 4 0 0,-2 8 1 16,-8 0-3-16,-4 0-2 0,-1 5-1 15,0-4-2-15,2-5 0 0,-4-5 0 16,5-3 0-16,2-4-1 0,6-4 0 16,1-12 0-16,6-2-2 0,4-2-3 0,2-8-2 15,2-9-1-15,4-6-2 0,3-10-2 16,1-7 0-16,-2-3 2 0,2 0 2 15,-2-11 2-15,-2 2 2 0,-6 2 1 16,-6 1 3-16,0 5 4 0,-1 2 3 0,-4 4 4 16,-3 4 2-16,1 6 2 0,5 2 1 15,-4 3 0-15,5 3-4 0,3-4-3 16,4 4-2-16,0 0-3 0,10 0-2 16,3 0 0-16,5 0-2 0,3 0 1 15,5-6-1-15,2-2 0 0,-1 1-4 16,4-1-5-16,-4 0-8 0,0 2-11 15,-2 6-8-15,-5-6-99 0,-5 6-101 16,0 0-239-16</inkml:trace>
  <inkml:trace contextRef="#ctx0" brushRef="#br0" timeOffset="152585.387">6394 12175 371 0,'5'-7'92'0,"-5"7"1"0,0-8-52 16,2 8-13-16,-2-6-8 0,0 6-6 16,0 0-3-16,0 0-3 0,0-3-2 15,0 3 1-15,0-3 0 0,0 3 2 16,0-8 0-16,5 5 0 0,-5-4 1 16,0 5 0-16,0-3 0 0,0-1-1 15,0 3-2-15,0-2 0 0,-7 2-1 16,3 0-1-16,1-4 0 0,-4 7-2 15,1-2 1-15,-2 2-2 0,-5 0 1 0,-4 0-1 16,2 2 0-16,-5 7 0 0,-4 3 0 16,0 9 0-16,-6 5-1 0,2 3 1 15,2 8 0-15,-5 4-1 0,4 3 1 16,5 5-1-16,3-1 0 0,7-3 0 16,5-4 0-16,7 0 0 0,5-7-1 15,3-6 0-15,7-2 1 0,3-9-2 0,7-4 1 16,1-3 0-16,2-6 0 0,3-4 0 15,-1-5 0-15,3-6 0 0,-2-3 0 16,-4-3-1-16,0 2 0 0,-8-5 0 16,-4 3 1-16,-4-2-1 0,-9 2 0 15,-2 0 1-15,-8 2 1 0,-5 3 0 16,-6 3 1-16,-4 1 1 0,-7 8-1 16,-3 0 1-16,-2 10-1 0,-3 3 0 15,-1 5 0-15,4 2-1 0,4 4-2 16,2-5-3-16,6 2-3 0,7-3-6 0,3-2-5 15,6 0-8-15,7-7-6 0,8-3-87 16,4-6-86-16,7-6-213 0</inkml:trace>
  <inkml:trace contextRef="#ctx0" brushRef="#br0" timeOffset="153145.653">6624 12083 471 0,'-7'-5'105'0,"1"-1"2"0,0 6-83 15,4-3-8-15,2 3-3 0,0 0-4 16,0 0-3-16,0-7-2 0,6 5 0 16,1 2 1-16,1-6-1 0,6 1 2 15,4 0 0-15,2-2 1 0,1-1 1 0,4 2 0 16,1-3 0-16,1 7-1 0,-4 2 0 16,1 0-1-16,-5 9-1 0,-4 5-1 15,-3 0 0-15,-10 8 0 0,-2-3 1 16,-8 5 0-16,-6-1 1 0,-4 1-1 15,-3 2 0-15,-4-4-1 0,4 1-1 16,1-2-1-16,6-5-1 0,1 1-1 16,7-5-3-16,6-1-1 0,6-1 0 15,8 3 0-15,4-1-1 0,3 3 0 16,1-2 2-16,2 4 1 0,2-1 0 16,-4 2 1-16,-3-1-1 0,-3 4 0 0,-6 0 0 15,-2-1 0-15,-8-2-1 0,-2 1 1 16,-10-4 1-16,-1 0 0 0,-7-2 2 15,-6-6 2-15,-1 2 2 0,-1-2 1 16,-6-1 0-16,-2-6 1 0,2 0-1 0,-1 0-1 16,-1 4-3-16,3-4-3 0,4 0-6 15,3 0-7-15,6 0-8 0,6 0 1 16,3 0-105-16,11-6-97 0,5-2-240 16</inkml:trace>
  <inkml:trace contextRef="#ctx0" brushRef="#br0" timeOffset="153494.885">7009 12564 518 0,'-8'21'115'16,"1"-5"1"-16,1 0-87 0,1-3-15 15,5 1-5-15,5-3-1 0,1-7-4 16,8-4-1-16,5-3-2 0,4-7 1 15,2-1-1-15,7-2 1 0,0-4-1 0,-1-3 0 16,1-1 0-16,-3-4 0 0,-1-4 0 16,-1-3 0-16,-7-7 0 0,0 0 0 15,-1-6 0-15,-7-1-1 0,-4-2 1 16,-8 4 0-16,0 6 1 0,-8 5 4 16,-10 4 4-16,0 11 2 0,-8 9 1 15,-4 9 1-15,-6 4 0 0,-7 13 0 16,-2 9-5-16,3 5-4 0,-4 10-2 15,1 7-1-15,5 6-1 0,5 3-1 0,4-4-2 16,10-3-4-16,2-2-5 0,11-5-9 16,2-5-10-16,6-4-13 0,9-4-90 15,7-4-98-15,0-4-231 0</inkml:trace>
  <inkml:trace contextRef="#ctx0" brushRef="#br0" timeOffset="155477.269">7751 12182 416 0,'0'-9'90'15,"0"5"0"-15,0 0-74 0,0 4-4 16,-3 0-1-16,-2 10 2 0,-1 1 0 0,-2 3 1 15,-3 7 1-15,-2 1 2 0,0 6-1 16,-1 0-1-16,1 2-2 0,4-2-2 16,1-3-2-16,3-2-1 0,5 0-2 15,0-1-2-15,0-1 0 0,9-7-1 16,0 3 0-16,2-5 0 0,6-7-1 16,2-5 0-16,4-3-1 0,4-8 1 15,3-3-1-15,0-7 0 0,0-3-1 16,2-7-2-16,-3-1 0 0,-4-4 0 0,1-1-1 15,-7-2 0-15,-3 0 1 0,-3 4 0 16,-8 3 1-16,-5 4 2 0,-7 5 2 16,-4 5 0-16,-6 8 2 0,-6 10 0 15,-3 0 1-15,-8 8 1 0,-1 7 0 16,-4 6-1-16,0 9 0 0,0-1-1 0,0 8-1 16,6 2 0-16,5-1-2 0,10 3 0 15,7-5-1-15,6-2 0 0,8 2 0 16,8-10-1-16,9-2 1 0,6-5-1 15,9-6 1-15,4-6-1 0,6-7 0 16,2-14 0-16,2-4 0 0,3-4 0 16,-2-6 0-16,2-3-1 0,-4-4-1 15,-3 3 0-15,-5-2 0 0,-6 5 1 16,-9-1-1-16,-7 7 2 0,-6 3 2 16,-6 6 4-16,-6 4 1 0,-7 10 1 0,-2 0 0 15,-4 16 0-15,-6 1-1 0,1 2-1 16,-1 8-3-16,0 0-1 0,1 3-1 15,2-3 0-15,7 1 0 0,4-3-1 16,5-3 0-16,0-6 0 0,4 1 0 0,6-5 0 16,9-3 0-16,-1-9 0 0,7 0 0 15,3-9 0-15,5-4 0 0,0-6-1 16,0-6 0-16,-3-3-1 0,-1 3-1 16,-5 0 0-16,-6-3-1 0,-4-4 1 15,-6 2 1-15,-8 5 0 0,0 1 1 16,-14-1 0-16,-5 6 0 0,-4 6 0 15,-8 11-3-15,-5 4-4 0,-4 11-7 16,-5 5-6-16,0 7-10 0,2 8-96 16,0 4-97-16,5 0-236 0</inkml:trace>
  <inkml:trace contextRef="#ctx0" brushRef="#br0" timeOffset="155883.638">8693 12121 515 0,'-7'-6'113'0,"-3"2"1"15,3 4-90-15,-4 0-10 0,3 10-4 16,-4 6-3-16,-3 7-2 0,2 4-1 15,-5 6 0-15,3 7 1 0,-3 1-1 16,5-1 1-16,4-1-1 0,3-4-1 0,6-4 0 16,5-6 0-16,3-5-1 0,5-7-1 15,7-8 1-15,-1 0 0 0,9-5-1 16,5-12 0-16,5-5 0 0,3-2 0 16,-2-9-1-16,2-1-1 0,0-11 0 15,-4-4-1-15,-8 1-1 0,-4-1 1 16,-9 0 0-16,-8 1 1 0,-8 4 2 15,-6 5 2-15,-7 11 1 0,-7 8 1 0,-10 11 0 16,-3 8-1-16,-5 13 1 0,-7 10-1 16,-5 12-2-16,-1 6-1 0,2 8-7 15,6 6-7-15,6 4-12 0,10-5-99 16,14-2-101-16,13-9-252 0</inkml:trace>
  <inkml:trace contextRef="#ctx0" brushRef="#br0" timeOffset="158311.796">4481 13070 415 0,'-12'-5'93'16,"5"0"2"-16,-3 2-70 0,6 3-6 15,4-4-4-15,-6 4-1 0,6 0-2 16,0-6-1-16,6 6 0 0,-1-5-1 15,3 5-1-15,2-7-1 0,2 5-1 16,5 2 0-16,1-4 0 0,2 4-2 0,3 0 0 16,4 0-1-16,3 0 0 15,2 0-1-15,3 0 0 0,3 0 0 16,4 0-1-16,-2-6 0 0,6 2 0 0,2-1 0 16,7 5 0-16,1-4-1 0,3 4 1 15,1-5-1-15,2 5 0 0,2-5 0 16,-5 5-1-16,5-4 0 0,-2 4 1 15,4-7-1-15,1 7 0 0,4-6 1 0,-2 0-1 16,1 4 1-16,-3-5 0 16,1 0-1-16,3 1 1 0,-4 4 0 0,-1 2-1 15,-1 0 1-15,0-3 0 0,-3 3 1 16,2 0-1-16,-5 0 1 0,2 3 0 16,0-3 0-16,2 0 1 0,-2 0-1 15,0 2 1-15,3-2 0 0,-2 0-1 16,3 0 1-16,1 0-1 0,1-4-1 15,2 1 1-15,-3 3-1 0,-1-7-1 16,-1 7 0-16,-2-4 1 0,-2-3-1 0,2 7 0 16,-2-6 0-16,0 1 0 0,2 5 1 15,-3-4-1-15,-2 4 0 0,-3-6 0 16,-2 4 0-16,3-1 0 0,-5 3 1 16,3-7-1-16,0 4 0 0,1-1 0 15,-2 4 0-15,-2-5 0 0,0 5 1 16,-3-6-1-16,-2 1 0 0,-1 5 0 0,2-6 0 15,-1 0 0-15,2 6 0 0,-1-4 1 16,0-2-1-16,-6 2 0 0,-1 4 0 16,0-6 0-16,-6 6 0 0,-5-3 1 15,-3 3-1-15,-4 0 0 0,0 0 0 16,-3 0 1-16,-3 0-1 0,-4 0 1 16,-3 2-1-16,-1-2 1 0,-2 0 0 15,-5 6 0-15,-6-6-8 0,-1 5 2 16,-5 0-116-16,2-5-104 0,-8-6-268 15</inkml:trace>
  <inkml:trace contextRef="#ctx0" brushRef="#br0" timeOffset="160661.805">6385 13318 360 0,'-5'-8'82'16,"5"3"2"-16,0-2-60 0,0-2-4 16,0 0-2-16,6-6-2 0,-6 0 0 15,8-5 2-15,-3 4 1 0,0-5 1 16,-5 0 2-16,2 3 0 0,-2 1 0 15,-5 3-1-15,-2 2-2 0,-6 3-2 16,-2 5-3-16,-7 4-3 0,-3 11-4 0,-6 5-2 16,-2 6-2-16,0 5-1 0,3 2-1 15,1 2 0-15,7-1-1 0,3-1 1 16,5-3-1-16,8-4 0 0,6-8 0 16,0 4 0-16,13-7 0 0,5-11 0 15,3-5 1-15,6-8-1 0,6 0 0 16,6-10 0-16,-1-4 1 0,0-4-1 0,-2 0 0 15,-3 8 1-15,-6 0-1 0,-7 2 0 16,-4 8 0-16,-4 6 0 0,-4 7 0 16,-8 0 0-16,0 8 0 0,0 12 0 15,-9 1 0-15,2 3 0 0,1 7 1 16,-2 3-1-16,-3 3 0 0,4-1 0 16,0-1 0-16,0-1 1 0,-1 0 0 15,1-2 1-15,-3-6 1 0,1-2 1 16,-2 1 1-16,-1-3 1 0,-2 0 0 15,0-2 0-15,-2-4 0 0,-1 4-1 0,1-5 0 16,-1-2-1-16,2-2-1 0,-4-4 0 16,-1-4-1-16,0-3 0 0,0 0-1 15,-6-6 0-15,-1-4-4 0,-1 2-3 16,3-2-4-16,3 2-5 0,0-2-7 16,6 3-8-16,4 3 2 0,0-3-100 15,8 4-92-15,4 3-233 0</inkml:trace>
  <inkml:trace contextRef="#ctx0" brushRef="#br0" timeOffset="161714.284">6718 13285 484 0,'-10'0'105'15,"-7"0"1"-15,3 0-85 0,-3 15-8 16,1 3-4-16,-4 4-2 0,1 4 0 15,-1 6 0-15,4 3 0 0,-2 0-1 16,5-5 1-16,0-2-1 0,6-4-2 0,7-4-1 16,0-6 0-16,7-1-1 15,1-5-1-15,10-4 0 0,3 1 0 0,1-5 0 16,7-6 0-16,3-1 0 0,1-4 0 16,2-6 0-16,-1 1-1 0,-1-9 0 15,-2-5-1-15,-7-3 0 0,0-2 0 16,-5-3-1-16,-7-1 1 0,-4 2 0 15,-4 2 1-15,-4 5 3 0,-10 7 3 16,-2 9 2-16,-5 7 2 0,-8 7 2 16,-1 12 1-16,-8 8-1 0,-3 10-1 0,2 6-2 15,-3 3-3-15,4 3-2 0,6 1-2 16,2-5-1-16,8-4 0 0,5-5-1 16,7-3 1-16,6-6-1 0,11-7 0 15,5 1 0-15,7-7 1 0,4-3-1 16,6-4 0-16,8-9 0 0,3-2 0 15,3-4 1-15,0-8-2 0,1-4 0 0,-2-3-2 16,-1-2-1-16,-5-3 0 0,-7 1 0 16,-2 1 0-16,-9 6 1 0,-2 3 0 15,-8 4 5-15,-10 5 2 0,-2 8 1 16,-4 7 1-16,-10 8 0 0,-3 11 1 16,-6 6 0-16,-1 5-2 0,-3 8-2 15,1 3-1-15,1 1 0 0,5-3-1 16,7-7 0-16,5-2 0 0,3-6-1 15,5-7 0-15,7-3 0 0,5-7 0 16,3-7 0-16,10-2 1 0,5-9-1 0,7-2 1 16,4-6-1-16,3-6 0 0,-2-7-1 15,1 3-1-15,-8-10 0 0,-3 2 0 16,-9-6-1-16,-7 3 1 0,-8-2 0 16,-8 4 1-16,-6 5 1 0,-8 9-1 15,-5 4 2-15,-5 10-1 0,-7 10 0 16,-8 15 0-16,-1 8 0 0,-2 9-2 0,-1 11-8 15,3 7-12-15,2 3 4 0,5-1-112 16,5 4-104-16,8-3-261 0</inkml:trace>
  <inkml:trace contextRef="#ctx0" brushRef="#br0" timeOffset="164347.842">9415 12778 432 0,'-9'0'109'0,"1"4"1"16,2-4-39-16,6 0-48 0,-3 0-10 15,3 1-4-15,3 5-4 0,2-3-3 16,2-1 1-16,5-2-1 0,-3 9 1 16,8-9 1-16,-1 4-1 0,8-4 0 15,-1 0 0-15,7-3-1 0,-2 0 0 16,0 3-1-16,2-7-2 0,-7 7-2 0,1 0-4 15,-5 0-6-15,-6 0-6 0,-6 0-8 16,-5 6-52-16,-2-2-34 0,-8-4-75 16,-3 8-162-16</inkml:trace>
  <inkml:trace contextRef="#ctx0" brushRef="#br0" timeOffset="164561.191">9326 13011 404 0,'-21'10'95'0,"3"-1"2"15,3-5-62-15,8 5-11 0,2-4-5 16,5 1-4-16,0-2-1 0,11 0-2 16,4 1 1-16,5-5-1 0,7 4 0 0,5-4-1 15,7 0-1-15,7-4-1 0,0 1-2 16,2-3-1-16,3 3-1 0,-4-1-2 16,-1-1-1-16,-7 5 0 0,-5 0-3 15,-7 0-7-15,-6 0 6 0,-8 0-114 16,-8 0-96-16,-5 5-256 0</inkml:trace>
  <inkml:trace contextRef="#ctx0" brushRef="#br0" timeOffset="166945.676">10289 12623 460 0,'-10'-4'105'0,"3"4"2"0,0-4-78 16,5 4-8-16,2 0-5 0,0-4-4 15,0 4-4-15,8 0-2 0,-1 0 0 16,5 0-1-16,2 0 0 0,4-4 0 16,3 4 0-16,4-7 0 0,-2 3-1 15,3 0 0-15,4-1 0 0,-2 0 0 16,-1 0 0-16,-2-1 1 0,-2-1 0 16,1 7 1-16,-3 0-1 0,-2 0 1 15,-7 13 1-15,-5 4 1 0,-7 11 0 0,-11 6 0 16,-2 7 1-16,-8 6-1 0,-3 5-1 15,-5 4-2-15,2 0-2 0,1-3 0 16,0-4-2-16,-1-2 0 0,4-7 1 16,1-4-1-16,7-8-1 0,0-1 1 15,5-4 0-15,6-5-1 0,4-4 0 16,0-4-2-16,10-4-3 0,-3-6-3 16,6 0-4-16,-2-11-3 0,1-2-4 15,-2-4-2-15,-1 2 0 0,-1-5 2 0,-5-1 2 16,-3 4 4-16,-7 0 4 0,0 3 4 15,-6 2 4-15,0 2 5 0,-1 4 3 16,-4 6 3-16,4-6 3 0,0 6 2 16,2 0 2-16,5 6-1 0,-2-6-3 15,4 5-2-15,5-5-2 0,0 0-3 0,6 0-2 16,7 0-2-16,1 0-1 0,6-9 0 16,6 5 0-16,1-7-1 0,5-1-1 15,1-2-5-15,1-4-7 0,1 2-6 16,3-2-8-16,2 4-26 0,-1-3-72 15,-1 2-89-15,-3 4-206 0</inkml:trace>
  <inkml:trace contextRef="#ctx0" brushRef="#br0" timeOffset="167367.569">11018 12647 408 0,'0'-12'101'0,"5"4"5"0,-5 0-59 0,0 1-10 16,-5 7-6-16,5-1-6 0,-6 1-3 16,-3 4-4-16,2 3-1 0,-4 3-1 15,-3 2-2-15,-2 0-2 0,-1 8 0 16,-2-2-1-16,2 2-2 0,1-2-2 15,3-2-3-15,6 0-1 0,7 0-2 0,0-2 0 16,6 0 0-16,3 6-1 0,7-3 0 16,2 6 0-16,1 2 1 0,2-2-1 15,1 0 0-15,-3 2 0 0,-1-2 0 16,-3 0 1-16,-5-1-1 0,-2-1 0 16,-8 3 0-16,0-3 0 0,-9 0 0 15,-2-3 1-15,-4 0-1 0,-5-2 0 16,-1-4 1-16,-1-4-1 0,-2-3 0 15,-2-5 1-15,-1 0-1 0,4 0 0 16,5-5-3-16,-1-2-4 0,3 0-5 0,5-2-8 16,2-1-8-16,6-1-5 0,3 0-97 15,0-1-93-15,0 2-229 0</inkml:trace>
  <inkml:trace contextRef="#ctx0" brushRef="#br0" timeOffset="167561.795">10902 12761 491 0,'0'-28'119'0,"6"-2"2"0,1 3-79 16,0 1-8-16,3 0-9 0,7 7-7 15,1-2-6-15,5 1-3 0,-2 3-2 16,2-2-1-16,5 0 0 0,0 4-1 16,-1 4-2-16,6 1 0 0,0 6-1 15,0 4-8-15,2 0-11 0,3 4-13 16,-3 5-99-16,-2-4-104 0,-6 1-255 15</inkml:trace>
  <inkml:trace contextRef="#ctx0" brushRef="#br0" timeOffset="169141.472">11375 12989 362 0,'7'-2'84'0,"1"-8"3"16,3-1-56-16,5-4-9 0,3-4-3 15,6-5 0-15,6 0-1 0,2-5-3 16,3 1-2-16,3-3-1 0,2 1-2 16,-1 1-2-16,0 4-2 0,-7 1-1 15,-2 3 0-15,-7 5-2 0,-5 0 1 16,-6 8 0-16,-6 0 3 0,-2 4 1 16,-5 4 1-16,0 0 3 0,0 8 1 0,-7 5 2 15,-6 10-1-15,-2 5-1 0,-5 5-2 16,-5 6-1-16,-1 4-2 0,-6 2-2 15,2-1-2-15,0-3-2 0,3-1 0 16,5-5-1-16,4-5-1 0,5-1-1 16,5-6-3-16,5-4-5 0,3-4-5 15,8-5-7-15,0-4-8 0,8-6-25 0,1 0-68 16,3 0-84-16,3-6-196 0</inkml:trace>
  <inkml:trace contextRef="#ctx0" brushRef="#br0" timeOffset="169674.739">12104 12548 421 0,'-12'-6'89'0,"5"0"0"15,-1 0-78-15,4 3-4 0,2 3-2 16,2-8 0-16,0 8-1 0,0-4 0 15,0 4 3-15,0 0 2 0,2-5 1 16,-2 5 0-16,6 0 1 0,-6 0 3 16,6 6 0-16,-6-3 0 0,0 3 0 0,0 1 0 15,0 3 0-15,-8 1 1 0,2 2 0 16,-5 7-2-16,1 1 0 0,-2 1-2 16,0 3 0-16,1 0-2 0,1-1-1 15,3-1-3-15,0-5-1 0,7-3-1 16,0-3-1-16,0-5-1 0,7-7 0 15,0 4 0-15,6-4 0 0,4 0 0 16,4-11 0-16,2 0-1 0,8-1 1 0,2-2-1 16,2-5-1-16,1 1-2 0,0-4 0 15,-2 0-2-15,-1 2-1 0,-1-1 0 16,-6 1 1-16,-5 1 0 0,-5 0 2 16,-4 5 1-16,-2 2 2 0,-10 1 1 15,0 4 1-15,-6 7 1 0,-7 6 1 16,0 5 0-16,-7 4 2 0,-3 7 1 15,-3 8 1-15,-4 8 0 0,-5 1 0 16,0 6 0-16,-1 5-1 0,3 1-1 0,4 4-1 16,4-8-2-16,4-1 0 0,3-3-2 15,7-6 1-15,2-4-2 0,4-7 1 16,3-1-1-16,2-4-2 0,0-5-3 16,2-4-5-16,3-5-7 0,2 1-8 15,1-8-10-15,3 0-98 0,1-8-99 16,3 2-239-16</inkml:trace>
  <inkml:trace contextRef="#ctx0" brushRef="#br0" timeOffset="170101.349">12561 12609 452 0,'0'-12'111'16,"0"2"0"-16,0 5-49 0,-6 5-40 0,6-5-10 15,-7 5-3-15,1 8-2 0,-1 1-2 16,0 6 0-16,-4 0 1 0,1 5 2 16,-2 7-1-16,0 2 1 0,4-7-1 15,2 2 0-15,4-1-2 0,2-2-2 16,0-3-1-16,2-1-1 0,5-3 0 16,5-2 0-16,1-1-1 0,3-8 1 15,3-3-1-15,5-3 1 0,-1-8-1 16,5-3 1-16,1-4-1 0,4-7 0 0,1 0 0 15,-2-6-1-15,2 2 0 0,-3-3 0 16,-2 1-1-16,-2 3 1 0,-8 4 0 16,-5 7 2-16,-3 4 1 0,-9 9 2 15,-2 4 0-15,-9 2 1 0,-5 13 0 16,-4 2 1-16,-7 10-1 0,-3 6 0 16,-4 3 0-16,-3 7 0 0,-3 3-1 15,3 3 0-15,2-3 0 0,3-1-1 16,7 0-2-16,1-4 0 0,6-4 0 0,3-4-1 15,6-5-2-15,0-4-6 0,3-4-8 16,4-5-11-16,0 0 15 0,4-8-119 16,3 0-102-16,0-7-251 0</inkml:trace>
  <inkml:trace contextRef="#ctx0" brushRef="#br0" timeOffset="171898.418">13539 12138 259 0,'9'-10'79'15,"2"-1"4"-15,-4 3-5 0,-5 0-37 0,3 1-8 16,-5-1-4-16,0 5-5 16,-5-2-2-16,2 5-2 0,-3 0 0 0,-2 0-2 15,-4 0-1-15,-5 6 0 0,0 4-1 16,-8 10 0-16,-3 6 0 0,-3 6-2 15,-7 12-2-15,1 7-1 0,-2 6-3 16,2 1-3-16,8-1-1 0,3-2-1 16,7-6-2-16,7-5 0 0,10-9 0 15,9-1-1-15,12-6 1 0,2-7-1 16,6-1 0-16,6-8 0 0,1-3 0 0,4-7-3 16,0-2-4-16,-5-11-4 15,-5 1-5-15,-1-2-4 0,-7-2-5 0,-5-2-3 16,-3-1-6-16,-12 2-22 0,0-4-30 15,-13 3 2-15,-3-4 0 0,-10 1 15 16,-6 0 29-16,-9-2 23 0,-8-6 37 16,-2 6 44-16,-6-3 10 0,6 7 11 0,2 0-7 15,3 5-20-15,7 2-14 0,10 5-10 16,10 3-9-16,5 2-7 0,7-6-7 16,7 6-4-16,9-5-3 0,6 0-2 15,9-1-1-15,5-4 0 0,10 2 0 16,7 0-1-16,4-4 1 0,-1 3-1 15,1-1 1-15,-3 6-1 0,-10-2 0 16,-5 1 0-16,-7 0 0 0,-10 5-2 16,-3 0-2-16,-12 0-2 0,-7 0-2 0,-8 0-1 15,-8 7-1-15,-5 4 1 0,-7 0 2 16,-5-1 2-16,-6 1 4 0,2 0 5 16,-2 0 3-16,5 2 2 0,3 1 1 15,4-2 2-15,3 7 0 0,9-3-1 16,3 3-2-16,9-2-2 0,1 0-1 15,9-4-1-15,0 0-1 0,11-2 0 16,3-5-1-16,6-2-1 0,11-4 1 16,3 0-1-16,7 0 0 0,4-4-1 0,1-2 0 15,0 0 0-15,1 0-2 0,-7-2-5 16,-2 3-9-16,-5-1-12 0,-6 6-94 16,-4-3-99-16,-3 3-242 0</inkml:trace>
  <inkml:trace contextRef="#ctx0" brushRef="#br0" timeOffset="172213.885">13856 12400 484 0,'0'-11'109'0,"-7"1"1"16,2 5-82-16,-3 5-10 0,-4 0-5 0,-1 12-3 16,-5 2-1-16,-3 3 1 0,1 6 2 15,-8 6 2-15,-4 5 0 0,1 5 1 16,1 11-2-16,-6 2-1 0,0 7-4 16,-3 7-2-16,0 1-2 0,5 0-2 15,-4-5 0-15,3-5-1 0,2 1 0 0,6-9-1 16,3-7 0-16,7-6-3 0,1-3-6 15,7-7-11-15,3-5-11 0,6-5-97 16,5-10-100-16,-2-4-248 0</inkml:trace>
  <inkml:trace contextRef="#ctx0" brushRef="#br0" timeOffset="174352.16">13532 13114 265 0,'2'-5'85'0,"-2"-1"5"16,6 6-3-16,-6-3-34 0,0 3-12 15,0 0-6-15,0 0-6 0,-5 3-4 16,5 2-5-16,-8 2-4 0,6 6-2 16,-3 3-3-16,0 1-2 0,-1 2 0 15,3 2-2-15,-3-3-2 0,6 2 0 16,0-6-2-16,0 2 0 0,0-5 0 0,0-4-1 16,8-7 1-16,-1 0-1 15,4-4 0-15,3-7 0 0,5-6-1 16,6-3 1-16,3-4-1 0,5-2-1 15,5-2 1-15,1 0-1 0,2 1 0 0,-6-1 1 16,-2 0-1-16,0 1 0 0,-7 4 0 16,-7 2 1-16,-8 4-1 0,-3 9 2 15,-6 8 0-15,-2 4 1 0,-8 9 0 16,-3 7 0-16,-3 3 0 0,-1 2 0 0,-5 7 0 16,-5-1-2-16,4-2 0 0,-3-2 1 15,8-4-1-15,0-4 0 0,7 0-1 16,2-8 1-16,13-5 0 0,3-6 0 15,8 0 0-15,5-6 0 0,4-5-1 16,6-7 1-16,2 0-1 0,5-4 1 16,-3-2-1-16,1-5 0 0,-2 2-1 15,2-5 1-15,-4-2-1 0,-4 1 0 16,-2 5 1-16,-2 4-1 0,-6 3 1 0,-5 6 1 16,-7 7 1-16,-7 8-1 0,0 8 2 15,-13 6-1-15,-3 6 0 0,-2 6 0 16,-7 2 0-16,-2 6-1 0,0 6 1 15,1-2-1-15,4-4 1 0,3-2 0 16,3-4 0-16,6-1-1 0,5-8 0 16,5-6 0-16,7-5 0 0,8-8-1 15,6-10 0-15,6-3 1 0,7-7-1 0,6-4 0 16,5-2-1-16,4 0-2 0,-3-4-1 16,5-2-1-16,-7 3 1 0,-5-4-1 15,-5 2 0-15,-8 4 2 0,-6 3 1 16,-8 4 2-16,-7 7 2 0,-5 6 0 15,-8 12 1-15,-4 4 0 0,-8 8 0 16,1 4 0-16,-8 5-1 0,-3 0 1 0,-1 7-1 16,-1 2 1-16,-1-1-1 0,5-1 0 15,2 3 0-15,7-2 0 0,9 0-1 16,10-3 0-16,4-7-1 0,15-4 1 16,2-6-1-16,10-14 0 0,4 0 0 15,1-4 0-15,3-12 0 0,-2-5 0 16,2-3 1-16,-2 0-1 0,-6-2 0 15,1-3 0-15,-5 3 0 0,-5 5 0 16,-4 5 1-16,-6 2 0 0,-2 7 1 16,-10 7 0-16,0 7 0 0,-13 5 0 0,2 6 1 15,-5 5-1-15,1 5 0 0,3 2-1 16,2 0-1-16,4-4 1 0,1-2-1 16,5-2 0-16,6-3 1 0,5-11-1 15,4-8 0-15,10 0 1 0,4-9-1 16,8-9 1-16,3-7-1 0,1 0 1 15,1-6-1-15,-3-3 0 0,-8 0 1 0,-4-3-1 16,-5-2 0-16,-11-6 1 0,-2-6-1 16,-5 1 1-16,-4 4 3 0,-5-2 4 15,-4 4 3-15,-1 8 2 0,0 8 1 16,-2 9 1-16,5 6-1 0,0 2-4 16,7 7-4-16,0 4-2 0,8 0-2 15,7 0-2-15,6-5 0 0,9-1 0 16,5 2 1-16,7-4-2 0,5 2-4 15,0 0-7-15,2 2-5 0,-4 4-8 16,-9 5-8-16,-4 7-9 0,-10 5-9 0,-6 2-90 16,-9 2-95-16,-7 4-229 0</inkml:trace>
  <inkml:trace contextRef="#ctx0" brushRef="#br0" timeOffset="180342.688">15312 13095 261 0,'0'0'68'0,"0"-4"5"0,0 4-36 16,0-4-3-16,0 4-1 0,0 0-5 15,0 0-4-15,0 0-3 0,-4 0-4 0,4 0-2 16,-6 5-3-16,2 0-2 0,-2 0-2 16,2 1-2-16,-3 0 0 0,4 1-2 15,-1-3-2-15,4 0-1 0,0 1 0 16,0-5 0-16,7 3-1 0,0-3 0 16,-1-2 1-16,2 2-1 0,-1-6 1 15,3 2 0-15,-2 1 0 0,-6 3 0 16,3-6 1-16,-5 6 0 0,0 0-1 15,0 0-3-15,0 0-7 0,0 0-15 0,0 0-72 16,0 0-78-16,0 6-193 0</inkml:trace>
  <inkml:trace contextRef="#ctx0" brushRef="#br0" timeOffset="180822.785">15847 13114 375 0,'5'0'86'0,"-5"0"2"15,6 0-59-15,-6-3-12 0,6 3-3 16,-1-8 0-16,2 5 0 0,-1-5-2 16,-3 3 1-16,5-3 2 0,-3-2 0 0,1-1 2 15,0-1 2-15,-6 0 1 0,0 1-1 16,0-1 0-16,-5 4-2 0,-3 2-1 15,-2 2-4-15,-7 4-2 0,-3 5-3 16,-6 0-2-16,-2 8-1 0,-5 3-2 16,-4 5-1-16,3 3-1 0,2 0 1 15,4 0 0-15,7 5-1 0,2-3 1 16,9-1-1-16,6-4 0 0,4-7-1 0,2-1 0 16,9-4 0-16,5-9-1 0,9-4-1 15,7-4-1-15,3-5-1 0,5-2 0 16,2-4 0-16,0 0 1 0,-9 3 1 15,-5 3 0-15,-7-2 2 0,-8 4 2 16,-7 5 1-16,-6 6 2 0,-2 0 0 16,-7 5 1-16,-6 7 0 0,-1 6 1 15,-8 4-2-15,2 1 0 0,-3 3 0 16,0-2-1-16,7 3 0 0,3-3-1 0,9 2 1 16,6-6-1-16,8-4 0 0,9 1 0 15,8-8-1-15,3-4-2 0,7-10-6 16,1-4-11-16,4-8-13 0,-6 1-95 15,2-5-101-15,-6-1-245 0</inkml:trace>
  <inkml:trace contextRef="#ctx0" brushRef="#br0" timeOffset="185510.348">1905 14166 414 0,'-5'0'87'0,"5"9"2"0,0-9-75 0,0 5-4 0,0-5 0 0,0 0 3 0,0 3 2 0,5-3 1 0,-5 0 2 0,2 0 2 0,-2-4 0 0,5-1-1 0,-5-1-1 0,6-3-2 0,-6 1-2 0,2-6-1 0,-2 2-1 0,-4 0 0 16,-4 2 0-16,0 0 1 0,-5 3-1 16,-2 1 1-16,-5 6-3 0,-4 0-1 15,-2 11-3-15,-1 5-2 0,-2 7-1 16,-3 6-1-16,-1 14-2 0,1 3 0 0,4 9 1 16,2 6-1-16,-1 0 0 0,1 5 1 15,6 1-1-15,0-2 1 0,6 2 0 16,2-5 0-16,7-1 0 0,11-6 0 15,8-9 0-15,5-6 0 0,12-8 0 16,2-11 0-16,8-9 0 0,2-12 0 16,0-4 0-16,4-5-2 0,-2-13-2 0,1-1-5 15,-6-6-9-15,-3 1-13 0,-6-1-103 16,-6 1-105-16,-6 8-260 0</inkml:trace>
  <inkml:trace contextRef="#ctx0" brushRef="#br0" timeOffset="186500.963">2163 15078 356 0,'0'-15'83'0,"7"0"2"0,-1-5-50 15,2-4-16-15,5-10-1 0,1-2 1 16,5-1 0-16,-1-5-1 0,-3-2 0 16,0 2 3-16,-1 4 0 0,-3 4 0 15,-5 6 0-15,-1 3 1 0,-5 10 0 0,-5 6-2 16,-1 9-3-16,-7 3-4 0,0 14-3 15,-2 13-2-15,-8 15-4 0,2 13-1 16,-1 9-1-16,-2 9-1 0,-3 12 1 16,2 5-1-16,2-1 0 0,4-4 0 15,-2-7-1-15,2-5 1 0,3-6-1 16,5-13 0-16,2-12 0 0,5-10 1 16,4-8-2-16,2-8 1 0,8-9 0 15,4-10 0-15,0-6 0 0,6-9-1 0,1-10 0 16,-1-8 0-16,-1-10 0 0,-2-6 0 15,-3-5-1-15,-6-7 2 0,-2-1-1 16,-6 2 1-16,0 5 1 0,0 9 0 16,6 7 1-16,-6 6 0 0,2 11 0 15,4 6 1-15,1 4-1 0,1 4 0 16,9 2-1-16,-1 1 0 0,9 2 0 16,1-1 0-16,3-2 0 0,2 0 0 0,2-1 1 15,-2 2 1-15,-2 2 0 0,-1 3 3 16,-2 0 0-16,-2 6 2 0,-5 6 0 15,-5 2 0-15,-6 3-1 0,-2 3-1 16,-6-1-2-16,0 1-2 0,0 1-7 16,-5-4-6-16,3-4-9 0,2-3-13 15,0-6-51-15,-5-4-54 0,5-6-93 0,5-2-205 16</inkml:trace>
  <inkml:trace contextRef="#ctx0" brushRef="#br0" timeOffset="186689.472">2541 14857 466 0,'-8'0'132'0,"-2"0"1"0,2 0-12 15,1 0-82-15,0 2-15 0,2 3-8 0,3-1-7 16,2-2-5-16,-5 3-2 0,5-5-1 16,0 5-5-16,0-5-5 0,0 0-6 15,0 0-10-15,5 0-11 0,2 0-14 16,0 0-86-16,1 0-91 0,3-5-218 15</inkml:trace>
  <inkml:trace contextRef="#ctx0" brushRef="#br0" timeOffset="187239.473">2700 15086 382 0,'5'0'85'0,"1"0"0"16,-2 0-66-16,7 0-6 0,-3-4 1 15,4 0 2-15,1 1 1 0,0-2 4 16,3 1 4-16,0 4 4 0,-1-3 0 16,-1 3-1-16,1 0-2 0,-3 7-3 0,-1-1-3 15,-3 5-5-15,-6 4-3 0,-2 4-3 16,0 2-2-16,-9 3-2 0,1 3-1 16,-8 1-2-16,0-2 1 0,-4 3 0 15,0-1 1-15,-1-4 0 0,-2-2-1 16,8-3 1-16,0-4 0 0,3-2-1 15,6-8-2-15,6-5 0 0,5-8 0 0,3-4-2 16,5-4-1-16,5-2 0 0,3-3-1 16,5-5 0-16,1-1 0 0,1 2 0 15,3 1 1-15,-4 1 1 0,2 4 0 16,1 4 1-16,-8 2 0 0,2 7 1 16,-9 1-1-16,-1 5 1 0,-3 0-1 15,-5 0 1-15,-6 6 0 0,0-6 1 16,0 5 0-16,0-5 0 0,-5 0 1 15,5 0 0-15,-5 0-1 0,5-10 0 16,0 4 0-16,0-4-1 0,0 1-1 0,5-2 0 16,-5 0 1-16,0 1-1 0,-5 5 1 15,-2 1-1-15,0 4 1 0,-7 0 1 16,0 11 0-16,-5 1 1 0,-1 4-1 16,2 5 2-16,1 3 0 0,0 2 0 15,2 3 1-15,3-1 0 0,4-4-1 0,2 5 0 16,6-4 0-16,0-4-2 0,9-1 1 15,8-7-2-15,3-7-1 0,8-6-4 16,5-2-5-16,6-12-7 0,1-4-11 16,2 0-12-16,-4-5-100 0,-1 3-105 15,-12 5-249-15</inkml:trace>
  <inkml:trace contextRef="#ctx0" brushRef="#br0" timeOffset="188958.553">3486 15531 311 0,'0'-8'86'0,"-5"0"4"16,5 1-17-16,-2-1-40 0,2 1-1 16,-6-3 0-16,0 2-2 0,1 1 1 0,-2-2-1 15,0 4-1-15,0-4-2 0,1 5-3 16,-1-1-3-16,0 5-5 0,0-5-4 15,-1 5-3-15,-4 6-4 0,2 0-1 16,-1 9-2-16,-7 1-1 0,5 2 0 16,-1 4 0-16,4-2 0 0,1 2-1 15,3-4 0-15,6-2 0 0,6-4 0 16,7-2-1-16,5-6 1 0,6-4-1 0,9 0-1 16,4-9-1-16,6-1-1 0,0-1 1 15,4-2 0-15,-2 2 0 0,-2 4 1 16,-6 3 0-16,-4 4 2 0,-6 5 1 15,-7 4 0-15,-5 5 0 0,-6 2 1 16,-7 4 0-16,-2 1 0 0,0 0-1 16,0 2 0-16,-4-5 0 0,4-2-1 0,0-3 0 15,3-4 0-15,5-9 1 0,4 0-1 16,2-13 0-16,4-1 0 0,3-4 0 16,-1-7 0-16,1-1 0 0,-1 1 0 15,-2-1 1-15,-5-1-1 0,-5-1 0 16,-8 5 0-16,0 0 0 0,-10 5 0 15,-4 2 1-15,-2 7-1 0,-4 9 2 16,0 6 0-16,-3 5 0 0,0 4 0 16,-3 8 0-16,0-3 1 0,6 5-2 0,-1-2 0 15,1-1 0-15,8 0-1 0,5-3 0 16,7-2 0-16,9-2 0 0,6-3 0 16,6-5 0-16,6-7 0 0,6 0 0 15,6-10 0-15,5-2-1 0,-1-3 1 16,4-1 0-16,-1 2-1 0,-1 0 1 15,-8 3-1-15,-6 2 0 0,-6 1 1 0,-6 1-1 16,-8 0 2-16,-5 0-1 0,-6 4 2 16,-5-2 1-16,-6 5 2 0,-3 0 1 15,-5 0 1-15,-1 0 1 0,-5 2 1 16,0 7-1-16,-1 2 0 0,3 1-2 16,3 1-1-16,1 5-2 0,6 1-1 15,5 0-1-15,8-6 0 0,0 3-2 16,5-4 0-16,9-3-2 0,1-4 0 0,5-5-2 15,6 0-1-15,1-8-2 16,5 0 0-16,-1-6 0 0,-1-4 1 0,2 0 0 16,-5-3 2-16,-2 3 2 0,-10 2 1 15,1 1 1-15,-9 5 4 0,-7 3 2 16,0 3 2-16,-8 4-1 0,-4 0 1 16,1 4 0-16,-2 2-1 0,0 1-3 15,3-1-1-15,-1 0-1 0,2 1-1 16,3-2 0-16,3-1 0 0,3-4 0 0,-4 5-1 15,4-5 1-15,0 0 0 0,4 0-1 16,1 0 1-16,-1 0 0 0,0 0 0 16,2-4 0-16,1 1 0 0,-4 3 0 15,1 0-1-15,-4-4 1 0,5 4-1 16,-5 0 0-16,0 0 1 0,0 0-1 0,0 0 1 16,0 0 0-16,0 0 1 0,0 0-1 15,0 0 0-15,0 0-1 16,0 0 1-16,0-3 0 0,0 3-1 0,0 0 1 15,0 0 0-15,4 0 0 0,-4 0 0 16,6-4 0-16,-2 4 0 0,2 0 0 16,-1-4 0-16,0 4 0 0,0 0 0 15,-2-5 0-15,0 5 0 0,-3 0 0 16,0-2 0-16,0 2 1 0,0 0 0 16,0 3 0-16,-4 5 1 0,1-2 0 0,-3 2 1 15,2 3-1-15,0 2 0 0,1 1-1 16,3-2 1-16,0 1-2 0,0-2 1 15,5-4-1-15,6 2 0 0,0-4-1 16,6-5 1-16,2 0-1 0,3-8-1 16,2-1 0-16,2-5 0 0,4-4-1 15,0-4 0-15,1-2 1 0,1 1 0 0,-1-7 1 16,4 0 0-16,-4-8 1 0,-2 1-1 16,-5-3 0-16,-3-2 0 0,-6 0 0 15,-2 3 0-15,-7 5 0 0,-6 6 2 16,0 4 2-16,0 6 2 0,-10 7 1 15,-2 7 0-15,-7 4 1 0,-2 10 1 16,-8 8-1-16,-1 5-1 0,-4 9-1 16,-2 10 0-16,5 6-2 0,2 3 0 15,4 5 0-15,7-3-2 0,3 0 0 16,7-4 0-16,8-6-1 0,0-2 1 0,14-11-1 16,5-3 1-16,7-7-1 0,6-5-1 15,6-9-6-15,6-6-4 0,4-12-7 16,1 0-7-16,0-5-9 0,-1-1-10 15,-4-5 12-15,-5 2-107 0,-1 3-95 16,-5 0-236-16</inkml:trace>
  <inkml:trace contextRef="#ctx0" brushRef="#br0" timeOffset="189392.096">5022 14783 573 0,'-6'-6'128'15,"0"6"1"-15,1 5-95 0,5 2-11 16,0 4-6-16,0 4-4 0,7 2-2 16,4-1 0-16,2 1 0 0,4-1 0 15,4-2 0-15,7-1-2 0,1-6 1 16,4-7-1-16,0 0-2 0,0 0-1 15,0 0-1-15,-1-8-3 0,-6 1 0 16,0 0-2-16,-7 5-1 0,-5-2-3 16,-2 4-4-16,-5-4-5 0,0 4-5 0,-5 0-6 15,-2 0-11-15,0 4-11 0,-8 0-74 16,1 2-17-16,-5 1-84 0,-5 4-174 16</inkml:trace>
  <inkml:trace contextRef="#ctx0" brushRef="#br0" timeOffset="189578.5">5129 15121 462 0,'-20'19'116'0,"0"-2"5"16,5-2-67-16,1-3-11 0,5 1-7 16,3-1-5-16,6-1-7 0,4 0-5 15,5-1-4-15,6 0-3 0,1-2-2 16,6 1-2-16,3-4 0 0,3-5-2 16,4 0 0-16,2 0-2 0,3-10 0 15,-3 1-1-15,-2 0-2 0,-5-2-6 0,-3 1-7 16,-6-1-10-16,-6 5-16 0,-6 0-103 15,1 2-109-15,-7 0-265 0</inkml:trace>
  <inkml:trace contextRef="#ctx0" brushRef="#br0" timeOffset="191310.616">6399 14604 353 0,'0'-15'88'0,"-4"-2"4"0,4 2-39 0,-2-4-27 0,2 0-3 0,-5-3-1 0,2-4 1 0,-3-2 3 0,0 0 3 0,-1 0 3 0,-1 6 4 0,-6-1 0 0,-3 7-1 15,1 5-5-15,-4 11-6 0,-4 3-6 16,-1 16-5-16,-3 3-6 0,0 6-4 16,-2 10-2-16,2 5 0 0,-3 1-1 0,7-3 1 15,2-1-1-15,8-4 0 0,7-6-1 16,7-6 0-16,11-6-1 0,8-7-2 15,4-11 1-15,9 0 0 0,1-11-1 16,2-4 0-16,3-5 1 0,0-2 0 16,-4-2 1-16,-3-2 0 0,-9 7 1 15,-2 1 0-15,-8 4 0 0,-6 7 1 16,-6 3 0-16,0 8 0 0,-5 4 1 0,-1 6-1 16,-2 6 0-16,-5 4 0 0,0 6 0 15,-6 2 1-15,4 2-1 0,-4 4 1 16,0 0 0-16,0 1 2 0,5-1 0 15,-5-1 1-15,4-5 2 0,1-2 0 16,1-3 1-16,-1-9 0 0,2 0-1 16,-2-5 0-16,1-3-1 0,-5-2-2 15,3-1 0-15,-5-2-1 0,-1 0-2 0,-3-5-2 16,0 0-5-16,2 0-2 0,2-7-2 16,1 0-4-16,4-3-3 0,2 1-4 15,6-1-6-15,7-1-5 0,0 0-6 16,2 1-94-16,10-1-94 0,8 0-231 15</inkml:trace>
  <inkml:trace contextRef="#ctx0" brushRef="#br0" timeOffset="192107.495">6630 14389 467 0,'7'-6'112'0,"-5"-1"3"15,3 2-73-15,2-1-10 0,2-2-4 0,0-2-5 16,-1 3-3-16,-2-1-1 0,1 4 1 16,0 4 1-16,-5-3 1 0,-2 3 0 15,5 0 1-15,-5 0-3 0,0 0-1 16,-5 0-5-16,5-5-3 0,-2 5-3 15,2 0-4-15,0 0-2 0,0-2-2 16,2 2 0-16,-2 0 0 0,6 0-1 0,-1-4 1 16,-5 4 0-16,6-5 0 0,-6 5 0 15,0 0 0-15,0 0 0 0,0 0 0 16,-7 0 1-16,1 6-1 0,-4-3 1 16,0 5-1-16,2-2 1 0,-4 2-1 15,1-3 0-15,3 0 1 0,0-1-1 16,-4 1 1-16,5-1-1 0,-4-2 1 0,2-2-1 15,2 7 0-15,0-3 0 0,1-4 0 16,1 5 0-16,5-5 0 0,0 0-1 16,0 0 0-16,6 0 0 0,1-5 0 15,5 5 0-15,2-7 0 0,-1 2 1 16,7 0 1-16,-1-2-1 0,1 2 0 16,0 5 0-16,-2 0 0 0,-1 0-1 15,2 7 1-15,-2 5 0 0,-2 3 0 0,-6 4 0 16,2-3 0-16,-5 5 1 0,-6 1 0 15,0 0-1-15,-6-1 1 0,-6 3 1 16,-3-2-1-16,-5 2 0 0,-5 2 0 16,-2-1-1-16,-4 0 1 0,1 4 0 15,-2 1-1-15,5-1 2 0,1-4 0 16,7 0 0-16,0 2 1 0,10-6-1 0,3 2 1 16,6-7-1-16,0 0-1 0,7-1 0 15,7-6 0-15,6-3 0 0,6-3-2 16,7-3-2-16,5-9-4 0,1-4-7 15,3-3-7-15,-2 1-7 0,-1-3-9 16,-1 0-9-16,-7 1-9 0,-2 7-90 16,-5 0-97-16,-1 4-232 0</inkml:trace>
  <inkml:trace contextRef="#ctx0" brushRef="#br0" timeOffset="192264.074">6989 14828 514 0,'-2'5'123'0,"-4"1"3"16,3 3-80-16,3 4-11 0,-4 2-7 15,-2 2-5-15,0 5-6 0,-1 5-5 16,-1 1-1-16,-4 2-4 0,-3-1-2 16,-3 1-2-16,3 2-5 0,-4-2-5 15,2 1-7-15,2-3-13 0,5-1-13 0,1-5-96 16,6-6-104-16,3-3-244 0</inkml:trace>
  <inkml:trace contextRef="#ctx0" brushRef="#br0" timeOffset="192693.702">7405 14471 519 0,'24'-21'115'16,"-3"1"1"-16,0 8-92 0,-5 3-7 15,0 4 1-15,-3 5 3 0,-6 4-2 16,-3 6 0-16,-4 3 3 0,-8 6 2 15,-1 2-1-15,-5 8-2 0,-5 0-5 16,-4 6-3-16,-1 1-3 0,-5 4-3 16,-1 2-2-16,-3 3-2 0,7 2 0 0,0-2-2 15,6 0 0-15,6-5 0 0,6-7-2 16,8-5 0-16,8-7 0 0,5-7-2 16,6-7-3-16,-1-7-2 0,5 0 0 15,-2-7-1-15,0-5 1 0,-3-1 0 16,-5-5 2-16,0-6 3 0,-7-5 2 15,-3 2 1-15,-3-6 1 0,-4-6 1 16,-2-1 2-16,-4 0 2 0,0 4 2 16,-2-1 2-16,-1 3 0 0,6 5 1 15,0 0-2-15,2 5-1 0,5-1-2 16,0 0-3-16,8 1-1 0,-1 1-1 0,2 2 0 16,2 4-1-16,2 3 0 0,4 7 1 15,2 3-1-15,2 4-5 0,6 0-9 16,-2 6-13-16,2 1-16 0,-2 1-105 15,-3-2-115-15,-3 2-275 0</inkml:trace>
  <inkml:trace contextRef="#ctx0" brushRef="#br0" timeOffset="194163.628">8162 14616 406 0,'-4'0'95'0,"-2"0"1"0,1 0-63 16,-2-3-12-16,4 3-4 0,-2-4-2 16,5 4-4-16,-4 0-1 0,4 0-1 15,0-5-2-15,0 1 0 0,0-1 0 16,0 3 2-16,0-4 2 0,0 1 2 0,0 5 2 15,0-6 3-15,0 6 1 0,0 0-1 16,-3 0-1-16,-3 3-3 0,-3 1-2 16,-2 3-3-16,1 1-3 0,-1 1-3 15,1 0 0-15,3-2-2 0,-1 0-1 16,8-1-4-16,0-2-5 0,0-4-11 16,8 0-11-16,-1 0-54 0,6 0-44 15,-2-4-88-15,4 4-190 0</inkml:trace>
  <inkml:trace contextRef="#ctx0" brushRef="#br0" timeOffset="194731.52">8306 14714 436 0,'10'-6'97'0,"6"-1"2"0,1-4-77 16,6-5-6-16,3-1-1 0,5-4-3 0,2-4-4 15,-3-3-1-15,3 1-1 0,-1-3 1 16,-1 1 1-16,-2 1 2 0,-3 2 3 15,-5 3 2-15,1 3 2 0,-8 3 2 16,-5 9 1-16,-5 8-1 0,-4 0-1 16,-9 12-2-16,-2 8-1 0,-4 5-2 15,-5 7-3-15,0 4-3 0,-6 4-2 16,2 3-1-16,-3 6-2 0,2-2 0 16,0-1-1-16,6 2 0 0,5-3-1 0,7-5 0 15,2-6-1-15,5-7-3 0,11-5-2 16,1-8-2-16,4-10-3 0,9-4-1 15,2-9-4-15,6-7 1 0,6-3 1 16,1-4 1-16,0-3 4 0,-3 3 1 16,-2 0 3-16,-6 8 5 0,-4 0 6 15,-12 11 5-15,-4 4 5 0,-5 7 1 16,-4 8 2-16,-9 5 0 0,-2 4-2 0,-2 4-4 16,0 0-5-16,5-3-4 0,-3-1-2 15,5-8-1-15,6-5-1 0,0-3 1 16,11-8-1-16,2-6 0 0,7-9 1 15,3-6 0-15,7-6-1 0,1-5 1 16,2-8-1-16,-2-2 0 0,1-1-1 16,0 3 0-16,-6 0 1 0,-10-2-1 15,-4 3 0-15,-6 3 1 0,-11 4 0 16,-4 6 2-16,-8 4 0 0,-4 9 1 16,-1 10 1-16,-8 6 0 0,3 10 1 0,-6 5-1 15,-1 7-1-15,0 3 0 0,-4 5-1 16,1 1-1-16,4-1-1 0,3 0-2 15,9-1-3-15,6-6-7 0,8-4-6 16,12-7-11-16,10-6-9 0,8-9 136 16,5 0-237-16,7-14-116 0,6-3-329 15</inkml:trace>
  <inkml:trace contextRef="#ctx0" brushRef="#br0" timeOffset="195124.23">9631 13946 542 0,'-3'-10'125'15,"-3"0"1"-15,-2 2-90 0,3 4-12 16,-1-2-3-16,4 3-3 0,2 0-4 16,-5 3 1-16,0-7 0 0,1 4 3 15,-1 0 1-15,0 3 0 0,2 0 0 16,-6 0 0-16,-2 9-3 0,-2 6-1 15,-5 6-2-15,-2 8-3 0,-2 5-3 16,-7 10-2-16,2 4-1 0,0 3-2 0,5-4-1 16,-1 0 0-16,8-3-1 0,7-4 0 15,8-8 0-15,3-7-1 0,9-8 1 16,5-4 0-16,0-7 0 0,2-6 0 16,2-8 0-16,-2-4 1 0,-1-3-1 15,-4 3 1-15,-6-4 0 0,-2 5 0 16,-6-3 0-16,0 4 0 0,-8 2 0 15,-4 0 0-15,-2 4-1 0,0 4 0 16,-7-4-2-16,-4 4-5 0,1 8-7 16,0 1-10-16,0 1-8 0,4 2-16 0,0 2-9 15,7-2-99-15,5-3-107 0,1-7-245 16</inkml:trace>
  <inkml:trace contextRef="#ctx0" brushRef="#br0" timeOffset="196200.351">10041 14098 443 0,'-7'-5'99'0,"0"5"1"16,-1 0-79-16,-3 0-6 0,3 7 1 16,-6 4-1-16,1 3-1 0,-2 9 2 15,-4 6 1-15,-1 3 3 0,-4 9 1 16,3 4-1-16,-4 5-1 0,4 2-2 15,3-3-3-15,2 0-3 0,4 0-2 16,5-7-1-16,7-6-3 0,0-3-1 16,6-2-2-16,2-9 0 0,9 1-1 15,-1-8 0-15,8-5-1 0,-2-3 1 0,4-7-1 16,0-8 1-16,0-4-2 0,1-4 0 16,-2 1-2-16,-5-4-2 0,-4-2-3 15,-3 3-4-15,-1 1-5 0,-6 0-7 16,-6-1-5-16,0-1-7 0,-6 2-8 15,-7-3-79-15,-1 1-82 0,-5 3-199 16</inkml:trace>
  <inkml:trace contextRef="#ctx0" brushRef="#br0" timeOffset="196563.756">9643 14421 391 0,'-28'0'95'16,"7"-3"1"-16,3 3-58 0,7-4-13 15,11 1-8-15,10-3-7 0,5-1-4 16,5 1-3-16,10-4-1 0,4 0 0 15,1 1-1-15,4-2 0 0,1 1 0 0,-2 2 1 16,-3 0-1-16,-3 0 0 0,-6 5 1 16,-6 3-1-16,-6-6 1 0,-5 6-2 15,-5 0 1-15,-4 6 0 0,-8-3-1 16,-4 4 1-16,-5 0-1 0,-3 6 0 16,-3 1 0-16,-3-1-1 0,-1 2 1 15,2-2 0-15,-2 1 0 0,2-2 0 0,3-2 2 16,3-1 2-16,0-1 4 15,4 1 2-15,3 0 3 0,5 1 3 0,1 0 1 16,6 0 0-16,0 3-1 0,0-1-2 16,7-1 0-16,0 0-2 0,4 1-2 15,3-4-1-15,6 0 0 0,-1-2-3 16,3-6-1-16,3 0-1 0,3-5-1 16,4-1-1-16,-7 0-1 0,3-3-2 15,-1-1-4-15,-1 1-7 0,-1 1-11 0,-4 0-12 16,-2 2-92-16,-3 3-99 0,1-1-236 15</inkml:trace>
  <inkml:trace contextRef="#ctx0" brushRef="#br0" timeOffset="196826.898">10291 14403 469 0,'6'-16'113'15,"0"1"4"-15,-6 3-75 0,2 0-8 16,-2 6-3-16,0-2-2 0,0 8-5 15,0-4-4-15,-8 4-1 0,2 9-1 16,-6 3-1-16,-3 7-1 0,-3 3-2 16,-3 4-1-16,-1 6-2 0,-4 4-2 15,-5 4-1-15,4 2-3 0,-2 5-1 16,-1 1-2-16,2 5 0 0,1 2-1 16,3 1 0-16,5-5 0 0,3-3-1 0,4-5-3 15,4-5-7-15,2-8-5 0,4-9-7 16,2-3-9-16,0-6-11 0,8-2-12 15,-1-6-89-15,1-4-93 0,5 0-228 16</inkml:trace>
  <inkml:trace contextRef="#ctx0" brushRef="#br0" timeOffset="197240.49">10454 14937 507 0,'16'-22'116'0,"1"-1"2"0,-3-1-86 15,1-3-6-15,-3-1-1 0,1-3-2 16,0 1-1-16,-3-1 0 0,-1 3 3 16,-4-2 2-16,-1 5 0 0,-4 3 1 0,-6 4-1 15,-3 3-2-15,-3 8-4 16,-5 2-6-16,-4 11-3 0,-2 3-5 0,-4 3-4 16,-4 8-1-16,1 5-2 0,1 3 0 15,3 3-1-15,5-2-2 0,7-4-3 16,3 2-4-16,11-4-3 0,5-4-3 15,6-6-2-15,5-6-1 0,7-7-1 16,4 0 1-16,2-9 2 0,4-2 4 16,-1-1 3-16,-2-4 3 0,-1 3 2 15,-7 2 2-15,-2 3 3 0,-8 1 4 0,-7 7 4 16,-5 0 4-16,-10 12 2 0,-1 4 2 16,-7 6 0-16,-2 4 0 0,0 4-3 15,-3-1-5-15,6 3-3 0,0-3-3 16,8-7-2-16,2-3 0 0,7-7 0 15,3-3-1-15,10-9-3 0,5 0-9 16,3-11-6-16,11-5-10 0,1 0-12 0,2-3-12 16,5-2-96-16,-1-1-101 15,-2 3-235-15</inkml:trace>
  <inkml:trace contextRef="#ctx0" brushRef="#br0" timeOffset="198739.29">11130 14618 474 0,'0'0'109'0,"0"-3"1"15,3 3-75-15,1 0-12 16,3 0-5-16,4 0-1 0,4 0-2 0,5 0 0 16,5 3 0-16,2-3 1 0,0 0-2 15,3 5-2-15,-1-5-3 0,-2 6-2 16,-4-3-2-16,-4 1-2 0,-1 0-1 0,0-4-1 15,-1 5-2-15,-3-5-4 0,0 0-5 16,-2 0-9-16,-1-4-9 0,-3 4-11 16,-4-5-90-16,-4 1-93 0,4 1-225 15</inkml:trace>
  <inkml:trace contextRef="#ctx0" brushRef="#br0" timeOffset="198943.722">11467 14423 464 0,'-4'0'118'0,"1"4"5"0,-1 8-66 16,-4 4-14-16,2 8-9 0,-2 4-5 16,0 3-6-16,-3 6-6 0,-3 2-1 15,0-1-2-15,-5 2 0 0,3 0-3 16,-1 2-1-16,3-1-2 0,1-5-1 16,3-4-3-16,4-5-2 0,2-4-4 15,4-6-7-15,0-6-8 0,6-4-9 0,-1-4-12 16,4-3 10-16,1 0-114 0,1-7-101 15,0-3-246-15</inkml:trace>
  <inkml:trace contextRef="#ctx0" brushRef="#br0" timeOffset="199355.813">11696 14926 425 0,'0'-19'91'15,"0"-4"0"-15,16 2-77 0,4-6-2 16,2-3 1-16,4-3 0 0,0-3 2 15,2 3 2-15,2-2 4 0,-4 2 0 16,-2 1 2-16,1 5 0 0,-6 2 1 16,-4 6 2-16,-5 4 0 0,-4 5 1 15,-6 5 0-15,0 10 0 0,-4 6-2 0,-5 6-2 16,-2 5-3-16,-7 8-5 0,-2 7-4 16,-1 2-3-16,-5 11-2 0,2 2-2 15,-1 1-1-15,3 0-2 0,6 0 0 16,3-9 0-16,1-4-1 0,8-9-4 15,4-8-6-15,3-5-7 0,5-5-7 16,2-9-9-16,3 2-11 0,2-6-13 16,-1-7-90-16,3-3-96 0,-1-4-232 15</inkml:trace>
  <inkml:trace contextRef="#ctx0" brushRef="#br0" timeOffset="209496.478">12304 14496 437 0,'0'0'105'0,"0"-6"3"15,0 6-69-15,-2 0-10 0,2 0-5 16,-7 6-4-16,-1 5-2 0,-1 0-2 16,-1 7 0-16,-2 1 0 0,-3 2-1 15,-2 1 0-15,4 2-3 0,2-3-3 16,3 2-2-16,4-3-3 0,4-2-1 16,12-1-2-16,6-5-1 0,7-6 1 15,2-6-1-15,5-3 1 0,2-8 0 16,1-6-1-16,2-5 1 0,-4-1 0 0,0 0 0 15,-5-1 0-15,-2 2-1 0,-7 3 2 16,-8 0 2-16,-3 4 6 0,-6 5 5 16,-2 2 3-16,-6 4 4 0,-2 4 1 15,-2 4 0-15,-1 4-1 0,-2 4-5 16,-6 6-4-16,-1 8-4 0,1 5-3 16,-6 6-2-16,3 4-1 0,-4 6-1 15,6 0-1-15,0 3 0 0,2-2 0 0,4-5-1 16,6-6 0-16,4-3-1 0,4-7-5 15,0-8-4-15,6-4-6 0,1-3-3 16,4-4-5-16,2-4-4 0,-4-4-4 16,6 0-3-16,-2-5-6 0,4-1-6 15,-4-7-90-15,6-2-96 0,0-4-235 16</inkml:trace>
  <inkml:trace contextRef="#ctx0" brushRef="#br0" timeOffset="209796.677">12692 14875 417 0,'0'17'108'0,"0"5"1"0,-10-4-41 16,8 4-37-16,2-6-10 0,0-2-5 16,0 0-6-16,6-1-2 0,1-5-3 15,5-2 1-15,2-6-2 0,7-7 0 16,4-4-1-16,3-7 0 0,3-10-1 0,-2-7 0 16,4-4-1-16,-1-4 0 0,-6-3 0 15,-4-1 0-15,-3 0 0 0,-6 3 0 16,-6 0 0-16,-7 4 1 0,0 7 5 15,-8 4 5-15,-4 11 6 0,-4 6 3 16,-6 7 2-16,-1 13 1 0,-4 6 0 16,-5 8-5-16,-1 7-5 0,-6 5-6 15,-2 7-3-15,2 6-2 0,1 5-1 0,4 4-3 16,7-2-6-16,2 1-7 0,11-4-7 16,7-7-12-16,7-6-10 0,5-10-66 15,5-7-33-15,7-6-86 0,3-5-180 16</inkml:trace>
  <inkml:trace contextRef="#ctx0" brushRef="#br0" timeOffset="-211770.594">12606 14995 210 0,'0'0'65'0,"-5"0"5"16,3-4-7-16,2 4-32 0,-5 0-3 15,5 0-2-15,-3 0-4 0,3 0-4 16,0 0-4-16,-4 0 0 0,4 4 0 16,0-4 0-16,0 3 0 0,0 3 0 15,0-1-1-15,0 0 0 0,0 0 0 16,0 5 0-16,0-2 2 0,4 1-1 16,-4-1 0-16,3 0 0 0,2 0-2 15,-3 0 0-15,3 0-1 0,2-4-2 16,0 1 0-16,1-5-1 0,4 3-1 0,-3-3-1 15,8-4-1-15,3-3-1 0,4-2-6 16,1-6-8-16,5-1-13 0,-2-3-94 16,-1-3-93-16,-1-1-237 0</inkml:trace>
  <inkml:trace contextRef="#ctx0" brushRef="#br0" timeOffset="-209326.236">13142 14800 334 0,'0'7'77'0,"0"-1"2"16,0-3-48-16,3-3-12 0,3 3-3 15,0-3 0-15,5 0 0 0,-1 0 0 16,6-4 0-16,-2-3-1 0,5-1-1 16,-3-3-2-16,8-1-1 0,-2-2-2 15,-2-3 0-15,1 0 0 0,2-3 0 16,-4 4 1-16,-3-3 2 0,1 4 1 15,-3 0 2-15,-4 0 0 0,1 2 1 0,-8 1 0 16,-3 1 0-16,0 0-2 0,-3 4-1 16,-9-2-1-16,0 7-2 0,-3 2-2 15,1 0-1-15,-7 2-1 0,-4 9-1 16,1 5-1-16,-4 2-2 0,1 3 0 16,-4 6 0-16,3 3-1 0,6-1-1 15,4 1 1-15,4-1-1 0,8 2 0 16,6-5 0-16,6-2 0 0,8-1 0 0,1-6 0 15,9-5-1-15,2-7 1 0,2-5 0 16,3-8 0-16,2-6 1 0,1-2-1 16,-1-4 0-16,0-1 1 0,-4 1 0 15,1-2-1-15,-7 1 1 0,1 2 0 16,-5 1 1-16,-4 2 1 0,-1 3 2 16,-3 2 2-16,-4 4 4 0,-4 4 2 15,-3 3 0-15,0 0-1 0,-8 11 0 0,0 0-3 16,0 6-1-16,-8 4-4 0,2 2-3 15,-1 5 0-15,-3 2 0 0,3-5-1 16,1-1 0-16,2-2 0 0,5-4 0 16,2-2-1-16,5-7-1 0,6-6 1 15,5-3-1-15,3-11 0 0,5-6 0 16,2-1 0-16,6-7 0 0,6-1 2 0,1-5-1 16,0 4 1-16,4 4-1 0,-5 5 1 15,-1 6-1-15,-10 5 1 0,-3 3 0 16,-5 4 0-16,-5 11 0 0,-6-1 1 15,-6 6 1-15,-6 4-1 0,-1 2 1 16,-6 3 0-16,1 3-1 0,-1-7 0 16,-1-1 0-16,5-3-1 0,8 0-1 15,4-7-1-15,0-5 0 0,11-5 0 16,8 0 0-16,5-10 0 0,3-2 0 16,1-9 0-16,0 0 1 0,3-1 0 0,-4 0 1 15,-4 3-1-15,-6 5 1 0,-1 4 0 16,-5 3 0-16,-3 4 0 0,-2 3 0 15,-1 0-1-15,-5 0-1 0,5 0-1 16,-5 0-2-16,2 0-1 0,-2 3-2 16,6-3-1-16,-3 0 0 0,6 0-1 15,-1-5 2-15,5-2 1 0,1-5 2 16,3-1 1-16,-1 0 2 0,3 0 2 0,0 1 0 16,-4 2 0-16,-2 3 1 0,-2 4 0 15,-3 3 2-15,-4-3 0 0,-4 3 0 16,0 0 1-16,3 0-1 0,-3 0 0 15,0 0 0-15,0 0-1 0,0 0-1 16,0 0 0-16,0-5 0 0,-3 5-1 0,3 0 0 16,0 0 0-16,0 0 1 0,0-3-1 15,0 3-1-15,0 0 1 0,0 0 0 16,0 0-1-16,0 0 1 0,0 0-1 16,0 0 1-16,0 0 0 0,3 0 0 15,-3 0 0-15,0 0 0 0,0 0 1 16,0 0-1-16,0 0 1 0,0 0-1 15,-3 0 1-15,3 0-1 0,-3 0 0 16,3 0 0-16,-5 0 0 0,5 0 0 16,0 0 0-16,-4 0 0 0,4 0 0 0,0 0 0 15,-5 0 0-15,5 0 0 0,-2 3 0 16,2-3 0-16,-6 0-1 0,1 5 1 16,0-5 1-16,1 5-1 0,0-5 0 15,-2 6 0-15,0-1 0 0,1 0 0 16,1-1 1-16,-3 1-1 0,1 3 0 15,-1-1 0-15,0-4 0 0,1 2 0 0,-1 1 0 16,0-2-1-16,0 0-1 0,-1 1-2 16,-1-2-2-16,2 2-3 0,0-1-2 15,0-1-3-15,-3 3-2 0,1-1-1 16,2 1 1-16,-4 0 1 0,1 1 2 16,-2 1 3-16,-1-1 3 0,4 3 3 15,-3-3 2-15,0 1 1 0,5-1 2 16,0-3 0-16,1 2 0 0,-1-6 1 15,5 4 1-15,2-4 0 0,-5-6 0 16,5 1 0-16,0-3-1 0,5-1 1 0,2 0-2 16,1-3 0-16,2 1 0 0,6 0 0 15,-1-1 0-15,4 1 0 0,0-1 1 16,2 1 1-16,-1 2 2 0,-1-1 0 16,0 3 0-16,-5 2 1 0,-1 5 1 15,-6 8-1-15,-1 0 1 0,-6 5 0 16,0 2 0-16,-5 1-1 0,-2 1 0 0,0 3-1 15,-1-2-2-15,1 3-1 0,1-5-1 16,1-1 0-16,5-3-2 0,0-2 0 16,6-5 0-16,1-5-2 0,6 0 0 15,3-7 0-15,6-4 0 0,5-3-1 16,2-1 0-16,4-8 1 0,4 1-1 16,-2-1 1-16,-2-2 0 0,-1 5 1 15,-7 1 0-15,-5 2 1 0,-6 6 3 16,-7 5 2-16,-7 6 2 0,-4 11 0 15,-5 5 1-15,-10 7 0 0,-6 11 1 0,-8 3-1 16,-4 9-2-16,-7 5 0 0,-3 5-1 16,1 8 0-16,-1 1-1 0,2 3-1 15,-1 4 0-15,6-4 0 0,1 0-1 16,8-10 0-16,3-9 0 0,6-5-1 16,3-14 0-16,11-8 0 0,2-6-1 15,6-7-1-15,5-9 0 0,3 0 1 0,6-12-1 16,7-11-2-16,4-13-4 0,6-11-5 15,5-13-4-15,6-10-3 0,4-5-2 16,4-3 1-16,6-3 1 0,1 1 5 16,-4 8 7-16,-1 10 5 0,-10 7 4 15,-4 12 3-15,-11 6 5 0,-10 15 1 16,-9 14 1-16,-8 8 0 0,-6 0-1 16,-6 10-2-16,-2 1-1 0,1 2-4 15,-1 0-1-15,2-1-1 0,5-3-1 16,7-2 0-16,0-2 0 0,7-5-1 0,11-5 1 15,1-2 0-15,5-4 0 0,6-8 1 16,2-2-1-16,3-5 1 0,8-1-1 16,0-3 0-16,4 0 0 0,-2-2 1 15,2 3-1-15,-7-1 2 0,-1 1 1 16,-10-1 2-16,-5-3 4 0,-9 4 3 16,-5 0 3-16,-10 4 5 0,0 4 2 0,-9 4-2 15,-2 9-1-15,-8 8-2 0,-6 11-4 16,-6 4-2-16,-3 11-4 0,-3 5 1 15,-1 9 2-15,-1 5 1 0,5 3 1 16,4 1 1-16,7 5-1 0,4 0-1 16,8-1-2-16,7-4-4 0,4-6-1 15,8-6-2-15,5-9-1 0,7-4-2 16,1-10-4-16,11-5-8 0,0-9-11 16,2 0-10-16,1-11-13 0,2-3-12 15,-5-4-102-15,-4 0-109 0,-3-3-251 0</inkml:trace>
  <inkml:trace contextRef="#ctx0" brushRef="#br0" timeOffset="-209058.923">14931 14976 526 0,'0'8'117'0,"0"-1"0"16,0-3-89-16,0 2-15 0,0-1 0 15,4-5-1-15,-1 0-3 0,1 0-1 16,3-6 2-16,0-3 4 0,1 2 2 15,2-6 3-15,-2 1 6 0,-1 3 4 16,-1 0 5-16,-3 4 1 0,-3 5-3 16,0-5-3-16,-7 5-5 0,0 6-5 0,-3 2-7 15,-2 2-6-15,1 1-4 0,-3 0-1 16,0 0 0-16,5-1 0 0,3-1-1 16,2-2-2-16,4-3-2 0,-3-4-9 15,3 0-11-15,4 0-13 0,-4 0-17 16,4-6-110-16,-4-1-121 0,5-3-284 15</inkml:trace>
  <inkml:trace contextRef="#ctx0" brushRef="#br0" timeOffset="-199019.233">15453 14663 423 0,'0'-5'94'0,"-6"5"0"0,1-4-72 0,2 4-7 0,-3 5-5 0,1-1-2 0,-1 2-1 0,2-3 1 0,4 2 2 0,-4-5 0 0,4 5 1 0,0-5 0 0,3 0-1 0,0 0 0 16,3-5-2-16,1 2 0 0,-1-2-1 15,2 0 2-15,-2 1 2 0,0 1 3 16,-2-2 0-16,-4 5 1 0,0 0-1 16,0 0-1-16,-8 5-3 0,3 0-2 15,-5 1-5-15,3-2-1 0,0 4-1 16,2-2 0-16,-1-3 0 0,6 0 0 16,-4-3 1-16,4 0-1 0,0-3 1 15,6-3-1-15,-3 0 0 0,3-1 1 16,-2-1-1-16,0-2-1 0,1 3 1 0,-5 0-2 15,0 2-2-15,5 1-7 0,-5 4-8 16,0 0-11-16,0 0-40 0,-5 0-59 16,5 8-90-16,0-5-200 0</inkml:trace>
  <inkml:trace contextRef="#ctx0" brushRef="#br0" timeOffset="-198496.895">16042 14166 446 0,'0'0'98'0,"0"-3"1"15,0 3-81-15,0-5-2 0,0 5-1 16,5-6-1-16,-5 1-2 0,7-1 0 15,-7-1 1-15,7 0 2 0,-7 1 2 16,0 1 0-16,0 0 0 0,0 5 1 16,-7-6 0-16,-2 6-2 0,-1 0 1 15,-3 9-1-15,-6 0-1 0,0 9 1 0,-3 5 0 16,-2 9 0-16,-4 6-2 0,-4 7-2 16,1 4-3-16,1 3-2 0,-1-2-2 15,3-4-2-15,4-2-1 0,7-4-2 16,5-9 1-16,8-2-1 0,4-5 0 15,9 0 0-15,7-6-1 0,9-6 1 16,1-2 0-16,8-6 1 0,-1-4-1 16,5-8 1-16,-4-3 0 0,-2-5 0 0,-5-2 0 15,-6-3 0-15,-2-2 1 0,-5-3-1 16,-8-2 0-16,-6 3 1 0,0 1 0 16,-13 3 4-16,1 3 0 0,-4 7 2 15,-5 6-1-15,-6 5 1 0,-6 16-1 16,-9-2-1-16,0 8-3 0,-9 6-1 15,5 3-2-15,3 2 1 0,3 2-3 16,10-2-5-16,11 0-7 0,10-4-7 0,9-6-8 16,12-7-10-16,7-5-11 0,12-8-10 15,13-9-87-15,3-6-94 0,6-2-226 16</inkml:trace>
  <inkml:trace contextRef="#ctx0" brushRef="#br0" timeOffset="-198160.058">16380 14300 415 0,'0'-10'108'0,"-4"4"4"0,1 6-56 16,-3 0-13-16,-2 11-4 0,-4 9-5 16,0 4-6-16,-3 3-3 0,2 8-2 15,-6 0-1-15,5-3-3 0,1 1-2 16,5-5-2-16,3-4-2 0,5 0-3 0,5-7-3 15,3 0-2-15,5-5-1 0,5-2-1 16,2-5-1-16,0-5 0 0,1-8 0 16,4-1 0-16,1-7 0 0,-3-1 0 15,1-7-1-15,-4-7-1 0,-1-4 0 16,-6-6-2-16,-5-1-1 0,-1-3 0 16,-7 1 0-16,0 2 0 0,-8 8 1 15,-4 7 0-15,-6 12 1 0,-3 9 1 0,-7 10-1 16,-10 15-4-16,-3 11-5 0,-6 6-7 15,-1 7-12-15,1 6-12 0,5 4-101 16,10-2-105-16,9-2-253 0</inkml:trace>
  <inkml:trace contextRef="#ctx0" brushRef="#br0" timeOffset="-197969.568">16511 14737 542 0,'14'0'141'16,"-7"0"7"-16,-2 0-76 0,-5 0-12 15,0 0-6-15,0 6-7 0,0-3-10 16,-6-3-8-16,0 8-6 0,-1-6-5 16,1 3-6-16,0-5-4 0,4 5-3 15,-3-5-5-15,5 0-11 0,-5 0-19 16,5-7-15-16,0 0 51 0,0-4-178 16,0-3-135-16,0 1-330 0</inkml:trace>
  <inkml:trace contextRef="#ctx0" brushRef="#br0" timeOffset="-196471.439">17021 14247 439 0,'-7'-17'98'0,"-1"5"1"16,-2 3-78-16,2 5-5 0,-5 11-1 15,1 5 1-15,-3 8 2 0,-3 9 1 16,-3 7 2-16,1 7 0 0,-5 5 1 15,4-2-2-15,1 2-4 0,6-5-4 16,2-5-4-16,5-8-3 0,7-2-1 0,7-7-1 16,5-5-1-16,2-5 0 0,5-3 0 15,2-8 2-15,3 0-1 0,-2-7 1 16,4-1 0-16,-4-6 0 0,3-3-1 16,-2-4-1-16,-1-3-1 0,-2-6 0 15,-1-2 0-15,-5-9 0 0,-1-1-1 16,-6 0 1-16,0 2 0 0,-7 6 0 15,0 5 0-15,-12 7 0 0,4 9 1 0,-7 10 0 16,-3 3 2-16,-4 12 0 0,-4 6 0 16,-1 5 0-16,-3 4 0 0,5 4-1 15,1 0 0-15,1 3-2 0,8-1 0 16,8-6-1-16,7-4 1 0,0-1-1 16,12-7-1-16,3 1 1 0,5-4 0 15,6-4 0-15,0-5 0 0,3-3 0 16,3 0 0-16,1-7 0 0,5-2 1 15,-4-4-1-15,4-2 1 0,-3 2-1 0,-2 2 1 16,0-2 1-16,-7 3 2 0,-5 2 2 16,-3 3 4-16,-10 1 4 0,-8 4 3 15,0 5 1-15,-7 7 1 0,-8 0-3 16,-2 2-2-16,-4 4-3 0,1 3-5 16,0-2-3-16,0 1-1 0,6-4-2 15,4 1 0-15,10-4 0 0,0-3 0 0,18-3-1 16,1-7 1-16,10 0 0 0,10-6 0 15,0-3 1-15,53-23 0 16,-51 8-1-16,4-4-1 0,-10-6-2 16,-3-3 0-16,-5-6-2 0,-2-5 0 15,-6-2 0-15,-4 0 0 0,-6 3 2 16,-5 6 0-16,-4 6 2 0,-7 9 1 0,-8 9 1 16,-4 10-1-16,-7 7 0 15,-5 11 1-15,-2 8 0 0,-1 9 0 0,-7 11 0 16,2 6 0-16,4 3 0 0,3 2 0 15,6-1 0-15,7-4 0 0,11-5-1 16,8-8 0-16,10-3 0 0,7-7 0 16,5-5-1-16,8-6 1 0,3-6 0 15,6-5-1-15,2-8 1 0,5-5 0 16,0-5 0-16,7-1 1 0,4-5-2 0,-1-4 0 16,-4-1 0-16,-5-1-1 0,-6-2 1 15,-2 4 0-15,-16 1 1 0,-6 6 3 16,-10 4 2-16,-7 11 2 0,-4 9 1 15,-7 11 1-15,-8 7 1 0,-6 4-1 16,-2 6-3-16,1 3-2 0,-8 1 0 16,7-4-3-16,1-4 0 0,6-3-1 15,8-4 0-15,12-1-1 0,6-6 0 0,15-3 1 16,10-6 0-16,3-4-1 0,6-7 1 16,4-5 0-16,-3-6-1 0,-1-6-1 15,-2-5 0-15,-4-3-1 0,-5-7-1 16,-4-3 0-16,-5-3 1 0,-8-3 1 15,-7 4 0-15,-5 4 0 0,-8 8 2 16,-5 8 0-16,-9 14 0 0,-5 13 1 16,-6 12-1-16,-6 15 1 0,-6 13 0 15,-3 6 0-15,-5 4-1 0,-4 3-7 0,5-1-12 16,7 0-11-16,7-5-16 0,14-7-111 16,8-6-121-16,22-8-286 0</inkml:trace>
  <inkml:trace contextRef="#ctx0" brushRef="#br0" timeOffset="-195430.043">19073 13247 416 0,'4'-21'99'0,"-1"0"3"16,1 1-65-16,-4 6-4 0,3 2-3 16,2 3-4-16,-5-2-2 0,0 5 0 15,-5 0-3-15,1 3-1 0,-6 3-4 0,1 0-2 16,-5 5-2-16,-3 6 1 0,-5 8-1 15,-1 7 2-15,-4 12-1 0,-5 9 0 16,2 6 0-16,-3 8-1 0,3 0-2 16,4-1-2-16,5 3-1 0,6-6-2 15,11-7-1-15,8-2-2 0,11-3 0 16,8-6-1-16,4-9 0 0,2-6 0 16,4-5 0-16,0-6-1 0,-2-8-2 15,-5-5-2-15,-2-7-3 0,-4-4-3 16,-1 0-2-16,-5-3-2 0,-2-4-2 0,-8 2 0 15,-1-5 0-15,-3-2 0 0,-4-1-1 16,-6-2-2-16,-2-1 0 0,-2-2 1 16,-7-1 2-16,-5 3 2 0,-5 4 3 15,-2 0 3-15,-4-2 3 0,0 0 4 16,-4 2 1-16,2 4 1 0,3 1 3 16,3 3 1-16,6 2 1 0,7 6 1 0,4 7 0 15,6 0 0-15,4 4-1 0,6 4 0 16,3 3-1-16,5 0-1 0,8 3 1 15,1 2-1-15,7-3 0 0,7 1 0 16,5-2-1-16,2-3-1 0,1-1 0 16,-3-3-1-16,2-5 0 0,-4 0 0 15,-4 0-1-15,-8-3 0 0,-6-4 0 16,-3 1 1-16,-5 0-2 0,-8 1 0 0,-4-2-2 16,-8 2-1-16,-5-1-1 15,-5 6 1-15,-10-3-1 0,-7 3 1 0,-4 0 1 16,-8 6 3-16,2 4 1 0,1 0 2 15,0 2 2-15,6 1 0 0,9 5 2 16,4-3 1-16,9 4-1 0,2-4 0 16,7-1 0-16,6 0-2 0,5-1 1 15,3-1 0-15,9-6 1 0,5 2-1 16,6-6 1-16,10-2 1 0,10 0-1 0,8 0-1 16,7-4 0-16,3-3-2 0,0 5 0 15,-1-3-1-15,-4 5-4 0,-11-5-7 16,-8 5-16-16,-9 0-112 0,-9 0-110 15,-6 9-285-15</inkml:trace>
  <inkml:trace contextRef="#ctx0" brushRef="#br0" timeOffset="-194891.918">18062 14191 507 0,'-13'-5'111'0,"4"-1"1"0,7 6-88 16,4 0-8-16,11 6-5 0,5-6-2 0,11 0-1 16,18 0 1-16,16-6 4 0,11 2 4 15,19-8 6-15,18-1 4 0,15-1 1 16,6-2 3-16,7-2 1 0,3 3-2 16,9-2-3-16,-5 3-4 0,0 1-5 15,-5 2-3-15,-6 5-5 0,-20-2-2 16,-16 0-3-16,-15 5-2 0,-18 3-3 15,-27 0-7-15,-17 0-5 0,-11 0-10 0,-11 6-10 16,-6-2-17-16,-7 3 76 16,-10-2-184-16,-4 4-120 0,-1-4-311 0</inkml:trace>
  <inkml:trace contextRef="#ctx0" brushRef="#br0" timeOffset="-194329.724">18617 14798 466 0,'0'-14'102'0,"5"-4"1"0,0-1-82 16,-1-2-7-16,5-1-4 0,-1-2 0 16,-2-4-2-16,-3 5 0 0,-3-2 3 15,-3 2 3-15,-3 0 3 0,-5 5 1 16,1 4 0-16,-6 4-1 0,2 10-1 0,-5 7-4 15,-1 7-3-15,-2 5-4 0,-5 7-2 16,-4 3-2-16,-1 7 0 0,1-2 0 16,0 1-1-16,7 0 1 0,6-3-1 15,8-4 0-15,10-6-1 0,14-8 1 16,6-9 0-16,9-5 0 0,5-9 0 16,2-6 0-16,2-7 0 0,-3-3 1 0,-3-1 0 15,-5 7 0-15,-6-1 1 0,-5 5 4 16,-9 4 1-16,-7 7 3 0,0 11 0 15,-10 5 1-15,-1 4 1 0,-5 7-1 16,1 3-3-16,-2 5-2 0,4 4-2 16,2-3-1-16,4-5 0 0,2 0-2 15,5-4 0-15,3-4 0 0,6-7-1 0,5-5 0 16,5-7-4-16,7 0-7 0,4-10-7 16,4-2-14-16,5-2-55 0,3-7-54 15,-2 2-99-15,-6-4-211 0</inkml:trace>
  <inkml:trace contextRef="#ctx0" brushRef="#br0" timeOffset="-194061.252">18994 14614 573 0,'0'0'137'0,"-7"4"3"0,1-4-93 16,3 4-13-16,-1-4-8 0,4 7-6 16,-5-4-8-16,5-3-7 0,0 0-10 15,0 5-10-15,0-5-15 0,4-4 12 16,1 0-125-16,2-2-112 0,1-1-273 15</inkml:trace>
  <inkml:trace contextRef="#ctx0" brushRef="#br0" timeOffset="-192480.325">19116 14813 467 0,'-3'-4'106'0,"3"1"0"0,0-3-81 15,0-1-9-15,8-4-3 0,3-6-2 16,3-4-5-16,13-2-1 0,-1 0 1 16,1-1 1-16,4 1 1 0,2 1 2 0,1 2 2 15,-7 4 1-15,-7 0 2 0,-5-1 2 16,-3 5-1-16,-5 1 1 0,-11 5-2 15,-7 1-1-15,-5 5-3 0,-1 0-2 16,-7 6-3-16,-4 0-1 0,-5 7 0 16,3 4-1-16,4 2 1 0,1 3-1 15,0-2 1-15,6 5-1 0,11 2-1 16,2-4-1-16,6-2 0 0,8-3-1 16,4-5-1-16,13-3 1 0,2-5-1 15,7-5 1-15,6-5 0 0,5-3 0 16,-3-6 0-16,2 1 0 0,-5-4 0 15,-1 0 0-15,-3 0 0 0,-7 0-1 0,-1 2 1 16,-1 4 0-16,-7 1 1 0,-5 3 2 16,-6 1 3-16,-4 6 0 0,-4-4 0 15,-9 8 1-15,-2 2-1 0,-3 1 0 0,-5 3-3 16,1 1-2-16,0 4-1 0,1 1 0 16,1-1 0-16,6-1-1 0,3 2 0 15,1-3 0-15,6-2-1 0,0-3 0 16,8-2 0-16,4-6-1 0,8-8 1 15,6-5-1-15,-1-3-1 0,9-4 1 16,7 1 0-16,-1-3 0 0,0 3 0 16,-1 6 1-16,-7 3 0 0,-3 2 0 15,-8 4 1-15,-9-1 0 0,-7 5-1 16,-5 5 1-16,-13 0 1 0,-2 3-1 0,-7 2 0 16,0 2 1-16,0 3 0 15,0 0-1-15,6 1 0 0,3-2 0 0,13-1-3 16,0-2-3-16,16-3-1 0,7-8-1 15,5 0-2-15,2-6 0 0,1-5 1 16,4-1 1-16,0 0 3 0,-9-3 2 16,-6 3 1-16,-1 5 1 0,-5 2 1 0,-2 0 0 15,-9 5 0-15,-3 0-1 0,6 0 1 16,-6 5-1-16,0-5 1 0,5 6 0 16,-5-1 0-16,7-5-1 0,-2 6 1 15,3-6-1-15,0 0 0 0,4-4-1 16,2 0-1-16,-2-3 1 0,3 0-1 15,-2-2 2-15,-2 2-1 0,-3 1 0 16,-1 6 1-16,-7 0 3 0,0 4 0 16,-9 10 2-16,-3 9 1 0,-2 7 0 0,-5 10 0 15,-6 8 0-15,-4 3-1 0,-3 4-2 16,1-2 0-16,-5 0-2 0,-9-2 1 16,-7-5-1-16,7 0 0 0,8-4 0 15,1-4 1-15,7-7-2 0,9-5 1 16,7-7-4-16,13-8 0 0,0-11 0 15,11-11-2-15,5-10-2 0,12-6-4 16,9-9-5-16,-1-7-4 0,10-9-4 16,7-8-2-16,-3-3-1 0,-3-3 3 0,-8-1 4 15,-4 3 8-15,4 6 9 0,-1 9 8 16,-9 14 8-16,-5 9 4 0,-7 11 2 16,-6 10 2-16,-9 5-2 0,-5 8-2 15,-9 3-4-15,-3 2-4 0,-1 5-3 16,1-1-2-16,7 0-1 0,2-5-1 15,6-1 0-15,5-6 0 0,11-5 0 0,3-12 1 16,13 0-1-16,9-7 1 0,4-1-1 16,2-5 0-16,-1-2 0 0,-6-1-2 15,1-3 0-15,-8-6 0 0,-8-4-1 16,-6-1 0-16,-4 2 0 0,-7 1 2 16,-3 12 1-16,-5 3 4 0,-6 11 4 15,-3 13 2-15,-9 13 4 0,-1 11 3 16,-1 8 3-16,-2 8 0 0,-3 5-1 15,5 4-2-15,-1 0-3 0,2-2-3 16,5-4-3-16,3-1-3 0,9-7-4 0,2-5-1 16,9-4-5-16,3-7-8 0,7-6-8 15,1-8-7-15,2-5-13 0,3-5-11 16,1-6-101-16,-2-7-105 0,-2 3-246 16</inkml:trace>
  <inkml:trace contextRef="#ctx0" brushRef="#br0" timeOffset="-192300.804">20668 14694 465 0,'-6'13'127'0,"3"-1"4"0,-7 1-41 16,2 2-46-16,2-1-9 0,3-2-8 16,-1-3-10-16,-2-3-7 0,6 0-4 15,0-6-2-15,0 0-2 0,5 0-1 16,-3-6-2-16,3-1-4 0,1-4-3 16,-4-1-7-16,-2 0-12 0,0-1-110 15,6 1-110-15,-6 3-272 0</inkml:trace>
  <inkml:trace contextRef="#ctx0" brushRef="#br0" timeOffset="-191863.524">20173 14100 471 0,'0'0'110'15,"-2"-5"3"-15,2-1-78 0,0 0-7 0,7-1-3 16,-2-3-4-16,3 3-2 0,0-2-1 16,5 0 1-16,1 0-1 0,2-1 1 15,-1 4 0-15,3 1-1 0,3 2 0 16,4 3-1-16,2-3-3 0,2 3-1 15,2 3-3-15,3-3-1 0,-1 6-2 16,-5-6-2-16,-1 4-2 0,-2-4 0 16,-7 4-1-16,-3-4-5 0,-3 0-11 15,-5 5-12-15,-7-2-66 0,0 0-56 16,-7-3-107-16,-5 6-241 0</inkml:trace>
  <inkml:trace contextRef="#ctx0" brushRef="#br0" timeOffset="-191208.871">21451 14273 478 0,'10'-14'117'0,"-5"5"5"16,-5-2-76-16,0 6-11 0,-9 1-7 15,-7 4-5-15,-4 0-6 0,-12 6-6 16,-9-2-2-16,-4 6-1 0,-1 1-1 0,2 3 0 16,2-3-1-16,1-2-1 0,7 2-2 15,5-2 0-15,1-4-2 0,7 1-4 16,1-6-4-16,3 3-7 0,8-3-10 16,9-7-10-16,0-1-1 0,13-4-97 15,5-2-94-15,2-5-225 0</inkml:trace>
  <inkml:trace contextRef="#ctx0" brushRef="#br0" timeOffset="-190984.178">21208 14052 460 0,'-12'-4'110'0,"5"4"5"0,-4 5-70 15,3 8-8-15,0 5-3 0,1 12-3 16,-3 9-4-16,4 8-2 0,-2 6-2 15,2 5-5-15,1 0-5 0,-1-2-3 16,2-7-3-16,-2-5-2 0,4-5-2 16,2-8-1-16,0-6-5 0,0-6-6 15,0-7-7-15,7-2-13 0,-4-2-13 16,2-8-97-16,2 0-103 0,2-10-243 16</inkml:trace>
  <inkml:trace contextRef="#ctx0" brushRef="#br0" timeOffset="-190491.132">21752 13898 431 0,'40'-19'105'0,"4"0"6"0,-4 7-68 16,-3 1-3-16,-4 8-2 0,-5 3 0 15,-6 0-3-15,-8 11-4 0,-7 1 2 0,-7 6-1 16,-4 2 0-16,-7 7-1 0,-9 2-1 16,-7 4-2-16,-10 1-3 0,-7 3-7 15,-3 4-5-15,-1 3-4 0,4-1-3 16,1 4-2-16,10 0-2 0,8-1-1 15,11-4-2-15,10-4 1 0,4-7-1 16,8-6-1-16,4-5 0 0,4-5 1 16,3-7-1-16,2-4 0 0,2-4 0 0,6 0 0 15,-1-11 0-15,-1-3 0 0,-2-5 0 16,-6-6 0-16,-5-5 1 0,-6-8 0 16,-8-5 1-16,0-3 0 0,-13-1 0 15,-1-3 0-15,1 1 0 0,1 4 0 16,-2 2 0-16,5 4 0 0,0 3 0 15,9 4-1-15,10 5 1 0,4 4 0 16,9 4 0-16,3 6-1 0,5 1-8 16,2 4-7-16,5 8-9 0,-8 0-6 15,1 10-10-15,-3 3-12 0,-4 3-104 0,-2 3-105 16,-2 0-253-16</inkml:trace>
  <inkml:trace contextRef="#ctx0" brushRef="#br0" timeOffset="-190229.604">22222 14187 490 0,'0'4'109'0,"3"-1"4"16,2-3-83-16,2 0-10 0,4-4-1 15,1 0 0-15,-1-3-2 0,6-2 1 16,-3 3 2-16,0 0 5 0,-6 2 1 15,-8-2 2-15,0 6 0 0,-3 0-1 0,-12 0-4 16,-3 10-5-16,-1 0-6 16,-4 2-4-16,7 6-3 0,-1-1-3 0,4 1-2 15,4-3-8-15,4-2-13 0,5-5-17 16,0-4-114-16,9-4-119 0,3-5-296 16</inkml:trace>
  <inkml:trace contextRef="#ctx0" brushRef="#br0" timeOffset="-189586.97">22356 14427 414 0,'-5'0'90'0,"5"-6"2"16,9 3-72-16,4-6-4 0,4-5 1 0,8-4 1 16,3-2 2-16,7-11-1 0,3-5-1 15,5-6 0-15,0 0-2 0,4 0-2 0,1-1-1 16,-1-2 0-16,-2 6 1 0,-6 0 0 16,-8 9 2-16,-5 2 2 0,-9 7 0 15,-11 5 0-15,-6 8-2 0,-10 8-1 16,-11 0-2-16,-9 16-2 0,-3 3-2 15,-2 14-1-15,-5 7 0 0,0 8 0 16,-1 6 2-16,7 5-1 0,4 3 0 16,4 1-2-16,6-5 0 0,6-7-3 15,8-4-2-15,6-6-1 0,4-11-3 0,6-6-8 16,6-11-9-16,3-6-8 0,4-7-12 16,1 0-7-16,0-14-101 0,8-1-105 15,-2-10-239-15</inkml:trace>
  <inkml:trace contextRef="#ctx0" brushRef="#br0" timeOffset="-189296.694">22968 14250 478 0,'-24'23'111'0,"-1"7"2"0,-3-3-76 0,3 4-10 16,4-3-7-16,7-3-2 0,11-5-3 16,3-4-2-16,11-7-2 0,11-4-1 15,5-5-2-15,4-11-3 0,8-3-1 16,-6-7-1-16,6-5-1 0,-6-5 0 15,-5-5-1-15,-2-3 0 0,-7-1 1 16,-5 3-1-16,-5-3 0 0,-9 4 0 16,0 3 0-16,-10 9 2 0,-4 5 4 0,-4 10 3 15,-3 9 3-15,-4 7 2 0,-1 9 1 16,2 10 1-16,0 7-3 0,-2 6-2 16,1 6-4-16,7 2-3 0,2 0-1 15,8-3-2-15,2 1-5 0,6-11-8 16,8-3-7-16,4-9-13 0,3-8 56 15,3-10-170-15,2-6-118 0,-1-9-302 16</inkml:trace>
  <inkml:trace contextRef="#ctx0" brushRef="#br0" timeOffset="-188844.274">23796 13482 497 0,'15'-11'118'16,"4"-4"4"-16,-5 4-82 0,-1 1-2 15,-2-1-1-15,-2-1 1 0,-9 2-3 16,0-2-3-16,0 1-1 0,-14 0-4 15,-5 1-2-15,-5 6-5 0,0 4-3 16,-6 8-3-16,-4 5-3 0,0 8-2 0,-1 7-2 16,3 7-1-16,0 7-2 0,-1 3 0 15,6 0-1-15,2 3-1 0,6-2-1 16,10-1-1-16,4 0 1 0,10-6-1 16,3-6-1-16,11-8 1 0,1-4 0 15,5-9 0-15,1-5 0 0,-3-7 1 0,2-10 0 16,-5-2 0-16,-5-6 0 0,-3 1 1 15,-7-4-1-15,-5 0 0 0,-11-2 1 16,-2 1-1-16,-2 5 0 0,-10 0-1 16,2 7 0-16,-1 5 0 0,2 5-2 15,-2 8-3-15,3 0-8 0,4 9-10 16,8 0-11-16,-3 5-14 0,5 1-44 16,1 0-71-16,4-5-106 0,2-3-232 15</inkml:trace>
  <inkml:trace contextRef="#ctx0" brushRef="#br0" timeOffset="-188191.146">24135 13604 416 0,'5'-13'99'0,"-5"2"2"15,0 1-64-15,-11 2-9 0,3 6-2 16,-4 2-1-16,-3 0 1 0,-3 6 0 16,-2 3 0-16,-6 6 3 0,0 7 1 15,-3 8-1-15,-8 5-2 0,2 15-1 16,-3 2-2-16,3 7-3 0,2 3-4 15,6 1-5-15,2-5-3 0,7-1-3 16,8-5-3-16,5-3-2 0,5-7 0 16,0-2-1-16,11-7 0 0,4-5 0 15,10-7-1-15,-2-1 1 0,11-11 0 0,4-5 1 16,1-4-2-16,-2-7-2 0,-3-2-7 16,-5-4-5-16,-2-4-6 0,-3 2-7 15,-9-3-10-15,-2 0-10 0,-5-4-97 16,-2-1-100-16,-6 0-246 0</inkml:trace>
  <inkml:trace contextRef="#ctx0" brushRef="#br0" timeOffset="-187818.811">23679 13853 469 0,'-5'0'102'0,"5"-5"3"0,0 5-79 15,6 0-7-15,5 5-4 0,3-5 0 0,8 0-1 16,10 0 0-16,8-7-2 0,5 2-3 16,2-3-2-16,4 1-3 0,-5 2-2 15,-7-1 0-15,-10 4-3 0,-10 2-2 16,-11 0-6-16,-8 0-5 0,-3 0-9 16,-15 2-14-16,-6 5-15 0,-9 1-3 15,-9 0 5-15,-6 2 12 0,-3 2 15 16,2 0 14-16,4 5 23 0,1-4 23 15,5-1 12-15,10 1 5 0,8 0-4 0,3-1-4 16,5-1-6-16,1 0-7 0,10-2-7 16,2-1-7-16,14-2-4 0,-1 0-5 15,7-2-2-15,4-4-1 0,5 0-1 16,11 0-1-16,0 0-1 0,5 0-2 16,2-4 0-16,-2 4-4 0,-3 4-8 15,-4 0-11-15,-10 3-13 0,-3 0-99 0,-11 4-104 16,-1-3-254-16</inkml:trace>
  <inkml:trace contextRef="#ctx0" brushRef="#br0" timeOffset="-187589.44">24306 13943 501 0,'8'-16'122'0,"-3"1"4"15,-5 4-78-15,0 5-11 0,-13 6-5 0,-1 5-6 16,-5 9-4-16,-6 11-3 0,-1 7 0 15,-6 11 0-15,-3 8-2 0,1 7-1 16,-4 9-3-16,-1 1-3 0,0 1-3 16,3-2-3-16,3-4-2 0,-1-6-1 15,4-11-6-15,9-6-6 0,6-10-6 16,4-6-7-16,2-6-10 0,4-4-13 16,11-3 89-16,3-4-186 0,2-7-108 0,2 4-297 15</inkml:trace>
  <inkml:trace contextRef="#ctx0" brushRef="#br0" timeOffset="-187191.209">24110 14643 394 0,'24'-14'115'15,"-4"1"7"-15,2-3-10 0,4-3-61 16,0-2-5-16,0 1-3 0,-6-4-3 16,5 4-3-16,-4 0-2 0,-7-1-1 0,-8 6-4 15,-6-2-2-15,0 5-5 0,-12 6-4 16,-9 2-6-16,-3 4-4 0,-4 13-4 15,0 3-2-15,-4 6-2 0,0 3 0 16,4 0 0-16,2 4 0 0,5-4-1 16,4 0 1-16,7-5-1 0,4-3-1 15,6-2 0-15,8-5 0 0,10-5-1 0,3-5-2 16,6-4-2-16,7-6-1 0,5-3 0 16,6-3 1-16,2 0-1 0,-2-2 1 15,-4 0 2-15,-8 3 2 0,-6 4 2 16,-9 2 1-16,-16 3 1 0,-9 6 2 15,-13 0 2-15,-6 6 2 0,-6 2 1 16,-3 9-1-16,1 0 1 0,2 5-2 16,5-2-1-16,9 3-2 0,5-3-2 15,6 1-1-15,7-1-1 0,13-4 0 16,1-4-2-16,11-1-4 0,8-4-5 0,6-7-8 16,3 0-7-16,3 0-7 0,-5-6-6 15,1-1-6-15,-4-4-8 0,-8 0-105 16,0-3-103-16,-6-3-263 0</inkml:trace>
  <inkml:trace contextRef="#ctx0" brushRef="#br0" timeOffset="-184108.907">5843 15449 405 0,'-13'-6'100'0,"6"1"4"0,0-2-54 16,1 3-19-16,6 4-6 0,0-5-3 15,0 5-5-15,0 0-2 0,8-3-1 16,2 3-1-16,1-4 0 0,6 4-1 15,2-4 1-15,2 4-1 0,1-3-2 16,4 3-1-16,6 0-3 0,1 0-2 16,7 4-1-16,1 0 0 0,5 0-2 0,5-1 0 15,1-3 0-15,-3 4 1 0,8-4-1 16,2 0 1-16,2 0 1 0,4 0-1 16,2-4 1-16,2 1 0 0,6-1 0 15,-4-1-1-15,5 1 0 0,0-3 0 16,1 1-1-16,2-4 0 0,0-1 0 15,-1 0-1-15,3 4 1 0,-1-2-1 0,-2 1 0 16,1-2 0-16,-2 8 0 16,-1-4 0-16,-3 6 0 0,3 0 1 0,-3 0-1 15,-2 0 0-15,-4 0 0 0,3 4 0 16,-2-4 0-16,-1 4 1 0,-1-4-1 16,1 0 0-16,5 0 0 0,-3 0 0 15,1 0 0-15,2-7 1 0,1 2-1 16,-1 0 0-16,3-1 0 0,-2 0 0 0,1 1 0 15,1 2 0-15,-3 3 0 0,-4-5 0 16,4 5 0-16,-5 0 0 0,-1 0 0 16,0-4 0-16,0 4 1 0,1 0-1 15,0 0 0-15,3 0 0 0,-2 0 0 16,4 0 0-16,-3 0 0 0,6 0 0 16,-1-5 0-16,1 5 0 0,3-7 0 0,1 3 0 15,2 1 0-15,0-1 0 0,2 4 0 16,-2-5 0-16,4-2 0 15,-3 3 0-15,6 4 0 0,-4-7 0 0,-1 3 0 16,2-4 0-16,1-3 0 0,-2 6 0 16,7 5 0-16,-6-7 1 0,-2 7-1 15,0-10 0-15,1 7 0 0,-2-1 0 16,4 4 0-16,-5 0 0 0,-1-4 0 16,-2 4 0-16,3-3 0 0,-1-1 0 0,2 4 0 15,-2 0 0-15,0-3 0 0,2-2 0 16,0 0 0-16,-1-1 0 0,3 2 0 15,-4-2 0-15,0 2 0 0,-1-3 0 16,1 2 1-16,-2-2-1 0,-3 4 0 16,2 0 0-16,-3 3 0 0,-1-6-1 15,0 6 1-15,-6 0 0 0,4 0 0 16,-4 0 0-16,-1 0 0 0,-1 0 0 0,2 0 1 16,-2 0-1-16,-2 0 0 0,1 0 0 15,-5 0 0-15,5 0 0 0,-2 0 0 16,4 0 0-16,3 0 0 0,1 0 0 15,-1 0 0-15,2 0 0 0,-1 0 0 16,-2 0 0-16,4 0 0 0,-1 0 0 16,1 0 0-16,2 0 0 0,-4 3 0 15,3-3 0-15,3 4 0 0,-4-4 0 0,3 0 0 16,-4 0 0-16,4 5 0 0,-2-5 0 16,1 0 0-16,3 0 0 0,-4 4 0 15,1-4 0-15,-1 0 0 0,-2 0 0 16,-1-4 0-16,0 4 0 0,2-5 0 15,-5 5 0-15,5-4 0 0,-5 4 1 16,1-3-1-16,2 3 0 0,-8 0 0 0,2-5 1 16,-3 5-1-16,5 0 0 0,-1-6 1 15,-4 6-1-15,3-1 0 0,-3 1 0 16,-1-4 1-16,-5-1-1 0,-4 1 0 16,6 1 0-16,1 3 1 0,3-5 0 15,-5 5-1-15,3-6 1 0,-6 2-1 16,2 4 1-16,-5-5 0 0,-4 1-1 15,7-1 1-15,1 3-1 0,5-2 1 16,-1-1 0-16,-4 5-1 0,2-4 1 16,-4 1 0-16,-8-3-1 0,1 1 1 15,-2 0-1-15,1 0 1 0,8-1-1 0,4 4 1 16,-2 2-1-16,-1-5 1 0,-1 5-1 16,-4 0 1-16,0 0-1 0,-5 0 1 15,-6-5-1-15,8 5 0 0,-1 0 0 16,3 0 0-16,5 5 0 0,-5-1 0 15,0-4 0-15,4 5 0 0,-5 0 0 0,6-5 0 16,-10 0 1-16,10 0-1 0,11 0 0 16,0 0 0-16,2-3 0 0,0 3 0 15,-4 0 1-15,0 0-1 0,-7 0 0 16,-3 0 0-16,0 0 0 0,-2 0 0 16,3 4 0-16,2-1 0 0,3-3 0 15,-3 7 0-15,-6-7 0 0,4 4 0 16,-6-4 0-16,0-5 1 0,7 5-1 15,2 0 0-15,3 0 0 0,2 0 0 16,-1 0 0-16,0 0 0 0,-7 0 0 16,-6-5 1-16,0 5-1 0,-4-3 1 0,11 3-1 15,5 0 0-15,1 0 1 0,1 0-1 16,0 0 1-16,-3-3 0 0,-2 3 0 16,-9 0 0-16,-1 0 2 0,4 0-1 15,4 0 1-15,0 0-1 0,5 0 1 16,-4 0-1-16,2 0-1 0,-1 3 1 0,-8-3-1 15,-1 0-1-15,-2 0 1 0,6 0-1 16,5 0 1-16,3 0-1 0,-1 0 1 16,-3 0-1-16,1 0 1 0,-3 0 0 15,-5 0 0-15,-3 0-1 0,0 0 1 16,4 0 0-16,8 0-1 0,-2-3 1 16,2 3-1-16,-1 0 0 0,-1 0 1 15,-1 0-1-15,-6 0 0 0,-2-4 1 16,1 4-1-16,2-4 0 0,7 4 0 15,0-4 0-15,-3 4 0 0,1 0 1 0,-4 0-1 16,-3 0 0-16,-1-5 0 16,-10 5 1-16,2-2-1 0,-1 2 1 0,4-5 0 15,5 5-1-15,-1 0 1 0,0-5 0 16,4 5-1-16,-5 0 1 0,-2 0-1 16,-3 0 1-16,-5-3-1 0,-1 3 0 0,-5 0 0 15,0-5 1-15,4 5 0 0,-2-5 0 16,3 5 1-16,3 0 0 0,4 0 0 15,5 0 1-15,-3 0-1 0,-2 4 0 16,1-4 0-16,-2 4-1 0,-8-4 0 16,-3 0-1-16,-2 0 1 0,-6 0-2 15,-4 0-7-15,-4 0-9 0,-6 0 101 16,-5 0-228-16,-17-6-132 0,-5-1-370 16</inkml:trace>
  <inkml:trace contextRef="#ctx0" brushRef="#br0" timeOffset="-182929.59">13330 15508 379 0,'-3'-14'93'0,"-2"0"5"0,-2-1-56 16,2-1-8-16,1-3-4 0,-6-3-4 16,2 3 0-16,-5-1 0 0,-6 1-1 0,-1 1 2 15,-6 5-1-15,-2 5-1 0,1 8-3 16,-5 5-3-16,0 13-2 0,3 9-4 16,-3 7-5-16,5 5-1 0,2 3-3 15,0 2 0-15,8-1-2 0,4-4-1 0,7-4 0 16,6-3-1-16,8-7 1 15,4-1-1-15,7-9 0 0,3-10 0 0,4-9 0 16,8-4 0-16,3-12 1 0,0 2 0 16,0-7-1-16,-4 0 1 0,-5 3 0 15,-7 2 1-15,-8 2-1 0,-7 3 1 16,-6 1-1-16,-9-1 1 0,-3 7-1 16,-6 8 0-16,3 5 0 0,-6 7-1 15,-3 8 1-15,3 7 0 0,6 12-1 16,-2 4 1-16,4 3-1 0,3 2 0 15,0 4 1-15,6-1-1 0,-2-2 1 0,-3-4 2 16,0-2 1-16,1-4 2 0,-4-4 1 16,-1-4 1-16,-6-4 0 0,-1-5 1 15,-1-3-2-15,0-3-2 0,-4-4-1 16,-7-4-1-16,3-8-1 0,-4 0-1 16,1-5-2-16,-1-3-4 0,1 0-7 0,2-3-6 15,8-3-6-15,8-1-13 0,7 2-10 16,7-1-101-16,12-2-102 0,2-1-251 15</inkml:trace>
  <inkml:trace contextRef="#ctx0" brushRef="#br0" timeOffset="-182477.631">13360 15763 438 0,'-5'0'111'0,"0"5"1"16,-2 0-30-16,5 5-61 0,-3-1-8 16,5 1 0-16,0-3-3 0,0 4-3 15,0-3-1-15,0-2-1 0,7 1 0 0,4-2-1 16,-2-5 0-16,3 0-1 0,6 0 1 16,-1-5-1-16,2-2 0 0,4-1 0 15,-3-4 0-15,0-5-1 0,0-5 0 16,0-2 0-16,-5-5-1 0,-1-1 1 15,-1-2-1-15,-2 0 3 0,-5 5 3 16,-3 4 3-16,-3 1 3 0,-7 4 3 16,1 5 3-16,-2 2 1 0,-6 5 0 15,-3 6-3-15,0 0-2 0,-8 11-2 16,1 4-2-16,-3 5-2 0,1 5-2 0,2 5-2 16,-1 6-1-16,6 2-1 0,5 1-2 15,7 1 0-15,7-1-1 0,0-3 1 16,9-1-1-16,9-8 0 0,3-6-1 15,6-5 1-15,4-7 0 0,2-9-1 16,1-6 1-16,5-6 0 0,-4-6-1 16,4-2-1-16,0-3-2 0,0 1-2 15,-4-2-4-15,1-1-6 0,-8 3-6 0,-2 1-8 16,-11 3-10-16,1 4-106 0,-13 5-110 16,-3 9-265-16</inkml:trace>
  <inkml:trace contextRef="#ctx0" brushRef="#br0" timeOffset="-182048.178">14010 15714 499 0,'5'-21'120'16,"-3"0"4"-16,-2 0-80 0,5 3-7 15,-5 0 0-15,-5 2 0 0,-2 1-4 0,-1 3-3 16,-8 2-1-16,0 5-2 0,-6 5-3 16,-3 6-3-16,-6 6-4 0,-2 9-3 15,-2 5-2-15,1 7-3 0,-3 4-2 16,9 3-2-16,2 2-1 0,13 0-2 16,5-3-1-16,16-3 0 0,10-4-2 15,10-8 1-15,6-6 1 0,10-11-1 16,3-10 0-16,1-9 0 0,2-9-1 15,-4-6 1-15,-6-5-1 0,-6-2 0 16,-6-3 0-16,-6 0 0 0,-11 1 1 0,-11 5 0 16,-3 1 0-16,-11-1 0 0,-8 9-1 15,-5 5 1-15,-6 6-1 0,-2 8 0 16,-5 3 0-16,0 11 1 0,0 5-1 16,2 6 1-16,4 9-1 0,4 3-9 15,9 5-11-15,6 4-9 0,10 1-9 16,10-5-13-16,8 0-41 0,6-6-65 15,3-9-96-15,4-7-212 0</inkml:trace>
  <inkml:trace contextRef="#ctx0" brushRef="#br0" timeOffset="-181047.559">14477 16089 427 0,'0'-3'101'0,"-6"-2"2"16,6 0-69-16,0 2-7 0,0 3-3 16,0-6-3-16,0 6-3 0,0-5-2 15,0 5 0-15,0 0-2 0,0 0 0 16,0 0-2-16,-5 8-1 0,5-5-1 0,0 3-1 16,0 1-2-16,0 1-1 0,0-2-2 15,6 1 0-15,-1-2-2 0,0 0-1 16,2-5 0-16,2 5 0 0,1-5 1 15,1-4-1-15,2-3 0 0,2-2 0 16,3-5 0-16,3-1 0 0,5-8 0 16,6-3 0-16,2-6-1 0,5-3 1 0,0-5-1 15,1-5 0-15,-1-2 0 0,-3 3 1 16,-3 0-1-16,-6 5 1 0,-4 9 0 16,-6 3 0-16,-1 9 2 0,-8 6 1 15,-2 5 0-15,-6 7 1 0,0 5 0 16,-9 8 1-16,-1 9-1 0,-5 6 1 15,-3 5-1-15,-2 11-1 0,-1 1 1 16,3 1-1-16,0-2 0 0,8-6-1 16,2-5-1-16,8-4-1 0,3-9 0 15,8-6-1-15,5-8 1 0,4-6 0 0,4-9 0 16,3-4-1-16,2-9 1 0,4-7 0 16,1-5 0-16,4-5-1 0,0-3-1 15,7 1 0-15,-4-2 0 0,1 6 0 16,-2 5 1-16,-7 5-1 0,-6 8 2 15,-9 4 1-15,-6 6 1 0,-12 9 1 16,-4 3 2-16,-15 12 1 0,-6 3 3 0,-7 13 1 16,-5 4 0-16,-4 9 0 0,2 5-1 15,3 0-2-15,8-1-1 0,10-4-2 16,5-6-2-16,13-5-1 0,0-10-1 16,13-5 0-16,3-7 0 0,11-4-1 15,6-3-2-15,6-4-5 0,3-8-8 16,0 1-8-16,-5-4-7 0,-2-1-15 15,-6-3-108-15,-5-2-111 0,-7 1-266 16</inkml:trace>
  <inkml:trace contextRef="#ctx0" brushRef="#br0" timeOffset="-180507.999">15665 15657 478 0,'16'-24'116'0,"7"6"6"16,-3-2-72-16,-1 4-12 0,1 0-1 15,-5 5 0-15,1 2-2 0,-6 0-1 16,-5 7-2-16,-5 2-1 0,-8 6-4 16,-7 5-1-16,-7 6-3 0,-7 8-3 15,-2 13-5-15,-2 5-3 0,-2 7-1 16,2 5-3-16,6 2-2 0,5-2-2 0,9-4-3 15,4-10 0-15,9-4-2 16,0-12 0-16,13-7 0 0,0-7 1 0,9-8-1 16,5-3 0-16,11-8 0 0,2-5 0 15,6-5 0-15,0-4-1 0,-2-1 0 16,-7 0 0-16,-4 2 1 0,-9 1 0 16,-11 5 2-16,-6 7 2 0,-7 8 1 0,-6 3 0 15,-1 8 0-15,-4 4 0 0,-2 2 0 16,5 3-3-16,-2 2 0 0,1-2-1 15,7-2 0-15,2-3-1 0,8-3 0 16,2-2 0-16,5-5-1 0,5-5-3 16,4 0-1-16,3-8 0 0,2-4-1 15,-2-4-1-15,-1-5 1 0,-5-5 0 16,-1-7 3-16,-5-3 1 0,-4-6 1 0,-5-2 1 16,-1-1 1-16,-5 5 5 0,0 0 4 15,0 6 3-15,0 7 3 0,0 5 0 16,0 9 0-16,3 2-1 0,8 4-4 15,3-2-4-15,11 6-3 0,3-2-3 16,5 1-2-16,2-2-10 0,3 6-20 16,-5 0-17-16,-2 0-125 0,-9 13-135 15,-5-4-330-15</inkml:trace>
  <inkml:trace contextRef="#ctx0" brushRef="#br0" timeOffset="-179680.01">24692 14798 482 0,'0'6'126'0,"5"-3"9"15,-2-3-65-15,2 4-8 16,6-4-3-16,-3 4-8 0,9-4-9 0,-1 3-8 16,11 1-7-16,5-1-9 0,2-3-5 15,5 4-4-15,1 0-3 0,-4-4-1 16,0 3-2-16,-4-3 0 0,-5 0-1 16,-5 4 0-16,-3-4-1 0,-1 0-5 15,-5 4-10-15,-6-4-15 0,-7 6-16 16,0 1-70-16,-7 1-50 0,-4 0-111 15,-4 2-226-15</inkml:trace>
  <inkml:trace contextRef="#ctx0" brushRef="#br0" timeOffset="-179466.19">24703 15218 590 0,'-12'9'147'0,"4"0"4"0,0-2-94 0,8 1-11 16,0-2-6-16,0-1-8 0,9-2-10 15,-1-3-6-15,9 4-4 0,5-4-1 16,10 0-2-16,9-4-3 0,3 4-1 16,0-6-1-16,4 6-1 0,-4-2-2 15,-3 2 0-15,-9 0-10 0,-8-3-19 16,-10 3-15-16,-3 0-122 0,-4 0-130 16,-7 0-318-16</inkml:trace>
  <inkml:trace contextRef="#ctx0" brushRef="#br0" timeOffset="-177565.836">5150 16831 488 0,'-2'0'120'0,"-3"-5"3"0,1 5-76 15,4-3-9-15,0 3-3 0,0 3-5 16,7 1-7-16,3 0-4 0,0 0-1 16,10 4-1-16,3-3-1 0,10 0-3 15,6-2-3-15,0-3-2 0,2 4-1 16,5-4-3-16,-6 0-1 0,0-4-2 15,-2 4-1-15,-10 0 1 0,1 0 0 16,-6 0-5-16,-7 0-5 0,0 5-6 16,-9 0-5-16,1-1-5 0,-8-2-9 15,0 6-8-15,-13-1-4 0,-1 4-2 16,-5 1 0-16,-2 4 3 0,-5 4 6 0,-5-1 7 16,3 0 8-16,0-1 10 0,1 0 11 15,1 0 10-15,0-3 7 0,0-1 5 16,4-1 7-16,-1-2 7 0,2 1 3 15,3-3 2-15,2 1-1 0,4-4 0 0,2 0-4 16,5-2-6-16,5 0-5 0,0-4-4 16,8 3-3-16,5 1-3 0,2-4-1 15,9 4 0-15,4-4 0 0,5 0 0 16,6 0-1-16,1 0-2 0,0 0-2 16,0 0-2-16,0 0-1 0,-1 0-7 15,-6 0-12-15,-5 0-17 0,-3 3-113 16,-7 4-119-16,-5-7-294 0</inkml:trace>
  <inkml:trace contextRef="#ctx0" brushRef="#br0" timeOffset="-174410.719">6506 17033 431 0,'-14'9'110'0,"2"-4"4"16,4-5-59-16,3 0-17 0,5 0-7 0,0 0-4 15,0-3-6-15,6-3-7 0,6-5-4 16,0-4-3-16,8-7-2 0,6-3-1 15,3-5 0-15,4-4-1 0,4 0-1 16,-2-2 1-16,-2 3 1 0,-2 5 2 16,-8 6 1-16,-5 6 2 0,-5 6 1 15,-7 10 3-15,-6 13 3 0,-6 8 2 16,-8 14-2-16,-5 9-1 0,-5 6-1 0,-3 3 0 16,-2 0-4-16,-3-1-3 0,0-3-3 15,6-6-1-15,10-5 0 0,-1-5-1 16,9-1-2-16,8-5-7 0,7-5-10 15,5-10-10-15,4-1-17 0,7-11-107 16,4-8-114-16,0-6-274 0</inkml:trace>
  <inkml:trace contextRef="#ctx0" brushRef="#br0" timeOffset="-173963.263">6955 16813 543 0,'-7'-4'123'16,"7"4"1"-16,-5-5-89 0,5 5-14 15,0-3-9-15,11-1-2 0,-3-2-3 16,5-5-1-16,6 1 1 0,6-1 2 15,2-1 1-15,1 3 2 0,4 4 2 0,-3 5 2 16,2 4 0-16,-7 4 0 16,-7 4 1-16,-3 5-1 0,-4 2 0 0,-10 6 0 15,-5 4-1-15,-9 3-1 0,-2-3-1 16,-6 3 0-16,-1-4-1 0,-7 1-2 16,3-6-1-16,4-1-1 0,-1-4-2 15,4 2-1-15,2-1-2 0,4-3-1 16,7 3-2-16,1-2-1 0,6-2 0 15,0-1 0-15,7 2-1 0,4-3 1 16,4 1-1-16,5-1 2 0,4-1-1 16,2-1 1-16,2-1 0 0,5-5 0 0,-3 1 1 15,0-6-4-15,-1 0-7 0,1 0-9 16,0-10-9-16,-3-1-9 0,1-3-14 16,0-2-28-16,0-4-82 0,4 1-102 15,-8-3-234-15</inkml:trace>
  <inkml:trace contextRef="#ctx0" brushRef="#br0" timeOffset="-173631.997">7533 17059 574 0,'-4'0'127'16,"4"0"1"-16,0-5-95 0,0 2-17 0,10-5-4 15,3-3-2-15,8-4-2 0,6-8-2 16,9-6 0-16,2-6 1 0,4-1 0 16,2-1 2-16,-3 0 2 0,1 3 3 15,-9 3 3-15,-8 7 3 0,-4 6 2 16,-6 5 1-16,-5 3 1 0,-5 10 0 16,-5 0 0-16,0 15-1 0,-9 3-1 0,0 8-1 15,-5 11-1-15,-5 7-3 16,-2 5-4-16,-2 1-4 0,1-2-2 0,2-1-3 15,2-2-2-15,6-6-5 0,5-4-8 16,4-3-15-16,3-1-19 0,0-2-16 16,0-3-72-16,5-4-47 0,-1-6-111 15,0-6-219-15</inkml:trace>
  <inkml:trace contextRef="#ctx0" brushRef="#br0" timeOffset="-171926.968">8555 16630 461 0,'0'-4'106'0,"0"4"1"0,0-6-76 16,3 6-9-16,4-6-4 0,5 6-3 15,1-3-3-15,3 3 0 0,2 4 0 16,5 1 1-16,0 1 0 0,-2 4-1 16,-1 0 0-16,-1 3 1 0,-5 0 0 0,-2 1 2 15,-5 0 1-15,-7 1 2 0,-3 2-1 16,-8 0-1-16,-2 1-1 0,-1-2-4 16,-4 0-2-16,2 0-4 0,2 1-3 15,7 2-2-15,7 0-1 0,0 4-2 16,9-3-1-16,6 5 0 0,7-1-2 15,1 0 0-15,3-4 0 0,-3-2 1 16,0 1 0-16,-5-2 1 0,-4-1 0 16,-9 0 2-16,-5 3 1 0,-9-1 0 15,-5 1 1-15,-7 1 1 0,-5 2 2 16,-7-6 2-16,-2 0 1 0,-1-3 1 0,2-3-1 16,0-3 1-16,8-3-1 0,1-4-3 15,7 0-4-15,5 0-9 0,7-7-9 16,6-2-12-16,3-4-13 0,7-2-98 15,7-1-105-15,3 0-247 0</inkml:trace>
  <inkml:trace contextRef="#ctx0" brushRef="#br0" timeOffset="-171515.216">9020 16674 508 0,'0'-13'116'0,"8"0"0"16,-2 1-79-16,8 2-17 0,5-1-6 15,1 5-2-15,6 2 1 0,5-2 2 16,-2 6 1-16,4 6 2 0,-5 0 2 16,-2 1 0-16,-2 1 2 0,-9 6 2 15,-4 0 2-15,-11 2 1 0,0 5 1 16,-12 3-1-16,-2-1-1 0,-7 1-3 0,-2 1-6 15,1-6-5-15,2 5-4 0,1-6-4 16,6 1-2-16,7-2-2 0,6 4-1 16,5-1 0-16,8 4 0 0,5 0 0 15,3 0-1-15,1-1 1 0,4 0 1 16,0-2 0-16,0 0 0 0,-6-2 0 16,-4 1 0-16,-5-1 1 0,-5 1 1 15,-6 0-1-15,-6 1 2 0,-8-1 0 0,-6-3 1 16,-7 4 0-16,-4-3 0 15,-2-4 0-15,-1-3-2 0,1-4-5 16,0 0-10-16,5-7-16 0,4 0-13 0,6 0-17 16,4 0-112-16,11 0-125 0,3 0-283 15</inkml:trace>
  <inkml:trace contextRef="#ctx0" brushRef="#br0" timeOffset="-171100.337">9617 16690 617 0,'0'-17'135'0,"7"3"-1"0,-1 3-103 16,7-1-19-16,7 1-3 0,6 1-2 0,0 2 1 15,1 3 4-15,4 5 4 0,-4 0 5 16,-1 0 5-16,-5 12 4 0,-3 3 5 15,-7 2 1-15,-1 7-1 0,-10 3 0 16,0-1-3-16,-7 2-3 0,-6 3-4 16,-4 0-5-16,0-1-4 0,-1-3-5 15,4-2-4-15,3-3-5 0,5-1-5 16,6-5-5-16,6-3-2 0,7-2-1 0,6 2-2 16,2 1 0-16,5 0 2 0,5-1 3 15,-4-1 2-15,5 2 3 0,-6-2 1 16,-4 4 1-16,-4-1 2 0,-10 2 1 15,-8 2 1-15,-13 5 3 0,-5-1 2 16,-5 1 3-16,-8-2 1 0,-3-1 1 16,1-2-1-16,0-4-1 0,1-7-4 15,6-2-10-15,4-6-15 0,4 3-18 16,5-3-23-16,4-5-2 0,3 1-132 0,1-1-137 16,3 0-308-16</inkml:trace>
  <inkml:trace contextRef="#ctx0" brushRef="#br0" timeOffset="-169278.315">10965 15984 411 0,'-6'0'98'16,"-5"0"3"-16,-6 4-61 0,-6 8-5 15,-4 1-2-15,-5 6 0 0,-2 4 0 16,-3 5 3-16,-6 7-1 0,2 8 0 0,6 8-4 16,3 5-5-16,6 9-3 0,7-4-6 15,10 5-4-15,9-8-4 0,9-4-4 16,6-11-2-16,9-1-1 0,7-8-1 16,3-2-1-16,3-8-1 0,5-3-2 15,-1-7-3-15,-1-3-2 0,-1-11-3 16,-8-5-3-16,-1-3-4 0,-8-4-4 15,-5-5-4-15,-4 3-5 0,-8-1-4 16,-5-2-9-16,-7 2-87 0,-5-3-93 0,-7 2-222 16</inkml:trace>
  <inkml:trace contextRef="#ctx0" brushRef="#br0" timeOffset="-168901.911">10484 16255 453 0,'-21'-15'117'0,"3"1"5"0,2 3-64 0,3 3-14 15,7 8-9-15,6 0-9 0,6 0-6 16,7 10-6-16,5-5-5 0,4-5-2 16,11 0 0-16,6 0 0 0,7-4 0 15,2-4-2-15,4 2 0 0,-2 0 0 16,-2 2-2-16,-10 0-1 0,-5 4-1 16,-12 0 0-16,-9-3-2 0,-12 3-3 0,0 4-4 15,-17 3-5-15,-7 4-4 0,-6 2-3 16,-8 2-1-16,-3 3 1 0,-6-1 2 15,1 2 5-15,0 2 4 0,6 0 6 16,1 2 6-16,5-1 5 0,4 1 4 16,7 1 2-16,1 0 1 0,6-3 2 15,3-5-1-15,6 0-1 0,7-3-4 16,0-2-1-16,5 0-1 0,3-3 1 16,6 1 1-16,3-2 3 0,4-3 0 0,2-4 2 15,8 0 0-15,2 0-2 0,7 0-2 16,3-6-2-16,3 6-3 0,1-8-3 15,-2 2-11-15,-1 6-13 0,-5 0-17 16,-7-3-115-16,-5 3-120 0,-13 0-299 16</inkml:trace>
  <inkml:trace contextRef="#ctx0" brushRef="#br0" timeOffset="-168393.06">11269 16497 485 0,'0'-9'118'0,"0"2"3"0,-10 7-76 15,-3 13-8-15,-4 4-3 0,-13 12-3 0,-3 8-2 16,-5 12-2-16,-6 13 1 0,-2 7 0 16,-2 5-2-16,-3 3-4 0,7 0-3 15,-3 0-5-15,-1-5-4 0,6-4-3 16,4-7-2-16,6-4-1 0,7-3-3 15,8-9-2-15,5-8-6 0,12-6-11 0,0-8-10 16,0-8-11-16,7-2-14 0,-1-4-103 16,1-2-111-16,4-7-255 0</inkml:trace>
  <inkml:trace contextRef="#ctx0" brushRef="#br0" timeOffset="-166399.043">10891 17454 401 0,'0'-12'98'0,"0"3"5"15,0 0-60-15,-5 2-7 0,5-1-3 16,0 4-3-16,-5 4-3 0,2-4-3 16,-2 8-3-16,1 3-2 0,-3 6-3 15,-1 4-2-15,0 6-2 0,1 0-1 16,1 4 0-16,0-2-1 0,6-3-2 15,-2-1-1-15,2-1-3 0,4-4-1 16,3-1-2-16,3-6 1 0,6 0-2 0,1-9 1 16,9 0 0-16,1-7 1 0,4-8-1 15,3-9 1-15,3-8-1 0,7-6 0 16,4-10 0-16,2-6-1 0,2-5 0 16,-1-1 0-16,1 1 0 0,-5 8 0 15,-8 7 0-15,-11 8 0 0,-7 10 3 16,-9 10 3-16,-7 7 0 0,-5 9 1 0,-10 3 1 15,-7 11 1-15,-8 6 1 16,-3 7-2-16,-7 13-1 0,-1 5-1 0,-6 2-1 16,5 5 0-16,3-1-1 0,10-4-1 15,4-9-1-15,11-5-1 0,9-6-2 16,14-7 0-16,9-5 1 0,9-8-1 16,5-5 1-16,6-4-1 0,3-10 0 15,2-9 0-15,-1-8 0 0,0-11-1 16,-3-6 0-16,2-4 0 0,-6 0 0 0,-1 5 1 15,-4 5 0-15,-5 8 2 0,-9 7 1 16,-6 9 2-16,-8 3 4 0,-7 7 2 16,-10 6 1-16,-6 0 1 0,-6 10 0 15,-5 8 0-15,-2 9-3 0,2 3-2 16,3 11-2-16,-1 2-1 0,5 5-2 16,9-1 0-16,6-3-1 0,5-7-1 15,6-6 0-15,9-7-2 0,6-10-1 0,6-7-1 16,8-7-3-16,8 0-3 0,4-11-2 15,4-6-2-15,-1-8-1 0,1-10 1 16,-3-5 2-16,-7-7 1 0,-4-2 4 16,-7 4 2-16,-5 5 3 0,-6 8 6 15,-5 8 4-15,-12 8 3 0,-6 10 2 16,-6 6 1-16,-4 14 1 0,-7 4 0 16,-1 5-3-16,-6 9-4 0,1 7-2 15,-1 3-2-15,1 1-1 0,2-3-1 0,8-2 0 16,3-4-1-16,8-4-1 0,6-5-2 15,13-5-3-15,4-7-4 0,9-5-3 16,1-8-2-16,6-3-3 0,6-9 0 16,0-5 2-16,2-1 2 0,-6 0 4 15,0 1 3-15,-6 4 4 0,-10 3 6 16,-5 7 6-16,-10 6 3 0,-4 5 3 0,-9 7 1 16,-3 0 0-16,-3 5 1 0,0 3-5 15,3 3-5-15,2 0-3 0,1-2-3 16,5-2-1-16,13-2-1 0,2-7-1 15,9-6 1-15,7-7-1 0,4-11-2 16,6-4 0-16,2-6-2 0,-5-6 0 16,-2-5 0-16,-5-6 0 0,-6-8 0 15,-5-1 2-15,-7-3 3 0,-7-4 5 16,-2 1 6-16,0 7 7 0,-8 7 7 16,3 11 3-16,0 8 1 0,1 6-1 0,-1 5-5 15,5 5-5-15,6 4-9 0,2 0-4 16,10-7-5-16,2 4-1 0,8-1-4 15,5-3-8-15,5 1-17 0,2-1-19 16,-2 0-18-16,-4 4-116 0,-5 3-135 16,-9 0-301-16</inkml:trace>
  <inkml:trace contextRef="#ctx0" brushRef="#br0" timeOffset="-165483.873">12831 17402 467 0,'-7'-3'113'15,"0"0"4"-15,0-3-74 0,1 2-11 16,-2 4-7-16,3 0-4 0,-1-3-7 16,2 3-5-16,4 0-5 0,0 7-5 15,10-2-12-15,-1 1 91 0,3-1-199 16,3 1-113-16,2-6-320 0</inkml:trace>
  <inkml:trace contextRef="#ctx0" brushRef="#br0" timeOffset="-165071.619">13263 17401 491 0,'0'0'110'0,"0"-6"2"0,0 1-83 0,0 0-6 16,10-3-2-16,-2 1-1 0,1-1-2 16,3-2-3-16,-5 0 1 0,5 0-2 15,-5-2 0-15,0 0-1 0,0-2 2 16,-1-2 2-16,-4 1 2 0,-2 0 1 15,0 3 0-15,-9 0 0 0,-4 6-3 16,-8 6-2-16,-11 11-3 0,-6 7-3 16,-3 10-2-16,-1 12-2 0,-2 6-2 15,5 2 0-15,0-1 0 0,12 0-1 16,11-6-1-16,5-5-1 0,5-8-2 0,12-6-3 16,6-7-1-16,9-9-1 0,6-10-1 15,10-5 0-15,4-5 1 0,6-7 1 16,-1 0 3-16,-5 0 1 0,-2 7 0 15,-8 3 1-15,-10 3 3 0,-8 8 3 16,-13 4 2-16,-5 2 1 0,-9 7 2 16,0 3 3-16,-5 4 0 0,4 4 0 0,-3 0-3 15,9 0-2-15,9 0-2 0,3-2-2 16,11-4 0-16,10-3-3 0,4-4-4 16,9-6-10-16,3-5-14 0,0-6-13 15,-4-5 1-15,1 0-124 0,-3-2-119 16,-3 1-282-16</inkml:trace>
  <inkml:trace contextRef="#ctx0" brushRef="#br0" timeOffset="-163782.138">13357 17570 335 0,'0'0'87'0,"-4"-4"4"16,4 4-45-16,-7 0-8 0,7 0-4 15,-5-5-4-15,5 5-5 0,-2 0-3 16,2 0-4-16,0-3-3 0,0 3-3 15,2-4-3-15,3-1-2 0,-1-1-1 16,2-4-1-16,4 0 0 0,-2-3-1 16,4-4 2-16,-4 1 0 0,3-2 1 15,-1 1 1-15,-2-1 1 0,2 3 1 16,-5 2 2-16,-2 2 2 0,-3 2-1 16,0 6 0-16,-8 3-3 0,-2 4-1 0,0 5-2 15,-4 4-2-15,-4 5-3 0,-1 0 0 16,-1 3-1-16,0-3-1 0,0 0 1 15,6-1 0-15,0-6-1 0,3-3-1 16,5 0 0-16,6-8 0 0,11 2 0 16,1-5 0-16,3-4 0 0,4-4 1 0,3-3 0 15,3-6 1-15,-5-4-1 16,0 2 0-16,-5 2 1 0,-4-1 0 0,-4 5 0 16,-7 2 1-16,-6 7-1 0,-3 7 1 15,-8 5-1-15,-2 6 0 0,-4 4 0 16,-4 6-1-16,-4 2 0 0,3 1-5 15,-3 5-11-15,8-3-11 0,-1 1-106 16,10 5-107-16,6-7-270 0</inkml:trace>
</inkml:ink>
</file>

<file path=ppt/ink/ink4.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17:03.261"/>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context xml:id="ctx1">
      <inkml:inkSource xml:id="inkSrc98">
        <inkml:traceFormat>
          <inkml:channel name="X" type="integer" max="32767" units="cm"/>
          <inkml:channel name="Y" type="integer" max="32767" units="cm"/>
          <inkml:channel name="T" type="integer" max="2.14748E9" units="dev"/>
        </inkml:traceFormat>
        <inkml:channelProperties>
          <inkml:channelProperty channel="X" name="resolution" value="1185.06323" units="1/cm"/>
          <inkml:channelProperty channel="Y" name="resolution" value="2107.20264" units="1/cm"/>
          <inkml:channelProperty channel="T" name="resolution" value="1" units="1/dev"/>
        </inkml:channelProperties>
      </inkml:inkSource>
      <inkml:timestamp xml:id="ts1" timeString="2019-10-31T14:32:52.851"/>
    </inkml:context>
  </inkml:definitions>
  <inkml:trace contextRef="#ctx0" brushRef="#br0">1899 6348 306 0,'-5'-9'75'0,"5"-2"2"0,0-1-23 0,0 0-37 0,5-4-3 0,2 3 2 0,-5-1 4 0,4 2 0 0,0 1 2 0,0 1 1 0,0 0 2 0,0 4-2 0,-4-2-1 0,3 6-2 0,-5 2-2 0,0 5 0 0,0 8-3 0,-7 9-2 0,-3 9-1 0,0 12-1 16,-2 7 0-16,-5 4-2 0,0 9 0 16,-7 3-1-16,3 0 0 0,1-4 0 15,-1-7 1-15,1-3-1 0,2-7 0 0,4-7-1 16,7-6-1-16,1-4-1 0,6-8-1 16,6-4-1-16,2-5 0 0,8-4-1 15,4-3 1-15,2-4-1 0,4-4 0 16,1-3 1-16,5 1-1 0,-2-4 0 15,3 2 0-15,-2-1-1 0,-3 3 1 16,-2 6-1-16,-2-6-2 0,-8 6-5 0,2 0-6 16,-9 0-9-16,2 0-9 0,-2 0 3 15,-2-4-109-15,-1 0-100 0,-1-3-244 16</inkml:trace>
  <inkml:trace contextRef="#ctx0" brushRef="#br0" timeOffset="483.965">2614 6294 476 0,'0'-8'106'0,"7"-2"1"0,-2-1-81 16,3-4-8-16,-1-1 0 0,0-1 0 15,-1 0-1-15,-1-2 1 0,-5 1 2 0,0 1 1 16,-5 5 0-16,-3 0-1 0,-6 7-1 15,-10 5-2-15,-3 10-2 0,-7 8-2 16,-4 7-3-16,2 12-1 0,-2 8 0 16,0 6 0-16,8 2 0 0,0 3-2 15,8-1 1-15,4 0-2 0,4-4-1 16,9-1-1-16,10-9-2 0,4-5 0 16,8-3-1-16,8-9 0 0,4-4-1 15,8-11 1-15,0-4-1 0,7-5 1 16,-4 0-1-16,0-5 0 0,0-2-4 0,-5 0-4 15,-3-2-4-15,-6-3-7 0,-7-1-6 16,0-3-10-16,-7 0-9 0,-3-1-15 16,-3-1-81-16,-6-1-93 0,6 5-222 15</inkml:trace>
  <inkml:trace contextRef="#ctx0" brushRef="#br0" timeOffset="808.453">2807 6557 418 0,'-6'24'117'0,"-1"8"2"15,0-3-26-15,0 4-55 0,7-2-9 16,-3-4-3-16,5 1-8 0,5-5-5 16,5-5-3-16,2-5-1 0,5-5 0 15,2-2-1-15,5-6 0 0,0-6-1 16,9-4 0-16,-1-4-1 0,4-8 0 16,0-3-2-16,-3-4 0 0,-1-1-1 15,3-4 0-15,-10-5-1 0,-1-3 0 0,-7-2 0 16,-10-1 0-16,-3-2 1 0,-6 1-1 15,-13 2 2-15,-6 8 3 0,-3 4 3 16,-9 11 1-16,-3 7 1 0,-6 11 1 16,0 10-1-16,0 11-2 0,0 6-4 15,2 10-2-15,5 9-2 0,7 3-1 16,6 6-1-16,7 0-3 0,7 1-6 0,6-3-6 16,6-5-5-16,7-4-6 0,4-5-7 15,4-5-11-15,2-7 19 0,6-11-118 16,0-6-99-16,4-3-258 0</inkml:trace>
  <inkml:trace contextRef="#ctx0" brushRef="#br0" timeOffset="1524.968">3785 6192 482 0,'0'0'112'15,"0"0"3"-15,0 0-75 0,0 0-9 16,5 0-2-16,-5-4-2 0,0-1-2 15,2 1-1-15,-2-3-1 0,5 3-2 16,-5-4-2-16,0 2 0 0,0-1-2 16,0 0-1-16,0 1-1 0,-6-3-3 15,3 2-1-15,0-1-1 0,-3-2-2 0,-1 2 0 16,-1 1-1-16,-4-2 0 0,0 3 1 16,0 0 0-16,-3 1-1 0,0 5 0 15,-4 0-1-15,-1 11-2 0,-4 0 0 16,-2 6-2-16,-3 8-1 0,3 2 0 15,0 3-1-15,4 5 1 0,3 0-1 0,6-2 1 16,7-1-3-16,6-5 0 0,0-1-2 16,7-3-1-16,5-5-1 0,2-3 0 15,1-3-1-15,2-3 2 0,-3 0 0 16,2-4 2-16,0 2 1 0,-3-5 1 16,-6-2 1-16,0 6 0 0,-4-6 1 15,0 3 1-15,-3-3 1 0,0 0 0 16,-3 0 0-16,3 0 1 0,-5-7-1 15,0 3 0-15,0-2-1 0,1-1 0 16,1 0-1-16,-2 3-1 0,1-2 1 0,-1 6-1 16,1 0 0-16,0 0 0 0,-1 0-1 15,-1 0 1-15,-2 7-1 0,2 3 1 16,-1-2-1-16,0 6 1 0,-5 0 0 16,3 7 1-16,-2 1-1 0,-3 2 1 15,1-2-1-15,0 4 1 0,-1 3 0 16,1-1-1-16,3 0 1 0,1-2 0 0,7 0-1 15,2 0 0-15,5-4 0 0,4-2-1 16,5-6 0-16,0-1 0 0,11-3 0 16,-1-5 0-16,3-5-1 0,3 0-4 15,1 0-8-15,0-12-8 0,5 0-9 16,-2 1-14-16,-1-2-41 0,0-6-70 16,-1-2-103-16,0 4-226 0</inkml:trace>
  <inkml:trace contextRef="#ctx0" brushRef="#br0" timeOffset="1810.266">4114 6488 650 0,'0'0'152'0,"0"0"3"16,5-7-99-16,4 3-17 0,8 4-7 16,5-10-9-16,8 0-3 0,7-1-2 15,3-4-3-15,6 2-2 0,6 1-5 16,1-5-2-16,-4 3-2 0,-4 3-3 16,0 3-4-16,-10 2-11 0,-6 2-15 15,-7 4-13-15,-11 4-14 0,-5 0 9 16,-6 3-123-16,-8-2-115 0,-5 0-261 0</inkml:trace>
  <inkml:trace contextRef="#ctx0" brushRef="#br0" timeOffset="1979.033">4367 6602 564 0,'-33'24'143'0,"8"-1"4"16,3-1-76-16,5 0-22 0,6-4-14 16,6 0-11-16,5-3-8 0,10-5-5 15,5-1-4-15,6-6-2 0,3-3-1 0,5-4-2 16,11-7 1-16,0-6-1 0,8 3 0 15,-4-6 0-15,-1 4-1 0,2-1-8 16,-6 3-15-16,-6 6-19 0,-9 1-114 16,-7 7-124-16,-6-3-305 0</inkml:trace>
  <inkml:trace contextRef="#ctx0" brushRef="#br0" timeOffset="3438.196">5915 5886 321 0,'0'0'88'0,"0"-5"5"0,2 5-40 15,-2-2-6-15,0 2-10 0,0 0-5 0,0-5-4 0,5 5-3 0,-5-4-2 0,0 0-2 16,0-2-1-16,2 1-3 0,-2-3-4 16,6-4-2-16,-1-3-3 0,-3-3-2 15,3 1-2-15,-5-1 0 0,2 0 1 0,-2 1 1 16,0 0 0-16,-6 2 2 0,-1 1 0 16,-6 5 1-16,-2 2 0 0,-5 7-1 15,-7 5 1-15,-4 9 0 0,-3 10 1 16,0 10 0-16,-5 7 1 0,6 5 1 15,-1 4 0-15,2 5 1 0,6 3 0 16,5-1-1-16,8-3-1 0,6-7 0 16,7-2-3-16,8-6-1 0,10-5-1 15,8-4-2-15,8-12-1 0,5-4-1 16,4-4-1-16,4-5 1 0,-3-5-2 0,-3-5-3 16,-4-2-6-16,-5-3-7 0,-9 0-6 15,-2 2-7-15,-6-3-10 0,-4 0-8 16,0-1-103-16,-3-4-104 0,4-1-253 15</inkml:trace>
  <inkml:trace contextRef="#ctx0" brushRef="#br0" timeOffset="4265.076">6348 6143 409 0,'12'-15'106'15,"-1"-2"4"-15,-2-2-51 0,5-3-21 16,-2-2-3-16,1-1-2 0,-6 0-5 16,-2 2-2-16,-3 4-1 0,-2 3 1 15,-2 3-1-15,-3 4-1 0,0 3-3 16,-3 11-1-16,0 7-5 0,-6 10-3 0,-6 8-3 15,-6 11-4-15,-5 9-1 0,-2 8 0 16,0 4-1-16,-1 0 0 0,7 1-1 16,3-5 0-16,9-6-1 0,6-6-1 15,4-6 0-15,5-8-1 0,7-7 0 16,0-8-2-16,4-5 0 0,-2-5-1 16,4-3-1-16,-1-4 0 0,-5 0-1 0,1-8 1 15,-3-2 0-15,-5-1 1 0,0-4 1 16,-7-3 2-16,-5 1 0 15,0-1 1-15,-2-4 1 0,0-1-1 0,-4-1 1 16,5 2 1-16,0 2 1 0,4 3-1 16,4 1 0-16,5 1 0 0,0 6 0 15,12 4-1-15,7-4 0 0,2 0-1 16,12-1-1-16,2 3 1 0,9-3 0 16,2-1 0-16,0 0 1 0,-3 6-1 15,1 5 0-15,-6 0 1 0,-9 0 0 0,-3 10 2 16,-5 0 1-16,-5 3-1 0,-8 3 1 15,-6-3 0-15,-2 5-1 0,0-3-1 16,-6-3-3-16,-1 0-5 0,1-5-7 16,3-2-6-16,-3-5-9 0,1 0-13 15,5 0 106-15,-7-7-212 0,7-3-116 16,0-2-324-16</inkml:trace>
  <inkml:trace contextRef="#ctx0" brushRef="#br0" timeOffset="4427.761">6617 6044 465 0,'-6'-5'138'0,"-1"-2"4"0,-3 4-8 16,1 3-85-16,2 6-13 0,-1 0-8 15,2 0-10-15,0 0-9 0,4 1-4 16,2-1-2-16,0 1-3 0,0-2-5 16,4 2-6-16,5-4-7 0,0-3-7 0,2 0-13 15,-3 4-13-15,5-4-95 0,-4 6-101 16,2-4-239-16</inkml:trace>
  <inkml:trace contextRef="#ctx0" brushRef="#br0" timeOffset="4832.293">6848 6042 407 0,'0'0'110'15,"0"0"5"-15,0 0-39 0,0 0-28 16,0 0-6-16,0 6-3 0,0 3-4 0,6 4-4 16,-6 5-4-16,0 4-3 0,0 3-5 15,5 6-4-15,1-2-4 0,3 0-3 16,1 1-4-16,2-2-1 0,4-4-3 16,0-3 0-16,-1-6-3 0,2 1-1 15,-2-3-4-15,-2-6-4 0,-2-1-6 16,-2-4-6-16,-3-2-10 0,0 0-9 15,-4-3-72-15,-2-7-22 0,0 4-84 0,0-7-174 16</inkml:trace>
  <inkml:trace contextRef="#ctx0" brushRef="#br0" timeOffset="5025.123">7040 6081 532 0,'-10'0'131'15,"1"5"3"-15,-3 2-80 0,-3 5-10 16,-4 4-7-16,-2 8-8 0,-5-1-5 0,-6 6-2 15,-2 2 0-15,0 2-3 16,-1 3-3-16,0 0-2 0,6-5-4 0,2 0-3 16,7-6-9-16,4-4-11 0,7-8-10 15,3-6-7-15,6-2-8 0,0-5-10 16,11 0-10-16,-2-9-39 0,2 1-46 16,-2-1-83-16,4-1-191 0</inkml:trace>
  <inkml:trace contextRef="#ctx0" brushRef="#br0" timeOffset="5613.049">5652 6640 491 0,'-20'0'118'0,"1"3"4"0,5-3-78 16,0 0-8-16,2 0-2 0,5 5-3 15,0-5-6-15,1 2-6 0,6-2-2 16,0 6-1-16,13-2-2 0,0 0-1 16,10 3-1-16,12 0 2 0,13 1 3 15,11-8 0-15,14 0 1 0,19 0 1 0,15-5 0 16,11-6-1-16,9-1-1 0,5-4-2 16,2 5-3-16,-4 0-1 0,-6-1-3 15,-11 2-3-15,-13 3-2 0,-7 4 0 16,-14-1-1-16,-14-1 0 0,-11 5 0 15,-15 0-1-15,-11 0-1 0,-9 0-3 16,-12 5-7-16,-12-5-15 0,-7 4-16 16,-7-4-18-16,-4 3-112 0,-4-3-126 15,-1 7-292-15</inkml:trace>
  <inkml:trace contextRef="#ctx0" brushRef="#br0" timeOffset="15736.01">5889 7163 252 0,'-5'-11'74'0,"3"0"6"0,-3 3-26 15,3 0-6-15,2 1-6 0,0 2-5 16,0 1-5-16,-5 4-5 0,5-3-5 16,0 3-3-16,0 0-1 0,0 5-3 15,0 5 0-15,0 5 0 0,0 8-1 16,-4 4 1-16,-1 7-1 0,-4 7 0 16,0 4-3-16,-4 6-1 0,-2-1-1 15,-3 3-2-15,-2 4-2 0,0-4-1 16,0-1-2-16,0-4 1 0,0-3-2 15,2-2 1-15,4-6-1 0,1-5 0 0,4-7 0 16,1-3 0-16,5-8-1 0,3-3 0 16,0-4 0-16,0-7 0 0,0 0 0 15,0-5 1-15,6-6-1 0,0-3 0 16,3-8 0-16,2-5 0 0,-3-10 0 16,5-6-2-16,0-7-1 0,2-1 0 0,1-5-1 15,-2-1 0-15,-1 1 0 0,0 5 1 16,-3 8 1-16,1 3 1 0,-4 5 0 15,1 6 2-15,-1 3 2 0,-2 4 0 16,1 1 1-16,0 2 1 0,-2 3 0 16,6 0 1-16,-3 4 0 0,1 1 0 15,4 4 0-15,0 0 0 0,1 7 0 16,-4-4 0-16,3 4 0 0,2 0 0 16,-2 6 0-16,0-2-1 0,3 1-1 15,-1-2 0-15,5 1 0 0,1-4-1 16,0 3-1-16,0-3 0 0,1 4 0 0,-3-4-2 15,1 0-3-15,-6 0-4 0,-4 0-5 16,-1 0-8-16,-3 0-10 0,-5 5-13 16,0-5-92-16,-2 5-97 0,-4 2-232 15</inkml:trace>
  <inkml:trace contextRef="#ctx0" brushRef="#br0" timeOffset="16048.136">5720 7574 458 0,'-3'5'108'15,"3"4"3"-15,0-6-70 0,2 5-9 16,9-5-5-16,3 3-2 0,5-1-2 16,3-2-2-16,5-3-1 0,3 0-2 15,-1 0-4-15,3 0-2 0,-3 0-3 0,2-7-2 16,-4 2-3-16,-1 2-2 0,-1-5-7 16,2 8-5-16,-6-7-12 0,-2 2-14 15,-1 2-98-15,-8 3-103 0,1 0-251 16</inkml:trace>
  <inkml:trace contextRef="#ctx0" brushRef="#br0" timeOffset="16461.073">6412 7164 445 0,'0'-10'102'0,"0"4"3"15,0 1-74-15,0 1-8 0,0 4-1 16,0-4 2-16,2 4-1 0,-2 4-1 16,0 0 0-16,0 5-1 0,0 4-1 15,0 2-2-15,-4 5-2 0,0 1-3 16,-2 8-1-16,-2 4-2 0,-5 6 0 15,-1 0-1-15,-5 4-1 0,-1 4 0 0,-4 1 0 16,1-2 0-16,2 3-1 0,-1-4 1 16,2-2-1-16,4 0 0 0,8-7-2 15,3-2-1-15,5-8-2 0,0-5 0 16,12-2-2-16,3-5 0 0,7-7 0 16,4-3 0-16,5-4-1 0,3 0 0 15,1-2-1-15,3-5-3 0,1-1-5 16,0-4-4-16,0-1-7 0,-4 2-10 15,-1 0-11-15,-2-2 68 0,-4 4-167 16,-3-1-107-16,-6 4-284 0</inkml:trace>
  <inkml:trace contextRef="#ctx0" brushRef="#br0" timeOffset="17142.05">7014 7134 450 0,'0'-16'106'0,"0"5"3"16,0 2-73-16,0 1-3 15,0 2-1-15,0 6-2 0,0 0-1 0,-3 11-2 16,-1 3 0-16,-3 11-3 0,-2 4-4 16,-1 8-4-16,-3 6-2 0,1 4-4 15,-1 1-3-15,-2 2-3 0,1-2 0 16,-5 4-2-16,0-6 0 0,2 3-1 16,-1-3 0-16,0-4 0 0,2-5-1 15,0-3 0-15,6-2 1 0,0-11-1 16,3-5-2-16,5-6-1 0,2-4-1 0,0-6 0 15,8-15-2-15,-2-2-2 0,1-9-2 16,6-7 1-16,-5-5 0 0,2 0 1 16,-1 2 0-16,-4-2 2 0,-2 6 1 15,-3 5 3-15,0 8 1 0,0 2 2 16,0 8 0-16,0 4 0 0,0 5 0 16,5 0 0-16,0 6 0 0,1-6 0 15,3 6-1-15,2-3 0 0,4-3 0 16,3 0 1-16,3-6-1 0,3-3 0 0,5-4 1 15,3 0-1-15,-2-7 1 0,3 4-1 16,0-3 0-16,-1-2 1 0,1 0 0 16,-6 2 0-16,-1 0 1 0,-4 0 1 15,-2 0 1-15,-7-3 3 0,-1 1 2 16,-2 6 5-16,-6-1 4 0,-4 3 3 0,-3 5 1 16,-4 8-2-16,-2 3-2 0,-4 11-3 15,2 6-4-15,-3 7-6 0,-3 7-3 16,2 7-1-16,2 5 0 0,-2 3-1 15,0-3 1-15,0 4-1 0,2 0 1 16,2 0-1-16,1-5 0 0,3-7 0 16,1-2 0-16,6-3-4 0,-3-6-9 15,3-8-9-15,6-3-10 0,-3-8-13 16,3 0 0-16,-4-8-111 0,4-5-105 0,0-4-250 16</inkml:trace>
  <inkml:trace contextRef="#ctx0" brushRef="#br0" timeOffset="25854.107">8013 6561 401 0,'-11'-5'109'0,"1"-2"3"0,3 7-24 0,1-5-56 16,6 0-8-16,7 0-3 0,6 0-2 15,1 0-4-15,8-1-2 0,4 3 2 16,7 3 0-16,0 0 0 0,5 0-2 16,4 0-2-16,1 0-2 0,-1 8-2 15,0-5-2-15,-3-3-1 0,-3 7-2 16,-1-5-1-16,-7 2-1 0,-2-4-2 0,-5 6-6 15,-3-6-7-15,-4 0-10 0,-4 0-10 16,-1 0 97-16,-7 0-195 0,-2-7-108 16,0-3-293-16</inkml:trace>
  <inkml:trace contextRef="#ctx0" brushRef="#br0" timeOffset="26108.629">8385 6242 454 0,'-6'0'106'0,"0"0"5"15,2 8-73-15,-2 6-5 0,2 5-3 16,0 7 1-16,0 4-1 0,0 7-1 16,-2 5 0-16,-2 3-1 0,0 2-4 15,-3 0-2-15,1 3-3 0,-2-4-3 0,-1 0-4 16,0-4-4-16,1-2-2 0,4-3-3 15,-3-8-2-15,3-5-8 0,2-3-7 16,2-3-9-16,4-7-15 0,-4-5-13 16,4-6-97-16,4-6-105 0,0-5-243 15</inkml:trace>
  <inkml:trace contextRef="#ctx0" brushRef="#br0" timeOffset="27614.075">9452 6059 343 0,'5'-11'83'0,"1"1"3"15,1-2-50-15,-1 3-10 0,-1-5-4 16,-1 4-4-16,2-1-1 0,-1-4-1 16,1 2 2-16,-4-2-1 0,4 0 2 15,-6 2 0-15,4-2 0 0,-4 3 2 0,-5 2-1 16,-2 6-1-16,-6 4-1 16,-5 0-1-16,-4 4-1 0,-10 8-2 15,-1 6-1-15,-3 6-1 0,-2 3-1 0,-1 3-1 16,1 3-1-16,5 4-3 0,5 3-1 15,5 0-1-15,6 3-2 0,4-3-1 16,7 2 0-16,6 1-1 0,6-7 1 16,1 1-1-16,6 0 0 0,-1-3 0 15,-2-3 0-15,0-3 0 0,-2-5 1 16,-2 0-1-16,-6-7 0 0,2-3 0 0,-2-3 1 16,-8-5-1-16,1-5 0 0,-8 4 0 15,-4-4 0-15,-5 0 1 0,-2 0-1 16,-3 0-1-16,-2 0 0 0,0 0-2 15,1 0-3-15,2 0-2 0,0 4-5 16,4-4-7-16,0 5-6 0,9-5-10 16,3 5 28-16,8-5-121 0,4 0-95 0,13-6-243 15</inkml:trace>
  <inkml:trace contextRef="#ctx0" brushRef="#br0" timeOffset="27900.914">9741 5994 466 0,'-5'-9'105'0,"-2"9"0"16,1 4-81-16,0 9-6 0,-2 3-1 15,1 9 0-15,0 5-1 0,-7 7 1 16,1 3 1-16,0 4 1 0,-5 3 0 15,4 0-4-15,0 0-1 0,1 2-4 16,4-9-2-16,0-1-4 0,7-8-1 0,2-7-3 16,0-4-2-16,0-6-4 0,2-9-8 15,-2-5-7-15,6 0-10 0,0-10 1 16,-6-3-98-16,6-8-93 0,-6-4-221 16</inkml:trace>
  <inkml:trace contextRef="#ctx0" brushRef="#br0" timeOffset="28094.083">9531 6025 478 0,'-9'-23'121'0,"2"4"2"0,1 2-72 16,6 5-10-16,0-1-7 0,8 2-6 15,6 2-7-15,6 1-3 0,5 0 1 16,8 2 0-16,5-1 0 0,8 1-1 16,1 1-1-16,7 1-3 0,0-2-3 15,3 1-3-15,-8-1-2 0,1 6-4 16,-10 0-6-16,-6 0-12 0,-8 0-13 0,-7 6 2 15,-9 0-123-15,-4 1-118 0,-6-1-286 16</inkml:trace>
  <inkml:trace contextRef="#ctx0" brushRef="#br0" timeOffset="28922.998">9980 6410 448 0,'-8'-8'108'0,"2"2"4"0,0-1-67 0,3 3-18 15,3 4-3-15,0 4-1 0,0 4-3 16,0 3-2-16,0 5-3 0,4 6-1 16,-4 3 0-16,0 3 0 0,5-3-3 0,-5 1-2 15,6-3-2-15,-4-1-1 0,4-8-1 16,1-3-2-16,7-5 0 0,3-6-1 15,2-11-1-15,4-1 1 0,4-10-1 16,5-3 1-16,5-8-1 0,-1-4 0 16,4-7 0-16,4-1 0 0,-4 2-1 15,-2-1 1-15,-4 2-1 0,-6 3 1 0,-5 10-1 16,-6 7 1-16,-6 6 0 0,-6 4 2 16,-5 9-1-16,-3 10 2 15,-7 7 0-15,-1 1 0 0,-2 5-1 0,-2 11 0 16,-1-1-1-16,5 3 0 0,1-2-1 15,8 1-1-15,2-4 0 0,7-4 0 16,7-7-1-16,0-8 1 0,9-9-1 16,5-4 1-16,1-9-1 0,8-2 1 15,-1-6 0-15,6-7 0 0,0 0 0 0,-1-1 1 16,-1-1-1-16,-1-2 0 0,-5 1 1 16,-3 2-1-16,-9 4 1 0,-4 5 0 15,-9 3 0-15,-9 10 1 0,0 7 4 16,-15 9 2-16,1 9 2 0,-8 7 2 15,-2 6 0-15,-2 6 0 0,1 7-1 16,3 1-3-16,3 3-3 0,5-6-2 0,7 0-2 16,7-4-1-16,3-9-1 0,11-3-5 15,9-9-7-15,5-6-8 0,10-7-6 16,3-4-9-16,8-11-8 0,0-4-8 16,3-5-5-16,0 1-5 0,1-9-54 15,-2-2-9-15,0-4-62 0,-5 1-128 16</inkml:trace>
  <inkml:trace contextRef="#ctx0" brushRef="#br0" timeOffset="29295.885">11431 6138 360 0,'3'-38'162'0,"-9"8"-37"0,-7 4-40 16,-8 10-18-16,-8 8-10 0,-5 8-6 0,-3 9-7 15,-8 8-8-15,4 8-7 0,-1 9-7 16,0 6-5-16,7 4-5 0,4 2-6 16,6 3-2-16,10-2-3 0,8-3-1 15,7-6-1-15,9-2-1 0,5-10 0 16,10-10-3-16,5-1-2 0,7-10-3 15,3-5-2-15,1-11-2 0,1 0 0 0,1-6 1 16,-6 4 2-16,-6-4 2 0,-6 6 4 16,-6 5 3-16,-10 12 4 0,-8 6 4 15,-8 12 1-15,-6 9 2 0,-7 10 2 16,-8 9 2-16,-2 5-1 0,-1 0-3 16,-2 2-2-16,1 2-1 0,3-2-2 15,-2-2-3-15,6-7 0 0,2-1 0 16,3 2-1-16,2-7 1 0,3-7-1 15,2-3 1-15,2-10 0 0,5-7 1 16,3-5 0-16,1-7 2 0,3-5 0 0,0-10 0 16,0-6 0-16,0-8 0 0,0-5-1 15,7-12-1-15,-1-6 0 0,4-10-1 16,1-3-4-16,5-6-7 0,1-3-10 16,6 2-9-16,0 3-8 0,3 6-12 15,-1 9-108-15,2 2-109 0,-1 6-258 16</inkml:trace>
  <inkml:trace contextRef="#ctx0" brushRef="#br0" timeOffset="29544.402">11480 6060 535 0,'-9'-16'124'0,"2"1"2"15,3 4-86-15,4 3-15 0,0 3-4 0,0 0-1 16,0 5-4-16,0 0-1 0,0 0-1 16,0 10 0-16,-7 1-1 0,1 6-3 15,-1 3-1-15,-5 3-4 0,-1 6-8 16,-1 1-9-16,3-2-12 0,-1 0-15 0,2-6-103 16,4-1-110-16,4-6-263 15</inkml:trace>
  <inkml:trace contextRef="#ctx0" brushRef="#br0" timeOffset="31401.095">11985 6077 381 0,'0'-2'85'0,"3"2"2"16,-3-5-62-16,5 5-9 0,-5-4-2 16,6 4 0-16,-6-3 1 0,4 3 1 15,-1-8 3-15,-3 8 0 0,5-8-1 16,-5 3 0-16,5-2-2 0,-2 0-2 15,3-1-1-15,-6-1-2 0,4-2 0 16,-4 0 0-16,0-1 0 0,0 1 1 16,0 0 1-16,-4 0-1 0,-2 1 0 15,0 3-1-15,-2 4-1 0,-6 3-2 0,-1 0 0 16,-5 8 0-16,-3 9 1 0,-6 1 2 16,-5 10 2-16,-5 8 2 0,-1 6 3 15,-3 2 1-15,2 7-1 0,5-1-1 16,3 3-2-16,8-2-1 0,9-2-4 15,7-5-3-15,9-5-2 0,11-5-2 0,3-9-1 16,12-4 0-16,6-5-2 0,5-9 1 16,9-7 0-16,1 0 0 0,2-7-2 15,-1-3-7-15,-5-6-10 0,-2-2-9 16,-5-2-16-16,-9-3-113 0,-3-4-119 16,-4 1-286-16</inkml:trace>
  <inkml:trace contextRef="#ctx0" brushRef="#br0" timeOffset="41267.622">17608 4322 456 0,'-5'5'95'0,"-3"-5"0"0,8 0-83 0,0 0-6 16,7 0-1-16,-5 0 1 0,3-4 2 15,0 2 3-15,-3-3 4 0,3 0 2 16,-3-3 2-16,4 3 1 0,-2-3-1 16,0-1-3-16,2 1-2 0,0 1-4 0,0-2-4 15,0 0-1-15,-3-1-2 0,2-2 0 16,-5 0 1-16,6 0 1 0,-6-1 1 15,0 1 1-15,0 1 1 0,-6 1 0 16,0 4 0-16,-5 0-2 0,0 1-1 16,-6 5-2-16,1 0-1 0,-6 0-1 15,-1 6 0-15,-3 5-1 0,-1 6 1 16,-6 6 0-16,-2 5 1 0,-3 12 1 16,2 6 2-16,-1 4 0 0,-3 6 2 15,1 4 1-15,5 5-1 0,2-7-1 16,5-4 1-16,4-4 0 0,7-4 0 15,5-8-1-15,11-5 1 0,0-10 0 0,12 0 0 16,6-5-1-16,-2-4-2 0,9-5 0 16,0 2-1-16,1-3-1 0,-3-2-4 15,2-6-8-15,-2 3-9 0,-6-3-14 16,1 0 35-16,-6-5-148 0,-3-5-115 0,-3-1-287 16</inkml:trace>
  <inkml:trace contextRef="#ctx0" brushRef="#br0" timeOffset="42119.012">17656 4775 367 0,'0'0'97'15,"0"0"2"-15,6 0-6 0,1-4-73 16,1-1-2-16,7-8 0 0,2-1 1 15,8-2 1-15,3-5-1 0,3-4 0 16,4-2-1-16,3-2-2 0,-1 2-2 16,-1-3-3-16,-5 0-3 0,-6 2-1 0,-4 4-1 15,-7 1 2-15,-6 6 3 0,-8 6 1 16,-5 11 1-16,-9 8 2 0,-6 12 1 16,-11 13-1-16,-4 14-1 0,-8 6-2 15,-3 12-1-15,-3 9-2 0,2 5-1 16,0 5 1-16,5-2 0 0,5-8-2 15,5-1 0-15,9-7-1 0,1-9 0 0,8-8-2 16,8-14-3-16,6-10 0 0,0-3-2 16,6-8 0-16,5-7 0 0,-3-7 1 15,5-11 1-15,1-6-1 0,3-6-1 16,0-4 1-16,2-9-1 0,-2-6-1 16,-2-2-1-16,-3-2 0 0,-4 5 0 15,-5 0 0-15,-3 2 1 0,0 6 1 16,-3 3 1-16,-2 9 1 0,2 4 1 15,-2 4 0-15,2 2 0 0,3 5-1 0,0 1 0 16,6-3 0-16,4 3-1 0,5-5-1 16,6 1 0-16,9-1 1 0,5-1 0 15,4-1 0-15,5 3 0 0,-2 5 0 16,-3 4 0-16,-1 0 1 0,-10 10 0 16,-5 2 2-16,-10 6 0 0,-7 4 2 15,-6 5-1-15,-4-2 1 0,-7 1 0 0,-3 3-2 16,1-5 0-16,0-2-1 0,2-4-2 15,2-1-2-15,3-6-8 0,6-7-9 16,0 0-8-16,0-4-10 0,7-6-11 16,-1-3-23-16,3-3-81 0,0-2-96 15,-1-6-223-15</inkml:trace>
  <inkml:trace contextRef="#ctx0" brushRef="#br0" timeOffset="42393.13">18111 4706 532 0,'-7'0'123'0,"1"0"2"16,1 0-75-16,0 0-28 0,5 0-8 15,-3 0 0-15,3 0-1 0,0-6-3 16,0 1 1-16,0 1 0 0,0-3 1 16,0 2-1-16,0 2-1 0,3-2 1 0,-3 5-1 15,5-4 1-15,-5 4 3 16,0 0 1-16,0 0 1 0,0 0 0 0,-7 0 1 15,7 0-2-15,-7 0-3 0,5 0-4 16,-2 4-2-16,0-4-4 0,4 0-8 16,-3 0-11-16,3 5-9 0,3-5-10 15,3 0-14-15,3 0-13 0,3 0-95 16,4 0-102-16,5 0-235 0</inkml:trace>
  <inkml:trace contextRef="#ctx0" brushRef="#br0" timeOffset="42756.938">18330 4691 588 0,'-8'3'140'16,"-1"5"1"-16,0 1-91 0,4 4-16 15,-3 2-7-15,8 7-8 0,-2 1-5 16,2 1-4-16,4 2 0 0,0 0-1 0,8-2-2 16,1-1-1-16,2-1-2 0,-1-7-1 15,1-2-1-15,2-2-4 0,-1-2-7 16,-3-2-9-16,0-7-5 0,-1 0-7 15,-3 0-6-15,1-5-7 0,0-4-3 16,-1-2 0-16,-2-5-1 0,0-3-6 16,2-2-15-16,-4-7 3 0,1 2 13 15,0 2 22-15,1-1 21 0,-3 5 21 0,1 1 22 16,-5 6 30-16,0 4 12 0,0 6 2 16,-5 3-11-16,-1 0-7 0,-5 0-7 15,-3 10-8-15,-5 3-8 0,-2 4-4 16,-2 4-5-16,-6 5-5 0,-4 0-5 15,-2 3-4-15,2 2-2 0,0-5-3 16,-2 3-3-16,4-2-4 0,0-4-8 16,6 0-11-16,4-3-12 0,3-6-10 15,3-3-15-15,4-3 26 0,7-8-136 0,4 0-111 16,4 0-271-16</inkml:trace>
  <inkml:trace contextRef="#ctx0" brushRef="#br0" timeOffset="44338.858">18978 4218 437 0,'0'-7'96'0,"-4"3"1"15,4-1-76-15,-7 5-6 0,7 0-1 16,-5 6 1-16,1 4 3 0,0 4 3 16,-3 12 3-16,-4 8 0 0,3 8-1 15,-5 6 0-15,0 6-3 0,-2 3-4 16,0 2-4-16,-3-4-3 0,5-6-1 15,-6-2 0-15,4-5 1 0,3-7 0 16,2-5 0-16,2-6 1 0,8-5-2 0,0-1-1 16,0-4-1-16,9 0-2 15,0-3-1-15,5-1-1 0,0 0-1 0,4-1 0 16,-3-1 0-16,4-3-1 0,2-3 1 16,0-2 0-16,-2 5-1 0,3-5-1 15,-2 0-3-15,2-6-4 0,-2 0-5 16,1 0-6-16,-2-3-9 0,1 3-6 0,-4 0-10 15,2-1-59-15,-5 1-27 16,3 2-81-16,-5-4-167 0</inkml:trace>
  <inkml:trace contextRef="#ctx0" brushRef="#br0" timeOffset="44684.905">19001 4179 482 0,'-7'-6'108'0,"4"1"2"16,3 1-80-16,0 4-7 0,9-2-3 16,5 2 0-16,-1-6-3 0,7 2-2 15,1-2 0-15,4-1-3 0,2-1-3 16,-1-2-2-16,4 1-3 0,1 1-2 16,0 3-2-16,-6 5-6 0,-4 0-10 15,0 0-10-15,2 5-49 0,-10 1-51 0,-4 5-88 16,-9 0-197-16</inkml:trace>
  <inkml:trace contextRef="#ctx0" brushRef="#br0" timeOffset="45684.807">19807 4029 433 0,'5'0'102'0,"-5"-9"3"0,0 5-69 15,0 0-8-15,-5-2-2 0,-2 2-4 16,-5 4-3-16,-1 0 0 0,0 3-3 16,-2 4 0-16,-4 5-1 0,-1 5-1 15,-3 6-1-15,1 6 1 0,-4 5-1 0,-5 3-1 16,-2 7 1-16,0 6-1 0,-4 4-2 15,-2 3 0-15,4 4-1 0,3-2-2 16,6 4-1-16,5-6-2 0,10-7-2 16,11-3 0-16,12-5-1 0,8-5-1 15,7-6 0-15,5-7-1 0,3-3 1 16,3-4 0-16,1-8-1 0,-5-1-1 16,0-5-4-16,-2-3-5 0,-6 0-4 15,-5-9-8-15,-2 2-10 0,-7-1-10 16,-3 0-94-16,-3-5-98 0,-6-1-237 0</inkml:trace>
  <inkml:trace contextRef="#ctx0" brushRef="#br0" timeOffset="46020.355">19350 4306 496 0,'0'-6'112'0,"0"-1"1"0,15 1-76 15,6-1-13-15,4 4-8 0,7-7 0 16,5 6 1-16,0-1 0 0,1 0 1 15,-4 1-3-15,2 1-1 0,-3-2-3 16,-3 5-3-16,-3-5-1 0,-1 5-3 16,-4 0-4-16,-5 0-5 0,-6 5-6 15,-3-3-5-15,-8 3-10 0,-5 2-9 16,-7 1 1-16,-2-1-97 0,-7 4-91 0,2 3-223 16</inkml:trace>
  <inkml:trace contextRef="#ctx0" brushRef="#br0" timeOffset="46222.604">19255 4441 477 0,'-16'3'117'16,"2"-3"2"-16,1 0-71 0,13 5-14 15,0 0-7-15,8 0-4 0,8 0-5 0,0 2-1 16,7-2 0-16,8 1 2 0,8-3 1 16,7-3-1-16,-5 3-2 0,5-3-3 15,-1 0-2-15,-4 0-3 0,-4-3-3 16,-10 3-3-16,-6 0-1 0,-3 0-5 15,-9 0-7-15,0 0-9 0,-5 0-16 16,-4 0-88-16,6 0-23 0,-6 0-97 16,0-8-196-16</inkml:trace>
  <inkml:trace contextRef="#ctx0" brushRef="#br0" timeOffset="46966.74">20304 4059 374 0,'0'-6'93'0,"-2"2"4"0,2-2-49 16,0 6-14-16,0 0-4 0,0 0-2 15,0 0-3-15,9 0 0 0,1 0-2 16,0 0-1-16,7 0-1 0,-1-4-3 16,4 4-2-16,5 0-2 0,-3-4-3 15,1 4-1-15,-1 4-1 0,-1-1-1 16,2-3 0-16,-3 6-1 0,-3-2 1 15,0 1 0-15,-3-1 0 0,-2 1 0 0,-4 1 0 16,-2 3-1-16,0 2 2 0,-6 1-1 16,-6 1 0-16,0 8-1 0,-2 3 0 15,-4-1-1-15,-1 3-1 0,0 5-2 16,-1 5 0-16,1 0-1 0,-1 2 0 16,6 1-1-16,-3 4 0 0,3-2-1 15,0 1 1-15,2-3 0 0,0 3-1 16,1-4 1-16,-1 2 0 0,0-5-1 0,4 1 1 15,-3-3-1-15,2-4 1 0,-1-1-1 16,-3-4 1-16,5 0-1 0,-5-2 1 16,-3 0-1-16,1-4 1 0,-9-1 0 15,3-2 0-15,-4-3 0 0,-3-3 1 16,-1 0 1-16,-4-4 0 0,-1-1 0 16,1-4 0-16,0 0 0 0,-2-4-1 15,5 4 0-15,-1-5 0 0,5 0-2 0,2 0 0 16,4 1-4-16,0 4-8 0,2-7-9 15,5 5-10-15,1 2-14 0,6-10-107 16,0 4-115-16,0 0-266 0</inkml:trace>
  <inkml:trace contextRef="#ctx0" brushRef="#br0" timeOffset="50856.121">16874 5586 463 0,'0'-4'100'0,"2"-3"-1"16,-2 3-81-16,6 4-8 0,-1-7-7 16,2 7 0-16,0-5 1 0,0 0 1 15,5 1 5-15,-4 2 4 0,-1-4 2 0,0 2 3 16,4-2 0-16,-4 6 0 15,1-6-1-15,-1 1-5 0,6 5-2 0,-1-6-2 16,3 6-2-16,-1-6 0 0,5 0-1 16,1 1 0-16,5-1 1 0,-3-2-1 15,8 3 1-15,-1 1 0 0,5 0 0 16,4 4 0-16,7-5 0 0,-3 5 0 16,8-6 0-16,-2 6-2 0,5-4 0 0,0 0-1 15,1-3-1-15,7 7 0 0,5-8 0 16,5 3 0-16,1-2 0 0,6-1 0 15,-1-2 1-15,7 3-1 0,-3-2 1 16,-1 0 0-16,1 4-1 0,-1-5 2 16,1 3 0-16,4 1 0 0,-6-1 0 15,3 0 1-15,-3 1-1 0,7 2-1 16,1-2 0-16,-2 2-2 0,2 2 0 0,-1 2-1 16,-1-7 0-16,2 4 0 0,-5-3 0 15,-5 6-1-15,2-6 1 0,-7 1-1 16,-5-1 1-16,-2 2-1 0,-6-1 0 15,-5 5 0-15,-7-5 1 0,-7 5-1 16,-6-6 0-16,-4 6 0 0,-9 0 0 16,-7 5 0-16,-1-5 4 0,-6 0 3 15,-7 4 2-15,5-4 2 0,-5 0 0 16,-5 0 0-16,3 0 0 0,-5 0-3 0,2 0-4 16,0 0-2-16,1-4 0 0,0 4-1 15,-2 0-1-15,6 0 1 0,-3 0-2 16,3 0-7-16,0 0-8 0,0 0-9 15,0 0-5-15,2-6-5 0,4 6-7 16,-1 0-3-16,-3 0-3 0,4-3-31 0,0 3-57 16,3 0-88-16,3-6-210 0</inkml:trace>
  <inkml:trace contextRef="#ctx0" brushRef="#br0" timeOffset="51818.607">17637 5891 306 0,'6'-7'83'16,"-2"0"5"-16,-2 0-39 0,-2 0-6 15,5 2-4-15,-5-3-2 0,0 5-5 16,0-2-3-16,-7 1-2 0,-1 4-3 16,-1 0-1-16,0 0-4 0,-4 8-1 15,-5 1-3-15,-1 6-1 0,-2 5-2 0,-1 6-1 16,-4 2-1-16,-4 5 0 0,3 6-1 15,-1-1 1-15,-1 5-2 0,5-5 0 16,3-3-2-16,4 1 0 0,9-3-2 16,8-2 0-16,7-6 0 0,7-4 1 15,10-2-1-15,5-4 1 0,4-4-1 16,4-8 1-16,4-3 0 0,1-4-1 16,2-7 0-16,0-7-1 0,-1-2-1 0,3 1 0 15,-3-8 0-15,-1-2-2 0,-3-5 1 16,-5 0 0-16,-6 1 0 0,-6-5-1 15,-9-6 1-15,-13 1-1 0,-4 4 1 16,-14 0 0-16,-8 4-1 0,-8 3 1 16,-6 5 0-16,-8 10 1 0,-2 6 0 15,-4 11 0-15,1 0 1 0,0 15-1 16,2 7 1-16,3 6-1 0,7 6-1 16,2 2 0-16,7 3-1 0,5 3-2 0,6-2-6 15,8 2-7-15,2-5-10 0,11-3-12 16,6-2-11-16,8-7-98 0,4-2-103 15,2-6-240-15</inkml:trace>
  <inkml:trace contextRef="#ctx0" brushRef="#br0" timeOffset="52257.338">17649 6134 394 0,'0'0'101'0,"-6"-5"4"0,6 5-51 16,0 0-9-16,0 0-8 0,-2 0-4 15,2 0-2-15,0 7-2 0,0 7-2 16,0 4-2-16,0 3-4 0,0 5 0 15,0 6-1-15,3 2-3 0,2 0-4 16,0-3-3-16,0 1-2 0,0-1-3 16,0-4 0-16,2-2-6 0,0-4-9 15,4-3-9-15,-3-2-17 0,0-5-107 0,0-3-114 16,2 1-278-16</inkml:trace>
  <inkml:trace contextRef="#ctx0" brushRef="#br0" timeOffset="53700.738">18641 5042 285 0,'0'-5'68'0,"0"0"3"16,6 0-40-16,-6-1-8 16,3-1 1-16,-3 2 1 0,4 1 1 0,-4 1-1 15,0-1-1-15,3 4-1 0,-3 0-2 16,0-5-3-16,0 5-2 0,0 0-2 16,0 0-2-16,0 0-1 0,0 0-1 15,-3 7-1-15,-1 2 2 0,-5 6 1 16,-1 6 0-16,-1 4 1 0,-4 5 0 15,2 4-1-15,-4-2 0 0,6 0-2 16,-1-2-2-16,2 0-2 0,3-3-1 0,3-5 0 16,4-6-1-16,-5 2-1 0,5-6-1 15,6 0 0-15,-2-7-1 0,2 0 0 16,4-5 0-16,-1 3 0 0,2-3 0 16,4 0 0-16,-1-4 0 0,2 4-3 15,0-7-2-15,1 7-6 0,2-4-4 16,-2 4-8-16,-1-6-11 0,-2 6-92 0,-1-5-93 15,-1 5-227-15</inkml:trace>
  <inkml:trace contextRef="#ctx0" brushRef="#br0" timeOffset="54167.284">18532 5171 432 0,'-6'0'100'0,"0"-3"3"0,-2 3-71 15,2 0-7-15,2 0-4 0,0 0-3 16,-1 0-3-16,1-5-2 0,4 5-1 16,0 0-3-16,0 0 0 0,0 0-2 15,0 5-1-15,0-5 0 0,0 0 0 16,0 0-1-16,0 0 1 0,7 0 1 16,-7 0-1-16,6 0 0 0,-2-5 0 0,2 5-1 15,0 0 0-15,2 0-2 0,0-4 1 16,0 4-2-16,4-4 0 0,-2 4 0 15,1-3 0-15,2 3-1 0,-1-4 0 16,2 4 0-16,-3-8 0 0,1 8 0 16,1-5-1-16,-2 5 1 0,-3-7-1 15,1 7 1-15,0-4-1 0,-2 4 0 16,1-6 0-16,-2 6 0 0,-1-5 0 0,-1 5-5 16,1-4-9-16,-1 4-9 0,-1 0-104 15,3 0-101-15,-1 0-257 0</inkml:trace>
  <inkml:trace contextRef="#ctx0" brushRef="#br0" timeOffset="54950.75">18100 6367 353 0,'0'-7'88'0,"0"0"4"16,0 2-50-16,0-1-7 0,0 3-6 15,-2 3-2-15,2-4-3 0,0 4-3 16,-5 0-3-16,5 6-1 0,-5 3-2 0,2 4-1 15,-2 7-1-15,3 3 0 0,-5 2 1 16,1 9-1-16,-2-4-1 0,0 4-2 16,1 1-2-16,1-2-2 0,2-1-2 15,4-1-2-15,0-7-1 0,0-2 0 16,8-6 0-16,1-4 0 0,7-5-1 16,1-7 1-16,6-8-1 0,0-2 0 15,2-3-3-15,0-1-4 0,1-1-7 16,1 1-8-16,-4 3-10 0,-1 2-93 0,-5 0-96 15,0 2-230-15</inkml:trace>
  <inkml:trace contextRef="#ctx0" brushRef="#br0" timeOffset="55219.294">17953 6515 469 0,'0'0'113'16,"3"-4"4"-16,1 4-70 0,3-5-11 16,0 2-5-16,2 0-3 0,4-2-3 0,3-1-3 15,1 0-2-15,0-2-4 0,2 0-3 16,0 0-3-16,2 1-4 0,-1 0-5 15,-1 3-8-15,-1-1-12 0,-2 5-14 16,0 0-104-16,-1-3-108 0,-5 3-268 16</inkml:trace>
  <inkml:trace contextRef="#ctx0" brushRef="#br0" timeOffset="58588.684">18815 6142 316 0,'0'-7'85'0,"6"0"6"0,-4 0-39 16,-2 1-8-16,5 1-6 0,-5-1-1 15,4 2-3-15,-4 4-3 0,0 0-3 16,0 0-3-16,0 0-3 0,0 13-3 15,-7-1-2-15,3 6-4 0,-2 2-3 16,-2 2-1-16,3 2-1 0,-1 3-2 16,2-3-1-16,4-1-2 0,0 0-1 15,0-7 0-15,4 1-1 0,4-3 0 0,4-6 0 16,2-8-1-16,4-4 1 0,2-8 0 16,5-6 0-16,2-3 1 0,3-9-1 15,0-3-1-15,4-3 1 0,0-3-1 16,-2 4-1-16,-1-10 1 0,-3 5-1 15,-8 3 0-15,-1 4 0 0,-5 5 0 16,-5 7 0-16,-3 8 0 0,-6 7 1 16,0 6 0-16,0 14 1 0,-6 5 0 0,-4 10 2 15,-5 6 3-15,-2 5 0 0,-1 4 1 16,0 1 0-16,0-3 1 0,1-3-1 16,9-2-2-16,1-7 0 0,7 0-2 15,0-10-1-15,13-5-1 0,0-3-1 16,5-9 0-16,-1-3 0 0,14-14 1 15,-1-2-1-15,5-9 1 0,4-3 0 16,0-6-1-16,3-2 0 0,2-3-1 0,-7 2 1 16,-3-1 0-16,-1-1 0 15,-8 3 0-15,-5 7 1 0,-7 2 0 0,-6 6 2 16,-7 6 0-16,0 10 1 0,-7 5 0 16,-3 13 1-16,-7 5 0 0,-1 5 0 15,-2 7 0-15,-1 4-2 0,0 1 0 16,-4 4 0-16,5-6-2 0,7 0 0 15,6-4-1-15,1-5 0 0,12-6-1 0,4-4-1 16,11-9 1-16,6-5 0 0,2-2 0 16,7-10 0-16,6-11 1 0,-2-4 0 15,7-8 0-15,0 1 0 0,3-8-1 16,-7-2 1-16,1-1-1 0,-10 4 0 16,-3 2 0-16,-11 6 0 0,-6 2 1 15,-8 6 1-15,-6 8 2 0,-5 12 1 16,-6 5 1-16,-4 12 0 0,-5 7 2 0,0 9 1 15,-7 6 1-15,-1 7-2 0,2 6 0 16,0 1-1-16,4 3 0 0,5-4-2 16,6-2-2-16,11-3 0 0,0-4-2 15,6-10 0-15,9-6 0 0,8-4 0 16,7-8 0-16,5-10 0 0,6-7 1 16,5-6-1-16,2-5 0 0,-3-4-1 15,-4-7-1-15,-1-2-1 0,-2 0 1 16,-4 2-1-16,-7 0 1 0,-3 5 1 0,-10 2 1 15,-2 7 4-15,-12 7 2 0,0 2 1 16,-17 6 0-16,3 11 1 0,-1 2-1 16,-4 3 0-16,5 8-3 0,-4 2-1 15,6 3-1-15,4 1-1 0,1 3 0 16,1-4 0-16,6 0-1 0,0-5 0 16,7-3 0-16,4-3-1 0,2-6 1 0,9-7 0 15,5-5 0-15,5-11 0 0,8-6 0 16,5-5 0-16,2-12 0 0,0-5-1 15,-4-4 1-15,-3-2-1 0,-4-5 0 16,-11 3 1-16,-10 0 1 0,-8 4 2 16,-7 7 5-16,-7 4 3 0,-2 6 4 15,-9 5 2-15,4 8 2 0,-4 4 1 16,8 2-3-16,-1 3-3 0,8 1-5 16,3 3-3-16,4-6-3 0,13 0-2 15,5-3 0-15,5-3-2 0,10-1 1 0,-2-3-3 16,5 0-6-16,4 3-11 0,-8 3-15 15,0 7-15-15,-8 3 31 0,-13 0-161 16,-1 7-132-16,-14 2-320 0</inkml:trace>
  <inkml:trace contextRef="#ctx0" brushRef="#br0" timeOffset="59649.157">20589 6266 274 0,'0'0'87'0,"0"0"4"0,0 0-15 16,0 0-21-16,0-5-11 0,0 5-9 0,0 0-7 15,0 0-5-15,5 0-3 0,0-5-2 16,3-2-2-16,5-4-3 0,1-4-1 16,6-4 0-16,6-5 1 0,-1-1 0 15,5-3-2-15,9-2 0 0,-1-3-2 16,2-2-1-16,1 1-2 0,-2 1-2 15,-6 0-1-15,-5 7 0 0,-9 0 1 0,-5 7 3 16,-8 3 2-16,-6 4 0 0,-3 5 0 16,-7 4 0-16,-4 3-1 0,-6 3-2 15,-7 8-2-15,-5 1-3 0,0 5-1 16,-2 4 1-16,1 5-1 0,0 2 1 16,6 1-1-16,6 4 0 0,1 3 0 15,2-2 0-15,4 0-1 0,7 0-1 16,7-4 0-16,0-7-2 0,0-2 1 0,7-8-2 15,4-2 1-15,4-6-1 0,0-5 2 16,4 0 0-16,1-5 0 0,-1-6 2 16,5 2 1-16,-7-3 0 0,-1 2 1 15,-7 0 2-15,-1 3 3 0,-2-2 2 16,-2 9 2-16,-4-1 0 0,0 1-1 16,2 0 1-16,-2 3-2 0,6 5-2 15,2-1-2-15,-1 2-1 0,5 1 1 16,2 1 0-16,4-2 0 0,3-1 1 0,0-4-1 15,4-4 0-15,2 0-1 0,-1 0 0 16,1-8 0-16,-4 1-1 0,-2-1-1 16,-3-2 0-16,-1 2 0 0,-7-2-4 15,0 5-7-15,-4 3-8 0,1-3-13 16,-7 5 6-16,3-5-123 0,-6 5-114 16,-3-2-275-16</inkml:trace>
  <inkml:trace contextRef="#ctx0" brushRef="#br0" timeOffset="61024.112">18722 5608 381 0,'-5'0'94'16,"5"0"3"-16,-6 0-48 0,6 0-24 16,-7 0-5-16,3 8-2 0,0-4-1 15,-2 6-1-15,-1 3 1 0,-2 7 0 0,1 2 1 16,-3 4 0-16,-1 7 0 0,2 5-2 15,-1 7-3-15,-3 5-1 0,0 2-2 16,-3 7-2-16,1 0-2 0,0-3-1 16,-1 1-1-16,-2-4-1 0,-1-1 0 15,6-7 1-15,2-2 0 0,0-1 1 16,4-6 1-16,2-2 0 0,4-8 1 16,2-1-1-16,0-3 0 0,0-4 0 0,0-4-1 15,7 0 0-15,-3-2 0 0,5 1 0 16,4-2 1-16,0 0-1 0,4 0 0 15,0-1 0-15,2-2-1 0,-1 2 0 16,0-3 0-16,0-1-2 0,-3-3 0 16,0 1 0-16,0 1-1 0,2-5-1 15,-3 2-6-15,3-2-7 0,-2 0-7 16,0-2-13-16,1-3-4 0,-2-1-105 16,0-1-106-16,0 0-248 0</inkml:trace>
  <inkml:trace contextRef="#ctx0" brushRef="#br0" timeOffset="61427.094">18650 5721 407 0,'0'-12'97'15,"-5"1"6"-15,5 1-65 0,-5-1-2 16,5 1 0-16,0 4-3 0,5-2-4 0,3 3-2 16,5-2-5-16,4-2-3 0,3 5-6 15,6-4-3-15,1 4-3 0,5-5-3 16,-1 9-3-16,-1-7-9 0,2 7-12 16,-2 0-30-16,0 0-76 0,-2 0-98 15,-3 0-230-15</inkml:trace>
  <inkml:trace contextRef="#ctx0" brushRef="#br0" timeOffset="62264.621">21276 5400 499 0,'0'-6'117'0,"0"-1"1"0,0 1-82 16,5 3-9-16,3 3-3 0,8-4-4 16,6 0-5-16,2 0-1 0,7 4 0 15,5 0-1-15,-3-3 0 0,3 3-2 16,-4 3-1-16,-1 1-1 0,-4 3 0 16,-3 0-1-16,0 1 1 0,-4 2 1 15,-4 1 0-15,-4 3 1 0,-5 1 0 0,-1 4 0 16,-6 4-1-16,-10 6 1 0,0 0-2 15,-4 7-1-15,-2 3-1 16,-2-3-1-16,-1 9-2 0,1 0-1 0,2 3 0 16,1 2-1-16,1 0-1 0,4 0 0 15,-1 4 0-15,2-1 0 0,0-2 0 0,4-3-1 16,-1-1 1-16,1-3-1 0,5-1 0 16,-7-7 0-16,7-1 0 0,-6-2 0 15,4 0 1-15,-3-6-1 0,-1-1 0 16,-5-3 1-16,1 0 0 0,-6-2 0 15,-4-2 1-15,-2-1 1 0,-1-3 1 16,-3-2 0-16,-4-2-1 0,3-5 0 16,1-6-4-16,5 0-8 0,2 0-12 15,4-6-11-15,3-5-15 0,6 1-28 16,3-2-84-16,3 1-107 0,-7-3-235 16</inkml:trace>
  <inkml:trace contextRef="#ctx0" brushRef="#br0" timeOffset="63332.071">20041 5266 393 0,'0'0'97'0,"0"0"2"0,0 0-55 0,0 0-14 16,0 0-4-16,-2 0-5 0,2 0-5 16,0 0-3-16,0 0-1 0,5 0 0 15,-3 0-1-15,4 0 1 0,0 0 1 16,2 0 0-16,3 0 0 0,1 0-1 16,4 0-1-16,4-5-1 0,5 2-1 15,3 3 0-15,-1-8-1 0,7 5 1 0,2 3-1 16,0-4-1-16,-2 4-1 0,3 0 0 15,1 0-1-15,-1 0 0 0,6 0 0 16,-2 0 0-16,4-4 1 0,-3-3 0 16,4 2 1-16,11-4 1 0,5 0 1 15,5-2 1-15,5-3-1 0,2 1-1 16,9 2 0-16,3-2-1 0,-1 0-2 16,-4-1-1-16,-1-2-1 0,-2 4-2 0,-4 2 1 15,-7 1-1-15,-8 3 0 0,-7-2 1 16,-6 4-1-16,-7 4 1 0,-10-5 2 15,-3 5 1-15,-7 0 2 0,-6 0 5 16,-7 0 3-16,-6 0 2 0,0 0 0 16,0 0-1-16,-5 0-1 0,-1 5-3 15,-2-5-4-15,0 0-3 0,0 0-4 16,1 3-1-16,3-3-4 0,1 0-7 16,3 3-6-16,0-3-8 0,0 0-6 0,0 0-9 15,0 6-10-15,0-6-9 0,0 0-98 16,-6 3-105-16,6 4-256 0</inkml:trace>
  <inkml:trace contextRef="#ctx0" brushRef="#br0" timeOffset="63866.92">22415 4997 548 0,'-11'0'135'0,"2"-5"4"0,0 5-83 16,2-4-9-16,2 4-6 15,0 0-10-15,5 0-7 0,5 0-5 0,3 0-3 16,5 4-3-16,5-4-4 0,4 0 0 16,4 0-1-16,5 0 1 0,5 0-2 15,1 0-1-15,2 0-2 0,-3 0-2 16,-2 0 0-16,-2-4 0 0,-6 4-1 15,0 0 0-15,-10 0-2 0,-4 0-5 16,-2 0-8-16,-3 4-10 0,-3-4-9 0,-4 7-14 16,0-2-13-16,-9 0-100 0,3 4-107 15,-6-1-250-15</inkml:trace>
  <inkml:trace contextRef="#ctx0" brushRef="#br0" timeOffset="64100.479">22426 5250 507 0,'-19'4'121'16,"2"0"5"-16,6-4-80 0,0 6-7 15,3-6-3-15,4 6-3 0,4-6-2 16,10 4-2-16,3-2-1 0,7-2-3 16,6 5-3-16,5-5-1 0,8 4-3 15,0-4-3-15,4 0-3 0,1 0-2 16,-5 0-3-16,0 0-1 0,-5 0-2 15,-2 0-1-15,-5 0-3 0,-7 0-10 0,-7 0-17 16,-4 0-18-16,-9 0-118 0,0 3-128 16,-6-3-312-16</inkml:trace>
  <inkml:trace contextRef="#ctx0" brushRef="#br0" timeOffset="71220.254">16641 7911 365 0,'-4'4'93'0,"4"-4"3"0,-7 0-36 15,7-4-28-15,-6 4-2 0,6 0-4 16,0 0-2-16,0 0-3 0,5 0 0 16,1 0-2-16,3 0-1 0,4 0-1 15,7 0-1-15,-1 5 1 0,6-5-2 16,4 5-2-16,2-5-2 0,-1 0-4 16,1 3-1-16,1-3-2 0,-4 0-1 0,0 0-1 15,-3 0-1-15,-4 0-1 16,2-3 0-16,-6 3-2 0,0 0-4 0,-7 0-5 15,1 0-10-15,-5 0-9 0,-4 0 69 16,-2 0-169-16,-3 0-107 0,-4 5-282 16</inkml:trace>
  <inkml:trace contextRef="#ctx0" brushRef="#br0" timeOffset="71431.147">16613 8156 421 0,'-14'8'108'15,"5"2"4"-15,-2-8-46 0,9 4-32 16,2-6-5-16,0 4-2 0,8-4-3 16,4 0-4-16,4 0 1 0,7-3-1 15,3-3-2-15,2 6-4 0,7-6-2 16,4 0-3-16,1 2-2 0,-1-1-2 0,0 2-3 16,-5 3-5-16,-1-4-6 0,-6 4-12 15,-3-5-12-15,-8 5-103 0,0 5-107 16,-7-3-261-16</inkml:trace>
  <inkml:trace contextRef="#ctx0" brushRef="#br0" timeOffset="75355.421">18133 7152 335 0,'0'-7'87'0,"0"1"2"16,0 0-5-16,0-2-69 0,0 1 0 0,0-1 0 15,5-1 2-15,0-3 1 0,-3 2 1 16,6-2 2-16,-4 1 0 0,-2-2 0 16,-2 2-1-16,5 1 0 0,-5-1-1 15,0 3-2-15,-7-1-1 0,-2 3-1 16,0 1-3-16,-2 5-2 0,-3 0-1 15,-1 0-3-15,-4 5 0 0,-1 4-1 16,-6 5-2-16,-1 6 1 0,-4 9 0 16,-4 5 0-16,-5 3 1 0,3 8 0 15,1 4 0-15,1 4 1 0,4-3 0 16,4 3-1-16,7-8 0 0,6 0 0 16,3-5-1-16,6-4 1 0,5-2 0 0,5-4 0 15,1-6 0-15,8-1-1 0,6 0 0 16,6-6 0-16,3-1-1 0,6-5-1 15,0-5-2-15,2-1-5 0,-1-5-7 0,3-11-8 16,-5-5-12-16,-1-1-12 0,-7-4-101 16,2 2-106-16,-6 0-250 0</inkml:trace>
  <inkml:trace contextRef="#ctx0" brushRef="#br0" timeOffset="75915.59">18178 7635 501 0,'3'0'108'0,"4"0"2"16,2-7-88-16,5 0-6 0,7-3 0 15,4-4 0-15,5-2 0 0,5-2-4 16,0-4-2-16,1-5-1 0,3-1-3 15,-5-4-2-15,-1-2 0 0,-3-3-1 0,-3 3-1 16,-3 2 0-16,-7 6 1 0,-6 5 3 16,-4 7 2-16,-7 5 2 0,-7 9 1 15,-4 15 0-15,-8 7 2 0,-3 11-1 16,-3 13-4-16,-5 9-2 0,-5 12-2 16,-1 7-1-16,-6 3-1 0,4 4 0 15,2-3-1-15,0-1 0 0,6-4-1 0,6-11 1 16,4-8 0-16,8-6-1 15,4-6 1-15,2-8-2 0,6-11 0 0,0-9 0 16,3-9 0-16,4-11 0 0,3-8-1 16,2-15 1-16,1-4 0 0,-4-8 0 15,4-6 0-15,-4-7 1 0,4 0 0 16,-3 3 0-16,-2-4 0 0,-2 4 1 16,2 2 0-16,3 10 0 0,-1 4 0 15,-1 6 0-15,4 9 1 0,1 3-1 0,1 7 0 16,4 5-1-16,7 0 1 0,1 5-1 15,5 0 0-15,1 0 0 0,3 0 0 16,4 0 0-16,3 0 0 0,-3 0 0 16,-3 6 0-16,0-1 0 0,-9 3 0 15,-5 3 1-15,-8 0-1 0,-6 1-1 16,-9 1-5-16,5-2-6 0,-10-1-9 0,2-6-12 16,-4-4-97-16,0 0-8 0,-2-4-87 15,4-5-170-15</inkml:trace>
  <inkml:trace contextRef="#ctx0" brushRef="#br0" timeOffset="76104.897">18806 7368 516 0,'-4'-7'132'0,"-2"4"5"16,2-1-65-16,0 4-29 0,-1-3-7 0,1 3-5 15,4 0-7-15,-5 0-9 0,5 3-3 16,0-3-4-16,0 4-3 0,5-4-3 15,-2 5-6-15,3-2-6 0,1 2-10 16,0-2-10-16,-2 0-15 0,3-3-102 16,-2 6-112-16,-2-6-259 0</inkml:trace>
  <inkml:trace contextRef="#ctx0" brushRef="#br0" timeOffset="76346.112">19037 7397 494 0,'0'0'115'0,"0"0"3"0,0 9-69 15,3-1-23-15,4 3-2 0,-1 2-1 16,2 5-1-16,4 1-3 0,1 2-1 0,0 1-2 16,2-2-3-16,1 1-4 0,0-2-2 15,-2 0-3-15,-1-3-2 0,-1-3-4 16,-4-3-4-16,0 1-6 0,4-6-5 15,0 0-8-15,-1-5-9 0,-1 0-10 16,2-10-8-16,-3-1-78 0,2-3-87 0,-11-6-203 16</inkml:trace>
  <inkml:trace contextRef="#ctx0" brushRef="#br0" timeOffset="76498.075">19284 7445 454 0,'-9'-14'117'0,"-1"3"5"16,-4 8-63-16,2 3-13 0,-3 0-4 15,-3 8-5-15,-3 0-7 0,6 8-7 16,-5-1-4-16,-3 6-5 0,-1 1-4 15,-1 0-4-15,0 3-2 0,-2-2-3 16,2 1 0-16,4-1-5 0,2-4-6 16,3-1-8-16,3 2-12 0,4-5-10 0,4-2-101 15,1-2-105-15,4-2-250 0</inkml:trace>
  <inkml:trace contextRef="#ctx0" brushRef="#br0" timeOffset="81160.187">20085 6706 302 0,'0'-6'83'0,"-6"1"4"0,4 0-31 15,-3 5-17-15,-1 0-8 0,1 0-5 16,0 6-4-16,-6 4-3 16,4 1-1-16,-6 1-1 0,-4 5-1 0,1 7 0 15,-2 3 0-15,0 5 0 0,2 5 1 16,-1 4-2-16,6 4 0 0,-1 4-3 15,7-3-1-15,3 4-1 0,2-6-3 16,0-5-1-16,7-4-2 0,7-4 0 16,5-5-1-16,6-7-1 0,3-9 0 0,5-7 0 15,6-3 0-15,6-8-2 0,-4-3-3 16,1-3-8-16,3-4-10 0,1-1 121 16,-8-2-225-16,-8 5-117 0,-12 2-332 15</inkml:trace>
  <inkml:trace contextRef="#ctx0" brushRef="#br0" timeOffset="81700.147">19669 6967 373 0,'0'-6'86'0,"0"2"4"15,0 4-64-15,0-7 1 0,0 4 2 16,3 3 3-16,-3-6-2 0,0 6-1 0,0 0 0 16,3 0-3-16,-3 6-3 0,0-6-2 15,0 6-3-15,5 1-2 0,-5-3-3 16,3 2 0-16,2-2-2 0,-1 2 0 16,1-2-1-16,6-4 1 0,4 0-1 15,9 0-1-15,5 0-1 0,8-10 0 16,4-1-3-16,6-3 0 0,3-1-2 0,-7-1-1 15,-3 0 0-15,-2 3-2 0,-4 4-3 16,-3 2-6-16,-8 7-4 0,-5 0-6 16,-5 0-5-16,-8 11-6 0,-5-2-6 15,-13 5-4-15,0 2-1 0,-8 0-3 16,-3 2-6-16,-1-1-5 0,-2 0 0 16,-1-2 6-16,-5-1 7 0,1-2 10 15,-3 3 18-15,-5-3 20 0,-5-4 19 16,6 3 12-16,4 0 6 0,1 1 4 15,-2 0 1-15,9-3-5 0,7 2-5 0,6-3-4 16,2-2-5-16,4-1-4 0,1-3-3 16,7-2-2-16,8 0-2 0,4 4-2 15,2-4-1-15,5 0 0 0,8 0-1 16,7 0-1-16,3-4-2 0,3 4-3 16,1-2-2-16,4 2-2 0,-3 2-2 0,-3-2-1 15,-8 5-4-15,-7 1-5 0,0-1-9 16,-11 4-13-16,-5-2-8 0,-2 4-100 15,-1-2-103-15,-5 0-244 0</inkml:trace>
  <inkml:trace contextRef="#ctx0" brushRef="#br0" timeOffset="85137.969">20535 6844 296 0,'7'-12'78'0,"-3"2"4"15,-2 3-39-15,-2 2-6 0,0 1-5 16,0 4-4-16,0 0-3 0,-2 0-3 16,2 10-2-16,-10 0-1 0,3 8-2 15,-6 6 1-15,0 10-1 0,-3 6 0 16,-7 10-1-16,-6 8-1 0,-3 3-1 16,-4 6-2-16,-6 0-2 0,1 0-1 15,-1-3 0-15,3-2-1 0,2-8 1 16,4-2-1-16,5-7 0 0,6-7 0 15,0-5-1-15,6-7 0 0,4-5-3 0,2-8 0 16,0-3-2-16,4-2-1 0,6-8-3 16,0 0-3-16,0-8-4 0,0-2-6 15,0-2-7-15,5-3-8 0,0 0 14 16,1-5-110-16,-2 0-94 0,7 4-237 16</inkml:trace>
  <inkml:trace contextRef="#ctx0" brushRef="#br0" timeOffset="87461.015">20328 7575 288 0,'0'-4'80'0,"-5"-1"5"16,5 0-28-16,-2 1-17 0,-2 1-7 15,4-4-4-15,-6 3-2 0,0-3-4 0,4 4-1 16,2 3-2-16,-6-6 0 0,1 6-1 16,5 0-1-16,-4 6-2 0,0 2-1 15,4 3-2-15,-6 3-2 0,-1 5-1 16,4 2-2-16,-1 0-1 0,-1 6-1 16,3-3 0-16,2-1-1 0,0-6-2 15,0 1 0-15,6-4-1 0,0-3 1 16,0-3-1-16,3-3 0 0,-1-5 0 15,9 3 0-15,-2-6 1 0,6-4-1 16,1-7 0-16,1-1 0 0,4-8-1 0,4-3 0 16,-4-5 0-16,0 0 0 0,0-5 0 15,-1 3-1-15,-2 2 1 0,-3 3-1 16,-5 3 1-16,-4 5 1 0,-4 6 3 16,-2 4 1-16,-6 10 2 0,0 3 0 15,-2 9 1-15,-5 6 1 0,-4 4 0 0,-2 5-3 16,0 5-2-16,-1 2 0 0,1-1 0 15,4 2-2-15,-3-7-1 0,7-4 0 16,5-1-2-16,0-5 1 0,11-6-1 16,1-4-1-16,3-8 1 0,5-9 1 15,1-5-1-15,5-8 0 0,0-6 1 16,6 0 0-16,2-4 0 0,-1-3-1 16,1 2 1-16,3 2-1 0,-3 1 1 15,20-26 0-15,-35 33-1 16,-5 8 2-16,-6 2 0 0,-8 8 0 15,0 5 2-15,-10 10 0 0,-5 4 0 16,-7 7 1-16,1 7 0 0,-5 4-1 0,-27 39 5 16,28-33-5-16,4-2 0 15,6-2-1-15,3-8 0 0,5-3-2 16,7-2-1-16,2-8 1 0,10-3-2 16,6-7 1-16,3-3 0 0,11-9 0 0,-3-4-2 15,9-3-4-15,-1-9-4 0,0-6-6 16,2-1-6-16,-6-3-7 0,-6 0-10 15,-1 1-7-15,-6 5-98 0,-7 0-98 16,-4 4-245-16</inkml:trace>
  <inkml:trace contextRef="#ctx0" brushRef="#br0" timeOffset="88177.146">21158 7495 379 0,'10'-18'91'16,"-3"-3"5"-16,-2-2-61 0,5 0-1 16,6-1 2-16,-3-2 0 0,7 2-4 15,-3 1-2-15,6 1-1 0,1 1-3 0,-3 0-3 16,-3 6-2-16,0 1-3 16,-9 4 0-16,0 0 1 0,-5 3-1 0,-4 7-2 15,-7 7-2-15,-1 3-1 0,-10 4 0 16,-2 7-3-16,-6 2-1 0,-1 9-2 15,1 3 0-15,0 1-1 0,4 2 0 16,2 4-1-16,1-3-1 0,6 1-2 16,0-4 0-16,6-7-2 0,7 0 0 0,0-7 0 15,7-8-1-15,5-5 1 0,2-9-1 16,7 0 1-16,6-9 0 0,5-2 0 16,4-2 1-16,1-2-1 0,3 0 1 15,-5 2-1-15,-6 3 1 0,-9 2 1 16,-5 4 2-16,-10 4 3 0,-5 6 1 15,-7 5 0-15,-5 3 0 0,-1 5 1 16,-1 4-2-16,1 3-3 0,1-3-3 0,7 2-1 16,5-3 0-16,11-3-1 0,5-4-1 15,7-9 0-15,5-2-2 0,4-4-1 16,1-9-1-16,3-5-1 0,2-8 1 16,-5-8-1-16,-2-2 2 0,-6-6 1 15,-6 0 2-15,-3-7 1 0,-12 3 2 16,-4 2 1-16,-8-2 4 0,-2 7 3 15,-9 2 4-15,2 4 4 0,-1 5 2 16,1 7 1-16,1 2 0 0,4 8-3 0,1 2-5 16,6 5-4-16,5 0-4 0,5 0-2 15,6 0-1-15,6 4-2 0,7-4 0 16,5 6 0-16,8-6-5 0,3 0-8 16,4 0-13-16,-3 0-10 0,-2 0-12 15,-6 0-15-15,-5 2-108 0,-10-2-115 16,-9 0-267-16</inkml:trace>
  <inkml:trace contextRef="#ctx0" brushRef="#br0" timeOffset="90196.046">19518 6813 263 0,'0'-3'75'0,"0"-5"4"15,0 8-30-15,-2-5-10 16,2 5-5-16,0 0-5 0,0-4-5 0,0 4-3 15,-5 0-2-15,5 0-3 0,0 0-2 16,0 0-2-16,-2 4-3 0,2 3-1 16,-6 3-1-16,1 1 0 0,2 5 1 15,-3 7 1-15,0 2 0 0,-1 8 2 16,-2 3-1-16,2 8 2 0,-2 7-1 16,1 3-1-16,-3 4 1 0,3 1-2 15,1 1-1-15,-3 2-1 0,1-4-2 16,2-5 0-16,1 1-2 0,1-6 0 0,-4 1-1 15,3-6 0-15,0-3 0 0,2-3 1 16,-4-2-1-16,5-3 1 0,-3-3 1 16,6-1 0-16,-3-4 1 0,3-1-1 15,0-6 1-15,0 0-1 0,0-2-1 16,0-2 1-16,0-3-2 0,0-1 1 0,0 0-1 16,0-5 0-16,0 3 0 0,-4-5-1 15,4-2 1-15,0 7-1 0,0-7 1 16,0 4-1-16,0-4 0 0,0 0 0 15,4 5 0-15,-4-5 1 0,4 6-1 16,1-6-1-16,-2 1 1 0,5-1 1 16,1 0-1-16,3 0 0 0,-2 4 1 15,3-4 0-15,5 0 0 0,-1 0 1 0,0 5-2 16,2-5 1-16,4 0 0 0,0 4-1 16,1-4 0-16,0 0-1 0,1 0-1 15,1 0-3-15,-2 0-6 0,-5-3-11 16,-2-2-10-16,-4 5-102 0,-4-5-104 15,1 1-254-15</inkml:trace>
  <inkml:trace contextRef="#ctx0" brushRef="#br0" timeOffset="90879.052">19462 6893 320 0,'0'5'78'15,"0"-5"1"-15,0 0-33 0,0 0-27 16,-5 0-3-16,5 0 2 0,0 0 0 16,0 0 2-16,0 0 0 0,0-6 0 15,0 2-3-15,0-1-3 0,0-1-5 16,6-3-2-16,-6 1-2 0,2-3-1 0,-2 1 1 15,5 0 2-15,-5-3 2 0,7 4 2 16,-7-3 2-16,5 2 1 0,-5 2 1 16,2 3-1-16,-2-3-1 0,5 6-1 15,-5-3-2-15,2 5-1 0,-2 0-1 16,0 0 0-16,5 0-1 0,-5 0 0 16,0 0-1-16,0 0 0 0,0 0-1 15,2 0 0-15,3 0-1 0,2 0-1 16,3-3 0-16,3 3 0 0,4 0 0 15,4-7 0-15,3 1-1 0,3-5 0 16,-1-1 0-16,0 0-1 0,2-1-1 0,-2 1-2 16,1 1-5-16,-3 2-11 0,-2 7-13 15,-2 2-100-15,-1 0-106 0,-5 2-257 16</inkml:trace>
  <inkml:trace contextRef="#ctx0" brushRef="#br0" timeOffset="92359.981">21960 6546 450 0,'0'0'99'16,"-3"0"2"-16,3 0-78 0,0 0-6 0,5 0-3 16,2 0-1-16,3 0 0 0,1 0 1 15,3 0 2-15,3 0 1 0,1 4-1 16,2-4-1-16,3 6-1 0,-2-6-2 16,1 3-2-16,0-3-1 0,0 4-2 15,-2-4 0-15,21 4 5 16,-23-4-7-16,-3 0 0 0,-2 0-1 15,1 0 1-15,-8 0-1 0,0 0 1 0,-1 0 2 16,-5 0 2-16,0 3 0 0,0-3 1 16,-4 0 1-16,4 5-1 0,-6-5-1 15,0 4-2-15,2-4-3 0,0 7 0 16,-2-7 0-16,3 5-2 0,3-5 0 16,-5 0-1-16,5 5 0 0,-3-5 0 15,3 6 0-15,-3-4-1 0,3 3 0 16,0 1 1-16,0-3-1 0,-5 5 1 15,5-5 0-15,0 4 1 0,0-3-1 0,0 3 0 16,-4-4 1-16,4 6 0 0,-4-1-1 16,4 4 1-16,-6 2 0 0,3 3-1 15,-1 2 0-15,0 3 0 0,1 2 0 16,-3 4 0-16,3 4 0 0,-1 3 0 16,-3 8 0-16,-1 2 0 0,3 6 1 0,-3 7-1 15,-3 2 0-15,2-1 0 16,-1 4-1-16,1-4 1 0,3 1-1 15,-2-6 0-15,4-4 1 0,0-1-1 0,-2-9 0 16,2 2 0-16,0-5 1 0,-1-2-1 16,1-6 0-16,1-1 0 0,3 1 1 15,-7-5-1-15,7-2 0 0,-7-1 0 16,2-5 0-16,5 1 1 0,-5-3-1 16,2-7 0-16,3 1 0 0,-5 0 0 0,5-5 1 15,0-3-1-15,-2 5 1 0,2-5-1 16,0 0 0-16,0 0 1 0,0 0-1 15,-3 4 1-15,3-4-1 16,0 0 0-16,0 0 0 0,-7 5 1 0,4-5-1 16,-2 7 1-16,0-2-1 0,-3 1 0 15,-3 1 1-15,-9 7-1 16,7-7 1-16,-1 2 0 0,-2 0 0 0,-4 1 1 16,-5 1 0-16,-2-2 1 0,-6 0 0 15,-2 0 1-15,-2 3-1 0,-1 0 1 16,3-1-2-16,1 1 1 0,4-2-2 15,5-1-2-15,2-7-5 0,5-2-6 16,2 0-10-16,7-5-9 0,3-3-15 16,6-3-107-16,2-1-113 0,7 0-268 15</inkml:trace>
  <inkml:trace contextRef="#ctx0" brushRef="#br0" timeOffset="93881.84">18463 7445 289 0,'0'0'75'0,"3"-4"3"0,1-2-35 16,1 0-12-16,1-5-3 0,2 0-1 15,4-5-2-15,-2-1-4 0,4-4-1 16,0 2-2-16,3-2-2 0,1-4-2 0,0-6-3 16,1-1-1-16,4 0-2 0,-2 0 0 15,1-1-2-15,-3 2 1 0,-5 2 0 16,-2 10 2-16,-10 1 0 0,-4 5 2 16,-9 8 0-16,-4 5 0 0,-7 4-1 15,1 7 1-15,-2 8-1 0,-2 6-1 16,4 10 1-16,-2 4 0 0,1 8 0 15,1 5 0-15,4 7-1 0,-2 2-1 16,3 4-2-16,1-3-2 0,1 5-1 16,2-5-2-16,2-2-5 0,-1-5-7 15,-1-7-12-15,-1-4 8 0,0-7-114 0,2-12-104 16,0-5-256-16</inkml:trace>
  <inkml:trace contextRef="#ctx0" brushRef="#br0" timeOffset="95496.488">18423 7675 272 0,'0'0'74'0,"0"0"0"0,3 0-13 16,-3 0-37-16,0 0-10 0,0 0-4 15,6 0-2-15,-6 0 0 0,3 0-1 0,-3 0 2 16,0 6 1-16,0-1 0 0,0 4 2 16,0 2-1-16,-5 2 1 0,0 4 0 15,5 5-1-15,-6 3-1 0,3-1-2 16,-3 2 1-16,3 2-1 0,-1 0-1 16,-4 2 0-16,-1-4-2 0,0-2 0 15,-2 0-1-15,0 0-1 0,-1-2 0 16,-7-2-2-16,2 2 1 0,0-6-1 15,-2 3 0-15,0-2 0 0,3-1 0 0,-1-4-1 16,9 1 1-16,0-4-3 0,3-4-4 16,1 0-10-16,4-1-36 0,0-4-51 15,0 0-76-15,0-9-179 0</inkml:trace>
  <inkml:trace contextRef="#ctx0" brushRef="#br0" timeOffset="98010.898">22564 7338 411 0,'3'-4'96'16,"-3"-1"4"-16,0 5-63 0,0 0-10 15,0-3-5-15,0 3-2 0,0 0-2 16,0 0-1-16,0 0-3 0,0-4-1 15,4-1-3-15,-1 1-2 0,1-3-2 0,-1 1-1 16,3 0 0-16,-2 1 0 0,-1 0 2 16,-3 2 2-16,0 3 0 0,0 0 1 15,0 0 0-15,0 3-1 0,-5 2-1 16,0 0-2-16,1 4-3 0,-1 0-1 16,3 1 0-16,-3-4-1 0,5 1 0 15,-3-2 0-15,3 0-1 0,0-5 1 16,0 0 0-16,3 0 0 0,-3-6 0 15,6 3 0-15,-6-2 1 0,3 0 1 0,-3-1 1 16,0 2 2-16,0 1 0 0,0 3 1 16,-8 0-1-16,4 3 0 0,-2 1-2 15,0 0 0-15,0 1-3 0,0 2 0 16,1-3-1-16,5 2 0 0,0-3 0 16,0-3 0-16,0 0 0 0,8 0-1 0,-4-4 1 15,4-2 0-15,-2-1 1 0,-1-1-1 16,2-3 1-16,-4 4-1 0,-3-2 1 15,4 5 1-15,-4 1-1 0,0 3 0 16,-4-5-1-16,-2 5-1 0,-1 9-4 16,-3 1-4-16,-2 1-6 0,2 2-9 15,-1 2-10-15,4-1-7 0,4-1-93 16,3-6-96-16,0-1-230 0</inkml:trace>
  <inkml:trace contextRef="#ctx0" brushRef="#br0" timeOffset="99463.692">23173 6906 351 0,'0'-5'79'0,"0"-3"2"15,0 3-59-15,0 0-3 0,3-1-1 16,-3-1 0-16,6 3 1 0,-6-2 1 0,2 2 0 16,-2 1-2-16,0-2 0 0,0 5-1 15,5-7-1-15,-5 7 0 0,0-5-1 16,0 5-1-16,-5-5 0 0,5 0 0 16,-6 0-1-16,4 5-2 0,-4-6 0 15,2 2-1-15,-1 4-2 0,-1 0 0 16,0 0-1-16,-4 0-1 0,0 5 0 15,-1 0 0-15,-4 5 0 0,1-3 0 0,-5 6-1 16,-1 2 1-16,-5 3-1 0,3 6 0 16,-4 4 1-16,-1 4-1 0,0 6-1 15,-1 5 1-15,2 2-1 0,1 0-1 16,3-1 0-16,6 1-1 0,3-3-1 16,7-6-1-16,6-3 1 0,9-4-1 15,4-6 0-15,3 0 1 0,6-8-1 16,4-4 1-16,3-5 0 0,1-1 0 15,3-10 0-15,-1 0 0 0,1-5 0 16,-5-3 0-16,-1 1-1 0,-1-6 0 0,-4-2 1 16,0 0-1-16,-4-2 1 0,-3-1 0 15,-4-1 0-15,-1 2 1 0,-5-1 0 16,-5 6 0-16,-5 3 1 0,-5 4 0 16,-1 3-1-16,-8 7 1 0,0 11-1 15,-3 1 0-15,-3 3-1 0,-2 7 1 0,1 2-1 16,1 0 1-16,5-1-1 0,7-2-1 15,5 1 0-15,8-3 0 0,7-3-1 16,6-4 0-16,6-4 1 0,3-5-1 16,8-3 0-16,-1-7 0 0,6-3 0 15,-1-5 0-15,1-5 1 0,-2 0-1 16,-5 0 1-16,-2 5 0 0,-8-2 1 16,-7 6 2-16,-2 0 3 0,-9 7 2 15,-12 4 3-15,-1 0 2 0,-4 4 2 0,-2 6 0 16,-4 3-1-16,2 5-2 0,2 1-4 15,4 2-2-15,4 0-2 0,5 0-3 16,6-5-2-16,6 2 0 0,3-5-1 16,8-2 0-16,2-4 0 0,8-4-1 15,6-3 1-15,7-10 0 0,0-2-1 16,1-2-2-16,3-5-2 0,-5-3 0 16,-4 0-1-16,-9-2 0 0,-5 4 1 0,-7 3 1 15,-3 2 3-15,-6 5 2 0,-10 3 2 16,-7 15 1-16,-9 9 0 0,-5 13 1 15,-9 12 0-15,-10 8 0 0,-8 17 0 16,0 11 0-16,1 5 0 0,4 2 0 16,0 3 0-16,4-5-2 0,5-2 0 15,7-3 0-15,4-10 0 0,-1-8-1 0,6-9 0 16,9-12-1-16,5-7-1 0,9-18 1 16,8-14-1-16,6-17 0 0,12-16-2 15,5-15-3-15,4-15-2 0,2-15-3 16,7-10-1-16,3-7-1 0,5-1-1 15,-1-4-2-15,-5 4 3 0,1 7 4 16,-6 10 3-16,-8 18 0 0,-6 13 2 16,-14 10 3-16,0 19 3 0,-8 9 1 15,-3 10 1-15,-2 12 0 0,0 5 2 16,0 4 0-16,0 3-1 0,0 5 0 0,5-1 1 16,-1 3-1-16,7-9-1 0,1-2 0 15,3-5 0-15,5-6 0 0,5-9-1 16,2 0 1-16,5-16-5 0,3 0-7 15,5-7-13-15,5-3-45 0,-6-2-71 16,2-1-104-16,-3 3-241 0</inkml:trace>
  <inkml:trace contextRef="#ctx0" brushRef="#br0" timeOffset="100175.145">24068 6939 398 0,'0'-9'95'15,"0"1"2"-15,-6 0-55 0,6 2-17 16,-2 2-5-16,2 4-2 0,0-3-3 16,-4 3 0-16,4 0-3 0,0 0-1 15,0 0-1-15,0 0-1 0,0 5 0 16,-5 2 0-16,5 5 0 0,-4 3 1 16,-2 5 1-16,-5 3 2 0,2 5 0 15,-3 6 1-15,-7 7-1 0,-2 4 1 0,2 3 0 16,-2 1-1-16,1 2-1 15,2-3-1-15,4-3-3 0,5-6-1 16,4-4-1-16,5-7-3 0,2-5 0 0,8-7-2 16,5-2-1-16,0-7 0 0,8 0 1 15,0-7-1-15,3 0 1 0,2 0-1 16,1-5-2-16,-3 1-4 0,-2-6-5 0,5 0-6 16,-7-2-9-16,0 0-8 0,-3-4-11 15,-2 1-90-15,-7-1-94 0,1 1-228 16</inkml:trace>
  <inkml:trace contextRef="#ctx0" brushRef="#br0" timeOffset="100398.795">23991 7009 432 0,'-6'-19'120'0,"6"2"2"0,-2 2-4 15,2-2-87-15,11 1-11 0,3 2-4 0,2-1-4 16,8 2-2-16,-1 0 0 0,3 2-1 16,4 0-3-16,-3 2 0 0,-2 2-4 15,-3 1-4-15,-1 1-7 0,-4 5-7 16,-6-3-10-16,1 3-12 0,-2 3-93 16,-1 2-98-16,-2 1-234 0</inkml:trace>
  <inkml:trace contextRef="#ctx0" brushRef="#br0" timeOffset="101552.811">24143 7324 438 0,'5'0'101'0,"-5"-9"6"15,5 6-66-15,-5 3-9 0,4-6-1 16,-4 6 0-16,5 0-1 0,-5 0-3 16,0 2-4-16,0 7-4 0,0 0-4 15,0 1-3-15,-5 5-3 0,5-3-1 0,-3 4-1 16,3-2-2-16,0-3-1 0,0-4-1 16,0 2-2-16,0-3 0 0,8-2-1 15,0-4 1-15,3-4-1 0,3-4 0 16,-1-4 1-16,5-8-2 0,2-1 1 15,2-6-1-15,4-5-1 0,0-3 1 16,1-1-1-16,0 2 0 0,-2 1 2 16,-4 6-1-16,-1 3 1 0,-7 8 1 0,-3 3 2 15,-5 7 2-15,-5 1 0 0,5 5-1 16,-5 0 1-16,-5 9 0 0,0 4-1 16,-5 6-1-16,-2 4-2 0,-2 6 0 15,0 4 1-15,0 2-1 0,1-2 1 16,1-3-2-16,5-4 1 0,7-5-2 15,0-4 0-15,0-6-1 0,13-4-1 16,0-7 1-16,7-4-1 0,-1-7 0 0,6-4 1 16,3-4-1-16,0-8-1 0,2-1 0 15,-3-6-1-15,-1 2 1 0,-5 2 1 16,-1 1 0-16,-5 4 1 0,-2 3 1 16,-6 9 2-16,-1 3 1 0,0 4 0 15,-6 6 1-15,0 6 0 0,-7 9 0 16,1 7 0-16,-2 8 0 0,-3 0-1 15,-2 10-1-15,0 1 1 0,1 0-2 0,2-8 1 16,3-1 0-16,2-5-2 0,5-4 0 16,5-10 0-16,3-4 0 0,4-9-1 15,3 0 1-15,5-14-1 0,3-6 0 16,0-10 1-16,8-5 0 0,0-3 1 16,5-8-1-16,0-1 1 0,1 1-1 15,-5 0 2-15,-3 6-1 0,-4 6 1 16,-5 5 1-16,-6 10 3 0,-7 6 1 0,-2 7 2 15,-5 6-1-15,-5 0 0 0,-2 13 0 16,-7 3-1-16,-2 9-3 0,-8 7-1 16,-4 6-2-16,-3 6 2 0,3 3-1 15,1 0-1-15,3-3 1 0,7-1-1 16,6-8 0-16,6-6-2 0,5-8-1 16,0-5-1-16,12-8 0 0,0-8 0 15,4 0 0-15,6-13 1 0,4 1 1 16,3-2 1-16,-2-3 1 0,-3 2 0 0,-3 4 0 15,-5 4 0-15,-4 1 2 0,-6 6 0 16,-6 8 0-16,0 2 0 0,0 6 1 16,-5 3 0-16,3 3 0 0,-3 3-2 15,5-2-2-15,0 3-3 0,0-4-3 16,11-3-2-16,-1-8-1 0,8-7 0 16,2-4-1-16,1-13 3 0,3-8 1 0,-2-5 2 15,0-13 3-15,-5-1 1 0,-3-10 4 16,-3-5 4-16,-5-1 6 0,-6 2 8 15,0 2 6-15,-4 8 6 0,0 5 2 16,-2 10-1-16,3 8-4 0,-1 7-7 16,4 6-9-16,0 3-7 0,4 0-5 15,5 5-3-15,5 0-1 0,-1 0-1 16,4 0-2-16,-1 0-5 0,4 7-10 0,-1-2-10 16,-1 0-7-16,0-1-9 0,-1 2-10 15,1-3 30-15,-1 2-131 0,-5-1-100 16,-2-2-263-16</inkml:trace>
  <inkml:trace contextRef="#ctx0" brushRef="#br0" timeOffset="102410.063">25253 6867 323 0,'0'0'87'16,"0"-2"8"-16,3 2-43 0,-3 0-2 15,0 0 1-15,0 0-3 0,0 0-4 0,0 0-7 16,0 0-6-16,0 0-6 0,4 0-4 16,-4 0-5-16,7 0-1 0,-1 0-2 15,1 0 0-15,-1 0-1 0,3 0-1 16,2 0-1-16,-2 0 0 0,0 0 0 15,0 0 1-15,2 2 0 0,-3-2 0 16,2 6 0-16,-1-1 1 0,-1-2-2 16,2 2-1-16,-4 0 0 0,-2 2-1 0,1-1-1 15,-5 3 0-15,4-1 0 0,-4 0 0 16,0 1 0-16,0 0 0 0,0 1-1 16,0-4 0-16,4 1-1 0,-4 0-1 15,0-1 0-15,0 2-1 0,4-2 0 16,-4 0-2-16,0 0 1 0,2 0-1 15,-2 0 0-15,6 0 0 0,-6-2 0 16,4-4 0-16,-4 8-1 0,4-6 1 16,-4-2 0-16,0 6 1 0,0-6-1 0,0 5 0 15,0-5 1-15,-5 8 0 0,-1-4 0 16,-3 4-1-16,4 3 1 0,-3 1-1 16,-6 0 1-16,3 3-1 0,1-1-1 15,-2 3 1-15,4 0-1 0,-1-1 0 16,0 1 0-16,5 0 0 0,1 1 0 15,-1 3 0-15,0 3 0 0,-2 1 0 0,0 6 1 16,-2 2-1-16,1 5 1 0,-4 4-1 16,2 2 1-16,-2 0-1 0,1 2 1 15,-1-3-1-15,-1 0 0 0,4 0 0 16,-2-6 0-16,2-4 0 0,3-3 0 16,2-5 0-16,-2-1 0 0,5-4 0 15,-6-3 0-15,6-2-1 0,0 1 1 16,-3-3 0-16,3-1 1 0,0-1 0 15,-5-3 0-15,-1-1 1 0,-1 2 0 16,-1-5 0-16,-6 1 1 0,-3-5-1 0,-3 3 0 16,-1-3 0-16,0 0-1 0,-3 0 0 15,-1 0 0-15,-1 0-4 0,3 0-7 16,3 0-9-16,1 0-13 0,5 0-11 16,1 0-15-16,5 0-112 0,3 0-119 15,5-6-278-15</inkml:trace>
  <inkml:trace contextRef="#ctx0" brushRef="#br0" timeOffset="104559.17">17487 8270 446 0,'0'5'95'0,"0"-5"1"16,4 0-80-16,2 0-8 0,7-5-2 15,1 5-2-15,6 0-1 0,6 0 0 0,-1-5 0 16,4 5 0-16,8-7 0 0,3 3 1 15,1 2 0-15,8-3 2 0,-1 0 1 16,6 5 1-16,0-7 1 0,5-1 0 16,-2-1 0-16,6-1 0 0,3 1-1 15,3-2 0-15,2 0-2 0,1 1 0 16,5 1-2-16,3 1 0 0,-1-3-2 0,0 3 0 16,1 1-1-16,0-3 0 0,2 0 0 15,-4 0 0-15,0 4 0 0,1 0 1 16,2 0-1-16,-3 2 1 0,3 1-1 15,-1-3 0-15,6 6 0 0,0-4 0 16,-3 4 0-16,0-6 0 0,-3 3-1 16,5 0 0-16,-4 3 1 0,-2 0-1 15,4 0 0-15,-3-4 1 0,-1 4-1 0,1-5 0 16,-5 5 1-16,9 4-1 16,-3-4 1-16,-3 0-1 0,2 4 0 0,-7-4 1 15,6 3-1-15,0-3 0 0,1 0 0 16,-2 3 0-16,-3-3 1 0,2 0-1 15,4 0 0-15,-1 0 0 0,-2-5 1 16,-5 5-1-16,0-2 1 0,-1 2 0 16,-1-5 0-16,-2 5 0 0,-3 0 0 15,0 0 0-15,0 0 1 0,2-4-1 0,0 4 1 16,0 0-1-16,-1 4 1 0,0-4-1 16,-5 0 0-16,3 0 0 0,0 0 1 15,1 0-1-15,1 0 1 0,-4 0 0 16,0 0 0-16,-2-4 0 0,-1 4 0 15,-2 0-1-15,1-2 1 0,0 2 0 16,0 0-1-16,-4 0 1 0,4 5-1 0,-6-1 0 16,-6-4 0-16,-2 0 1 0,0 0-1 15,2 0 1-15,0 4-1 0,1-4 0 16,3 0 0-16,1 0 0 0,0 3-1 16,-3-3 1-16,3 0-1 0,-6 0 1 15,0 0-1-15,1-4 0 0,-1 4 0 16,2-4 1-16,1 4-1 0,-1 0 0 15,0 0 0-15,-2 0 1 0,-2 4-1 16,-2-4 0-16,-2 0 1 0,-5 0-1 16,2 0 1-16,-5 0-1 0,2 0 1 15,0 0-1-15,-6 3 1 0,-1-3-1 0,2 3 2 16,-7-3 1-16,2 5 1 0,-7-5 0 16,0 0 0-16,-1 0 1 0,0 0 0 15,-5 0-2-15,3 2-1 0,0-2 0 16,0 0-1-16,-1 0 0 0,2 0-1 15,-1 4 0-15,1-4 1 0,3 0-1 0,0 0 1 16,1 6 0-16,-1-6 0 0,-1 0 0 16,8 0 0-16,-3-6 1 0,3 6 0 15,2-4-1-15,-1 4 1 0,3-3-1 16,2 3 1-16,-4 0-1 0,1 0-1 16,-3 0 1-16,-5-6-2 0,-2 6-4 15,-4 0-7-15,-5 0-11 0,-4 0-78 16,0 0-32-16,-5 0-92 0,-6 0-201 15</inkml:trace>
  <inkml:trace contextRef="#ctx0" brushRef="#br0" timeOffset="107061.737">18204 8572 340 0,'-6'-9'93'0,"0"2"2"0,6 1-19 0,-6-2-44 0,6 4-6 0,0-3-4 0,-2 3-4 0,2-2-2 0,0 3-2 0,0 3-1 0,0-4-1 0,0 4-1 16,0 4 0-16,0 7 1 0,-7 6-1 15,1 12 0-15,-4 7-1 0,-3 10 0 16,-2 10-1-16,-3 2-2 0,-2 8-2 15,-2-4-1-15,-2 0 0 0,1-4 0 16,2-5 0-16,-3-3 1 0,5-12 1 16,3-5-1-16,3-10 1 0,5-11-2 15,4-8 1-15,4-9-2 0,6-12 0 0,4-8-1 16,3-4 0-16,2-9 0 0,0-4-1 16,1-4 0-16,1-1 0 0,-1-2 0 15,-1 4-1-15,-4-1 0 0,1 1 1 16,1 7 0-16,3 0 1 0,0 4 1 0,1 2 2 15,-1 4 0-15,3 1 0 0,2 3 1 16,-1 4 0-16,5 5-2 0,-3-1 0 16,7 0-1-16,3 3-1 0,-1 1 0 15,-4 1-1-15,2 1 0 0,-3-1 0 16,-1 1-1-16,-3 4 1 0,-3 4-2 16,-2 2-2-16,0-6-4 0,-4 6-5 15,-2 6-6-15,-3-2-10 0,-4 6-10 16,-4 1-99-16,-8 1-103 0,-4 4-246 0</inkml:trace>
  <inkml:trace contextRef="#ctx0" brushRef="#br0" timeOffset="107278.727">17986 8813 447 0,'-23'11'105'0,"5"-3"3"0,1 2-71 15,9-1-8-15,2 0-1 0,6-5-2 16,7 4 0-16,4-4-1 0,4 4 1 15,5-3 0-15,4 1-2 0,5-2-1 16,4-4-4-16,0 5-3 0,6-5-3 16,2 0-3-16,4 0-3 0,0 0-3 15,-2-7-1-15,-4 5-2 0,-1-4-7 16,-7 2-8-16,-6 0-8 0,-6-3-15 16,-7 2-107-16,-5-1-111 0,-1-3-270 15</inkml:trace>
  <inkml:trace contextRef="#ctx0" brushRef="#br0" timeOffset="108448.328">18846 8503 383 0,'0'-8'93'0,"-5"-2"3"15,5 1-48-15,0 3-21 0,0-1-4 16,0 7-1-16,0-5-2 0,0 0-1 16,0 5 0-16,0 0 0 0,0 7-2 15,0 3 0-15,-6 3-2 0,-3 7-2 16,-4 6 0-16,-5 8 0 0,-4 9 0 16,-4 2-1-16,-2 5 0 0,-3-1 0 15,4 4 0-15,2-4 0 0,6-5 0 0,2-6-1 16,6-6-1-16,3-6-2 0,8-7-2 15,4-5-2-15,8-4 0 0,8-7-2 16,4-3 0-16,12 0 0 0,6-3 0 16,2-1 0-16,5-5 0 0,-1-2 0 15,-1 3-1-15,-7 0 0 0,-2 0 0 16,-8-2-1-16,-4 5-2 0,-7 0-2 16,-6 5-5-16,-5-2-2 0,-2 4-5 0,-6-2-6 15,-6 9-5-15,-1-2-5 0,-1-2-1 16,-3 5-4-16,1-4-6 0,-4 0-84 15,0-6-86-15,1 5-213 0</inkml:trace>
  <inkml:trace contextRef="#ctx0" brushRef="#br0" timeOffset="109144.158">19344 8492 433 0,'13'-16'103'16,"-4"4"3"-16,-1-1-67 0,2 5-8 0,-3 2-2 16,-1 0 0-16,-4 1-3 0,-2 1-1 15,5 4 0-15,-5 0 1 0,0 0-3 16,0 0-2-16,-5 0-3 0,3 4-3 15,-7 1-3-15,-2 1-2 0,-1 5-4 16,4 1-1-16,-5 2-1 0,2 4 1 16,3 0-1-16,-2 4 1 0,3 2 0 0,-8 4-1 15,-3 2 1-15,0 7-1 0,0 0-1 16,-3 1 0-16,2 6-1 0,-2 0-1 16,8-4 0-16,0-2 0 0,2-8 0 15,2 2-1-15,2-8 0 0,1-4 0 16,3-7-1-16,3-2-2 0,0-6-2 15,0-5 0-15,5 0-2 0,1-12-1 16,16-27-15-16,-12 9 11 16,3-4-1-16,-3-2 0 0,-1 2 2 15,-5 2 2-15,-4 3 1 0,4 8 4 0,-4 6 3 16,0 6 0-16,0 5 2 0,0 4-1 16,6 4 1-16,-4 3-1 0,9-1 1 15,-1 5 0-15,4-2 1 0,2-1-1 16,4-4 1-16,7-4 0 0,3-4 0 15,-1-3-1-15,3-6 1 0,2-6-1 0,1-2-1 16,3-3 1-16,-1-2-1 0,-6-1 1 16,1-1-1-16,-7 3 1 0,-3 1 0 15,-3 3 3-15,-7-1 3 0,-6 9 4 16,-6-1 2-16,0 6 3 0,-7 3 1 16,-3 5-1-16,1 0-1 0,-4 3-4 15,0 10-3-15,-3 8-4 0,0 4-2 16,-3 9-1-16,-1 10 0 0,2 3 0 15,-2 6 0-15,1 4-1 0,-1 1 1 16,2-1-1-16,3-6 1 0,3-2-1 16,1-6 0-16,4-8 0 0,7-5-3 0,0-11-9 15,0-3-8-15,6-7-12 0,1-9 45 16,-1-5-164-16,-2-1-121 0,-4-9-308 16</inkml:trace>
  <inkml:trace contextRef="#ctx0" brushRef="#br0" timeOffset="112642.281">20218 8457 312 0,'-14'-8'79'0,"7"-2"2"0,-5 6-47 0,5-3-5 0,0 4-5 0,2-2-5 0,2 1-3 0,3 4-2 16,-5-3-1-16,5 3 0 0,-6-6-1 15,6 6 0-15,0 0 0 0,-3 0-2 16,3 0-1-16,-5 7-2 0,0-1-2 0,-1 5-1 16,0 7-1-16,-2 4-1 0,0 4 2 15,0 6 0-15,-5 6 2 0,-3 6 2 16,0-1 1-16,-3 6 2 0,-2 2 0 16,-3-1 0-16,4-3-2 0,0-2 0 15,6-6-1-15,1-2-3 0,11-9 0 16,2-3-2-16,8-6 0 0,7-3-1 15,3 0 0-15,5-2 0 0,1-3 0 16,2-2 0-16,0-5-1 0,-2-1 0 16,-2-3 0-16,-1-3-1 0,4-1-1 0,-3-4-5 15,2 0-7-15,-3 2-7 0,-2-6 51 16,-3 1-150-16,0-1-100 0,-7-5-263 16</inkml:trace>
  <inkml:trace contextRef="#ctx0" brushRef="#br0" timeOffset="113127.545">20070 8492 405 0,'0'-10'94'16,"4"-1"2"-16,2 0-67 0,4-1-2 15,0 0-1-15,3 0-2 0,4-1-2 0,-1 2-2 16,9 1-2-16,-3 1-3 0,3 2-4 15,-1 2-3-15,-1 5-2 0,7 0-2 16,-3 0-2-16,-5 0-2 0,-2 3-6 16,3 3-6-16,-2-2-10 0,-6-4-31 15,-2 7-63-15,-7-4-85 0,-4 1-196 16</inkml:trace>
  <inkml:trace contextRef="#ctx0" brushRef="#br0" timeOffset="113734.962">20284 8885 429 0,'-2'0'96'0,"2"0"2"0,-5 4-75 16,5-4-8-16,0 0 1 0,0 0-1 15,2 0-1-15,3-5-1 0,2-2 1 16,6 1-1-16,6-7 0 0,2-5-3 0,6-4-2 16,6-4-2-16,6-9-2 0,0-7 0 15,0-1-1-15,0-1 0 0,-4-5-1 16,-4 0-1-16,-5 4 1 0,-6 2-1 15,-5 4 0-15,-7 5 0 0,-2 5 1 16,-1 9 1-16,-5 4 1 0,-6 9 1 16,-1 7-1-16,-5 11 2 0,-8 5-1 15,-7 10 0-15,-5 8 0 0,-2 7-1 0,-5 5 0 16,-8 3-1-16,1 6-1 0,0 3 0 16,6-2-1-16,1 0 0 0,0 0-1 15,11-5 0-15,8-6 1 0,7-4-1 16,6-10 0-16,9-8 0 0,9-7 0 15,3-11 0-15,7-5 0 0,9-9 0 16,0-7 0-16,6-5 0 0,-6-1 1 16,6 1-1-16,-6 3 1 0,2 0-1 0,-11 6 1 15,-3 8 1-15,-4 4 0 0,-3 12 3 16,-3 0 0-16,-2 7 1 0,-6-2 0 16,6 5 1-16,-6-1 0 0,6-1-1 15,-4-1-1-15,4-2-1 0,1-5 0 16,5-3-1-16,2-5 0 0,0-4-1 15,4-12-1-15,3 1 0 0,1-3-1 0,-2-6-6 16,3 2-9-16,-6 1-13 0,1-3-50 16,0 3-56-16,-8-3-96 0,0 2-213 15</inkml:trace>
  <inkml:trace contextRef="#ctx0" brushRef="#br0" timeOffset="114383.651">21025 8396 508 0,'0'-4'115'0,"0"-4"3"0,0 3-88 0,5-2-6 16,3 2-4-16,2-4-4 0,4 2-4 15,2 1-1-15,2-1-1 0,3 2-1 16,-1-1 0-16,1 6-2 0,5-3-1 16,0 3-1-16,1 0-1 0,0 0 0 15,5 3-1-15,-4-3 0 0,4 6 0 0,-6-6 0 16,-4 2 1-16,-4-2 0 15,-5 0 0-15,-7 0 1 0,2 0-1 16,-8 0 3-16,0 0-1 0,0 0 2 0,0 4-2 16,0-4 1-16,-8 0 0 0,6 5-2 15,-3-3-2-15,0-2 0 0,2 8-2 16,-2-5 0-16,-1 1 0 0,4 2-1 16,-3-3 0-16,5-1 0 0,-6 4 1 0,6-3-1 15,-4 1 0-15,4 3 0 0,-4 1 0 16,-1 0 0-16,3 6 0 0,-3 1 0 15,-2 1 1-15,1 3-1 0,-1 5 0 16,0 2 0-16,-10 4 0 0,1 3 0 16,-3 4 1-16,-2 1-1 0,-1 6 0 15,1 0 0-15,-1 1 0 0,9 1 0 16,0-1 1-16,4-5-1 0,2 2 0 16,0-4 0-16,2 0 0 0,-1-9 1 0,0 2-1 15,0-8 0-15,3-1 0 0,-4-5 0 16,0 0 0-16,-4-6 0 0,-1-2 0 15,-2-5 0-15,-2 1 0 0,-6-5 0 16,0 0 0-16,-3 0 0 0,2-5-3 16,-3 3-5-16,0-4-7 0,1 3-7 15,1 3-11-15,7-2-10 0,-1 2-100 16,4 0-102-16,6 0-244 0</inkml:trace>
  <inkml:trace contextRef="#ctx0" brushRef="#br0" timeOffset="115642.815">21699 8667 393 0,'-7'0'83'0,"1"-4"1"0,2 4-72 16,0 0 0-16,-1-6 2 0,5 6 1 15,-6 0 3-15,4 6 1 0,-4-2 3 16,6-1-1-16,-6 5-2 0,6 1-2 16,-4-2-2-16,4 3-3 0,0 1-3 0,0-1-3 15,0 0-2-15,4-6-2 0,2 2 0 16,1-6-1-16,0 0 1 0,0-9-1 15,-1-1 0-15,0 0 0 0,2 0 0 16,-3 2 2-16,-5-2 1 0,0 3 1 16,0 4 1-16,0 3 1 0,0 3-1 15,-7 4 0-15,1 3-1 0,0 2-3 0,4-2 0 16,-2-1-1-16,4 0-1 0,0 0 1 16,0-7-1-16,4-2 0 0,0 0 0 15,3-9 1-15,-2 1-1 0,0-4 0 16,1-4 0-16,-6 5 0 0,4-1 1 15,-4 2-1-15,0 6 0 0,-3 4 1 16,-3 0-1-16,-1 4 0 0,-2 3 0 16,-2 4 0-16,3 3-2 0,-4-1-3 15,4-1-4-15,0 0-7 0,3 4-9 16,5-9-94-16,-4 0-95 0,4-5-233 0</inkml:trace>
  <inkml:trace contextRef="#ctx0" brushRef="#br0" timeOffset="116642.076">22335 8413 407 0,'11'-9'94'16,"-3"0"3"-16,1-3-58 0,4-2-16 16,0-1-1-16,1-4 0 0,0 5 0 15,-2-4 0-15,-2 4-2 0,-4 0-2 0,-3 4-2 16,-3 1-1-16,-5 4-3 0,-3 0-1 16,-6 5-4-16,-5 7 0 0,-6 4-3 15,-3 4-2-15,-5 8 0 0,1 9 0 16,0 4-1-16,2 5 0 0,3 5 0 15,1 4 0-15,7 0 0 0,1 3 0 16,3-6 0-16,6 0-1 0,2-1 1 16,7-4-1-16,0-9 1 0,11-7-1 0,6-5 1 15,4-1-1-15,1-12 1 0,8-4-1 16,5-4 1-16,4-7-1 0,5-2 1 16,-1-7-1-16,1-3 1 0,-2 3-1 15,-3-7 1-15,-5-1-1 0,-7-6 1 16,-3 2-1-16,-9-1 1 0,-3 2-1 15,-8-3 3-15,-4 6 2 0,-6 3 2 16,-4 8 3-16,-5 2 1 0,-5 11 1 16,-4 0 1-16,-3 13-1 0,-2 4-2 0,-2 7-3 15,2 1-2-15,0 2-2 0,7 3-1 16,3 0-1-16,9 1 0 0,10-4-1 16,4-6 0-16,12-4 0 0,7-3 0 15,7-5 0-15,6-9 0 0,1-2 0 16,4-11 0-16,0-5 1 0,-2-3-1 0,0-6 0 15,-8 2 0-15,-7-4 0 0,-4 6 0 16,-8 7 0-16,-5 3 0 0,-7 4 1 16,-8 9 1-16,-4 10 0 0,-2 3 1 15,-3 2 0-15,2 5 0 0,1-1 0 16,0 1-1-16,5-2 0 0,4-1-1 16,5-1-1-16,5-4 0 0,5-1 0 15,5-9 1-15,10-2-1 0,2-10 0 0,12-4 0 16,2-7 0-16,5-3-1 0,0-7 1 15,-1 3 0-15,-4-1-1 16,-3 1 1-16,-11 5-1 0,-10 2 1 0,-7 6 0 16,-10 4-1-16,-10 6 1 0,-10 13 0 15,-11 7 0-15,-11 16-1 0,-7 12 1 16,-3 8 0-16,5 14 1 0,-6 8-1 16,3 11 0-16,4 0 0 0,3 8 1 15,7-3-1-15,0-6 0 0,2-2 0 0,5-12 0 16,5-6 0-16,8-13 0 0,5-15 0 15,11-8-1-15,0-9 0 0,12-18 0 16,4-8 1-16,7-12-1 0,6-17-1 16,3-12-2-16,5-17-2 0,6-11-1 15,0-8-1-15,4-6-2 0,2-2-2 16,-1 0-1-16,-2 3 2 0,-7 10 2 16,-3 15 2-16,-7 12 0 0,-9 10 3 0,-7 17 2 15,-6 11 2-15,-7 15 2 0,0 16-1 16,-6 5 1-16,-1 6 1 0,2 7-1 15,2 1 1-15,3 5 0 0,0-1 0 16,0-7-1-16,12-6 1 0,4-3 0 16,4-12-1-16,1-10 0 0,9-4-4 15,-2-9-6-15,5-6-13 0,-3-6 78 16,0-1-190-16,2-5-118 0,-5 3-320 16</inkml:trace>
  <inkml:trace contextRef="#ctx0" brushRef="#br0" timeOffset="117425.878">23533 8403 392 0,'0'-3'90'0,"0"-2"5"0,0 2-63 16,0 3-4-16,6-3-2 16,-6 3-2-16,3 0 0 0,2 5 0 0,-5 4-2 15,0 4 0-15,0 8-1 0,-8 2-2 16,2 9-3-16,-2 1 0 0,-3 5-3 16,-3 7-2-16,-1 0-1 0,-5 0-1 15,0-3-1-15,1 1 0 0,0-1-1 16,5-5 0-16,1-6-2 0,6-5 0 15,7-3-1-15,3-1-1 0,9-7 0 16,6 1-1-16,2-3 0 0,1-2 0 0,5-3-1 16,2 0 1-16,2-1-1 0,-1-4 0 15,-2-3 0-15,3 0-1 0,-6 0 0 16,1-7-5-16,-6 1-5 0,-1-5-8 16,-3 0-10-16,-1-1-10 0,0-5 23 15,-1 0-121-15,0-5-96 0,1-1-242 16</inkml:trace>
  <inkml:trace contextRef="#ctx0" brushRef="#br0" timeOffset="117676.34">23625 8447 518 0,'-5'-12'111'0,"5"-4"2"15,0 1-90-15,6 5-5 0,2-2-1 16,3 0-2-16,-2-1 1 0,7 2 1 16,-3-2-1-16,3 1-3 0,-2-5-2 15,10 5-3-15,-2-3-2 0,3 5-2 16,7-3-1-16,0 1-2 0,2 1-5 16,0 2-6-16,-2 5-10 0,-4-3-11 15,-4 7-29-15,-8 0-71 0,-4 9-92 0,-6-2-208 16</inkml:trace>
  <inkml:trace contextRef="#ctx0" brushRef="#br0" timeOffset="118331.862">23718 8738 480 0,'0'0'111'0,"-6"-5"5"16,1 5-78-16,1-5-8 0,-1 5-4 0,-2 7-3 15,1-2-5-15,0 4-3 0,1 3-3 16,2 4-3-16,3 0-3 0,-5 3-1 15,5-4-1-15,0 0-1 0,0 1 0 16,5-5-2-16,-3-5 1 0,5 0-1 16,4-6 0-16,2-7 0 0,-4-4 0 15,9-3 1-15,-3-8-1 0,9-2 0 0,-2-5-1 16,-3 0 1-16,6-3 0 0,-2 2-1 16,1 1 0-16,-4 8 0 0,-4-1 1 15,-1 10-1-15,-5 0 2 0,-3 4 1 16,-7 4 1-16,0 4 0 0,-6 8-1 15,-4 1 1-15,-2 6 0 0,-2 0-2 16,-5 10-1-16,0 4-1 0,4-4 1 16,1 1-1-16,3 1 0 0,4-2 0 15,0-7 0-15,14 0 0 0,0-6 0 16,4 0 0-16,5-9 0 0,8-6 0 0,2-9 0 16,2 0 0-16,4-10 0 0,0-3 0 15,-2-6 0-15,2 4 0 0,-5-5 0 16,-1 1 0-16,-5 4 1 0,-2 1-1 15,-6 4 0-15,-5 6 1 0,-3 2 2 16,-5 10 0-16,-5 4 1 0,-2 0-1 0,-2 11 1 16,-4 4 0-16,-1 6-1 0,-3 5-1 15,3 6-1-15,1 0 0 0,5-1 0 16,1 1 0-16,7 0 0 0,0-4 0 16,2-2 0-16,9-8-1 0,-1-2 0 15,6-7 0-15,0-4-4 0,3-5-4 16,2-10-6-16,3-2-8 0,-3-6-10 15,1 1 21-15,2-6-128 0,-3 0-103 16,-7-1-262-16</inkml:trace>
  <inkml:trace contextRef="#ctx0" brushRef="#br0" timeOffset="118909.864">24478 8457 511 0,'4'-17'117'15,"0"3"3"-15,0 3-83 0,-1 2-8 16,3 4-4-16,-1 0-3 0,-3 5 0 16,-2 5-2-16,0 5-2 0,-7 4-1 15,-5 0-2-15,2 8-1 0,-8 3-2 16,-1 6-2-16,-6 2-2 0,2 0-3 15,-2 5 0-15,0-3-2 0,3 2-1 0,2-2-1 16,7-2 0-16,7-1-1 0,6-7 0 16,5-5-1-16,8-7 0 0,7-2 0 15,7-9 0-15,5-6-2 0,-2-7-1 16,6-6-1-16,-2 0 0 0,-1-5 0 16,-5 1 1-16,-3 3 0 0,-10 2 1 15,-2 4 2-15,-6 6 2 0,-2 6-1 0,-5 0 1 16,-6 9-1-16,-1 7 1 0,-5 7 0 15,5 1-1-15,-2 2 1 0,-1 3-1 16,7-4 0-16,3 0 0 0,2-3 0 16,9-6-1-16,2-5 0 0,3-6 0 15,4-10 0-15,6-3 0 0,0-11 0 16,0-6 0-16,2-7 0 0,-2-6 1 16,-4-4 0-16,-4 0 0 0,-5 1 3 15,-8-2 4-15,-5 4 4 0,-12-1 5 0,0 9 2 16,-2 3 3-16,-1 3 0 0,1 4 0 15,2 3-3-15,3 4-4 0,5 2-5 16,4 4-3-16,7 2-1 0,3-4-2 16,8-1-1-16,7 2-2 0,14-1 1 15,1 2-3-15,0-1-5 0,5 3-13 16,-6 6-10-16,-5 0-10 0,-6 8-14 16,-8 2 149-16,-7 2-257 0,-2-1-128 15,-6 0-349-15</inkml:trace>
  <inkml:trace contextRef="#ctx0" brushRef="#br0" timeOffset="119462.6">25130 8367 565 0,'-3'0'130'0,"-1"0"1"16,4 0-92-16,0 0-12 0,0 0-5 16,5 0-4-16,0 0-4 0,3 0 0 15,5-6 2-15,5 1-1 0,0-4 1 16,5 0-1-16,2-2-2 0,-1 4-2 16,3-2-2-16,-1 0-2 0,-4 4-1 0,-2 0-1 15,-5 5-1-15,-3 0 0 0,-2 0 1 16,-6 0 2-16,-4 0-1 0,0 7 1 15,-4-3 0-15,1 5-1 0,-5-1-1 16,-3-2 0-16,4 2-1 0,-6 2-1 16,6-3 0-16,-3-1 1 0,1-1-1 15,2 2 0-15,1-4-1 0,4 6 0 16,-3-2-1-16,1 0 0 0,1 4-1 0,-3 3 1 16,4 4-1-16,-4 3 0 0,-1 3 0 15,-2 7 0-15,0 1 0 0,0 9 0 16,-2 1 1-16,-2 1-1 0,5 5 0 15,-1-4 0-15,-1 0 0 0,3-2 0 16,-1-7 0-16,0-1 0 0,-2-2 0 16,3-6 0-16,-5-2 0 0,2-3 0 15,-4-1 1-15,-3-5-1 0,1-2 0 16,-2-1 1-16,-2-2 0 0,-4 0 0 0,-3-5 1 16,0 1 1-16,3-4 0 0,2-2 1 15,-5 0 0-15,2 0-1 0,5-4 0 16,6-2-7-16,1 2-13 0,6-3-18 15,1 3-13-15,6 1-7 0,0-4-114 16,0 3-123-16,6 4-271 0</inkml:trace>
  <inkml:trace contextRef="#ctx0" brushRef="#br1" timeOffset="134372.802">22633 7933 460 0,'-11'7'106'16,"2"-7"1"-16,3 0-56 0,6-4-38 0,0 4-7 0,11-9-3 0,4 1-1 0,5-5-1 0,9-7 1 0,16-5 2 0,14-12 3 0,13-4 5 0,15-12 2 0,18-3 3 0,11-12 0 16,14-2 0-16,2-10-1 0,12 0-2 15,0 1-5-15,-1 3-2 0,-2-2-1 16,-5 7-2-16,-5 5-1 0,-12 12 0 15,-14 5-1-15,-15 6-1 0,-6 9 0 16,-13 5-1-16,-12 9-2 0,-8 4-4 16,-9 2-9-16,-9 8-10 0,-7 3 12 15,-10 3-116-15,-10 0-102 0,-13 5-253 16</inkml:trace>
  <inkml:trace contextRef="#ctx0" brushRef="#br1" timeOffset="135028.103">22219 9506 498 0,'0'0'105'0,"8"-7"0"15,3-4-90-15,15-8-3 0,12-7-5 16,11-12 1-16,17-12 3 0,15-12 5 0,19-13 2 15,15-9 1-15,16-15 2 0,15-5-2 16,13-8-3-16,7-3-3 0,18 5-4 16,-4-8-3-16,-1 11-3 0,0 12-1 15,-15 7-1-15,-11 11-1 0,-15 15-4 16,-24 13-5-16,-10 15-11 0,-18 8-13 16,-23 9-97-16,-13 9-100 0,-19 5-248 15</inkml:trace>
  <inkml:trace contextRef="#ctx0" brushRef="#br1" timeOffset="143759.674">17636 6983 185 0,'5'0'44'16,"-2"0"2"-16,2 0-24 0,0 0-5 15,-3 0-2-15,5 0-1 0,-4-3 0 16,0 3-2-16,3 0 0 0,-1 0-3 16,-3 0-3-16,-2 3-4 0,6 2-1 0,-6-1-1 15,4 1 0-15,-4 4 0 0,-4 0-1 16,4 5 1-16,-7 2 2 16,1 3 0-16,-3 3 1 0,-2 8 0 0,-1 0 0 15,-1 2 1-15,-1 2-1 0,1 3 0 16,-1-1-1-16,1 1-1 0,-1-5 0 15,3 0 0-15,2 3 0 0,-3-3 0 16,0-3-1-16,4-2 1 0,-4-1-1 0,4 0 0 16,-4-1 1-16,1 2-1 0,0-1 0 15,-1 6 0-15,-2-1 0 0,1 5 1 16,0 0-1-16,0-1 1 0,0 6 0 16,1-3-1-16,0 0 1 0,3 3 0 15,-3-6 0-15,4 2 1 0,-4-2-1 16,3-2 0-16,-1 0 0 0,1 1 2 15,1-2 1-15,0-2 2 0,-1 3 1 0,1 0 1 16,2 0 1-16,0 1-1 0,6 0-1 16,-6 0-1-16,6 1-2 0,-3 0-1 15,3-2-1-15,-7 1 0 0,7 0-1 16,-5 1 1-16,5-1 0 0,0-1 0 16,0-3 0-16,0 1 1 0,6-1 0 15,-6-4 0-15,6-1 0 0,-4 0-1 16,3 4 1-16,-3-3-1 0,4 0 0 15,0 5-1-15,-1 0 0 0,3-2 1 0,-1 2-1 16,0 0 0-16,5-4 0 0,-4 3-1 16,4-4 1-16,2-2-1 0,-1 1 1 15,6-3-1-15,-5 0 0 0,5 1 0 16,-3-3 1-16,3-3-1 0,1 1 0 16,-1-2 1-16,1-1-1 0,1-1 1 15,2-5-1-15,-1 3 1 0,5-1-1 0,-2-3 1 16,-3 0-1-16,8 3 0 0,-3-2 1 15,2 1-1-15,4-1 0 0,0-1 0 16,6 0 1-16,-1 1-1 0,-1-2 0 16,0 2 0-16,1-5 0 0,-2-4 0 15,-1 7-1-15,1-7 1 0,2 0-1 16,-1 0 1-16,7 0 0 0,1 0-1 16,3 0 1-16,-3 0 0 0,0 0-1 15,-3 4 1-15,-2-4-1 0,-4 7 0 16,-3-7 0-16,-3 0-1 0,2 1 1 0,2-1 0 15,0 0 0-15,4 0 0 0,-2 0-1 16,4 0 1-16,-2 0 1 0,-2 0-1 16,-1 0 0-16,-2 0 0 0,0 0 1 15,-2-1 0-15,0 1-1 0,0-9 2 16,-1 7-1-16,0-2 0 0,6-1 0 16,3 2 0-16,-5 3 0 0,0-6 0 0,7 6 0 15,0 0 0-15,1 0 0 0,-7-3-1 16,3 3 1-16,2 0 0 0,1-4 0 15,-3 4 0-15,-4-8 0 0,1 5 0 16,4 3 0-16,4-7 0 0,2 7 0 16,-3-3 0-16,-2-1 1 0,8-1-2 15,-2 1 1-15,-1-2 0 0,-6 1 0 16,-4-2-1-16,4 4 0 0,5 0-1 16,-8-2 0-16,3 5-1 0,5 0-3 15,-2 0-1-15,3 0-1 0,-4 0-3 0,-3-4 1 16,1 2 0-16,-3-6 1 0,-2 4 2 15,-3-4 2-15,-4-1 2 0,3 2 2 16,-7 0 1-16,3-2 2 0,0 3 0 16,-1-1 2-16,-2 4 0 0,7-3 1 15,-2 3 1-15,10 0-1 0,-4-2-1 16,-2 0-1-16,1-2 0 0,0 1-1 0,-4-3-1 16,-3-1-1-16,-5 2 1 0,3 1-1 15,-3-1 0-15,-1 3 0 0,-1-3 0 16,-3-1 1-16,-2 3-1 0,-1-2 0 15,4-3 0-15,-3-1 0 0,4 1 0 16,-4-1 1-16,7 1-2 0,4 0 1 16,-4 1-1-16,-2 2-1 0,1 2 0 15,-2-5-1-15,-2 2-1 0,-3-1 0 0,1-2-1 16,-2 1 0-16,1-3 0 0,-5 2 0 16,3 1 1-16,-2-1 0 0,-1 0 1 15,1 0 1-15,-2 0 1 0,1 0 1 16,-1 0 0-16,-1 0-1 0,1-3 0 15,-1 3 0-15,2-2-1 0,-2 1-2 16,0-3 0-16,0 0 0 0,2 0-1 0,-2 2 1 16,-1-6 1-16,1 2 0 0,-4 2 2 15,5-3 0-15,0 4 2 0,-4-4 1 16,1-2 0-16,2 2 1 0,0-2 1 16,0-2-1-16,2 0 1 0,-1-1-1 15,3 3 0-15,0-1 0 0,-1 3 0 16,0-1-1-16,0 0 1 0,-1-1 0 15,1 0-1-15,-2 3 0 0,-1-5 0 16,1 1-1-16,0-1 2 0,0-2 0 0,2-2 1 16,3 1 1-16,0 2 0 0,2-6 1 15,1 3 0-15,3 2 0 0,0-1 0 16,-1 0-1-16,2 2 0 0,0-1 0 16,1 2-2-16,-1 2 0 0,-1-2-2 15,3 2 0-15,-5-1 0 0,1 0-1 16,-3-2 1-16,3 1-1 0,-2-1 0 15,0 1 0-15,-2-4 1 0,3 4-1 0,-1-2 0 16,-1-1 0-16,0 2 1 0,-1-3-1 16,4-2 0-16,-2 4 0 0,0-1 0 15,-1 2 0-15,0-4 0 0,-3 3-1 16,2 0 1-16,-4 2 0 0,-1-1 0 16,4-2 0-16,-4-2 0 0,3 2 0 15,0 1 1-15,-1 2-1 0,3-4 0 16,-2 4 1-16,-2 0-1 0,3 0 1 0,-1 3-1 15,0-6 0-15,0 2 1 0,1 0-1 16,-2 0 0-16,4 2 0 0,-2-1 0 16,1 0 0-16,0 4 0 0,0 0 0 15,-2 0 1-15,-1-1-1 0,1 0 1 16,-2-2-1-16,1 0 1 0,-2-1-1 16,-1 0 1-16,0 1-1 0,-1-2 1 15,1 1-1-15,-1 1 1 0,-2 3-1 16,-4 0 1-16,8 1 0 0,-8-4 0 15,3 1 0-15,-3 3-1 0,0-2 1 0,0-1 0 16,-4 3-1-16,4-1 1 0,-7 1-1 16,3 4 0-16,-2 0 0 0,0 1 0 15,2 0 0-15,-2 0 0 0,-3 1 0 16,2-1-1-16,-1 1 1 0,2 1 0 16,-6 1-1-16,4-3 1 0,-1-1 0 0,-1 5 0 15,2-1 0-15,-1 0 0 0,-1 2 0 16,2-1 0-16,-4 1 0 0,-2 1 0 15,2 6-1-15,-2-6 1 0,1 4-1 16,-2-2 0-16,-2 5 0 0,0-4 1 16,0 4-1-16,-2 0 0 0,-1 0 1 15,-1 0-1-15,1 0 1 0,-1 5-1 16,1-5 1-16,-1 5 0 0,1-5 0 16,-3 0 0-16,0 0-1 0,-3 0 1 15,-1 2-1-15,1-2 0 0,-6 0 0 0,-2 5-1 16,0-5 1-16,-2 3 0 15,1 0 0-15,1 1 1 0,-2 2 0 0,2-1 0 16,2 4 0-16,2 0-1 0,0-3-1 16,1 1 0-16,1 0-1 0,-3 0 0 15,-2-4-2-15,-2 2 0 0,-4-5 1 16,-4 4 0-16,-6-4 0 0,5 7 0 0,2-4 2 16,-2 3-1-16,5-2-2 0,-2 5-4 15,0-2-4-15,1 3-3 0,-7-2-3 16,-4 2-2-16,-3 0 0 0,-1-4 2 15,1 3 5-15,2 0 5 0,1 3 2 16,4-4 3-16,-1-2 2 0,1 0 1 16,-2 0 1-16,-1-2-1 0,-1 1 1 15,-7-2 0-15,-1 5 0 0,4-3 1 16,1 2 0-16,-3 0 1 0,4-1 2 16,4 1 1-16,-2-2 1 0,0 1 0 0,3 2 1 15,-3 1-1-15,1 2 0 0,-1 1-2 16,4-1-2-16,1-2 0 0,6 2-2 15,-2-7 1-15,-3 1 0 0,1-5-1 16,4 3 1-16,-5-3 0 0,4 0-1 16,-6 0 1-16,2 0 0 0,4 4 0 15,1-4-1-15,-2 7 1 0,5-4-1 0,-3 3 0 16,1-2 0-16,1 0 0 0,0 3 0 16,-2-4 0-16,-3 2 1 0,0-1-1 15,0 1 1-15,1 0 0 0,-1 1 0 16,4-6 0-16,2 8 1 0,-1-3-2 15,5 0 1-15,0-2 0 0,0-3-1 16,-2 7 1-16,-1-7-1 0,2 0 0 0,-1 2 0 16,2-2 1-16,0 5-1 0,3 0 0 15,1-2 0-15,2 4 0 0,1-3 1 16,5 3-1-16,1 0 0 0,0 0 0 16,1-2 1-16,0 4-1 0,3-1 1 15,-1-3-1-15,1 2 0 0,-2-2 0 16,1 3 0-16,-1-4 0 0,1 4 1 15,1-3 0-15,-2 2 1 0,1-1 1 16,1-1-1-16,2 1 1 0,0-3 1 16,-4 2-2-16,5-5 1 0,0 6-2 0,4-3 1 15,0 1-4-15,-1 1-17 0,3-1-41 16,1 3-48-16,3 0-121 0</inkml:trace>
  <inkml:trace contextRef="#ctx0" brushRef="#br1" timeOffset="146319.711">5720 5514 307 0,'-2'-7'65'0,"-4"3"-1"16,4 4-56-16,2 0-4 0,0 0-2 15,0 0-1-15,0 0-2 0,0 0-1 16,0 3-1-16,0 4 0 0,0-4 1 15,0 2-1-15,-6 2 0 0,6 1 0 16,-8 1 1-16,-1-1 0 0,2 2 1 16,-2 2-1-16,-2 2 1 0,2-3 0 15,-4 6 0-15,0-5 1 0,-1 7 0 0,1-1 0 16,-1 0 1-16,-3 2 0 16,2 5 0-16,-3 1 0 0,2 1 0 0,1 1 0 15,-2 0 0-15,4 4-1 0,-1 1 1 16,0-2-1-16,-1 1 0 0,4 1 1 15,-2 0-1-15,-1 1 1 0,0 0-1 16,0 0 1-16,3-1-1 0,-1-3 1 0,0 5-1 16,4-1 1-16,1 0-1 0,-1 1 0 15,3 2 1-15,0 3-1 0,5 0 0 16,-3 1 1-16,3 1-1 0,-5 7 1 16,0-3-1-16,5 5 1 0,-7-3-1 15,7 2 1-15,-5 2-1 0,5-3 1 16,-6-6-1-16,6 4 1 0,-4-3-1 15,4 1 1-15,0-1-1 0,-5-1 1 0,5 1-1 16,0 0 1-16,5 1-1 0,-1 0 1 16,0-4 0-16,3 0 1 0,5 1 0 15,-4-2 2-15,3-1 1 0,2 3 0 16,-4-2 1-16,4-1-1 0,-1 2 0 16,0-1-1-16,-2 0-2 0,2-2 0 15,0-3 0-15,5-1-1 0,-1-1-1 16,-2-6 1-16,5 2 0 0,-2-2-1 15,1-6 1-15,1 2 1 0,1-1 0 0,0-1 0 16,0 3 2-16,2-5 1 0,1 1 1 16,4-2 0-16,-3-3 0 0,4-1 0 15,2 1-1-15,1-6-1 0,2-1-1 16,-1 1 0-16,2-6-1 0,-1 2-1 16,1-5 1-16,3 0 0 0,-3 0 0 15,4 0 0-15,2 0-1 0,1-5 1 16,-1 5-1-16,5-3 0 0,-4-3 0 0,4 1 0 15,-4-6-1-15,3 1 1 0,-2-2-1 16,0 0 1-16,2-8 0 0,-2 8-1 16,2-2 1-16,2 0-1 0,-1-3 1 15,-4 4-1-15,4 0 0 0,-4 1 1 16,-2-1-1-16,1-1 0 0,-5 1 0 16,0 3 1-16,1-1-1 0,-3-1 1 15,0 5-1-15,-3-3 1 0,0 1 0 16,1 0 1-16,-3-4-1 0,-1 0 0 0,0-2 1 15,-2-2-1-15,1-2 0 0,-5-5-1 16,0 5 0-16,-1-5 0 0,-2 1-1 16,-4-5 1-16,-2-1-1 0,-2 0 0 15,-2 1 1-15,-2-6 0 0,-2 1 0 16,-4 2 0-16,6 0 0 0,-6-1 0 0,0 2 1 16,0 3-1-16,-6 0 1 0,6-3-1 15,-6 1 1-15,6 6 0 0,0 2-1 16,0-1 1-16,-2-4 0 0,2-1 0 15,0 4 1-15,0-5 0 0,0-1 0 16,0-2 2-16,2 2-1 0,-2-2 1 16,0 2-1-16,5-3 0 0,-5 2 0 15,0 1-2-15,0-4 1 0,0 3-1 16,0 1-1-16,-6 0 1 0,6-3 0 16,-5 1 0-16,0-3 1 0,2-4 0 0,-4 2 1 15,1 1 1-15,-1-3 0 0,-3 0 0 16,1 1-1-16,2-1 0 0,0 2 0 15,-3-3-1-15,6 3-1 0,-3-2-1 16,2 2 1-16,-1 0 0 0,4 3-1 16,-5-1 0-16,2 1 0 0,1-1 0 15,4 3 1-15,-6 3-1 0,6-1 0 0,-4 1 1 16,-2 4-1-16,6-3 1 0,-6 3 0 16,4-1 0-16,-3 4-1 0,-2 0 1 15,1 1 0-15,-1-2 0 0,1 2 0 16,2 5 0-16,-3-3 0 0,1 2 0 15,-2-3 0-15,-1 5 1 0,2 0-1 16,0 2 1-16,-5-2-1 0,4 1 0 0,-3 0 1 16,3 3-1-16,-2-1 1 0,1 0-1 15,2 0 1-15,-6 1-1 0,5 0 1 16,-5-1-1-16,3 3 0 0,-2 1 0 16,0-1 0-16,0-2 0 0,0 3-1 15,-2-2 0-15,2 3 0 0,-2-3 1 16,1 2-2-16,-1 1 1 0,1 2 0 15,0-2 0-15,-2 3 0 0,0 0 0 16,-1 3 0-16,1-6 0 0,-3 6 0 16,3-3 0-16,-3-1 0 0,2 4 1 0,-2-4-1 15,-1 1 1-15,5 3-1 0,-3 0 1 16,0 0 0-16,-2 0-1 0,0 0 1 16,3-4 0-16,-2 4-1 0,-1-5 1 15,-2 5-1-15,1-3 1 0,1 3-1 16,-1-4 1-16,-1 4-1 0,-2 0 1 15,2 0-1-15,0 0 0 0,1 0 0 16,0 0 0-16,0 0-1 0,1 0 1 0,-1 4 0 16,-2-4 0-16,0 7 0 0,0-2 0 15,0-2 0-15,-1 1 1 0,3-4-1 16,0 6 0-16,1-3 0 0,3-3 1 16,-3 7-1-16,5-7 0 0,-4-5 0 15,4 5 0-15,-1 0 0 0,-2-4 1 16,2 4-1-16,2-4-1 0,-2 7 1 15,-2 0 0-15,2-3 0 0,2 7 0 16,-1-4 0-16,-3 3 0 0,3 0 0 0,-1 2 0 16,2-2 0-16,-2 1 0 0,-1 4 0 15,1-4 0-15,-2 0 0 0,0 1 0 16,-2-1 0-16,0 0 0 0,0 1 0 16,3-2 0-16,-3 1 0 0,5-4-1 15,-3 4-3-15,3-3-3 0,0 3-8 16,1-3-25-16,1-1-60 0,3 3-76 0,-2-1-182 15</inkml:trace>
  <inkml:trace contextRef="#ctx0" brushRef="#br1" timeOffset="158485.01">7223 5814 230 0,'-3'0'55'0,"3"0"1"16,0-4-36-16,0-2-6 0,0 2-3 0,6 0-3 16,1-3-2-16,2 3-1 0,3-4-1 15,2 1 1-15,3 2-1 0,-1-1 1 16,4 0 0-16,-2 0 2 0,4 2 0 16,1-1 0-16,-1-1 1 0,3 0-1 15,4-5-1-15,0 1-2 0,2 0 0 16,2 0-2-16,4-1 1 0,1 0-1 0,0 5-1 15,3-1 1-15,1 4-1 0,-1-3-1 16,2 1 1-16,0-1-1 0,0-1 1 16,1 1-1-16,-1-3-2 0,-1 3 0 15,4 1-2-15,0 1-1 0,-1-1 0 16,2 5-1-16,0-6 1 0,-3 6 0 16,3-8 2-16,0 4 1 0,-2-5 1 0,-1 3 0 15,2 3 1-15,-1-1 0 16,3 4 0-16,0-5 0 0,-3 5 0 15,2 0 0-15,0 0 0 0,1-5 0 0,-1-1 0 16,2 1 0-16,0 5-1 0,0-2 0 16,1 2-1-16,-1 0 0 0,3 0-2 15,-5 0-1-15,1 0-1 0,2-5-1 16,-1 1-2-16,3 2 1 0,-1-7 0 16,2 9 1-16,0-5 1 0,0 5 1 0,0-6 1 15,-1 6 3-15,-4 0 0 0,5 0 0 16,-5 0 1-16,3 0-1 0,-4 0 0 15,0 0 0-15,4 0-1 0,-2 4-1 16,1-4-1-16,-2 6 0 0,-2-1 0 16,3 0 0-16,-2-5 1 0,-3 0 1 15,3-7 0-15,-2 7 1 0,1 7 0 0,0-7 1 16,0 3-1-16,0 5 1 0,-2-2-1 16,-2 2 1-16,-2-4-1 0,2 1-3 15,2-1-6-15,-4-4-5 0,4 8-3 16,-2-5 0-16,4 1 0 0,0 0 0 15,2 1 1-15,-1 1 3 0,0 2 2 16,1-3 0-16,0-5-3 0,0 5-7 16,-3-5-8-16,1 0-14 0,2 5-25 15</inkml:trace>
  <inkml:trace contextRef="#ctx0" brushRef="#br1" timeOffset="158651.69">12540 5716 79 0,'33'0'16'0,"5"5"1"0,-2-5-15 15,2 5-3-15,-4-5-2 0,0 8-5 16,4-4-8-16,-3 1 0 0,-2-1-12 16,0-1-14-16</inkml:trace>
  <inkml:trace contextRef="#ctx0" brushRef="#br1" timeOffset="159756.835">13755 5925 20 0,'36'7'12'15,"-3"4"1"-15,2-4 0 0,-2 2 2 16,-1-3-2-16,0 2-6 0,-4-3-2 15,3 2-2-15,-3 2 0 0,1-3 1 0,1 1 0 16,1-1 2-16,-3 1 0 0,0 2 0 16,3-2-1-16,-3 3 1 0,1-2-2 15,1 2-1-15,-3-1-2 0,-1-2 0 16,1 1-1-16,-2-1 1 0,-3-2 1 16,0 4 3-16,-1-3 2 0,0-1 4 15,-1-2 3-15,1 3 3 0,-1-1 1 16,5-3 0-16,-4 2-2 0,4 1-4 15,-3-1-2-15,3 1-3 0,-3 1-3 16,3 1-2-16,-2-1-1 0,3 2 0 16,-3 1 0-16,-1 1 0 0,2-4 1 0,-3 3 2 15,0-1 3-15,-1 0 0 0,-2-1 2 16,0-3 1-16,0 3-1 0,-2-3-1 16,1 2-1-16,-1-2-3 0,0-1-1 15,0 2-1-15,1 5 0 0,2-8 0 0,-1 9 1 16,2-2 0-16,-1-2 1 0,4 0 1 15,-3 3 0-15,1-3 1 0,2 0-2 16,4 1 0-16,-1-3-1 0,0 4 0 16,1-1-2-16,-1-3 0 0,-2 4 0 15,1-2-1-15,-3 1 1 0,2 0-1 16,-4-1 0-16,0-1 1 0,2 4-1 16,-1-3 0-16,2-3 1 0,-2 4-1 15,4-1 0-15,-5 2 0 0,6-3 0 16,-5 1 0-16,-1 2 0 0,0 0 0 15,0 0 0-15,0 0 0 0,2-1 0 16,-3 2 0-16,0-3 0 0,3 2 1 0,0-1-1 16,-2-2 1-16,0 1-1 0,1 1 1 15,-2-1-1-15,1-1 0 0,0 5 0 16,-3-6 0-16,0 2-1 0,-1-3 1 16,0 4 0-16,-2-4 0 0,4 2 0 15,-4-4 2-15,2 2 3 0,1 2 2 0,-2-2 1 16,0 0 1-16,2 0 1 0,-3-1 0 15,4 4-2-15,-4 0-3 0,5 0-2 16,-5 2-1-16,6 2-1 0,0-2 0 16,-1 1 0-16,0-1 0 0,1-1-1 15,0-2 1-15,1-1 0 0,-2 0-1 16,-4-5 2-16,4 8 0 0,-4-8 1 16,3 6 1-16,-5-2 1 0,0 0 1 0,-1-4 0 15,-2 8-1-15,3-8 0 16,-1 5-2-16,1 1-1 0,0 1 0 15,0 0-2-15,2 0 0 0,2-2 1 0,-2 3-2 16,-1-3 1-16,3 0 0 0,-2-5-1 16,0 6 1-16,1-6 0 0,-1 7-1 15,-2-3 1-15,2 2 0 0,3-2 0 0,-2 5 0 16,1-3 0-16,3 0 0 0,-4 3 0 16,2-3 0-16,1 3 0 0,-5-4 0 15,0 4-1-15,0-1 1 0,-1-1 0 16,-1 3-1-16,1-1 1 0,0-2 0 15,-1 2 0-15,1-2 0 0,0 1 0 16,1 1 0-16,0-4 0 0,0 0 0 16,4-1-1-16,-3 2 1 0,3-2 0 15,-3 0 0-15,-1-4 1 0,1 6-1 0,-4-6 1 16,0 4 0-16,-2-4 0 0,-1 6 0 16,3-1-1-16,-3-1 0 0,4 2 0 15,-4-2 0-15,3 0-1 0,-2 2 0 16,1-1 0-16,-3 2-1 0,1-3 0 15,-3 3 1-15,0-3-1 0,0 1 1 16,0-1 0-16,1 0 0 0,0-4 0 16,1 7-1-16,-1-1-2 0,2-2-5 15,1 1-9-15,2 2-22 0,-3-2-36 0,4 0-53 16,-5 0-121-16</inkml:trace>
  <inkml:trace contextRef="#ctx0" brushRef="#br1" timeOffset="162719.15">11295 5653 110 0,'6'0'24'0,"1"0"1"16,1-3-19-16,-2 3-3 0,1 0-1 15,-2 0-2-15,1 0 1 0,2 0 0 0,-2 0 5 16,1 3 5-16,0-3 4 0,0 0 5 16,6 4 4-16,-3-4 2 0,3 5 2 15,-1-5-3-15,5 0-3 0,-1 0-3 16,2 0-4-16,2 0-4 0,6 0-3 15,1 0-1-15,1 0-3 0,0 0-1 16,2 0 0-16,3 5-2 0,0 1 0 16,-1 0-1-16,1 1 1 0,-2 4-1 0,2-5 1 15,-1 0 1-15,0-2-1 0,-4 3 1 16,1-7 0-16,0 2 1 0,0-2 0 16,0 0 0-16,1 4 1 0,1-4 0 15,-2 0 0-15,2 6 1 0,-2-4 1 16,1 2-1-16,-2-4-1 0,0 7 1 15,-1-7-1-15,0 0 0 0,-3 5 1 16,2-5 0-16,-3 0 2 0,0 5-1 16,0-5 1-16,0 2 1 0,4-2-1 0,-1 4 0 15,1-4 0-15,-1 0-1 0,1 0 1 16,0 0 1-16,0 0-1 0,-2 0-1 16,1 0-1-16,0 0 0 0,-1 5-2 15,2-5 0-15,0 4-2 0,-1-4 0 16,1 6 0-16,-5-6-1 0,3 3 1 15,-4-3-1-15,-1 5 0 0,-1-5 1 16,1 5-1-16,0-5 1 0,-1 7 0 0,1-7 0 16,1 6 1-16,-2-3-1 0,3-3 1 15,1 6-1-15,-3-6 0 0,0 5 0 16,0 1-1-16,20 2 1 16,-20-3-1-16,0 0 0 0,2 1 0 15,2-6 1-15,-3 4-1 0,4-4 0 0,-3 7 1 16,2-5-1-16,-4-2 0 15,1 6 0-15,-1-1 0 0,0-5 1 16,1 4-1-16,2 1 0 0,-2-3 0 0,-1 2-1 16,5 1 1-16,-3-3 0 0,-1 2 0 15,4 3 0-15,-5 1 0 0,5-2 0 16,-4 2 1-16,1-1-1 0,3-1 0 16,0 3 0-16,-3-6 0 0,4 3 0 15,-1 0 0-15,-3-1 0 0,-2 1 0 0,4 0 0 16,-3-1 0-16,-1-1 0 0,1 2 0 15,4-3 0-15,0-3 0 0,-4 10 0 16,5-7 0-16,0 1 0 0,-2 3 0 16,0 1 0-16,1-1 0 0,2 1 0 15,0 1 0-15,2 1 1 0,1-2-1 16,-2-1 0-16,4 3 0 0,0-5 0 16,-2 2 0-16,1 1 0 0,2-5 0 0,0 3 0 15,-1-2 0-15,2-2 0 16,-1 4 0-16,1 0 0 0,1 2 0 0,0-1 0 15,0 3 0-15,-2 3 0 0,0-1 0 16,-1-1-1-16,-2 2 1 0,2-1-1 16,-5-1 1-16,0-4-1 0,3 1 1 15,-1-3-1-15,1 2 1 0,0-5 0 16,2 2 0-16,-2 2 0 0,4 5 0 16,-2-5 0-16,1 3 0 0,1 0 1 0,-2 1-1 15,-1 1-1-15,2-4 1 0,-4 0 0 16,-2 1 0-16,-1 0 0 0,-2-1 0 15,1 0-1-15,-1 0 1 0,0 0-1 16,1-1 0-16,-1 1 1 0,-2 1-1 16,4-4 1-16,-4 4 0 0,3 4 0 15,-4-2 0-15,4-3 0 0,-1 3 0 0,-1 0 0 16,-3 0 0-16,3-1 0 0,-3-2 0 16,-3 0 0-16,2 2 0 0,-5-3 0 15,4 2 0-15,-4-2 1 0,0 3-1 16,0-3 1-16,2-1-1 0,-1 2 1 15,0-4-1-15,2 2 0 0,-2-1 1 16,0 0-1-16,3 2 0 0,-3-2 1 16,4 2-1-16,0-3 0 0,-2 3 1 15,1 0-1-15,1-1 0 0,0 2 0 0,1-1 0 16,0 2 1-16,1 1-1 0,-1-2 0 16,-2 1-1-16,2-1 1 0,0 0 0 15,-5 1 0-15,3 1 0 0,-4 2 0 16,5 0 0-16,-1 0 1 0,-2-1-1 15,2-3 0-15,1 2 0 0,-4-2 0 16,3-5 0-16,-2 2 0 0,-2 1 0 0,5-5 0 16,-6 5 0-16,2-5 0 0,1 7 0 15,-2-5 0-15,-2-2 0 0,-3 6 0 16,3-2 0-16,-3-4 0 0,2 6 0 16,1-6 0-16,-3 6 0 0,-1-2 0 15,4 1 0-15,-1 2 0 0,-3-2 0 16,4-1 0-16,-2 1 0 0,6 0 1 15,-1 1-1-15,0-6 0 0,3 5 0 16,-4-2 0-16,3-3 0 0,-3 7 0 16,-1-7 0-16,-3 4 0 0,3-1 0 15,-1 2 0-15,1-3 0 0,1 2 0 0,-2 2 0 16,2-2 0-16,-1 3 0 0,1-3 0 16,0 2 0-16,4-2 0 0,-3 0 0 15,4 1 0-15,0-1 0 0,0-1 0 16,15 8 0-16,-15-4 0 15,-4-2 0-15,0 1 0 0,2 4 0 0,-2 0 0 16,1-2 0-16,-1 2 0 0,-1 0 0 16,0-1 0-16,0 1 0 0,0-4 0 15,0 1 0-15,2-2 0 0,-2 2 0 16,-1-2 0-16,1 1 0 0,-2 0 0 16,2 1 0-16,-1-4 0 0,-2 3 0 15,-1-2 0-15,1 2 0 0,-2-4 0 16,3 2 0-16,-5 1 0 0,2-1 0 15,2-2 0-15,-4 2 0 0,3-4 0 16,-2 4 0-16,-1-4 0 0,0 4 0 16,-2-4 0-16,-2 0 0 0,-3 0 0 0,5 0 1 15,-5 5 2-15,0-5 1 0,0 0 1 16,0 0 0-16,0 0 0 0,0 0 0 16,0 0-1-16,0 2-2 0,0-2-1 15,0 0-1-15,0 6-1 0,7-2 1 16,-1-4-1-16,-1 3 0 0,0-3 0 15,4 4 0-15,-1-4 0 0,-2 0 1 0,0 0 0 16,-4 0 0-16,3 0 0 0,-5 0 1 16,2 0-1-16,-2 0 0 0,0 0 0 15,0 0 1-15,0 5-1 0,0-5 0 16,0 0 0-16,0 5 0 0,0-2 0 16,6 2 0-16,-6-5 1 0,6 4-2 15,0-4 1-15,-1 6 0 0,0-6 0 16,-1 0-1-16,3 0 1 0,-2 0 0 15,-5 0-1-15,6 0 0 0,-6 0-6 0,2 0-22 16,-2 0-63-16,0 0-73 0,-6 0-184 16</inkml:trace>
  <inkml:trace contextRef="#ctx0" brushRef="#br1" timeOffset="170089.152">7761 5484 167 0,'0'-3'41'16,"4"0"0"-16,-4-2-24 0,5 5-2 15,-5-5 3-15,0 5 2 0,5 0 4 0,-5-4 3 16,0 4 4-16,0 0 2 0,3-4-1 16,-3 4-2-16,0 0-4 0,0 0-4 15,0 0-3-15,0 0-4 0,0 0-3 16,0-4-2-16,0 4-3 0,0 0-2 16,-3 0-2-16,3 0-1 0,-5 4 0 15,5-4 0-15,-6 6-1 0,3-6 1 16,-3 4 0-16,0-1 0 0,0 2 1 15,-2-5 0-15,1 6 0 0,-3 1 0 16,0-3-1-16,-2 5 1 0,1 0-1 0,-2-6 0 16,2 5-1-16,-2-1 0 0,0 1-1 15,0 1 1-15,-3-2-1 0,0 4 1 16,1 2-1-16,-4 1 0 0,0-2 0 16,-1 1 0-16,1 1 0 0,-1-1 1 15,0 1-1-15,1 0 0 0,0-2 0 16,0 0 0-16,3-4 0 0,1 0 0 0,0 1 0 15,4-2 1-15,-1-4-1 0,4 0 1 16,1 1-1-16,2-4 0 0,5 5 1 16,-7-5 0-16,7 0-1 0,0 0 1 15,0 0 0-15,0 3 0 0,0-3-1 16,0 0 1-16,0 7-1 0,0-7 1 16,0 2-1-16,0-2 0 0,6 0 0 15,-6 4 0-15,0-4 0 0,0 0 1 16,0 0 0-16,-6 0 0 0,6 5 0 15,-4-5 1-15,4 0-1 0,-6 3 0 0,3-3 0 16,-3 5-1-16,4-5 0 0,-5 5 1 16,2-5-1-16,-1 4 0 0,2-4 0 15,0 0 1-15,-1 6-1 0,0-6 0 16,1 1 0-16,-1-1 1 0,1 7-1 16,0-3 0-16,-1 0 0 0,2 0 0 15,0 1 0-15,-2-3 0 0,2 3 0 0,-2-5 0 16,1 3 0-16,0-3 0 0,-1 6 0 15,1-6 0-15,-1 6 0 0,0-6 0 16,3 3 0-16,2-3 0 0,-5 3 1 16,5-3-1-16,0 0 0 0,0 0 1 15,0 0-1-15,6 0 1 0,-3 0 0 16,3 0 0-16,0 5 0 0,3-5 0 16,1 0 0-16,3-5 0 0,5 5 0 0,-2-3-1 15,6 3 1-15,0 0-1 0,4-3 1 16,1 3-1-16,-1 0 0 0,2 0 1 15,4 0-1-15,-1 0 0 0,4-6 0 16,0 6 0-16,3 0 1 0,2 0-1 16,-3 0 0-16,0 0 0 0,1 0 0 15,-5 0 0-15,-2 0 1 0,-1 0-1 16,-4 0 0-16,-3 0 0 0,-5 0 0 0,-1 0 0 16,-6 0 1-16,-1 5-1 0,-3-5 0 15,-4 0 0-15,-3 0 0 0,4 0 0 16,-4 0 0-16,0 0 0 0,0 2-2 15,-5-2-4-15,5 5-7 0,-5 0-86 16,1-5-81-16,4 3-211 0</inkml:trace>
  <inkml:trace contextRef="#ctx1" brushRef="#br0">10312 14100 0,'0'0'15,"0"0"-15,0 0 16,0 0-16,0 0 15,0 0 1</inkml:trace>
  <inkml:trace contextRef="#ctx0" brushRef="#br0" timeOffset="100428.439">1123 9278 226 0,'9'-18'69'0,"-2"0"6"0,-1 4-25 0,1 3-4 0,-3 1-3 0,-4 4-6 0,4 0-6 0,-4 4-4 0,0 2-4 0,5 0-3 0,-5-5-3 0,0 5-4 0,0 0-3 0,0 6-3 0,-5 1-2 0,2 5-1 0,-2 2-1 0,-2 8-1 0,0 4 1 0,-4 9 1 15,0 8-1-15,0 3 1 0,-3 0-1 0,2 3 0 0,-6 4 1 0,1-2-1 0,-1 0-1 0,3-4 1 0,0-1-1 16,3-6 1-16,3-4-1 0,9-3 1 15,0-5 0-15,11-5 0 0,-1-2-1 16,5-4 1-16,1 1-1 0,5-4 0 16,4-3 1-16,2-5-1 0,5-1 0 15,1-5 0-15,4-5 0 0,0-1 0 16,3-4-1-16,-1 0 0 0,-1-1-3 0,-3 3-6 16,0 0-8-16,-4 0-12 0,0 3-83 15,-6-1-89-15,-2 2-215 0</inkml:trace>
  <inkml:trace contextRef="#ctx0" brushRef="#br0" timeOffset="100934.258">1964 9210 413 0,'0'-5'97'16,"0"-3"2"-16,-5 3-61 0,5-4-13 16,-6 1-4-16,6 2-1 0,-7-2-1 15,1-1 0-15,0 4 0 0,-2-2 0 16,-5 7-1-16,0 0-2 0,-2 0-3 16,-2 9-2-16,-3 0-3 0,-1 5-1 0,1 6-3 15,-5 3 0-15,2 5 0 0,-2 10-1 16,5 2 1-16,0 8-1 0,3 4 0 15,2-1 0-15,7 5 0 0,2 1-1 16,6-3-1-16,0-8 1 0,6-3-1 16,7-4-1-16,5-6 1 0,6-7 0 0,5-7-1 15,2-4 1-15,4-5 0 0,1-7-1 16,-1-3-1-16,2-3-2 0,-2-7-5 16,-2-2-5-16,-1 0-9 0,1-4-9 15,-7-1-22-15,0 0-74 0,-5-3-91 16,-4 2-209-16</inkml:trace>
  <inkml:trace contextRef="#ctx0" brushRef="#br0" timeOffset="101438.444">2275 9528 488 0,'-7'7'111'16,"-5"1"3"-16,4 9-82 0,-3 4-6 15,-3 5-1-15,2 6-3 0,0 1-4 16,-1 1-2-16,4 2-3 0,3-5-2 0,6-3-4 15,0-1-1-15,6-7-2 0,3-3-2 16,8-3 0-16,-1-7-1 0,8-3 1 16,-3-4-1-16,4-4 0 0,2-4 1 15,-2-9-1-15,-2 0 0 0,3-4 0 16,0-9 0-16,-1-1-1 0,0-7 0 16,-2-1 0-16,2-6-1 0,-7-5 1 15,-4-4-1-15,-6-1 1 0,-2-2 0 16,-11 3 1-16,-2 4 0 0,-7 5 0 0,-3 9 1 15,-4 7 1-15,-1 12 2 0,-3 5 0 16,-2 12 1-16,0 4 1 0,0 15-1 16,-4 5-1-16,3 9 0 0,2 6-2 15,-2 8-2-15,3 5 1 0,5-2-1 16,6 4-1-16,3-4-3 0,11-3-5 16,0-7-3-16,11-2-7 0,4-6-9 15,5-9-9-15,4-8-9 0,2-5-89 0,2-5-93 16,4-5-224-16</inkml:trace>
  <inkml:trace contextRef="#ctx0" brushRef="#br0" timeOffset="102243.28">2990 9251 464 0,'0'0'103'0,"0"-4"3"0,5-3-80 16,-5 3-4-16,2-5-1 0,4-1-1 16,-4 0-1-16,-2 2-1 0,5-1 0 15,-5 0-2-15,0-3-1 0,0 3-1 16,-6-2 1-16,2-1-1 0,0 1 1 16,-3 3 0-16,-2 2-1 0,0 0-1 0,-5 6-1 15,1 0-1-15,-6 0-2 0,-1 9-3 16,-1 2-2-16,-4 8-1 0,-1 0-1 15,-1 7-1-15,0 0 0 0,2 5-1 16,3 0 1-16,3 1-1 0,5-2 1 16,2-3-1-16,12 2 0 0,0-6-3 15,7-5-2-15,5-1-2 0,1-4-1 16,3-4-1-16,4-4 0 0,-2-5 0 0,1 0 2 16,-1 0 2-16,-3 0 3 0,-3-5 1 15,-5 5 1-15,-3-7 0 0,-4 7 1 16,0 0 0-16,0 0 1 0,-5 0-1 15,-1 0 1-15,-4 0 0 0,2 0-1 16,-5 9 1-16,5-6 0 0,-3 0-1 16,2 2 0-16,2-5 1 0,1 5-1 0,1-5-1 15,5 6 1-15,-2-6-1 16,2 4 0-16,0-4 0 0,0 2 0 16,0-2-1-16,2 7 1 0,3-7 0 0,-5 0 0 15,3 3 0-15,-3-3 0 0,4 0-1 16,-4 4 2-16,5-4-1 0,-5 0 0 15,0 0 0-15,0 0 0 0,0 6-1 0,-6-3 1 16,1 5 0-16,-2 2 0 0,-1 3 0 16,-3 2 0-16,2 5 1 0,-7 3 0 15,6 2 2-15,-2 4 0 0,-2-1 2 16,2 1-1-16,0-2 0 0,4-2 0 16,2-2-2-16,4-2 0 0,2-2-1 15,0-3-1-15,8-5 0 0,0 0-1 16,6-3-1-16,3-5 0 0,3-3-1 15,1 0-2-15,0-8-4 0,4 3-3 16,1-5-5-16,-4 0-7 0,0-3-10 0,-2-1-92 16,-4-1-9-16,2 0-84 0,-2 1-174 15</inkml:trace>
  <inkml:trace contextRef="#ctx0" brushRef="#br0" timeOffset="104144.068">3038 10065 338 0,'-5'-7'82'0,"3"0"2"0,-5 2-52 0,5-1-5 15,-3 2-4-15,5 0-3 0,-5 1-2 16,5 3-2-16,0-3-1 0,-2 3-2 16,2 0-2-16,0 0-2 0,0 0-2 15,-6 5-1-15,2 0-1 0,1 3 1 16,-4 8 0-16,-3 4 0 0,0 5 0 16,-7 6 0-16,2 3 0 0,0-1-2 15,-4 3 0-15,2 0-1 0,1-5-1 16,3-1 1-16,-1-6-1 0,2-3 2 0,5-2-1 15,0-6 1-15,1-3-1 0,1-3 0 16,3-5-1-16,2-2 0 0,0-2 0 16,5-5 0-16,-2-3-1 0,5-6 0 15,3-6 0-15,1-2 0 0,2-1 1 16,0-7-2-16,5-1 1 0,0 1 0 16,-3 4 0-16,3-1 0 0,-1 3 0 0,-2 4 0 15,1 6 1-15,-3 6-1 0,-2 2 1 16,-3 8 1-16,-1 7 0 0,-2 4 1 15,-1 5-1-15,-5 4 0 0,0 5-1 16,0 2 0-16,0 2 0 0,-6-1-2 16,6 2 1-16,0-5-1 0,0 3 1 15,0-7 0-15,6-2-1 0,0-1 0 16,0-5 0-16,1-2 0 0,0-5 0 16,0-1 0-16,5-5 0 0,-3-6 1 15,3-2 0-15,3-5 1 0,0-6 1 0,1-2-1 16,-2-3 1-16,6-6 0 0,-4 3-1 15,2-5 0-15,2 0-1 0,-1 5 0 16,2-3 0-16,-2 2 0 0,-1 4-1 16,-2 4 0-16,-3 1-1 0,-2 4-5 15,2 1-5-15,-5 5-8 0,-1-1-1 16,1 4-102-16,-2-1-95 0,5 4-237 0</inkml:trace>
  <inkml:trace contextRef="#ctx0" brushRef="#br0" timeOffset="104787.179">3613 10070 420 0,'-4'0'100'0,"4"5"3"0,-4-5-68 15,4-6-5-15,-5 6-3 0,5-4-6 16,0 4-2-16,-2-5-3 0,2 5 1 16,0-10-2-16,0 6 1 0,-5-2 0 15,2-1-1-15,0 3-2 0,-2-1 0 0,-1 0-3 16,-3 5-2-16,1 0-1 0,-5 5-1 16,0 2-2-16,-1 1 0 0,-2 4-2 15,-2 2 1-15,0 7-1 0,-1 1 0 16,2 3-1-16,-3 4 1 0,3-1-1 15,1 4 0-15,4-3 0 0,1 3-1 16,4-3 0-16,7-2 1 0,0-3-1 0,0-1 0 16,7-1 0-16,2-2-1 15,3-8 1-15,1-1-1 0,5-4-1 0,-1-1 1 16,3-6 0-16,0 0 0 0,2 0 0 16,-1-7 1-16,-1 2 0 0,-2-4 0 15,-3 5 0-15,-1-4 0 0,-1 0 1 16,-6 2 0-16,-2-3 0 0,1 1 1 15,-6 1 0-15,0-4-1 0,0 0 1 16,-5 2-1-16,3-2 1 0,-3 0-1 0,-1 0 0 16,1 2 0-16,1 2 0 0,-2 0-1 15,-1 2 1-15,-3 5-1 0,2-5 0 16,1 5 0-16,0-3 0 0,1 3 0 16,-1 0 0-16,5 0 0 0,2 0 0 15,0 0 1-15,-5 0-1 0,5 0-1 16,0 0 1-16,0 0-1 0,0 0 0 0,6 0 0 15,-4 0 1-15,4 3-1 0,1-3 0 16,2 7 1-16,-1-4 0 0,1-1 0 16,0 6 0-16,1-3 0 0,-2 2-1 15,3-4 1-15,-2-3-2 0,4 0-3 16,0 0-5-16,1-5-8 0,-2-3-11 16,1 2-104-16,1-2-106 0,-3 1-260 15</inkml:trace>
  <inkml:trace contextRef="#ctx0" brushRef="#br0" timeOffset="105140.105">3956 9619 537 0,'-14'0'123'16,"2"0"1"-16,4 0-85 0,3 6-19 15,5-6-8-15,0 5-4 0,7-5-2 16,4 4-3-16,-2-4-1 0,7 5 1 0,3-5-1 15,5-5 1-15,2 1-1 0,4 0 1 16,0-4-1-16,-1 2-1 0,0 0-3 16,-4-2-5-16,-3 5-4 0,-3-2-9 15,-6 5-8-15,-4 0 75 0,-4 0-174 16,-5 5-104-16,-7 6-280 0</inkml:trace>
  <inkml:trace contextRef="#ctx0" brushRef="#br0" timeOffset="105325.468">3902 9860 484 0,'-19'14'115'0,"7"1"2"0,5-9-75 16,0 5-14-16,7-2-7 0,0 0-5 15,10-3-4-15,0 1-4 0,9-1 0 0,0-2 0 16,3-4-1-16,7 0-2 0,1 0 0 16,2 0-2-16,-1-4 0 15,-1 4-2-15,-3-4-2 0,-1 4-6 0,-7-4-11 16,1-1-27-16,-7 0-81 0,-2-2-99 15,-3-1-236-15</inkml:trace>
  <inkml:trace contextRef="#ctx0" brushRef="#br0" timeOffset="107478.719">4614 8804 445 0,'-3'-11'100'0,"3"7"1"0,0-5-74 16,3 3-7-16,4 6-5 0,5-4-1 15,1 1 0-15,1 3 0 0,6-6 0 16,3 6 0-16,1 0-1 0,2 0-1 16,3 0-1-16,0 6-1 0,-2-6-2 15,0 3 0-15,-1 1-2 0,-5 1 0 16,-3-2-1-16,-4 8 0 0,-6 3 1 0,-3 5 1 15,-5 7 0-15,-7 9 1 0,-6 6 1 16,-5 7 0-16,-6 3 0 0,-6 5-2 16,-2 1 0-16,-2 2-2 0,1-4-1 15,1-3-1-15,4-7-1 0,5-7 0 16,6-5-1-16,5-8 0 0,5-5-3 16,4-6-2-16,3-7-3 0,6-7-4 15,3-6-3-15,2-7-3 0,2-2-4 16,1-5-1-16,1-6 0 0,-1-2 1 0,-3 3 1 15,-3-2 1-15,-2-1 4 0,-6 4 3 16,0-1 3-16,0 7 4 0,-6 2 5 16,-3 0 6-16,-1 2 5 0,-2 5 5 15,2 3 4-15,1 3 4 0,-1 3 3 16,4-5-2-16,-2 5-2 0,5 0-5 16,3 7-3-16,0-7-6 0,8 4-2 0,1-4-4 15,6 0-1-15,3 0 0 0,7 0-1 16,2-4 0-16,3-6-1 0,1-1-4 15,2-2-4-15,0-2-8 0,-4 0-10 16,2 0-10-16,1-1-98 0,-5 0-102 16,0 4-242-16</inkml:trace>
  <inkml:trace contextRef="#ctx0" brushRef="#br0" timeOffset="107855.932">5275 8772 468 0,'0'-3'116'15,"-6"3"5"-15,2-6-68 0,0 6-16 16,-2 0-7-16,0 5-5 0,-2 1-6 0,1 6-4 16,-5 6-2-16,-3 4-2 0,-2 5-1 15,-1 7-1-15,0-2-2 0,0-1-2 16,4-4-1-16,1 3-1 0,6-6-1 15,7 0-1-15,0-4 0 0,7 4-2 16,5-1 1-16,3-5-1 0,5 6 0 16,-1 2-1-16,1-2 1 0,-1-5 0 15,1 3-1-15,-6 1 1 0,-1 4 0 16,-7-4 1-16,-4-2-1 0,-2 0 1 16,-8 1 0-16,-1 0 0 0,-3-4 0 0,-4-4 1 15,0-3-1-15,-3-1 0 0,-1-8-1 16,-1-2-3-16,0-4-5 0,-4-4-4 15,0-3-7-15,4-2-6 0,3-6-7 16,3 6-8-16,2-8-89 0,3 1-91 16,10 0-220-16</inkml:trace>
  <inkml:trace contextRef="#ctx0" brushRef="#br0" timeOffset="108028.503">5172 8912 491 0,'9'-38'126'0,"3"6"5"0,-3 4-74 15,3 4-9-15,4 2-11 0,2 1-9 0,-1 6-9 16,3-1-6-16,1 1-5 0,0 3-3 16,1 0-1-16,3 1-2 0,-4-1-2 15,5 2-5-15,1-1-7 0,0-1-10 16,4-1-15-16,-4 4-101 0,0 4-109 16,-2 5-261-16</inkml:trace>
  <inkml:trace contextRef="#ctx0" brushRef="#br0" timeOffset="109622.843">5441 9171 296 0,'19'-10'78'0,"7"-4"5"0,2-7-42 15,4 5-7-15,6-6 1 0,3-5-4 16,-1 1-4-16,1-1-4 0,2-3-2 0,-6 5-2 15,0-6-1-15,-5 8 0 16,-5 1-1-16,-6 7-1 0,-9 4 0 0,-4 6 1 16,-1 1 1-16,-7 4-2 0,0 0-1 15,-7 8-1-15,0 3 0 0,0 4-2 16,-6 6-2-16,-5 9-1 0,-2 0-2 16,-2 8 1-16,-2 2-2 0,2 2-2 15,-3 0 0-15,5-1-1 0,0-2-2 16,6-1 0-16,2-1 0 0,5-6-2 0,5-5-3 15,2-2-5-15,0-7-6 0,2 0-7 16,4-6-6-16,0-4-6 0,2-2-9 16,-1-5-85-16,0 0-90 0,4-5-213 15</inkml:trace>
  <inkml:trace contextRef="#ctx0" brushRef="#br0" timeOffset="110069.647">6088 8761 446 0,'0'-1'105'0,"0"1"3"16,0-4-72-16,0 4-7 0,0 0-3 15,-5 4-1-15,5 3-3 0,-7 5-2 16,1 3-1-16,-1 9-1 15,-1 4-2-15,-4 2-3 0,4 6-2 0,-3 1-3 16,2-3-1-16,2-2-2 0,2-3-2 16,5-5-1-16,0-4-1 0,7-8 0 15,7-9 0-15,3-3 0 0,6-4-1 16,7-8 1-16,-1-7-1 0,8-5 0 0,-2 0-2 16,-1-8-1-16,3 1 0 0,-8 1 0 15,-3-2 0-15,-2 6 0 0,-8 4 1 16,-4 4 2-16,-5 8 2 0,-7 6 1 15,0 7 1-15,-7 9 0 0,0 7 2 16,-7 4 0-16,-3 6 1 0,-3 10-1 16,-2 4 0-16,1 6 0 0,-6 2-1 0,-2 3-1 15,2-1 0-15,5-1-2 16,3-6-1-16,4-3 0 0,4-9 0 16,9-2-4-16,2-7-4 0,7-9-6 0,2-5-9 15,8-5-9-15,-1-6-11 0,4-11-97 16,5-11-99-16,1 1-240 0</inkml:trace>
  <inkml:trace contextRef="#ctx0" brushRef="#br0" timeOffset="110427.691">6564 8812 503 0,'-6'0'123'0,"-1"0"1"15,0 12-69-15,-5 2-25 0,4 5-8 16,-3 6-5-16,-2 0-6 0,3 6-3 15,-3-3 0-15,2 1-1 0,4-2 0 16,0-5-2-16,2-2 0 0,5-7-2 0,7-2-1 16,4-7 0-16,2-4-1 0,7-12 1 15,6 0-1-15,1-4 1 0,2-6 0 16,3-8-1-16,1-2-1 0,0-3 0 16,-1-2 0-16,0 3-1 0,-5-1 1 15,-5 6-1-15,-4 5 1 0,-4 6 2 16,-6 2 3-16,-3 11 0 0,-5 5 1 15,-7 0 1-15,-6 8 1 0,0 9 0 16,-7 9 0-16,-3 8-1 0,-2 8 0 0,-5 6 0 16,3 0 0-16,-1 7-2 0,2-1 0 15,5-4-2-15,2-3-1 0,1-1-1 16,9-5-5-16,-1-4-8 0,10-5-6 16,0-5-11-16,0-7-13 0,9-2-78 15,-5-11-27-15,8-2-90 0,-4-5-186 16</inkml:trace>
  <inkml:trace contextRef="#ctx0" brushRef="#br0" timeOffset="112235.978">7520 8312 323 0,'0'-12'87'0,"0"4"3"0,0 4-42 15,-5 4-8-15,-4 0-7 0,0 4-5 16,-5 4-4-16,-1 5-2 0,-2 4 0 16,-3 4 0-16,0 9-1 0,-4 4 0 15,1 8-2-15,-4 5-2 0,-2 5-3 16,0 6-3-16,2 5-2 0,1-2-2 0,3 2-1 16,6-4-2-16,5-7-2 0,7-8 0 15,5-2 0-15,10-9-1 0,3-7 0 16,4-6-1-16,7-5-2 0,3-7-1 15,4-6-5-15,0-2-4 0,1-10-6 16,-1-3-9-16,2-5-7 0,-6-1-89 16,-4-4-91-16,-4-1-221 0</inkml:trace>
  <inkml:trace contextRef="#ctx0" brushRef="#br0" timeOffset="112678.536">7063 8629 461 0,'-9'-7'104'0,"2"6"2"0,7 1-78 16,0 0-5-16,10 0-4 0,1 0-1 16,4 3-4-16,3 2 1 0,4-1 0 15,4-4-2-15,3 5-1 0,0-5-3 16,4 5-1-16,2-5-3 0,1 0-1 15,-9-5-1-15,2 5-1 0,-4 0-1 16,-6 0-1-16,-5 0-1 0,-2 0-3 16,-8 0-1-16,-4 0-2 0,0 5-3 0,-10-5-3 15,0 3-2-15,-6 2 2 16,-4-2 1-16,-4 6 1 0,-5-5 3 0,1 6 2 16,-4 0 4-16,-1 3 3 0,0 0 4 15,3 0 2-15,3-1 3 0,1 0 2 16,4 1 2-16,6-4-1 0,4 0 0 15,2 0-3-15,7-2-3 0,6 3-1 16,5-2-2-16,4 2 0 0,5-3-1 16,2 3 2-16,5-5-1 0,2-1 0 0,4-4 0 15,-2 0-1-15,4 0 0 0,0 0-1 16,-4-2-2-16,-2 2-2 0,-4-7-5 16,-1 7-8-16,-4 0-9 0,-2 0-14 15,-4 0-90-15,3 0-95 0,1 0-227 16</inkml:trace>
  <inkml:trace contextRef="#ctx0" brushRef="#br0" timeOffset="112991.402">8008 8607 517 0,'0'-8'123'16,"0"1"2"-16,-8 7-86 0,1 0-8 15,-4 4-4-15,-1 6-5 0,-3 5-5 16,-6 9-2-16,-6 8 0 0,-7 8 1 16,-8 13 1-16,-4 6-1 0,-7 9 0 15,-5 11-1-15,0 1-3 0,6 3-2 16,4-3-2-16,5-4-3 0,7-6-2 15,7-10-1-15,8-7-2 0,5-11-7 0,8-9-7 16,2-6-8-16,6-9-11 0,0-6-13 16,0-7-105-16,10-5-109 0,1-7-258 15</inkml:trace>
  <inkml:trace contextRef="#ctx0" brushRef="#br0" timeOffset="114794.741">7737 9333 271 0,'0'-3'77'0,"0"-3"4"0,-5 2-25 15,5-3-18-15,-3 4-7 0,3 0-2 16,-5 3-4-16,5-7-4 0,-5 7-2 15,5-3-1-15,-3 3-2 0,3 0 0 0,-7 2-2 16,3 9-2-16,0-1 0 0,-2 5-1 16,-1 5-1-16,-3 3-1 0,1 4-2 15,2 0 0-15,1-8-1 0,2 2 0 16,0-4-2-16,4-2 0 0,0-4 0 16,4-2-1-16,2-9 1 0,2 4-1 15,2-7 0-15,5-5-1 0,1-4 0 0,2-5 0 16,4-5 0-16,-1-6-1 0,2-2 0 15,1 0 0-15,1-5-1 0,-4 2 1 16,4-2 0-16,-4 3-1 0,-6 4 1 16,0 3-1-16,-5 2 2 0,-2 5 0 15,-1 6 3-15,-7 5 0 0,0 7 1 16,-6 10 0-16,0 4 1 0,-1 4 0 0,-3 6-2 16,-3-1-2-16,2 2 1 15,-1 2-1-15,2-1 0 0,0-3 0 0,3-3-1 16,1-4-1-16,6 0 0 0,4-3 0 15,4-8 0-15,3-5-1 0,2-1 0 16,1-10 1-16,6-3-1 0,2-6 1 16,2-4 0-16,5-7 0 0,0 2-1 15,2-5 0-15,2 1 0 0,0 0 1 16,-3-2-1-16,-1 4 0 0,-5 7 1 0,1 3-1 16,-9 4 0-16,-2 4 0 0,-7 5 0 15,-3 8 2-15,-4 9 0 0,-7 4 2 16,-4 7 1-16,-4 7 1 0,-4 7 2 15,1 3 0-15,-2 2 0 0,3-1 0 16,0-1-2-16,5-2 0 0,4-3-2 16,5-6-1-16,3-1-1 0,10-3-2 0,0-5 1 15,3-6-1-15,5-6-2 0,5-5-3 16,-1 0-6-16,4-14-7 16,2 2-10-16,2-10-12 0,-1 1-99 0,1 3-104 15,0-5-248-15</inkml:trace>
  <inkml:trace contextRef="#ctx0" brushRef="#br0" timeOffset="115420.633">8684 8896 517 0,'-2'0'121'15,"-3"0"2"-15,-1 4-88 0,-1 7-5 16,-1 6-4-16,-5 5-6 0,-3 6-4 16,-3 7-2-16,-5 7-1 0,-1 3 0 15,3-5-2-15,-2 5-2 0,4-1-1 16,4 1-2-16,7-9-2 0,5-6-1 15,4-6-2-15,7-3-1 0,6-6 0 16,2-10 0-16,7-5 0 0,7-6 0 0,0-6 0 16,8-8 0-16,0-2 1 0,0-1-1 15,2-1 0-15,-5 1 0 0,-6-1 0 16,-4 5 0-16,-5 5 3 0,-10 3 3 16,-3 8 2-16,-6 5 1 0,-8 8 1 15,-3 2 1-15,-3 4-1 0,0 7-1 16,-6 3-4-16,4 1-2 0,-1-3-1 15,6 0-1-15,6-2-1 0,5 0 0 0,4-8-1 16,9-3-1-16,7-4-1 0,5-7 0 16,6-9-2-16,2-4-1 0,2-6 0 15,5-5 0-15,-5 0 0 0,2-10 1 16,-7 0 2-16,-3-3 1 0,-4-3 1 16,-7 2 2-16,-6 1 0 0,-10-3 3 15,-5 9 3-15,-6 0 3 0,-5 6 3 16,-3 4 3-16,-1 2 2 0,0 5 1 15,1 3 0-15,6 3-3 0,4 4-2 0,2 1-4 16,7-3-3-16,0 2-2 0,14-3-1 16,1 0-3-16,9-2-1 0,5-2-1 15,8-1-4-15,3-3-6 0,1-2-6 16,5 4-9-16,1-4-8 0,-2 2-8 16,-5 3-11-16,-7 3-7 0,-2 4-96 0,-9 5-101 15,-4-6-245-15</inkml:trace>
  <inkml:trace contextRef="#ctx0" brushRef="#br0" timeOffset="116064.682">9210 9381 465 0,'-6'0'107'0,"6"0"1"16,0-3-68-16,6-5-24 0,3 0-4 15,5-7-2-15,1-1-2 0,3 0 1 16,2-6 2-16,0-1 3 0,0-3 1 16,0 3 1-16,-1-1 2 0,-1-1 0 15,-5 5 0-15,-6 5 1 0,1 2 1 0,-8 3 1 16,0 3-2-16,-5 7-2 0,-4 0-2 15,-4 0-3-15,-6 11-4 0,-1 1-4 16,-2 4-1-16,-4 6-2 0,-1 2 0 16,1 1 0-16,1 6 0 0,6-4-2 15,3 4-4-15,3-5-3 0,2-1-4 0,8-1-3 16,3 0-3-16,0-5-3 0,6-1 0 16,3-10 3-16,5-1 2 0,4-7 4 15,2-2 2-15,1-9 4 0,1-5 2 16,2 0 2-16,-4 0 1 0,-6 1 3 15,-2 4 6-15,-3 5 4 0,-4 2 1 16,-5 4 2-16,-5 5 1 0,1 0 1 16,-1 5-2-16,-1 4-5 0,0 0-4 15,4 2-1-15,2 2-1 0,0-3-2 0,6-1-1 16,3-3-1-16,5-4 0 16,4-7 0-16,3 0-4 0,3-7-4 0,-2-3-8 15,2-2-10-15,-2-1-12 0,0 0-102 16,-3-2-108-16,1 3-255 0</inkml:trace>
  <inkml:trace contextRef="#ctx0" brushRef="#br0" timeOffset="126091.915">9086 9447 269 0,'0'0'76'0,"0"0"3"0,0 0-23 0,0 0-22 16,0 4-9-16,0-4-7 0,0 0-5 16,5 0-2-16,-5 0 0 0,0 0 0 15,2 0 1-15,-2 0 0 0,7-5 0 16,-2 1 1-16,1-4 0 0,1-4 1 16,1 2-1-16,5-6-1 0,5-4-2 15,2-1-1-15,1-3-1 0,5-7-2 16,2 1-1-16,5-7-1 0,0 0 1 15,0 2-2-15,-2-2 0 0,-2 2 0 16,-3 3 0-16,-2 2-1 0,-7 3 2 0,-4 3 1 16,-1 2 2-16,-5 2 1 0,-3 5 1 15,-4 2 1-15,0 2 2 0,-9 1-1 16,3 6-1-16,-2-2-1 0,0 6-2 16,-4 0-1-16,-2 0-1 0,1 6-2 0,-2-3-1 15,-3 6 0-15,2-1 0 0,-1 1-1 16,2 0 1-16,2 3 0 0,-1-4-1 15,2 2 1-15,1-1 0 0,2 1-1 16,2 3 0-16,0 3 1 0,-1-2-1 16,-1 6 0-16,2 1 1 0,-1-1-1 15,-4 9 1-15,0-3 0 0,2 5-1 16,-7-1 0-16,4-1 0 0,-2 1 0 16,3-2-1-16,2-5 1 0,0 0-1 15,4-4 0-15,3-2 0 0,3-4 0 16,-5-3-2-16,5-1-4 0,0-8-6 0,0-1-9 15,0 0 9-15,0 0-118 0,0-7-102 16,0-4-258-16</inkml:trace>
  <inkml:trace contextRef="#ctx0" brushRef="#br0" timeOffset="132257.935">4531 9874 362 0,'-4'0'91'0,"-1"0"3"0,2 0-51 16,3 0-11-16,0 0-7 0,-4 0-6 15,4 0-2-15,0 0-2 0,4 0 1 16,1 0 1-16,-2 0-1 0,4 0-1 16,3 0 0-16,-2 0-3 0,6 0-1 15,-2 6-3-15,3-4-1 0,0 6-2 16,3-5 0-16,2 6-1 0,1-4 0 15,1 2 0-15,7-3 1 0,0 1-1 16,2-5 0-16,2 0 0 0,5 0 0 16,2 0-1-16,7-5 0 0,0 2-1 0,2-2 1 15,3 0-2-15,6-3 1 0,-3 3-1 16,3-1 0-16,-6 2-1 0,3 1 1 16,3-5-1-16,-4 5 1 0,5-2-1 15,-4 2 1-15,3-2-1 0,0-2 1 16,1 3-1-16,-5 0 1 0,4 0 0 0,-2-3 0 15,3 3 0-15,0-3-1 0,0 1 1 16,0 4-1-16,1-5 1 0,-6 4-1 16,0 3 0-16,-1-7 0 0,-2 7 0 15,1 0 1-15,0-3-1 0,-3 3 0 16,5 0 0-16,-1 0 0 0,-3 0 1 16,-1-3-1-16,3 3 0 0,-2-5 0 0,0 1 0 15,1 2 0-15,2 2 0 0,3-7 0 16,1 7 1-16,-3-3-1 15,0 3 0-15,-1-6 0 0,0 1 0 0,-3-2 0 16,1-1 0-16,-3 1 0 0,1 2 1 16,2-1-1-16,-3 6 0 0,1 0 1 15,-2 0-1-15,-4 9 1 0,0-9-1 16,-2 0 0-16,0 0 0 0,-3 0 0 16,2-5 0-16,-2 1 0 0,2 4 0 15,-1-3 0-15,-1 3 0 0,0 0 0 0,-1 5 0 16,-1 2 0-16,0-7 0 0,-2 3 1 15,2-3-1-15,1-2 0 0,-1-4 0 16,3 1 1-16,-4-4-1 0,4 4 0 16,1 1 0-16,0 4 1 0,2 0-1 15,-5 0 0-15,2 0 0 0,0 0 0 0,0 0 1 16,-5 0-1-16,3-4 0 16,-2-1 0-16,-1 0 0 0,2 1 0 0,1 4 0 15,-4-4 0-15,2 4 0 0,-3 0 1 16,1 0-1-16,0 0 0 0,-1 6 0 15,1-6 0-15,-1 0 1 0,-4 5-1 16,4-5 0-16,-3 0 1 0,3 0-1 16,0 0 0-16,1-5 1 0,0 2-1 15,1 3 0-15,-1 0 1 0,1 0 0 16,0 0 0-16,-3 0 0 0,-4 0 1 0,0 0 0 16,-1 3 1-16,-2-3-1 0,-9 0 1 15,4 0-1-15,-6 0 1 0,1 3-1 16,-3-3-1-16,-2 0 1 0,-1 5-2 15,-1-5 1-15,-1 0 0 0,-1 0-1 16,-5 4 0-16,6-4 0 0,-6 0 0 16,0 0-1-16,0 4-5 0,0-4-7 0,0 4-11 15,-6-4-109-15,6 0-106 0,-5-8-271 16</inkml:trace>
  <inkml:trace contextRef="#ctx0" brushRef="#br0" timeOffset="144169.075">9761 9183 531 0,'5'-4'2'0,"-5"-1"2"0,2 2 6 16,-2 3 4-16,7-7 4 0,-2 4 5 15,-5 0 3-15,0 3 0 0,2 0 0 16,-2 0-3-16,0 3-3 0,0 4-5 16,0-3-3-16,-5 7-4 0,5 1-1 15,-4 0-1-15,-1 2-3 0,5-2 0 0,-5-1-2 16,5-1-2-16,0-1-5 0,0-2-5 16,5-3-11-16,4-2-90 0,1-2-89 15,3 0-224-15</inkml:trace>
  <inkml:trace contextRef="#ctx0" brushRef="#br0" timeOffset="144620.675">10225 9183 426 0,'0'0'95'0,"0"7"2"16,0-7-71-16,0 4-8 0,0-4 2 15,-2 3 1-15,2-3 1 0,0 0 0 16,0 0 0-16,2-3-2 0,-2 1-2 15,6-6-2-15,1 2-3 0,-1-4-2 16,1-1-2-16,-1-1 0 0,1 0 0 16,-1-2 1-16,-4 5 1 0,-2 0-1 0,-3 0 1 15,-8 7-1-15,-1 2-1 0,-4 0-1 16,-3 10-2-16,-7 3-1 0,-1 4-2 16,0 7-1-16,1 4-1 0,0-5 0 15,6 5 0-15,0 0-1 0,8-3 1 16,4-1-1-16,3-5 0 0,5-5-1 0,11-1 0 15,1-4-1-15,3-9 0 0,5 0 0 16,6-9-1-16,1-4 1 0,6 0 0 16,-1-6 1-16,-3 2 0 0,-2 1 0 15,-2 2 1-15,-8 4 0 0,-6 4 0 16,-6 0 1-16,-5 6 1 0,0 0 0 16,-5 9 1-16,-3 0 1 0,1 1 0 15,0 3 0-15,-1 2 0 0,1 2 0 16,2-2-1-16,5-2-1 0,0 1 0 15,8-3-1-15,5-4 0 0,5-4 0 16,3-3 0-16,6-9-5 0,5 0-8 0,1-7-11 16,3 1 103-16,0-7-220 0,3-2-128 15,-5 1-349-15</inkml:trace>
  <inkml:trace contextRef="#ctx0" brushRef="#br0" timeOffset="145493.827">9846 9748 375 0,'0'0'93'0,"0"0"3"16,0 0-54-16,-5 0-13 0,5-4-5 0,0 4-4 16,0 0-4-16,0-2-3 0,6 2 0 15,-6-7 0-15,5 7-1 0,-5-4 1 16,2 4 1-16,-2-7-1 0,5 7-2 15,-5 0 0-15,0-2-1 0,0 2-2 16,0 0 0-16,2 0-2 0,-2 0-1 16,0 0 1-16,7 0-1 0,-7 0 0 15,7 0-1-15,-1 0 0 0,4 4 0 0,-1-4 1 16,3 5-1-16,1-5 0 0,3 0 1 16,3-9 1-16,1 8 0 0,5-7 0 15,2 3-1-15,5-3 0 0,-2 5-1 16,7 0 0-16,1 3-2 0,3 0 0 15,-1 0-1-15,1 0 0 0,5 0-1 16,-5-5 1-16,4 1-1 0,-5-3 1 16,5 0 0-16,-4-3 0 0,-2 1 0 15,-3 0 0-15,-1 3 0 0,-6 1 0 0,-3 3-1 16,-6 2 1-16,-5 0 0 0,-3 0 0 16,-6 0 2-16,-1 0 1 0,-5 0 2 15,0 0 1-15,0 0 0 0,0 0-1 16,0 0 1-16,0 0-2 0,0 0-3 15,0 0-3-15,-5-4-5 0,5 4-7 16,0 0-7-16,-2 0-11 0,2 0-11 16,0 0-89-16,0 0-8 0,3 0-83 0,2 6-164 15</inkml:trace>
  <inkml:trace contextRef="#ctx0" brushRef="#br0" timeOffset="147141.888">6432 10101 483 0,'0'-12'115'0,"0"3"3"0,-5 7-80 0,2-2-7 0,3 4-6 0,-5 0-4 0,5 4-7 0,-7 6-4 0,2 1-4 0,3 4-1 0,-4 4-2 16,2 1 1-16,4 3-1 0,-2 1 0 16,2-6 0-16,0 1 0 0,6-6-1 15,1 0-1-15,0-2 1 0,5-7-1 0,0-4 1 16,3 0 1-16,5-4 0 0,0-5 0 15,5-6 0-15,1 0 0 0,-3-5 0 16,3-1-1-16,0-4 0 0,-2 2 0 16,-3 0-1-16,-6-1 1 0,-2 6 2 15,0 2 4-15,-7 4 2 0,-3 3 4 16,-3 4-1-16,0 5 1 0,-3 5-1 16,-4 11-1-16,-6 7-4 0,0 6-3 15,-7 9-2-15,-1 12 0 0,-4 1 0 0,-1 6 0 16,1-2-1-16,3 1 0 0,2-6 0 15,6-1-1-15,2-9 1 0,1-5-1 16,3-4-1-16,5-9-1 0,3-7-6 16,0-2-6-16,2-5-7 0,4-5-7 15,2-3-10-15,3-4-10 0,-2-6-101 16,5-3-100-16,2-1-247 0</inkml:trace>
  <inkml:trace contextRef="#ctx0" brushRef="#br0" timeOffset="147838.319">6896 10333 513 0,'-13'28'115'15,"0"1"1"-15,4 1-90 0,-4 2-7 16,2-6-3-16,4-3-3 0,5 0-4 15,2-3-1-15,0-7-2 0,0-2 0 16,8-1-1-16,1-6 0 0,3 0 1 16,1-4-1-16,5-4 1 0,-4-2 0 15,5-5-1-15,-1-8 0 0,-1-4-1 16,2-6-1-16,-1-5-1 0,-2-5 0 0,-1 3 0 16,-3-6 1-16,-2 5 1 0,-6 3 5 15,-4 6 2-15,-4 6 2 0,-6 5 1 16,-5 6 1-16,0 7 1 0,-8 10-3 15,0 8-3-15,-2 0-1 0,-2 8-2 16,1 7 0-16,-1 4-2 0,1 6 0 16,5-3 0-16,4 1-2 0,8 3-1 0,4-4-1 15,10-6 0-15,6-2-1 0,5-6-1 16,9-5 0-16,3-6 1 0,6-7-1 16,6-4 1-16,5-9 0 0,1-4 0 15,2-5-1-15,0-6-2 0,2-5-1 16,-6 0-1-16,-5-3-1 0,-6-1 1 15,-4-1 1-15,-10 4 1 0,-4 6 2 16,-9 4 6-16,-6 5 4 0,0 4 2 16,-4 7 1-16,-6 4 1 0,-3 10 1 15,-5 2-2-15,2 7-3 0,-3 1-2 0,1 9-3 16,3 0-1-16,3 1-1 0,4 0-1 16,8-5-1-16,0-2 0 0,4-3 0 15,6-4-1-15,4-4-1 0,6-2 1 16,5-7-1-16,2-3 0 0,2-6-1 15,2-6-3-15,1-7-1 0,-4-3-3 16,1-6-1-16,-5-5-1 0,-5-5 0 0,1 0 2 16,-8-5 2-16,-5 1 3 0,-7 1 1 15,0 4 3-15,-8 5 2 0,-7 8 1 16,-5 4 0-16,-3 14 1 0,-5 6-1 16,-3 10 0-16,-4 7 0 0,-3 10-1 15,2 4 0-15,1 10-1 0,4 2-5 16,4 5-8-16,4 1-10 0,11-3-13 15,12-1-12-15,0-6-101 0,12-5-110 16,5-5-250-16</inkml:trace>
  <inkml:trace contextRef="#ctx0" brushRef="#br0" timeOffset="148171.116">7883 10169 626 0,'-22'15'141'0,"-4"4"0"0,-2 7-98 16,-1 6-27-16,0 5-5 0,7 3-2 16,2 0-5-16,7-1-2 0,2-2-1 15,9-5-1-15,4-6 1 0,9-3 0 16,4-5 0-16,5-10 0 0,6-1 1 16,6-7 1-16,2-8-2 0,-1-6-4 15,2-6-4-15,1-5-3 0,-5-8-4 16,-1-6 0-16,-8-4-1 0,-2-5 2 0,-7 0 3 15,-6 4 6-15,-7 0 7 16,-3 6 6-16,-9 10 3 0,-8 10 4 0,-1 8 0 16,-9 10 2-16,-9 15-2 0,-3 6-3 15,2 7-4-15,-3 12-3 0,5 4-2 16,2 6-4-16,8 1-9 0,8 4-9 16,7-3-13-16,9-4 86 0,4-4-204 0,10-6-125 15,3-6-336-15</inkml:trace>
  <inkml:trace contextRef="#ctx0" brushRef="#br0" timeOffset="150382.219">8439 10401 250 0,'5'-5'70'16,"2"-5"7"-16,2-3-20 0,6-5-17 16,3-5-1-16,6-5 1 0,0-4-1 15,5 2-6-15,1-2-4 0,0 0-6 16,0-2-5-16,-2 1-4 0,-7 2-3 15,-4 0-2-15,-5-1-1 0,-4 3 1 16,-8 3 2-16,-4 4 1 0,-7 7 1 16,-1 4 1-16,-4 4-2 0,-1 7 0 0,-6 7-3 15,3 5-2-15,-3 6-2 0,-3 9-1 16,-1 3-1-16,1 12-1 0,-2 3 0 16,3 0-1-16,1 2 1 0,0 2-1 15,7-2 0-15,1-5 0 0,7-3 0 16,4-7-2-16,5-1 0 0,0-8-3 15,5-9-1-15,2-4 0 0,5-8 0 0,-2-2 1 16,2-7 0-16,2-4 1 0,-1-4 2 16,3-1 2-16,-1 1-1 0,-6-1 1 15,3 2-1-15,-5 4 2 0,-1 3-1 16,0 4 2-16,-6 3 0 0,2 0 2 16,-2 8 0-16,6 0 1 0,-1 2 1 15,-1 2-1-15,1 0 0 0,3 2 0 16,3-3 0-16,1-2-1 0,4-2-1 0,5 0 1 15,5-7-1-15,4-3-1 16,2-7-1-16,2 1 1 0,-1-4-4 16,1-8-5-16,-2-2-9 0,-2 0-11 0,-5 0 15 15,-1-2-122-15,-3-3-106 0,-3 3-260 16</inkml:trace>
  <inkml:trace contextRef="#ctx0" brushRef="#br0" timeOffset="151365.974">8346 10818 369 0,'0'0'91'0,"-3"0"1"0,3 0-50 16,6-4-12-16,4 4-7 0,3-8-2 15,4-1-1-15,5-8-1 0,7-2 3 16,8-6 0-16,4-3 0 0,5 0-2 16,6-3-1-16,-1 0-3 0,1 6-2 15,-2 0-3-15,-7 3-3 0,-1 2-3 16,-9 1-1-16,-9 2-2 0,-2 5-1 15,-7 1-3-15,-4 4-5 0,-4 2-7 16,-7 5-7-16,0 0-10 0,0 10-36 16,-11-1-58-16,1 1-84 0,-4 2-188 15</inkml:trace>
  <inkml:trace contextRef="#ctx0" brushRef="#br0" timeOffset="151971.845">8674 11003 319 0,'0'3'84'0,"4"1"5"0,-4-4-39 16,5 0-10-16,-5-4-7 0,6 1-2 15,0-4-4-15,2 0-4 0,-2-6-3 16,4-1-4-16,0-1-3 0,-3-3-2 16,0 3-1-16,-1-5-2 0,-6 2 0 0,0 0 0 15,-6 4 1-15,-1 0 0 0,-6 2 1 16,-1 2 0-16,-4 3 0 0,-2 12-1 15,-1 4 0-15,-5 6-2 0,2 6-1 16,-1 6-2-16,1 6-1 0,-1 0 0 16,7 1-1-16,1-4-1 0,4 1 0 15,4-5 0-15,4-4-1 0,5-3 0 16,0-4 0-16,5-5-1 0,4-6 1 16,6-4-1-16,3-6 1 0,7-2 0 0,0-7-1 15,4-3-1-15,-1-2-2 0,4-5-1 16,-5-1-1-16,0 0-1 0,-7-3 1 15,-1 9 0-15,-5 1 2 0,-3 4 3 16,-8 4 2-16,-3 6 1 0,0 5 1 16,0 9 0-16,-8 2 1 0,0 5 0 15,-1 5 0-15,-1 0 1 0,-2 3 0 16,4-1 0-16,-3-1-1 0,8-3 1 16,3-1-1-16,0-2 0 0,2-4-2 0,9-4-1 15,0 1 1-15,5-4-2 0,4-5 1 16,0 0-1-16,7-8-1 0,0-2-4 15,2-4-6-15,0-7-11 0,0-3-107 16,2-8-104-16,2 0-265 0</inkml:trace>
  <inkml:trace contextRef="#ctx0" brushRef="#br0" timeOffset="161798.602">10998 9581 454 0,'0'2'94'0,"0"-2"1"0,0 4-84 16,3-4 0-16</inkml:trace>
  <inkml:trace contextRef="#ctx0" brushRef="#br0" timeOffset="161965.949">11008 9587 677 0,'7'0'16'0,"3"0"3"0,3 0 2 0,0 0 3 0,7-5 0 0,0 1-2 0,5 4-2 0,2-6-3 0,5 6-3 0,1-2-3 0,2 2-4 0,3 0-2 0,-3 0-2 0,3 0-2 0,-5 0 0 0,-5 0-1 0,1 0-3 0,-6 0-5 0,-1 0-6 0,-4 0-9 0,-3 0-11 0,-1 0-92 0,-4-5-96 0,-1 5-230 0</inkml:trace>
  <inkml:trace contextRef="#ctx0" brushRef="#br0" timeOffset="162136.699">11387 9310 465 0,'-5'-5'99'0,"5"-3"2"0,-4 0-86 16,4 8-1-16,0-3 1 0,0 3 3 16,0 0-1-16,0 4 3 0,0 12 2 15,0 0 0-15,-8 9 1 0,0 7-1 16,0 6 0-16,-4 5-1 0,-1 4-3 16,-4 1-2-16,0 2-3 0,-2-3-2 15,2 0-3-15,-1-2-2 0,0-3-1 0,1-5-3 16,6-4 0-16,1-7-2 15,4 2-5-15,6-10-5 0,0-2-8 0,0-2-13 16,6-6 18-16,-1-2-127 0,2-11-108 16,-1-5-264-16</inkml:trace>
  <inkml:trace contextRef="#ctx0" brushRef="#br0" timeOffset="164235.933">11655 9311 359 0,'6'-13'102'0,"-2"1"4"0,0-2-7 0,1 2-63 16,-1 1-6-16,-1 0-3 0,2 1-3 15,-5-1-3-15,5 7-2 0,-5-3-1 16,0 7-2-16,-3 0-2 0,-4 11-1 15,1 0-2-15,-1 4-3 0,-3 7-1 16,-2 2-2-16,2 5 0 0,2-4-1 16,1-3-1-16,7 2-1 0,0-1 0 0,7-9-2 15,-2-1 1-15,7-3 0 0,2-2-1 16,1-2 1-16,5-6 0 0,1 0-1 16,1-13 1-16,3 0 0 0,4-2 0 15,-2-11-1-15,1-1 0 0,-1 2 0 16,-7 1 1-16,1 2-1 0,-2 2 0 15,-7 2 0-15,-1 2 2 0,-2 4 1 16,-7 1 4-16,-2 3 1 0,0 0 2 16,0 6 1-16,-7 2 0 0,2 4 0 15,-4 6-2-15,2 1-1 0,-6 4-2 16,1 7 0-16,-2 6 1 0,0 0-1 0,-1 7 0 16,1 3-1-16,1 3 0 0,2 2-2 15,1-4 0-15,2 2-2 0,4-4 0 16,-1-2 0-16,2-1-1 0,3-1 0 15,0-8-2-15,0-1-7 0,0-4-6 16,5-5-9-16,-5-3-12 0,7-4-13 0,-2-5-104 16,-1-3-108-16,-1 0-259 0</inkml:trace>
  <inkml:trace contextRef="#ctx0" brushRef="#br0" timeOffset="164612.063">12018 9549 531 0,'-12'27'121'0,"2"2"1"15,-3 0-84-15,2 1-18 0,2 2-4 16,1-6-3-16,5-4-4 0,3-1-3 16,0-5-2-16,4-5 0 0,6-3-1 15,0-8 0-15,3 3 1 0,5-3-1 16,4-6 0-16,0-4 0 0,4-9-2 15,-1 4 1-15,4-6-1 0,-3-4-1 0,0-4 1 16,-4-3-2-16,3-2 1 0,-5-3-1 16,0-3 1-16,-7-3-1 0,-5 0 1 15,-3 5 0-15,-5 2 1 0,-12 5 2 16,-2 11 2-16,-6 6 0 0,-7 5 1 16,1 9 1-16,-7 16-1 0,0 0 0 15,3 11-2-15,1 5-1 0,3 10-1 0,5 2 0 16,1 3-2-16,3 2 1 0,5-1-1 15,2 1-1-15,0-5-4 0,4-2-8 16,2-1-12-16,4-7-11 0,0-8-101 16,6-6-105-16,5-6-255 0</inkml:trace>
  <inkml:trace contextRef="#ctx0" brushRef="#br0" timeOffset="164974.036">12826 8621 533 0,'5'-10'116'0,"-5"5"2"15,0-1-94-15,-5 6-7 0,-1 0-2 16,0 0 1-16,-4 10-2 0,-9 2-1 16,-1 9 2-16,-7 5 0 0,-3 9 0 15,2 8 1-15,1 4-1 0,6 8-2 16,0 2-2-16,4 2-3 0,5-2-2 16,3 1-3-16,9-3-1 0,0-8-1 0,0-8 0 15,14-3-1-15,1-7 1 0,5-7-1 16,5-8 0-16,3-5-3 0,3-9-5 15,-2 0-8-15,4-6-12 0,-2-4-12 16,-3-5-101-16,-4-4-107 0,-9-2-256 16</inkml:trace>
  <inkml:trace contextRef="#ctx0" brushRef="#br0" timeOffset="165395.7">12426 8915 537 0,'-12'0'117'0,"4"-7"0"15,8 7-95-15,0 0-6 0,8 4-1 16,2-4 0-16,7 6-2 0,3-6-1 16,2 3 0-16,8-3 0 0,-1 0-2 15,4-3-3-15,5 3-2 0,-7-3-1 16,-2-2-3-16,-6 5-5 0,-5-3-6 15,-3 3-5-15,-9 0-7 0,-6 0-7 0,0 0-9 16,-9 0-10-16,-7 0-5 16,-3 0 5-16,-7 0 9 0,0 8 13 15,-7-2 14-15,1 4 16 0,0 1 20 0,4 1 16 16,1 3 7-16,-3 2 4 0,3-4-3 16,5 2-2-16,2 2-5 0,1-4-4 15,5 3-7-15,2 0-5 0,7 0-6 16,5-3-3-16,8 1-3 0,3-3-3 15,7-1-2-15,6-1-2 0,6-7 0 16,6-2-2-16,5-7-2 0,2-3 0 0,2 0-1 16,1-2 0-16,0 1-7 15,-6 2-8-15,-6-1-11 0,-3 7-14 0,-9 3-112 16,-4-7-116-16,-11 7-283 0</inkml:trace>
  <inkml:trace contextRef="#ctx0" brushRef="#br0" timeOffset="167417.267">13607 9088 450 0,'0'-16'104'0,"0"4"3"0,0 4-75 0,-7-1-6 16,-1 3-1-16,0 1-4 0,-3 5-3 16,-3 0-2-16,0 0-2 0,-6 12-1 15,-7 4 0-15,-9 7 1 0,-7 13 0 16,-13 7 0-16,-5 12 0 0,-6 11-1 15,-7 6-2-15,-2 4-1 0,1 0-3 16,-2-1-1-16,8-4-2 0,4-3-1 16,5-11-1-16,7-6 0 0,9-7 0 15,9-10-1-15,15-2-1 0,5-9 0 16,5-7-5-16,8-8-7 0,2-1-11 16,4-7-11-16,1-8-103 0,6-4-106 0,-3-4-259 15</inkml:trace>
  <inkml:trace contextRef="#ctx0" brushRef="#br0" timeOffset="168848.992">12765 10139 383 0,'-6'-8'93'0,"6"0"3"0,-5-3-56 15,5 4-11-15,0 0-4 0,5 1-4 16,-5 2-3-16,4 4-2 0,-4 0 0 15,0 0 0-15,0 10 0 0,-4 2 0 0,-2 2-1 16,1 6 0-16,0 4-2 0,-3 2-1 16,2 1-3-16,2-1-1 0,-2-1-3 15,1-1-2-15,5-2-1 0,0-2-1 16,5-7 0-16,1-1 0 0,2-2-1 16,5-7 1-16,4-5-1 0,-1-9 1 15,4-2 0-15,5-1-1 0,-3-9 0 0,4-4 0 16,2-3-2-16,1-4-1 0,-2-2-1 15,1-3-1-15,-2-5 1 0,-1 1-1 16,-3 1 1-16,-1 2 1 0,-3 5 2 16,-3 6 3-16,-3 7 3 0,-6 9 2 15,0 3 1-15,-6 10 0 0,0 4 0 16,-11 5 0-16,4 10-2 0,-1 3-3 16,-5 4-1-16,0 3 0 0,1 5 0 15,-3 1 0-15,3-1 0 0,-1-1-1 16,5-1 1-16,2-5-1 0,1-1-1 0,5-8 1 15,5-4-1-15,2-6 0 0,5-3 0 16,2-12 0-16,5-2 0 0,2-6 0 16,5-6 0-16,2-2-1 0,3-3-1 15,-2-5-2-15,4 0 0 0,-1-7-1 0,-1 1 0 16,-2-7 1-16,-1 1 0 0,1 4 2 16,-8-1 2-16,-1 11 4 0,-5 6 2 15,-3 3 2-15,-6 10 2 0,-6 7 1 16,0 3-1-16,-6 0-1 0,-6 11-2 15,-2 5-2-15,0 6-3 0,-6 5 0 16,0 3-1-16,3 4 0 0,1 5-1 16,1-2 1-16,3-7-1 0,6 0 1 15,6-4-1-15,0-5-1 0,6-2 1 16,8-8 0-16,4-5 0 0,8-6-1 16,2-3 1-16,4-9 0 0,3-9 1 0,3-4-2 15,-3-9 0-15,4-2 0 0,-5-7 0 16,3 3 0-16,-4-2-1 0,-3 1 1 15,-4 3 1-15,-1 7 4 0,-10 5 5 16,-6 12 4-16,-6 1 2 0,-3 5 0 16,-7 8 1-16,-6 12-1 0,1-1-4 0,-3 7-4 15,-4 7-4-15,-1 4-2 0,1 6 0 16,-1 3 0-16,4-3-1 0,0 4 0 16,8 1 1-16,-1-8-2 0,9-1 1 15,2-6-1-15,10-6-1 0,2-6 1 16,8-5-1-16,9-8-2 0,7-11-1 15,2-6-1-15,2-8 0 0,-1 0 1 16,-2-8-1-16,-2 5 1 0,-11 0 3 16,-5 5 1-16,-6 6 1 0,-6 6 1 15,-5 3 0-15,1 8 1 0,-5 9 1 16,0 3-1-16,-7 3 0 0,2 6 0 0,-2 2 0 16,-1-1 0-16,1 2-1 0,2 0 0 15,0-3-1-15,5-5 0 0,0-1-1 16,10-10 0-16,1 0-1 0,5-10 0 15,2-3 0-15,3-8-1 0,1-7 0 16,4-9-1-16,1-5 0 0,-1-8-1 0,-3-4 1 16,1-8 0-16,-3 2 1 0,2-2 1 15,-5 1 4-15,-1 8 5 0,-4 3 4 16,-2 8 2-16,-1 7 1 0,-3 5 0 16,1 10-1-16,3-2-3 0,-2 5-4 15,6 5-3-15,1-1-1 0,3-1-2 16,6 2-2-16,1-4-9 0,1 1-10 15,1-1-8-15,4-4-15 0,-2 1-34 0,3 2-77 16,-2 0-106-16,0 7-227 0</inkml:trace>
  <inkml:trace contextRef="#ctx0" brushRef="#br0" timeOffset="169348.351">14378 10028 539 0,'0'-5'116'0,"8"-7"1"0,5-3-99 16,1-7-3-16,6-5 1 0,3-6-4 15,0-6-2-15,4-5 1 0,2-6 0 16,1-5 0-16,2 0-1 0,-1-8-1 0,-2 4 1 15,-2 3 1-15,-2 7 4 0,-10 6 5 16,-1 7 2-16,-6 11 2 0,-8 5-1 16,0 10-1-16,-10 5-3 0,-6 8-5 15,-1 8-6-15,-6 3-4 0,-1 10-2 16,-2 8-1-16,-1 4-1 0,-2 8 1 16,2 3-1-16,4 7-2 0,-2-4-5 15,3 5-5-15,3-1-4 0,1-4-4 16,7-1-3-16,2-7 0 0,9-10 1 0,6-6 3 15,2-11 5-15,9-9 4 0,1-6 5 16,6-10 1-16,2-3 2 0,-2-1 3 16,-2-3 3-16,-2 5 4 0,-1 4 2 15,-5 3 2-15,-4 5 1 0,-1 0 1 16,-2 0-2-16,0 8-2 0,2-1-2 16,-2 2-2-16,3 2-1 0,0-1 0 15,3 3-2-15,3-2 1 0,4-4-1 0,1-7 0 16,7 0-1-16,3-11-3 0,4-3-10 15,2-10-12-15,-2-3-9 0,-2 1-117 16,-2-5-116-16,-3 0-289 0</inkml:trace>
  <inkml:trace contextRef="#ctx0" brushRef="#br0" timeOffset="171466.898">15298 9081 442 0,'-16'-2'111'0,"3"-6"4"0,4 5-49 16,4-4-36-16,5 3-4 0,8-1-5 0,4-2-3 0,5 4-5 15,5-6-2-15,2 6 0 0,5-5-2 16,4 5-1-16,0-3-1 0,1 1 0 16,1-4-2-16,-1 7-2 0,0-3-1 15,-4 1 0-15,-1 4-2 0,-6-3-1 16,0 3-4-16,-6 0-6 0,-4 0-7 15,-4-6-11-15,-3 6-4 0,-6 0-97 0,-5 0-95 16,-5 7-230-16</inkml:trace>
  <inkml:trace contextRef="#ctx0" brushRef="#br0" timeOffset="171662.137">15362 9163 452 0,'-22'9'110'0,"3"2"5"0,3-4-70 16,5-2-7-16,2 3-5 0,9-4-6 15,0 3-4-15,13-4-5 0,0-1-3 16,8-2-4-16,5 0-3 0,3 0-2 16,4-3-1-16,2-5-2 0,3 1-1 15,3-2 0-15,-2 0-2 0,0 0-5 16,-5 3-12-16,-1 6 102 0,-4 0-216 16,-6 0-120-16,-9 4-343 0</inkml:trace>
  <inkml:trace contextRef="#ctx0" brushRef="#br0" timeOffset="173120.32">3487 11891 522 0,'-6'0'125'16,"4"0"2"-16,2-3-49 0,0 3-60 0,2 0-7 0,11 3-4 0,0 3 0 0,7-3-2 0,0 5 1 0,7-5 1 0,4 2-1 0,3-5 0 0,2 4-2 0,1-8 0 0,-1 4-1 0,0-10-1 0,-3 3-1 0,-3-3 0 15,-4 4-2-15,-3-1-2 0,-6 2-6 16,-3 0-9-16,-4 5-9 0,-4 0-10 16,-6 0-35-16,-4 9-62 0,-5-1-87 0,-4 0-197 15</inkml:trace>
  <inkml:trace contextRef="#ctx0" brushRef="#br0" timeOffset="173309.813">3635 12060 429 0,'-33'13'107'0,"3"4"5"16,-1-3-59-16,10-1-14 0,1-2-6 15,5 0-5-15,4-1-5 0,11-2-5 16,0-1-4-16,7-7-1 0,9 4-3 16,5-4-2-16,6 0 1 0,6-6-1 0,7-2 0 15,1 0-2-15,4-3-1 0,-3 2-2 16,-1-3 0-16,-4 2-2 0,-3 0-4 16,-6 5-8-16,-4-1-14 0,-4 6-70 15,-7 0-39-15,1 0-94 0,-8 3-206 16</inkml:trace>
  <inkml:trace contextRef="#ctx0" brushRef="#br0" timeOffset="173613.7">4144 12106 482 0,'10'-12'116'0,"3"0"3"16,4-5-31-16,6-6-79 0,4-5-1 15,2-4 1-15,-2-4 0 0,3-1-1 16,-2-1 0-16,0-1 3 0,-4 3 0 0,-2 4-1 16,-5 8 1-16,0 5 1 0,-7 3-1 15,-1 5-1-15,-3 9 0 0,-6 6 1 16,0 7 2-16,0 3 0 0,-9 7 1 16,1 10 0-16,-3 5-1 0,0 3-2 15,-2 4-2-15,-2 2-2 0,1 1-3 16,-3-2-1-16,4-1-1 0,0-6-1 0,1-4-4 15,3-6-7-15,5 1-9 0,4-8-9 16,0-5-14-16,4-11 25 0,5-4-134 16,5-11-109-16,2-3-267 0</inkml:trace>
  <inkml:trace contextRef="#ctx0" brushRef="#br0" timeOffset="173966.756">4917 11547 612 0,'7'0'134'0,"-5"0"1"16,-2 7-104-16,0 3-11 0,-2 5 0 16,-5 7-1-16,-6 9-2 0,-5 3 2 15,-4 7 2-15,-9 7-1 0,0 6-2 16,-5 2-3-16,0-1-1 0,0-5-4 16,3 3-2-16,7-5-5 0,6-7-2 15,6-3-3-15,7-5-7 0,7-5-5 0,7-2-5 16,5-8-3-16,8-4-2 0,-1-6-2 15,3-8 2-15,4-12 3 0,0-2 6 16,-1-7 4-16,-1-4 3 0,-6-4 3 16,-3-1 4-16,-5-1 2 0,-6-1 5 15,-8-5 3-15,-5-1 6 0,-2-3 4 16,-5-1 6-16,0 4 1 0,1-2-1 16,3 4-3-16,5 4-3 0,1 4-4 15,6 5-6-15,4 3-5 0,3 4-3 16,5 2-2-16,6 3-7 0,4 3-11 0,2 3-10 15,2 0-17-15,1 5-113 0,2 0-121 16,1 0-290-16</inkml:trace>
  <inkml:trace contextRef="#ctx0" brushRef="#br0" timeOffset="175917.782">5263 11957 436 0,'-6'0'112'15,"1"0"2"-15,-5 2-24 0,3 6-67 16,1 5-5-16,0 5-2 0,2 1-2 15,-5 8-2-15,1 3-1 0,-1 3-1 16,-3 3-2-16,1 1-1 0,1-1-3 0,-2 2-1 16,0-5-1-16,5-1 0 15,0-5-2-15,1-6-3 0,3-5-4 16,3-1-7-16,0-7-5 0,0 0-5 0,6-6-9 16,-2-2-17-16,2 0-72 0,0-7-84 15,1-8-198-15</inkml:trace>
  <inkml:trace contextRef="#ctx0" brushRef="#br0" timeOffset="176394.607">5458 11600 575 0,'0'-8'129'0,"0"2"0"0,0-1-100 15,6 2-9-15,3-1-8 0,3 2-3 16,3 1-5-16,3-2-2 0,3 3-1 16,0 2 0-16,3 0 1 0,2 2 0 15,1-2-1-15,-1 8 1 0,-2-4 0 16,1 3-1-16,0-2 0 0,-3 4 0 16,-2-1 0-16,-3 4 0 0,-3 1 0 15,-6 3 0-15,-3 7 0 0,-5 7 1 0,-13 1 0 16,-1 7 0-16,-4 4 0 0,-4 0-1 15,-3 3 0-15,4-2 0 0,-4-6 0 16,4-3-1-16,1-3 0 0,0-6 1 16,0-5-2-16,1-5 0 0,3 2-2 15,0-7 0-15,2-1 0 0,1-1-2 16,1-8-1-16,4 0 1 0,1-4 1 16,0-6 0-16,1-2 2 0,3-4 2 0,3 2 3 15,0-3 2-15,5 0 3 0,4 1 0 16,0-1 1-16,4 3 0 0,6 0 0 15,2 2-1-15,4-1 1 0,2 1-1 16,6 1-1-16,0 4-1 0,1-3-1 16,-2 6 0-16,-3-3-3 0,-3 5-9 15,-1 2-9-15,-5 0-16 0,-6 0-59 16,-1 5-53-16,-1-1-102 0,-5 0-223 16</inkml:trace>
  <inkml:trace contextRef="#ctx0" brushRef="#br0" timeOffset="183997.696">6148 11611 354 0,'0'-10'85'0,"6"0"4"16,0-2-56-16,1 0-2 15,6 0-1-15,-1 0-2 0,-1-2-2 0,2 0-1 16,3-2-2-16,-1 4-2 0,0-3-2 15,3 3-2-15,1 0-1 0,-3 2-1 16,2 2-3-16,-3 4-1 0,-3 4-1 16,-1 0 0-16,-8 12 0 0,2 3 0 15,-5 3 0-15,-8 8 1 0,-3 3-1 0,-4 7 1 16,-9 5-2-16,3 4-1 0,-11 3-2 16,-1 5-1-16,1 0-2 0,2 1 0 15,-2-1-1-15,4-5-1 0,2-4 0 16,3-8-1-16,8-2 0 0,6-8 0 15,3-4-1-15,6-4 0 0,12-9 1 16,3-4-1-16,4-5 1 0,2-8 0 0,6-3 0 16,0-4 1-16,-1-3 0 0,0-2 0 15,-5-5 0-15,-2-3 0 0,-5 0 0 16,-6-3 0-16,-8-4 0 0,-2-3 0 16,-7 4 1-16,-2-5 1 0,-2 3 1 15,-1 2-1-15,1 2 1 0,2 5 0 16,9 1 0-16,2 3-1 0,2 1-1 15,9 1-1-15,2 0 0 0,6-1-2 16,1 1-3-16,1 3-5 0,0-2-6 16,2 4-9-16,-3 2-12 0,-4 4-106 0,-2 3-108 15,5 3-261-15</inkml:trace>
  <inkml:trace contextRef="#ctx0" brushRef="#br0" timeOffset="184461.722">6912 11578 451 0,'8'-12'110'0,"0"1"3"16,-1-5-69-16,0-1-9 0,-1 0-1 15,-6-1-2-15,0 3-4 0,0 1-1 16,-8 0 0-16,-1 3 0 0,-1 4-1 0,-8 7-2 16,2 0 0-16,-8 12-3 0,-2 4-3 15,-2 9-5-15,-5 8-2 0,-5 9-4 16,-1 5-3-16,0 10-1 0,3 2-2 16,3 6 0-16,6-3 0 0,9 2-1 15,5-8 0-15,13-6-1 0,5-7 0 16,8-9 0-16,2-8-1 0,10-4 0 0,3-10 1 15,5-2 0-15,5-10-1 0,-4-4 1 16,2-4 1-16,-3-6-1 0,-5-2 1 16,-7 2-1-16,-7-1 2 0,-8-2-1 15,-6 1 1-15,-12-1 0 0,-4 2 0 16,-8 1 0-16,-4 1 0 0,-5 4 0 16,-1 0-1-16,1 9 0 0,0 0-1 15,1 11 0-15,6 0-5 0,5-1-7 16,3 1-6-16,9 2-7 0,-1-3-11 15,10-1-13-15,0-3-102 0,14 1-106 0,-1-1-254 16</inkml:trace>
  <inkml:trace contextRef="#ctx0" brushRef="#br0" timeOffset="185069.265">7326 11817 605 0,'-7'0'131'16,"0"0"1"-16,1 2-105 0,12 2-14 16,1 2-2-16,9 1-1 0,4 0-4 0,4-2-1 15,7 1 0-15,3-6 0 0,4 0-1 16,3 0-1-16,2-10 0 0,1 5-1 16,-2-4-4-16,-5 1-4 0,-2 3-6 15,-7-1-8-15,-3 0-10 0,-9-1-12 16,-5 5-96-16,-4-3-99 0,-7 0-238 15</inkml:trace>
  <inkml:trace contextRef="#ctx0" brushRef="#br0" timeOffset="185281.153">7707 11522 572 0,'-9'4'131'0,"0"4"1"0,-4 2-92 15,2 10-11-15,-4 7-4 0,-2 7-3 0,-1 2-3 16,-4 10 0-16,-1 0-1 0,2 10-3 16,2-1-3-16,2-5-3 0,4-5-7 15,3-1-10-15,3-8-11 0,2-3-11 16,5-9-16-16,-2-3-104 0,2-6-113 16,8-1-266-16</inkml:trace>
  <inkml:trace contextRef="#ctx0" brushRef="#br0" timeOffset="186908.213">8268 11533 377 0,'0'-16'92'16,"0"0"5"-16,0 2-60 0,0 3-2 16,5 0 1-16,-5 4-1 0,0 0-2 15,0-1-1-15,0 8-1 0,0-2-4 16,0 4-2-16,-6 8-4 0,6 5-4 16,-6 7-3-16,4 6-4 0,-4 6-2 15,0 8 0-15,-1 2-2 0,0 0-1 16,2 3-1-16,5-2-2 0,0-2 0 15,0-7-1-15,9-6-1 0,4-7 1 0,7-7-1 16,2-6 1-16,5-10 0 0,5-10 0 16,1-4 0-16,3-10 0 0,2-4 0 15,-1-6 1-15,-2-2-1 0,-1 1-1 16,-2 1 1-16,-5 2 0 0,-6 6 0 16,-7 3 0-16,-3 6 0 0,-11 5 0 15,0 3 1-15,-7 5 1 0,-5 10 0 0,-1 8 3 16,-6 9 1-16,1 10 1 0,-3 11 0 15,0 9 0-15,2 9-1 0,4-2-2 16,1 1-1-16,1-3-2 0,1-6 0 16,4-6-2-16,2-4 1 0,6-10-4 15,0-4-6-15,0-7-5 0,11-12-7 16,4-9-10-16,1-8-12 0,8-12-105 0,2-3-107 16,3-4-258-16</inkml:trace>
  <inkml:trace contextRef="#ctx0" brushRef="#br0" timeOffset="187241.879">8920 11687 509 0,'-12'28'115'0,"2"6"2"0,-1 7-90 16,-1 2-8-16,5 0-5 0,0 1-4 0,3-7-5 16,4-2-3-16,0-4 0 0,6-8 0 15,4-5 1-15,4-5 0 0,1-10 0 16,6-3 1-16,5-8 0 0,3-4-1 15,0-11 0-15,4-3-1 0,-1-9-1 16,-3-2-1-16,0-3-1 0,-7-8 0 16,-2-5-1-16,-6 6 1 0,-7-1 0 15,-7 4 2-15,-6 4 3 0,-3 6 6 0,-9 13 4 16,-3 8 4-16,-5 13 1 0,-2 5 1 16,-4 13 0-16,-1 12-4 0,0 10-5 15,1 4-4-15,2 8-3 0,6 4-3 16,-1 1-1-16,10-1-5 0,3-7-4 15,10-4-5-15,2-4-4 0,9-6-5 16,5-11-9-16,8-10-8 0,2-8-19 16,8-6-73-16,6-11-90 0,-2-7-211 0</inkml:trace>
  <inkml:trace contextRef="#ctx0" brushRef="#br0" timeOffset="187426.352">9463 11564 576 0,'-5'0'130'0,"5"0"1"16,0 9-95-16,0 0-13 0,0 2-5 0,11 3-6 16,-4 0-4-16,6-2 0 0,7-2 0 15,3-4-1-15,8-6-1 0,2 0-2 16,6 0-2-16,1-3-6 0,0-5-9 16,-5 3-10-16,-4-2-14 0,-5 6-102 15,-8 1-108-15,-11 0-259 0</inkml:trace>
  <inkml:trace contextRef="#ctx0" brushRef="#br0" timeOffset="187621.832">9490 11830 572 0,'-20'17'137'16,"2"-3"1"-16,8 1-81 0,5 0-27 16,5 0-10-16,0-1-4 0,7-2-8 15,6-1-1-15,7-1 0 0,1-4 1 16,5 0 0-16,6-6-1 0,3 0 0 15,8-7 0-15,-2-1-3 0,4 0-2 0,-4-2-10 16,-2-1-10-16,-4 1-13 0,-5 0 26 16,-9 3-144-16,-6 1-117 0,-9 1-292 15</inkml:trace>
  <inkml:trace contextRef="#ctx0" brushRef="#br0" timeOffset="189395.402">10701 11342 457 0,'-13'-4'112'16,"-1"4"4"-16,-5 6-70 0,-1 5-8 15,0 3-4-15,-2 4-2 0,0 7-7 16,0 0-6-16,1 2-3 0,1-4-5 15,2 2-3-15,2-2-3 0,3-2-1 0,1-3-2 16,5-1-1-16,7-4 0 0,3-1-1 16,6 0 0-16,0 2 1 0,6-1-1 15,3 2 1-15,2 3-1 0,-6 1 1 16,4 2-1-16,-5 2 1 0,-1 1-1 16,-3 4 1-16,-4-2-1 0,-5 0 1 0,0 2-1 15,-5-1 1-15,-3-2 0 0,-2-2 1 16,-1-1 3-16,-6-3 1 0,2-4 0 15,-4-3 1-15,-1-4 0 0,1-3 0 16,-2-5-2-16,2 4-2 0,-1-4-3 16,0 0-6-16,6-7-4 0,0 0-7 15,2 1-8-15,4-5-9 0,3-7-11 16,1 2-94-16,4-5-97 0,4-4-235 0</inkml:trace>
  <inkml:trace contextRef="#ctx0" brushRef="#br0" timeOffset="189566.945">10505 11461 515 0,'11'-30'129'0,"3"3"5"16,4 1-80-16,2 4-9 0,6 4-7 0,2 2-10 15,5 1-9-15,0 4-6 0,2 1-5 16,3 3-3-16,-5 1-3 0,2 0-2 16,-4 0-5-16,0 3-5 0,-3 3-6 15,-3-4-11-15,1 4-12 0,-4 0-103 16,1 0-105-16,-2 4-257 0</inkml:trace>
  <inkml:trace contextRef="#ctx0" brushRef="#br0" timeOffset="189960.892">11361 11191 471 0,'13'0'118'0,"3"0"3"0,-5 6-65 16,3-2-17-16,-2 3-2 0,-1 0 0 15,-1 4-6-15,-4 4-2 0,-6-3 2 16,-4 3-1-16,-5 9-3 0,-6 1-1 0,-8 7-2 16,-5 2-4-16,-5 3-5 0,-7 7-4 15,-6 2-4-15,-1 1-3 0,1 6-1 16,0-4-2-16,6 0 0 0,8 1-1 16,5-2 0-16,13-7-1 0,8-5 0 15,6-8-1-15,10-6 0 0,3-8 0 16,4-4 0-16,3-10 0 0,5-6 0 15,2-5 1-15,0-7 1 0,6-5 0 16,-3-8 0-16,0-3 0 0,-3-4 0 0,-8-3 1 16,-3-2 0-16,-7 0 0 0,-9 0 0 15,-5-3 1-15,-3 5 1 0,-4 0 1 16,1 1 0-16,3 0 1 0,0 4 0 16,8 2-1-16,0 3-1 0,10 6 0 15,2 0-2-15,6 4-2 0,1 6-4 16,2 2-9-16,4 3-13 0,-4 6-12 15,4 4-14-15,-1 10-113 0,6 0-121 0,-6 3-283 16</inkml:trace>
  <inkml:trace contextRef="#ctx0" brushRef="#br0" timeOffset="191517.294">11582 11785 479 0,'-12'24'123'0,"-6"-3"1"16,0 14-36-16,-3 1-64 0,-2 6-10 0,0 0-2 15,4-2-5-15,-2-1-4 0,3 0-1 16,0-7-1-16,6-1 0 0,1-1-1 16,5-9-3-16,6-1-4 0,0-8-8 15,8-7-9-15,4-5 19 0,0-14-120 16,6-5-101-16,3-4-247 0</inkml:trace>
  <inkml:trace contextRef="#ctx0" brushRef="#br0" timeOffset="191934.53">11853 11321 504 0,'0'-10'132'0,"0"3"0"0,0 2-36 0,4 5-67 16,5-3-10-16,5 3-5 0,4 0-6 16,3 0-4-16,0 0 0 0,5-3 0 15,2 3 0-15,-1 5-1 0,0 3 0 16,0 8 1-16,-4 0 1 0,-3 8 0 15,-10 7 1-15,-10 5 1 0,-4 5-1 16,-12 3 0-16,-7 6-1 0,-3 1 0 16,-6 1-2-16,-1-2-1 0,-1 4-1 15,7-7 0-15,0-4 0 0,7-6-1 16,0-3 0-16,7-7-2 0,6-4-4 0,2-7-6 16,5-5-3-16,0-6-1 0,0-5-2 15,5-13 0-15,2-6 2 0,-7-1 4 16,6-10 6-16,-6-2 3 0,2-2 6 15,-2-2 7-15,-4 2 7 0,0 3 8 16,-1 6 7-16,1 4 6 0,4 6 1 16,-4 3 0-16,4 2-6 0,0 6-7 0,0-1-7 15,6 5-8-15,5-3-6 0,3-1-2 16,2 4-2-16,4-6-5 0,6 3-4 16,0-4-10-16,6 1-12 0,-4-2-11 15,4 0-18-15,2 2-111 0,-1 0-119 16,0 6-282-16</inkml:trace>
  <inkml:trace contextRef="#ctx0" brushRef="#br0" timeOffset="192576.213">12763 11292 521 0,'10'-25'132'0,"-3"1"7"0,-7 2-77 16,0 2-1-16,-8 0-1 0,-6 6-8 16,-5 1-10-16,-7 9-7 0,-5 4-7 15,-2 11-10-15,0 6-7 0,-2 6-6 16,-2 2-3-16,4 9-1 0,3 3 0 0,5-1 0 15,6-2-1-15,4-4 0 0,9-1-1 16,6-3-2-16,5-8-1 0,6-9 0 16,6-5-2-16,8-4-1 0,2-9 0 15,3-5-1-15,1-5 2 0,1-3 1 16,-2-1 0-16,-6-1 2 0,-5 2 1 16,-5 6 2-16,-4 0 2 0,-8 8 1 15,-2 2 1-15,-5 12 0 0,-3 2 1 16,-5 11-1-16,0 1 0 0,0 8-1 15,-1 6-1-15,1 0-1 0,-1 3 0 16,2-1 0-16,-1 2 0 0,4-1-1 0,-3 0 1 16,-1 1 0-16,0-3 1 0,-1 2 1 15,2-1 1-15,-1-5 1 0,-2-2 1 16,3-2 0-16,-7-7 0 0,2 0-1 16,-3-9 0-16,-2-7-4 0,4-4-7 15,-4-4-10-15,0-6-13 0,2-3-10 0,-4-7-15 16,6-2 36-16,2 1-151 0,2 3-117 15,5-2-287-15</inkml:trace>
  <inkml:trace contextRef="#ctx0" brushRef="#br0" timeOffset="193933.937">13354 10810 366 0,'19'-22'97'16,"-2"2"3"-16,-2 6-44 0,-6 1-11 15,-4 3-6-15,-10 7-4 0,-2 3-4 0,-5 0-2 16,-2 6-1-16,-6 9 0 0,-5 7-2 15,-3 3-3-15,-3 10-2 0,-3 9-2 16,0 5-1-16,0 6-4 0,1 7-2 16,3-3-4-16,8 6-1 0,3-5-2 15,11-4-1-15,8-2-3 0,8-10 0 16,6-6-3-16,11-8-2 0,3-5-4 16,10-10-3-16,1-5-4 0,3-8-7 0,1-2-9 15,-2-6-9-15,-6-4-100 16,-1-6-104-16,-6-3-252 0</inkml:trace>
  <inkml:trace contextRef="#ctx0" brushRef="#br0" timeOffset="194312.803">13057 10989 513 0,'-22'-9'125'15,"5"1"3"-15,3 5-80 0,6 3-11 16,3 0-10-16,5 0-6 0,4 0-8 15,5 3-4-15,6-3-3 0,9 4-1 16,4-4-1-16,5 4-1 0,11-4 1 16,2 0-2-16,-3 0 0 0,0-7-1 15,-2 7 0-15,-7 0-1 0,-6-5-2 0,-10 5-2 16,-6-4-1-16,-10 4 0 0,-7 5-2 16,-6 0 1-16,-14 4 1 0,-8 0 1 15,-5 0 2-15,-4 2 2 16,-5 1 3-16,1 1 4 0,0 1 4 0,6-3 5 15,3 2 3-15,9 1 3 0,3 0-1 16,9-1-2-16,4-3-2 0,5 1-4 16,7-1-5-16,0 0-3 0,8-2-2 15,5-2-1-15,6-6-1 0,2 0 1 0,7 0-1 16,4-4 1-16,2-2-1 0,5-1 1 16,0 0-3-16,2 1-7 0,-3 2-9 15,0-1-10-15,-4 5-15 0,-2-3-113 16,-6 3-119-16,-4 0-286 0</inkml:trace>
  <inkml:trace contextRef="#ctx0" brushRef="#br0" timeOffset="196041.482">13929 11198 432 0,'15'-22'102'15,"-3"1"5"-15,-4 9-68 0,-3 4-3 16,-5 2 1-16,0 3-1 0,-7 3-3 16,-4 3-2-16,-3 6-1 0,-6 7-3 15,-7 8-4-15,-9 12-1 0,-8 5-3 16,-8 10-1-16,-1 10-2 0,-6 3-3 15,-2 3-3-15,-2 2-2 0,0 0-3 16,0-1-2-16,2-5 0 0,2-4-2 16,5-2 0-16,8-7-1 0,7-8 0 0,7-8-4 15,10-8-6-15,7-6-7 0,5-6-9 16,4-5-9-16,6-9-12 0,0 4 0 16,5-9-99-16,1 0-97 0,-1-2-234 0</inkml:trace>
  <inkml:trace contextRef="#ctx0" brushRef="#br0" timeOffset="196843.49">13313 12083 433 0,'-5'-5'104'0,"0"-1"3"0,3 3-67 15,-3 3-4-15,3-4-2 0,-3 4-2 16,5 0-5-16,-7 4-3 0,5 0-3 0,-3 6-5 16,3 0-4-16,-2 2-2 0,-2 1-3 15,4 6 0-15,2-5-2 0,-5 1-2 16,5 1-1-16,6-4 0 0,-1-2-2 15,3-3 1-15,0-2-1 0,5-5 1 16,1 0-1-16,4-7 1 0,-3-4 0 16,9-2-1-16,-3-7 1 0,5 1-1 15,-2-3 0-15,0-3-1 0,2-3-1 0,-1-6 0 16,0-2-1-16,-4-6 1 0,5 1-1 16,-3-1 1-16,1 5 0 0,-4 7 2 15,-1 5 2-15,-6 8 1 0,-5 11 2 16,-8 6 2-16,-3 11 1 0,-7 7 0 15,-2 7 1-15,-3 4-2 0,1 9-1 16,-5 2-2-16,4 0-1 0,-2 1-1 16,5-7-1-16,4 1 0 0,-1-6-1 0,4-6 0 15,5-6-1-15,6-3 1 0,3-5 0 16,4-9-1-16,11-7 0 0,4-4 0 16,5-6-2-16,7-6-1 0,6-4 0 15,-1-8-2-15,2-6 0 0,-4-3 1 16,-1-4 0-16,-3-6 1 0,-5 4 2 15,-2 3 0-15,-9 4 1 0,-3 13 2 16,-3 4 3-16,-9 13 1 0,-8 13 1 16,-6 7 2-16,-7 10 0 0,-1 7 1 0,-6 8-1 15,1 5-1-15,-3 7-2 0,-3 0-1 16,1 0 0-16,3-5-1 0,1 1-1 16,6-5 0-16,5-9-1 0,4-2-1 15,7-3-1-15,8-9-4 0,4-3-6 16,5-6-7-16,2-3-9 0,6-5-10 15,4-5-6-15,-2-2-100 0,2-3-99 16,0-2-238-16</inkml:trace>
  <inkml:trace contextRef="#ctx0" brushRef="#br0" timeOffset="197443.848">14485 11554 571 0,'0'-10'139'0,"-6"7"2"16,-2 3-92-16,-3 0-14 0,-3 10-6 0,-3 3-5 15,-5 7-7-15,0 5-4 0,-5 5 0 16,-4 7-1-16,4 6 0 0,0 2-2 16,2 1-3-16,4-1-2 0,2 0-3 15,11-5-1-15,2-5-1 0,6-7 0 16,7-2-1-16,5-7 1 0,4-5-1 16,9-5 0-16,3-9 0 0,5 0 0 15,5-10-1-15,-4-8 0 0,3-2-2 16,-5-4 1-16,-3 1 0 0,-6 2 0 15,-5 2 0-15,-5 4 2 0,-7 5 2 0,0 10 1 16,-6 0 0-16,-7 14 0 0,1 5 1 16,-4 2 0-16,1 4-1 0,0-1-1 15,-1 5 0-15,5-4 0 0,1-3-1 16,4-5 1-16,0 0-2 0,2-3 1 16,5-6-1-16,4-8 1 0,3 0 0 15,2-9-1-15,7-7 0 0,3-2 0 0,2-8 0 16,-2-5 0-16,0-3-1 0,-5-3 1 15,-1-3 3-15,-9-4 4 0,-7-3 6 16,-4 5 4-16,0 2 3 0,0 4 1 16,0 3 1-16,0 7-3 0,0 7-3 15,8 6-4-15,1 0-6 0,4 2-2 16,6 1-2-16,2 0-1 0,2-2 0 0,6 1-4 16,-1 0-8-16,5 1-11 0,-2 3-15 15,-1 0-13-15,0 0-7 0,-3 3-115 16,0 4-118-16,-6 7-271 0</inkml:trace>
  <inkml:trace contextRef="#ctx0" brushRef="#br0" timeOffset="197929.428">14923 12047 585 0,'-5'2'122'0,"5"-2"1"16,0-2-106-16,11-6-11 0,2-7-1 15,7-5-1-15,2-4-2 0,1-6 1 16,3-8 2-16,1-2 2 0,-1-7 1 16,4 2 3-16,-4-2 3 0,-2 2 6 15,-2 10 5-15,-7 1 7 0,-3 7 5 0,-6 9 5 16,-6 5 3-16,-8 3-2 0,-3 3-5 16,-6 4-6-16,-1 3-9 0,-5 6-8 15,-1 6-7-15,-2 4-4 0,1 5-3 16,-2 8-1-16,-1 1 1 0,-1 6-1 15,0 3-1-15,2 5 1 0,2 0-3 16,3 2-1-16,8-7-3 0,5 1-3 16,5-5-3-16,11-10-1 0,3-3-2 15,7-8 0-15,3-5 1 0,2-3 3 0,3-6 3 16,0 0 2-16,-2-6 3 0,0-3 1 16,-3-1 2-16,-4 1 1 0,1-2 0 15,-6 3 2-15,-2-2 1 0,-2 1 3 16,-1 6 0-16,-6-1 1 0,4 4 1 15,-4 0-1-15,0 0 0 0,5 5-2 16,-5 1-2-16,5-1-1 0,-2 2-1 16,3-2 0-16,4 0 0 0,0-5 0 0,7 0 0 15,3 0 0-15,9 0 0 0,3-9-1 16,3 1-3-16,-1-3-6 0,-1-2-8 16,-2 3-15-16,-4-5-9 0,-10 1-15 15,-1 0-115-15,-4 0-124 0,-5 2-287 16</inkml:trace>
  <inkml:trace contextRef="#ctx0" brushRef="#br0" timeOffset="198584.635">15203 11670 406 0,'0'0'97'15,"0"-4"1"-15,0 4-64 0,0 0-10 16,0-5-6-16,0 5-4 0,0 0-4 0,-3 0-2 15,3 0 0-15,-4 5 2 0,-2-1 1 16,-1 2 4-16,-1 5 3 0,-4 2 3 16,-2 4 2-16,-5 1 3 0,0 5 0 15,-2 5-1-15,-3 4-2 0,-3 3-4 16,-5-1-3-16,0 1-4 0,1 1-3 16,-2-3-4-16,0-3-1 0,4-4-2 15,3-5-3-15,3-6-4 0,3-2-7 0,0-3-6 16,7-4-10-16,4-6-9 0,1 0-15 15,2 0-87-15,4-6-95 0,2 6-222 16</inkml:trace>
  <inkml:trace contextRef="#ctx0" brushRef="#br0" timeOffset="200679.495">1677 13128 364 0,'-3'-4'101'0,"-4"1"6"0,1 3 3 0,1 0-83 0,3 0-2 0,-4 0-1 0,0 0-1 0,2 8-5 0,-2 3-2 0,-1 5-1 0,1 6 0 0,-4 6-1 0,2 7 0 0,-4 11 1 0,0 1-1 16,3 8-1-16,-4-1-2 0,-1 1-2 0,-3-3-1 15,3-1-1-15,6-9-2 0,0-1-1 16,8-7 0-16,4-7-1 0,7-4-1 16,10-4 0-16,6-6 0 0,5-5 0 15,7-3 0-15,0-5-1 0,4 0 1 16,1 0 0-16,2-11-1 0,-6 7-3 16,-2 2-5-16,-8-3-8 0,-2 5-12 15,-5 0-13-15,-4 7-100 0,-5 2-108 0,-1-2-255 16</inkml:trace>
  <inkml:trace contextRef="#ctx0" brushRef="#br0" timeOffset="201358.323">2407 13183 514 0,'0'-9'122'0,"-5"3"3"0,5-4-69 16,0 2-24-16,-6-5-3 0,4 5 2 15,-3 2 2-15,-3-2-2 0,-3 5 1 16,-1 3-1-16,-3 0-3 0,-3 7-4 15,-4 8-5-15,-4 7-4 0,-1 7-3 16,0 15-4-16,-4 9-2 0,4 8-1 16,2 2-1-16,3 0-1 0,7-4 0 15,3 4-1-15,8-11-1 0,9-8 0 16,7-7-1-16,7-5 0 0,9-8-3 0,6-6-4 16,4-9-5-16,4-9-9 0,-2-16-7 15,3 1-7-15,-1-8-8 0,-2-2-5 16,-2-3-7-16,-5 0-4 0,-1 3-2 15,-5 5 3-15,-1 1 4 0,-6 6 8 16,-10 0 19-16,0 4 22 0,-8 4 21 16,-2-1 19-16,0 6 13 0,-9 4 8 15,-3 1 5-15,-2 6-2 0,0 4-9 0,-3 6-9 16,3 2-7-16,0 2-6 0,6 4-6 16,3-2-6-16,5-4-6 0,11 0-5 15,4-7-2-15,4-3-1 0,2-9-1 16,6-4 0-16,6-4 0 0,0-9 0 15,6-6 1-15,1-6 0 0,0-6-1 16,1-4 1-16,-1-3-1 0,-6-1 1 16,-1-3-1-16,-7-7 0 0,-7 0-1 15,-6-1 2-15,-7-2-1 0,-6 2 1 0,-8 3 2 16,-10 7 2-16,-2 6 3 0,-2 9 1 16,-7 9 0-16,-1 7 2 0,-7 9-2 15,0 5 0-15,-1 13-3 0,-2 9-2 16,1 8-2-16,0 15-1 0,7 3-2 15,5 8-4-15,6 1-12 0,3 3-18 16,11-2-17-16,7-6-12 0,5 0-109 16,6-4-123-16,4-8-270 0</inkml:trace>
  <inkml:trace contextRef="#ctx0" brushRef="#br0" timeOffset="202230.55">3715 13102 502 0,'0'-5'112'15,"-3"0"2"-15,3 2-89 0,0-4-5 16,-7 3-1-16,7-4 0 0,0 4-2 0,-4-4 0 15,4 3 2-15,-6-2 1 0,3 3 1 16,3-3-1-16,-7 4-2 0,1-4-1 16,-1 3-3-16,0 0-2 0,-2-1-2 15,-2 2-2-15,-1-1-1 0,2-1-1 16,-1 5 0-16,-2-3 0 0,1 3 1 16,-4 0-2-16,-1 0 1 0,1 0-1 15,-3 6-1-15,0 1-1 0,-1 2-1 0,0 2-1 16,1 5 0-16,-1 0-1 15,0 7-1-15,0 1 1 0,0 4-1 0,6 4 0 16,0 2 0-16,3-3 1 0,4 4-1 16,7-1 1-16,0-4-1 0,5 1 1 15,2-5-1-15,0-5-1 0,6-5 0 16,1-3-1-16,0-8 0 0,5-5-1 16,0 0 1-16,-1-9-1 0,-1 2 1 15,-1-3 1-15,-5 0 1 0,0 2 0 0,-4-1 1 16,-7 4 0-16,0 2 1 0,-6 3-1 15,-2 0 1-15,-4 5 0 0,-5 3 0 16,0 4 1-16,-3 4 1 0,-5 6 0 16,3 2 0-16,-2 5 1 0,0-2-1 15,1 4 0-15,3-2-1 0,1 3-1 0,4 2 0 16,3 0-1-16,6-2 0 16,6 1 0-16,5 0 0 0,2 1 0 0,7-5 0 15,0-5-1-15,7-1 1 0,3-4-1 16,1-7 1-16,4-5-3 0,3-7-4 15,2-10-5-15,5-8-8 0,-3 3-14 16,0-7-76-16,-2 0-41 0,-2 1-99 16,-6-2-218-16</inkml:trace>
  <inkml:trace contextRef="#ctx0" brushRef="#br0" timeOffset="203742.98">3664 14100 490 0,'0'-11'117'16,"0"5"4"-16,-6-1-77 0,1-1-9 16,1 4-3-16,-1-3-1 0,-1 2-3 15,0 1-4-15,-1 0-1 0,0 4-2 16,-5-4-2-16,4 4-3 0,-3 0-4 16,-4 0-2-16,0 6-3 0,-2 3-3 15,3 6-2-15,-4 4 0 0,3 6 0 16,-4 4-1-16,5 2 0 0,6 1 0 0,0-1-1 15,5 0 0-15,3-6 0 16,7 0-1-16,5-6 0 0,8-5-2 16,3-4 0-16,2-5 0 0,7-5-2 0,0-2 0 15,2-10 0-15,4 2 0 0,-4-4 1 16,2 1 0-16,-6 0 2 0,-3 4 0 16,-6 2 1-16,-2 7 0 0,-6 0 1 15,-6 7 1-15,-1 0-1 0,0 2 1 0,-2 0 0 16,0 3 1-16,2 0-1 0,-1-4 0 15,0-1-1-15,5-7 0 0,3 0 1 16,3-9-1-16,1-3 0 0,3-6 0 16,3-5 1-16,0-1-1 0,0 0 0 15,-5 1 0-15,-5 0 0 0,-1 2 0 16,-5 6 0-16,-11 1 1 0,-5 3 1 16,-5 3 1-16,-5 3 1 0,-5 5 2 0,-1 5 0 15,-5 5 2-15,2 5 3 0,-1 4 0 16,3 3-1-16,3 1-2 15,8 0-1-15,2-2-1 0,8-2-3 0,5-2-2 16,11-4-4-16,4-4-2 0,12-3-4 16,6-6-3-16,7 0-4 0,12-11-1 15,2-1-2-15,11-6 1 0,1-4 0 16,-1-5 3-16,-1 1 4 0,-2 0 3 0,-6 1 2 16,-6 0 2-16,-10 4 3 0,-7 5 1 15,-9 5 5-15,-8-1 5 0,-10 3 4 16,-10 4 5-16,-5 5 3 0,-9-4 3 15,-7 4 1-15,-5 0-3 0,-3 12-3 16,-3 0-4-16,0 3-4 0,3 1-4 16,2 4-2-16,5 1-3 0,6-2-2 15,3-1-2-15,8 2-3 0,9-4-3 16,0 1-5-16,11-5-5 0,4 0-3 0,3-6-3 16,5-6-3-16,5-4 1 0,2-6 3 15,0-5 2-15,3-5 5 0,-2-1 3 16,-1 2 4-16,-1-1 3 0,-5 6 3 15,-6 3 5-15,-4 2 8 0,-10 4 5 16,-4 0 4-16,0 5 3 0,-9 0 2 16,-5 8 0-16,-3 5-3 0,-2 2-6 15,0 6-4-15,0 3-5 0,2 1-3 0,4 0-2 16,7-5-2-16,6-2-6 0,11-3-4 16,5-6-4-16,6-6-4 0,5-3-4 15,6-9-3-15,3-5 0 0,4-3 2 16,4-8 4-16,-1-4 3 0,3-4 5 15,-4-5 3-15,-2-4 4 0,2-3 2 16,-3-5 1-16,-6-1 1 0,-4 1 0 16,-3 1 1-16,-6 4 6 0,-7 6 6 0,-8 10 7 15,-11 10 3-15,-7 8 3 0,-10 11 1 16,-3 10-1-16,-3 7-5 0,-2 12-5 16,1 11-6-16,-2 5-3 0,4 4-2 15,1 3-1-15,1 5 0 0,7 5-1 16,5-6 0-16,6-4-2 0,8-4 0 15,8 0-2-15,6-9-4 0,7-7-8 16,7-10-9-16,2-9-8 0,8-7-10 16,3-11-13-16,0-4-106 0,2-6-111 15,-1-2-260-15</inkml:trace>
  <inkml:trace contextRef="#ctx0" brushRef="#br0" timeOffset="203992.292">5288 13646 715 0,'0'-6'151'0,"0"2"1"16,6-2-131-16,7 6-10 0,7 0-2 15,1 0-2-15,5-1-1 0,4 1 1 16,1 0 0-16,1 0 1 0,1 0-1 0,0 0-1 15,-1 0-2-15,-5 3-1 0,-1-3-8 16,-5 8-14-16,-2-8-12 0,-4 6-18 16,-3-6-110-16,-6 5-123 0,-6 2-287 15</inkml:trace>
  <inkml:trace contextRef="#ctx0" brushRef="#br0" timeOffset="204185.775">5378 13953 710 0,'-18'18'165'0,"6"-5"1"16,4-3-106-16,2-1-29 0,6-3-16 16,9 3-7-16,3-6-6 0,8-3-1 15,4 0-1-15,5 0 0 0,4-10 0 16,7 4-1-16,4-3-3 0,3-1-8 16,-6 1-11-16,-1 1-12 0,-2 2-16 15,-10 6-115-15,-5 0-121 0,-12 5-292 0</inkml:trace>
  <inkml:trace contextRef="#ctx0" brushRef="#br0" timeOffset="207094.611">6724 13509 438 0,'8'-4'98'0,"-3"-6"2"0,4-3-54 0,5-4-39 0,2-7-3 0,4-5 0 0,7-4 2 16,4-4 3-16,4-2 2 0,1-4 2 15,5 1 1-15,-1 4 2 0,-2 5 0 16,-3 5-1-16,-6 6-1 0,-5 5-2 16,-5 11 1-16,-10 1 4 0,-4 11 1 15,-5 4 0-15,-11 6 1 0,-2 8 0 16,-1 8-1-16,-6 5-3 0,-1 8-4 0,-2 3-4 16,2 2-2-16,3 0-1 0,3-3-2 15,1-5 0-15,6-2-1 0,-1-8 0 16,4-5-4-16,0-5-6 0,5-4-9 15,0-7-12-15,8-7-10 0,3-4-102 16,2-3-107-16,6-5-253 0</inkml:trace>
  <inkml:trace contextRef="#ctx0" brushRef="#br0" timeOffset="207602.36">7414 13166 501 0,'-4'0'121'0,"4"-5"2"0,-5 2-63 16,5 0-37-16,0 3-8 0,6-8-4 0,-1 1-2 16,4 3-1-16,4-4 2 0,5 4 3 15,0 1 3-15,1 3 1 0,3 0 0 16,0 0 1-16,-1 6-1 0,-2 4-3 16,-3 3-2-16,-3 3-2 0,-3 2-1 15,-3 1-2-15,-7 3-1 0,0 0-1 16,-11 1 0-16,-1 2-1 0,-3 1 0 15,-3 3 0-15,-3 0-1 0,-2 0-1 16,1 0 0-16,-1 2-1 0,3-5 0 0,0-2 0 16,3-3 0-16,4 0 0 0,1-4 0 15,3-1 0-15,6-2-1 0,3-2 0 16,0 1 0-16,7 1 0 0,6-6 0 16,3 1 0-16,9-6 0 0,3-3 0 15,8-2 1-15,1-4 0 0,7-4 0 16,4 2-2-16,-3-3-4 0,0 0-9 0,-3 1-7 15,-2 4-9-15,-9-1-12 0,-5-1-13 16,-9 4-98-16,-1 4-103 0,-7 0-243 16</inkml:trace>
  <inkml:trace contextRef="#ctx0" brushRef="#br0" timeOffset="207933.172">8042 13441 561 0,'10'-9'132'0,"4"-9"3"0,5 0-86 16,6-5-20-16,6-7-4 0,5-3 1 16,2-4-5-16,1-1-3 0,0-2 1 0,0 3 1 15,-5 1 1-15,-2 1-1 0,-5 6 1 16,-6 5-1-16,-3 7-1 0,-5 5 1 15,-5 5-2-15,-5 7-2 0,-3 5-1 16,-11 11-2-16,-2 8-2 0,-6 8-2 16,-4 12-2-16,-7 8-1 0,-3 6-2 15,2 8-1-15,2-3-1 0,3 0-1 16,3-6 0-16,5-6-2 0,9-5-4 16,3-6-7-16,2-8-11 0,4-5-15 0,0-6-13 15,5-5-16-15,0-9-112 0,-1-2-122 16,1-5-284-16</inkml:trace>
  <inkml:trace contextRef="#ctx0" brushRef="#br0" timeOffset="209871.763">9204 12917 463 0,'-19'0'111'0,"-1"5"3"15,0-5-70-15,3 5-13 0,2-5-4 16,2 3-1-16,0-3-3 0,5 0-3 15,-2 0 0-15,4 0 2 0,2-3-1 16,4 3-3-16,-6-8-1 0,6 5-3 16,0-4-2-16,0 4-3 0,0-5-3 15,7 3-2-15,0-3-1 0,5-2-1 16,0 3 0-16,3-3 1 0,3 3 1 0,-1 3 1 16,5-1 0-16,0 5 1 0,-3 0 1 15,-4 6 1-15,3 1-1 0,-5 0 0 16,-4 3 0-16,-3 0 0 0,-6 1-1 15,5 3 0-15,-5 0-1 0,-5 3 0 16,-2 0-1-16,-6 3-1 0,2 1 0 0,1-5-1 16,-7 4 0-16,2-1-1 0,-4-3 0 15,3 3 0-15,-3-1-1 0,-1 2 1 16,2 0-1-16,-2-3 1 0,3 1-1 16,2 0 1-16,1 0-1 0,6-6 1 15,1-1-1-15,2-2 0 0,5-3-1 16,0 0 0-16,0-6 0 0,11 5 0 15,-3-3 1-15,5 4-1 0,1-1 1 16,5 5 0-16,-4 3 1 0,3 6-1 16,-5 1 0-16,2 5 0 0,-4 2 1 15,-3 3-1-15,-4-3 0 0,-4 0 1 0,0-8-1 16,0 5 1-16,-6-8 0 0,-2-2 1 16,-3-4-1-16,-8-2 1 0,2 1 0 15,-2-1 0-15,-1-4 0 0,-1 2 0 16,0-6 0-16,2 4-1 0,4-4 0 0,-3 0-1 15,4-4-4-15,-1-2-8 0,4 2-10 16,3-2-10-16,3-1-10 0,5-3-13 16,5 0-106-16,3-7-112 0,11 0-261 15</inkml:trace>
  <inkml:trace contextRef="#ctx0" brushRef="#br0" timeOffset="210275.204">9511 13046 535 0,'0'-16'125'0,"11"3"1"0,-3-1-90 15,0-1-9-15,8 0-2 0,1 0 0 16,6 0-4-16,-2 4 2 0,4 1 1 16,3 7 2-16,-1 3 0 0,0 8-3 0,-7 2-1 15,0 7-1-15,-5 1-3 0,-5 3-2 16,-10 2-1-16,-6 3-1 0,-7 1-1 15,-2 4-2-15,-9-4-1 0,-3 0-3 16,0 1-2-16,0-3-2 0,3-2 0 16,7-2-2-16,4-3-1 0,3 0 0 15,10 0-2-15,12-1-1 0,0 2 0 16,3 1-1-16,4 2-1 0,1 1 1 16,-1 1 0-16,0-2 1 0,-4 1 1 15,-2-3 1-15,-5 1 0 0,-3-3 1 0,-5-2 0 16,-11 0 0-16,1-3 1 0,-10-1 0 15,-7 0 1-15,-4 0 1 0,-2-1 0 16,0 0-1-16,0-2 1 0,1-2-2 16,4-1-3-16,2-2-9 0,6-4-12 15,2 0-13-15,8-10-10 0,4 3-16 16,6-2-107-16,7 2-116 0,2-4-266 16</inkml:trace>
  <inkml:trace contextRef="#ctx0" brushRef="#br0" timeOffset="210726.979">10031 12989 559 0,'0'-11'133'0,"-5"4"3"15,5-2-90-15,0 0-7 0,6-1-5 16,0 1-5-16,1 3-5 0,1-3-3 16,0 5-1-16,5-2-2 0,5 6-1 0,0 0 0 15,2 9-2-15,0 2 0 16,-4 3-2-16,3 4 0 0,-7 0 0 0,-6 4 0 16,-3 2 0-16,-7-4-1 0,-7-1 1 15,-2-1-3-15,-7 3-1 0,0-2-2 16,2-4-3-16,2 2-2 0,4-2-5 15,6 0-2-15,6-3-2 0,12 6-1 16,1-3-2-16,3 3 0 0,9 4 0 16,1 1 3-16,0 4 2 0,0 0 2 0,-4 0 2 15,2 1 1-15,-10-2 0 0,-1 2 0 16,-9-4 1-16,-4-1 3 0,-11-2 2 16,-2 1 4-16,-11-7 2 0,-5 0 4 15,-5 1 0-15,-4-3 0 0,-2 2-3 16,-1-4-3-16,2 0-9 0,1 0-12 15,6-5-15-15,4-2-20 0,6-4-12 16,3 0 6-16,2-4-132 0,8 4-124 16,2 0-288-16</inkml:trace>
  <inkml:trace contextRef="#ctx0" brushRef="#br0" timeOffset="212292.578">11183 12438 478 0,'7'-6'117'16,"-7"6"3"-16,-11 0-74 0,-5 0-7 15,-3 14-4-15,-3 1-5 0,-3 6-5 16,-1 5-3-16,-1 9-2 0,0 9-3 0,2 2-3 15,3 3-3-15,0 6-3 16,0 1-2-16,8 1-2 0,7-7-2 16,7-5 0-16,0-1-1 0,14-10-2 0,5-6-3 15,8-10-4-15,4-7-2 0,4-2-5 16,5-9-4-16,0 0-6 0,2-9-8 16,1-1-7-16,-4-1-96 0,-5-1-97 15,-7-1-240-15</inkml:trace>
  <inkml:trace contextRef="#ctx0" brushRef="#br0" timeOffset="212659.593">10902 12635 550 0,'-25'-6'127'16,"4"1"3"-16,4 5-93 0,5 0-11 15,4 0-6-15,8 8-6 0,10-4-5 0,5 4-3 16,5 1-2-16,7-6 0 0,4 2 0 15,6-5-1-15,4 0-1 0,0 0 0 16,-1-5 0-16,-1 5-1 0,-7-3 0 16,-7 3-2-16,-5 0-1 0,-11 3 0 15,-9 3 0-15,-16 0-1 0,-4 4 1 16,-6 2 0-16,-7 3 1 0,-7 3 1 16,0-4 3-16,-3 3 3 0,1 0 5 15,1-4 5-15,1 5 6 0,2-4 3 0,5 2 1 16,4 2-2-16,5-6-2 0,10 1-6 15,6-2-6-15,8-1-5 0,6-2-3 16,9-5 0-16,6-3-2 0,7 0 2 16,8-4-1-16,5-8 1 0,4-2 0 15,3-1 0-15,3-5-2 0,-3 6-7 16,3-2-11-16,-3 2-11 0,-3 3-16 16,-8 4-116-16,-4 0-124 0,-11 7-296 0</inkml:trace>
  <inkml:trace contextRef="#ctx0" brushRef="#br0" timeOffset="213445.442">11603 12742 524 0,'0'-10'122'0,"0"10"3"0,-7 0-87 15,-9 11-5-15,-3 12-1 0,-3 13-1 16,-16 10-2-16,-4 9 0 0,-14 8 3 16,-12 8 0-16,-1 13-3 0,-2 0-3 15,-5-1-5-15,4 1-4 0,4-4-5 16,8-5-4-16,13-6-3 0,6-12-2 16,4-10-4-16,10-12-7 0,11-4-15 15,5-12-10-15,11-6-15 0,0-13-1 16,13-8-116-16,1-2-115 0,-2-2-261 15</inkml:trace>
  <inkml:trace contextRef="#ctx0" brushRef="#br0" timeOffset="-213308.501">11018 13788 375 0,'0'-6'93'0,"0"1"4"0,0-4-54 16,0 2-7-16,0-1-3 0,0 0-2 16,0 4-3-16,0-2-2 0,-4 6-2 15,4 0-5-15,-3 5-2 0,3 3-5 16,-7 5-3-16,1 1-3 0,0 2-2 16,4 6 0-16,-3-2-1 0,-1 4 0 15,6-4 0-15,0-1 0 0,0 0 0 16,7-4-1-16,-1-5 0 0,5-3-1 0,1-7 1 15,2-4-1-15,2-3 1 0,3-10-1 16,7-1 0-16,1-6-1 0,5-5 1 16,1 0-1-16,1-6 0 0,1 1 0 15,-1 2-1-15,-3-1 1 0,-5 2 0 16,-3 7 0-16,-6 7 0 0,-4 2 1 16,-5 8 1-16,-8 1 1 0,0 6 2 0,-5 11 0 15,-3-2 2-15,-4 5-1 0,-1 3 0 16,2 1-2-16,-2 4 0 0,1 2-1 15,5-2-2-15,1-3 0 0,1-2 0 16,5 0 0-16,7-8-1 0,3-3 1 16,4-6 0-16,5 0-1 0,4-11 1 15,2-4-1-15,7-6 0 0,0-4 0 16,-1 0 0-16,5-4-2 0,-1 0 0 16,-1 1 0-16,2 1 0 0,-2-1 1 15,-1 3-1-15,-4 3 1 0,-6 0 1 0,-5 7 1 16,-6 2 0-16,-6 5 2 0,-6 8 1 15,-7 10 0-15,-6 4 2 0,-3 5 1 16,-4 2-1-16,-3 3 1 0,-3 2-1 16,-1 4-2-16,5-3 0 0,2-2-1 15,2 4-1-15,7-1 0 0,3-5-1 16,8-1-1-16,11-9 0 0,2-2-2 0,9-3-2 16,4-12-5-16,5-5-5 0,4-5-11 15,0-3-10-15,0-5-106 0,-2 1-106 16,-3 2-262-16</inkml:trace>
  <inkml:trace contextRef="#ctx0" brushRef="#br0" timeOffset="-212783.305">12139 13310 532 0,'0'-10'125'16,"0"2"5"-16,0 1-88 0,0 2-1 15,0 1 0-15,0 4-5 0,-4 0-5 16,-3 6-4-16,1 5-3 0,-6 6-5 16,0 6-5-16,-1 10-5 0,-4 3-3 0,0 7-1 15,-2 1-1-15,-1 1-1 0,4 1 0 16,-1-5-1-16,4 2 0 0,3-6-1 16,6-4-1-16,4-6 1 0,13-9-1 15,5-7 1-15,8-11-2 0,9-12-1 16,6-2-1-16,5-9-2 0,2 0 0 15,0-6 0-15,-4 5-1 0,-5 1 1 16,-7 7 2-16,-6 3 0 0,-13 4 4 16,-6 3 2-16,-7 6 2 0,-6 10 0 15,-5 3 1-15,-3 8-1 0,-1 2 1 16,-5 6-2-16,1 0-1 0,-1 1-2 0,7-3-1 16,5 1 0-16,3-6 0 0,11-6 0 15,5-5-1-15,5-11 0 0,5 0-3 16,4-9-1-16,3-2-3 0,3-10-3 15,0-7-2-15,-2-3 0 0,3-3 1 16,-8-3 2-16,-2-3 2 0,-7-3 3 16,-8 0 4-16,-2 1 3 0,-5 1 6 0,-7 0 7 15,-2 3 4-15,0 6 5 0,2 6 2 16,1 5 2-16,0 5-2 0,6 6-6 16,-3 2-6-16,6 3-5 0,6-3-4 15,6-2-3-15,3 1-2 0,5 2-3 16,7-2-10-16,1 0-14 0,7-1-13 15,-4 4-19-15,0 6-113 0,-2-5-128 16,-5 5-292-16</inkml:trace>
  <inkml:trace contextRef="#ctx0" brushRef="#br0" timeOffset="-211449.181">12587 13827 331 0,'0'0'95'16,"0"-6"2"-16,6-2-1 0,-2-4-63 15,5-2-9-15,4-7-4 0,1-2-3 16,6-2-1-16,7-3 0 0,0 1 1 16,6-6-1-16,4-2-1 0,-2-3 0 15,0-8 0-15,-2-4-1 0,-2 1-1 0,-5-2 0 16,-5 0 0-16,-4 10 1 0,-7 6 1 16,-4 7 2-16,-6 11 0 0,0 1-1 15,-7 11-2-15,-2-1-2 0,-7 6-2 16,-1 10-4-16,-7 3-1 0,-3 10-3 15,-7 10 0-15,-5 11 0 0,0 4-1 16,-2 9 1-16,-1 1-1 0,5 5 0 0,4 1-1 16,4-4 1-16,5-5 0 0,5 0-1 15,6-4 0-15,6-10 0 0,7-6-1 16,0-7-2-16,8-10 0 0,5-6-2 16,1-12-1-16,11-5-1 0,1-7-1 15,1-8 1-15,3-3 1 0,0-1 1 16,-3-1 1-16,-2 2 1 0,-5 4 1 15,-5 9 3-15,-3 6 2 0,-6 4 2 0,-1 10 0 16,-5 2 1-16,2 4 0 16,-2 7 1-16,0-1-1 0,6 1-2 0,-2-2-1 15,1-5 0-15,4-1-2 0,1-9 0 16,7-6-4-16,0 0-5 0,6-11-7 16,-1-2-10-16,4-5-14 0,2-3-105 15,2 1-110-15,-2-1-264 0</inkml:trace>
  <inkml:trace contextRef="#ctx0" brushRef="#br0" timeOffset="-211000.253">13357 13572 553 0,'-7'0'128'0,"-1"0"1"16,1 0-91-16,2 0-14 0,3 0-8 15,2 0-7-15,-5 0-7 0,5 0-5 16,0 0-5-16,0 3-5 0,6-3-10 16,-1 0-13-16,1 0-92 0,2 0-98 15,-1 5-236-15</inkml:trace>
  <inkml:trace contextRef="#ctx0" brushRef="#br0" timeOffset="-210584.999">13559 13637 465 0,'8'0'109'16,"0"-7"2"-16,3 4-79 0,2-5-6 16,0-2-4-16,3 2-5 0,1-3-4 15,-1-2 1-15,1 2 0 0,-1-4 1 16,0 3 0-16,-4-1 1 0,-4 1 3 16,-5-2 2-16,-3 1 0 0,-8 1-2 0,-7 5 0 15,-6 0-2-15,-4 7-1 0,-5 11-4 16,0 0-4-16,0 8-2 0,1 1-2 15,2 3 0-15,2-2-1 0,6-2-1 16,1 4-2-16,9-5 0 0,5-1-2 16,4-1-3-16,13-4-3 0,5-7-3 15,2-5-2-15,8-3-3 0,5-7-1 0,3-3 2 16,1-5 3-16,1 5 2 0,-5-2 2 16,-5 4 4-16,-3 2 6 0,-12 5 5 15,-7 4 3-15,-6-5 4 0,-11 5 2 16,-5 5 4-16,-4 6 1 0,-6 3-1 15,0 5-3-15,0 4-3 0,5 3-2 16,2 1-3-16,8 1-3 0,8-4-3 16,3-4-1-16,9-2 0 0,4-6-2 0,10-3 0 15,5-6-4-15,6-3-8 0,6-6-7 16,6-4-9-16,0-6-14 0,1-2 6 16,-3-5-120-16,-2 3-110 0,-10 0-265 15</inkml:trace>
  <inkml:trace contextRef="#ctx0" brushRef="#br0" timeOffset="-208906.899">6834 14268 476 0,'-24'0'109'0,"9"-7"2"0,-3 7-81 0,10-4-5 0,2 4-1 0,3-4-3 0,3 4-5 0,0 0-2 0,0 0-3 0,0 0 0 0,8 4-2 0,-1 0-3 15,2 3 1-15,4-2-1 0,5 2 0 16,3-1-1-16,2 2 0 0,7-1-1 16,2 0-1-16,8-1-1 0,5-2 0 15,6 0-1-15,6 1 0 0,7-5 1 0,0 0-1 16,7 0 1-16,3 0-1 0,7-4 0 16,0-1 0-16,3 3-1 0,1-1 1 15,4-4-1-15,1 3 1 0,2 0-1 16,0 4 0-16,-3-4 1 0,4-1-1 15,3-1 0-15,4 2 0 0,-1 4 1 0,-1-4-1 16,-5-2 0-16,3-2 1 0,0 8-1 16,-1 0 0-16,-5 0 1 0,-1 0-1 15,0 0 1-15,-1 5-1 0,3-2 1 16,0-3-1-16,-3 6 0 0,-2-6 0 16,5-4 1-16,-3 4-1 0,5 0 0 15,-2 0 0-15,-4 0 1 0,5 0-1 16,0-3 0-16,0 3 0 0,-2 0 0 15,-5 0 0-15,0 0 0 0,-2 0 0 0,-3 0 0 16,0 0 0-16,-3 0 0 16,0 3 1-16,0-3-1 0,-4 0 0 15,3 0 0-15,-3 4 0 0,1-4 0 0,-1 0 0 16,-1 0 1-16,0 0-1 0,1-4 0 16,-1 1 1-16,2-2-1 0,-3 0 0 15,3-2 0-15,-4 3 1 0,0 0-1 16,1-3 0-16,-1 1 0 0,-6 2 0 0,2-3 1 15,-2 2-1-15,2 2 0 0,-1-3 0 16,-2 6 0-16,0 0 0 0,-2 0 0 16,-3 0 1-16,1 0-1 0,-5-3 1 15,1 3 0-15,1 0 1 0,-1-4-1 16,0 4 1-16,1 5 1 0,-8-2 0 16,0-3 0-16,-4 0 0 0,-3 0 0 15,-2 0-1-15,0 0 1 0,1-4-1 16,0 4-1-16,0 0 0 0,0 0 0 0,0 0 0 15,-1 0-1-15,-4 4 1 0,-3-4-1 16,-5 0 0-16,-3 0 1 16,-5 0-1-16,-3 0 2 0,-3 0 0 0,-1 0 2 15,-6 0 2-15,-4 0 1 0,3 0 0 16,-5 0 1-16,0 0-1 0,0 0-1 16,0 0-1-16,0 0-2 0,0 0-1 15,0 0-1-15,0 0 0 0,0 0-1 16,0 0 0-16,0 0 1 0,2 0-4 0,-2 0-7 15,0 0-11-15,0 0-126 0,0 0-120 16,0 0-311-16</inkml:trace>
  <inkml:trace contextRef="#ctx0" brushRef="#br0" timeOffset="-207125.778">9096 14600 510 0,'-11'4'117'15,"-5"5"1"-15,0 3-87 0,-4 3-9 16,4 7-5-16,-1 2-5 0,4-2-6 0,-2 2-2 16,2-4-1-16,1-1 0 0,0-2-1 15,6-7-1-15,2 0 0 0,4-3 0 16,0 0 0-16,6-2 0 0,2 1 0 15,1 2-1-15,3 5 1 0,1 1 0 16,1 1 0-16,0 2-1 0,0 3 0 16,1 1 0-16,-4-1 0 0,-2 0 0 15,-4 3 0-15,-5-3 0 0,0 0 0 16,-2-1 1-16,-7 4 0 0,-2-4 1 16,3 1 1-16,-6-3 1 0,0 0 2 0,-1-3 0 15,0-1 1-15,1-5 0 0,-3 0-1 16,2-2-1-16,-5-6-1 0,6 0-1 15,-4 0-1-15,4 0-2 0,0-4-2 16,1 0-5-16,1-2-5 0,6 1-10 16,3-4-12-16,3 1-96 0,0-2-100 0,0 0-244 15</inkml:trace>
  <inkml:trace contextRef="#ctx0" brushRef="#br0" timeOffset="-206907.36">8975 14644 540 0,'5'-14'126'16,"1"4"4"-16,-3-3-93 0,8 6-6 15,3-2-7-15,4 0-3 0,4-1-5 16,4 4-6-16,5 1-1 0,3 0-2 16,1 0-1-16,3 2-2 0,-2-2-2 15,0 5-4-15,-2-7-5 0,-5 7-9 16,-3-4-10-16,-2 4-13 0,-5 0-99 15,-4 8-105-15,-4 0-249 0</inkml:trace>
  <inkml:trace contextRef="#ctx0" brushRef="#br0" timeOffset="-206585.838">9531 14571 510 0,'-4'4'129'15,"-1"2"6"-15,-3 1-73 0,-3 5-13 0,-1 3-6 16,2 0-5-16,-7 2-9 0,3 2-7 16,1 1-5-16,-1 2-4 0,0-3-5 15,2 0-2-15,5-2-4 0,7 1 0 16,0-3-2-16,2-3-1 0,9-1 0 16,3 4-2-16,5 2-1 0,0 1-1 15,3 2 0-15,-3 1-1 0,3 2 1 16,-2 1 0-16,-1-4 1 0,-2 1 2 0,-7-1 0 15,-3 2 1-15,-7-3 1 0,0 1 0 16,-9-1 1-16,-2 1 1 0,-4 0 0 16,0-3 1-16,-4 0 0 0,2-2 0 15,1-4-3-15,-1-4-7 0,1-3-9 16,4-4-9-16,-2-4-14 0,7-4 98 16,-1-3-208-16,2-3-119 0,0 2-322 15</inkml:trace>
  <inkml:trace contextRef="#ctx0" brushRef="#br0" timeOffset="-206378.393">9536 14664 561 0,'7'-6'132'16,"0"0"3"-16,6-2-90 0,0 1-10 16,7-1-6-16,5 1-4 0,3 1-6 15,10-1-3-15,-2-1-3 0,4 1-2 0,3 0-4 16,-2 1-12-16,-2-4-13 0,-5 3-18 15,-2 0-111-15,-3 3-119 0,-5 4-290 16</inkml:trace>
  <inkml:trace contextRef="#ctx0" brushRef="#br0" timeOffset="-205151.236">10152 14718 460 0,'-5'-11'107'16,"-3"5"4"-16,-1 6-79 0,-2 0-4 15,-3 8-4-15,1 4-1 0,-1 6-2 16,-3 4-2-16,2 6-2 0,1 6-1 16,0 2 0-16,0 3-3 0,2 0 0 15,-2 0-3-15,3-2-1 0,4-6-1 16,4-4-1-16,3-3-1 0,5-7-1 16,6-3-1-16,3-7-1 0,7-7 0 15,4 0 0-15,6-12 0 0,3 1-1 16,5-4 1-16,2-5-1 0,-1-7 0 0,0-2-1 15,-3-2 0-15,-6-3 0 0,-7-6 0 16,-5 2 0-16,-11 1 0 0,-3 2 1 16,-10 2 2-16,-2 8 2 0,-9 5 0 15,-2 6 2-15,-8 4 2 0,-2 10 0 16,-5 3 1-16,-5 10 0 0,-1 5-2 16,6 8-1-16,-1 7-1 0,3 3-1 0,4 2-2 15,8 1-1-15,8-2-2 0,6 1 0 16,0-6-5-16,5-6-8 0,10 1-11 15,-1-7-11-15,4 0-14 0,7-7-107 16,-1-2-115-16,8-1-267 0</inkml:trace>
  <inkml:trace contextRef="#ctx0" brushRef="#br0" timeOffset="-204770.303">10533 14820 539 0,'-6'7'120'0,"1"4"2"15,-1 6-90-15,-2 4-9 0,1 1-4 0,1 6 1 16,1 0-2-16,3-3-3 0,2-2 0 16,-6-2-3-16,6-4-1 0,7-3-4 15,-1-3-1-15,6-3-2 0,3-8-1 16,4 0-1-16,8-7 0 0,4 0 0 15,3-5 0-15,2-4-1 0,2-4 0 16,-2-3 0-16,-5-3-1 0,1-4 0 16,-6-4-1-16,-7-1 0 0,-6-5 1 15,-5 3-1-15,-8-2 0 0,-6 7 1 0,-4 3 2 16,-10 7 3-16,-5 9 2 0,-8 6 3 16,-10 7 2-16,-4 11 1 0,1 8 1 15,-2 9-3-15,-1 9-1 0,1 10-4 16,7 1-2-16,9 7-6 0,10-2-9 15,3-4-9-15,12-4-11 0,12-8-15 16,7-12-107-16,9-1-115 0,4-4-268 16</inkml:trace>
  <inkml:trace contextRef="#ctx0" brushRef="#br0" timeOffset="-200022.969">11215 14954 390 0,'0'0'89'15,"0"0"1"-15,0-4-63 0,0-2-10 16,6-1-4-16,3-4-2 0,2-2-1 0,4-8-1 16,1-1 1-16,6-3 1 0,2-7 1 15,2-4 1-15,1-2 1 0,2 3 0 16,-1-5 0-16,0 2-1 0,-4-2-1 15,-3 2-1-15,-8 4 0 0,-4 3-2 16,-5 0 0-16,-4 4 0 0,-2 3 1 16,-3 9 0-16,-5 5-1 0,0 10-1 15,-4 4-1-15,-2 8 0 0,-4 8 0 16,-3 9-1-16,-3 5 0 0,-1 3-1 0,-3 3 0 16,1 6-1-16,0 0-1 0,4 3-1 15,0-1 0-15,5-1-2 0,4-2 1 16,6-2-2-16,10-6 1 0,0-8-1 15,12-7-1-15,4-6-1 0,5-10 1 16,3-6-2-16,-5-6 0 0,6-4 0 16,-1-1 1-16,-4 2 1 0,-4 1-1 0,-4 3 1 15,-4 1 1-15,-2 4 0 0,-4 0 1 16,-2 5 1-16,0 0-1 0,0-1 0 16,5-1 1-16,-5 2 0 0,8-1 0 15,-4-4 0-15,5 0 0 0,1 0-1 16,4-9 1-16,2 1-3 0,3-4-6 15,2-3-6-15,0-2-8 0,-1 0-11 16,-1 4-94-16,-3-1-96 0,0 3-232 16</inkml:trace>
  <inkml:trace contextRef="#ctx0" brushRef="#br0" timeOffset="-199739.076">11183 15246 447 0,'-13'12'105'16,"0"0"2"-16,3-3-70 0,7-2-10 16,3-4-5-16,5-3-2 0,3 0-2 15,8-7-3-15,7-6 0 0,5-2-1 16,5-3-2-16,6-5-2 0,6-1-1 0,1-3-2 15,-2 1-1-15,-1 0-1 0,-3 3-1 16,-4 2-1-16,-6 5-4 0,-4 3-5 16,-6 5-6-16,-5 3-8 0,-7 5-10 15,-2 0-97-15,-12 0-97 0,-1 10-239 16</inkml:trace>
  <inkml:trace contextRef="#ctx0" brushRef="#br0" timeOffset="-199307.333">11514 15395 369 0,'0'5'95'0,"8"-5"4"0,-4-3-47 16,3-6-16-16,0-2-7 0,0-4-2 16,2-1-4-16,-1-2 0 0,0-1-1 15,-4-2 1-15,-4 3 0 0,4 2 0 0,-4 0 0 16,-5 3 0-16,-3 4-1 0,-4 9-1 15,-1 5-2-15,-4 5-1 0,-5 5-1 16,-4 4-2-16,-3 10-3 0,4 3-2 16,-3-1-2-16,4 0-1 0,5 0-3 15,4-2-2-15,7-3-1 0,8-7-1 16,0-3 0-16,12-5 0 0,4-8 0 16,2-3-2-16,5-8-1 0,3-3-2 15,3-7-1-15,-1-3 1 0,0-2-2 16,-6 3 1-16,-3 0 2 0,-2 7 0 0,-5 2 2 15,-6 6 1-15,-6 5 1 0,-5 11 1 16,-3 4 0-16,-3 4 1 0,-3 4 1 16,0 4 1-16,1-3 1 0,3 2-1 15,4-3-1-15,6-5 0 0,0-4 0 0,10-6-1 16,1-5-1-16,6-3 1 0,7-3-4 16,2-10-5-16,5 0-7 0,7-8-7 15,-1-1-11-15,2-3-12 0,-3-8-105 16,-3 2-106-16,-5 1-256 0</inkml:trace>
  <inkml:trace contextRef="#ctx0" brushRef="#br0" timeOffset="-198410.328">11208 15091 280 0,'0'0'83'0,"-6"4"6"15,0-4-26-15,0-4-13 0,1 4-8 0,-1-4-7 16,3 4-4-16,-3-4-6 0,3 0-2 16,3 4-4-16,0 0-4 0,0-4-2 15,6 4-4-15,0-7-1 0,3 1-3 16,3-2-1-16,4-2-1 0,3-5 3 16,2-1 2-16,-2-5 0 0,2-2 1 15,1-1 0-15,-3 0 1 0,-4 1-1 0,-3 5-2 16,-2 3-1-16,-3 4-1 15,-4 4 0-15,-3 7-1 0,0 5 0 0,0 6 1 16,-5 2-1-16,1 3-1 0,-1 2 1 16,0 2 0-16,1-2-1 0,4-1 1 15,-4-1 0-15,4-3 0 0,4-3 0 16,0-2 1-16,4-4-2 0,3-4 1 16,0 0-1-16,3 0 0 0,0-10-1 15,1-2-2-15,3-3-5 0,0-3-6 16,0-1-9-16,0-4-10 0,-1 1-13 0,-2-2-93 15,-1 2-98-15,-1 3-233 0</inkml:trace>
  <inkml:trace contextRef="#ctx0" brushRef="#br0" timeOffset="-196907.725">14631 14032 456 0,'-33'-4'113'0,"2"4"7"0,5 0-70 16,4 0-4-16,1 0-6 0,2 0-2 16,5 4-6-16,1-4-6 0,7 0-6 15,6 7-5-15,0-7-2 0,13 5-3 16,3-5-2-16,8 0-2 0,9-5-1 16,7-2 0-16,13 1-1 0,5-2-2 15,2-3 0-15,0 1-3 0,0 3-3 0,-8 0-5 16,-6-1-5-16,-10 4-8 0,-8 1-11 15,-5 3-10-15,-8 0-101 0,-5 0-102 16,-6 3-249-16</inkml:trace>
  <inkml:trace contextRef="#ctx0" brushRef="#br0" timeOffset="-196641.024">14863 13666 495 0,'0'-5'121'0,"-6"5"3"0,3-6-80 0,3 14-3 15,-6 4-5-15,6 8-1 0,-9 6-3 16,0 8-2-16,-5 7-1 0,0 6-2 16,-3 2-4-16,-1-1-5 0,-3-2-4 15,-1-3-6-15,2-2-2 0,0-4-3 16,5-4-1-16,0-4-5 0,5 2-8 15,0-7-9-15,10-3-9 0,0-7-15 16,4-3 38-16,2-3-149 0,2-4-114 16,0-4-282-16</inkml:trace>
  <inkml:trace contextRef="#ctx0" brushRef="#br0" timeOffset="-195941.571">15513 13639 521 0,'-3'-7'117'0,"3"2"1"0,0-2-90 15,7 2-7-15,-1-2-4 0,3 1-2 16,5-3-1-16,-1 0 1 0,4 2 3 15,0 1 2-15,8-1 2 0,-3 7-2 0,0-3 0 16,-3 3 0-16,-2 7-2 0,-5-2-3 16,-10 6 0-16,-9 7-2 0,-7 1-2 15,-6 11-1-15,-6-2-2 0,-7 4-2 16,0 1-1-16,0 2-3 0,3 2-3 16,2 0-4-16,6-8-5 0,7 1-2 15,8-2-3-15,7 0 0 0,3-6-1 0,5-4 1 16,6 3 5-16,1-2 3 0,0 1 2 15,-2 0 3-15,-6-1 1 0,-1 1 0 16,-6 0 1-16,0 3 0 0,-8-1 2 16,-3 1 1-16,-8-2 2 0,-2-1 2 15,-5-5 2-15,0 0-1 0,-7-6 0 16,0-1 0-16,6-8-2 0,-2 0-7 16,5 0-10-16,4-6-10 0,5-3-14 15,9-4-13-15,6-3-101 0,6 2-108 16,9 3-251-16</inkml:trace>
  <inkml:trace contextRef="#ctx0" brushRef="#br0" timeOffset="-195208.526">15951 13627 514 0,'0'-9'117'0,"0"0"2"0,0 2-87 16,5 0-2-16,-2-3 1 0,0 5 1 0,3-2 0 16,-6 5 1-16,3-3 1 0,-3 5-1 15,0-5-4-15,0 5-4 0,0 0-4 16,0 0-5-16,0-3-4 0,5 3-5 15,-5 0-3-15,6 0-2 0,0-7-1 16,0 7 0-16,2-3-1 0,2 0 1 16,0-3-1-16,-2 1 1 0,1-1 1 0,-1 4 0 15,-2-2 3-15,-6 4 1 16,0-6 1-16,0 6-1 0,-5 0 0 0,0 5-1 16,-2-5-1-16,-1 6-3 0,-3-4 0 15,2 4-1-15,-3-2 1 0,2 3-1 16,0-3 1-16,3-2-1 0,-1 5 1 15,0-4-1-15,3 4 1 0,0-4-1 16,0-3 0-16,5 3 0 0,-3-3 1 16,3 5-1-16,0-5 0 0,0 0 0 0,0 0 0 15,0 0 0-15,0 0 0 16,2 0 0-16,4-7 0 0,0 3 0 16,4 4 1-16,0-9-1 0,3 4 0 0,2 0 0 15,2 0 0-15,-2-1 1 0,4 6-2 16,-3-5 1-16,2 5 0 0,1 0-1 15,-6 0 0-15,2 5 1 0,-2 3-1 16,0 0 0-16,-6 3 0 0,-2 3 0 0,-5 3 0 16,-5 2 1-16,-2 7 0 0,-8 6 0 15,-4 2 0-15,-6 3 0 0,-1 3 1 16,-2 2-1-16,-4 0 0 0,3-4 1 16,-3 0-1-16,-2-3 1 0,2-4-1 15,1-3 1-15,6-3-1 0,3-3 0 16,7-5 0-16,8-1-1 0,7-5 1 15,7-1 0-15,6-3-1 0,8-2 2 16,5-5-1-16,7 3 1 0,2-3 0 0,4-8 0 16,5 2 0-16,-2-5 0 0,4 0 0 15,3 0-3-15,-1 0-5 0,-5 2-10 16,-4 1-12-16,-1 5-13 0,-13 3-15 16,-5 0-112-16,-11 6-120 0,-9 2-279 15</inkml:trace>
  <inkml:trace contextRef="#ctx0" brushRef="#br0" timeOffset="-194971.294">16520 14157 601 0,'0'6'150'0,"0"1"10"0,-4 9-92 0,-3 4-8 15,-4 4-3-15,-4 3-5 0,-4 6-11 16,-5 3-11-16,-2 2-10 0,-1-2-7 16,0-2-11-16,5-2-11 0,-1-2-13 15,2-7-19-15,7 1-15 0,1-7-15 16,3 0-110-16,5 0-120 0,-1-2-272 16</inkml:trace>
  <inkml:trace contextRef="#ctx0" brushRef="#br0" timeOffset="-185872.508">17126 13440 328 0,'-5'0'75'0,"3"-4"3"0,2 4-54 0,-5-3-1 0,5 3-1 0,0 0 0 0,-5-4 0 0,5 4 0 16,0 0 1-16,0 0-1 0,-2 0-3 16,2 0-3-16,0 4-2 0,-6 4-3 0,4 6-2 15,-4 2-2-15,-1 4-1 0,-3 5-1 16,-1 2 1-16,-2 1 0 0,-4 2 0 16,3-2 0-16,-1-3 0 0,-1 3-1 15,5-5 0-15,0-5-2 0,5 0 0 16,0-4-1-16,6-3-2 0,6-4 1 15,4-2-1-15,1-3 0 0,5 6 1 16,0-5 0-16,3 6 0 0,-1 0 1 16,-3 4-1-16,-1 2 1 0,-1 6-1 0,-5 0 0 15,2 3 0-15,-10-1 1 0,0 2 0 16,-12-2 1-16,5-1 1 0,-5 0 3 16,-3-2 2-16,-3-3 1 0,-2 1 1 15,0-3 0-15,1-3 0 0,-2-2 0 16,6-4-3-16,-4-1-2 0,1-5-1 15,5 0-2-15,1 0-1 0,3-5-3 16,2-2-3-16,0-2-5 0,1 2-5 0,-1-3-9 16,5-2 0-16,2 0-107 0,0-4-100 15,0-2-249-15</inkml:trace>
  <inkml:trace contextRef="#ctx0" brushRef="#br0" timeOffset="-185622.514">17065 13571 517 0,'0'-13'118'16,"3"0"3"-16,4 0-91 0,3-1-5 15,-1 1-2-15,4-1-5 0,6 0-5 16,2-2-3-16,4 2-3 0,3 2-3 16,5-1-1-16,5 0-2 0,1 2-3 15,-3 3-6-15,1 2-10 0,-3 6-14 16,-6-5-95-16,-4 5-101 0,-2 6-247 0</inkml:trace>
  <inkml:trace contextRef="#ctx0" brushRef="#br0" timeOffset="-185107.994">17718 13495 393 0,'0'-4'97'0,"5"4"4"0,-5-4-55 16,0 4-9-16,0-7-1 0,0 7-2 15,0-5-2-15,0 1-3 0,0 1-2 16,-8 3-3-16,6-9-2 0,-4 9-2 16,-2-4-2-16,3 4-1 0,-4-7-2 15,1 7-1-15,1-2-2 0,1 2-1 16,1 0-2-16,-2 0-1 0,-1 6 0 0,0-2 0 16,-1 1-1-16,-2 3-1 0,-2 2 0 15,-1 2 0-15,-2 2-1 0,-2 4-1 16,-4 5 0-16,0 4-1 0,-2 9-1 15,-1 7 1-15,-3 5-2 0,-1 5 0 16,7 3 0-16,-2 0 0 0,4-3-1 16,8-8 0-16,6-2-1 0,6-9 0 15,9-6 0-15,1-7 0 0,9-1-1 0,0-8 0 16,4-3 1-16,2-5 0 16,3-4 0-16,-3-5 0 0,5-6 1 15,-8-4-1-15,3 0 1 0,-5-1 0 0,-7-1 0 16,-6 0 1-16,-7 0 0 0,-5 2 1 15,-3 2-1-15,-4 2 1 0,-4 2-2 16,-2 4 1-16,-2 5-2 0,-1 0-3 16,-3 6-7-16,4 6-7 0,0-2-8 0,6 2-10 15,1 2-12-15,6 1-103 0,2 0-107 16,5-1-252-16</inkml:trace>
  <inkml:trace contextRef="#ctx0" brushRef="#br0" timeOffset="-183355.106">18523 12932 387 0,'3'-23'94'16,"2"0"5"-16,-5 6-53 0,5 0-9 0,-5 5-3 16,0 1 0-16,-5 5-2 0,-1 6-3 15,-5 0-2-15,-1 6-4 0,-6 5-3 16,-4 4-2-16,-5 7-1 0,-2 6-2 16,-6 1 0-16,-4 8-2 0,-2 1-2 15,2 6-3-15,4 3-2 0,3-1-2 16,5 4-1-16,8 5-2 0,12-3 0 15,7-2-1-15,9-6 0 0,11-5-1 16,11 0-2-16,8-13-3 0,8-6-2 0,4-4-3 16,0-6-3-16,-1-6-3 0,-5-4-3 15,-8 0-6-15,-7-5-6 0,-5-2-99 16,-8 0-98-16,-1-4-247 0</inkml:trace>
  <inkml:trace contextRef="#ctx0" brushRef="#br0" timeOffset="-182925.794">18129 13147 420 0,'-18'-10'113'0,"3"5"3"0,3-2-15 16,1 3-71-16,5-2-4 0,2 3-4 15,4 3-4-15,0-3-4 0,0 3-3 0,10-6-1 16,1 6-4-16,4-8-1 0,5 2-2 15,6-3 0-15,9 7 0 0,2-5-1 16,-2 5 0-16,2-3-1 0,-2 5 0 16,-3-6-1-16,-6 6 1 0,-12-3-1 15,-1 3 0-15,-9 0-1 0,-7 0-2 16,-8 0 0-16,-14 0-2 0,-7 7 0 16,-8 0 0-16,-4 3 1 0,-3 0 0 15,0 1 2-15,-2 1 1 0,9 1 2 0,4-1 1 16,3 1 3-16,5-1 0 0,2 4 2 15,2-5 0-15,10 1 0 0,6 3 0 16,2-2-2-16,13 1-2 0,1 2-1 16,9 0 0-16,5-2 0 0,5 1 0 15,6-4 1-15,5-4 0 0,6 1 0 16,10-8-1-16,3 0 1 0,3 0-1 16,-3-8 0-16,-2 5-2 0,-2-1-6 0,-15-1-8 15,-9 5-13-15,-11-3 51 16,-4 3-160-16,-9 0-114 0,0 3-291 0</inkml:trace>
  <inkml:trace contextRef="#ctx0" brushRef="#br0" timeOffset="-182377.82">17912 13769 506 0,'-18'0'120'0,"5"0"3"0,0 0-82 0,7 0-11 16,6 0-8-16,0 0-2 0,10 0-4 16,4 6-3-16,3-6-1 0,8 0 0 15,12 0 1-15,7 0 1 0,20-10-2 16,18 2 2-16,8-4 0 0,14-4 2 16,12-2 2-16,10 0 1 0,0-1-1 15,-8 0-1-15,-6 3-3 0,-6 1-3 16,-13 5-3-16,-14 1-4 0,-16 5-3 15,-12 4-1-15,-13 0-7 0,-16 3-7 16,-6 1-8-16,-13 2-10 0,-11 0-14 0,-6 4-51 16,-5-1-60-16,-1 3-100 0,-2-4-219 15</inkml:trace>
  <inkml:trace contextRef="#ctx0" brushRef="#br0" timeOffset="-180570.385">17596 14566 369 0,'0'-13'92'0,"4"-2"3"16,-4 6-33-16,0-1-37 0,0 3-2 0,0 3 1 15,-4-1-2-15,4 5-2 16,0 0-2-16,0 6-1 0,0 3-2 0,-5 4-3 16,5 1-1-16,-3 5-2 0,-2 3 0 15,5 1 0-15,-6 2-1 0,4 0-2 16,2-1 0-16,-5-2-1 0,5-2-1 16,0-4 0-16,6-5-1 0,-1-4 0 15,2-7-1-15,3-4 1 0,2-7-1 16,7-4 0-16,1-5-1 0,8 0 1 15,5-6-1-15,5 0-1 0,2-2 0 0,0-4-1 16,-1-1 0-16,0-5 0 0,-11-3-1 16,1-1 1-16,-5 2-1 0,-4 4 1 15,-2 4 1-15,-5 3 0 0,-5 13 0 16,-5 7 1-16,-3 9 1 0,-4 7 1 16,-5 8 1-16,-2 8 0 0,-2 8 2 0,-4 2 0 15,1 5-1-15,-3-1 1 0,4 2-2 16,-2-4 0-16,4-6-1 0,5-2-1 15,2-4-1-15,6-6 0 0,7-5-1 16,2-5 1-16,6-7 0 0,5 0-1 16,4-8 1-16,3-8 0 0,3-5-1 15,0-7 0-15,7-2-1 0,1-10 0 16,4 1 0-16,3-5-1 0,-1 0 1 16,0-2 1-16,-2 5 0 0,-7 3 0 15,-6 5 0-15,-9 7 0 0,-8 12 1 0,-7 7 1 16,-5 13 1-16,-8 9 2 0,-8 11 2 15,-4 12 1-15,-3 2 1 0,-7 6 0 16,-2 5 0-16,1-3-2 0,1-4-1 16,9-3-2-16,1-7 0 0,6-5-3 15,14-5 0-15,6-5-1 0,14-7 1 16,9-6-1-16,8-6-6 0,4-6-5 0,1-3-10 16,2-4-13-16,-4-4-107 0,-8-4-3 15,-3 1-90-15,-4-1-177 0</inkml:trace>
  <inkml:trace contextRef="#ctx0" brushRef="#br0" timeOffset="-179924.9">18756 14280 543 0,'0'-19'114'0,"9"-3"0"0,2 2-99 0,8-3-5 15,5-3 0-15,2 1 1 0,3 2 1 16,-2 1 3-16,-2-2 2 0,-3 0 3 16,-3 4 0-16,-6 4 1 0,-2 3 2 15,-7 4 2-15,-4 3-3 0,0 6-3 16,-10 8-2-16,-4 4-3 0,-3 6-2 15,-9 6-4-15,-7 8-3 0,-8 8-1 16,-6 7 0-16,2 7-1 0,2 2 0 16,4 1-1-16,7-1-2 0,9-5 1 0,12-8-1 15,5-5-1-15,13-11 1 0,5-7-1 16,9-5 1-16,4-10-1 0,9-5 1 16,8 0 0-16,2-13 1 0,2-4-1 15,-3-1 0-15,-2-4 1 0,-5 1-1 16,-8 0 0-16,-9 1 1 0,-7 6 4 15,-6 3 2-15,-6 7 2 0,-6 4 0 16,-5 4 1-16,-1 7 0 0,-3-1-1 0,0 9-3 16,-2-2-4-16,1 4 0 0,4-1-2 15,1-1 0-15,5-1 0 0,6-1 0 16,0-3-1-16,9-1 1 0,5-4-1 16,2-4 0-16,6-5 0 0,2-5-1 15,5-3 1-15,-1-8-2 0,1-5-1 16,-2-8 0-16,-1-5-1 0,-3-9 0 15,-3-5 1-15,-5-5 0 0,-5-2 1 16,-2-1 4-16,-5 5 3 0,-3 6 3 0,0 9 4 16,-3 7 1-16,-1 8 1 0,-2 8 0 15,2 4-1-15,4 2-3 0,7 3-3 16,6 1-2-16,2 3-2 0,3 0-1 16,7-5-1-16,7 1 0 0,4-2-2 15,-6-2-7-15,2-3-12 0,1 0-16 16,-5 1-16-16,-3-1-120 0,-5 4-131 15,-7 1-306-15</inkml:trace>
  <inkml:trace contextRef="#ctx0" brushRef="#br0" timeOffset="-179028.611">19304 14543 390 0,'-6'0'103'0,"6"5"5"15,-5-5-47-15,5 0-20 0,0 0-7 16,0-5-4-16,7-2-6 0,4-3-5 16,4-7-2-16,4-1-2 0,4-8 0 15,1-2 0-15,3-6-1 0,3-4-1 16,-2-4 0-16,6-3-1 0,3-1-1 0,-4 0-2 16,0 1 0-16,2 1-1 0,-1 2 0 15,-4 6 0-15,-10 7 2 0,-11 2 0 16,-2 5 2-16,-7 7 0 0,-8 5 1 15,-4 5-1-15,-1 5-2 0,-1 4-2 16,-5 5-2-16,-1 3-2 0,-4 5-1 16,0 7-2-16,-7 5 0 0,0 2 0 15,-2 4-1-15,2 6 0 0,0 5 1 0,3 7-1 16,1 1-1-16,1 0-3 16,7 2-1-16,-1-6-2 0,7-5 0 0,2-8-1 15,11-8-1-15,0-8 0 0,11-7 2 16,2-5 2-16,2-9 0 0,4 0 0 15,1-5 2-15,3-5 1 0,-1-5 1 16,-7 0 0-16,2-1 1 0,-4-1 0 16,-5 5 1-16,2 5-1 0,-3 2 2 15,-3 5 0-15,2 7 1 0,-1 3 0 0,1 2 0 16,-1 1 0-16,5 2 0 0,0-3-1 16,7-2-1-16,3-2 0 0,-1-8 0 15,9 0 0-15,10-8 0 0,7-2-5 16,2-5-7-16,-7-4-10 0,0-1-10 15,6-5-11-15,-11-1-105 0,-7-3-111 16,-11 2-257-16</inkml:trace>
  <inkml:trace contextRef="#ctx0" brushRef="#br0" timeOffset="-178008.849">19305 13620 338 0,'0'0'88'16,"0"0"6"-16,-3 5-42 0,3-1-16 0,-4-4-4 15,4 1-3-15,0-1-3 0,0 0-5 16,0 0-3-16,0 6-2 0,0-6-2 15,4 0-1-15,-4 0 0 0,4 0 0 16,1 0 0-16,2 0 1 0,5 0 1 16,-1 0 1-16,5 0-2 0,-1 0 0 15,4 0-3-15,-1 0-2 0,0 0-1 0,-2 4-2 16,4-4-1-16,0 0-1 16,1 0 0-16,6 0-1 0,4-5 1 15,-4-1 1-15,12-3 0 0,7 3 0 0,5-1 0 16,-3 1 0-16,0 0-1 0,-2 2 0 15,7-3-1-15,-12 7-1 0,-5-4 0 16,-10-1-1-16,-3 5 1 0,-3-3-1 16,-6 3 1-16,-2 0 0 0,-6-3 1 15,-4 3 0-15,-2 0 2 0,5 0 1 0,-5 0 1 16,0 0 0-16,0 0 1 0,0 0 0 16,0 0-1-16,0 0-1 0,0 0-1 15,-5 3-1-15,5-3-2 0,-2 3 0 16,-3-3-1-16,2 7 0 0,3-7-1 15,-7 3 1-15,2-3-1 0,0 7-3 16,2-7-8-16,-2 0-11 0,-2 0-16 16,1 0-115-16,-1 0-119 0,1-8-296 0</inkml:trace>
  <inkml:trace contextRef="#ctx0" brushRef="#br0" timeOffset="-175837.733">20853 13630 351 0,'-6'-17'87'0,"-1"0"4"16,0 1-49-16,-8 0-8 0,3 4-2 15,-2 3 1-15,-3 0 0 0,3 2 1 16,0 2-1-16,-1 5 0 0,5 0-3 0,2 0-2 15,2 0-5-15,0 0-4 0,6 0-4 16,0 0-4-16,0 4-1 0,10-4-3 16,-2 3-2-16,4 2 0 0,7 0 0 15,3 1 0-15,4-3 0 0,8-3-1 16,-1 0 0-16,0 0 0 0,3 0-1 16,-5-5-1-16,0 1 0 0,-8 0 0 15,-4-2 0-15,-2 4-2 0,-6 2-2 0,-2-6-4 16,-4 6-4-16,-5-5-6 0,-3 5-8 15,-5 5-7-15,-5 1-8 0,-6 2-5 16,-1 4-4-16,-7 1-5 0,-1 2-10 16,-2 3-2-16,1 1 7 0,-2-1 10 15,-2 2 14-15,1 1 17 0,3 1 19 16,1-3 23-16,-1 2 17 0,7-2 7 0,8-3 4 16,-3 1-1-16,9-4-5 15,6-2-5-15,2-4-6 0,-5 2-3 16,5-4-5-16,0 1-3 0,5 0-4 0,-2 0-4 15,8-1-1-15,5 0-2 0,8-2-1 16,3-3 0-16,7 5-2 0,6-5-2 16,5-5 0-16,-3 3-3 0,-3-2-1 15,-2 0-2-15,-5 1-2 0,-9 3-4 16,-3-3-9-16,-7 3-15 0,0 0-104 0,-7 3-13 16,-6-3-99-16,-5 0-205 0</inkml:trace>
  <inkml:trace contextRef="#ctx0" brushRef="#br0" timeOffset="-170792.471">21634 13329 450 0,'0'-8'106'0,"0"6"2"0,-7 2-73 0,7 3-6 0,-7 8-6 16,1 8-1-16,-2 2-3 0,-4 4-3 0,-1 2-2 0,-2 5 0 0,-3-5-2 0,3 0-2 0,-1-5 0 0,4-4-2 15,0 1-1-15,5-6-1 0,2-3-1 0,5-1-2 16,0-6 0-16,7 0-1 0,2-3-1 16,5 7 0-16,2-3 0 0,3 6 1 15,-4 0-1-15,5 3 1 0,-5 7-1 16,-2 2 0-16,-3 3 1 0,-4 2-1 15,-6 5 0-15,0 1 0 0,-5 2 0 16,-3-5 0-16,-3-1 0 0,-4 2 1 16,-4-8 2-16,0 1 1 0,-6-6 2 0,-1-1 1 15,-4-5 1-15,0 1 0 0,1-5-1 16,-6-4-2-16,3-4-2 0,5 5 0 16,3-5-2-16,8-5-2 0,2 0-2 15,3-4-6-15,11 0-6 0,0-5-10 16,3-3-11-16,11-1-12 0,1-6-94 15,0-2-100-15,1-2-235 0</inkml:trace>
  <inkml:trace contextRef="#ctx0" brushRef="#br0" timeOffset="-170560.094">21527 13480 543 0,'5'-22'129'0,"-1"-3"6"0,1 3-87 16,2 0-8-16,3 2-4 0,-1 4-3 0,7 0-6 15,2 0-5-15,1 2-5 0,8-4-4 16,4 2-3-16,4 2-4 0,9-2-2 16,-2 2-3-16,5 3-5 0,-2 0-8 15,0 7-10-15,-2 4-12 0,-7 0-51 16,-5 0-67-16,-7 12-108 0,-6-4-235 16</inkml:trace>
  <inkml:trace contextRef="#ctx0" brushRef="#br0" timeOffset="-168977.805">22033 13516 369 0,'0'-21'89'15,"-5"3"4"-15,5-1-45 0,-5 1-20 0,5 2-3 16,0-1 2-16,0 0 2 0,0 2 0 16,5 2-1-16,-5 3 1 0,0 0-2 15,0 5-2-15,0 9-2 0,0 7-3 16,-7 5-1-16,1 7-5 0,-5 5-2 16,-9 37 8-16,7-33-12 0,4-2-2 15,0-4-1-15,5-1-1 16,4-4 0-16,0-3-2 0,0-4 0 15,7-3-1-15,3-6 1 0,4-5-1 0,4 0 1 16,3-5 0-16,5-8 0 0,1-5-1 16,3 0 1-16,-1-7-1 0,-2 0-1 15,-2 0 1-15,-6-2-1 0,-4 4 1 16,-7 2 0-16,-3 2-1 0,-5 8 1 16,-6 5 0-16,-1 6 2 0,-8 13 1 15,1 2 2-15,-5 9 2 0,0 5 2 0,-5 6 0 16,1 4 0-16,-2 6-1 0,3 1-2 15,1 2-1-15,2 1-2 0,2-2-2 16,4-3 0-16,6-4-1 0,-1-7-1 16,2-2-3-16,6-8-8 0,0-6-9 15,4-3-9-15,1-3-13 0,3-4-13 16,0-3-100-16,4-4-107 0,-1 0-247 0</inkml:trace>
  <inkml:trace contextRef="#ctx0" brushRef="#br0" timeOffset="-168733.764">22181 13990 502 0,'-4'18'124'15,"-2"6"4"-15,-1 4-77 0,-1-1-12 16,-3 2-9-16,1 0-4 0,-3 1-7 0,0 0-8 16,-1-2-4-16,0 0-3 0,1-1-4 15,0-2-6-15,4-6-8 0,3-1-13 16,6-4 75-16,-3-7-183 0,6-7-115 15,6 0-307-15</inkml:trace>
  <inkml:trace contextRef="#ctx0" brushRef="#br0" timeOffset="-168279.013">22872 13353 542 0,'0'-10'128'0,"0"-1"3"0,-5 1-89 16,5 3-8-16,-2-1-3 0,2-1-2 15,0-2-5-15,-7 4-4 0,1-2-1 16,3 2-2-16,-6 1 0 0,-2-1-2 15,0 7 0-15,-8 0-2 0,0 0 0 16,2 13-1-16,-8 5-1 0,1 10 0 0,-2 7 0 16,-2 7-1-16,-4 5 0 0,1 3-1 15,-4 4-1-15,4 3-2 0,-1-5-1 16,2-2-2-16,9-2-1 0,4-2-1 16,8-4 0-16,9-6-1 0,6-10 0 15,8-5 0-15,5-4-1 0,2-9 1 16,5-8 0-16,0 0 1 0,-1-5-1 15,0-6 1-15,-1-6 0 0,1 0-1 16,-4-6 0-16,-5-3 0 0,-2-3 0 16,-5-4-1-16,-9 5 1 0,0 3-1 0,-6 1 1 15,-4 6 0-15,-1 7 0 0,-7 8 1 16,-2 3-1-16,-4 8 0 0,-3 8 1 16,-3 1-1-16,-5 6 0 0,-1 5-1 15,3 0-4-15,5 3-5 0,3 0-10 16,9-5-11-16,8-2-8 0,8-3-10 0,14-5-12 15,4-4 78-15,5-5-177 0,4-3-109 16,1-4-295-16</inkml:trace>
  <inkml:trace contextRef="#ctx0" brushRef="#br0" timeOffset="-167772.146">23170 13353 475 0,'-7'8'110'0,"0"-1"3"16,0 0-78-16,-5 3-6 0,4-4 0 0,2 0 1 15,-3-2-4-15,5-4-3 0,-3 0-2 16,7-10-3-16,0-1-4 0,0-1-2 15,5-3-2-15,-1-4-3 0,4 3 0 16,1-4-2-16,5-1 0 0,-1 6-1 16,1-1-1-16,5 0 0 0,1 8 1 15,-1 0 1-15,1 2 0 0,-2 6 1 16,4 8 1-16,-2 2 1 0,-1 4 1 16,-6 6-1-16,-5 7 1 0,-8 4-1 15,0 4 0-15,-13 2-2 0,-9 2-1 16,-4 1-1-16,-5 0-1 0,2-2 0 0,-3-2 0 15,-1 0 2-15,2-2 0 16,3-1 2-16,1 0 1 0,1-1 1 0,0-4 1 16,3 1 0-16,6-5-2 0,4-5-2 15,6 0-1-15,7-6-1 0,0 0-1 16,13-4-2-16,1-1 0 0,2-3-1 0,6 0 1 16,0-2-1-16,3-3 1 0,2 4 0 15,-2-4-1-15,0 0-2 0,0 0-3 16,3 0-6-16,-2 0-10 0,3 0-8 15,-3 0-7-15,-3 6-12 0,0-6-12 16,-8 0-101-16,-2 3-107 0,-5-3-256 16</inkml:trace>
  <inkml:trace contextRef="#ctx0" brushRef="#br0" timeOffset="-166047.793">23832 12633 294 0,'19'-24'76'0,"6"1"3"0,2 1-37 0,0 5-5 0,-2-1-5 0,-2-3-1 0,1 2-1 16,-2 2 0-16,-3 2-1 0,-6-2-1 16,0 6-1-16,-6 5 0 0,-3-1-1 15,-4 7-2-15,0 0-4 0,-6 6-2 16,-6 4-3-16,-3 8-3 0,-8 5-3 15,-4 7-3-15,-6 9-1 0,-6 5 0 16,-1 5 0-16,5 6-1 0,-3 2 0 16,10-1-1-16,9-1-1 0,5-5 0 0,14-5-1 15,9-8 0-15,9-4-1 0,7-8 0 16,4-4-2-16,7-4 1 0,-1-6-2 16,-1-3-2-16,4 1-1 0,-11-9-4 15,0 5-5-15,-5-5-6 0,-4-5-6 16,-4 0-10-16,-1-2-90 0,-6-3-95 15,-1-2-226-15</inkml:trace>
  <inkml:trace contextRef="#ctx0" brushRef="#br0" timeOffset="-165614.795">23679 12746 457 0,'-13'-4'115'0,"-1"-3"5"0,3 4-67 0,2-2-8 15,3 5-8-15,1-2-6 0,5 2-6 16,0 0-8-16,5 0-4 0,3-4-2 16,5 4-3-16,6-6-1 0,7 2 2 15,14-3-1-15,5 3 1 0,4-6-2 16,2 4-1-16,2-1-1 0,0 1-2 16,-8 3-1-16,-11-1 0 0,-7 4-1 15,-8-7-1-15,-10 7-1 0,-4 0-2 16,-5 0-3-16,-13 0-2 0,-3 0-1 0,-8 7 0 15,-9-3 1-15,-8 6 0 0,-6 2 2 16,-6 2 3-16,1 4 2 0,2-3 2 16,2 5 3-16,8-4 0 0,5 3 2 15,4-3 1-15,5 1-1 0,6-2 1 16,1 0-1-16,5-1-2 0,7-1-2 16,5-1 0-16,2-1-1 0,9-2 0 0,4-4 1 15,7-2 0-15,6-3 1 0,0 0 0 16,8 0 0-16,5-6 0 0,3-2 0 15,3 5-1-15,0-5 0 0,-6 5-2 16,1 3-5-16,-11-7-4 0,-4 7-7 16,-6 0-7-16,-7 0-10 0,-5 0-11 15,-7 8-99-15,0-5-100 0,0 7-244 16</inkml:trace>
  <inkml:trace contextRef="#ctx0" brushRef="#br0" timeOffset="-165231.048">24533 12918 473 0,'19'-18'113'0,"-4"3"9"15,-3 4-72-15,-5 2-9 0,-7 5-3 16,-3 4-3-16,-10 0-4 0,-9 11-4 0,-8 2-4 16,-15 8-2-16,-10 6-1 0,-8 8 1 15,-4 7-2-15,-6 6 1 0,-7 6-3 16,-6 6-2-16,5 6-5 0,4 0-2 15,5-2-3-15,4-3-1 0,9-6-2 16,13-5 0-16,13-11-1 0,8-7-4 16,9-8-10-16,2-7-11 0,8-4-8 0,6-7-13 15,0-6-7-15,8 0-107 0,5-2-111 16,-1-6-250-16</inkml:trace>
  <inkml:trace contextRef="#ctx0" brushRef="#br0" timeOffset="-163957.053">23587 14291 405 0,'0'-25'94'0,"0"-1"5"15,0 6-65-15,0 2-7 16,0 5-4-16,0 0 1 0,-2 5 0 15,2 3-1-15,-5 0-2 0,3 5-2 0,-3-4-3 16,-1 8-1-16,0 2-3 0,0 4-1 16,2 5-3-16,-5 1-2 0,0 4 0 15,3 3-1-15,4-1 0 0,-3-2-1 16,5-2-1-16,0-6-1 0,0-2 0 0,8-2 0 16,2-8 0-16,0 0-1 0,6-10 1 15,0-2 0-15,3-7 0 0,1-5 0 16,5-1-1-16,-3-4 0 0,-1-1 0 15,4-1-1-15,-1 0 1 0,-2 4-1 16,2 4 0-16,-3-1 1 0,0 4-1 16,-7 5 0-16,-1 3 2 0,-2 3 1 15,-5 9 1-15,-12-3 0 0,-4 10 1 16,-4 3 0-16,0 8 1 0,-11 4-1 0,3 5-1 16,-3 5 1-16,6 3-2 0,4 0 1 15,1 0-2-15,3 0 0 0,11-5-1 16,0-4-1-16,0-4 0 0,11-8 1 15,1-8-1-15,8-6 1 0,4-10 1 16,8-10-1-16,7-4 1 0,2-5-1 16,5-4 1-16,-2-3-1 0,-4-2-1 15,-5 2 0-15,-3 3 1 0,-7-1-1 0,-4 4 0 16,-3-2 0-16,-4 2 0 0,-4 6 0 16,0 3 0-16,-4 7 1 0,-6 6-1 15,0 8 0-15,0 9 1 0,-11 8 0 16,-1 6 0-16,-1 3 0 0,-2 5 1 15,-4 5 0-15,0 1-1 0,4 1 1 16,-3 1 0-16,8-1-1 0,-1-2 0 16,8-3 0-16,3-3-1 0,3-4 0 0,8-7 0 15,-2-5-2-15,9-8-5 0,-3-6-5 16,5 0-7-16,-1-12-11 0,2-2-8 16,-2-6-103-16,0-4-104 0,2 3-251 15</inkml:trace>
  <inkml:trace contextRef="#ctx0" brushRef="#br0" timeOffset="-163376.885">24506 13816 444 0,'0'-15'117'0,"0"-1"4"16,0 3-31-16,0-1-46 0,0 7-8 15,0 0-2-15,0 1-1 0,-2 0-2 0,2 6-4 16,-6 0-3-16,-1 0-5 0,0 8-3 16,-4 4-1-16,-5 8-3 0,-3 6-1 15,-7 3-1-15,0 9-2 0,0 1 0 16,-6 2-1-16,4 0-2 0,2 0 0 16,6-2-2-16,5-2-1 0,3-3-1 15,1-2 0-15,11-1-1 0,6-7 1 16,4-5-1-16,3-6 0 0,3-6 0 15,10-7 1-15,3-4 0 0,8-8 1 16,1-3-1-16,-3-4 1 0,2-2-1 0,-2-2 0 16,-8 6-1-16,-6-1 1 0,-3 7 0 15,-9 6-1-15,-1 0 1 0,-4 5 0 16,-4 3 0-16,-6 4 0 0,3 4 0 16,-3 6 0-16,-1 1 0 0,-3 3 1 15,5 2-2-15,0-2 1 0,5-2-1 16,0 1 0-16,0-4-1 0,8-5 1 0,1-6-1 15,4-5 0-15,5-7 1 0,0-7-1 16,3-7 1-16,-1-5 1 0,-3-5-1 16,1-1 1-16,-5-5-1 0,-1 0 1 15,-6-2-1-15,-4 0 1 0,-2 0-1 16,0 1 3-16,0 4 3 0,0 3 3 16,0 6 0-16,0 7 1 0,0 4 1 15,0 4-2-15,6 0-1 0,1 5-4 16,6-2-2-16,1-5-1 0,12 2-1 0,3-2 0 15,7 1-1-15,0-1-4 0,1 2-6 16,-4 4-11-16,-1 2-14 0,-8 4-11 16,-6 8-16-16,-7 0-110 0,-5 6-119 15,-6 5-276-15</inkml:trace>
  <inkml:trace contextRef="#ctx0" brushRef="#br0" timeOffset="-162788.779">24795 14338 415 0,'0'5'105'0,"0"0"7"0,0-2-60 16,0-3-7-16,0 0-4 0,2 0-6 15,5-4-3-15,6-9-6 0,6-3-4 16,4-8-4-16,7-4-3 0,6-4-2 16,4-5-3-16,3-2-1 0,-3-1-1 15,0-2-1-15,-5-4-2 0,-1-2 0 16,-2-7 0-16,-1-1 0 0,-5 0 0 0,-5 9 2 16,-4 1 3-16,-6 9 3 0,-1 7 2 15,-10 14 0-15,-5 6-1 0,-6 10-1 16,-3 0-2-16,-2 12-4 0,-3 6-2 15,-3 8-3-15,-3 7-2 0,1 6 1 16,-1 6 0-16,2 1 0 0,-3 8-1 16,4-4 0-16,-3 4-1 0,6-1-2 15,-1-2-2-15,6-3 0 0,1-3-1 16,5-4 0-16,2-6 0 0,6-6 0 0,0-7 2 16,3-7 1-16,1-8 1 0,3-7 0 15,3-4 1-15,0-6 0 0,-1-8 0 16,2-5 2-16,2-1-1 0,-2-3 1 15,1 1 0-15,-2 3-1 0,-1 5 0 16,2 3 0-16,-4 8 0 0,-2 7 1 16,0 2 1-16,-3 8 1 0,4 4-1 15,-6 4 1-15,4 2 0 0,0 4 0 16,2-1-1-16,1-3 0 0,0-2 0 0,6-6 1 16,5-3 0-16,0-9 1 0,6-7 0 15,4-5 0-15,6-5-1 0,1-4-7 16,0-2-13-16,-3-1-10 0,-3-1-17 15,-5 4-114-15,-10 2-122 0,-5 6-290 16</inkml:trace>
</inkml:ink>
</file>

<file path=ppt/ink/ink5.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1-01T09:08:53.485"/>
    </inkml:context>
    <inkml:brush xml:id="br0">
      <inkml:brushProperty name="width" value="0.05292" units="cm"/>
      <inkml:brushProperty name="height" value="0.05292" units="cm"/>
      <inkml:brushProperty name="color" value="#002060"/>
    </inkml:brush>
  </inkml:definitions>
  <inkml:trace contextRef="#ctx0" brushRef="#br0">15826 4143 364 0,'-6'-9'75'0,"2"4"0"0,-1-1-65 15,5 6-3-15,0-4 0 0,0 4 0 16,0 0-1-16,6 0 1 0,-2 0-2 15,4 0-3-15,-1 0-1 0,1 0-1 16,1 0 1-16,0 0 0 0,-2 5 3 16,1-5 0-16,-2 7 3 0,1-1 1 15,-2 1 1-15,-3 4 2 0,-2 3 1 16,5 5 0-16,-5 2 1 0,0 6-1 16,0 5 0-16,-3 5 0 0,3 1-1 0,-3 3 0 15,3 4-1-15,0 1-2 0,0 3-1 16,0 1-1-16,0 5 0 0,0 3-2 15,0 4 0-15,0 3 0 0,5-1 0 16,0 0 0-16,-1-1 0 0,3 2 0 16,1-5 1-16,2 2-1 0,-2 0-1 15,2 1 1-15,-1-2-1 0,1-2 0 0,-1 3 0 16,-2 0 1-16,1 1 0 16,-2 2 1-16,-2 2 1 0,-1 3 1 0,-3 0-1 15,0 0 1-15,0 2-1 0,0-3-1 16,-4 1 0-16,0-1-2 0,-3 1 0 15,1-1-1-15,6-2 0 0,-6 1-1 16,6-3 0-16,6-4 0 0,-3-1 0 16,3 1-1-16,3-2 1 0,0-2 0 0,0-5-1 15,-1 1 1-15,-1-1 0 16,-1 1 0-16,-3-1 0 0,-3 4 0 16,0 2 0-16,0 1-1 0,-6 0 1 0,3-3 0 15,3 0 1-15,-7 1 1 0,4-1 1 16,-2-6 0-16,5 4 1 0,-3-1-1 15,3 2 1-15,0 0-2 0,0-5 0 16,4-4-1-16,0 2-1 0,-4-5 0 16,6 1 0-16,-6-2-1 0,4-6 0 0,-4 4 1 15,5 0-1-15,-5 1 1 0,4 0-1 16,-4-2 2-16,0-1 0 0,0 4 0 16,0-3 1-16,0-2 0 0,-6 0 0 15,6-1 0-15,-3 1-1 0,3-4 0 16,0-1-1-16,0 1 0 0,0 0-1 0,0 1 0 15,5-4 1-15,-1 2-1 16,-1 3 0-16,1 0 0 0,0-1 1 0,-4-2-1 16,0 2 1-16,3-2-1 0,-3-1 1 15,0 3 0-15,0-2-1 0,0-2 0 16,0 0 1-16,5 2-1 0,-5-2 0 16,5 1 0-16,-5-4 0 0,6 1 1 15,-2 3-1-15,1-1 1 0,-1-3 0 16,0 0 0-16,-4 0 0 0,0 1 0 15,3-1 0-15,-3 2 0 0,0-2 0 0,4 4 0 16,1-2 1-16,-1-3-1 0,0 1 1 16,3 2-1-16,-1-4 0 0,0 0 0 15,1-5 1-15,-2 1-2 0,2-1 1 16,-2-4-1-16,1-4 1 0,-3-4-1 16,3-1 0-16,-6-3 0 0,3-4 2 15,-3 3 0-15,0-3 2 0,0 0 0 16,-5 0 0-16,5 0 1 0,-7 0-1 0,4-3-3 15,-3 3-6-15,-2 0-10 0,2 0-16 16,-1 0-112-16,2-7-114 0,0 4-285 16</inkml:trace>
  <inkml:trace contextRef="#ctx0" brushRef="#br0" timeOffset="2181.374">16089 10028 173 0,'6'0'45'0,"-1"-5"2"16,-3 5-21-16,3-6-8 0,-2 6-2 16,-3 0-1-16,4-4-2 0,-4 4 2 15,0 0 2-15,6 0 0 0,-6 0 1 16,0 0 0-16,0 0 0 0,0-3-1 16,0 3 0-16,5 0-2 0,-5-4 1 15,9 4-1-15,-3-5 0 0,2 1-1 16,6 0-1-16,3-1-3 0,1 5-1 0,4-6-3 15,3 6-1-15,5-4-1 0,2 4 0 16,1-5-1-16,1 5 1 0,4 0-1 16,-3-4-1-16,4 1 0 0,0 3 0 15,1 0 0-15,2-5-1 0,1 5 0 16,3 0 0-16,3 0 0 0,2 0-1 16,2 0 1-16,-3 5-1 0,0-5 1 15,3 0-1-15,0-4 1 0,-1 0-1 16,1 4 0-16,4 0 1 0,-1 0-1 0,4 0 0 15,0 0 1-15,-1 0-1 0,1 0 0 16,-1 0 0-16,1 0 0 0,0 0 1 16,4 0-1-16,1 0 0 0,-3-3 1 15,2 3-1-15,-3-4 1 0,0 0-1 16,2 4 1-16,-2-3 0 0,0 3 0 16,5 0 0-16,-2-4 0 0,-3 4 0 15,3 0 0-15,-1-4-1 0,-3 4 1 0,2 0 0 16,1-4-1-16,1 4 1 0,-2 0 0 15,1-4 0-15,-1 4 0 0,-1-4 0 16,-2 4 0-16,1-3 0 0,1 3 0 16,2-6 1-16,-2 6-1 0,-2-4 0 15,1 4 1-15,-1-4-1 0,0-1 1 16,0 5-1-16,-1-5 0 0,5 5 0 16,2-5 0-16,-5 5-1 0,0-3 1 0,-1 3-1 15,-4-4 1-15,-1 0-1 0,1 4 1 16,0-3-1-16,3 3 1 0,-4-5 0 15,-1 5 0-15,0 0 0 0,-1 0 0 16,-4-4 1-16,0 4-1 0,-4-4 1 16,7 4-1-16,-3-4 0 0,3 4 1 15,2-3-1-15,-5 3-1 0,4 0 1 16,-5 0 0-16,3-5 0 0,-4 5-1 16,-2-4 1-16,1 4-1 0,3 0 1 0,3 0-1 15,-3-5 1-15,4 5-1 0,1 0 1 16,-3 0-1-16,0-4 0 0,-1 4 1 15,-1-5-1-15,-2 1 0 0,4 1 0 16,1-2 0-16,3 1 1 0,1-2-1 16,-2 6 0-16,-3-3 0 0,1 3 0 15,-3-4 0-15,-1 4 0 0,0 0 0 0,1 0 1 16,3-5-1-16,2 5 0 0,0 0 0 16,-1 0 1-16,0 0-1 0,3 0 0 15,-7 0 0-15,3 0 1 0,-3 0-1 16,3-3 1-16,2 3-1 0,1-4 1 15,-2 4 0-15,1 0 0 0,0-4 0 16,-1 4 1-16,-5-3-1 0,-1 3 0 16,1 0 0-16,3-4-1 0,-1 4 0 0,2 0 0 15,-3-4 0-15,1 4 0 0,1 0 0 16,-4 0 0-16,-1 0 0 16,-3 0 1-16,-2 0 1 0,4 0 0 0,0 0-1 15,4 0 1-15,0 0 0 0,5 4 0 16,-2-4 0-16,-3 5-1 0,3-5 1 15,-4 0-1-15,1 4 0 0,-2-4 0 16,7 0 0-16,1 0-1 0,3 0 1 16,-2 0-1-16,-2 0 0 0,0 0 0 0,-1 0 1 15,-7 0-1-15,-5 0 0 0,-1-5 0 16,-4 5 1-16,-1-4-1 0,2 4 0 16,-3 0 1-16,-3 0-1 0,3 0 1 15,0 0-1-15,-2 4 1 0,-2-4-1 16,0 0 1-16,-5 3 0 0,1-3 0 15,-4 0 0-15,-1 0 0 0,0 0 0 16,-3 0-1-16,-1 0 1 0,-3 0 0 0,0 0-1 16,-2 0 1-16,-3 0-1 0,-1 0 0 15,0 0 0-15,-1 4 0 0,-2-4 1 16,-1 0-2-16,2 0-5 0,-5 0-10 16,5 4-92-16,-5-4-88 0,4 0-230 15</inkml:trace>
</inkml:ink>
</file>

<file path=ppt/ink/ink6.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36:08.575"/>
    </inkml:context>
    <inkml:brush xml:id="br0">
      <inkml:brushProperty name="width" value="0.05292" units="cm"/>
      <inkml:brushProperty name="height" value="0.05292" units="cm"/>
      <inkml:brushProperty name="color" value="#002060"/>
    </inkml:brush>
  </inkml:definitions>
  <inkml:trace contextRef="#ctx0" brushRef="#br0">18558 5425 359 0,'-4'0'82'0,"0"0"0"16,4-4-57-16,0 4-7 0,0 0-6 15,0 0 0-15,5-5-1 0,-2 5 1 16,3-4 1-16,0 4 1 0,-1-2-1 15,4 2 0-15,-2-7-1 0,3 7-2 16,-1 0-1-16,3 0-2 0,0 0 0 16,1 0 0-16,1 0-1 0,3 0 1 15,1 4-1-15,2-4 1 0,-1 4 1 16,6-4-1-16,1 5 0 0,-2-5-1 0,2 0 0 16,3 0-1-16,-1 0 0 0,1 0-1 15,0-4 0-15,0 2-1 0,1 2 0 16,1-8 1-16,2 6-1 0,0-3 0 15,-1 0 0-15,3 1 0 0,3 4 1 0,-2-6-1 16,2 6 0-16,4 0 0 0,0-3 0 16,-1 3 0-16,-2 0 0 0,0 0 0 15,-2 0-1-15,-2 0 0 0,-2-5 1 16,1 5-1-16,-6-4-1 0,5 2 1 16,1 2-1-16,1-5 0 0,-2 5 0 15,0-4 1-15,0 4-1 0,3 0 0 16,-2-4 1-16,-2 1-1 0,0 3 1 0,-4-5 0 15,5 5 0-15,0-4 0 0,6 4 1 16,-3-6-1-16,2 6 0 0,6-4 0 16,-2 4-1-16,3-2 0 0,-2 2 1 15,-1-5-1-15,-1 5 0 0,5 0-1 16,-7 0 1-16,2 0-1 0,-2 0 1 16,-3 0-1-16,3 0 1 0,1 0-1 15,5-4 1-15,1 4-1 0,1-4 1 0,4 4-1 16,-3-5 0-16,3 5 1 0,-3 0-1 15,-7 0 1-15,0 0-1 0,1 0 1 16,2 0-1-16,0 5 1 0,2-5-1 16,-1 0 1-16,2 0 0 0,-2 0 0 15,-1 0 0-15,-2 0 0 0,-1 0 1 16,-1 4-1-16,0-4 0 0,4 0 1 16,3 0-1-16,-3 0 0 0,5 0-1 0,-6 0 1 15,4 0 0-15,-4 0 0 0,0 0-1 16,-4 4 1-16,3 1-1 0,-5-5 0 15,3 2 1-15,-1-2-1 0,0 0 0 16,5 0 1-16,-1 0-1 0,-1 0 1 16,-1 0 0-16,-1 0 0 0,-1 4 0 15,-3-4 0-15,-3 6 0 0,0-4 0 16,-4-2 1-16,2 0-1 0,-5 0 0 16,1 0 0-16,-1 0 0 0,-4 0 0 0,-3 0 0 15,-1 4 0-15,-2-4 1 0,-1 5 0 16,-2-5 1-16,2 0-1 0,-2 2 1 15,-1-2 0-15,-1 0 0 0,2 0-1 16,-1 0 0-16,-2 0 0 0,1 0 0 16,1-2 0-16,-2 2 1 0,0 0-1 15,-2-6 0-15,3 6 1 0,-5-4-1 0,1 4 0 16,-7 0-1-16,4 0 0 0,-4 0 0 16,0 0-2-16,0 0-4 0,0 0-7 15,0 0-8-15,3 4-12 0,-3-4 39 16,4 0-147-16,-4-5-109 0,0-2-276 15</inkml:trace>
  <inkml:trace contextRef="#ctx0" brushRef="#br0" timeOffset="1612.847">2528 5996 308 0,'-2'0'78'16,"2"0"1"-16,-5-3-43 0,5 3-8 15,0 0-5-15,5-5-3 0,-5 5-2 0,6 0 2 16,-4-4 1-16,4 4 2 0,-4-2 0 15,3 2-3-15,-2 0-2 0,2 0-2 16,0 0-2-16,2 4-4 0,0 5 0 16,1-2-2-16,4 1-1 0,2 0 0 15,0 3 0-15,4-2 0 0,1-3-1 16,3 3 1-16,4-4 0 0,1 2 0 0,5-1 0 16,2-1-1-16,4-5 1 0,3 5-1 15,0-5 0-15,4 0-1 0,2 0-1 16,3-4 0-16,-2 4 0 0,4-2-1 15,1 2 0-15,-3 0-1 0,5-5 1 16,0 0 0-16,3 0-1 0,-3 5 1 16,3-6 0-16,2 4-1 0,0 2 0 15,-1-5 0-15,-1 5-1 0,0-4 0 16,3 0 1-16,-1 4-1 0,-5-6-1 16,3 2 1-16,2 1 0 0,2 3 0 0,-2-5-1 15,-1 5 1-15,3-8 0 0,-1 4-1 16,0 0 1-16,-3-2 0 0,1 2 0 15,0-2-1-15,-3 1 1 0,-4 0 0 16,-3-2 0-16,2-2-1 0,-1 2 1 16,-1 1-1-16,-3 1 1 0,-1 0-1 15,2 3 1-15,-4-4-1 0,1 3 1 0,-9-1-1 16,3-1 1-16,-5 1-1 0,-2-1 1 16,-2 1 0-16,-3 0-1 0,0 1 1 15,-2 3-1-15,-1-5 1 0,-4 2-1 16,-3-1 0-16,1 4 0 0,-4-6 1 15,-2 6-1-15,-1-2 0 0,0 2 1 16,-1 0-1-16,-2-5 0 0,2 5 1 16,-1-4-1-16,0 4 1 0,-3 0-1 15,0 4 0-15,0-4 1 0,1 0 0 0,-6 6 0 16,4-6 2-16,-4 0 2 0,0 0 0 16,0 0 2-16,0 0 0 0,0 0 1 15,0 0-2-15,0 0-1 0,0 0-1 16,0 0-2-16,0 0-1 0,0 0-1 15,0 0 0-15,3 0 0 0,-3 0 0 16,0 3 0-16,6-3 0 0,-1 0 0 16,3 4 1-16,0-4-1 0,3 4 0 0,0-4 1 15,3 5-1-15,3-5 1 0,-1 5-1 16,2-5 1-16,2 0-1 0,-1 0 0 16,2 0 0-16,0 0 1 0,2 0-1 15,-3-6 0-15,-1 6 0 0,-3 0 1 16,3-4-1-16,0 4 0 0,1 0 0 15,-5-4 0-15,4 4 1 0,1-6-1 0,-2 4 0 16,1 2 0-16,-5-8 0 16,0 6 0-16,-1 2 0 0,-6 0 0 15,1 0 0-15,-2 0 0 0,-1 2 1 0,-5-2-1 16,2 7 0-16,-2-7 0 0,0 0-6 16,0 0-7-16,0 0-16 0,0 0-113 15,0-8-116-15,-2-3-292 0</inkml:trace>
  <inkml:trace contextRef="#ctx0" brushRef="#br0" timeOffset="3658.868">19351 4487 378 0,'-7'6'83'0,"-2"0"2"16,0 1-64-16,7-4-6 0,2 1-3 15,-6 0 2-15,6-4 2 0,0 3 1 16,0-3 3-16,0 0 2 0,7 0 0 16,0-3 1-16,6-4 1 0,5 2-2 15,3-8-2-15,4-5-3 0,6-6-2 0,6-7-2 16,1-4-2-16,0-8-2 0,4-5-1 15,6-3-1-15,4 0-1 0,-1 1-2 16,-2 2 0-16,3 1-1 0,-6 3-2 16,0 3 1-16,-11 6-1 0,-3 7-1 15,-5 5 1-15,-8 3-1 0,-5 8 1 16,-3 4-1-16,-5 8 1 0,-6-3 0 16,0 3 0-16,0 0 1 0,-10 3-1 15,3-3 1-15,-1 6 1 0,0-2-1 0,-2 2-1 16,1-3 1-16,-3 3 0 0,4-2 0 15,-3 1 0-15,3 1 0 0,0-1 0 16,-1-5 0-16,5 6 0 0,-3-6-1 16,2 3 0-16,0-3 0 0,5 0-1 15,-2 0 0-15,2 4 0 0,0-4 1 16,-5 0-1-16,5 0 0 0,0 0 0 16,-5 0 0-16,5 0 0 0,-4 5 1 15,-1-5-1-15,0 5 0 0,0-1 0 0,-4 3-1 16,2 2 1-16,-6 2 0 0,-1 1 0 15,-6 0 0-15,-1 3 0 0,-3 1 1 16,0-2-1-16,-1 3 0 0,-1 1 0 16,1-4 0-16,5 3 1 0,1-2-1 15,5-3 0-15,0-2 0 0,2-4 0 16,6-1-1-16,3-5 1 0,3 0-1 0,7-6 1 16,1-1 0-16,5-5-1 0,6-5 1 15,-4 1 1-15,9-3-1 0,-2 3 0 16,5 0 1-16,-1 1-1 0,-1 3 0 15,-3 1 1-15,4 4-1 0,-5 2 0 16,-4-1 0-16,-4 2 0 0,-5 4 0 16,-1 0 0-16,-1 0 0 0,-6 4 1 15,5 1-1-15,-5 5 0 0,-6 2 1 16,0 4-1-16,0 3 1 0,-6 4 0 16,4 0-1-16,-4 4 1 0,-1-3 0 0,3 2-1 15,-2-1 0-15,-1-2 0 0,2-5 0 16,2-2 0-16,-3-1-2 0,5-3-6 15,0-1-7-15,2-4-11 0,5-2-7 16,0-1-101-16,0-4-103 0,5 0-247 16</inkml:trace>
  <inkml:trace contextRef="#ctx0" brushRef="#br0" timeOffset="4658.447">20410 3459 344 0,'0'0'89'0,"-5"-6"2"0,3 3-17 16,2 3-55-16,0-5-3 0,0 5 0 15,0 0 0-15,-6 0 0 0,6 0-1 16,0 0 1-16,0 0-2 0,0 0 0 16,0 5-3-16,-3 1 0 0,3 4-3 15,-7 2 1-15,-2 3-2 0,-2 6 1 0,-5 4 0 16,0 4 1-16,-7 4-1 0,-4 3 1 15,-2 3-1-15,-3 3 1 0,4 0 0 16,1-2-1-16,2-1 0 0,6-5-1 16,6-4-1-16,8-4 0 0,5-7-2 15,6-1 0-15,6-6-1 0,9-6-1 16,4-1 0-16,6-5 0 0,-1 3-1 16,8-3 1-16,3 0-1 0,-2 4 1 0,-5-4-1 15,2 0 0-15,-2 6-1 0,-6-6 1 16,-3 0 0-16,-5 1-2 0,-7-1-3 15,-5 5-6-15,-2-1-8 0,-6 0-10 16,0-1-63-16,-6 2-40 0,-5-1-89 16,2-1-193-16</inkml:trace>
  <inkml:trace contextRef="#ctx0" brushRef="#br0" timeOffset="5463.246">21143 3468 433 0,'0'-4'106'0,"-7"-2"2"0,1-2-29 15,6-2-63-15,0 1-8 0,-2-1-1 16,2 1 0-16,0-3 0 0,2 3 3 15,-2 0 2-15,0-2 3 0,0 4 1 16,-2 2 1-16,-2-1-1 0,-3 2-1 0,0 4-3 16,-6-3-3-16,0 3-3 0,-4 0-2 15,-2 9-1-15,-4-1-1 0,-1 4-1 16,-1 6 1-16,-6 5-1 0,3 1 1 16,-3 6 0-16,3 2 0 0,-4 7 0 15,7 2 0-15,3-1 0 0,3 0 0 16,6-1-1-16,0-1 1 0,6 0-1 0,7-6 0 15,0-4 0-15,8-2 0 0,4-3 1 16,2-8-1-16,9-2 0 0,5-3 1 16,4-10-1-16,2 0 0 0,0 0-1 15,-1-8-5-15,0-1-7 0,-5-2-9 16,-3 1-9-16,-3-1-10 0,-3 0-95 16,0-7-98-16,1 2-232 0</inkml:trace>
  <inkml:trace contextRef="#ctx0" brushRef="#br0" timeOffset="5806.212">21252 3656 554 0,'-8'19'123'0,"0"4"3"0,-5 4-98 16,6 5-9-16,1 0-4 0,0 1-4 15,6-2-4-15,-2-2-2 0,2-4-1 16,4-5 0-16,7-4 0 0,8-3 0 0,1-11-1 15,13-2 0-15,5-10-1 0,4-4 0 16,7-6 0-16,-5-3-1 0,1-8 0 16,-4 2-1-16,-3-2-1 0,-8-3 1 15,-3-1-1-15,-4-1 1 0,-9-1 0 16,-2 1 0-16,-12-2 1 0,0 4 1 16,-14 3 0-16,-5 5 1 0,-1 6 1 0,-7 6 0 15,-5 7 0-15,-2 7 1 0,-5 10-1 16,0 3-1-16,-5 8 0 0,2 5-1 15,1 5-1-15,7 8-1 0,4 0 1 16,9 3-3-16,8-1-5 0,7 2-8 16,6-1-14-16,11-6 51 0,-3-5-158 15,6-3-113-15,3-8-290 0</inkml:trace>
  <inkml:trace contextRef="#ctx0" brushRef="#br0" timeOffset="13220.267">22079 3375 156 0,'4'-6'0'0,"4"-1"-23"0,-1 0-110 0</inkml:trace>
  <inkml:trace contextRef="#ctx0" brushRef="#br0" timeOffset="14197.303">22183 3278 315 0,'0'0'86'15,"0"0"4"-15,0 0-34 0,0 6-15 16,5-6-7-16,-5 6-7 0,6-2-4 16,-3 1-3-16,1 0-4 0,-1 0-2 15,3 2-2-15,-2-4-1 0,1 0-1 16,0 1 0-16,-1 0-1 0,-1-4-1 15,1 4 0-15,-1-4-1 0,2 3 0 0,-5-3-1 16,5 0-1-16,-5 5 0 0,3-5-1 16,-3 0 1-16,0 0 1 0,0 4 0 15,0-4 1-15,0 3-1 0,0-3-1 16,0 6 1-16,0-6-3 0,0 6 0 16,0-6-1-16,0 3-1 0,0-3 0 15,0 0 0-15,0 0-1 0,0 0 1 16,0 0 0-16,0 0 0 0,0 0-1 0,0 0 1 15,0 0 1-15,0 3-1 0,0-3 0 16,0 0 0-16,0 0 1 0,0 0-1 16,0 0 0-16,0 0 0 0,0 0 0 15,0 0 0-15,0 0-1 0,0 0 1 16,0 0 0-16,0 0 0 0,0 0 0 16,0 6 0-16,0-6 1 0,-3 8-1 15,3-5 1-15,-5 1-1 0,5 3 0 16,-5-4-1-16,5 0 1 0,0-3-1 0,-3 0 0 15,3 5 1-15,0-5-1 0,0 0 0 16,3-6 0-16,-3 2 0 0,6 1 0 16,0-4 0-16,-1-2 0 0,1 1 1 15,2 0-1-15,-4-3 0 0,3 2 1 16,-3-1-1-16,2 0 0 0,-6-1 0 16,4 2 1-16,-4-2-1 0,0 3 0 0,0-1 1 15,0 0-1-15,-4 2 1 0,-1 2-1 16,0-1 1-16,-2 4 1 0,1-4 0 15,-1 2 1-15,-1 4 2 0,2 0 0 16,0-6 0-16,0 6 0 0,-1 0 0 16,-2 0-1-16,-1 0-1 0,-1 7-2 15,-2-3 0-15,0 1 0 0,1 1-1 16,0 3 1-16,0 2-1 0,-2 4 0 16,2-1 0-16,-1 4 0 0,-2 3 0 0,0 2 0 15,-2 0 0-15,1-1 0 0,0 0 0 16,2 0 0-16,-1 1 0 0,1-3 0 15,5 0 0-15,1-1 0 0,4-2 0 16,4-2 0-16,0 1-1 0,6-2 1 16,1-2 0-16,1 0 0 0,2 1 0 15,-2-3 0-15,2-1 0 0,-2-1 0 16,-2-3 0-16,1 1 0 0,-1-2 0 0,1-4 0 16,-3 3 0-16,-4-3 1 0,5 0-1 15,-5 0 2-15,0 0-1 0,0 0 0 16,0 0 0-16,-5 0 0 0,1 0 0 15,0 0 0-15,-3 4 0 0,1-4-1 16,-1 0 1-16,-1 5 0 0,-3-2 0 16,1 4 0-16,-2-1 1 0,-2 0 0 0,1 3 0 15,-1 0 0-15,-3 2 0 0,0 2 0 16,1 1-1-16,-1 3 0 16,0 3 0-16,-2 2 0 0,0 4 0 0,3 2 0 15,3 0-1-15,2-1 0 0,4-2 0 16,7-1 0-16,0-2 0 0,5-5-1 15,8-1 0-15,5-3 1 0,4-2 0 16,3-6-1-16,4-5 1 0,2 0 0 16,5 0-1-16,-3-5-5 0,1-5-5 15,-4-2-8-15,2-2-13 0,-3-6 72 0,1-1-180 16,-2-5-115-16,2 1-304 0</inkml:trace>
  <inkml:trace contextRef="#ctx0" brushRef="#br0" timeOffset="-96044.48">1242 6307 395 0,'0'9'95'0,"7"-2"4"0,-3-1-62 15,2-1-8-15,1-5-5 0,-1 5-4 16,4-5-3-16,-2 0-1 0,0 0 0 16,3 0 0-16,-2 0 0 0,1-5 1 15,-1 5-2-15,-2 0-1 0,-1-6-1 16,0 4-3-16,-1-6-1 0,-2 1-1 16,3 0-1-16,-1-3 0 0,1-2 0 0,0 1 0 15,-2-3 1-15,1 0 0 0,2-2 1 16,-5 2 1-16,-2-2-1 0,0 3 0 15,-4 1 0-15,-4 0-1 0,-2 2 0 16,-5 5-1-16,-5 0-1 0,-4 5 0 16,-3 0-2-16,-4 6 0 0,2 6-1 15,-4 7-1-15,1 4-1 0,2 8 0 16,2 8 0-16,5 6 0 0,2 6-1 0,-2 4 1 16,0 8-1-16,3 2 1 0,2 0 0 15,1-4-1-15,2-3 1 0,6-5 0 16,9-6 1-16,6-4-1 0,7-11 0 15,4-4 0-15,7-6 0 0,4-5 0 16,3-6-1-16,4-3 1 0,-2-8-1 0,1 0-3 16,2-6-6-16,-3-2-5 0,-4-4-8 15,-2 2-8-15,-1-2-11 0,-6-4 0 16,-3 0-102-16,4 1-97 0,-3-4-238 16</inkml:trace>
  <inkml:trace contextRef="#ctx0" brushRef="#br0" timeOffset="-95231.852">1656 6724 447 0,'-4'10'105'0,"0"-3"2"0,-1-1-74 0,5-1-5 15,-3-5-8-15,3 4-4 0,0-4-3 16,0 0-2-16,6-5-1 0,0-5 0 16,3-2-1-16,4-2 0 0,1-6 1 15,0-3-1-15,2 0 0 0,-1-3-2 16,-2 3 0-16,-5 2-1 0,-2 2 2 16,-4 4 1-16,-2 4 3 0,0 3 1 15,-7 8-1-15,0 8 0 0,-7 14 0 16,-2 7-2-16,-4 12-4 0,-2 8-2 15,0 9-2-15,-4 5-1 0,1 5 0 0,1-3-1 16,0-2 1-16,4-1-1 0,0-5 1 16,5-9-1-16,3-5 0 0,2-9 0 15,8-8-1-15,2-9 0 0,6-11-1 16,0-6 0-16,6-6 0 0,-1-10 0 16,2-8 0-16,0-5 0 0,-1-5 1 0,1-2 0 15,-5-3 1-15,-1-2 0 0,-1 1 0 16,0 4 1-16,-1 2-1 0,-2 5 1 15,3 4-1-15,0 5 1 0,4 5 0 16,0 5-1-16,2 2 1 0,7 0 0 16,0 2-1-16,3-2 0 0,4 0 0 15,2 4 1-15,1-2-1 0,0 6-1 16,-2 0 1-16,-2 0 0 0,-7 10 1 16,-2 0-1-16,-4 5 0 0,-5 1 1 15,0 2 0-15,-7 1-1 0,0-2-1 0,0 0-7 16,0-3-8-16,-6-4-14 0,6-3-108 15,0-13-110-15,7-5-274 0</inkml:trace>
  <inkml:trace contextRef="#ctx0" brushRef="#br0" timeOffset="-94992.79">2005 6557 642 0,'-13'0'146'16,"1"0"1"-16,4 7-111 0,2-3-12 15,1-4-4-15,5 3-7 0,-3-3-7 16,3 0-4-16,0 0-1 0,3 0 0 16,2-4 0-16,2-2 0 0,4 1 0 0,-4-4 0 15,-1 2 1-15,-1 2-1 0,-1 3 2 16,-4 2-1-16,0 0 0 0,-2 0 0 16,-4 7-1-16,0 0-1 0,-1 3-9 15,-4 3-10-15,3 1-10 0,1-1-15 16,-3 3-74-16,5-3-33 0,5 1-96 15,0-2-191-15</inkml:trace>
  <inkml:trace contextRef="#ctx0" brushRef="#br0" timeOffset="-94660.418">2145 6621 530 0,'0'0'123'0,"0"0"2"15,0 12-81-15,5 2-15 0,-5 3-8 16,0 5-4-16,0 5-3 0,3 1-3 15,1 3 0-15,1-6-3 0,3 1-2 16,-1-3-2-16,2-3-1 0,2-2-1 16,3-6-1-16,-1-1-3 0,0-5-4 0,1-6-7 15,0 0-7-15,-1-9-8 0,1 0-6 16,-1-6-5-16,-2-1 2 0,2-4 4 16,-6-2 7-16,0 2 7 0,-1-5 11 15,-4 2 11-15,-2 1 10 0,0 2 9 16,0 3 6-16,-3 6 6 0,-3 1 4 15,-6 10-1-15,-2 7-1 0,-4 5-5 0,-3 5-6 16,-4 3-5-16,3 6-6 0,-4 0-3 16,1 2-3-16,2 0-2 0,-1 1-2 15,5-1-1-15,3-5-2 0,3 1-6 16,-1-3-11-16,3-3-17 0,2-4-113 16,4-5-117-16,-1 1-292 0</inkml:trace>
  <inkml:trace contextRef="#ctx0" brushRef="#br0" timeOffset="-94063.948">2719 6789 562 0,'0'0'122'0,"-7"6"0"0,1 1-97 16,1 4-13-16,-1 3-5 0,-3 6-2 15,-2 3-2-15,-3 6 0 0,-1-5 2 16,-4 3 1-16,4-2 0 0,-3 1 1 16,5-6 1-16,-1-5-1 0,7-4-1 15,1-2-3-15,6-5-1 0,0-4-1 16,0-10-1-16,6 0 0 0,1-5-1 16,6-7 0-16,-1-6 1 0,3 0-1 0,-1-2 1 15,4 1 0-15,-4 0 0 16,0 6 0-16,-1 5 0 0,0 7 0 0,-6 3 0 15,1 8 0-15,-1 0 1 0,-2 11 0 16,-5 0 1-16,0 6 0 0,0 4 0 16,0 4 0-16,-5-1-1 0,2 1 2 15,-2-5 0-15,5 0 1 0,-2-3 0 0,2-6 0 16,0-6 0-16,7-5 1 16,0 0 0-16,2-7-1 0,3-4-1 0,3-7 0 15,2-3 1-15,2-3-1 0,-3-2 1 16,4-3 0-16,0 2 1 0,-2-5-1 15,2 2-1-15,-1 0 1 0,-3 0-2 16,2 4 0-16,-4-1-2 0,-1 6-5 16,0 3-7-16,-2 7-9 0,-5 7-15 15,-4 4-107-15,-2 4-111 0,6 13-272 0</inkml:trace>
  <inkml:trace contextRef="#ctx0" brushRef="#br0" timeOffset="-93579.425">3203 6770 525 0,'0'-7'123'0,"0"-2"2"0,0-2-85 16,0 0-9-16,0 1-3 0,6-1-2 15,-6 0-5-15,6 1-2 0,-6 3 1 16,0-2-2-16,0 3-1 0,0 1-1 15,0 1 0-15,0 4-1 0,-8 0-2 16,2 0-1-16,-4 8-2 0,-4 8-2 16,0 1-3-16,-6 10-2 0,0 0-1 15,-1 5-1-15,-3 3 0 0,3-2 0 0,8-2-1 16,1-2 1-16,8-2-1 0,4-4-1 16,8-6-2-16,1 1-1 0,9-6-2 15,1-3-1-15,1-4-1 0,1-2-1 16,0-3 1-16,5 0 0 0,-1 0 2 15,-4-8 2-15,-2 2 2 0,-4-4 0 16,-3 3 1-16,-4 1 1 0,-3-4 1 0,-5 2 1 16,-8-1 0-16,-3 2 2 0,-3-1 1 15,0 0 0-15,-5 2 0 0,-1 0 1 16,0 2 0-16,1 4 0 0,5 0-1 16,1 0 0-16,3 4-1 0,2-4-1 15,8 5 0-15,0-1-1 0,0-4-2 16,11 3 1-16,1-3-1 0,3 0 0 15,5-5-3-15,5-2-6 0,2-4-10 16,0 0-8-16,1-3-13 0,3 1-17 0,-4-1-99 16,0 2-110-16,-2-1-250 0</inkml:trace>
  <inkml:trace contextRef="#ctx0" brushRef="#br0" timeOffset="-92011.826">864 7368 396 0,'-14'0'106'0,"3"0"1"0,6 0-5 0,5 0-81 16,0 0-6-16,5 0 0 0,4 0 0 16,4 0-1-16,8 0 0 0,9 0 2 15,9 4 1-15,10 6-1 0,11-1-1 16,13 3-2-16,14 0 0 0,11 0 0 16,11-3-1-16,10-5-2 0,9-4 1 15,7-7 0-15,5-4 0 0,-2-3 0 16,5-6-1-16,-6-3 0 0,-4-2-1 15,-7 1-1-15,-11-1-1 0,-4 2-2 0,-11 1 0 16,-9 6 0-16,-13 3 0 0,-9 4-1 16,-10 1 0-16,-12 4 0 0,-9 4 0 15,-10 0-1-15,-6 0 0 0,-6 0-1 16,-8 0-1-16,-3 0 1 0,-3 0-1 16,-2 0-4-16,0 0-12 0,-4 0-14 15,0 0-17-15,-2-6-106 0,-1 2-118 16,-6 1-281-16</inkml:trace>
  <inkml:trace contextRef="#ctx0" brushRef="#br0" timeOffset="-91165.122">1264 7589 388 0,'6'-14'100'0,"-6"-2"4"0,8 6-55 0,-6 2-7 16,2 1-8-16,-4 5-5 0,0 2-6 15,0 8-3-15,-4 3-3 0,-1 8-2 16,-5 10-3-16,-3 5-2 0,-2 8-2 16,-4 4-1-16,1 7-3 0,3 0-2 15,-4-4 0-15,5-4-1 0,0 1 0 16,3-11 0-16,3-7 0 0,1-6 1 15,4-4-1-15,3-12 1 0,0-6 0 0,0-5 0 16,7-9 0-16,1-8-1 0,0-9 0 16,2-4 0-16,0-7 0 0,-3-1-1 15,-1-7 1-15,0 2-1 0,-6 1 0 16,4 4 1-16,-4 5 2 0,0 6 3 16,4 8 3-16,2 7 1 0,-2 7 1 15,5 5 2-15,4 5 0 0,4 0-1 16,2 0-2-16,5 0-1 0,4 0-1 15,7-4-1-15,3-3-1 0,4 0 0 0,0-1-2 16,2-1-1-16,-2-1-1 0,-5 2-1 16,-4-1-5-16,-7 4-7 0,-4 2-7 15,-8 3-8-15,-6-3-12 0,-8 6-13 16,0 5-94-16,-13 1-100 0,-2 4-237 16</inkml:trace>
  <inkml:trace contextRef="#ctx0" brushRef="#br0" timeOffset="-90746.915">1238 7834 516 0,'-9'0'124'15,"2"0"5"-15,-3 0-81 0,7 0-12 16,3 0-5-16,0 0-3 0,0 0-5 16,10 0-5-16,2-3-2 0,3-1-1 15,3 4-3-15,4-6 0 0,1 6-3 16,2-2-2-16,2 2-2 0,-1 0-2 16,-1 5-2-16,1-5-1 0,-1 0-5 15,-2 0-7-15,-1 4-10 0,-6-4-13 0,-1 0 41 16,-5 0-154-16,0-4-116 0,-6 4-289 15</inkml:trace>
  <inkml:trace contextRef="#ctx0" brushRef="#br0" timeOffset="-90434.748">1755 7535 548 0,'5'-3'122'15,"-5"3"0"-15,0 0-92 0,0 0-9 16,-6 9-1-16,3 2-1 0,-1 3 1 16,-5 5 0-16,-2 4 1 0,0 5 0 15,-3 3-1-15,0 5-2 0,0 1-3 0,0 4-2 16,-3 0-2-16,3 2-2 0,2-5-2 16,2 1-2-16,0-10 0 0,5-2-1 15,5-6 0-15,0-4-1 0,9-4-1 16,-1-5 0-16,8-3-1 0,1 0 0 15,8-5 0-15,2 0 0 0,1-10 0 16,3 0-2-16,0-1-7 0,0 0-10 16,0-4-9-16,-3-3-14 0,-1 1 124 0,-2-2-239 15,2-2-129-15,-2-1-349 0</inkml:trace>
  <inkml:trace contextRef="#ctx0" brushRef="#br0" timeOffset="-89893.197">2248 7513 535 0,'0'-10'124'0,"-5"2"4"0,5-1-89 16,0 3-5-16,0 1-1 0,0 2-3 16,0 3-5-16,-4 0 1 0,4 6-1 15,0 5-1-15,-4 2-4 0,-3 7-3 16,-3 4-2-16,1 8-4 0,-4 5-4 15,-5 2-3-15,-1 3-2 0,4 1-1 16,-5 2 0-16,6-1-1 0,-4-7 1 0,6-3-2 16,3-1 1-16,2-9-2 0,2-5-2 15,5-8-2-15,-2-4-2 0,2-7-1 16,0-4 0-16,6-13-2 0,-3 1-1 16,4-9 1-16,4-3 2 0,-2-1 2 15,3-3 0-15,1 7 2 0,0 3 1 16,2 1 2-16,2 6 1 0,2 2 1 0,2 3-1 15,-1 1 1-15,5-1 0 0,-1 1 0 16,2-2 0-16,0 0 0 0,0-1 0 16,0-3 0-16,0 0 0 0,0-4 0 15,1 0 1-15,0-1 0 0,-2-2 1 16,-5 4 1-16,1 4 3 0,-8-4 3 16,0 4 3-16,-6 0 4 0,-7 2 1 15,0 3 2-15,0 0 0 0,-8 4-2 16,-4 5-3-16,-1 0-3 0,-1 7-4 15,-5 9-2-15,-2 7-2 0,-3 5-2 0,3 11-1 16,1 3 1-16,1 3-1 0,4 2 0 16,0 2 0-16,3-2 1 0,1-3-2 15,3-6 1-15,1-4-5 0,2-2-7 16,5-7-10-16,-2-9-8 0,2-1-9 16,0-7-10-16,0-4-12 0,0-4-99 15,2-4-105-15,-2-4-249 0</inkml:trace>
  <inkml:trace contextRef="#ctx0" brushRef="#br0" timeOffset="-88212.847">2866 7644 415 0,'0'0'97'0,"-2"0"3"15,2 0-65-15,-5 3-10 0,5 1-3 16,-7 4-4-16,1 4-3 0,-2 3-1 16,1 5 1-16,-5 4-1 0,-1 7-1 15,-2 3-1-15,-4 2-1 0,0 0-1 16,-2 1-2-16,1 2-1 0,-4-3-2 0,5-5-1 15,2-2 0-15,0-6-1 0,4-2 0 16,4-7-1-16,-1-3-1 0,7-3 0 16,3-8-1-16,0-9 1 0,7-3-1 15,5-8 0-15,2-4 1 0,1-8-1 16,5-2 1-16,4-2-1 0,-3 2 1 16,-1 1-1-16,0 4 0 0,-1 7 1 0,-3 6-1 15,-3 7 2-15,-1 9 0 0,0 0 0 16,-5 9 1-16,-2 5 0 0,-3 3 2 15,-2 3-1-15,0 3 1 0,0-1-1 16,0-1 0-16,0-4 1 0,0 2-1 16,0-7 0-16,0 0 0 0,7-6 1 15,-1-2 0-15,0-4 1 0,2-4 1 16,5-4 0-16,-2-5-1 0,3-3 1 0,1-2 0 16,4-4-2-16,-1-2 0 15,3-6-2-15,-1 5 0 0,0-3-1 0,0-2-1 16,-2 4 1-16,-1-2-2 0,0 5-3 15,-4 2-6-15,-4 4-9 0,3 0-14 16,-4 8 14-16,-1 1-122 0,-1 2-109 16,-1 6-263-16</inkml:trace>
  <inkml:trace contextRef="#ctx0" brushRef="#br0" timeOffset="-87695.829">3422 7711 430 0,'5'-8'109'0,"2"-3"5"0,-5-1-60 15,3 2-10-15,1-1-3 0,-3 1-3 16,1-1-3-16,-4 1-2 0,0 2-4 16,0-1-3-16,0 0-2 0,-8 1-2 15,-2 3-3-15,0 5-4 0,-3 0-3 16,-5 5-3-16,3 5-2 0,-4 8-2 15,-2 4-2-15,-1 4-1 0,-1 5-1 16,3 3 0-16,0 0-1 0,1 3 1 16,6-1 0-16,6-3-1 0,0-5 0 0,7 1 1 15,6-5-1-15,1-8-1 0,3 1 1 16,1-8-1-16,6-4 1 0,-3-5-1 16,2 0 1-16,2 0 0 0,-3-10 1 15,3 0-1-15,-4-1 1 0,0-1-1 16,-2-1 1-16,-2-1-1 0,0 1 1 15,-3 0-1-15,-1 1 0 0,-6-1 1 0,5 5-1 16,-5-1 1-16,-5 2-1 0,0 3 1 16,3 3-1-16,-4 1 1 0,-1-7-1 15,1 7 1-15,0-4-1 0,0 4 0 16,4-4 0-16,-5 4 0 0,1 0 0 16,0 0 0-16,6 0-1 0,-6 0 1 15,6 0 0-15,0 4 0 0,0-4 1 16,5 3-1-16,-1-3 0 0,2 8 0 15,4-8 0-15,-2 1 0 0,4-1 0 0,1 0-4 16,1 0-9-16,0-5-9 0,3-2-13 16,-2-4 137-16,-1-1-257 0,5 0-136 15,0-1-373-15</inkml:trace>
  <inkml:trace contextRef="#ctx0" brushRef="#br0" timeOffset="-87225.89">3959 6986 549 0,'-6'0'123'0,"6"0"1"16,0 0-91-16,0 0-12 0,7 0-5 15,1 0-2-15,1 8-3 0,6-5 0 16,2 4-1-16,2 0 0 0,3-1-2 0,3-2-3 16,1 0-1-16,1-4-1 15,-1 0-2-15,-2 0-2 0,-1 0-3 16,-4 0-5-16,-4-5-5 0,-3 5-6 0,-3 0-10 15,-2-5 18-15,-3 1-121 0,-4-1-100 16,0-4-254-16</inkml:trace>
  <inkml:trace contextRef="#ctx0" brushRef="#br0" timeOffset="-87042.757">4168 6829 557 0,'-4'0'125'0,"1"0"2"16,3 3-93-16,-4 8-11 0,4 5-3 15,-5 5-3-15,1 6-4 0,-2 4 1 16,-3 3-1-16,-2 1 0 0,-4 2-3 16,-1 1-1-16,-3-2-4 0,2 2 0 0,-2-8-6 15,3 1-9-15,2-3-14 0,5-6 2 16,5-7-119-16,4-7-113 0,0-5-279 16</inkml:trace>
  <inkml:trace contextRef="#ctx0" brushRef="#br0" timeOffset="-86226.107">4913 6567 376 0,'0'-8'97'16,"4"1"5"-16,-4-2-50 0,0 0-10 0,4-2-7 16,-4 0-3-16,0-1-2 0,0 2-3 15,-8-2-1-15,2 2-2 0,-4-1-1 16,-1 3-2-16,-5 1-3 0,-3 5-3 16,-3 2-3-16,-2 6-4 0,1 4-2 15,1 9-2-15,1 3-2 0,5 8-1 0,5 7 0 16,5 6-1-16,6 3 1 0,0 1-1 15,12 4 0-15,-2-3 0 0,4-1-1 16,1-4 1-16,-2-4 0 0,-1-3-1 16,-4-1 1-16,-4-2 1 0,-4-1-1 15,-4-2 0-15,-6-3 1 0,0-1-1 16,-3-2 0-16,-7-2 1 0,1-3-1 16,-4-6 0-16,-1-3 0 0,-4-3 0 15,-2-7 1-15,-1 3-1 0,1-3-1 16,3-6-2-16,2 1-6 0,4-4-5 15,6-1-9-15,6-2-10 0,9-5-104 0,7-1-105 16,6-2-253-16</inkml:trace>
  <inkml:trace contextRef="#ctx0" brushRef="#br0" timeOffset="-85967.776">5197 6483 519 0,'0'0'116'16,"-6"8"2"-16,3 5-88 0,-4 6-9 15,1 5-3-15,-3 14 2 0,-1 3 0 16,-4 5-1-16,-3 5-1 0,-2 1 0 0,1 4-2 16,0-6-3-16,3-4-3 0,1-3-4 15,2-6-2-15,5-5-4 16,2-7-7-16,5-6-6 0,0-5-6 0,0-5-11 15,6-6-10-15,-4-3-63 0,2 0-33 16,4-7-84-16,-2 2-178 0</inkml:trace>
  <inkml:trace contextRef="#ctx0" brushRef="#br0" timeOffset="-85685.758">5551 6421 523 0,'7'-3'122'0,"-7"-5"4"15,3 4-85-15,-3-2-7 0,0 3 0 16,-3 3-2-16,-8-7-2 0,0 7-4 16,-6-4-2-16,-7 4-4 0,-4 4-4 15,-5 3-5-15,-9-2-2 0,-3 5-3 16,-2 2-3-16,-1 2-1 0,-3-5-1 15,-2 3-3-15,5-4-3 0,4 2-5 16,2-4-4-16,6 0-4 0,6-6-4 16,6 6-7-16,9-6-9 0,3-5 27 0,7-3-131 15,10-7-105-15,7-2-275 0</inkml:trace>
  <inkml:trace contextRef="#ctx0" brushRef="#br0" timeOffset="-84866.302">5207 6946 482 0,'0'0'120'0,"-5"-6"2"16,5 6-75-16,-3 0-11 0,3 6-7 16,0 0-7-16,0 6-5 0,0 3-6 15,0 0-1-15,0 2 0 0,0 0-1 16,0-2-1-16,0-2-2 0,8-3-1 0,-1-2-1 15,7-8-1-15,-1 0-1 0,7-6-1 16,6-6 0-16,-1-5 0 0,4-8 0 16,-2-5 0-16,5-2-1 0,2-6 0 15,-1-3 0-15,0 0-1 0,0-6 0 16,-2 5 0-16,-4 3-1 0,-3 5 1 16,-4 4 0-16,-4 7 0 0,-8 9 2 0,-2 7 0 15,-6 7 1-15,-7 8 1 0,0 6-1 16,-6 9 1-16,-4 4-1 0,1 8 0 15,-2 2-1-15,3 0 0 0,1 1 0 16,1 1-1-16,6-7 1 0,7-3-1 16,0-5 1-16,3-5-1 0,8-7 0 15,3-7 1-15,5-5-1 0,3-5 0 16,8-7 0-16,-1-7 1 0,6-3-1 16,1-6 0-16,4 0-1 0,-2-7-1 15,-4-5-1-15,-1-1-1 0,-6 2 0 16,-1-4 0-16,-11 6 1 0,-2 1 0 0,-6 9 3 15,-2 8 2-15,-5 8 1 0,-7 5 2 16,0 13-1-16,-5 6 2 0,-1 12-1 16,-5 10 1-16,3 5-1 0,-5 8 0 15,1 1 0-15,0 4 0 0,2-1 1 16,0-3 0-16,4-7-1 0,5-1-1 16,3-8 0-16,5-6-1 0,10-4 0 0,1-9-3 15,7-6-5-15,3-8-8 0,9-4-10 16,-1-11-15-16,4-5-108 0,5-9-114 15,1-4-276-15</inkml:trace>
  <inkml:trace contextRef="#ctx0" brushRef="#br0" timeOffset="-84433.58">6506 6420 629 0,'-14'-12'148'0,"-1"1"1"16,-3 4-103-16,-2 7-17 0,0 0-6 0,-4 10-5 15,0 8-8-15,-8 6-5 0,-1 8 0 16,-5 4-1-16,4 3 0 0,-1 5 0 16,3 1-1-16,8 0-1 0,8-6-1 0,4-2 0 15,10-5-1-15,4-3-1 0,11-11 0 16,5-3 0-16,3-10 0 0,8-5 0 16,7-5 0-16,0-7 1 0,2-3-1 15,-4-1 1-15,-1 1 0 0,-7 2 1 16,-5 4-1-16,-9 9 3 0,-5 5 2 15,-7 8 0-15,0 10 1 0,-7 9 0 16,0 6 0-16,-7 11 1 0,-2-1-2 16,0 6 0-16,-5 0 1 0,-4 0 1 0,-1 1 0 15,0-6 2-15,-1 0 0 0,0-2 0 16,3-5 1-16,2-7-1 0,2-3 0 16,2-7 0-16,3-5 1 0,1-4 0 15,1-7 0-15,1-4-1 0,3-5-2 16,-3 0-2-16,5-7-1 0,0-11-2 15,2-5-1-15,5-5-3 0,6-12-6 16,3-6-5-16,9-6-7 0,1-4-11 16,8-1-8-16,1-2-13 0,4 2-9 0,0 2-6 15,0 9-101-15,-4 1-107 0,-2 8-254 16</inkml:trace>
  <inkml:trace contextRef="#ctx0" brushRef="#br0" timeOffset="-84194.863">6579 6361 591 0,'-7'-5'135'0,"0"1"2"0,1 4-101 15,0 8-8-15,-2 5-3 0,-5 4-8 16,0 5-5-16,-2 2-3 0,-3 6-2 15,4-3-1-15,0 1-4 0,2-5-9 0,9-3-9 16,3-3-13-16,0-2-3 0,0-3-112 16,10-3-111-16,2-1-267 15</inkml:trace>
  <inkml:trace contextRef="#ctx0" brushRef="#br0" timeOffset="-83854.556">6978 6474 541 0,'0'4'125'0,"0"-4"2"0,0 0-84 0,0 0-14 16,3 0 0-16,-3-6-2 0,6 0-3 16,-4-1 0-16,3-2 3 0,-5 1 0 15,0-3-1-15,0 1 1 0,-5 4-1 16,-2-1-1-16,-2 7-1 0,-6 0-2 15,-4 5-2-15,-5 11-2 0,-8 5-2 0,-3 8-2 16,-5 9-3-16,-4 11-2 0,-2 0-2 16,5 4-1-16,2-1-2 0,10 1-1 15,5-3-1-15,12-5 0 0,9-5-2 16,10 1 0-16,5-7 0 0,9-2 0 16,5-7-1-16,4-2 1 0,7-9-1 15,2-3 1-15,1-6-2 0,4-5-6 0,-1-9-9 16,-3-3-16-16,-1-4-16 0,-5-4-17 15,-5-2-117-15,-4-6-131 0,-4 0-297 16</inkml:trace>
  <inkml:trace contextRef="#ctx0" brushRef="#br0" timeOffset="-81705.299">7200 7111 306 0,'-4'-4'88'0,"0"4"3"0,-3 0-7 15,1 0-52-15,0 4-9 0,-1 5-4 0,-2 0-4 16,-2 7-1-16,-1 4-2 0,-3 1 0 16,-3 6-2-16,-2 2 0 0,2 0 0 15,1 3-2-15,-2-7-1 0,6 0-1 16,0-3 0-16,3-2 0 0,2-7-1 15,5-3 0-15,3-6 0 0,-5-4 0 16,5-4-1-16,6-4-1 0,1-5 0 0,0-7-1 16,6-1-1-16,1-4 0 0,5 0 0 15,0-4-1-15,1 1 1 0,1 3-1 16,-2 1 1-16,0 4 2 0,-5 4 0 16,2 4 2-16,-5 6 0 0,1 6 2 15,-4 0 0-15,-2 13 1 0,-6 4-2 16,0 4 0-16,-6 3-1 0,-1 5-1 0,-2 0-2 15,-2 0 1-15,4-1-2 0,-2-4 1 16,4-1 0-16,5-7-1 0,0-4 1 16,0-3 0-16,0-3 0 0,8-6 0 15,1-8 0-15,1-1 1 0,3-2-1 16,15-23 4-16,-12 11-4 16,1 2 0-16,2-5-1 0,1 0 0 15,0-6 1-15,0 0 1 0,2 4 0 16,-3 3 1-16,-1-4-1 0,1 8 0 15,-5 3 0-15,1 2-1 0,-3 8-6 0,-3-1-7 16,1 2-12-16,-3 7-10 0,-1 0-98 16,0 0-102-16,1 7-248 0</inkml:trace>
  <inkml:trace contextRef="#ctx0" brushRef="#br0" timeOffset="-81098.703">7787 7086 466 0,'0'0'113'0,"0"-4"4"0,0 4-73 15,0-7-10-15,0 7-3 0,0-7-3 0,-5 7-4 16,5-5-3-16,-2 5 0 0,2-7 0 15,-5 7-2-15,-2 0-1 0,1-3-2 16,1 3-3-16,-3 0-1 0,-4 7-4 16,-1-2-1-16,-2 1-2 0,-2 1 0 15,-1 4-1-15,-4 6 1 0,0-1-1 16,0 8 0-16,-1 5-1 0,2-1 0 16,0 5-1-16,1 2 0 0,4-3-1 0,6-1-1 15,2-5 0-15,8-3 0 0,0 0-1 16,8-8 1-16,2-3-1 0,5 0 1 15,2-6-1-15,0-6 0 0,4 0 1 16,-1 0 0-16,-3 0 0 0,1-8 0 16,0 1 1-16,-5 1-1 0,0-2 1 0,-3 3-1 15,-2-6 1-15,-4 3 0 0,-4 1 0 16,0 2-1-16,-4 1 1 0,-4-1 0 16,0 2 0-16,1 3 0 0,-1-4-1 15,1-1 1-15,1 5-1 0,-2-5 1 16,2 5-1-16,0-6 0 0,1 3 0 15,0 3 0-15,1-3 1 0,-2-2-1 16,4 1 0-16,-3 1 0 0,5-1 1 16,0-1 0-16,-3 2 0 0,3-3 0 0,0 3 1 15,5 0 0-15,-5 3 1 0,5 0-1 16,-5 0 0-16,6 0-1 0,0 3 0 16,1 6 0-16,0-5 0 0,2 2 0 15,5-2-1-15,2-4 0 0,1 3-1 16,0-3-6-16,3-7-9 0,0-3-9 15,1-1-11-15,-3 1-10 0,1-2-109 16,-5 2-111-16,0 0-261 0</inkml:trace>
  <inkml:trace contextRef="#ctx0" brushRef="#br0" timeOffset="-80715.675">7986 6647 569 0,'-10'-9'137'0,"7"6"2"0,-3 3-94 16,6-6-13-16,0 6-7 0,0 0-6 15,8 0-8-15,0 0-4 0,6 0 0 16,1-3 2-16,6 3 1 0,5 0 0 16,3 0 0-16,2 0-2 0,2-5-1 15,0 5-2-15,0 0-2 0,-1 0-1 16,-5 0-2-16,-3 0-4 0,-5 0-5 15,-2 5-7-15,-3-5-10 0,-6 0-14 0,-4 3-111 16,-4-3-115-16,-4 7-277 0</inkml:trace>
  <inkml:trace contextRef="#ctx0" brushRef="#br0" timeOffset="-80498.434">8048 6864 621 0,'-18'7'143'0,"6"0"1"0,2 1-103 16,2-1-16-16,4 1-5 0,4-3-5 16,4 0-6-16,1-2-1 0,3 1 1 15,4-4 1-15,2 4 0 0,5-4 0 16,4 0 0-16,3 0-2 0,4 0-2 16,1-4-1-16,2-1-3 0,1 2-11 15,-1-1-10-15,-2-1-11 0,-5-1-16 16,-5 0-111-16,-2 6-119 0,-8 0-283 15</inkml:trace>
  <inkml:trace contextRef="#ctx0" brushRef="#br0" timeOffset="-78699.619">9609 5766 386 0,'0'0'92'15,"0"-5"5"-15,0 5-59 0,0 0-10 16,0 0-4-16,-6 0-1 0,6 5-4 16,-6-5 0-16,3 0 1 0,-3 4 0 15,0-4 1-15,0 6-1 0,-1-6 0 0,1 3-1 16,-2-3-2-16,1 0-3 0,-3 0-3 16,3 0-2-16,-2 0-2 0,-3 0-1 15,1-3-1-15,-3 3 1 0,0-5-1 16,-2 5 2-16,-7 0 0 0,2 0 2 15,-6 0 0-15,-4 5 1 0,-2 3-1 16,-1 4 0-16,0 3-2 0,-5 5-1 16,3 8-1-16,-2 10-2 0,-1 8 0 15,-2 6-2-15,2 6 1 0,0 4 0 0,3 2-1 16,2 3 0-16,8-7 0 0,6-3-1 16,10-10 1-16,10-4-1 0,4-5 0 15,11-6 0-15,5-10 0 0,7-6 1 16,1-5-1-16,4-5 0 0,2-6 1 15,1-8 0-15,0-1-1 0,-4 0-2 16,-1-5-7-16,-2-1-8 0,-2-4-10 16,-7 1-14-16,0 0-105 0,-5-3-112 0,-7 1-264 15</inkml:trace>
  <inkml:trace contextRef="#ctx0" brushRef="#br0" timeOffset="-77942.19">9403 6504 336 0,'0'0'88'0,"0"0"3"0,8 0-42 16,-3-4-11-16,2-3-5 0,1-4-2 16,5-1-2-16,1-6-2 0,6-4-1 15,1-5-2-15,3 0-2 0,2-4-2 16,1-4-4-16,-1-2-4 0,-1 5-2 16,-8 0-3-16,1 3 0 0,-7 6 1 15,-8 4 0-15,-3 9 2 0,-3 10 0 16,-9 7 0-16,-6 12-1 0,-2 8 0 0,-6 13-2 15,-1 12-3-15,-1 9 0 16,-3 5-2-16,4 11 0 0,0-2 0 0,1-1-1 16,4-5 0-16,-3-2 0 0,4-8-1 15,3-9 1-15,4-8 0 0,3-10-1 16,8-7 0-16,3-7 0 0,0-9 0 16,8-9 0-16,4-5 0 0,-1-8-2 0,0-9-1 15,1-6 0-15,1-3-1 0,-1-2 0 16,-4-7 0-16,3-1 0 0,-7-2 2 15,2 1 1-15,-1 1 0 0,-5 1 1 16,2 1 0-16,-2 6 0 0,6 9 0 16,0 2 0-16,0 5 0 0,2 2 0 15,6 1 0-15,4 3 0 0,6 2 0 0,0-1 0 16,7 4 0-16,2 5 1 16,5 1-1-16,-3 0 2 0,-1 0 0 0,-1 4 1 15,-2 6 1-15,-8 0 1 0,-4 2 1 16,-7 2 0-16,-5 3 0 0,-7 2-1 15,0-1-1-15,0-1-1 0,-6-5-2 16,4-1-2-16,2-4-6 0,0-7-7 16,0 0-9-16,3-7-12 0,2-4-105 15,1-5-108-15,-3-2-260 0</inkml:trace>
  <inkml:trace contextRef="#ctx0" brushRef="#br0" timeOffset="-77700.106">9913 6211 554 0,'-7'4'128'0,"-5"1"1"16,3 0-92-16,-1 2-12 0,4 0-5 0,-1-3-6 15,7 0-5-15,-2-4-4 0,2 3 1 16,2-3-1-16,4-3-1 0,0 3 1 16,0-6-1-16,1 1 0 0,-1 1 0 15,-4 0 1-15,-2 4 1 0,0 0 0 16,0 0-1-16,-2 0 0 0,-4 0 0 15,0 6-2-15,0-1-2 0,-1 2-6 16,1 0-9-16,4-1-12 0,-3 1-14 16,5 0-102-16,0 1-108 0,0-6-262 15</inkml:trace>
  <inkml:trace contextRef="#ctx0" brushRef="#br0" timeOffset="-77361.994">10060 6294 548 0,'0'12'132'0,"6"5"2"0,-6 6-87 16,6-1-12-16,-1 6-5 0,-2-6-8 0,3 5-7 16,0-4-5-16,1-2-1 0,4-1-2 15,-2-6-2-15,2-3-2 0,-3 0 0 16,5-6-3-16,-5 1-3 0,3-3-6 16,-3-3-5-16,0 0-6 0,-2-6-5 15,1-2-4-15,0-3-4 0,-1-5 1 16,0-3 2-16,0-3 5 0,0-5 5 15,-1 2 6-15,-1 0 5 0,1 3 8 16,-3 1 8-16,-2 5 10 0,0 6 5 16,0 5 6-16,-2 5 5 0,-7 0 4 15,-2 12 0-15,-2-4-2 0,-5 7-3 0,-1 3-3 16,-3 3-6-16,0 3-4 0,-4 2-4 16,-4 2-4-16,2 4-5 0,0-3-2 15,2 0-3-15,0 0-2 0,1-6-7 16,8-2-11-16,1-6-11 0,8-4-15 0,3-7-112 15,5-4-118-15,7-7-282 0</inkml:trace>
  <inkml:trace contextRef="#ctx0" brushRef="#br0" timeOffset="-74800.142">10720 6333 313 0,'0'0'80'0,"7"0"5"15,-1 5-43-15,-2-5-7 0,2 0-6 16,-2-5-2-16,2 5-2 0,2-6-2 16,-3-1 0-16,-1 2-1 0,0-4-1 15,2 1 1-15,-2-1-2 0,-4 2 0 16,3 2 0-16,-3-1-2 0,-2 3-1 0,-3 3-1 16,-5 0-1-16,-2 3-1 0,-3 5-2 15,-2-1 0-15,-2 6-1 0,-2 4-2 16,-2 2 0-16,2 6-2 0,1 0-1 15,5-1-1-15,-1 5-2 0,7-2-1 16,9-3-1-16,0-3-1 0,6-5 0 16,7-4 0-16,7-3 0 0,3 0 0 0,6-9 0 15,0 0 0-15,4 0 0 0,2-11 0 16,-4 1 1-16,1-2-1 0,-3 2 1 16,-6 3-1-16,-6 0 0 15,-7-1 2-15,-3 8 2 0,-2 0 2 0,-5 0 1 16,-5 6 0-16,-2 1 2 0,1 2 0 15,2 1-2-15,0 1-1 0,-1-1-3 16,5-4 0-16,0 1-2 0,5 0-1 16,2-3 0-16,3-4 0 0,3 0 0 15,5-5 0-15,0-2 0 0,2-5 1 0,0-6-1 16,0 1 0-16,-1-4 0 0,-5-1 1 16,-1-1-1-16,-6 1 0 0,-4 1 1 15,-3 1-1-15,0 3 1 0,-9 3 0 16,-4 3-1-16,0 2 1 0,-7 9-1 15,0 0 1-15,-1 12 0 0,-4 1 0 16,1 5 0-16,1 2 0 0,3 3 0 0,3 0 0 16,6-2 0-16,5-1-1 0,6 0 0 15,8-7 0-15,5-1-1 0,9-2 0 16,7-6 0-16,4-4-1 0,2-4 0 16,3-6 1-16,2 3-1 0,-2-1 1 15,3-6 0-15,-6 1 1 0,-1 1 0 16,-5-2 0-16,-7 1 0 0,-5 0 1 15,-5 0 2-15,-12-1 3 0,0 6 1 16,-8-1 3-16,-7 6 0 0,-3-4 2 16,-3 7 0-16,-3 0-2 0,2 4-3 0,-2 2-1 15,2 5-3-15,8 0-1 0,0 2-1 16,5 2-1-16,5-1 0 0,4-1-2 16,5-4-2-16,4-2-1 0,5 3-2 15,1-6 0-15,8-4-1 0,4 0 0 16,1-9 1-16,3-1 2 0,0-3 1 15,1-5 2-15,-4 2 0 0,-5-2 1 0,-5 5 1 16,-7 1 0-16,-4 3 2 0,-7 6 0 16,-8 3 2-16,-2 6 0 0,-8 2 1 15,0 6 0-15,-4 3 1 0,-1-1-1 16,3 1-1-16,3 0-1 0,7-2-1 16,6-2 0-16,4-4-2 0,10-3 0 15,8-6-1-15,5-6 1 0,7-4-1 16,3-6 0-16,4-6 0 0,5-3 0 15,0-9 1-15,5 0-1 0,-1-9 0 16,6 0 0-16,-1-5 1 0,1-2 0 16,-3-1-1-16,-2 1 1 0,-8 1 0 0,-6 6-1 15,-8 7 1-15,-10 10 0 0,-8 5 1 16,-7 10 1-16,-9 7 0 0,-5 9 0 16,-8 11 1-16,-5 5 0 0,-4 10 1 15,-5 8-1-15,-2 5 1 0,-2 5 1 0,5 4 0 16,4-2-1-16,6 1 1 0,7-3-1 15,11-5-1-15,7-3 0 0,7-6-2 16,9-4-1-16,7-8 0 0,6-6-2 16,4-6-5-16,1-7-7 0,4-4-11 15,0-14-12-15,-2 1-13 0,-4-7-113 16,-1-3-121-16,-7-1-282 0</inkml:trace>
  <inkml:trace contextRef="#ctx0" brushRef="#br0" timeOffset="-73993.823">8999 6913 480 0,'-6'0'110'0,"2"0"2"15,2-3-81-15,2 3-8 0,0 0 0 16,0 0-2-16,0-4-2 0,0 4 0 15,0 0 2-15,5 0 0 0,-2 0 0 16,4 0-1-16,5 0-2 0,1 0 0 16,7 4-2-16,7 0-2 0,6 0-1 15,11 1 0-15,6 0 0 0,9-5 1 0,12 5-1 16,7-11 0-16,9 2 2 0,13-4-1 16,5 0 0-16,8 0-2 0,11-2-2 15,4 2-1-15,8-1-2 0,2 1-3 16,6-3-1-16,6-1-1 0,5-2 0 15,2 1-1-15,-3-4-1 0,1-6 1 16,-7 1-1-16,-5 4 1 0,-11 1-1 0,-12-3 0 16,-14 4 0-16,-12 3 1 0,-15 9-1 15,-13 0 0-15,-15 4 1 0,-9 0 0 16,-14 0 1-16,-7 5 3 0,-10-5 2 16,-4 6 1-16,-7-6-1 0,-10 0 0 15,-1 3-6-15,-5-3-14 0,-1 0-21 16,-8-6-22-16,-2 1-117 0,0 5-133 15,0-3-313-15</inkml:trace>
  <inkml:trace contextRef="#ctx0" brushRef="#br0" timeOffset="-70011.795">9532 5855 170 0,'0'0'47'0,"0"0"5"16,0-5-6-16,0 5-16 0,0-3 4 16,0 3 4-16,0-7 2 0,0 3 0 15,0 2-3-15,0-3-3 0,0 1-6 16,0 1-5-16,0 3-3 0,0-6-3 15,0 6-2-15,0-3-2 0,0 3-1 16,0 0-1-16,0 0 0 0,-2 0-2 16,-5 3 1-16,1 2-1 0,3-1 0 0,-6 1 0 15,3 3-1-15,-2-1 1 0,2 0-2 16,-1 0-1-16,4 2 0 0,-3-3-2 16,0 2-1-16,4 0 0 0,-3-5-1 15,5 1 0-15,0-4-1 0,0 6 0 16,0-6-1-16,0 0 1 0,6-4-1 15,-4 0 1-15,4 1-1 0,0-5 1 16,0 3-1-16,-3-4 1 0,2 4-1 16,0-2 1-16,-2 2-1 0,-3 1 1 0,0 4 0 15,0-2 0-15,0 2 1 0,0 0 0 16,-4 3 1-16,-1 5 1 0,1-3 1 16,1 2 0-16,-2 3 0 0,0-2 0 15,3 0-1-15,2-1 0 0,-6-3-2 16,6 0-1-16,0-4 0 0,7 5 0 15,-2-5-1-15,1 0 0 0,0-5 0 0,1 5 1 16,1-8-1-16,-1 4 1 0,-1-2-1 16,0 3 0-16,-4-3 1 0,-2 6-1 15,0-3 1-15,0 3-1 0,-6 0 1 16,3 5-1-16,-4 1 1 0,-2-1 0 16,1 2 0-16,2 2 0 0,3-5 1 0,-2 1 0 15,-1 0-1-15,6-3 1 0,0-2-1 16,0 0 0-16,0 0-1 15,6-2 1-15,-1-3-1 0,1-1 0 0,0-3 0 16,-2 1 1-16,1-1-1 0,0-1 1 16,-5 0-1-16,2 3 1 0,-2 2-1 15,0 0 1-15,0 1-1 0,-6 4 1 16,1-2-1-16,2 2 0 0,-3 0 1 16,4 0-1-16,-3-5 1 0,0 5 0 15,5 0 1-15,-6 0 0 0,6 0 1 0,-3-4 0 16,3 4 1-16,-6-7 0 0,6 7-1 15,-2-6 0-15,2 6 0 0,0-4 1 16,-5 4-1-16,0 0 0 0,2 0-1 16,-3 5 1-16,-4 0-1 0,1 0-1 15,-3 4 0-15,-2-2 0 0,0 0 0 16,-4 4-1-16,3-6 0 0,-3 1-3 0,4-2-4 16,-1-4-7-16,187 5-11 0,-184-5 8 15,1-9-118-15,3-1-106 16,1-1-260-16</inkml:trace>
  <inkml:trace contextRef="#ctx0" brushRef="#br0" timeOffset="-67722.436">9392 5907 210 0,'-2'0'64'15,"2"0"5"-15,-6 0-13 0,6 0-22 0,-6 0-4 16,6 0-2-16,-6 0-7 0,6 0-6 16,0 0-2-16,0 0-2 0,0 0 0 15,0-4 0-15,0 4 0 0,0 0 0 16,0-3 0-16,0 3 0 0,0 0-2 15,-2 0-2-15,2 0-1 0,0 0-2 16,-5 0 0-16,5 0-1 0,-2 0 0 16,-3 0 1-16,5 0-1 0,-2 4 1 15,2-4 1-15,0 0-1 0,0 6 0 0,0-6-1 16,0 5 0-16,0-3 0 0,2-2-1 16,3 7 0-16,-2-4 0 0,2-3-1 15,1 5 0-15,0 1 0 0,0-6 1 16,1 3-1-16,-1-3 1 0,-2 6 0 15,5-6 0-15,-5 0 0 0,2 0 0 0,1 0 0 16,-1-6 0-16,0 3 0 0,0-3 0 16,-1 2-1-16,-3 0 1 0,-2 0-1 15,0 0 1-15,0-1 0 0,0-1 0 16,0 6 1-16,-2-5 1 0,-4 5 0 16,0-5 0-16,-1 5 1 0,-4 0-1 15,3 0 1-15,-5 0 0 0,1 4-1 16,3 0 0-16,-5-4 0 0,2 7 1 15,0-2-1-15,-1-5-1 0,5 5 1 16,2-5-2-16,-1 5 0 0,7-5-1 16,0 4 0-16,0-4-1 0,7 3 1 0,0-3-1 15,1 0 0-15,4 6 0 0,-1-6 0 16,-2 0 0-16,4 0 1 0,-1 0-1 16,0 0 0-16,-3-6 0 0,-1 6 0 15,3-5 1-15,-4 0-1 0,1 1 0 16,-3 1 0-16,1-3 0 0,-4 0 0 0,3 2 1 15,-5-2-1-15,2 3 2 0,-2-5 0 16,0 5 1-16,0-2 0 0,-2 1 1 16,-4 4 1-16,0-4-1 0,0 4 0 15,-2 4-1-15,1-4 0 0,-4 9 0 16,3-4 0-16,0 3 0 0,1-3 0 16,0 2-1-16,2 0 1 0,3 0-1 15,2-1-1-15,0-2 0 0,7 0-1 16,-1-4 0-16,2 6 0 0,1-6 0 15,2 0 0-15,3-9 1 0,-1 5-1 0,-1-5 0 16,2 2 0-16,-1-3-1 0,-3 2 1 16,1-2 0-16,-5 3 0 0,-1 1 0 15,-5-2 0-15,0 3 0 0,-5 0 1 16,-1 2-1-16,-1 3 1 0,-5 0 0 16,2 0 1-16,-6 0 1 0,3 6 1 0,-2 0 0 15,-3 3 2-15,2-2 0 0,-1 0-1 16,3 2 1-16,5-4-2 0,-2-1-1 15,5-1 0-15,6 1-2 0,0-4-1 16,6 0 0-16,1 0 0 0,4 0 0 16,3-4-1-16,-1-2 1 0,1 1-1 15,-3-2 0-15,-2 1-1 0,2-2 1 16,-9 5 0-16,3-2 1 0,-5 5 0 16,-6-4 0-16,-5 4 0 0,1 0 0 15,-6 0 0-15,-4 9 0 0,-3-6 0 0,-3 5 0 16,0-3 0-16,0 3-3 15,-1 2-4-15,1-3-10 0,5-3-6 0,1-4-105 16,1 0-103-16,4-4-255 0</inkml:trace>
  <inkml:trace contextRef="#ctx0" brushRef="#br0" timeOffset="-66064.2">9389 5927 249 0,'0'-7'74'0,"-5"0"4"0,5-2-27 15,-5 4-10-15,3-1-3 0,-5 4-2 16,0 2-5-16,-3-6-5 0,2 6-2 16,-6 0-2-16,1 0-1 0,-1 0-3 15,1 6-1-15,0-6-2 0,0 5-2 16,2-1-2-16,2-1-1 0,2-3-3 0,1 4 0 15,0-4-3-15,4 0 0 0,2 4-2 16,0-4-1-16,0 0-1 0,3 5 0 16,3-5-1-16,5 0 1 0,-1-6-1 15,7 1 0-15,-1 2-1 0,2-6-2 16,2 2 0-16,1 0-1 0,-2-2 1 16,1 0-1-16,-3 3 2 0,-2-1 0 0,-4 1 2 15,-2 2 1-15,-4 0 1 0,-5-1 0 16,0 5 1-16,-5 0 1 0,-4 0 1 15,-3 0 0-15,-5 5 1 0,1-1 0 16,-4 3 0-16,-4-2 0 0,3 5 0 16,1 0 1-16,-1 1-1 0,2-1 0 15,1-1-1-15,8-2 0 0,-2 2-2 0,6-5 0 16,6-4-1-16,0 5-1 0,5-5 0 16,3-4-1-16,1 0 0 0,5-3-1 15,3 0-1-15,0-3 0 0,-1 1 0 16,1-1 0-16,-1 2 1 0,-1 0 0 15,-3 2 0-15,-4 1 2 0,-2 3 0 16,0 2 0-16,-6-5 0 0,0 5 1 16,-8 0 0-16,2 0 0 0,-1 5 1 15,-5-3 0-15,-1 3 0 0,-1 1 0 16,0 1 1-16,1-1-1 0,0 2 0 0,1-3 0 16,4 1-1-16,0-3 0 0,3-3 0 15,0 6-1-15,5-6 0 0,0 0-1 16,5 0 0-16,2 0 0 0,-1-7-1 15,6 3 1-15,0-2-1 0,2 1 1 16,-1-1 0-16,2 3 0 0,-3-4 1 16,-2 4-1-16,-3 3 1 0,-1-5 0 0,-1 5 1 15,-5 0-1-15,0 0 1 0,-6 0 0 16,-1 0 0-16,-2 6 1 0,-3-2-1 16,-5 3 1-16,1 0 0 0,-3 1-1 15,-1 2 0-15,0-1 0 0,1 2 0 16,1-6-1-16,3 2 0 0,1-4 0 15,2-3 1-15,4 8-1 0,2-8 0 16,1 2-1-16,5-2 0 0,0 5-1 16,0 0 0-16,10-3-2 0,-1-2-1 15,4 0 1-15,6 0 0 0,0-2 0 0,3-4 1 16,4-4 1-16,2 0 0 0,3-1 1 16,-3-2 1-16,-2 1-1 0,-1 3 1 15,-3 0 0-15,-4 0 0 0,-6 6 0 16,-5 0 1-16,-5 3 1 0,-2 0-1 15,-7 0 2-15,-1 5-1 0,-7 3 0 16,-3-2 0-16,-8 2 0 0,-1 3-1 0,0 0-2 16,-4 2-7-16,3-2-11 0,-4 0-99 15,5-6-96-15,6-5-246 0</inkml:trace>
  <inkml:trace contextRef="#ctx0" brushRef="#br0" timeOffset="-65064.546">9392 5850 286 0,'0'-3'78'0,"0"1"5"16,0-3-37-16,0 0-8 0,0 0-2 0,0-2-4 16,0 2-5-16,0-2-3 0,0 0-3 15,0 3-2-15,0-1-1 0,0 5-2 16,-3 0-1-16,-3 0-2 0,-5 5-1 0,2 2-2 16,-6 0 0-16,-2 2-1 0,1 2 0 15,-1-4-1-15,3 0 0 0,0 0-2 16,2-3-1-16,4 2-1 0,2-6-3 15,1 5 0-15,5-5-1 0,0 0 0 16,7 0 0-16,1-9 0 0,4 6-1 16,4-3 1-16,0 0-1 0,-1-2 1 15,3 1-1-15,-1 1 1 0,-1 1-1 0,-4-2 1 16,-4 4 0-16,-1-2 0 16,-2 5 0-16,-5 0 0 0,-5 0 1 0,-1 5-1 15,-1-1 1-15,-2 2 1 0,-3-1 1 16,0 1 0-16,-2-1 1 0,2-1 0 15,3 2-1-15,2-6 0 0,1 3 0 16,1-3-2-16,5 0 0 0,5 0-1 16,2 0 0-16,0 0 0 0,2-3 0 15,2-2 0-15,3 0 0 0,-3-1 1 0,-3 2-1 16,0 0 0-16,2 0 0 0,-7 4 1 16,2-5-1-16,-5 5 1 0,0 0-1 15,-7 0 1-15,1 7 0 0,-6-4 0 16,4 0 1-16,-5 2-1 0,-2 0 1 15,1 0 1-15,-2 1-1 0,2-4 0 16,0 4 0-16,1-2-1 0,0 2-3 16,0-1-5-16,2-3-8 0,1-2-10 0,-1 7-101 15,2-7-101-15,-2 0-252 0</inkml:trace>
  <inkml:trace contextRef="#ctx0" brushRef="#br0" timeOffset="-62510.501">9264 7107 378 0,'2'-9'91'0,"-2"4"2"0,5 0-58 15,-5 5-7-15,6 0-3 0,-6 0 1 16,0 11-1-16,0 4 0 0,0 10 0 16,-5 4 1-16,-2 13-2 0,-4 5-2 15,-3 9-5-15,-1-1-4 0,-4 2-3 16,0-7-3-16,3 2-3 0,-3-8 0 15,2-4-1-15,3-5 0 0,4-7 1 16,0-6-2-16,2-3 0 0,3-7 0 16,5-8 0-16,0-7 0 0,5-10-1 15,2-7 0-15,4-8-1 0,-3-4 0 16,6-10-1-16,-1-5-1 0,0-2 0 0,0-3 0 16,-1 2 0-16,-2-6 1 0,1 5 0 15,1 1 1-15,-3 10 2 0,2 5 1 16,-2 8 0-16,3 5 2 0,2 9 1 15,5 5 1-15,3 1 0 0,2 5 0 16,5 2 0-16,7-7-1 0,4 2 0 0,1-2-2 16,0 1 0-16,4-1-1 0,-4 0-1 15,4 1-1-15,-7 2 0 0,-8-2 0 16,-4 6-1-16,-7 0-4 0,-5-2-3 16,-8 2-4-16,-6 0-8 0,-12 5-10 15,-3 3-15-15,-7-1-93 0,-9 5-99 16,-2 3-241-16</inkml:trace>
  <inkml:trace contextRef="#ctx0" brushRef="#br0" timeOffset="-62310.036">9282 7313 426 0,'-15'11'110'0,"8"-1"3"16,4-4-54-16,3 2-17 0,0-4-6 16,8 0-3-16,3-4-5 0,4 4-3 15,5-4-2-15,2 0-2 0,7 0-3 16,-1 0-2-16,4-4-3 0,-2-1-3 0,2 0-3 15,0-1-2-15,-5 1-2 0,1 1-2 16,-3-1-5-16,-6 5-4 0,-3-4-7 16,-4 4-7-16,-1-5-11 0,-4 5-9 15,-5 0-99-15,-2-5-100 0,6 5-242 16</inkml:trace>
  <inkml:trace contextRef="#ctx0" brushRef="#br0" timeOffset="-61931.049">9933 6946 488 0,'0'0'115'0,"0"-6"2"0,0 6-75 15,0 0-14-15,5 7-3 0,-5 3 0 16,-5 3-4-16,-2 5 0 0,1 5 0 16,-2 7 1-16,-5 8-1 0,-5 4-1 15,2 2-4-15,-2 1-2 0,0 2-4 16,3-3-1-16,1-2-3 0,2-6-1 16,5-4-1-16,7-2-1 0,0-7 0 0,6-2 0 15,3-6 0-15,9-4-1 0,2-1-1 16,7-6 1-16,4-4-1 15,3 5 0-15,2-10-1 0,3 1 1 0,0-8-4 16,0 5-6-16,1-4-5 0,-1-1-7 16,-6-2-7-16,0 1-9 0,-5-3-10 15,-1 1 16-15,-4 0-110 0,-8-1-97 16,-4 1-243-16</inkml:trace>
  <inkml:trace contextRef="#ctx0" brushRef="#br0" timeOffset="-61408.757">10414 6970 497 0,'6'-12'120'0,"-2"1"4"0,1 5-81 16,0 3-7-16,-3 3-2 0,3 7-5 0,-3 4-5 16,-2 3-3-16,0 7-1 0,-2 3 0 15,-8 5-2-15,-1 5-3 0,-6 6-3 16,-8 0-2-16,2 5-2 0,-6 2-4 15,-1 4-1-15,3-1-1 0,-1-6-1 16,4 1-1-16,3-7 1 0,2-8-1 16,5-6 0-16,3-10-1 0,5-4 0 15,6-10 0-15,0-11-1 0,6-2-1 0,2-10 0 16,3-4-1-16,7-3 2 0,-4-2-1 16,1 0 1-16,2 2 0 0,-1 4 1 15,-2 5 0-15,5 4 0 0,0 4 0 16,0 3 0-16,2 6-2 0,4 4 0 15,-2 0-1-15,2 0-1 0,1-5 1 16,1 5 0-16,1-6 1 0,2-4 1 16,-1-2 1-16,3-4 1 0,-1-1-1 15,-1-4 1-15,2 0 0 0,-3-2 0 0,-2 4 0 16,-5-3 0-16,-2 1 0 0,-5-3 0 16,-6 2 1-16,-5 1 1 0,-4 5 1 15,0 0 3-15,-6 8 2 0,-1 8 0 16,-2 0 1-16,-4 16 1 0,-3 7-2 15,-1 10-1-15,-6 12-3 0,-3 5-1 16,2 7-1-16,-1 6-1 0,3-1 0 16,-2 4 0-16,5-7-1 0,4-3 0 15,3-9 0-15,4-9-4 0,2-9-8 0,1-11-9 16,5-9-13-16,5-9-1 0,1-9-116 16,2-3-114-16,-2-8-270 0</inkml:trace>
  <inkml:trace contextRef="#ctx0" brushRef="#br0" timeOffset="-58828.246">10920 7356 385 0,'0'0'85'0,"0"-5"2"0,0 2-64 16,5-2-5-16,-5 0 1 0,6-1 1 16,-3 0 0-16,1 0 2 0,2-1 0 15,-2 2 0-15,0 1-2 0,-1 1-1 16,-3-2-1-16,4 5-1 0,-4-5-1 16,0 3-2-16,0 2 0 0,-2-6-1 0,2 6-1 15,-8 0 0-15,2 0-1 0,-3 0-1 16,-1 0-1-16,-3 10 0 0,-3 1-1 15,-1 2-1-15,-1 4-1 0,0 0-2 16,3 3 1-16,1 2-2 0,6-1-1 16,8-2 0-16,0 2-1 0,8-1-1 15,6-2 0-15,7-2 1 0,3-4-1 16,3-7-1-16,5 0 1 0,0-5 0 0,-1-5 0 16,-1 1 0-16,-3 0 1 0,-4-4-1 15,-4 5 1-15,-2-2-1 0,-8 5 1 16,-2 0 1-16,-2 0 1 0,0 0 0 15,-5 0 1-15,4 0 0 0,-4 0 0 16,7 0-1-16,-1 0 0 0,5 0-1 16,0 0-2-16,4-5 1 0,4-2 0 15,1-2-1-15,-3-3 1 0,2 1-1 16,-5-5 1-16,-3 2 0 0,-5-2 0 0,-6 4 0 16,-4 1 0-16,-6 4 1 0,-3 0 0 15,-5 4 1-15,-1 3 1 0,-4 0 1 16,-3 3 2-16,5 5 0 0,-1 3 0 15,4 0-1-15,3 3-1 0,4 1-1 16,5 4-2-16,6-4-1 0,3 0-1 16,8-5-1-16,4 5 0 0,8-8 1 0,5-1-1 15,10-6 0-15,3-6 0 0,5-1 0 16,0-8 1-16,3-3-1 0,-5-4 1 16,2 0-1-16,-7 1 1 0,-8 0 0 15,-5 4 1-15,-5 2-1 0,-9 0 2 16,-6 6 0-16,-6 1 2 0,-7 2 2 15,-6 6 0-15,-6 0 2 0,-1 9 0 16,0 2 0-16,-3 4-2 0,0 4-1 16,0 2-1-16,6 1-2 0,1-2-1 15,3 1 0-15,6-3-1 0,2-1-1 0,5-1-1 16,6-9-1-16,6 0-1 0,3-7-1 16,3-7 0-16,3 0-1 0,7-10 1 15,-3-1 1-15,2-3 1 0,1-1 1 16,-1-1 1-16,-2 3 1 0,-5 5 0 15,-7 2 0-15,-5 3 1 0,-2 1 1 16,-6 9 0-16,-9 0 1 0,1 6 0 0,-5 0 1 16,-3 4-1-16,2 5 0 0,-2 4 0 15,3-4-2-15,2 4 0 0,6-5 0 16,5 0-2-16,0-4 1 0,10-3-2 16,3-7 1-16,6-6-2 0,2 1 0 15,7-7 0-15,5-8 0 0,7-2 0 16,0-5 0-16,6-1 1 0,0-6 1 15,1-7 0-15,1-3 0 0,-3-2 1 16,0 0-1-16,-8 4 1 0,-7-3 0 16,-6 9 0-16,-9 4 0 0,-7 8 0 0,-12 7 2 15,-6 9 0-15,-4 8 2 0,-8 8 0 16,-4 8 1-16,-5 13 1 0,-4 8 1 16,-2 10 0-16,-4 4-1 0,2 3 0 15,3 3 0-15,6-4 0 0,7-4-2 16,7-4 0-16,13-9-2 0,9-5-1 15,11-9 0-15,8-8-3 0,8-10-7 0,0-4-11 16,7-10-11-16,-5-7-16 0,0-3-115 16,-4-5-123-16,-5 0-295 0</inkml:trace>
  <inkml:trace contextRef="#ctx0" brushRef="#br0" timeOffset="-57319.843">12665 6597 481 0,'-5'-7'106'16,"-2"1"4"-16,2 6-84 0,3 0-6 15,2 0-5-15,0 0-1 0,0 0 1 16,2 0-1-16,4 0 0 0,6 6 1 16,2-1-1-16,5 0-1 0,8-1-1 0,4 0-2 15,5-4-3-15,0 6-2 0,1-6-2 16,2 0-1-16,-5-5-1 0,-1 2 0 15,-6 0-2-15,-2 3-3 0,-5-7-4 16,-7 2-5-16,1 3-8 0,-6 2-7 16,-4-5 8-16,-4 5-107 0,-5-5-94 15,-1 5-234-15</inkml:trace>
  <inkml:trace contextRef="#ctx0" brushRef="#br0" timeOffset="-57102.429">12932 6389 450 0,'0'-4'109'16,"0"-2"2"-16,0 6-69 0,0 5-5 16,-2 6-2-16,2 4-2 0,-5 8-4 15,3 4-3-15,-4 4-1 0,-2 7-3 16,-2 3-5-16,1 3-4 0,-4-6-4 16,1 3-3-16,-2-4-2 0,3 0-2 0,2-7 0 15,-2-1-3-15,4-7-5 0,4-3-5 16,-1-3-8-16,4-8-10 0,0-1-11 15,4-7-50-15,0-5-48 0,7-3-86 16,-2-6-190-16</inkml:trace>
  <inkml:trace contextRef="#ctx0" brushRef="#br0" timeOffset="-56699.242">13514 6243 500 0,'5'-7'121'16,"-3"-1"2"-16,3-4-67 0,-5-1-25 15,7 2-7-15,-5-1 0 0,-2 0-1 16,5 4-2-16,-5-2 1 0,0 5 1 0,-6-4 0 16,-2 6-2-16,-4-3-3 0,-3 1-2 15,-4 5-3-15,-6 0-4 0,-2 7-2 16,0 3-3-16,-1 5-1 0,-2 5 0 15,4 6-2-15,3 8 0 0,4 7 0 0,5 5 0 16,3 5-1-16,8-2 1 0,3 5-1 16,8-2 0-16,-1-1 1 0,0-4-1 15,-1-5 0-15,0-2 1 0,-6-3-1 16,0-4 0-16,-5-3 1 0,-2-6-1 16,-2-6 1-16,-7-1-1 0,1-5 1 15,-7-2-1-15,-3-3 0 0,-1-1 0 16,-2-6-3-16,-4 0-3 0,1 0-4 15,4-5-3-15,5 1-4 0,2-2-6 16,4-2-5-16,7-2-7 0,9-2-7 16,4-3 37-16,6-3-139 0,10-2-105 15,7-6-271-15</inkml:trace>
  <inkml:trace contextRef="#ctx0" brushRef="#br0" timeOffset="-56450.929">13831 6189 559 0,'-13'14'131'15,"-7"10"3"-15,1 6-91 0,-2 2-12 16,1 8-4-16,-1 4-3 0,-3 1-6 16,1 7-3-16,-2-1-1 0,0 0-1 15,5 3-1-15,1-9-4 0,5-4-2 16,5-2-2-16,3-8-4 0,6-6-6 15,0-9-5-15,0-4-6 0,7-3-6 16,0-4-4-16,-2-5-8 0,2 0-6 16,-1-11-1-16,1-1-95 0,2-3-95 0,-1-3-236 15</inkml:trace>
  <inkml:trace contextRef="#ctx0" brushRef="#br0" timeOffset="-56178.667">14167 6122 600 0,'2'-2'137'0,"-2"-3"2"0,0 0-100 16,-2 5-9-16,-3-5-1 0,1 5-4 16,-5-3-4-16,-4 3 0 0,-1 0-2 15,-8 6 0-15,-4-4-5 0,-5 4-2 0,-6-1-4 16,-5 3-2-16,-5-2-3 0,-1 1-1 15,-3-2-1-15,-2 3-1 0,5 0-1 16,-2 2-4-16,10 1-5 0,7-3-8 16,6 2-7-16,7 0-9 0,7-5-12 15,6-1-15-15,7-4-91 0,7-6 2 16,4 3-83-16,2-2-157 0</inkml:trace>
  <inkml:trace contextRef="#ctx0" brushRef="#br0" timeOffset="-55254.139">13910 6557 573 0,'0'11'130'16,"-6"2"1"-16,0-1-95 0,6 1-15 0,-3-1 0 16,3 0-3-16,0 1-4 0,0 2-1 15,0-2-1-15,0 1 0 0,0 0-1 16,0-1-3-16,2-1-1 0,4-2-2 15,-2-1-3-15,0-2 0 0,2-7-1 16,2 0-1-16,4 0 1 0,0-15-1 16,3 0 1-16,4-8 0 0,6-3 0 15,1-7-1-15,3-2 1 0,3-7 0 16,1 4-1-16,1-2 0 0,3 2 1 0,-4 1-1 16,-4 0 0-16,-3 5 1 0,-5 10-1 15,-4 3 2-15,-8 4 3 0,-9 5 0 16,0 10 1-16,-14 8 0 0,0 5 1 15,-5 2-1-15,-1 4-1 0,-1 9-3 16,-3 4 0-16,6-2-1 0,3-1 0 16,6 1-1-16,-2-3 1 0,11-3-1 0,0-5 0 15,0-2-1-15,13-8 0 0,-1 0 0 16,2-9 1-16,7 0-1 0,4-9 1 16,2-1 0-16,5-7 0 0,0-3 0 15,1-6 0-15,-2-4 0 0,0-4 0 16,-2-2-1-16,-5 2 1 0,-3 6 0 15,-3 0 0-15,-6 12 0 0,-3 1 0 0,-9 8 1 16,0 7 0-16,0 16 1 16,-8-1 2-16,-2 10-1 0,-3 3 2 15,-1 6-1-15,-1 5 1 0,1-2-1 0,4-3-1 16,1-1-1-16,5-6-1 0,4-2-1 16,4-4-3-16,5-6-7 0,3-6-6 15,7-4-7-15,7-5-5 0,0-12-6 16,8-2-6-16,4-4-4 0,2-2-2 15,7-6 0-15,1-4-1 0,2-4 1 16,0-4 6-16,-2-2 9 0,-1-3 13 0,-4-2 13 16,-1 1 16-16,-8 8 18 0,-8 3 12 15,-5 9 12-15,-9 6 5 0,-12 7 2 16,-10 11-1-16,-6 6-1 0,-9 7-3 16,-5 7-5-16,-1-1-9 0,-5 8-8 15,3 2-7-15,0 2-6 0,5 3-7 16,3 1-5-16,5-1-5 0,5 2-3 0,8-3 0 15,7-4 0-15,0-2-1 16,9-5-1-16,2-6 0 0,3-3 0 16,3-2-2-16,1-5 1 0,-1-3 0 0,3-3 0 15,-4 7 0-15,0 0 2 0,-6 4 0 16,-3 11 2-16,-7 1 0 0,0 9-1 16,-3 5 1-16,-7 4 0 0,-3 4 0 15,-1 1-1-15,-1-4 0 0,-4 2 1 16,-1-2-1-16,-1 1 0 0,-3-4 0 0,1-3 1 15,-3-1-1-15,3-4 0 0,-2-7 1 16,0-3 1-16,4-7-1 0,3-4 1 16,1-6-1-16,6-8 0 0,2-8 0 15,9-8 0-15,4-7-2 0,5-6-4 16,6-9-6-16,3-1-7 0,6-3-7 16,5-1-9-16,2 2-8 0,0 1-8 15,0 2-8-15,5 0 7 0,-1-1-108 0,1 4-104 16,-1 2-257-16</inkml:trace>
  <inkml:trace contextRef="#ctx0" brushRef="#br0" timeOffset="-54803.341">15304 6121 490 0,'-3'-4'117'15,"-3"4"3"-15,-1 0-74 0,0 4-16 16,-3 2 0-16,-2 3-2 0,-2 2-6 15,-1 5-3-15,0 0-2 0,2 0-1 16,3-2-4-16,3-2-3 0,4-1-4 16,3-4-2-16,3-3-1 0,2-4-1 15,7 0-1-15,-1-7 1 0,2-2-1 16,2-3 0-16,-1-1 0 0,0-1 0 16,-2-2 0-16,-3-1 0 0,-4 5 0 0,-5 2 0 15,0-2 0-15,-6 6 0 0,-2 1 1 16,-5 5 0-16,-6 0 1 0,0 10 1 15,-1 1-1-15,-1 3 0 0,1 4 1 16,-5 0-2-16,5 3 0 0,4-2 0 16,2-2-5-16,4-2-6 0,4-4-8 15,6-3-15-15,5-4-108 0,5-4-111 0,4 0-275 16</inkml:trace>
  <inkml:trace contextRef="#ctx0" brushRef="#br0" timeOffset="-54451.284">15649 6221 563 0,'3'-9'127'0,"4"-1"2"15,-1-1-94-15,-2 0-9 0,2-1 2 16,0-1-2-16,-2 3 1 0,2-2 2 15,-6-1 1-15,0 1 1 0,0 1-3 0,-7 2-3 16,-2 2-3-16,-7 7-4 0,-5 7-4 16,-5 3-2-16,-4 9-2 0,-7 7-1 15,-8 9 0-15,2 7-1 0,-2 6 0 16,3 4 0-16,3 3-2 0,9 1-1 16,5-4-1-16,11-1-1 0,6-6-2 15,14-6 0-15,5-3-1 0,6-6 0 16,6-8 0-16,6-5 0 0,4-5-1 15,6-7-1-15,-4-13-7 0,2-6-8 16,2-7-16-16,-4-4-15 0,-2-2-16 16,-6-4-113-16,3-2-125 0,-7-1-287 15</inkml:trace>
  <inkml:trace contextRef="#ctx0" brushRef="#br0" timeOffset="-51653.05">14444 7274 334 0,'5'-4'79'0,"-1"4"3"16,3 0-52-16,-1-3-7 0,1-2-2 15,1 5-1-15,0-5 0 0,0 5 0 0,0-8-1 16,-1 4-1-16,3-2-1 0,-2 1-2 15,-3 2-4-15,1-1-1 0,-2 4-3 16,-4-3-2-16,6 3 0 0,-6 0 1 16,0 0 1-16,0 0 1 0,0 4 2 15,0-4 0-15,0 0 0 0,0 0-1 16,0 0-1-16,0 0-1 0,0 0-1 16,0 0-1-16,0 5-1 0,0-5 1 0,0 0-1 15,0 0 1-15,0 3-1 0,0-3-1 16,0 4 1-16,0-4-2 0,0 6 0 15,0-6-1-15,0 7 0 0,0-7 0 16,0 5-1-16,0-5 1 0,0 0-1 16,0 5 1-16,0-5-1 0,0 5 1 15,0-5 0-15,0-5-1 0,0 5 1 16,0 0 0-16,0-5 0 0,0 3-1 16,0-3 1-16,0 5 0 0,0-8 0 0,-6 3-1 15,0 1 1-15,0 4 0 0,-2-3 1 16,-3 3 1-16,-3 3 2 0,-1 2 0 15,-1 1 2-15,-1 3 0 0,4 0-1 16,0 2-1-16,0 3 0 0,7-2-2 16,6 1-2-16,0 0 0 0,5-3-1 15,5 0 0-15,7-4 0 0,3-6 0 16,3 0 0-16,3 0 0 0,5-4 0 0,0-4 1 16,-1 3-1-16,1-3 1 0,-4 5-1 15,-1 3 1-15,-5 0 0 0,-4 2 2 16,-3 3 0-16,-7 0 1 0,-4 4 2 15,-3-1 1-15,0-1 1 0,0-2 0 16,-3 1 0-16,3-1-1 0,0 2 0 16,0-2-2-16,7 0-1 0,7-5-2 15,2 0 0-15,8 0-1 0,2-10-1 16,6 2 1-16,2-6-1 0,-1 1 1 0,-1-4-1 16,-4 2 0-16,-2-4 1 0,-7 5-1 15,-6 1 1-15,-4 0 0 0,-7 3 0 16,-2 1 0-16,-8-2 0 0,-5 5 0 15,-3-1 0-15,-5 3 0 0,-4 4 1 16,-5 0 1-16,0 7 0 0,-1 1 1 16,-1 2 1-16,6 2-1 0,3 3-1 15,5 0 0-15,8-1-1 0,10-1-1 0,0-1-1 16,11 0-1-16,7-1 0 0,7-2 0 16,3-1-1-16,4-4-1 0,0-4 0 15,2 0 0-15,0 0 1 0,0-6-1 16,-1 0 1-16,-3-2 1 0,-3-1 0 15,-3 0 1-15,-1-1 0 0,-3 1 0 16,-4 0 0-16,-4 0 1 0,-1 5-1 16,-3 4 1-16,0-4-1 0,-4 4 1 15,-1 0 1-15,1 0-1 0,-4 0 2 16,6 0-1-16,-6 0 1 0,7 4 0 0,-3-4-1 16,2 0 0-16,0 0 0 0,3 0-1 15,1 0 0-15,3 0 0 0,-3 0 0 16,1-3-1-16,-1 3 1 0,-1-7 0 15,-1 4-1-15,-1-2 1 0,-2 0 0 0,-5 1 1 16,6-3 2-16,-6 2 2 0,-6-3 0 16,-1 2 1-16,-8 2 0 0,-3 4 1 15,-4 0-1-15,-5 6-2 0,-3-1-1 16,-3 5 0-16,0 2-1 0,1 2-1 16,6 0-1-16,5 2 0 0,7-4-1 15,6 2-1-15,8-2-1 0,6-3-1 16,6-1 0-16,8-8-1 0,4 0 0 15,8 0 0-15,2-8 1 0,3-2 0 0,-1-1 2 16,3-1 0-16,-6 0 1 0,-6 0 0 16,-7 4 0-16,-6 2 1 0,-3 1 2 15,-11 1 2-15,0 4 0 0,-9 0 0 16,-2 6 1-16,-2-6 0 0,-5 11-1 16,3-1-2-16,-4 6-1 0,5-5 0 15,1 3-2-15,4-2 0 0,9 0 0 16,0-4-1-16,6-4-1 0,8-4-2 0,5 4 0 15,4-8-1-15,5-2 0 0,3-4-1 16,3-8 0-16,5 2 0 0,5-12 2 16,0-4 1-16,7-3 1 0,2-6 1 15,0 1 0-15,4-4 0 0,-4-6 0 16,-5 4 0-16,-7 7 0 0,-8 1 0 16,-8 7 0-16,-12 4 1 0,-11 12 2 0,-6 6 0 15,-10 9 0-15,-5 4 2 0,-10 10 1 16,-5 9 0-16,0 7 2 0,-10 4 0 15,3 9 0-15,1 6 0 0,3 4-1 16,8-3 0-16,7 1-2 0,5-4-1 16,11-2-1-16,11-8-1 0,4-6-1 15,9-4 0-15,5-6-6 0,7-9-7 16,3-8-10-16,1-4-12 0,4-7-15 16,-5-5-113-16,3-10-122 0,-3-2-283 15</inkml:trace>
  <inkml:trace contextRef="#ctx0" brushRef="#br0" timeOffset="-45946.987">1477 8362 430 0,'5'-4'103'0,"2"2"2"0,-7 2-69 0,7-5-9 0,-7 5-3 0,2 0-3 0,-2 0-4 0,0 0-3 0,0 0 0 0,0 5-1 0,4-5 0 0,-4 0 0 16,0 0-1-16,0 0 0 0,0 0 0 15,0 0-2-15,0 0-1 0,0 0 0 0,0 0-1 16,0 0-1-16,0 0-1 0,0-6 0 16,0 2-2-16,4 1 1 0,-4-3 0 15,0 1 1-15,-4-3 0 0,-1 4 2 16,-1-4 0-16,-3 4 0 0,0-1 1 0,-3 2-1 15,-5 3-1-15,-1 4-1 0,-1 5 0 16,-5 4-1-16,-3 7-1 0,-5 4 0 16,-1 7 0-16,0 5 1 0,0 2-1 15,-2 8 1-15,2 8 0 0,6 4 1 16,2 2 0-16,7 4 0 0,7-1-1 16,3 0-1-16,8-8-1 0,0-7 0 0,11-7-1 15,3-3 0-15,3-11 1 0,6-5-1 16,3-9 0-16,5-3 1 0,2-10-1 15,1-4 0-15,-1-7 0 0,0-4-1 16,-5-2-8-16,-2-3-9 0,-2 2-14 16,-7-2-15-16,-1-1-112 0,-1-1-120 15,-1-1-288-15</inkml:trace>
  <inkml:trace contextRef="#ctx0" brushRef="#br0" timeOffset="-44802.871">1515 9365 462 0,'-4'0'113'0,"4"0"3"0,-3 0-56 15,3 0-31-15,5-8-6 0,4-2-3 0,-2-4-2 16,6-1-2-16,6-10-2 0,1-5 1 16,4-5-2-16,1-5-2 0,5 1 0 15,-2-3-2-15,-2 0-1 0,-2 3-1 16,-5 3-1-16,-3 10 1 0,-9 4 1 15,-5 7 1-15,-5 7-1 0,-8 11-1 0,-4 15 1 16,-5 8-2-16,-6 15-1 0,-7 9-3 16,0 7-1-16,-1 10 0 0,1 3 0 15,1-1-1-15,5 0 1 0,1-2-1 16,7-8 1-16,4-5-1 0,3-8 0 16,5-9 0-16,7-6 0 0,0-11-1 15,0-10 0-15,11-10 0 0,5-8-1 16,3-11 0-16,-1-7-1 0,-1-5 1 0,2-3 1 15,-2-1-1-15,-6-7 1 0,-6 5 1 16,-5-5 0-16,0 4 0 16,0 2 1-16,-7 2 1 0,1 4 1 0,0 10-1 15,2 2 1-15,4 8 0 0,0 4-1 16,0-1 0-16,4 7-1 0,8 0-2 16,2 0 1-16,7 8-1 0,4-5 1 15,5 1 0-15,3 4 0 0,2 0 0 0,-2 2 0 16,-4 2 0-16,1 2 0 0,-7 0 0 15,-6 4 0-15,-3-2 1 0,-7 1 0 16,-1 0 0-16,-6-4 0 0,0-2-1 16,-5-2-6-16,5 1-8 0,-6-7-11 15,6-6-15-15,-6-5-106 0,6-4-113 16,0-3-272-16</inkml:trace>
  <inkml:trace contextRef="#ctx0" brushRef="#br0" timeOffset="-44597.351">1866 9151 585 0,'-6'0'139'0,"-1"5"3"15,1-5-93-15,0 4-11 0,0-4-3 16,3 4-5-16,-3-4-7 0,6 5-5 16,-3-5-5-16,3 0-2 0,0 0-5 0,0 0-2 15,0-5-2-15,3 5-6 0,-3-3-8 16,7 3-9-16,-5 0-7 0,3 0-7 15,1 0-13-15,0 0-11 0,2 0-94 16,-2 7-96-16,3-3-237 0</inkml:trace>
  <inkml:trace contextRef="#ctx0" brushRef="#br0" timeOffset="-44269.756">2040 9231 481 0,'12'0'119'0,"-1"7"3"0,-3-3-75 0,-1 5-12 16,5 1-6-16,-3 4-8 0,4 4-7 15,-1-1-6-15,0 2-3 0,-2-1-1 16,2 0-1-16,1 0-1 0,-2-2 0 16,-1-7-1-16,3-3-2 0,-1-1-5 15,1-5-6-15,-5-5-7 0,3 1-7 16,-4-7-5-16,0-1-4 0,-1-7 1 16,-3 3 4-16,1-4 7 0,-4 1 10 0,0-4 9 15,0 3 11-15,-4-1 9 0,2 3 7 16,-5 4 7-16,1 2 2 0,-1 3 2 15,0 9-2-15,-4 9 0 0,-3 2-5 16,1 2-6-16,-2 6-4 0,-2 3-5 16,0 2-2-16,-3 1-3 0,2-2-3 0,1 0-2 15,0 2-1-15,-1-1-5 0,4-3-4 16,0-1-7-16,6-4-11 0,-2-1-9 16,4-1-12-16,2-4-91 0,4-3-95 15,2 0-227-15</inkml:trace>
  <inkml:trace contextRef="#ctx0" brushRef="#br0" timeOffset="-43533.813">2554 9283 364 0,'6'-11'99'15,"-6"3"2"-15,6-2-24 0,-3 4-43 16,2-3-4-16,-3-1-3 0,-2 3-2 0,6 2-1 15,-6-2-1-15,5 3-1 0,-5 4-3 16,0 0-2-16,-4 7-3 0,1-1-3 16,-8 8-4-16,-2 4-2 0,-2 6-2 15,-5 1-1-15,-2 6 0 0,-1-2-1 16,1 0 0-16,2-3 1 0,2-3-1 16,4-4 2-16,6-5-1 0,-1-4 0 15,5-5 0-15,4-5 0 0,0 0-1 0,3-8 0 16,3-4-1-16,1-4 0 0,4 0-1 15,3-6-1-15,-1 0 1 16,2-1-1-16,3 1 1 0,-2 5-1 0,1-1 1 16,-2 5 0-16,-2 4 1 0,0 9 1 15,-1 0 0-15,-1 17 0 0,-3-2 2 16,-2 5-1-16,-2 5 1 0,1 0 1 16,1 4-1-16,1-3 0 0,-5-4 1 15,2-3 0-15,1-4 1 0,-5-3 0 16,4-1 1-16,0-7 0 0,1-4 1 0,-2 0 1 15,4-4 0-15,3-5 0 0,-2-5-1 16,4-5 1-16,1-5-2 0,2-2-1 16,-1-7-1-16,4-1-2 0,-3-3-1 15,4-2-5-15,0 3-4 0,-3 2-5 16,1 8-6-16,-3 2-11 0,-2 4-13 0,-3 6-104 16,-1 5-105-16,1 9-260 0</inkml:trace>
  <inkml:trace contextRef="#ctx0" brushRef="#br0" timeOffset="-43014.333">3115 9179 428 0,'13'-10'99'16,"-5"-2"6"-16,2-1-68 0,0-2-1 0,-2 4 5 15,-1 0 1-15,-2-1 0 0,1 6 1 16,-3-3-2-16,2 1-3 0,-5 4-5 15,6 0-4-15,-3-2-5 0,-3 4-3 16,0-2-3-16,3 4-2 0,-3-7-1 16,0 7 0-16,0-2-1 0,-5 2 1 15,3-5-1-15,-3 5 0 0,0 0-3 16,-3 0-1-16,0 6-3 0,-4 3-1 0,-2-1-3 16,-1 10-1-16,-5 3-1 0,-5 4 0 15,4 6-1-15,-2 1 1 0,6 5-1 16,4-1-1-16,2-2 0 0,11-4-2 15,7-3-1-15,5-7-2 0,4-2 0 16,6-3-1-16,3-8 0 0,3-4 0 16,0-3 0-16,-2-3 2 0,2-2 0 15,-2-5 1-15,-6 1 0 0,0-3 2 0,-2 1 1 16,-5 1 0-16,-5-2 1 0,-5 0 1 16,-3 0 1-16,0 1 0 0,-8 0 0 15,0 1 0-15,-4 1 1 0,-1 3 0 16,-2-2-1-16,1 4 1 0,-2-2-1 15,1 6 0-15,1-3-1 0,2 3-1 16,4 0 0-16,1 4-1 0,-1 1 1 16,3-1-1-16,0 3 1 0,5 0-1 0,0 1 1 15,5-1 0-15,1-2-1 0,6 3 1 16,3-8-2-16,5 0-5 0,5 0-13 16,3-9-13-16,0-2-12 0,4-8-9 15,4 1-113-15,-1-2-119 0,-4 4-272 16</inkml:trace>
  <inkml:trace contextRef="#ctx0" brushRef="#br0" timeOffset="-42366.962">1301 9820 462 0,'-11'0'118'0,"0"-7"5"16,-2 5-38-16,4 2-54 0,-3 0-7 15,0 0-1-15,4 0-2 0,2 0-5 16,3 0-4-16,3 0-2 0,6 2-2 16,9-2 0-16,7 5-1 0,13-5 1 0,15 5 0 15,16-10 2-15,18-1 2 0,17-5 2 16,18-4 0-16,17-5 0 0,13-4-1 15,9-3 0-15,8 2-1 16,1-1-2-16,2 1-3 0,-7 3-1 0,-5-3-1 16,-5 4-2-16,-14 1 0 0,-12 5-2 15,-8 1 1-15,-19-1 0 0,-17 7-1 16,-14 1 0-16,-17 3 0 0,-10-1 0 16,-12 3 0-16,-14 2 0 0,-5 0 0 15,-10 0-6-15,0 0-15 0,-11 0-15 16,-5 0-19-16,-6 0-105 0,-5 0-120 0,0 0-281 15</inkml:trace>
  <inkml:trace contextRef="#ctx0" brushRef="#br0" timeOffset="-41695.861">1602 10150 490 0,'-8'-10'111'0,"-2"5"2"0,3 1-76 16,4 4-19-16,-2 0-8 0,0 9 0 15,3 7 2-15,-7 6-1 0,-2 6 1 0,-2 8 1 16,-3 6 2-16,1 6-1 0,-1 5 0 16,-1-4-4-16,1 3-2 0,1-3-2 15,1-6-2-15,3-4-1 0,-2-8-1 16,4-8-1-16,3-8 1 0,6-5-1 15,0-10 1-15,8-15-1 0,1-8 1 0,3-9-1 16,0-11 1-16,0-5 0 16,-1-9-1-16,0-2 0 0,-3-2 0 0,-1 2 0 15,2 6 0-15,2 3 2 0,0 10 1 16,2 7 0-16,-1 7 0 0,3 7 1 16,2 10 0-16,1 3-1 0,185 3 0 15,-177 3 0-15,1 0 0 0,5 0 1 16,2-6 0-16,0 2 0 0,4-3-1 15,-183 0 0-15,185-1-1 0,-5-4 0 16,3 1-3-16,-6-1-5 0,-5 1-7 0,-3 2-10 16,-8 3-14-16,-7 6-107 0,-9 0-113 15,-12 11-272-15</inkml:trace>
  <inkml:trace contextRef="#ctx0" brushRef="#br0" timeOffset="-41519.16">1523 10371 546 0,'-15'15'123'0,"5"-3"2"16,10-2-90-16,5-1-12 0,7-3-4 16,8 1-2-16,7-7-3 0,3 2-2 15,5-2-1-15,-1-8-2 0,3 1-3 16,3-6-4-16,-2-2-8 0,-1-1-8 16,-2-2-14-16,-3 3 44 0,-1 1-152 15,-1-2-110-15,1 0-282 0</inkml:trace>
  <inkml:trace contextRef="#ctx0" brushRef="#br0" timeOffset="-41261.875">2197 10046 578 0,'-6'5'130'0,"-1"5"1"16,0 4-95-16,-1 7-16 0,-4 3-5 15,-1 9-1-15,-6 1 0 0,-2 5 0 16,0 6 3-16,-5-3 2 0,0 0 3 0,5 1-2 15,3-9 0-15,0 1-3 0,9-5-4 16,5-5-4-16,4-4-3 0,6-4-3 16,6-1-1-16,6-4-2 0,3 1 0 15,0-2 0-15,8 0 1 0,0-6-1 16,4 0-1-16,-4-5-5 0,3 0-8 16,2 0-7-16,3-10-9 0,-4-3-10 0,1-4-12 15,0 0-105-15,0-5-105 0,3-6-256 16</inkml:trace>
  <inkml:trace contextRef="#ctx0" brushRef="#br0" timeOffset="-40785.98">2668 10028 607 0,'-2'-5'136'0,"-3"5"0"15,5-4-102-15,-6 4-17 0,6 9-5 16,0-2-2-16,-2 8-4 0,-4 4 0 15,-2 9 0-15,-6 4 0 0,-4 4 1 16,-3 5 0-16,-5 4-3 0,1 5 0 16,0-1-3-16,3-1-1 0,0-3-2 15,5-4 0-15,3-7 0 0,2-8-1 16,5-10-2-16,1-7-2 0,6-9 1 0,0-3 0 16,6-13 1-16,1-8 0 0,0-3 1 15,4-8 2-15,3-4 2 0,1 1 0 16,3 6 0-16,2 5 0 0,-1 4 0 15,2 7 0-15,4 3 0 0,-3 6 0 16,5-1 0-16,0 2 0 0,3-2 0 16,-1-3 0-16,2 0 0 0,1-1 0 15,-4-2 0-15,3-5 0 0,-4 1 0 16,-4-2 1-16,1 1 1 0,-5-4 2 0,-4 1 3 16,-6 4 2-16,0 1 6 0,-7 3 4 15,-2 3 4-15,0 1 0 0,-7 8-2 16,1 2-1-16,-3 9-4 0,-3 5-5 15,-2 8-6-15,-5 5-3 0,1 9-1 16,2 5-1-16,-3 0 0 0,5 7-1 16,-3-2-2-16,8 0-2 0,-1-3-3 0,3-4-6 15,7-4-7-15,-3-4-6 0,3-8-7 16,0-6-10-16,0-3-2 0,0-6-107 16,0-1-105-16,0-7-257 0</inkml:trace>
  <inkml:trace contextRef="#ctx0" brushRef="#br0" timeOffset="-40018.092">3170 10544 521 0,'-4'0'117'0,"-4"0"1"16,-1 0-85-16,-3 11-16 0,-2 0-8 16,-5 5-3-16,-2 5-3 0,0 4-1 0,-4 4-1 15,-1-1 0-15,1 0 1 0,2-2 0 16,3-4 0-16,2-5 1 0,6-1 0 15,3-9 0-15,3-1 0 16,6-6 0-16,0-4-1 0,5-8-1 0,5-7 0 16,3-7 0-16,6-5-1 0,1-2 1 15,5 0 0-15,-3 1 0 0,-1 8 1 16,-2 9 1-16,-1 2 1 0,-4 6 0 16,-1 7 1-16,-6 3 0 0,0 5 0 15,-1 5-1-15,-6 5 0 0,6 1 0 16,-6 6 0-16,0 2 0 0,0-2 0 0,0-2 0 15,5-1-1-15,-3-8 1 0,4-2 0 16,1-4 1-16,1-8 0 0,4-4 0 16,4-10 0-16,2-3 0 0,6-4-1 15,-4-9 0-15,4-1-2 0,0-3-1 0,-1 2-4 16,-4-2-5-16,-2 4-5 0,-4 2-7 16,2 6-10-16,-4-1-12 0,-4 8-95 15,2 4-98-15,2 2-237 0</inkml:trace>
  <inkml:trace contextRef="#ctx0" brushRef="#br0" timeOffset="-39538.874">3682 10464 502 0,'0'-6'127'0,"0"0"6"15,0-3-74-15,-7 2-7 0,0 1-1 0,-2-3-4 16,-3 5-7-16,0-5-7 0,-3 3-4 15,0 2-6-15,-3 4-6 0,0 0-7 16,0 6-3-16,1 3-3 0,2 8-1 16,-1 4-2-16,1 3 0 0,4 4 0 15,1 4-1-15,2 1 0 0,2-1 0 0,6-2 0 16,0 0-1-16,0-4-1 0,9-4-1 16,4-2 0-16,6-7-2 0,1-3 1 15,5-5-1-15,1-5-1 0,2 0 0 16,-1-9 0-16,4 1-1 0,-3-3 0 15,-2 1 0-15,-1-1 1 0,-4 0 0 16,-5 2 1-16,-2 4 2 0,-4 2 2 16,-7-3 1-16,-3 3 0 0,-3-2 1 15,-4 5 0-15,-3-4 0 0,-6 1 1 16,3-3 0-16,185 2 0 0,-186-2 0 16,-3 2 0-16,1-3 0 0,0 2 0 0,5-2 0 15,0 1 0-15,-189 3 1 0,194-3 0 16,0 6 0-16,6-4 0 0,0 4-1 15,0 0 1-15,5 0-1 0,-1 0 0 0,4 7-1 16,0-2 1-16,6 2-1 16,-2 2 1-16,3-4-2 0,4 0 1 0,1-1-5 15,1-4-8-15,0 0-11 0,2-4-10 16,-2-1-15-16,-3-3-110 0,0 0-118 16,2-4-276-16</inkml:trace>
  <inkml:trace contextRef="#ctx0" brushRef="#br0" timeOffset="-38915.784">4190 9435 642 0,'0'0'136'0,"0"-3"1"0,11 3-114 0,1 0-13 15,5 0-5-15,6-7-1 0,4 4-2 16,2 0 0-16,2-3 0 16,1 0-1-16,-1 0 0 0,-1-3 0 0,-1 5-4 15,-5-4-6-15,1 4-6 0,-9 4-13 16,-5-6-11-16,-2 6-100 0,-9 5-103 16,-6-2-249-16</inkml:trace>
  <inkml:trace contextRef="#ctx0" brushRef="#br0" timeOffset="-38736.825">4181 9653 546 0,'-23'19'141'16,"7"-4"4"-16,2-3-75 0,7-1-21 15,2-2-13-15,10 1-8 0,2-6-9 0,9 1-8 16,6-5-2-16,7 0-3 0,9-5 0 16,2-4-2-16,3-3-1 0,6 0-1 15,-3-1-4-15,-1 1-11 0,-7 2-11 16,-5 5-15-16,-9 5-115 15,-7 0-120-15,-7 4-295 0</inkml:trace>
  <inkml:trace contextRef="#ctx0" brushRef="#br0" timeOffset="-36572.142">5435 8508 479 0,'-7'7'108'16,"1"-7"3"-16,6 3-82 0,-2-3-10 15,2 0-3-15,0 0 0 0,0 0-1 16,0 0 0-16,0-3 0 0,0 3 2 16,0 0 1-16,0-7 1 0,0 3-1 0,0-2-1 15,0 0-1-15,0-4-2 16,0 0-1-16,-7-1-1 0,1 0-2 0,-2 3 0 15,-4 2-1-15,-1 6-1 0,-7 0 0 16,-7 0-1-16,1 13-2 0,-8 3 0 16,-3 12-1-16,-2 5-1 15,-6 10 1-15,2 9-1 0,3 5 0 0,0 5 0 16,7 8 0-16,6-4-1 0,6 3 0 16,9-4 0-16,6-7-1 0,6-4 0 15,10-12 0-15,4-5-1 0,9-9 0 16,4-6 0-16,7-7 1 0,3-5-1 0,3-10 1 15,-1 0 0-15,1 0-1 0,-7-11-3 16,0 0-6-16,-4-4-8 0,-4-3-11 16,1 0-14-16,-6-2-110 0,0-3-117 15,-2 2-275-15</inkml:trace>
  <inkml:trace contextRef="#ctx0" brushRef="#br0" timeOffset="-35946.361">5518 9187 502 0,'-6'6'112'0,"6"-6"2"0,0 0-87 16,0-6-8-16,13-3 0 0,0-9-1 0,2-4-3 16,6-2-1-16,4-1 1 0,1-7-1 15,0-1 0-15,-4-3 0 0,-2 4 0 16,-2 7-2-16,-5-2 0 0,-6 6 0 15,-7 5 0-15,0 11-2 0,-11 15-1 16,-4 13-2-16,-5 6 0 0,-7 14-2 16,-5 14-2-16,-1 8-2 0,-1 6 0 15,2 2-1-15,5 1 0 0,1-1-1 16,6-6 0-16,6-3-1 0,1-7 1 16,6-10-1-16,0-10 1 0,3-6-1 0,4-11 0 15,0-11-1-15,5-9-1 0,1-5 1 16,1-12-1-16,3-5 0 0,-1-6 1 15,-2-4 1-15,-1-2 1 0,-4-3 0 16,-2-3 1-16,6 1 0 0,-6 3 2 0,0 2 0 16,6 2 1-16,-1 6 1 0,4 6 0 15,4 5 1-15,6 5-1 0,1 1-1 16,5 7-1-16,3 2 0 0,1-7-1 16,4 7-1-16,3-4 1 0,-2 4-1 15,-1 0 0-15,-4 0 0 0,0 0 0 16,-7 3 0-16,-7 3 0 0,-2 0 0 15,-6 3-2-15,-2 1-3 0,-5 3-5 0,0-3-4 16,0 1-6-16,0-3-6 0,0-8-10 16,0 0 16-16,0-8-117 0,0-3-100 15,6-2-254-15</inkml:trace>
  <inkml:trace contextRef="#ctx0" brushRef="#br0" timeOffset="-35769.82">5875 8969 578 0,'-9'-8'143'0,"4"1"4"0,-4 6-86 0,5 1-19 16,-2 0-8-16,1 1-8 0,-1 3-9 16,6 4-7-16,-3 1-4 0,3-1-2 15,0 1-2-15,0-1-2 0,3 2 0 16,3-2-8-16,-1-4-10 0,1 4-8 16,-2-5-16-16,2-3-10 0,1 3-101 15,-1-3-109-15,4 0-247 0</inkml:trace>
  <inkml:trace contextRef="#ctx0" brushRef="#br0" timeOffset="-35448.751">5988 9022 516 0,'2'20'119'0,"5"-2"1"16,-1 4-84-16,4 6-12 0,0-1-5 16,4-2-3-16,4 1-4 0,-4 0-3 15,4-4-1-15,-2-7-2 0,3 0-2 16,0-5-1-16,-4-1-1 0,3-7-2 0,-5-4-2 15,0-2-3-15,1-3-4 0,-2-7-3 16,-3-3-1-16,2-1-1 0,-4-8 0 16,0-1 3-16,-1-1 3 0,-6-3 3 15,0 1 4-15,0 4 6 0,-7 2 4 16,2 5 6-16,-2 4 3 0,1 4 2 16,1 9 3-16,-3 2 0 0,0 4-3 15,-5 7-3-15,-1 7-4 0,-4 0-2 0,-3 5-4 16,-6 7-1-16,-4-1-1 0,3 4-2 15,-3 3-1-15,3-6 0 0,2 3-3 16,6-1-5-16,4-5-7 0,0-6-10 16,7-3-13-16,3-5-107 0,6-5-111 15,0-8-269-15</inkml:trace>
  <inkml:trace contextRef="#ctx0" brushRef="#br0" timeOffset="-34272.591">6644 9140 497 0,'-5'-10'121'0,"3"2"5"15,-5-1-75-15,4-1-7 0,0 7-1 16,-3-5-3-16,0 8-4 0,-1 0-4 16,-4 0-5-16,1 10-5 0,-4 2-6 15,0 0-5-15,-4 11-5 0,3 0-3 0,-3 1-2 16,5 2 0-16,-1-1-1 0,8-2 0 16,6-3 0-16,0 0-1 0,12-8-1 15,2 1 0-15,6-6-1 0,1-7 0 16,6 0-1-16,4-6 1 0,2 0 0 15,-3-4 1-15,3 0 0 0,-3 1 1 16,-4 3 1-16,-4 0 0 0,-3 6 1 16,-6-3 0-16,-1 3 1 0,-5 0 0 15,-5 3 1-15,-2-3 0 0,5 5-1 16,-5-5 0-16,7 0 0 0,-1-5-2 16,2 5 0-16,4-6 0 0,1-2 0 0,1-4 0 15,3-2 1-15,-1-3-1 0,-2 1 1 16,3-5-1-16,-6 5 1 0,-2-3 0 15,-7 5 0-15,-2 3 1 0,-7 0-1 16,-5 4 0-16,-2 4 0 0,-8 3 0 0,-4 4 0 16,-5 4 1-16,2 5 0 0,-1 2 0 15,5 2 0-15,6 2 0 0,5-2-1 16,5 3-1-16,9-5-2 0,7 3-1 16,7-7-1-16,4 0-2 0,7-4-1 15,3 1 0-15,5-8-1 0,1 0 1 16,5 0 2-16,4-9 0 0,0 2 2 0,3-8 3 15,-5 0 2-15,2 0 2 0,-6-4 2 16,-4 1 3-16,-6 2 4 0,-7-3 3 16,-6 5 2-16,-7 1 2 0,-7 1 1 15,-3 1-2-15,-8 4-1 0,-2 2-4 16,-7 5-3-16,-2 0-4 0,-4 4-3 16,-1 7-1-16,-3 5-3 0,0 1 0 15,4 5-3-15,5 0-2 0,5 0-2 16,4-1-3-16,7-4-1 0,10 1-1 15,4-4-2-15,7-6 1 0,6-4-1 0,1 3-1 16,8-7 1-16,-1-6 1 0,5 1 1 16,-2-3 1-16,0-4 3 0,-5-1 3 15,-1 0 4-15,-8 2 6 0,-2 0 6 16,-9 1 1-16,-8 4 2 0,-5 6-1 16,-5 0 0-16,-6 8-1 0,-1 2-4 0,-3 1-5 15,2 1-2-15,3 2 0 0,1-1-1 16,5-1-2-16,9-2 0 0,0-2-4 15,12-5-2-15,2-3-4 0,6 0-2 16,1-4-5-16,8-6-1 0,1-6 0 16,3-5 2-16,0-7 3 0,4-1 3 15,-1-5 4-15,2-8 3 0,-4 2 4 16,0-10 1-16,-1 3 0 0,-4 1 0 16,-5 6 4-16,-8-1 5 0,-6 7 5 15,-5 8 2-15,-10 8 2 0,-8 12 0 16,-4 6-1-16,-7 6-2 0,-5 10-6 0,0 9-5 15,0 10-2-15,0 8-1 0,0 6 1 16,4 6-1-16,5 2 1 0,7-3 0 16,5-1 0-16,8-4 0 0,8-6-1 15,10-7-1-15,8-7 0 0,4-11-5 16,8-1-7-16,7-11-10 0,4-9-10 0,2-8-15 16,4-5-113-16,-1-4-120 0,2-6-284 15</inkml:trace>
  <inkml:trace contextRef="#ctx0" brushRef="#br0" timeOffset="-33730.989">5179 9618 520 0,'-17'0'121'0,"3"3"2"0,1-3-85 15,0 7-12-15,6-7-4 0,2 0-4 16,5 0-2-16,0 2-2 0,12 5 1 15,1-4 2-15,8 2 2 0,12 0 3 16,10-5 2-16,18 0 4 0,19-7 0 0,19 1-1 16,20-10-3-16,20 2-2 0,16-7-4 15,17 0-3-15,12 5-4 0,2-5-4 16,3 3-2-16,-2 1-2 0,-9 2-1 16,-7 0-1-16,-10 2-1 0,-14 0 1 15,-16 2-1-15,-18 2 0 0,-19 3-1 16,-13-2-6-16,-20 8-12 0,-19-3-14 15,-16 3-16-15,-19 0-121 0,-7 0-129 16,-10 0-310-16</inkml:trace>
  <inkml:trace contextRef="#ctx0" brushRef="#br0" timeOffset="-31890.807">5392 9801 335 0,'0'0'91'0,"0"-4"6"15,0 4-38-15,0 0-12 0,0 0-7 16,0 0-4-16,0 0-3 0,-5 4-4 16,5 7-3-16,-7 3-2 0,1 8-4 15,-4 4-2-15,0 10-2 0,-2 5-4 16,-3 4-3-16,-2 6-1 0,-4 3-3 0,0 3-2 15,1-1 0-15,0 1-2 0,1-7-1 16,3-1 1-16,2-8-1 0,4-9 0 16,3-4 0-16,3-9-1 0,4-8 0 15,0-11-2-15,8-8-1 0,1-10-1 16,11-46-10-16,-7 18 8 16,1-4-1-16,-4-5 2 0,-1-2 2 0,2 3 1 15,-3 4 3-15,-1 1 4 0,0 7 3 16,0 6 2-16,0 4 3 0,5 9 1 15,0 3 1-15,3 5-1 0,3 7-1 16,3 3-2-16,2-1-1 0,7 3-3 16,1-5-1-16,4 4-1 0,-1 0 0 15,0-2-2-15,4 3-1 0,-5-3 0 16,-5 2-2-16,-4 4-6 0,-7-4-4 16,-5 4-8-16,-1 0-11 0,-11 8-11 15,-12 3-99-15,-5 1-104 0,-5 5-245 16</inkml:trace>
  <inkml:trace contextRef="#ctx0" brushRef="#br0" timeOffset="-31722.258">5255 10152 521 0,'-19'13'125'15,"7"0"2"-15,9-5-79 0,3 2-14 0,9-3-8 16,9 1-6-16,1-5-5 0,8-3-4 16,2 0-2-16,8-2-3 0,-2-7-2 15,4-4-1-15,0-1-3 0,0-1-2 16,-5 1-4-16,-1 0-3 0,-1 4-5 15,-3-2-11-15,-3 2-9 0,-2 3-101 16,-3 0-101-16,-7-2-252 0</inkml:trace>
  <inkml:trace contextRef="#ctx0" brushRef="#br0" timeOffset="-31385.593">5884 9799 514 0,'0'0'121'0,"0"0"1"16,-3 0-82-16,3 8-11 0,-9 5-4 16,6 3-3-16,-8 8-5 0,2 6 0 15,-7 3 2-15,0 5 0 0,-1-2-1 16,0 6-2-16,-2-3-2 0,5-2-2 15,-2 1-3-15,6-5-1 0,3-5-3 16,1-3-3-16,6-3 1 0,0-4-1 0,7 0-2 16,5-5 1-16,3 1-1 0,5-6 0 15,6 0 0-15,5-4 0 16,-3-4-2-16,5-4-4 0,0-4-4 0,0 0-5 16,1-8-7-16,1 2-8 0,-2-1-11 15,4-3 87-15,-4 3-188 0,-1-5-112 16,-4 6-305-16</inkml:trace>
  <inkml:trace contextRef="#ctx0" brushRef="#br0" timeOffset="-30862.963">6306 9815 520 0,'0'-5'119'0,"0"-1"1"15,0 6-88-15,0 9-7 0,0 4-2 0,0 4-4 16,-6 3-4-16,-1 6-1 0,-4 2-2 16,2 5-1-16,-6 0-3 15,-2 2-2-15,-4 2-2 0,1 5-1 0,0-4-2 16,-4 0 0-16,2 1-2 0,1-2-2 16,1-5 1-16,3-8-2 0,8-8 0 15,-1-8-2-15,10-8-1 0,5-11 0 16,3-13 0-16,6-7-2 0,4-7 1 15,7-3 0-15,-3 0 2 0,3-1 1 0,0 6 1 16,-2 3 2-16,2 9 0 0,0 5 1 16,-5 8 1-16,1 4-1 0,0 7 1 15,-2-5 0-15,1 5 0 0,-2 5 0 16,-3-5 1-16,3 0 1 0,-3 0 2 16,3 0 0-16,-2-9 2 0,3-2 0 0,1 0 1 15,-2-3 1-15,-1-2 0 0,0-2 1 16,-3-3 0-16,-6 5 1 0,-2-3 1 15,-1 4 1-15,-5 1 0 0,-6 1 0 16,-1 7-1-16,-4 6-3 0,-2 0-1 16,0 10-3-16,-3 4-1 0,3 10-1 15,-2 7-1-15,2 5-1 0,-1 5 0 16,2 7 1-16,1-1-1 0,3 2 0 16,1 0 0-16,1-5 0 0,0 0-2 15,1-4-1-15,3-6-3 0,2-4-7 16,0-8-7-16,-6-8-13 0,6-1-108 0,0-8-1 15,8-12-90-15,-2-4-180 0</inkml:trace>
  <inkml:trace contextRef="#ctx0" brushRef="#br0" timeOffset="-28796.573">6741 10293 412 0,'-4'0'95'16,"-1"3"3"-16,5-3-62 0,-3 0-17 0,3 0-1 16,0 0 2-16,0 0-1 0,0 0 1 15,0-3 0-15,0 3 2 0,0-4 1 16,0 4-1-16,0 0 0 0,0-5-1 16,-6 5-2-16,6-3-1 0,-5-3 0 15,3 6 0-15,-4-6-1 0,0 6-2 16,-2-4-2-16,-3 4-1 0,2 7-3 15,-4-1-2-15,0 6-3 0,2 6-1 0,2 3-1 16,1 5-1-16,-1 4-1 16,6 2 0-16,3 1 1 0,0-5-1 0,0-2-1 15,13-2 0-15,3-6-1 0,8-8-1 16,3-4 0-16,6-6 0 0,2 0 0 16,3-7 0-16,-3-2 1 0,2-2 1 15,-7 4 0-15,-1 1 1 0,-6 0 1 16,1 6-1-16,-9 0 0 0,-1 0 1 15,-4 0-1-15,-3 6 1 0,-3-6-1 0,-1 4 1 16,-3-4 0-16,0 4-1 0,0-4 1 16,0 0-1-16,7 0 0 0,-7-4 0 15,5 0 0-15,-2-6 0 0,2 2 0 16,-2-6 1-16,-3 0 0 0,0-4-1 16,0 0 1-16,-6-1 0 0,-2 3 0 15,-1-2 0-15,-4 5 0 0,0 2-1 16,-1 6 1-16,-4 5-1 0,4 4 0 0,-6 5 1 15,6 3-1-15,-1 3 0 0,1 4 1 16,5-2-1-16,4 1 0 0,5-3 0 16,9 2-1-16,0-5 0 0,10-3 0 15,2-2-1-15,9-7-1 0,4 0 0 16,5 0 0-16,2-7 0 0,4-2 0 16,3-6 1-16,-1 2 0 0,-2-1 2 15,-5-1-1-15,0-4 1 0,-10 3 1 16,-5 1-1-16,-7 0 1 0,-5-1 2 15,-5 2 2-15,-8 2 2 0,0 0 1 0,-8 4 2 16,1 0 1-16,-6 2 0 0,-2 6-1 16,-3 0-1-16,-2 0-2 0,0 10-2 15,0 2 0-15,0 4-2 0,0-1-1 16,6 4-2-16,1 0 1 0,2 0-2 16,6 2 1-16,5-4-1 0,0 1-1 15,5-3-1-15,8-2-1 0,2-5-2 0,4-8 0 16,6 0-2-16,1-8 0 0,1-5 1 15,5-2 0-15,-2-3 2 0,-1-3 1 16,-2 3 1-16,-4-3 2 0,0 3 0 16,-8 1 1-16,-1 5 1 0,-5 1 1 15,-4 1 1-15,-5 4 0 0,0 2 1 16,0 4-1-16,0-3 0 0,-5 3 0 16,2 0-1-16,3 0-2 0,-6 3 1 15,6 2-1-15,0-1 0 0,0 0 0 0,0 3 0 16,0-3-1-16,0 2 1 0,5-4-1 15,-5 2 1-15,4-4-1 0,-1 5 0 16,2-5 0-16,-1 0 0 0,0 0 1 16,-1-6-1-16,1 6 1 0,-4-3 1 15,0 3-1-15,0-4 0 0,0 4 1 16,0-7-1-16,-7 7 0 0,3-3 0 16,-2 3 0-16,2 0-1 0,-3 0 1 0,0 0 0 15,1 3-1-15,0-3 1 0,0 4 0 16,6-4 0-16,-6 0 0 0,6 5 0 15,0-5 0-15,0 0 0 0,0 0 0 16,0 0 0-16,-2-5 0 0,2 5 0 16,0 0 0-16,0-4 0 0,0 4 0 15,-6-4 0-15,6 4 0 0,-3-5 0 0,3 5-1 16,-5 0 1-16,1 0-1 16,0 0 0-16,-2 0 0 0,1 8 1 0,-2-3-1 15,0 4 1-15,2 0 0 0,-1 2 0 16,0 0 0-16,1-3 0 0,2 1 0 15,3 1 0-15,0-2 0 0,0 4 0 16,0-1 0-16,10-2-1 0,0 2 0 16,2-5 0-16,3 1 0 0,1-4 0 0,4-3 0 15,3 0 1-15,0-3-1 0,6-4 0 16,1 0 1-16,6-8-1 0,1-1 0 16,2-6-1-16,2-4-2 0,4-1-1 15,-5-5 0-15,2-1-1 0,-3 0 0 16,-1 1 1-16,-5 5 1 0,-5 4 3 15,-5 3 3-15,-10 8 4 0,-8 5 0 0,-10 7 1 16,-3 6 0-16,-9 5 1 16,-2 2-1-16,-3 1-3 0,2 6-2 0,3-3 0 15,1 2-2-15,5-5 1 0,4 0-1 16,-2-2-1-16,9-3 1 0,0-5-1 16,0-4 0-16,0 5 0 0,0-5 0 15,0 0-1-15,7 0 1 0,-7 0 0 16,0 0 1-16,0 0 0 0,0 0 0 15,0 0 1-15,0 0-1 0,-7 0 1 16,7-5-1-16,-3 5 0 0,3 0 1 16,-3 0-2-16,3-4 1 0,-4 9 0 0,4-5 0 15,-4 4 0-15,-1-4 0 0,1 0 0 16,-1 0 0-16,0 7 0 0,-1-7 0 16,1 0 0-16,-3 4 0 0,2-4 0 15,0 7 1-15,1-7-1 0,1 0-1 0,0 0 1 16,4 0-1-16,0-5 0 0,0-1 1 15,10-3-2-15,-1-5-2 0,5-4-1 16,-3-5-2-16,5 2 1 0,1-5 0 16,-1 0 0-16,0 2 1 0,-5 3 2 15,1 3 2-15,-7 6 2 0,0 3 2 16,-5 3 0-16,-6 6 0 0,-3 3 1 16,-1 7 1-16,-4 2-1 0,-3 8 0 15,0 2-1-15,-1 5-1 0,0 2 1 16,2-1 0-16,2 4 0 0,3 1 0 15,3-2 0-15,4-1 0 0,4-5 0 0,11-1-1 16,-1-5-1-16,6-2 0 0,5-8-1 16,5-9-2-16,1 0-4 0,6-6-5 15,0-7-7-15,2-4-8 0,2-3-13 16,-1-5-110-16,-2 1-111 0,-4 0-273 16</inkml:trace>
  <inkml:trace contextRef="#ctx0" brushRef="#br0" timeOffset="-27801.757">7873 10297 442 0,'-5'6'106'15,"0"-1"4"-15,5-5-65 0,0 4-12 0,8-4-5 16,1-6-4-16,1 3-5 0,4-6-2 16,2-4-1-16,3-6-2 0,4-1-2 15,-2-4-1-15,4 0-2 0,0-3 0 16,0-3-1-16,-2 3-1 0,-5 2-2 16,-5-2 0-16,-6 5 0 0,-1 4 1 15,-12 4 1-15,-1 4 0 0,-6 5-1 16,-3 5 1-16,-4 11-2 0,-2 4 0 15,-4 5-2-15,6 6-2 0,-2 2-1 0,2 6 0 16,4 0 0-16,2-4-1 0,5 4-5 16,4-5-6-16,0 2-6 0,5-4-8 15,5-3-9-15,-1-5 26 0,3 3-129 16,3-9-99-16,3-3-253 0</inkml:trace>
  <inkml:trace contextRef="#ctx0" brushRef="#br0" timeOffset="-27046.344">8835 9299 386 0,'0'0'100'0,"6"0"4"16,-6 0-48-16,7-2-14 0,-1 2-4 16,-3 0-5-16,1 0-3 0,0 0-1 15,-1 0 0-15,2 0-2 0,-5 0-1 0,3 0-1 16,-3 0 0-16,0 0 2 16,0 0-1-16,0 2-1 0,-3-2-2 15,-7 6-1-15,-4-1-1 0,-1 2-5 0,-11 0-4 16,-5 1-4-16,-4 3-2 0,-5-1-1 15,-6 0-3-15,2-4 0 0,-1 0-1 16,3-1 0-16,5 3 0 0,2-6-1 16,7 2-4-16,6-4-6 0,5 0-12 15,9 5-11-15,3-5-13 0,5-7-11 0,9 4-107 16,7-6-113-16,3-1-258 0</inkml:trace>
  <inkml:trace contextRef="#ctx0" brushRef="#br0" timeOffset="-25469.553">8711 9217 390 0,'11'-27'99'16,"-4"6"4"-16,0 2-58 0,-1 8-8 0,-6 6-2 16,2 0-3-16,-2 5-5 0,0 11-2 15,-2 9-1-15,-5 4-1 0,-6 10-1 16,1 11 0-16,0 2-3 0,-3 5-2 16,-1 0-3-16,-2 3-3 0,-2 4-3 15,5-6-2-15,-3-4-3 0,3-3-1 16,-1-1-2-16,3-10-3 0,6-5-7 0,3-12-7 15,4-11-12-15,9-11 11 0,2-10-121 16,6-8-105-16,5-5-260 0</inkml:trace>
  <inkml:trace contextRef="#ctx0" brushRef="#br0" timeOffset="-24991.747">9655 8774 425 0,'8'-7'102'0,"2"-4"5"15,-3 0-69-15,0-2-4 0,-1 1 0 16,-4-4 0-16,-2 1-3 0,0 2-3 16,-6 0-1-16,-7 1-1 0,-2 5-3 15,-10 7-1-15,-3 0-1 0,-5 10-2 16,-4 7-3-16,2 4-1 0,1 7-3 16,-3 3-2-16,8 10-3 0,5-3-3 15,7 4-1-15,3 3-2 0,5 3 0 16,9 1-1-16,6-3 1 0,1 1-1 0,5-4 1 15,-4-1-1-15,4-6 0 0,-6 0 1 16,-4-3-1-16,-2-6 1 0,-3-2 0 16,-8 0 0-16,-5-3 0 0,-7-4-1 15,1-1 1-15,-9-4-1 0,-2-6 1 16,-2-1-1-16,-3 0 0 0,3-6-1 0,-2 0-5 16,4 0-3-16,6-5-6 0,6 3-5 15,8-5-6-15,6 1-10 0,7-4-8 16,8-1-41-16,7-1-56 0,7-2-89 15,4-4-206-15</inkml:trace>
  <inkml:trace contextRef="#ctx0" brushRef="#br0" timeOffset="-24738.059">9967 8802 528 0,'0'-5'126'16,"0"10"2"-16,-2 3-81 0,-5 8-17 0,-3 8-3 15,1 8-4-15,-9 5-6 0,-3 9-3 16,-4 3 0-16,-1 5-1 0,-1 0-1 16,0-5-4-16,5-3-2 0,4-2-1 15,4-8-7-15,7-8-7 0,7-10-8 16,0-6-11-16,5-12-13 0,4-10-102 15,2-4-109-15,2-7-254 0</inkml:trace>
  <inkml:trace contextRef="#ctx0" brushRef="#br0" timeOffset="-24474.555">10249 8679 541 0,'8'-4'135'0,"-3"4"3"0,-3 0-72 15,-2 0-19-15,-5 0-1 0,-3 0-1 16,-5 0-6-16,-3 4-3 0,-9 3 0 0,-7-1-5 16,-1 3-5-16,-1 3-5 0,-5-1-4 15,0-3-3-15,0-1-5 0,0 1-3 16,2-8-3-16,-2 0-2 0,0 0-1 16,4 0 0-16,-1-8-3 0,7 8-3 15,-1-3-4-15,8 3-6 0,4 0-10 16,5 0-12-16,9 4-8 0,4 3-8 15,0 3-12-15,14-3-104 0,0-1-111 16,7 3-260-16</inkml:trace>
  <inkml:trace contextRef="#ctx0" brushRef="#br0" timeOffset="-23606.179">10019 9137 597 0,'-7'13'134'0,"2"5"1"15,-1-2-101-15,4 4-11 0,2-5 1 16,-6 3 0-16,6-7-4 0,0 1-1 16,0-5 0-16,0 1-2 0,6-5-4 15,0 2-4-15,1-5-3 0,6 3-2 16,0-3-2-16,2-5 0 0,4-5-1 16,2-4 0-16,5-4 0 0,-2-5-1 15,4-8 0-15,3 0-1 0,-2-5 0 16,3 0 0-16,1-2 0 0,-5 4 0 15,-1 0 0-15,-5 7 1 0,-6 5 0 0,-4 3 2 16,-7 10 1-16,-5 9 0 0,0 0 0 16,-9 8 0-16,1 6 1 0,-4 5-1 15,-1 2-1-15,-1 5-1 0,2 1 0 16,0 1 0-16,3-1-1 0,3-2 0 16,6 0 0-16,0-5-1 0,6-3 0 15,5-6-1-15,4-7-3 0,5-4-1 16,1-11-3-16,7-5 0 0,3-6-3 0,6-8-1 15,-1-4-1-15,3-5-1 0,1-3 2 16,-1-1 1-16,1 4 2 0,-7 1 2 16,-5 3 2-16,-4 6 5 0,-7 11 6 15,-7 3 3-15,-4 13 3 0,-6 2 0 16,-12 14 2-16,-1 7 0 0,-5 5-2 16,-1 6-4-16,-1 6-3 0,-4 5-1 15,-1 3-2-15,5-2 0 0,3 1-1 0,7-6-4 16,4-5-6-16,6-3-4 0,13-10-8 15,4-9-6-15,8-12-7 0,6 0-6 16,8-10 1-16,2-9 3 0,4-2 5 16,4-7 7-16,2-5 6 0,-5-3 7 15,4-10 7-15,-5 0 5 0,-2-2 4 16,-4 0 6-16,-5-2 7 0,-8 6 8 16,-7 5 9-16,-10 7 6 0,-9 14 6 15,-11-1 3-15,-11 10-1 0,-6 15-6 0,-7 6-7 16,-4 1-8-16,1 11-7 0,-1 1-8 15,6 9-5-15,3 6-5 0,7-3-1 16,3-2-1-16,10 5 0 0,6 0-1 16,4-7 0-16,8-5-1 0,5-5-1 15,6-3-1-15,4-9-1 0,4-8-1 16,2-3 1-16,1 0 1 0,1-3 1 0,-4 3 0 16,-2 0 5-16,-9 13 3 0,-5 8 5 15,-2 10 4-15,-9 8 0 0,-9 7 0 16,-2 8 1-16,-2 3-3 0,-6-1-2 15,0-1-5-15,-5-1-2 0,1-2-2 16,0-2 0-16,1-5-1 0,-2-7 1 16,3-2-1-16,0-4 1 0,3-3 0 0,0-6 0 15,3-10 2-15,4-5 1 0,1-3 0 16,1-5 0-16,2-11-1 16,4-8 0-16,3-8 0 0,0-7-5 0,10-6-6 15,2-13-9-15,5-7-13 0,3-15-14 16,7 0-12-16,4-9-9 0,-2 2 140 15,3 0-245-15,1 3-124 0,1 8-343 16</inkml:trace>
  <inkml:trace contextRef="#ctx0" brushRef="#br0" timeOffset="-23439.029">11414 8562 648 0,'-13'15'146'0,"2"10"-1"0,-8 5-109 15,3 4-15-15,-4 0-2 0,3 3-8 16,-5-2-5-16,2-1-3 0,5-3 0 0,0-7-9 16,7-4-13-16,8-5-17 0,0-7-113 15,5-8-118-15,9 0-294 0</inkml:trace>
  <inkml:trace contextRef="#ctx0" brushRef="#br0" timeOffset="-23130.878">11724 8688 605 0,'7'-5'137'15,"2"0"1"-15,5-2-102 0,0-1-12 16,2-8 2-16,-3 2 0 0,-4 1-4 16,-2-4 2-16,-7 3 3 0,-4 0 0 15,-8 4-1-15,-5 1-2 0,-8 9-4 16,-8 0-2-16,-3 16-3 0,-7 11-3 0,0 7 1 15,2 10-2-15,1 11 0 0,2 5 0 16,7 5-2-16,5-3-1 0,6 2 0 16,6-2-1-16,6-4-1 0,8-5-2 15,3-10-1-15,9-5-1 0,8-9-1 16,7-8-1-16,7-9-1 0,5-6-6 16,5-6-6-16,4-8-8 0,2-7-19 15,-2-6-17-15,-6-4-119 0,-4-3-8 16,-7 4-110-16,-9-2-214 0</inkml:trace>
  <inkml:trace contextRef="#ctx0" brushRef="#br0" timeOffset="-21005.398">11912 9357 417 0,'-4'0'99'16,"4"0"1"-16,-4 0-64 0,4 0-12 15,0 0-3-15,0 0-2 0,4 0-2 16,-4 0 0-16,5-4 2 0,-1 4 2 16,-4-8-1-16,5 5-1 0,-5-3-1 15,0 1-3-15,0 2-2 0,0-4-2 16,-9 5-2-16,2 2-2 0,-3 0 1 15,-3 3-1-15,-4 6 1 0,1 0 0 0,-3 6 1 16,1 0 1-16,-2 5-2 0,0 5 0 16,2 3-2-16,3-2-2 0,0 6-2 15,1-4-1-15,5 1 0 0,6-4-1 16,3-1-1-16,6-5 0 0,8-5 0 16,2-8 0-16,9 0 0 0,2-6 1 0,4-7-1 15,1-1 1-15,-1-7 1 16,-2 3-1-16,-2-1 0 0,-6 1 1 0,-1 2-1 15,-9 5 1-15,-2-2 1 0,-7 7 1 16,-2 0 1-16,-4 0 0 0,-3 9 0 16,1 0 1-16,-1-1-1 0,1 0-1 15,2 2-1-15,4 1-1 0,0-7-1 0,3 3-1 16,6-7 1-16,1 0 0 16,7-9-1-16,3 3 1 0,1-6-1 15,4-3 0-15,1 0 0 0,-3 0-1 0,0-3 1 16,-7 5-1-16,-3-3 2 0,-2 0-1 15,-11 3 2-15,0 1-1 0,-13 0 1 16,1 2 1-16,-7 7-1 0,-2 3 2 16,-6 0-1-16,1 5 2 0,-1 4 0 15,4 5 1-15,1 0-1 0,5 1 0 16,6-1-1-16,2 2 0 0,9-2-2 0,4 1-1 16,8-6-1-16,9 0 0 0,5-4-3 15,10-5-1-15,2 3-1 0,6-3 1 16,4-8-1-16,3 2 1 0,-4-3 1 15,-1 1 2-15,0-4 2 0,-7-3 0 16,-6 0 0-16,-6 1 1 0,-6-3 2 16,-7 2 2-16,-6 2 3 0,-8-2 2 0,0 4 2 15,-11 2 3-15,-1 2 1 0,-7 3-1 16,-1 4-1-16,-3 0-2 16,-5 9-3-16,6 0-2 0,-5 4-2 0,3 3-2 15,2-2-1-15,3 0-1 0,7-2-1 16,6-1-1-16,6 0-1 0,0-2-1 15,10-4-2-15,4-5 0 0,5 5-1 16,2-5 0-16,5-8 1 0,-1-2 1 16,0 2 0-16,4-7 3 0,-3 2 0 0,-3 0 0 15,-2 1 1-15,-3 1 0 0,-5 3 0 16,-2 2 2-16,-8 6 0 0,-3 0 1 16,-2 3 1-16,-5 8 1 0,-5 0 0 15,0 1-1-15,2 7 0 0,-2-3-1 16,5-2-1-16,1 3-1 0,6-5-1 15,0-4 0-15,14-3-1 0,4-5 0 16,2-7-1-16,8-3-3 0,5-2 0 0,7-6-1 16,5-6 0-16,3-4-1 0,-1-5 1 15,4-1 1-15,-3-5 2 0,1-6 0 16,-7-1 0-16,-4 0 0 0,-10 0 0 16,-8 9-1-16,-5 1 1 0,-9 6 1 15,-6 10 0-15,-13 8 2 0,-2 12 0 16,-7 5 2-16,-7 9-1 0,0 5 1 15,-4 8 0-15,-1 10 1 0,-3 6 0 16,3 3 0-16,1 8 0 0,5 0 1 0,3 0 0 16,11 0 0-16,2-6-1 0,12-4 0 15,6-8-1-15,9-3-1 0,4-10-1 16,6-8 0-16,7-2-2 0,-2-7-6 16,7-6-9-16,-3-9-8 0,-1-4-9 15,1-1-13-15,-3-5-103 0,-3-3-4 16,0-2-89-16,-3-1-175 0</inkml:trace>
  <inkml:trace contextRef="#ctx0" brushRef="#br0" timeOffset="-20751.404">13176 9190 647 0,'-13'0'148'0,"6"0"1"15,7-6-106-15,0 6-18 16,13 0-1-16,2-2-1 0,10 2-6 0,2 0 1 16,5 0 3-16,2-4 1 0,5 4-2 15,1-6 0-15,-1 6-3 0,-5-3-3 16,-1 3-3-16,-1-6-3 0,-5 6-3 16,-6-3-4-16,-4 3-5 0,-2-3-10 15,-3 3-16-15,-3-5-17 0,3 5 99 0,-5-3-228 16,1 3-145-16,4 0-372 0</inkml:trace>
  <inkml:trace contextRef="#ctx0" brushRef="#br0" timeOffset="-20173.988">14561 8764 494 0,'-3'-17'124'0,"-2"-1"7"16,1 2-71-16,-6-3-13 0,1 2-4 15,-9 3-3-15,-1 4-8 0,-7 3-8 16,-1 7-5-16,-6 11-4 0,4 10-6 16,-3 11-3-16,3 5-2 0,6 9-2 15,8 7-2-15,3 2 1 0,6 1-1 16,6 0 0-16,6-2 1 0,1-4-1 0,-1-5 0 16,-2-2 0-16,-4-1 0 0,0-4 0 15,-4-6 1-15,-3-6 0 0,-5-2 1 16,0-4 0-16,-3-7 1 0,-4-6 2 15,-1-3 0-15,-2-4 0 0,-2 0 0 16,-3-6 0-16,1 2-1 0,-1-1-1 16,5-2-3-16,3-1-7 0,1-1-9 0,10-1-10 15,8-7-11-15,0 3-14 0,14-2-105 16,7-2-113-16,10-1-262 0</inkml:trace>
  <inkml:trace contextRef="#ctx0" brushRef="#br0" timeOffset="-19949.803">14973 8792 598 0,'-22'9'140'0,"-6"7"2"16,-2 9-100-16,-1 5-13 0,-4 8-3 16,-2 6-3-16,-1 1-6 0,2 1-4 15,0 3-1-15,6-4 0 0,3-1-1 16,5 0-3-16,6-5-3 0,7-4-2 15,3-4-6-15,1-3-8 0,5-5-9 16,0-4-10-16,0-7-13 0,7-4-23 16,-2-8-88-16,3-10-105 0,-1-3-236 15</inkml:trace>
  <inkml:trace contextRef="#ctx0" brushRef="#br0" timeOffset="-19694.163">15137 8699 666 0,'0'-6'159'0,"5"6"1"0,-5-5-107 15,-5 5-14-15,2 0-3 0,-4 0-7 16,2 0-7-16,-4 0-1 0,-1 2-1 16,-6 2 0-16,-2 1-3 0,-1-3-3 15,-8-2-2-15,-4 3-4 0,-5-3-4 16,-5 6-1-16,-3-6-3 0,-4 0 1 15,0 0-2-15,0 0 1 0,5 7-4 0,4 0-6 16,6 1-11-16,5 0-20 0,5-1-14 16,6 3-5-16,5-7-123 0,12 0-126 15,0-3-291-15</inkml:trace>
  <inkml:trace contextRef="#ctx0" brushRef="#br0" timeOffset="-18589.822">14955 9138 336 0,'-4'-11'95'0,"-2"1"4"0,6 3 0 0,-5-1-66 0,5 0-1 0,-3 6 2 0,3 2-2 0,0 0-3 0,-6 0-2 0,6 10-2 0,-6 1-4 0,6 1-5 0,-6 8-4 0,6-2-2 0,-4 4-2 0,4 0-2 0,0-2-1 0,6-4-1 0,-1-2-1 0,6-4 1 16,-1-10-1-16,5 0 0 0,4-3-1 15,0-8 1-15,5-9 0 0,3 0-1 0,0-10-1 16,3-2 1-16,2-2-2 0,-3 0 1 16,-1 7 0-16,-4-4 0 0,-3 5-1 15,-3 5 1-15,-6 8 1 0,-6 2 1 16,-6 7 0-16,0 4 2 0,-7 7-1 15,-5 4 1-15,-2 8 0 0,-4 2-1 16,-1 3-1-16,-1 4-2 0,1 1 0 16,5 0 0-16,1 2 0 0,5-5-1 0,3-2 0 15,5-6 0-15,11-7-1 0,2-7 1 16,6-4 0-16,2-4-1 0,9-7 1 16,4-2-1-16,3-6 0 0,-2 1 0 15,1-3-1-15,-1-3-2 0,-2-3 0 16,-5 1-1-16,-3-1 0 0,-3 0 0 15,-7 2 1-15,-6 7 2 0,-2 0 2 16,-7 9 2-16,-7 9 2 0,-2 0 2 16,-4 11 0-16,-5 7 1 0,-4 3 0 0,0 5-1 15,0 6-2-15,-1 3 0 0,2 1-1 16,3 2-2-16,6-1 0 0,5 1 0 16,7-4-1-16,3-6-1 0,9-3-4 15,5-9-5-15,6-9-5 0,3-7-6 16,7-4-6-16,0-8-5 0,4-9-5 15,6-3-1-15,-3-5-3 0,8 0-3 16,2-3-35-16,-2-2-38 0,1-3-72 0,-2 1-162 16</inkml:trace>
  <inkml:trace contextRef="#ctx0" brushRef="#br0" timeOffset="-18231.703">15997 8907 284 0,'7'-32'199'16,"-7"7"-20"-16,-3 5-86 0,-10 7-24 16,-6 8-11-16,-6 5-7 0,-4 8-9 15,-4 10-8-15,-6 2-8 0,-1 6-6 0,1 6-5 16,5 1-4-16,2 1-5 0,6 3-4 15,5 0-2-15,9-2 0 0,6-5-1 16,6-5 0-16,12-3-1 0,3-8-1 16,7-3 0-16,8-11-2 0,3 0 0 15,5-6-1-15,-4-1 2 0,-2-3-1 16,-4 2 2-16,-4 1 0 0,-9 7 2 16,-7 0 4-16,-8 15 2 0,0 7 3 15,-13 11 1-15,-3 8 1 0,-5 12 1 16,-3 5 0-16,-7 2-3 0,0 2-1 15,0 3-3-15,0-2-1 0,3-5-2 0,1-2-1 16,2-5 1-16,4-4 1 0,7-4 2 16,-4-7 3-16,8-5 4 0,-3-9 2 15,2-8 2-15,1-4 3 0,4-5-2 16,-1-9-2-16,1-7-3 0,6-8-3 16,0-8-2-16,0-6-4 0,10-11-4 0,3-9-6 15,6-8-7-15,0-3-11 0,6-7-15 16,4-4-11-16,4 1-8 0,6-2-4 15,-3 2-107-15,3 7-110 0,0 1-254 16</inkml:trace>
  <inkml:trace contextRef="#ctx0" brushRef="#br0" timeOffset="-17872.86">16055 8815 474 0,'0'0'111'0,"0"0"4"16,0 0-76-16,7 0-4 0,-5 5 2 16,2 1-1-16,2-1-5 0,-4 3-3 15,3-4-5-15,0 3-4 0,-2-7-6 16,3 3-3-16,-4-3-2 0,2 0 0 0,-4 0 0 16,6-3 0-16,-6-1 0 0,0-3-2 15,0-1 0-15,0 2 0 0,0-4-2 16,-7 1-1-16,-1 0 1 0,-1 4 0 15,1-4 3-15,-4 9 2 0,-2-4 3 16,0 4 2-16,-2 0 2 0,-1-5 0 16,-3 5-1-16,-6 0-1 0,0 0-4 0,0 6-2 15,-4-3-3-15,-1 3-2 0,-3 3-3 16,-1 6-3-16,0 2-5 0,6 6-5 16,-2 7-8-16,7 2-9 0,5 3-8 15,2 1-11-15,10-2-8 0,7-5 1 16,0-6-98-16,8-3-100 0,10-10-236 15</inkml:trace>
  <inkml:trace contextRef="#ctx0" brushRef="#br0" timeOffset="-17259.464">16055 8858 434 0,'0'-7'102'0,"0"-2"2"0,-5 2-69 15,5-3-5-15,0-1-3 0,5 1-2 16,-5 3 0-16,6 2 1 0,-4-2 0 16,-2 3 1-16,0 4-3 0,0 0-1 15,0 4-2-15,0 6-4 16,-4 7-2-16,-6 1-2 0,2 5-2 0,-4 6-1 16,-1-3-2-16,0 1 0 0,0-5-1 15,2-2-1-15,2-4-1 0,7-5-2 16,2-5-1-16,0-6-1 0,7-7 0 15,1-6-2-15,7-1-2 0,2-8-2 16,-2-1 0-16,3-4 0 0,1-1-1 0,-5 2 1 16,-3 6 0-16,-6 0 3 0,-1 5 1 15,-4 5 0-15,-6 6 1 0,0 4 0 16,-7 9 0-16,4 2 0 0,-5 6 0 16,2 4-7-16,0 2-6 0,-1 4-14 15,5 2-10-15,-4-5-106 0,5-1-110 0,0-2-264 16</inkml:trace>
  <inkml:trace contextRef="#ctx0" brushRef="#br0" timeOffset="-16917.175">16557 8904 440 0,'6'-8'122'0,"1"1"3"16,0 1-10-16,1-5-81 0,0 0 0 16,2-1 3-16,-3 1-5 0,-7-2-2 15,0 1-1-15,0 2-1 0,-11 1-5 16,1 9-4-16,-9 0-5 0,-6 8-3 0,-3 5-2 16,-5 9-1-16,-6 4 1 0,-1 7 1 15,-6 3-1-15,1 4 2 0,4 3-2 16,2 2 0-16,7 2-2 0,11-3-2 15,2-1-2-15,12 1-1 0,13-6 0 16,6-6-2-16,8-5 0 0,7-6 0 16,6-7 0-16,2-4 0 0,3-5-4 15,0-10-8-15,-1-3-13 0,-1-7-13 16,-8-2-17-16,-3-1-115 0,-3 3-125 16,-2-6-292-16</inkml:trace>
  <inkml:trace contextRef="#ctx0" brushRef="#br0" timeOffset="-11173.969">22644 9297 452 0,'0'-11'106'0,"-4"0"4"0</inkml:trace>
  <inkml:trace contextRef="#ctx0" brushRef="#br0" timeOffset="-10800.585">16771 9331 867 0,'-13'16'4'0,"-2"2"-1"15,1-2 4-15,1 4-1 0,-13 14-1 16,-1-1-1-16,1 0-1 0,2-3 0 15,7-1-1-15,-1-8 0 0,6-7-1 16,5-2-1-16,5-7 1 0,2-5-1 16,6-10 1-16,2-7-1 0,6-6 1 15,5-2-1-15,3-8 1 0,4-2-1 0,1 1 1 16,3 0-1-16,-2 3 0 0,-3 4 0 16,1 5 0-16,-5 8 1 0,-2 4-1 15,-5 2 0-15,-2 8 1 0,-4 9 0 16,-1 3 0-16,-3 6 1 0,-4-1-1 15,2 7 0-15,-2-1 0 0,0 4 0 16,0-3 0-16,0-6 0 0,0 2 0 16,0-4 0-16,6 0 0 0,-1-5 1 15,-1-6-1-15,6 2 1 0,-3-7 1 0,2 0 1 16,3 0 2-16,2-8 2 0,1-3 2 16,2-2 2-16,-1-3 2 0,2-5 0 15,2-3 2-15,0-6-1 0,-1 2 1 16,2-1 0-16,-1 3-1 0,-1 2-1 15,-5 3-1-15,-2 6-2 0,-5 5-2 16,0 3-3-16,-7 3-3 0,0 4-7 16,0 0-11-16,0 0-12 0,-6 4-8 0,6 3-10 15,-3-2-13-15,3 5-14 0,-5 1-85 16,5-2-93-16,0 2-224 0</inkml:trace>
  <inkml:trace contextRef="#ctx0" brushRef="#br0" timeOffset="-10277.634">16728 9412 306 0,'2'-4'85'0,"-2"4"5"0,0-6-27 16,6 6-24-16,-6 0-6 0,0 5-3 15,0 1-7-15,-7 3-4 0,1 3-3 16,-1 0-1-16,-4 5-3 0,-3 1-1 0,1-2-2 15,-1 2 2-15,0 0 0 0,-1-2 0 16,-1 4 0-16,1-6 0 0,2 1 0 16,-1-1-2-16,1-5-1 0,2 0-2 15,3-5-2-15,6-4-1 0,2 0-1 16,9-12-5-16,3 0-13 0,7-5-63 16,1-5-43-16,7-4-90 0,-1-3-205 15</inkml:trace>
  <inkml:trace contextRef="#ctx0" brushRef="#br0" timeOffset="-9087.027">17482 9435 426 0,'7'0'102'0,"1"-4"5"16,-2-2-66-16,7 3-4 0,-4-2-1 15,3 0-5-15,-4-2-3 0,2 2-2 16,-2-3-4-16,-1 4-2 0,0-6-4 15,-2 2-3-15,-3 1-1 0,3-3-1 16,-3 0-1-16,-2-2 0 0,5 0-1 16,-5 3 1-16,0-3 1 0,0 2 1 0,0 3 0 15,0 0 2-15,-6-1-1 0,4 5 0 16,-4-3-1-16,-1 2-2 0,-4 4-2 16,2-3-2-16,-3 3-2 0,-2 3-2 15,-3 1 0-15,1 3-1 0,-4 5 1 16,-5 9 0-16,-1 2 0 0,-2 4-1 15,-4 7 1-15,0 0 0 0,3 5-1 16,-1-3 0-16,3-1-1 0,6 0 1 16,7-9-1-16,4-1 0 0,10-2-1 15,4-5 0-15,9-5 1 0,9-3-1 0,8-2 0 16,3-8 1-16,1 0 0 0,1 0 0 16,2-7 0-16,-2 2-1 0,-9-2 1 15,0-1 0-15,-6 3-1 0,-4-3 1 16,-5 4 0-16,-2-1 0 0,-5 1 0 15,-4 0 1-15,0-2-1 0,0 3 1 0,-7-2-1 16,1 0 1-16,-1 1-1 16,0-1 0-16,1 2 0 0,0 0 0 0,-1 3 0 15,2-6 1-15,2 6-1 0,-3-3 0 16,4 3 1-16,-3 0-1 0,-1 0 1 16,6-3-1-16,-6 3 0 0,4 0 0 15,2 0 0-15,0 0 0 0,0-5-1 16,0 5 0-16,2 0 1 0,7-3-1 15,1 3 0-15,3-7 0 0,1 3 0 16,2 1-1-16,0-4 0 0,1 4-1 16,-1 3-1-16,-3-8 0 0,-5 8 0 0,3-2 1 15,-8 2 1-15,-3 0 1 0,0 0 0 16,0 0 1-16,-7-3 1 0,0 3-1 16,-5 0 1-16,-3 0-1 0,1 3 2 15,-5-3 0-15,2 5 1 0,1 0 0 16,-1-3 0-16,2-2 1 0,6 7-2 15,-2-7 0-15,8 4-1 0,3-4-1 0,0 2-1 16,8-2 1-16,4 6-1 0,1-6 0 16,4 0 1-16,2 0-1 0,6 0 0 15,-4-6-1-15,-2 6 0 0,2-3 0 16,-7 3 0-16,-2-3 0 0,-6 3 0 16,-6-6 1-16,0 6 2 0,0 0 0 15,-12 0 1-15,4 0 0 0,-6 6 2 16,-3-3 2-16,1-1-1 0,-2 4 1 15,2-2 0-15,-2 0-2 0,5 2 0 16,1-3-3-16,2 1-4 0,2 0-6 0,0-2-4 16,6 3-4-16,-4-5-2 0,6 5-2 15,0-5 0-15,-2 0 4 0,2 0 3 16,0 0 5-16,0-8 4 0,0 8 2 16,0-7 2-16,0 2 1 0,0 1 0 15,0-2 0-15,0 1 0 0,0-3 1 0,-6 6 1 16,1-5 2-16,3 3 2 0,-3 0 2 15,-1 4 1-15,-2-5 1 0,2 5 0 16,1 0 0-16,2 0-1 0,-2 0-2 16,3 0-2-16,2 5-1 0,0-5 0 15,2 0-2-15,4 0 0 0,0 0-1 16,1-6 0-16,1 6 0 0,-2 0 0 16,1-2 1-16,-1 2 2 0,-1 0 2 0,-5 3 0 15,2 6 0-15,-2 0 0 16,0 2 0-16,0 1-1 0,0 1-5 15,-4 1-8-15,4-1-9 0,-5 3-10 0,0-8-16 16,-1 0-51-16,-3 2-64 0,-2-5-106 16,-1 1-228-16</inkml:trace>
  <inkml:trace contextRef="#ctx0" brushRef="#br0" timeOffset="8789.543">1396 11735 298 0,'5'-18'77'0,"-1"4"4"15,1 2-41-15,-1 1-4 16,-1 1-5-16,2 2-4 0,-3 4-2 0,-2-4-2 16,6 6-2-16,-6 2-1 0,0-5-1 15,4 5-1-15,-4 0-2 0,-4 5-2 16,0 5 0-16,-4 5 0 0,0 12 0 15,-1 8-1-15,-3 9-2 0,-2 6-1 16,-1 5 0-16,0 0-3 0,0-1-2 16,0 1-2-16,-1-7 0 0,1-3-1 15,1-4 1-15,3-6 0 0,3-8 1 0,2-4-1 16,6-3 0-16,-4-9 0 0,4-6-1 16,5-5 0-16,0 0-1 0,2-12 0 15,3-5 0-15,1-8 0 0,0-5 0 16,2-4 0-16,-3-5-1 0,-2-2 1 15,-4-3-1-15,1 3 1 0,-5 0-1 16,0-2 1-16,2 5 0 0,-2 0 1 16,6 4 0-16,0 5 1 0,0 6 0 0,4 1 1 15,1 7 1-15,2 0 0 16,4 3 1-16,2 1 0 0,5 1 1 0,2 3-1 16,2 1 0-16,3 1-1 0,2 3 0 15,-3 2-2-15,-1-8-1 0,-4 8 0 16,-2-2 0-16,1 2-3 0,-7-5-4 15,0 5-6-15,-4 0-9 0,-4 0-9 16,-3 0-10-16,-6 0 4 0,0 4-101 0,-4-1-93 16,-7 6-225-16</inkml:trace>
  <inkml:trace contextRef="#ctx0" brushRef="#br0" timeOffset="8990.853">1313 12043 399 0,'-19'19'112'0,"3"-3"4"15,3-3-18-15,5-3-59 0,4 1-9 16,4-4-5-16,9 1-3 0,0-3-4 16,6 0-2-16,3-5 1 0,5 0-1 15,2-8-1-15,4 3-2 0,4-3-2 16,0-3-3-16,0 0-3 0,-2 3-5 16,1 2-6-16,-1-2-8 0,-4 4-12 15,-6-3-13-15,-2 5-99 0,1-6-105 16,-4 3-251-16</inkml:trace>
  <inkml:trace contextRef="#ctx0" brushRef="#br0" timeOffset="9387.272">2064 11703 531 0,'-6'-9'122'16,"-1"3"3"-16,1 0-92 0,-2 6-5 0,1-6 1 16,-3 6 0-16,1 0-5 0,2 0-4 15,0 0-1-15,-1 7-3 0,-2 4-4 16,3 7-2-16,0 2-4 0,-4 9-2 16,1 2-1-16,-2 7-2 0,-2 8 1 15,1-2-1-15,-3 1-1 0,0 2 1 0,3-4 0 16,-1-4-1-16,3-5 0 15,3-7 0-15,4-2 0 0,4-6-1 0,5-4 0 16,4-8 0-16,2-5 0 0,7-2 1 16,2 0-1-16,2-7 1 0,6 0 0 15,1 1 0-15,0 1 1 0,2 5-1 16,1 0 1-16,-4 0-1 0,4-2-1 16,-4 2-3-16,3-9-2 0,-2 1-4 0,3-5-4 15,-5 0-6-15,1-2-5 0,-3-4-7 16,-1 4-8-16,-7-3 82 0,0 4-177 15,-4 3-106-15,0-3-287 0</inkml:trace>
  <inkml:trace contextRef="#ctx0" brushRef="#br0" timeOffset="9905.229">2533 11826 401 0,'9'-28'101'0,"2"3"3"0,-4 1-47 15,2 4-23-15,1 3-2 0,-6 4 0 16,1 3-2-16,0 4-2 0,-5 6 0 15,2 0-1-15,-2 5-3 0,-7 3-4 16,0 6-1-16,-5 4-3 0,-3 6-3 16,-4 8-2-16,-1 5-3 0,-1 7-1 15,-4 1-2-15,5 2-2 0,-1 4-1 16,0 0-1-16,3-4-1 0,3-2 1 0,2-5-1 16,1-5 0-16,5-7 0 0,2-7-2 15,5-7-2-15,0-7-1 0,0-7 0 16,6-17 0-16,2-4 1 0,4-5-1 15,0-9 2-15,3-3 3 0,-2-4 1 16,1 3 0-16,-3 7 0 0,-3 3 1 16,-1 10 0-16,1 3-1 0,1 4 1 15,-1 8-1-15,0 4 1 0,4 0-1 16,1 0 0-16,3 0 0 0,3 4 0 0,5-4 0 16,-1 0-1-16,6-10 1 0,0-2 0 15,3-4-1-15,1-7 0 0,1-7 0 16,-1 0 0-16,-1-1 0 0,-3-2 0 15,-3 0 0-15,-2 6 1 0,-10 1 0 16,0 3 5-16,-8 5 5 0,-1 4 4 16,-5 6 3-16,0 4-1 0,-11 4 1 0,2 6-2 15,-4 11-4-15,-5 4-5 0,3 10-4 16,-9 9-2-16,3 9 0 0,0 3 0 16,-2 1 0-16,3 3 0 0,4-2 0 15,-1-4-1-15,7-5 1 0,-1-3-1 16,9-8-2-16,-4-6-9 0,6-6-12 15,-5-3-11-15,5-10-16 0,0-9-111 16,5-5-120-16,1-4-280 0</inkml:trace>
  <inkml:trace contextRef="#ctx0" brushRef="#br0" timeOffset="10806.664">3090 12371 367 0,'-6'-5'93'0,"0"-1"4"16,3 1-47-16,-2 5-16 0,-1 0-3 15,-2 0-3-15,-3 5-3 0,3 4-3 0,-5 8-4 16,1 3-2-16,0 7-2 0,-2 1-3 15,1 4-2-15,-2 0-3 0,1-2-1 16,-1 2 0-16,-2-4-2 0,3-3 1 16,2-3-1-16,4-5 0 0,1-6 0 15,2 0-1-15,5-8 0 0,0-3-1 16,0-3 0-16,7-8 1 0,4-2-1 16,1-5 0-16,2-2 1 0,0-1-1 0,0 0 1 15,0 2-1-15,-2 5-1 0,1 3 1 16,-5 5-1-16,3 1 1 0,-3 5-1 15,1 5 1-15,1 1-1 0,-2 3 1 16,-1 2 0-16,-1 2 0 0,0-1 0 16,-6 1 0-16,2-2 0 0,-2 0-1 15,5-3 1-15,-5-3 0 0,7 0 1 16,-1-5 0-16,0 0 2 0,2 0 1 16,4-8 1-16,0-3 0 0,1-2 1 0,2-3-1 15,4 0-1-15,-4-6 0 0,4-1 0 16,-4 0-2-16,2 0 0 0,-3-2 0 15,-3 2-1-15,-1 1 0 0,-3 1-4 16,-2 5-5-16,1 2-8 0,-3 5-11 16,-3-1-11-16,6 6-19 0,0 4-78 15,0 0-93-15,0 5-209 0</inkml:trace>
  <inkml:trace contextRef="#ctx0" brushRef="#br0" timeOffset="11478.081">3639 12503 459 0,'-4'0'107'15,"4"0"3"-15,-3-5-75 0,3 5-7 16,0 0-2-16,0-2-2 0,0 2-3 15,0 0-2-15,0-5-2 0,-5 5 0 0,5-6-3 16,0 3 0-16,-2-3-2 0,-3 2 0 16,5-1 0-16,-7-1 0 0,3 2-1 15,-1-3-1-15,-3 3 0 0,-2-2-2 16,-4 6-2-16,-3 0 0 0,1 10-3 16,-3 2 0-16,0 8 0 0,-2 1-2 15,1 6 1-15,2 5-1 0,0 4 0 16,1 2 0-16,1 2-1 0,5-2 0 15,1-2 0-15,7-3-1 0,3-2 1 16,8-5-2-16,3-7 1 0,4-4 0 16,5-3 0-16,3-4-1 0,3-8 1 15,1 0 0-15,2-7 0 0,-1 3 1 0,-6-5 0 16,1 0-1-16,-2 2 1 0,-8 0 1 16,-1-3 0-16,-4 4 1 0,-3-2 0 15,-5-2 3-15,0 5 0 0,-6-2 2 16,-4 3 0-16,0-3 0 0,0 0 0 0,-1 2-2 15,-1 0 0-15,-1-1-2 0,-1 1-1 16,2-1 0-16,-2 4-1 0,4 2 0 16,0-5 0-16,0 5 1 0,4-5-1 15,3 5 0-15,3-5 0 0,-4 5 0 16,4-6-1-16,0 6 0 0,0-5 1 16,0 5-1-16,0-7 0 0,0 7 1 15,0-5-1-15,0 0 1 0,0 5 0 16,0-4 1-16,-3 4 1 0,3 0 0 0,0-3 0 15,0 3-1-15,0 0-1 0,0 3 0 16,0 1 0-16,0 2-2 0,6 0 0 16,1 2 0-16,4 0 0 0,1-1 0 15,3 0-3-15,1-5-6 0,4-2-7 16,-1 0-7-16,1-9-6 0,-1 2-8 16,2-3-9-16,4-2-7 0,-3-1-91 15,1-1-93-15,-1 5-233 0</inkml:trace>
  <inkml:trace contextRef="#ctx0" brushRef="#br0" timeOffset="12175.167">2984 12520 370 0,'0'-6'92'0,"0"-1"4"16,0-2-53-16,0 3-9 0,0-1-4 16,0 2-4-16,0-2-3 0,0 4-3 15,6 3-4-15,-4-6-2 0,3 6-2 16,2 0 0-16,0 8-2 0,-1 0 0 16,1 3 0-16,0 0 0 0,-1 3-2 0,-1 0 0 15,-5 3-1-15,0-2-2 0,0 0-1 16,-5-3 0-16,5-1-2 0,-6-2 0 15,6-3 0-15,0 0-2 0,0-6 1 16,0 3 0-16,0-3-1 0,0 0 0 16,2-6 1-16,-2-1 0 0,0 1 0 15,0-3 0-15,0-1 0 0,0 1 1 16,-2-3-1-16,-5 7 0 0,5-2 1 0,-3 4-1 16,1 3 0-16,4 0 0 0,0 0 0 15,0 5 0-15,0 4 0 0,0 4-1 16,0 2 0-16,0 4 1 0,0 2-1 15,5 0 0-15,1-3-2 0,1 1-4 16,1 1-6-16,2-5-9 0,-2-3-12 16,5-1-94-16,0-5-98 0,-1-2-239 15</inkml:trace>
  <inkml:trace contextRef="#ctx0" brushRef="#br0" timeOffset="12563.708">4208 12269 571 0,'-9'-7'142'15,"0"7"5"-15,1-7-87 0,6 7-17 16,2-2-7-16,0 2-6 0,0 0-8 16,5 0-6-16,4 0-2 0,5 0-1 15,5 0 1-15,8 0 1 0,3-4 0 16,6-2-1-16,3-4-3 0,0 3-3 15,1-4-3-15,0 0-2 0,-4-2-2 16,-6 4-6-16,-6 2-8 0,-4 7-14 0,-7 0-10 16,-7-3-10-16,-6 6-15 0,-5 4-9 15,-6 0-93-15,-3 8-98 0,-5 0-230 16</inkml:trace>
  <inkml:trace contextRef="#ctx0" brushRef="#br0" timeOffset="12732.945">4330 12406 473 0,'-20'17'131'0,"3"-7"9"0,1-4-44 15,7 3-36-15,1-6-14 0,8 4-9 16,0-4-9-16,4 0-9 0,5 2-5 16,4-5-3-16,4 0 1 0,6-5 0 15,3 1 0-15,5-6 0 0,6-1-2 16,4-1 0-16,-4 0-7 0,-1 2-10 16,-2-1-19-16,-3 6-16 0,-6-1-120 15,-8 2-127-15,-6 4-311 0</inkml:trace>
  <inkml:trace contextRef="#ctx0" brushRef="#br0" timeOffset="14729.763">6320 10972 438 0,'0'6'94'16,"0"-1"3"-16,0-5-77 0,0 8-6 16,0-5-1-16,0 0 1 0,0-3 2 15,0 6 0-15,0-6 1 0,0 0 1 16,0 3 1-16,0-3-1 0,0 0 0 15,0 0-1-15,0-4-2 0,0-1-2 16,0 2-3-16,-5-2-2 0,3-4-2 16,-3 1 0-16,2-4-2 0,-6 1 1 0,0-2 0 15,1 1 0-15,-4 0 0 0,-2 3 0 16,-5 5 0-16,-1 4-1 0,-2 0 0 16,-3 2 0-16,-6 11-2 0,2 5 0 15,-4 7-1-15,0 4 0 0,1 11-1 16,3 9 1-16,-1 2-1 0,8 8 1 0,-2 2 0 15,8-1 0-15,0 1 0 16,8-7 0-16,2-5 0 0,6-4-1 16,8-9 1-16,7-8 0 0,1-7 0 0,4-7 0 15,6-3 0-15,5-8 0 0,2-3 0 16,0 0-1-16,0-7-3 0,1 0-6 16,-2-3-13-16,-4 0 75 0,-1 0-189 15,-7-5-120-15,-5 1-324 0</inkml:trace>
  <inkml:trace contextRef="#ctx0" brushRef="#br0" timeOffset="16562.225">6632 11296 408 0,'6'-16'97'0,"-1"5"2"16,-5 2-66-16,0 1-7 0,0 2-3 0,0-1-1 15,0 3-4-15,0 4-1 0,0-4 0 16,-6-1-1-16,0 5-1 0,0 8-2 16,-2 1 0-16,-4 12 0 0,-2 4-2 15,0 12-2-15,-5 12-1 0,-1 6-1 16,-1 4-1-16,-2 7-2 0,6-6-1 0,-1 1-1 15,3-7-1-15,3-1-1 0,6-10 1 16,6-4-1-16,-5-10 0 0,5-5 0 16,6-5 0-16,-1-5 0 0,2-7 0 15,-1-1-1-15,1-6-1 0,-1 0 0 16,-3-7 0-16,2-3 0 0,0-4 0 16,-3-7-1-16,-2-2 0 0,0-2 0 15,0-5 0-15,0 1 0 0,-3-3 1 0,-2 0 0 16,-2 8 2-16,-4-1 2 0,4 3 0 15,0 5 2-15,1 1 0 0,3 4 1 16,3-1 0-16,0 2-1 0,2-1 0 16,5-1-2-16,5-1 0 0,4 1-1 15,4 0 1-15,3 3-1 0,-1 3 0 16,3 2 1-16,1 5 0 0,-5 7 0 16,0 1 0-16,4-1 0 0,-6 4 0 15,0 1 0-15,-2-3 0 0,0-1 1 0,-2-4 0 16,-2 2 0-16,0-1 1 0,-5-5-1 15,1 3 0-15,-6-3-1 0,2 4 0 16,-5-4 0-16,0 5 0 0,0-5 0 16,0 6 0-16,0-6 1 0,0 3-1 15,0-3 0-15,0 3 0 0,0-3-1 16,0 0 0-16,0 0 0 0,0 0-1 0,0-3 1 16,0 0-1-16,0-2 1 15,0 1-1-15,0-2-1 0,0 3 0 0,0-3-1 16,-5 1-2-16,5 3 1 0,0 2-2 15,0-5 1-15,0 5 1 0,0-6 0 16,0 3 1-16,0-2 1 0,0 0 1 16,0-3-1-16,0 2 1 0,5-1 1 15,-5 2-1-15,0-1 2 0,2 1 1 16,-2 5 0-16,0-5 1 0,0 5 0 16,0 0 1-16,0 5-2 0,0 0 1 0,-3 4-2 15,-2 4-1-15,-2-1 1 0,0 7-1 16,-6 0 0-16,2 1 0 0,2 1-1 15,-4-2 0-15,5-3 0 0,-1-1-4 16,3-4-4-16,3-2-6 0,3-2-9 16,0-7-7-16,7 0-10 0,0 0-16 0,0-8-77 15,0-2-89-15,-1 1-207 0</inkml:trace>
  <inkml:trace contextRef="#ctx0" brushRef="#br0" timeOffset="16811.222">6796 11355 503 0,'-6'0'114'0,"-2"-5"1"0,2 5-88 15,1 7-8-15,5-3-4 0,-2 2-2 16,2-2-6-16,0-2-2 0,0-2 0 16,2 5 1-16,3-5 1 0,0-6 1 15,2 1 0-15,0-2 1 0,-1-2-1 16,0 4 1-16,-3-4-1 0,-3 3 0 15,5 1 0-15,-5 5-1 0,0-2-1 16,0 2-1-16,-3 0-3 0,3 2-4 0,-3 3-9 16,3-1-12-16,0 3-11 0,0 0-99 15,0 1-102-15,3 1-249 0</inkml:trace>
  <inkml:trace contextRef="#ctx0" brushRef="#br0" timeOffset="17172.128">7022 11373 508 0,'0'13'118'0,"5"6"1"0,-5 5-86 16,5 0-9-16,-1 2-3 0,1 4-5 15,1-5-5-15,0 2-2 0,1-4-1 16,1-3 0-16,-1-1-2 0,3-5 0 16,-2-2-2-16,1-2-2 0,2-4-1 15,-1-2-3-15,1-4-4 0,-2-4-6 16,0-2-4-16,-1-5-5 0,1 0-4 0,1-4-5 15,-1-6-3-15,1 0-1 0,-2-2 4 16,3-1 4-16,-2-4 7 0,-2-1 7 16,-1 4 9-16,0 0 11 0,-6 3 10 15,6 3 7-15,-6 6 7 0,0 3 5 16,-6 7-1-16,1 3 1 0,-2 0-3 16,-6 9-2-16,-2 1-5 0,-4 3-4 15,-2 3-4-15,-7 2-2 0,-2 0-2 16,3 4-3-16,-3 2-2 0,1 1-2 0,2 1-2 15,1-2-2-15,5-2-2 0,1-4-8 16,0-3-10-16,7-2-9 0,1-7-17 16,4 2-105-16,3-8-113 0,-1 3-271 15</inkml:trace>
  <inkml:trace contextRef="#ctx0" brushRef="#br0" timeOffset="18829.342">7790 11408 356 0,'7'-22'91'0,"1"4"4"16,-2-1-49-16,0 8-11 0,-2-1-4 15,-4 7-3-15,0 5-5 0,0 3-3 0,-3 7-3 16,-5 5-1-16,-4 4-3 0,-1 6-3 15,-4 3-2-15,-2 5-1 0,-1 0 0 16,-4-3 0-16,2-3 1 0,-2 3-1 16,1-6 1-16,2-1 0 0,2-7 0 15,2-3 0-15,5 2-1 0,3-10-1 16,6-5-1-16,3-3-1 0,9-9-1 16,3-5 0-16,2-5-1 0,-1-3-1 0,7-2 1 15,2-4-1-15,2-3 0 0,-2 5-1 16,-1 0 0-16,-1 7 1 0,0-1-1 15,-1 6 0-15,-2 7 0 0,-4 10 0 16,0 0 0-16,-3 13 0 0,1 2 0 16,-3 6 1-16,-4 2-1 0,-4 0 1 15,0 0 0-15,0 0-1 0,0 0 2 16,0-7 0-16,0-1 1 0,0-3 1 16,4-3 0-16,1-3 0 0,0-3 1 15,2-3 0-15,1-3 0 0,2-3 0 0,2-5 1 16,3-4 0-16,1-5 0 0,0-5-1 15,5-2 0-15,-1-6-1 0,5-1-2 16,0 0 0-16,2 1 0 0,-1 2-1 16,-3 3 0-16,-4 3-1 0,-3 8-3 0,-3 4-8 15,-8 3-9-15,0 4-14 0,-5 6-23 16,4 0-83-16,-4 7-101 0,0 2-228 16</inkml:trace>
  <inkml:trace contextRef="#ctx0" brushRef="#br0" timeOffset="19405.208">8468 11255 473 0,'0'-9'112'0,"0"-2"3"15,0 1-78-15,0 0-6 0,0 2-1 16,0-2-2-16,-4 2-4 0,4-1-3 15,0 4-1-15,-4-1-1 0,4 1-2 0,-4-2-1 16,4 1-1-16,-5-1-2 16,5 5-1-16,-7-2-2 0,2 4-1 0,1 0-2 15,-2 0-1-15,-5 8-2 0,-1 3 0 16,-2 7-2-16,-5 3-1 0,-2 2 0 16,-1 4 0-16,1 6 0 0,-1 3 0 15,8-1-1-15,-3 1 1 0,7-1-1 16,4-1 0-16,6-3 0 0,0-7 0 15,0-4 0-15,8-6 0 0,4-2-1 0,4-6 1 16,0-2-1-16,6-4 1 16,1-4-1-16,0-1 1 0,1 0 0 15,-2-3 1-15,-2 0-1 0,-4 3 0 0,-3-2 0 16,-4 5 1-16,-5-2 0 0,-4 0 0 16,0 4 0-16,-4-4 0 0,-2 4 0 15,-1-5 1-15,-6 5-2 0,2-6 1 16,-1 6 0-16,0-5-1 0,1 0 0 15,-3 2 1-15,3-4-1 0,3 3 0 0,0-3 0 16,2 3 0-16,1 0 1 0,2 4-1 16,3-7 0-16,0 7-1 0,0 0 1 15,0-2 0-15,0 2 0 0,0 0-1 16,6 0 1-16,-2-4 1 0,2 4 1 16,4 0 0-16,-1 0 0 0,1 0 1 15,1 0-1-15,2-5 1 0,1 5-1 16,2-5 0-16,1 0-2 0,2 2-5 0,1-3-10 15,1 2-10-15,-2-3-16 0,0 2-111 16,0-5-116-16,-4 0-284 0</inkml:trace>
  <inkml:trace contextRef="#ctx0" brushRef="#br0" timeOffset="21121.546">5646 12369 425 0,'0'-10'95'0,"0"-5"1"0,0 4-76 16,0-3-4-16,6-2 0 0,-6 3 1 15,0-5 0-15,0 1 1 0,0 3 1 16,0-1 2-16,-7 0 1 0,1 2 1 16,-1 2-2-16,-1 4-1 0,-9 7-3 15,2 0-2-15,-3 6-4 0,-3 6-1 0,1 5-3 16,-2 9-1-16,-3 5 1 0,6 6-1 15,0 1 0-15,4 4 1 0,2-3-2 16,6 4 0-16,7-6-1 0,0-6-1 16,7-6-1-16,8-2-1 0,4-5 0 15,6-6 0-15,2-6-1 0,6 0 1 0,2-6 0 16,3 0 0-16,1-5-1 0,-5 2-2 16,0-6-6-16,-2 6-6 0,-1-3-11 15,-8 1-10-15,-3 1-49 0,0 0-53 16,-1 1-92-16,-2 3-200 0</inkml:trace>
  <inkml:trace contextRef="#ctx0" brushRef="#br0" timeOffset="21894.267">5889 12678 422 0,'-6'0'100'15,"6"0"3"-15,0 0-54 0,0-5-30 16,0-2-3-16,7-4 0 0,2-3 0 0,6-5-2 16,-1-3 0-16,0-3 1 0,5-6-1 15,-5 1 1-15,0-1-2 0,-2-1 0 16,-5 3 0-16,-1 0-2 0,-6 5 1 16,0 3-1-16,-5 9 0 0,-2 12-2 15,-5 8 0-15,-1 14 0 0,-1 10-3 16,-7 10 0-16,-3 14-3 0,2 12 0 15,-4 3 0-15,-1 6-1 0,1-2-1 0,1-4-1 16,9-7 1-16,-1-4-1 0,9-15 1 16,2-7-1-16,6-11-1 0,0-8 0 15,5-7-1-15,2-8 1 0,1-4-1 16,4-12 1-16,-3-2 0 0,2-7 1 16,1-1 1-16,-5-7 0 0,-4-2-1 15,-3-3 1-15,0-1-1 0,0 0 1 16,-3 2-1-16,3 1 1 0,-6 7 1 0,6 3 0 15,0 6 1-15,0 7 0 0,0 2 0 16,0 7 0-16,8 0-1 0,2 0 0 16,0 4-1-16,4 1-1 0,4-3 0 15,1 4 1-15,1-2-1 0,1-4 0 16,0 6 1-16,3-6-1 0,-3 0 1 16,-2 5-1-16,2-5 0 0,-2 5 0 0,-6 0-2 15,1-1-3-15,-7 1-4 16,-1-1-6-16,-1 2-8 0,-5-6-11 0,0 0 18 15,0-7-121-15,0-3-101 0,0-2-253 16</inkml:trace>
  <inkml:trace contextRef="#ctx0" brushRef="#br0" timeOffset="22112.266">6082 12597 537 0,'-7'0'127'0,"2"0"4"0,2-3-86 0,-2 3-12 16,0 0-6-16,5 0-6 0,-2 0-6 15,2-5-5-15,0 5-2 0,2-5-1 16,3-2-1-16,1 2-1 0,0-5 1 16,2 1 1-16,-2 0 2 0,0 4 1 15,-6-2 2-15,3 3-1 0,-3 4-2 16,-3-7-1-16,-3 7-6 0,0 0-9 0,0 7-10 16,0-5-11-16,4 3-13 0,2-1-14 15,0-1-95-15,0 2-104 0,7 0-240 16</inkml:trace>
  <inkml:trace contextRef="#ctx0" brushRef="#br0" timeOffset="22319.873">6320 12537 485 0,'7'5'116'16,"-2"6"2"-16,-3 5-79 0,3 2-12 0,0 6-3 15,-2 4-3-15,2 1-8 0,2 0-3 16,-1-1-1-16,0-5-1 0,0-2-1 15,-2-7-2-15,6-1-1 0,-3-5-1 16,0-1-3-16,0-7-4 0,0 0-6 16,0 0-7-16,-2-6-9 0,1 3-11 15,-3-6-43-15,2-5-47 0,-3-6-79 0,3-2-176 16</inkml:trace>
  <inkml:trace contextRef="#ctx0" brushRef="#br0" timeOffset="22475.446">6486 12554 490 0,'0'0'120'0,"-5"-2"3"0,-3 4-75 15,0 6-11-15,-5 2-6 0,0 3-6 16,-2 2-5-16,-8 6-5 0,1 2-2 16,-3 2-1-16,-1 4-2 0,-1-2-3 15,0 1-1-15,1 1-2 0,3-4-1 0,1-2-4 16,6-5-6-16,5-4-9 0,3-3-15 16,8-7-6-16,0-4-101 0,11-8-105 15,-2-4-248-15</inkml:trace>
  <inkml:trace contextRef="#ctx0" brushRef="#br0" timeOffset="24287.585">6868 12688 439 0,'0'0'101'0,"-5"0"2"0,5-6-73 15,0 6-10-15,0-5-4 0,5 1-3 16,-3-1-1-16,3-2 0 0,-2 0 1 16,2-3 2-16,0 5 1 0,-3-2 2 15,-2-1 0-15,5 3 0 0,-5-2-2 16,0 4-2-16,0 0-2 0,-6 3-3 16,1-5-2-16,-1 5-1 0,-3 0-2 0,1 10-1 15,-5-2-1-15,0 3 0 0,0 3-1 16,-1 3 0-16,2 4 0 0,-1 0-1 15,7 1 1-15,6-3-1 0,0-3 0 16,6 2 0-16,7-6 0 0,1-4 0 16,7-2 0-16,4-6-1 0,1 7 1 15,0-7 0-15,2 0-1 0,4 0 2 0,1-8-1 16,1 3 0-16,-2 5 1 0,-6 0-1 16,1 0 1-16,-4 0 0 0,-5 0 0 15,-3 7 0-15,-3-1 1 0,-2-6-1 16,-2 4 1-16,-2-4-1 0,2 0 1 15,-2 0-1-15,0 0 0 0,0-10 0 0,1 5 0 16,1-5 0-16,3-7 0 0,-3 2 0 16,4-6-1-16,-4 0 1 0,-1 2 0 15,-7-1 0-15,0 0 0 16,-7 7-1-16,-1 3 1 0,-7 5-1 0,-3 5 0 16,-6 0 0-16,2 6 0 0,-4 3 1 15,0 9 1-15,0 0 1 0,3 5 0 16,6-1 0-16,4-1 0 0,10 2-1 15,7-1 0-15,8-1-2 0,13-4 0 16,4-1-1-16,9-9 0 0,8-7 0 0,0 0 0 16,5-12-1-16,5-7 1 0,-1-8 0 15,2-2 0-15,-3 1 0 0,-2 1 1 16,-6 1 0-16,-5 4 0 0,-9 4 0 16,-12 3 1-16,-6 4 0 0,-8 2 1 15,-12 0 2-15,-8 5 2 0,-5 0 3 16,-5 4 4-16,-6 0 2 0,-3 4 1 15,-3 6 0-15,1 3-2 0,0 2-1 0,5 8-4 16,2 4-4-16,7 0-2 0,1-5-3 16,7-2 0-16,7-2-2 0,6-2-2 15,0-5-1-15,9-4-2 0,7-7-2 16,7 0 0-16,7-3-2 0,4-12 1 16,7-3-1-16,4-4 3 0,2-3 1 15,-2 1 2-15,-5 1 1 0,-5 2 1 16,-8 8 2-16,-7 4 2 0,-9 1 4 0,-6 8 3 15,-5 0 1-15,-7 5 1 0,-4 5 0 16,-3 1 0-16,0 4-1 0,-5 2-4 16,2 4-2-16,1-2-1 0,3-2-1 15,3-1-1-15,3-4-1 0,7 0-2 16,4-9 0-16,6-3-1 0,6 0-1 16,4-9 0-16,7-3-1 0,6-2 0 0,-1-10 1 15,2-2 0-15,5-5 1 0,-3-1-1 16,1-2 1-16,-4-2 1 0,-6 0 0 15,1-1 1-15,-10-3 0 0,-2 5 1 16,-6 1 1-16,-7 6 3 0,-3 6 2 16,-10 4 0-16,-3 9 1 0,-1 9-1 15,-6 5 1-15,-2 9-1 0,-1 6-2 16,0 5-2-16,0 11 0 0,2 3-1 16,-2 4 1-16,4 5-1 0,5 0 2 15,4-1-1-15,4-6 0 0,6-2 0 16,8-3 0-16,7-9 0 0,6-2-5 0,7-12-5 15,5-9-7-15,4-4-7 0,2-4-10 16,1-6-9-16,0-9-106 0,-4 2-106 16,-9 0-258-16</inkml:trace>
  <inkml:trace contextRef="#ctx0" brushRef="#br0" timeOffset="24841.213">5756 13078 408 0,'-26'0'100'0,"0"0"4"0,5 2-60 16,-2-2-7-16,6-5 0 0,0 0-1 0,3 1-2 15,7 0-4-15,-1 0-2 16,3-1-5-16,5 5-5 0,0-6-4 16,7 6-1-16,14 0-1 0,11 0 1 0,13 6 1 15,15-2 1-15,20-1 3 0,19 3 2 16,19-6 1-16,14-4-1 0,16 0 0 15,16-8-1-15,9 0-2 0,3-10-2 0,-1-1-3 16,-1 2-3-16,-7 3-3 0,-17-4-3 16,-15 8-2-16,-21 3 0 0,-19 5-1 15,-16 6 0-15,-19 6-5 0,-17-1-10 16,-17 6-15-16,-10-1-15 0,-16-1-121 16,-6-4-129-16,-7-5-311 0</inkml:trace>
  <inkml:trace contextRef="#ctx0" brushRef="#br0" timeOffset="26054.127">5731 13475 456 0,'6'-17'108'0,"-6"10"1"0,0 1-74 16,0 8-9-16,0 9-5 0,0 6-4 16,-5 2-4-16,-3 10-2 0,-3 6 1 15,-4 4 1-15,1 5 0 0,-6-1 0 16,0 2-1-16,0 3 0 0,0-4-1 0,1-5-2 16,6-1-2-16,0-9-2 0,5-4-1 15,2-6-2-15,6-8-1 0,0-7-1 16,2-4 0-16,5-9 0 0,5-5 0 15,-1-9 1-15,3-5 0 0,0-8 0 16,1-7 0-16,2-5 0 0,-2-2 0 16,-1 2-1-16,-1 8 0 0,-2-2 0 0,-3 6 2 15,-2 6 1-15,0 6 3 0,-6 3 0 16,6 7 1-16,-3 2 0 0,4 1 1 16,5 1-2-16,6 3-1 0,3 1-1 15,2-4-1-15,7 4-1 0,4-5 0 16,4-1 0-16,-2-3 0 0,3 1-1 15,-1 0 0-15,-3 3 0 0,-3 0-5 16,-7 2-6-16,-4 3-8 0,-8 6-13 0,-6 0 90 16,-7 0-200-16,-7 6-119 0,-6 3-319 15</inkml:trace>
  <inkml:trace contextRef="#ctx0" brushRef="#br0" timeOffset="26244.289">5738 13608 501 0,'-7'0'118'0,"0"6"2"16,7-6-73-16,0 5-19 0,0-3-6 16,10 4 0-16,6-6 0 0,1 5-2 15,6 0-1-15,4-5 0 0,0 0-4 16,1 0-2-16,3 0-5 0,-3-7-3 16,2 2-6-16,-3-2-7 0,0-3-7 15,-2 3-12-15,-1 1-13 0,0-2-101 16,-4 3-106-16,0 2-253 0</inkml:trace>
  <inkml:trace contextRef="#ctx0" brushRef="#br0" timeOffset="26562.838">6333 13342 497 0,'0'-10'118'0,"0"1"3"15,0 6-79-15,-4 3-12 0,4 0-5 16,-2 0-1-16,-4 0-6 0,3 10-3 16,-4 5 0-16,-4 4 0 0,-3 4 2 15,1 4 0-15,0 6 1 0,-1 3-1 16,-5-1-1-16,4-1-2 0,-3 5-1 16,0-5-4-16,2-1-2 0,-1-4-2 15,4 2-2-15,5-8-1 0,6-1 0 16,2-8-2-16,9-1 0 0,5-5-1 0,3-3 1 15,4 1 0-15,5-6-1 0,1 0-3 16,6 0-6-16,0-9-7 0,1-2-7 16,5-5-8-16,0 0-13 0,1-3-4 15,-2-1-98-15,-2 2-99 0,1 2-238 16</inkml:trace>
  <inkml:trace contextRef="#ctx0" brushRef="#br0" timeOffset="27085.118">6776 13366 550 0,'-6'-13'127'0,"-1"-3"1"0,1 6-87 15,3 2-18-15,3 3-5 0,0 5-1 16,0-4-3-16,-5 4-1 0,5 4 0 0,-3 3 2 16,0 9 2-16,-3 1-1 0,-1 6 0 15,-2 3-1-15,-3 6-2 0,-1 2-2 16,-5-3-3-16,0 1-2 0,-3 0-2 15,-1 1-2-15,1 0 0 0,2 2-2 16,-1-2 0-16,2-1 0 0,5-5 0 16,5-5 0-16,2-3-3 0,3-7-4 15,3-7-3-15,-4-5 0 0,4 0 0 0,6-2 0 16,-3-9 0-16,3-3 1 0,1-5 4 16,4 2 2-16,-2-2 0 0,2 0-2 15,3 2 0-15,-2 3-1 0,2 4 0 16,5 1-1-16,3-1 1 0,2-1 1 15,4-2 1-15,4 2 2 0,5-5 0 16,-1-5 2-16,2-3 0 0,-4-5 0 16,0 1 0-16,-1-7 0 0,0-2 1 15,-6-1-1-15,0 0 0 0,-2 0 1 16,-5 3 0-16,-8 5 3 0,-5 6 5 0,-7 4 3 16,0 8 3-16,-12 7 2 0,-2 12 1 15,-2 9 0-15,-2 11-3 0,-2 10-4 16,-5 9-4-16,2 9-2 0,-1 3-2 15,-2 1-2-15,2 6 1 0,2-5-2 16,1-4 1-16,3-3-1 0,3-3 1 16,3-5-1-16,4-8-2 0,1-6-7 0,2-9-11 15,5-5-10-15,0-7-14 0,0-7 97 16,0-6-208-16,0-4-123 0,5-10-320 16</inkml:trace>
  <inkml:trace contextRef="#ctx0" brushRef="#br0" timeOffset="28877.565">7223 13672 463 0,'0'-6'106'0,"0"6"3"15,0-2-75-15,-3-1-10 0,3-4-2 0,0 3 0 16,3-4-2-16,-3-2 1 0,0 3 1 15,3-2 3-15,-3 1 2 0,0-2 1 16,-3 5-1-16,-1-3-1 0,-6 6-3 16,1 2-4-16,-5 0-5 0,1 0-4 15,-1 0-4-15,-5 8-2 0,-1-1-2 16,4 7-2-16,-1 0 1 0,4 2-2 16,5 4 1-16,2 1-1 0,12-3-1 0,3 3 0 15,8-3 0-15,5-3 0 0,4-2-1 16,3-2 0-16,2-3 1 0,2-5 0 15,0 0 0-15,-2-3 2 0,-3 0-1 16,-1 0 1-16,-2 0 1 0,-6 5-1 16,-4-5 0-16,-2 3 1 0,-4-3 0 15,-1 9 0-15,0-5 0 0,-4 1 1 0,1-1-1 16,2 0 0-16,2 1-1 0,1-5 1 16,3 0 0-16,0 0-1 0,1-7 1 15,5-3-1-15,1-3 1 0,-4-4 1 16,2 0-2-16,-5-5 1 0,0 4 1 15,-4 1-1-15,-5 1 1 0,-4 3 0 16,0 4 0-16,-13 1-1 0,0 6 0 0,-2 2 0 16,-5 8-1-16,-5 0 0 0,2 8 0 15,0 1 0-15,1 3 1 0,2-2-1 16,3-2 0-16,5-3 0 0,8 4-1 16,4-5-1-16,0-4-1 0,15 3 0 15,3 0 0-15,7-1 1 0,7-3-1 16,7-3 2-16,6-4 0 0,7-11 0 15,1 5 2-15,1-6-1 0,-3-4 1 16,-3-1-1-16,-5-4 1 0,-5 1-1 0,-5 2 1 16,-11-2 0-16,-6 2 3 0,-3 1 2 15,-9 5 3-15,-4 0 2 0,-10 4 2 16,-2 0 1-16,-1 5 1 0,-7-1-2 16,-2 4-2-16,2 0-3 0,-4 6-2 15,1 4-2-15,1 2-2 0,1 1-2 16,2 8 0-16,5-1-1 0,4 0 0 15,5-2-2-15,5-1 0 0,5-2-1 0,8-5-1 16,2-6 0-16,5 2 0 0,6-12 1 16,1 0 0-16,3-11 1 0,2-1 2 15,0-4 0-15,-1-3 0 0,-2 0 0 16,-3 5 1-16,-8 3 0 0,-3 6 1 16,-7 2 2-16,-3 7 1 0,-5 2 1 15,-8 0-1-15,-4 2 1 0,0 8-1 16,-2 0 0-16,-2 2-2 0,-1 3-2 15,4 1 1-15,4 0-2 0,3-4-2 0,6-2-1 16,5-5 0-16,3-5-2 0,8-8 0 16,7 0-2-16,4-6 0 0,6-4 1 15,5-3 0-15,5-2 0 0,-2-4-1 16,2 0-1-16,-4-6-1 0,-2-5 0 16,-3-5 0-16,-2 0 1 0,-3-1 1 15,-6 5 3-15,-6 2 2 0,-4 6 3 16,-8 8 2-16,-5 12 2 0,-7 7 0 0,-7 4 0 15,-5 9 1-15,-5 9-2 0,-3 9 0 16,-5 5-1-16,-1 9 1 0,-1 0 1 16,1 3 3-16,3 4 0 0,3-3 2 15,7 0-1-15,9-2-1 0,9-7-1 16,4-3-1-16,10-7-4 0,9-2-1 16,8-5-3-16,6-11-6 0,-1-8-6 15,5-12-7-15,7-6-7 0,-2-4-14 0,2-6-19 16,-4-1-92-16,-3 0-105 0,-4-3-249 15</inkml:trace>
  <inkml:trace contextRef="#ctx0" brushRef="#br0" timeOffset="29550.381">7969 12977 368 0,'0'-5'99'15,"0"-1"4"-15,0 1-42 0,0 0-15 0,0 3-7 16,-3 2-6-16,3-6-5 0,0 6-5 16,0-5-3-16,0 5-4 0,6 0-4 15,1-5-2-15,0 5-2 0,7 0-2 16,4-5-2-16,5 5 0 0,2 0 0 15,5 0 0-15,5 0 1 0,2 0 2 16,6-3 1-16,-1 3 1 0,2-3 1 0,-4-3 0 16,-1 2 0-16,-4 1-2 0,-2-3-1 15,-5 3-1-15,-3-2-1 0,-4 2 1 16,-9 3 1-16,-1-3 3 0,-4 3 4 16,-7-4-1-16,-4 4 1 0,-8 0-2 15,-2 0-1-15,-6 0-2 0,-7 5-4 16,-6 0-4-16,-7 2-4 0,-7 2-4 15,-3-3-7-15,-7 2-5 0,-2 1-6 16,1-3-6-16,5 3-10 0,2-1-9 0,7-2-96 16,5 3-100-16,8-7-247 0</inkml:trace>
  <inkml:trace contextRef="#ctx0" brushRef="#br0" timeOffset="32416.218">9118 12978 380 0,'-18'0'102'0,"5"0"5"0,6-2-23 16,0 2-51-16,2 0-6 0,5 0-1 15,5 0-2-15,3 0-2 0,11 2-2 16,2-2-1-16,11 0 1 0,7-7-1 0,7-2 0 16,2-2-1-16,3-1-1 0,2-5-3 15,0 2-2-15,-6 1-3 0,-1 3-1 16,-6 3-2-16,-6 3-2 0,-2 5-4 15,-7-5-7-15,-5 5-9 0,-10 0-12 16,0 0-13-16,-10 0-101 0,0-2-108 16,-7-5-256-16</inkml:trace>
  <inkml:trace contextRef="#ctx0" brushRef="#br0" timeOffset="32652.463">9543 12668 527 0,'-2'0'120'0,"-4"11"2"0,-2 4-89 0,-2 5-9 15,2 4-2-15,-5 8-1 0,1 3-2 16,0 6-1-16,1-3-1 0,0-3-1 16,-1 2-1-16,4-3-2 0,0-2-3 15,2-6-2-15,1 0-3 0,0-5-2 16,5-1-4-16,0-1-8 0,0-3-8 15,0-5-12-15,5-1-13 0,1-7-100 16,1-3-108-16,7 0-253 0</inkml:trace>
  <inkml:trace contextRef="#ctx0" brushRef="#br0" timeOffset="33090.032">10262 12630 497 0,'-7'-11'126'0,"-3"3"4"0,3-5-61 15,-1 4-32-15,2-1-5 0,0 2-3 16,0-3-5-16,-3-6-5 0,-3 4 0 15,-5 0 2-15,-1 1 0 0,-7 3-1 16,-1 2 0-16,-2 3-3 0,1 10-1 0,1 3-3 16,1 6-4-16,1 6-3 15,7 5-2-15,0 6-1 0,9 7-2 16,1 1 0-16,7 2-1 0,7 4 1 0,1 4-1 16,5-6 0-16,4-2 1 15,-3-2-1-15,1-2 0 0,-2-4 1 0,-1-2-1 16,-5-4 1-16,-7-2-1 0,0 0 1 15,0-2 0-15,-12-1-1 0,0-1 1 0,-3-5 0 16,-5 2-3-16,-6-7-2 0,-1-3-6 16,-5-5-6-16,2-4-6 0,-1-4-8 15,5-4-4-15,5-2-5 0,3-3-6 16,10 0-6-16,8-6 5 0,0 3-94 16,12-4-95-16,3 0-233 0</inkml:trace>
  <inkml:trace contextRef="#ctx0" brushRef="#br0" timeOffset="33314.238">10568 12510 523 0,'0'-3'127'0,"-2"3"2"16,-4 2-82-16,0 8-13 0,-1 7-2 15,-5 8-4-15,0 10-6 0,-3 3-3 0,-1 6 2 16,-4 10 0-16,-2 3-1 0,2-1-4 15,2-4-3-15,2-6-3 0,3 0-3 16,3-5-8-16,5-11-10 0,5-4-9 16,0-8-8-16,3-1-12 0,2-6-13 15,2-7-100-15,-1-4-105 0,2-4-247 16</inkml:trace>
  <inkml:trace contextRef="#ctx0" brushRef="#br0" timeOffset="33560.394">10893 12422 619 0,'-2'-8'154'16,"-10"0"4"-16,-1 8-97 0,-7 0-16 16,-7 0-1-16,-3 6-1 0,-6-1-9 0,-9 5-6 15,-2 0-2-15,1 0-3 0,-5 2-4 16,2-1-5-16,-4 1-4 0,7-2-4 15,1-2-6-15,4-1-6 0,0-2-7 16,3-5-8-16,5 0-8 0,7 0-14 16,5 0-11-16,8 0-12 0,6 0-7 15,7-4-97-15,6 4-109 0,3 0-251 16</inkml:trace>
  <inkml:trace contextRef="#ctx0" brushRef="#br0" timeOffset="34637.994">10553 12953 296 0,'-4'-8'83'0,"0"2"4"0,0-1-26 0,4-1-18 16,0 1-8-16,0-2-2 0,0 1-2 15,4 2-2-15,0-3-1 0,1 6-3 16,-1-4-1-16,0 7-3 0,2 0-2 16,0 5-3-16,2 2-2 0,-2 6-2 15,0 5-1-15,1 1-3 0,0-1-1 16,0 3-1-16,0-2-1 0,1-5-2 15,4-1 0-15,1-3-1 0,5-8-1 16,2-2 1-16,5-7-1 0,2-8 1 16,2-2-1-16,3-14 0 0,1-6 0 0,1-3-2 15,-2-1 0-15,0-4-1 0,-2-1 0 16,-3 1-1-16,-3 3 1 0,-4 4-1 16,-4 0 2-16,-4 8-1 0,-6 5 2 15,-6 7 0-15,0 7 1 0,0 11 1 16,-5 7 0-16,-4 8 1 0,-4 13 0 0,1 8 1 15,-3 5 0-15,1 4-1 0,-4 7-1 16,4-2 1-16,5-3 0 0,1-2 0 16,8-10 0-16,0-3 0 0,6-7 0 15,5-7 0-15,8-7-1 0,2-11 0 16,5-6-1-16,6-7 0 0,2-7-1 16,8-4 0-16,0-5-2 0,3-3-1 15,-2-4-2-15,0-3 1 0,-5 2-1 16,-5 0 0-16,-11 4 2 0,-4 5 0 15,-6 2 2-15,-6 9 2 0,-6 8 2 0,-6 6 2 16,-5 8 1-16,-3 6 2 0,-6 11 2 16,-2 5 2-16,1 5-1 0,-4 9-1 15,0 5 1-15,3 0-1 0,3 0-1 16,5-4-1-16,6-4-1 0,8-2-1 16,0-7 0-16,15-5-3 0,0-8 0 0,8-4-8 15,4-6-7-15,4-6-9 0,1-5-7 16,5-6-9-16,1-5-12 0,0-4-99 15,4-5-102-15,-1-5-243 0</inkml:trace>
  <inkml:trace contextRef="#ctx0" brushRef="#br0" timeOffset="35051.99">12027 12458 489 0,'-12'-20'134'0,"-4"7"6"0,-5 4-29 16,-5 4-69-16,-3 5-9 0,-2 11-5 15,-8 2-7-15,1 5-8 0,-3 2-6 16,1 4-1-16,2 6-3 0,5-3 0 16,5 5-2-16,8 0-1 0,5 0 1 15,10 0-1-15,7-2 0 0,9-4-1 0,6-3-1 16,4-2 0-16,7-9 0 16,5-4-1-16,-2-5 0 0,2-3 1 0,-3 3 1 15,-3-3-1-15,-4 8 2 0,-8 5 0 16,-7 9 3-16,-8 7 0 0,0 7 2 15,-11 4 1-15,-2 12 1 0,-9 2 0 16,-2 5 0-16,-5 0-1 0,1 2-2 16,-7 5 0-16,1-5 3 0,1-2 3 0,1-4 3 15,2-8 3-15,6-3 4 16,2-9 2-16,2-3 2 0,4-9 0 16,4-4-3-16,0-8-2 0,5-8-5 0,0-9-2 15,7-8-4-15,0-8-3 0,0-7-2 16,7-14-4-16,4-13-3 0,8-12-3 15,4-6-5-15,7-6-6 0,5 2-9 16,3-2-12-16,4 1-12 0,-1 12-8 16,-3 5-9-16,-5 10-103 0,-7 13-113 0,-4 3-259 15</inkml:trace>
  <inkml:trace contextRef="#ctx0" brushRef="#br0" timeOffset="35849.744">12038 12427 414 0,'0'-5'101'0,"-3"-1"3"0,0 4-60 16,3 2-12-16,0-5-3 0,-5 5-3 16,5 0-4-16,0 0-3 0,0 0-3 15,-2 6-1-15,2 1-3 0,-6 3-2 16,6 4-1-16,-6 1 0 0,4 0 1 16,-3 1-1-16,2-1-1 0,3-3 0 15,-4-2-2-15,4-4-1 0,0-2-2 16,0-4 0-16,6-7-2 0,0 2 1 15,1-8-1-15,2-4 0 0,2 2 1 0,1-5-1 16,-4 4 0-16,0-3 0 0,-3 7-1 16,-1 1 1-16,-4 1 0 0,-4 7-1 15,-2 3 0-15,-3 7 1 0,-3 5-1 16,-1 5-2-16,-5 6-4 0,3-1-11 16,-4 4-11-16,3-1-105 0,-1 4-105 15,4-4-265-15</inkml:trace>
  <inkml:trace contextRef="#ctx0" brushRef="#br0" timeOffset="36185.796">12599 12405 462 0,'0'-8'129'0,"0"-1"3"15,-5-2-20-15,5 0-72 0,-6 1-4 16,4-2 1-16,-3 3-7 0,-3-2-2 16,-1 2-1-16,-1 4 0 0,-5 5-2 15,-4 0-2-15,-3 0-5 0,-6 12-2 0,-1 6-4 16,-4 9-4-16,-6 9-3 0,-2 0-2 16,-5 10 1-16,-3 9 0 0,2 1 2 15,5 1 2-15,6 0 0 0,6 0 1 16,10 0-1-16,12-6 0 0,8-5-3 15,8-11-1-15,11-2-2 0,8-10 0 16,10-6-3-16,6-12-4 0,3-5-7 16,4-2-12-16,-2-9-17 0,-3-5-17 15,-4-6-120-15,-7-6-129 0,-8 1-305 16</inkml:trace>
  <inkml:trace contextRef="#ctx0" brushRef="#br0" timeOffset="37943.653">12655 12893 420 0,'5'0'99'0,"-2"-6"1"16,1 6-66-16,-4-3-9 0,0 3-2 15,7 0-1-15,-7 0 0 0,0-5-2 16,6 5 2-16,-6-6 0 0,0 2-1 16,2-3-2-16,-2 3-2 0,0-3-2 15,4 3-2-15,-4-3-1 0,0 3-2 16,0 0 0-16,0 4-1 0,0-3-1 0,-6 3 0 16,0 7-2-16,-3 2-1 15,-2 4-1-15,-2 3-1 0,-1 6 0 0,1 1-1 16,-2 2 0-16,2 2 0 0,1-2-1 15,5-1 0-15,2-2 0 0,5-4 0 16,5 2-1-16,8-8-1 0,2-2 1 16,10-3 0-16,7-7 0 0,3 0 0 15,7 0 0-15,2-11 1 0,1 3-1 16,-4-2 0-16,-3-1 1 0,-5 1-1 16,-6 2 1-16,-6 0-1 0,-7 0 0 0,-2 6 1 15,-4 2 0-15,-3 0 1 0,-5 0 1 16,0 7 1-16,-4-2-1 0,2-2 2 15,-5 3-1-15,2-2 0 0,3 0-2 16,2 0 0-16,-5-4-2 0,5 0 1 16,6 0-1-16,1 0-1 0,1-8 1 0,3 1 0 15,0-3 1-15,-2-4-1 0,2-2 0 16,-4 1 1-16,-4-4-2 0,-3 3 1 16,0-2 0-16,-4 2-1 0,-6 3 1 15,-3 2-1-15,-1 4 0 0,-5 7 0 16,0 0 1-16,-3 12 0 0,1-1 0 15,1 7 1-15,0 0 0 0,4 0 1 16,6-2-2-16,4 3 1 0,6-5-1 0,12-1 0 16,3-1-1-16,10-2 0 0,4-7 0 15,10-3 0-15,6 0 0 0,8-5-1 16,3-3 1-16,3-2 0 0,1-2 0 16,-2 1 0-16,-7-2 0 0,-9 5 1 15,-8-3 1-15,-9 1 1 0,-11 2 2 16,-8-1 3-16,-6 4 3 0,-7-1 3 15,-6 3 2-15,-7 3 2 0,-2-3-1 16,-8 3 0-16,0 5-3 0,-6 2-3 0,2-3-2 16,1 3-3-16,4-1-1 0,-1 4-2 15,7 0-1-15,6-2-1 0,7-2-2 16,10 4-1-16,0 0-1 0,10-1-1 16,7-2-1-16,6-1 0 0,7-3 0 15,0-3 1-15,7 0 0 0,-1-6 1 16,2-4 2-16,-4-3 0 0,-3 1 0 0,-5 0 1 15,-6 1 0-15,-6 1 2 0,-6 3 1 16,-3 0 3-16,-5 4 0 0,-6 3 2 16,-5 3 1-16,1 4-1 0,-6 1 0 15,0 2-1-15,3 3-2 0,-2 0-2 16,4-2-1-16,4-1-1 0,7 0-2 16,0-4 1-16,9 0-2 0,6-6-1 15,1 0 1-15,6-5-2 0,2-1-1 16,8-8 0-16,-3-4-1 0,9-7-2 15,2-4-1-15,1-5-2 0,4-2 0 0,-4-8-2 16,-1-1-1-16,-3-1 1 0,-8 4 3 16,-9 2 1-16,-3 5 3 0,-11 3 3 15,-6 10 5-15,0 7 2 0,-11 6 2 16,-2 9 0-16,-2 6 1 0,-10 7-1 16,-2 10 0-16,-5 9 0 0,-3 7 1 15,-3 14 0-15,2 5 3 0,3 0 1 0,4 2 1 16,8-4 1-16,7-4-2 0,7-5-2 15,7-9-1-15,7-7-3 0,8-8-4 16,10-8-6-16,7-5-9 0,4-10-7 16,8-7-7-16,3-5-6 0,-1-4-13 15,-1-4-6-15,-5-4-98 0,-3-2-100 16,-4-4-248-16</inkml:trace>
  <inkml:trace contextRef="#ctx0" brushRef="#br0" timeOffset="38387.078">14722 12590 593 0,'8'0'134'0,"2"0"1"0,-4 0-97 15,0 0-7-15,-1 0 8 0,-5 0 5 16,0 0-1-16,-5 0 2 0,-3 0 2 16,-4 0-1-16,-4-3-6 0,-7 3-9 0,-4 7-5 15,-6-3-7-15,0 4-5 0,-4-2-4 16,-6 5-4-16,2-1-1 16,-4-2-2-16,3-2-2 0,2 2-2 0,1-8-3 15,5 4-8-15,6-4-10 0,6 0-17 16,11 0-21-16,8-3-18 0,3-2-114 15,12 5-131-15,2 0-296 0</inkml:trace>
  <inkml:trace contextRef="#ctx0" brushRef="#br0" timeOffset="39242.49">15442 12362 337 0,'0'-18'87'0,"0"-2"1"15,0 5-47-15,0 0-9 0,0 1-6 16,-5 0-3-16,5 0-2 0,-6-1 0 15,1 1 4-15,0 1 3 0,-1 1 2 0,-3 2 1 16,0 2 0-16,-3 1-3 0,-6 3-3 16,-2 4-4-16,-5 0-5 0,-1 0-5 15,-2 7-2-15,-2 8-4 0,1 5-1 16,5 7-2-16,2 6 0 0,8 6-2 16,1 3 1-16,7 0-1 0,6 2 0 15,0 0 1-15,0-5-1 0,0 2 0 16,0-5 0-16,0 2 1 0,0-1 0 0,-3-6 0 15,3 2 1-15,-5-1 1 0,-1-7-1 16,-2 0 1-16,0-7 0 0,-1-4 0 16,1-1-1-16,-5-5 1 0,1-8-1 15,-1 0 0-15,-2-10-1 0,0-1 0 16,-3 0-3-16,2-1-4 0,-3-2-3 0,6 1-5 16,-1 2-5-16,2-2-8 15,7-3-8-15,5 3-8 0,0-3-91 16,10-1-95-16,4 2-229 0</inkml:trace>
  <inkml:trace contextRef="#ctx0" brushRef="#br0" timeOffset="39501.398">15705 12155 507 0,'0'-7'116'0,"-3"2"1"0,3 5-85 16,-7 8-6-16,1 9-2 0,-5 6-2 16,1 8-3-16,-5 12 1 0,0 6 1 15,-5 6 0-15,2 2-2 0,-2-3-4 0,3-2-2 16,0 2-3-16,3-7-3 0,2-7-3 16,5-5-7-16,1-10-7 0,6-1-7 15,0-10-11-15,5-6-11 0,2-8-104 16,0-8-106-16,6-5-255 0</inkml:trace>
  <inkml:trace contextRef="#ctx0" brushRef="#br0" timeOffset="39786.604">16101 12096 549 0,'6'-5'136'0,"-4"-3"6"0,-2 5-72 16,0 0-26-16,-8 3-3 0,-1-5 0 0,-5 5-5 15,-9 0-6-15,-7 5-4 0,-12-2-2 16,-11 1-5-16,-10 6-4 0,-3 2-2 16,-4 0-2-16,-2 4-3 0,2-2-2 15,6-1-2-15,5 1-4 0,7-6-4 16,5-3-4-16,2-5-6 0,8 0-11 15,7 0-14-15,10-5-11 0,7-3-15 16,13 1-105-16,7-1-115 0,7 3-270 0</inkml:trace>
  <inkml:trace contextRef="#ctx0" brushRef="#br0" timeOffset="41075.704">15876 12550 487 0,'0'-7'116'16,"0"5"3"-16,0 2-80 0,0 0-12 16,-6 0-3-16,6 7-3 0,0 0-6 15,0 7-4-15,0 0-2 0,0 1-1 16,0-1 1-16,7 6-3 0,1-8 0 16,3 0-2-16,4-4-1 0,3-8 0 15,4 0 0-15,3-8-2 0,2-4 1 0,5-5 0 16,1-5-1-16,0-5-1 0,4-4 1 15,0-1-1-15,7-7-1 0,-3 0 1 16,-6-4-1-16,2-1 0 0,-8 3 1 16,-3-1-1-16,-6 7 1 0,-8 10 0 15,-6 3 1-15,1 8 1 0,-7 8 1 0,-5 12-1 16,-3 9 1-16,0 7 0 0,-4 7 0 16,-3 6-1-16,-3 5-1 15,0 7 0-15,3-3 0 0,8-7-1 0,1-1 1 16,6-5-1-16,7-8 0 0,7-6-1 15,5-10 1-15,6-1 0 0,2-6 0 16,3-12 0-16,1-4-1 0,6-7 1 16,-2-1-1-16,6-8 0 0,-1-4-1 15,2 1 0-15,-1-1 0 0,-5-1 0 16,1 2 0-16,-9 3 0 0,-7 7 2 0,-4 6 2 16,-10 4 2-16,-7 8 2 0,-6 11 3 15,-6 10 2-15,-5 6 2 0,-6 9 1 16,-4 6-2-16,-2 8-1 0,-1 4-1 15,4 0-3-15,4-3-2 0,3 0-2 16,5-6-2-16,8-6-1 0,6-7 0 16,6-4-2-16,8-10-2 0,12-6-6 15,9-5-4-15,10-11-5 0,8-2-4 0,1-11-4 16,10-2-5-16,-5-7-1 16,2-10 2-16,0-1 4 0,1-4 3 0,-6-8 5 15,-3 4 5-15,-8-1 6 0,-9 3 9 16,-12 5 8-16,-10 2 8 0,-18 10 8 15,-11 6 5-15,-9 5 7 0,-12 7 4 16,-3 9 0-16,-2 6-2 0,-1 12-7 16,-2 6-6-16,4 8-6 0,4 7-6 15,4 8-6-15,2 2-5 0,8 4-1 0,2 3-2 16,8-1 0-16,5-4-1 0,13-6 0 16,3-4-1-16,10-6 1 0,7-14 0 15,6-5-1-15,8-10-1 0,5-5-1 16,3-6 0-16,-1-3-1 0,0-1 0 15,-7 3 1-15,-2 2-1 0,-12 10 3 0,-13 0 4 16,-13 19 4-16,-11 6 2 0,-8 9 2 16,-9 8 2-16,-7 11 2 0,-4 8-1 15,0 4-2-15,5 2-2 0,-4 2-1 16,4-3 1-16,3-5 2 0,4-4 1 16,-1-3 1-16,2-8 3 0,0-9 0 15,5-3 1-15,2-10-2 0,5-1-2 16,5-12-3-16,0-6-2 0,9-13-2 15,0-7-2-15,0-9-1 0,11-7-2 16,3-9-1-16,0-8-2 0,6-4-7 0,4-10-9 16,2-3-11-16,2-2-14 0,0-3-12 15,4 1-13-15,1 6 5 0,4 2-113 16,-1 7-110-16,3 3-258 0</inkml:trace>
  <inkml:trace contextRef="#ctx0" brushRef="#br0" timeOffset="41359.226">17478 12005 537 0,'-6'0'128'16,"-2"0"2"-16,0 0-85 0,-3 10-8 16,-3 1-4-16,4 0-5 0,-6 3-6 15,3 1-5-15,-1 1-2 0,1-4-4 16,2 1-11-16,6-1-12 0,0-2-16 16,5 1-13-16,0-5-104 0,9-1-111 15,-2-5-265-15</inkml:trace>
  <inkml:trace contextRef="#ctx0" brushRef="#br0" timeOffset="41701.208">18025 12016 504 0,'0'8'122'16,"0"-6"4"-16,-11 4-72 0,6-1-20 15,-1 1 1-15,-1-1 1 0,3-2-3 16,-1-3-6-16,5 0-3 0,-6 0-2 16,6 0-4-16,0-7-2 0,-2 0-1 15,-3 2-1-15,-4-4-2 0,-2 1 0 0,-9 7-1 16,-4 1-1-16,-11 0-2 0,-7 10-1 16,-6 6 1-16,-2 12-1 0,-2 9 1 15,5 4-1-15,1 11 2 0,9 5-1 16,8 0 0-16,8 3-2 0,7-5 0 15,4-4-2-15,10-2 0 0,11-14-2 16,5-3-1-16,9-9 0 0,8-10-1 16,9-7-5-16,8-6-10 0,4-3-17 15,4-9-13-15,-5-2 0 0,-6-3-130 16,-5 0-127-16,-11-2-298 0</inkml:trace>
  <inkml:trace contextRef="#ctx0" brushRef="#br0" timeOffset="42572.642">18244 12515 482 0,'0'-7'112'15,"0"2"3"-15,0 0-82 0,0 5-8 16,0 5-2-16,-10 0-3 0,0 6-5 15,-4 6-2-15,-4 1 0 0,0 7 0 16,-3 5-1-16,-3 2-1 0,1 3-2 0,3-6-1 16,1 3 0-16,-2-8-1 0,5-2 0 15,0-3-1-15,7-9 0 0,-1-3 0 16,7-1-1-16,3-6-1 0,0-9 1 16,11-2-2-16,0-3 0 0,7-8-1 15,-1-4 0-15,3-3-1 0,-1-1 0 16,1 2 0-16,-2 0 0 0,-1 6-1 15,-3 5 1-15,-5 6-1 0,1 6 0 0,-6 5 0 16,-4 4 1-16,0 9 0 0,0 6 0 16,-8 6 0-16,2 6 2 0,1-2 0 15,1 3 0-15,4 0 2 0,-4-7-1 16,4 3 2-16,6-10 0 0,0-5 1 16,3-2-1-16,5-3 0 0,3-8 0 15,8-8-1-15,1-4-1 0,5-2-2 16,2-10 1-16,0-1-2 0,-2-5 1 15,0 3-2-15,-9-4 1 0,1 3 0 0,-5 0-1 16,-1 3 0-16,-6 2 0 0,0 1-1 16,1 6-6-16,-5 0-7 0,1 7-7 15,-2 2-12-15,0 3-13 0,-1 4-104 16,1 7-110-16,-1 1-259 0</inkml:trace>
  <inkml:trace contextRef="#ctx0" brushRef="#br0" timeOffset="43124.82">18977 12537 521 0,'0'-5'118'15,"-4"5"1"-15,4-5-86 0,0-1-13 16,0 1 2-16,0-1 1 0,4 0-2 15,-4-1-1-15,3 1 2 0,-3-2 2 16,0-2-1-16,0 4-3 0,0-2-2 16,0-1-1-16,-7 5-1 0,3-3-3 15,-3 5 0-15,-1 2-2 0,-6 0 1 0,-3 2-1 16,-4 9 0-16,-6 0-2 0,-2 6-1 16,-2 2-2-16,-2 4-1 0,0 1-2 15,4 5-1-15,2-2-1 0,7 3-1 16,4 1 0-16,7-2 0 0,2-1-1 15,13-4 0-15,2-5-1 0,10-1 1 16,5-6 0-16,4-3 0 0,6-5 1 16,3-4-1-16,-3 4 1 0,-3-4 1 15,-3 0-1-15,-4-3 0 0,-6 3 0 0,-7-5 0 16,-4-1 1-16,-3 3-1 0,-3-4 1 16,0 5 0-16,-5-8 0 0,1 2 0 15,0-3 0-15,-4 2 0 0,0-1 0 16,1-1 0-16,-2 0-1 0,-2 2 1 15,1 3-1-15,-2-1 1 0,0 5-1 16,-2 2 0-16,-1-6 1 0,3 6-1 16,2 5 0-16,-2-2 0 0,6 1 0 15,-2 3 0-15,8 1 0 0,8 1 0 0,2-1 0 16,5 0 0-16,6-4 0 0,5-4-1 16,1 0-4-16,3-3-8 0,-1-6-11 15,0-2-10-15,-3 0-14 0,-3 0-43 16,-4 2-71-16,-3 3-107 0,-5 1-231 15</inkml:trace>
  <inkml:trace contextRef="#ctx0" brushRef="#br0" timeOffset="55191.212">4166 15698 527 0,'-5'-4'118'16,"1"1"2"-16,4 3-87 0,9-4-9 16,6 4-8-16,5-4-3 0,5 4-1 15,3-3 0-15,5-1-2 0,0 0 0 16,6-3-2-16,-3 1 0 0,0-2-2 0,-3 0-2 15,-3 1 0-15,-2-1-1 0,-5 2-1 16,-4 2-3-16,-3 4-3 0,-6-3-5 16,-1 3-9-16,-6 0-10 0,-3 5-13 15,-3 1-92-15,-6 1-98 0,-1 4-234 16</inkml:trace>
  <inkml:trace contextRef="#ctx0" brushRef="#br0" timeOffset="55410.643">4248 15895 506 0,'-7'4'118'16,"7"-4"1"-16,0 0-77 0,0 0-14 15,13 0-6-15,1-5-4 0,2-1-1 16,7-4 1-16,0 4 0 0,4-3 0 0,2 0-2 16,0 1-2-16,1-1-3 0,0 3-2 15,-3 1-2-15,-2 2-3 0,-1 3-1 16,-4 0-5-16,-6 0-9 0,-2 3-12 15,-2 2-16-15,-3 0-102 0,-3 0-111 16,2-5-268-16</inkml:trace>
  <inkml:trace contextRef="#ctx0" brushRef="#br0" timeOffset="62308.187">5367 14755 431 0,'-6'-11'99'0,"4"-1"5"0,-3 0-71 16,5 1-5-16,-5 3-5 0,5 0-1 16,0 1-3-16,6 1-1 0,0 0-2 15,6 1-2-15,2-2-1 0,6-1-3 0,6-1-1 16,0 1-2-16,2 0-2 15,4 1-1-15,-4 7-1 0,-2 0-1 0,-2 0 1 16,-9 11 1-16,-2 3 2 0,-6 7 3 16,-7 2 1-16,-5 4 2 0,-4 9-1 15,-9 6 0-15,-2 3-1 0,-1 3-3 16,-5 0-1-16,-1 2-2 0,-1-1-1 16,3-7-1-16,2-4-1 0,5-2 1 15,0-4-2-15,8-4 0 0,1-6-1 16,5-4-4-16,4-5-3 0,0-5-4 0,0-8-4 15,7 0-2-15,-1-14-1 0,-1 2 0 16,1-1 4-16,1-5 3 0,-7 2 4 16,0-5 2-16,0 3 4 0,-9 1 1 15,-3 4 2-15,-2-2 4 0,0 4 4 16,-2 3 3-16,1-1 5 0,3 7 2 16,3-2 2-16,2 4-1 0,1 0-2 0,3 0-5 15,3 0-4-15,0 0-4 16,9 0-2-16,-1-4-2 0,6 4 0 0,4-7-1 15,4 1 1-15,4-3-3 0,5-3-4 16,-2-1-5-16,3-3-10 0,1 2-11 16,0 0-9-16,5 0-35 0,-1 2-62 15,0-4-87-15,-2-3-197 0</inkml:trace>
  <inkml:trace contextRef="#ctx0" brushRef="#br0" timeOffset="62671.268">6127 14591 354 0,'0'-8'94'0,"0"2"5"0,-6 0-46 0,0 0-7 16,-2 1-7-16,-2 5-5 0,1-3-3 16,1 3-3-16,-5 9 0 0,0 0-2 15,-4 3-2-15,2 3-3 0,0 8-3 16,-2 0-3-16,2 6-4 0,3-1-3 15,3 0-3-15,3 0-1 0,6-1-2 16,0-2-2-16,6-2 1 0,3-1 0 16,3 1-1-16,2-2 0 0,-2-1 0 15,-3 0 1-15,3-3-1 0,-5 0 0 16,-5 1 1-16,-2-3-1 0,-2 2 0 0,-5 1 1 16,-5-3-1-16,-2 2 0 0,-2-6 1 15,-3 0 0-15,0 1-1 0,-1-6 1 16,2-1 0-16,3-5-1 0,2 0 1 15,1 0-1-15,4-6-3 0,2 1-7 0,6-3-9 16,0 0-10-16,0-2-11 0,7 1-96 16,0-5-102-16,0 0-237 0</inkml:trace>
  <inkml:trace contextRef="#ctx0" brushRef="#br0" timeOffset="62882.28">6009 14691 508 0,'7'-28'128'0,"4"1"5"16,-3 4-77-16,-1 1-8 0,2 2-7 16,2 5-7-16,1-1-7 0,2 3-7 15,-1 0-5-15,6 1-3 0,2-3-3 16,-1 1-2-16,5-4-2 0,2 5-1 16,0-6-1-16,1 3-1 0,3 2-1 15,-4 3-1-15,-1 5-11 0,-1 6-11 16,-4 4-18-16,-5 7-111 0,3 3-118 15,-7 4-291-15</inkml:trace>
  <inkml:trace contextRef="#ctx0" brushRef="#br0" timeOffset="64618.609">6285 15018 404 0,'-5'0'101'0,"5"0"2"16,0 0-43-16,6-7-34 0,1 0-5 15,6-5-2-15,1-3-4 0,6-8-1 16,5-5 1-16,2-3 0 0,2-6-1 0,4-3 0 16,4-1 0-16,-3 0-1 0,0 9-1 15,-2 0-1-15,-6 7 0 0,-6 7-1 16,-7 4 1-16,-5 6 0 0,-8 8 0 15,0 0-2-15,-2 7 1 0,-12 9 0 16,-5 12-1-16,-5 6-2 0,-2 13-2 16,-2 7-1-16,-3 3 1 0,4 3-2 15,6-2-1-15,1-7-1 0,6 1 0 16,1-5-1-16,4-6 1 0,-1-5-1 0,5-6-5 16,5-3-7-16,0-6-10 0,0-8-13 15,12-13 32-15,2-5-138 0,5-12-112 16,6-2-268-16</inkml:trace>
  <inkml:trace contextRef="#ctx0" brushRef="#br0" timeOffset="65051.028">6948 14577 514 0,'0'0'116'0,"-6"0"1"0,6 0-89 15,-6 0-8-15,6 5-1 0,-3 2-1 16,-2 4-2-16,0 0-1 0,-1 4 2 16,-2 2 0-16,1 2 0 0,0 0-2 15,1 1-3-15,-1-1-2 0,0 2-2 0,2-6-3 16,5 0-2-16,0-3-1 0,0-2-1 16,0-5 0-16,8-2-1 0,2-3 0 15,-2 0 1-15,4 0-1 0,7-7 1 16,1-9-1-16,2-1 1 0,8-7-1 15,-2-1 0-15,4-1 0 0,-4-1 0 16,1 5-1-16,-4 3 1 0,-5 6-1 0,-5 2 1 16,-5 5 0-16,-2 1 0 0,-8 5 1 15,0 7 2-15,-6 4 1 0,-4 4 1 16,-8 10 1-16,-2 6 1 0,-4 5 2 16,0 8 0-16,0 4-1 0,2 0-1 15,2 4-1-15,5-4-1 0,4-4-1 16,4-2-1-16,2-8-2 0,5-4 0 15,0-8 0-15,5-4-2 0,-1-7-7 16,6-5-8-16,2-6-10 0,4-10-16 16,2-2 92-16,0-5-200 0,1-2-123 15,1-7-313-15</inkml:trace>
  <inkml:trace contextRef="#ctx0" brushRef="#br0" timeOffset="65422.053">7509 14587 550 0,'-5'3'123'0,"-1"5"3"15,-3 7-93-15,-2 1-12 0,-2 6-5 16,2 2-2-16,1 2-2 0,-1-1-5 16,5-5-1-16,3-1-1 0,3-6-1 15,0-2-1-15,3-6-1 0,7-5 0 16,2 0 0-16,4-8 1 0,3-4-1 0,8-4 0 15,1-3-1-15,3-4 1 16,2-2-1-16,0-3 0 0,-1 1-1 0,-4 2 1 16,-2 2-1-16,-5 1 1 0,-3 4 2 15,-9 7 3-15,-2 3 2 0,-7 8 1 16,-9 5 0-16,-4 9 2 0,-7 9 0 16,-6 4-2-16,-2 9-2 0,-6 5-2 15,1 10-1-15,0 5 0 0,2 0-1 16,8-2-1-16,3 2 0 0,4-4-1 0,5-4 0 15,2-6 0-15,3-7-1 0,3-9-4 16,3-5-8-16,0-5-11 0,5-7-17 16,2-9-108-16,3 0-116 0,-3-10-281 15</inkml:trace>
  <inkml:trace contextRef="#ctx0" brushRef="#br0" timeOffset="67610.827">8417 13963 405 0,'14'-23'98'0,"-3"-2"5"0,-2 3-63 15,-2 4-8-15,-3 3-3 0,-4 3-3 0,3 6-3 16,-3 1-3-16,0 5-1 0,-3 0-1 16,-3 6-1-16,-5 6-1 0,-2 4-1 15,-4 9 0-15,-5 6-1 0,-4 5-2 16,0 8 0-16,-2 2-3 0,-1 6-2 0,2 1-2 15,3 3-3-15,5-1 0 16,4-1-1-16,6-4 0 0,9-4 0 16,7-10-1-16,7-4 0 0,5-10 0 0,7-5 0 15,5-9-1-15,2-8-1 0,0 0-4 16,0-13-4-16,-2 0-6 0,0-4-7 16,-6-3-8-16,-1 0-9 0,-10-2-36 15,-3 0-53-15,-7 2-83 0,-4-1-184 16</inkml:trace>
  <inkml:trace contextRef="#ctx0" brushRef="#br0" timeOffset="67980.041">8232 14191 419 0,'-25'-5'106'0,"-1"-1"3"0,5 0-59 16,5 0-14-16,6 0-9 0,10 1-5 16,4 0-5-16,10-2-5 0,5 2-2 15,4-3-2-15,6-1-1 0,2 4 0 0,5-5 1 16,-1 0-1-16,1 3-1 0,-3 0-1 15,-4 1 0-15,-4 1-1 0,-5 0 0 16,-6 2-1-16,-5 3-1 0,-9 0-1 16,0 0 1-16,-13 0-1 0,-1 7-1 15,-6-2 1-15,-6 1 0 0,-3 2-1 16,-5 1 0-16,-4 1 1 0,0 1-1 16,0-2 0-16,-2 6 1 0,3-2 1 0,4 0 1 15,1 5 1-15,11-2 1 0,4-1 0 16,3 1 0-16,8-2 0 0,6-1-1 15,7-3 0-15,6-3 0 0,1-3 0 16,7 1 1-16,4-5-1 0,3 0 1 16,3 0-1-16,2 0-1 0,-2 0-1 15,1-5 0-15,-2 1-1 0,-4 4 0 16,-3 0 0-16,-4 0-5 0,-1 0-5 16,-5 0-11-16,-5 0-12 0,4 0-105 0,-5 0-107 15,-1 0-265-15</inkml:trace>
  <inkml:trace contextRef="#ctx0" brushRef="#br0" timeOffset="69748.876">7771 15189 333 0,'0'-3'96'0,"6"-1"5"0,-6-1-8 15,0 1-54-15,0 1-8 0,0 3-3 16,0-4-5-16,0 4-3 0,0 0-4 16,0 0-1-16,0 7 0 0,0 0-2 15,-6 4 0-15,6 6 1 0,-4 2-1 16,4 1 1-16,0 2-2 0,-5 0-1 16,5 2-3-16,0-5-2 0,5 1-2 15,2-6-1-15,0 0-1 0,3-5-1 16,3-5 1-16,3-8-1 0,2-4 0 15,3-7 0-15,0-2 0 0,2-6 0 0,1-4-1 16,1-4 1-16,-1 3-1 0,0-3 1 16,2-1-1-16,-3 1 0 0,0 3 0 15,-4 6 0-15,-6 5 0 0,-1 2 0 16,-6 7 1-16,-6 8-1 0,0 0 1 16,-6 8 0-16,-3 8 0 0,-4 0 0 0,0 7 0 15,-5 4-1-15,3 2 1 0,0-1-1 16,5-2 1-16,2-3-1 0,8-8 0 15,0-1 0-15,0-4 0 0,10-7 0 16,3-3 0-16,7-12 0 0,4 1 0 16,8-4 1-16,1-5-1 0,2-5 0 15,3-1 1-15,1-1-1 0,-5 0 0 16,-1-4 1-16,-4 2-1 0,-5 0 0 0,-3 1 0 16,-4 6 1-16,-7 3 0 0,-4 5 2 15,-6 7 1-15,0 7 0 0,-8 10 1 16,-2 5 0-16,-3 4-1 0,-4 4 0 15,-1 4-2-15,0 1-1 0,1 4 0 16,-1-4 0-16,5-2-1 0,2 1 0 16,7-3 0-16,4-3 0 0,6-8 0 15,8-2 0-15,5-7 0 0,7-4 0 16,1-15 0-16,8-2 0 0,3-5 0 0,3-6 0 16,4 2 0-16,1-6 0 0,0 0-1 15,1-2 0-15,-4-1 0 0,-5-2 0 16,-4 3 0-16,-7-1 0 0,-9 8 0 15,-6 7 2-15,-8 9 1 0,-4 11 1 16,-10 7 1-16,-2 10 0 0,-6 9 1 16,-3 3 0-16,-2 4-2 0,-5 2 0 15,-2-2-1-15,2 3-1 0,-3 0-1 0,7-2 0 16,3-1 0-16,6-4 0 0,8-2 0 16,7-5-1-16,7-7-1 0,10-5 1 15,6-10-2-15,8-6 0 0,2-8-1 16,5-2 0-16,-2-4 0 0,3-1 1 15,-6-1 0-15,-5 4 1 0,-3 6 1 16,-10 4 1-16,-2 8 1 0,-7 0 1 16,-6 6 1-16,0 6-1 0,-7 7 0 0,1 3 1 15,-3 1-1-15,-1 0-1 0,2 0 0 16,3 0-1-16,2-5 0 0,3-3 0 16,0-7 0-16,8-4-1 0,4-4 1 15,2-10 0-15,3-6-1 0,6-9 1 16,-1-5 0-16,1-6 0 0,-1-2 0 15,-2-6 1-15,-2-1-1 0,-4 2 1 0,-4 3 4 16,-5 0 4-16,-1 5 4 0,-4 3 3 16,0 5 2-16,0 8-1 0,0 4 0 15,4 3-3-15,2 4-5 0,4 3-5 16,2 5-2-16,4-5-2 0,9 0 0 16,1 2 1-16,-2-2-4 0,5-1-9 15,-1 0-12-15,0-5-11 0,1 5 136 16,-7 0-261-16,-3 0-140 0,-5-1-384 15</inkml:trace>
  <inkml:trace contextRef="#ctx0" brushRef="#br0" timeOffset="169235.778">9457 15052 412 0,'-7'0'103'0,"1"0"2"0,0 4-60 16,4-4-11-16,2 5-10 0,-6-3-7 0,6-2-6 15,0 6-4-15,0-6-3 0,2 7-2 16,-2-7-2-16,6 3-4 0,0-3-5 16,0 0-7-16,1-3-12 0,6-2-78 15,-2-1-4-15,-1 0-68 0,7-2-135 16</inkml:trace>
  <inkml:trace contextRef="#ctx0" brushRef="#br0" timeOffset="169669.252">9853 15108 376 0,'9'-10'90'0,"5"0"5"0,1-2-58 16,0-5-6-16,-1-3-3 0,-1-1-1 0,0-5-1 15,-1-4-1-15,-3-1-1 0,-2 0 0 16,-1 0 0-16,-6 6 0 0,0 0 2 16,0 6-1-16,-8 8-2 0,-4 5-3 15,-6 6-3-15,0 6-4 0,-6 14-3 16,-2 5-3-16,0 6-4 0,3 6-2 16,-2 2 0-16,5 0 0 0,1-1-1 15,7-5 1-15,4-5-1 0,8-5-1 16,3-5 0-16,8-6 0 0,9-7 0 15,5-5 0-15,8-10 0 0,3-7-1 0,2-5 2 16,1-5-1-16,-4-3 1 0,-3 0-1 16,-6 2 1-16,-6 5 0 0,-7 7 2 15,-8 5 0-15,-5 8 0 0,-5 9 1 16,-6 6 1-16,-3 8 0 0,-1 3 0 16,-3 3-1-16,3 4 0 0,0 2 0 15,-1-3-2-15,8-1 0 0,1-5 0 0,7-2-1 16,4-5 0-16,6-5 1 0,7-11-2 15,5 0-3-15,6-8-6 0,5-2-5 16,4-4-12-16,0-1-13 0,1-2-103 16,-4 5-109-16,-6-1-259 0</inkml:trace>
  <inkml:trace contextRef="#ctx0" brushRef="#br0" timeOffset="171387.219">7873 14686 370 0,'-5'0'90'0,"5"0"2"16,0 0-53-16,0 0-14 0,8 0-8 15,-1 0-5-15,2 0-2 0,0 0 0 16,0 0 0-16,0 0 2 0,1 0 1 0,-3 0 1 15,0 0 1-15,-1 0 0 0,4 0 2 16,-2 3-1-16,5-3 1 0,2 4-2 16,-1-4 0-16,6 4-2 0,4 1-2 15,4 0-2-15,3 0-1 0,2-1-2 16,2 1-2-16,5 1 0 0,0-1 0 0,4-5 0 16,1 0 0-16,2-5 0 15,3-3 0-15,5 1 0 0,3-3-1 0,1 1-1 16,5-2 0-16,-2 4 0 0,2 2 0 15,-4-1-1-15,6 0 0 0,-3 2 0 16,3-2 0-16,3 3 0 0,-2-2 0 16,1 1 0-16,3-2 0 0,2 2-1 15,-3-2 0-15,-2 0 1 0,-1 1-1 0,4-2 0 16,-5 3 1-16,-4 0-1 0,-1 4 1 16,-2-5 0-16,-2 2 0 15,-4 3 0-15,0 0 1 0,0 0 0 0,-6 0 1 16,0 0-1-16,-2 0 0 0,-5 0 1 15,-2 0-1-15,-8 0 0 0,0 0 1 16,-4-5 0-16,-5 5-1 0,-4-5 2 16,-1 5-1-16,-3-5 0 0,-5 5 0 0,1-3 0 15,-5 3 0-15,3 0 0 0,-7 0-1 16,4-3 1-16,-4 3 0 0,0 0-1 16,2 0 1-16,-2 0 0 0,0 0-1 15,0 0-1-15,0 0-4 0,0 0-7 16,0 0-10-16,0 0-18 0,0 0-104 15,0 0-112-15,-6 0-274 0</inkml:trace>
  <inkml:trace contextRef="#ctx0" brushRef="#br0" timeOffset="-170157.698">5671 16319 170 0,'6'0'54'0,"1"0"8"16,-5 0-17-16,3 0-2 0,-5 0 1 16,5 0-1-16,-5 0-4 0,3 4-5 15,-3-4-4-15,5 0-3 0,-5 0-2 16,2 2-2-16,3-2 0 0,0 0 0 15,-3-5-3-15,4-2-2 0,1-1-2 16,7-6-3-16,4-5-3 0,3-1-3 16,5-6-2-16,1-1-2 0,5-3-1 0,-4 1 0 15,3-4-1-15,-5 5 1 0,-3-1-1 16,1 3 0-16,-9 2 1 0,-1 5 0 16,-3 3 1-16,-3 5 1 0,-3 4 0 15,-5 7 0-15,0 8 2 0,-11 7 2 16,3 7 2-16,-5 8 1 0,-5 7-1 15,3 6 1-15,-5 6 1 0,0-2-3 0,2-1-2 16,3 4-3-16,3-4 0 0,3-5-2 16,2-3-1-16,2-6 0 0,5-2-1 15,0-7 1-15,0-5-4 0,0-4-6 16,8-5-9-16,-1-2-12 0,0-7-99 16,4 0-102-16,2-14-251 0</inkml:trace>
  <inkml:trace contextRef="#ctx0" brushRef="#br0" timeOffset="-169655.473">6253 16194 423 0,'-4'0'94'16,"4"-4"1"-16,0-3-62 0,5-1-21 16,1-4-6-16,1 0-1 0,4-1-2 15,-2-2 2-15,4-1 2 0,0 4 2 0,1-2 2 16,-2 3 3-16,1 2 0 0,1 0 0 15,-3 4-1-15,-2 1-2 16,3 4-2-16,-5 4-2 0,-1 3 0 0,-4 3-2 16,-2 3 0-16,0 3 0 0,0 2 1 15,-3 1-1-15,-6 7 1 0,1 1-2 16,-5 0 1-16,0 1-1 0,-2-1-1 16,-4 1 0-16,-1 1-1 0,-1-1 0 15,2-1 0-15,0-3 0 0,4-1 0 16,1 1 0-16,3-4-1 0,5-7 1 0,4-2-1 15,2-3 0-15,0 1 0 0,8-3 0 16,4-2 0-16,2-1 0 0,5-3 0 16,3 0 0-16,5 0 0 0,3 0 0 15,-2-7 0-15,5 1-1 0,-1-1-2 16,-4-1-5-16,3 0-7 0,-3-1-12 0,-1 0-99 16,-3-3-98-16,-4 3-249 0</inkml:trace>
  <inkml:trace contextRef="#ctx0" brushRef="#br0" timeOffset="-169336.067">6791 16355 471 0,'16'-17'104'0,"0"-1"1"0,4-3-86 16,5-4-5-16,2-2-2 0,1-3-1 15,-1-3-2-15,3 1-2 0,-9 0 1 16,4 3 0-16,-4 3 2 0,-5 3 1 16,-2 5 2-16,-4 3 2 0,-4 4 1 15,1 5 0-15,-7 6-2 0,-10 10 1 0,0 3-2 16,-4 8 0-16,-5 5-3 0,-4 8 0 16,0 8-1-16,3-1 0 0,-1 2-2 15,3 3-1-15,3 1-2 0,3-3-1 16,4-3-1-16,3-4-1 0,5-4-1 15,0-3-3-15,0-7-9 0,6-3-13 16,0-6-8-16,0-1-105 0,2-6-108 16,0-7-262-16</inkml:trace>
  <inkml:trace contextRef="#ctx0" brushRef="#br0" timeOffset="-167009.17">7509 16022 315 0,'0'0'92'0,"0"0"4"0,0 0-8 16,0 0-45-16,-5 0-11 0,5 0-5 15,-6 0-2-15,6 0-2 0,-5-4-3 16,5 4-1-16,-3 0-3 0,3-4-3 16,0 4-3-16,0-5-3 0,7 5-3 0,0-7-1 15,2 2-1-15,2 0-1 0,8 1 0 16,0 0-1-16,0 4 1 0,0 0 0 15,1 7-1-15,-2 4 0 0,-3 1 1 16,-5 0 0-16,-1 7 1 0,-5-2 2 16,-4 0 1-16,-7-3 1 0,-3 0 1 0,-6 2 0 15,-2 1 1-15,-2-5-2 0,4 1-1 16,-1-2-1-16,7 0-2 0,3 0-1 16,7-2 0-16,5-1-1 0,5 2 0 15,3-2 0-15,4 10 1 0,-1-2-1 16,1 3 0-16,0 6 1 0,-4 0-1 15,0 5 0-15,-3-2 1 0,-5 0-1 16,-5 0 0-16,0-3 1 0,-5-5-1 16,-5-5 0-16,-5-5 1 0,-5-3 0 15,-5-3 1-15,2-4 1 0,-4 0-1 16,-2 0 0-16,2 0 1 0,0 0-2 0,2-6-4 16,6 1-9-16,4 2-9 0,3-4-13 15,6 1-97-15,6-3-104 0,6-2-247 16</inkml:trace>
  <inkml:trace contextRef="#ctx0" brushRef="#br0" timeOffset="-166601.034">7867 16105 501 0,'0'-9'106'15,"6"0"0"-15,1-2-91 0,3 0-7 0,7-2 1 16,-1-1 1-16,3 0 1 0,1 1 2 16,-2 3 2-16,2 2 2 0,-2 8 1 15,-3 0-2-15,-1 0 0 0,-2 11-1 16,-5-1 0-16,-4 1-1 0,-3 2-1 16,-4 1 0-16,-6 3-2 0,0 0-2 15,-3 1-2-15,-1-4-2 0,2 5-1 16,2-4-3-16,4 0 0 0,6-3-1 15,0 0 0-15,10 2 1 0,1 1-1 16,4-2 1-16,0 6-1 0,3 1 0 0,-3 1 1 16,-1 6-1-16,-3 0 0 0,-2 1 1 15,-2 2-1-15,-7 1 1 0,-10-1-1 16,-1-3 4-16,-5-3 3 0,-1-5 4 16,-8-1 1-16,1-2 1 0,-2-5 0 15,4-4 0-15,-2 1-4 0,1-8-9 16,4 3-14-16,2-3-11 0,7-8-13 15,6 0 0-15,4-5-115 0,9-5-111 16,7-3-260-16</inkml:trace>
  <inkml:trace contextRef="#ctx0" brushRef="#br0" timeOffset="-165934.616">8411 16079 491 0,'0'-4'115'0,"-4"-1"3"0,4 2-82 15,0-3-9-15,0-1-3 0,0-1-5 16,6-1-4-16,4-2-5 0,-1 0-3 16,4 0 0-16,4 2-1 0,3 2 1 15,1 0 1-15,0 5 1 0,1 2 0 16,-3 5 1-16,0 3 1 0,-5 2 0 16,-2 3 1-16,-5 4 2 0,-3 1 1 0,-8-3 0 15,-3 4 1-15,-6-1 0 0,0 0-2 16,-6 0-2-16,2 0-3 0,-1-1-2 15,3 1-2-15,3-2-2 0,2-1-1 16,6 3-2-16,4-3 0 0,3 0 0 16,4-1 0-16,4 2 0 0,1 1 0 15,2 2 0-15,1 2 0 0,-2 1 0 16,2 0 0-16,-3 2 1 0,0 1-1 0,-4-2 0 16,-3-1 1-16,-5 0-1 0,-6-3 0 15,-6 1 0-15,-2-1 1 0,-7 1 1 16,-3-3 2-16,3 1 3 0,-5-3 0 15,0-3 0-15,2-1 0 0,0-2 1 16,0-6-2-16,2-3-6 0,-1 0-14 16,2-5-13-16,5-1-14 0,1-2 140 0,2-4-261 15,5 3-142-15,5-6-378 0</inkml:trace>
  <inkml:trace contextRef="#ctx0" brushRef="#br0" timeOffset="-165367.388">7157 16536 480 0,'0'0'106'0,"0"0"-1"15,-4 0-73-15,4 4-19 0,0-1-13 0,0 2-13 16,0-1-92-16,0 0-89 0,0-4-230 15</inkml:trace>
  <inkml:trace contextRef="#ctx0" brushRef="#br0" timeOffset="-163256.972">9290 15666 376 0,'2'-14'91'0,"-2"2"2"15,0 4-57-15,0 2-8 0,0-1-5 16,-5 1-2-16,3 2-2 0,-5 4-2 16,1-3 0-16,-1 3 0 0,-1 5-2 15,-4 3-1-15,-2 9 0 0,-5 6 0 16,-1 7 0-16,-1 10 0 0,-4 11 0 0,4 3 0 15,2 6-1-15,0-2-1 16,6-1-2-16,4-1-2 0,4-8-2 16,5-4-2-16,12-7 0 0,-1-5-2 0,11-3-1 15,5-8 0-15,2-6 0 0,6-4-1 16,1-11-1-16,-3 0-3 0,0-2-6 16,-2-11-6-16,-7-2-8 0,-1-3-10 15,-8-4-94-15,-3 0-2 0,-4-1-76 16,-8-1-154-16</inkml:trace>
  <inkml:trace contextRef="#ctx0" brushRef="#br0" timeOffset="-162876">8981 15875 483 0,'-15'-8'111'0,"3"2"0"16,6 6-79-16,6 0-10 0,0 5-7 15,6-1-6-15,2 1-3 0,8-2-1 0,3-3 0 16,5 0 0-16,5-3 1 0,1-2-1 15,3 0-1-15,0-3 0 0,0 1-1 16,-6 1 0-16,-6-1-2 0,-3 3 1 16,-5 0 0-16,-6-1-1 0,-7 5 0 15,-13 0-1-15,-1 0-2 0,-9 0-1 16,-7 7-1-16,-4 2 0 0,-5 3 0 16,0 2-1-16,0 1 1 0,0 3 2 15,4 1 2-15,2 2 1 0,2-4 2 16,4 2 1-16,3-2 2 0,5-2 1 0,3 1 1 15,8-3 0-15,3 0 0 0,5-3-1 16,7 1 1-16,4-2 0 0,8-2 1 16,2 0 0-16,6-4 1 0,6-3-1 15,5 0 1-15,3 0-2 0,5-3-1 16,0-2-2-16,0 1-1 0,-5 0 0 16,-2 0-2-16,-8 4 0 0,-8 0-4 0,-4 0-9 15,-6 0-17-15,-7 0-109 0,-6 0-111 16,0 4-281-16</inkml:trace>
  <inkml:trace contextRef="#ctx0" brushRef="#br0" timeOffset="-161937.649">8954 16462 413 0,'-5'-5'96'0,"1"5"3"0,-1-6-65 0,0 6-7 15,5-2-3-15,-4 2-2 0,4 0-4 16,0-4-2-16,0 4-3 16,9-5-1-16,4 1-3 0,6-4-2 0,9 2-2 15,12-1 0-15,11-6-1 0,10 1-1 16,11-5 0-16,7 0 0 0,8-5-1 16,6 3 0-16,0-2 1 0,-1 6-1 15,-6-2 0-15,-6-2 0 0,-7 3-1 16,-7 4 0-16,-13-4 0 0,-9 4 0 0,-14 1 0 15,-5 2 0-15,-12 5 0 0,-4 4 0 16,-13 0-1-16,-7 5-3 0,-3 2-6 16,-6 2-10-16,-4 2-4 0,3 1-97 15,-4 1-94-15,5-3-232 0</inkml:trace>
  <inkml:trace contextRef="#ctx0" brushRef="#br0" timeOffset="-160734.531">8989 16902 414 0,'0'-19'97'0,"-3"-2"3"0,3 0-66 16,0 5-5-16,0 0-5 0,0 0-1 16,-5 2-1-16,5 0-1 0,0 1 0 15,0 4-1-15,0 2-2 0,-3 3-2 16,3 4-3-16,0 6-2 0,-5 4-2 0,5 5-3 16,-6 4-2-16,6 5-1 0,0 6 0 15,0-1 0-15,0 0 0 0,8-4-1 16,-1-1 0-16,3-6 0 0,-1-7 0 15,5-5 0-15,3-6 0 0,3-10-1 16,1-6 1-16,6-5-1 0,-1-4 0 16,7-6 0-16,-5-6 0 0,3 0-1 15,-4-4 0-15,-5 5 0 0,1 0 1 0,-9 4-1 16,-1 4 0-16,-6 7 2 0,-2 5 1 16,-5 6 0-16,0 5 1 0,-5 5 0 15,-2 11 1-15,-4 4-1 0,2 6-1 16,-3 10 0-16,-2 1-1 0,3 4-1 15,4 1 1-15,4-2-1 0,3 2-1 16,4-9 1-16,7-6-1 0,6-7 1 16,5-15 0-16,5 0-1 0,5-17 1 15,2-6 0-15,6-9 0 0,0-5 0 0,4-5-1 16,-3 7 0-16,-5-3 1 0,0-3-1 16,-8 4 0-16,-3 5 0 0,-10 3 0 15,-3 6 1-15,-10 3 0 0,-2 3 0 16,-13 12 1-16,-1 5 0 0,-6 13 1 15,-2 6 0-15,-3 8 0 0,-2 8 0 16,0 8 0-16,2 4 0 0,4 2-1 0,8-1 0 16,2-3-1-16,8-2-1 0,6-8 0 15,8-11 0-15,4-11 0 0,10-4 1 16,2-12-1-16,11-13 1 0,3-8-1 16,-1-6 1-16,4-9-1 0,-1 1 0 15,-3-6 0-15,-2 0 0 0,-7 4 0 16,-7-5 0-16,-1 6 0 0,-8 3 0 15,-3 6 0-15,-5 2 1 0,-5 10 1 16,-2 5 1-16,-2 13-1 0,-5 5 1 16,-5 8 0-16,-1 7 0 0,-2 3-1 0,-2 5-1 15,2 3 0-15,1 2 0 0,1-2-1 16,2 5 1-16,5-3-1 0,6-2 0 16,0-3 0-16,5-3-1 0,6-6 1 15,3-7 0-15,2-12-1 0,9-6 0 16,2-11-1-16,4-5 0 0,-2-4 0 0,2-2 0 15,-4 0 0-15,-2 2 0 0,-10 9 1 16,-1 5 1-16,-6 6 0 0,-2 6 1 16,-6 6 1-16,-2 6-1 0,-4 5 1 15,-1 9-1-15,-1 2 0 0,1 5 1 16,1 2-1-16,6-1-1 0,0-5 0 16,9-3 0-16,9-8 0 0,3-7 0 15,6-11 0-15,7-9 0 0,1-9 0 16,0-9 0-16,-1-4-1 0,-1-8 1 0,-6-1 0 15,-8 1 0-15,-2-3 0 0,-7 0 0 16,-3 2 0-16,-7 1 0 0,0 1 1 16,-3 5 0-16,3 4 0 0,-5 8 1 15,5 5 0-15,0 7 0 0,0 4-1 16,8 5 0-16,-2 4 0 0,6-4 0 16,2 5-1-16,1-5 0 0,5 0 0 15,5 0 1-15,0-8-1 0,3 3-2 16,-1-3-6-16,0 3-9 0,-1 5-16 0,-1 0-114 15,-10 0-116-15,-2 7-290 0</inkml:trace>
  <inkml:trace contextRef="#ctx0" brushRef="#br0" timeOffset="-160298.912">10807 16677 426 0,'0'0'115'0,"0"-7"6"0,0 4-48 15,0 3-25-15,0-5-11 0,0 5-8 16,-2 0-8-16,2 0-7 0,0 0-6 16,0 4-6-16,0-1-8 0,4 1-10 15,0 0-11-15,3-4-13 0,6 3-88 16,-1-3-97-16,2-5-227 0</inkml:trace>
  <inkml:trace contextRef="#ctx0" brushRef="#br0" timeOffset="-159901.543">11064 16619 346 0,'7'-5'100'16,"-2"-1"4"-16,-3 0-11 0,4 0-48 16,0-2-9-16,-1-3-3 0,1 2-2 15,0-5-3-15,-2 1 0 0,-1-3 0 0,-3 1-1 16,0-1 0-16,-4 2-1 0,-3 3-3 16,-3 2-1-16,0 3-3 0,-3 6-3 15,-4 6-4-15,-3 6-3 0,-1 6-3 16,0 4-3-16,-5 4-1 0,4 5 0 15,1-1-2-15,4 1 1 0,7 0-1 16,6-2 0-16,4-4 0 0,11-5-1 0,6-6 0 16,7-9 0-16,3-10-2 0,3-4 0 15,4-9-1-15,2-6 0 0,-2 1 0 16,-5 0 1-16,-5 2 0 0,-4 5 1 16,-7 3 3-16,-13 2 2 0,0 3 3 15,-13 1 1-15,-2 7 2 0,-9 4 1 16,3 4 1-16,-3 6 0 0,5 7-3 15,1 2-1-15,3 4-3 0,7 0 0 16,8-3-2-16,0 1-1 0,6-5 0 16,5-1-1-16,3-3 0 0,9-6 0 0,6-4 0 15,7-6-2-15,2 0-6 0,7-9-9 16,-1-4-10-16,-1-4-11 0,-5-2-16 16,-8-3-106-16,-6 4-116 0,-10-4-265 15</inkml:trace>
  <inkml:trace contextRef="#ctx0" brushRef="#br0" timeOffset="-158829.274">10084 16180 276 0,'-11'0'80'0,"3"0"5"0,1 4-30 16,-5-4-7-16,4 7-6 0,-3-3-6 0,1 0-3 15,-1-1-3-15,4-3-2 0,0 5-2 16,0-5-2-16,7 0-3 0,0 0-4 15,0-5-2-15,14 0-3 0,5-5-3 16,8-1-2-16,14 0-2 0,11-3 0 16,12 3 0-16,10-3 0 0,13-3 2 0,11 7 1 15,5-2 0-15,1 0-1 0,-4-1 0 16,-2 1 0-16,-5 4-3 0,-8 3-1 16,-15-1-1-16,-8 0-1 0,-14 3 1 15,-9 3 1-15,-12-4 2 0,-8 4 2 16,-12 0 0-16,-7-4 0 0,-12 4 0 15,-3 0-6-15,-5 5-11 0,-1-5-3 0,-3 4-125 16,3-4-114-16,3 0-292 16</inkml:trace>
  <inkml:trace contextRef="#ctx0" brushRef="#br0" timeOffset="-155227.416">5991 17115 334 0,'0'0'85'16,"0"-7"1"-16,0 7-47 0,0-7-10 0,0 3-8 16,5 4-7-16,0 0-5 15,-3-4-2-15,4 4-1 0,1 0 0 0,0 0-1 16,1 0 0-16,2 4 0 0,0-4 1 15,1 5-1-15,1-3 1 0,2 5 0 16,-1-3 0-16,2 1-1 0,3 0 2 16,2-1 0-16,2 0 1 0,2 0 0 15,4-4 0-15,3 4 0 0,1 0 0 16,1-4-1-16,2 0-1 0,4 0 0 16,2 0-2-16,4 0 1 0,3-4-1 0,4 4-1 15,2 0 0-15,-2 0 0 0,2 4-1 16,-2-4 0-16,3 0-1 0,-3 0 1 15,3-8-1-15,1 8 0 0,1-4 0 16,0 4 0-16,1-4 0 0,-2 4 0 16,0 0 0-16,-2 4 0 0,-1-4 0 0,-1-6 0 15,2 6 0-15,1 0 0 0,1-4 0 16,-2 4 0-16,2 0 0 0,-1 3 0 16,-2-3 0-16,0 0 1 0,-3 0-1 15,3-3 1-15,0 3-1 0,3 0 0 16,-1-4 1-16,-2 4-1 0,0 0 1 15,-3 4-1-15,0-4 1 0,-4 0-1 0,1 0 0 16,0 0 0-16,4 0 0 16,0 0 0-16,-2 0 0 0,1 3-1 15,-2 1 1-15,-1-4-1 0,-1 5 1 0,0-5 0 16,-1-4-1-16,0 0 1 0,4 4-1 16,4-3 1-16,0-1 0 0,2 4 0 15,-3 0 0-15,0 0 0 0,1 0 0 16,-5-6 0-16,2 6 0 0,-1-5 0 15,2 5 0-15,2 0 0 0,1 0 0 16,-2 0 1-16,0 0 0 0,-2 0 0 0,0 5 0 16,-2-5 1-16,-2-5-1 0,6 0 1 15,0 5-1-15,2-2 0 0,5 2 0 16,-5-4 0-16,3 4-1 0,-3 0 0 16,-3-4 1-16,-1 1-2 0,2-2 1 15,-3 5 0-15,4-5 0 0,-2 5 0 16,1 0 1-16,-5 0 0 0,-2 0 0 0,-5 6 1 15,-6-6 0-15,-5 0 0 0,-3 0 1 16,-3 0-1-16,0 0 2 0,-2 0-1 16,-2 0 0-16,-2-4 0 0,-2 4 0 15,0 0-1-15,-3 0 0 0,-1 0 0 16,-4 0-1-16,-1 0 0 0,1 0-1 16,-1 0 0-16,0 0 0 0,-6 0 0 15,4 0-1-15,-4 0 1 0,0 0-1 16,0 0-3-16,-4 7-9 0,-3-7 132 15,-2 8-254-15,-1-4-128 0,-9-4-381 0</inkml:trace>
  <inkml:trace contextRef="#ctx0" brushRef="#br0" timeOffset="-143945.414">7725 17456 211 0,'6'-8'55'0,"-6"3"3"15,4 2-27-15,-4-2-4 0,0 1 0 16,0 4-2-16,0-6-2 0,0 3 0 16,0-1-2-16,0 4 0 0,0-5-2 15,0 5-1-15,0-5-2 0,0 5-2 16,-4-3-1-16,4 3-3 0,0-4-2 16,0 4-2-16,0 0-2 0,0 0-1 0,0-4-1 15,-3 4 1-15,3-4-1 0,0 4 1 16,0-3 0-16,0-1 0 0,0 4 0 15,0-5 0-15,0 5 0 0,0-4 0 16,0 4 0-16,-4 0-1 0,4 0 0 0,0 0-1 16,-6 9 1-16,2 1-1 0,-3 5 0 15,-2 4 0-15,-1 5 1 0,-2 2-1 16,-1 2 0-16,5 1 1 0,-4-4-1 16,2-2 1-16,2-4 0 0,3-3 0 15,5-5-1-15,-5-1 1 0,5-4-1 16,0-2 1-16,8-4-1 0,-1 0 0 15,2 0 1-15,4-6-1 0,3 1 0 16,-1 1 0-16,4 0-1 0,-3 4 0 0,-2 4 1 16,1 3-1-16,-5 4 0 15,-3 7 1-15,-3-2 0 0,-4 7 2 0,0-1-1 16,-6 4 2-16,-1 1 0 0,-5 0 1 16,-3 1-1-16,-4-2 0 0,1 3 0 15,-4-2-1-15,1-4 1 0,-2-1-1 16,1-5 0-16,2-1 0 0,3-2 0 15,3-6 0-15,-1-2 0 0,5-2 0 0,0-4-1 16,3-5-3-16,1-3-5 0,2-3-9 16,4-1-94-16,0-7-91 0,0-4-232 15</inkml:trace>
  <inkml:trace contextRef="#ctx0" brushRef="#br0" timeOffset="-143713.815">7558 17536 476 0,'0'-19'109'15,"5"1"1"-15,2-7-81 0,6-1-3 16,7 2-6-16,3-2-4 0,3 1-2 16,3 1-3-16,-3 4-2 0,1 3-1 15,1 4-2-15,0 5-3 0,-3 2-1 0,1 2-1 16,-4 4-5-16,1 0-8 0,-3 6-10 15,-6-1-41-15,2 0-58 0,-2 2-87 16,3-1-202-16</inkml:trace>
  <inkml:trace contextRef="#ctx0" brushRef="#br0" timeOffset="-141510.548">7681 17537 252 0,'0'0'67'0,"0"0"2"15,0-4-25-15,0 4-16 0,0-5-5 0,0 0-1 16,2 0-2-16,-2-1-1 0,6-1-1 15,-6 0-1-15,5-1-2 0,-3-2-3 16,-2 2-3-16,6-2-1 0,-1 3-2 16,-3-2-1-16,-2 3 0 0,7 0 1 15,-7 2 0-15,0 4 0 0,0-5 1 0,0 5-1 16,0-3 0-16,0 3 0 0,0 0-2 16,0 0 1-16,-7 0-1 0,7 0 1 15,-2 0-2-15,-3 0 1 0,1 0-1 16,-2 3 0-16,0 2-1 0,-4 1 0 15,-1 3 0-15,2 4 1 0,-4 2 1 16,2 5 3-16,-2 3 0 0,-1 3 2 16,2 2 0-16,0 3 1 0,0 2-2 15,-1-3 0-15,5-2-3 0,2-2 0 16,0-2-2-16,1-4 0 0,5-5-1 0,0-5 0 16,0-3-1-16,5-2 1 0,-2-5-1 15,2 0 1-15,4-8 0 0,2 0 0 16,2-5 0-16,1-3 1 0,1-1-1 15,2-2-1-15,-4 0 1 0,1 4-1 0,-5 0 0 16,0 5 0-16,-3 5-1 0,2 2 0 16,-2 3 1-16,-2 7-1 0,0 3 1 15,1 3 0-15,-1 4 1 0,-4 2 0 16,0 2 2-16,0 3 0 0,-9 4 1 16,2 1 1-16,-4 0 0 0,-2 2 1 15,-2 3-1-15,-3 1-1 0,0-4 0 16,0-2-2-16,-3-6 0 0,2-1-1 0,3-5 0 15,-2-2 0-15,5-3-1 0,-3-3 1 16,5-3-1-16,0-2 1 0,0-4-1 16,2 0 1-16,3-7-1 0,2 0 0 15,0-2 0-15,4 0 0 0,-6-1 0 16,6 1-1-16,0-2-4 0,6-1-5 16,-4 1-7-16,4 0-10 0,3-1-8 15,2-1-96-15,0-3-98 0,2-4-233 16</inkml:trace>
  <inkml:trace contextRef="#ctx0" brushRef="#br0" timeOffset="-141289.976">7602 17536 358 0,'-6'-11'100'15,"6"1"3"-15,-6-5-24 0,6 2-39 0,7-2-8 16,4 1-9-16,4-3-3 0,3-2-3 15,4-1-2-15,1 3-2 0,0-2-2 16,2 5-3-16,1-1-3 0,-4 3-1 16,0 4-2-16,-2 3-4 0,0 2-9 15,0 3-11-15,-3 0-96 0,0 0-98 16,-1 0-245-16</inkml:trace>
  <inkml:trace contextRef="#ctx0" brushRef="#br0" timeOffset="-140856.268">8058 17428 452 0,'-6'0'109'0,"1"-6"4"0,-1 2-72 16,1 4-5-16,1 5-8 0,-3 2-4 15,-2 6-3-15,1 3-4 0,-3 8-2 16,0-1-2-16,1 3-1 0,1 0-1 16,1-2-3-16,-1-2-3 0,4-2 0 15,0-3-3-15,5 0 0 0,-4-5-1 0,4-1 0 16,0 0 0-16,6 0-1 0,-1-5 1 16,7 2 0-16,-1 2 0 15,2-3 0-15,3 0-1 0,-2 3 0 0,1 1 0 16,-2 6 1-16,-1 8-2 0,-4 1 1 15,-3 3 0-15,0 3 1 0,-5 3-1 16,0 0 0-16,-5-5 1 0,0-4-1 16,-7-5 1-16,2 0 0 0,-3-3 1 0,-2-3 0 15,-1-4 1-15,-1-2 1 0,1-1-1 16,-3-2 1-16,5-6-1 0,-2 0 0 16,1 0 0-16,0-7-1 0,3 2-1 15,0-1-4-15,1-2-5 0,6 1-8 16,-1-1-9-16,6-1-11 0,0-5-52 15,6-5-49-15,-1-2-88 0,3-5-192 16</inkml:trace>
  <inkml:trace contextRef="#ctx0" brushRef="#br0" timeOffset="-140476.244">7967 17670 465 0,'-4'-6'112'16,"1"0"5"-16,3 0-73 0,-7 0-7 15,7-2-8-15,0 1-5 0,0-1-5 16,7-1-3-16,-4 0-3 0,3-1-1 15,0 0-3-15,2-5 0 0,4 1-2 0,-4 0 0 16,2-5 0-16,3-3-1 0,-1 0-1 16,3-2 0-16,-2-2-1 0,3 2-1 15,0 2 1-15,0 3-2 0,-1 6 0 16,1 2-1-16,-3 3 0 0,0 5 0 16,1 3-1-16,-2 0 0 0,1 0 1 15,-2 3-1-15,3 1 1 0,-3 1-3 16,2 2-5-16,1 1-9 0,0 0-13 15,5 1-78-15,-2-5-31 0,0-4-94 0,3 0-200 16</inkml:trace>
  <inkml:trace contextRef="#ctx0" brushRef="#br0" timeOffset="-139969.875">8488 17573 316 0,'0'-3'98'15,"-3"-2"6"-15,-4 5-10 0,1 0-37 16,-1 0-10-16,-2 5-9 0,-3 4-6 16,-3 4-6-16,-2 6-3 0,1 6-5 15,-4 5-2-15,3 1-3 0,-3 6-1 16,4 3-4-16,5-4-1 0,3-3-3 16,8-6 0-16,0 1-2 0,10-6-1 0,6-7 1 15,5-9-1-15,6-6 1 0,2-6 0 16,8-10 0-16,1-11 0 0,2-7 0 15,1-7-1-15,-1-2 1 0,0-1-1 16,-6 2-2-16,-7 0-1 0,-9 1-1 16,-9 2-1-16,-9 1 1 0,-12 1-1 15,-7 4 1-15,-10 8 1 0,-4 7 2 16,-3 14 0-16,-3 11 1 0,1 10 0 16,4 11 0-16,-2 6 0 0,4 2 0 15,3 4 0-15,7 6 0 0,5-4 0 0,7 1-1 16,5 4 0-16,10 1-5 0,6-3-7 15,6-3-12-15,6-9 42 0,-1-4-150 16,6-10-110-16,3-14-284 0</inkml:trace>
  <inkml:trace contextRef="#ctx0" brushRef="#br0" timeOffset="-139395.746">8896 17591 357 0,'0'0'96'0,"-4"-4"6"15,4 4-46-15,-5-4-5 0,0 4-8 16,-3 0-5-16,1 0-4 0,-4 5-3 15,-2 4-4-15,-2 6-3 0,-3 5-2 16,-1 7-3-16,-2 2-2 0,1 6-2 16,5 1-3-16,2 2-2 0,7-4-3 0,6-4-2 15,13-4-2-15,2-2-1 16,9-8-1-16,4-5 0 0,4-11 1 0,3-3-1 16,3-10 1-16,9-13-1 15,-2-7 1-15,4-6-1 0,1-3 1 0,-3-3-1 16,-7 1 0-16,-6 0 0 0,-10 3 0 15,-15-2 0-15,-9 1-1 0,-14-2 1 16,-11 6-2-16,-8 5 1 0,-3 6 0 0,-9 16 0 16,2 11 0-16,0 15 0 0,-2 11 0 15,6 6 0-15,5 8 0 0,4 5 0 16,6 4 0-16,5 1-2 0,10 2-10 16,4 3-17-16,10 1-112 0,3-3-116 15,5-6-291-15</inkml:trace>
  <inkml:trace contextRef="#ctx0" brushRef="#br0" timeOffset="-136685.472">9518 17717 351 0,'0'0'80'16,"0"5"4"-16,0-9-52 0,6-2-8 16,5-3-2-16,-2-7-1 0,9 1-1 15,-2-5-1-15,8-3-2 0,2-3-4 16,6-3-3-16,2-3-1 0,-1-5-1 15,1-3-2-15,-1-5-1 0,-2-2-1 0,-4-3-1 16,-6 4-2-16,-7 7 1 0,-2 6-1 16,-9 6 1-16,-3 8 2 0,-9 9 0 15,-4 10 3-15,-6 5 1 0,-2 7 1 16,-6 10 1-16,-4 7 0 0,-2 10-1 16,-2 11 0-16,-3 8-2 0,4 3-2 15,1 7-1-15,0 1-1 0,5-4-1 16,4-4-1-16,10-9 0 0,0-7 0 0,8-10-1 15,6-11 1-15,9-14 0 0,6-10 0 16,6-14 0-16,1-9 0 0,9-7 0 16,-2-4-1-16,2-2 1 0,-4 4-1 15,-1 8 1-15,-7 3-1 0,-5 8 0 16,-6 6 1-16,-1 7 2 0,-7 7 2 16,0 6 1-16,0 5 1 0,0 1 1 15,-8 3 0-15,3 2 1 0,5 4-2 16,0-3-1-16,0-4-1 0,11-7-2 0,-3-2 0 15,9 0-1-15,-1-4 0 0,5-8-1 16,2 0 1-16,-1-3-3 0,0-4-6 16,3 1-7-16,-5-1-11 0,1-2-7 15,-2-1-99-15,-2-3-101 0,-1 8-240 16</inkml:trace>
  <inkml:trace contextRef="#ctx0" brushRef="#br0" timeOffset="-136259.398">10191 17691 347 0,'12'-8'95'16,"-2"-1"5"-16,-1 1-41 0,-5 3-9 15,0 2-10-15,-4 3-7 0,0-5-4 16,-5 10-5-16,-8 2-1 0,-8 8-3 16,-6 6-3-16,-6 6-3 0,-5 7-3 0,-2 5-1 15,-6 2-3-15,1 0-1 0,3-1-3 16,2-3 0-16,1-5-2 0,5-5 0 16,2-4-4-16,6-4-9 0,7-3-14 15,9-5-101-15,0 0-105 0,10 1-261 16</inkml:trace>
  <inkml:trace contextRef="#ctx0" brushRef="#br0" timeOffset="-135813.369">10258 18084 456 0,'7'0'107'0,"-1"0"4"16,-1 0-77-16,2-3-1 0,0 3-3 15,5-5-4-15,-4 1-4 0,3-3-5 16,-2-2-2-16,-1-4-3 0,-1 3-4 0,-2-5-1 16,-5 0-1-16,0-2-1 0,-7 1 0 15,-4 4 0-15,-6 2 0 0,-7 5 0 16,-4 5 1-16,-4 8 0 0,-2 6 0 16,-3 4-1-16,3 3-1 0,6 2 0 15,2 0-2-15,7 0 0 0,5-1-2 16,7-2 1-16,7-3-1 0,0-2 0 15,7-4 1-15,12-8-1 0,1-3 0 0,8-10 1 16,7-3-1-16,2-2 1 0,-2-2-1 16,-4 3 0-16,-6 0 1 0,-9 5-1 15,-5 1 3-15,-11 3 3 0,-12 5 3 16,-3 0 3-16,-10 0 3 0,-1 9 1 16,-3 4 2-16,-2 7-2 0,0 4-2 15,9 5-2-15,2 8-3 0,7-2-2 16,6-3-2-16,13-6-2 0,7-6-1 0,7-4 0 15,9-6 0-15,12-10-1 0,7-6 1 16,2-7-4-16,4-7-11 0,-2-2-13 16,-1-6-17-16,-8-2-115 0,-1-1-123 15,-9 6-299-15</inkml:trace>
  <inkml:trace contextRef="#ctx0" brushRef="#br0" timeOffset="-134779.808">10211 18094 248 0,'0'0'64'0,"0"-6"2"16,5 6-35-16,-5-4-4 0,0 4-2 15,2-4 0-15,-2 4-3 0,5-4-2 16,-5 4-1-16,2-4-2 0,-2 4-1 0,0 0-3 16,0-3-1-16,0 3-1 0,0-4 0 15,-2 4-1-15,2 0 0 0,-7-4 1 16,2 4-1-16,-4 0 2 0,-2 0 0 16,-1 0 1-16,-3 0 0 0,-2 0 0 15,0 0-1-15,-3 4 0 0,3-4-2 16,1 7-1-16,-2 1 0 0,0-1-1 15,3 5-1-15,0 0 1 0,-3 4 0 16,-1 1 1-16,5 2 1 0,-1-2-1 0,3 0 0 16,0-1-1-16,9 0-2 0,3-5 0 15,0-3-3-15,7-1 0 0,2-7-2 16,3 0 1-16,4-6-1 0,1-3 1 16,3-5-1-16,0-3 0 0,6-1 0 15,-4-1 0-15,3 0 0 0,-3-1-1 16,1 4 1-16,-3 1-1 0,-5 0 1 0,-2 0-1 15,-6-1 1-15,-2-2-1 0,-5 4 1 16,-11-1-1-16,2 2 0 0,-10 2 0 16,-1 6 1-16,0 5-1 0,-6 10 0 15,5 3 0-15,-4 2-2 0,4 5-6 16,0 3-9-16,2 0-4 0,0 3-106 16,4 5-103-16,3 1-258 0</inkml:trace>
  <inkml:trace contextRef="#ctx0" brushRef="#br0" timeOffset="-128922.928">11983 17104 322 0,'-10'0'92'0,"2"-3"4"0,-4-1-26 0,4 0-21 16,-3-1-11-16,2 2-7 0,3-1-3 15,-1 0-3-15,2 1-2 0,2 3-4 16,3-4-3-16,0 4-2 0,4 0 0 16,4 0-2-16,2 0-1 0,7 0 0 15,5 0 0-15,2-3 0 0,5 3-1 16,8-5-1-16,1 5-1 0,7-6-1 0,2 6-1 15,-2-4-1-15,-4 4-1 0,-2 0-2 16,-6 0 1-16,-6-3-2 0,-8 3 0 16,-4 0 0-16,-4 3-4 0,-5 3-7 15,-6-2-15-15,0-1 25 0,-6 2-136 16,-3 1-111-16,-2-1-282 0</inkml:trace>
  <inkml:trace contextRef="#ctx0" brushRef="#br0" timeOffset="-128539.744">12179 16849 307 0,'0'0'88'16,"-2"0"5"-16,2 9-33 0,0 1-7 0,-7 2-9 15,2 6-7-15,1 4-3 0,-2 6-3 16,-4 1-2-16,2 3-2 0,-4 3-2 15,-1 0-2-15,0 0-3 0,1 2-4 16,0-2-2-16,2 1-4 0,0-4-2 16,0-1-3-16,5-2-1 0,1-1-2 15,4-6 0-15,-4-1-5 0,4-5-9 0,0-3-16 16,0-4-105-16,4-9-108 0,2-5-274 16</inkml:trace>
  <inkml:trace contextRef="#ctx0" brushRef="#br0" timeOffset="-81000.179">5064 11954 323 0,'5'0'75'15,"2"-6"3"-15,-1 6-45 0,1-2-14 16,1 2-6-16,3 0-2 0,-2 2-2 15,5-2 0-15,1 5 0 0,1-5-1 0,-2 0-1 16,1 0 0-16,2 0 1 0,3 4-1 16,-6-4 0-16,5 0 0 0,1 2 0 15,-1 3 0-15,2-5-1 0,-1 5-1 16,0-5 1-16,5 2-1 0,2-2 1 16,0 0 0-16,6 0 0 0,0 0 0 15,6 0 1-15,1-2-1 0,6 2 0 16,-1-5-1-16,2 5 0 0,0-6-2 0,0 2 0 15,6-4-1-15,-2 1 0 0,2 1-1 16,2-1 0-16,-2 3 0 0,1-1 0 16,2 5 0-16,-7 0 0 0,-2 0 0 15,-1 0 1-15,-1 0 0 0,0 0 1 16,-2 0 0-16,2 0 0 0,3 0 0 16,3 0 1-16,0 0-1 0,-2 0 0 15,3 0-1-15,-5 0 1 0,5 0-2 0,0 0 1 16,-2-6-1-16,0 6 0 0,4 0 0 15,-1 0 0-15,0 0-1 0,-1 0 1 16,-5 0-1-16,1 0 0 0,-4 0 1 16,2-3-1-16,1 3 0 0,2 0 1 15,2-7-1-15,3 7 0 0,0-3 0 16,1-1 1-16,-2-1-1 0,-6 5 1 16,5-7-1-16,-5 1 1 0,5 2 0 15,-4 4-1-15,3-6 1 0,-1 6-1 0,3-4 1 16,-6 4-1-16,0-5 1 0,-3 5 0 15,-3 0 1-15,0-4 2 0,3-2 0 16,0 2 0-16,-2-2 1 0,4 2 0 16,0 0-1-16,0 0 0 0,1 4-2 15,-6 0-1-15,0 0 1 0,-2 0-2 16,-1 0 1-16,1-4 0 0,-1 4 0 0,3 0 0 16,-1 0 0-16,6-3 2 0,0 3-1 15,2 0 2-15,-2 0-1 0,5 0 1 16,-9 3-1-16,5-3 0 0,-1 0 0 15,1 0-1-15,2 0-1 0,1 0 0 16,3 0 0-16,5 0-1 0,-4-4 1 16,-2 4-1-16,2-7 1 0,-1 7-1 15,-1-5 0-15,-1 5 1 0,-3-8-1 16,6 8 1-16,4-3 0 0,-4 3 0 16,2-7 0-16,-1 7-1 0,-1-2 1 0,2 2 0 15,0-9-1-15,2 9 1 0,0-3-1 16,4 3 1-16,-1-4-1 0,-1 4 0 15,-3 0 1-15,-2 0-1 0,3-7 1 16,-5 5-1-16,1-3 0 0,-1 5 1 16,3-6-1-16,2 6 1 0,-1 3-1 15,-3 2 0-15,-2-1 0 0,3-4 0 0,-4 0 1 16,0 0-1-16,3 0 0 0,0 0 0 16,5-4 0-16,-3 4 1 0,-1 4-1 15,-1-4 1-15,3 0 0 0,-2 0-1 16,1 0 1-16,-2-4 0 0,5 4-1 15,0 0 1-15,0 0 0 0,-2 0 0 16,-1 0 0-16,3 0 0 0,-5 0 1 0,4 0-1 16,2-6 1-16,0 6 0 0,4 0 0 15,-4 0 0-15,-1 4-1 16,2-4 0-16,-2 0 0 0,-4 0 0 0,5 0-1 16,3 0 0-16,-1-4 1 0,-1 4-1 15,2 0 1-15,-2 0-1 0,3 0 1 16,-3-4-1-16,1 4 1 0,3-5-1 15,0 5 1-15,1 0 0 0,-5-2-1 16,3 2 1-16,-4 0 0 0,0-8 0 0,-4 4-1 16,2 1 1-16,3 3 0 0,-1 0-1 15,-1 0 1-15,-2 3-1 0,-2-3 1 16,1 0-1-16,-2 0 1 0,4-3-1 16,-1 3 0-16,1 0 0 0,1 0 1 15,-4 5-1-15,2 1 0 0,-4-2 1 16,0-4-1-16,-4 0 1 0,3-4-1 15,5 4 1-15,0 0 0 0,0 0-1 0,-2 4 1 16,1 0 0-16,-1 0-1 0,-2-4 1 16,-3 0 0-16,0 0 0 0,4 0-1 15,3 0 1-15,-2 0 0 0,2 3 0 16,-3 1-1-16,-2 2 1 0,-1-6 0 16,-2 3-1-16,2-3 1 0,-2 0 0 15,5 0-1-15,3 0 1 0,-4 0 0 16,1 5 0-16,-1-5-1 0,-2 5 1 15,1-5-1-15,-5 0 1 0,0 5-1 0,1-5 1 16,4 4-1-16,1-2 0 0,0-2 1 16,0 5 0-16,-2-1 0 0,-2-4-1 15,1 3 1-15,-3-3 1 0,1 0-1 16,3 0 0-16,4 5-1 0,-1-5 1 16,3 0-1-16,-4 0 1 0,0 0-1 15,-1 0 1-15,-3 0-1 0,1 0 0 0,-3-6 0 16,6 6 1-16,1 0-1 0,4 0 0 15,-3 0 0-15,-3 0 1 0,-2 0-1 16,1 0 1-16,-1 0-1 0,-8 0 0 16,4 0 0-16,6 0 0 0,0 0 1 15,4 0-1-15,-6 0 0 0,-3 3 0 16,0-3 0-16,-3 0 0 0,-9 6 0 16,-1-6 0-16,-1 0 0 0,5 0 0 15,-2 0 0-15,3-7 0 0,0 7 0 16,5 0 1-16,-4 0-1 0,1-2 0 0,-6 2 0 15,-2 0 1-15,0 0-1 0,-5 0 1 16,-3 0 0-16,-1 0 0 0,-1 0 0 16,0 0 1-16,1 0-1 0,-2 0 1 15,0 0-1-15,-2 0 0 0,-5 0 0 16,1 0 0-16,-5 2-1 0,1-2 0 16,1 7 0-16,-1-3-3 0,0-2-5 0,-2 2-7 15,2 0-13-15,1 5-5 0,-6-4-105 16,-3-1-105-16,-4-4-254 0</inkml:trace>
  <inkml:trace contextRef="#ctx0" brushRef="#br0" timeOffset="-78644.2">19140 11900 175 0,'0'0'44'16,"0"-3"3"-16,0 3-21 0,0-6-11 0,0 6-2 16,0-3-1-16,0 3-2 0,0 0-2 15,0-2-3-15,0 2-2 0,5 0-1 16,-3 0-1-16,-2-4-1 0,5 4 0 16,-5 0 0-16,7 0 0 0,-4 0 1 15,-3 4-1-15,4-4 1 0,2 2-1 16,-6-2 0-16,2 0 0 0,-2 3 1 0,0-3 3 15,5 0 7-15,-5 0 5 0,0 0 4 16,0 0 3-16,3-3 2 0,-3 3 1 16,0-6-3-16,0 6-5 0,0-6-6 15,0 6-3-15,0-3-3 0,-4 3-2 16,-1 0-2-16,-2 0-1 0,1 0 0 16,0 0 0-16,-1 0 0 0,0 0-1 15,-1 3 1-15,1-3 0 0,1 0-1 16,1 0 1-16,2 3 0 0,3-3-1 0,-4 0 1 15,4 0 0-15,6 0 0 0,0 0 0 16,2-3 0-16,5 0-1 0,-3-3 2 16,2 4-2-16,2-3 1 0,-1-1-1 15,-3 3 1-15,4 3-1 0,-1-4 0 16,0 4-1-16,-8 0 0 0,-5 7 0 16,-11 1-3-16,0 2-16 0,-12 1-63 15,-4 3-67-15,-5-1-170 0</inkml:trace>
</inkml:ink>
</file>

<file path=ppt/ink/ink7.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4:55:20.226"/>
    </inkml:context>
    <inkml:brush xml:id="br0">
      <inkml:brushProperty name="width" value="0.05292" units="cm"/>
      <inkml:brushProperty name="height" value="0.05292" units="cm"/>
      <inkml:brushProperty name="color" value="#002060"/>
    </inkml:brush>
    <inkml:brush xml:id="br1">
      <inkml:brushProperty name="width" value="0.05292" units="cm"/>
      <inkml:brushProperty name="height" value="0.05292" units="cm"/>
      <inkml:brushProperty name="color" value="#00B050"/>
    </inkml:brush>
  </inkml:definitions>
  <inkml:trace contextRef="#ctx0" brushRef="#br0">12769 16801 350 0,'-11'3'91'0,"2"0"3"0,0-3-39 0,2 5-20 16,2-5-7-16,1 0-5 0,4 0-3 16,-6 3-2-16,6-3-3 0,-5 0-1 15,5 0-2-15,0 0 0 0,-3 0-2 16,3 0 0-16,0 0-1 0,-3-4 0 15,3 4 0-15,0-5 0 0,-6 5 0 16,3 0 0-16,3-4-1 0,-5 4 0 0,5 0-1 16,0 0-1-16,-4 0-1 0,4 0 0 15,4-7-2-15,1 3-1 0,4-7-1 16,2 1 0-16,3-3-1 0,1-1 1 16,5-1-1-16,4-1 0 0,0 4 0 15,0 5 1-15,1 2 0 0,-1 5 1 16,-3 0 1-16,-1 9 0 0,-7 3 1 15,-4 3 1-15,-3 3 1 0,-6 1 0 0,-6 3 0 16,-5 4 0-16,-4 0 1 16,-5-2-1-16,-1 1 0 0,-1-1-1 0,3-2-1 15,2-3 0-15,3-3-2 0,6-3-1 16,8-1-1-16,2-4 0 0,10-1 0 16,3 0-1-16,4 0 0 0,6 1 0 15,-3 2-1-15,2 1 1 0,-5 3 0 16,-3 0 0-16,-4 3 1 0,-6 2-1 15,-6 0 0-15,0 1 1 0,-12-1 0 0,-1 1 0 16,-7 2 0-16,-1-3 0 0,-5-1 1 16,0-2-1-16,-3-3 1 0,2 0 1 15,-2-6 0-15,3-3 1 0,3-4 1 16,-2 6 1-16,3-6-1 0,1 0 1 16,-1 0-2-16,8 0 0 0,0 0-2 15,4-4-5-15,2 4-5 0,6-6-9 16,2 2-14-16,2 1 83 0,4-3-192 0,6-2-120 15,3 0-315-15</inkml:trace>
  <inkml:trace contextRef="#ctx0" brushRef="#br0" timeOffset="551.717">13229 16802 482 0,'-16'0'110'15,"-1"4"2"-15,1-4-80 0,0 7-4 16,2-7-2-16,6 5-4 0,-1-3-1 16,3-2-1-16,2 0-1 0,4 0-4 15,0 0-3-15,6-5-3 0,4-1-2 16,0-4-2-16,5 1-2 0,3-4 0 16,2 3 1-16,0-3 0 0,1 2 1 0,2 3 1 15,-2 8 0-15,-2-6 1 0,1 10 1 16,-6 3 1-16,0 3 0 0,-3 1 0 15,-3 0 0-15,-1 3-1 0,-7 1 0 16,0 1-1-16,-7 1-1 0,-4 1-2 16,-2 4 1-16,-3 5-2 0,-5 2 0 15,-2 1-1-15,1-4 0 0,-4 0 1 16,0 2-1-16,0-1-1 0,6-3 1 16,0-2 0-16,4-2-1 0,2 1 0 0,5-3-1 15,9-4 1-15,0-3-1 0,7-3 1 16,11-5 0-16,2-3 1 0,7 0-1 15,6 0 1-15,3-7 0 0,6 1 0 16,-2 1 0-16,0-2-2 0,-1-1 1 16,-4 1-1-16,-4 1-2 0,-6 2-6 15,-4 0-10-15,-5-1-9 0,-4 5-11 16,-5 0-16-16,-1 0-100 0,-1 7-108 0,-2 0-252 16</inkml:trace>
  <inkml:trace contextRef="#ctx0" brushRef="#br0" timeOffset="769.314">13731 17141 518 0,'0'0'130'0,"-6"0"9"0,0 0-74 16,-1 0-3-16,1 8 2 0,-1 4-7 16,0 2-6-16,-6 8-4 0,3 6-7 15,-6 7-9-15,3 0-8 0,-1 2-7 16,-1 1-6-16,1 1-3 0,-4-2-3 15,5-3-2-15,-1-2-7 0,1 0-12 16,0-4-19-16,5-3-16 0,2-3-20 16,1-5-110-16,5-2-128 0,7-4-282 15</inkml:trace>
  <inkml:trace contextRef="#ctx0" brushRef="#br0" timeOffset="2916.389">14162 16625 409 0,'-7'0'94'16,"1"5"4"-16,-3 9-69 0,-2 1-4 16,3 7-1-16,-4 4-1 0,2-4-1 15,-2 4-3-15,-1-1-4 0,2-1-3 16,1-1-2-16,3-3-3 0,1-5-2 16,2 0-2-16,4-2-1 0,0-5-1 0,0-4 0 15,10 0-1-15,0-4 1 0,2 6-1 16,2-1 1-16,0 1 0 0,3 5 0 15,-1 4 0-15,-3 2-1 0,1 2 1 16,-4 2 0-16,-4 3 0 0,-6-2-1 16,0 2 2-16,0-1-1 0,-7 0 0 15,-3-4 0-15,0-1 1 0,-1-2-1 16,-1-1 1-16,-1-4-1 0,0-1 0 0,-2-4 0 16,1-1 0-16,-4-2 1 0,3-3 0 15,-3 0 0-15,4 0 0 0,-4 0 0 16,8-3 0-16,-4 3-1 0,4 0 0 15,3 0-3-15,1-5-5 0,6 5-7 16,0-8-13-16,4 1-93 0,5-3-94 16,3-2-237-16</inkml:trace>
  <inkml:trace contextRef="#ctx0" brushRef="#br0" timeOffset="3116.033">14100 16729 474 0,'-6'-9'112'0,"6"0"2"0,0 2-78 16,0 2-4-16,0-3-6 0,7 1-3 15,0-3-3-15,6 1-1 0,1-5-2 0,6 3-2 16,7-4-2-16,4 1-2 0,2-2-3 16,2 2-1-16,-1 1-3 0,3 4-3 15,-5-1-5-15,-5 5-7 0,-5 5-10 16,-3 0-13-16,-1 8-100 0,-5 1-103 15,1 2-254-15</inkml:trace>
  <inkml:trace contextRef="#ctx0" brushRef="#br0" timeOffset="3732.741">14814 16529 398 0,'0'0'99'0,"0"0"5"16,0 0-41-16,0 0-27 0,0 0-2 15,0 3-1-15,0-3-2 0,0 0-1 0,-4 0-2 16,4 0-5-16,0 4-2 0,-3-4-2 16,3 0-2-16,-6 4-2 0,2-4-2 15,-3 3-2-15,2 1-2 0,-3-4-1 16,2 5-2-16,-1-1-1 0,-1 1-1 16,2-2 0-16,-2-3 0 0,1 0 0 15,-2 0 0-15,0-3-1 0,1 3 1 0,-4 0 0 16,3 0 0-16,-2 0-1 0,-2 7 0 15,1 0-1-15,-2 2 0 16,3 2-1-16,-4 2-1 0,1 4 0 0,-1 5 0 16,-3 5 0-16,3 3 0 0,-3 3 0 15,2 7 1-15,3 3 0 0,1 5-1 16,2-1 1-16,5-3 0 0,5-1-1 0,0-2 0 16,9-5 0-16,2-9 0 0,3-4-1 15,6-9 0-15,2-5 0 0,4-9 0 16,4-6-1-16,0-2 1 0,0-6 1 15,-2-2-1-15,-3-5 1 0,-5-2 0 16,-7-1 1-16,-8-3-1 0,-5-3 1 16,-5-1 0-16,-8 1 0 0,-6 4 0 15,-6 6 1-15,0 6-1 0,-2 10 1 16,-2 4-1-16,-2 14 0 0,5 5 1 16,-1 6-4-16,5 2-6 0,5 2-7 0,3-1-8 15,8-1-8-15,6-3-13 16,6-5-39-16,7-4-66 0,1-3-95 0,9-7-216 15</inkml:trace>
  <inkml:trace contextRef="#ctx0" brushRef="#br0" timeOffset="6313.867">15420 16220 365 0,'0'-9'92'16,"0"3"4"-16,-6 2-51 0,-1 1-8 15,3 3-7-15,-1-7-3 0,0 7-5 16,-1-3-4-16,0 3-3 0,-2 0-2 16,2 0-3-16,-3 9-1 0,-2-1-1 15,-2 9-1-15,-4 1 0 0,-1 11-1 16,-2 4 1-16,0 9-1 0,-2 5 0 16,0 6-1-16,0 0 0 0,5 2-1 15,1 0 0-15,3-3-2 0,6-7 0 0,7-7 0 16,0-6-2-16,9-4 0 0,4-6-2 15,7-5-1-15,3-7-3 0,5-4-3 16,3-6-5-16,2-5-7 0,0-6-13 16,-2-3-86-16,1-9-89 0,-8-1-223 15</inkml:trace>
  <inkml:trace contextRef="#ctx0" brushRef="#br0" timeOffset="6746.37">15083 16456 392 0,'-10'0'93'0,"2"0"5"0,3 0-62 16,1 0-3-16,4 4-6 0,0-4-2 16,0 0-1-16,0 3-2 0,7-3 0 15,3 0-4-15,3 0-1 0,4 0 0 16,2 0-1-16,8-3-3 0,0-1 0 15,5-1-3-15,1-1 0 0,-2 1-2 16,2-2-1-16,-4 1-1 0,-5 1-1 16,-4-1-2-16,-4 2-2 0,-6 4 0 0,-3 0-1 15,-7 0-2-15,-5 0-4 0,-4 5-4 16,-7 0-3-16,-5 2-3 0,-5 4-1 16,-1-3 1-16,-6 0 1 0,1 1 3 15,1 0 4-15,0 0 4 0,2-1 2 16,1 0 1-16,4 3 1 0,0-1 2 15,5 1 1-15,2-2 2 0,2-1 2 16,5-1 1-16,2 1 1 0,2-3 0 16,1 0 1-16,5 1-1 0,5-1 2 0,2-1 0 15,5 0 2-15,-1-4 0 0,9 5 1 16,2-5 0-16,0 0 0 0,6-5-2 16,1 5-2-16,-1 0-2 0,1 0-1 15,0-4-2-15,-4 4-1 0,-3 0-2 16,-3 0-7-16,-5 0-8 0,-3 0-12 15,-2 0-15-15,-5 0-102 0,-4 0-111 16,0 0-264-16</inkml:trace>
  <inkml:trace contextRef="#ctx0" brushRef="#br0" timeOffset="8535.591">15744 16598 359 0,'3'-7'95'0,"1"2"2"16,-4 0-15-16,4 1-53 0,-4 1-3 16,0 3-2-16,0 0-1 0,0 0 0 0,0 9 0 15,-4-4-2-15,-3 8 0 0,-3 5 0 16,-5 11-1-16,-6 4 1 0,-5 9-1 16,-2 8-1-16,-7 12-1 0,-2 1-4 15,-3 1-1-15,0-2-3 0,-1 0-2 16,4-5-3-16,-1-5-1 0,6-9-1 15,5-4-1-15,7-7-1 0,4-6 0 16,7-6-4-16,3-6-6 0,6-6-7 16,0-4-9-16,4-4-16 0,3-12-102 15,0-2-110-15,3-1-260 0</inkml:trace>
  <inkml:trace contextRef="#ctx0" brushRef="#br0" timeOffset="9731.706">15591 17149 389 0,'0'0'90'0,"-3"-6"4"0,3 3-62 15,-3 3-5-15,3-5-4 0,0 5-3 0,0 0-2 16,-4 0-1-16,4 0-1 0,0 0-2 16,0 8 1-16,-3 1 0 0,3 4-1 15,-5 1-1-15,5 4-1 0,0 2 0 16,0 0-4-16,0-2-1 0,0-1-3 16,8-2-1-16,-1-2-1 0,4-5 0 0,2-8-1 15,4 0 1-15,3-9-1 0,2-3 0 16,2-5 0-16,3-6 0 0,3-4 0 15,3-3-1-15,3-2 1 0,-1-3-1 16,-1-7 0-16,-2 2 1 0,-4 0-1 16,-2 1 0-16,-6 2 0 0,-7 7 0 15,-4 7 2-15,-3 8 1 0,-6 6 1 16,0 9 3-16,0 14 0 0,-8 5 2 16,1 11 0-16,-3 4 0 0,-6 6-2 15,2 2-2-15,-2 0-1 0,3-2-2 16,2-6-1-16,4-4 0 0,7-6 0 0,0-4-1 15,10-7 0-15,6-6 1 0,5-7-1 16,2-9 1-16,7-7 0 0,3-6 0 16,7-7 0-16,-2-7-1 0,-1-1 0 15,2-3 0-15,-1-2 0 0,-2-1 0 16,-5 2-1-16,-2 5 1 0,-5 7 0 0,-3 3 0 16,-5 8 0-16,-8 6 1 0,-3 12 2 15,-5 0 0-15,-12 11 1 0,-2 7 0 16,-4 8 2-16,-4 8 0 0,-3 6 0 15,-1-2 0-15,6 5 0 0,-1-2-1 16,2-6 0-16,9-4-1 0,1-8-1 16,9-6 0-16,0-2-1 0,6-3 0 15,5-7-1-15,7-5 1 0,5 0 0 16,4-10 0-16,0-1-1 0,6 0 1 16,0-7-1-16,0 0-3 0,-3-2-5 0,-5 3-5 15,-3-4-10-15,-5 1-15 0,-1 0-108 16,-4 0-112-16,-2-1-273 0</inkml:trace>
  <inkml:trace contextRef="#ctx0" brushRef="#br0" timeOffset="10464.322">16729 16830 428 0,'10'-25'101'0,"1"1"5"0,1-1-66 15,2 5-2-15,-2 1-2 0,-1 2 0 16,-2 4 0-16,-2 4-1 0,-4 3-3 15,-3 6-5-15,0 0-4 0,-8 7-3 16,1 5-4-16,-7 6-3 0,0 1-3 0,-5 7-3 16,-2 5 0-16,-3 4-2 0,2 3-1 15,1 1-1-15,2 2-1 0,0 0 0 16,7-2-1-16,3-5 0 0,4-5-1 16,5-6-1-16,0-5-1 0,12-9-1 15,2-9 0-15,5 0-2 0,2-5-1 16,6-4 1-16,5-7 1 0,0-2 0 15,0 2 1-15,-3 1 1 0,-4 5 0 0,-4 1 2 16,-7 9 1-16,-2 7 1 0,-10 7 2 16,-2 7-1-16,-7 3 1 0,0 4 1 15,0 3-1-15,1-3-1 0,6 1-2 16,0-4-1-16,7-7 0 0,11-4 0 16,3-11-1-16,10-6 0 0,3-11-2 15,7-11 0-15,-1-9 0 0,5-9 0 16,-4-7 0-16,-3 2 0 0,-7-4 1 0,-7 1 1 15,-5 4 1-15,-7 1 2 0,-7 7 3 16,-5 4 3-16,0 4 2 0,0 7 1 16,-4 7 2-16,4 1 0 0,0 6-3 15,0 0-2-15,7 2-2 0,7-1-3 16,3 1-2-16,5-1-2 0,8 0-7 16,-2 2-7-16,0 2-10 0,2 5-10 15,-8 4-13-15,-1 7-107 0,-2 0-113 0,-5 7-260 16</inkml:trace>
  <inkml:trace contextRef="#ctx0" brushRef="#br0" timeOffset="10883.363">17429 17047 499 0,'-12'15'123'0,"0"-8"1"0,5-7-47 16,7 0-52-16,6 0-10 0,8-13-3 0,5-2-4 15,2-7 0-15,9-6 1 0,-1-4-1 16,5-7 0-16,3-5 0 0,-2-1 0 15,3 0 2-15,-6 3 1 0,-3 4 2 16,-6 7 3-16,-6 3 4 0,-6 10 2 16,-9 6 1-16,-2 2-2 0,-12 2-2 15,-4 8-3-15,-5 9-3 0,-9 7-5 16,-2 7-3-16,-5 8-3 0,-3 8 0 16,-3 7 0-16,-3 9-2 0,6 1-3 0,1 3-5 15,6-2-4-15,6-4-4 0,7-2 0 16,12-9-2-16,8-10 0 0,7-10 4 15,8-13 4-15,9-9 4 0,4 0 3 16,4-9 1-16,-1-2 1 0,-2 1 1 16,-2 0 2-16,-7 5 4 0,-2 0 3 15,-9 5 3-15,-3 5 2 0,-6 2 1 16,0 4 1-16,0 0-2 0,0 3-2 0,0 2-4 16,0 1-4-16,0 0-1 0,0-4-1 15,11-3-1-15,2-7-1 0,2-3 0 16,9-10-4-16,-1-3-7 0,4 0-9 15,-1-2-9-15,3-1-9 0,-6 2-17 16,-2 3 26-16,-4 3-128 0,-2 3-104 16,-7 5-261-16</inkml:trace>
  <inkml:trace contextRef="#ctx0" brushRef="#br0" timeOffset="17230.766">18100 16817 381 0,'-7'0'88'0,"0"0"6"0,7 0-62 0,-3 0-3 16,3 0-2-16,0 0-1 0,0 0-1 16,-5 0-4-16,5 0-4 0,0 0-3 15,0 3-4-15,6 2-1 0,1-5-3 16,1 7-1-16,4-2 1 0,3 0-1 15,3-5-1-15,4 5 0 0,2-5 0 16,-3 0-1-16,5 0 0 0,-3 0 0 0,0 0 0 16,-3 0 0-16,-5-4 0 15,-1 4 1-15,-4 0-1 0,-3 0 4 0,-7 0 2 16,0 0 1-16,0 0 0 0,-6 0 0 16,-3 0 1-16,-2-3 1 0,-1 3-3 15,-3 0-2-15,-3-4-1 0,0 4-1 16,0 0 0-16,-1 0 0 0,-5 5-1 15,3 2-1-15,-1 1 0 0,2 0-1 0,1 1 1 16,5-1-2-16,3-1 0 0,3-1 0 16,8-3-1-16,0 1 0 0,6-4 0 15,4 0 0-15,6 0 0 0,4 0 0 16,3-7 1-16,7 0-1 0,0 0 0 16,3-3 0-16,0 1 0 0,0 0 1 15,-3 2-1-15,-7 2 0 0,-2 0 0 0,-4 5 0 16,-8-4 0-16,-4 4 0 0,-5 4 1 15,-5-1 0-15,-5 4 0 0,-6 0 0 16,-5 0 0-16,-1-2 1 0,-5-1-1 16,-2-4 0-16,0 4 0 0,0-4 0 15,-1-4 0-15,3 0-1 0,5 4 0 16,-1 0 0-16,2 0-1 0,7-3-3 16,-1 3-6-16,3 0-7 0,5 3-12 15,0-3 12-15,7 6-122 0,0-6-106 16,10 0-263-16</inkml:trace>
  <inkml:trace contextRef="#ctx0" brushRef="#br0" timeOffset="18747.283">18865 16581 358 0,'0'-13'92'0,"4"-3"5"0,1 1-37 16,-1 0-23-16,-1-1-4 0,1 2-1 15,2 2-1-15,-6 1-3 0,4 3-3 0,-4 1-2 16,4 3-3-16,-4 4-4 0,0 0 0 15,0 4-2-15,0 5 0 0,0 9-1 16,-7 1-2-16,0 6-1 0,0 2 0 16,0 1-3-16,1 0-2 0,3-1-2 15,3-5-1-15,0-2-1 0,10-6 0 16,5-3 0-16,5-3 0 0,4-8-1 16,8 0 1-16,1-13 0 0,4-5-1 0,0-4 1 15,0-6 0-15,-4-4-1 0,0-3 1 16,-7-1-1-16,-6 2 1 0,-1 2-1 15,-9 5 1-15,-4 3 0 0,-6 8 1 16,-3 6 1-16,-4 10 1 0,-5 7 1 16,-2 9 1-16,-4 14 2 0,-3 6 1 15,1 10-2-15,-4 4 0 0,2 5-1 16,-1-1-1-16,2-2-2 0,5-4-1 16,2-2-1-16,8-6 0 0,3-5-1 0,3-3-4 15,6-4-6-15,3-7-7 0,0-5-7 16,3-6-11-16,-1-5-9 0,2-5 19 15,-3-8-119-15,5-4-100 0,0-6-247 16</inkml:trace>
  <inkml:trace contextRef="#ctx0" brushRef="#br0" timeOffset="19050.628">19373 16723 520 0,'0'10'121'0,"0"5"5"15,-9 5-85-15,-4 4-8 0,0 3-2 16,0 1-5-16,-1-1-5 0,1-2-4 15,3 0-5-15,6 2-4 0,4-6-3 16,8-5-3-16,5-5 0 0,7-11-1 16,9-4 1-16,7-8-1 0,4-11 0 15,2-8 0-15,2-3 0 0,-2-7 0 0,-5 0 0 16,-4-3 0-16,-6-2-1 0,-8 1 1 16,-9 0 1-16,-6 3 3 0,-7 7 3 15,-7 9 2-15,-7 8 2 0,-5 12 0 16,-6 12 2-16,-5 9 0 0,-7 10-3 15,-2 7-3-15,-1 9-2 0,0 2-1 16,3 2-2-16,5 2-1 0,8 0-1 16,7 2-2-16,10-8-6 0,10 0-10 15,0-6-9-15,13-6-13 0,4-7-13 16,9-8-101-16,1-10-3 0,5-8-82 0,-1-12-162 16</inkml:trace>
  <inkml:trace contextRef="#ctx0" brushRef="#br0" timeOffset="19350.65">20270 16018 490 0,'12'-17'117'0,"-6"7"7"15,-6 2-72-15,0 8-13 0,-4 0-4 16,-5 11-2-16,-2 2-3 0,-3 7-2 15,-6 5-6-15,-5 7-2 0,2 3-4 16,-2 7-2-16,-1-2-1 0,0 6-3 0,5 0-2 16,3 1-3-16,8-3-1 15,4 1-2-15,6-5-1 0,2-3 0 0,8-6-1 16,1-4 0-16,8-7 0 0,1-7-1 16,6-4-1-16,0-6-5 0,0-3-6 15,0-7-6-15,-4 1-9 0,0 0-10 16,-4-4-10-16,-6-1-102 0,-1-3-104 15,-3-1-250-15</inkml:trace>
  <inkml:trace contextRef="#ctx0" brushRef="#br0" timeOffset="19744.647">20000 16215 565 0,'-20'-4'129'0,"6"4"3"16,3 0-94-16,3 0-11 0,8 0-8 15,6 0-3-15,7 0-3 0,7 6-3 16,5-6-3-16,3 3-1 0,8-3-1 16,3 0-1-16,3-3-1 0,-2 3-1 15,-1-6-1-15,-4 2 0 0,-2 4-1 16,-7-5 0-16,-9 5-1 0,-11 0-1 16,-6 0-2-16,-10 0-1 0,-10 0 0 15,-7 4 0-15,-5 0 0 0,-4 1 1 16,1 3 1-16,-1 2 4 0,-3 1 2 0,0 0 4 15,3 2 3-15,1-4 4 0,4 1 2 16,2-1 0-16,8-1 0 0,5 1-2 16,6 1-2-16,10 1-4 0,4 1-3 15,10-1-2-15,6 0 0 0,4-1-1 16,6-2 1-16,3-3-1 0,6-5 0 16,-2 0 0-16,0 0 0 0,0-7-2 0,-7 4 0 15,-2 0-12-15,-4-1-12 0,-11 4-15 16,-3 0-116-16,-6-7-123 0,-4 2-299 15</inkml:trace>
  <inkml:trace contextRef="#ctx0" brushRef="#br0" timeOffset="20461.75">20628 16427 471 0,'0'-9'110'16,"-3"0"5"-16,-1 5-77 0,-3 4-4 15,-1 4-2-15,-4 7 0 0,-4 7-2 16,-7 6-3-16,-3 7-4 0,-9 8-3 15,-6 5-3-15,-5 6-2 0,-5 2-3 16,3 1-2-16,-3 3-3 0,3 2-3 16,8-1 0-16,5-4-2 0,9-4-1 0,3-4 0 15,8-7-3-15,2-7-5 0,4-8-8 16,3-6-10-16,3-7-15 0,3-5-103 16,3-5-111-16,3 0-265 0</inkml:trace>
  <inkml:trace contextRef="#ctx0" brushRef="#br0" timeOffset="21348.211">20264 17080 406 0,'-8'-10'97'0,"-1"7"5"15,0-2-62-15,4 1-5 0,2 4-1 16,3-4-4-16,-6 4-2 0,6 0-5 16,-4 8-3-16,1 0-4 0,-3 8-3 15,0 2-4-15,1 4-1 0,-3 3-1 0,3-1-1 16,-2 1 0-16,7-2-2 0,0-4 0 15,0-2-2-15,9-6 0 0,0-6-1 16,11-5 0-16,0-8 1 0,11-7-1 16,4-6 0-16,9-4 0 0,1-8 0 0,2-4-1 15,-1-6 1-15,-1-2-1 16,-4-1 0-16,-7 2 1 0,-5 1-1 0,-4 8 2 16,-6 7 3-16,-6 8 3 0,-6 8 0 15,-7 10 1-15,0 9 1 0,-12 9-1 16,-3 7-1-16,-3 10-3 0,-4 4-2 15,-3 6-1-15,-1 0 0 0,5-3-1 16,1-3-1-16,3-5 1 0,9-7-1 16,8-6 0-16,0-4 0 0,18-8 0 15,3-7 0-15,6-7 1 0,6-8-1 16,8-9 0-16,2-2 1 0,3-7-1 16,0-6 0-16,3-1 0 0,-3-3 0 15,-1 4 0-15,-5 4 0 0,-5 3 0 0,-8 6 0 16,-4 9 0-16,-13 4 0 0,-4 13 0 15,-9 7 0-15,-8 9 1 0,-8 7 0 16,-2 10 1-16,-10 6 1 0,1 6 0 16,-2 3 0-16,1-3 0 0,5-3-1 15,5-3 0-15,9-4-1 0,12-5-1 0,0-9 1 16,18-3-2-16,7-11-3 0,4-7-8 16,7 0-8-16,4-13-13 0,1-3 77 15,-2-5-187-15,3-2-118 0,-4-3-308 16</inkml:trace>
  <inkml:trace contextRef="#ctx0" brushRef="#br0" timeOffset="21848.439">21405 16737 485 0,'0'-8'116'0,"0"4"7"0,0 4-74 16,0 0-6-16,-10 12-6 0,2 1-1 15,-6 5-5-15,-3 4-4 0,-4 6-7 16,0 6-5-16,-4 4-4 0,3 1-4 0,-2 0-2 16,4 2-1-16,5-1-2 0,2-4 0 15,6-4-2-15,7-8 1 0,5-6-1 16,6-8 0-16,8-6 0 0,5-4 0 16,5-8 0-16,4-5 0 0,1-4 0 15,4-4 1-15,-4 0-1 0,0 2 0 16,-9-1 1-16,-5 4 2 0,-7 5 4 15,-6 7 1-15,-7 8 2 0,-13 7 1 0,-2 10-1 16,-4 3 1-16,-1 10-3 0,-1 3-3 16,2 1-3-16,6 1-1 0,7-1 0 15,6-7-2-15,7-5 1 0,11-9-1 16,8-9 0-16,6-8 0 0,3-11 0 16,4-10 0-16,1-8 0 0,0-7 0 15,-6-6 1-15,-4-7 0 0,-8-5 0 16,-5 0 1-16,-6 0 0 0,-11 4 3 0,0 5 4 15,-2 6 3-15,-4 8 3 16,-2 9 0-16,2 7 2 0,0 7-1 0,1 3-3 16,5 1-4-16,0 4-4 0,7 0-1 15,6 0-2-15,6 5-1 0,7-5-1 16,7 0 2-16,7 0-1 0,6 0 0 16,0 0-6-16,-1 0-10 0,-5 0-16 15,-7 0-13-15,-7 0-127 0,-8 0-131 0,-11 0-320 16</inkml:trace>
  <inkml:trace contextRef="#ctx0" brushRef="#br0" timeOffset="22596.177">21831 17261 413 0,'0'0'92'0,"0"0"5"16,0 0-67-16,9-6-6 0,2 1-1 15,1-2 3-15,5-1 2 0,1-5 0 16,8-1-3-16,7-4-2 0,0-4-2 16,2-5-2-16,3-6-2 0,2-6-2 15,-1-3-1-15,0-3-2 0,-3-2 1 16,0 2-1-16,-6 2 0 0,-1 7 1 0,-6 5-1 16,-8 6 1-16,-6 7-1 0,-9 3 0 15,0 4-2-15,-13 6-1 0,-4 5-2 16,-9 9-1-16,-3 4-2 0,-2 6-2 15,-4 4 0-15,-2 9-1 0,0 4 0 16,-3 5 0-16,-1 0-1 0,4 5 0 16,2-1 0-16,2 0-4 0,3 0-2 15,3-5-3-15,13-3-2 0,8-6-2 16,6-5-1-16,9-10 1 0,7-7 3 0,10-9 2 16,6-4 3-16,3-7 3 0,-1-5 1 15,1-1 1-15,-2 0 0 0,-4 3 0 16,-5 3 0-16,-8 6 1 0,-5 5 1 15,-5 0 1-15,-6 10 0 0,0 5 1 16,0 3-1-16,-8 3 0 0,5 4 0 0,-2-2 0 16,5 0-2-16,0-4 0 15,10-6-1-15,6-8 1 0,7-5 0 16,7-6 0-16,6-6-1 0,5-7-4 0,2-1-9 16,2-4-11-16,-6 1 153 0,-4-2-269 15,-4-2-134-15,-9 4-383 0</inkml:trace>
  <inkml:trace contextRef="#ctx0" brushRef="#br0" timeOffset="25846.552">5103 15691 500 0,'12'0'105'0,"-5"-5"0"0,6 5-92 15,8 3-4-15,4 2-4 0,8-1-3 16,8 2 0-16,-1-4 0 0,7 2 0 16,-2-4 0-16,1 0-1 0,0 0 0 0,2 0 0 15,3-5-1-15,5 2 1 0,2 3-1 16,4-8 1-16,12 3-1 0,-5-1 0 15,6-1 1-15,7 1-1 0,-2-2 1 16,5 0-1-16,-3 1 1 0,-5-2 0 16,4 3 0-16,4 1 0 0,-5-2 0 15,0 0 0-15,2 1 0 0,0 1 0 16,3 2 0-16,-3-1 0 0,2 0-1 16,-3 1 0-16,4-2 1 0,-1-1-1 15,0 6 0-15,0-7 1 0,2 3-1 0,-3-1 1 16,-1 0-1-16,4-1 1 0,-1 6 0 15,-1-5 0-15,1 5 0 0,-3-6-1 16,0 6 1-16,1-3-1 0,-3 3 0 16,1 0 1-16,0 0-1 0,-5 0 0 15,3 0 1-15,1-3-1 0,-4 3 0 0,3-6 1 16,-1 6 0-16,-1 0 1 0,-1 0-1 16,0 0 1-16,-3 0 0 0,-1 0 0 15,0 5-1-15,-1-5 0 0,-4 5 0 16,1-5 0-16,1 7-1 0,-3-4 0 15,1-3 1-15,-2 5-1 0,0-5 0 16,1 0 0-16,1 0 1 0,2 0-1 16,-3 0 1-16,0 0 1 0,0 0-1 0,0-3 1 15,0 3 0-15,1 0 0 16,-1 0 0-16,-1 0-1 0,-4 0 0 16,4 5 0-16,-1-5-1 0,-2 0 1 0,0 5-1 15,1-5 0-15,-1 7 1 0,0-7-1 16,-2 6 0-16,-1-6 0 0,-1 0 0 15,1 0 0-15,0 3 1 0,3-3-1 16,2 0 0-16,-2 0 1 0,2 4-1 16,-1-4 1-16,2 0-1 0,-2 0 1 15,0 0-1-15,2 0 1 0,-1 0-1 0,1 0 1 16,-2 0-1-16,1 0 1 0,3-7-1 16,1 7 1-16,-1-4-1 0,2 1 1 15,1 3-1-15,-1-6 1 0,-3 6 0 16,1-3-1-16,-1 3 1 0,0-5-1 15,1 5 1-15,-1 0-1 0,3-4 1 16,-6 4-1-16,6 0 0 0,-3-8 1 16,1 8-1-16,-4-3 0 0,3 3 0 15,0-5 0-15,0 5 0 0,-1-7 1 0,-1 7-1 16,-1-10 1-16,2 7-1 0,-1-1 1 16,-2 4 1-16,5-5-1 0,-3 5 0 15,-3 0 0-15,2 0 0 0,-1 0 0 16,-2 0 0-16,2 0-1 0,2 5 0 15,0-5 0-15,-2 4 0 0,2-4 1 0,-1 0-1 16,1 0 0-16,-3 0 0 0,-1 0 0 16,2 0 0-16,1 0 0 0,0 3 0 15,-4 1 1-15,-1-4-1 0,4 0 0 16,-3-4 0-16,0 4 0 0,1 0 0 16,3 0 0-16,0 0 0 0,0 0 0 15,0 0 0-15,3-3 0 0,-1 3 1 16,1-7-1-16,-2 7 1 0,6-7 0 15,-4 7 1-15,-3-5 0 0,1 5 0 16,0-6 0-16,-2 6 0 0,-2-5-1 16,1 5 1-16,4-6-2 0,-5 6 1 0,2-5-1 15,-4 5 1-15,1-5-1 0,-2 0 1 16,-5 5-1-16,2-3 1 0,1 3-1 16,-1-5 0-16,2 5 1 0,-3 0-1 15,0 0 1-15,1-4-1 0,-1 4 1 16,0-4-1-16,1 4 0 0,0-3 1 0,5 3-1 15,-2-4 0-15,-3 4 0 0,-1 0 0 16,2 0 0-16,-3-5 1 0,1 2-1 16,0 3 0-16,-1-7 0 0,7 4 0 15,-1 3 0-15,-2-7 0 0,-1 7 1 16,0-3-1-16,-2-1 0 0,1 0 0 16,-2 4 0-16,2-4 0 0,1 4 0 15,4-7 0-15,-3 7 0 0,-1-6 0 16,0 6 0-16,1-6 0 0,0 0 0 15,-3 2 0-15,1 1 0 0,3-1 0 0,0 0 0 16,0-1 0-16,-1 5 0 0,-2-4 0 16,2-1 0-16,-4 0 0 0,1 1 0 15,3-1 1-15,0 2-1 0,-1 3 0 16,3-6 0-16,-4 6 0 0,-1-4 0 16,0 4 0-16,-1-5 1 0,-3 5-1 15,-3-4 0-15,4 1 1 0,0 3 0 0,0 0 0 16,1 0-1-16,-4 0 1 0,0 0 0 15,-1-4 0-15,-1 4-1 0,-3-4 1 16,2 4 0-16,-3 0-1 0,3-3 0 16,2 3 1-16,-3 0-1 0,4 4 0 15,-3-4 0-15,-2 0 0 0,-2 0 0 16,2 0 1-16,-4 0-1 0,0 0 0 16,-4 0 0-16,2 0 0 0,-2-3 0 15,1 3 1-15,3 0-1 0,-4 3 0 0,0-3 0 16,-1 0 0-16,1 4 0 0,2-4 0 15,-7 0 0-15,1 0 0 0,-2 0 0 16,-1 0 0-16,0 0 0 0,0 0 0 16,-2 0 0-16,3-5 0 0,-1 5 0 15,1 0 0-15,-3 0 0 0,0 0 0 16,-3 0 0-16,1 0 0 0,-4 0 0 16,-3 4 0-16,-2-4 1 0,-1 0 0 0,-1 0 2 15,-5 0 1-15,-2 0 0 0,-1 0 1 16,0-4 0-16,0 4 0 0,-4-3-1 15,8 3-1-15,-4 0-1 0,4-5-1 16,-1 5 0-16,3 0 0 0,1 0-1 16,-1 0 0-16,2 0 1 0,0 0-1 15,-1 0 0-15,-1 0 0 0,0 0 0 16,-1 0 1-16,0 0-1 0,1 0 1 16,-2-4-1-16,5 4 1 0,-2 0-1 0,0-2 0 15,4 2 1-15,-1 0-1 0,1-5 0 16,-2 5 0-16,0 0 0 0,-2 0 0 15,-3 0 1-15,-1 0-1 0,-3 0 0 16,-4 0 0-16,4 0 0 0,-4 0 0 16,0 0 1-16,0 0-1 0,0 0 0 15,0 0 0-15,0 0 1 0,0 0-1 16,-2 0 0-16,-1 0 0 0,-4 0-3 0,-1 0-6 16,1 5-14-16,-1-5-109 0,-2 0-108 15,2 2-276-15</inkml:trace>
  <inkml:trace contextRef="#ctx0" brushRef="#br1" timeOffset="47061.6">10032 17926 291 0,'0'-4'71'0,"0"-2"3"16,-6 1-44-16,6-2-2 0,-2 2-4 16,2 0-3-16,-6 1 0 0,1-1-1 15,3 1 0-15,-3-1 0 0,-2 5-2 16,5-4-1-16,-3 4-3 0,5 0-2 16,-6 7-2-16,6 2-2 0,0 8-1 15,11 5-1-15,-3 9 0 0,4 2 0 16,3 2 0-16,5 2 0 0,1 2-1 15,4 0 0-15,-1 1-2 0,0-7-1 16,0-4 0-16,1-4-1 0,-2 2-1 0,1-1 1 16,-3-5-2-16,0-7-4 0,0 1-6 15,-2-1-8-15,1 2-89 0,-1-14-88 16,-6-2-219-16</inkml:trace>
  <inkml:trace contextRef="#ctx0" brushRef="#br1" timeOffset="48043.477">10885 16331 320 0,'-13'-7'80'0,"1"3"3"0,2-2-47 0,0 6-4 16,4-5-4-16,2 5-3 0,-2-5-4 15,1 5-1-15,5 0-4 0,-3 0-2 16,3 0-3-16,4 0-1 0,7 5-2 16,-2 5 0-16,9 7 0 0,1 6 0 15,3 9 0-15,5 5 1 0,5 8-2 0,0 4-1 16,2 1-1-16,0-2-2 0,3 2-1 15,-1-3 0-15,1-3-1 16,-3-1-1-16,-1 0 1 0,0-2-3 0,-5-1-4 16,2-6-7-16,-3 2-12 0,-5-5-85 15,2-2-89-15,-4-5-218 0</inkml:trace>
  <inkml:trace contextRef="#ctx0" brushRef="#br1" timeOffset="76823.161">9851 18704 215 0,'-9'0'54'0,"5"0"6"0,-2-5-29 15,6 5-1-15,-5-5 0 0,5 5 1 16,0-7-1-16,-2 7 1 0,2-4-4 16,0 4-3-16,-4 0-2 0,4-4-2 15,0 4-3-15,-6 0-2 0,6 0-3 16,-2 0-2-16,2 0-2 0,0-3-3 0,0 3-1 16,-5-5 0-16,5 1-2 0,0 1 1 15,0 3 0-15,0-8 0 0,0 8 1 16,0-5-1-16,0 5 1 0,0-4-1 15,5 4-1-15,-5 0 1 0,2 0-1 16,-2 0 0-16,6 0 0 0,0 0 1 16,-2 4 1-16,4-1 0 0,-1 3 1 15,1 1-1-15,3 2 1 0,-1 2-1 16,2 1-1-16,2 3 0 0,-1-1-1 0,4 2 0 16,-3-4-1-16,1 3 0 0,2-3 0 15,-1-1 0-15,2-3-1 0,2-2 1 16,-1-2-1-16,3-4 1 0,-1 0-1 15,3 0 0-15,-4-6 1 0,1 0-1 16,-1-3 1-16,-2 1-1 0,-2-2 0 16,2-3 1-16,0 1 0 0,-3-2-1 15,4-3 1-15,-4 1-1 0,4-3 1 16,-1 2 0-16,-3-1-1 0,-1 0 1 0,3 0-1 16,-2 2 0-16,-2-2 1 0,2 0-1 15,-2-3 0-15,0 2 0 0,0-1 1 16,0 0-1-16,2-3 0 0,2 1 1 15,-1-6-1-15,3 5 0 0,4 2 0 16,-1 3 1-16,-1-3-1 0,-1-1 0 16,0 2 1-16,-3 6-1 0,-1-2 0 0,0 0 0 15,-2 0 1-15,-1 8-1 16,-2 5 1-16,1 3 0 0,2 0 1 0,-2 0 0 16,-1 2 1-16,2 3 0 0,-3 2 0 15,2 0 2-15,0 2 0 0,-3 7 0 16,4-4-1-16,-6 1 1 0,3-2 0 15,-3-2-1-15,0 0-1 0,-1-4 0 16,-3-5 0-16,3 0-1 0,-2 0 0 0,-2 0-1 16,3 0 0-16,-5 0 0 15,2 0 1-15,-2 0-1 0,7 0 1 0,-3 0 0 16,-1 0 0-16,2 0 0 0,-2 0-1 16,1 0 1-16,1 0-1 0,0 0 0 15,-1 0 0-15,-4 0 0 0,4 0 0 16,-4 0 0-16,0 0 0 0,3 0 1 15,-3 0-1-15,0 0 1 0,0 0-1 16,0 0 1-16,0 0-1 0,0 0 0 16,0-5-1-16,0-4 1 0,0-3-1 15,0-4 0-15,0-6 1 0,0-1-2 0,0-5 0 16,6 3-1-16,-1 1 0 0,1 1 0 16,-3-4 0-16,3 0 0 0,0 0 0 15,0-1 1-15,-3 1 0 0,1 0 1 16,1 4-1-16,-2 3 1 0,2 5 0 0,0 3-1 15,1 5 1-15,1 1-1 0,3 0 1 16,1 1 0-16,3-1-1 0,0-1 1 16,5 2 0-16,-3-2 0 0,6 4-1 15,-2-1 1-15,1 4 0 0,2-4 0 16,0 4 0-16,3 0 0 0,-2 7 0 16,0-7 1-16,2 4-1 0,-3-4 0 15,-2 0 1-15,-3 0 0 0,-3 0 1 16,-3-4 0-16,-1-7 2 0,1-3-1 15,-4-2 1-15,0-4 0 0,1-1 0 0,-1-6-2 16,-4-3 0-16,0 5 0 0,1-4-1 16,-5-3-4-16,0-2-5 0,0-3-3 15,3-2-7-15,-3-1-7 0,4-2 2 16,-1 0-103-16,7 4-93 0,-2 6-232 16</inkml:trace>
  <inkml:trace contextRef="#ctx0" brushRef="#br1" timeOffset="78537.325">11604 17898 341 0,'0'-10'81'0,"0"1"5"15,4 0-53-15,-4 3-2 0,0 0-1 16,-8 1 0-16,4 0-2 0,0 5-3 15,-4 0-4-15,-1 5-5 0,0 1-2 16,-2 5-1-16,-2 4-2 0,-2 6-1 16,2 9-2-16,-3 3 0 0,-2 4-1 15,-1 5 0-15,0 4 0 0,2 5-1 0,0-5 0 16,3-2-1-16,4-1-1 0,7-1-1 16,3-3 0-16,11-6-1 0,5-9-1 15,4 2 0-15,5-7-1 0,3-4-1 16,3-8-2-16,3-7-1 0,0 0-4 15,-1-7-2-15,-2-6-5 0,-3-3-5 16,-3-1-7-16,-7 0-52 0,-6-6-36 16,-7 3-77-16,-5 3-172 0</inkml:trace>
  <inkml:trace contextRef="#ctx0" brushRef="#br1" timeOffset="78789.785">11275 18166 440 0,'-6'0'97'0,"2"10"2"0,4-7-75 0,6 3-4 16,3-3-5-16,5-3-1 0,5 4 0 15,5-4 0-15,6 0 0 0,2-7-3 16,3-2-1-16,3-2-3 0,-1 0-2 15,-4 0-2-15,-2-1 0 0,-5 1-2 16,-6 2 1-16,-2 2-1 0,-7 3-1 0,-2 1-5 16,-9 3-6-16,-6 0-10 0,-4 7-16 15,-7 0-77-15,-5 2-87 0,-4 2-204 16</inkml:trace>
  <inkml:trace contextRef="#ctx0" brushRef="#br1" timeOffset="78972.583">11249 18297 379 0,'-14'9'97'0,"2"-4"3"15,1-5-52-15,6 0-11 0,5 0-8 16,0 0-6-16,0 0-4 0,7 0-1 16,3 0 0-16,4 0-1 0,5 0 1 15,5 0-2-15,4 0-1 0,3 0-2 16,-1 0-2-16,1 0-3 0,-4 0-2 16,-1 0-2-16,-4 0-2 0,-6 0-1 15,-2 0-1-15,-4 0-8 0,1 0-14 0,-2 0-104 16,1 0-103-16,1 0-265 0</inkml:trace>
  <inkml:trace contextRef="#ctx0" brushRef="#br1" timeOffset="79691.07">12051 18006 383 0,'-6'-7'90'0,"3"3"3"0,-1 4-61 16,0 8-3-16,1 4-4 0,-3 3-1 16,-3 5-1-16,-2 4 0 0,-3 7 1 15,-4 6-1-15,-1 1-2 0,-6 4-1 16,-2 7-3-16,-4 6-4 0,0 3-3 15,-1-1-2-15,2-3-4 0,2 0 0 16,2-4-3-16,3-7 1 0,3-8-1 16,4-7-2-16,3-3-3 0,3-6-7 15,5-3-11-15,1-8 82 0,4-8-185 16,0 0-109-16,6-13-299 0</inkml:trace>
  <inkml:trace contextRef="#ctx0" brushRef="#br1" timeOffset="80724.515">11925 18667 319 0,'-3'-11'90'0,"3"2"4"0,-6-1-16 16,6 2-40-16,-6 2-7 0,6 3-4 15,-4 3-4-15,4-4-4 0,-3 4-2 16,3 0-4-16,0 4-1 0,-3 0-2 16,3 4 0-16,0 2-1 0,-5 3 0 15,5 4 1-15,0 1-1 0,0 1-1 16,0 0-2-16,0 0-1 0,0-1-2 16,8-5-1-16,-2-1-1 0,1-5 0 0,2-2 0 15,5-5 0-15,-3-6 1 0,5-4-1 16,1-5 0-16,3-7 1 15,3-1-1-15,1-7-1 0,0-1-2 0,0-2 0 16,0-2 0-16,-3 0 0 0,-3 1 0 16,-5 4 0-16,-2 5 0 0,-3 4 3 15,-4 7 1-15,-4 8 0 0,0 6 0 16,-4 12 0-16,-5 3 1 0,-1 6 0 16,0 4 0-16,-3 0-1 0,-3 1 0 0,3 0 1 15,-1-3-1-15,4-2 0 0,3-3-1 16,4-3 0-16,3-3-1 0,7-2 0 15,3-4 1-15,7-6-1 0,4-4 0 16,3-7 1-16,3-5-1 0,5-5 1 16,1-6-1-16,3-7-1 0,1-2 1 15,-1-4-1-15,-3-2 0 0,-5 3 0 16,-2 5 1-16,-4 9 0 0,-7 4 0 16,-5 7 0-16,-1 6 1 0,-6 8 0 0,-3 0 1 15,0 0 0-15,-7 0 2 0,-2 9 1 16,-2 5 1-16,-5 7 0 0,1 4 2 15,-3 5-1-15,1 4 1 0,2 3-2 16,0-6 0-16,6-5-2 0,3-2-2 16,6-5 0-16,6-4-1 0,5-5-1 15,4-5 1-15,3-5-1 0,1 0-1 16,4 0-4-16,0-9-4 0,-1 2-9 0,0-1-11 16,1 1 27-16,-3-3-133 0,2-2-104 15,-3-4-264-15</inkml:trace>
  <inkml:trace contextRef="#ctx0" brushRef="#br1" timeOffset="81373.042">12779 18303 401 0,'5'-19'94'0,"-1"4"5"15,3-1-65-15,-3-3-1 0,3 0-1 16,-3 6-1-16,-4 3 0 0,2 4-2 15,-2 6-2-15,0 0-3 0,-6 4-3 16,-1 5-3-16,1 11-2 0,-8-2-4 0,1 10-1 16,-6 5-2-16,1 6-1 0,-1 5-2 15,0 1-1-15,0-5-2 0,0 4 0 16,6-1-1-16,0-8-1 0,6-4 0 16,2-9-1-16,5-5 0 0,8-6 1 15,2-6-1-15,5-5 0 0,4-11 0 16,5-4 0-16,1-4 0 0,2-7 0 15,-1-4-1-15,0 2 0 0,-4 4 0 16,-4 2 1-16,-3 9-1 0,-6 7 0 0,-3 6 1 16,-6 15 1-16,0 3-1 0,-6 4 0 15,-2 4 1-15,2 1 0 0,4 2 0 16,2-1 0-16,0-2-1 0,5-3 1 16,8-6-1-16,4-1-1 0,3-6 1 15,5-10-1-15,-3 0-1 0,4-11 0 0,0-6-1 16,-6-2 1-16,-1-7-1 0,-5-4 1 15,-3-4 1-15,-6-3 0 16,-5-2 0-16,0-1 1 0,0-3 2 0,-5 5 1 16,0 7 1-16,5 2 1 0,-6 3 2 15,6 6 1-15,0 0 0 0,6 5-1 16,1-4 0-16,3-1-2 0,3 3-1 16,5 1-2-16,1 0-1 0,2 1 1 15,4 1-2-15,0 3 1 0,-3 3-6 16,4-2-7-16,-2 5-15 0,-3 5-116 0,-6 4-116 15,-4 7-295-15</inkml:trace>
  <inkml:trace contextRef="#ctx0" brushRef="#br1" timeOffset="82739.255">13150 18723 425 0,'0'0'94'16,"0"-8"2"-16,5 2-72 0,3-5-5 15,4-2-3-15,2-5-2 0,5-5 0 16,2-6 1-16,5-3 1 0,-1-5-1 16,2-3-2-16,-1-2-1 0,-3 2-2 15,0 6-1-15,-8 5-2 0,-2 0 1 16,-2 5 1-16,-8 3 0 0,-3 7 0 0,-6 0 1 15,-2 3-2-15,-4 0 0 16,-3 11-1-16,-4 4-3 0,-2 8-1 0,-5 1-1 16,5 2-1-16,-3 8 0 0,3 2 0 15,2 4 0-15,3 0-1 0,2 3 0 16,4 5 1-16,2-2-1 0,2-2 0 16,1-3 0-16,3-2 1 0,2-2-1 15,0-5 0-15,0-3 0 0,0-1 0 16,0-2 1-16,0 0-1 0,2-4 0 15,-2 0 0-15,5-1 0 0,-5-2 0 0,0-1 1 16,-6-1-1-16,1 3 0 0,-3-5 0 16,1 4 1-16,-3-2-1 0,0 0 0 15,0 2 1-15,1-1-1 0,-2 0 0 16,2-3 0-16,3 3 0 0,3-1 0 16,-1 1 0-16,4-4 0 0,0 1 0 15,0 0 0-15,0-4 0 0,0 4-1 0,6-4 1 16,1 0 0-16,0-3 1 0,6-5-1 15,4-4 1-15,0-6 0 16,3-4-1-16,4-4 1 0,1 0-1 0,-2-2 1 16,2 1-1-16,-5 4 1 0,1 4-1 15,-1 3 1-15,-7 6-1 0,0 2 1 16,-2 3-1-16,-4 2 1 0,-1 3-1 16,-3 0 0-16,3 0 0 0,-1 4 0 0,-3 0 0 15,4 0 0-15,-1 1 1 0,-3 2-1 16,3-1 1-16,-2 3 0 0,2-2 0 15,-1 2 0-15,-4 0 1 0,3-1 0 16,3 0 0-16,-1-1 0 0,3-2 0 16,-1 3 0-16,4-5-1 0,3-3 1 15,-1 0-1-15,1 0 0 0,4-9 0 16,2 0-1-16,1-4-3 0,0-2-9 16,0 0-11-16,-1-3-109 0,-1-3-106 15,-5-3-271-15</inkml:trace>
  <inkml:trace contextRef="#ctx0" brushRef="#br1" timeOffset="89320.699">10705 18535 404 0,'-4'14'92'16,"-3"-4"3"-16,4-10-64 0,-1 0-7 16,4 0-5-16,-3 0-1 0,3 0-2 15,0 0-2-15,-4 0-2 0,4 0-1 0,0 3-1 16,0-3-1-16,5 4-1 16,-5-4 0-16,7 0-1 0,-2 3 2 0,4-3-2 15,-1 0 0-15,2 0-1 0,0 0-1 16,2 4-1-16,1 0 0 0,1-1 0 15,3 2 0-15,3 4-1 0,0-3 1 16,1 3 0-16,1 2-1 0,4-2 1 16,-2 4-2-16,-3-2 0 0,0-1 0 15,-1-1 0-15,0 0-1 0,0-3 0 16,0-1 0-16,-2-5 0 0,2 4 0 0,-3-4 0 16,-1 0 0-16,-1 0 0 0,-4-4 0 15,-3 4-1-15,-2-4 1 0,0 4 0 16,-6 0 0-16,2 0-1 0,-2-3 1 15,0 3-1-15,0 0 1 0,0 0 0 16,0 5-1-16,-2-5 1 0,2 0 0 16,0 4 1-16,0-4-1 0,0 0 1 15,0 0-1-15,0 0 0 0,0 0 1 0,0 0-1 16,0 0 0-16,0 0-1 0,0-6 1 16,0 3 0-16,0-1 0 0,0-1 0 15,0 0 0-15,0 0 0 0,-7-1 0 16,2 1 0-16,1-1-1 0,-1 1 1 15,-1-4-1-15,-1 3 1 0,1-2-1 16,0 0 0-16,1 1 0 0,-2-1 0 16,0 0 1-16,1 1-2 0,1 2 0 0,-1-1 0 15,-2 1 0-15,2 1 0 0,1 2 1 16,-1 2-1-16,1-5 2 0,0 5-1 16,3 0 1-16,-3 0 0 0,2 0 1 15,-1 5-1-15,1-5 1 0,-1 2 1 16,4-2-1-16,-4 0 1 0,4 0-1 0,0 4 0 15,-3-4 0-15,3 0-1 0,0 0-1 16,0 0 1-16,0 0-1 16,0 0 1-16,0 0 0 0,3 0-1 0,-3 4 1 15,0-4 0-15,5 3 0 0,-1-3 0 16,-2 6 0-16,6-2-1 0,2 3 0 16,-1-1 0-16,4 1 1 0,-1 0-1 15,2 2 0-15,2-2 0 0,-1 0 0 16,-2 0 0-16,-2 0 0 0,0-7 1 15,-2 7-1-15,-4-7 0 0,1 5 0 16,-2-1 0-16,-4-4 1 0,3 6-1 0,-3 0 1 16,0-3-1-16,-2 3 2 0,2 1-1 15,-7 2 1-15,0 1 0 0,-3 1 0 16,0 0 0-16,-2 1 0 0,0-1 0 16,-2 1-1-16,-2 0 0 0,0-2 0 15,3 0 0-15,-2-1 0 0,-2-1-1 16,3-1 1-16,0-4 0 0,0-3-1 0,2 4 1 15,-1-4-1-15,5 0 1 0,0 4-1 16,0-4-2-16,2 5-1 0,0-5-5 16,2 4-6-16,4-4-9 0,0 0-10 15,0 0-102-15,4 0-103 0,6-9-252 16</inkml:trace>
  <inkml:trace contextRef="#ctx0" brushRef="#br0" timeOffset="150646.542">22567 15033 354 0,'0'-9'95'0,"0"1"5"0,-4 3-21 0,4 0-45 0,0 1-5 0,0-1 0 15,0 2-1-15,0-2-2 0,0 5-2 0,0-3-1 0,0 3-3 0,0 0-3 0,0 0-3 0,0 0-3 16,0 0-2-16,0 0-3 0,4 3-1 16,2-3 0-16,-1 6 0 0,5-6 0 0,2 3 1 15,4-3-1-15,5 0 0 0,4-4-1 16,2-2 0-16,4-1-2 0,1 1 0 16,2-3-1-16,4 1 0 0,-2 0 0 15,0 0-1-15,-1 0 1 0,-5 4-1 16,-3-3-2-16,-6 3-4 0,-6 4-6 15,-3-4-7-15,-8 4-11 0,-4 0 47 0,0 6-153 16,-10-2-106-16,-6 0-278 0</inkml:trace>
  <inkml:trace contextRef="#ctx0" brushRef="#br0" timeOffset="150995.5">22601 15243 479 0,'-14'4'100'0,"-5"0"4"16,1 0-82-16,2 4-6 0,-4 0 1 15,1 0 1-15,3-3 1 0,3 4 1 16,2-5-3-16,4 0-4 0,3 0-4 16,4-4-2-16,5 3-1 0,5-3-1 15,6 0 0-15,4 4 1 0,2-4 0 16,5 0 1-16,3-4 0 0,3 1 1 0,2-3 0 15,3-2 0-15,-4 1 1 0,1-1-1 16,-2 1 0-16,0 2-1 0,-3 0-1 16,-4 5-1-16,-6-5 0 0,-3 5-3 15,-5 0 0-15,-3 0 0 0,-4 4-1 16,-5-4 0-16,0 5-1 0,0-2-4 16,-3-3-5-16,3 7-7 0,-7-7-13 15,7 3-67-15,-3-3-42 0,-1 0-95 0,-2 0-205 16</inkml:trace>
  <inkml:trace contextRef="#ctx0" brushRef="#br0" timeOffset="153164.452">23348 14768 381 0,'0'-3'86'0,"0"3"2"0,-4 0-63 0,4 3-4 15,-6 2-1-15,2 3 1 0,-6 2-1 16,1 6-1-16,-4 3-2 0,-1 3-2 16,1 3-2-16,-1 2-3 0,2 2-1 15,-1-4-2-15,5-3-2 0,2-2-1 16,0-5-1-16,6-5 0 0,0-2-1 16,0-3-1-16,9-5 1 0,-3 3-1 15,4-3 0-15,0 0 0 0,0 0-1 16,4 0 1-16,-2 6 0 0,1-1 0 15,-4 4 0-15,0 3 0 0,-3 3 1 0,-6 2-1 16,0 3 1-16,-7 2 0 0,-2 0 1 16,-1 1 0-16,-4 1 1 0,2-2 1 15,0-2 0-15,-1-4 0 0,1 0 0 16,-1-2 1-16,3-3-1 0,-1-4 0 16,-1-2 1-16,2 0-1 0,0-1 0 15,2-4 0-15,-1 0-2 0,0 0 1 16,-1-5-2-16,2 1 0 0,0 0-1 0,-3 1-1 15,4-1 1-15,1 4-1 0,2-5-1 16,-1 5-2-16,5 0-3 0,-7-3-3 16,7 3-5-16,0 0-4 0,7 0-7 15,-1-5-10-15,1 1-86 0,1-5-88 16,4 2-217-16</inkml:trace>
  <inkml:trace contextRef="#ctx0" brushRef="#br0" timeOffset="153830.122">23285 14851 324 0,'0'-3'83'15,"0"3"3"-15,-4-5-26 0,-1 5-30 0,3-4-5 16,-3 4 0-16,5-6 0 0,-4 6 0 16,4-5-1-16,-5 5-2 0,5-6-3 15,0 6-3-15,0-6-3 0,0 6-2 16,5-5-3-16,-1 1-2 0,3 1-1 15,4-3-1-15,0 3 0 0,2-1 0 16,4-1 0-16,3-2 1 0,0 1 0 16,3-1 0-16,0 2 0 0,0 0-1 15,1-1 0-15,0 6-2 0,-9-5 0 0,5 5-1 16,-4 0-3-16,0 0-4 0,-3 0-9 16,1 0-12-16,-4 0-95 0,0 0-98 15,0 0-244-15</inkml:trace>
  <inkml:trace contextRef="#ctx0" brushRef="#br0" timeOffset="154497.35">23466 15131 411 0,'0'0'86'0,"-5"-5"1"16,5 1-72-16,5 0-6 0,2-1 0 15,3-2 0-15,5-2 1 0,3-4 0 16,4-1-2-16,0-4-1 0,4-2-2 16,1-3 0-16,-1 0-1 0,1-4 0 15,-2 2 0-15,0 0 1 0,-3 2 1 16,1 2 2-16,-2 3 0 0,-5 2 1 0,-3 5 3 15,-1 2 2-15,-5 4 2 0,-2 1 3 16,-5 4 1-16,0 0-1 0,0 0-2 16,-4 0-1-16,-4 12-2 0,-4 1-2 15,-1 8-2-15,-3 6-2 0,-3 7 1 16,-5 5-1-16,3 4-1 0,-3 0-1 16,2 0-1-16,1-2-2 0,-2-4-2 15,4-3 1-15,2-2-1 0,1-6-5 0,5-5-6 16,0-3-8-16,11-4-13 0,0-5-68 15,0-9-36-15,11 4-90 0,-2-4-191 16</inkml:trace>
  <inkml:trace contextRef="#ctx0" brushRef="#br0" timeOffset="156176.879">24166 14822 332 0,'0'0'79'0,"0"0"5"0,0 0-35 15,0 0-26-15,0 0-3 0,0 0 2 16,0 0 1-16,2 0-2 0,-2 0-3 16,6-6-2-16,-2 3-2 0,-1-2-3 0,5 2 0 15,-3-2-2-15,1 0 1 0,-4 0 0 16,4 1 1-16,-6 0 1 0,4 0 0 15,-4-1 1-15,0 0-1 0,-6 2 0 16,1 3-3-16,-2-4-1 0,-2 4-3 16,-2 4-1-16,-3 0-1 0,-2 2-1 15,-1 3-1-15,-3 3 0 0,-5 3 0 0,2 5 1 16,-2 6-1-16,0 4 1 0,-1 5 0 16,0 4 0-16,1 0 0 0,4 0-1 15,1-2 0-15,5-3-1 0,3-4 1 16,4-2-1-16,3-4 0 0,5-2 0 15,0-4 0-15,6-1 0 0,1-5 0 16,4-3 0-16,2-3 1 0,0-1-1 16,-1-5 0-16,1-5 1 0,-2-2 0 0,1-3 0 15,-4-2 0-15,0-4 1 0,-3-3-1 16,1-2-1-16,-6 0 1 0,0 0 0 16,-6 1 0-16,1 3 1 0,-3 3 2 15,-1 5 0-15,-5 3 0 0,-3 6 0 16,3 0 0-16,-1 10 0 0,-3-1-1 15,0 5-2-15,3 3 0 0,1 1-3 16,1 3-4-16,1-1-5 0,6 1-8 16,3-2-7-16,3-1-12 0,9-6-93 0,3-5-95 15,8-2-229-15</inkml:trace>
  <inkml:trace contextRef="#ctx0" brushRef="#br0" timeOffset="156515.966">24228 15132 475 0,'-3'0'104'0,"3"0"6"0,0-4-77 16,0 4-9-16,3-6-2 0,2 0 0 16,2-2-2-16,1-5-1 0,5-1-7 15,4-5-4-15,-1-2-4 0,5-2-2 16,4-3-1-16,1-2 0 0,1-3 0 15,3 2 0-15,-2 2-1 0,-2 2 1 0,-3 5-1 16,-4 4 2-16,-5 4 1 0,-3 4 2 16,-5 3 2-16,-6 5 2 0,2-3 0 15,-2 3-1-15,-2 0 1 0,-4 7 0 16,-5 4 0-16,0 6-1 0,-7 7 1 16,-7 6 0-16,-1 6 0 0,-1 3 0 15,-3 4-2-15,0-2-2 0,-2 0-1 16,4-2-2-16,3-1 0 0,-1-4-1 0,5-3-2 15,2-3-6-15,9-5-7 0,0-5-9 16,3-2-14-16,7-8 75 0,0-8-181 16,5 4-112-16,3-4-298 0</inkml:trace>
  <inkml:trace contextRef="#ctx0" brushRef="#br0" timeOffset="157614.362">24533 15304 390 0,'0'0'90'16,"0"0"3"-16,0 0-62 0,-3-4-8 15,3 4-4-15,3-4 0 0,2 4-1 16,1-8-3-16,2 2-3 0,4-3-1 15,2-2-2-15,3-2-1 0,-1-2 0 16,5-3-2-16,-1-1 1 0,3-2-1 16,-1-3-1-16,-1-2 0 0,-2-3 0 0,2-3-1 15,-2-1 1-15,-1 1-1 0,-5 1 2 16,-4 3 2-16,-3 3 2 16,-1 6 1-16,-5 4 1 0,0 4 1 0,-6 3 0 15,0 3-2-15,0 5-3 0,-4 0-2 16,0 3-2-16,-3 6-2 0,-3 5 0 15,-2 10-1-15,-3 5 0 0,-5 5 1 16,-2 7-1-16,-4 2 1 0,-5 3-1 0,1 1 1 16,-5-3 0-16,-2-2 0 0,7-1-1 15,-1-3 0-15,5-2 1 0,6-4-1 16,8-5-1-16,6-5 1 0,1-5-1 16,9-4-1-16,2-4 0 0,2-9 0 15,6 0 1-15,4-9-1 0,1-2 1 16,7-4 0-16,5 0 0 0,1-4 1 15,0 2-1-15,-1 3 0 0,-3 3 0 0,-3 8-1 16,-6 3 0-16,-5 8 0 16,-3 6 1-16,-5 4 0 0,0 3 0 0,-7 1 1 15,3-1 0-15,-1-1 0 0,5-3 1 16,0-1-1-16,0-5 1 0,9-2-1 16,1-7 1-16,2-2-1 0,6-2 1 15,-2-7-3-15,5-5-3 0,-1-3-6 16,-1-1-9-16,1-2-8 0,-3-1-9 0,-2 4 10 15,-3 1-106-15,1 3-92 0,-3 2-224 16</inkml:trace>
  <inkml:trace contextRef="#ctx0" brushRef="#br0" timeOffset="157947.387">25035 15194 370 0,'6'-8'104'0,"-6"4"6"0,0 1-5 15,0 3-67-15,-6 0-6 0,0 8 1 16,-8 2-2-16,0 7-3 0,-8 3-3 0,-4 8-1 15,-5 5-3-15,-1 6-3 0,-1 6-3 16,-1 5-3-16,-5 2-3 0,4 1-2 16,-5 2-2-16,1 0-1 0,-2-5-1 15,-3-1-4-15,5-3-5 0,4-4-8 16,3 2-8-16,4-6-12 0,7-2-15 0,8-4-93 16,7-8-103-16,6-4-236 15</inkml:trace>
  <inkml:trace contextRef="#ctx0" brushRef="#br0" timeOffset="158455.998">24763 16062 440 0,'7'0'101'0,"1"0"3"15,4 0-75-15,2 3-3 0,2-3 1 16,4-7 0-16,1-1-2 0,4-4-3 16,2-2-2-16,1-5-2 0,0-4-4 0,2-3-1 15,-6-3-1-15,-1 1-1 0,-4 1 4 16,-9 4 1-16,-3 2 3 0,-7 5 1 16,-11 5 1-16,-7 7-1 0,-13 4-1 15,-5 10-2-15,-8 5-5 16,-1 7-2-16,-5 9-3 0,0 6-1 0,8 5-1 15,3 1-2-15,7-1-1 0,5 0-1 16,7-4 0-16,8-6-1 0,6-3 0 16,6-4 0-16,11-4 0 0,3-9 0 15,10-6 0-15,0-6 0 0,8-7 0 16,2-5 0-16,5-7 0 0,0 0 1 0,-5 0 0 16,-3 3-1-16,-9 4 1 0,-3 2 1 15,-8 5 1-15,-11 5 0 0,-4 0 2 16,-9 8-1-16,-7 3 1 0,-1 5 0 15,-4 2-2-15,2 5 0 0,-1 3-1 16,5-2-1-16,9-3 0 0,3 0-1 0,7-1 0 16,3-6 0-16,11-3-1 0,3-6-3 15,9-5-5-15,4-5-6 0,9-4-9 16,1-5-9-16,4-5-13 0,-3-1-13 16,0 0-98-16,-8 5-105 0,-3-4-251 15</inkml:trace>
  <inkml:trace contextRef="#ctx0" brushRef="#br0" timeOffset="159897.425">25033 15977 201 0,'-12'6'56'15,"-1"0"5"-15,5-1-22 0,2-1-6 16,-2 0-6-16,3-1-5 0,0 1-3 16,3 0-3-16,-3 0-3 0,5-1-1 15,-6 1-1-15,6 1 2 0,0 0 2 16,-2-2 2-16,2 1 1 0,0 0 1 0,0 0-2 16,0-4-3-16,0 3-1 0,0-3-3 15,0 5-2-15,0-5-1 0,0 0 0 16,0 0 0-16,7 0-1 0,0-7 1 15,4 0 0-15,3 0-1 0,0-3 0 16,1-1-1-16,3-2-1 0,-3 3 0 16,1 0 0-16,-4 0 1 0,-3 3 1 0,-2 1 1 15,-1 2 4-15,-3 4 3 0,-3 0 0 16,0 0 1-16,-8 0-1 0,2 5 0 16,-3 3 0-16,-8 1-3 0,-1 6-2 15,-4 2-1-15,-4 3 0 0,-1 1-1 16,-1 1-2-16,1-1-1 0,1-3-2 15,5-2 0-15,3-3 0 0,5-4-1 16,7-2-1-16,3-3 1 0,3-4-1 16,4 0 0-16,8-5 0 0,7-4 0 15,1-3 1-15,6-3-1 0,2-4 0 0,2-4 0 16,-1-2-1-16,-3 2 1 0,-5-1-1 16,-4 5 1-16,-4 2 0 0,-10 2 0 15,-3 5 0-15,0 5 0 0,-6 5 0 16,-2 0 1-16,-4 5-1 0,-3 1 1 15,1 1 0-15,1 3 1 0,0-4-1 16,2 1 0-16,4-3-1 0,7-4 0 16,0 4 0-16,0-4 0 0,10 0 0 0,-1-4 0 15,1 4 0-15,0-4 1 0,0 4 0 16,-3-4-1-16,-4 4 0 0,-3 0 1 16,0 6 0-16,-8 0 1 0,-3 4 0 15,-5 1 1-15,-1 3 0 0,-6 0 1 16,-1 1 0-16,-2 2-1 0,6-2-4 15,-2 0-7-15,1-1-15 0,2-1-110 0,5-1-109 16,4 0-280-16</inkml:trace>
  <inkml:trace contextRef="#ctx0" brushRef="#br0" timeOffset="161479.225">24655 15239 294 0,'0'0'71'0,"-5"4"4"0,-3 0-40 16,1 0-11-16,-4 0-5 0,-2 3-2 16,1-1 0-16,2 0-4 0,-7 2-1 15,1-3-2-15,-2 2 1 0,-2-1 1 16,1 1-1-16,-3 2 0 0,-2-1 1 15,2 1-1-15,3 1-2 0,0-2-2 0,0-1-1 16,3 1-3-16,3-2-1 0,1-2 0 16,0-4-1-16,5 3 0 0,-2-3 0 15,3 5 1-15,1-5 1 0,2 0 0 16,-1 4 0-16,4-4 1 0,-6 0-1 16,6 5 0-16,-7-5-1 0,5 5 0 15,-3-1-1-15,-2 2 0 0,1-2 1 0,-2 2-1 16,1-2 1-16,2 1 0 0,-1-1 2 15,4-4 0-15,2 3 1 0,-4-3 0 16,4 0 0-16,0 0 1 0,0 0-1 16,0 0 0-16,4 0-1 0,-2-4 1 15,4 0 0-15,1 0-1 0,-1-5 1 16,6 3-1-16,1-6 0 0,3-1-1 16,3-1 0-16,7 0-1 0,6-2-2 15,7-3-4-15,2 0-7 0,4 0-12 16,2-1-92-16,1 1-91 0,-2 2-234 0</inkml:trace>
</inkml:ink>
</file>

<file path=ppt/ink/ink8.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2:07:19.097"/>
    </inkml:context>
    <inkml:brush xml:id="br0">
      <inkml:brushProperty name="width" value="0.05292" units="cm"/>
      <inkml:brushProperty name="height" value="0.05292" units="cm"/>
      <inkml:brushProperty name="color" value="#002060"/>
    </inkml:brush>
  </inkml:definitions>
  <inkml:trace contextRef="#ctx0" brushRef="#br0">3209 7200 264 0,'7'-8'68'0,"0"2"2"0,-7 6-30 15,0-3-15-15,4 3-4 0,-4 3-4 0,2 4-2 0,-2-2 3 16,6 1 2-16,-2 0 2 0,0 2 0 16,6-1-1-16,-1 2-2 0,4-2-2 15,4 1-3-15,0 1-3 0,2 1-3 16,6 1-2-16,-3-1-2 0,5 1 0 15,4-2-2-15,2 0 1 0,7 0 0 16,5-4 2-16,3-1 2 16,4-4 0-16,0 0 2 0,1 0 0 15,2 0 0-15,5-4-1 0,4 4-1 16,4-5-1-16,0 5-2 0,1-6-1 16,-1 6-1-16,-2-5 0 0,-1 5-1 15,0-5 0-15,-1 5 0 0,5-5 0 16,1 0 0-16,2 0 0 0,-2 0-1 0,-1-2 1 15,-2 0-1-15,-8 0 1 0,3 0-1 0,-2 2 0 16,-3 1 1-16,-1 0-1 0,-6 4 0 16,-5 0 0-16,2-5 0 0,-2 0 1 15,-3-2-1-15,9-2 0 0,8-2 1 16,1 0 0-16,7 1 0 0,2 1 0 16,-5-2 0-16,1 3 1 0,-4 0-1 15,-3 0 0-15,3 0 0 0,-4 4 0 0,-8-1 0 0,3 5 0 31,-2 0-1-31,-5 0 0 0,-4 4 1 0,-7-4-1 0,-5 0 0 0,3 3 0 16,-5-3 0-16,-1-3 0 0,0 3 1 16,1-6-1-16,0 6 0 0,0 0 0 0,-3 6 0 31,2-3 0-31,-4 2 0 0,-1 0 1 0,-3 0-1 16,-10-5 0-16,-1 6 0 0,-2-6 0 15,-5 6 0-15,-6-6 1 0,-1 3 1 16,0-3 1-16,1 6 1 0,0-6 1 0,-2 4 1 15,2-4-1-15,-1 7 1 0,-1-3-2 16,-4 3-1-16,4 0-1 0,-5 3 0 16,-5 1-1-16,4 0 0 0,-5 1 0 15,5 0-1-15,-4-1 1 0,3-2 0 0,-3 0-1 16,2-3 1-16,-3-1-4 0,-7-1-4 16,-6-4-7-16,-3 6-9 0,-17-2-34 0,-9-4-68 15,-6 4-90-15,-16-4-208 0</inkml:trace>
  <inkml:trace contextRef="#ctx0" brushRef="#br0" timeOffset="12760.638">5076 10538 187 0,'-6'0'43'0,"0"-4"-1"0,1 4-29 0,-1-4-15 0,2 4-37 0,-1-4-37 0,5-1-92 0</inkml:trace>
  <inkml:trace contextRef="#ctx0" brushRef="#br0" timeOffset="13463.428">4971 10472 218 0,'-4'0'68'0,"0"-5"3"0,-1 1-4 16,3 1-29-16,-3-2-8 0,5 2-4 0,-4 0-3 16,4-3-4-16,0 2-1 0,0-1-2 15,0 1-2-15,0-1-3 0,0 5 0 16,0-6-3-16,4 6-1 0,-4 0-2 15,6 4 0-15,-2-1-1 0,1 2 0 16,2 3 0-16,0-1 0 0,2 0 0 0,-2 1 0 16,3-2 0-1,0 0 0-15,7-1 1 0,-1-5-1 16,1 7 1-16,-1-7-1 0,2 4 1 16,4-4-1-16,4 0 0 0,-3 0 0 15,4 0 0-15,0-4-1 0,3 0-1 16,-1 4 1-16,-2-3-2 0,-4 3 1 0,3 0-1 15,1 0 0-15,3 0 0 0,0 0 0 16,6 0 1-16,8 0 0 0,0 0 0 0,0 0 1 16,5 0 0-16,1-5 0 0,0 5 1 15,-3 0 0-15,-5-5-1 0,3 5 0 16,2 0 0-16,-3 0-1 0,2 0-1 16,2 5 0-16,2-2 0 0,2 2 0 0,-3 3 0 15,-3-1-1-15,1-2 1 0,-7-1-1 16,3-4 1-1,-1 3 0-15,2 1 0 0,3-4 0 16,2 6-1-16,4-1 1 0,-1 0 0 16,0 1-1-16,-4 4 1 0,-2-3-1 0,-1-1 1 15,-5 3-1-15,-1-2 0 0,3-1 1 16,3 2-1-16,2-3 0 0,-2 0 0 16,6-1 0-16,-5-4 1 0,1 7-1 15,-5-7 0-15,-3 0 1 0,2 0-1 0,3 0 1 0,-2 0 1 16,-1 0-1-16,1 0 0 0,0 0 1 15,-4 0-1-15,-3 0 0 0,0 0 0 16,-2 3 0-16,-4-3 0 0,-2 4 0 16,-4-4 0-16,0 0 2 0,-2 4 0 15,-3-4 1-15,-3 0 0 0,1 0 1 16,-3 0-1-16,0-4 0 16,-2 4-1-16,-2 0 0 0,1 0-2 15,-3-4 1-15,-2 4-1 0,-1 0-1 16,0 0 1-16,-4 0 0 0,0 0 1 15,0 0 1-15,0 0 1 0,0 0 1 16,0 0 0-16,-4 0 0 0,0 0 0 16,0 0-1-16,-1 0-1 0,-1 4-2 15,-3-4 0-15,4 0-1 0,-3 4 0 0,3-4-5 0,1 0-9 16,-2 0-9-16,1 0-103 0,5 0-103 16,6-15-257-16</inkml:trace>
  <inkml:trace contextRef="#ctx0" brushRef="#br0" timeOffset="16176.338">17445 10510 284 0,'-15'0'71'16,"0"0"3"-16,-1 0-39 0,6 5-9 16,-2-2-8-16,4 2-3 0,2-5-3 0,6 5 0 15,-5-5 0 1,5 3 2-16,0-3 3 0,0 0 3 15,0 0 1-15,0 0 1 0,0 0-1 16,0 4-1-16,0-4-4 0,0 0-4 16,4 0-4-16,-1 0-2 0,3 6-1 15,6-6-2-15,0 3 0 0,3-3 2 16,5 6-1-16,2-6 1 0,7 5 0 0,1-5 0 16,6 0-1-16,4-5 0 0,7 5-1 15,2 0 0-15,10-4-1 0,1 4 0 0,3-4-1 16,-2 4 0-16,0-5 0 0,3-2-1 15,-4 7 1-15,0-4-1 0,-1 0 0 0,2 4 1 16,-1-5-1-16,-1 5 1 0,1 0 0 0,4-4 0 16,-3 4 0-16,4-3 0 0,1-1 0 15,1 1 1-15,0-1 0 0,-2 4 0 16,-3 0 0-16,0-3 0 0,-4 3 1 16,-2 0-2-16,3 0 1 0,3 4-1 15,0-4 0-15,-1 4 0 0,2-4 0 16,2 0 0-16,2 0 0 0,-2 0-1 15,2-4 1-15,0 4-1 0,-1 0 1 0,0 0-1 16,1 0 0-16,-5 0 1 0,0 0-1 16,-3 0 0-16,2 4 0 0,4-4 0 15,-4 7 1-15,-2-3-1 16,0-1 0-16,-1 1 0 0,-3-4 1 16,-2 4-1-16,-1-4 0 0,5 0 0 15,-1 3 0-15,2-3 0 0,-3 5 1 0,-2-1-1 16,-2-4 0-16,-2 0 0 0,-3 0 1 15,0 0-1-15,-6 0 1 0,4 0 0 0,-2 5 0 16,2-2 0-16,-2 2 0 0,-3 0 0 16,0 0 1-16,-2-1-1 0,-7-4 0 15,2 6 1-15,-4-6-1 0,1 4 0 0,-5-4-1 16,0 0 1-16,-5 3-1 0,1-3 1 16,-4 0 0-16,-3 0 1 0,-2 0 2 15,-2 0 2-15,-2 0 1 0,-1 0 0 16,1 0 1-16,-2 0 0 0,1 0-1 31,-6 0-2-31,6 0-1 0,-6 0-2 0,3 0-1 16,-3 0 1-16,5 0-2 0,-5 0 0 15,0 0-1-15,0 0-5 0,0 0-10 16,0 7-11-16,0-3-103 0,0 4-104 16,-5-8-261-16</inkml:trace>
  <inkml:trace contextRef="#ctx0" brushRef="#br0" timeOffset="17846.671">2997 11268 281 0,'5'-4'65'0,"3"4"1"15,0 0-41-15,5 0-7 16,4 0-7-16,3 4-2 0,2-4 1 0,4 4 2 0,-1-4 0 15,1 0 2-15,3 4 0 0,-3-4 1 16,-1 0 0-16,-3 0-1 0,3 4 0 16,-3-4-2-16,2 5-2 0,-5-1-1 15,3 1-3-15,-1-5 0 0,3 7-1 16,2-2 0-16,2-1 0 0,3 2 0 16,4-3 0-16,-2 1 2 0,5 1-1 0,0-5 2 0,3 7-1 15,-1-1 1-15,1-3 0 0,-3 2-1 31,2 0-1-31,6 0 0 0,-4 0-2 0,7-1-1 0,1 0-1 0,-3 0 0 16,4 0 0-16,-3-4-1 0,-1 7 1 0,-2-7 1 16,0 0 0-16,-3 0 1 0,11 0 0 31,-1-5 0-31,6-1 0 0,-4 3 0 0,0-1-1 16,0 4 0-16,-5 0-1 0,-6 0 0 15,-2 0-1-15,-5 6 0 0,0-3 0 16,-2-3-1-16,4 5 1 0,-3-5-1 15,0 5 1-15,-1-5-1 0,3 0 1 0,2 0-1 16,1 0 1-16,-6 0-1 0,-1 0 0 16,2 0 1-16,-4 0-1 0,-5 0 0 0,3 0 1 0,-2 0-1 15,3 0 0-15,-4 0 1 0,8 0-1 16,5 0 1-16,0 0-1 0,-3-3 1 16,5 3-1-16,1-5 1 0,4 5 0 15,-5-4-1-15,-2-1 1 0,0 0-1 16,1-1 1-16,0 0-1 0,-1-2 1 15,-1 3-1 1,4-5 0-16,2 5 1 0,-2-3-1 0,2 1 0 16,-8 2 0-16,1 5 1 0,-3-7-1 15,-7 7 0-15,0-3 0 0,-3 3 0 16,-3 0 1-16,-2-4-1 0,1 4 0 16,1 0 0-16,-2-6 1 0,2 6-1 15,1-5 1-15,2 5-1 0,2-3 0 16,1-1 1-16,0 4-1 0,6-3 0 0,-2 3 0 0,-3 0 1 15,-1-4-1-15,-2 4 0 0,-5 0 0 16,-5 0 0-16,-2-3 1 0,-2 3-1 16,-4 0 1-16,-4 0 1 0,2 0 1 15,-5 0 0-15,4 0 0 0,-4 0 1 16,0 0-1-16,0 0-1 0,0 0 0 16,0 0-1-16,0 0 0 15,0 0-1-15,-4 0-1 0,-1-4-4 16,2 4-10-16,-3 0-104 0,-6 0-97 15,-1-5-256-15</inkml:trace>
  <inkml:trace contextRef="#ctx0" brushRef="#br0" timeOffset="22350.449">17637 13603 290 0,'-14'-8'73'0,"1"2"3"32,1 0-41-32,3 6-9 0,1 0-8 15,1 0-8-15,1 0-3 0,0 7-3 0,1-2-2 16,3 0-1-16,2-1-1 0,-5-4-1 15,5 7 1-15,0-4 0 0,0-3 3 0,0 4 1 16,0-4 3-16,0 0 2 16,0 3 2-16,5-3 0 0,-5 0 1 15,5 0-1-15,-2 0-2 0,2 4-1 0,1-4 0 16,0 0-1-16,-2 0 0 0,5 0 0 16,0 4 0-16,-1-4 1 0,4 0-1 15,0 0-1-15,1 0 0 0,2 0-1 16,2-4-1-16,0 4-1 0,2 0-1 15,1-4 0-15,1 4-1 0,3 0 0 0,-2 0 0 0,4 0 0 16,0-3-1-16,1 3 1 0,0-5-1 16,-1 5 1-16,2-6-1 0,-3 6 0 15,1-6 1-15,1 2-1 0,-1 0 1 16,-1 1-1-16,-2-3 1 0,2 2-1 16,2 0 0-16,-1-1 1 0,1 5-1 15,1-5 1-15,0 5-1 16,0 0 1-16,1 0 0 0,-2 0 0 15,4 4 0-15,0-4 1 0,-1 0-1 16,-1 0 1-16,-1 0-1 0,0 0 0 16,6 5 0-16,-4-5-1 0,2 0 1 15,1 0-1-15,0 5 1 0,4-1-1 0,1 2 0 16,1-3 0-16,1 4 0 0,1-3 1 16,0 3-1-16,1-7 0 0,2 0 0 0,-2 0 1 15,1-4-1-15,1 0 1 0,-1 4 0 16,4 0 0-16,-1 0 0 0,3 0 0 15,-2 0 0-15,1 6 0 0,-4-2 0 16,3-4 0-16,-1 0 0 0,2 0 0 16,-1 3-1-16,0-3 1 0,5 0-1 0,1 0 1 15,3 4-1-15,-2-4 1 0,2 4 0 0,0-4 0 32,1 0-1-32,-4 0 1 0,6 0 0 15,0 0 1-15,1 0-1 0,0 0 1 0,0 0-1 0,3 5 1 0,-3-5 0 16,0 0 0-16,-1 0-1 0,1 0 0 15,2 3 0-15,1-3 0 0,-1 7 0 0,-2-7 0 16,3 4 0 0,-6-4 0-16,-1 0 1 0,-1 0 0 15,-1 0 1-15,2 0 1 0,-3 0 1 16,-5 0 0-16,-1 4 1 0,-3-4 1 16,-8 0-1-16,0-5-1 0,-7 5 0 0,-2-6-2 15,-3 6 0-15,-4-4-1 0,-5 4 0 16,-2 0-1-16,-5 0-1 0,-3 0 1 15,0 0-1-15,-5 0 0 0,3 4 1 0,-3-4-1 16,6 0 1-16,-6 0-1 0,5 0 0 16,-5 4 1-16,0-4-1 0,0 0 1 0,0 0 0 15,-5 0 0-15,2 0 0 0,-1 0 0 16,0 0 0-16,0 0 0 0,-1 0-1 16,-1 0-3-16,-1 3-6 0,1-3-11 15,-1 4-100 1,1 0-99-16,4-4-252 0</inkml:trace>
  <inkml:trace contextRef="#ctx0" brushRef="#br0" timeOffset="26362.062">3355 14218 399 0,'0'-10'90'0,"0"0"2"16,4 4-67-16,-4 3-8 0,7 0-4 15,-4 3-3-15,3-6-2 0,0 6-2 16,0 0-2-16,0 0-1 0,2 7-1 16,-1-2 0-16,3 1-1 0,-1 2 0 15,4-1 0-15,-1 3 1 0,2-1-1 0,0 0 1 16,7-2 1-16,4 1 1 0,3-1 0 0,5-2 2 0,6-5 0 15,5 3-1-15,5-3 1 0,2 0-2 16,3-5 0-16,10-2-1 0,5 3-1 16,-5 0 0-16,3 4 0 0,0 0 0 15,4 0 0-15,1 4 0 0,-3-4 1 16,3 4 0-16,4 1 1 0,2-5 0 16,0 0 1-16,3-9 1 15,4 1 0-15,-4 5 0 0,8-5 0 16,0 2 0-16,-4-3-2 0,1 1 1 15,-2 3-2-15,-1 5 0 0,-4-3-1 16,-7 3-1-16,0-4 0 0,-4 4 0 16,3 0 0-16,3 0 0 0,-2 4-1 15,-1-4 1-15,2 3-1 0,-2 1 1 16,0-4-1-16,0 3 1 0,-10-3-1 0,-2 0 1 0,-1 5-1 16,-3-5 1-16,2 4-1 0,-2-4 0 15,-2 9 1-15,-3-5-1 0,-2 2 0 16,-3-6 0-16,-4 0 0 0,-3 0 1 15,-8-7-1-15,3 0 0 0,-1 1 0 0,-4 1 0 16,2 5 1-16,-8-6-1 16,2 6 0-16,-2 0 0 15,-4 0 0-15,-4 6 0 0,-2-6 1 16,-4 2-1-16,-2-2 0 0,-4 0-1 0,-2 0 1 16,5 4 0-16,-5-4-1 0,0 0 1 15,0 0 1-15,0 0 0 0,-5 0 1 16,-1 0 0-16,-2-4 0 0,0 4 1 15,-4-5 0-15,-4 5-1 0,-3-4 0 16,-4 4 0-16,2 0 0 0,0 0-1 0,-3 0 1 16,2 0-2-16,-4 8 1 0,5-2 0 15,-4 2 0-15,-1 0 0 0,-1-2-1 16,-1 0 1-16,-3-1-1 0,-2 1-1 0,-2-2-5 16,-3-1-10-16,-4 2-105 0,-2-2-100 15,-2-3-258-15</inkml:trace>
  <inkml:trace contextRef="#ctx0" brushRef="#br0" timeOffset="27379.251">3356 14424 199 0,'9'-15'41'0,"0"0"0"0,-1 1-37 0,4 0-3 0,0 2 0 0,-3 0 0 0,2 0-1 0,-3 4 1 0,-2 1 0 0,-4 2 3 0,-2 1 3 0,-2 4 2 0,-4-4 2 0,-1 4 4 0,1 0 1 15,-3 0 2-15,-2 6 0 0,-1-6 0 0,3 3 0 0,-4-3 0 0,2 0 1 0,1 0 0 0,-3 0-1 16,1-6 2-16,0 6-2 0,-2-5-1 16,-4 2-3-16,2 3-3 0,-3 0-2 15,0-4-2-15,2 4-3 0,-2 0-1 0,-1 0 0 16,1 4-1-16,1-4 0 0,2 0 1 15,-3 3-1-15,-1-3 1 16,0 3-1-16,2-3 1 0,3 5-1 16,1-5 1-16,2 0 0 0,4 0 1 0,3 0 2 15,5 0 0-15,0 0 0 0,0-5 1 16,2 0 0-16,7 1-1 0,5-3 1 16,1-1-1-16,7 0-1 0,7 1 0 15,5 0-1-15,6 2 0 0,5 1-1 16,1 4-1-1,4-7-1-15,8 3-3 0,1 4-10 16,2-4-89-16,-3 4-85 0,-5 3-221 0</inkml:trace>
  <inkml:trace contextRef="#ctx0" brushRef="#br0" timeOffset="32659.083">5698 15048 403 0,'-7'0'93'0,"7"-5"0"0,-5-2-62 15,5 7-12-15,6 0-8 0,0-3-3 0,3 3-3 32,3 0 0-32,3 0 0 0,2 0 1 15,1 0 0-15,3 0-1 0,0 4-1 0,4 2 1 0,0-2-2 0,2 1 0 0,7 0-1 16,1 0-1-16,3-1 1 0,5 5-1 15,1-5-1-15,2 3 1 0,5-2-1 16,-4 1 1 0,1-3-1-16,5-3 1 0,-5 0 0 15,8-3 1-15,-2 3 0 0,3-7 1 16,-1 7 0-16,8-4 0 0,-3 4 1 16,4 0-1-16,-5 0 0 0,5 0 0 15,-5 5-1-15,-2-5 0 0,-1 7-1 0,5-4-1 16,-1 2 1-16,-1 0 0 0,3-1-1 15,1-4 1-15,3 0-1 0,-1 0 1 0,2 0 0 16,2-4 0-16,0 4 0 0,1 0 0 0,-2 0 0 16,1 0 0-16,1 4 0 0,1-4 0 15,-1 6-1-15,2-2 1 0,-1 0 0 16,1-4-1-16,2 4 0 0,0-4 1 16,4 0-1-16,0 0 0 0,2 0 0 15,3-4 1 1,-4 4 0-16,3 0 0 0,3 0 1 15,-4 0-1-15,1 0 0 0,1 0 0 0,1 0 0 16,0 0 0-16,2 4 0 0,-2-4-1 16,2 0 1-16,3 0-1 0,0 4 1 15,5-4-1-15,-5 0 0 0,2 0 0 16,0 0 1-16,1 0-1 0,-2 0 0 16,-3 0 0-16,1 3 0 0,-2-3 0 0,0 4 1 15,-1 1-1-15,-2-2 0 0,0 3 0 0,-1-2 0 16,-3 2 0-16,5-3 0 0,-4 1 0 15,3 0 0-15,-3 0 0 0,0 1 0 16,3-5 0-16,0 0 0 0,3 4 1 16,2-1-1-16,1-3 0 0,0 0 0 15,5 0 0-15,1-3 0 16,2 3 1-16,1 0-1 0,1 0 0 16,-4-4 1-16,3 0-1 0,0 4 0 15,0 0 0-15,-2 0 1 0,-4 0-1 16,3 0 0-16,-6 4 1 0,5 0-1 15,-5-1 0-15,0 2 0 0,-3-5 1 16,3 0-1-16,-3 5 0 0,0-1 0 16,0-4 0-16,-7 0 0 0,5 4 0 0,-1-4 0 0,-5 0 0 15,2 3 0-15,-1-3 1 0,-3 0-1 16,-1 4 0-16,-2-4 0 0,-1 0 0 16,0 0 0-16,-1 0 0 0,-3 0 0 15,0 4 0-15,2-4 0 0,-2 0 0 16,-3 0 0-16,4 0 0 0,-1 0 0 0,-2 3 0 15,1-3 0-15,1 7 0 0,-1-4 0 0,-3 1 0 16,-2-4 0-16,0 5 0 0,-3 0 0 16,-1-5 0-16,1 6 0 0,-1-1 0 15,-3 1 0-15,1-1 1 0,-2-2-1 16,-1-3 0-16,2 0 0 0,-5 0 0 16,3 0 0-16,0 0 0 0,0 6 0 0,0-6 0 15,-3 9 0 1,0-4 0-16,-3 0 0 0,1 0 0 15,-2 1 0-15,-3 0 0 0,2 5 0 16,6-3 0-16,0 1 0 0,-1 0 0 16,-1-1 1-16,3 1-1 0,-1-6 0 15,1-3 0-15,4 0 0 0,-2 0 0 0,-1 0 0 16,5 0 0-16,0-3 1 0,-1 3-1 16,-4-6 1-16,1 6-1 0,0-5 2 0,0 5-1 15,0 0 0-15,4 0 0 0,4 5 1 16,-1 1-1-16,-2-2 0 0,2-1-1 0,0-3 1 15,-2 4-1-15,1 0 1 0,0-4-1 16,1 0 0-16,-2 0 0 0,0 0 1 16,-4 0-1-16,-3 0 0 0,0 0 0 15,0-6 0 1,-4 2 1-16,1-1-1 0,3-2 0 16,-3 0 0-16,-1 1 0 0,-3 0 0 0,1 3 0 15,-5-3 0-15,2 0 0 0,-4 1 0 0,1-1 0 16,0 2 0-16,1 0 0 15,-2 4 0-15,1-5 0 0,-1 5 0 0,1-3 0 16,-2 3 0-16,-1 0 0 0,-4 0 0 16,-1 0 0-16,-2 0 0 0,-4-5 0 0,-1 5 1 15,-3-6-1-15,2 6 0 0,-1-9 0 0,-2 4 0 16,-2-3 0-16,0 2 0 0,-2-1 0 16,-5 0 1-16,-4-1-1 0,2 2 2 15,-5 1-1-15,-3 2 1 0,-3-1-1 16,0 4 1-16,0-4-1 0,-2 4-2 15,-3 0-7-15,-2 4-12 0,-2-4-96 0,1 9-95 16,4-9-244-16</inkml:trace>
</inkml:ink>
</file>

<file path=ppt/ink/ink9.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047" units="dev"/>
          <inkml:channel name="T" type="integer" max="2.14748E9" units="dev"/>
        </inkml:traceFormat>
        <inkml:channelProperties>
          <inkml:channelProperty channel="X" name="resolution" value="1185.49207" units="1/cm"/>
          <inkml:channelProperty channel="Y" name="resolution" value="2107.20264" units="1/cm"/>
          <inkml:channelProperty channel="F" name="resolution" value="0.00409" units="1/dev"/>
          <inkml:channelProperty channel="T" name="resolution" value="1" units="1/dev"/>
        </inkml:channelProperties>
      </inkml:inkSource>
      <inkml:timestamp xml:id="ts0" timeString="2019-10-31T12:26:17.913"/>
    </inkml:context>
    <inkml:brush xml:id="br0">
      <inkml:brushProperty name="width" value="0.05292" units="cm"/>
      <inkml:brushProperty name="height" value="0.05292" units="cm"/>
      <inkml:brushProperty name="color" value="#002060"/>
    </inkml:brush>
  </inkml:definitions>
  <inkml:trace contextRef="#ctx0" brushRef="#br0">6694 11441 827 0,'-109'163'19'0,"22"-37"15"0,-47 80-4 0,-7-8-3 0,7-7-3 16,8-4-25-16,93-144-5 0,11-15-5 0,12-17-7 15,10-18-14-15,10-18-79 0,8-16-27 16,10-11-90-16,6-11-188 0</inkml:trace>
  <inkml:trace contextRef="#ctx0" brushRef="#br0" timeOffset="439.562">6135 11271 417 0,'-16'-22'86'0,"-7"3"-1"0,10 3-79 0,-2 3-4 0,2 2-1 0,0 1-1 0,4 0 0 0,-2-2 0 0,9 1 1 0,2-4 2 0,9-2 1 16,0-1 3-16,2-3 3 0,2 0 1 15,-1-3 3-15,1 0 0 0,-4 1 0 16,2 1 0-16,4 1 1 0,1 3 0 0,-1 3 0 15,-3 6 5-15,-3 4 1 0,-9 5 1 16,0 5 3-16,-13 8 1 0,1 7 2 16,-3 5 0-16,2 3-2 0,-1 6 0 0,3 3 0 0,2 1-2 15,-4 5-2-15,5 5-1 0,4 7-1 16,0 9 0-16,4 10-3 0,8 8-1 16,0 14 0-16,7 9-1 0,11 1-4 0,0-1-2 15,7-7-2-15,7-6-1 0,6-14-3 16,7-10-3-16,1-17-9 0,-3-8-13 15,-3-8-16 1,-3-3-18-16,-13-5-115 0,-11 2-127 16,-13-7-297-16</inkml:trace>
  <inkml:trace contextRef="#ctx0" brushRef="#br0" timeOffset="2269.912">7552 8971 549 0,'12'-7'118'16,"14"0"4"-16,12-8-97 0,10 6-8 15,11 5-2-15,16 1 0 0,8 3 1 16,10-4-1-16,2-3-2 0,4-1 0 15,5 0-3-15,10-2 0 0,-2-4-2 0,-3-1-3 0,-7-2-1 16,-6 3-2-16,-2-1 0 0,-11 4-2 16,-12 1 0-16,-16 4-5 0,-9 6-6 15,-13 0-8-15,-15 10-9 0,-18 6-14 16,-12 2-95-16,-12 5-102 0,-8 5-239 16</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2"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l">
              <a:defRPr/>
            </a:lvl1pPr>
          </a:lstStyle>
          <a:p>
            <a:endParaRPr lang="de-DE"/>
          </a:p>
        </p:txBody>
      </p:sp>
      <p:sp>
        <p:nvSpPr>
          <p:cNvPr id="9219" name="Rectangle 3"/>
          <p:cNvSpPr>
            <a:spLocks noGrp="1" noChangeArrowheads="1"/>
          </p:cNvSpPr>
          <p:nvPr>
            <p:ph type="dt" idx="1"/>
          </p:nvPr>
        </p:nvSpPr>
        <p:spPr bwMode="auto">
          <a:xfrm>
            <a:off x="4023994" y="3"/>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lvl1pPr algn="r">
              <a:defRPr/>
            </a:lvl1pPr>
          </a:lstStyle>
          <a:p>
            <a:endParaRPr lang="de-DE"/>
          </a:p>
        </p:txBody>
      </p:sp>
      <p:sp>
        <p:nvSpPr>
          <p:cNvPr id="9220" name="Rectangle 4"/>
          <p:cNvSpPr>
            <a:spLocks noGrp="1" noRot="1" noChangeAspect="1" noChangeArrowheads="1" noTextEdit="1"/>
          </p:cNvSpPr>
          <p:nvPr>
            <p:ph type="sldImg" idx="2"/>
          </p:nvPr>
        </p:nvSpPr>
        <p:spPr bwMode="auto">
          <a:xfrm>
            <a:off x="993775" y="766763"/>
            <a:ext cx="5116513" cy="38369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710407" y="4861443"/>
            <a:ext cx="5683250" cy="4605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9222" name="Rectangle 6"/>
          <p:cNvSpPr>
            <a:spLocks noGrp="1" noChangeArrowheads="1"/>
          </p:cNvSpPr>
          <p:nvPr>
            <p:ph type="ftr" sz="quarter" idx="4"/>
          </p:nvPr>
        </p:nvSpPr>
        <p:spPr bwMode="auto">
          <a:xfrm>
            <a:off x="2"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l">
              <a:defRPr/>
            </a:lvl1pPr>
          </a:lstStyle>
          <a:p>
            <a:endParaRPr lang="de-DE"/>
          </a:p>
        </p:txBody>
      </p:sp>
      <p:sp>
        <p:nvSpPr>
          <p:cNvPr id="9223" name="Rectangle 7"/>
          <p:cNvSpPr>
            <a:spLocks noGrp="1" noChangeArrowheads="1"/>
          </p:cNvSpPr>
          <p:nvPr>
            <p:ph type="sldNum" sz="quarter" idx="5"/>
          </p:nvPr>
        </p:nvSpPr>
        <p:spPr bwMode="auto">
          <a:xfrm>
            <a:off x="4023994" y="9721108"/>
            <a:ext cx="3078427" cy="511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7" tIns="47384" rIns="94767" bIns="47384" numCol="1" anchor="b" anchorCtr="0" compatLnSpc="1">
            <a:prstTxWarp prst="textNoShape">
              <a:avLst/>
            </a:prstTxWarp>
          </a:bodyPr>
          <a:lstStyle>
            <a:lvl1pPr algn="r">
              <a:defRPr/>
            </a:lvl1pPr>
          </a:lstStyle>
          <a:p>
            <a:fld id="{7CDB261C-854E-4DE0-8EF9-C88376CD1D71}" type="slidenum">
              <a:rPr lang="de-DE"/>
              <a:pPr/>
              <a:t>‹Nr.›</a:t>
            </a:fld>
            <a:endParaRPr lang="de-DE"/>
          </a:p>
        </p:txBody>
      </p:sp>
    </p:spTree>
    <p:extLst>
      <p:ext uri="{BB962C8B-B14F-4D97-AF65-F5344CB8AC3E}">
        <p14:creationId xmlns:p14="http://schemas.microsoft.com/office/powerpoint/2010/main" val="1669817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fontAlgn="base">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fontAlgn="base">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fontAlgn="base">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fontAlgn="base">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597">
              <a:defRPr/>
            </a:pPr>
            <a:r>
              <a:rPr lang="de-DE" dirty="0"/>
              <a:t>Least </a:t>
            </a:r>
            <a:r>
              <a:rPr lang="de-DE" dirty="0" err="1"/>
              <a:t>cost</a:t>
            </a:r>
            <a:r>
              <a:rPr lang="de-DE" dirty="0"/>
              <a:t> </a:t>
            </a:r>
            <a:r>
              <a:rPr lang="de-DE" dirty="0" err="1"/>
              <a:t>approach</a:t>
            </a:r>
            <a:r>
              <a:rPr lang="de-DE" dirty="0"/>
              <a:t> &gt; LCOE</a:t>
            </a:r>
          </a:p>
        </p:txBody>
      </p:sp>
      <p:sp>
        <p:nvSpPr>
          <p:cNvPr id="4" name="Foliennummernplatzhalter 3"/>
          <p:cNvSpPr>
            <a:spLocks noGrp="1"/>
          </p:cNvSpPr>
          <p:nvPr>
            <p:ph type="sldNum" sz="quarter" idx="5"/>
          </p:nvPr>
        </p:nvSpPr>
        <p:spPr/>
        <p:txBody>
          <a:bodyPr/>
          <a:lstStyle/>
          <a:p>
            <a:fld id="{7CDB261C-854E-4DE0-8EF9-C88376CD1D71}" type="slidenum">
              <a:rPr lang="de-DE" smtClean="0"/>
              <a:pPr/>
              <a:t>3</a:t>
            </a:fld>
            <a:endParaRPr lang="de-DE"/>
          </a:p>
        </p:txBody>
      </p:sp>
    </p:spTree>
    <p:extLst>
      <p:ext uri="{BB962C8B-B14F-4D97-AF65-F5344CB8AC3E}">
        <p14:creationId xmlns:p14="http://schemas.microsoft.com/office/powerpoint/2010/main" val="12491831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12</a:t>
            </a:fld>
            <a:endParaRPr lang="de-DE" altLang="de-DE"/>
          </a:p>
        </p:txBody>
      </p:sp>
    </p:spTree>
    <p:extLst>
      <p:ext uri="{BB962C8B-B14F-4D97-AF65-F5344CB8AC3E}">
        <p14:creationId xmlns:p14="http://schemas.microsoft.com/office/powerpoint/2010/main" val="945956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13</a:t>
            </a:fld>
            <a:endParaRPr lang="de-DE"/>
          </a:p>
        </p:txBody>
      </p:sp>
    </p:spTree>
    <p:extLst>
      <p:ext uri="{BB962C8B-B14F-4D97-AF65-F5344CB8AC3E}">
        <p14:creationId xmlns:p14="http://schemas.microsoft.com/office/powerpoint/2010/main" val="14160098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14</a:t>
            </a:fld>
            <a:endParaRPr lang="de-DE"/>
          </a:p>
        </p:txBody>
      </p:sp>
    </p:spTree>
    <p:extLst>
      <p:ext uri="{BB962C8B-B14F-4D97-AF65-F5344CB8AC3E}">
        <p14:creationId xmlns:p14="http://schemas.microsoft.com/office/powerpoint/2010/main" val="32593286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15</a:t>
            </a:fld>
            <a:endParaRPr lang="de-DE"/>
          </a:p>
        </p:txBody>
      </p:sp>
    </p:spTree>
    <p:extLst>
      <p:ext uri="{BB962C8B-B14F-4D97-AF65-F5344CB8AC3E}">
        <p14:creationId xmlns:p14="http://schemas.microsoft.com/office/powerpoint/2010/main" val="5387897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16</a:t>
            </a:fld>
            <a:endParaRPr lang="de-DE"/>
          </a:p>
        </p:txBody>
      </p:sp>
    </p:spTree>
    <p:extLst>
      <p:ext uri="{BB962C8B-B14F-4D97-AF65-F5344CB8AC3E}">
        <p14:creationId xmlns:p14="http://schemas.microsoft.com/office/powerpoint/2010/main" val="39496791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a:p>
            <a:r>
              <a:rPr lang="de-DE" dirty="0"/>
              <a:t>ROT </a:t>
            </a:r>
            <a:r>
              <a:rPr lang="de-DE" dirty="0" err="1"/>
              <a:t>helps</a:t>
            </a:r>
            <a:r>
              <a:rPr lang="de-DE" dirty="0"/>
              <a:t> </a:t>
            </a:r>
            <a:r>
              <a:rPr lang="de-DE" dirty="0" err="1"/>
              <a:t>to</a:t>
            </a:r>
            <a:r>
              <a:rPr lang="de-DE" dirty="0"/>
              <a:t> „</a:t>
            </a:r>
            <a:r>
              <a:rPr lang="de-DE" dirty="0" err="1"/>
              <a:t>identify</a:t>
            </a:r>
            <a:r>
              <a:rPr lang="de-DE" dirty="0"/>
              <a:t> and </a:t>
            </a:r>
            <a:r>
              <a:rPr lang="de-DE" dirty="0" err="1"/>
              <a:t>assess</a:t>
            </a:r>
            <a:r>
              <a:rPr lang="de-DE" dirty="0"/>
              <a:t> </a:t>
            </a:r>
            <a:r>
              <a:rPr lang="de-DE" dirty="0" err="1"/>
              <a:t>manager</a:t>
            </a:r>
            <a:r>
              <a:rPr lang="en-GB" dirty="0"/>
              <a:t>’s options to adjust projects in response to the evolution of uncertainty”.</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17</a:t>
            </a:fld>
            <a:endParaRPr lang="de-DE"/>
          </a:p>
        </p:txBody>
      </p:sp>
    </p:spTree>
    <p:extLst>
      <p:ext uri="{BB962C8B-B14F-4D97-AF65-F5344CB8AC3E}">
        <p14:creationId xmlns:p14="http://schemas.microsoft.com/office/powerpoint/2010/main" val="41332512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NPV </a:t>
            </a:r>
            <a:r>
              <a:rPr lang="de-DE" dirty="0" err="1"/>
              <a:t>takes</a:t>
            </a:r>
            <a:r>
              <a:rPr lang="de-DE" dirty="0"/>
              <a:t> a </a:t>
            </a:r>
            <a:r>
              <a:rPr lang="de-DE" dirty="0" err="1"/>
              <a:t>static</a:t>
            </a:r>
            <a:r>
              <a:rPr lang="de-DE" dirty="0"/>
              <a:t> </a:t>
            </a:r>
            <a:r>
              <a:rPr lang="de-DE" dirty="0" err="1"/>
              <a:t>approach</a:t>
            </a:r>
            <a:r>
              <a:rPr lang="de-DE" dirty="0"/>
              <a:t> and </a:t>
            </a:r>
            <a:r>
              <a:rPr lang="de-DE" dirty="0" err="1"/>
              <a:t>gives</a:t>
            </a:r>
            <a:r>
              <a:rPr lang="de-DE" dirty="0"/>
              <a:t> </a:t>
            </a:r>
            <a:r>
              <a:rPr lang="de-DE" dirty="0" err="1"/>
              <a:t>managers</a:t>
            </a:r>
            <a:r>
              <a:rPr lang="de-DE" dirty="0"/>
              <a:t> a </a:t>
            </a:r>
            <a:r>
              <a:rPr lang="de-DE" dirty="0" err="1"/>
              <a:t>false</a:t>
            </a:r>
            <a:r>
              <a:rPr lang="de-DE" dirty="0"/>
              <a:t> </a:t>
            </a:r>
            <a:r>
              <a:rPr lang="de-DE" dirty="0" err="1"/>
              <a:t>sence</a:t>
            </a:r>
            <a:r>
              <a:rPr lang="de-DE" dirty="0"/>
              <a:t> </a:t>
            </a:r>
            <a:r>
              <a:rPr lang="de-DE" dirty="0" err="1"/>
              <a:t>of</a:t>
            </a:r>
            <a:r>
              <a:rPr lang="de-DE" dirty="0"/>
              <a:t> </a:t>
            </a:r>
            <a:r>
              <a:rPr lang="de-DE" dirty="0" err="1"/>
              <a:t>security</a:t>
            </a:r>
            <a:r>
              <a:rPr lang="de-DE" dirty="0"/>
              <a:t>.</a:t>
            </a:r>
          </a:p>
          <a:p>
            <a:r>
              <a:rPr lang="de-DE" dirty="0"/>
              <a:t>ROT </a:t>
            </a:r>
            <a:r>
              <a:rPr lang="de-DE" dirty="0" err="1"/>
              <a:t>enhances</a:t>
            </a:r>
            <a:r>
              <a:rPr lang="de-DE" dirty="0"/>
              <a:t> </a:t>
            </a:r>
            <a:r>
              <a:rPr lang="de-DE" dirty="0" err="1"/>
              <a:t>the</a:t>
            </a:r>
            <a:r>
              <a:rPr lang="de-DE" dirty="0"/>
              <a:t> </a:t>
            </a:r>
            <a:r>
              <a:rPr lang="de-DE" dirty="0" err="1"/>
              <a:t>value</a:t>
            </a:r>
            <a:r>
              <a:rPr lang="de-DE" dirty="0"/>
              <a:t> </a:t>
            </a:r>
            <a:r>
              <a:rPr lang="de-DE" dirty="0" err="1"/>
              <a:t>of</a:t>
            </a:r>
            <a:r>
              <a:rPr lang="de-DE" dirty="0"/>
              <a:t> </a:t>
            </a:r>
            <a:r>
              <a:rPr lang="de-DE" dirty="0" err="1"/>
              <a:t>projects</a:t>
            </a:r>
            <a:r>
              <a:rPr lang="de-DE" dirty="0"/>
              <a:t> </a:t>
            </a:r>
            <a:r>
              <a:rPr lang="de-DE" dirty="0" err="1"/>
              <a:t>under</a:t>
            </a:r>
            <a:r>
              <a:rPr lang="de-DE" dirty="0"/>
              <a:t> </a:t>
            </a:r>
            <a:r>
              <a:rPr lang="de-DE" dirty="0" err="1"/>
              <a:t>uncertainty</a:t>
            </a:r>
            <a:r>
              <a:rPr lang="de-DE" dirty="0"/>
              <a:t>.</a:t>
            </a:r>
          </a:p>
          <a:p>
            <a:r>
              <a:rPr lang="de-DE" dirty="0"/>
              <a:t>Different </a:t>
            </a:r>
            <a:r>
              <a:rPr lang="de-DE" dirty="0" err="1"/>
              <a:t>valuation</a:t>
            </a:r>
            <a:r>
              <a:rPr lang="de-DE" dirty="0"/>
              <a:t> </a:t>
            </a:r>
            <a:r>
              <a:rPr lang="de-DE" dirty="0" err="1"/>
              <a:t>methods</a:t>
            </a:r>
            <a:r>
              <a:rPr lang="de-DE" dirty="0"/>
              <a:t> </a:t>
            </a:r>
            <a:r>
              <a:rPr lang="de-DE" dirty="0" err="1"/>
              <a:t>are</a:t>
            </a:r>
            <a:r>
              <a:rPr lang="de-DE" dirty="0"/>
              <a:t> </a:t>
            </a:r>
            <a:r>
              <a:rPr lang="de-DE" dirty="0" err="1"/>
              <a:t>available</a:t>
            </a:r>
            <a:r>
              <a:rPr lang="de-DE" dirty="0"/>
              <a:t>. </a:t>
            </a:r>
            <a:r>
              <a:rPr lang="de-DE" dirty="0" err="1"/>
              <a:t>Some</a:t>
            </a:r>
            <a:r>
              <a:rPr lang="de-DE" dirty="0"/>
              <a:t> </a:t>
            </a:r>
            <a:r>
              <a:rPr lang="de-DE" dirty="0" err="1"/>
              <a:t>are</a:t>
            </a:r>
            <a:r>
              <a:rPr lang="de-DE" dirty="0"/>
              <a:t> </a:t>
            </a:r>
            <a:r>
              <a:rPr lang="de-DE" dirty="0" err="1"/>
              <a:t>characterised</a:t>
            </a:r>
            <a:r>
              <a:rPr lang="de-DE" dirty="0"/>
              <a:t> </a:t>
            </a:r>
            <a:r>
              <a:rPr lang="de-DE" dirty="0" err="1"/>
              <a:t>by</a:t>
            </a:r>
            <a:r>
              <a:rPr lang="de-DE" dirty="0"/>
              <a:t> </a:t>
            </a:r>
            <a:r>
              <a:rPr lang="de-DE" dirty="0" err="1"/>
              <a:t>mathematical</a:t>
            </a:r>
            <a:r>
              <a:rPr lang="de-DE" dirty="0"/>
              <a:t> </a:t>
            </a:r>
            <a:r>
              <a:rPr lang="de-DE" dirty="0" err="1"/>
              <a:t>complexity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18</a:t>
            </a:fld>
            <a:endParaRPr lang="de-DE"/>
          </a:p>
        </p:txBody>
      </p:sp>
    </p:spTree>
    <p:extLst>
      <p:ext uri="{BB962C8B-B14F-4D97-AF65-F5344CB8AC3E}">
        <p14:creationId xmlns:p14="http://schemas.microsoft.com/office/powerpoint/2010/main" val="3207493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Bayesian degrees</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19</a:t>
            </a:fld>
            <a:endParaRPr lang="de-DE"/>
          </a:p>
        </p:txBody>
      </p:sp>
    </p:spTree>
    <p:extLst>
      <p:ext uri="{BB962C8B-B14F-4D97-AF65-F5344CB8AC3E}">
        <p14:creationId xmlns:p14="http://schemas.microsoft.com/office/powerpoint/2010/main" val="37697488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20</a:t>
            </a:fld>
            <a:endParaRPr lang="de-DE"/>
          </a:p>
        </p:txBody>
      </p:sp>
    </p:spTree>
    <p:extLst>
      <p:ext uri="{BB962C8B-B14F-4D97-AF65-F5344CB8AC3E}">
        <p14:creationId xmlns:p14="http://schemas.microsoft.com/office/powerpoint/2010/main" val="909024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21</a:t>
            </a:fld>
            <a:endParaRPr lang="de-DE"/>
          </a:p>
        </p:txBody>
      </p:sp>
    </p:spTree>
    <p:extLst>
      <p:ext uri="{BB962C8B-B14F-4D97-AF65-F5344CB8AC3E}">
        <p14:creationId xmlns:p14="http://schemas.microsoft.com/office/powerpoint/2010/main" val="721198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D1C299D7-F822-4CC6-B06D-4088CFDAB1DA}" type="slidenum">
              <a:rPr lang="de-DE" altLang="de-DE" smtClean="0"/>
              <a:pPr/>
              <a:t>4</a:t>
            </a:fld>
            <a:endParaRPr lang="de-DE" altLang="de-DE"/>
          </a:p>
        </p:txBody>
      </p:sp>
    </p:spTree>
    <p:extLst>
      <p:ext uri="{BB962C8B-B14F-4D97-AF65-F5344CB8AC3E}">
        <p14:creationId xmlns:p14="http://schemas.microsoft.com/office/powerpoint/2010/main" val="608936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square</a:t>
            </a:r>
            <a:r>
              <a:rPr lang="de-DE" dirty="0"/>
              <a:t>=</a:t>
            </a:r>
            <a:r>
              <a:rPr lang="de-DE" dirty="0" err="1"/>
              <a:t>decision</a:t>
            </a:r>
            <a:r>
              <a:rPr lang="de-DE" dirty="0"/>
              <a:t>; </a:t>
            </a:r>
            <a:r>
              <a:rPr lang="de-DE" dirty="0" err="1"/>
              <a:t>circle</a:t>
            </a:r>
            <a:r>
              <a:rPr lang="de-DE" dirty="0"/>
              <a:t>=</a:t>
            </a:r>
            <a:r>
              <a:rPr lang="de-DE" dirty="0" err="1"/>
              <a:t>event</a:t>
            </a:r>
            <a:r>
              <a:rPr lang="de-DE" dirty="0"/>
              <a:t>; bar/</a:t>
            </a:r>
            <a:r>
              <a:rPr lang="de-DE" dirty="0" err="1"/>
              <a:t>triangle</a:t>
            </a:r>
            <a:r>
              <a:rPr lang="de-DE" dirty="0"/>
              <a:t>=terminal (</a:t>
            </a:r>
            <a:r>
              <a:rPr lang="de-DE" dirty="0" err="1"/>
              <a:t>node</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22</a:t>
            </a:fld>
            <a:endParaRPr lang="de-DE"/>
          </a:p>
        </p:txBody>
      </p:sp>
    </p:spTree>
    <p:extLst>
      <p:ext uri="{BB962C8B-B14F-4D97-AF65-F5344CB8AC3E}">
        <p14:creationId xmlns:p14="http://schemas.microsoft.com/office/powerpoint/2010/main" val="31203402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Decision</a:t>
            </a:r>
            <a:r>
              <a:rPr lang="de-DE" dirty="0"/>
              <a:t> </a:t>
            </a:r>
            <a:r>
              <a:rPr lang="de-DE" dirty="0" err="1"/>
              <a:t>points</a:t>
            </a:r>
            <a:r>
              <a:rPr lang="de-DE" dirty="0"/>
              <a:t> </a:t>
            </a:r>
            <a:r>
              <a:rPr lang="de-DE" dirty="0" err="1"/>
              <a:t>coincide</a:t>
            </a:r>
            <a:r>
              <a:rPr lang="de-DE" dirty="0"/>
              <a:t> </a:t>
            </a:r>
            <a:r>
              <a:rPr lang="de-DE" dirty="0" err="1"/>
              <a:t>with</a:t>
            </a:r>
            <a:r>
              <a:rPr lang="de-DE" dirty="0"/>
              <a:t> </a:t>
            </a:r>
            <a:r>
              <a:rPr lang="de-DE" dirty="0" err="1"/>
              <a:t>changes</a:t>
            </a:r>
            <a:r>
              <a:rPr lang="de-DE" dirty="0"/>
              <a:t> in </a:t>
            </a:r>
            <a:r>
              <a:rPr lang="de-DE" dirty="0" err="1"/>
              <a:t>uncertainty</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23</a:t>
            </a:fld>
            <a:endParaRPr lang="de-DE"/>
          </a:p>
        </p:txBody>
      </p:sp>
    </p:spTree>
    <p:extLst>
      <p:ext uri="{BB962C8B-B14F-4D97-AF65-F5344CB8AC3E}">
        <p14:creationId xmlns:p14="http://schemas.microsoft.com/office/powerpoint/2010/main" val="1109452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Timing </a:t>
            </a:r>
            <a:r>
              <a:rPr lang="de-DE" dirty="0" err="1"/>
              <a:t>option</a:t>
            </a:r>
            <a:r>
              <a:rPr lang="de-DE" dirty="0"/>
              <a:t>: </a:t>
            </a:r>
            <a:r>
              <a:rPr lang="de-DE" dirty="0" err="1"/>
              <a:t>wait</a:t>
            </a:r>
            <a:r>
              <a:rPr lang="de-DE" dirty="0"/>
              <a:t> </a:t>
            </a:r>
            <a:r>
              <a:rPr lang="de-DE" dirty="0" err="1"/>
              <a:t>until</a:t>
            </a:r>
            <a:r>
              <a:rPr lang="de-DE" dirty="0"/>
              <a:t> </a:t>
            </a:r>
            <a:r>
              <a:rPr lang="de-DE" dirty="0" err="1"/>
              <a:t>uncertainty</a:t>
            </a:r>
            <a:r>
              <a:rPr lang="de-DE" dirty="0"/>
              <a:t> </a:t>
            </a:r>
            <a:r>
              <a:rPr lang="de-DE" dirty="0" err="1"/>
              <a:t>is</a:t>
            </a:r>
            <a:r>
              <a:rPr lang="de-DE" dirty="0"/>
              <a:t> </a:t>
            </a:r>
            <a:r>
              <a:rPr lang="de-DE" dirty="0" err="1"/>
              <a:t>resolved</a:t>
            </a:r>
            <a:r>
              <a:rPr lang="de-DE" dirty="0"/>
              <a:t>.</a:t>
            </a:r>
          </a:p>
        </p:txBody>
      </p:sp>
      <p:sp>
        <p:nvSpPr>
          <p:cNvPr id="4" name="Foliennummernplatzhalter 3"/>
          <p:cNvSpPr>
            <a:spLocks noGrp="1"/>
          </p:cNvSpPr>
          <p:nvPr>
            <p:ph type="sldNum" sz="quarter" idx="5"/>
          </p:nvPr>
        </p:nvSpPr>
        <p:spPr/>
        <p:txBody>
          <a:bodyPr/>
          <a:lstStyle/>
          <a:p>
            <a:fld id="{7CDB261C-854E-4DE0-8EF9-C88376CD1D71}" type="slidenum">
              <a:rPr lang="de-DE" smtClean="0"/>
              <a:pPr/>
              <a:t>24</a:t>
            </a:fld>
            <a:endParaRPr lang="de-DE"/>
          </a:p>
        </p:txBody>
      </p:sp>
    </p:spTree>
    <p:extLst>
      <p:ext uri="{BB962C8B-B14F-4D97-AF65-F5344CB8AC3E}">
        <p14:creationId xmlns:p14="http://schemas.microsoft.com/office/powerpoint/2010/main" val="27888625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GB" dirty="0"/>
              <a:t>If flexibility is integrated into the project: the higher the uncertainty, the higher the value of the project.</a:t>
            </a:r>
            <a:endParaRPr lang="de-DE" dirty="0"/>
          </a:p>
        </p:txBody>
      </p:sp>
      <p:sp>
        <p:nvSpPr>
          <p:cNvPr id="4" name="Foliennummernplatzhalter 3"/>
          <p:cNvSpPr>
            <a:spLocks noGrp="1"/>
          </p:cNvSpPr>
          <p:nvPr>
            <p:ph type="sldNum" sz="quarter" idx="5"/>
          </p:nvPr>
        </p:nvSpPr>
        <p:spPr/>
        <p:txBody>
          <a:bodyPr/>
          <a:lstStyle/>
          <a:p>
            <a:fld id="{7CDB261C-854E-4DE0-8EF9-C88376CD1D71}" type="slidenum">
              <a:rPr lang="de-DE" smtClean="0"/>
              <a:pPr/>
              <a:t>25</a:t>
            </a:fld>
            <a:endParaRPr lang="de-DE"/>
          </a:p>
        </p:txBody>
      </p:sp>
    </p:spTree>
    <p:extLst>
      <p:ext uri="{BB962C8B-B14F-4D97-AF65-F5344CB8AC3E}">
        <p14:creationId xmlns:p14="http://schemas.microsoft.com/office/powerpoint/2010/main" val="34142125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26377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5264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76070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14132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72019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081837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1C299D7-F822-4CC6-B06D-4088CFDAB1DA}" type="slidenum">
              <a:rPr kumimoji="0" lang="de-DE" altLang="de-DE"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de-DE" altLang="de-DE"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64634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539750" y="4910138"/>
            <a:ext cx="8061325" cy="381000"/>
          </a:xfrm>
        </p:spPr>
        <p:txBody>
          <a:bodyPr/>
          <a:lstStyle>
            <a:lvl1pPr>
              <a:defRPr/>
            </a:lvl1pPr>
          </a:lstStyle>
          <a:p>
            <a:pPr lvl="0"/>
            <a:r>
              <a:rPr lang="de-DE" noProof="0"/>
              <a:t>Titelmasterformat durch Klicken bearbeiten</a:t>
            </a:r>
          </a:p>
        </p:txBody>
      </p:sp>
      <p:sp>
        <p:nvSpPr>
          <p:cNvPr id="4099" name="Rectangle 3"/>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noProof="0"/>
              <a:t>Formatvorlage des Untertitelmasters durch Klicken bearbeiten</a:t>
            </a:r>
          </a:p>
        </p:txBody>
      </p:sp>
      <p:pic>
        <p:nvPicPr>
          <p:cNvPr id="4105" name="Picture 9" descr="TU_Logo_lang_RGB_rot_PPT-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40488" y="539750"/>
            <a:ext cx="2160587" cy="1206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D13EBFF1-42FF-4AC1-B19B-C9E8D436070B}" type="slidenum">
              <a:rPr lang="de-DE"/>
              <a:pPr/>
              <a:t>‹Nr.›</a:t>
            </a:fld>
            <a:endParaRPr lang="de-DE"/>
          </a:p>
        </p:txBody>
      </p:sp>
    </p:spTree>
    <p:extLst>
      <p:ext uri="{BB962C8B-B14F-4D97-AF65-F5344CB8AC3E}">
        <p14:creationId xmlns:p14="http://schemas.microsoft.com/office/powerpoint/2010/main" val="15108104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86538" y="1357313"/>
            <a:ext cx="2014537" cy="4633912"/>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539750" y="1357313"/>
            <a:ext cx="5894388" cy="4633912"/>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F0534A37-F467-4360-8F69-0FF6DFA7E7BE}" type="slidenum">
              <a:rPr lang="de-DE"/>
              <a:pPr/>
              <a:t>‹Nr.›</a:t>
            </a:fld>
            <a:endParaRPr lang="de-DE"/>
          </a:p>
        </p:txBody>
      </p:sp>
    </p:spTree>
    <p:extLst>
      <p:ext uri="{BB962C8B-B14F-4D97-AF65-F5344CB8AC3E}">
        <p14:creationId xmlns:p14="http://schemas.microsoft.com/office/powerpoint/2010/main" val="26093312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6471131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ACF0EAD0-6539-44B4-9E31-E20FECA2A8A2}"/>
              </a:ext>
            </a:extLst>
          </p:cNvPr>
          <p:cNvSpPr>
            <a:spLocks noGrp="1" noChangeArrowheads="1"/>
          </p:cNvSpPr>
          <p:nvPr>
            <p:ph type="ctrTitle"/>
          </p:nvPr>
        </p:nvSpPr>
        <p:spPr>
          <a:xfrm>
            <a:off x="539750" y="4910138"/>
            <a:ext cx="8061325" cy="381000"/>
          </a:xfrm>
        </p:spPr>
        <p:txBody>
          <a:bodyPr/>
          <a:lstStyle>
            <a:lvl1pPr>
              <a:defRPr/>
            </a:lvl1pPr>
          </a:lstStyle>
          <a:p>
            <a:pPr lvl="0"/>
            <a:r>
              <a:rPr lang="de-DE" altLang="de-DE" noProof="0"/>
              <a:t>Mastertitelformat bearbeiten</a:t>
            </a:r>
          </a:p>
        </p:txBody>
      </p:sp>
      <p:sp>
        <p:nvSpPr>
          <p:cNvPr id="4099" name="Rectangle 3">
            <a:extLst>
              <a:ext uri="{FF2B5EF4-FFF2-40B4-BE49-F238E27FC236}">
                <a16:creationId xmlns:a16="http://schemas.microsoft.com/office/drawing/2014/main" id="{50E96757-83C3-4126-8A27-E044538AD618}"/>
              </a:ext>
            </a:extLst>
          </p:cNvPr>
          <p:cNvSpPr>
            <a:spLocks noGrp="1" noChangeArrowheads="1"/>
          </p:cNvSpPr>
          <p:nvPr>
            <p:ph type="subTitle" idx="1"/>
          </p:nvPr>
        </p:nvSpPr>
        <p:spPr>
          <a:xfrm>
            <a:off x="539750" y="5659438"/>
            <a:ext cx="8061325" cy="279400"/>
          </a:xfrm>
        </p:spPr>
        <p:txBody>
          <a:bodyPr anchor="b">
            <a:spAutoFit/>
          </a:bodyPr>
          <a:lstStyle>
            <a:lvl1pPr marL="0" indent="0">
              <a:defRPr>
                <a:solidFill>
                  <a:schemeClr val="accent1"/>
                </a:solidFill>
              </a:defRPr>
            </a:lvl1pPr>
          </a:lstStyle>
          <a:p>
            <a:pPr lvl="0"/>
            <a:r>
              <a:rPr lang="de-DE" altLang="de-DE" noProof="0"/>
              <a:t>Master-Untertitelformat bearbeiten</a:t>
            </a:r>
          </a:p>
        </p:txBody>
      </p:sp>
      <p:sp>
        <p:nvSpPr>
          <p:cNvPr id="4104" name="Line 8">
            <a:extLst>
              <a:ext uri="{FF2B5EF4-FFF2-40B4-BE49-F238E27FC236}">
                <a16:creationId xmlns:a16="http://schemas.microsoft.com/office/drawing/2014/main" id="{66C8C065-56C3-4E20-8D09-9108886FF506}"/>
              </a:ext>
            </a:extLst>
          </p:cNvPr>
          <p:cNvSpPr>
            <a:spLocks noChangeShapeType="1"/>
          </p:cNvSpPr>
          <p:nvPr/>
        </p:nvSpPr>
        <p:spPr bwMode="auto">
          <a:xfrm>
            <a:off x="539750" y="6135688"/>
            <a:ext cx="8061325" cy="0"/>
          </a:xfrm>
          <a:prstGeom prst="line">
            <a:avLst/>
          </a:prstGeom>
          <a:noFill/>
          <a:ln w="952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4629038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3E27B4C-9A72-4D67-9690-1B5E781E1EEA}"/>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C38A079C-AEF5-424C-A606-51CE4EE34CDC}"/>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81C377E-89E9-442D-ADBB-597FAF16AC0D}"/>
              </a:ext>
            </a:extLst>
          </p:cNvPr>
          <p:cNvSpPr>
            <a:spLocks noGrp="1"/>
          </p:cNvSpPr>
          <p:nvPr>
            <p:ph type="ftr" sz="quarter" idx="10"/>
          </p:nvPr>
        </p:nvSpPr>
        <p:spPr/>
        <p:txBody>
          <a:bodyPr/>
          <a:lstStyle>
            <a:lvl1pPr>
              <a:defRPr/>
            </a:lvl1pPr>
          </a:lstStyle>
          <a:p>
            <a:r>
              <a:rPr lang="de-DE" altLang="de-DE" dirty="0"/>
              <a:t>Energy Economics </a:t>
            </a:r>
            <a:r>
              <a:rPr lang="de-DE" altLang="de-DE" b="0" dirty="0"/>
              <a:t>|</a:t>
            </a:r>
            <a:r>
              <a:rPr lang="de-DE" altLang="de-DE" dirty="0"/>
              <a:t> </a:t>
            </a:r>
            <a:r>
              <a:rPr lang="de-DE" altLang="de-DE" b="0" dirty="0" err="1"/>
              <a:t>Plenary</a:t>
            </a:r>
            <a:r>
              <a:rPr lang="de-DE" altLang="de-DE" b="0" dirty="0"/>
              <a:t> Tutorial</a:t>
            </a:r>
          </a:p>
        </p:txBody>
      </p:sp>
      <p:sp>
        <p:nvSpPr>
          <p:cNvPr id="5" name="Foliennummernplatzhalter 4">
            <a:extLst>
              <a:ext uri="{FF2B5EF4-FFF2-40B4-BE49-F238E27FC236}">
                <a16:creationId xmlns:a16="http://schemas.microsoft.com/office/drawing/2014/main" id="{56470CA4-23D6-43F0-8D39-DD4A6516CB43}"/>
              </a:ext>
            </a:extLst>
          </p:cNvPr>
          <p:cNvSpPr>
            <a:spLocks noGrp="1"/>
          </p:cNvSpPr>
          <p:nvPr>
            <p:ph type="sldNum" sz="quarter" idx="11"/>
          </p:nvPr>
        </p:nvSpPr>
        <p:spPr/>
        <p:txBody>
          <a:bodyPr/>
          <a:lstStyle>
            <a:lvl1pPr>
              <a:defRPr/>
            </a:lvl1pPr>
          </a:lstStyle>
          <a:p>
            <a:r>
              <a:rPr lang="de-DE" altLang="de-DE" dirty="0"/>
              <a:t>Slide </a:t>
            </a:r>
            <a:fld id="{5EAACD38-76DA-45AF-B952-DE84E0A62E99}" type="slidenum">
              <a:rPr lang="de-DE" altLang="de-DE" smtClean="0"/>
              <a:pPr/>
              <a:t>‹Nr.›</a:t>
            </a:fld>
            <a:endParaRPr lang="de-DE" altLang="de-DE" dirty="0"/>
          </a:p>
        </p:txBody>
      </p:sp>
    </p:spTree>
    <p:extLst>
      <p:ext uri="{BB962C8B-B14F-4D97-AF65-F5344CB8AC3E}">
        <p14:creationId xmlns:p14="http://schemas.microsoft.com/office/powerpoint/2010/main" val="31434016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FC3A17-4756-4E9B-A687-363E97E08A4E}"/>
              </a:ext>
            </a:extLst>
          </p:cNvPr>
          <p:cNvSpPr>
            <a:spLocks noGrp="1"/>
          </p:cNvSpPr>
          <p:nvPr>
            <p:ph type="title"/>
          </p:nvPr>
        </p:nvSpPr>
        <p:spPr>
          <a:xfrm>
            <a:off x="623888" y="1709738"/>
            <a:ext cx="7886700" cy="2852737"/>
          </a:xfrm>
        </p:spPr>
        <p:txBody>
          <a:bodyPr/>
          <a:lstStyle>
            <a:lvl1pPr>
              <a:defRPr sz="6000"/>
            </a:lvl1pPr>
          </a:lstStyle>
          <a:p>
            <a:r>
              <a:rPr lang="de-DE"/>
              <a:t>Mastertitelformat bearbeiten</a:t>
            </a:r>
          </a:p>
        </p:txBody>
      </p:sp>
      <p:sp>
        <p:nvSpPr>
          <p:cNvPr id="3" name="Textplatzhalter 2">
            <a:extLst>
              <a:ext uri="{FF2B5EF4-FFF2-40B4-BE49-F238E27FC236}">
                <a16:creationId xmlns:a16="http://schemas.microsoft.com/office/drawing/2014/main" id="{A51F16BF-67FA-4A11-AAED-BA5AB311DDF7}"/>
              </a:ext>
            </a:extLst>
          </p:cNvPr>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Mastertextformat bearbeiten</a:t>
            </a:r>
          </a:p>
        </p:txBody>
      </p:sp>
      <p:sp>
        <p:nvSpPr>
          <p:cNvPr id="4" name="Fußzeilenplatzhalter 3">
            <a:extLst>
              <a:ext uri="{FF2B5EF4-FFF2-40B4-BE49-F238E27FC236}">
                <a16:creationId xmlns:a16="http://schemas.microsoft.com/office/drawing/2014/main" id="{79BB0E8E-0224-45BB-A67E-A2DD8DE0C5D7}"/>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5" name="Foliennummernplatzhalter 4">
            <a:extLst>
              <a:ext uri="{FF2B5EF4-FFF2-40B4-BE49-F238E27FC236}">
                <a16:creationId xmlns:a16="http://schemas.microsoft.com/office/drawing/2014/main" id="{45F4985B-5972-4A23-AA82-1DC830E3AEDB}"/>
              </a:ext>
            </a:extLst>
          </p:cNvPr>
          <p:cNvSpPr>
            <a:spLocks noGrp="1"/>
          </p:cNvSpPr>
          <p:nvPr>
            <p:ph type="sldNum" sz="quarter" idx="11"/>
          </p:nvPr>
        </p:nvSpPr>
        <p:spPr/>
        <p:txBody>
          <a:bodyPr/>
          <a:lstStyle>
            <a:lvl1pPr>
              <a:defRPr/>
            </a:lvl1pPr>
          </a:lstStyle>
          <a:p>
            <a:r>
              <a:rPr lang="de-DE" altLang="de-DE"/>
              <a:t>Seite </a:t>
            </a:r>
            <a:fld id="{FA6B8DAF-6C7A-4212-A125-52CDB6690398}" type="slidenum">
              <a:rPr lang="de-DE" altLang="de-DE"/>
              <a:pPr/>
              <a:t>‹Nr.›</a:t>
            </a:fld>
            <a:endParaRPr lang="de-DE" altLang="de-DE"/>
          </a:p>
        </p:txBody>
      </p:sp>
    </p:spTree>
    <p:extLst>
      <p:ext uri="{BB962C8B-B14F-4D97-AF65-F5344CB8AC3E}">
        <p14:creationId xmlns:p14="http://schemas.microsoft.com/office/powerpoint/2010/main" val="2906073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38C312-3CF4-47F5-88B0-449E1A841E73}"/>
              </a:ext>
            </a:extLst>
          </p:cNvPr>
          <p:cNvSpPr>
            <a:spLocks noGrp="1"/>
          </p:cNvSpPr>
          <p:nvPr>
            <p:ph type="title"/>
          </p:nvPr>
        </p:nvSpPr>
        <p:spPr/>
        <p:txBody>
          <a:bodyPr/>
          <a:lstStyle/>
          <a:p>
            <a:r>
              <a:rPr lang="de-DE"/>
              <a:t>Mastertitelformat bearbeiten</a:t>
            </a:r>
          </a:p>
        </p:txBody>
      </p:sp>
      <p:sp>
        <p:nvSpPr>
          <p:cNvPr id="3" name="Inhaltsplatzhalter 2">
            <a:extLst>
              <a:ext uri="{FF2B5EF4-FFF2-40B4-BE49-F238E27FC236}">
                <a16:creationId xmlns:a16="http://schemas.microsoft.com/office/drawing/2014/main" id="{0E7E3591-1A20-4CA3-BF2C-BCF6BEFFE043}"/>
              </a:ext>
            </a:extLst>
          </p:cNvPr>
          <p:cNvSpPr>
            <a:spLocks noGrp="1"/>
          </p:cNvSpPr>
          <p:nvPr>
            <p:ph sz="half" idx="1"/>
          </p:nvPr>
        </p:nvSpPr>
        <p:spPr>
          <a:xfrm>
            <a:off x="539750" y="1924050"/>
            <a:ext cx="3954463" cy="4067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8E143A3E-5F79-435A-9C76-A233BB334ECC}"/>
              </a:ext>
            </a:extLst>
          </p:cNvPr>
          <p:cNvSpPr>
            <a:spLocks noGrp="1"/>
          </p:cNvSpPr>
          <p:nvPr>
            <p:ph sz="half" idx="2"/>
          </p:nvPr>
        </p:nvSpPr>
        <p:spPr>
          <a:xfrm>
            <a:off x="4646613" y="1924050"/>
            <a:ext cx="3954462" cy="4067175"/>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C4096EA8-DE52-4A54-AB10-10C958079200}"/>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475ED6CB-CB7F-4270-8ED1-F6A4EB79767C}"/>
              </a:ext>
            </a:extLst>
          </p:cNvPr>
          <p:cNvSpPr>
            <a:spLocks noGrp="1"/>
          </p:cNvSpPr>
          <p:nvPr>
            <p:ph type="sldNum" sz="quarter" idx="11"/>
          </p:nvPr>
        </p:nvSpPr>
        <p:spPr/>
        <p:txBody>
          <a:bodyPr/>
          <a:lstStyle>
            <a:lvl1pPr>
              <a:defRPr/>
            </a:lvl1pPr>
          </a:lstStyle>
          <a:p>
            <a:r>
              <a:rPr lang="de-DE" altLang="de-DE"/>
              <a:t>Seite </a:t>
            </a:r>
            <a:fld id="{20A267A6-64DF-4BFF-9811-F744F77B3888}" type="slidenum">
              <a:rPr lang="de-DE" altLang="de-DE"/>
              <a:pPr/>
              <a:t>‹Nr.›</a:t>
            </a:fld>
            <a:endParaRPr lang="de-DE" altLang="de-DE"/>
          </a:p>
        </p:txBody>
      </p:sp>
    </p:spTree>
    <p:extLst>
      <p:ext uri="{BB962C8B-B14F-4D97-AF65-F5344CB8AC3E}">
        <p14:creationId xmlns:p14="http://schemas.microsoft.com/office/powerpoint/2010/main" val="20176266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258E82-B955-4D49-8413-A583555C70E3}"/>
              </a:ext>
            </a:extLst>
          </p:cNvPr>
          <p:cNvSpPr>
            <a:spLocks noGrp="1"/>
          </p:cNvSpPr>
          <p:nvPr>
            <p:ph type="title"/>
          </p:nvPr>
        </p:nvSpPr>
        <p:spPr>
          <a:xfrm>
            <a:off x="630238" y="365125"/>
            <a:ext cx="7886700" cy="1325563"/>
          </a:xfrm>
        </p:spPr>
        <p:txBody>
          <a:bodyPr/>
          <a:lstStyle/>
          <a:p>
            <a:r>
              <a:rPr lang="de-DE"/>
              <a:t>Mastertitelformat bearbeiten</a:t>
            </a:r>
          </a:p>
        </p:txBody>
      </p:sp>
      <p:sp>
        <p:nvSpPr>
          <p:cNvPr id="3" name="Textplatzhalter 2">
            <a:extLst>
              <a:ext uri="{FF2B5EF4-FFF2-40B4-BE49-F238E27FC236}">
                <a16:creationId xmlns:a16="http://schemas.microsoft.com/office/drawing/2014/main" id="{C077E1B0-4576-49CC-BDA6-4CF046C26CE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22AB578A-4B1B-409F-A118-1448306CA709}"/>
              </a:ext>
            </a:extLst>
          </p:cNvPr>
          <p:cNvSpPr>
            <a:spLocks noGrp="1"/>
          </p:cNvSpPr>
          <p:nvPr>
            <p:ph sz="half" idx="2"/>
          </p:nvPr>
        </p:nvSpPr>
        <p:spPr>
          <a:xfrm>
            <a:off x="630238" y="2505075"/>
            <a:ext cx="386873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090CE980-8570-47A2-9500-40514E6BAE24}"/>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E7CC823F-60B1-4069-B744-AF8E8A3B5CCB}"/>
              </a:ext>
            </a:extLst>
          </p:cNvPr>
          <p:cNvSpPr>
            <a:spLocks noGrp="1"/>
          </p:cNvSpPr>
          <p:nvPr>
            <p:ph sz="quarter" idx="4"/>
          </p:nvPr>
        </p:nvSpPr>
        <p:spPr>
          <a:xfrm>
            <a:off x="4629150" y="2505075"/>
            <a:ext cx="38877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a:extLst>
              <a:ext uri="{FF2B5EF4-FFF2-40B4-BE49-F238E27FC236}">
                <a16:creationId xmlns:a16="http://schemas.microsoft.com/office/drawing/2014/main" id="{5ACE0973-5811-44D5-820A-D8C4E12198DB}"/>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8" name="Foliennummernplatzhalter 7">
            <a:extLst>
              <a:ext uri="{FF2B5EF4-FFF2-40B4-BE49-F238E27FC236}">
                <a16:creationId xmlns:a16="http://schemas.microsoft.com/office/drawing/2014/main" id="{F6C7D5B2-19CD-4A84-B2EE-CE6F419CDD1D}"/>
              </a:ext>
            </a:extLst>
          </p:cNvPr>
          <p:cNvSpPr>
            <a:spLocks noGrp="1"/>
          </p:cNvSpPr>
          <p:nvPr>
            <p:ph type="sldNum" sz="quarter" idx="11"/>
          </p:nvPr>
        </p:nvSpPr>
        <p:spPr/>
        <p:txBody>
          <a:bodyPr/>
          <a:lstStyle>
            <a:lvl1pPr>
              <a:defRPr/>
            </a:lvl1pPr>
          </a:lstStyle>
          <a:p>
            <a:r>
              <a:rPr lang="de-DE" altLang="de-DE"/>
              <a:t>Seite </a:t>
            </a:r>
            <a:fld id="{C3DC5ED2-01C8-4918-BD0E-743BA35CDD8E}" type="slidenum">
              <a:rPr lang="de-DE" altLang="de-DE"/>
              <a:pPr/>
              <a:t>‹Nr.›</a:t>
            </a:fld>
            <a:endParaRPr lang="de-DE" altLang="de-DE"/>
          </a:p>
        </p:txBody>
      </p:sp>
    </p:spTree>
    <p:extLst>
      <p:ext uri="{BB962C8B-B14F-4D97-AF65-F5344CB8AC3E}">
        <p14:creationId xmlns:p14="http://schemas.microsoft.com/office/powerpoint/2010/main" val="2726542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C985AB-8B7A-44C5-A018-301DCA1FFB09}"/>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C6A8AB6F-C0CC-4659-A21E-A7EB09923719}"/>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4" name="Foliennummernplatzhalter 3">
            <a:extLst>
              <a:ext uri="{FF2B5EF4-FFF2-40B4-BE49-F238E27FC236}">
                <a16:creationId xmlns:a16="http://schemas.microsoft.com/office/drawing/2014/main" id="{69E8E0DF-D887-4D4F-92C3-1484027F1FBA}"/>
              </a:ext>
            </a:extLst>
          </p:cNvPr>
          <p:cNvSpPr>
            <a:spLocks noGrp="1"/>
          </p:cNvSpPr>
          <p:nvPr>
            <p:ph type="sldNum" sz="quarter" idx="11"/>
          </p:nvPr>
        </p:nvSpPr>
        <p:spPr/>
        <p:txBody>
          <a:bodyPr/>
          <a:lstStyle>
            <a:lvl1pPr>
              <a:defRPr/>
            </a:lvl1pPr>
          </a:lstStyle>
          <a:p>
            <a:r>
              <a:rPr lang="de-DE" altLang="de-DE"/>
              <a:t>Seite </a:t>
            </a:r>
            <a:fld id="{E8D7A2A1-6FB4-41A7-9798-B8973D4EE975}" type="slidenum">
              <a:rPr lang="de-DE" altLang="de-DE"/>
              <a:pPr/>
              <a:t>‹Nr.›</a:t>
            </a:fld>
            <a:endParaRPr lang="de-DE" altLang="de-DE"/>
          </a:p>
        </p:txBody>
      </p:sp>
    </p:spTree>
    <p:extLst>
      <p:ext uri="{BB962C8B-B14F-4D97-AF65-F5344CB8AC3E}">
        <p14:creationId xmlns:p14="http://schemas.microsoft.com/office/powerpoint/2010/main" val="3575354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119DF6D5-8A68-40B9-BFAD-A4152B5F2968}"/>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3" name="Foliennummernplatzhalter 2">
            <a:extLst>
              <a:ext uri="{FF2B5EF4-FFF2-40B4-BE49-F238E27FC236}">
                <a16:creationId xmlns:a16="http://schemas.microsoft.com/office/drawing/2014/main" id="{C15C15EF-E5F9-49EE-B0C4-9980B56A7946}"/>
              </a:ext>
            </a:extLst>
          </p:cNvPr>
          <p:cNvSpPr>
            <a:spLocks noGrp="1"/>
          </p:cNvSpPr>
          <p:nvPr>
            <p:ph type="sldNum" sz="quarter" idx="11"/>
          </p:nvPr>
        </p:nvSpPr>
        <p:spPr/>
        <p:txBody>
          <a:bodyPr/>
          <a:lstStyle>
            <a:lvl1pPr>
              <a:defRPr/>
            </a:lvl1pPr>
          </a:lstStyle>
          <a:p>
            <a:r>
              <a:rPr lang="de-DE" altLang="de-DE"/>
              <a:t>Seite </a:t>
            </a:r>
            <a:fld id="{491C4A96-F1CD-4A11-8538-7AFA59734598}" type="slidenum">
              <a:rPr lang="de-DE" altLang="de-DE"/>
              <a:pPr/>
              <a:t>‹Nr.›</a:t>
            </a:fld>
            <a:endParaRPr lang="de-DE" altLang="de-DE"/>
          </a:p>
        </p:txBody>
      </p:sp>
    </p:spTree>
    <p:extLst>
      <p:ext uri="{BB962C8B-B14F-4D97-AF65-F5344CB8AC3E}">
        <p14:creationId xmlns:p14="http://schemas.microsoft.com/office/powerpoint/2010/main" val="747186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10"/>
          </p:nvPr>
        </p:nvSpPr>
        <p:spPr/>
        <p:txBody>
          <a:bodyPr/>
          <a:lstStyle>
            <a:lvl1pPr>
              <a:defRPr/>
            </a:lvl1pPr>
          </a:lstStyle>
          <a:p>
            <a:r>
              <a:rPr lang="de-DE" dirty="0"/>
              <a:t>Energiesysteme – 2. Übung: Lineare Programmierung </a:t>
            </a:r>
            <a:r>
              <a:rPr lang="de-DE" b="0" dirty="0"/>
              <a:t>| 03.05.2017 | D. Schröder</a:t>
            </a:r>
          </a:p>
        </p:txBody>
      </p:sp>
      <p:sp>
        <p:nvSpPr>
          <p:cNvPr id="5" name="Foliennummernplatzhalter 4"/>
          <p:cNvSpPr>
            <a:spLocks noGrp="1"/>
          </p:cNvSpPr>
          <p:nvPr>
            <p:ph type="sldNum" sz="quarter" idx="11"/>
          </p:nvPr>
        </p:nvSpPr>
        <p:spPr/>
        <p:txBody>
          <a:bodyPr/>
          <a:lstStyle>
            <a:lvl1pPr>
              <a:defRPr/>
            </a:lvl1pPr>
          </a:lstStyle>
          <a:p>
            <a:r>
              <a:rPr lang="de-DE"/>
              <a:t>Seite </a:t>
            </a:r>
            <a:fld id="{E66A7B7C-08CC-4993-82C8-3B54832252F2}" type="slidenum">
              <a:rPr lang="de-DE"/>
              <a:pPr/>
              <a:t>‹Nr.›</a:t>
            </a:fld>
            <a:endParaRPr lang="de-DE"/>
          </a:p>
        </p:txBody>
      </p:sp>
      <p:sp>
        <p:nvSpPr>
          <p:cNvPr id="9" name="Textplatzhalter 8"/>
          <p:cNvSpPr>
            <a:spLocks noGrp="1"/>
          </p:cNvSpPr>
          <p:nvPr>
            <p:ph type="body" sz="quarter" idx="12" hasCustomPrompt="1"/>
          </p:nvPr>
        </p:nvSpPr>
        <p:spPr>
          <a:xfrm>
            <a:off x="539750" y="519113"/>
            <a:ext cx="3168650" cy="431800"/>
          </a:xfrm>
        </p:spPr>
        <p:txBody>
          <a:bodyPr/>
          <a:lstStyle>
            <a:lvl1pPr>
              <a:defRPr lang="de-DE" sz="1400" kern="1200" dirty="0">
                <a:solidFill>
                  <a:schemeClr val="tx2"/>
                </a:solidFill>
                <a:latin typeface="+mj-lt"/>
                <a:ea typeface="+mj-ea"/>
                <a:cs typeface="+mj-cs"/>
              </a:defRPr>
            </a:lvl1pPr>
            <a:lvl5pPr marL="1828800" indent="0">
              <a:buNone/>
              <a:defRPr/>
            </a:lvl5pPr>
          </a:lstStyle>
          <a:p>
            <a:pPr lvl="0"/>
            <a:r>
              <a:rPr lang="de-DE" dirty="0"/>
              <a:t>Gliederungspunkt</a:t>
            </a:r>
          </a:p>
        </p:txBody>
      </p:sp>
    </p:spTree>
    <p:extLst>
      <p:ext uri="{BB962C8B-B14F-4D97-AF65-F5344CB8AC3E}">
        <p14:creationId xmlns:p14="http://schemas.microsoft.com/office/powerpoint/2010/main" val="3219032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25568C-6FD9-43B3-A921-4F401BEE60D8}"/>
              </a:ext>
            </a:extLst>
          </p:cNvPr>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Inhaltsplatzhalter 2">
            <a:extLst>
              <a:ext uri="{FF2B5EF4-FFF2-40B4-BE49-F238E27FC236}">
                <a16:creationId xmlns:a16="http://schemas.microsoft.com/office/drawing/2014/main" id="{03E78D25-7B42-4292-914D-14016D6DE16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93432445-0628-45AD-B2CC-BB3EFB22610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2ED48A2D-3D7D-40F5-9099-70A9BD309F78}"/>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6AE23839-087E-42D1-BB65-199BBA2055EA}"/>
              </a:ext>
            </a:extLst>
          </p:cNvPr>
          <p:cNvSpPr>
            <a:spLocks noGrp="1"/>
          </p:cNvSpPr>
          <p:nvPr>
            <p:ph type="sldNum" sz="quarter" idx="11"/>
          </p:nvPr>
        </p:nvSpPr>
        <p:spPr/>
        <p:txBody>
          <a:bodyPr/>
          <a:lstStyle>
            <a:lvl1pPr>
              <a:defRPr/>
            </a:lvl1pPr>
          </a:lstStyle>
          <a:p>
            <a:r>
              <a:rPr lang="de-DE" altLang="de-DE"/>
              <a:t>Seite </a:t>
            </a:r>
            <a:fld id="{E89FD65E-BAC7-4386-B4F4-B19AEBB8BA2E}" type="slidenum">
              <a:rPr lang="de-DE" altLang="de-DE"/>
              <a:pPr/>
              <a:t>‹Nr.›</a:t>
            </a:fld>
            <a:endParaRPr lang="de-DE" altLang="de-DE"/>
          </a:p>
        </p:txBody>
      </p:sp>
    </p:spTree>
    <p:extLst>
      <p:ext uri="{BB962C8B-B14F-4D97-AF65-F5344CB8AC3E}">
        <p14:creationId xmlns:p14="http://schemas.microsoft.com/office/powerpoint/2010/main" val="1095338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AA39FB-7B1D-4E34-9711-86ABAC732152}"/>
              </a:ext>
            </a:extLst>
          </p:cNvPr>
          <p:cNvSpPr>
            <a:spLocks noGrp="1"/>
          </p:cNvSpPr>
          <p:nvPr>
            <p:ph type="title"/>
          </p:nvPr>
        </p:nvSpPr>
        <p:spPr>
          <a:xfrm>
            <a:off x="630238" y="457200"/>
            <a:ext cx="2949575" cy="1600200"/>
          </a:xfrm>
        </p:spPr>
        <p:txBody>
          <a:bodyPr/>
          <a:lstStyle>
            <a:lvl1pPr>
              <a:defRPr sz="3200"/>
            </a:lvl1pPr>
          </a:lstStyle>
          <a:p>
            <a:r>
              <a:rPr lang="de-DE"/>
              <a:t>Mastertitelformat bearbeiten</a:t>
            </a:r>
          </a:p>
        </p:txBody>
      </p:sp>
      <p:sp>
        <p:nvSpPr>
          <p:cNvPr id="3" name="Bildplatzhalter 2">
            <a:extLst>
              <a:ext uri="{FF2B5EF4-FFF2-40B4-BE49-F238E27FC236}">
                <a16:creationId xmlns:a16="http://schemas.microsoft.com/office/drawing/2014/main" id="{A83015CE-5503-4102-9E9B-AB59D8D2C4F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a:extLst>
              <a:ext uri="{FF2B5EF4-FFF2-40B4-BE49-F238E27FC236}">
                <a16:creationId xmlns:a16="http://schemas.microsoft.com/office/drawing/2014/main" id="{1231F44E-E661-4C91-A961-82B4104FF78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Fußzeilenplatzhalter 4">
            <a:extLst>
              <a:ext uri="{FF2B5EF4-FFF2-40B4-BE49-F238E27FC236}">
                <a16:creationId xmlns:a16="http://schemas.microsoft.com/office/drawing/2014/main" id="{823132E4-F0DD-404B-B824-1D049AD84CEA}"/>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6" name="Foliennummernplatzhalter 5">
            <a:extLst>
              <a:ext uri="{FF2B5EF4-FFF2-40B4-BE49-F238E27FC236}">
                <a16:creationId xmlns:a16="http://schemas.microsoft.com/office/drawing/2014/main" id="{E65188DD-29F3-4AFA-B7F8-0002A3BF7B55}"/>
              </a:ext>
            </a:extLst>
          </p:cNvPr>
          <p:cNvSpPr>
            <a:spLocks noGrp="1"/>
          </p:cNvSpPr>
          <p:nvPr>
            <p:ph type="sldNum" sz="quarter" idx="11"/>
          </p:nvPr>
        </p:nvSpPr>
        <p:spPr/>
        <p:txBody>
          <a:bodyPr/>
          <a:lstStyle>
            <a:lvl1pPr>
              <a:defRPr/>
            </a:lvl1pPr>
          </a:lstStyle>
          <a:p>
            <a:r>
              <a:rPr lang="de-DE" altLang="de-DE"/>
              <a:t>Seite </a:t>
            </a:r>
            <a:fld id="{EDE86DF9-3120-4E39-9621-8B0FFBC053D6}" type="slidenum">
              <a:rPr lang="de-DE" altLang="de-DE"/>
              <a:pPr/>
              <a:t>‹Nr.›</a:t>
            </a:fld>
            <a:endParaRPr lang="de-DE" altLang="de-DE"/>
          </a:p>
        </p:txBody>
      </p:sp>
    </p:spTree>
    <p:extLst>
      <p:ext uri="{BB962C8B-B14F-4D97-AF65-F5344CB8AC3E}">
        <p14:creationId xmlns:p14="http://schemas.microsoft.com/office/powerpoint/2010/main" val="1587973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797E8B1-C228-426C-A6AB-B59FE1027F93}"/>
              </a:ext>
            </a:extLst>
          </p:cNvPr>
          <p:cNvSpPr>
            <a:spLocks noGrp="1"/>
          </p:cNvSpPr>
          <p:nvPr>
            <p:ph type="title"/>
          </p:nvPr>
        </p:nvSpPr>
        <p:spPr/>
        <p:txBody>
          <a:bodyPr/>
          <a:lstStyle/>
          <a:p>
            <a:r>
              <a:rPr lang="de-DE"/>
              <a:t>Mastertitelformat bearbeiten</a:t>
            </a:r>
          </a:p>
        </p:txBody>
      </p:sp>
      <p:sp>
        <p:nvSpPr>
          <p:cNvPr id="3" name="Vertikaler Textplatzhalter 2">
            <a:extLst>
              <a:ext uri="{FF2B5EF4-FFF2-40B4-BE49-F238E27FC236}">
                <a16:creationId xmlns:a16="http://schemas.microsoft.com/office/drawing/2014/main" id="{A7927657-CE93-4616-9723-536B8870F411}"/>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CC63662E-9EDC-4B52-B352-CD708684D077}"/>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5" name="Foliennummernplatzhalter 4">
            <a:extLst>
              <a:ext uri="{FF2B5EF4-FFF2-40B4-BE49-F238E27FC236}">
                <a16:creationId xmlns:a16="http://schemas.microsoft.com/office/drawing/2014/main" id="{C8007FED-88E4-44BF-9744-EBF0B290C4A3}"/>
              </a:ext>
            </a:extLst>
          </p:cNvPr>
          <p:cNvSpPr>
            <a:spLocks noGrp="1"/>
          </p:cNvSpPr>
          <p:nvPr>
            <p:ph type="sldNum" sz="quarter" idx="11"/>
          </p:nvPr>
        </p:nvSpPr>
        <p:spPr/>
        <p:txBody>
          <a:bodyPr/>
          <a:lstStyle>
            <a:lvl1pPr>
              <a:defRPr/>
            </a:lvl1pPr>
          </a:lstStyle>
          <a:p>
            <a:r>
              <a:rPr lang="de-DE" altLang="de-DE"/>
              <a:t>Seite </a:t>
            </a:r>
            <a:fld id="{B72C221F-A732-4968-9A45-E839D693C81E}" type="slidenum">
              <a:rPr lang="de-DE" altLang="de-DE"/>
              <a:pPr/>
              <a:t>‹Nr.›</a:t>
            </a:fld>
            <a:endParaRPr lang="de-DE" altLang="de-DE"/>
          </a:p>
        </p:txBody>
      </p:sp>
    </p:spTree>
    <p:extLst>
      <p:ext uri="{BB962C8B-B14F-4D97-AF65-F5344CB8AC3E}">
        <p14:creationId xmlns:p14="http://schemas.microsoft.com/office/powerpoint/2010/main" val="518925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6B8EFA1D-B66F-4E80-A164-FFC4A593C3FF}"/>
              </a:ext>
            </a:extLst>
          </p:cNvPr>
          <p:cNvSpPr>
            <a:spLocks noGrp="1"/>
          </p:cNvSpPr>
          <p:nvPr>
            <p:ph type="title" orient="vert"/>
          </p:nvPr>
        </p:nvSpPr>
        <p:spPr>
          <a:xfrm>
            <a:off x="6586538" y="1357313"/>
            <a:ext cx="2014537" cy="4633912"/>
          </a:xfrm>
        </p:spPr>
        <p:txBody>
          <a:bodyPr vert="eaVert"/>
          <a:lstStyle/>
          <a:p>
            <a:r>
              <a:rPr lang="de-DE"/>
              <a:t>Mastertitelformat bearbeiten</a:t>
            </a:r>
          </a:p>
        </p:txBody>
      </p:sp>
      <p:sp>
        <p:nvSpPr>
          <p:cNvPr id="3" name="Vertikaler Textplatzhalter 2">
            <a:extLst>
              <a:ext uri="{FF2B5EF4-FFF2-40B4-BE49-F238E27FC236}">
                <a16:creationId xmlns:a16="http://schemas.microsoft.com/office/drawing/2014/main" id="{1683EAB1-0812-483B-A4F2-40CF4047D5E5}"/>
              </a:ext>
            </a:extLst>
          </p:cNvPr>
          <p:cNvSpPr>
            <a:spLocks noGrp="1"/>
          </p:cNvSpPr>
          <p:nvPr>
            <p:ph type="body" orient="vert" idx="1"/>
          </p:nvPr>
        </p:nvSpPr>
        <p:spPr>
          <a:xfrm>
            <a:off x="539750" y="1357313"/>
            <a:ext cx="5894388" cy="4633912"/>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932C8F2E-0990-40A1-A11E-A0DA5D894FED}"/>
              </a:ext>
            </a:extLst>
          </p:cNvPr>
          <p:cNvSpPr>
            <a:spLocks noGrp="1"/>
          </p:cNvSpPr>
          <p:nvPr>
            <p:ph type="ftr" sz="quarter" idx="10"/>
          </p:nvPr>
        </p:nvSpPr>
        <p:spPr/>
        <p:txBody>
          <a:bodyPr/>
          <a:lstStyle>
            <a:lvl1pPr>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5" name="Foliennummernplatzhalter 4">
            <a:extLst>
              <a:ext uri="{FF2B5EF4-FFF2-40B4-BE49-F238E27FC236}">
                <a16:creationId xmlns:a16="http://schemas.microsoft.com/office/drawing/2014/main" id="{F8598DE2-75B6-4500-B987-B90C39FBF6B3}"/>
              </a:ext>
            </a:extLst>
          </p:cNvPr>
          <p:cNvSpPr>
            <a:spLocks noGrp="1"/>
          </p:cNvSpPr>
          <p:nvPr>
            <p:ph type="sldNum" sz="quarter" idx="11"/>
          </p:nvPr>
        </p:nvSpPr>
        <p:spPr/>
        <p:txBody>
          <a:bodyPr/>
          <a:lstStyle>
            <a:lvl1pPr>
              <a:defRPr/>
            </a:lvl1pPr>
          </a:lstStyle>
          <a:p>
            <a:r>
              <a:rPr lang="de-DE" altLang="de-DE"/>
              <a:t>Seite </a:t>
            </a:r>
            <a:fld id="{CE0A8A18-6148-4A3F-AB2E-0AF97747299C}" type="slidenum">
              <a:rPr lang="de-DE" altLang="de-DE"/>
              <a:pPr/>
              <a:t>‹Nr.›</a:t>
            </a:fld>
            <a:endParaRPr lang="de-DE" altLang="de-DE"/>
          </a:p>
        </p:txBody>
      </p:sp>
    </p:spTree>
    <p:extLst>
      <p:ext uri="{BB962C8B-B14F-4D97-AF65-F5344CB8AC3E}">
        <p14:creationId xmlns:p14="http://schemas.microsoft.com/office/powerpoint/2010/main" val="204886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e-DE"/>
              <a:t>Titelmasterformat durch Klicken bearbeiten</a:t>
            </a:r>
          </a:p>
        </p:txBody>
      </p:sp>
      <p:sp>
        <p:nvSpPr>
          <p:cNvPr id="3" name="Textplatzhalt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e-DE"/>
              <a:t>Textmasterformat bearbeiten</a:t>
            </a:r>
          </a:p>
        </p:txBody>
      </p:sp>
      <p:sp>
        <p:nvSpPr>
          <p:cNvPr id="4" name="Fußzeilenplatzhalter 3"/>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5" name="Foliennummernplatzhalter 4"/>
          <p:cNvSpPr>
            <a:spLocks noGrp="1"/>
          </p:cNvSpPr>
          <p:nvPr>
            <p:ph type="sldNum" sz="quarter" idx="11"/>
          </p:nvPr>
        </p:nvSpPr>
        <p:spPr/>
        <p:txBody>
          <a:bodyPr/>
          <a:lstStyle>
            <a:lvl1pPr>
              <a:defRPr/>
            </a:lvl1pPr>
          </a:lstStyle>
          <a:p>
            <a:r>
              <a:rPr lang="de-DE"/>
              <a:t>Seite </a:t>
            </a:r>
            <a:fld id="{1C699646-8D76-45C1-A4D1-ADB95AEFC490}" type="slidenum">
              <a:rPr lang="de-DE"/>
              <a:pPr/>
              <a:t>‹Nr.›</a:t>
            </a:fld>
            <a:endParaRPr lang="de-DE"/>
          </a:p>
        </p:txBody>
      </p:sp>
    </p:spTree>
    <p:extLst>
      <p:ext uri="{BB962C8B-B14F-4D97-AF65-F5344CB8AC3E}">
        <p14:creationId xmlns:p14="http://schemas.microsoft.com/office/powerpoint/2010/main" val="1310383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539750" y="1924050"/>
            <a:ext cx="3954463"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6613" y="1924050"/>
            <a:ext cx="3954462" cy="4067175"/>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D0B24EB3-407C-4619-928C-4FFE767EED30}" type="slidenum">
              <a:rPr lang="de-DE"/>
              <a:pPr/>
              <a:t>‹Nr.›</a:t>
            </a:fld>
            <a:endParaRPr lang="de-DE"/>
          </a:p>
        </p:txBody>
      </p:sp>
    </p:spTree>
    <p:extLst>
      <p:ext uri="{BB962C8B-B14F-4D97-AF65-F5344CB8AC3E}">
        <p14:creationId xmlns:p14="http://schemas.microsoft.com/office/powerpoint/2010/main" val="2088520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e-DE"/>
              <a:t>Titelmasterformat durch Klicken bearbeiten</a:t>
            </a:r>
          </a:p>
        </p:txBody>
      </p:sp>
      <p:sp>
        <p:nvSpPr>
          <p:cNvPr id="3" name="Textplatzhalt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630238" y="2505075"/>
            <a:ext cx="386873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29150" y="2505075"/>
            <a:ext cx="38877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Fußzeilenplatzhalter 6"/>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8" name="Foliennummernplatzhalter 7"/>
          <p:cNvSpPr>
            <a:spLocks noGrp="1"/>
          </p:cNvSpPr>
          <p:nvPr>
            <p:ph type="sldNum" sz="quarter" idx="11"/>
          </p:nvPr>
        </p:nvSpPr>
        <p:spPr/>
        <p:txBody>
          <a:bodyPr/>
          <a:lstStyle>
            <a:lvl1pPr>
              <a:defRPr/>
            </a:lvl1pPr>
          </a:lstStyle>
          <a:p>
            <a:r>
              <a:rPr lang="de-DE"/>
              <a:t>Seite </a:t>
            </a:r>
            <a:fld id="{8032089C-48BA-4FFA-B15F-550F5F96E85E}" type="slidenum">
              <a:rPr lang="de-DE"/>
              <a:pPr/>
              <a:t>‹Nr.›</a:t>
            </a:fld>
            <a:endParaRPr lang="de-DE"/>
          </a:p>
        </p:txBody>
      </p:sp>
    </p:spTree>
    <p:extLst>
      <p:ext uri="{BB962C8B-B14F-4D97-AF65-F5344CB8AC3E}">
        <p14:creationId xmlns:p14="http://schemas.microsoft.com/office/powerpoint/2010/main" val="40343507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ußzeilenplatzhalter 2"/>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4" name="Foliennummernplatzhalter 3"/>
          <p:cNvSpPr>
            <a:spLocks noGrp="1"/>
          </p:cNvSpPr>
          <p:nvPr>
            <p:ph type="sldNum" sz="quarter" idx="11"/>
          </p:nvPr>
        </p:nvSpPr>
        <p:spPr/>
        <p:txBody>
          <a:bodyPr/>
          <a:lstStyle>
            <a:lvl1pPr>
              <a:defRPr/>
            </a:lvl1pPr>
          </a:lstStyle>
          <a:p>
            <a:r>
              <a:rPr lang="de-DE"/>
              <a:t>Seite </a:t>
            </a:r>
            <a:fld id="{256C82CA-C742-4A77-A832-FD3195E2DA93}" type="slidenum">
              <a:rPr lang="de-DE"/>
              <a:pPr/>
              <a:t>‹Nr.›</a:t>
            </a:fld>
            <a:endParaRPr lang="de-DE"/>
          </a:p>
        </p:txBody>
      </p:sp>
    </p:spTree>
    <p:extLst>
      <p:ext uri="{BB962C8B-B14F-4D97-AF65-F5344CB8AC3E}">
        <p14:creationId xmlns:p14="http://schemas.microsoft.com/office/powerpoint/2010/main" val="3651868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ußzeilenplatzhalter 1"/>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3" name="Foliennummernplatzhalter 2"/>
          <p:cNvSpPr>
            <a:spLocks noGrp="1"/>
          </p:cNvSpPr>
          <p:nvPr>
            <p:ph type="sldNum" sz="quarter" idx="11"/>
          </p:nvPr>
        </p:nvSpPr>
        <p:spPr/>
        <p:txBody>
          <a:bodyPr/>
          <a:lstStyle>
            <a:lvl1pPr>
              <a:defRPr/>
            </a:lvl1pPr>
          </a:lstStyle>
          <a:p>
            <a:r>
              <a:rPr lang="de-DE"/>
              <a:t>Seite </a:t>
            </a:r>
            <a:fld id="{FE3C5A61-BD4D-4A2F-9BDC-17F2388A4C3D}" type="slidenum">
              <a:rPr lang="de-DE"/>
              <a:pPr/>
              <a:t>‹Nr.›</a:t>
            </a:fld>
            <a:endParaRPr lang="de-DE"/>
          </a:p>
        </p:txBody>
      </p:sp>
    </p:spTree>
    <p:extLst>
      <p:ext uri="{BB962C8B-B14F-4D97-AF65-F5344CB8AC3E}">
        <p14:creationId xmlns:p14="http://schemas.microsoft.com/office/powerpoint/2010/main" val="2101830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Inhaltsplatzhalt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FD75F7A0-C4E5-4479-8E46-3C0827B297DA}" type="slidenum">
              <a:rPr lang="de-DE"/>
              <a:pPr/>
              <a:t>‹Nr.›</a:t>
            </a:fld>
            <a:endParaRPr lang="de-DE"/>
          </a:p>
        </p:txBody>
      </p:sp>
    </p:spTree>
    <p:extLst>
      <p:ext uri="{BB962C8B-B14F-4D97-AF65-F5344CB8AC3E}">
        <p14:creationId xmlns:p14="http://schemas.microsoft.com/office/powerpoint/2010/main" val="3201139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e-DE"/>
              <a:t>Titelmasterformat durch Klicken bearbeiten</a:t>
            </a:r>
          </a:p>
        </p:txBody>
      </p:sp>
      <p:sp>
        <p:nvSpPr>
          <p:cNvPr id="3" name="Bildplatzhalt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p>
        </p:txBody>
      </p:sp>
      <p:sp>
        <p:nvSpPr>
          <p:cNvPr id="4" name="Textplatzhalt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Fußzeilenplatzhalter 4"/>
          <p:cNvSpPr>
            <a:spLocks noGrp="1"/>
          </p:cNvSpPr>
          <p:nvPr>
            <p:ph type="ftr" sz="quarter" idx="10"/>
          </p:nvPr>
        </p:nvSpPr>
        <p:spPr/>
        <p:txBody>
          <a:bodyPr/>
          <a:lstStyle>
            <a:lvl1pPr>
              <a:defRPr/>
            </a:lvl1pPr>
          </a:lstStyle>
          <a:p>
            <a:r>
              <a:rPr lang="de-DE"/>
              <a:t>Präsentationstitel Blindtext Lorem ipsum dolores </a:t>
            </a:r>
            <a:r>
              <a:rPr lang="de-DE" b="0"/>
              <a:t>|</a:t>
            </a:r>
            <a:r>
              <a:rPr lang="de-DE"/>
              <a:t> </a:t>
            </a:r>
            <a:r>
              <a:rPr lang="de-DE" b="0"/>
              <a:t>M. Mustermann | Anlass der Präsentation</a:t>
            </a:r>
          </a:p>
        </p:txBody>
      </p:sp>
      <p:sp>
        <p:nvSpPr>
          <p:cNvPr id="6" name="Foliennummernplatzhalter 5"/>
          <p:cNvSpPr>
            <a:spLocks noGrp="1"/>
          </p:cNvSpPr>
          <p:nvPr>
            <p:ph type="sldNum" sz="quarter" idx="11"/>
          </p:nvPr>
        </p:nvSpPr>
        <p:spPr/>
        <p:txBody>
          <a:bodyPr/>
          <a:lstStyle>
            <a:lvl1pPr>
              <a:defRPr/>
            </a:lvl1pPr>
          </a:lstStyle>
          <a:p>
            <a:r>
              <a:rPr lang="de-DE"/>
              <a:t>Seite </a:t>
            </a:r>
            <a:fld id="{29529DC1-5053-40CB-8504-2F4D3AFC8F70}" type="slidenum">
              <a:rPr lang="de-DE"/>
              <a:pPr/>
              <a:t>‹Nr.›</a:t>
            </a:fld>
            <a:endParaRPr lang="de-DE"/>
          </a:p>
        </p:txBody>
      </p:sp>
    </p:spTree>
    <p:extLst>
      <p:ext uri="{BB962C8B-B14F-4D97-AF65-F5344CB8AC3E}">
        <p14:creationId xmlns:p14="http://schemas.microsoft.com/office/powerpoint/2010/main" val="19845704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dirty="0"/>
              <a:t>Titel durch Klicken hinzufügen</a:t>
            </a:r>
          </a:p>
        </p:txBody>
      </p:sp>
      <p:sp>
        <p:nvSpPr>
          <p:cNvPr id="1027" name="Rectangle 3"/>
          <p:cNvSpPr>
            <a:spLocks noGrp="1" noChangeArrowheads="1"/>
          </p:cNvSpPr>
          <p:nvPr>
            <p:ph type="body" idx="1"/>
          </p:nvPr>
        </p:nvSpPr>
        <p:spPr bwMode="auto">
          <a:xfrm>
            <a:off x="1115617" y="1924050"/>
            <a:ext cx="6768752"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dirty="0"/>
              <a:t>Text durch Klicken hinzufügen</a:t>
            </a:r>
          </a:p>
          <a:p>
            <a:pPr lvl="1"/>
            <a:r>
              <a:rPr lang="de-DE" dirty="0" err="1"/>
              <a:t>Xxx</a:t>
            </a:r>
            <a:endParaRPr lang="de-DE" dirty="0"/>
          </a:p>
        </p:txBody>
      </p:sp>
      <p:pic>
        <p:nvPicPr>
          <p:cNvPr id="1031" name="Picture 7" descr="TU_Logo_lang_RGB_rot_PPT-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7232650" y="539750"/>
            <a:ext cx="1368425" cy="762000"/>
          </a:xfrm>
          <a:prstGeom prst="rect">
            <a:avLst/>
          </a:prstGeom>
          <a:noFill/>
          <a:extLst>
            <a:ext uri="{909E8E84-426E-40DD-AFC4-6F175D3DCCD1}">
              <a14:hiddenFill xmlns:a14="http://schemas.microsoft.com/office/drawing/2010/main">
                <a:solidFill>
                  <a:srgbClr val="FFFFFF"/>
                </a:solidFill>
              </a14:hiddenFill>
            </a:ext>
          </a:extLst>
        </p:spPr>
      </p:pic>
      <p:sp>
        <p:nvSpPr>
          <p:cNvPr id="1033" name="Rectangle 9"/>
          <p:cNvSpPr>
            <a:spLocks noGrp="1" noChangeArrowheads="1"/>
          </p:cNvSpPr>
          <p:nvPr>
            <p:ph type="ftr" sz="quarter" idx="3"/>
          </p:nvPr>
        </p:nvSpPr>
        <p:spPr bwMode="auto">
          <a:xfrm>
            <a:off x="539750" y="6372225"/>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dirty="0"/>
              <a:t>Energiesysteme – 2. Übung: Lineare Programmierung </a:t>
            </a:r>
            <a:r>
              <a:rPr lang="de-DE" b="0" dirty="0"/>
              <a:t>| 21.05.2014 | L. Koch</a:t>
            </a:r>
          </a:p>
        </p:txBody>
      </p:sp>
      <p:sp>
        <p:nvSpPr>
          <p:cNvPr id="1034" name="Rectangle 10"/>
          <p:cNvSpPr>
            <a:spLocks noGrp="1" noChangeArrowheads="1"/>
          </p:cNvSpPr>
          <p:nvPr>
            <p:ph type="sldNum" sz="quarter" idx="4"/>
          </p:nvPr>
        </p:nvSpPr>
        <p:spPr bwMode="auto">
          <a:xfrm>
            <a:off x="539750" y="6557963"/>
            <a:ext cx="6624638"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dirty="0"/>
              <a:t>Seite </a:t>
            </a:r>
            <a:fld id="{383A9892-AD99-4BCA-8A0E-FE41FC512E8C}" type="slidenum">
              <a:rPr lang="de-DE"/>
              <a:pPr/>
              <a:t>‹Nr.›</a:t>
            </a:fld>
            <a:endParaRPr lang="de-DE"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ts val="500"/>
        </a:spcBef>
        <a:spcAft>
          <a:spcPct val="0"/>
        </a:spcAft>
        <a:defRPr sz="18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278F58C-BE82-48C6-99FD-27229A330C5C}"/>
              </a:ext>
            </a:extLst>
          </p:cNvPr>
          <p:cNvSpPr>
            <a:spLocks noGrp="1" noChangeArrowheads="1"/>
          </p:cNvSpPr>
          <p:nvPr>
            <p:ph type="title"/>
          </p:nvPr>
        </p:nvSpPr>
        <p:spPr bwMode="auto">
          <a:xfrm>
            <a:off x="539750" y="1357313"/>
            <a:ext cx="8061325"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lvl="0"/>
            <a:r>
              <a:rPr lang="de-DE" altLang="de-DE"/>
              <a:t>Titel durch Klicken hinzufügen</a:t>
            </a:r>
          </a:p>
        </p:txBody>
      </p:sp>
      <p:sp>
        <p:nvSpPr>
          <p:cNvPr id="1027" name="Rectangle 3">
            <a:extLst>
              <a:ext uri="{FF2B5EF4-FFF2-40B4-BE49-F238E27FC236}">
                <a16:creationId xmlns:a16="http://schemas.microsoft.com/office/drawing/2014/main" id="{BD706DC7-CC00-47F7-86B8-DB947D459C51}"/>
              </a:ext>
            </a:extLst>
          </p:cNvPr>
          <p:cNvSpPr>
            <a:spLocks noGrp="1" noChangeArrowheads="1"/>
          </p:cNvSpPr>
          <p:nvPr>
            <p:ph type="body" idx="1"/>
          </p:nvPr>
        </p:nvSpPr>
        <p:spPr bwMode="auto">
          <a:xfrm>
            <a:off x="539750" y="1924050"/>
            <a:ext cx="8061325" cy="406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a:t>Text durck Klicken hinzufügen</a:t>
            </a:r>
          </a:p>
          <a:p>
            <a:pPr lvl="1"/>
            <a:r>
              <a:rPr lang="de-DE" altLang="de-DE"/>
              <a:t>Xxx</a:t>
            </a:r>
          </a:p>
        </p:txBody>
      </p:sp>
      <p:sp>
        <p:nvSpPr>
          <p:cNvPr id="1033" name="Rectangle 9">
            <a:extLst>
              <a:ext uri="{FF2B5EF4-FFF2-40B4-BE49-F238E27FC236}">
                <a16:creationId xmlns:a16="http://schemas.microsoft.com/office/drawing/2014/main" id="{4204C79B-C326-4A2F-86E6-BA94C28F83E8}"/>
              </a:ext>
            </a:extLst>
          </p:cNvPr>
          <p:cNvSpPr>
            <a:spLocks noGrp="1" noChangeArrowheads="1"/>
          </p:cNvSpPr>
          <p:nvPr>
            <p:ph type="ftr" sz="quarter" idx="3"/>
          </p:nvPr>
        </p:nvSpPr>
        <p:spPr bwMode="auto">
          <a:xfrm>
            <a:off x="539750" y="6372225"/>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b="1">
                <a:solidFill>
                  <a:schemeClr val="accent1"/>
                </a:solidFill>
              </a:defRPr>
            </a:lvl1pPr>
          </a:lstStyle>
          <a:p>
            <a:r>
              <a:rPr lang="de-DE" altLang="de-DE"/>
              <a:t>Präsentationstitel Blindtext Lorem ipsum dolores </a:t>
            </a:r>
            <a:r>
              <a:rPr lang="de-DE" altLang="de-DE" b="0"/>
              <a:t>|</a:t>
            </a:r>
            <a:r>
              <a:rPr lang="de-DE" altLang="de-DE"/>
              <a:t> </a:t>
            </a:r>
            <a:r>
              <a:rPr lang="de-DE" altLang="de-DE" b="0"/>
              <a:t>M. Mustermann | Anlass der Präsentation</a:t>
            </a:r>
          </a:p>
        </p:txBody>
      </p:sp>
      <p:sp>
        <p:nvSpPr>
          <p:cNvPr id="1034" name="Rectangle 10">
            <a:extLst>
              <a:ext uri="{FF2B5EF4-FFF2-40B4-BE49-F238E27FC236}">
                <a16:creationId xmlns:a16="http://schemas.microsoft.com/office/drawing/2014/main" id="{35A4D7A6-2F6A-4C26-986D-A7B6AA8A4465}"/>
              </a:ext>
            </a:extLst>
          </p:cNvPr>
          <p:cNvSpPr>
            <a:spLocks noGrp="1" noChangeArrowheads="1"/>
          </p:cNvSpPr>
          <p:nvPr>
            <p:ph type="sldNum" sz="quarter" idx="4"/>
          </p:nvPr>
        </p:nvSpPr>
        <p:spPr bwMode="auto">
          <a:xfrm>
            <a:off x="539750" y="6557963"/>
            <a:ext cx="8061324"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l">
              <a:defRPr sz="1000">
                <a:solidFill>
                  <a:schemeClr val="accent1"/>
                </a:solidFill>
              </a:defRPr>
            </a:lvl1pPr>
          </a:lstStyle>
          <a:p>
            <a:r>
              <a:rPr lang="de-DE" altLang="de-DE"/>
              <a:t>Seite </a:t>
            </a:r>
            <a:fld id="{06A36077-1200-4B6C-BB4B-0552E7D4C3D0}" type="slidenum">
              <a:rPr lang="de-DE" altLang="de-DE"/>
              <a:pPr/>
              <a:t>‹Nr.›</a:t>
            </a:fld>
            <a:endParaRPr lang="de-DE" altLang="de-DE"/>
          </a:p>
        </p:txBody>
      </p:sp>
    </p:spTree>
    <p:extLst>
      <p:ext uri="{BB962C8B-B14F-4D97-AF65-F5344CB8AC3E}">
        <p14:creationId xmlns:p14="http://schemas.microsoft.com/office/powerpoint/2010/main" val="103659761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rtl="0" eaLnBrk="1" fontAlgn="base" hangingPunct="1">
        <a:lnSpc>
          <a:spcPts val="3000"/>
        </a:lnSpc>
        <a:spcBef>
          <a:spcPct val="0"/>
        </a:spcBef>
        <a:spcAft>
          <a:spcPct val="0"/>
        </a:spcAft>
        <a:defRPr sz="2400" kern="1200">
          <a:solidFill>
            <a:schemeClr val="tx2"/>
          </a:solidFill>
          <a:latin typeface="+mj-lt"/>
          <a:ea typeface="+mj-ea"/>
          <a:cs typeface="+mj-cs"/>
        </a:defRPr>
      </a:lvl1pPr>
      <a:lvl2pPr algn="l" rtl="0" eaLnBrk="1" fontAlgn="base" hangingPunct="1">
        <a:lnSpc>
          <a:spcPts val="3000"/>
        </a:lnSpc>
        <a:spcBef>
          <a:spcPct val="0"/>
        </a:spcBef>
        <a:spcAft>
          <a:spcPct val="0"/>
        </a:spcAft>
        <a:defRPr sz="2400">
          <a:solidFill>
            <a:schemeClr val="tx2"/>
          </a:solidFill>
          <a:latin typeface="Arial" panose="020B0604020202020204" pitchFamily="34" charset="0"/>
        </a:defRPr>
      </a:lvl2pPr>
      <a:lvl3pPr algn="l" rtl="0" eaLnBrk="1" fontAlgn="base" hangingPunct="1">
        <a:lnSpc>
          <a:spcPts val="3000"/>
        </a:lnSpc>
        <a:spcBef>
          <a:spcPct val="0"/>
        </a:spcBef>
        <a:spcAft>
          <a:spcPct val="0"/>
        </a:spcAft>
        <a:defRPr sz="2400">
          <a:solidFill>
            <a:schemeClr val="tx2"/>
          </a:solidFill>
          <a:latin typeface="Arial" panose="020B0604020202020204" pitchFamily="34" charset="0"/>
        </a:defRPr>
      </a:lvl3pPr>
      <a:lvl4pPr algn="l" rtl="0" eaLnBrk="1" fontAlgn="base" hangingPunct="1">
        <a:lnSpc>
          <a:spcPts val="3000"/>
        </a:lnSpc>
        <a:spcBef>
          <a:spcPct val="0"/>
        </a:spcBef>
        <a:spcAft>
          <a:spcPct val="0"/>
        </a:spcAft>
        <a:defRPr sz="2400">
          <a:solidFill>
            <a:schemeClr val="tx2"/>
          </a:solidFill>
          <a:latin typeface="Arial" panose="020B0604020202020204" pitchFamily="34" charset="0"/>
        </a:defRPr>
      </a:lvl4pPr>
      <a:lvl5pPr algn="l" rtl="0" eaLnBrk="1" fontAlgn="base" hangingPunct="1">
        <a:lnSpc>
          <a:spcPts val="3000"/>
        </a:lnSpc>
        <a:spcBef>
          <a:spcPct val="0"/>
        </a:spcBef>
        <a:spcAft>
          <a:spcPct val="0"/>
        </a:spcAft>
        <a:defRPr sz="2400">
          <a:solidFill>
            <a:schemeClr val="tx2"/>
          </a:solidFill>
          <a:latin typeface="Arial" panose="020B0604020202020204" pitchFamily="34" charset="0"/>
        </a:defRPr>
      </a:lvl5pPr>
      <a:lvl6pPr marL="457200" algn="l" rtl="0" eaLnBrk="1" fontAlgn="base" hangingPunct="1">
        <a:lnSpc>
          <a:spcPts val="3000"/>
        </a:lnSpc>
        <a:spcBef>
          <a:spcPct val="0"/>
        </a:spcBef>
        <a:spcAft>
          <a:spcPct val="0"/>
        </a:spcAft>
        <a:defRPr sz="2400">
          <a:solidFill>
            <a:schemeClr val="tx2"/>
          </a:solidFill>
          <a:latin typeface="Arial" panose="020B0604020202020204" pitchFamily="34" charset="0"/>
        </a:defRPr>
      </a:lvl6pPr>
      <a:lvl7pPr marL="914400" algn="l" rtl="0" eaLnBrk="1" fontAlgn="base" hangingPunct="1">
        <a:lnSpc>
          <a:spcPts val="3000"/>
        </a:lnSpc>
        <a:spcBef>
          <a:spcPct val="0"/>
        </a:spcBef>
        <a:spcAft>
          <a:spcPct val="0"/>
        </a:spcAft>
        <a:defRPr sz="2400">
          <a:solidFill>
            <a:schemeClr val="tx2"/>
          </a:solidFill>
          <a:latin typeface="Arial" panose="020B0604020202020204" pitchFamily="34" charset="0"/>
        </a:defRPr>
      </a:lvl7pPr>
      <a:lvl8pPr marL="1371600" algn="l" rtl="0" eaLnBrk="1" fontAlgn="base" hangingPunct="1">
        <a:lnSpc>
          <a:spcPts val="3000"/>
        </a:lnSpc>
        <a:spcBef>
          <a:spcPct val="0"/>
        </a:spcBef>
        <a:spcAft>
          <a:spcPct val="0"/>
        </a:spcAft>
        <a:defRPr sz="2400">
          <a:solidFill>
            <a:schemeClr val="tx2"/>
          </a:solidFill>
          <a:latin typeface="Arial" panose="020B0604020202020204" pitchFamily="34" charset="0"/>
        </a:defRPr>
      </a:lvl8pPr>
      <a:lvl9pPr marL="1828800" algn="l" rtl="0" eaLnBrk="1" fontAlgn="base" hangingPunct="1">
        <a:lnSpc>
          <a:spcPts val="3000"/>
        </a:lnSpc>
        <a:spcBef>
          <a:spcPct val="0"/>
        </a:spcBef>
        <a:spcAft>
          <a:spcPct val="0"/>
        </a:spcAft>
        <a:defRPr sz="2400">
          <a:solidFill>
            <a:schemeClr val="tx2"/>
          </a:solidFill>
          <a:latin typeface="Arial" panose="020B0604020202020204" pitchFamily="34" charset="0"/>
        </a:defRPr>
      </a:lvl9pPr>
    </p:titleStyle>
    <p:body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customXml" Target="../ink/ink5.xml"/><Relationship Id="rId5" Type="http://schemas.openxmlformats.org/officeDocument/2006/relationships/image" Target="../media/image8.png"/><Relationship Id="rId4" Type="http://schemas.openxmlformats.org/officeDocument/2006/relationships/customXml" Target="../ink/ink4.xml"/></Relationships>
</file>

<file path=ppt/slides/_rels/slide11.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10.png"/><Relationship Id="rId5" Type="http://schemas.openxmlformats.org/officeDocument/2006/relationships/customXml" Target="../ink/ink7.xml"/><Relationship Id="rId4" Type="http://schemas.openxmlformats.org/officeDocument/2006/relationships/image" Target="../media/image9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ustomXml" Target="../ink/ink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emf"/><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customXml" Target="../ink/ink10.xml"/><Relationship Id="rId5" Type="http://schemas.openxmlformats.org/officeDocument/2006/relationships/image" Target="../media/image15.png"/><Relationship Id="rId4" Type="http://schemas.openxmlformats.org/officeDocument/2006/relationships/customXml" Target="../ink/ink9.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5.png"/><Relationship Id="rId4" Type="http://schemas.openxmlformats.org/officeDocument/2006/relationships/customXml" Target="../ink/ink1.xml"/></Relationships>
</file>

<file path=ppt/slides/_rels/slide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customXml" Target="../ink/ink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customXml" Target="../ink/ink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9772B61D-E828-A84A-8A11-1AEBDBE77B98}"/>
              </a:ext>
            </a:extLst>
          </p:cNvPr>
          <p:cNvSpPr>
            <a:spLocks noGrp="1" noChangeArrowheads="1"/>
          </p:cNvSpPr>
          <p:nvPr>
            <p:ph type="ctrTitle"/>
          </p:nvPr>
        </p:nvSpPr>
        <p:spPr>
          <a:xfrm>
            <a:off x="534554" y="4221088"/>
            <a:ext cx="8061325" cy="743280"/>
          </a:xfrm>
        </p:spPr>
        <p:txBody>
          <a:bodyPr/>
          <a:lstStyle/>
          <a:p>
            <a:r>
              <a:rPr lang="de-DE" altLang="de-DE" b="1" dirty="0"/>
              <a:t>Integrated </a:t>
            </a:r>
            <a:r>
              <a:rPr lang="de-DE" altLang="de-DE" b="1" dirty="0" err="1"/>
              <a:t>course</a:t>
            </a:r>
            <a:r>
              <a:rPr lang="de-DE" altLang="de-DE" b="1" dirty="0"/>
              <a:t> „Energy Economics“</a:t>
            </a:r>
            <a:br>
              <a:rPr lang="de-DE" altLang="de-DE" b="1" dirty="0"/>
            </a:br>
            <a:r>
              <a:rPr lang="de-DE" altLang="de-DE" b="1" dirty="0"/>
              <a:t>- Financial Management</a:t>
            </a:r>
          </a:p>
        </p:txBody>
      </p:sp>
      <p:sp>
        <p:nvSpPr>
          <p:cNvPr id="4" name="Untertitel 4">
            <a:extLst>
              <a:ext uri="{FF2B5EF4-FFF2-40B4-BE49-F238E27FC236}">
                <a16:creationId xmlns:a16="http://schemas.microsoft.com/office/drawing/2014/main" id="{3BA12A5F-88FD-4D74-B8FD-E1823E284FC3}"/>
              </a:ext>
            </a:extLst>
          </p:cNvPr>
          <p:cNvSpPr txBox="1">
            <a:spLocks/>
          </p:cNvSpPr>
          <p:nvPr/>
        </p:nvSpPr>
        <p:spPr bwMode="auto">
          <a:xfrm>
            <a:off x="541337" y="5301208"/>
            <a:ext cx="8061325" cy="956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marL="0" indent="0" algn="l" rtl="0" eaLnBrk="1" fontAlgn="base" hangingPunct="1">
              <a:lnSpc>
                <a:spcPts val="2200"/>
              </a:lnSpc>
              <a:spcBef>
                <a:spcPts val="500"/>
              </a:spcBef>
              <a:spcAft>
                <a:spcPct val="0"/>
              </a:spcAft>
              <a:defRPr sz="1800" kern="1200">
                <a:solidFill>
                  <a:schemeClr val="accent1"/>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8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t>Chair </a:t>
            </a:r>
            <a:r>
              <a:rPr lang="de-DE" dirty="0" err="1"/>
              <a:t>of</a:t>
            </a:r>
            <a:r>
              <a:rPr lang="de-DE" dirty="0"/>
              <a:t> Energy Systems</a:t>
            </a:r>
          </a:p>
          <a:p>
            <a:r>
              <a:rPr lang="de-DE" dirty="0"/>
              <a:t>Prof. Dr. Boris Heinz | Dr. Elena </a:t>
            </a:r>
            <a:r>
              <a:rPr lang="de-DE" dirty="0" err="1"/>
              <a:t>Timofeeva</a:t>
            </a:r>
            <a:endParaRPr lang="de-DE" dirty="0"/>
          </a:p>
          <a:p>
            <a:r>
              <a:rPr lang="de-DE" dirty="0"/>
              <a:t>elena.timofeeva@tu-berlin.de</a:t>
            </a:r>
          </a:p>
        </p:txBody>
      </p:sp>
    </p:spTree>
    <p:extLst>
      <p:ext uri="{BB962C8B-B14F-4D97-AF65-F5344CB8AC3E}">
        <p14:creationId xmlns:p14="http://schemas.microsoft.com/office/powerpoint/2010/main" val="4113205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a:t>
            </a:r>
          </a:p>
          <a:p>
            <a:pPr marL="360363" lvl="1" indent="-342900">
              <a:buFont typeface="+mj-lt"/>
              <a:buAutoNum type="alphaLcParenR" startAt="5"/>
            </a:pPr>
            <a:r>
              <a:rPr lang="en-US" dirty="0"/>
              <a:t>What are the </a:t>
            </a:r>
            <a:r>
              <a:rPr lang="en-US" dirty="0" err="1"/>
              <a:t>levelised</a:t>
            </a:r>
            <a:r>
              <a:rPr lang="en-US" dirty="0"/>
              <a:t> cost of electricity (LCOE)? </a:t>
            </a:r>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10</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33113DC6-F9DB-4B7A-BFBC-38F72018919B}"/>
              </a:ext>
            </a:extLst>
          </p:cNvPr>
          <p:cNvPicPr>
            <a:picLocks noChangeAspect="1"/>
          </p:cNvPicPr>
          <p:nvPr/>
        </p:nvPicPr>
        <p:blipFill>
          <a:blip r:embed="rId3"/>
          <a:stretch>
            <a:fillRect/>
          </a:stretch>
        </p:blipFill>
        <p:spPr>
          <a:xfrm>
            <a:off x="5796136" y="0"/>
            <a:ext cx="3194676" cy="14656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A02764D0-F617-4D91-B623-3B4815AFA164}"/>
                  </a:ext>
                </a:extLst>
              </p14:cNvPr>
              <p14:cNvContentPartPr/>
              <p14:nvPr/>
            </p14:nvContentPartPr>
            <p14:xfrm>
              <a:off x="351000" y="1340768"/>
              <a:ext cx="8842320" cy="4169880"/>
            </p14:xfrm>
          </p:contentPart>
        </mc:Choice>
        <mc:Fallback xmlns="">
          <p:pic>
            <p:nvPicPr>
              <p:cNvPr id="7" name="Freihand 6">
                <a:extLst>
                  <a:ext uri="{FF2B5EF4-FFF2-40B4-BE49-F238E27FC236}">
                    <a16:creationId xmlns:a16="http://schemas.microsoft.com/office/drawing/2014/main" id="{A02764D0-F617-4D91-B623-3B4815AFA164}"/>
                  </a:ext>
                </a:extLst>
              </p:cNvPr>
              <p:cNvPicPr/>
              <p:nvPr/>
            </p:nvPicPr>
            <p:blipFill>
              <a:blip r:embed="rId5"/>
              <a:stretch>
                <a:fillRect/>
              </a:stretch>
            </p:blipFill>
            <p:spPr>
              <a:xfrm>
                <a:off x="341640" y="1331408"/>
                <a:ext cx="8861040" cy="418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Freihand 3">
                <a:extLst>
                  <a:ext uri="{FF2B5EF4-FFF2-40B4-BE49-F238E27FC236}">
                    <a16:creationId xmlns:a16="http://schemas.microsoft.com/office/drawing/2014/main" id="{7AA5E29F-6492-4BA6-B5EA-69C4ECA80417}"/>
                  </a:ext>
                </a:extLst>
              </p14:cNvPr>
              <p14:cNvContentPartPr/>
              <p14:nvPr/>
            </p14:nvContentPartPr>
            <p14:xfrm>
              <a:off x="5691960" y="1482840"/>
              <a:ext cx="3404520" cy="2127600"/>
            </p14:xfrm>
          </p:contentPart>
        </mc:Choice>
        <mc:Fallback>
          <p:pic>
            <p:nvPicPr>
              <p:cNvPr id="4" name="Freihand 3">
                <a:extLst>
                  <a:ext uri="{FF2B5EF4-FFF2-40B4-BE49-F238E27FC236}">
                    <a16:creationId xmlns:a16="http://schemas.microsoft.com/office/drawing/2014/main" id="{7AA5E29F-6492-4BA6-B5EA-69C4ECA80417}"/>
                  </a:ext>
                </a:extLst>
              </p:cNvPr>
              <p:cNvPicPr/>
              <p:nvPr/>
            </p:nvPicPr>
            <p:blipFill>
              <a:blip r:embed="rId7"/>
              <a:stretch>
                <a:fillRect/>
              </a:stretch>
            </p:blipFill>
            <p:spPr>
              <a:xfrm>
                <a:off x="5682600" y="1473480"/>
                <a:ext cx="3423240" cy="2146320"/>
              </a:xfrm>
              <a:prstGeom prst="rect">
                <a:avLst/>
              </a:prstGeom>
            </p:spPr>
          </p:pic>
        </mc:Fallback>
      </mc:AlternateContent>
    </p:spTree>
    <p:extLst>
      <p:ext uri="{BB962C8B-B14F-4D97-AF65-F5344CB8AC3E}">
        <p14:creationId xmlns:p14="http://schemas.microsoft.com/office/powerpoint/2010/main" val="13589782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906920"/>
          </a:xfrm>
        </p:spPr>
        <p:txBody>
          <a:bodyPr/>
          <a:lstStyle/>
          <a:p>
            <a:r>
              <a:rPr lang="en-US" dirty="0"/>
              <a:t>There are two power plants as investment options. </a:t>
            </a:r>
          </a:p>
          <a:p>
            <a:pPr marL="360363" lvl="1" indent="-342900">
              <a:buFont typeface="+mj-lt"/>
              <a:buAutoNum type="alphaLcParenR" startAt="5"/>
            </a:pPr>
            <a:r>
              <a:rPr lang="en-US" dirty="0"/>
              <a:t>What must the full load hours of the natural gas power plant be so that the long-term marginal generation costs are equal for both technologies?</a:t>
            </a:r>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en-US" sz="1200" dirty="0"/>
          </a:p>
          <a:p>
            <a:pPr marL="360363" lvl="1" indent="-342900">
              <a:buFont typeface="+mj-lt"/>
              <a:buAutoNum type="alphaLcParenR" startAt="5"/>
            </a:pP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11</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sp>
        <p:nvSpPr>
          <p:cNvPr id="6" name="Textfeld 5">
            <a:extLst>
              <a:ext uri="{FF2B5EF4-FFF2-40B4-BE49-F238E27FC236}">
                <a16:creationId xmlns:a16="http://schemas.microsoft.com/office/drawing/2014/main" id="{9BC6AC56-EE28-4613-80F4-B382E79021EF}"/>
              </a:ext>
            </a:extLst>
          </p:cNvPr>
          <p:cNvSpPr txBox="1"/>
          <p:nvPr/>
        </p:nvSpPr>
        <p:spPr>
          <a:xfrm>
            <a:off x="5724128" y="2060848"/>
            <a:ext cx="2736304" cy="1015663"/>
          </a:xfrm>
          <a:prstGeom prst="rect">
            <a:avLst/>
          </a:prstGeom>
          <a:noFill/>
          <a:ln w="12700">
            <a:solidFill>
              <a:schemeClr val="accent1"/>
            </a:solidFill>
          </a:ln>
        </p:spPr>
        <p:txBody>
          <a:bodyPr wrap="square" rtlCol="0">
            <a:spAutoFit/>
          </a:bodyPr>
          <a:lstStyle/>
          <a:p>
            <a:pPr algn="l"/>
            <a:r>
              <a:rPr lang="de-DE" dirty="0" err="1"/>
              <a:t>C</a:t>
            </a:r>
            <a:r>
              <a:rPr lang="de-DE" baseline="-25000" dirty="0" err="1"/>
              <a:t>fix</a:t>
            </a:r>
            <a:r>
              <a:rPr lang="de-DE" baseline="-25000" dirty="0"/>
              <a:t> NG</a:t>
            </a:r>
            <a:r>
              <a:rPr lang="de-DE" dirty="0"/>
              <a:t>	75.144	€/MW/a</a:t>
            </a:r>
          </a:p>
          <a:p>
            <a:pPr algn="l"/>
            <a:r>
              <a:rPr lang="de-DE" dirty="0" err="1"/>
              <a:t>C</a:t>
            </a:r>
            <a:r>
              <a:rPr lang="de-DE" baseline="-25000" dirty="0" err="1"/>
              <a:t>fix</a:t>
            </a:r>
            <a:r>
              <a:rPr lang="de-DE" baseline="-25000" dirty="0"/>
              <a:t> </a:t>
            </a:r>
            <a:r>
              <a:rPr lang="de-DE" baseline="-25000" dirty="0" err="1"/>
              <a:t>coal</a:t>
            </a:r>
            <a:r>
              <a:rPr lang="de-DE" baseline="-25000" dirty="0"/>
              <a:t>	</a:t>
            </a:r>
            <a:r>
              <a:rPr lang="de-DE" dirty="0"/>
              <a:t>121.333	€/MW/a</a:t>
            </a:r>
          </a:p>
          <a:p>
            <a:pPr algn="l"/>
            <a:r>
              <a:rPr lang="de-DE" dirty="0"/>
              <a:t>STMGC</a:t>
            </a:r>
            <a:r>
              <a:rPr lang="de-DE" baseline="-25000" dirty="0"/>
              <a:t> NG</a:t>
            </a:r>
            <a:r>
              <a:rPr lang="de-DE" dirty="0"/>
              <a:t>	40	€/MWh</a:t>
            </a:r>
          </a:p>
          <a:p>
            <a:pPr algn="l"/>
            <a:r>
              <a:rPr lang="de-DE" dirty="0"/>
              <a:t>STMGC</a:t>
            </a:r>
            <a:r>
              <a:rPr lang="de-DE" baseline="-25000" dirty="0"/>
              <a:t> </a:t>
            </a:r>
            <a:r>
              <a:rPr lang="de-DE" baseline="-25000" dirty="0" err="1"/>
              <a:t>coal</a:t>
            </a:r>
            <a:r>
              <a:rPr lang="de-DE" dirty="0"/>
              <a:t>	32,56	€/MWh</a:t>
            </a:r>
          </a:p>
          <a:p>
            <a:pPr algn="l"/>
            <a:r>
              <a:rPr lang="de-DE" dirty="0"/>
              <a:t>FLH</a:t>
            </a:r>
            <a:r>
              <a:rPr lang="de-DE" baseline="-25000" dirty="0"/>
              <a:t> </a:t>
            </a:r>
            <a:r>
              <a:rPr lang="de-DE" baseline="-25000" dirty="0" err="1"/>
              <a:t>coal</a:t>
            </a:r>
            <a:r>
              <a:rPr lang="de-DE" dirty="0"/>
              <a:t>	5.500	</a:t>
            </a:r>
            <a:r>
              <a:rPr lang="de-DE" dirty="0" err="1"/>
              <a:t>hours</a:t>
            </a:r>
            <a:r>
              <a:rPr lang="de-DE" dirty="0"/>
              <a:t>/a</a:t>
            </a:r>
          </a:p>
        </p:txBody>
      </p:sp>
      <mc:AlternateContent xmlns:mc="http://schemas.openxmlformats.org/markup-compatibility/2006" xmlns:p14="http://schemas.microsoft.com/office/powerpoint/2010/main">
        <mc:Choice Requires="p14">
          <p:contentPart p14:bwMode="auto" r:id="rId3">
            <p14:nvContentPartPr>
              <p14:cNvPr id="8" name="Freihand 7">
                <a:extLst>
                  <a:ext uri="{FF2B5EF4-FFF2-40B4-BE49-F238E27FC236}">
                    <a16:creationId xmlns:a16="http://schemas.microsoft.com/office/drawing/2014/main" id="{3F334447-1E64-4E6A-8973-C435D63A37FA}"/>
                  </a:ext>
                </a:extLst>
              </p14:cNvPr>
              <p14:cNvContentPartPr/>
              <p14:nvPr/>
            </p14:nvContentPartPr>
            <p14:xfrm>
              <a:off x="300240" y="1162080"/>
              <a:ext cx="7992360" cy="5436000"/>
            </p14:xfrm>
          </p:contentPart>
        </mc:Choice>
        <mc:Fallback xmlns="">
          <p:pic>
            <p:nvPicPr>
              <p:cNvPr id="8" name="Freihand 7">
                <a:extLst>
                  <a:ext uri="{FF2B5EF4-FFF2-40B4-BE49-F238E27FC236}">
                    <a16:creationId xmlns:a16="http://schemas.microsoft.com/office/drawing/2014/main" id="{3F334447-1E64-4E6A-8973-C435D63A37FA}"/>
                  </a:ext>
                </a:extLst>
              </p:cNvPr>
              <p:cNvPicPr/>
              <p:nvPr/>
            </p:nvPicPr>
            <p:blipFill>
              <a:blip r:embed="rId4"/>
              <a:stretch>
                <a:fillRect/>
              </a:stretch>
            </p:blipFill>
            <p:spPr>
              <a:xfrm>
                <a:off x="290880" y="1152720"/>
                <a:ext cx="8011080" cy="54547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9" name="Freihand 8">
                <a:extLst>
                  <a:ext uri="{FF2B5EF4-FFF2-40B4-BE49-F238E27FC236}">
                    <a16:creationId xmlns:a16="http://schemas.microsoft.com/office/drawing/2014/main" id="{28E6967B-0805-40A7-8832-A3BD40FA38F5}"/>
                  </a:ext>
                </a:extLst>
              </p14:cNvPr>
              <p14:cNvContentPartPr/>
              <p14:nvPr/>
            </p14:nvContentPartPr>
            <p14:xfrm>
              <a:off x="1837080" y="5308200"/>
              <a:ext cx="7215480" cy="1476000"/>
            </p14:xfrm>
          </p:contentPart>
        </mc:Choice>
        <mc:Fallback xmlns="">
          <p:pic>
            <p:nvPicPr>
              <p:cNvPr id="9" name="Freihand 8">
                <a:extLst>
                  <a:ext uri="{FF2B5EF4-FFF2-40B4-BE49-F238E27FC236}">
                    <a16:creationId xmlns:a16="http://schemas.microsoft.com/office/drawing/2014/main" id="{28E6967B-0805-40A7-8832-A3BD40FA38F5}"/>
                  </a:ext>
                </a:extLst>
              </p:cNvPr>
              <p:cNvPicPr/>
              <p:nvPr/>
            </p:nvPicPr>
            <p:blipFill>
              <a:blip r:embed="rId6"/>
              <a:stretch>
                <a:fillRect/>
              </a:stretch>
            </p:blipFill>
            <p:spPr>
              <a:xfrm>
                <a:off x="1827720" y="5298840"/>
                <a:ext cx="7234200" cy="1494720"/>
              </a:xfrm>
              <a:prstGeom prst="rect">
                <a:avLst/>
              </a:prstGeom>
            </p:spPr>
          </p:pic>
        </mc:Fallback>
      </mc:AlternateContent>
    </p:spTree>
    <p:extLst>
      <p:ext uri="{BB962C8B-B14F-4D97-AF65-F5344CB8AC3E}">
        <p14:creationId xmlns:p14="http://schemas.microsoft.com/office/powerpoint/2010/main" val="16822028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712FF7-AABD-4B4D-80BA-95E427EBC12F}"/>
              </a:ext>
            </a:extLst>
          </p:cNvPr>
          <p:cNvSpPr>
            <a:spLocks noGrp="1"/>
          </p:cNvSpPr>
          <p:nvPr>
            <p:ph type="title"/>
          </p:nvPr>
        </p:nvSpPr>
        <p:spPr>
          <a:xfrm>
            <a:off x="539750" y="610312"/>
            <a:ext cx="8061325" cy="1128001"/>
          </a:xfrm>
        </p:spPr>
        <p:txBody>
          <a:bodyPr/>
          <a:lstStyle/>
          <a:p>
            <a:r>
              <a:rPr lang="en-US" dirty="0"/>
              <a:t>LCOE of renewables and conventional</a:t>
            </a:r>
            <a:br>
              <a:rPr lang="en-US" dirty="0"/>
            </a:br>
            <a:r>
              <a:rPr lang="en-US" dirty="0"/>
              <a:t>generation at different locations in Germany</a:t>
            </a:r>
            <a:br>
              <a:rPr lang="en-US" dirty="0"/>
            </a:br>
            <a:r>
              <a:rPr lang="en-US" dirty="0"/>
              <a:t>in 2018</a:t>
            </a:r>
            <a:endParaRPr lang="de-DE" dirty="0"/>
          </a:p>
        </p:txBody>
      </p:sp>
      <p:pic>
        <p:nvPicPr>
          <p:cNvPr id="6" name="Inhaltsplatzhalter 5">
            <a:extLst>
              <a:ext uri="{FF2B5EF4-FFF2-40B4-BE49-F238E27FC236}">
                <a16:creationId xmlns:a16="http://schemas.microsoft.com/office/drawing/2014/main" id="{FE9BDC9E-9C02-49A6-BA88-13A5FE190E06}"/>
              </a:ext>
            </a:extLst>
          </p:cNvPr>
          <p:cNvPicPr>
            <a:picLocks noGrp="1" noChangeAspect="1"/>
          </p:cNvPicPr>
          <p:nvPr>
            <p:ph idx="1"/>
          </p:nvPr>
        </p:nvPicPr>
        <p:blipFill>
          <a:blip r:embed="rId3"/>
          <a:stretch>
            <a:fillRect/>
          </a:stretch>
        </p:blipFill>
        <p:spPr>
          <a:xfrm>
            <a:off x="971600" y="1929693"/>
            <a:ext cx="6559375" cy="4506441"/>
          </a:xfrm>
          <a:prstGeom prst="rect">
            <a:avLst/>
          </a:prstGeom>
        </p:spPr>
      </p:pic>
      <p:sp>
        <p:nvSpPr>
          <p:cNvPr id="5" name="Foliennummernplatzhalter 4">
            <a:extLst>
              <a:ext uri="{FF2B5EF4-FFF2-40B4-BE49-F238E27FC236}">
                <a16:creationId xmlns:a16="http://schemas.microsoft.com/office/drawing/2014/main" id="{8E764979-7FA2-43CB-9301-1753C48310EB}"/>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12</a:t>
            </a:fld>
            <a:endParaRPr lang="de-DE" altLang="de-DE" dirty="0"/>
          </a:p>
        </p:txBody>
      </p:sp>
      <p:sp>
        <p:nvSpPr>
          <p:cNvPr id="7" name="Inhaltsplatzhalter 2">
            <a:extLst>
              <a:ext uri="{FF2B5EF4-FFF2-40B4-BE49-F238E27FC236}">
                <a16:creationId xmlns:a16="http://schemas.microsoft.com/office/drawing/2014/main" id="{3E5F8731-75A2-4102-9E2C-DC38C35B5700}"/>
              </a:ext>
            </a:extLst>
          </p:cNvPr>
          <p:cNvSpPr txBox="1">
            <a:spLocks/>
          </p:cNvSpPr>
          <p:nvPr/>
        </p:nvSpPr>
        <p:spPr bwMode="auto">
          <a:xfrm>
            <a:off x="7631832" y="6243968"/>
            <a:ext cx="1512168" cy="313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1" fontAlgn="base" hangingPunct="1">
              <a:lnSpc>
                <a:spcPts val="2200"/>
              </a:lnSpc>
              <a:spcBef>
                <a:spcPct val="0"/>
              </a:spcBef>
              <a:spcAft>
                <a:spcPct val="0"/>
              </a:spcAft>
              <a:defRPr sz="1400" kern="1200">
                <a:solidFill>
                  <a:srgbClr val="000000"/>
                </a:solidFill>
                <a:latin typeface="+mn-lt"/>
                <a:ea typeface="+mn-ea"/>
                <a:cs typeface="+mn-cs"/>
              </a:defRPr>
            </a:lvl1pPr>
            <a:lvl2pPr marL="784225" indent="-244475" algn="l" rtl="0" eaLnBrk="1" fontAlgn="base" hangingPunct="1">
              <a:spcBef>
                <a:spcPct val="20000"/>
              </a:spcBef>
              <a:spcAft>
                <a:spcPct val="0"/>
              </a:spcAft>
              <a:buFont typeface="Arial" panose="020B0604020202020204" pitchFamily="34" charset="0"/>
              <a:buChar char="–"/>
              <a:defRPr sz="1400" kern="1200">
                <a:solidFill>
                  <a:srgbClr val="000000"/>
                </a:solidFill>
                <a:latin typeface="+mn-lt"/>
                <a:ea typeface="+mn-ea"/>
                <a:cs typeface="+mn-cs"/>
              </a:defRPr>
            </a:lvl2pPr>
            <a:lvl3pPr marL="1192213" indent="-228600" algn="l" rtl="0" eaLnBrk="1" fontAlgn="base" hangingPunct="1">
              <a:spcBef>
                <a:spcPct val="20000"/>
              </a:spcBef>
              <a:spcAft>
                <a:spcPct val="0"/>
              </a:spcAft>
              <a:buChar char="•"/>
              <a:defRPr sz="1400" kern="1200">
                <a:solidFill>
                  <a:schemeClr val="tx1"/>
                </a:solidFill>
                <a:latin typeface="+mn-lt"/>
                <a:ea typeface="+mn-ea"/>
                <a:cs typeface="+mn-cs"/>
              </a:defRPr>
            </a:lvl3pPr>
            <a:lvl4pPr marL="1600200" indent="-228600" algn="l" rtl="0" eaLnBrk="1" fontAlgn="base" hangingPunct="1">
              <a:spcBef>
                <a:spcPct val="20000"/>
              </a:spcBef>
              <a:spcAft>
                <a:spcPct val="0"/>
              </a:spcAft>
              <a:buChar char="–"/>
              <a:defRPr sz="1400" kern="1200">
                <a:solidFill>
                  <a:schemeClr val="tx1"/>
                </a:solidFill>
                <a:latin typeface="+mn-lt"/>
                <a:ea typeface="+mn-ea"/>
                <a:cs typeface="+mn-cs"/>
              </a:defRPr>
            </a:lvl4pPr>
            <a:lvl5pPr marL="2057400" indent="-228600" algn="l" rtl="0" eaLnBrk="1" fontAlgn="base" hangingPunct="1">
              <a:spcBef>
                <a:spcPct val="20000"/>
              </a:spcBef>
              <a:spcAft>
                <a:spcPct val="0"/>
              </a:spcAft>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r>
              <a:rPr lang="de-DE" sz="1050" dirty="0">
                <a:solidFill>
                  <a:schemeClr val="bg1">
                    <a:lumMod val="50000"/>
                  </a:schemeClr>
                </a:solidFill>
              </a:rPr>
              <a:t>Source: Fraunhofer ISE</a:t>
            </a:r>
          </a:p>
        </p:txBody>
      </p:sp>
    </p:spTree>
    <p:extLst>
      <p:ext uri="{BB962C8B-B14F-4D97-AF65-F5344CB8AC3E}">
        <p14:creationId xmlns:p14="http://schemas.microsoft.com/office/powerpoint/2010/main" val="124942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sz="1200" dirty="0"/>
          </a:p>
          <a:p>
            <a:pPr marL="0" indent="0"/>
            <a:endParaRPr lang="en-GB" sz="1200" dirty="0"/>
          </a:p>
          <a:p>
            <a:pPr marL="0" indent="0"/>
            <a:endParaRPr lang="en-GB" sz="1200" dirty="0"/>
          </a:p>
          <a:p>
            <a:pPr marL="0" indent="0"/>
            <a:endParaRPr lang="en-GB"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happened?</a:t>
            </a:r>
          </a:p>
        </p:txBody>
      </p:sp>
      <p:pic>
        <p:nvPicPr>
          <p:cNvPr id="8" name="Grafik 7" descr="Ein Bild, das Wasser, Mann, Boot enthält.&#10;&#10;Automatisch generierte Beschreibung">
            <a:extLst>
              <a:ext uri="{FF2B5EF4-FFF2-40B4-BE49-F238E27FC236}">
                <a16:creationId xmlns:a16="http://schemas.microsoft.com/office/drawing/2014/main" id="{7682F2A6-719F-427C-A95A-0B2B900A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5681" y="1711687"/>
            <a:ext cx="5949462" cy="4734616"/>
          </a:xfrm>
          <a:prstGeom prst="rect">
            <a:avLst/>
          </a:prstGeom>
        </p:spPr>
      </p:pic>
    </p:spTree>
    <p:extLst>
      <p:ext uri="{BB962C8B-B14F-4D97-AF65-F5344CB8AC3E}">
        <p14:creationId xmlns:p14="http://schemas.microsoft.com/office/powerpoint/2010/main" val="34696467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sz="1200" dirty="0"/>
          </a:p>
          <a:p>
            <a:pPr marL="0" indent="0"/>
            <a:endParaRPr lang="en-GB" sz="1200" dirty="0"/>
          </a:p>
          <a:p>
            <a:pPr marL="0" indent="0"/>
            <a:endParaRPr lang="en-GB" sz="1200" dirty="0"/>
          </a:p>
          <a:p>
            <a:pPr marL="0" indent="0"/>
            <a:endParaRPr lang="en-GB" dirty="0"/>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What happened?</a:t>
            </a:r>
          </a:p>
        </p:txBody>
      </p:sp>
      <p:pic>
        <p:nvPicPr>
          <p:cNvPr id="8" name="Grafik 7" descr="Ein Bild, das Wasser, Mann, Boot enthält.&#10;&#10;Automatisch generierte Beschreibung">
            <a:extLst>
              <a:ext uri="{FF2B5EF4-FFF2-40B4-BE49-F238E27FC236}">
                <a16:creationId xmlns:a16="http://schemas.microsoft.com/office/drawing/2014/main" id="{7682F2A6-719F-427C-A95A-0B2B900AD3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6874" y="1821570"/>
            <a:ext cx="5847075" cy="4653136"/>
          </a:xfrm>
          <a:prstGeom prst="rect">
            <a:avLst/>
          </a:prstGeom>
        </p:spPr>
      </p:pic>
      <p:sp>
        <p:nvSpPr>
          <p:cNvPr id="9" name="Textfeld 8">
            <a:extLst>
              <a:ext uri="{FF2B5EF4-FFF2-40B4-BE49-F238E27FC236}">
                <a16:creationId xmlns:a16="http://schemas.microsoft.com/office/drawing/2014/main" id="{658F760C-43AA-4D45-B679-9EDDCCC70F62}"/>
              </a:ext>
            </a:extLst>
          </p:cNvPr>
          <p:cNvSpPr txBox="1"/>
          <p:nvPr/>
        </p:nvSpPr>
        <p:spPr>
          <a:xfrm>
            <a:off x="395536" y="4077072"/>
            <a:ext cx="2736304" cy="2123658"/>
          </a:xfrm>
          <a:prstGeom prst="rect">
            <a:avLst/>
          </a:prstGeom>
          <a:noFill/>
        </p:spPr>
        <p:txBody>
          <a:bodyPr wrap="square" rtlCol="0">
            <a:spAutoFit/>
          </a:bodyPr>
          <a:lstStyle/>
          <a:p>
            <a:pPr algn="l"/>
            <a:r>
              <a:rPr lang="en-US" b="1" dirty="0"/>
              <a:t>FP</a:t>
            </a:r>
            <a:r>
              <a:rPr lang="en-US" dirty="0"/>
              <a:t> │ by David </a:t>
            </a:r>
            <a:r>
              <a:rPr lang="en-US" dirty="0" err="1"/>
              <a:t>Fracis</a:t>
            </a:r>
            <a:r>
              <a:rPr lang="en-US" dirty="0"/>
              <a:t> │Sep 28,2015:</a:t>
            </a:r>
          </a:p>
          <a:p>
            <a:pPr algn="l"/>
            <a:endParaRPr lang="en-US" dirty="0"/>
          </a:p>
          <a:p>
            <a:pPr algn="l"/>
            <a:r>
              <a:rPr lang="en-US" dirty="0"/>
              <a:t>“The decision to abandon oil exploration at the top of the world is at once both surprising and to be expected. It comes just two months after President Barack Obama signed off on Shell’s operations off the coast of Alaska, and after the company defended its actions to environmental groups.”</a:t>
            </a:r>
            <a:endParaRPr lang="de-DE" dirty="0"/>
          </a:p>
        </p:txBody>
      </p:sp>
    </p:spTree>
    <p:extLst>
      <p:ext uri="{BB962C8B-B14F-4D97-AF65-F5344CB8AC3E}">
        <p14:creationId xmlns:p14="http://schemas.microsoft.com/office/powerpoint/2010/main" val="3604411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a:lnSpc>
                <a:spcPts val="1200"/>
              </a:lnSpc>
              <a:spcBef>
                <a:spcPts val="0"/>
              </a:spcBef>
            </a:pPr>
            <a:r>
              <a:rPr lang="en-US" sz="1200" dirty="0"/>
              <a:t>Sep 28, 2015</a:t>
            </a:r>
          </a:p>
          <a:p>
            <a:pPr marL="0" indent="0">
              <a:spcBef>
                <a:spcPts val="0"/>
              </a:spcBef>
            </a:pPr>
            <a:r>
              <a:rPr lang="en-US" sz="1200" dirty="0"/>
              <a:t>Shell today provides an update on the Burger J exploration well, located in Alaska’s Chukchi Sea. The Burger J well is approximately 150 miles from Barrow, Alaska, in about 150 feet of water. Shell safely drilled the well to a total depth of 6800 feet this summer in a basin that demonstrates many of the key attributes of a major petroleum basin. For an area equivalent to half the size of the Gulf of Mexico, this basin remains substantially under-explored.</a:t>
            </a:r>
          </a:p>
          <a:p>
            <a:pPr marL="0" indent="0">
              <a:spcBef>
                <a:spcPts val="0"/>
              </a:spcBef>
            </a:pPr>
            <a:r>
              <a:rPr lang="en-US" sz="1200" dirty="0"/>
              <a:t>Shell has found indications of oil and gas in the Burger J well, but these are not sufficient to warrant further exploration in the Burger prospect. The well will be sealed and abandoned in accordance with U.S. regulations.</a:t>
            </a:r>
          </a:p>
          <a:p>
            <a:pPr marL="0" indent="0">
              <a:spcBef>
                <a:spcPts val="0"/>
              </a:spcBef>
            </a:pPr>
            <a:r>
              <a:rPr lang="en-US" sz="1200" dirty="0"/>
              <a:t>[…] "Shell continues to see important exploration potential in the basin, and the area is likely to ultimately be of strategic importance to Alaska and the US. However, this is a clearly disappointing exploration outcome for this part of the basin.”</a:t>
            </a:r>
          </a:p>
          <a:p>
            <a:pPr marL="0" indent="0">
              <a:spcBef>
                <a:spcPts val="0"/>
              </a:spcBef>
            </a:pPr>
            <a:r>
              <a:rPr lang="en-US" sz="1200" dirty="0"/>
              <a:t>Shell will now cease further exploration activity in offshore Alaska for the foreseeable future. This decision reflects both the Burger J well result, the high costs associated with the project, and the challenging and unpredictable federal regulatory environment in offshore Alaska.</a:t>
            </a:r>
            <a:endParaRPr lang="de-DE" sz="1200"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Shell updates on Alaska exploration</a:t>
            </a:r>
          </a:p>
        </p:txBody>
      </p:sp>
      <p:sp>
        <p:nvSpPr>
          <p:cNvPr id="2" name="Textfeld 1">
            <a:extLst>
              <a:ext uri="{FF2B5EF4-FFF2-40B4-BE49-F238E27FC236}">
                <a16:creationId xmlns:a16="http://schemas.microsoft.com/office/drawing/2014/main" id="{6859DED4-BD90-49A0-9431-FF5B63F47DFF}"/>
              </a:ext>
            </a:extLst>
          </p:cNvPr>
          <p:cNvSpPr txBox="1"/>
          <p:nvPr/>
        </p:nvSpPr>
        <p:spPr>
          <a:xfrm>
            <a:off x="6012160" y="6041161"/>
            <a:ext cx="1944216" cy="288032"/>
          </a:xfrm>
          <a:prstGeom prst="rect">
            <a:avLst/>
          </a:prstGeom>
          <a:noFill/>
        </p:spPr>
        <p:txBody>
          <a:bodyPr wrap="square" rtlCol="0">
            <a:spAutoFit/>
          </a:bodyPr>
          <a:lstStyle/>
          <a:p>
            <a:pPr algn="r"/>
            <a:r>
              <a:rPr lang="en-GB" dirty="0"/>
              <a:t>Source: www.shell.com</a:t>
            </a:r>
            <a:endParaRPr lang="de-DE" dirty="0"/>
          </a:p>
        </p:txBody>
      </p:sp>
      <mc:AlternateContent xmlns:mc="http://schemas.openxmlformats.org/markup-compatibility/2006" xmlns:p14="http://schemas.microsoft.com/office/powerpoint/2010/main">
        <mc:Choice Requires="p14">
          <p:contentPart p14:bwMode="auto" r:id="rId3">
            <p14:nvContentPartPr>
              <p14:cNvPr id="4" name="Freihand 3">
                <a:extLst>
                  <a:ext uri="{FF2B5EF4-FFF2-40B4-BE49-F238E27FC236}">
                    <a16:creationId xmlns:a16="http://schemas.microsoft.com/office/drawing/2014/main" id="{BFD42583-331F-4B20-95C9-CE5F03357AE7}"/>
                  </a:ext>
                </a:extLst>
              </p14:cNvPr>
              <p14:cNvContentPartPr/>
              <p14:nvPr/>
            </p14:nvContentPartPr>
            <p14:xfrm>
              <a:off x="1073880" y="2566440"/>
              <a:ext cx="6775920" cy="2973240"/>
            </p14:xfrm>
          </p:contentPart>
        </mc:Choice>
        <mc:Fallback xmlns="">
          <p:pic>
            <p:nvPicPr>
              <p:cNvPr id="4" name="Freihand 3">
                <a:extLst>
                  <a:ext uri="{FF2B5EF4-FFF2-40B4-BE49-F238E27FC236}">
                    <a16:creationId xmlns:a16="http://schemas.microsoft.com/office/drawing/2014/main" id="{BFD42583-331F-4B20-95C9-CE5F03357AE7}"/>
                  </a:ext>
                </a:extLst>
              </p:cNvPr>
              <p:cNvPicPr/>
              <p:nvPr/>
            </p:nvPicPr>
            <p:blipFill>
              <a:blip r:embed="rId4"/>
              <a:stretch>
                <a:fillRect/>
              </a:stretch>
            </p:blipFill>
            <p:spPr>
              <a:xfrm>
                <a:off x="1064520" y="2557080"/>
                <a:ext cx="6794640" cy="2991960"/>
              </a:xfrm>
              <a:prstGeom prst="rect">
                <a:avLst/>
              </a:prstGeom>
            </p:spPr>
          </p:pic>
        </mc:Fallback>
      </mc:AlternateContent>
    </p:spTree>
    <p:extLst>
      <p:ext uri="{BB962C8B-B14F-4D97-AF65-F5344CB8AC3E}">
        <p14:creationId xmlns:p14="http://schemas.microsoft.com/office/powerpoint/2010/main" val="28376456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Cash </a:t>
            </a:r>
            <a:r>
              <a:rPr lang="de-DE" dirty="0" err="1"/>
              <a:t>flows</a:t>
            </a:r>
            <a:r>
              <a:rPr lang="de-DE" dirty="0"/>
              <a:t> </a:t>
            </a:r>
            <a:r>
              <a:rPr lang="de-DE" dirty="0" err="1"/>
              <a:t>used</a:t>
            </a:r>
            <a:r>
              <a:rPr lang="de-DE" dirty="0"/>
              <a:t> </a:t>
            </a:r>
            <a:r>
              <a:rPr lang="de-DE" dirty="0" err="1"/>
              <a:t>for</a:t>
            </a:r>
            <a:r>
              <a:rPr lang="de-DE" dirty="0"/>
              <a:t> </a:t>
            </a:r>
            <a:r>
              <a:rPr lang="de-DE" dirty="0" err="1"/>
              <a:t>calculation</a:t>
            </a:r>
            <a:r>
              <a:rPr lang="de-DE" dirty="0"/>
              <a:t> </a:t>
            </a:r>
            <a:r>
              <a:rPr lang="de-DE" dirty="0" err="1"/>
              <a:t>under</a:t>
            </a:r>
            <a:r>
              <a:rPr lang="de-DE" dirty="0"/>
              <a:t> NPV </a:t>
            </a:r>
            <a:r>
              <a:rPr lang="de-DE" dirty="0" err="1"/>
              <a:t>method</a:t>
            </a:r>
            <a:r>
              <a:rPr lang="de-DE" dirty="0"/>
              <a:t> </a:t>
            </a:r>
            <a:r>
              <a:rPr lang="de-DE" dirty="0" err="1"/>
              <a:t>are</a:t>
            </a:r>
            <a:r>
              <a:rPr lang="de-DE" dirty="0"/>
              <a:t> </a:t>
            </a:r>
            <a:r>
              <a:rPr lang="de-DE" dirty="0" err="1"/>
              <a:t>future</a:t>
            </a:r>
            <a:r>
              <a:rPr lang="de-DE" dirty="0"/>
              <a:t> </a:t>
            </a:r>
            <a:r>
              <a:rPr lang="de-DE" dirty="0" err="1"/>
              <a:t>projections</a:t>
            </a:r>
            <a:r>
              <a:rPr lang="de-DE" dirty="0"/>
              <a:t> and, </a:t>
            </a:r>
            <a:r>
              <a:rPr lang="de-DE" dirty="0" err="1"/>
              <a:t>thus</a:t>
            </a:r>
            <a:r>
              <a:rPr lang="de-DE" dirty="0"/>
              <a:t>, </a:t>
            </a:r>
            <a:r>
              <a:rPr lang="de-DE" dirty="0" err="1"/>
              <a:t>estimated</a:t>
            </a:r>
            <a:r>
              <a:rPr lang="de-DE" dirty="0"/>
              <a:t> </a:t>
            </a:r>
            <a:r>
              <a:rPr lang="de-DE" dirty="0" err="1"/>
              <a:t>values</a:t>
            </a:r>
            <a:r>
              <a:rPr lang="de-DE" dirty="0"/>
              <a:t>.</a:t>
            </a:r>
          </a:p>
          <a:p>
            <a:pPr marL="0" indent="0"/>
            <a:endParaRPr lang="de-DE" dirty="0"/>
          </a:p>
          <a:p>
            <a:pPr marL="0" indent="0"/>
            <a:r>
              <a:rPr lang="de-DE" dirty="0" err="1"/>
              <a:t>Uncertainty</a:t>
            </a:r>
            <a:r>
              <a:rPr lang="de-DE" dirty="0"/>
              <a:t> </a:t>
            </a:r>
            <a:r>
              <a:rPr lang="de-DE" dirty="0" err="1"/>
              <a:t>determining</a:t>
            </a:r>
            <a:r>
              <a:rPr lang="de-DE" dirty="0"/>
              <a:t> </a:t>
            </a:r>
            <a:r>
              <a:rPr lang="de-DE" dirty="0" err="1"/>
              <a:t>the</a:t>
            </a:r>
            <a:r>
              <a:rPr lang="de-DE" dirty="0"/>
              <a:t> </a:t>
            </a:r>
            <a:r>
              <a:rPr lang="de-DE" dirty="0" err="1"/>
              <a:t>risk</a:t>
            </a:r>
            <a:r>
              <a:rPr lang="de-DE" dirty="0"/>
              <a:t> </a:t>
            </a:r>
            <a:r>
              <a:rPr lang="de-DE" dirty="0" err="1"/>
              <a:t>of</a:t>
            </a:r>
            <a:r>
              <a:rPr lang="de-DE" dirty="0"/>
              <a:t> a </a:t>
            </a:r>
            <a:r>
              <a:rPr lang="de-DE" dirty="0" err="1"/>
              <a:t>project</a:t>
            </a:r>
            <a:r>
              <a:rPr lang="de-DE" dirty="0"/>
              <a:t> </a:t>
            </a:r>
            <a:r>
              <a:rPr lang="de-DE" dirty="0" err="1"/>
              <a:t>may</a:t>
            </a:r>
            <a:r>
              <a:rPr lang="de-DE" dirty="0"/>
              <a:t> </a:t>
            </a:r>
            <a:r>
              <a:rPr lang="de-DE" dirty="0" err="1"/>
              <a:t>be</a:t>
            </a:r>
            <a:r>
              <a:rPr lang="de-DE" dirty="0"/>
              <a:t> </a:t>
            </a:r>
            <a:r>
              <a:rPr lang="de-DE" dirty="0" err="1"/>
              <a:t>resolved</a:t>
            </a:r>
            <a:r>
              <a:rPr lang="de-DE" dirty="0"/>
              <a:t> </a:t>
            </a:r>
            <a:r>
              <a:rPr lang="de-DE" dirty="0" err="1"/>
              <a:t>during</a:t>
            </a:r>
            <a:r>
              <a:rPr lang="de-DE" dirty="0"/>
              <a:t> </a:t>
            </a:r>
            <a:r>
              <a:rPr lang="de-DE" dirty="0" err="1"/>
              <a:t>its</a:t>
            </a:r>
            <a:r>
              <a:rPr lang="de-DE" dirty="0"/>
              <a:t> </a:t>
            </a:r>
            <a:r>
              <a:rPr lang="de-DE" dirty="0" err="1"/>
              <a:t>lifetime</a:t>
            </a:r>
            <a:r>
              <a:rPr lang="de-DE" dirty="0"/>
              <a:t>.</a:t>
            </a:r>
          </a:p>
          <a:p>
            <a:pPr marL="0" indent="0"/>
            <a:endParaRPr lang="de-DE" dirty="0"/>
          </a:p>
          <a:p>
            <a:pPr marL="0" indent="0"/>
            <a:r>
              <a:rPr lang="de-DE" dirty="0" err="1"/>
              <a:t>Flexibility</a:t>
            </a:r>
            <a:r>
              <a:rPr lang="de-DE" dirty="0"/>
              <a:t> </a:t>
            </a:r>
            <a:r>
              <a:rPr lang="de-DE" dirty="0" err="1"/>
              <a:t>to</a:t>
            </a:r>
            <a:r>
              <a:rPr lang="de-DE" dirty="0"/>
              <a:t> </a:t>
            </a:r>
            <a:r>
              <a:rPr lang="de-DE" dirty="0" err="1"/>
              <a:t>react</a:t>
            </a:r>
            <a:r>
              <a:rPr lang="de-DE" dirty="0"/>
              <a:t> </a:t>
            </a:r>
            <a:r>
              <a:rPr lang="de-DE" dirty="0" err="1"/>
              <a:t>to</a:t>
            </a:r>
            <a:r>
              <a:rPr lang="de-DE" dirty="0"/>
              <a:t> </a:t>
            </a:r>
            <a:r>
              <a:rPr lang="de-DE" dirty="0" err="1"/>
              <a:t>changes</a:t>
            </a:r>
            <a:r>
              <a:rPr lang="de-DE" dirty="0"/>
              <a:t> </a:t>
            </a:r>
            <a:r>
              <a:rPr lang="de-DE" dirty="0" err="1"/>
              <a:t>is</a:t>
            </a:r>
            <a:r>
              <a:rPr lang="de-DE" dirty="0"/>
              <a:t> </a:t>
            </a:r>
            <a:r>
              <a:rPr lang="de-DE" dirty="0" err="1"/>
              <a:t>part</a:t>
            </a:r>
            <a:r>
              <a:rPr lang="de-DE" dirty="0"/>
              <a:t> </a:t>
            </a:r>
            <a:r>
              <a:rPr lang="de-DE" dirty="0" err="1"/>
              <a:t>of</a:t>
            </a:r>
            <a:r>
              <a:rPr lang="de-DE" dirty="0"/>
              <a:t> </a:t>
            </a:r>
            <a:r>
              <a:rPr lang="de-DE" dirty="0" err="1"/>
              <a:t>investment</a:t>
            </a:r>
            <a:r>
              <a:rPr lang="de-DE" dirty="0"/>
              <a:t> </a:t>
            </a:r>
            <a:r>
              <a:rPr lang="de-DE" dirty="0" err="1"/>
              <a:t>evaluation</a:t>
            </a:r>
            <a:r>
              <a:rPr lang="de-DE" dirty="0"/>
              <a:t>.</a:t>
            </a:r>
          </a:p>
          <a:p>
            <a:pPr marL="0" indent="0"/>
            <a:endParaRPr lang="de-DE" dirty="0"/>
          </a:p>
          <a:p>
            <a:pPr marL="0" indent="0"/>
            <a:r>
              <a:rPr lang="de-DE" dirty="0"/>
              <a:t>Financial </a:t>
            </a:r>
            <a:r>
              <a:rPr lang="de-DE" dirty="0" err="1"/>
              <a:t>options</a:t>
            </a:r>
            <a:r>
              <a:rPr lang="de-DE" dirty="0"/>
              <a:t> </a:t>
            </a:r>
            <a:r>
              <a:rPr lang="de-DE" dirty="0" err="1"/>
              <a:t>theory</a:t>
            </a:r>
            <a:r>
              <a:rPr lang="de-DE" dirty="0"/>
              <a:t> </a:t>
            </a:r>
            <a:r>
              <a:rPr lang="de-DE" dirty="0" err="1"/>
              <a:t>has</a:t>
            </a:r>
            <a:r>
              <a:rPr lang="de-DE" dirty="0"/>
              <a:t> </a:t>
            </a:r>
            <a:r>
              <a:rPr lang="de-DE" dirty="0" err="1"/>
              <a:t>been</a:t>
            </a:r>
            <a:r>
              <a:rPr lang="de-DE" dirty="0"/>
              <a:t> </a:t>
            </a:r>
            <a:r>
              <a:rPr lang="de-DE" dirty="0" err="1"/>
              <a:t>applied</a:t>
            </a:r>
            <a:r>
              <a:rPr lang="de-DE" dirty="0"/>
              <a:t> </a:t>
            </a:r>
            <a:r>
              <a:rPr lang="de-DE" dirty="0" err="1"/>
              <a:t>to</a:t>
            </a:r>
            <a:r>
              <a:rPr lang="de-DE" dirty="0"/>
              <a:t> </a:t>
            </a:r>
            <a:r>
              <a:rPr lang="de-DE" dirty="0" err="1"/>
              <a:t>physical</a:t>
            </a:r>
            <a:r>
              <a:rPr lang="de-DE" dirty="0"/>
              <a:t> </a:t>
            </a:r>
            <a:r>
              <a:rPr lang="de-DE" dirty="0" err="1"/>
              <a:t>investments</a:t>
            </a:r>
            <a:r>
              <a:rPr lang="de-DE" dirty="0"/>
              <a:t>.</a:t>
            </a:r>
          </a:p>
          <a:p>
            <a:pPr marL="0" indent="0"/>
            <a:endParaRPr lang="de-DE" dirty="0"/>
          </a:p>
          <a:p>
            <a:pPr marL="0" indent="0"/>
            <a:r>
              <a:rPr lang="de-DE" dirty="0"/>
              <a:t>Option </a:t>
            </a:r>
            <a:r>
              <a:rPr lang="de-DE" dirty="0" err="1"/>
              <a:t>is</a:t>
            </a:r>
            <a:r>
              <a:rPr lang="de-DE" dirty="0"/>
              <a:t> </a:t>
            </a:r>
            <a:r>
              <a:rPr lang="de-DE" dirty="0" err="1"/>
              <a:t>the</a:t>
            </a:r>
            <a:r>
              <a:rPr lang="de-DE" dirty="0"/>
              <a:t> </a:t>
            </a:r>
            <a:r>
              <a:rPr lang="de-DE" dirty="0" err="1"/>
              <a:t>right</a:t>
            </a:r>
            <a:r>
              <a:rPr lang="de-DE" dirty="0"/>
              <a:t> </a:t>
            </a:r>
            <a:r>
              <a:rPr lang="de-DE" dirty="0" err="1"/>
              <a:t>to</a:t>
            </a:r>
            <a:r>
              <a:rPr lang="de-DE" dirty="0"/>
              <a:t> </a:t>
            </a:r>
            <a:r>
              <a:rPr lang="de-DE" dirty="0" err="1"/>
              <a:t>buy</a:t>
            </a:r>
            <a:r>
              <a:rPr lang="de-DE" dirty="0"/>
              <a:t> </a:t>
            </a:r>
            <a:r>
              <a:rPr lang="en-GB" dirty="0"/>
              <a:t>[or sell]</a:t>
            </a:r>
            <a:r>
              <a:rPr lang="de-DE" dirty="0"/>
              <a:t> </a:t>
            </a:r>
            <a:r>
              <a:rPr lang="de-DE" dirty="0" err="1"/>
              <a:t>the</a:t>
            </a:r>
            <a:r>
              <a:rPr lang="de-DE" dirty="0"/>
              <a:t> </a:t>
            </a:r>
            <a:r>
              <a:rPr lang="de-DE" dirty="0" err="1"/>
              <a:t>underlying</a:t>
            </a:r>
            <a:r>
              <a:rPr lang="de-DE" dirty="0"/>
              <a:t> </a:t>
            </a:r>
            <a:r>
              <a:rPr lang="de-DE" dirty="0" err="1"/>
              <a:t>asset</a:t>
            </a:r>
            <a:r>
              <a:rPr lang="de-DE" dirty="0"/>
              <a:t> at a </a:t>
            </a:r>
            <a:r>
              <a:rPr lang="de-DE" dirty="0" err="1"/>
              <a:t>specified</a:t>
            </a:r>
            <a:r>
              <a:rPr lang="de-DE" dirty="0"/>
              <a:t> </a:t>
            </a:r>
            <a:r>
              <a:rPr lang="de-DE" dirty="0" err="1"/>
              <a:t>price</a:t>
            </a:r>
            <a:r>
              <a:rPr lang="de-DE" dirty="0"/>
              <a:t> </a:t>
            </a:r>
            <a:r>
              <a:rPr lang="de-DE" dirty="0" err="1"/>
              <a:t>during</a:t>
            </a:r>
            <a:r>
              <a:rPr lang="de-DE" dirty="0"/>
              <a:t> [</a:t>
            </a:r>
            <a:r>
              <a:rPr lang="de-DE" dirty="0" err="1"/>
              <a:t>or</a:t>
            </a:r>
            <a:r>
              <a:rPr lang="de-DE" dirty="0"/>
              <a:t> at] a </a:t>
            </a:r>
            <a:r>
              <a:rPr lang="de-DE" dirty="0" err="1"/>
              <a:t>specified</a:t>
            </a:r>
            <a:r>
              <a:rPr lang="de-DE" dirty="0"/>
              <a:t> time. Option holder </a:t>
            </a:r>
            <a:r>
              <a:rPr lang="de-DE" dirty="0" err="1"/>
              <a:t>pays</a:t>
            </a:r>
            <a:r>
              <a:rPr lang="de-DE" dirty="0"/>
              <a:t> </a:t>
            </a:r>
            <a:r>
              <a:rPr lang="de-DE" dirty="0" err="1"/>
              <a:t>option</a:t>
            </a:r>
            <a:r>
              <a:rPr lang="de-DE" dirty="0"/>
              <a:t> premium </a:t>
            </a:r>
            <a:r>
              <a:rPr lang="de-DE" dirty="0" err="1"/>
              <a:t>to</a:t>
            </a:r>
            <a:r>
              <a:rPr lang="de-DE" dirty="0"/>
              <a:t> </a:t>
            </a:r>
            <a:r>
              <a:rPr lang="de-DE" dirty="0" err="1"/>
              <a:t>option</a:t>
            </a:r>
            <a:r>
              <a:rPr lang="de-DE" dirty="0"/>
              <a:t> </a:t>
            </a:r>
            <a:r>
              <a:rPr lang="de-DE" dirty="0" err="1"/>
              <a:t>writer</a:t>
            </a:r>
            <a:r>
              <a:rPr lang="de-DE" dirty="0"/>
              <a:t>.</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16</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a:t>
            </a:r>
          </a:p>
        </p:txBody>
      </p:sp>
    </p:spTree>
    <p:extLst>
      <p:ext uri="{BB962C8B-B14F-4D97-AF65-F5344CB8AC3E}">
        <p14:creationId xmlns:p14="http://schemas.microsoft.com/office/powerpoint/2010/main" val="25805217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„A real </a:t>
            </a:r>
            <a:r>
              <a:rPr lang="de-DE" dirty="0" err="1"/>
              <a:t>option</a:t>
            </a:r>
            <a:r>
              <a:rPr lang="de-DE" dirty="0"/>
              <a:t> </a:t>
            </a:r>
            <a:r>
              <a:rPr lang="de-DE" dirty="0" err="1"/>
              <a:t>is</a:t>
            </a:r>
            <a:r>
              <a:rPr lang="de-DE" dirty="0"/>
              <a:t> a </a:t>
            </a:r>
            <a:r>
              <a:rPr lang="de-DE" dirty="0" err="1"/>
              <a:t>right</a:t>
            </a:r>
            <a:r>
              <a:rPr lang="de-DE" dirty="0"/>
              <a:t>, but not an </a:t>
            </a:r>
            <a:r>
              <a:rPr lang="de-DE" dirty="0" err="1"/>
              <a:t>obligation</a:t>
            </a:r>
            <a:r>
              <a:rPr lang="de-DE" dirty="0"/>
              <a:t>, </a:t>
            </a:r>
            <a:r>
              <a:rPr lang="de-DE" dirty="0" err="1"/>
              <a:t>to</a:t>
            </a:r>
            <a:r>
              <a:rPr lang="de-DE" dirty="0"/>
              <a:t> do </a:t>
            </a:r>
            <a:r>
              <a:rPr lang="de-DE" dirty="0" err="1"/>
              <a:t>something</a:t>
            </a:r>
            <a:r>
              <a:rPr lang="de-DE" dirty="0"/>
              <a:t> </a:t>
            </a:r>
            <a:r>
              <a:rPr lang="de-DE" dirty="0" err="1"/>
              <a:t>for</a:t>
            </a:r>
            <a:r>
              <a:rPr lang="de-DE" dirty="0"/>
              <a:t> a </a:t>
            </a:r>
            <a:r>
              <a:rPr lang="de-DE" dirty="0" err="1"/>
              <a:t>certain</a:t>
            </a:r>
            <a:r>
              <a:rPr lang="de-DE" dirty="0"/>
              <a:t> </a:t>
            </a:r>
            <a:r>
              <a:rPr lang="de-DE" dirty="0" err="1"/>
              <a:t>cost</a:t>
            </a:r>
            <a:r>
              <a:rPr lang="de-DE" dirty="0"/>
              <a:t> </a:t>
            </a:r>
            <a:r>
              <a:rPr lang="de-DE" dirty="0" err="1"/>
              <a:t>within</a:t>
            </a:r>
            <a:r>
              <a:rPr lang="de-DE" dirty="0"/>
              <a:t> </a:t>
            </a:r>
            <a:r>
              <a:rPr lang="de-DE" dirty="0" err="1"/>
              <a:t>or</a:t>
            </a:r>
            <a:r>
              <a:rPr lang="de-DE" dirty="0"/>
              <a:t> at a </a:t>
            </a:r>
            <a:r>
              <a:rPr lang="de-DE" dirty="0" err="1"/>
              <a:t>specific</a:t>
            </a:r>
            <a:r>
              <a:rPr lang="de-DE" dirty="0"/>
              <a:t> time.“ </a:t>
            </a:r>
            <a:r>
              <a:rPr lang="de-DE" sz="1200" dirty="0"/>
              <a:t>Source: He, 2007.</a:t>
            </a:r>
          </a:p>
          <a:p>
            <a:pPr marL="0" indent="0"/>
            <a:endParaRPr lang="de-DE" dirty="0"/>
          </a:p>
          <a:p>
            <a:pPr marL="0" indent="0"/>
            <a:r>
              <a:rPr lang="de-DE" dirty="0"/>
              <a:t>Options </a:t>
            </a:r>
            <a:r>
              <a:rPr lang="de-DE" dirty="0" err="1"/>
              <a:t>to</a:t>
            </a:r>
            <a:r>
              <a:rPr lang="de-DE" dirty="0"/>
              <a:t> </a:t>
            </a:r>
            <a:r>
              <a:rPr lang="de-DE" dirty="0" err="1"/>
              <a:t>make</a:t>
            </a:r>
            <a:r>
              <a:rPr lang="de-DE" dirty="0"/>
              <a:t> </a:t>
            </a:r>
            <a:r>
              <a:rPr lang="de-DE" dirty="0" err="1"/>
              <a:t>adjustments</a:t>
            </a:r>
            <a:r>
              <a:rPr lang="de-DE" dirty="0"/>
              <a:t> </a:t>
            </a:r>
            <a:r>
              <a:rPr lang="de-DE" dirty="0" err="1"/>
              <a:t>to</a:t>
            </a:r>
            <a:r>
              <a:rPr lang="de-DE" dirty="0"/>
              <a:t> </a:t>
            </a:r>
            <a:r>
              <a:rPr lang="de-DE" dirty="0" err="1"/>
              <a:t>the</a:t>
            </a:r>
            <a:r>
              <a:rPr lang="de-DE" dirty="0"/>
              <a:t> </a:t>
            </a:r>
            <a:r>
              <a:rPr lang="de-DE" dirty="0" err="1"/>
              <a:t>project</a:t>
            </a:r>
            <a:r>
              <a:rPr lang="de-DE" dirty="0"/>
              <a:t> </a:t>
            </a:r>
            <a:r>
              <a:rPr lang="de-DE" dirty="0" err="1"/>
              <a:t>once</a:t>
            </a:r>
            <a:r>
              <a:rPr lang="de-DE" dirty="0"/>
              <a:t> </a:t>
            </a:r>
            <a:r>
              <a:rPr lang="de-DE" dirty="0" err="1"/>
              <a:t>it</a:t>
            </a:r>
            <a:r>
              <a:rPr lang="de-DE" dirty="0"/>
              <a:t> </a:t>
            </a:r>
            <a:r>
              <a:rPr lang="de-DE" dirty="0" err="1"/>
              <a:t>is</a:t>
            </a:r>
            <a:r>
              <a:rPr lang="de-DE" dirty="0"/>
              <a:t> </a:t>
            </a:r>
            <a:r>
              <a:rPr lang="de-DE" dirty="0" err="1"/>
              <a:t>accepted</a:t>
            </a:r>
            <a:r>
              <a:rPr lang="de-DE" dirty="0"/>
              <a:t> </a:t>
            </a:r>
            <a:r>
              <a:rPr lang="de-DE" dirty="0" err="1"/>
              <a:t>based</a:t>
            </a:r>
            <a:r>
              <a:rPr lang="de-DE" dirty="0"/>
              <a:t> on </a:t>
            </a:r>
            <a:r>
              <a:rPr lang="de-DE" dirty="0" err="1"/>
              <a:t>new</a:t>
            </a:r>
            <a:r>
              <a:rPr lang="de-DE" dirty="0"/>
              <a:t> </a:t>
            </a:r>
            <a:r>
              <a:rPr lang="de-DE" dirty="0" err="1"/>
              <a:t>information</a:t>
            </a:r>
            <a:r>
              <a:rPr lang="de-DE" dirty="0"/>
              <a:t>:</a:t>
            </a:r>
          </a:p>
          <a:p>
            <a:pPr marL="285750" indent="-285750">
              <a:buFontTx/>
              <a:buChar char="-"/>
            </a:pPr>
            <a:r>
              <a:rPr lang="de-DE" dirty="0" err="1"/>
              <a:t>delay</a:t>
            </a:r>
            <a:r>
              <a:rPr lang="de-DE" dirty="0"/>
              <a:t> </a:t>
            </a:r>
            <a:r>
              <a:rPr lang="de-DE" dirty="0" err="1"/>
              <a:t>investment</a:t>
            </a:r>
            <a:r>
              <a:rPr lang="de-DE" dirty="0"/>
              <a:t> </a:t>
            </a:r>
            <a:r>
              <a:rPr lang="de-DE" dirty="0" err="1"/>
              <a:t>until</a:t>
            </a:r>
            <a:r>
              <a:rPr lang="de-DE" dirty="0"/>
              <a:t> an </a:t>
            </a:r>
            <a:r>
              <a:rPr lang="de-DE" dirty="0" err="1"/>
              <a:t>uncertainty</a:t>
            </a:r>
            <a:r>
              <a:rPr lang="de-DE" dirty="0"/>
              <a:t> </a:t>
            </a:r>
            <a:r>
              <a:rPr lang="de-DE" dirty="0" err="1"/>
              <a:t>disappears</a:t>
            </a:r>
            <a:r>
              <a:rPr lang="de-DE" dirty="0"/>
              <a:t> (</a:t>
            </a:r>
            <a:r>
              <a:rPr lang="de-DE" dirty="0" err="1"/>
              <a:t>timing</a:t>
            </a:r>
            <a:r>
              <a:rPr lang="de-DE" dirty="0"/>
              <a:t> </a:t>
            </a:r>
            <a:r>
              <a:rPr lang="de-DE" dirty="0" err="1"/>
              <a:t>option</a:t>
            </a:r>
            <a:r>
              <a:rPr lang="de-DE" dirty="0"/>
              <a:t>)</a:t>
            </a:r>
          </a:p>
          <a:p>
            <a:pPr marL="285750" indent="-285750">
              <a:buFontTx/>
              <a:buChar char="-"/>
            </a:pPr>
            <a:r>
              <a:rPr lang="de-DE" dirty="0" err="1"/>
              <a:t>expand</a:t>
            </a:r>
            <a:r>
              <a:rPr lang="de-DE" dirty="0"/>
              <a:t> </a:t>
            </a:r>
            <a:r>
              <a:rPr lang="de-DE" dirty="0" err="1"/>
              <a:t>or</a:t>
            </a:r>
            <a:r>
              <a:rPr lang="de-DE" dirty="0"/>
              <a:t> </a:t>
            </a:r>
            <a:r>
              <a:rPr lang="de-DE" dirty="0" err="1"/>
              <a:t>reduce</a:t>
            </a:r>
            <a:r>
              <a:rPr lang="de-DE" dirty="0"/>
              <a:t> </a:t>
            </a:r>
            <a:r>
              <a:rPr lang="de-DE" dirty="0" err="1"/>
              <a:t>the</a:t>
            </a:r>
            <a:r>
              <a:rPr lang="de-DE" dirty="0"/>
              <a:t> </a:t>
            </a:r>
            <a:r>
              <a:rPr lang="de-DE" dirty="0" err="1"/>
              <a:t>scale</a:t>
            </a:r>
            <a:r>
              <a:rPr lang="de-DE" dirty="0"/>
              <a:t> </a:t>
            </a:r>
            <a:r>
              <a:rPr lang="de-DE" dirty="0" err="1"/>
              <a:t>of</a:t>
            </a:r>
            <a:r>
              <a:rPr lang="de-DE" dirty="0"/>
              <a:t> </a:t>
            </a:r>
            <a:r>
              <a:rPr lang="de-DE" dirty="0" err="1"/>
              <a:t>the</a:t>
            </a:r>
            <a:r>
              <a:rPr lang="de-DE" dirty="0"/>
              <a:t> </a:t>
            </a:r>
            <a:r>
              <a:rPr lang="de-DE" dirty="0" err="1"/>
              <a:t>project</a:t>
            </a:r>
            <a:endParaRPr lang="de-DE" dirty="0"/>
          </a:p>
          <a:p>
            <a:pPr marL="285750" indent="-285750">
              <a:buFontTx/>
              <a:buChar char="-"/>
            </a:pPr>
            <a:r>
              <a:rPr lang="de-DE" dirty="0" err="1"/>
              <a:t>change</a:t>
            </a:r>
            <a:r>
              <a:rPr lang="de-DE" dirty="0"/>
              <a:t> </a:t>
            </a:r>
            <a:r>
              <a:rPr lang="de-DE" dirty="0" err="1"/>
              <a:t>the</a:t>
            </a:r>
            <a:r>
              <a:rPr lang="de-DE" dirty="0"/>
              <a:t> </a:t>
            </a:r>
            <a:r>
              <a:rPr lang="de-DE" dirty="0" err="1"/>
              <a:t>input</a:t>
            </a:r>
            <a:r>
              <a:rPr lang="de-DE" dirty="0"/>
              <a:t> </a:t>
            </a:r>
            <a:r>
              <a:rPr lang="de-DE" dirty="0" err="1"/>
              <a:t>or</a:t>
            </a:r>
            <a:r>
              <a:rPr lang="de-DE" dirty="0"/>
              <a:t> </a:t>
            </a:r>
            <a:r>
              <a:rPr lang="de-DE" dirty="0" err="1"/>
              <a:t>output</a:t>
            </a:r>
            <a:r>
              <a:rPr lang="de-DE" dirty="0"/>
              <a:t> </a:t>
            </a:r>
            <a:r>
              <a:rPr lang="de-DE" dirty="0" err="1"/>
              <a:t>of</a:t>
            </a:r>
            <a:r>
              <a:rPr lang="de-DE" dirty="0"/>
              <a:t> </a:t>
            </a:r>
            <a:r>
              <a:rPr lang="de-DE" dirty="0" err="1"/>
              <a:t>the</a:t>
            </a:r>
            <a:r>
              <a:rPr lang="de-DE" dirty="0"/>
              <a:t> </a:t>
            </a:r>
            <a:r>
              <a:rPr lang="de-DE" dirty="0" err="1"/>
              <a:t>project</a:t>
            </a:r>
            <a:endParaRPr lang="de-DE" dirty="0"/>
          </a:p>
          <a:p>
            <a:pPr marL="285750" indent="-285750">
              <a:buFontTx/>
              <a:buChar char="-"/>
            </a:pPr>
            <a:r>
              <a:rPr lang="de-DE" dirty="0" err="1"/>
              <a:t>abandon</a:t>
            </a:r>
            <a:r>
              <a:rPr lang="de-DE" dirty="0"/>
              <a:t> </a:t>
            </a:r>
            <a:r>
              <a:rPr lang="de-DE" dirty="0" err="1"/>
              <a:t>the</a:t>
            </a:r>
            <a:r>
              <a:rPr lang="de-DE" dirty="0"/>
              <a:t> </a:t>
            </a:r>
            <a:r>
              <a:rPr lang="de-DE" dirty="0" err="1"/>
              <a:t>project</a:t>
            </a:r>
            <a:r>
              <a:rPr lang="de-DE" dirty="0"/>
              <a:t> </a:t>
            </a:r>
            <a:r>
              <a:rPr lang="de-DE" dirty="0" err="1"/>
              <a:t>if</a:t>
            </a:r>
            <a:r>
              <a:rPr lang="de-DE" dirty="0"/>
              <a:t> a </a:t>
            </a:r>
            <a:r>
              <a:rPr lang="de-DE" dirty="0" err="1"/>
              <a:t>pessimistic</a:t>
            </a:r>
            <a:r>
              <a:rPr lang="de-DE" dirty="0"/>
              <a:t> </a:t>
            </a:r>
            <a:r>
              <a:rPr lang="de-DE" dirty="0" err="1"/>
              <a:t>scenario</a:t>
            </a:r>
            <a:r>
              <a:rPr lang="de-DE" dirty="0"/>
              <a:t> </a:t>
            </a:r>
            <a:r>
              <a:rPr lang="de-DE" dirty="0" err="1"/>
              <a:t>materialises</a:t>
            </a:r>
            <a:endParaRPr lang="de-DE" dirty="0"/>
          </a:p>
          <a:p>
            <a:pPr marL="0" indent="0"/>
            <a:endParaRPr lang="de-DE" dirty="0"/>
          </a:p>
          <a:p>
            <a:pPr marL="0" indent="0"/>
            <a:r>
              <a:rPr lang="de-DE" dirty="0" err="1"/>
              <a:t>Example</a:t>
            </a:r>
            <a:r>
              <a:rPr lang="de-DE" dirty="0"/>
              <a:t>: </a:t>
            </a:r>
            <a:r>
              <a:rPr lang="de-DE" dirty="0" err="1"/>
              <a:t>oil</a:t>
            </a:r>
            <a:r>
              <a:rPr lang="de-DE" dirty="0"/>
              <a:t> </a:t>
            </a:r>
            <a:r>
              <a:rPr lang="de-DE" dirty="0" err="1"/>
              <a:t>or</a:t>
            </a:r>
            <a:r>
              <a:rPr lang="de-DE" dirty="0"/>
              <a:t> gas </a:t>
            </a:r>
            <a:r>
              <a:rPr lang="de-DE" dirty="0" err="1"/>
              <a:t>field</a:t>
            </a:r>
            <a:r>
              <a:rPr lang="de-DE" dirty="0"/>
              <a:t> </a:t>
            </a:r>
            <a:r>
              <a:rPr lang="de-DE" dirty="0" err="1"/>
              <a:t>with</a:t>
            </a:r>
            <a:r>
              <a:rPr lang="de-DE" dirty="0"/>
              <a:t> </a:t>
            </a:r>
            <a:r>
              <a:rPr lang="de-DE" dirty="0" err="1"/>
              <a:t>production</a:t>
            </a:r>
            <a:r>
              <a:rPr lang="de-DE" dirty="0"/>
              <a:t> </a:t>
            </a:r>
            <a:r>
              <a:rPr lang="de-DE" dirty="0" err="1"/>
              <a:t>costs</a:t>
            </a:r>
            <a:r>
              <a:rPr lang="de-DE" dirty="0"/>
              <a:t> </a:t>
            </a:r>
            <a:r>
              <a:rPr lang="de-DE" dirty="0" err="1"/>
              <a:t>exceeding</a:t>
            </a:r>
            <a:r>
              <a:rPr lang="de-DE" dirty="0"/>
              <a:t> </a:t>
            </a:r>
            <a:r>
              <a:rPr lang="de-DE" dirty="0" err="1"/>
              <a:t>the</a:t>
            </a:r>
            <a:r>
              <a:rPr lang="de-DE" dirty="0"/>
              <a:t> </a:t>
            </a:r>
            <a:r>
              <a:rPr lang="de-DE" dirty="0" err="1"/>
              <a:t>current</a:t>
            </a:r>
            <a:r>
              <a:rPr lang="de-DE" dirty="0"/>
              <a:t> </a:t>
            </a:r>
            <a:r>
              <a:rPr lang="de-DE" dirty="0" err="1"/>
              <a:t>oil</a:t>
            </a:r>
            <a:r>
              <a:rPr lang="de-DE" dirty="0"/>
              <a:t>/gas </a:t>
            </a:r>
            <a:r>
              <a:rPr lang="de-DE" dirty="0" err="1"/>
              <a:t>price</a:t>
            </a:r>
            <a:r>
              <a:rPr lang="de-DE" dirty="0"/>
              <a:t> but still </a:t>
            </a:r>
            <a:r>
              <a:rPr lang="de-DE" dirty="0" err="1"/>
              <a:t>valuable</a:t>
            </a:r>
            <a:r>
              <a:rPr lang="de-DE" dirty="0"/>
              <a:t> </a:t>
            </a:r>
            <a:r>
              <a:rPr lang="de-DE" dirty="0" err="1"/>
              <a:t>with</a:t>
            </a:r>
            <a:r>
              <a:rPr lang="de-DE" dirty="0"/>
              <a:t> a </a:t>
            </a:r>
            <a:r>
              <a:rPr lang="de-DE" dirty="0" err="1"/>
              <a:t>view</a:t>
            </a:r>
            <a:r>
              <a:rPr lang="de-DE" dirty="0"/>
              <a:t> </a:t>
            </a:r>
            <a:r>
              <a:rPr lang="de-DE" dirty="0" err="1"/>
              <a:t>to</a:t>
            </a:r>
            <a:r>
              <a:rPr lang="de-DE" dirty="0"/>
              <a:t> a potential </a:t>
            </a:r>
            <a:r>
              <a:rPr lang="de-DE" dirty="0" err="1"/>
              <a:t>future</a:t>
            </a:r>
            <a:r>
              <a:rPr lang="de-DE" dirty="0"/>
              <a:t> </a:t>
            </a:r>
            <a:r>
              <a:rPr lang="de-DE" dirty="0" err="1"/>
              <a:t>rise</a:t>
            </a:r>
            <a:r>
              <a:rPr lang="de-DE" dirty="0"/>
              <a:t> in </a:t>
            </a:r>
            <a:r>
              <a:rPr lang="de-DE" dirty="0" err="1"/>
              <a:t>the</a:t>
            </a:r>
            <a:r>
              <a:rPr lang="de-DE" dirty="0"/>
              <a:t> </a:t>
            </a:r>
            <a:r>
              <a:rPr lang="de-DE" dirty="0" err="1"/>
              <a:t>price</a:t>
            </a:r>
            <a:r>
              <a:rPr lang="de-DE" dirty="0"/>
              <a:t>.  </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17</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Valuating managerial flexibility</a:t>
            </a:r>
          </a:p>
        </p:txBody>
      </p:sp>
    </p:spTree>
    <p:extLst>
      <p:ext uri="{BB962C8B-B14F-4D97-AF65-F5344CB8AC3E}">
        <p14:creationId xmlns:p14="http://schemas.microsoft.com/office/powerpoint/2010/main" val="32467631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de-DE" dirty="0"/>
              <a:t>NPV </a:t>
            </a:r>
            <a:r>
              <a:rPr lang="de-DE" dirty="0" err="1"/>
              <a:t>method</a:t>
            </a:r>
            <a:r>
              <a:rPr lang="de-DE" dirty="0"/>
              <a:t>: </a:t>
            </a:r>
            <a:r>
              <a:rPr lang="de-DE" dirty="0" err="1"/>
              <a:t>more</a:t>
            </a:r>
            <a:r>
              <a:rPr lang="de-DE" dirty="0"/>
              <a:t> </a:t>
            </a:r>
            <a:r>
              <a:rPr lang="de-DE" dirty="0" err="1"/>
              <a:t>uncertain</a:t>
            </a:r>
            <a:r>
              <a:rPr lang="de-DE" dirty="0"/>
              <a:t> </a:t>
            </a:r>
            <a:r>
              <a:rPr lang="de-DE" dirty="0" err="1"/>
              <a:t>assets</a:t>
            </a:r>
            <a:r>
              <a:rPr lang="de-DE" dirty="0"/>
              <a:t> </a:t>
            </a:r>
            <a:r>
              <a:rPr lang="de-DE" dirty="0" err="1"/>
              <a:t>have</a:t>
            </a:r>
            <a:r>
              <a:rPr lang="de-DE" dirty="0"/>
              <a:t> </a:t>
            </a:r>
            <a:r>
              <a:rPr lang="de-DE" dirty="0" err="1"/>
              <a:t>relatively</a:t>
            </a:r>
            <a:r>
              <a:rPr lang="de-DE" dirty="0"/>
              <a:t> </a:t>
            </a:r>
            <a:r>
              <a:rPr lang="de-DE" dirty="0" err="1"/>
              <a:t>less</a:t>
            </a:r>
            <a:r>
              <a:rPr lang="de-DE" dirty="0"/>
              <a:t> </a:t>
            </a:r>
            <a:r>
              <a:rPr lang="de-DE" dirty="0" err="1"/>
              <a:t>economic</a:t>
            </a:r>
            <a:r>
              <a:rPr lang="de-DE" dirty="0"/>
              <a:t> </a:t>
            </a:r>
            <a:r>
              <a:rPr lang="de-DE" dirty="0" err="1"/>
              <a:t>value</a:t>
            </a:r>
            <a:r>
              <a:rPr lang="de-DE" dirty="0"/>
              <a:t> → riskier </a:t>
            </a:r>
            <a:r>
              <a:rPr lang="de-DE" dirty="0" err="1"/>
              <a:t>investments</a:t>
            </a:r>
            <a:r>
              <a:rPr lang="de-DE" dirty="0"/>
              <a:t> </a:t>
            </a:r>
            <a:r>
              <a:rPr lang="de-DE" dirty="0" err="1"/>
              <a:t>are</a:t>
            </a:r>
            <a:r>
              <a:rPr lang="de-DE" dirty="0"/>
              <a:t> </a:t>
            </a:r>
            <a:r>
              <a:rPr lang="de-DE" dirty="0" err="1"/>
              <a:t>penalised</a:t>
            </a:r>
            <a:r>
              <a:rPr lang="de-DE" dirty="0"/>
              <a:t> </a:t>
            </a:r>
            <a:r>
              <a:rPr lang="de-DE" dirty="0" err="1"/>
              <a:t>by</a:t>
            </a:r>
            <a:r>
              <a:rPr lang="de-DE" dirty="0"/>
              <a:t> </a:t>
            </a:r>
            <a:r>
              <a:rPr lang="de-DE" dirty="0" err="1"/>
              <a:t>higher</a:t>
            </a:r>
            <a:r>
              <a:rPr lang="de-DE" dirty="0"/>
              <a:t> </a:t>
            </a:r>
            <a:r>
              <a:rPr lang="de-DE" dirty="0" err="1"/>
              <a:t>discount</a:t>
            </a:r>
            <a:r>
              <a:rPr lang="de-DE" dirty="0"/>
              <a:t> </a:t>
            </a:r>
            <a:r>
              <a:rPr lang="de-DE" dirty="0" err="1"/>
              <a:t>rates</a:t>
            </a:r>
            <a:r>
              <a:rPr lang="de-DE" dirty="0"/>
              <a:t>.</a:t>
            </a:r>
          </a:p>
          <a:p>
            <a:pPr marL="0" indent="0">
              <a:spcBef>
                <a:spcPts val="0"/>
              </a:spcBef>
            </a:pPr>
            <a:endParaRPr lang="de-DE" dirty="0"/>
          </a:p>
          <a:p>
            <a:pPr marL="0" indent="0">
              <a:spcBef>
                <a:spcPts val="0"/>
              </a:spcBef>
            </a:pPr>
            <a:r>
              <a:rPr lang="de-DE" dirty="0"/>
              <a:t>Real </a:t>
            </a:r>
            <a:r>
              <a:rPr lang="de-DE" dirty="0" err="1"/>
              <a:t>options</a:t>
            </a:r>
            <a:r>
              <a:rPr lang="de-DE" dirty="0"/>
              <a:t> </a:t>
            </a:r>
            <a:r>
              <a:rPr lang="de-DE" dirty="0" err="1"/>
              <a:t>theory</a:t>
            </a:r>
            <a:r>
              <a:rPr lang="de-DE" dirty="0"/>
              <a:t>: </a:t>
            </a:r>
            <a:r>
              <a:rPr lang="de-DE" dirty="0" err="1"/>
              <a:t>uncertainty</a:t>
            </a:r>
            <a:r>
              <a:rPr lang="de-DE" dirty="0"/>
              <a:t> </a:t>
            </a:r>
            <a:r>
              <a:rPr lang="de-DE" dirty="0" err="1"/>
              <a:t>means</a:t>
            </a:r>
            <a:r>
              <a:rPr lang="de-DE" dirty="0"/>
              <a:t> not </a:t>
            </a:r>
            <a:r>
              <a:rPr lang="de-DE" dirty="0" err="1"/>
              <a:t>only</a:t>
            </a:r>
            <a:r>
              <a:rPr lang="de-DE" dirty="0"/>
              <a:t> </a:t>
            </a:r>
            <a:r>
              <a:rPr lang="de-DE" dirty="0" err="1"/>
              <a:t>possibility</a:t>
            </a:r>
            <a:r>
              <a:rPr lang="de-DE" dirty="0"/>
              <a:t> </a:t>
            </a:r>
            <a:r>
              <a:rPr lang="de-DE" dirty="0" err="1"/>
              <a:t>of</a:t>
            </a:r>
            <a:r>
              <a:rPr lang="de-DE" dirty="0"/>
              <a:t> </a:t>
            </a:r>
            <a:r>
              <a:rPr lang="de-DE" dirty="0" err="1"/>
              <a:t>future</a:t>
            </a:r>
            <a:r>
              <a:rPr lang="de-DE" dirty="0"/>
              <a:t> </a:t>
            </a:r>
            <a:r>
              <a:rPr lang="de-DE" dirty="0" err="1"/>
              <a:t>loss</a:t>
            </a:r>
            <a:r>
              <a:rPr lang="de-DE" dirty="0"/>
              <a:t> but also </a:t>
            </a:r>
            <a:r>
              <a:rPr lang="de-DE" dirty="0" err="1"/>
              <a:t>opportunity</a:t>
            </a:r>
            <a:r>
              <a:rPr lang="de-DE" dirty="0"/>
              <a:t> </a:t>
            </a:r>
            <a:r>
              <a:rPr lang="de-DE" dirty="0" err="1"/>
              <a:t>to</a:t>
            </a:r>
            <a:r>
              <a:rPr lang="de-DE" dirty="0"/>
              <a:t> </a:t>
            </a:r>
            <a:r>
              <a:rPr lang="de-DE" dirty="0" err="1"/>
              <a:t>create</a:t>
            </a:r>
            <a:r>
              <a:rPr lang="de-DE" dirty="0"/>
              <a:t> </a:t>
            </a:r>
            <a:r>
              <a:rPr lang="de-DE" dirty="0" err="1"/>
              <a:t>value</a:t>
            </a:r>
            <a:r>
              <a:rPr lang="de-DE" dirty="0"/>
              <a:t> </a:t>
            </a:r>
            <a:r>
              <a:rPr lang="de-DE" dirty="0" err="1"/>
              <a:t>from</a:t>
            </a:r>
            <a:r>
              <a:rPr lang="de-DE" dirty="0"/>
              <a:t> </a:t>
            </a:r>
            <a:r>
              <a:rPr lang="de-DE" dirty="0" err="1"/>
              <a:t>flexibilities</a:t>
            </a:r>
            <a:r>
              <a:rPr lang="de-DE" dirty="0"/>
              <a:t> </a:t>
            </a:r>
            <a:r>
              <a:rPr lang="de-DE" dirty="0" err="1"/>
              <a:t>by</a:t>
            </a:r>
            <a:r>
              <a:rPr lang="de-DE" dirty="0"/>
              <a:t> </a:t>
            </a:r>
            <a:r>
              <a:rPr lang="de-DE" dirty="0" err="1"/>
              <a:t>adapting</a:t>
            </a:r>
            <a:r>
              <a:rPr lang="de-DE" dirty="0"/>
              <a:t> </a:t>
            </a:r>
            <a:r>
              <a:rPr lang="de-DE" dirty="0" err="1"/>
              <a:t>the</a:t>
            </a:r>
            <a:r>
              <a:rPr lang="de-DE" dirty="0"/>
              <a:t> </a:t>
            </a:r>
            <a:r>
              <a:rPr lang="de-DE" dirty="0" err="1"/>
              <a:t>project</a:t>
            </a:r>
            <a:r>
              <a:rPr lang="de-DE" dirty="0"/>
              <a:t> </a:t>
            </a:r>
            <a:r>
              <a:rPr lang="de-DE" dirty="0" err="1"/>
              <a:t>to</a:t>
            </a:r>
            <a:r>
              <a:rPr lang="de-DE" dirty="0"/>
              <a:t> </a:t>
            </a:r>
            <a:r>
              <a:rPr lang="de-DE" dirty="0" err="1"/>
              <a:t>evolving</a:t>
            </a:r>
            <a:r>
              <a:rPr lang="de-DE" dirty="0"/>
              <a:t> </a:t>
            </a:r>
            <a:r>
              <a:rPr lang="de-DE" dirty="0" err="1"/>
              <a:t>conditions</a:t>
            </a:r>
            <a:r>
              <a:rPr lang="de-DE" dirty="0"/>
              <a:t>.</a:t>
            </a:r>
          </a:p>
          <a:p>
            <a:pPr marL="0" indent="0">
              <a:spcBef>
                <a:spcPts val="0"/>
              </a:spcBef>
            </a:pPr>
            <a:r>
              <a:rPr lang="de-DE" dirty="0"/>
              <a:t>                                 </a:t>
            </a:r>
          </a:p>
          <a:p>
            <a:pPr marL="0" indent="0">
              <a:spcBef>
                <a:spcPts val="0"/>
              </a:spcBef>
            </a:pPr>
            <a:r>
              <a:rPr lang="de-DE" dirty="0"/>
              <a:t>Energy </a:t>
            </a:r>
            <a:r>
              <a:rPr lang="de-DE" dirty="0" err="1"/>
              <a:t>projects</a:t>
            </a:r>
            <a:r>
              <a:rPr lang="de-DE" dirty="0"/>
              <a:t>:</a:t>
            </a:r>
          </a:p>
          <a:p>
            <a:pPr marL="285750" indent="-285750">
              <a:buFont typeface="Arial" panose="020B0604020202020204" pitchFamily="34" charset="0"/>
              <a:buChar char="•"/>
            </a:pPr>
            <a:r>
              <a:rPr lang="de-DE" dirty="0" err="1"/>
              <a:t>long</a:t>
            </a:r>
            <a:r>
              <a:rPr lang="de-DE" dirty="0"/>
              <a:t> time </a:t>
            </a:r>
            <a:r>
              <a:rPr lang="de-DE" dirty="0" err="1"/>
              <a:t>horizons</a:t>
            </a:r>
            <a:endParaRPr lang="de-DE" dirty="0"/>
          </a:p>
          <a:p>
            <a:pPr marL="285750" indent="-285750">
              <a:buFont typeface="Arial" panose="020B0604020202020204" pitchFamily="34" charset="0"/>
              <a:buChar char="•"/>
            </a:pPr>
            <a:r>
              <a:rPr lang="de-DE" dirty="0"/>
              <a:t>large </a:t>
            </a:r>
            <a:r>
              <a:rPr lang="de-DE" dirty="0" err="1"/>
              <a:t>amounts</a:t>
            </a:r>
            <a:r>
              <a:rPr lang="de-DE" dirty="0"/>
              <a:t> </a:t>
            </a:r>
            <a:r>
              <a:rPr lang="de-DE" dirty="0" err="1"/>
              <a:t>of</a:t>
            </a:r>
            <a:r>
              <a:rPr lang="de-DE" dirty="0"/>
              <a:t> </a:t>
            </a:r>
            <a:r>
              <a:rPr lang="de-DE" dirty="0" err="1"/>
              <a:t>capital</a:t>
            </a:r>
            <a:endParaRPr lang="de-DE" dirty="0"/>
          </a:p>
          <a:p>
            <a:pPr marL="285750" indent="-285750">
              <a:buFont typeface="Arial" panose="020B0604020202020204" pitchFamily="34" charset="0"/>
              <a:buChar char="•"/>
            </a:pPr>
            <a:r>
              <a:rPr lang="de-DE" dirty="0"/>
              <a:t>high </a:t>
            </a:r>
            <a:r>
              <a:rPr lang="de-DE" dirty="0" err="1"/>
              <a:t>uncertainty</a:t>
            </a:r>
            <a:endParaRPr lang="de-DE" dirty="0"/>
          </a:p>
          <a:p>
            <a:pPr marL="0" indent="0">
              <a:spcBef>
                <a:spcPts val="0"/>
              </a:spcBef>
            </a:pPr>
            <a:endParaRPr lang="de-DE" dirty="0"/>
          </a:p>
          <a:p>
            <a:pPr marL="0" indent="0" algn="ctr">
              <a:spcBef>
                <a:spcPts val="0"/>
              </a:spcBef>
            </a:pPr>
            <a:r>
              <a:rPr lang="de-DE" dirty="0" err="1"/>
              <a:t>Valuation</a:t>
            </a:r>
            <a:r>
              <a:rPr lang="de-DE" dirty="0"/>
              <a:t> </a:t>
            </a:r>
            <a:r>
              <a:rPr lang="de-DE" dirty="0" err="1"/>
              <a:t>complexity</a:t>
            </a:r>
            <a:r>
              <a:rPr lang="de-DE" dirty="0"/>
              <a:t> vs. Way </a:t>
            </a:r>
            <a:r>
              <a:rPr lang="de-DE" dirty="0" err="1"/>
              <a:t>of</a:t>
            </a:r>
            <a:r>
              <a:rPr lang="de-DE" dirty="0"/>
              <a:t> </a:t>
            </a:r>
            <a:r>
              <a:rPr lang="de-DE" dirty="0" err="1"/>
              <a:t>thinking</a:t>
            </a: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18</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Compared to NPV method</a:t>
            </a:r>
          </a:p>
        </p:txBody>
      </p:sp>
    </p:spTree>
    <p:extLst>
      <p:ext uri="{BB962C8B-B14F-4D97-AF65-F5344CB8AC3E}">
        <p14:creationId xmlns:p14="http://schemas.microsoft.com/office/powerpoint/2010/main" val="390046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en-GB" dirty="0"/>
              <a:t>Consider the problem faced by an oil company that is trying to decide whether to drill an exploratory oil well on a given site. Drilling costs are $200.000. If oil is found, it is worth $800.000. If the well is dry, it is worth nothing. However, the $200.000 cost of drilling is incurred, regardless of the outcome of the drilling.</a:t>
            </a:r>
          </a:p>
          <a:p>
            <a:pPr marL="0" indent="0"/>
            <a:r>
              <a:rPr lang="en-GB" dirty="0"/>
              <a:t>Suppose that the oil company estimates that the probability that the site has oil (“Wet”) is 40%.</a:t>
            </a:r>
          </a:p>
          <a:p>
            <a:pPr marL="0" indent="0"/>
            <a:endParaRPr lang="en-GB" dirty="0"/>
          </a:p>
          <a:p>
            <a:pPr marL="0" indent="0"/>
            <a:r>
              <a:rPr lang="en-GB" dirty="0"/>
              <a:t> </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19</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Bayesian decision theory</a:t>
            </a:r>
          </a:p>
        </p:txBody>
      </p:sp>
      <p:graphicFrame>
        <p:nvGraphicFramePr>
          <p:cNvPr id="2" name="Tabelle 3">
            <a:extLst>
              <a:ext uri="{FF2B5EF4-FFF2-40B4-BE49-F238E27FC236}">
                <a16:creationId xmlns:a16="http://schemas.microsoft.com/office/drawing/2014/main" id="{BD81C897-0875-4370-A508-3738C2158287}"/>
              </a:ext>
            </a:extLst>
          </p:cNvPr>
          <p:cNvGraphicFramePr>
            <a:graphicFrameLocks noGrp="1"/>
          </p:cNvGraphicFramePr>
          <p:nvPr/>
        </p:nvGraphicFramePr>
        <p:xfrm>
          <a:off x="1120807" y="4221088"/>
          <a:ext cx="6096000" cy="1752600"/>
        </p:xfrm>
        <a:graphic>
          <a:graphicData uri="http://schemas.openxmlformats.org/drawingml/2006/table">
            <a:tbl>
              <a:tblPr firstRow="1" bandRow="1">
                <a:tableStyleId>{BC89EF96-8CEA-46FF-86C4-4CE0E7609802}</a:tableStyleId>
              </a:tblPr>
              <a:tblGrid>
                <a:gridCol w="2032000">
                  <a:extLst>
                    <a:ext uri="{9D8B030D-6E8A-4147-A177-3AD203B41FA5}">
                      <a16:colId xmlns:a16="http://schemas.microsoft.com/office/drawing/2014/main" val="472530421"/>
                    </a:ext>
                  </a:extLst>
                </a:gridCol>
                <a:gridCol w="2032000">
                  <a:extLst>
                    <a:ext uri="{9D8B030D-6E8A-4147-A177-3AD203B41FA5}">
                      <a16:colId xmlns:a16="http://schemas.microsoft.com/office/drawing/2014/main" val="129749563"/>
                    </a:ext>
                  </a:extLst>
                </a:gridCol>
                <a:gridCol w="2032000">
                  <a:extLst>
                    <a:ext uri="{9D8B030D-6E8A-4147-A177-3AD203B41FA5}">
                      <a16:colId xmlns:a16="http://schemas.microsoft.com/office/drawing/2014/main" val="3825897660"/>
                    </a:ext>
                  </a:extLst>
                </a:gridCol>
              </a:tblGrid>
              <a:tr h="370840">
                <a:tc rowSpan="2">
                  <a:txBody>
                    <a:bodyPr/>
                    <a:lstStyle/>
                    <a:p>
                      <a:pPr algn="ctr"/>
                      <a:r>
                        <a:rPr lang="en-GB" dirty="0"/>
                        <a:t>Decision</a:t>
                      </a:r>
                      <a:endParaRPr lang="de-DE" dirty="0"/>
                    </a:p>
                  </a:txBody>
                  <a:tcPr/>
                </a:tc>
                <a:tc gridSpan="2">
                  <a:txBody>
                    <a:bodyPr/>
                    <a:lstStyle/>
                    <a:p>
                      <a:pPr algn="ctr"/>
                      <a:r>
                        <a:rPr lang="en-GB" dirty="0"/>
                        <a:t>State of nature</a:t>
                      </a:r>
                      <a:endParaRPr lang="de-DE" dirty="0"/>
                    </a:p>
                  </a:txBody>
                  <a:tcPr/>
                </a:tc>
                <a:tc hMerge="1">
                  <a:txBody>
                    <a:bodyPr/>
                    <a:lstStyle/>
                    <a:p>
                      <a:endParaRPr lang="de-DE" dirty="0"/>
                    </a:p>
                  </a:txBody>
                  <a:tcPr/>
                </a:tc>
                <a:extLst>
                  <a:ext uri="{0D108BD9-81ED-4DB2-BD59-A6C34878D82A}">
                    <a16:rowId xmlns:a16="http://schemas.microsoft.com/office/drawing/2014/main" val="3989185202"/>
                  </a:ext>
                </a:extLst>
              </a:tr>
              <a:tr h="370840">
                <a:tc vMerge="1">
                  <a:txBody>
                    <a:bodyPr/>
                    <a:lstStyle/>
                    <a:p>
                      <a:endParaRPr lang="de-DE" dirty="0"/>
                    </a:p>
                  </a:txBody>
                  <a:tcPr/>
                </a:tc>
                <a:tc>
                  <a:txBody>
                    <a:bodyPr/>
                    <a:lstStyle/>
                    <a:p>
                      <a:pPr algn="ctr"/>
                      <a:r>
                        <a:rPr lang="en-GB" dirty="0"/>
                        <a:t>Wet</a:t>
                      </a:r>
                      <a:endParaRPr lang="de-DE" dirty="0"/>
                    </a:p>
                  </a:txBody>
                  <a:tcPr/>
                </a:tc>
                <a:tc>
                  <a:txBody>
                    <a:bodyPr/>
                    <a:lstStyle/>
                    <a:p>
                      <a:pPr algn="ctr"/>
                      <a:r>
                        <a:rPr lang="en-GB" dirty="0"/>
                        <a:t>Dry</a:t>
                      </a:r>
                      <a:endParaRPr lang="de-DE" dirty="0"/>
                    </a:p>
                  </a:txBody>
                  <a:tcPr/>
                </a:tc>
                <a:extLst>
                  <a:ext uri="{0D108BD9-81ED-4DB2-BD59-A6C34878D82A}">
                    <a16:rowId xmlns:a16="http://schemas.microsoft.com/office/drawing/2014/main" val="3950328446"/>
                  </a:ext>
                </a:extLst>
              </a:tr>
              <a:tr h="370840">
                <a:tc>
                  <a:txBody>
                    <a:bodyPr/>
                    <a:lstStyle/>
                    <a:p>
                      <a:r>
                        <a:rPr lang="en-GB" dirty="0"/>
                        <a:t>Drill</a:t>
                      </a:r>
                    </a:p>
                    <a:p>
                      <a:r>
                        <a:rPr lang="en-GB" dirty="0"/>
                        <a:t>Do not drill</a:t>
                      </a:r>
                      <a:endParaRPr lang="de-DE" dirty="0"/>
                    </a:p>
                  </a:txBody>
                  <a:tcPr/>
                </a:tc>
                <a:tc>
                  <a:txBody>
                    <a:bodyPr/>
                    <a:lstStyle/>
                    <a:p>
                      <a:pPr algn="ctr"/>
                      <a:r>
                        <a:rPr lang="en-GB" dirty="0"/>
                        <a:t>600T</a:t>
                      </a:r>
                    </a:p>
                    <a:p>
                      <a:pPr algn="ctr"/>
                      <a:r>
                        <a:rPr lang="en-GB" dirty="0"/>
                        <a:t>0</a:t>
                      </a:r>
                      <a:endParaRPr lang="de-DE" dirty="0"/>
                    </a:p>
                  </a:txBody>
                  <a:tcPr/>
                </a:tc>
                <a:tc>
                  <a:txBody>
                    <a:bodyPr/>
                    <a:lstStyle/>
                    <a:p>
                      <a:pPr algn="ctr"/>
                      <a:r>
                        <a:rPr lang="en-GB" dirty="0"/>
                        <a:t>-200T</a:t>
                      </a:r>
                    </a:p>
                    <a:p>
                      <a:pPr algn="ctr"/>
                      <a:r>
                        <a:rPr lang="de-DE" dirty="0"/>
                        <a:t>0</a:t>
                      </a:r>
                    </a:p>
                  </a:txBody>
                  <a:tcPr/>
                </a:tc>
                <a:extLst>
                  <a:ext uri="{0D108BD9-81ED-4DB2-BD59-A6C34878D82A}">
                    <a16:rowId xmlns:a16="http://schemas.microsoft.com/office/drawing/2014/main" val="2360455943"/>
                  </a:ext>
                </a:extLst>
              </a:tr>
              <a:tr h="370840">
                <a:tc>
                  <a:txBody>
                    <a:bodyPr/>
                    <a:lstStyle/>
                    <a:p>
                      <a:r>
                        <a:rPr lang="en-GB" dirty="0"/>
                        <a:t>Prior probability</a:t>
                      </a:r>
                      <a:endParaRPr lang="de-DE" dirty="0"/>
                    </a:p>
                  </a:txBody>
                  <a:tcPr/>
                </a:tc>
                <a:tc>
                  <a:txBody>
                    <a:bodyPr/>
                    <a:lstStyle/>
                    <a:p>
                      <a:pPr algn="ctr"/>
                      <a:r>
                        <a:rPr lang="en-GB" dirty="0"/>
                        <a:t>0,4</a:t>
                      </a:r>
                      <a:endParaRPr lang="de-DE" dirty="0"/>
                    </a:p>
                  </a:txBody>
                  <a:tcPr/>
                </a:tc>
                <a:tc>
                  <a:txBody>
                    <a:bodyPr/>
                    <a:lstStyle/>
                    <a:p>
                      <a:pPr algn="ctr"/>
                      <a:r>
                        <a:rPr lang="en-GB" dirty="0"/>
                        <a:t>0,6</a:t>
                      </a:r>
                      <a:endParaRPr lang="de-DE" dirty="0"/>
                    </a:p>
                  </a:txBody>
                  <a:tcPr/>
                </a:tc>
                <a:extLst>
                  <a:ext uri="{0D108BD9-81ED-4DB2-BD59-A6C34878D82A}">
                    <a16:rowId xmlns:a16="http://schemas.microsoft.com/office/drawing/2014/main" val="227135455"/>
                  </a:ext>
                </a:extLst>
              </a:tr>
            </a:tbl>
          </a:graphicData>
        </a:graphic>
      </p:graphicFrame>
      <p:sp>
        <p:nvSpPr>
          <p:cNvPr id="4" name="Textfeld 3">
            <a:extLst>
              <a:ext uri="{FF2B5EF4-FFF2-40B4-BE49-F238E27FC236}">
                <a16:creationId xmlns:a16="http://schemas.microsoft.com/office/drawing/2014/main" id="{458D260A-DB05-40C4-97A9-F594BF85EB5D}"/>
              </a:ext>
            </a:extLst>
          </p:cNvPr>
          <p:cNvSpPr txBox="1"/>
          <p:nvPr/>
        </p:nvSpPr>
        <p:spPr>
          <a:xfrm>
            <a:off x="5076056" y="6162526"/>
            <a:ext cx="2520280" cy="276999"/>
          </a:xfrm>
          <a:prstGeom prst="rect">
            <a:avLst/>
          </a:prstGeom>
          <a:noFill/>
        </p:spPr>
        <p:txBody>
          <a:bodyPr wrap="square" rtlCol="0">
            <a:spAutoFit/>
          </a:bodyPr>
          <a:lstStyle/>
          <a:p>
            <a:pPr algn="r"/>
            <a:r>
              <a:rPr lang="de-DE" dirty="0"/>
              <a:t>Source: M. </a:t>
            </a:r>
            <a:r>
              <a:rPr lang="de-DE" dirty="0" err="1"/>
              <a:t>Hillier</a:t>
            </a:r>
            <a:endParaRPr lang="de-DE" dirty="0"/>
          </a:p>
        </p:txBody>
      </p:sp>
    </p:spTree>
    <p:extLst>
      <p:ext uri="{BB962C8B-B14F-4D97-AF65-F5344CB8AC3E}">
        <p14:creationId xmlns:p14="http://schemas.microsoft.com/office/powerpoint/2010/main" val="26395784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a:buFont typeface="Arial" panose="020B0604020202020204" pitchFamily="34" charset="0"/>
              <a:buChar char="•"/>
            </a:pPr>
            <a:endParaRPr lang="de-DE" dirty="0"/>
          </a:p>
          <a:p>
            <a:pPr>
              <a:buFont typeface="Arial" panose="020B0604020202020204" pitchFamily="34" charset="0"/>
              <a:buChar char="•"/>
            </a:pPr>
            <a:r>
              <a:rPr lang="de-DE" dirty="0" err="1"/>
              <a:t>Fundamentals</a:t>
            </a:r>
            <a:r>
              <a:rPr lang="de-DE" dirty="0"/>
              <a:t> </a:t>
            </a:r>
            <a:r>
              <a:rPr lang="de-DE" dirty="0" err="1"/>
              <a:t>of</a:t>
            </a:r>
            <a:r>
              <a:rPr lang="de-DE" dirty="0"/>
              <a:t> </a:t>
            </a:r>
            <a:r>
              <a:rPr lang="de-DE" dirty="0" err="1"/>
              <a:t>finance</a:t>
            </a:r>
            <a:r>
              <a:rPr lang="de-DE" dirty="0"/>
              <a:t>: Balance </a:t>
            </a:r>
            <a:r>
              <a:rPr lang="de-DE" dirty="0" err="1"/>
              <a:t>sheet</a:t>
            </a:r>
            <a:r>
              <a:rPr lang="de-DE" dirty="0"/>
              <a:t> </a:t>
            </a:r>
            <a:r>
              <a:rPr lang="de-DE" dirty="0" err="1"/>
              <a:t>model</a:t>
            </a:r>
            <a:r>
              <a:rPr lang="de-DE" dirty="0"/>
              <a:t> </a:t>
            </a:r>
            <a:r>
              <a:rPr lang="de-DE" dirty="0" err="1"/>
              <a:t>of</a:t>
            </a:r>
            <a:r>
              <a:rPr lang="de-DE" dirty="0"/>
              <a:t> </a:t>
            </a:r>
            <a:r>
              <a:rPr lang="de-DE" dirty="0" err="1"/>
              <a:t>the</a:t>
            </a:r>
            <a:r>
              <a:rPr lang="de-DE" dirty="0"/>
              <a:t> firm</a:t>
            </a:r>
          </a:p>
          <a:p>
            <a:pPr>
              <a:buFont typeface="Arial" panose="020B0604020202020204" pitchFamily="34" charset="0"/>
              <a:buChar char="•"/>
            </a:pPr>
            <a:r>
              <a:rPr lang="de-DE" dirty="0"/>
              <a:t>Time </a:t>
            </a:r>
            <a:r>
              <a:rPr lang="de-DE" dirty="0" err="1"/>
              <a:t>value</a:t>
            </a:r>
            <a:r>
              <a:rPr lang="de-DE" dirty="0"/>
              <a:t> </a:t>
            </a:r>
            <a:r>
              <a:rPr lang="de-DE" dirty="0" err="1"/>
              <a:t>of</a:t>
            </a:r>
            <a:r>
              <a:rPr lang="de-DE" dirty="0"/>
              <a:t> </a:t>
            </a:r>
            <a:r>
              <a:rPr lang="de-DE" dirty="0" err="1"/>
              <a:t>money</a:t>
            </a:r>
            <a:r>
              <a:rPr lang="de-DE" dirty="0"/>
              <a:t>: </a:t>
            </a:r>
            <a:r>
              <a:rPr lang="de-DE" dirty="0" err="1"/>
              <a:t>Compounding</a:t>
            </a:r>
            <a:r>
              <a:rPr lang="de-DE" dirty="0"/>
              <a:t>, </a:t>
            </a:r>
            <a:r>
              <a:rPr lang="de-DE" dirty="0" err="1"/>
              <a:t>discounting</a:t>
            </a:r>
            <a:r>
              <a:rPr lang="de-DE" dirty="0"/>
              <a:t>, </a:t>
            </a:r>
            <a:r>
              <a:rPr lang="de-DE" dirty="0" err="1"/>
              <a:t>annuity</a:t>
            </a:r>
            <a:endParaRPr lang="de-DE" dirty="0"/>
          </a:p>
          <a:p>
            <a:pPr>
              <a:buFont typeface="Arial" panose="020B0604020202020204" pitchFamily="34" charset="0"/>
              <a:buChar char="•"/>
            </a:pPr>
            <a:r>
              <a:rPr lang="de-DE" dirty="0"/>
              <a:t>Capital </a:t>
            </a:r>
            <a:r>
              <a:rPr lang="de-DE" dirty="0" err="1"/>
              <a:t>structure</a:t>
            </a:r>
            <a:r>
              <a:rPr lang="de-DE" dirty="0"/>
              <a:t> and </a:t>
            </a:r>
            <a:r>
              <a:rPr lang="de-DE" dirty="0" err="1"/>
              <a:t>cost</a:t>
            </a:r>
            <a:r>
              <a:rPr lang="de-DE" dirty="0"/>
              <a:t> </a:t>
            </a:r>
            <a:r>
              <a:rPr lang="de-DE" dirty="0" err="1"/>
              <a:t>of</a:t>
            </a:r>
            <a:r>
              <a:rPr lang="de-DE" dirty="0"/>
              <a:t> </a:t>
            </a:r>
            <a:r>
              <a:rPr lang="de-DE" dirty="0" err="1"/>
              <a:t>capital</a:t>
            </a:r>
            <a:endParaRPr lang="de-DE" dirty="0"/>
          </a:p>
          <a:p>
            <a:pPr>
              <a:buFont typeface="Arial" panose="020B0604020202020204" pitchFamily="34" charset="0"/>
              <a:buChar char="•"/>
            </a:pPr>
            <a:r>
              <a:rPr lang="de-DE" dirty="0"/>
              <a:t>Capital </a:t>
            </a:r>
            <a:r>
              <a:rPr lang="de-DE" dirty="0" err="1"/>
              <a:t>budgeting</a:t>
            </a:r>
            <a:r>
              <a:rPr lang="de-DE" dirty="0"/>
              <a:t>: NPV </a:t>
            </a:r>
            <a:r>
              <a:rPr lang="de-DE" dirty="0" err="1"/>
              <a:t>method</a:t>
            </a:r>
            <a:endParaRPr lang="de-DE" dirty="0"/>
          </a:p>
          <a:p>
            <a:pPr>
              <a:buFont typeface="Arial" panose="020B0604020202020204" pitchFamily="34" charset="0"/>
              <a:buChar char="•"/>
            </a:pPr>
            <a:r>
              <a:rPr lang="de-DE" dirty="0"/>
              <a:t>NPV </a:t>
            </a:r>
            <a:r>
              <a:rPr lang="de-DE" dirty="0" err="1"/>
              <a:t>vs</a:t>
            </a:r>
            <a:r>
              <a:rPr lang="de-DE" dirty="0"/>
              <a:t> IRR</a:t>
            </a:r>
          </a:p>
          <a:p>
            <a:pPr>
              <a:buFont typeface="Arial" panose="020B0604020202020204" pitchFamily="34" charset="0"/>
              <a:buChar char="•"/>
            </a:pPr>
            <a:r>
              <a:rPr lang="de-DE" dirty="0" err="1">
                <a:highlight>
                  <a:srgbClr val="FFCC99"/>
                </a:highlight>
              </a:rPr>
              <a:t>Levelised</a:t>
            </a:r>
            <a:r>
              <a:rPr lang="de-DE" dirty="0">
                <a:highlight>
                  <a:srgbClr val="FFCC99"/>
                </a:highlight>
              </a:rPr>
              <a:t> </a:t>
            </a:r>
            <a:r>
              <a:rPr lang="de-DE" dirty="0" err="1">
                <a:highlight>
                  <a:srgbClr val="FFCC99"/>
                </a:highlight>
              </a:rPr>
              <a:t>cost</a:t>
            </a:r>
            <a:r>
              <a:rPr lang="de-DE" dirty="0">
                <a:highlight>
                  <a:srgbClr val="FFCC99"/>
                </a:highlight>
              </a:rPr>
              <a:t> </a:t>
            </a:r>
            <a:r>
              <a:rPr lang="de-DE" dirty="0" err="1">
                <a:highlight>
                  <a:srgbClr val="FFCC99"/>
                </a:highlight>
              </a:rPr>
              <a:t>of</a:t>
            </a:r>
            <a:r>
              <a:rPr lang="de-DE" dirty="0">
                <a:highlight>
                  <a:srgbClr val="FFCC99"/>
                </a:highlight>
              </a:rPr>
              <a:t> </a:t>
            </a:r>
            <a:r>
              <a:rPr lang="de-DE" dirty="0" err="1">
                <a:highlight>
                  <a:srgbClr val="FFCC99"/>
                </a:highlight>
              </a:rPr>
              <a:t>electricity</a:t>
            </a:r>
            <a:r>
              <a:rPr lang="de-DE" dirty="0">
                <a:highlight>
                  <a:srgbClr val="FFCC99"/>
                </a:highlight>
              </a:rPr>
              <a:t> (LCOE)</a:t>
            </a:r>
          </a:p>
          <a:p>
            <a:pPr>
              <a:buFont typeface="Arial" panose="020B0604020202020204" pitchFamily="34" charset="0"/>
              <a:buChar char="•"/>
            </a:pPr>
            <a:r>
              <a:rPr lang="de-DE" dirty="0">
                <a:highlight>
                  <a:srgbClr val="FFCC99"/>
                </a:highlight>
              </a:rPr>
              <a:t>Real </a:t>
            </a:r>
            <a:r>
              <a:rPr lang="de-DE" dirty="0" err="1">
                <a:highlight>
                  <a:srgbClr val="FFCC99"/>
                </a:highlight>
              </a:rPr>
              <a:t>options</a:t>
            </a:r>
            <a:endParaRPr lang="de-DE" dirty="0">
              <a:highlight>
                <a:srgbClr val="FFCC99"/>
              </a:highlight>
            </a:endParaRPr>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a:buFont typeface="Arial" panose="020B0604020202020204" pitchFamily="34" charset="0"/>
              <a:buChar char="•"/>
            </a:pPr>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Outline</a:t>
            </a:r>
          </a:p>
        </p:txBody>
      </p:sp>
    </p:spTree>
    <p:extLst>
      <p:ext uri="{BB962C8B-B14F-4D97-AF65-F5344CB8AC3E}">
        <p14:creationId xmlns:p14="http://schemas.microsoft.com/office/powerpoint/2010/main" val="1121237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unde Klammer links/rechts 10">
            <a:extLst>
              <a:ext uri="{FF2B5EF4-FFF2-40B4-BE49-F238E27FC236}">
                <a16:creationId xmlns:a16="http://schemas.microsoft.com/office/drawing/2014/main" id="{F2D78A67-15AE-486D-AB87-7AD35CC73E2B}"/>
              </a:ext>
            </a:extLst>
          </p:cNvPr>
          <p:cNvSpPr/>
          <p:nvPr/>
        </p:nvSpPr>
        <p:spPr bwMode="auto">
          <a:xfrm flipH="1">
            <a:off x="5724128" y="2146448"/>
            <a:ext cx="2088232" cy="477614"/>
          </a:xfrm>
          <a:prstGeom prst="bracketPair">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10" name="Runde Klammer links/rechts 9">
            <a:extLst>
              <a:ext uri="{FF2B5EF4-FFF2-40B4-BE49-F238E27FC236}">
                <a16:creationId xmlns:a16="http://schemas.microsoft.com/office/drawing/2014/main" id="{AD03FC73-11EC-42EE-8A96-759CBEEEFF75}"/>
              </a:ext>
            </a:extLst>
          </p:cNvPr>
          <p:cNvSpPr/>
          <p:nvPr/>
        </p:nvSpPr>
        <p:spPr bwMode="auto">
          <a:xfrm>
            <a:off x="3103460" y="2130498"/>
            <a:ext cx="2214633" cy="493563"/>
          </a:xfrm>
          <a:prstGeom prst="bracketPair">
            <a:avLst/>
          </a:prstGeom>
          <a:solidFill>
            <a:schemeClr val="bg1"/>
          </a:solid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3" name="Inhaltsplatzhalter 2"/>
          <p:cNvSpPr>
            <a:spLocks noGrp="1"/>
          </p:cNvSpPr>
          <p:nvPr>
            <p:ph idx="1"/>
          </p:nvPr>
        </p:nvSpPr>
        <p:spPr/>
        <p:txBody>
          <a:bodyPr/>
          <a:lstStyle/>
          <a:p>
            <a:pPr marL="0" indent="0"/>
            <a:endParaRPr lang="de-DE" dirty="0"/>
          </a:p>
          <a:p>
            <a:pPr marL="0" indent="0"/>
            <a:r>
              <a:rPr lang="de-DE" dirty="0" err="1"/>
              <a:t>Expected</a:t>
            </a:r>
            <a:r>
              <a:rPr lang="de-DE" dirty="0"/>
              <a:t> </a:t>
            </a:r>
            <a:r>
              <a:rPr lang="de-DE" dirty="0" err="1"/>
              <a:t>pay</a:t>
            </a:r>
            <a:r>
              <a:rPr lang="de-DE" dirty="0"/>
              <a:t>-off =                  x                  +                   x   </a:t>
            </a:r>
          </a:p>
          <a:p>
            <a:pPr marL="0" indent="0"/>
            <a:endParaRPr lang="de-DE" dirty="0"/>
          </a:p>
          <a:p>
            <a:pPr marL="0" indent="0"/>
            <a:r>
              <a:rPr lang="de-DE" dirty="0"/>
              <a:t>In </a:t>
            </a:r>
            <a:r>
              <a:rPr lang="de-DE" dirty="0" err="1"/>
              <a:t>reference</a:t>
            </a:r>
            <a:r>
              <a:rPr lang="de-DE" dirty="0"/>
              <a:t> </a:t>
            </a:r>
            <a:r>
              <a:rPr lang="de-DE" dirty="0" err="1"/>
              <a:t>to</a:t>
            </a:r>
            <a:r>
              <a:rPr lang="de-DE" dirty="0"/>
              <a:t> </a:t>
            </a:r>
            <a:r>
              <a:rPr lang="de-DE" dirty="0" err="1"/>
              <a:t>the</a:t>
            </a:r>
            <a:r>
              <a:rPr lang="de-DE" dirty="0"/>
              <a:t> </a:t>
            </a:r>
            <a:r>
              <a:rPr lang="de-DE" dirty="0" err="1"/>
              <a:t>waste</a:t>
            </a:r>
            <a:r>
              <a:rPr lang="de-DE" dirty="0"/>
              <a:t> </a:t>
            </a:r>
            <a:r>
              <a:rPr lang="de-DE" dirty="0" err="1"/>
              <a:t>truck</a:t>
            </a:r>
            <a:r>
              <a:rPr lang="de-DE" dirty="0"/>
              <a:t> </a:t>
            </a:r>
            <a:r>
              <a:rPr lang="de-DE" dirty="0" err="1"/>
              <a:t>excercise</a:t>
            </a:r>
            <a:r>
              <a:rPr lang="de-DE" dirty="0"/>
              <a:t> in a </a:t>
            </a:r>
            <a:r>
              <a:rPr lang="de-DE" dirty="0" err="1"/>
              <a:t>previous</a:t>
            </a:r>
            <a:r>
              <a:rPr lang="de-DE" dirty="0"/>
              <a:t> </a:t>
            </a:r>
            <a:r>
              <a:rPr lang="de-DE" dirty="0" err="1"/>
              <a:t>class</a:t>
            </a:r>
            <a:r>
              <a:rPr lang="de-DE" dirty="0"/>
              <a:t>:</a:t>
            </a:r>
          </a:p>
          <a:p>
            <a:pPr marL="0" indent="0"/>
            <a:endParaRPr lang="de-DE" dirty="0"/>
          </a:p>
          <a:p>
            <a:pPr marL="0" indent="0"/>
            <a:r>
              <a:rPr lang="de-DE" dirty="0"/>
              <a:t>Annual </a:t>
            </a:r>
            <a:r>
              <a:rPr lang="de-DE" dirty="0" err="1"/>
              <a:t>revenue</a:t>
            </a:r>
            <a:r>
              <a:rPr lang="de-DE" dirty="0"/>
              <a:t> </a:t>
            </a:r>
            <a:r>
              <a:rPr lang="de-DE" dirty="0" err="1"/>
              <a:t>from</a:t>
            </a:r>
            <a:r>
              <a:rPr lang="de-DE" dirty="0"/>
              <a:t> </a:t>
            </a:r>
            <a:r>
              <a:rPr lang="de-DE" dirty="0" err="1"/>
              <a:t>truck</a:t>
            </a:r>
            <a:r>
              <a:rPr lang="de-DE" dirty="0"/>
              <a:t> </a:t>
            </a:r>
            <a:r>
              <a:rPr lang="de-DE" dirty="0" err="1"/>
              <a:t>operation</a:t>
            </a:r>
            <a:r>
              <a:rPr lang="de-DE" dirty="0"/>
              <a:t> </a:t>
            </a:r>
            <a:r>
              <a:rPr lang="de-DE" dirty="0" err="1"/>
              <a:t>of</a:t>
            </a:r>
            <a:r>
              <a:rPr lang="de-DE" dirty="0"/>
              <a:t> 120.000€ </a:t>
            </a:r>
            <a:r>
              <a:rPr lang="de-DE" dirty="0" err="1"/>
              <a:t>is</a:t>
            </a:r>
            <a:r>
              <a:rPr lang="de-DE" dirty="0"/>
              <a:t> an </a:t>
            </a:r>
            <a:r>
              <a:rPr lang="de-DE" dirty="0" err="1"/>
              <a:t>expected</a:t>
            </a:r>
            <a:r>
              <a:rPr lang="de-DE" dirty="0"/>
              <a:t> </a:t>
            </a:r>
            <a:r>
              <a:rPr lang="de-DE" dirty="0" err="1"/>
              <a:t>value</a:t>
            </a:r>
            <a:r>
              <a:rPr lang="de-DE" dirty="0"/>
              <a:t>.</a:t>
            </a:r>
          </a:p>
          <a:p>
            <a:pPr marL="0" indent="0"/>
            <a:r>
              <a:rPr lang="de-DE" dirty="0"/>
              <a:t>Alternative 1:	80.000€/a	0,167 </a:t>
            </a:r>
          </a:p>
          <a:p>
            <a:pPr marL="0" indent="0"/>
            <a:r>
              <a:rPr lang="de-DE" dirty="0"/>
              <a:t>Alternative 2:	120.000€/a	0,5</a:t>
            </a:r>
          </a:p>
          <a:p>
            <a:pPr marL="0" indent="0"/>
            <a:r>
              <a:rPr lang="de-DE" dirty="0"/>
              <a:t>Alternative 3:	140.000€/a	0,333</a:t>
            </a:r>
          </a:p>
          <a:p>
            <a:pPr marL="0" indent="0"/>
            <a:endParaRPr lang="de-DE" dirty="0"/>
          </a:p>
          <a:p>
            <a:pPr marL="0" indent="0"/>
            <a:r>
              <a:rPr lang="de-DE" dirty="0"/>
              <a:t>EV = 80.000€ * 0,167 +120.000€ * 0,5 + 140.000€ * 0,333</a:t>
            </a:r>
          </a:p>
          <a:p>
            <a:pPr marL="0" indent="0"/>
            <a:endParaRPr lang="de-DE" dirty="0"/>
          </a:p>
          <a:p>
            <a:pPr marL="0" indent="0"/>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20</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Expected pay-off</a:t>
            </a:r>
          </a:p>
        </p:txBody>
      </p:sp>
      <p:sp>
        <p:nvSpPr>
          <p:cNvPr id="2" name="Textfeld 1">
            <a:extLst>
              <a:ext uri="{FF2B5EF4-FFF2-40B4-BE49-F238E27FC236}">
                <a16:creationId xmlns:a16="http://schemas.microsoft.com/office/drawing/2014/main" id="{FC2F91DE-B633-4AF4-B272-3B34B82DE4B7}"/>
              </a:ext>
            </a:extLst>
          </p:cNvPr>
          <p:cNvSpPr txBox="1"/>
          <p:nvPr/>
        </p:nvSpPr>
        <p:spPr>
          <a:xfrm>
            <a:off x="3104789" y="2146448"/>
            <a:ext cx="961256" cy="461665"/>
          </a:xfrm>
          <a:prstGeom prst="rect">
            <a:avLst/>
          </a:prstGeom>
          <a:noFill/>
        </p:spPr>
        <p:txBody>
          <a:bodyPr wrap="square" rtlCol="0">
            <a:spAutoFit/>
          </a:bodyPr>
          <a:lstStyle/>
          <a:p>
            <a:r>
              <a:rPr lang="de-DE" dirty="0" err="1"/>
              <a:t>Probability</a:t>
            </a:r>
            <a:r>
              <a:rPr lang="de-DE" dirty="0"/>
              <a:t> </a:t>
            </a:r>
            <a:r>
              <a:rPr lang="de-DE" dirty="0" err="1"/>
              <a:t>of</a:t>
            </a:r>
            <a:r>
              <a:rPr lang="de-DE" dirty="0"/>
              <a:t> </a:t>
            </a:r>
            <a:r>
              <a:rPr lang="de-DE" dirty="0" err="1"/>
              <a:t>success</a:t>
            </a:r>
            <a:r>
              <a:rPr lang="de-DE" dirty="0"/>
              <a:t>  </a:t>
            </a:r>
          </a:p>
        </p:txBody>
      </p:sp>
      <p:sp>
        <p:nvSpPr>
          <p:cNvPr id="6" name="Textfeld 5">
            <a:extLst>
              <a:ext uri="{FF2B5EF4-FFF2-40B4-BE49-F238E27FC236}">
                <a16:creationId xmlns:a16="http://schemas.microsoft.com/office/drawing/2014/main" id="{B10F2701-B922-4FD0-83C1-026B587887CE}"/>
              </a:ext>
            </a:extLst>
          </p:cNvPr>
          <p:cNvSpPr txBox="1"/>
          <p:nvPr/>
        </p:nvSpPr>
        <p:spPr>
          <a:xfrm>
            <a:off x="4356837" y="2146449"/>
            <a:ext cx="961256" cy="461665"/>
          </a:xfrm>
          <a:prstGeom prst="rect">
            <a:avLst/>
          </a:prstGeom>
          <a:noFill/>
        </p:spPr>
        <p:txBody>
          <a:bodyPr wrap="square" rtlCol="0">
            <a:spAutoFit/>
          </a:bodyPr>
          <a:lstStyle/>
          <a:p>
            <a:r>
              <a:rPr lang="de-DE" dirty="0"/>
              <a:t>Pay-off </a:t>
            </a:r>
            <a:r>
              <a:rPr lang="de-DE" dirty="0" err="1"/>
              <a:t>if</a:t>
            </a:r>
            <a:r>
              <a:rPr lang="de-DE" dirty="0"/>
              <a:t> </a:t>
            </a:r>
            <a:r>
              <a:rPr lang="de-DE" dirty="0" err="1"/>
              <a:t>successful</a:t>
            </a:r>
            <a:endParaRPr lang="de-DE" dirty="0"/>
          </a:p>
        </p:txBody>
      </p:sp>
      <p:sp>
        <p:nvSpPr>
          <p:cNvPr id="8" name="Textfeld 7">
            <a:extLst>
              <a:ext uri="{FF2B5EF4-FFF2-40B4-BE49-F238E27FC236}">
                <a16:creationId xmlns:a16="http://schemas.microsoft.com/office/drawing/2014/main" id="{03CC8649-C595-46B1-8D6C-90E2BB2013AA}"/>
              </a:ext>
            </a:extLst>
          </p:cNvPr>
          <p:cNvSpPr txBox="1"/>
          <p:nvPr/>
        </p:nvSpPr>
        <p:spPr>
          <a:xfrm>
            <a:off x="5669736" y="2146448"/>
            <a:ext cx="961256" cy="461665"/>
          </a:xfrm>
          <a:prstGeom prst="rect">
            <a:avLst/>
          </a:prstGeom>
          <a:noFill/>
        </p:spPr>
        <p:txBody>
          <a:bodyPr wrap="square" rtlCol="0">
            <a:spAutoFit/>
          </a:bodyPr>
          <a:lstStyle/>
          <a:p>
            <a:r>
              <a:rPr lang="de-DE" dirty="0" err="1"/>
              <a:t>Probability</a:t>
            </a:r>
            <a:r>
              <a:rPr lang="de-DE" dirty="0"/>
              <a:t> </a:t>
            </a:r>
            <a:r>
              <a:rPr lang="de-DE" dirty="0" err="1"/>
              <a:t>of</a:t>
            </a:r>
            <a:r>
              <a:rPr lang="de-DE" dirty="0"/>
              <a:t> </a:t>
            </a:r>
            <a:r>
              <a:rPr lang="de-DE" dirty="0" err="1"/>
              <a:t>failure</a:t>
            </a:r>
            <a:endParaRPr lang="de-DE" dirty="0"/>
          </a:p>
        </p:txBody>
      </p:sp>
      <p:sp>
        <p:nvSpPr>
          <p:cNvPr id="9" name="Textfeld 8">
            <a:extLst>
              <a:ext uri="{FF2B5EF4-FFF2-40B4-BE49-F238E27FC236}">
                <a16:creationId xmlns:a16="http://schemas.microsoft.com/office/drawing/2014/main" id="{37453FF0-A067-441E-BC71-CA9C5C246A09}"/>
              </a:ext>
            </a:extLst>
          </p:cNvPr>
          <p:cNvSpPr txBox="1"/>
          <p:nvPr/>
        </p:nvSpPr>
        <p:spPr>
          <a:xfrm>
            <a:off x="6921784" y="2146448"/>
            <a:ext cx="961256" cy="461665"/>
          </a:xfrm>
          <a:prstGeom prst="rect">
            <a:avLst/>
          </a:prstGeom>
          <a:noFill/>
        </p:spPr>
        <p:txBody>
          <a:bodyPr wrap="square" rtlCol="0">
            <a:spAutoFit/>
          </a:bodyPr>
          <a:lstStyle/>
          <a:p>
            <a:r>
              <a:rPr lang="de-DE" dirty="0"/>
              <a:t>Pay-off </a:t>
            </a:r>
            <a:r>
              <a:rPr lang="de-DE" dirty="0" err="1"/>
              <a:t>if</a:t>
            </a:r>
            <a:r>
              <a:rPr lang="de-DE" dirty="0"/>
              <a:t> </a:t>
            </a:r>
            <a:r>
              <a:rPr lang="de-DE" dirty="0" err="1"/>
              <a:t>failure</a:t>
            </a:r>
            <a:endParaRPr lang="de-DE" dirty="0"/>
          </a:p>
        </p:txBody>
      </p:sp>
    </p:spTree>
    <p:extLst>
      <p:ext uri="{BB962C8B-B14F-4D97-AF65-F5344CB8AC3E}">
        <p14:creationId xmlns:p14="http://schemas.microsoft.com/office/powerpoint/2010/main" val="22259133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r>
              <a:rPr lang="de-DE" dirty="0" err="1"/>
              <a:t>Decision</a:t>
            </a:r>
            <a:r>
              <a:rPr lang="de-DE" dirty="0"/>
              <a:t> </a:t>
            </a:r>
            <a:r>
              <a:rPr lang="de-DE" dirty="0" err="1"/>
              <a:t>tree</a:t>
            </a:r>
            <a:r>
              <a:rPr lang="de-DE" dirty="0"/>
              <a:t> </a:t>
            </a:r>
            <a:r>
              <a:rPr lang="de-DE" dirty="0" err="1"/>
              <a:t>method</a:t>
            </a:r>
            <a:r>
              <a:rPr lang="de-DE" dirty="0"/>
              <a:t> </a:t>
            </a:r>
            <a:r>
              <a:rPr lang="de-DE" dirty="0" err="1"/>
              <a:t>is</a:t>
            </a:r>
            <a:r>
              <a:rPr lang="de-DE" dirty="0"/>
              <a:t> </a:t>
            </a:r>
            <a:r>
              <a:rPr lang="de-DE" dirty="0" err="1"/>
              <a:t>used</a:t>
            </a:r>
            <a:r>
              <a:rPr lang="de-DE" dirty="0"/>
              <a:t> </a:t>
            </a:r>
            <a:r>
              <a:rPr lang="de-DE" dirty="0" err="1"/>
              <a:t>for</a:t>
            </a:r>
            <a:r>
              <a:rPr lang="de-DE" dirty="0"/>
              <a:t> </a:t>
            </a:r>
            <a:r>
              <a:rPr lang="de-DE" dirty="0" err="1"/>
              <a:t>modelling</a:t>
            </a:r>
            <a:r>
              <a:rPr lang="de-DE" dirty="0"/>
              <a:t> </a:t>
            </a:r>
            <a:r>
              <a:rPr lang="de-DE" dirty="0" err="1"/>
              <a:t>sequential</a:t>
            </a:r>
            <a:r>
              <a:rPr lang="de-DE" dirty="0"/>
              <a:t> </a:t>
            </a:r>
            <a:r>
              <a:rPr lang="de-DE" dirty="0" err="1"/>
              <a:t>decision</a:t>
            </a:r>
            <a:r>
              <a:rPr lang="de-DE" dirty="0"/>
              <a:t> </a:t>
            </a:r>
            <a:r>
              <a:rPr lang="de-DE" dirty="0" err="1"/>
              <a:t>problems</a:t>
            </a:r>
            <a:r>
              <a:rPr lang="de-DE" dirty="0"/>
              <a:t> </a:t>
            </a:r>
            <a:r>
              <a:rPr lang="de-DE" dirty="0" err="1"/>
              <a:t>under</a:t>
            </a:r>
            <a:r>
              <a:rPr lang="de-DE" dirty="0"/>
              <a:t> </a:t>
            </a:r>
            <a:r>
              <a:rPr lang="de-DE" dirty="0" err="1"/>
              <a:t>uncertainty</a:t>
            </a:r>
            <a:r>
              <a:rPr lang="de-DE" dirty="0"/>
              <a:t>.</a:t>
            </a:r>
          </a:p>
          <a:p>
            <a:pPr marL="0" indent="0"/>
            <a:endParaRPr lang="de-DE" dirty="0"/>
          </a:p>
          <a:p>
            <a:pPr marL="285750" indent="-285750">
              <a:buFont typeface="Arial" panose="020B0604020202020204" pitchFamily="34" charset="0"/>
              <a:buChar char="•"/>
            </a:pPr>
            <a:r>
              <a:rPr lang="de-DE" dirty="0" err="1"/>
              <a:t>Decisions</a:t>
            </a:r>
            <a:r>
              <a:rPr lang="de-DE" dirty="0"/>
              <a:t>	</a:t>
            </a:r>
            <a:r>
              <a:rPr lang="de-DE" dirty="0" err="1"/>
              <a:t>mutually</a:t>
            </a:r>
            <a:r>
              <a:rPr lang="de-DE" dirty="0"/>
              <a:t> </a:t>
            </a:r>
            <a:r>
              <a:rPr lang="de-DE" dirty="0" err="1"/>
              <a:t>exclusive</a:t>
            </a:r>
            <a:r>
              <a:rPr lang="de-DE" dirty="0"/>
              <a:t> and </a:t>
            </a:r>
            <a:r>
              <a:rPr lang="de-DE" dirty="0" err="1"/>
              <a:t>collectively</a:t>
            </a:r>
            <a:r>
              <a:rPr lang="de-DE" dirty="0"/>
              <a:t> exhaustive</a:t>
            </a:r>
          </a:p>
          <a:p>
            <a:pPr marL="1714500" lvl="4" indent="0">
              <a:buNone/>
            </a:pPr>
            <a:r>
              <a:rPr lang="de-DE" sz="1800" dirty="0"/>
              <a:t>  </a:t>
            </a:r>
            <a:r>
              <a:rPr lang="de-DE" sz="1800" dirty="0" err="1"/>
              <a:t>set</a:t>
            </a:r>
            <a:r>
              <a:rPr lang="de-DE" sz="1800" dirty="0"/>
              <a:t> </a:t>
            </a:r>
            <a:r>
              <a:rPr lang="de-DE" sz="1800" dirty="0" err="1"/>
              <a:t>of</a:t>
            </a:r>
            <a:r>
              <a:rPr lang="de-DE" sz="1800" dirty="0"/>
              <a:t> possible alternatives </a:t>
            </a:r>
            <a:r>
              <a:rPr lang="de-DE" sz="1800" dirty="0" err="1"/>
              <a:t>of</a:t>
            </a:r>
            <a:r>
              <a:rPr lang="de-DE" sz="1800" dirty="0"/>
              <a:t> </a:t>
            </a:r>
            <a:r>
              <a:rPr lang="de-DE" sz="1800" dirty="0" err="1"/>
              <a:t>courses</a:t>
            </a:r>
            <a:r>
              <a:rPr lang="de-DE" sz="1800" dirty="0"/>
              <a:t> </a:t>
            </a:r>
            <a:r>
              <a:rPr lang="de-DE" sz="1800" dirty="0" err="1"/>
              <a:t>of</a:t>
            </a:r>
            <a:r>
              <a:rPr lang="de-DE" sz="1800" dirty="0"/>
              <a:t> </a:t>
            </a:r>
            <a:r>
              <a:rPr lang="de-DE" sz="1800" dirty="0" err="1"/>
              <a:t>action</a:t>
            </a:r>
            <a:endParaRPr lang="de-DE" sz="1800" dirty="0"/>
          </a:p>
          <a:p>
            <a:pPr marL="285750" indent="-285750">
              <a:buFont typeface="Arial" panose="020B0604020202020204" pitchFamily="34" charset="0"/>
              <a:buChar char="•"/>
            </a:pPr>
            <a:r>
              <a:rPr lang="de-DE" dirty="0"/>
              <a:t>Events	</a:t>
            </a:r>
            <a:r>
              <a:rPr lang="de-DE" dirty="0" err="1"/>
              <a:t>mutually</a:t>
            </a:r>
            <a:r>
              <a:rPr lang="de-DE" dirty="0"/>
              <a:t> </a:t>
            </a:r>
            <a:r>
              <a:rPr lang="de-DE" dirty="0" err="1"/>
              <a:t>exclusive</a:t>
            </a:r>
            <a:r>
              <a:rPr lang="de-DE" dirty="0"/>
              <a:t> and </a:t>
            </a:r>
            <a:r>
              <a:rPr lang="de-DE" dirty="0" err="1"/>
              <a:t>collectively</a:t>
            </a:r>
            <a:r>
              <a:rPr lang="de-DE" dirty="0"/>
              <a:t> exhaustive</a:t>
            </a:r>
          </a:p>
          <a:p>
            <a:pPr marL="0" indent="0"/>
            <a:r>
              <a:rPr lang="de-DE" dirty="0"/>
              <a:t>		</a:t>
            </a:r>
            <a:r>
              <a:rPr lang="de-DE" dirty="0" err="1"/>
              <a:t>set</a:t>
            </a:r>
            <a:r>
              <a:rPr lang="de-DE" dirty="0"/>
              <a:t> </a:t>
            </a:r>
            <a:r>
              <a:rPr lang="de-DE" dirty="0" err="1"/>
              <a:t>of</a:t>
            </a:r>
            <a:r>
              <a:rPr lang="de-DE" dirty="0"/>
              <a:t> possible </a:t>
            </a:r>
            <a:r>
              <a:rPr lang="de-DE" dirty="0" err="1"/>
              <a:t>outcomes</a:t>
            </a:r>
            <a:r>
              <a:rPr lang="de-DE" dirty="0"/>
              <a:t> (</a:t>
            </a:r>
            <a:r>
              <a:rPr lang="de-DE" dirty="0" err="1"/>
              <a:t>states</a:t>
            </a:r>
            <a:r>
              <a:rPr lang="de-DE" dirty="0"/>
              <a:t> </a:t>
            </a:r>
            <a:r>
              <a:rPr lang="de-DE" dirty="0" err="1"/>
              <a:t>of</a:t>
            </a:r>
            <a:r>
              <a:rPr lang="de-DE" dirty="0"/>
              <a:t> </a:t>
            </a:r>
            <a:r>
              <a:rPr lang="de-DE" dirty="0" err="1"/>
              <a:t>nature</a:t>
            </a:r>
            <a:r>
              <a:rPr lang="de-DE" dirty="0"/>
              <a:t>) </a:t>
            </a:r>
            <a:r>
              <a:rPr lang="de-DE" dirty="0" err="1"/>
              <a:t>with</a:t>
            </a:r>
            <a:r>
              <a:rPr lang="de-DE" dirty="0"/>
              <a:t> 		</a:t>
            </a:r>
            <a:r>
              <a:rPr lang="de-DE" dirty="0" err="1"/>
              <a:t>assigned</a:t>
            </a:r>
            <a:r>
              <a:rPr lang="de-DE" dirty="0"/>
              <a:t> </a:t>
            </a:r>
            <a:r>
              <a:rPr lang="de-DE" dirty="0" err="1"/>
              <a:t>probabilities</a:t>
            </a:r>
            <a:r>
              <a:rPr lang="de-DE" dirty="0"/>
              <a:t>. The </a:t>
            </a:r>
            <a:r>
              <a:rPr lang="de-DE" dirty="0" err="1"/>
              <a:t>sum</a:t>
            </a:r>
            <a:r>
              <a:rPr lang="de-DE" dirty="0"/>
              <a:t> </a:t>
            </a:r>
            <a:r>
              <a:rPr lang="de-DE" dirty="0" err="1"/>
              <a:t>of</a:t>
            </a:r>
            <a:r>
              <a:rPr lang="de-DE" dirty="0"/>
              <a:t> </a:t>
            </a:r>
            <a:r>
              <a:rPr lang="de-DE" dirty="0" err="1"/>
              <a:t>probabilities</a:t>
            </a:r>
            <a:r>
              <a:rPr lang="de-DE" dirty="0"/>
              <a:t> 		in a </a:t>
            </a:r>
            <a:r>
              <a:rPr lang="de-DE" dirty="0" err="1"/>
              <a:t>set</a:t>
            </a:r>
            <a:r>
              <a:rPr lang="de-DE" dirty="0"/>
              <a:t> </a:t>
            </a:r>
            <a:r>
              <a:rPr lang="de-DE" dirty="0" err="1"/>
              <a:t>of</a:t>
            </a:r>
            <a:r>
              <a:rPr lang="de-DE" dirty="0"/>
              <a:t> </a:t>
            </a:r>
            <a:r>
              <a:rPr lang="de-DE" dirty="0" err="1"/>
              <a:t>events</a:t>
            </a:r>
            <a:r>
              <a:rPr lang="de-DE" dirty="0"/>
              <a:t> </a:t>
            </a:r>
            <a:r>
              <a:rPr lang="de-DE" dirty="0" err="1"/>
              <a:t>is</a:t>
            </a:r>
            <a:r>
              <a:rPr lang="de-DE" dirty="0"/>
              <a:t> </a:t>
            </a:r>
            <a:r>
              <a:rPr lang="de-DE" dirty="0" err="1"/>
              <a:t>equal</a:t>
            </a:r>
            <a:r>
              <a:rPr lang="de-DE" dirty="0"/>
              <a:t> </a:t>
            </a:r>
            <a:r>
              <a:rPr lang="de-DE" dirty="0" err="1"/>
              <a:t>to</a:t>
            </a:r>
            <a:r>
              <a:rPr lang="de-DE" dirty="0"/>
              <a:t> </a:t>
            </a:r>
            <a:r>
              <a:rPr lang="de-DE" dirty="0" err="1"/>
              <a:t>one</a:t>
            </a:r>
            <a:r>
              <a:rPr lang="de-DE" dirty="0"/>
              <a:t>.</a:t>
            </a:r>
          </a:p>
          <a:p>
            <a:pPr marL="285750" indent="-285750">
              <a:buFont typeface="Arial" panose="020B0604020202020204" pitchFamily="34" charset="0"/>
              <a:buChar char="•"/>
            </a:pPr>
            <a:r>
              <a:rPr lang="de-DE" dirty="0" err="1"/>
              <a:t>Payoffs</a:t>
            </a:r>
            <a:r>
              <a:rPr lang="de-DE" dirty="0"/>
              <a:t>	</a:t>
            </a:r>
            <a:r>
              <a:rPr lang="de-DE" dirty="0" err="1"/>
              <a:t>sum</a:t>
            </a:r>
            <a:r>
              <a:rPr lang="de-DE" dirty="0"/>
              <a:t> </a:t>
            </a:r>
            <a:r>
              <a:rPr lang="de-DE" dirty="0" err="1"/>
              <a:t>of</a:t>
            </a:r>
            <a:r>
              <a:rPr lang="de-DE" dirty="0"/>
              <a:t> </a:t>
            </a:r>
            <a:r>
              <a:rPr lang="de-DE" dirty="0" err="1"/>
              <a:t>costs</a:t>
            </a:r>
            <a:r>
              <a:rPr lang="de-DE" dirty="0"/>
              <a:t> and </a:t>
            </a:r>
            <a:r>
              <a:rPr lang="de-DE" dirty="0" err="1"/>
              <a:t>revenues</a:t>
            </a:r>
            <a:r>
              <a:rPr lang="de-DE" dirty="0"/>
              <a:t> </a:t>
            </a:r>
            <a:r>
              <a:rPr lang="de-DE" dirty="0" err="1"/>
              <a:t>associated</a:t>
            </a:r>
            <a:r>
              <a:rPr lang="de-DE" dirty="0"/>
              <a:t> </a:t>
            </a:r>
            <a:r>
              <a:rPr lang="de-DE" dirty="0" err="1"/>
              <a:t>with</a:t>
            </a:r>
            <a:r>
              <a:rPr lang="de-DE" dirty="0"/>
              <a:t> an 		alternative</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21</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Decision tree method</a:t>
            </a:r>
          </a:p>
        </p:txBody>
      </p:sp>
    </p:spTree>
    <p:extLst>
      <p:ext uri="{BB962C8B-B14F-4D97-AF65-F5344CB8AC3E}">
        <p14:creationId xmlns:p14="http://schemas.microsoft.com/office/powerpoint/2010/main" val="7388467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r>
              <a:rPr lang="en-GB" dirty="0"/>
              <a:t>Payoff [Drill]: 600*0,4 + (-200)*0,6 = 240 – 120 </a:t>
            </a:r>
            <a:r>
              <a:rPr lang="de-DE" dirty="0"/>
              <a:t>= $120T</a:t>
            </a:r>
            <a:endParaRPr lang="en-GB" dirty="0"/>
          </a:p>
          <a:p>
            <a:pPr marL="0" indent="0"/>
            <a:r>
              <a:rPr lang="de-DE" dirty="0" err="1"/>
              <a:t>Payoff</a:t>
            </a:r>
            <a:r>
              <a:rPr lang="de-DE" dirty="0"/>
              <a:t> [Do not </a:t>
            </a:r>
            <a:r>
              <a:rPr lang="de-DE" dirty="0" err="1"/>
              <a:t>drill</a:t>
            </a:r>
            <a:r>
              <a:rPr lang="de-DE" dirty="0"/>
              <a:t>]: $ 0</a:t>
            </a:r>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22</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Decision tree solved (rolled-back)</a:t>
            </a:r>
          </a:p>
        </p:txBody>
      </p:sp>
      <p:pic>
        <p:nvPicPr>
          <p:cNvPr id="2" name="Grafik 1">
            <a:extLst>
              <a:ext uri="{FF2B5EF4-FFF2-40B4-BE49-F238E27FC236}">
                <a16:creationId xmlns:a16="http://schemas.microsoft.com/office/drawing/2014/main" id="{01317CA4-F365-4DF3-B44D-A599BB98E0B7}"/>
              </a:ext>
            </a:extLst>
          </p:cNvPr>
          <p:cNvPicPr>
            <a:picLocks noChangeAspect="1"/>
          </p:cNvPicPr>
          <p:nvPr/>
        </p:nvPicPr>
        <p:blipFill>
          <a:blip r:embed="rId3"/>
          <a:stretch>
            <a:fillRect/>
          </a:stretch>
        </p:blipFill>
        <p:spPr>
          <a:xfrm>
            <a:off x="1547664" y="1937792"/>
            <a:ext cx="5171182" cy="2672799"/>
          </a:xfrm>
          <a:prstGeom prst="rect">
            <a:avLst/>
          </a:prstGeom>
        </p:spPr>
      </p:pic>
      <p:sp>
        <p:nvSpPr>
          <p:cNvPr id="4" name="Pfeil: nach rechts 3">
            <a:extLst>
              <a:ext uri="{FF2B5EF4-FFF2-40B4-BE49-F238E27FC236}">
                <a16:creationId xmlns:a16="http://schemas.microsoft.com/office/drawing/2014/main" id="{4642C17B-DD31-4359-85FC-C22C3649ECA6}"/>
              </a:ext>
            </a:extLst>
          </p:cNvPr>
          <p:cNvSpPr/>
          <p:nvPr/>
        </p:nvSpPr>
        <p:spPr bwMode="auto">
          <a:xfrm>
            <a:off x="6801396" y="5245324"/>
            <a:ext cx="360040" cy="249047"/>
          </a:xfrm>
          <a:prstGeom prst="rightArrow">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de-DE" sz="1200" b="0" i="0" u="none" strike="noStrike" cap="none" normalizeH="0" baseline="0">
              <a:ln>
                <a:noFill/>
              </a:ln>
              <a:solidFill>
                <a:schemeClr val="tx1"/>
              </a:solidFill>
              <a:effectLst/>
              <a:latin typeface="Arial" panose="020B0604020202020204" pitchFamily="34" charset="0"/>
            </a:endParaRPr>
          </a:p>
        </p:txBody>
      </p:sp>
      <p:sp>
        <p:nvSpPr>
          <p:cNvPr id="6" name="Textfeld 5">
            <a:extLst>
              <a:ext uri="{FF2B5EF4-FFF2-40B4-BE49-F238E27FC236}">
                <a16:creationId xmlns:a16="http://schemas.microsoft.com/office/drawing/2014/main" id="{28C01326-4EAD-4BFF-90CF-18BDF457AAD2}"/>
              </a:ext>
            </a:extLst>
          </p:cNvPr>
          <p:cNvSpPr txBox="1"/>
          <p:nvPr/>
        </p:nvSpPr>
        <p:spPr>
          <a:xfrm>
            <a:off x="7020372" y="5185182"/>
            <a:ext cx="863996" cy="369332"/>
          </a:xfrm>
          <a:prstGeom prst="rect">
            <a:avLst/>
          </a:prstGeom>
          <a:noFill/>
        </p:spPr>
        <p:txBody>
          <a:bodyPr wrap="square" rtlCol="0">
            <a:spAutoFit/>
          </a:bodyPr>
          <a:lstStyle/>
          <a:p>
            <a:r>
              <a:rPr lang="de-DE" sz="1800" dirty="0"/>
              <a:t>Drill</a:t>
            </a:r>
          </a:p>
        </p:txBody>
      </p:sp>
      <p:sp>
        <p:nvSpPr>
          <p:cNvPr id="8" name="Textfeld 7">
            <a:extLst>
              <a:ext uri="{FF2B5EF4-FFF2-40B4-BE49-F238E27FC236}">
                <a16:creationId xmlns:a16="http://schemas.microsoft.com/office/drawing/2014/main" id="{9B61DE9E-5418-469B-B277-E76BE6E8CC27}"/>
              </a:ext>
            </a:extLst>
          </p:cNvPr>
          <p:cNvSpPr txBox="1"/>
          <p:nvPr/>
        </p:nvSpPr>
        <p:spPr>
          <a:xfrm>
            <a:off x="5360049" y="6189033"/>
            <a:ext cx="2520280" cy="276999"/>
          </a:xfrm>
          <a:prstGeom prst="rect">
            <a:avLst/>
          </a:prstGeom>
          <a:noFill/>
        </p:spPr>
        <p:txBody>
          <a:bodyPr wrap="square" rtlCol="0">
            <a:spAutoFit/>
          </a:bodyPr>
          <a:lstStyle/>
          <a:p>
            <a:pPr algn="r"/>
            <a:r>
              <a:rPr lang="de-DE" dirty="0"/>
              <a:t>Source: M. </a:t>
            </a:r>
            <a:r>
              <a:rPr lang="de-DE" dirty="0" err="1"/>
              <a:t>Hillier</a:t>
            </a:r>
            <a:endParaRPr lang="de-DE" dirty="0"/>
          </a:p>
        </p:txBody>
      </p:sp>
      <mc:AlternateContent xmlns:mc="http://schemas.openxmlformats.org/markup-compatibility/2006" xmlns:p14="http://schemas.microsoft.com/office/powerpoint/2010/main">
        <mc:Choice Requires="p14">
          <p:contentPart p14:bwMode="auto" r:id="rId4">
            <p14:nvContentPartPr>
              <p14:cNvPr id="9" name="Freihand 8">
                <a:extLst>
                  <a:ext uri="{FF2B5EF4-FFF2-40B4-BE49-F238E27FC236}">
                    <a16:creationId xmlns:a16="http://schemas.microsoft.com/office/drawing/2014/main" id="{821B01F6-596A-4F69-8827-523E045C4454}"/>
                  </a:ext>
                </a:extLst>
              </p14:cNvPr>
              <p14:cNvContentPartPr/>
              <p14:nvPr/>
            </p14:nvContentPartPr>
            <p14:xfrm>
              <a:off x="2123280" y="3163320"/>
              <a:ext cx="1195200" cy="1370880"/>
            </p14:xfrm>
          </p:contentPart>
        </mc:Choice>
        <mc:Fallback xmlns="">
          <p:pic>
            <p:nvPicPr>
              <p:cNvPr id="9" name="Freihand 8">
                <a:extLst>
                  <a:ext uri="{FF2B5EF4-FFF2-40B4-BE49-F238E27FC236}">
                    <a16:creationId xmlns:a16="http://schemas.microsoft.com/office/drawing/2014/main" id="{821B01F6-596A-4F69-8827-523E045C4454}"/>
                  </a:ext>
                </a:extLst>
              </p:cNvPr>
              <p:cNvPicPr/>
              <p:nvPr/>
            </p:nvPicPr>
            <p:blipFill>
              <a:blip r:embed="rId5"/>
              <a:stretch>
                <a:fillRect/>
              </a:stretch>
            </p:blipFill>
            <p:spPr>
              <a:xfrm>
                <a:off x="2113920" y="3153960"/>
                <a:ext cx="1213920" cy="13896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 name="Freihand 9">
                <a:extLst>
                  <a:ext uri="{FF2B5EF4-FFF2-40B4-BE49-F238E27FC236}">
                    <a16:creationId xmlns:a16="http://schemas.microsoft.com/office/drawing/2014/main" id="{A9A5817E-3DF1-4267-BB0D-513A82C9D268}"/>
                  </a:ext>
                </a:extLst>
              </p14:cNvPr>
              <p14:cNvContentPartPr/>
              <p14:nvPr/>
            </p14:nvContentPartPr>
            <p14:xfrm>
              <a:off x="452520" y="2682720"/>
              <a:ext cx="3628440" cy="1216800"/>
            </p14:xfrm>
          </p:contentPart>
        </mc:Choice>
        <mc:Fallback xmlns="">
          <p:pic>
            <p:nvPicPr>
              <p:cNvPr id="10" name="Freihand 9">
                <a:extLst>
                  <a:ext uri="{FF2B5EF4-FFF2-40B4-BE49-F238E27FC236}">
                    <a16:creationId xmlns:a16="http://schemas.microsoft.com/office/drawing/2014/main" id="{A9A5817E-3DF1-4267-BB0D-513A82C9D268}"/>
                  </a:ext>
                </a:extLst>
              </p:cNvPr>
              <p:cNvPicPr/>
              <p:nvPr/>
            </p:nvPicPr>
            <p:blipFill>
              <a:blip r:embed="rId7"/>
              <a:stretch>
                <a:fillRect/>
              </a:stretch>
            </p:blipFill>
            <p:spPr>
              <a:xfrm>
                <a:off x="443160" y="2673360"/>
                <a:ext cx="3647160" cy="1235520"/>
              </a:xfrm>
              <a:prstGeom prst="rect">
                <a:avLst/>
              </a:prstGeom>
            </p:spPr>
          </p:pic>
        </mc:Fallback>
      </mc:AlternateContent>
      <p:sp>
        <p:nvSpPr>
          <p:cNvPr id="11" name="Textfeld 10">
            <a:extLst>
              <a:ext uri="{FF2B5EF4-FFF2-40B4-BE49-F238E27FC236}">
                <a16:creationId xmlns:a16="http://schemas.microsoft.com/office/drawing/2014/main" id="{EB075581-B693-4A17-BAC2-7ED97B670BEC}"/>
              </a:ext>
            </a:extLst>
          </p:cNvPr>
          <p:cNvSpPr txBox="1"/>
          <p:nvPr/>
        </p:nvSpPr>
        <p:spPr>
          <a:xfrm>
            <a:off x="2279677" y="1857870"/>
            <a:ext cx="2220315" cy="646331"/>
          </a:xfrm>
          <a:prstGeom prst="rect">
            <a:avLst/>
          </a:prstGeom>
          <a:solidFill>
            <a:schemeClr val="tx2">
              <a:lumMod val="20000"/>
              <a:lumOff val="80000"/>
            </a:schemeClr>
          </a:solidFill>
        </p:spPr>
        <p:txBody>
          <a:bodyPr wrap="square" rtlCol="0">
            <a:spAutoFit/>
          </a:bodyPr>
          <a:lstStyle/>
          <a:p>
            <a:r>
              <a:rPr lang="de-DE" dirty="0"/>
              <a:t>1. At an </a:t>
            </a:r>
            <a:r>
              <a:rPr lang="de-DE" dirty="0" err="1"/>
              <a:t>event</a:t>
            </a:r>
            <a:r>
              <a:rPr lang="de-DE" dirty="0"/>
              <a:t> </a:t>
            </a:r>
            <a:r>
              <a:rPr lang="de-DE" dirty="0" err="1"/>
              <a:t>node</a:t>
            </a:r>
            <a:r>
              <a:rPr lang="de-DE" dirty="0"/>
              <a:t>, </a:t>
            </a:r>
            <a:r>
              <a:rPr lang="de-DE" dirty="0" err="1"/>
              <a:t>calculate</a:t>
            </a:r>
            <a:r>
              <a:rPr lang="de-DE" dirty="0"/>
              <a:t> </a:t>
            </a:r>
            <a:r>
              <a:rPr lang="de-DE" dirty="0" err="1"/>
              <a:t>the</a:t>
            </a:r>
            <a:r>
              <a:rPr lang="de-DE" dirty="0"/>
              <a:t> </a:t>
            </a:r>
            <a:r>
              <a:rPr lang="de-DE" dirty="0" err="1"/>
              <a:t>probability-weighted</a:t>
            </a:r>
            <a:r>
              <a:rPr lang="de-DE" dirty="0"/>
              <a:t> </a:t>
            </a:r>
            <a:r>
              <a:rPr lang="de-DE" dirty="0" err="1"/>
              <a:t>average</a:t>
            </a:r>
            <a:r>
              <a:rPr lang="de-DE" dirty="0"/>
              <a:t> </a:t>
            </a:r>
            <a:r>
              <a:rPr lang="de-DE" dirty="0" err="1"/>
              <a:t>payoff</a:t>
            </a:r>
            <a:r>
              <a:rPr lang="de-DE" dirty="0"/>
              <a:t> (EV).</a:t>
            </a:r>
          </a:p>
        </p:txBody>
      </p:sp>
      <p:sp>
        <p:nvSpPr>
          <p:cNvPr id="12" name="Textfeld 11">
            <a:extLst>
              <a:ext uri="{FF2B5EF4-FFF2-40B4-BE49-F238E27FC236}">
                <a16:creationId xmlns:a16="http://schemas.microsoft.com/office/drawing/2014/main" id="{179033B2-BDB0-4C97-BC8C-914F0293871B}"/>
              </a:ext>
            </a:extLst>
          </p:cNvPr>
          <p:cNvSpPr txBox="1"/>
          <p:nvPr/>
        </p:nvSpPr>
        <p:spPr>
          <a:xfrm>
            <a:off x="57434" y="2840154"/>
            <a:ext cx="1800648" cy="646331"/>
          </a:xfrm>
          <a:prstGeom prst="rect">
            <a:avLst/>
          </a:prstGeom>
          <a:solidFill>
            <a:schemeClr val="tx2">
              <a:lumMod val="20000"/>
              <a:lumOff val="80000"/>
            </a:schemeClr>
          </a:solidFill>
        </p:spPr>
        <p:txBody>
          <a:bodyPr wrap="square" rtlCol="0">
            <a:spAutoFit/>
          </a:bodyPr>
          <a:lstStyle/>
          <a:p>
            <a:r>
              <a:rPr lang="de-DE" dirty="0"/>
              <a:t>2. At a </a:t>
            </a:r>
            <a:r>
              <a:rPr lang="de-DE" dirty="0" err="1"/>
              <a:t>decision</a:t>
            </a:r>
            <a:r>
              <a:rPr lang="de-DE" dirty="0"/>
              <a:t> </a:t>
            </a:r>
            <a:r>
              <a:rPr lang="de-DE" dirty="0" err="1"/>
              <a:t>node</a:t>
            </a:r>
            <a:r>
              <a:rPr lang="de-DE" dirty="0"/>
              <a:t>, </a:t>
            </a:r>
            <a:r>
              <a:rPr lang="de-DE" dirty="0" err="1"/>
              <a:t>choose</a:t>
            </a:r>
            <a:r>
              <a:rPr lang="de-DE" dirty="0"/>
              <a:t> </a:t>
            </a:r>
            <a:r>
              <a:rPr lang="de-DE" dirty="0" err="1"/>
              <a:t>the</a:t>
            </a:r>
            <a:r>
              <a:rPr lang="de-DE" dirty="0"/>
              <a:t> </a:t>
            </a:r>
            <a:r>
              <a:rPr lang="de-DE" dirty="0" err="1"/>
              <a:t>branch</a:t>
            </a:r>
            <a:r>
              <a:rPr lang="de-DE" dirty="0"/>
              <a:t> </a:t>
            </a:r>
            <a:r>
              <a:rPr lang="de-DE" dirty="0" err="1"/>
              <a:t>with</a:t>
            </a:r>
            <a:r>
              <a:rPr lang="de-DE" dirty="0"/>
              <a:t> </a:t>
            </a:r>
            <a:r>
              <a:rPr lang="de-DE" dirty="0" err="1"/>
              <a:t>the</a:t>
            </a:r>
            <a:r>
              <a:rPr lang="de-DE" dirty="0"/>
              <a:t> </a:t>
            </a:r>
            <a:r>
              <a:rPr lang="de-DE" dirty="0" err="1"/>
              <a:t>highest</a:t>
            </a:r>
            <a:r>
              <a:rPr lang="de-DE" dirty="0"/>
              <a:t> EV.</a:t>
            </a:r>
          </a:p>
        </p:txBody>
      </p:sp>
    </p:spTree>
    <p:extLst>
      <p:ext uri="{BB962C8B-B14F-4D97-AF65-F5344CB8AC3E}">
        <p14:creationId xmlns:p14="http://schemas.microsoft.com/office/powerpoint/2010/main" val="24990851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885456" y="3164788"/>
            <a:ext cx="6566864" cy="3376579"/>
          </a:xfrm>
        </p:spPr>
        <p:txBody>
          <a:bodyPr/>
          <a:lstStyle/>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a:p>
            <a:pPr marL="0" indent="0"/>
            <a:endParaRPr lang="en-GB"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Oil drilling problem: Advanced decision tree</a:t>
            </a:r>
          </a:p>
        </p:txBody>
      </p:sp>
      <p:pic>
        <p:nvPicPr>
          <p:cNvPr id="2050" name="Picture 2">
            <a:extLst>
              <a:ext uri="{FF2B5EF4-FFF2-40B4-BE49-F238E27FC236}">
                <a16:creationId xmlns:a16="http://schemas.microsoft.com/office/drawing/2014/main" id="{0D7C16C8-1776-448B-A9C5-0411559F2B1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2038255"/>
            <a:ext cx="5646192" cy="4019793"/>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a:extLst>
              <a:ext uri="{FF2B5EF4-FFF2-40B4-BE49-F238E27FC236}">
                <a16:creationId xmlns:a16="http://schemas.microsoft.com/office/drawing/2014/main" id="{C5E8ECD2-1FD2-4260-AC8B-5E7A3556666F}"/>
              </a:ext>
            </a:extLst>
          </p:cNvPr>
          <p:cNvSpPr txBox="1"/>
          <p:nvPr/>
        </p:nvSpPr>
        <p:spPr>
          <a:xfrm>
            <a:off x="6113736" y="6219490"/>
            <a:ext cx="1872208" cy="276999"/>
          </a:xfrm>
          <a:prstGeom prst="rect">
            <a:avLst/>
          </a:prstGeom>
          <a:noFill/>
        </p:spPr>
        <p:txBody>
          <a:bodyPr wrap="square" rtlCol="0">
            <a:spAutoFit/>
          </a:bodyPr>
          <a:lstStyle/>
          <a:p>
            <a:pPr algn="r"/>
            <a:r>
              <a:rPr lang="en-GB" dirty="0"/>
              <a:t>Source: </a:t>
            </a:r>
            <a:r>
              <a:rPr lang="en-GB" dirty="0" err="1"/>
              <a:t>Seba</a:t>
            </a:r>
            <a:r>
              <a:rPr lang="en-GB" dirty="0"/>
              <a:t>, 2008</a:t>
            </a:r>
            <a:endParaRPr lang="de-DE" dirty="0"/>
          </a:p>
        </p:txBody>
      </p:sp>
    </p:spTree>
    <p:extLst>
      <p:ext uri="{BB962C8B-B14F-4D97-AF65-F5344CB8AC3E}">
        <p14:creationId xmlns:p14="http://schemas.microsoft.com/office/powerpoint/2010/main" val="39290918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nhaltsplatzhalter 1">
            <a:extLst>
              <a:ext uri="{FF2B5EF4-FFF2-40B4-BE49-F238E27FC236}">
                <a16:creationId xmlns:a16="http://schemas.microsoft.com/office/drawing/2014/main" id="{2948D389-4B37-4F22-BB74-2D8B7B2F3296}"/>
              </a:ext>
            </a:extLst>
          </p:cNvPr>
          <p:cNvPicPr>
            <a:picLocks noGrp="1" noChangeAspect="1"/>
          </p:cNvPicPr>
          <p:nvPr>
            <p:ph idx="1"/>
          </p:nvPr>
        </p:nvPicPr>
        <p:blipFill>
          <a:blip r:embed="rId3"/>
          <a:stretch>
            <a:fillRect/>
          </a:stretch>
        </p:blipFill>
        <p:spPr>
          <a:xfrm>
            <a:off x="490744" y="2438497"/>
            <a:ext cx="8159335" cy="3419282"/>
          </a:xfrm>
          <a:prstGeom prst="rect">
            <a:avLst/>
          </a:prstGeom>
        </p:spPr>
      </p:pic>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24</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Uncertainties in oil drilling</a:t>
            </a:r>
          </a:p>
        </p:txBody>
      </p:sp>
      <p:sp>
        <p:nvSpPr>
          <p:cNvPr id="6" name="Textfeld 5">
            <a:extLst>
              <a:ext uri="{FF2B5EF4-FFF2-40B4-BE49-F238E27FC236}">
                <a16:creationId xmlns:a16="http://schemas.microsoft.com/office/drawing/2014/main" id="{A905A517-AAE7-4208-88D2-4B91A9B085FD}"/>
              </a:ext>
            </a:extLst>
          </p:cNvPr>
          <p:cNvSpPr txBox="1"/>
          <p:nvPr/>
        </p:nvSpPr>
        <p:spPr>
          <a:xfrm>
            <a:off x="5076056" y="5949280"/>
            <a:ext cx="4372031" cy="288032"/>
          </a:xfrm>
          <a:prstGeom prst="rect">
            <a:avLst/>
          </a:prstGeom>
          <a:noFill/>
        </p:spPr>
        <p:txBody>
          <a:bodyPr wrap="square" rtlCol="0">
            <a:spAutoFit/>
          </a:bodyPr>
          <a:lstStyle/>
          <a:p>
            <a:pPr algn="l"/>
            <a:r>
              <a:rPr lang="de-DE" dirty="0"/>
              <a:t>Source: </a:t>
            </a:r>
            <a:r>
              <a:rPr lang="de-DE" dirty="0" err="1"/>
              <a:t>Jafarizadeh</a:t>
            </a:r>
            <a:r>
              <a:rPr lang="de-DE" dirty="0"/>
              <a:t>, </a:t>
            </a:r>
            <a:r>
              <a:rPr lang="de-DE" dirty="0" err="1"/>
              <a:t>Bratvold</a:t>
            </a:r>
            <a:r>
              <a:rPr lang="de-DE" dirty="0"/>
              <a:t>, 2009</a:t>
            </a:r>
          </a:p>
        </p:txBody>
      </p:sp>
      <p:sp>
        <p:nvSpPr>
          <p:cNvPr id="3" name="Textfeld 2">
            <a:extLst>
              <a:ext uri="{FF2B5EF4-FFF2-40B4-BE49-F238E27FC236}">
                <a16:creationId xmlns:a16="http://schemas.microsoft.com/office/drawing/2014/main" id="{48F0DC21-F580-4E02-B715-62BEF3845160}"/>
              </a:ext>
            </a:extLst>
          </p:cNvPr>
          <p:cNvSpPr txBox="1"/>
          <p:nvPr/>
        </p:nvSpPr>
        <p:spPr>
          <a:xfrm>
            <a:off x="395536" y="1983752"/>
            <a:ext cx="7848674" cy="369332"/>
          </a:xfrm>
          <a:prstGeom prst="rect">
            <a:avLst/>
          </a:prstGeom>
          <a:noFill/>
        </p:spPr>
        <p:txBody>
          <a:bodyPr wrap="square" rtlCol="0">
            <a:spAutoFit/>
          </a:bodyPr>
          <a:lstStyle/>
          <a:p>
            <a:pPr algn="l"/>
            <a:r>
              <a:rPr lang="de-DE" sz="1800" dirty="0"/>
              <a:t>Oil and gas </a:t>
            </a:r>
            <a:r>
              <a:rPr lang="de-DE" sz="1800" dirty="0" err="1"/>
              <a:t>upstream</a:t>
            </a:r>
            <a:r>
              <a:rPr lang="de-DE" sz="1800" dirty="0"/>
              <a:t> </a:t>
            </a:r>
            <a:r>
              <a:rPr lang="de-DE" sz="1800" dirty="0" err="1"/>
              <a:t>industry</a:t>
            </a:r>
            <a:r>
              <a:rPr lang="de-DE" sz="1800" dirty="0"/>
              <a:t> </a:t>
            </a:r>
            <a:r>
              <a:rPr lang="de-DE" sz="1800" dirty="0" err="1"/>
              <a:t>is</a:t>
            </a:r>
            <a:r>
              <a:rPr lang="de-DE" sz="1800" dirty="0"/>
              <a:t> </a:t>
            </a:r>
            <a:r>
              <a:rPr lang="de-DE" sz="1800" dirty="0" err="1"/>
              <a:t>characterised</a:t>
            </a:r>
            <a:r>
              <a:rPr lang="de-DE" sz="1800" dirty="0"/>
              <a:t> </a:t>
            </a:r>
            <a:r>
              <a:rPr lang="de-DE" sz="1800" dirty="0" err="1"/>
              <a:t>by</a:t>
            </a:r>
            <a:r>
              <a:rPr lang="de-DE" sz="1800" dirty="0"/>
              <a:t> </a:t>
            </a:r>
            <a:r>
              <a:rPr lang="de-DE" sz="1800" dirty="0" err="1"/>
              <a:t>sequential</a:t>
            </a:r>
            <a:r>
              <a:rPr lang="de-DE" sz="1800" dirty="0"/>
              <a:t> </a:t>
            </a:r>
            <a:r>
              <a:rPr lang="de-DE" sz="1800" dirty="0" err="1"/>
              <a:t>investments</a:t>
            </a:r>
            <a:r>
              <a:rPr lang="de-DE" sz="1800" dirty="0"/>
              <a:t>.</a:t>
            </a:r>
          </a:p>
        </p:txBody>
      </p:sp>
    </p:spTree>
    <p:extLst>
      <p:ext uri="{BB962C8B-B14F-4D97-AF65-F5344CB8AC3E}">
        <p14:creationId xmlns:p14="http://schemas.microsoft.com/office/powerpoint/2010/main" val="9387570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1115616" y="1916832"/>
            <a:ext cx="6768752" cy="4067175"/>
          </a:xfrm>
        </p:spPr>
        <p:txBody>
          <a:bodyPr/>
          <a:lstStyle/>
          <a:p>
            <a:pPr marL="285750" indent="-285750">
              <a:buFont typeface="Arial" panose="020B0604020202020204" pitchFamily="34" charset="0"/>
              <a:buChar char="•"/>
            </a:pPr>
            <a:r>
              <a:rPr lang="de-DE" dirty="0"/>
              <a:t>Oil and gas </a:t>
            </a:r>
            <a:r>
              <a:rPr lang="de-DE" dirty="0" err="1"/>
              <a:t>exploration</a:t>
            </a:r>
            <a:r>
              <a:rPr lang="de-DE" dirty="0"/>
              <a:t> and </a:t>
            </a:r>
            <a:r>
              <a:rPr lang="de-DE" dirty="0" err="1"/>
              <a:t>production</a:t>
            </a:r>
            <a:r>
              <a:rPr lang="de-DE" dirty="0"/>
              <a:t> </a:t>
            </a:r>
            <a:r>
              <a:rPr lang="de-DE" dirty="0" err="1"/>
              <a:t>projects</a:t>
            </a:r>
            <a:endParaRPr lang="de-DE" dirty="0"/>
          </a:p>
          <a:p>
            <a:pPr marL="285750" indent="-285750">
              <a:buFont typeface="Arial" panose="020B0604020202020204" pitchFamily="34" charset="0"/>
              <a:buChar char="•"/>
            </a:pPr>
            <a:endParaRPr lang="de-DE" dirty="0"/>
          </a:p>
          <a:p>
            <a:pPr marL="285750" indent="-285750">
              <a:buFont typeface="Arial" panose="020B0604020202020204" pitchFamily="34" charset="0"/>
              <a:buChar char="•"/>
            </a:pPr>
            <a:r>
              <a:rPr lang="de-DE" dirty="0" err="1"/>
              <a:t>Developing</a:t>
            </a:r>
            <a:r>
              <a:rPr lang="de-DE" dirty="0"/>
              <a:t> a </a:t>
            </a:r>
            <a:r>
              <a:rPr lang="de-DE" dirty="0" err="1"/>
              <a:t>new</a:t>
            </a:r>
            <a:r>
              <a:rPr lang="de-DE" dirty="0"/>
              <a:t> </a:t>
            </a:r>
            <a:r>
              <a:rPr lang="de-DE" dirty="0" err="1"/>
              <a:t>technology</a:t>
            </a:r>
            <a:r>
              <a:rPr lang="de-DE" dirty="0"/>
              <a:t> → high R&amp;D </a:t>
            </a:r>
            <a:r>
              <a:rPr lang="de-DE" dirty="0" err="1"/>
              <a:t>cost</a:t>
            </a:r>
            <a:r>
              <a:rPr lang="de-DE" dirty="0"/>
              <a:t> and </a:t>
            </a:r>
            <a:r>
              <a:rPr lang="de-DE" dirty="0" err="1"/>
              <a:t>risk</a:t>
            </a:r>
            <a:endParaRPr lang="de-DE" dirty="0"/>
          </a:p>
          <a:p>
            <a:pPr marL="0" indent="0"/>
            <a:endParaRPr lang="de-DE" dirty="0"/>
          </a:p>
          <a:p>
            <a:pPr marL="285750" indent="-285750">
              <a:buFont typeface="Arial" panose="020B0604020202020204" pitchFamily="34" charset="0"/>
              <a:buChar char="•"/>
            </a:pPr>
            <a:r>
              <a:rPr lang="de-DE" dirty="0"/>
              <a:t>Change in </a:t>
            </a:r>
            <a:r>
              <a:rPr lang="de-DE" dirty="0" err="1"/>
              <a:t>regulation</a:t>
            </a:r>
            <a:r>
              <a:rPr lang="de-DE" dirty="0"/>
              <a:t>, e.g. </a:t>
            </a:r>
            <a:r>
              <a:rPr lang="de-DE" dirty="0" err="1"/>
              <a:t>climate</a:t>
            </a:r>
            <a:r>
              <a:rPr lang="de-DE" dirty="0"/>
              <a:t> </a:t>
            </a:r>
            <a:r>
              <a:rPr lang="de-DE" dirty="0" err="1"/>
              <a:t>policies</a:t>
            </a:r>
            <a:r>
              <a:rPr lang="de-DE" dirty="0"/>
              <a:t> → </a:t>
            </a:r>
            <a:r>
              <a:rPr lang="de-DE" dirty="0" err="1"/>
              <a:t>future</a:t>
            </a:r>
            <a:r>
              <a:rPr lang="de-DE" dirty="0"/>
              <a:t> CO</a:t>
            </a:r>
            <a:r>
              <a:rPr lang="de-DE" baseline="-25000" dirty="0"/>
              <a:t>2</a:t>
            </a:r>
            <a:r>
              <a:rPr lang="de-DE" dirty="0"/>
              <a:t> </a:t>
            </a:r>
            <a:r>
              <a:rPr lang="de-DE" dirty="0" err="1"/>
              <a:t>price</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25</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a:t>Real options: Application examples</a:t>
            </a:r>
          </a:p>
        </p:txBody>
      </p:sp>
    </p:spTree>
    <p:extLst>
      <p:ext uri="{BB962C8B-B14F-4D97-AF65-F5344CB8AC3E}">
        <p14:creationId xmlns:p14="http://schemas.microsoft.com/office/powerpoint/2010/main" val="2140125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p:txBody>
          <a:bodyPr/>
          <a:lstStyle/>
          <a:p>
            <a:pPr marL="0" indent="0"/>
            <a:r>
              <a:rPr lang="de-DE" dirty="0"/>
              <a:t>                                                        </a:t>
            </a:r>
            <a:r>
              <a:rPr lang="de-DE" dirty="0" err="1"/>
              <a:t>lifetime</a:t>
            </a:r>
            <a:r>
              <a:rPr lang="de-DE" dirty="0"/>
              <a:t> </a:t>
            </a:r>
            <a:r>
              <a:rPr lang="de-DE" dirty="0" err="1"/>
              <a:t>costs</a:t>
            </a:r>
            <a:r>
              <a:rPr lang="de-DE" dirty="0"/>
              <a:t> </a:t>
            </a:r>
            <a:r>
              <a:rPr lang="de-DE" dirty="0" err="1"/>
              <a:t>divided</a:t>
            </a:r>
            <a:r>
              <a:rPr lang="de-DE" dirty="0"/>
              <a:t> </a:t>
            </a:r>
            <a:r>
              <a:rPr lang="de-DE" dirty="0" err="1"/>
              <a:t>by</a:t>
            </a:r>
            <a:endParaRPr lang="de-DE" dirty="0"/>
          </a:p>
          <a:p>
            <a:pPr marL="0" indent="0"/>
            <a:r>
              <a:rPr lang="de-DE" dirty="0"/>
              <a:t>                                                        </a:t>
            </a:r>
            <a:r>
              <a:rPr lang="de-DE" dirty="0" err="1"/>
              <a:t>lifetime</a:t>
            </a:r>
            <a:r>
              <a:rPr lang="de-DE" dirty="0"/>
              <a:t> </a:t>
            </a:r>
            <a:r>
              <a:rPr lang="de-DE" dirty="0" err="1"/>
              <a:t>electricity</a:t>
            </a:r>
            <a:r>
              <a:rPr lang="de-DE" dirty="0"/>
              <a:t> </a:t>
            </a:r>
            <a:r>
              <a:rPr lang="de-DE" dirty="0" err="1"/>
              <a:t>output</a:t>
            </a:r>
            <a:endParaRPr lang="de-DE" dirty="0"/>
          </a:p>
          <a:p>
            <a:pPr marL="0" indent="0"/>
            <a:endParaRPr lang="de-DE" dirty="0"/>
          </a:p>
          <a:p>
            <a:pPr marL="0" indent="0"/>
            <a:r>
              <a:rPr lang="de-DE" dirty="0"/>
              <a:t>Lifetime </a:t>
            </a:r>
            <a:r>
              <a:rPr lang="de-DE" dirty="0" err="1"/>
              <a:t>costs</a:t>
            </a:r>
            <a:r>
              <a:rPr lang="de-DE" dirty="0"/>
              <a:t>: PV </a:t>
            </a:r>
            <a:r>
              <a:rPr lang="de-DE" dirty="0" err="1"/>
              <a:t>of</a:t>
            </a:r>
            <a:r>
              <a:rPr lang="de-DE" dirty="0"/>
              <a:t> total </a:t>
            </a:r>
            <a:r>
              <a:rPr lang="de-DE" dirty="0" err="1"/>
              <a:t>cost</a:t>
            </a:r>
            <a:r>
              <a:rPr lang="de-DE" dirty="0"/>
              <a:t> </a:t>
            </a:r>
            <a:r>
              <a:rPr lang="de-DE" dirty="0" err="1"/>
              <a:t>of</a:t>
            </a:r>
            <a:r>
              <a:rPr lang="de-DE" dirty="0"/>
              <a:t> </a:t>
            </a:r>
            <a:r>
              <a:rPr lang="de-DE" u="sng" dirty="0" err="1"/>
              <a:t>building</a:t>
            </a:r>
            <a:r>
              <a:rPr lang="de-DE" dirty="0"/>
              <a:t> and </a:t>
            </a:r>
            <a:r>
              <a:rPr lang="de-DE" dirty="0" err="1"/>
              <a:t>operating</a:t>
            </a:r>
            <a:endParaRPr lang="de-DE" dirty="0"/>
          </a:p>
          <a:p>
            <a:pPr marL="0" indent="0"/>
            <a:endParaRPr lang="de-DE" dirty="0"/>
          </a:p>
          <a:p>
            <a:pPr marL="0" indent="0"/>
            <a:r>
              <a:rPr lang="de-DE" dirty="0"/>
              <a:t>LCOE </a:t>
            </a:r>
            <a:r>
              <a:rPr lang="de-DE" dirty="0" err="1"/>
              <a:t>allows</a:t>
            </a:r>
            <a:r>
              <a:rPr lang="de-DE" dirty="0"/>
              <a:t> </a:t>
            </a:r>
            <a:r>
              <a:rPr lang="de-DE" dirty="0" err="1"/>
              <a:t>comparison</a:t>
            </a:r>
            <a:r>
              <a:rPr lang="de-DE" dirty="0"/>
              <a:t> </a:t>
            </a:r>
            <a:r>
              <a:rPr lang="de-DE" dirty="0" err="1"/>
              <a:t>of</a:t>
            </a:r>
            <a:r>
              <a:rPr lang="de-DE" dirty="0"/>
              <a:t> </a:t>
            </a:r>
            <a:r>
              <a:rPr lang="de-DE" dirty="0" err="1"/>
              <a:t>technologies</a:t>
            </a:r>
            <a:r>
              <a:rPr lang="de-DE" dirty="0"/>
              <a:t> </a:t>
            </a:r>
            <a:r>
              <a:rPr lang="de-DE" dirty="0" err="1"/>
              <a:t>regardless</a:t>
            </a:r>
            <a:r>
              <a:rPr lang="de-DE" dirty="0"/>
              <a:t> </a:t>
            </a:r>
            <a:r>
              <a:rPr lang="de-DE" dirty="0" err="1"/>
              <a:t>of</a:t>
            </a:r>
            <a:r>
              <a:rPr lang="de-DE" dirty="0"/>
              <a:t> </a:t>
            </a:r>
            <a:r>
              <a:rPr lang="de-DE" dirty="0" err="1"/>
              <a:t>lifetime</a:t>
            </a:r>
            <a:r>
              <a:rPr lang="de-DE" dirty="0"/>
              <a:t>, </a:t>
            </a:r>
            <a:r>
              <a:rPr lang="de-DE" dirty="0" err="1"/>
              <a:t>installed</a:t>
            </a:r>
            <a:r>
              <a:rPr lang="de-DE" dirty="0"/>
              <a:t> </a:t>
            </a:r>
            <a:r>
              <a:rPr lang="de-DE" dirty="0" err="1"/>
              <a:t>capacity</a:t>
            </a:r>
            <a:r>
              <a:rPr lang="de-DE" dirty="0"/>
              <a:t>, </a:t>
            </a:r>
            <a:r>
              <a:rPr lang="de-DE" dirty="0" err="1"/>
              <a:t>cost</a:t>
            </a:r>
            <a:r>
              <a:rPr lang="de-DE" dirty="0"/>
              <a:t> </a:t>
            </a:r>
            <a:r>
              <a:rPr lang="de-DE" dirty="0" err="1"/>
              <a:t>of</a:t>
            </a:r>
            <a:r>
              <a:rPr lang="de-DE" dirty="0"/>
              <a:t> </a:t>
            </a:r>
            <a:r>
              <a:rPr lang="de-DE" dirty="0" err="1"/>
              <a:t>capital</a:t>
            </a:r>
            <a:r>
              <a:rPr lang="de-DE" dirty="0"/>
              <a:t>, </a:t>
            </a:r>
            <a:r>
              <a:rPr lang="de-DE" dirty="0" err="1"/>
              <a:t>risk</a:t>
            </a:r>
            <a:r>
              <a:rPr lang="de-DE" dirty="0"/>
              <a:t> and </a:t>
            </a:r>
            <a:r>
              <a:rPr lang="de-DE" dirty="0" err="1"/>
              <a:t>return</a:t>
            </a:r>
            <a:r>
              <a:rPr lang="de-DE" dirty="0"/>
              <a:t>.</a:t>
            </a:r>
          </a:p>
          <a:p>
            <a:pPr marL="285750" indent="-285750">
              <a:buFont typeface="Arial" panose="020B0604020202020204" pitchFamily="34" charset="0"/>
              <a:buChar char="•"/>
            </a:pPr>
            <a:r>
              <a:rPr lang="de-DE" dirty="0"/>
              <a:t>initial </a:t>
            </a:r>
            <a:r>
              <a:rPr lang="de-DE" dirty="0" err="1"/>
              <a:t>capital</a:t>
            </a:r>
            <a:r>
              <a:rPr lang="de-DE" dirty="0"/>
              <a:t> </a:t>
            </a:r>
            <a:r>
              <a:rPr lang="de-DE" dirty="0" err="1"/>
              <a:t>cost</a:t>
            </a:r>
            <a:r>
              <a:rPr lang="de-DE" dirty="0"/>
              <a:t>*</a:t>
            </a:r>
          </a:p>
          <a:p>
            <a:pPr marL="0" indent="0"/>
            <a:r>
              <a:rPr lang="de-DE" dirty="0"/>
              <a:t>    * </a:t>
            </a:r>
            <a:r>
              <a:rPr lang="de-DE" i="1" dirty="0" err="1"/>
              <a:t>specific</a:t>
            </a:r>
            <a:r>
              <a:rPr lang="de-DE" i="1" dirty="0"/>
              <a:t> </a:t>
            </a:r>
            <a:r>
              <a:rPr lang="de-DE" i="1" dirty="0" err="1"/>
              <a:t>investment</a:t>
            </a:r>
            <a:r>
              <a:rPr lang="de-DE" i="1" dirty="0"/>
              <a:t> </a:t>
            </a:r>
            <a:r>
              <a:rPr lang="de-DE" i="1" dirty="0" err="1"/>
              <a:t>costs</a:t>
            </a:r>
            <a:r>
              <a:rPr lang="de-DE" dirty="0"/>
              <a:t>: </a:t>
            </a:r>
            <a:r>
              <a:rPr lang="de-DE" dirty="0" err="1"/>
              <a:t>investment</a:t>
            </a:r>
            <a:r>
              <a:rPr lang="de-DE" dirty="0"/>
              <a:t> </a:t>
            </a:r>
            <a:r>
              <a:rPr lang="de-DE" dirty="0" err="1"/>
              <a:t>costs</a:t>
            </a:r>
            <a:r>
              <a:rPr lang="de-DE" dirty="0"/>
              <a:t> </a:t>
            </a:r>
            <a:r>
              <a:rPr lang="de-DE" dirty="0" err="1"/>
              <a:t>divided</a:t>
            </a:r>
            <a:r>
              <a:rPr lang="de-DE" dirty="0"/>
              <a:t> </a:t>
            </a:r>
            <a:r>
              <a:rPr lang="de-DE" dirty="0" err="1"/>
              <a:t>by</a:t>
            </a:r>
            <a:r>
              <a:rPr lang="de-DE" dirty="0"/>
              <a:t> </a:t>
            </a:r>
            <a:r>
              <a:rPr lang="de-DE" dirty="0" err="1"/>
              <a:t>capacity</a:t>
            </a:r>
            <a:endParaRPr lang="de-DE" dirty="0"/>
          </a:p>
          <a:p>
            <a:pPr marL="285750" indent="-285750">
              <a:buFont typeface="Arial" panose="020B0604020202020204" pitchFamily="34" charset="0"/>
              <a:buChar char="•"/>
            </a:pPr>
            <a:r>
              <a:rPr lang="de-DE" dirty="0"/>
              <a:t>annual </a:t>
            </a:r>
            <a:r>
              <a:rPr lang="de-DE" dirty="0" err="1"/>
              <a:t>operating</a:t>
            </a:r>
            <a:r>
              <a:rPr lang="de-DE" dirty="0"/>
              <a:t> </a:t>
            </a:r>
            <a:r>
              <a:rPr lang="de-DE" dirty="0" err="1"/>
              <a:t>expenses</a:t>
            </a:r>
            <a:endParaRPr lang="de-DE" dirty="0"/>
          </a:p>
          <a:p>
            <a:pPr marL="285750" indent="-285750">
              <a:buFont typeface="Arial" panose="020B0604020202020204" pitchFamily="34" charset="0"/>
              <a:buChar char="•"/>
            </a:pPr>
            <a:r>
              <a:rPr lang="de-DE" dirty="0" err="1"/>
              <a:t>capacity</a:t>
            </a:r>
            <a:r>
              <a:rPr lang="de-DE" dirty="0"/>
              <a:t> </a:t>
            </a:r>
            <a:r>
              <a:rPr lang="de-DE" dirty="0" err="1"/>
              <a:t>factor</a:t>
            </a:r>
            <a:endParaRPr lang="de-DE" dirty="0"/>
          </a:p>
          <a:p>
            <a:pPr marL="285750" indent="-285750">
              <a:buFont typeface="Arial" panose="020B0604020202020204" pitchFamily="34" charset="0"/>
              <a:buChar char="•"/>
            </a:pPr>
            <a:r>
              <a:rPr lang="de-DE" dirty="0" err="1"/>
              <a:t>discount</a:t>
            </a:r>
            <a:r>
              <a:rPr lang="de-DE" dirty="0"/>
              <a:t> rate</a:t>
            </a:r>
          </a:p>
          <a:p>
            <a:pPr marL="285750" indent="-285750">
              <a:buFont typeface="Arial" panose="020B0604020202020204" pitchFamily="34" charset="0"/>
              <a:buChar char="•"/>
            </a:pPr>
            <a:r>
              <a:rPr lang="de-DE" dirty="0"/>
              <a:t>operational </a:t>
            </a:r>
            <a:r>
              <a:rPr lang="de-DE" dirty="0" err="1"/>
              <a:t>life</a:t>
            </a:r>
            <a:endParaRPr lang="de-DE" dirty="0"/>
          </a:p>
        </p:txBody>
      </p:sp>
      <p:sp>
        <p:nvSpPr>
          <p:cNvPr id="5" name="Foliennummernplatzhalter 4"/>
          <p:cNvSpPr>
            <a:spLocks noGrp="1"/>
          </p:cNvSpPr>
          <p:nvPr>
            <p:ph type="sldNum" sz="quarter" idx="11"/>
          </p:nvPr>
        </p:nvSpPr>
        <p:spPr/>
        <p:txBody>
          <a:bodyPr/>
          <a:lstStyle/>
          <a:p>
            <a:r>
              <a:rPr lang="de-DE"/>
              <a:t>Seite </a:t>
            </a:r>
            <a:fld id="{E66A7B7C-08CC-4993-82C8-3B54832252F2}" type="slidenum">
              <a:rPr lang="de-DE" smtClean="0"/>
              <a:pPr/>
              <a:t>3</a:t>
            </a:fld>
            <a:endParaRPr lang="de-DE"/>
          </a:p>
        </p:txBody>
      </p:sp>
      <p:sp>
        <p:nvSpPr>
          <p:cNvPr id="7" name="Title 6">
            <a:extLst>
              <a:ext uri="{FF2B5EF4-FFF2-40B4-BE49-F238E27FC236}">
                <a16:creationId xmlns:a16="http://schemas.microsoft.com/office/drawing/2014/main" id="{D6CE26F4-29C0-6546-BDD7-E8E5DAF216A3}"/>
              </a:ext>
            </a:extLst>
          </p:cNvPr>
          <p:cNvSpPr>
            <a:spLocks noGrp="1"/>
          </p:cNvSpPr>
          <p:nvPr>
            <p:ph type="title"/>
          </p:nvPr>
        </p:nvSpPr>
        <p:spPr>
          <a:xfrm>
            <a:off x="539750" y="1379753"/>
            <a:ext cx="8061325" cy="358560"/>
          </a:xfrm>
        </p:spPr>
        <p:txBody>
          <a:bodyPr/>
          <a:lstStyle/>
          <a:p>
            <a:r>
              <a:rPr lang="en-US" dirty="0" err="1"/>
              <a:t>Levelised</a:t>
            </a:r>
            <a:r>
              <a:rPr lang="en-US" dirty="0"/>
              <a:t> cost of electricity (LCOE)</a:t>
            </a:r>
          </a:p>
        </p:txBody>
      </p:sp>
      <p:pic>
        <p:nvPicPr>
          <p:cNvPr id="6" name="Grafik 5">
            <a:extLst>
              <a:ext uri="{FF2B5EF4-FFF2-40B4-BE49-F238E27FC236}">
                <a16:creationId xmlns:a16="http://schemas.microsoft.com/office/drawing/2014/main" id="{BFD6886F-9296-4EC5-A1DC-A1BC84BAD1DD}"/>
              </a:ext>
            </a:extLst>
          </p:cNvPr>
          <p:cNvPicPr>
            <a:picLocks noChangeAspect="1"/>
          </p:cNvPicPr>
          <p:nvPr/>
        </p:nvPicPr>
        <p:blipFill>
          <a:blip r:embed="rId3"/>
          <a:stretch>
            <a:fillRect/>
          </a:stretch>
        </p:blipFill>
        <p:spPr>
          <a:xfrm>
            <a:off x="1210787" y="1924050"/>
            <a:ext cx="3359625" cy="1016267"/>
          </a:xfrm>
          <a:prstGeom prst="rect">
            <a:avLst/>
          </a:prstGeom>
        </p:spPr>
      </p:pic>
    </p:spTree>
    <p:extLst>
      <p:ext uri="{BB962C8B-B14F-4D97-AF65-F5344CB8AC3E}">
        <p14:creationId xmlns:p14="http://schemas.microsoft.com/office/powerpoint/2010/main" val="3089982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NPV and Levelized Cost of Energy (LCOE)</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lvl="0" indent="0"/>
            <a:r>
              <a:rPr lang="en-US" dirty="0"/>
              <a:t>The table below describes the investment conditions for a 5 </a:t>
            </a:r>
            <a:r>
              <a:rPr lang="en-US" dirty="0" err="1"/>
              <a:t>kW</a:t>
            </a:r>
            <a:r>
              <a:rPr lang="en-US" baseline="-25000" dirty="0" err="1"/>
              <a:t>peak</a:t>
            </a:r>
            <a:r>
              <a:rPr lang="en-US" dirty="0"/>
              <a:t> PV system in Germany and in Spain: </a:t>
            </a:r>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a:pPr>
            <a:r>
              <a:rPr lang="en-US" dirty="0"/>
              <a:t>What is the Net Present Value (NPV) of the investment in Spain and in Germany, given a </a:t>
            </a:r>
            <a:r>
              <a:rPr lang="en-US" b="1" dirty="0"/>
              <a:t>feed-in tariff (FIT)</a:t>
            </a:r>
            <a:r>
              <a:rPr lang="en-US" dirty="0"/>
              <a:t> of 11.83 </a:t>
            </a:r>
            <a:r>
              <a:rPr lang="en-US" dirty="0" err="1"/>
              <a:t>ct</a:t>
            </a:r>
            <a:r>
              <a:rPr lang="en-US" dirty="0"/>
              <a:t>/kWh?</a:t>
            </a:r>
            <a:endParaRPr lang="de-DE" dirty="0"/>
          </a:p>
          <a:p>
            <a:pPr lvl="0">
              <a:buFont typeface="+mj-lt"/>
              <a:buAutoNum type="alphaLcParenR"/>
            </a:pPr>
            <a:r>
              <a:rPr lang="en-US" dirty="0"/>
              <a:t>What are the </a:t>
            </a:r>
            <a:r>
              <a:rPr lang="en-US" b="1" dirty="0" err="1"/>
              <a:t>levelised</a:t>
            </a:r>
            <a:r>
              <a:rPr lang="en-US" b="1" dirty="0"/>
              <a:t> cost of electricity (LCOE)</a:t>
            </a:r>
            <a:r>
              <a:rPr lang="en-US" dirty="0"/>
              <a:t> of the photovoltaic system in Germany and in Spain (LCOE = electricity generation costs in </a:t>
            </a:r>
            <a:r>
              <a:rPr lang="en-US" dirty="0" err="1"/>
              <a:t>ct</a:t>
            </a:r>
            <a:r>
              <a:rPr lang="en-US" dirty="0"/>
              <a:t>/kWh based on full costing)?</a:t>
            </a:r>
            <a:endParaRPr lang="de-DE" dirty="0"/>
          </a:p>
          <a:p>
            <a:pPr lvl="0">
              <a:buFont typeface="+mj-lt"/>
              <a:buAutoNum type="alphaLcParenR"/>
            </a:pPr>
            <a:r>
              <a:rPr lang="en-US" dirty="0"/>
              <a:t>Assume that electricity retail prices in Spain and Germany are 29 </a:t>
            </a:r>
            <a:r>
              <a:rPr lang="en-US" dirty="0" err="1"/>
              <a:t>ct</a:t>
            </a:r>
            <a:r>
              <a:rPr lang="en-US" dirty="0"/>
              <a:t>/kWh. What does your result in b) imply for the self-consumption of the generated electricity?</a:t>
            </a:r>
            <a:endParaRPr lang="de-DE"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r>
              <a:rPr lang="de-DE" altLang="de-DE"/>
              <a:t>Slide </a:t>
            </a:r>
            <a:fld id="{5EAACD38-76DA-45AF-B952-DE84E0A62E99}" type="slidenum">
              <a:rPr lang="de-DE" altLang="de-DE" smtClean="0"/>
              <a:pPr/>
              <a:t>4</a:t>
            </a:fld>
            <a:endParaRPr lang="de-DE" altLang="de-DE" dirty="0"/>
          </a:p>
        </p:txBody>
      </p:sp>
      <p:graphicFrame>
        <p:nvGraphicFramePr>
          <p:cNvPr id="7" name="Tabelle 6">
            <a:extLst>
              <a:ext uri="{FF2B5EF4-FFF2-40B4-BE49-F238E27FC236}">
                <a16:creationId xmlns:a16="http://schemas.microsoft.com/office/drawing/2014/main" id="{54C3FC36-62F5-4625-A731-7C9964DDB93E}"/>
              </a:ext>
            </a:extLst>
          </p:cNvPr>
          <p:cNvGraphicFramePr>
            <a:graphicFrameLocks noGrp="1"/>
          </p:cNvGraphicFramePr>
          <p:nvPr/>
        </p:nvGraphicFramePr>
        <p:xfrm>
          <a:off x="539750" y="1916832"/>
          <a:ext cx="8061324" cy="1706880"/>
        </p:xfrm>
        <a:graphic>
          <a:graphicData uri="http://schemas.openxmlformats.org/drawingml/2006/table">
            <a:tbl>
              <a:tblPr firstRow="1" firstCol="1" bandRow="1"/>
              <a:tblGrid>
                <a:gridCol w="4169886">
                  <a:extLst>
                    <a:ext uri="{9D8B030D-6E8A-4147-A177-3AD203B41FA5}">
                      <a16:colId xmlns:a16="http://schemas.microsoft.com/office/drawing/2014/main" val="2264711416"/>
                    </a:ext>
                  </a:extLst>
                </a:gridCol>
                <a:gridCol w="1250084">
                  <a:extLst>
                    <a:ext uri="{9D8B030D-6E8A-4147-A177-3AD203B41FA5}">
                      <a16:colId xmlns:a16="http://schemas.microsoft.com/office/drawing/2014/main" val="3609823998"/>
                    </a:ext>
                  </a:extLst>
                </a:gridCol>
                <a:gridCol w="1390289">
                  <a:extLst>
                    <a:ext uri="{9D8B030D-6E8A-4147-A177-3AD203B41FA5}">
                      <a16:colId xmlns:a16="http://schemas.microsoft.com/office/drawing/2014/main" val="1823094919"/>
                    </a:ext>
                  </a:extLst>
                </a:gridCol>
                <a:gridCol w="1251065">
                  <a:extLst>
                    <a:ext uri="{9D8B030D-6E8A-4147-A177-3AD203B41FA5}">
                      <a16:colId xmlns:a16="http://schemas.microsoft.com/office/drawing/2014/main" val="1294603510"/>
                    </a:ext>
                  </a:extLst>
                </a:gridCol>
              </a:tblGrid>
              <a:tr h="0">
                <a:tc>
                  <a:txBody>
                    <a:bodyPr/>
                    <a:lstStyle/>
                    <a:p>
                      <a:pPr>
                        <a:spcAft>
                          <a:spcPts val="0"/>
                        </a:spcAft>
                      </a:pPr>
                      <a:r>
                        <a:rPr lang="en-US" sz="1600" b="1" i="1">
                          <a:effectLst/>
                          <a:latin typeface="Calibri" panose="020F0502020204030204" pitchFamily="34" charset="0"/>
                          <a:ea typeface="Times New Roman" panose="02020603050405020304" pitchFamily="18" charset="0"/>
                        </a:rPr>
                        <a:t>Description</a:t>
                      </a:r>
                      <a:endParaRPr lang="de-DE" sz="16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effectLst/>
                          <a:latin typeface="Calibri" panose="020F0502020204030204" pitchFamily="34" charset="0"/>
                          <a:ea typeface="Times New Roman" panose="02020603050405020304" pitchFamily="18" charset="0"/>
                        </a:rPr>
                        <a:t>Germany</a:t>
                      </a:r>
                      <a:endParaRPr lang="de-DE" sz="1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effectLst/>
                          <a:latin typeface="Calibri" panose="020F0502020204030204" pitchFamily="34" charset="0"/>
                          <a:ea typeface="Times New Roman" panose="02020603050405020304" pitchFamily="18" charset="0"/>
                        </a:rPr>
                        <a:t>Spain</a:t>
                      </a:r>
                      <a:endParaRPr lang="de-DE" sz="16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b="1" i="1">
                          <a:effectLst/>
                          <a:latin typeface="Calibri" panose="020F0502020204030204" pitchFamily="34" charset="0"/>
                          <a:ea typeface="Times New Roman" panose="02020603050405020304" pitchFamily="18" charset="0"/>
                        </a:rPr>
                        <a:t>Unit</a:t>
                      </a:r>
                      <a:endParaRPr lang="de-DE" sz="16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403388"/>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Specific investment costs</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1 500</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1 500</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€/kW</a:t>
                      </a:r>
                      <a:r>
                        <a:rPr lang="en-US" sz="1600" baseline="-25000">
                          <a:effectLst/>
                          <a:latin typeface="Calibri" panose="020F0502020204030204" pitchFamily="34" charset="0"/>
                          <a:ea typeface="Times New Roman" panose="02020603050405020304" pitchFamily="18" charset="0"/>
                        </a:rPr>
                        <a:t>peak</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5617126"/>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Operation and maintenance (O&amp;M) costs</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9</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9</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€/kW</a:t>
                      </a:r>
                      <a:r>
                        <a:rPr lang="en-US" sz="1600" baseline="-25000">
                          <a:effectLst/>
                          <a:latin typeface="Calibri" panose="020F0502020204030204" pitchFamily="34" charset="0"/>
                          <a:ea typeface="Times New Roman" panose="02020603050405020304" pitchFamily="18" charset="0"/>
                        </a:rPr>
                        <a:t>peak</a:t>
                      </a:r>
                      <a:r>
                        <a:rPr lang="en-US" sz="1600">
                          <a:effectLst/>
                          <a:latin typeface="Calibri" panose="020F0502020204030204" pitchFamily="34" charset="0"/>
                          <a:ea typeface="Times New Roman" panose="02020603050405020304" pitchFamily="18" charset="0"/>
                        </a:rPr>
                        <a:t>/a</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90130688"/>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Full load hours</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900</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1 500</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hours/a</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64197224"/>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Capacity</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5</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5</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kW</a:t>
                      </a:r>
                      <a:r>
                        <a:rPr lang="en-US" sz="1600" baseline="-25000">
                          <a:effectLst/>
                          <a:latin typeface="Calibri" panose="020F0502020204030204" pitchFamily="34" charset="0"/>
                          <a:ea typeface="Times New Roman" panose="02020603050405020304" pitchFamily="18" charset="0"/>
                        </a:rPr>
                        <a:t>peak</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50916235"/>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Lifetime</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20</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20</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a</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4898874"/>
                  </a:ext>
                </a:extLst>
              </a:tr>
              <a:tr h="0">
                <a:tc>
                  <a:txBody>
                    <a:bodyPr/>
                    <a:lstStyle/>
                    <a:p>
                      <a:pPr>
                        <a:spcAft>
                          <a:spcPts val="0"/>
                        </a:spcAft>
                      </a:pPr>
                      <a:r>
                        <a:rPr lang="en-US" sz="1600">
                          <a:effectLst/>
                          <a:latin typeface="Calibri" panose="020F0502020204030204" pitchFamily="34" charset="0"/>
                          <a:ea typeface="Times New Roman" panose="02020603050405020304" pitchFamily="18" charset="0"/>
                        </a:rPr>
                        <a:t>Interest rate</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3</a:t>
                      </a:r>
                      <a:endParaRPr lang="de-DE" sz="16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a:effectLst/>
                          <a:latin typeface="Calibri" panose="020F0502020204030204" pitchFamily="34" charset="0"/>
                          <a:ea typeface="Times New Roman" panose="02020603050405020304" pitchFamily="18" charset="0"/>
                        </a:rPr>
                        <a:t>3</a:t>
                      </a:r>
                      <a:endParaRPr lang="de-DE" sz="16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effectLst/>
                          <a:latin typeface="Calibri" panose="020F0502020204030204" pitchFamily="34" charset="0"/>
                          <a:ea typeface="Times New Roman" panose="02020603050405020304" pitchFamily="18" charset="0"/>
                        </a:rPr>
                        <a:t>%</a:t>
                      </a:r>
                      <a:endParaRPr lang="de-DE" sz="16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601743"/>
                  </a:ext>
                </a:extLst>
              </a:tr>
            </a:tbl>
          </a:graphicData>
        </a:graphic>
      </p:graphicFrame>
    </p:spTree>
    <p:extLst>
      <p:ext uri="{BB962C8B-B14F-4D97-AF65-F5344CB8AC3E}">
        <p14:creationId xmlns:p14="http://schemas.microsoft.com/office/powerpoint/2010/main" val="16849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3) NPV and Levelized </a:t>
            </a:r>
            <a:br>
              <a:rPr lang="en-US" dirty="0"/>
            </a:br>
            <a:r>
              <a:rPr lang="en-US" dirty="0"/>
              <a:t>Cost of Energy (LCOE)</a:t>
            </a: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39750" y="1340768"/>
            <a:ext cx="8061325" cy="4650457"/>
          </a:xfrm>
        </p:spPr>
        <p:txBody>
          <a:bodyPr/>
          <a:lstStyle/>
          <a:p>
            <a:pPr marL="0" lvl="0" indent="0"/>
            <a:endParaRPr lang="en-US" dirty="0"/>
          </a:p>
          <a:p>
            <a:pPr marL="0" lvl="0" indent="0"/>
            <a:r>
              <a:rPr lang="en-US" dirty="0"/>
              <a:t>The table describes the investment conditions for a 5 </a:t>
            </a:r>
            <a:r>
              <a:rPr lang="en-US" dirty="0" err="1"/>
              <a:t>kW</a:t>
            </a:r>
            <a:r>
              <a:rPr lang="en-US" baseline="-25000" dirty="0" err="1"/>
              <a:t>peak</a:t>
            </a:r>
            <a:r>
              <a:rPr lang="en-US" dirty="0"/>
              <a:t> PV system in Germany and in Spain: </a:t>
            </a:r>
          </a:p>
          <a:p>
            <a:pPr lvl="0">
              <a:buFont typeface="+mj-lt"/>
              <a:buAutoNum type="alphaLcParenR" startAt="3"/>
            </a:pPr>
            <a:r>
              <a:rPr lang="en-US" dirty="0"/>
              <a:t>Assume that electricity retail prices in Spain and Germany are 29 </a:t>
            </a:r>
            <a:r>
              <a:rPr lang="en-US" dirty="0" err="1"/>
              <a:t>ct</a:t>
            </a:r>
            <a:r>
              <a:rPr lang="en-US" dirty="0"/>
              <a:t>/kWh. What does your result in b) imply for the self-consumption of the generated electricity?</a:t>
            </a:r>
          </a:p>
          <a:p>
            <a:pPr lvl="0">
              <a:buFont typeface="+mj-lt"/>
              <a:buAutoNum type="alphaLcParenR" startAt="3"/>
            </a:pPr>
            <a:endParaRPr lang="en-US" dirty="0"/>
          </a:p>
          <a:p>
            <a:pPr marL="0" lvl="0" indent="0"/>
            <a:r>
              <a:rPr lang="en-US" dirty="0"/>
              <a:t>The PV system operator is at the same time an electricity consumer (prosumer).</a:t>
            </a:r>
          </a:p>
          <a:p>
            <a:pPr marL="0" lvl="0" indent="0"/>
            <a:r>
              <a:rPr lang="en-US" dirty="0"/>
              <a:t>The operator has an option to cover their electricity demand either from</a:t>
            </a:r>
          </a:p>
          <a:p>
            <a:pPr marL="285750" lvl="0" indent="-285750">
              <a:buFont typeface="Arial" panose="020B0604020202020204" pitchFamily="34" charset="0"/>
              <a:buChar char="•"/>
            </a:pPr>
            <a:r>
              <a:rPr lang="en-US" dirty="0"/>
              <a:t>a supplier at the retail price (and feed the electricity generated in the PV system into the grid), or</a:t>
            </a:r>
          </a:p>
          <a:p>
            <a:pPr marL="285750" lvl="0" indent="-285750">
              <a:buFont typeface="Arial" panose="020B0604020202020204" pitchFamily="34" charset="0"/>
              <a:buChar char="•"/>
            </a:pPr>
            <a:r>
              <a:rPr lang="en-US" dirty="0"/>
              <a:t>the electricity generated in their PV system (self-consumption).</a:t>
            </a:r>
            <a:endParaRPr lang="de-DE" dirty="0"/>
          </a:p>
          <a:p>
            <a:pPr marL="0" lvl="0" indent="0"/>
            <a:r>
              <a:rPr lang="de-DE" dirty="0"/>
              <a:t>In </a:t>
            </a:r>
            <a:r>
              <a:rPr lang="de-DE" dirty="0" err="1"/>
              <a:t>simplified</a:t>
            </a:r>
            <a:r>
              <a:rPr lang="de-DE" dirty="0"/>
              <a:t> </a:t>
            </a:r>
            <a:r>
              <a:rPr lang="de-DE" dirty="0" err="1"/>
              <a:t>terms</a:t>
            </a:r>
            <a:r>
              <a:rPr lang="de-DE" dirty="0"/>
              <a:t>, </a:t>
            </a:r>
            <a:r>
              <a:rPr lang="de-DE" dirty="0" err="1"/>
              <a:t>given</a:t>
            </a:r>
            <a:r>
              <a:rPr lang="de-DE" dirty="0"/>
              <a:t> </a:t>
            </a:r>
            <a:r>
              <a:rPr lang="de-DE" dirty="0" err="1"/>
              <a:t>the</a:t>
            </a:r>
            <a:r>
              <a:rPr lang="de-DE" dirty="0"/>
              <a:t> </a:t>
            </a:r>
            <a:r>
              <a:rPr lang="de-DE" dirty="0" err="1"/>
              <a:t>retail</a:t>
            </a:r>
            <a:r>
              <a:rPr lang="de-DE" dirty="0"/>
              <a:t> </a:t>
            </a:r>
            <a:r>
              <a:rPr lang="de-DE" dirty="0" err="1"/>
              <a:t>price</a:t>
            </a:r>
            <a:r>
              <a:rPr lang="de-DE" dirty="0"/>
              <a:t> </a:t>
            </a:r>
            <a:r>
              <a:rPr lang="de-DE" dirty="0" err="1"/>
              <a:t>of</a:t>
            </a:r>
            <a:r>
              <a:rPr lang="de-DE" dirty="0"/>
              <a:t> </a:t>
            </a:r>
            <a:r>
              <a:rPr lang="en-US" dirty="0"/>
              <a:t>29 </a:t>
            </a:r>
            <a:r>
              <a:rPr lang="en-US" dirty="0" err="1"/>
              <a:t>ct</a:t>
            </a:r>
            <a:r>
              <a:rPr lang="en-US" dirty="0"/>
              <a:t>/kWh, the PV system operator should choose self-consumption.</a:t>
            </a:r>
            <a:endParaRPr lang="de-DE" dirty="0"/>
          </a:p>
          <a:p>
            <a:pPr marL="0" lvl="0" indent="0"/>
            <a:endParaRPr lang="de-DE" dirty="0">
              <a:highlight>
                <a:srgbClr val="FFFF00"/>
              </a:highlight>
            </a:endParaRPr>
          </a:p>
          <a:p>
            <a:pPr marL="0" lvl="0" indent="0"/>
            <a:r>
              <a:rPr lang="de-DE" dirty="0" err="1"/>
              <a:t>We</a:t>
            </a:r>
            <a:r>
              <a:rPr lang="de-DE" dirty="0"/>
              <a:t> </a:t>
            </a:r>
            <a:r>
              <a:rPr lang="de-DE" dirty="0" err="1"/>
              <a:t>may</a:t>
            </a:r>
            <a:r>
              <a:rPr lang="de-DE" dirty="0"/>
              <a:t> </a:t>
            </a:r>
            <a:r>
              <a:rPr lang="de-DE" dirty="0" err="1"/>
              <a:t>revisit</a:t>
            </a:r>
            <a:r>
              <a:rPr lang="de-DE" dirty="0"/>
              <a:t> </a:t>
            </a:r>
            <a:r>
              <a:rPr lang="de-DE" dirty="0" err="1"/>
              <a:t>this</a:t>
            </a:r>
            <a:r>
              <a:rPr lang="de-DE" dirty="0"/>
              <a:t> </a:t>
            </a:r>
            <a:r>
              <a:rPr lang="de-DE" dirty="0" err="1"/>
              <a:t>question</a:t>
            </a:r>
            <a:r>
              <a:rPr lang="de-DE" dirty="0"/>
              <a:t> </a:t>
            </a:r>
            <a:r>
              <a:rPr lang="de-DE" dirty="0" err="1"/>
              <a:t>to</a:t>
            </a:r>
            <a:r>
              <a:rPr lang="de-DE" dirty="0"/>
              <a:t> </a:t>
            </a:r>
            <a:r>
              <a:rPr lang="de-DE" dirty="0" err="1"/>
              <a:t>cover</a:t>
            </a:r>
            <a:r>
              <a:rPr lang="de-DE" dirty="0"/>
              <a:t> additional </a:t>
            </a:r>
            <a:r>
              <a:rPr lang="de-DE" dirty="0" err="1"/>
              <a:t>aspects</a:t>
            </a:r>
            <a:r>
              <a:rPr lang="de-DE" dirty="0"/>
              <a:t> in </a:t>
            </a:r>
            <a:r>
              <a:rPr lang="de-DE" dirty="0" err="1"/>
              <a:t>one</a:t>
            </a:r>
            <a:r>
              <a:rPr lang="de-DE" dirty="0"/>
              <a:t> </a:t>
            </a:r>
            <a:r>
              <a:rPr lang="de-DE" dirty="0" err="1"/>
              <a:t>of</a:t>
            </a:r>
            <a:r>
              <a:rPr lang="de-DE" dirty="0"/>
              <a:t> </a:t>
            </a:r>
            <a:r>
              <a:rPr lang="de-DE" dirty="0" err="1"/>
              <a:t>the</a:t>
            </a:r>
            <a:r>
              <a:rPr lang="de-DE" dirty="0"/>
              <a:t> </a:t>
            </a:r>
            <a:r>
              <a:rPr lang="de-DE" dirty="0" err="1"/>
              <a:t>coming</a:t>
            </a:r>
            <a:r>
              <a:rPr lang="de-DE" dirty="0"/>
              <a:t> </a:t>
            </a:r>
            <a:r>
              <a:rPr lang="de-DE" dirty="0" err="1"/>
              <a:t>classes</a:t>
            </a:r>
            <a:r>
              <a:rPr lang="de-DE" dirty="0"/>
              <a:t>.</a:t>
            </a:r>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5</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graphicFrame>
        <p:nvGraphicFramePr>
          <p:cNvPr id="7" name="Tabelle 6">
            <a:extLst>
              <a:ext uri="{FF2B5EF4-FFF2-40B4-BE49-F238E27FC236}">
                <a16:creationId xmlns:a16="http://schemas.microsoft.com/office/drawing/2014/main" id="{54C3FC36-62F5-4625-A731-7C9964DDB93E}"/>
              </a:ext>
            </a:extLst>
          </p:cNvPr>
          <p:cNvGraphicFramePr>
            <a:graphicFrameLocks noGrp="1"/>
          </p:cNvGraphicFramePr>
          <p:nvPr/>
        </p:nvGraphicFramePr>
        <p:xfrm>
          <a:off x="4788024" y="43574"/>
          <a:ext cx="4248472" cy="1341120"/>
        </p:xfrm>
        <a:graphic>
          <a:graphicData uri="http://schemas.openxmlformats.org/drawingml/2006/table">
            <a:tbl>
              <a:tblPr firstRow="1" firstCol="1" bandRow="1"/>
              <a:tblGrid>
                <a:gridCol w="2126014">
                  <a:extLst>
                    <a:ext uri="{9D8B030D-6E8A-4147-A177-3AD203B41FA5}">
                      <a16:colId xmlns:a16="http://schemas.microsoft.com/office/drawing/2014/main" val="2264711416"/>
                    </a:ext>
                  </a:extLst>
                </a:gridCol>
                <a:gridCol w="730414">
                  <a:extLst>
                    <a:ext uri="{9D8B030D-6E8A-4147-A177-3AD203B41FA5}">
                      <a16:colId xmlns:a16="http://schemas.microsoft.com/office/drawing/2014/main" val="3609823998"/>
                    </a:ext>
                  </a:extLst>
                </a:gridCol>
                <a:gridCol w="732709">
                  <a:extLst>
                    <a:ext uri="{9D8B030D-6E8A-4147-A177-3AD203B41FA5}">
                      <a16:colId xmlns:a16="http://schemas.microsoft.com/office/drawing/2014/main" val="1823094919"/>
                    </a:ext>
                  </a:extLst>
                </a:gridCol>
                <a:gridCol w="659335">
                  <a:extLst>
                    <a:ext uri="{9D8B030D-6E8A-4147-A177-3AD203B41FA5}">
                      <a16:colId xmlns:a16="http://schemas.microsoft.com/office/drawing/2014/main" val="1294603510"/>
                    </a:ext>
                  </a:extLst>
                </a:gridCol>
              </a:tblGrid>
              <a:tr h="0">
                <a:tc>
                  <a:txBody>
                    <a:bodyPr/>
                    <a:lstStyle/>
                    <a:p>
                      <a:pPr>
                        <a:spcAft>
                          <a:spcPts val="0"/>
                        </a:spcAft>
                      </a:pPr>
                      <a:r>
                        <a:rPr lang="en-US" sz="1100" b="1" i="1">
                          <a:effectLst/>
                          <a:latin typeface="Calibri" panose="020F0502020204030204" pitchFamily="34" charset="0"/>
                          <a:ea typeface="Times New Roman" panose="02020603050405020304" pitchFamily="18" charset="0"/>
                        </a:rPr>
                        <a:t>Description</a:t>
                      </a:r>
                      <a:endParaRPr lang="de-DE" sz="1100">
                        <a:effectLst/>
                        <a:latin typeface="Times New Roman" panose="02020603050405020304" pitchFamily="18" charset="0"/>
                        <a:ea typeface="Times New Roman" panose="02020603050405020304" pitchFamily="18" charset="0"/>
                      </a:endParaRPr>
                    </a:p>
                  </a:txBody>
                  <a:tcPr marL="6858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i="1">
                          <a:effectLst/>
                          <a:latin typeface="Calibri" panose="020F0502020204030204" pitchFamily="34" charset="0"/>
                          <a:ea typeface="Times New Roman" panose="02020603050405020304" pitchFamily="18" charset="0"/>
                        </a:rPr>
                        <a:t>Germany</a:t>
                      </a:r>
                      <a:endParaRPr lang="de-DE" sz="11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i="1">
                          <a:effectLst/>
                          <a:latin typeface="Calibri" panose="020F0502020204030204" pitchFamily="34" charset="0"/>
                          <a:ea typeface="Times New Roman" panose="02020603050405020304" pitchFamily="18" charset="0"/>
                        </a:rPr>
                        <a:t>Spain</a:t>
                      </a:r>
                      <a:endParaRPr lang="de-DE" sz="11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100" b="1" i="1">
                          <a:effectLst/>
                          <a:latin typeface="Calibri" panose="020F0502020204030204" pitchFamily="34" charset="0"/>
                          <a:ea typeface="Times New Roman" panose="02020603050405020304" pitchFamily="18" charset="0"/>
                        </a:rPr>
                        <a:t>Unit</a:t>
                      </a:r>
                      <a:endParaRPr lang="de-DE" sz="1100">
                        <a:effectLst/>
                        <a:latin typeface="Times New Roman" panose="02020603050405020304" pitchFamily="18" charset="0"/>
                        <a:ea typeface="Times New Roman" panose="02020603050405020304" pitchFamily="18" charset="0"/>
                      </a:endParaRPr>
                    </a:p>
                  </a:txBody>
                  <a:tcPr marL="6858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403388"/>
                  </a:ext>
                </a:extLst>
              </a:tr>
              <a:tr h="0">
                <a:tc>
                  <a:txBody>
                    <a:bodyPr/>
                    <a:lstStyle/>
                    <a:p>
                      <a:pPr>
                        <a:spcAft>
                          <a:spcPts val="0"/>
                        </a:spcAft>
                      </a:pPr>
                      <a:r>
                        <a:rPr lang="en-US" sz="1100" dirty="0">
                          <a:effectLst/>
                          <a:latin typeface="Calibri" panose="020F0502020204030204" pitchFamily="34" charset="0"/>
                          <a:ea typeface="Times New Roman" panose="02020603050405020304" pitchFamily="18" charset="0"/>
                        </a:rPr>
                        <a:t>Specific investment costs</a:t>
                      </a:r>
                      <a:endParaRPr lang="de-DE" sz="11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1 500</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1 500</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€/kW</a:t>
                      </a:r>
                      <a:r>
                        <a:rPr lang="en-US" sz="1100" baseline="-25000">
                          <a:effectLst/>
                          <a:latin typeface="Calibri" panose="020F0502020204030204" pitchFamily="34" charset="0"/>
                          <a:ea typeface="Times New Roman" panose="02020603050405020304" pitchFamily="18" charset="0"/>
                        </a:rPr>
                        <a:t>peak</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3985617126"/>
                  </a:ext>
                </a:extLst>
              </a:tr>
              <a:tr h="0">
                <a:tc>
                  <a:txBody>
                    <a:bodyPr/>
                    <a:lstStyle/>
                    <a:p>
                      <a:pPr>
                        <a:spcAft>
                          <a:spcPts val="0"/>
                        </a:spcAft>
                      </a:pPr>
                      <a:r>
                        <a:rPr lang="en-US" sz="1100">
                          <a:effectLst/>
                          <a:latin typeface="Calibri" panose="020F0502020204030204" pitchFamily="34" charset="0"/>
                          <a:ea typeface="Times New Roman" panose="02020603050405020304" pitchFamily="18" charset="0"/>
                        </a:rPr>
                        <a:t>Operation and maintenance (O&amp;M) costs</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9</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9</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€/kW</a:t>
                      </a:r>
                      <a:r>
                        <a:rPr lang="en-US" sz="1100" baseline="-25000">
                          <a:effectLst/>
                          <a:latin typeface="Calibri" panose="020F0502020204030204" pitchFamily="34" charset="0"/>
                          <a:ea typeface="Times New Roman" panose="02020603050405020304" pitchFamily="18" charset="0"/>
                        </a:rPr>
                        <a:t>peak</a:t>
                      </a:r>
                      <a:r>
                        <a:rPr lang="en-US" sz="1100">
                          <a:effectLst/>
                          <a:latin typeface="Calibri" panose="020F0502020204030204" pitchFamily="34" charset="0"/>
                          <a:ea typeface="Times New Roman" panose="02020603050405020304" pitchFamily="18" charset="0"/>
                        </a:rPr>
                        <a:t>/a</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390130688"/>
                  </a:ext>
                </a:extLst>
              </a:tr>
              <a:tr h="0">
                <a:tc>
                  <a:txBody>
                    <a:bodyPr/>
                    <a:lstStyle/>
                    <a:p>
                      <a:pPr>
                        <a:spcAft>
                          <a:spcPts val="0"/>
                        </a:spcAft>
                      </a:pPr>
                      <a:r>
                        <a:rPr lang="en-US" sz="1100">
                          <a:effectLst/>
                          <a:latin typeface="Calibri" panose="020F0502020204030204" pitchFamily="34" charset="0"/>
                          <a:ea typeface="Times New Roman" panose="02020603050405020304" pitchFamily="18" charset="0"/>
                        </a:rPr>
                        <a:t>Full load hours</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900</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1 500</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hours/a</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1764197224"/>
                  </a:ext>
                </a:extLst>
              </a:tr>
              <a:tr h="0">
                <a:tc>
                  <a:txBody>
                    <a:bodyPr/>
                    <a:lstStyle/>
                    <a:p>
                      <a:pPr>
                        <a:spcAft>
                          <a:spcPts val="0"/>
                        </a:spcAft>
                      </a:pPr>
                      <a:r>
                        <a:rPr lang="en-US" sz="1100" dirty="0">
                          <a:effectLst/>
                          <a:latin typeface="Calibri" panose="020F0502020204030204" pitchFamily="34" charset="0"/>
                          <a:ea typeface="Times New Roman" panose="02020603050405020304" pitchFamily="18" charset="0"/>
                        </a:rPr>
                        <a:t>Capacity</a:t>
                      </a:r>
                      <a:endParaRPr lang="de-DE" sz="1100" dirty="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5</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5</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kW</a:t>
                      </a:r>
                      <a:r>
                        <a:rPr lang="en-US" sz="1100" baseline="-25000">
                          <a:effectLst/>
                          <a:latin typeface="Calibri" panose="020F0502020204030204" pitchFamily="34" charset="0"/>
                          <a:ea typeface="Times New Roman" panose="02020603050405020304" pitchFamily="18" charset="0"/>
                        </a:rPr>
                        <a:t>peak</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950916235"/>
                  </a:ext>
                </a:extLst>
              </a:tr>
              <a:tr h="0">
                <a:tc>
                  <a:txBody>
                    <a:bodyPr/>
                    <a:lstStyle/>
                    <a:p>
                      <a:pPr>
                        <a:spcAft>
                          <a:spcPts val="0"/>
                        </a:spcAft>
                      </a:pPr>
                      <a:r>
                        <a:rPr lang="en-US" sz="1100">
                          <a:effectLst/>
                          <a:latin typeface="Calibri" panose="020F0502020204030204" pitchFamily="34" charset="0"/>
                          <a:ea typeface="Times New Roman" panose="02020603050405020304" pitchFamily="18" charset="0"/>
                        </a:rPr>
                        <a:t>Lifetime</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20</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20</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a</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a:noFill/>
                    </a:lnB>
                  </a:tcPr>
                </a:tc>
                <a:extLst>
                  <a:ext uri="{0D108BD9-81ED-4DB2-BD59-A6C34878D82A}">
                    <a16:rowId xmlns:a16="http://schemas.microsoft.com/office/drawing/2014/main" val="254898874"/>
                  </a:ext>
                </a:extLst>
              </a:tr>
              <a:tr h="0">
                <a:tc>
                  <a:txBody>
                    <a:bodyPr/>
                    <a:lstStyle/>
                    <a:p>
                      <a:pPr>
                        <a:spcAft>
                          <a:spcPts val="0"/>
                        </a:spcAft>
                      </a:pPr>
                      <a:r>
                        <a:rPr lang="en-US" sz="1100">
                          <a:effectLst/>
                          <a:latin typeface="Calibri" panose="020F0502020204030204" pitchFamily="34" charset="0"/>
                          <a:ea typeface="Times New Roman" panose="02020603050405020304" pitchFamily="18" charset="0"/>
                        </a:rPr>
                        <a:t>Interest rate</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3</a:t>
                      </a:r>
                      <a:endParaRPr lang="de-DE" sz="11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100">
                          <a:effectLst/>
                          <a:latin typeface="Calibri" panose="020F0502020204030204" pitchFamily="34" charset="0"/>
                          <a:ea typeface="Times New Roman" panose="02020603050405020304" pitchFamily="18" charset="0"/>
                        </a:rPr>
                        <a:t>3</a:t>
                      </a:r>
                      <a:endParaRPr lang="de-DE" sz="110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algn="ctr">
                        <a:spcAft>
                          <a:spcPts val="0"/>
                        </a:spcAft>
                      </a:pPr>
                      <a:r>
                        <a:rPr lang="en-US" sz="1100" dirty="0">
                          <a:effectLst/>
                          <a:latin typeface="Calibri" panose="020F0502020204030204" pitchFamily="34" charset="0"/>
                          <a:ea typeface="Times New Roman" panose="02020603050405020304" pitchFamily="18" charset="0"/>
                        </a:rPr>
                        <a:t>%</a:t>
                      </a:r>
                      <a:endParaRPr lang="de-DE" sz="1100" dirty="0">
                        <a:effectLst/>
                        <a:latin typeface="Times New Roman" panose="02020603050405020304" pitchFamily="18" charset="0"/>
                        <a:ea typeface="Times New Roman" panose="02020603050405020304" pitchFamily="18" charset="0"/>
                      </a:endParaRPr>
                    </a:p>
                  </a:txBody>
                  <a:tcPr marL="68580" marR="6858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7601743"/>
                  </a:ext>
                </a:extLst>
              </a:tr>
            </a:tbl>
          </a:graphicData>
        </a:graphic>
      </p:graphicFrame>
    </p:spTree>
    <p:extLst>
      <p:ext uri="{BB962C8B-B14F-4D97-AF65-F5344CB8AC3E}">
        <p14:creationId xmlns:p14="http://schemas.microsoft.com/office/powerpoint/2010/main" val="39728047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The data is given below:</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360363" lvl="1" indent="-342900">
              <a:buFont typeface="+mj-lt"/>
              <a:buAutoNum type="alphaLcParenR"/>
            </a:pPr>
            <a:r>
              <a:rPr lang="en-GB" dirty="0"/>
              <a:t>What are the </a:t>
            </a:r>
            <a:r>
              <a:rPr lang="en-GB" b="1" dirty="0"/>
              <a:t>specific investment costs</a:t>
            </a:r>
            <a:r>
              <a:rPr lang="en-GB" dirty="0"/>
              <a:t> in €/kW of the two options?</a:t>
            </a:r>
            <a:endParaRPr lang="de-DE" sz="1200" dirty="0"/>
          </a:p>
          <a:p>
            <a:pPr marL="360363" lvl="1" indent="-342900">
              <a:buFont typeface="+mj-lt"/>
              <a:buAutoNum type="alphaLcParenR"/>
            </a:pPr>
            <a:r>
              <a:rPr lang="en-US" dirty="0"/>
              <a:t>What are the </a:t>
            </a:r>
            <a:r>
              <a:rPr lang="en-US" b="1" dirty="0"/>
              <a:t>(short-term) marginal generation costs</a:t>
            </a:r>
            <a:r>
              <a:rPr lang="en-US" dirty="0"/>
              <a:t>? </a:t>
            </a:r>
            <a:endParaRPr lang="de-DE" sz="1200" dirty="0"/>
          </a:p>
          <a:p>
            <a:pPr marL="360363" lvl="1" indent="-342900">
              <a:buFont typeface="+mj-lt"/>
              <a:buAutoNum type="alphaLcParenR"/>
            </a:pPr>
            <a:r>
              <a:rPr lang="en-US" dirty="0"/>
              <a:t>What are the </a:t>
            </a:r>
            <a:r>
              <a:rPr lang="en-US" b="1" dirty="0"/>
              <a:t>annual capital costs</a:t>
            </a:r>
            <a:r>
              <a:rPr lang="en-US" dirty="0"/>
              <a:t>? </a:t>
            </a:r>
            <a:endParaRPr lang="de-DE" sz="1200" dirty="0"/>
          </a:p>
          <a:p>
            <a:pPr marL="360363" lvl="1" indent="-342900">
              <a:buFont typeface="+mj-lt"/>
              <a:buAutoNum type="alphaLcParenR"/>
            </a:pPr>
            <a:r>
              <a:rPr lang="en-US" dirty="0"/>
              <a:t>What are the total annual </a:t>
            </a:r>
            <a:r>
              <a:rPr lang="en-US" b="1" dirty="0"/>
              <a:t>fixed costs</a:t>
            </a:r>
            <a:r>
              <a:rPr lang="en-US" dirty="0"/>
              <a:t> per MW installed?</a:t>
            </a:r>
            <a:endParaRPr lang="de-DE" sz="1200" dirty="0"/>
          </a:p>
          <a:p>
            <a:pPr marL="360363" lvl="1" indent="-342900">
              <a:buFont typeface="+mj-lt"/>
              <a:buAutoNum type="alphaLcParenR"/>
            </a:pPr>
            <a:r>
              <a:rPr lang="en-US" dirty="0"/>
              <a:t>What are the </a:t>
            </a:r>
            <a:r>
              <a:rPr lang="en-US" b="1" dirty="0" err="1"/>
              <a:t>levelised</a:t>
            </a:r>
            <a:r>
              <a:rPr lang="en-US" b="1" dirty="0"/>
              <a:t> cost of electricity (LCOE)</a:t>
            </a:r>
            <a:r>
              <a:rPr lang="en-US" dirty="0"/>
              <a:t>? </a:t>
            </a:r>
            <a:endParaRPr lang="de-DE" sz="1200" dirty="0"/>
          </a:p>
          <a:p>
            <a:pPr marL="360363" lvl="1" indent="-342900">
              <a:buFont typeface="+mj-lt"/>
              <a:buAutoNum type="alphaLcParenR"/>
            </a:pPr>
            <a:r>
              <a:rPr lang="en-US" dirty="0"/>
              <a:t>What must the </a:t>
            </a:r>
            <a:r>
              <a:rPr lang="en-US" b="1" dirty="0"/>
              <a:t>full load hours</a:t>
            </a:r>
            <a:r>
              <a:rPr lang="en-US" dirty="0"/>
              <a:t> of the natural gas power plant be so that the long-term marginal generation costs are equal for both technologies?</a:t>
            </a:r>
            <a:endParaRPr lang="de-DE" sz="1200" dirty="0"/>
          </a:p>
          <a:p>
            <a:r>
              <a:rPr lang="en-US" dirty="0"/>
              <a:t> </a:t>
            </a:r>
            <a:endParaRPr lang="de-DE"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6</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graphicFrame>
        <p:nvGraphicFramePr>
          <p:cNvPr id="6" name="Tabelle 5">
            <a:extLst>
              <a:ext uri="{FF2B5EF4-FFF2-40B4-BE49-F238E27FC236}">
                <a16:creationId xmlns:a16="http://schemas.microsoft.com/office/drawing/2014/main" id="{26672BF3-0D0D-4EB4-9CB7-A1CE294E540B}"/>
              </a:ext>
            </a:extLst>
          </p:cNvPr>
          <p:cNvGraphicFramePr>
            <a:graphicFrameLocks noGrp="1"/>
          </p:cNvGraphicFramePr>
          <p:nvPr/>
        </p:nvGraphicFramePr>
        <p:xfrm>
          <a:off x="539750" y="1771651"/>
          <a:ext cx="8061324" cy="2377440"/>
        </p:xfrm>
        <a:graphic>
          <a:graphicData uri="http://schemas.openxmlformats.org/drawingml/2006/table">
            <a:tbl>
              <a:tblPr firstRow="1" firstCol="1" bandRow="1"/>
              <a:tblGrid>
                <a:gridCol w="2376066">
                  <a:extLst>
                    <a:ext uri="{9D8B030D-6E8A-4147-A177-3AD203B41FA5}">
                      <a16:colId xmlns:a16="http://schemas.microsoft.com/office/drawing/2014/main" val="323899074"/>
                    </a:ext>
                  </a:extLst>
                </a:gridCol>
                <a:gridCol w="1800200">
                  <a:extLst>
                    <a:ext uri="{9D8B030D-6E8A-4147-A177-3AD203B41FA5}">
                      <a16:colId xmlns:a16="http://schemas.microsoft.com/office/drawing/2014/main" val="364933744"/>
                    </a:ext>
                  </a:extLst>
                </a:gridCol>
                <a:gridCol w="2232248">
                  <a:extLst>
                    <a:ext uri="{9D8B030D-6E8A-4147-A177-3AD203B41FA5}">
                      <a16:colId xmlns:a16="http://schemas.microsoft.com/office/drawing/2014/main" val="1807428858"/>
                    </a:ext>
                  </a:extLst>
                </a:gridCol>
                <a:gridCol w="1652810">
                  <a:extLst>
                    <a:ext uri="{9D8B030D-6E8A-4147-A177-3AD203B41FA5}">
                      <a16:colId xmlns:a16="http://schemas.microsoft.com/office/drawing/2014/main" val="2038600917"/>
                    </a:ext>
                  </a:extLst>
                </a:gridCol>
              </a:tblGrid>
              <a:tr h="0">
                <a:tc>
                  <a:txBody>
                    <a:bodyPr/>
                    <a:lstStyle/>
                    <a:p>
                      <a:pPr marL="767080" indent="-226695" algn="ctr">
                        <a:spcAft>
                          <a:spcPts val="0"/>
                        </a:spcAft>
                        <a:tabLst>
                          <a:tab pos="457200" algn="l"/>
                          <a:tab pos="5715000" algn="r"/>
                        </a:tabLst>
                      </a:pPr>
                      <a:r>
                        <a:rPr lang="en-US" sz="1200" b="1" i="1" kern="1400">
                          <a:effectLst/>
                          <a:latin typeface="Calibri" panose="020F0502020204030204" pitchFamily="34" charset="0"/>
                          <a:ea typeface="SimSun" panose="02010600030101010101" pitchFamily="2" charset="-122"/>
                          <a:cs typeface="Arial" panose="020B0604020202020204" pitchFamily="34" charset="0"/>
                        </a:rPr>
                        <a:t> </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Natural gas power plant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Hard coal power plant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1" i="1" kern="1400" dirty="0">
                          <a:effectLst/>
                          <a:latin typeface="Calibri" panose="020F0502020204030204" pitchFamily="34" charset="0"/>
                          <a:ea typeface="SimSun" panose="02010600030101010101" pitchFamily="2" charset="-122"/>
                          <a:cs typeface="Arial" panose="020B0604020202020204" pitchFamily="34" charset="0"/>
                        </a:rPr>
                        <a:t>Units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68580" marT="0" marB="0" anchor="ctr">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262753"/>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Capacity</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w="12700" cap="flat" cmpd="sng" algn="ctr">
                      <a:solidFill>
                        <a:srgbClr val="000000"/>
                      </a:solidFill>
                      <a:prstDash val="solid"/>
                      <a:round/>
                      <a:headEnd type="none" w="med" len="med"/>
                      <a:tailEnd type="none" w="med" len="med"/>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MW</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397767392"/>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Efficiency</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55</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43</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45639689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Investment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585</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Million €</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374972239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Interest rate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8</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8</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93496452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Lifetime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20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20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304186608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Employees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66</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140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Number</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30207214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Labor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60 000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60 000</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€/a/employee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543112384"/>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O&amp;M costs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8</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Million €/a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009396231"/>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Fuel price</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22</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14</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a:t>
                      </a:r>
                      <a:r>
                        <a:rPr lang="en-US" sz="1200" b="0" kern="1400" dirty="0" err="1">
                          <a:effectLst/>
                          <a:latin typeface="Calibri" panose="020F0502020204030204" pitchFamily="34" charset="0"/>
                          <a:ea typeface="SimSun" panose="02010600030101010101" pitchFamily="2" charset="-122"/>
                          <a:cs typeface="Arial" panose="020B0604020202020204" pitchFamily="34" charset="0"/>
                        </a:rPr>
                        <a:t>MWh</a:t>
                      </a:r>
                      <a:r>
                        <a:rPr lang="en-US" sz="1200" b="0" kern="1400" baseline="-25000" dirty="0" err="1">
                          <a:effectLst/>
                          <a:latin typeface="Calibri" panose="020F0502020204030204" pitchFamily="34" charset="0"/>
                          <a:ea typeface="SimSun" panose="02010600030101010101" pitchFamily="2" charset="-122"/>
                          <a:cs typeface="Arial" panose="020B0604020202020204" pitchFamily="34" charset="0"/>
                        </a:rPr>
                        <a:t>th</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2038595887"/>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Emission factor fuel</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56</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a:noFill/>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92</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kg CO</a:t>
                      </a:r>
                      <a:r>
                        <a:rPr lang="en-US" sz="1200" b="0" kern="1400" baseline="-25000" dirty="0">
                          <a:effectLst/>
                          <a:latin typeface="Calibri" panose="020F0502020204030204" pitchFamily="34" charset="0"/>
                          <a:ea typeface="SimSun" panose="02010600030101010101" pitchFamily="2" charset="-122"/>
                          <a:cs typeface="Arial" panose="020B0604020202020204" pitchFamily="34" charset="0"/>
                        </a:rPr>
                        <a:t>2</a:t>
                      </a:r>
                      <a:r>
                        <a:rPr lang="en-US" sz="1200" b="0" kern="1400" dirty="0">
                          <a:effectLst/>
                          <a:latin typeface="Calibri" panose="020F0502020204030204" pitchFamily="34" charset="0"/>
                          <a:ea typeface="SimSun" panose="02010600030101010101" pitchFamily="2" charset="-122"/>
                          <a:cs typeface="Arial" panose="020B0604020202020204" pitchFamily="34" charset="0"/>
                        </a:rPr>
                        <a:t> / </a:t>
                      </a:r>
                      <a:r>
                        <a:rPr lang="en-US" sz="1200" b="0" kern="1400" dirty="0" err="1">
                          <a:effectLst/>
                          <a:latin typeface="Calibri" panose="020F0502020204030204" pitchFamily="34" charset="0"/>
                          <a:ea typeface="SimSun" panose="02010600030101010101" pitchFamily="2" charset="-122"/>
                          <a:cs typeface="Arial" panose="020B0604020202020204" pitchFamily="34" charset="0"/>
                        </a:rPr>
                        <a:t>GJ</a:t>
                      </a:r>
                      <a:r>
                        <a:rPr lang="en-US" sz="1200" b="0" kern="1400" baseline="-25000" dirty="0" err="1">
                          <a:effectLst/>
                          <a:latin typeface="Calibri" panose="020F0502020204030204" pitchFamily="34" charset="0"/>
                          <a:ea typeface="SimSun" panose="02010600030101010101" pitchFamily="2" charset="-122"/>
                          <a:cs typeface="Arial" panose="020B0604020202020204" pitchFamily="34" charset="0"/>
                        </a:rPr>
                        <a:t>th</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a:noFill/>
                    </a:lnB>
                  </a:tcPr>
                </a:tc>
                <a:extLst>
                  <a:ext uri="{0D108BD9-81ED-4DB2-BD59-A6C34878D82A}">
                    <a16:rowId xmlns:a16="http://schemas.microsoft.com/office/drawing/2014/main" val="1164900890"/>
                  </a:ext>
                </a:extLst>
              </a:tr>
              <a:tr h="0">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Full load hours</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w="12700" cap="flat" cmpd="sng" algn="ctr">
                      <a:solidFill>
                        <a:srgbClr val="000000"/>
                      </a:solidFill>
                      <a:prstDash val="solid"/>
                      <a:round/>
                      <a:headEnd type="none" w="med" len="med"/>
                      <a:tailEnd type="none" w="med" len="med"/>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4 000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w="12700" cap="flat" cmpd="sng" algn="ctr">
                      <a:solidFill>
                        <a:srgbClr val="000000"/>
                      </a:solidFill>
                      <a:prstDash val="solid"/>
                      <a:round/>
                      <a:headEnd type="none" w="med" len="med"/>
                      <a:tailEnd type="none" w="med" len="med"/>
                    </a:lnL>
                    <a:lnR>
                      <a:noFill/>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a:effectLst/>
                          <a:latin typeface="Calibri" panose="020F0502020204030204" pitchFamily="34" charset="0"/>
                          <a:ea typeface="SimSun" panose="02010600030101010101" pitchFamily="2" charset="-122"/>
                          <a:cs typeface="Arial" panose="020B0604020202020204" pitchFamily="34" charset="0"/>
                        </a:rPr>
                        <a:t>5 500</a:t>
                      </a:r>
                      <a:endParaRPr lang="de-DE" sz="1600" b="1" kern="140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w="19050" cap="flat" cmpd="sng" algn="ctr">
                      <a:solidFill>
                        <a:srgbClr val="000000"/>
                      </a:solidFill>
                      <a:prstDash val="solid"/>
                      <a:round/>
                      <a:headEnd type="none" w="med" len="med"/>
                      <a:tailEnd type="none" w="med" len="med"/>
                    </a:lnB>
                  </a:tcPr>
                </a:tc>
                <a:tc>
                  <a:txBody>
                    <a:bodyPr/>
                    <a:lstStyle/>
                    <a:p>
                      <a:pPr marL="767080" indent="-226695" algn="ctr">
                        <a:spcAft>
                          <a:spcPts val="0"/>
                        </a:spcAft>
                        <a:tabLst>
                          <a:tab pos="457200" algn="l"/>
                          <a:tab pos="5715000" algn="r"/>
                        </a:tabLst>
                      </a:pPr>
                      <a:r>
                        <a:rPr lang="en-US" sz="1200" b="0" kern="1400" dirty="0">
                          <a:effectLst/>
                          <a:latin typeface="Calibri" panose="020F0502020204030204" pitchFamily="34" charset="0"/>
                          <a:ea typeface="SimSun" panose="02010600030101010101" pitchFamily="2" charset="-122"/>
                          <a:cs typeface="Arial" panose="020B0604020202020204" pitchFamily="34" charset="0"/>
                        </a:rPr>
                        <a:t>hours/a</a:t>
                      </a:r>
                      <a:endParaRPr lang="de-DE" sz="1600" b="1" kern="1400" dirty="0">
                        <a:effectLst/>
                        <a:latin typeface="Calibri" panose="020F0502020204030204" pitchFamily="34" charset="0"/>
                        <a:ea typeface="SimSun" panose="02010600030101010101" pitchFamily="2" charset="-122"/>
                        <a:cs typeface="Arial" panose="020B0604020202020204" pitchFamily="34" charset="0"/>
                      </a:endParaRPr>
                    </a:p>
                  </a:txBody>
                  <a:tcPr marL="0" marR="180000" marT="0" marB="0">
                    <a:lnL>
                      <a:noFill/>
                    </a:lnL>
                    <a:lnR>
                      <a:noFill/>
                    </a:lnR>
                    <a:lnT>
                      <a:noFill/>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063407"/>
                  </a:ext>
                </a:extLst>
              </a:tr>
            </a:tbl>
          </a:graphicData>
        </a:graphic>
      </p:graphicFrame>
    </p:spTree>
    <p:extLst>
      <p:ext uri="{BB962C8B-B14F-4D97-AF65-F5344CB8AC3E}">
        <p14:creationId xmlns:p14="http://schemas.microsoft.com/office/powerpoint/2010/main" val="32749986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a:t>
            </a:r>
          </a:p>
          <a:p>
            <a:pPr marL="360363" lvl="1" indent="-342900">
              <a:buFont typeface="+mj-lt"/>
              <a:buAutoNum type="alphaLcParenR"/>
            </a:pPr>
            <a:r>
              <a:rPr lang="en-GB" dirty="0"/>
              <a:t>What are the </a:t>
            </a:r>
            <a:r>
              <a:rPr lang="en-GB" b="1" dirty="0"/>
              <a:t>specific investment costs</a:t>
            </a:r>
            <a:r>
              <a:rPr lang="en-GB" dirty="0"/>
              <a:t> in €/kW of the two options?</a:t>
            </a:r>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en-GB" sz="1200" dirty="0"/>
          </a:p>
          <a:p>
            <a:pPr marL="360363" lvl="1" indent="-342900">
              <a:buFont typeface="+mj-lt"/>
              <a:buAutoNum type="alphaLcParenR"/>
            </a:pPr>
            <a:endParaRPr lang="de-DE" sz="1200" dirty="0"/>
          </a:p>
          <a:p>
            <a:pPr marL="360363" lvl="1" indent="-342900">
              <a:buFont typeface="+mj-lt"/>
              <a:buAutoNum type="alphaLcParenR"/>
            </a:pPr>
            <a:r>
              <a:rPr lang="en-US" dirty="0"/>
              <a:t>What are the </a:t>
            </a:r>
            <a:r>
              <a:rPr lang="en-US" b="1" dirty="0"/>
              <a:t>(short-term) marginal generation costs</a:t>
            </a:r>
            <a:r>
              <a:rPr lang="en-US" dirty="0"/>
              <a:t>? </a:t>
            </a: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7</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sp>
        <p:nvSpPr>
          <p:cNvPr id="7" name="Textfeld 6">
            <a:extLst>
              <a:ext uri="{FF2B5EF4-FFF2-40B4-BE49-F238E27FC236}">
                <a16:creationId xmlns:a16="http://schemas.microsoft.com/office/drawing/2014/main" id="{6ED991D1-5131-4910-BE05-FC79E0CC41F8}"/>
              </a:ext>
            </a:extLst>
          </p:cNvPr>
          <p:cNvSpPr txBox="1"/>
          <p:nvPr/>
        </p:nvSpPr>
        <p:spPr>
          <a:xfrm>
            <a:off x="6732240" y="980728"/>
            <a:ext cx="2411760" cy="259228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9" name="Textfeld 8">
            <a:extLst>
              <a:ext uri="{FF2B5EF4-FFF2-40B4-BE49-F238E27FC236}">
                <a16:creationId xmlns:a16="http://schemas.microsoft.com/office/drawing/2014/main" id="{564E64EA-6E77-412C-AC28-0C1003E939C1}"/>
              </a:ext>
            </a:extLst>
          </p:cNvPr>
          <p:cNvSpPr txBox="1"/>
          <p:nvPr/>
        </p:nvSpPr>
        <p:spPr>
          <a:xfrm>
            <a:off x="1907704" y="5188012"/>
            <a:ext cx="2973664" cy="119331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
        <p:nvSpPr>
          <p:cNvPr id="10" name="Textfeld 9">
            <a:extLst>
              <a:ext uri="{FF2B5EF4-FFF2-40B4-BE49-F238E27FC236}">
                <a16:creationId xmlns:a16="http://schemas.microsoft.com/office/drawing/2014/main" id="{D7D9630C-2022-4B24-B28D-4A15E0713C54}"/>
              </a:ext>
            </a:extLst>
          </p:cNvPr>
          <p:cNvSpPr txBox="1"/>
          <p:nvPr/>
        </p:nvSpPr>
        <p:spPr>
          <a:xfrm>
            <a:off x="3394536" y="5585067"/>
            <a:ext cx="1503784" cy="119331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de-DE" sz="1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pic>
        <p:nvPicPr>
          <p:cNvPr id="11" name="Grafik 10">
            <a:extLst>
              <a:ext uri="{FF2B5EF4-FFF2-40B4-BE49-F238E27FC236}">
                <a16:creationId xmlns:a16="http://schemas.microsoft.com/office/drawing/2014/main" id="{EBC03F2E-9856-4F9B-AFB6-99B69876C6D7}"/>
              </a:ext>
            </a:extLst>
          </p:cNvPr>
          <p:cNvPicPr>
            <a:picLocks noChangeAspect="1"/>
          </p:cNvPicPr>
          <p:nvPr/>
        </p:nvPicPr>
        <p:blipFill>
          <a:blip r:embed="rId3"/>
          <a:stretch>
            <a:fillRect/>
          </a:stretch>
        </p:blipFill>
        <p:spPr>
          <a:xfrm>
            <a:off x="5868144" y="67889"/>
            <a:ext cx="3194676" cy="146563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Freihand 3">
                <a:extLst>
                  <a:ext uri="{FF2B5EF4-FFF2-40B4-BE49-F238E27FC236}">
                    <a16:creationId xmlns:a16="http://schemas.microsoft.com/office/drawing/2014/main" id="{6B3A7F13-F104-4904-948A-CDB97E54DE26}"/>
                  </a:ext>
                </a:extLst>
              </p14:cNvPr>
              <p14:cNvContentPartPr/>
              <p14:nvPr/>
            </p14:nvContentPartPr>
            <p14:xfrm>
              <a:off x="205560" y="1825200"/>
              <a:ext cx="8593200" cy="5027040"/>
            </p14:xfrm>
          </p:contentPart>
        </mc:Choice>
        <mc:Fallback>
          <p:pic>
            <p:nvPicPr>
              <p:cNvPr id="4" name="Freihand 3">
                <a:extLst>
                  <a:ext uri="{FF2B5EF4-FFF2-40B4-BE49-F238E27FC236}">
                    <a16:creationId xmlns:a16="http://schemas.microsoft.com/office/drawing/2014/main" id="{6B3A7F13-F104-4904-948A-CDB97E54DE26}"/>
                  </a:ext>
                </a:extLst>
              </p:cNvPr>
              <p:cNvPicPr/>
              <p:nvPr/>
            </p:nvPicPr>
            <p:blipFill>
              <a:blip r:embed="rId5"/>
              <a:stretch>
                <a:fillRect/>
              </a:stretch>
            </p:blipFill>
            <p:spPr>
              <a:xfrm>
                <a:off x="196200" y="1815840"/>
                <a:ext cx="8611920" cy="5045760"/>
              </a:xfrm>
              <a:prstGeom prst="rect">
                <a:avLst/>
              </a:prstGeom>
            </p:spPr>
          </p:pic>
        </mc:Fallback>
      </mc:AlternateContent>
    </p:spTree>
    <p:extLst>
      <p:ext uri="{BB962C8B-B14F-4D97-AF65-F5344CB8AC3E}">
        <p14:creationId xmlns:p14="http://schemas.microsoft.com/office/powerpoint/2010/main" val="4643900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a:t>
            </a:r>
          </a:p>
          <a:p>
            <a:pPr marL="360363" lvl="1" indent="-342900">
              <a:buFont typeface="+mj-lt"/>
              <a:buAutoNum type="alphaLcParenR" startAt="3"/>
            </a:pPr>
            <a:endParaRPr lang="en-US" dirty="0"/>
          </a:p>
          <a:p>
            <a:pPr marL="360363" lvl="1" indent="-342900">
              <a:buFont typeface="+mj-lt"/>
              <a:buAutoNum type="alphaLcParenR" startAt="3"/>
            </a:pPr>
            <a:r>
              <a:rPr lang="en-US" dirty="0"/>
              <a:t>What are the </a:t>
            </a:r>
            <a:r>
              <a:rPr lang="en-US" b="1" dirty="0"/>
              <a:t>annual capital costs</a:t>
            </a:r>
            <a:r>
              <a:rPr lang="en-US" dirty="0"/>
              <a:t>? </a:t>
            </a:r>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8</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33113DC6-F9DB-4B7A-BFBC-38F72018919B}"/>
              </a:ext>
            </a:extLst>
          </p:cNvPr>
          <p:cNvPicPr>
            <a:picLocks noChangeAspect="1"/>
          </p:cNvPicPr>
          <p:nvPr/>
        </p:nvPicPr>
        <p:blipFill>
          <a:blip r:embed="rId3"/>
          <a:stretch>
            <a:fillRect/>
          </a:stretch>
        </p:blipFill>
        <p:spPr>
          <a:xfrm>
            <a:off x="5796136" y="0"/>
            <a:ext cx="3194676" cy="14656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1C17EB95-5FFE-4D7A-9F44-8E28ADB08506}"/>
                  </a:ext>
                </a:extLst>
              </p14:cNvPr>
              <p14:cNvContentPartPr/>
              <p14:nvPr/>
            </p14:nvContentPartPr>
            <p14:xfrm>
              <a:off x="681840" y="2202480"/>
              <a:ext cx="8504640" cy="2325600"/>
            </p14:xfrm>
          </p:contentPart>
        </mc:Choice>
        <mc:Fallback xmlns="">
          <p:pic>
            <p:nvPicPr>
              <p:cNvPr id="7" name="Freihand 6">
                <a:extLst>
                  <a:ext uri="{FF2B5EF4-FFF2-40B4-BE49-F238E27FC236}">
                    <a16:creationId xmlns:a16="http://schemas.microsoft.com/office/drawing/2014/main" id="{1C17EB95-5FFE-4D7A-9F44-8E28ADB08506}"/>
                  </a:ext>
                </a:extLst>
              </p:cNvPr>
              <p:cNvPicPr/>
              <p:nvPr/>
            </p:nvPicPr>
            <p:blipFill>
              <a:blip r:embed="rId5"/>
              <a:stretch>
                <a:fillRect/>
              </a:stretch>
            </p:blipFill>
            <p:spPr>
              <a:xfrm>
                <a:off x="672480" y="2193120"/>
                <a:ext cx="8523360" cy="2344320"/>
              </a:xfrm>
              <a:prstGeom prst="rect">
                <a:avLst/>
              </a:prstGeom>
            </p:spPr>
          </p:pic>
        </mc:Fallback>
      </mc:AlternateContent>
    </p:spTree>
    <p:extLst>
      <p:ext uri="{BB962C8B-B14F-4D97-AF65-F5344CB8AC3E}">
        <p14:creationId xmlns:p14="http://schemas.microsoft.com/office/powerpoint/2010/main" val="56895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FE3A5C-9A97-4659-BE6D-7C564D43DF67}"/>
              </a:ext>
            </a:extLst>
          </p:cNvPr>
          <p:cNvSpPr>
            <a:spLocks noGrp="1"/>
          </p:cNvSpPr>
          <p:nvPr>
            <p:ph type="title"/>
          </p:nvPr>
        </p:nvSpPr>
        <p:spPr>
          <a:xfrm>
            <a:off x="539750" y="610312"/>
            <a:ext cx="8061325" cy="1128001"/>
          </a:xfrm>
        </p:spPr>
        <p:txBody>
          <a:bodyPr/>
          <a:lstStyle/>
          <a:p>
            <a:r>
              <a:rPr lang="en-US" dirty="0"/>
              <a:t>Task 4) Investment appraisal</a:t>
            </a:r>
            <a:br>
              <a:rPr lang="en-US" dirty="0"/>
            </a:br>
            <a:br>
              <a:rPr lang="en-US" dirty="0"/>
            </a:br>
            <a:endParaRPr lang="de-DE" dirty="0"/>
          </a:p>
        </p:txBody>
      </p:sp>
      <p:sp>
        <p:nvSpPr>
          <p:cNvPr id="3" name="Inhaltsplatzhalter 2">
            <a:extLst>
              <a:ext uri="{FF2B5EF4-FFF2-40B4-BE49-F238E27FC236}">
                <a16:creationId xmlns:a16="http://schemas.microsoft.com/office/drawing/2014/main" id="{25CC5A0C-13E0-4590-ABBD-226A8AD13638}"/>
              </a:ext>
            </a:extLst>
          </p:cNvPr>
          <p:cNvSpPr>
            <a:spLocks noGrp="1"/>
          </p:cNvSpPr>
          <p:nvPr>
            <p:ph idx="1"/>
          </p:nvPr>
        </p:nvSpPr>
        <p:spPr>
          <a:xfrm>
            <a:off x="541337" y="1340768"/>
            <a:ext cx="8061325" cy="4650457"/>
          </a:xfrm>
        </p:spPr>
        <p:txBody>
          <a:bodyPr/>
          <a:lstStyle/>
          <a:p>
            <a:r>
              <a:rPr lang="en-US" dirty="0"/>
              <a:t>There are two power plants as investment options. </a:t>
            </a:r>
          </a:p>
          <a:p>
            <a:pPr marL="17463" lvl="1" indent="0">
              <a:buNone/>
            </a:pPr>
            <a:r>
              <a:rPr lang="en-US" dirty="0"/>
              <a:t>d) What are the total annual </a:t>
            </a:r>
            <a:r>
              <a:rPr lang="en-US" b="1" dirty="0"/>
              <a:t>fixed costs</a:t>
            </a:r>
            <a:r>
              <a:rPr lang="en-US" dirty="0"/>
              <a:t> per MW installed?</a:t>
            </a:r>
            <a:endParaRPr lang="de-DE"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en-US" sz="1200" dirty="0"/>
          </a:p>
          <a:p>
            <a:pPr marL="360363" lvl="1" indent="-342900">
              <a:buFont typeface="+mj-lt"/>
              <a:buAutoNum type="alphaLcParenR" startAt="3"/>
            </a:pPr>
            <a:endParaRPr lang="de-DE" sz="1200"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lvl="0">
              <a:buFont typeface="+mj-lt"/>
              <a:buAutoNum type="alphaLcParenR" startAt="3"/>
            </a:pPr>
            <a:endParaRPr lang="en-US" dirty="0"/>
          </a:p>
          <a:p>
            <a:pPr marL="0" lvl="0" indent="0"/>
            <a:endParaRPr lang="en-US" dirty="0"/>
          </a:p>
          <a:p>
            <a:pPr marL="0" lvl="0" indent="0"/>
            <a:endParaRPr lang="de-DE" dirty="0"/>
          </a:p>
        </p:txBody>
      </p:sp>
      <p:sp>
        <p:nvSpPr>
          <p:cNvPr id="5" name="Foliennummernplatzhalter 4">
            <a:extLst>
              <a:ext uri="{FF2B5EF4-FFF2-40B4-BE49-F238E27FC236}">
                <a16:creationId xmlns:a16="http://schemas.microsoft.com/office/drawing/2014/main" id="{2410E3FD-D4B1-4A39-9A58-B861DE922FD2}"/>
              </a:ext>
            </a:extLst>
          </p:cNvPr>
          <p:cNvSpPr>
            <a:spLocks noGrp="1"/>
          </p:cNvSpPr>
          <p:nvPr>
            <p:ph type="sldNum" sz="quarter" idx="11"/>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e-DE" altLang="de-DE" sz="1000" b="0" i="0" u="none" strike="noStrike" kern="1200" cap="none" spc="0" normalizeH="0" baseline="0" noProof="0">
                <a:ln>
                  <a:noFill/>
                </a:ln>
                <a:solidFill>
                  <a:srgbClr val="717171"/>
                </a:solidFill>
                <a:effectLst/>
                <a:uLnTx/>
                <a:uFillTx/>
                <a:latin typeface="Arial" panose="020B0604020202020204" pitchFamily="34" charset="0"/>
                <a:ea typeface="+mn-ea"/>
                <a:cs typeface="+mn-cs"/>
              </a:rPr>
              <a:t>Slide </a:t>
            </a:r>
            <a:fld id="{5EAACD38-76DA-45AF-B952-DE84E0A62E99}" type="slidenum">
              <a:rPr kumimoji="0" lang="de-DE" altLang="de-DE" sz="1000" b="0" i="0" u="none" strike="noStrike" kern="1200" cap="none" spc="0" normalizeH="0" baseline="0" noProof="0" smtClean="0">
                <a:ln>
                  <a:noFill/>
                </a:ln>
                <a:solidFill>
                  <a:srgbClr val="717171"/>
                </a:solidFill>
                <a:effectLst/>
                <a:uLnTx/>
                <a:uFillTx/>
                <a:latin typeface="Arial" panose="020B0604020202020204" pitchFamily="34" charset="0"/>
                <a:ea typeface="+mn-ea"/>
                <a:cs typeface="+mn-cs"/>
              </a:rPr>
              <a:pPr marL="0" marR="0" lvl="0" indent="0" algn="l" defTabSz="914400" rtl="0" eaLnBrk="1" fontAlgn="base" latinLnBrk="0" hangingPunct="1">
                <a:lnSpc>
                  <a:spcPct val="100000"/>
                </a:lnSpc>
                <a:spcBef>
                  <a:spcPct val="0"/>
                </a:spcBef>
                <a:spcAft>
                  <a:spcPct val="0"/>
                </a:spcAft>
                <a:buClrTx/>
                <a:buSzTx/>
                <a:buFontTx/>
                <a:buNone/>
                <a:tabLst/>
                <a:defRPr/>
              </a:pPr>
              <a:t>9</a:t>
            </a:fld>
            <a:endParaRPr kumimoji="0" lang="de-DE" altLang="de-DE" sz="1000" b="0" i="0" u="none" strike="noStrike" kern="1200" cap="none" spc="0" normalizeH="0" baseline="0" noProof="0" dirty="0">
              <a:ln>
                <a:noFill/>
              </a:ln>
              <a:solidFill>
                <a:srgbClr val="717171"/>
              </a:solidFill>
              <a:effectLst/>
              <a:uLnTx/>
              <a:uFillTx/>
              <a:latin typeface="Arial" panose="020B0604020202020204" pitchFamily="34" charset="0"/>
              <a:ea typeface="+mn-ea"/>
              <a:cs typeface="+mn-cs"/>
            </a:endParaRPr>
          </a:p>
        </p:txBody>
      </p:sp>
      <p:pic>
        <p:nvPicPr>
          <p:cNvPr id="8" name="Grafik 7">
            <a:extLst>
              <a:ext uri="{FF2B5EF4-FFF2-40B4-BE49-F238E27FC236}">
                <a16:creationId xmlns:a16="http://schemas.microsoft.com/office/drawing/2014/main" id="{33113DC6-F9DB-4B7A-BFBC-38F72018919B}"/>
              </a:ext>
            </a:extLst>
          </p:cNvPr>
          <p:cNvPicPr>
            <a:picLocks noChangeAspect="1"/>
          </p:cNvPicPr>
          <p:nvPr/>
        </p:nvPicPr>
        <p:blipFill>
          <a:blip r:embed="rId3"/>
          <a:stretch>
            <a:fillRect/>
          </a:stretch>
        </p:blipFill>
        <p:spPr>
          <a:xfrm>
            <a:off x="5796136" y="0"/>
            <a:ext cx="3194676" cy="1465639"/>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Freihand 6">
                <a:extLst>
                  <a:ext uri="{FF2B5EF4-FFF2-40B4-BE49-F238E27FC236}">
                    <a16:creationId xmlns:a16="http://schemas.microsoft.com/office/drawing/2014/main" id="{00929381-7B31-4451-9354-E2966742CAE7}"/>
                  </a:ext>
                </a:extLst>
              </p14:cNvPr>
              <p14:cNvContentPartPr/>
              <p14:nvPr/>
            </p14:nvContentPartPr>
            <p14:xfrm>
              <a:off x="388440" y="1833120"/>
              <a:ext cx="8661960" cy="4558680"/>
            </p14:xfrm>
          </p:contentPart>
        </mc:Choice>
        <mc:Fallback xmlns="">
          <p:pic>
            <p:nvPicPr>
              <p:cNvPr id="7" name="Freihand 6">
                <a:extLst>
                  <a:ext uri="{FF2B5EF4-FFF2-40B4-BE49-F238E27FC236}">
                    <a16:creationId xmlns:a16="http://schemas.microsoft.com/office/drawing/2014/main" id="{00929381-7B31-4451-9354-E2966742CAE7}"/>
                  </a:ext>
                </a:extLst>
              </p:cNvPr>
              <p:cNvPicPr/>
              <p:nvPr/>
            </p:nvPicPr>
            <p:blipFill>
              <a:blip r:embed="rId5"/>
              <a:stretch>
                <a:fillRect/>
              </a:stretch>
            </p:blipFill>
            <p:spPr>
              <a:xfrm>
                <a:off x="379080" y="1823760"/>
                <a:ext cx="8680680" cy="4577400"/>
              </a:xfrm>
              <a:prstGeom prst="rect">
                <a:avLst/>
              </a:prstGeom>
            </p:spPr>
          </p:pic>
        </mc:Fallback>
      </mc:AlternateContent>
    </p:spTree>
    <p:extLst>
      <p:ext uri="{BB962C8B-B14F-4D97-AF65-F5344CB8AC3E}">
        <p14:creationId xmlns:p14="http://schemas.microsoft.com/office/powerpoint/2010/main" val="301989605"/>
      </p:ext>
    </p:extLst>
  </p:cSld>
  <p:clrMapOvr>
    <a:masterClrMapping/>
  </p:clrMapOvr>
</p:sld>
</file>

<file path=ppt/theme/theme1.xml><?xml version="1.0" encoding="utf-8"?>
<a:theme xmlns:a="http://schemas.openxmlformats.org/drawingml/2006/main" name="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chnische Universität Berlin | PowerPoint Master">
  <a:themeElements>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fontScheme name="Technische Universität Berlin | PowerPoint 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tx2"/>
        </a:solidFill>
        <a:ln w="9525" cap="flat" cmpd="sng" algn="ctr">
          <a:solidFill>
            <a:schemeClr val="accent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altLang="de-DE" sz="1200" b="0" i="0" u="none" strike="noStrike" cap="none" normalizeH="0" baseline="0" smtClean="0">
            <a:ln>
              <a:noFill/>
            </a:ln>
            <a:solidFill>
              <a:schemeClr val="tx1"/>
            </a:solidFill>
            <a:effectLst/>
            <a:latin typeface="Arial" panose="020B0604020202020204" pitchFamily="34" charset="0"/>
          </a:defRPr>
        </a:defPPr>
      </a:lstStyle>
    </a:lnDef>
  </a:objectDefaults>
  <a:extraClrSchemeLst>
    <a:extraClrScheme>
      <a:clrScheme name="Technische Universität Berlin | PowerPoint Master 1">
        <a:dk1>
          <a:srgbClr val="000000"/>
        </a:dk1>
        <a:lt1>
          <a:srgbClr val="FFFFFF"/>
        </a:lt1>
        <a:dk2>
          <a:srgbClr val="C50E1F"/>
        </a:dk2>
        <a:lt2>
          <a:srgbClr val="B2B2B2"/>
        </a:lt2>
        <a:accent1>
          <a:srgbClr val="717171"/>
        </a:accent1>
        <a:accent2>
          <a:srgbClr val="177191"/>
        </a:accent2>
        <a:accent3>
          <a:srgbClr val="FFFFFF"/>
        </a:accent3>
        <a:accent4>
          <a:srgbClr val="000000"/>
        </a:accent4>
        <a:accent5>
          <a:srgbClr val="BBBBBB"/>
        </a:accent5>
        <a:accent6>
          <a:srgbClr val="146683"/>
        </a:accent6>
        <a:hlink>
          <a:srgbClr val="53BDE3"/>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TU_PPT_Master_ohneBild_HDL-zweizeilig</Template>
  <TotalTime>0</TotalTime>
  <Words>2006</Words>
  <Application>Microsoft Office PowerPoint</Application>
  <PresentationFormat>Bildschirmpräsentation (4:3)</PresentationFormat>
  <Paragraphs>442</Paragraphs>
  <Slides>25</Slides>
  <Notes>23</Notes>
  <HiddenSlides>0</HiddenSlides>
  <MMClips>0</MMClips>
  <ScaleCrop>false</ScaleCrop>
  <HeadingPairs>
    <vt:vector size="6" baseType="variant">
      <vt:variant>
        <vt:lpstr>Verwendete Schriftarten</vt:lpstr>
      </vt:variant>
      <vt:variant>
        <vt:i4>3</vt:i4>
      </vt:variant>
      <vt:variant>
        <vt:lpstr>Design</vt:lpstr>
      </vt:variant>
      <vt:variant>
        <vt:i4>2</vt:i4>
      </vt:variant>
      <vt:variant>
        <vt:lpstr>Folientitel</vt:lpstr>
      </vt:variant>
      <vt:variant>
        <vt:i4>25</vt:i4>
      </vt:variant>
    </vt:vector>
  </HeadingPairs>
  <TitlesOfParts>
    <vt:vector size="30" baseType="lpstr">
      <vt:lpstr>Arial</vt:lpstr>
      <vt:lpstr>Calibri</vt:lpstr>
      <vt:lpstr>Times New Roman</vt:lpstr>
      <vt:lpstr>Technische Universität Berlin | PowerPoint Master</vt:lpstr>
      <vt:lpstr>1_Technische Universität Berlin | PowerPoint Master</vt:lpstr>
      <vt:lpstr>Integrated course „Energy Economics“ - Financial Management</vt:lpstr>
      <vt:lpstr>Outline</vt:lpstr>
      <vt:lpstr>Levelised cost of electricity (LCOE)</vt:lpstr>
      <vt:lpstr>Task 3) NPV and Levelized Cost of Energy (LCOE)  </vt:lpstr>
      <vt:lpstr>Task 3) NPV and Levelized  Cost of Energy (LCOE) </vt:lpstr>
      <vt:lpstr>Task 4) Investment appraisal  </vt:lpstr>
      <vt:lpstr>Task 4) Investment appraisal  </vt:lpstr>
      <vt:lpstr>Task 4) Investment appraisal  </vt:lpstr>
      <vt:lpstr>Task 4) Investment appraisal  </vt:lpstr>
      <vt:lpstr>Task 4) Investment appraisal  </vt:lpstr>
      <vt:lpstr>Task 4) Investment appraisal  </vt:lpstr>
      <vt:lpstr>LCOE of renewables and conventional generation at different locations in Germany in 2018</vt:lpstr>
      <vt:lpstr>What happened?</vt:lpstr>
      <vt:lpstr>What happened?</vt:lpstr>
      <vt:lpstr>Shell updates on Alaska exploration</vt:lpstr>
      <vt:lpstr>Real options</vt:lpstr>
      <vt:lpstr>Real options: Valuating managerial flexibility</vt:lpstr>
      <vt:lpstr>Real options: Compared to NPV method</vt:lpstr>
      <vt:lpstr>Oil drilling problem: Bayesian decision theory</vt:lpstr>
      <vt:lpstr>Real options: Expected pay-off</vt:lpstr>
      <vt:lpstr>Decision tree method</vt:lpstr>
      <vt:lpstr>Oil drilling problem: Decision tree solved (rolled-back)</vt:lpstr>
      <vt:lpstr>Oil drilling problem: Advanced decision tree</vt:lpstr>
      <vt:lpstr>Uncertainties in oil drilling</vt:lpstr>
      <vt:lpstr>Real options: Application examples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EnSys_SS19_LP</dc:title>
  <dc:creator>David Schröder</dc:creator>
  <cp:lastModifiedBy>et</cp:lastModifiedBy>
  <cp:revision>837</cp:revision>
  <cp:lastPrinted>2019-10-29T14:13:19Z</cp:lastPrinted>
  <dcterms:created xsi:type="dcterms:W3CDTF">2013-12-11T15:42:54Z</dcterms:created>
  <dcterms:modified xsi:type="dcterms:W3CDTF">2019-11-01T09:21:49Z</dcterms:modified>
</cp:coreProperties>
</file>