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342" r:id="rId3"/>
    <p:sldId id="450" r:id="rId4"/>
    <p:sldId id="451" r:id="rId5"/>
    <p:sldId id="456" r:id="rId6"/>
    <p:sldId id="457" r:id="rId7"/>
    <p:sldId id="464" r:id="rId8"/>
    <p:sldId id="467" r:id="rId9"/>
    <p:sldId id="465" r:id="rId10"/>
    <p:sldId id="466" r:id="rId11"/>
  </p:sldIdLst>
  <p:sldSz cx="9144000" cy="6858000" type="screen4x3"/>
  <p:notesSz cx="7104063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B3A2C7"/>
    <a:srgbClr val="984807"/>
    <a:srgbClr val="FF6600"/>
    <a:srgbClr val="F79646"/>
    <a:srgbClr val="3E97B6"/>
    <a:srgbClr val="177191"/>
    <a:srgbClr val="BFBFBF"/>
    <a:srgbClr val="00B0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940" autoAdjust="0"/>
  </p:normalViewPr>
  <p:slideViewPr>
    <p:cSldViewPr>
      <p:cViewPr varScale="1">
        <p:scale>
          <a:sx n="104" d="100"/>
          <a:sy n="104" d="100"/>
        </p:scale>
        <p:origin x="18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t\Desktop\17102019\Backup\bilanz17d_engl_road%20trans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2010</a:t>
            </a:r>
          </a:p>
        </c:rich>
      </c:tx>
      <c:layout>
        <c:manualLayout>
          <c:xMode val="edge"/>
          <c:yMode val="edge"/>
          <c:x val="0.38896049644316633"/>
          <c:y val="3.32249675850773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TFC of road transport 2010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296-4E53-99FE-9EF58EC82EC5}"/>
              </c:ext>
            </c:extLst>
          </c:dPt>
          <c:dPt>
            <c:idx val="1"/>
            <c:bubble3D val="0"/>
            <c:spPr>
              <a:solidFill>
                <a:schemeClr val="accent6">
                  <a:shade val="7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296-4E53-99FE-9EF58EC82EC5}"/>
              </c:ext>
            </c:extLst>
          </c:dPt>
          <c:dPt>
            <c:idx val="2"/>
            <c:bubble3D val="0"/>
            <c:spPr>
              <a:solidFill>
                <a:schemeClr val="accent6">
                  <a:shade val="9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296-4E53-99FE-9EF58EC82EC5}"/>
              </c:ext>
            </c:extLst>
          </c:dPt>
          <c:dPt>
            <c:idx val="3"/>
            <c:bubble3D val="0"/>
            <c:spPr>
              <a:solidFill>
                <a:schemeClr val="accent6">
                  <a:tint val="9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7FF-4D8C-8761-45C5BBFC1459}"/>
              </c:ext>
            </c:extLst>
          </c:dPt>
          <c:dPt>
            <c:idx val="4"/>
            <c:bubble3D val="0"/>
            <c:spPr>
              <a:solidFill>
                <a:schemeClr val="accent6">
                  <a:tint val="7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87FF-4D8C-8761-45C5BBFC1459}"/>
              </c:ext>
            </c:extLst>
          </c:dPt>
          <c:dPt>
            <c:idx val="5"/>
            <c:bubble3D val="0"/>
            <c:spPr>
              <a:solidFill>
                <a:schemeClr val="accent6">
                  <a:tint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7FF-4D8C-8761-45C5BBFC1459}"/>
              </c:ext>
            </c:extLst>
          </c:dPt>
          <c:dLbls>
            <c:dLbl>
              <c:idx val="3"/>
              <c:layout>
                <c:manualLayout>
                  <c:x val="8.7732405024973509E-2"/>
                  <c:y val="4.405600015168287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FF-4D8C-8761-45C5BBFC1459}"/>
                </c:ext>
              </c:extLst>
            </c:dLbl>
            <c:dLbl>
              <c:idx val="4"/>
              <c:layout>
                <c:manualLayout>
                  <c:x val="4.7042227940063498E-2"/>
                  <c:y val="0.1601494076346075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FF-4D8C-8761-45C5BBFC1459}"/>
                </c:ext>
              </c:extLst>
            </c:dLbl>
            <c:dLbl>
              <c:idx val="5"/>
              <c:layout>
                <c:manualLayout>
                  <c:x val="6.5354926593007345E-2"/>
                  <c:y val="6.42149463057197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FF-4D8C-8761-45C5BBFC14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Tabelle1!$A$2:$A$7</c:f>
              <c:strCache>
                <c:ptCount val="6"/>
                <c:pt idx="0">
                  <c:v>Gasoline</c:v>
                </c:pt>
                <c:pt idx="1">
                  <c:v>Diesel</c:v>
                </c:pt>
                <c:pt idx="2">
                  <c:v>LPG</c:v>
                </c:pt>
                <c:pt idx="3">
                  <c:v>Natural gas</c:v>
                </c:pt>
                <c:pt idx="4">
                  <c:v>Biomass</c:v>
                </c:pt>
                <c:pt idx="5">
                  <c:v>Electricity</c:v>
                </c:pt>
              </c:strCache>
            </c:strRef>
          </c:cat>
          <c:val>
            <c:numRef>
              <c:f>Tabelle1!$B$2:$B$7</c:f>
              <c:numCache>
                <c:formatCode>#,##0</c:formatCode>
                <c:ptCount val="6"/>
                <c:pt idx="0">
                  <c:v>791416</c:v>
                </c:pt>
                <c:pt idx="1">
                  <c:v>1168063</c:v>
                </c:pt>
                <c:pt idx="2">
                  <c:v>21823</c:v>
                </c:pt>
                <c:pt idx="3">
                  <c:v>8768</c:v>
                </c:pt>
                <c:pt idx="4">
                  <c:v>119371</c:v>
                </c:pt>
                <c:pt idx="5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F-4D8C-8761-45C5BBFC145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2017</a:t>
            </a:r>
          </a:p>
        </c:rich>
      </c:tx>
      <c:layout>
        <c:manualLayout>
          <c:xMode val="edge"/>
          <c:yMode val="edge"/>
          <c:x val="0.40017498055771583"/>
          <c:y val="3.33410633261429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Road transport 2017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2F7-4EB6-99A8-7C7BE6788E69}"/>
              </c:ext>
            </c:extLst>
          </c:dPt>
          <c:dPt>
            <c:idx val="1"/>
            <c:bubble3D val="0"/>
            <c:spPr>
              <a:solidFill>
                <a:schemeClr val="accent6">
                  <a:shade val="7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2F7-4EB6-99A8-7C7BE6788E69}"/>
              </c:ext>
            </c:extLst>
          </c:dPt>
          <c:dPt>
            <c:idx val="2"/>
            <c:bubble3D val="0"/>
            <c:spPr>
              <a:solidFill>
                <a:schemeClr val="accent6">
                  <a:shade val="9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2F7-4EB6-99A8-7C7BE6788E69}"/>
              </c:ext>
            </c:extLst>
          </c:dPt>
          <c:dPt>
            <c:idx val="3"/>
            <c:bubble3D val="0"/>
            <c:spPr>
              <a:solidFill>
                <a:schemeClr val="accent6">
                  <a:tint val="9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E3F-4EC9-88D1-EE0303ED1607}"/>
              </c:ext>
            </c:extLst>
          </c:dPt>
          <c:dPt>
            <c:idx val="4"/>
            <c:bubble3D val="0"/>
            <c:spPr>
              <a:solidFill>
                <a:schemeClr val="accent6">
                  <a:tint val="7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E3F-4EC9-88D1-EE0303ED1607}"/>
              </c:ext>
            </c:extLst>
          </c:dPt>
          <c:dPt>
            <c:idx val="5"/>
            <c:bubble3D val="0"/>
            <c:spPr>
              <a:solidFill>
                <a:schemeClr val="accent6">
                  <a:tint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E3F-4EC9-88D1-EE0303ED1607}"/>
              </c:ext>
            </c:extLst>
          </c:dPt>
          <c:dLbls>
            <c:dLbl>
              <c:idx val="3"/>
              <c:layout>
                <c:manualLayout>
                  <c:x val="7.1828438815440265E-2"/>
                  <c:y val="0.1519716586376835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3F-4EC9-88D1-EE0303ED1607}"/>
                </c:ext>
              </c:extLst>
            </c:dLbl>
            <c:dLbl>
              <c:idx val="4"/>
              <c:layout>
                <c:manualLayout>
                  <c:x val="6.5985569504622948E-2"/>
                  <c:y val="0.1195053971393192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3F-4EC9-88D1-EE0303ED1607}"/>
                </c:ext>
              </c:extLst>
            </c:dLbl>
            <c:dLbl>
              <c:idx val="5"/>
              <c:layout>
                <c:manualLayout>
                  <c:x val="5.8947462627609352E-2"/>
                  <c:y val="4.569213334675141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3F-4EC9-88D1-EE0303ED16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Tabelle1!$A$2:$A$7</c:f>
              <c:strCache>
                <c:ptCount val="6"/>
                <c:pt idx="0">
                  <c:v>Gasoline</c:v>
                </c:pt>
                <c:pt idx="1">
                  <c:v>Diesel</c:v>
                </c:pt>
                <c:pt idx="2">
                  <c:v>LPG</c:v>
                </c:pt>
                <c:pt idx="3">
                  <c:v>Natural gas</c:v>
                </c:pt>
                <c:pt idx="4">
                  <c:v>Biomass</c:v>
                </c:pt>
                <c:pt idx="5">
                  <c:v>Electricity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719580</c:v>
                </c:pt>
                <c:pt idx="1">
                  <c:v>1425424</c:v>
                </c:pt>
                <c:pt idx="2">
                  <c:v>15377</c:v>
                </c:pt>
                <c:pt idx="3">
                  <c:v>5848</c:v>
                </c:pt>
                <c:pt idx="4">
                  <c:v>108349</c:v>
                </c:pt>
                <c:pt idx="5">
                  <c:v>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F-4EC9-88D1-EE0303ED160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Road Transport 2010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7T13:28:30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28 4754,'-20'-8'1977,"-3"0"-1956,8 3 199,-9-2 1233,23 8-1431,0-1 0,0 0 0,0 1 0,1-1 0,-1 0 0,0 1-1,0-1 1,0 1 0,1 0 0,-1-1 0,0 1 0,1-1 0,-1 1 0,1 0 0,-1 0-1,0-1 1,1 1 0,-1 0 0,1 0 0,0 0 0,-1-1 0,1 1 0,0 0 0,-1 0-1,1 0-21,-6 24 150,-1 18 5,2-16-105,1 1-1,1 0 1,2 2-50,1-7-103,1 48-400,4-27-3437,-3-27-940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17T13:29:06.6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3883 12001 315 0,'0'0'67'16,"0"0"-1"-16,0 0-53 0,0 0-8 16,0 0-2-16,0 0-2 0,0 0 2 15,0 0 2-15,0-4 4 0,0 4 0 16,3 0 2-16,-3 0 0 0,0 0 0 15,0 0 0-15,0-4 1 0,0 4 1 16,0 0-1-16,0 0 0 0,4 0-1 0,-4 0 0 16,0-3-2-16,0 3-1 0,0 0-2 15,0-4-2-15,0 4 0 0,0-4-2 16,0 4 1-16,0-6-2 0,0 1 1 16,0 0-1-16,5-1 0 0,-5-1 0 15,0-2 1-15,0 0-1 0,3-1 1 16,-3 0-1-16,5 0-1 0,-5-1 0 15,3 4 0-15,-3-2 0 0,4-1 0 16,-4 1 1-16,6-2 0 0,-3 2 1 0,-3-1 1 16,5 2 0-16,0 1-1 0,-5 0 0 15,5 3 0-15,-5 4-1 0,5 0 2 16,-1 0 1-16,0 0 2 0,-1 8-1 16,4 2 1-16,-1-1 0 0,0 4 0 15,1-1-2-15,-1-1-2 0,2 1 0 16,-2-3-2-16,3-5 1 0,3-4 0 0,-1 3 0 15,1-3 0-15,-2-5 0 0,2-2 0 16,-3-3-1-16,7-1 1 0,-4-3 0 16,0 1-1-16,-1 0 0 0,1-1 0 15,0 1 0-15,-3 2 0 0,-3-3 0 16,0 2 0-16,-2 1 0 0,0 0 1 16,-4 1-1-16,5 2 1 0,-5 3-1 15,0 5 1-15,2 0-1 0,-2 7 1 16,0 4 1-16,6 2-1 0,-6 6 0 15,6 5 0-15,-6 4 0 0,5 2 0 0,-5 2-1 16,0 2 0-16,0-1 1 0,0 2-1 16,-5-4 1-16,1 2 0 0,0-1 1 15,-1 0 0-15,-1-3 0 0,-1 2 0 16,0-3 1-16,0-1-1 0,-3-4 0 16,-1-1 0-16,-1-2 0 0,0 1-1 0,-3-4 0 15,-1-1 1-15,-1-2 0 0,-2-4 0 16,2-2 1-16,0-5 0 0,-2-3 0 15,0 0 1-15,4 0 1 0,-1 0 0 16,3-3 1-16,1 3 0 0,1 0 0 16,3-4-1-16,-1 4 0 0,1 0-2 15,3 0-2-15,2 0-2 0,-3 0-5 16,6 0-7-16,-2 0-9 0,2 0-25 16,0 0-72-16,0-4-86 0,0 1-206 15</inkml:trace>
  <inkml:trace contextRef="#ctx0" brushRef="#br0" timeOffset="1798.168">4320 12071 356 0,'0'0'83'0,"-4"-7"-1"15,4 7-43-15,-3-3-28 0,3-1-5 16,-6 4-2-16,6 0-2 0,0-5 1 16,-2 5 1-16,2 0 1 0,0 0 1 15,0 0 1-15,0 0 1 0,0 0 1 16,2 5 0-16,-2 0 0 0,5 2-2 15,-5 3-1-15,4 1-1 0,-4 3 0 16,4 0-2-16,-4 0 0 0,0-2-1 16,5 1 0-16,-5-1 1 0,0-3 0 0,0-1 1 15,0-3 1-15,0-5-1 0,0 6 1 16,0-6-2-16,0 0 0 0,0 0-1 16,0 0-1-16,4 0 0 0,-4 0-1 15,0 0 1-15,3-6-1 0,-3 2 1 16,6-3-1-16,-2-1 0 0,2-2 1 15,4-1-1-15,-2-1 0 0,-1-3 0 16,6 2 0-16,-1-2 0 0,-4 2 0 0,5-2 0 16,-2 1 0-16,0 1 0 0,3 0 0 15,-3 1 1-15,4 1-1 0,-2 3 0 16,0 1-1-16,3 0 1 0,-6 7-1 16,4-3 0-16,-7 3 0 0,2 7 1 15,-3 2 0-15,-3 3 1 0,-3 0 1 16,5 4 0-16,-5 1 1 0,-5 2-1 0,0-2 1 15,1-2-1-15,-1-2 0 0,-1-2 0 16,2-2 1-16,4-5-1 0,-3-1-1 16,3-3-1-16,0 0 1 0,7-6-2 15,-1-2 1-15,2-1-1 0,0-2 0 16,1-5 1-16,-1 1 1 0,4 0-1 16,-4 2 0-16,1 1 0 0,0-2 0 15,-1 4 0-15,-1 3 0 0,1 1-1 16,-3 2 1-16,1 4 1 0,-2 0 0 0,0 6 1 15,1 4 0-15,-1-1 1 0,1 4 0 16,-2 2-1-16,-3-1 1 0,0 1-2 16,0-2 0-16,0-1 0 0,0-1 0 15,4-3-1-15,-4-2 1 0,4-2-1 16,-1-4 0-16,2 0-1 0,1-6 1 16,2-3-1-16,0-3 1 0,1-4-1 15,1-3 1-15,2-4-1 0,1 0 0 0,1-1 0 16,1 0-1-16,0 0 1 0,0 3 0 15,-2 2 0-15,1 3 1 0,-3 5-1 16,-4 2 1-16,1 9 0 0,-2 0 1 16,-6 0 0-16,4 11 2 0,-4 3 0 15,0 1 0-15,-3 5 2 0,3 2-1 16,-5 3-1-16,0 2 0 0,-1 3-1 16,-2 3 0-16,2 3 0 0,-1 3-1 15,-1 1 1-15,-1 8-1 0,0 3 1 0,1 0-1 16,-1-1 1-16,1-1-1 0,0-3 0 15,1-2 0-15,0-9 0 0,0-5 0 16,1-3 0-16,2-8 0 0,1-4 0 16,3-5 0-16,-7-4-1 0,7-6 0 15,0-6 0-15,0-5 0 0,7-7-1 16,-3-4-1-16,1-7 1 0,1-8 0 0,1-7 0 16,1-5-1-16,1-2-1 0,2-3 0 15,1 0 1-15,1 0 0 0,1 2-1 16,-1 5 0-16,0 3 1 0,1 5-1 15,-2 3 1-15,-1 5 0 0,-2 5 1 16,-2 8 0-16,0 4-1 0,-1 5 1 16,-1 5 0-16,0 4 0 0,-5 4 1 15,4 5 0-15,-4 0 0 0,3 2 2 0,-3 1 0 16,0 1 0-16,0-2 0 0,0 0 1 16,-3-2-1-16,3-3 0 0,-4 0 1 15,4-3-1-15,0-3 0 0,0 0-1 16,0 0 1-16,6-6-1 0,-6 1-1 15,5-2 1-15,1-3-1 0,1 1 1 16,-1-1-1-16,1 2 1 0,0 2-1 0,2 2 0 16,-2 4 0-16,0 0 1 0,0 0-1 15,6 5 0-15,-1 0 0 0,-1 0 0 16,-1-1 0-16,2-1 0 0,-2 1 0 16,0-4 0-16,-3 0 0 0,-1 0 0 15,1-8 0-15,0-2 0 0,3-1 0 16,2-5 0-16,5-1 0 0,-3 0 0 15,3 0 0-15,-1 1 0 0,1 1 0 16,-4 2 0-16,-3 2 0 0,-4 3 2 16,-2 1 2-16,-4 1 1 0,0 3 1 15,0 0 2-15,-9 3 0 0,1-4 0 0,-6 4-1 16,-1-4-1-16,-3 4-2 0,1 0-1 16,-1 0 0-16,0 0-1 0,2 0 0 15,-3 0 0-15,3 5 0 0,-1 3 1 16,1 2 0-16,1 3 0 0,2 5 0 15,-1 2-1-15,5 3 0 0,2 1-1 16,0 1 0-16,2-2 0 0,1 1-1 0,-2-2 0 16,3-2 0-16,-1-2 1 0,4-1-1 15,0-4 0-15,0-1 0 0,0-2 0 16,7-4 1-16,0-1-1 0,2-1 0 16,4-4 0-16,3 0 0 0,1 0-1 15,0 0 0-15,-3-6-5 0,3 0-9 16,-3-4-14-16,-3 0-96 0,-4-5-100 15,-4-2-249-15</inkml:trace>
  <inkml:trace contextRef="#ctx0" brushRef="#br0" timeOffset="3099.482">5010 12119 317 0,'0'0'75'0,"0"0"3"0,0 4-40 16,0-4-17-16,0 0-3 0,0 4 1 15,0-4 0-15,0 0 0 16,0 3-1-16,0-3-2 0,0 0-2 0,0 4-3 16,0-4-2-16,4 0-3 0,-4 0-1 15,0 0 0-15,0 0-1 0,0 0 0 16,0 0-1-16,0 0 0 0,-4 0 0 15,4 0 1-15,0 0-1 0,0 0 1 16,0 0-1-16,0 0 0 0,0 0 0 16,0 0-1-16,0 0 0 0,0 4-1 0,0-4-1 15,0 0 1-15,4 0-1 0,-4 0 0 16,0 3 0-16,0-3 0 0,0 0 1 16,0 0-1-16,0 0 1 0,0 0 0 15,0 0 0-15,0 0-1 0,0 0 1 16,0 0-1-16,0 0 0 0,3 0 0 15,2-3 0-15,-3 3 0 0,3-5 0 16,0 1 0-16,4-1 1 0,1 0-1 0,0-2 1 16,1 0-1-16,-3-2 1 0,2 3-1 15,0 0 1-15,-6-1-1 0,-1 1 0 16,3-1 1-16,-3 0-2 0,1 1 1 16,1-3 0-16,-2 1 0 0,2-2 0 15,-5 1 0-15,6-1 0 0,-6 2 1 16,0-2 0-16,2 2 0 0,-2-1 0 15,0 0 1-15,0 1-1 0,0-2 1 16,0 2 0-16,-5-1 1 0,0 0 0 16,1 2 1-16,-3 0-1 0,-5-2 1 0,-1 6 1 15,-2 3-1-15,0-4-1 0,-2 4 1 16,1 0-2-16,-1 7 1 0,4 3-2 16,2-2 1-16,1 3-1 0,0 1-1 15,-2 0 1-15,1 0-1 0,1 0 0 16,0 0 0-16,0 1 1 0,1 0-1 15,2 1-1-15,1-1 0 0,3 0-2 0,3 2-3 16,-4 0-3-16,4-1-4 0,0-1-6 16,3-2-10-16,0 0-25 0,1-2-57 15,1-3-75-15,1-3-177 0</inkml:trace>
  <inkml:trace contextRef="#ctx0" brushRef="#br0" timeOffset="3719.869">5340 11867 386 0,'0'8'88'0,"-6"1"3"16,6 1-66-16,0 1-7 0,0 1-2 15,0-1-3-15,0 1-2 0,0 1-3 16,6-4 0-16,-6 1 1 0,2 0 0 16,-2-3 0-16,5-2-1 0,-1-1 0 15,-1-4-1-15,3 4-1 0,-3-4-1 16,3-4-2-16,2-2-1 0,-1-3 0 0,1-3-1 16,0-1 0-16,0-3-1 0,3-3 0 15,-3-3 1-15,2 0-1 0,-1 2 0 16,-1 0 0-16,2 0 0 0,-2 3 1 15,-2 1-1-15,-4 4 0 0,-2 0 1 16,0 1-1-16,0 1 1 0,0 1 1 16,-7 0-1-16,0 3 1 0,-3 1 1 15,0 5 2-15,-2 0 0 0,1 5 1 16,0 0 1-16,-2 5 0 0,1 0 0 16,-1 1-1-16,0 3-2 0,2 3 0 0,-2 1-2 15,2 4-1-15,-3 1 0 0,0 1-1 16,3 2-1-16,-2-1 0 0,3-3-1 15,0-5-1-15,4-3-4 0,0-3-2 16,6-3-5-16,0-3-4 0,6-5-8 16,0 4-17-16,1-4-56 0,2 0-10 15,2-5-62-15,1 0-127 0</inkml:trace>
  <inkml:trace contextRef="#ctx0" brushRef="#br0" timeOffset="4911.518">5492 11723 409 0,'0'0'88'15,"0"-6"3"-15,4 6-72 0,-4-6-7 16,7 3-3-16,-4-4-1 0,3 4 0 16,0-2-1-16,1 0-1 0,1 0 0 15,4-2 2-15,2 1 1 0,2 1 1 16,2-2 2-16,7 0 0 0,-4 0-1 15,-2 1-2-15,-3 0 0 0,0 2-3 16,-5-1-1-16,0 0-1 0,-4 5-1 16,1-3-1-16,-1 3 1 0,3 0 1 0,-3 0 0 15,-1 3 1-15,-1 1 1 0,-5 3 1 16,2 1-1-16,-2 3 1 0,-2 1-2 16,-3-1-1-16,0 5-1 0,0 0 0 15,-4 1-2-15,2 0 1 0,-1-1-1 16,1 0 0-16,1 2 0 0,0 0 0 15,0-1 0-15,4-3 0 0,2 1 0 16,0-2-1-16,0-2 0 0,0-4 0 0,0-7 0 16,0 4-1-16,4-4 1 0,1-10-1 15,6 0 1-15,-2-2-1 0,7-1 1 16,3-5-1-16,4-2-1 0,1-4-1 16,-1-2-1-16,4 1-1 0,-1-5-1 15,1-4 0-15,4-4-1 0,0-2 0 16,-1-2 0-16,-2-3 0 0,2-2 0 15,1 0 1-15,-1-2 0 0,-3 2 1 0,-8 2 1 16,1 1 1-16,-6 5 1 0,3 1 2 16,-10 6 0-16,-5 7 1 0,3 4 2 15,-5 5 4-15,0 4 0 0,0 8 2 16,0 4 0-16,0 4 0 0,0 5 0 16,0 7-2-16,-5 6-2 0,5 9-2 15,-7 7 0-15,5 7-1 0,-4 6 0 0,-8 7 0 16,1 1-2-16,-4-3 0 0,3 0 0 15,-1-4 1-15,-4-4-1 0,-1-5 0 16,3-5 0-16,1-6 1 0,-1-3 0 16,2-5 0-16,1-4 0 0,1-4-1 15,5-6 1-15,0-6-1 0,4-4 0 16,-2 0 0-16,2-4-1 0,4-6 1 16,-3-5-1-16,3-1 0 0,0-1 1 15,7-3 0-15,0 2 0 0,1 0 0 16,8 1 0-16,-1 2 0 0,-1 1 1 0,4 0-1 15,-4-1 0-15,5 3-1 0,1-1 0 16,-5 1 1-16,5 0-1 0,-1 0 0 16,1-2 0-16,-1 3 1 0,0-3 0 15,-5 0 0-15,-1 2 0 0,0 1 0 16,-2 1 0-16,-1 3 0 0,-1 0 0 0,1 2 0 16,-3 1 0-16,-2 4 0 0,-3-5 1 15,-2 5 0-15,0 0 1 0,0 0 0 16,0 0 0-16,-5 4 0 0,2-4 0 15,-3 6 0-15,-4-1-1 0,1-2 0 16,1 2-1-16,1 1 1 0,-4 0 0 16,4 0-1-16,0-1 1 0,1 1 1 15,1-1-1-15,2 2 1 0,3-1-1 16,-6-1 1-16,6 1-1 0,0 1 0 0,0 0 0 16,6 0-1-16,-3 0 0 0,2 2 0 15,3-1 0-15,2 2 1 0,0 1-1 16,2 1 1-16,0 0 1 0,2 2 0 15,-2 1 1-15,1-2 1 0,-4-1 1 16,2 1 0-16,-2-2 1 0,-3 0-1 16,-2 0-1-16,-4 0 1 0,0 1-2 15,-5 1-1-15,-3 1 0 0,-7 0-2 0,-1-2 1 16,-5 0-1-16,0-1-2 0,-2 2-1 16,2-3-3-16,-5 0-4 0,2-2-6 15,2-1-9-15,6-3-12 0,-2-4-90 16,0 0-94-16,4 0-229 0</inkml:trace>
  <inkml:trace contextRef="#ctx0" brushRef="#br0" timeOffset="16794.435">2745 14293 107 0,'0'0'34'15,"2"-5"4"-15,-2 5-5 0,0-5-4 16,0 1 6-16,0 4 3 0,0-6 0 16,-2 6-2-16,2-5-3 0,0 5-3 15,-6-4-4-15,6 4-7 0,0-6-5 16,0 6-3-16,-2 0-4 0,2-5-1 16,0 5-2-16,0 0-1 0,-4 0 0 0,4 0 1 15,0 0 0-15,-6 0-1 0,6 0 1 16,-2 0 0-16,2 0-1 0,-6 0 1 15,6 0 0-15,-5-3 0 0,5 3 0 16,-3 0 1-16,3-4 0 0,-6 4 0 16,6 0 0-16,-5 0-1 0,1-3 1 0,1 3-1 15,-3 0 0-15,4-4 1 0,2 4 1 16,-6 0 0-16,1 0 1 0,5-5 1 16,-3 5-1-16,3 0 0 0,-4 0-1 15,4-4-1-15,0 4-1 0,0 0-1 16,-4 0 0-16,4-4-2 0,0 4 0 15,0 0 0-15,-4 0 0 0,4 0-1 16,0 0 1-16,0-3 0 0,0 3 0 16,0 0 1-16,0-4 0 0,0 4 0 15,0 0 0-15,0 0 0 0,0 0-1 0,-5 0 1 16,5 0-2-16,-2 0 1 0,-3 4-1 16,-2 1 0-16,0 3 0 0,-6 2 0 15,0 2 0-15,-3 1 1 0,-8 7 0 16,4 2-1-16,-5 1 1 0,2 1 0 15,-2 2 0-15,1 1-1 0,3 0 1 16,3-3-1-16,2-2 0 0,2-1 0 0,2-5 0 16,2-1 1-16,0-3-1 0,6-5-1 15,1 0 1-15,3-3-1 0,0-4 0 16,7 0-1-16,0 0-1 0,5-8 1 16,0 0-1-16,3 0 0 0,-2-3 0 15,4 1 1-15,-1 3 1 0,1 3 0 16,-2 4 0-16,0 6 1 0,-2 3 0 15,1 3 0-15,-2 4 0 0,0-2 0 16,-2 4 0-16,2-4 1 0,2-1-1 16,-1-4 0-16,6-1 0 0,-2-5 1 0,4-3 1 15,5-4 0-15,2-5 0 0,2-3 1 16,1-7-1-16,1-3 0 0,0-2-1 16,-4-4 0-16,-3-2 0 0,-5-2-1 15,-5-2 1-15,-3 3-1 0,-5-1 1 16,-7-3-1-16,0 3 0 0,-7 1 0 15,-5 2 0-15,-3 1 0 0,-5 0 1 0,-5 4-1 16,-2 4 1-16,-5 1 0 0,3 6 1 16,-3 4 0-16,0 4 0 0,3 5 2 15,-2 5 2-15,1 4 0 0,1 6 2 16,2 2 0-16,0 5-1 0,2 5 0 16,5 1-2-16,6 1-1 0,4 4-3 15,7-2-5-15,3-4-4 0,0 0-7 16,7-6-11-16,3-3-58 0,1-4-27 0,3-5-75 15,4-5-155-15</inkml:trace>
  <inkml:trace contextRef="#ctx0" brushRef="#br0" timeOffset="17529.61">3094 14397 269 0,'-11'0'68'16,"2"0"6"-16,-4 6-35 0,-3 2-10 15,6 2 1-15,-4 3 1 0,1 1-1 16,0 3-5-16,2 2-5 0,5-2-4 15,3 1-2-15,3-1-4 0,0-3-3 16,0-1-1-16,9-4-2 0,2-2-1 16,4 0 0-16,-1-7-1 0,6 5 0 15,0-5-1-15,3 0 1 0,-1 0-1 0,-2-5-1 16,-1 0 1-16,2-1 0 0,-1-3-1 16,-2-1 0-16,-2-2 0 0,1-1-1 15,-2-3 0-15,-7-3 0 0,2-1 1 16,-6 1-1-16,-4-1 1 0,0 3 0 15,-4 1 2-15,-6 4 1 0,0 3 2 16,-4 5 2-16,-3 4 0 0,-3 0 1 16,-1 0 0-16,-3 10 0 0,3-2-1 15,0 2-2-15,2 1-1 0,-2 0-1 0,1 0 0 16,3 1-2-16,6-2 0 0,0 1-2 16,3-1-5-16,3 0-8 0,5-3-29 15,0 0-66-15,6-2-82 0,1-5-201 16</inkml:trace>
  <inkml:trace contextRef="#ctx0" brushRef="#br0" timeOffset="19194.386">3611 14368 404 0,'0'-5'92'15,"-7"-1"1"-15,2 0-69 0,-1 6-7 16,0 0-4-16,-3 4-4 0,-3 4-1 16,0 0-1-16,-2 7-1 0,2 0 2 0,-2 2 1 15,4 1 0-15,-1-1-1 0,-2 1 1 16,6-2-2-16,0-1-1 0,-1-1-1 15,2-3-2-15,1-2-1 0,3-4-1 16,2-1 0-16,0-4 0 0,2 0-1 16,4 0 1-16,1-7 0 0,4-2 0 15,-1-4 0-15,9-2-1 0,-1-2 1 16,2-1-1-16,1 2-1 0,-1-2 1 16,4 4 0-16,-3 1-1 0,-6 3 1 15,-1 4-1-15,-2-1 0 0,-4 4 1 0,-1 3-1 16,-7 0 0-16,0 3 0 0,0 2 0 15,0 3 1-15,-8 4 0 0,2 0 0 16,-1 1 0-16,-1 2 1 0,-3 0-1 16,3-1 1-16,2-1-1 0,0-1-2 15,6-4-1-15,0-1-1 0,5-3-1 16,3-4 0-16,6-4 0 0,4-3-2 16,3-2 2-16,5-5 0 0,2 1 2 0,2-1 0 15,-4 1-1-15,0 1 2 0,-3 2 1 16,-4 1 1-16,-5 6 0 0,-2 3 2 15,-1-4-1-15,-6 4 2 0,-1 5 0 16,1 0 0-16,-5 1 1 0,0 1-1 16,0 1 1-16,0 1-1 0,0 0-1 15,-5 0-1-15,5 0 0 0,0-1 0 0,0-1-1 16,7-1-1-16,5-2 1 0,1-4 0 16,6 0-1-16,3 0 1 0,4-5-1 15,6 0 1-15,2-1 0 0,0-3-1 16,-6 0 0-16,1-2 1 0,-3 1-1 15,-3 1 1-15,-3-6-1 0,-5 3 1 16,-2 1 0-16,-3 2 1 0,-4 0 1 16,-6 0 3-16,0 4 1 0,-11 5 2 15,-1 0 2-15,-3 0 1 0,3 9 1 0,-2-1-1 16,-2 4-1-16,-1 4-2 0,2 2-2 16,2 1-1-16,1 1-2 0,-2-1-2 15,2 1 0-15,5-1-1 0,2-4 0 16,5 0-1-16,5-5 1 0,2 2 0 15,5-6 0-15,6-2 1 0,-2-4-1 16,10-6 1-16,1-4 0 0,4-5-1 16,2-3 1-16,-1-5-1 0,1 2 0 15,2-4 1-15,-3 1-1 0,1 1 0 16,-1 2 0-16,-4 2 0 0,-2 6 0 0,-5 3 0 16,-5 4 0-16,0 6-1 0,-6 0 1 15,-7 5 0-15,0 5 0 0,-3 2 0 16,0 4 0-16,-3 3 1 0,0 2 0 15,-3 0 0-15,0 2 1 0,-3-4-1 16,1-1 1-16,0 0 1 0,-1-6 0 0,-1 0 1 16,2-3-1-16,-2-2 1 0,3-1 0 15,-1-2 0-15,2-4-2 0,2 4 1 16,1-4-2-16,-2 0 0 0,5-3-1 16,0-1 0-16,5-2-1 0,1-2-2 15,2-3 0-15,6-1-2 0,4-3-1 16,2 0 0-16,3 0 0 0,1-3-1 15,-1-3 2-15,2-1 1 0,2-3 1 16,3-1 1-16,0 0 0 0,3 1 2 16,-1 2 0-16,-2-1-1 0,0 2 1 0,-3 6 0 15,-3 3 0-15,-5 1 0 0,-3-1 1 16,-5 6-1-16,-1 2 0 0,-4 5-1 16,-6 0 2-16,0 0 0 0,0 11 0 15,-6 1 1-15,-1 1 0 0,-1 3 1 16,-1 5 0-16,-2 1 0 0,2 3-1 15,-1 0 0-15,2-2-1 0,-1 4 0 0,0-1 0 16,2 0-1-16,-3-3 1 0,0-2-1 16,2-3 0-16,1-2 0 0,-2-3 0 15,1-2 0-15,5-2-1 0,-1-4 0 16,4 1 0-16,-4-6-1 0,1 0 0 16,3 0 0-16,-7 0 0 0,4-7 0 15,-1-2 0-15,-2-1-1 0,6 0 1 16,0-2-1-16,0-1 2 0,7 2-1 15,-1-3 1-15,6 3 0 0,2 0 0 0,1 0 0 16,3 3 1-16,7 0-1 0,4 2 1 16,4 2 0-16,4 4 1 0,-1 0 0 15,7 0 1-15,-1 5-1 0,0 3 0 16,-4 0 1-16,-5 3-1 0,-6 3-1 16,-3-1 1-16,-9-1-1 0,-9 2 1 15,-6 0 0-15,-6-1-1 0,-4-1 1 0,-7 0 0 16,-6-2-1-16,1-1 0 0,1-3-2 15,1 0-6-15,2-2-8 0,4-4-14 16,6 0-85-16,2-4-92 0,6-3-222 16</inkml:trace>
  <inkml:trace contextRef="#ctx0" brushRef="#br0" timeOffset="19376.793">5271 14302 527 0,'-10'0'119'0,"-3"-4"0"16,-1 4-83-16,1 0-18 0,0 0-9 16,0 0-2-16,4 3-4 0,-1-3-1 15,3 0-5-15,3 0-4 0,4 4-7 16,0-4-8-16,10 0-15 0,1 0-83 16,1-4-91-16,4 4-215 0</inkml:trace>
  <inkml:trace contextRef="#ctx0" brushRef="#br0" timeOffset="19865.153">5552 14464 357 0,'7'0'82'0,"-2"-3"3"15,2 3-54-15,0-6-7 0,0 3-2 16,1-1-1-16,0 4 1 0,-3 0 0 16,0-3 0-16,-2 3 0 0,-3-4-1 0,5 4 0 15,-5 0-2-15,0-7-1 0,-5 3-3 16,1 0-3-16,-4 1-3 0,-2 3-4 16,-1 0-1-16,-1 0-3 0,1 3 1 15,-3 5-1-15,-1 3 0 0,2 2 0 16,2 5 0-16,-3 3 0 0,1 2 0 15,1 2 0-15,-1-2-1 0,6 0 1 16,0-1-1-16,7-3-1 0,0-3 0 16,6 0 1-16,2-4-1 0,9-5-2 0,0-1-2 15,11-6-8-15,5 0-14 0,1-8-93 16,3-1-96-16,-1 2-242 0</inkml:trace>
  <inkml:trace contextRef="#ctx0" brushRef="#br0" timeOffset="21461.588">2718 14806 289 0,'-5'-6'74'0,"-1"0"3"0,0 2-33 16,3 4-24-16,-2-4-2 0,5 4-1 16,-3 0-4-16,3 0 1 0,-5 5 1 15,0 2 0-15,1 8-1 0,0 1 1 16,-2 9-1-16,-2 2-1 0,1 5-4 16,-4 2-3-16,3 0 0 0,-4-2-1 15,0-4-1-15,0-3-1 0,2-2 1 16,-2-4 0-16,1-4 0 0,2-1-1 15,1-4 0-15,2-2-1 0,0-1 0 16,6-1-1-16,0-6 0 0,0 0 0 0,0 0-1 16,7-9 1-16,0 0-1 0,-1 1 0 15,5-6-1-15,-2-4 0 0,4-4-1 16,1-7-2-16,4-4-2 0,-2-2-2 16,7-6 0-16,0 1-1 0,5 2 1 15,0 5 1-15,0 2 2 0,0 7 2 16,2 2 2-16,-6 6 1 0,1 3 2 0,0 3-1 15,-4 2 1-15,-1 8-1 0,-2 0 0 16,-4 0 0-16,-5 9-1 0,-3 1 2 16,-1 2 0-16,-5 0 2 0,-6 1 2 15,-3 2 0-15,-3 3 2 0,-2-3-1 16,-4 3 1-16,0-3 0 0,-3 4 0 16,0-1-1-16,-3-2 0 0,1-2 0 15,-2-4-1-15,3-3 2 0,-1-2-2 16,3-5 0-16,5 0-1 0,2 0-1 15,6-7-1-15,1 3 0 0,0-1-4 0,6 1-3 16,0-1-6-16,0 0-6 0,7 1-16 16,3-1-79-16,-1 0-86 0,2 0-209 15</inkml:trace>
  <inkml:trace contextRef="#ctx0" brushRef="#br0" timeOffset="22350.021">2961 14920 409 0,'3'-4'84'0,"4"4"-1"0,-1-3-77 0,1 3-4 16,6 0 0-16,1 0 0 0,2 0 1 15,0 0 1-15,3 3 2 0,0-3 1 16,1 0 1-16,-4 0 2 0,3 0-1 15,-5 4 1-15,3-4-2 0,-7 0-1 16,3 0-2-16,-7 0-1 0,1 0 1 16,-2 0 2-16,-5 0 2 0,0 6 1 15,-6-1 1-15,-2 3 1 0,-4 4 1 0,-2 1 1 16,-4 4-3-16,4 0-2 0,-2 0-1 16,-1 1-1-16,3-3-1 0,3 2-2 15,4-4-1-15,4-2-2 0,3 1-1 16,0-3-1-16,7-1 1 0,2-1 0 15,9-7 0-15,3 0 0 0,5 0 1 16,7 0 0-16,2-9-1 0,3 3 1 16,-4-2 0-16,-1 1-1 0,-1 1 0 0,-6 0 1 15,-6 2-1-15,-6 1 0 0,-2 3 1 16,-4 0 0-16,-2 0 2 0,-6 5 1 16,0 1 1-16,0 2 0 0,0 2 1 15,-6 1 0-15,-1 1-1 0,2 0-2 16,3-2-1-16,2 1-1 0,0-2 0 15,0-2-1-15,12-2 1 0,-2-5-1 16,6 0 1-16,6 0-1 0,3-7 1 0,2 1-1 16,1-3 0-16,3-2 0 0,-3 0-1 15,-2-1 0-15,-2-1 0 0,-5 2 0 16,-4-2 0-16,-6-1 0 0,-4-2 1 16,-5 1 0-16,-5 2-1 0,-2 1 1 15,-2 2 0-15,-4 7-1 0,-6 3 1 16,-2 0 0-16,-2 6 1 0,-4 2-1 15,0 4 1-15,1 2 0 0,-1-1-1 16,5 4 1-16,3-2-3 0,2 0-5 0,9-1-8 16,3-5-13-16,10-1-92 0,6-8-97 15,9 3-239-15</inkml:trace>
  <inkml:trace contextRef="#ctx0" brushRef="#br0" timeOffset="23867.236">4055 15015 423 0,'-15'-9'90'0,"-2"1"-1"0,1 4-77 15,1 4-5-15,-1 0-1 0,3 0-1 16,0 10 0-16,0-2 0 0,2 3 0 15,1 0 2-15,2 2-1 0,2-2 0 16,1 1-1-16,5 0 0 0,-6-3-1 16,6 1-1-16,0-2-1 0,10-1-1 15,-5-2-1-15,5-5 1 0,2 0-1 16,2 0 0-16,3-8 0 0,4-1 0 16,1-5 1-16,-1-1-1 0,5-2 0 15,-2-4 0-15,-2-2 0 0,-1-4-1 16,-3-2 1-16,-1-3-1 0,-3 1 0 0,-4-1 1 15,-3-2-1-15,-1 5 1 0,-1 4 1 16,-5 5 2-16,0 6 0 0,2 2 2 16,-2 3 0-16,0 9 0 0,0 0 0 15,-7 9-1-15,1 3 0 0,-1 3-2 16,-6 7 1-16,0 4-1 0,-2 4 1 0,-1 6-1 16,0 1 0-16,3-1-1 0,2 1 1 15,2-3-2-15,6-2 0 0,3-5 0 16,3-6 0-16,6-4 1 0,2-6-1 15,7-4 0-15,2-7 0 0,2 0-2 16,4-6 0-16,5-2-2 0,-2-6-1 16,2 0-1-16,-4-4 0 0,-1 3 1 15,-1-2 1-15,-4 1 2 0,-7 3 2 16,-4 3 5-16,-2 3 4 0,-5 3 4 0,-3 4 1 16,0 0 0-16,-5 4 0 15,-1 5-2-15,-2-1-3 0,-2 4-4 0,-2 2-3 16,1 2-1-16,-3 0 0 0,6 1 0 15,-2-3-1-15,3 0 0 0,4-2 0 16,3-1-2-16,0-1 1 0,8-3-2 16,3-1-1-16,3-6-2 0,7 0-1 15,1-5-2-15,7-2 1 0,3-4-1 0,3-1 0 16,-1 0 2-16,-2 0 1 0,-2 3 3 16,-5 2 1-16,-6 1 1 0,-3 1 2 15,-6 5 3-15,-2 0 3 0,-8-3 2 16,0 3 0-16,0 3 0 0,0 4 0 15,-10-2-1-15,2 2-2 0,-2 1-3 16,2 3-1-16,-1-2-1 0,1 1-1 16,3-1 0-16,5-1-2 0,0-1-1 15,9 1 0-15,2-5-4 0,8-3-3 0,1 0-2 16,9-4-4-16,5-3 0 0,1-1 1 16,4-4 0-16,0 1 4 0,0-1 2 15,-1-2 4-15,-3 5 3 0,-5-2 2 16,2 1 2-16,-6 2 1 0,-6 2 0 15,-2 2 1-15,-5 4 2 0,-4-3 0 16,-2 3 2-16,-13 0 0 0,1 0 0 16,-3 4 1-16,0-4 0 0,-2 6-1 0,1-6 0 15,2 0-1-15,0 3-1 0,7-3-1 16,-6 0-1-16,6 0 0 0,0 0-2 16,0-6 0-16,6 2 0 0,-2 0-1 15,-4-2-1-15,4 1 1 0,-4-1-1 16,0 3 0-16,0 3 1 0,0-5-1 15,-7 5 0-15,-1 0 1 0,-2 3 0 16,-1 2 0-16,-3 1 1 0,0 1 0 0,0 2 0 16,1 1 1-16,1 1-1 0,1 2-1 15,5-2 0-15,0 1 0 0,6-1-2 16,0 1 1-16,6-3-2 0,6-1 1 16,2-4-1-16,5-4-1 0,9 0-1 15,2 0 0-15,2-6 1 0,11-3-1 16,0 1 1-16,5-2 1 0,0-1 0 15,-5-4 1-15,0-5 0 0,-3-2 1 16,-7-5-1-16,-4-6 1 0,-5-3-1 0,-1-3 0 16,-5-3 1-16,-1 2-1 0,-3 3 2 15,-6 4 3-15,1 6 1 0,-5 7 3 16,-4 4 1-16,5 8-1 0,-5 8 0 16,0 0 0-16,-5 14-3 0,3 2-2 15,-3 7-2-15,-2 7 0 0,-3 6-1 16,0 9 0-16,-2 1 0 0,-2 2 0 15,-2 1 0-15,-1-1 1 0,1-3-1 0,-2-6 0 16,-1-6 1-16,5-7 0 0,1-6 0 16,0-5 2-16,3-7 1 0,1-5 0 15,2-3 0-15,4 0 1 0,3-11-1 16,-4-3-1-16,4-4-2 0,7-4-2 0,4-5-1 16,3-3 0-16,1 0-1 0,3 0-1 15,3 4 2-15,0 2-1 0,1 6 1 16,1 3 1-16,-2 7 0 0,1 8 0 15,1 0 0-15,0 9 1 0,1 4-1 16,-5 4 1-16,2 1 0 0,-2 3-1 16,-9-1 1-16,-1 2 0 0,-5-5-2 15,-4-2-3-15,0-1-7 0,0-1-11 16,0-3-27-16,0-3-69 0,0-4-87 16,5-3-208-16</inkml:trace>
  <inkml:trace contextRef="#ctx0" brushRef="#br0" timeOffset="24066.091">5787 14855 605 0,'0'-11'138'0,"0"3"0"0,-4 1-100 0,4 4-13 16,-5 3-6-16,5-6-6 0,0 6-4 16,-2 0-3-16,2-4 0 0,0 4-1 15,0 0-3-15,0 0-1 0,0 0-5 16,0 0-8-16,0 0-9 0,0 0-13 15,0 0-18-15,-6 0-92 0,2 6-104 16,-4-6-242-16</inkml:trace>
  <inkml:trace contextRef="#ctx0" brushRef="#br0" timeOffset="24913.972">5810 15152 498 0,'-6'0'108'0,"-1"0"0"0,3 5-86 16,1-2-12-16,3 3-4 0,0-1-2 0,0 0-2 15,7 0 0-15,1-2 0 0,4-3 1 16,1 0-1-16,7 0 1 0,0-5 0 16,2-2-1-16,2-3 1 15,3 0-2-15,0 0 1 0,-1-1-1 0,0 0 0 16,-7 0 0-16,-4-1 1 0,-3-1-1 16,-5 0 1-16,-1 0 1 0,-13 1 0 15,-5 2 2-15,-1 2 0 0,-2 1 0 16,-5 7 0-16,-2 0 0 0,-2 5 0 15,1 5-2-15,6 1 0 0,-2 3-2 16,5 3 0-16,0 0 0 0,3 1-1 16,3 1-1-16,3-2 1 0,5-3-2 0,0 0 0 15,5-3-1-15,3-4 1 0,5-1-1 16,5-6 0-16,2 0 0 0,8-9 1 16,3 0 0-16,-2-1 1 0,9 0 1 15,-2 1-1-15,-3-1 1 0,-2 3 0 16,-11-1 0-16,0 4 1 0,-7 4 0 0,-5-7 3 15,-2 7 2-15,-6 0 2 0,0 0 0 16,0 0 0-16,0 0 0 0,-4 5-1 16,1 1-2-16,-5 2-2 0,-4 2-2 15,-2 0 0-15,-4 2 0 0,4 0-1 16,-1 1 0-16,0 0-2 0,3 0-2 16,7-1-2-16,0 1-2 0,5-4-1 15,0-2-1-15,6-2-1 0,6-5 2 16,2 0 1-16,4-3 2 0,-2-2 2 15,4-1 2-15,0 0 0 0,3-1 2 0,-10 2 2 16,-1 2 1-16,-1 3 1 0,1 0 2 16,-5 0 1-16,-1 3 0 0,-1 4 1 15,-3 1-1-15,-2 0-1 0,7 1-2 16,0 2 0-16,-1-4-1 0,5 0-1 16,0-7-1-16,7 6 1 0,3-6-1 0,4 0-1 15,2-8-6-15,4 2-9 0,2-3-13 16,-4-1-94-16,2-2-99 0,-5 3-244 15</inkml:trace>
  <inkml:trace contextRef="#ctx0" brushRef="#br0" timeOffset="27110.225">2624 15401 275 0,'6'-12'76'0,"-2"1"5"16,1 1-7-16,-1 0-47 0,0 2 1 15,0-1 1-15,-2 2-1 0,-2 0-2 16,6 0-1-16,-6 3 0 0,0 4 0 16,0-4-2-16,0 4-1 0,0 0-3 15,0 0-2-15,-5 0-5 0,2 0-3 16,-5 6-3-16,-1 4-3 0,-5 2-1 16,1 5-1-16,-2 7 0 0,-4 3 1 15,-2 4 0-15,-3 4-1 0,4 4 1 0,-2 4 0 16,-2 1-1-16,4 1 0 0,6-2-1 15,2-1 1-15,4-2-1 0,8-2-1 16,0-6-1-16,8-2-4 0,4-5-3 16,7-2-6-16,2-3-6 0,0-7-12 15,4-3-54-15,-4-1-31 0,4-2-77 16,-3-7-164-16</inkml:trace>
  <inkml:trace contextRef="#ctx0" brushRef="#br0" timeOffset="29658.661">2976 15482 423 0,'0'-5'87'0,"0"5"1"0,0-3-79 15,0 3-5-15,0-5-1 0,2 0 0 0,-2 0 1 16,6 0 3-16,-6-2 1 0,5-1 3 16,-5 1 3-16,2-2 2 0,-2 1 1 15,0 0-1-15,0-2-2 0,5 0-2 16,-5-1-3-16,0-2-4 0,-5 1-1 15,3-1-1-15,-3 2 1 0,-1 0 1 16,-1 1 3-16,-3 3 0 0,-2 1 2 0,-1 6 0 16,0 0-1-16,-1-5-1 15,-4 5-3-15,4 9-1 0,-4 2-1 16,1 7-2-16,0 1-1 0,-3 5 1 0,6 4 0 16,-1 0-1-16,5 1-1 0,3-2-1 15,7-4-1-15,7-3-2 0,4-5-1 16,4 0 0-16,4-6-1 0,0-4 0 15,2-5 1-15,-2 0 2 0,0 0 0 16,-5 0 1-16,0-5 1 0,-7 5 0 16,0-4 0-16,-7 4 0 0,0 0 0 15,-3 6 2-15,-6-2 1 0,0 4 1 0,-5 3 2 16,-2 2 2-16,-1 4-1 0,-2 2 1 16,0 1-2-16,0 4 0 0,4-1-2 15,-3 2-2-15,4-4 1 0,5-1-2 16,3-2 1-16,1-1-1 0,5-4-1 15,0-2 0-15,7-3 0 0,1 0-1 16,3-3 0-16,1-5 1 0,2 0-1 0,0-5 0 16,1-3-1-16,2 0-1 0,-1-3 0 15,2-3 0-15,1-4-1 0,0 1 1 16,0 0 2-16,-2 1 0 0,3 0 2 16,5 2 0-16,-4 5 1 0,-1 1 0 15,-1 8 1-15,0 0-1 0,-4 0 1 16,-1 8-1-16,-3-1 1 0,-3 0 0 15,-1 5 1-15,-2 1 1 0,-5 0 1 16,0 0 1-16,-12-2 0 0,4 0 2 0,-5 0 0 16,-6-2-1-16,-2-2-1 0,1-2-1 15,-4 2 0-15,2-1-2 0,2-1 0 16,1 1-1-16,3-2 1 0,5-4-2 16,0 3-2-16,7-3-4 0,4 0-1 15,0-7-3-15,10 1-2 0,6-3-2 16,6-3-3-16,5-2-1 0,5-1 2 0,2-1 0 15,4 2 2-15,1-1 1 0,-3 2 3 16,-2 3 4-16,-2 3 4 0,-1 2 3 16,-9 1 1-16,-2 1 3 0,-6 3 5 15,-3 0 7-15,-6 0 4 0,-5 0 2 16,0 0-2-16,-11 0 0 0,-2 0-1 16,-6 5-6-16,-2-2-6 0,0 3-6 15,-3 2-1-15,1 3 0 0,0 1-1 16,7 1 0-16,-1 0 0 0,9-1 0 15,2 0-2-15,6 0 0 0,0-3-2 0,7-3-1 16,6-1-3-16,7-5-1 0,6 0-4 16,5 0-1-16,3-5-2 0,1-5-1 15,9-5 1-15,-3-4 1 0,4-4 1 16,1 0 3-16,1-6 3 0,0-1 2 16,4-4 2-16,-3-1 1 0,-2-3 2 15,-6-2 1-15,-4-4 0 0,-7 2 3 0,-3 4 3 16,-11 4 5-16,-2 8 6 0,-6 10 3 15,-2 4 2-15,-5 5-1 0,0 7-1 16,-5 3-3-16,1 13-6 0,-5 6-5 16,1 9-4-16,-6 8-1 0,-4 10-1 15,-4 6-1-15,-4 7-1 0,-4-5-1 16,1 0-1-16,-4-2 1 0,2-6-1 16,4-8 1-16,6-5 1 0,3-10 1 15,4-6 4-15,6-8-1 0,3-8 1 0,5-4 0 16,0-9 0-16,0-5 0 0,5-4-1 15,0-4-1-15,-1-3-1 0,7-5 0 16,-2 1-1-16,4-3 0 0,5 4 0 16,-3 1-1-16,4 1 0 0,5 4 0 15,-3 5-1-15,1 4 0 0,2 3 0 16,-2 2 0-16,-2 8 1 0,0-3 0 0,-3 3 0 16,-2 4 1-16,-3 2 1 0,1-1 0 15,-5 2 0-15,3 0 0 0,-2-1 1 16,3 1-1-16,-2-3 1 0,1 1-1 15,1-1 1-15,-4-4-1 0,4 5 1 16,-4-5-1-16,-2 4 0 0,1-4 1 16,0 0 0-16,-7 4 1 0,4-4 2 15,-4 0 0-15,-5 7 0 0,-1-3 0 16,-2 1-1-16,-4 3 1 0,4 1-2 16,-5 5-2-16,2 0 1 0,1 2-2 0,3-3-1 15,2 1-1-15,5 1-1 0,0-2-1 16,7-3 0-16,6 0-1 0,7-2 0 15,7-2 1-15,6-6 1 0,8 4 0 16,2-8 2-16,4-1 0 0,0-1 0 16,1-2 1-16,-2 0 0 0,2-3 0 15,-4-4 0-15,3 1 0 0,-4-1 0 0,-5-1 1 16,-5 0 0-16,-4 2 1 0,-9 3 3 16,-9 4 3-16,-11 1 1 0,-4 0 2 15,-12 6 0-15,-6-5 0 0,-5 5 0 16,-4 0-3-16,-2 7-2 0,0-2-1 15,0 4-1-15,3 0-1 0,1 3-1 16,6 0 1-16,1 0-2 0,5 2 1 16,6-1-2-16,2 1-1 0,9-2-2 15,0-2-2-15,9-2-1 0,2-1-1 0,2-2-2 16,7-5 0-16,2 0 1 0,0 0-1 16,4-3 2-16,-1-5 1 0,1 1 0 15,-1-3 1-15,3 1 1 0,-6 0 1 16,0 2 1-16,-6-2 1 0,-5 1 4 15,0 4 7-15,-7 0 3 0,-4 4 3 0,0 0 0 16,-7 0 1-16,-2 7-1 0,-1 0-4 16,-2 1-4-16,1-1-5 0,-2 4-1 15,8-2 0-15,-3-3-2 0,8 0-1 16,0 0-1-16,0-6-1 0,13 6-1 16,1-6 0-16,8 0 0 0,3 0 0 15,3-6 1-15,4 0 1 0,2-1 0 16,5 1 1-16,-3-1 1 0,-1-1-1 15,-1 0 2-15,0-1-1 0,-1 1 2 16,-6 2-1-16,-3-2 0 0,-4 1 1 0,-5 4 0 16,-1 3-1-16,-4 0 1 0,-4 0-1 15,0 0 1-15,-3 0 1 0,-3 0 0 16,0 0 0-16,0 0 1 0,0 0-1 16,0 0 1-16,0 3-1 0,0-3 1 15,0 0-2-15,0 0 1 0,0 0-1 16,0 0 0-16,0-3 0 0,0 3-1 15,-5-4 0-15,3 4 0 0,-3-4 0 0,1 4 0 16,-3-3-1-16,-3 3 1 0,3 0 0 16,-5 0 0-16,2 6 0 0,-2-2 0 15,1 2 0-15,-3 1 0 0,1 2 1 16,0 1-1-16,3 2 0 0,-2-2 0 16,1 3 0-16,4 1-1 0,1 0 0 15,6 4-1-15,0-3-1 0,0-1-1 16,7 2 0-16,5-4-1 0,3-3 1 15,4-5 0-15,4-4 1 0,4-6 1 0,9-3 0 16,3-3 1-16,2-5 1 0,11 0 0 16,-2-1 0-16,5-5 0 0,-4-4 1 15,-3 0-1-15,-1-4 0 0,-4-6 0 16,-7-3-1-16,-6-5 0 0,-6 0-1 16,-2 4 1-16,-6 3 2 0,-5 7 4 15,-4 7 1-15,-3 7 2 0,-4 7 0 0,0 6 0 16,0 4-1-16,-7 14-1 0,0 1-4 15,-3 10-1-15,-1 7-2 0,-7 8 1 16,0 6-3-16,-5 4-3 0,-2 0-1 16,-2-2 1-16,-3 0-1 0,0-5 0 15,2-5 1-15,-4-6 3 0,3-7 3 16,5-2 2-16,2-6 1 0,4-5 2 16,3-5-1-16,3-7 0 0,6 0-1 0,6-9-1 15,3-4-2-15,8-4-3 0,8-4-1 16,4-1 0-16,7 0-2 0,4 1 0 15,5 1 1-15,-4 3 0 0,-2 4 1 16,0 3 1-16,-4 4 0 0,-4 6 2 16,-2 0 1-16,-2 5 3 0,-1 3 1 15,-2 5 2-15,-3 2 1 0,-2 2 1 16,-3 1 1-16,-1 0 1 0,-5 0-1 0,-4 1-1 16,-4-2-1-16,-3-2-1 0,0-3-3 15,-2-3-5-15,1-2-11 0,1-4-16 16,3-6-92-16,4-5-96 0,0-4-239 15</inkml:trace>
  <inkml:trace contextRef="#ctx0" brushRef="#br0" timeOffset="29852.637">5774 15593 605 0,'0'-9'130'0,"-5"6"1"16,5 3-107-16,-5-4-8 0,5 4-3 15,-6 0-3-15,6 0-1 0,-6 0-1 16,6 0-2-16,-3 0-2 0,3 0-2 0,-5 4-3 16,5-4-5-16,-6 3-8 0,6-3-11 15,0 4-20-15,-5-4-92 0,2 6-105 16,-3-1-246-16</inkml:trace>
  <inkml:trace contextRef="#ctx0" brushRef="#br0" timeOffset="30683.085">5710 15939 419 0,'0'0'95'0,"-7"5"0"0,7-5-46 15,0 7-43-15,0-2-6 16,4 0 1-16,3 1 0 0,2-6 1 0,1 0 0 16,4 0 2-16,1-7 1 0,1-2 2 15,2 0 2-15,-1-2 1 0,0 0 0 16,-1-3-1-16,0 1 0 0,-2-2-2 16,-2 0-2-16,-2 1-1 0,-2-1 0 15,-4 1 1-15,-4 1 3 0,0 2 2 16,0 1 2-16,-8 3 0 0,-5 3-1 15,1 4-1-15,-1 0-2 0,-2 0-3 16,-4 6-2-16,2 1-2 0,-3 4-1 16,4 2 0-16,-3 3 0 0,5 0 0 0,1-1 0 15,6 1-2-15,7 0 0 0,0-2-2 16,10-3 1-16,6-5-1 0,0-6 0 16,7 0 0-16,3-6 0 0,3-3 2 15,3-3-1-15,6-2 1 0,-2 0 1 16,3 2 1-16,-5 1 0 0,-2 1 2 0,0 4 2 15,-5 2 1-15,-9 4 1 0,-4 0 2 16,-6 0 1-16,-8 0 0 0,0 0-2 16,-6 0 0-16,-4 7-1 0,-2-1-2 15,-3 4-1-15,-8 1-1 0,3 1-1 16,1 2 0-16,-1 2 0 0,0 0-1 16,6-4 0-16,-1 0 0 0,7-2-2 15,8-3-1-15,0-2 0 0,10-5 0 0,5 0-1 16,3-5 1-16,2-1 0 0,0 2 1 15,7-3 1-15,-2 1 0 0,-3 1 1 16,-5 2 0-16,-3 3 0 0,-1 0 0 16,-5 5 1-16,-3 1-1 0,-5 2 1 15,0 3 0-15,2 1 1 0,-2 1 0 16,0-1 0-16,0 0 0 0,0 1 0 16,0-4-1-16,0-2 0 0,6-2-2 15,5-5 0-15,2 0-1 0,4-3-3 0,7-4-4 16,1-3-6-16,4-2-8 0,-3 2-11 15,1-3-89-15,-7 1-92 0,-1 2-225 16</inkml:trace>
  <inkml:trace contextRef="#ctx0" brushRef="#br0" timeOffset="30980.972">6165 16329 371 0,'0'0'96'0,"0"0"5"0,14 0-47 15,-5-9-11-15,10-3-3 0,5-5-1 16,4-4-2-16,5-5-3 16,2-3-2-16,-1-8-2 0,-1-4-3 0,-3-10-1 15,-4-5 0-15,-4-6-1 0,-2-6 1 16,-7-4 0-16,0-1-1 0,-7 2-2 15,-6 5-3-15,-6 5-5 0,-4 6-4 16,-6 7-7-16,0 6-8 0,-2 6-9 16,-1 9-10-16,0 6-10 0,3 5-12 15,-3 4-17-15,6 5-98 0,0 7-108 16,-1 0-255-16</inkml:trace>
  <inkml:trace contextRef="#ctx0" brushRef="#br0" timeOffset="35713.866">6975 17516 277 0,'5'0'77'0,"-5"0"2"16,0-4-24-16,2 4-24 0,-2 0-10 15,0 0-6-15,0 0-5 0,0-3-3 16,5 3-2-16,-5 0 1 0,0-4 0 16,0 4 0-16,5-4 2 0,-5 1-1 0,2-2 0 15,-2 2 0-15,6-3 0 0,-1 1-1 16,-5 0 1-1,3 0-1-15,-3 1 0 0,0-2 1 0,0 3-1 0,0-2 1 16,0 0-1-16,-3 0-1 0,-2 0 1 16,-1 2 0-16,1-2 1 0,3-3-1 15,-4 3 1-15,0 1 0 0,2 1 0 16,-1-2-2-16,-1 5 0 0,0-5-2 16,0 5 0-16,-3 0-2 0,-1 0 0 0,1 4 0 15,-4 0 0-15,0 2-1 0,-5 1 1 16,-1 4 0-16,-2 5 0 0,0 3 1 15,1 2 1-15,-1 2 0 0,0 1-1 16,4 1 1-16,4-2-1 0,6-3 0 16,2-4-1-16,5-2-1 0,12-2 1 15,1-3-1-15,1-2 1 0,9-3-1 16,-2-4 1-16,0 0-1 0,4 0 0 0,-4-4 1 16,-2 1-1-16,-4-1 1 0,-4 0-1 15,-3 4 1-15,-6-5-1 0,-2 5 1 16,-7-5 0-16,-1 5 0 0,-6 0 2 15,-7 8 1-15,-4 2 2 0,-7 6 0 16,-1 3 0-16,-1 9-1 0,1 2 1 16,1 3-3-16,6 2-1 0,6-1-1 15,10-2-1-15,4 0 0 0,6-6 0 0,0-1 0 16,3-5 1-16,4-1-1 0,6-5 0 16,-1-3 1-16,7-3 0 0,1-8 1 15,1 4-1-15,4-4 1 0,1-4-1 16,-4 1 0-16,2-2 0 0,-3 2 0 15,-6-1-1-15,4-1 0 0,-6 0-2 16,1-2-2-16,2-3-5 0,-2-2-6 16,0-3-8-16,1 0-16 0,-1-3-81 0,3-1-87 15,-4 1-211-15</inkml:trace>
  <inkml:trace contextRef="#ctx0" brushRef="#br0" timeOffset="37059.795">7001 17869 278 0,'0'0'75'0,"0"0"4"0,0 0-24 0,0 0-22 15,7 0-8-15,-3-8-1 0,-1 1-2 16,4 1-2-16,3-1-3 0,-1-1-1 16,2 4-1-16,2-8 0 0,-3 12-1 15,2 0 0-15,2 0-1 0,-2 0 0 16,0 0-2-16,-3 3 0 0,1 9-1 0,-4-4-1 15,-6 0-2-15,0 3 0 0,0 2-1 16,-10 2-1-16,2 2-1 0,-10 1-1 16,3-3 0-16,-5 2-1 15,-1-3-1-15,-2-1 1 0,2-2-2 0,1 0 1 16,7-5 0-16,0 0 0 0,5-6-2 16,3 0 1-16,5 0 0 0,5 0-1 15,3-9 1-15,6 2-1 0,5-4 0 16,2 1 1-16,5-2 0 0,5 0-1 15,-3 0 0-15,3 3 0 0,-2-1 1 0,2 2-1 16,-3 2 0-16,-1 2 0 0,-7 4 1 16,3-6 0-16,-7 6 1 0,-4-5 0 15,-6 5 2-15,-4-6 1 0,-2 3 0 16,0 3-1-16,0-4 1 0,-6 4 0 16,4-4-1-16,-3 4-1 0,-2 0-1 0,0 0-1 15,-1 0 1-15,-3 0-1 0,-2 0 1 16,-1 5 1-16,0-5 0 0,2 8 1 15,-1-2-1-15,4 1 1 0,0-1-1 16,5 1 0-16,-1 1 0 0,5 1-2 16,0-2 0-16,0 1 0 0,7 0 0 15,3-3-1-15,1 1 0 0,6-6 0 16,4 0 1-16,3 0-1 0,2-4 0 16,1-3 1-16,1-3 0 0,-1-1 0 15,-1 0 0-15,0-2 1 0,-4 3-1 16,-1-3 0-16,1 4 1 0,-7-3-1 0,-1 4 0 15,-2 1 0-15,-6 2 1 0,-3 5 0 16,-3 0-1-16,-8 4 1 0,1 8 0 16,-5 4 0-16,-2 9 0 0,1 8 0 15,-5 6 0-15,1 3-1 0,-7 7 1 16,1 6 0-16,-3-4-1 0,-5-1 1 0,0-5 0 16,0 2 0-16,0-3 0 0,5-2 0 15,7-13-1-15,4 1 0 0,5-6 0 16,6-5-1-16,4-9 0 0,0-10 1 15,0 0-1-15,2-10 0 0,4-6 0 16,4-5 0-16,1-8 0 0,5 0-1 16,0 1 0-16,8-9-2 0,-1-5 0 15,5-1-3-15,1-1 0 0,-1-1 0 16,5-8 1-16,0-3 1 0,0 5 0 16,0 3 2-16,0 9 1 0,1 4 1 0,-2 9 1 15,-4 9-1-15,-2 8 1 0,-2 3-1 16,-4 6 1-16,-3 0-1 0,-5 4-1 15,-2 3 2-15,-5 2-1 0,-5 2 1 16,0 5 0-16,0 0 1 0,-7 1 1 16,1 0-1-16,3-3 1 0,3 0 0 15,0-3-1-15,5-4 1 0,4-2-1 0,10-5 1 16,1 0-1-16,7-4 0 0,-1-3 0 16,6-1 0-16,-4-2 0 0,0 0 0 15,-3 1 0-15,-6 2 0 0,3 0 0 16,-10 3 0-16,0 4 4 0,-5-3 2 15,-7 3 1-15,0 0 1 0,0 0 0 16,0 3 0-16,-7 1-1 0,1 1-2 16,0 2-4-16,-1 4-1 0,2 0 0 0,2 0-1 15,3 3 0-15,0-3 0 0,3 4 0 16,4-3 0-16,4-2 0 16,4-1-1-16,5-2 1 0,1-7 0 0,2 0 0 15,4-4 1-15,1-4-1 0,2-2 1 16,-2 0-1-16,1-3 0 0,1 5 1 15,-4-3-1-15,-4 0 1 0,-4-3 0 16,-2 0 0-16,-7-2 0 0,-5 0 1 0,-4-1 0 16,-6 1 2-16,-1 0 0 0,-7 5 0 15,-2 4 0-15,-5 1 0 0,-3 6 0 16,-1 3-1-16,-2 4-2 0,2 1 0 16,1 3 0-16,4 2-1 0,4 1 0 15,1-2-1-15,8 1-1 0,3-1-4 16,4-1-3-16,0-3-7 0,0-1-9 15,4 0-13-15,-1-4-94 0,-3-3-97 16,8 0-238-16</inkml:trace>
  <inkml:trace contextRef="#ctx0" brushRef="#br0" timeOffset="38413.356">8464 17761 359 0,'0'0'79'0,"4"0"3"15,2-3-59-15,4 3-8 0,0-7-2 16,3 4 0-16,4 3 1 0,3-6 3 15,-1 6 0-15,2 0 0 0,-2 0 2 16,-1 0 0-16,-1 0 0 0,-2 7-1 16,-3-2-2-16,-1 0-1 0,-4-1-3 15,2 1-1-15,-4 5-2 0,0-6-1 16,-5 4-1-16,0 1-1 0,0-2 1 16,0 0-1-16,-12 0 0 0,5-3 0 15,0 8-1-15,-6-5-1 0,0 3-1 0,-4 1-1 16,1 1-1-16,-1 4 0 15,3 1-1-15,-1 0 1 0,5-1-1 0,3 0 0 16,7 2 0-16,0-6 0 0,3 3 0 16,7-5 0-16,3 0-1 0,1-5 1 15,5-5 1-15,4-5-1 0,0 0 1 16,3-2-1-16,2-3 1 0,2 0-1 16,2 2 1-16,0 1-1 0,-4-4 0 0,2-2 1 15,-1-1-1-15,-2-1 0 0,0-4 1 16,-2-2-1-16,3-6 1 0,4 3-1 15,-3-4 0-15,1 0 0 0,3-5 1 16,-1 3-1-16,2-3 0 0,0 2 0 16,0 1 0-16,1 1 0 0,-4 0 0 15,-2 5 0-15,-3-2 1 0,-8 3-1 16,-5 3 0-16,-2 1 1 0,-5 4 0 0,-3 1-1 16,-3 2 1-16,6 5 1 0,-6 1-1 15,5 1 1-15,-5 1 0 0,0 4-1 16,0 0 1-16,0 0-1 0,-6 0 1 15,0 12-1-15,-1 2-1 0,-3 7 0 16,-5 8 1-16,1 6-1 0,-6 5 0 16,0 3 0-16,-3 2 0 0,0-4 1 15,-1 2-1-15,0-3 0 0,2-2 0 16,0-3 1-16,2-2-1 0,5-2 1 0,-3-1-1 16,4-4 1-16,1-3 0 0,3-3 0 15,1-2 0-15,3-5 0 0,0-3 0 16,3-3-1-16,3-2 1 0,0-5 0 15,0 3 0-15,-5-3 0 0,5-3 0 16,-2-2-1-16,2 0 1 0,-6 0-1 16,1-2 0-16,3-1 0 0,-3 0 0 15,0 0 0-15,2 2 0 0,-2-1 0 0,3 0 0 16,-3 0 0-16,2 0 0 0,-1 0-1 16,4 2 0-16,-3 0 1 0,3 0-1 15,0 0 0-15,0 0 0 0,0 2 0 16,0-3 1-16,3 2 0 0,1-3 0 15,1 2 0-15,0 0 0 0,3 0 0 16,3-3 0-16,1 4-1 0,2-3 0 0,0 0 1 16,2 1-1-16,1 1-1 0,3-2 2 15,-1 3-1-15,1 1 0 0,1 3 1 16,5-4 0-16,-4 4-1 0,2 0 2 16,2-4-1-16,-3 4 0 0,-3-3 0 15,-2 3 0-15,-1-7 0 0,-6 7 0 16,-2 0 0-16,-2 0 0 0,-5 0 1 15,-2 0 0-15,6 0 1 0,-6 0 0 16,0 0 0-16,0 0 0 0,-6 0-1 0,6-3 0 16,-2 3 0-16,-3 0-1 15,3 3 0-15,-3 4 0 0,3 1 0 16,2 3 0-16,-4 4 1 0,4 1-1 0,0 1 0 16,5 1 0-16,-1 1 0 0,4-3 0 15,0 4 0-15,-1-3 0 0,0 1 0 16,-1-3 0-16,0 1-1 0,-4-2 0 15,-2-2 1-15,0-4-1 0,-2 0 1 0,-4-2 0 16,-4-1 1-16,-3-5 0 0,-2 6 1 16,0-6 0-16,-1 4 0 0,-1-4 0 15,3 0 0-15,0 0-1 0,3-4 1 16,-1 4-1-16,7-3-1 0,-2 3 0 16,4 0 0-16,3-4-3 0,0 4-2 15,0 0-5-15,3 0-6 0,1 0-12 16,3 0-86-16,0-5-15 0,-1 5-83 15,0-9-176-15</inkml:trace>
  <inkml:trace contextRef="#ctx0" brushRef="#br0" timeOffset="47563.866">7125 12292 326 0,'-5'0'74'0,"-1"-3"1"0,3 3-56 15,3 0-6-15,0 0-3 0,-4 0-2 16,4 0-1-16,0-4-3 0,0 4 2 16,0 0 2-16,0 0 2 0,0-5 1 15,0 5 2-15,0-5 0 0,4 5 0 16,-2-4-3-16,5 0-2 0,-2 4-1 15,3-5-1-15,-3 2 0 0,2 3 1 16,-1-5 0-16,-4 2 1 0,4 3 1 0,-6-5-1 16,2 5 2-16,-2-4 0 0,5 4 0 15,-5 0 1-15,0 0 0 0,0-4-1 16,0 4-1-16,3 0-1 0,-3 0-1 16,0-3-2-16,0 3 0 0,0 0 0 15,0 0 0-15,0 6 0 0,0 0 2 16,-4 1-1-16,-1 3 1 0,-1 3 0 15,-2 3 1-15,0 3-2 0,-5 5 0 0,1 1-1 16,-3 3 1-16,-3 1-2 0,-2 3 0 16,6-4 0-16,-1 2-1 0,-2-1-1 15,4 0 0-15,0-1 0 0,0-4 0 16,3 1 0-16,-1-4 0 0,-1-3-1 16,3-2 0-16,2-4 0 0,1-2-1 15,1-4-2-15,5 0-3 0,0-4-3 16,0-2-4-16,0 0-4 0,6-5-7 15,0 2-5-15,1-3-7 0,2-3-32 16,2-2-52-16,0 0-78 0,-1 0-176 0</inkml:trace>
  <inkml:trace contextRef="#ctx0" brushRef="#br0" timeOffset="48179.809">6939 12272 345 0,'-7'0'88'0,"-2"0"3"0,2 0-24 16,4 0-43-16,-2 0-5 0,-1 0 0 16,6 0-2-16,-6-3-1 0,6 3 0 15,-2 0-2-15,2-5 1 0,0 5 1 0,0 0-1 16,-5 0-1-16,5 0-1 16,0 0-2-16,0 0-3 0,0-4-2 0,0 4-2 15,0 0-1-15,5 0-1 0,-5 0-1 16,5 0-1-16,-2 0 1 0,8 0 0 15,-2 0 1-15,3 0 0 0,2-3 0 16,3 3 1-16,3-4-1 0,3 4 0 16,8 0 0-16,3 0 0 0,1 0-1 15,10 0 0-15,2 0-1 0,4 0 1 0,-3 0-1 16,-2-9 0-16,0 2 1 0,0-1-1 16,-6 0 0-16,-6-1 1 0,-1 2-1 15,-7 2 0-15,-1 2-2 0,-11 3-4 16,-4 0-2-16,-10 0-6 0,0 3-8 15,-11 2-14-15,-3 1-85 0,-4 2-89 16,-2 2-219-16</inkml:trace>
  <inkml:trace contextRef="#ctx0" brushRef="#br0" timeOffset="48876.778">7696 12238 409 0,'-3'6'87'0,"-1"2"3"16,-2-1-73-16,-1 4-6 0,0 5-2 15,1 3 1-15,-3 5-2 0,-3 3 0 16,0 2 0-16,-2 5-1 0,1 1 0 0,-1-1 0 15,-1-1 2-15,-1 0 0 0,1-3-1 16,1-3-1-16,0-4 0 0,2-2-2 16,0-4 0-16,4-4 0 0,2-1-1 15,0-5-1-15,0-2-1 0,6-2 0 16,-3-3-1-16,3 0-1 0,0 0-1 16,0-6 0-16,8-6-1 0,-1 0-1 15,4-6-2-15,4-7 1 0,-1-5-2 16,6-5-1-16,4-4-1 0,0 0 1 15,4-2-1-15,2 2 2 0,-2 2 0 0,5 5 1 16,-2 4 2-16,2 8 1 0,0 3 1 16,-6 7 0-16,-1 7 1 0,-2-1-1 15,-5 4 1-15,-3 6-1 0,-4 1 0 16,-3 1 0-16,1 3-1 0,-7 3 1 16,-3 3 0-16,5-1 2 0,-5 2 2 15,-7 3 2-15,-2 0 4 0,-2-2 3 0,-2-1 2 16,-6 1 2-16,-1-1-1 0,-6-2 0 15,0-2-2-15,0-2-3 0,1-2-3 16,1-1-2-16,0-4-2 0,3 1-2 16,2-6 0-16,-1 0-2 0,1-7-1 15,4 3-4-15,0-3-3 0,1-2-4 16,4 1-8-16,2 3-14 0,2-1-77 16,1 0-83-16,5-3-202 0</inkml:trace>
  <inkml:trace contextRef="#ctx0" brushRef="#br0" timeOffset="49607.882">8242 12235 408 0,'0'0'88'0,"0"0"1"0,0 0-64 15,4 0-18-15,-1 0-2 0,1 0-1 16,3 0 1-16,0-3 0 0,1 3 0 15,-1-5 0-15,0 5 1 0,1-6 0 16,-2 6 1-16,-1-5 1 0,0 5-1 16,-1-5-1-16,2 5-2 0,-3-4 0 15,3 4-1-15,-6-6 0 0,7 3 0 16,-7-1 1-16,0 0 1 0,3 4 2 0,-3-4 1 16,0 0 2-16,-5 0 1 0,5 1 0 15,-7 3 0-15,0-6 0 0,0 6-2 16,-1 0-2-16,-3 0-1 0,-2 0-2 15,2 4-1-15,-3 2-1 0,1 1-1 16,-1 1 1-16,-1 5-1 0,-2 0 1 16,2 0-1-16,-1 2 0 0,1 1 0 15,1 2 0-15,5-2 0 0,3 1 0 0,2-2-1 16,4 1 0-16,4-1-1 0,2 1-2 16,3-4 0-16,5-4-1 0,2-2-1 15,3-6 1-15,1 0 0 0,0 0 1 16,2-7 1-16,-2 1 1 0,-3 1 1 15,-2 5 0-15,-5-6 0 0,-1 6 1 16,-9 0 3-16,0 7 2 0,-6 1 3 0,-7 5 1 16,-6 2 1-16,1 4 2 0,-10 1-2 15,0 2-1-15,-6 0-2 0,-2 2-2 16,1-1-1-16,1-1-1 0,4-2-1 16,2 0 0-16,6-1 0 0,6-4-2 15,4-1 1-15,8-1-2 0,4-3 1 16,0 2-1-16,7-1-1 0,2-1 1 15,7 1-1-15,3-2-1 0,4-4 0 16,5 0-2-16,2-5-2 0,3 0-3 0,0-8-6 16,0 2-7-16,1-1-7 0,-2-3-10 15,-2-1-86-15,0-1-91 0,-3 3-218 16</inkml:trace>
  <inkml:trace contextRef="#ctx0" brushRef="#br0" timeOffset="50360.015">8927 12191 387 0,'-3'0'98'15,"3"0"0"-15,-3 0-14 0,3 0-72 16,0 0-7-16,0 0-3 0,-4 0 0 16,4 0-1-16,0 0 1 0,0 0 2 0,0 0 3 15,0 0 3-15,0 0 3 0,-3 0 2 16,3-3 0-16,-6 3 0 0,6-3-2 15,-4 3-4-15,4-5-2 0,-6 5-3 16,2 0-1-16,4-4 0 0,-6 4 1 16,2 0 0-16,-5-4 1 0,3 4-1 15,-2 0 1-15,-2 6-1 0,-3-2-1 16,-2 1-1-16,-1 1-1 0,-1 0 0 16,2 2 0-16,-4 0-1 0,5 0 0 0,-3 4 0 15,5 0 1-15,1 0-1 0,1 0 0 16,3 4 0-16,2 4-1 0,5 0 1 15,0 0-1-15,8 2-1 0,3 3-1 16,0-1 0-16,5-1 0 0,4 0 0 16,2-4-1-16,0 1 2 0,0-3 0 15,1-1 0-15,-2-1 1 0,0-2 0 16,-4-2 1-16,-4-1 0 0,-3-1-1 0,-5-1 0 16,-5 1 0-16,0-1 2 0,-7 0 1 15,-2-1 1-15,-8 2 2 0,-4-2 2 16,-5 0 0-16,1-2 0 0,-4 0 0 15,0 0-2-15,0-5-1 0,2 4-1 16,-2-4-2-16,2 0-2 0,0 0-3 16,4-5-6-16,3 0-6 0,3 1-10 15,2 1-14-15,4-2-83 0,5-1-91 16,6 1-217-16</inkml:trace>
  <inkml:trace contextRef="#ctx0" brushRef="#br0" timeOffset="55390.736">6939 13328 171 0,'0'-5'52'0,"8"5"6"16,-6-5-7-16,-2 5-21 0,5-7 1 16,-5 7 0-16,5-3-3 0,-3 3-4 15,-2-8-3-15,6 5-3 0,-2-2-1 16,0 1-2-16,-4-1-1 0,5 2 1 15,-5-1-1-15,2 0 1 0,-2 4-1 0,0-4-1 16,0 4-2-16,0-4-2 0,0 0-1 16,0 4-1-16,-6-3-1 0,6 3 0 15,0 0 0-15,-3-4 1 0,3 4 0 16,-6 0 1-16,0 0 0 0,1 0-1 16,1 4 1-16,-5-1-1 0,1 2 0 15,1 1 1-15,-5 3 0 0,-2 2-1 16,2 3 1-16,-3 8-1 0,-4 1 0 15,-1 4-1-15,-2 7-1 0,-2 2-2 0,-2 2 0 16,2-1-1-16,0 0-1 0,5 0 0 16,3-4-1-16,4-5 1 0,6 0-2 15,6-2 0-15,13-5-2 0,0-2-4 16,5-2-3-16,-1-3-7 0,7-1-9 16,-2-5-36-16,-1-1-52 0,-3-2-81 15,1-5-180-15</inkml:trace>
  <inkml:trace contextRef="#ctx0" brushRef="#br0" timeOffset="57057.059">7212 13554 389 0,'0'-9'92'0,"0"-2"2"16,-6 3-63-16,0-2-4 0,-1 3-4 16,-3 0-3-16,-6 0-3 0,1 2-1 15,-4 5-3-15,-3 0-2 0,-1 8-3 16,3 0-1-16,-1 6-1 0,2 3-3 16,5 3 0-16,1 0 0 0,1 0-2 0,5-1 0 15,4-1-2-15,3-2-2 0,0-4-2 16,3-2-1-16,3-6-2 0,6 0-1 15,3-4 0-15,5-7 0 0,3-1 1 16,0-2 2-16,4-2 1 0,3-2 2 16,-4-1 1-16,-6 2 0 0,0-1 2 15,-7-1 1-15,-4 5 1 0,-3 3 2 0,-6 2 1 16,0 5 0-16,0 0 1 16,0 2 0-16,-8 10 0 0,1 4-2 0,-3 6-2 15,0 6 0-15,-8 7-1 0,3 7 0 16,-4 4-3-16,-2 6-2 0,-1 2-1 15,1 2 0-15,1-2 0 0,6 2 0 16,-5-4 1-16,5-6 2 0,-2 0 1 16,0-10 2-16,1-5 1 0,1-4 1 15,1-8 0-15,1-4 0 0,3-7 1 0,-1-8 0 16,7 0-1-16,3-5 0 0,0-11-1 16,2-7-1-16,10-8-1 0,1-7-3 15,2-12-3-15,4-12-3 0,7-5-4 16,3-7-4-16,7 0 0 0,-1 2 0 15,5 2 3-15,0 8 3 0,0 6 3 16,-2 11 6-16,-10 8 4 0,-2 7 4 16,-6 3 3-16,-7 6 2 0,-1 5 3 15,-6 6 3-15,-3 3 3 0,-3 2 3 0,5 5-1 16,-5 0-1-16,0 0-3 0,0 0-3 16,-6 0-3-16,6 7-3 0,-2 0-5 15,2-1-2-15,0 2-1 0,6 2 0 16,-1-2 0-16,6 1-1 0,2-3 0 15,1 1 1-15,3-7-1 0,0 0 0 16,2 0 1-16,1 0-1 0,-1-4 1 16,-5 1-1-16,-1 3 0 0,-1-6 0 0,-4 6 0 15,-8 0 1-15,4 0 1 0,-4 7 0 16,-9 2 1-16,1 3 0 0,-6 3 1 16,1 2 1-16,-3 3-1 0,-2-1-1 15,-1 2 0-15,5-2-1 0,0-2 0 16,2 0-1-16,6-5-1 0,3-1-1 15,3-3-3-15,8 0-1 0,0-5-2 0,12-3-3 16,3 0-4-16,5 0-3 0,4-8 0 16,2 2 1-16,1-2 1 0,3 3 2 15,-8-2 3-15,-3 3 4 0,-6 4 4 16,-5 0 2-16,-4 0 2 0,-9 4 3 16,-3 4 1-16,0-1 0 0,-9 3 1 15,-1-1-1-15,-2 1 0 0,0 0-1 16,1-2-2-16,-1-2-1 0,4-1-3 15,6-5-2-15,2 3-1 0,8-3-2 0,6-3-4 16,4-1-3-16,8-3-4 0,2-2-2 16,5-2-1-16,0-1-2 0,-1-2-5 15,-2-2-9-15,-2-1-7 0,-7-2 1 16,-6-3 4-16,-3-1 4 0,-8-1 13 16,-4 4 14-16,0 0 22 0,-11 2 19 15,1 7 6-15,-5 4 5 0,-3 7 3 16,-6 0-7-16,-3 11-7 0,-3 1-7 15,2 4-6-15,-2 1-6 0,1 3-3 0,4 2-4 16,3 0-2-16,4-1-2 0,5 1-1 16,5-1-2-16,3-4-1 0,5-3-1 15,11-2-1-15,3-5 0 0,6-3-2 16,7-4 0-16,6-7-3 0,5-2 1 16,-1-4-1-16,1-4 0 0,1-2 1 15,-1-2 0-15,-6-2 3 0,-3 1 1 16,-2 1 1-16,-2 2 3 0,-5 5 0 0,-3 0 2 15,-5 7-1-15,-1 3 2 0,-4 4-1 16,-4 0 0-16,-3 7-1 0,6 1-1 16,-6 5 0-16,0 2 0 0,0 2-1 15,0 3 1-15,-7 2-1 0,-3 2 1 16,-4-3-1-16,-3 0 0 0,-1-2 0 16,1 2 0-16,-3-1 0 0,2-3 0 15,5-4 0-15,2-1 0 0,1-3 2 0,4-1-1 16,0-8 0-16,6 0 0 0,0-4 0 15,0-5-1-15,10-2 0 0,-1-4-2 16,5-2-1-16,1-2 0 0,8 1 0 16,1-2-2-16,4 4 1 0,1 2-2 15,2-1 1-15,0 0 1 0,1 0 1 16,-3 1 0-16,0 1 1 0,-1-1 1 16,-5 1 0-16,0 3 0 0,-5-1 2 15,-3 2 0-15,-4 4 1 0,-2 0 1 0,-2 1 0 16,-1 4 1-16,-3 0 1 0,1 0 0 15,3 10 0-15,-4-1 0 0,0 2 0 16,2 2-1-16,-5 3-1 0,5 0 1 16,-5 1-1-16,0 0 0 0,0-1 1 15,0 0 0-15,-5 0 2 0,0 0 2 0,-3-3 0 16,-1 1 0-16,-2 0 2 0,-2-1 0 16,-2-2-1-16,-1 1-1 0,0-3-2 15,-2-2 0-15,3-1-2 0,0-6-5 16,3 0-4-16,2-5-9 0,0-2-11 15,4-1-14-15,2-3-92 0,4 1-101 16,-3 0-237-16</inkml:trace>
  <inkml:trace contextRef="#ctx0" brushRef="#br0" timeOffset="59435.877">6754 14404 395 0,'0'0'83'0,"0"-3"-1"0,3 3-72 16,-3-4-5-16,6 4-2 0,-1-5 1 15,0 2 0-15,-1-2 1 0,2 2 2 0,5-1 2 16,-3 0 1-16,0-3 1 0,5 0-1 16,0-4-1-16,-1 3-1 0,3-2-2 15,2 0-2-15,-3 3-1 0,0 0-1 16,0 1-1-16,-1 0 0 0,0 0 1 16,-6 1 2-16,-1-1 2 0,-1-2 3 15,-5 0 1-15,0 0 2 0,-5 2 1 16,-2 0 1-16,-4 2-1 0,0 4-1 0,-5 0-1 15,0 0-1-15,-2 4-1 0,-2 3-1 16,-2 2 0-16,2 0-3 0,1 3 0 16,0 3-2-16,6 3 0 0,-1 1-1 15,6 3 0-15,4-1-1 0,4 6-1 16,4-4 1-16,4-1-1 0,6-4 0 16,5-4-1-16,2-2 1 0,3-5-1 0,0-3 0 15,6-4 0-15,-2-9 1 0,-1 0-2 16,-1-5 1-16,1-1-1 0,3-2-1 15,-3-1 0-15,-4 2 0 0,0-2 0 16,-3 2 0-16,-4 2 1 0,-4 2 1 16,-4 2 1-16,-2 3 3 0,-6 0 0 15,0 7 1-15,0 0 0 0,-8 0 1 16,-3 5 0-16,2 4 0 0,-9 4-2 16,3 2 0-16,-4 5-1 0,-1 1-1 15,7 2 0-15,-2 0 0 0,3-1 0 0,4-1-1 16,2-4 0-16,0-3 0 0,6-1-1 15,0-6 0-15,0-7-1 0,5 4 0 16,-1-9 0-16,9-2 0 0,4-7 0 16,3 1 1-16,2-2-1 0,4-1 1 15,0-1 1-15,-1 4-1 0,-4 2 0 16,-1 3 0-16,-6 3 1 0,-1 5-1 0,-2 0 1 16,-4 8 0-16,-1 3-1 0,-3 2 1 15,-3 2 0-15,-8 1 0 0,6 0 1 16,-4 0-1-16,2-3 0 0,1-2 0 15,3-3 0-15,0-3 0 0,7-1-2 16,6-4 1-16,3-4-3 0,9-1 0 16,2-5-3-16,1-5-1 0,5-1-1 15,3-5-1-15,-2-2 0 0,0-1 0 0,-1-4 2 16,-5 0 1-16,2 5 1 0,-7 1 3 16,-7 2 1-16,-4 3 4 0,-7 3 5 15,-5 4 2-15,-3 4 2 0,-10 3 1 16,-4 3 2-16,0 3 1 0,-8 6-3 15,1 6-1-15,-1 4-3 0,2 4-1 16,2 1-1-16,4 4-2 0,3 1-2 16,7 0 0-16,3-2-1 0,4-5-1 0,8-4-1 15,6-5 0-15,2-6 1 0,9-7-1 16,3 0-1-16,5-8 0 0,4-3 0 16,-2-4 0-16,3-3 0 0,-3-2 0 15,-2-2 0-15,-1-3 1 0,-4-1 1 16,-3 0 0-16,-5 5 0 0,-2 2 1 15,-4 2-1-15,-3 4 1 0,-2 2-1 16,-1 5 0-16,0 0 0 0,-2 2 0 0,0 4 0 16,1-3 0-16,-1 3-1 0,3 5 1 15,0-3-1-15,-2 3 1 0,1-1 0 16,1 3 0-16,-4 0 1 0,0 2 1 16,-5 4 1-16,3 0 1 0,-3 4 0 15,-4 2 1-15,-1-1-1 0,-1 0-1 16,-1-2 0-16,1-2-1 0,4-3 0 15,2 0-2-15,0-2-1 0,0-4-1 16,8-5-1-16,8 4-2 0,1-4-1 0,10-7-1 16,5 1-1-16,7-4 2 0,0-1 0 15,3-4 2-15,3-3 1 0,-2 1 1 16,-3 0 1-16,-1-4 1 0,-6 7 0 16,-6 0 0-16,-8 3 1 0,-7 5 0 15,-12 1 1-15,-5 5 1 0,-10 0 1 16,-9 0-1-16,-4 0 1 0,-6 4-2 15,1 2 1-15,0 1-2 0,5 1 0 0,5 2-1 16,8 2 0-16,7 0-1 0,8-4-1 16,4-1 0-16,8-2 0 0,9-5 0 15,5 0 0-15,5 0 0 0,2-4 1 16,-1 4 0-16,-3-3 1 0,-1 3 0 16,-7 6 0-16,-6 5 2 0,-8 7 0 15,-7 9 1-15,-4 4 0 0,-7 3 0 16,-7 5 1-16,-4 2 0 0,-4 0 0 15,-3 0-1-15,2-3 1 0,-2 1-1 0,2 2 0 16,-2-4-2-16,4 0 1 0,0 0-1 16,1-3 1-16,1-2-1 0,1-3 0 15,3-7 2-15,1-4 1 0,1-7 0 16,4-6 1-16,3-5-1 0,3-10 1 16,4-5 0-16,3-7-2 0,5-9-1 15,10-5-3-15,5-11-2 0,10-3-2 0,9-3-2 16,4-2 0-16,6 5-1 0,2 1 1 15,1 1 2-15,-4 9 1 0,-3 5 3 16,-8 5 0-16,-5 5 1 0,-6 4 0 16,-8 7 0-16,-5 3-1 0,-4 6 1 15,-5 4-1-15,-4 0 0 0,-6 0 1 16,-1 8-1-16,-3-2 0 0,-1 4 2 16,-1-2-1-16,3 2 0 0,0-2 0 15,4-3-1-15,5 1-1 0,5-6 1 0,6 0 0 16,3-10-2-16,9 0 0 0,4-4 1 15,4 1 0-15,0-3 0 0,1 0 1 16,-5 2 0-16,0 1 2 0,-8 3 3 16,-5 7 3-16,-8 3 2 0,-6 10 2 15,-9 10 2-15,-5 9 0 0,-5 4-1 16,-5 7 0-16,-3 5-4 0,-2 2-2 16,2 5-1-16,3-7-2 0,2-3-2 0,3 5 0 15,1-3-1-15,5-2 0 0,3-3 1 16,-3-2-1-16,3-1 0 0,-2-3 0 15,-1-7 0-15,2-3 0 0,-2-5 1 16,1-3 0-16,-2-7 1 0,-2-2-1 16,2-6 2-16,-2 0 0 0,2-9 1 15,1-3 0-15,3-6 0 0,3-9-1 16,7-6 0-16,4-8 0 0,10-4-2 16,8-5 0-16,7-3-1 0,6 1-2 0,6 4-4 15,6 4-4-15,0 4-3 0,2 2-6 16,-4 7-9-16,-1 5-8 0,-4 3-10 15,-4 4-89-15,-9 6-93 0,-7 1-231 16</inkml:trace>
  <inkml:trace contextRef="#ctx0" brushRef="#br0" timeOffset="59729.246">8620 14898 457 0,'7'-6'113'0,"6"-8"3"0,3 0-49 16,4-6-39-16,7-6-4 0,3-3-3 16,5-5-4-16,0-7-4 0,2-4-2 15,-4-8-2-15,-5-7-2 0,-2 0-3 16,-5-7-1-16,-5-1 0 0,-5 4-1 15,-5 1-1-15,-6 9 0 0,-8 10 0 16,1 4-2-16,-8 8-2 0,-2 7-4 0,-2 4-5 16,2 6-8-16,1 3-13 0,2 4-95 15,2 3-98-15,3 1-242 0</inkml:trace>
  <inkml:trace contextRef="#ctx0" brushRef="#br0" timeOffset="60615.206">7887 14282 389 0,'-6'0'93'0,"1"-4"4"0,-3 4-55 0,1-3-14 16,0 3-3-16,1 0-2 0,1-6-3 15,-1 6-1-15,6-3-3 0,-7 0-2 16,7 3-2-16,-3-5-2 0,3 5-3 15,0-5-1-15,0 5-3 0,5 0 0 16,0 0-1-16,3 4-1 0,0 0 0 16,0 3 0-16,5-2 0 0,0 0 0 15,1 3-1-15,-2-5 1 0,2 1-1 16,-1-4 0-16,0 4 0 0,1-4 0 16,-1 0 0-16,2 0 0 0,-5 0 0 0,-2 0 0 15,1 0 0-15,-3 0 2 0,-6 0 3 16,0 3 0-16,0-3 1 0,-8 0-1 15,0 5 1-15,-4 0 0 0,1 3-2 16,-3 3-2-16,1 2-1 0,-2 0 0 16,4 2-1-16,4-1-2 0,-2 0-6 15,3-3-10-15,6-2-14 0,-2-3-91 0,2-1-96 16,8-5-237-16</inkml:trace>
  <inkml:trace contextRef="#ctx0" brushRef="#br0" timeOffset="63142.909">10278 10164 250 0,'0'0'67'0,"0"0"4"15,0-4-12-15,0 4-31 0,0-5-6 16,0 5 1-16,0-5 0 0,0 5-1 15,0-6-1-15,0 2-2 0,0 4 0 16,0-4-2-16,0 4 0 0,0-5-2 16,0 5 1-16,0-5-1 0,0 5 0 0,-2-3-1 15,2 3 0-15,0 0-1 0,-5-4-2 16,5 4-1-16,0 0-3 0,0 0-1 16,0 0-1-16,0 0-2 0,0 0 0 15,0 0-1-15,0 0 0 0,0 0 1 16,0 0-1-16,0 0 0 0,-3 0 0 15,3 4 0-15,0-4 2 0,-6 6-1 16,1 0 1-16,3-1 1 0,-2 5-1 16,-3 0 1-16,1 0-1 0,-2 4 0 15,0 2-1-15,-2-1 0 0,1 1-1 0,-3 2 0 16,-1 0-1-16,-2 5 0 0,-2 2 0 16,2-1 0-16,-4 2 0 0,5 2 0 15,0 2-1-15,1-2 1 0,1-4-1 16,5 0 1-16,-2-4-1 0,2-1 0 15,-2-2 0-15,1-4 1 0,5-1-1 16,-2-1 0-16,0-4 0 0,5-2 0 0,-6 0 0 16,6-5-2-16,0 5-1 0,0-5-2 15,0 5-2-15,0-5-3 0,0 0-3 16,0 0-4-16,0 0-6 0,0-5-5 16,0 0-12-16,0 1-68 0,5-2-7 15,-5-3-68-15,6 0-135 0</inkml:trace>
  <inkml:trace contextRef="#ctx0" brushRef="#br0" timeOffset="64171.831">10018 10129 291 0,'0'0'72'0,"-5"0"-1"16,5 0-35-16,-2 0-20 0,2 0-8 15,0 0-3-15,0 0-4 0,0 0-1 16,0 0-1-16,0 0 1 0,0 0 1 16,0-4 4-16,-5 4 5 0,5 0 2 0,0 0 3 15,-3 0 1-15,3-4 1 0,0 4-1 16,0 0-3-16,-4 0-4 0,4 0-1 15,0 0-3-15,-5 0 0 0,5 0-1 16,-2 0 0-16,2 0-1 0,-6 0 2 16,6 0 0-16,-3 0 2 0,3 0 0 15,-5 0 2-15,0 0 2 0,5 4-1 0,-6-4 2 16,4 0-1-16,-3 0-1 0,2 0-1 16,3 0-1-16,-5 4-1 0,5-4-2 15,0 0-1-15,0 0-2 0,0 0-1 16,0 0-1-16,0 0 0 0,0 0 0 15,0 3-1-15,0-3 2 0,5 0 0 16,-2 4 0-16,3-4 1 0,1 0 0 16,5 0 0-16,0 0 1 0,2 0-1 0,6-5 0 15,2 2 0-15,3-1 0 16,3 4-1-16,4-5 1 0,1 5-1 0,2-4 1 16,-2 4-1-16,-1-4 1 0,1 4-1 15,-3-3 0-15,-7 3 0 0,2 0 0 16,-4-3 0-16,-5 3 1 0,-2 0 1 15,-5 0 0-15,-2 0 2 0,1 0 0 16,-3 0 0-16,0 0 1 0,-5-5 0 16,3 5-1-16,-3 0 0 0,0 0 0 15,0 0 0-15,0 0 1 0,0 0 0 0,0 0 0 16,0 0 0-16,0 0-2 0,0 0 0 16,0 0-2-16,0 0-2 0,-2 0-5 15,2-4-6-15,-5 4-9 0,5-4-8 16,0 0-28-16,0 1-71 0,0-2-90 15,0 0-206-15</inkml:trace>
  <inkml:trace contextRef="#ctx0" brushRef="#br0" timeOffset="65424.102">10853 10124 416 0,'0'0'92'0,"0"-6"2"0,0 6-75 16,-3 0-4-16,3 0-4 0,-4 0-4 15,1 0-1-15,-1 8-2 0,-3 2 3 16,0 4 1-16,-5 5 1 0,-1 6 1 16,-3 4 1-16,-2 8-1 0,-2 3 0 0,-1 0-4 15,2 3-2-15,-1-1-2 0,0-2 0 16,2-4-1-16,2-6 1 0,-1-5 0 16,3-2 1-16,2-4 1 0,4-6 1 15,1-1 0-15,2-5 0 0,5-4 0 16,0-3-1-16,0-3-1 0,11-4-1 15,-2-5 0-15,3-2-1 0,2-5-1 16,3-4 0-16,2-3 0 0,-2-6-1 16,2-2 0-16,0-4 0 0,-1 3 0 15,-2-2 0-15,2-3 1 0,-3 5 0 0,-1 6 0 16,0 4 0-16,-2 3 1 0,1 1 0 16,-1 4 1-16,0 4 0 0,1-1 1 15,-3 3-1-15,2 2 1 0,-4 0 0 16,3 6 0-16,-4-2 0 0,0 5 0 15,0-3-1-15,-2 3 1 0,1 0 0 16,-3 0 0-16,4 0 0 0,0 0 0 16,2 0 0-16,-2 0 0 0,1 0-1 0,-1 0-1 15,1 0 1-15,-2 3-2 0,1-3 1 16,4 0-1-16,-3 0 0 0,-1 0 0 16,1 0 1-16,3-3-2 0,-4 3-1 15,0 0-3-15,4 0-5 0,-2 0-5 16,-2-4-9-16,5 4-14 0,-4 0-81 15,-2 0-88-15,0 0-210 0</inkml:trace>
  <inkml:trace contextRef="#ctx0" brushRef="#br0" timeOffset="65828.425">10774 10440 354 0,'0'3'82'0,"-6"1"1"16,4-4-58-16,2 6-6 0,-5-6-1 16,5 5-3-16,0-5 0 0,-7 5-2 15,7-5-1-15,0 0 0 0,0 5 1 16,0-5 0-16,0 4 0 0,7-4 0 16,-1 3 0-16,0-3 0 0,1 5 0 15,7-5-3-15,-2 0-1 0,6 0-3 0,-3 0-1 16,6 0-2-16,-3 0-1 0,1-4-1 15,-4 4-2-15,4-4-4 0,-6 4-6 16,1 0-13-16,-5-5-87 0,1 5-89 16,-2-7-223-16</inkml:trace>
  <inkml:trace contextRef="#ctx0" brushRef="#br0" timeOffset="66629.542">11397 10196 423 0,'0'0'89'16,"0"0"2"-16,4 0-76 0,-4 0-8 16,8 4-1-16,-3-4-1 0,-2 3 1 15,1-3-1-15,0 4 0 0,-4-4 1 16,3 0 2-16,-3 0 3 0,0 0 1 15,0 0 2-15,0-4 0 0,5 4 0 16,-5-6-2-16,0 3-2 0,0-1-2 16,0 4-2-16,0-7-1 0,0 7 0 15,0-4 0-15,-5 4 1 0,5-5 1 0,-2 5-1 16,-1-5 1-16,-5 5-1 0,2-4 0 16,-3 4-2-16,1 0 0 0,-4 0-2 15,-4 0 0-15,3 0-1 0,-1 7 0 16,1-4 0-16,-4 1 1 0,0 1-1 15,2 1 0-15,-3 1 1 0,2 3 0 16,-2 0 0-16,0 2 1 0,-2 2 0 0,1-1-1 16,-1 5 1-16,2 1-1 0,1 1 0 15,1 6 0-15,1 2-1 0,5 2 0 16,2 3 0-16,3 0-1 0,5-2 1 16,0-2-1-16,0-2 0 0,7-2 0 15,0-3 0-15,0-4 0 0,3-1 1 16,4 0-1-16,-1-2 0 0,3 1 0 15,1 0 1-15,3 0-1 0,1-3 1 16,0-1-1-16,3-2 1 0,-1-1 0 0,2-4 0 16,2-5 0-16,4 0 0 0,-3-6 0 15,-1-3-1-15,3-3-3 0,-5-3-4 16,2-2-7-16,-1-3-10 0,-2-1-13 16,-2 2-88-16,1 2-94 0,0 3-227 15</inkml:trace>
  <inkml:trace contextRef="#ctx0" brushRef="#br0" timeOffset="72109.265">13090 15825 273 0,'6'-7'78'0,"1"3"4"0,-2-1-10 0,-3 2-38 15,3 3-8-15,-3-4-3 0,-2 4-2 16,5 0-2-16,-5-3-1 0,0 3-1 15,0 0-1-15,0 0-1 0,0 0-2 16,0 0-2-16,-5 3-1 0,2 2-1 16,-3 2-3-16,-6 5 0 0,0 3-2 15,-1 2 1-15,-1 3-2 0,1 0 0 16,-2-1-1-16,3 0-1 0,-1-4 1 16,6-1-1-16,1-4 0 0,-1-2 0 15,4-2-1-15,3-2 0 0,-3-4 1 0,3 0-1 16,0-4 1-16,6-2-1 0,1-2 1 15,4-5 0-15,1 0 0 0,3-2 0 16,0 1-1-16,2-1 0 0,-1 3 0 16,-1 0 0-16,-1 4 0 0,-3 2 0 15,0 6 0-15,-3 0 0 0,-2 0 1 16,-1 5 0-16,-3 2 0 0,-2 2 0 16,5 2 1-16,-5 0 0 0,2-3-1 0,5 1 0 15,-2 0-1-15,2-3 1 0,1 1-1 16,8-2 1-16,3-5 0 0,5 0 0 15,5 0 0-15,2-5 0 0,6-1 0 16,-2-4 0-16,-2 0-1 0,1 0 0 16,-8 2 1-16,-2 3-1 0,-8 0 0 15,-3 1 0-15,-3 4 0 0,-6 0-1 16,-4 0 2-16,0 4 0 0,0 1 1 0,0 1 0 16,-8 1 0-16,8 2 1 0,-5-2-1 15,5 1 0-15,0-1-2 0,0-2 1 16,5-2-1-16,3-3 1 0,3 0-1 15,3 0 1-15,4 0-1 0,3-4 1 16,0-1 0-16,4-2 0 0,-3 2-1 16,-2 0 1-16,0-1-1 0,-1 1 1 15,-5 0 0-15,-1 0-1 0,-3-1 1 0,-4-3 1 16,-3-2 1-16,-3 1 1 0,-3-1 3 16,-3 2 0-16,-4 0 3 0,1-1 0 15,-2 3 0-15,-1 2 0 0,-2 5-1 16,1 0-3-16,-2 0-1 0,1 0-1 15,-4 11-2-15,4-1-1 0,-1 1-1 16,2 1 1-16,1 1-1 0,4-2-2 16,2 0-1-16,6-2-3 0,0 0-6 15,0-2-6-15,5 0-11 0,3-2-29 16,1-1-71-16,4-4-91 0,1 0-215 0</inkml:trace>
  <inkml:trace contextRef="#ctx0" brushRef="#br0" timeOffset="72923.103">14010 15801 319 0,'0'-4'78'0,"-6"4"4"0,6-5-45 16,0 5-5-16,-2 0-6 0,2 0-2 15,0 0-2-15,-6 0-2 0,6 4-2 0,-7 2-2 16,1 3-1-16,-2 3-2 0,-3 1-2 15,2 5-1-15,-2 0-2 0,-3-1-2 16,0 1-2-16,0 1-1 0,1-5-1 16,1 0-1-16,-1-3 0 0,6-3 0 15,1-1-1-15,6-3-1 0,0-4 1 16,5 0 0-16,3-4-1 0,6-4 1 16,2-3 0-16,1-1 0 0,2-4 0 0,2 0 0 15,2 0 0-15,-8 1 0 0,3-1 0 16,-4 5 0-16,-2 2 0 0,-5 2-1 15,-1 3 2-15,-3 4 0 0,-3 4 3 16,0 3 2-16,0 2-1 0,0 2 2 16,-6 2-1-16,6 2 1 0,-3-2-1 15,3 1-3-15,-4-3-1 0,4-2 0 16,5 1-1-16,0-3 1 0,3-1-1 16,5-6 0-16,2 0-2 0,5 0-1 0,5-5-2 15,1 2-2-15,0-1-5 0,1-1-4 16,0-2-10-16,-1 2-32 0,-4 2-55 15,-3-2-79-15,-5 0-186 0</inkml:trace>
  <inkml:trace contextRef="#ctx0" brushRef="#br0" timeOffset="73145.788">14413 15881 497 0,'0'0'116'0,"0"-3"-1"0,-6 3-70 16,6 0-25-16,0-3-9 0,0 3-4 0,6 0-3 16,1 3-1-16,5-3 1 0,1 0 0 15,5 0 0-15,-2 0 0 0,4 0-1 16,4 0 0-16,-4 0-1 0,0-5-1 16,0 5-4-16,-1 0-7 0,-3-5-15 15,-1 2-96-15,-1-1-98 0,-3-2-246 16</inkml:trace>
  <inkml:trace contextRef="#ctx0" brushRef="#br0" timeOffset="74858.12">14722 15950 380 0,'-5'-3'88'0,"1"-1"3"16,4 4-61-16,-3 0-8 0,3 0-5 15,0-4-4-15,0 4-2 0,6 0-4 16,1 0-2-16,2-5-2 0,5 2-1 16,2-2 1-16,4-1 0 0,2-1-1 15,3-2 1-15,-3-4 0 0,1 2 1 16,-2 0 0-16,-3 1 1 0,-2 2 1 0,-3-2 1 15,-2 2 1-15,-4 3 1 0,-3-3 2 16,-4 3-1-16,0 1 0 0,0-2-2 16,-8 1 0-16,1 0-1 0,-3-2-2 15,-4 7-1-15,-2-4-2 0,2 4 1 16,-3 0-1-16,2 8 1 0,1 0-2 16,1 3 1-16,0 2 0 0,5 3-1 15,2 0-1-15,1 4 0 0,5-1 0 0,0-1-1 16,4 1 0-16,3-4-1 0,4-2 1 15,5-3-1-15,4-5 1 0,2-5 0 16,5 0 1-16,2-3 0 0,-1-6 0 16,1-2 0-16,-2 1 1 0,-1-1 0 15,-1-2-1-15,-6 0 1 0,1 1 0 16,-3-1 0-16,-3 2 1 0,-4 1 3 16,-5 3 3-16,2 2 3 0,-7 2 2 0,0 3-1 15,0 0 0-15,-9 3 0 0,2 4-4 16,-4 0-3-16,-2 1-3 0,-1 4-1 15,-1 2 0-15,0 1-1 0,1-2 1 16,1 1-1-16,4-2-1 0,0-1 0 16,4-1-2-16,0-1-2 0,5-5-2 15,0-4 1-15,10 0 0 0,0 0 0 16,5-7 0-16,5-1 2 0,3-6 2 0,3-2 0 16,1 3 1-16,0 0 0 0,-4 2-1 15,0 3 1-15,-4 2 1 0,-4 6 0 16,-4 0 0-16,-3-4 0 0,-1 4 0 15,-2 0 2-15,-5 6 1 0,0-2 0 16,0 2 1-16,-3 1 0 0,-3 2 0 16,1-1 0-16,1 2-2 0,4-1-1 15,0 0-1-15,4 0 0 0,7-2 0 0,5-2-2 16,6-2 0-16,7-3-1 0,4 0-1 16,3-5 1-16,2-4-1 0,3 0 1 15,0-3 0-15,0-1 1 0,0-2 1 16,-2-3 1-16,1 0 0 0,-1 1 0 15,-8 1 0-15,-6 1 0 0,-7 3 3 16,-3 2 3-16,-7 3 2 0,-8 2 2 16,0 0 1-16,-11 5 1 0,-2-3 0 0,-6 3-2 15,-1 5-2-15,-7 3-3 0,0 6-2 16,-2 2 0-16,2 6-1 0,2 2-1 16,8 2-1-16,1 2-1 0,9 0 0 15,7-4 0-15,6-3-1 0,7-3 0 16,6-6 0-16,6 1 0 0,7-7 0 15,2-6-1-15,5 0 2 0,4-10-1 16,-3-2 1-16,-3 0 0 0,1-5 1 16,-10-3 0-16,-2 0 0 0,-4 0 1 0,-5 5-1 15,-6-3 1-15,-2 1 1 0,1 3-1 16,-5 0 1-16,0 2 0 0,-2 3-1 16,1 2 1-16,-4 2-1 0,5 1-1 15,-1 4-1-15,4-3 1 0,1 3-2 16,4 0 1-16,1 0 0 0,5 3-1 15,0 1 1-15,2 0 0 0,-2 3-1 16,-1 2 1-16,-2 0 0 0,-2-1 0 0,-7 1-1 16,1-1 1-16,-3-1 0 0,-5-2 2 15,0 0 1-15,-9 0 1 0,0 1 1 16,-3 0 1-16,-4 2 0 0,2 1-1 16,0-1 0-16,2 1-3 0,1 1-1 15,5 1-2-15,6-1-3 0,0 1-1 16,11-2-1-16,1-2 0 0,4 2-1 15,7-2 0-15,4-2 2 0,3-5 1 0,3 0 1 16,2 0 1-16,-1-5 2 0,1-3-1 16,-3-2 2-16,-1 1 0 0,-7-1 0 15,0-1 0-15,-4 3 1 0,-2-2 0 16,-3 2 0-16,-4 0 2 0,-4 3 2 16,0 0 2-16,-7 1 1 0,0 4 0 15,0-3 1-15,0 3-1 0,0 0-2 16,0 0-2-16,-6 0-1 0,6 0-2 0,0 0-1 15,-2 0 0-15,2 5 0 0,0-5 0 16,-4 3 0-16,4-3 0 0,0 4-1 16,0-4-2-16,0 4-4 0,0-4-6 15,0 0-7-15,0 0-12 0,0 0-102 16,0 0-103-16,0 0-254 0</inkml:trace>
  <inkml:trace contextRef="#ctx0" brushRef="#br0" timeOffset="81438.374">10003 14516 343 0,'0'-9'84'0,"0"-1"3"15,3 4-50-15,-3-1-6 0,0 2-6 16,0 0-3-16,0 1-2 0,5-1-1 16,-5 2-2-16,0-1-1 0,0 0-1 15,0 1-1-15,2 3 0 0,-2-5-3 16,0 5-1-16,0 0-2 0,0-4-1 0,5 4-2 16,-5 4-1-16,0 2 0 0,-5 5 0 15,2 3 2-15,-2 4 0 0,-1 3 1 16,-1 6-1-16,-2 1 0 0,-1 1-1 15,-2 2-1-15,3 0-1 0,-3 0-1 16,3-1-1-16,-2-6 0 0,4 0 0 16,2-4 0-16,5 0-1 0,0-5 0 0,5-2 0 15,2-2 1-15,5 0-1 0,-3-3 0 16,7-2-1-16,1-6 0 0,3 0-2 16,3-6 0-16,0-3-2 0,3 0-1 15,0-1 1-15,1 1 0 0,-1 0 0 16,-6 0 2-16,4 0 0 0,-9 1 2 15,2 2 0-15,-8 1 1 0,0-2 2 16,-4 3 2-16,1 0 0 0,-6 4 0 16,0 0 1-16,0 6 0 0,-5-1-1 0,5 2-1 15,-7 5-1-15,3 3-2 0,-1 3 1 16,0 2 0-16,5 1 0 0,0 1-1 16,0-1 0-16,4-3 0 0,3 0-1 15,3-7 1-15,6-3 0 0,4-4-1 16,2-4 1-16,-1 0 0 0,8-9 1 15,0-2-1-15,-2-3 0 0,0 0 0 16,-1-4 0-16,-2 0 0 0,-3-2 0 0,-5 4 0 16,0-3 0-16,-3-1 0 0,-6 0 1 15,-5 3 0-15,-2 2 0 0,-6 1 0 16,-1 1 0-16,-6 6 0 0,0 1-1 16,-1 6 1-16,-1 0-1 0,-5 10 0 15,2-1-1-15,-3 1 0 0,-4 0-3 16,-1 2-4-16,5 0-6 0,-4 1-7 15,5 1-16-15,4 1-84 0,3-2-90 16,3 1-218-16</inkml:trace>
  <inkml:trace contextRef="#ctx0" brushRef="#br0" timeOffset="83036.273">10655 14900 420 0,'0'-7'90'0,"5"-2"0"0,-1 5-74 15,1-4-7-15,5 2-5 0,-1-2-1 0,8-2 0 16,-4 3 1-16,2 0 1 0,-1-1 3 16,0 1 1-16,-2 3 2 0,0 4 0 15,-3 0 0-15,2 0-1 0,-3 0-1 16,-2 10-1-16,1-1-2 0,-3 5 1 15,-4 2-1-15,0 3 0 0,-6 2 1 16,-2 4-1-16,-2 0-1 0,1-3 0 16,-4 2-1-16,0-3-1 0,-4 1 0 15,4-6-1-15,-1 1-1 0,1-6 0 16,4-3 0-16,-4-3 0 0,5-5-1 0,2 0 1 16,0 0-2-16,-1-3 0 0,3-3-1 15,4 2 0-15,-6-4 0 0,6 2 0 16,0-1-2-16,0-3 0 0,5 4-1 15,1 0 0-15,1-1-1 0,5 1-1 16,2-2-1-16,1-1 2 0,5 2 0 16,3-3 1-16,0-1 1 0,3 1 2 15,1 2 0-15,0 1 2 0,-1-2-1 0,-1 2 1 16,0 3 1-16,-2-1-1 0,-1 0 2 16,-3 1-1-16,3 0 1 0,-5 1 1 15,1-1 1-15,-4 1 1 0,-1-1 1 16,-2 4 2-16,-3-5 2 0,-3 5 2 15,-5-4 1-15,3 4 1 0,-3 0-1 16,0 0-1-16,0-3-2 0,-3 3-3 16,-1 0-2-16,0 5-2 0,0 0-2 15,-2 2 0-15,0 2 0 0,-1 5 0 0,-1 1-1 16,0 3 0-16,2 1 1 0,-4 3-1 16,3-2 0-16,0-1 0 0,1-1 0 15,3 2 0-15,-5-3 0 0,3-2 1 16,-1-1-1-16,1 1 0 0,-1-3 0 15,0-1 0-15,-1-2 0 0,4-3 0 16,-3 0-1-16,1-2-1 0,-1-4 0 16,-1 4-1-16,1-4 0 0,-1 0-2 0,0-4 1 15,1 4-1-15,-2-6 1 0,0 1 1 16,1 0 0-16,0 0 2 0,1 0-1 16,1 0 2-16,-1 1-1 0,4 1 0 15,2 3 0-15,0-4 0 0,0 4 0 16,0-4-1-16,7 4 1 0,1 0-1 15,4 0-1-15,3-4-1 0,3 4-1 16,4-8-2-16,4 3-1 0,3-2 1 0,2-2 0 16,2 0 2-16,0 2 1 0,0 0 1 15,-1 1 2-15,-3-1 1 0,-2 1 0 16,-2-1 0-16,-2 1 0 0,-3-2 0 16,-4-1 2-16,-4 2 2 0,-3 1 3 15,-4-1 2-15,-5 1 1 0,0 0 2 16,-5 0 2-16,-1 3-1 0,-1-4 0 15,-4 4-2-15,-1 3-2 0,-1 0-1 0,-1 0-2 16,0 6-2-16,-1 0 0 0,4 3-2 16,0 6-1-16,0-1-1 0,4 0 0 15,1 3 0-15,6-2 0 0,-3 2-1 16,3-2 0-16,5-1-1 0,1-2-1 16,3-2 0-16,3-1 0 0,1-4 1 15,2-5 0-15,2 4 0 0,3-4 1 16,0-6 0-16,0 1 0 0,1-2 0 15,-1-2-2-15,1-1-1 0,-1-2-1 0,-1-1-3 16,3-2-1-16,-2 2 0 0,-3-4 0 16,2 4 1-16,-5 0 1 0,2 3 2 15,-6 2 2-15,-1 2 2 0,-3 2 1 16,-6 4 2-16,4 0 2 0,-4 0 0 16,0 0 1-16,-5 8 1 0,0-1 0 15,2 1 0-15,-2 1-1 0,1 4-1 16,4 2-1-16,-3 0-1 0,3 3-1 0,0-1 0 15,0 2 0-15,0-1 0 0,0 0-1 16,0 1 1-16,0-1 0 0,3 0 1 16,-3 0 1-16,-3-7 0 0,3 3 1 15,-6-4 2-15,0 1-1 0,-1-3 1 16,-1-1-1-16,-2-4 0 0,-1 3-1 16,-2-6-2-16,1 5-4 0,-5-5-7 15,3 0-8-15,0-8-13 0,1 3-97 0,-1-2-98 16,5 2-244-16</inkml:trace>
  <inkml:trace contextRef="#ctx0" brushRef="#br0" timeOffset="86025.661">17060 12160 350 0,'0'-10'77'0,"0"1"1"0,4 1-62 16,-1 2-5-16,2 1-2 0,3 0-1 16,-2 0 2-16,0 0 1 0,1 2 2 15,1-3 3-15,-1 2 0 0,-2 4 1 16,0-8-2-16,-5 8-1 0,3-4-3 15,-3 4-2-15,0 0-3 0,5 0-1 16,-5 0-1-16,0 7 2 0,-5 0 2 0,2 6 0 16,-3 4 2-16,-1 1 1 0,-5 7 0 15,0 2-1-15,-3 2-1 0,-2 5-1 16,2 1-1-16,2 1 0 0,0 1-2 16,2-1-1-16,3-2 0 0,8-1-1 15,0-9-2-15,5-3 1 0,6-4-1 16,5-7-1-16,3-2 1 0,2-8 0 15,6 0 0-15,4-6 0 0,1-2-1 0,1 2 0 16,2-2-1-16,3 0 0 16,-3-3-1-16,-1 1-1 0,-1 0 1 0,-2 0 0 15,-4-2 0-15,-8 1 1 0,-3 0 0 16,-4 7 1-16,-1-2 1 0,-8 6 1 16,-3 0 0-16,0 0 1 0,-3 10 0 15,-7-1-1-15,3 2 1 0,-1 1-1 16,1 2-1-16,-4 3-1 0,4-3 1 15,4 2-1-15,-1-6 0 0,4 1 0 16,7-2 0-16,3 0 0 0,4-6 0 0,1 1 0 16,6-4 0-16,5 0 1 0,1 0-1 15,3-9 0-15,-1 2 0 0,-1-3 0 16,3-2-1-16,-6-5 0 0,0 3-1 16,-4-3 0-16,-6 0-1 0,-3-3 1 15,-6-3-1-15,-6-2 1 0,-6 3 1 16,-7-1 0-16,-4 2 1 0,-4 3 0 0,-2 5 2 15,-3 6 1-15,-4 7 0 16,2 6 0-16,-3 4 0 0,4 6 1 0,1 4-2 16,4 2 0-16,1 2-1 0,4 3 0 15,4-2-1-15,5-3 0 0,8-1 0 16,0-3 0-16,12-2 0 0,3-5 0 16,5-4 0-16,7-3-1 0,5-4 0 15,2-9 0-15,5-1-1 0,0 0 0 16,2-3 0-16,-1 0-1 0,-1-2 2 15,0 0-1-15,-5 3 2 0,-3 3 0 0,-4-2 0 16,-8 5 1-16,-3 3 0 0,-5 3 0 16,-4 4 1-16,-7 4 0 0,0 4-1 15,0 2 1-15,-11 4-1 0,3 0 1 16,-5 3-1-16,0 0 0 0,-2-1 0 16,1-2 0-16,0-1 0 0,-2-2 1 15,1-4-1-15,2-1 0 0,1-2 1 16,-2-2-1-16,6 0 0 0,-2-3 0 0,5-3 0 15,1 3 0-15,4-3 0 0,-5 0-1 16,5 0 1-16,0 0 0 0,0-3-1 16,5 3 0-16,0-8 1 0,4 4-2 15,2-1 0-15,4-1-2 0,3-2-1 16,5 1 0-16,3-2-1 0,5 1 0 16,-2-1 1-16,3 1 0 0,0-2 2 0,0 0 1 15,1-1 0-15,-3 1 1 0,0-1 0 16,-1 1 0-16,-2 0 0 0,-3 3 1 15,-3 7-1-15,-5 0 2 0,-5 0 1 16,-1 4 1-16,-7-4 0 0,-3 5 1 16,0 0 1-16,-5-5-2 0,-3 8 1 15,2-5-2-15,-4 4-1 0,0 3-1 16,1 3 0-16,-3-1 0 0,3 0 0 16,-1 1 0-16,1 2 0 0,-2 2 0 0,2 0 0 15,-1 1 0-15,0-2 0 0,0 4-1 16,3-4 1-16,-1 0-1 0,2-2 0 15,0-3 0-15,3-1 0 0,-1 0 1 16,-2-7 0-16,6 0-1 0,-7-3 1 16,1 0 0-16,2 0 0 0,-5 0 0 15,2-3-1-15,-2 3 1 0,-3-5-1 16,-1 0 1-16,1 0-1 0,2 0 0 16,-2-1 0-16,1 2 0 0,4 0 1 0,4 4-2 15,3-4 1-15,-4 4-1 0,4 0 0 16,6 0 0-16,1 0 0 0,4 0 0 15,5 0 1-15,2-4 0 0,3 0 0 16,6 4 0-16,0-6 0 0,6 0-1 16,0 0 0-16,0 2 0 0,6 0 1 15,1 0-1-15,0 0 0 0,1 1 1 16,-1 3 0-16,-4-7 0 0,-3 4 0 0,-6-2 0 16,-5-1 0-16,-3-1 1 0,-5 0-1 15,-3-1 1-15,-8 0 1 0,-3-1 1 16,0 1 1-16,-4 0 1 0,-6 1 1 15,-4 2 1-15,-3 1 1 0,-2 4-1 16,-5 0-1-16,2 0 0 0,-2 4-2 16,-2 2-2-16,5 3 0 0,0 2-2 15,3 1 1-15,4 3-2 0,2-1 1 0,7 0-1 16,5 2 1-16,5-1-1 0,5-1 0 16,4-1 0-16,3-3 0 0,8-3 0 15,1-1 0-15,3-6 0 0,2 0 0 16,2-9-1-16,2-2 1 0,0-1-1 15,-2-1 0-15,1-5 1 0,-2 0 0 0,-2 5 0 16,-3 1 0-16,-1 1 1 0,-5 1 0 16,-2 2 0-16,-7 4 1 0,-1 0 1 15,-4-1-1-15,-1 5 1 0,-2-4-1 16,-4 4 0-16,3 0 0 0,-3 4-1 16,0 2 1-16,0 1-1 0,0 4 0 15,-3 4 0-15,3 2 1 0,0 4 0 16,0 0 1-16,3 2-1 0,-3 0 1 15,3 2 0-15,-3-2 0 0,4 1 0 16,-4-4-1-16,0 1 1 0,-4-1 0 16,-2-2 1-16,-3-2 2 0,-2-6 0 0,-2-1 1 15,-5-4 0-15,-2-1 0 0,2-4-1 16,-5 0-1-16,3 0-3 0,0-5-5 16,2 5-8-16,3-6-8 0,1 3-13 15,2-1-32-15,5-2-74 0,7 0-99 16,0-2-222-16</inkml:trace>
  <inkml:trace contextRef="#ctx0" brushRef="#br0" timeOffset="89722.787">16735 9055 182 0,'0'-6'41'0,"0"6"0"16,0-6-31-16,4 6-4 0,-4 0-3 15,5 0-1-15,0 4-1 0,-2-4-2 16,-3 5 1-16,5-5-1 0,-5 0 1 15,0 0 0-15,0 0 1 0,0 0 5 16,0 0 8-16,0 0 8 0,0 0 6 16,-2 0 6-16,2-5 3 0,-5 5 2 15,5-5-1-15,-4 0-8 0,4 5-7 16,0-6-6-16,-3 2-5 0,3 4-4 0,0 0-3 16,0 0-2-16,0 0-1 0,5 4-1 15,-5-4 0-15,2 4 2 0,-2-4 1 16,6 0 2-16,-6 0 2 0,0 0 2 15,5 0 1-15,-5-4 0 0,0 4 0 16,0-4-1-16,0 4-1 0,0 0-1 16,0 0-3-16,0-3 0 0,0 3-2 15,0 0 0-15,0 0-1 0,0 0 0 16,0 0-1-16,0 0 1 0,0 0 0 16,-5 0 1-16,5-6 1 0,-6 6 1 0,6-7 1 15,-6 7 0-15,3 0 1 0,-1 0 0 16,-4 0-1-16,2 11-1 0,0 2-1 15,-3 0-1-15,-4 3 0 0,2 3-1 16,-3 1-1-16,1 3 1 0,0 1-1 16,0 0-1-16,5 2 1 0,-3-2 0 0,3-5 0 15,0-1 0-15,3 1-1 0,-1-5 1 16,6 0-1-16,0-3 1 0,0 0-1 16,6-2 1-16,0-4 0 0,6-5 1 15,3-4-1-15,5-4 1 0,4-3-1 16,2-3 0-16,3-4 0 0,4-2 0 15,0-1-1-15,1 0 1 0,-1 1-1 16,4-2 1-16,-7-1-1 0,1 1 0 16,-6 4 0-16,-3-2 0 0,-2 1 1 15,-5 1-1-15,-3 4 0 0,-2 1 1 0,-4 4-1 16,-3 2 1-16,-3 3 1 0,4 0 1 16,-4 4 0-16,0 0 0 0,0 0 1 15,0 4 0-15,-6 0 0 0,1 5-1 16,-1 3 0-16,-3 5-1 0,-2-1 1 15,-2 7-1-15,-1-1-1 0,2 0 1 0,-1 2-1 16,3-1 1-16,0 0-1 0,4-5-1 16,3-2 1-16,3-3-1 0,0 1 1 15,2-6-1-15,3-4 0 0,2-1 0 16,0-3 0-16,6 0 0 0,-1 0 1 16,4-3 0-16,0-5-1 0,3-1 1 15,0-6 0-15,5-1-1 0,-3 0 1 16,5-5-1-16,1 1 1 0,-1 1-1 15,0 4 0-15,-1 3 0 0,-2 1 1 16,2 2-1-16,-7 5 0 0,-2 0 0 16,-3 0 0-16,0 4 0 0,-3 0 0 0,-6 0 0 15,1 0 0-15,-5 0 0 0,5 0 0 16,-5 0 1-16,0 0 0 0,-5 7 1 16,3-3 0-16,-3 4 0 0,0 0 0 15,-2 2-1-15,0 4 1 0,0 0-1 16,2 3 0-16,2 2-1 0,-2-2 0 15,-1 2 1-15,4 2-2 0,2 1 1 0,-5 0-1 16,2-2 0-16,-1-1-1 0,-1 0 1 16,3-2-1-16,-3-1 1 0,-3-2 0 15,2-5 1-15,-1 0-1 0,0-2 2 16,-2 1-1-16,-1-4 1 0,2-4-1 16,-4 4 1-16,4-4 0 0,0 0-1 15,-2 0 0-15,2 0-1 0,1-7 0 16,1 1 0-16,1-1 0 0,3-2-1 0,2 1 0 15,-5 0 1-15,5 1-1 0,0 0 0 16,5 3 1-16,-5-1-1 0,8 1 1 16,-1 0 0-16,6 1 1 0,3 3 0 15,1-5-1-15,9 5 1 0,0-6 0 16,7 1 0-16,1-2 0 0,3-2-1 16,-1-2 1-16,2 2 0 0,-4-1 0 15,3-1 0-15,-3 1 0 0,-6 2 0 0,3-1 0 16,-4 0 0-16,-5-1 0 0,2 0 0 15,-9 0 0-15,-1 1 0 0,-3 0 1 16,-5 1-1-16,-4 2 2 0,-2 1 1 16,0 2 1-16,-3-1-1 0,-7 4 1 15,2 0-1-15,-6 4 0 0,-2 2-1 16,0 6-1-16,-2-1 0 0,-3 3-1 16,2 1 0-16,3 1 1 0,-1 2-1 15,4-5-1-15,0 0 1 0,5 1-1 0,2-4-1 16,3-3-1-16,3 0-1 0,0-4 0 15,8-3 0-15,0-3 0 0,9-4 1 16,1 0 1-16,6-3 2 0,3-1 0 16,5 0 0-16,2 0 1 0,5 0-1 15,2 0 0-15,2-2 0 0,0 0 0 16,2-2 0-16,0 0 0 0,-3-4-1 0,2-1 0 16,-6 0 0-16,-1-2 0 0,-3 0 0 15,-3-6 0-15,-3 5 1 0,-8-2-1 16,-1-2 1-16,-5-2 1 0,-7 3 1 15,-1 0 2-15,-6 3 0 0,0 1 2 16,-8 2 0-16,-4 7 0 0,-1 6 0 16,-3 3-1-16,-2 4-2 0,-4 8-2 15,-2 10 0-15,-1 8 0 0,0 8-1 16,1 3 0-16,-3 9 0 0,-5 7 1 16,-2 1-1-16,-3 9 0 0,-4 5 1 0,2 4-1 15,0-2 1-15,-1 0 0 0,5-3-1 16,3-4 0-16,11-8 1 0,2-11-1 15,6-8 0-15,1-4 0 0,12-7 0 16,0-3-1-16,5-5 0 0,3-7 1 16,-1-3-1-16,6-7 1 0,6 0 1 15,2-12-1-15,5-7 0 0,7-4 0 16,0-7-2-16,4-2-1 0,-1-3-2 0,0-3-2 16,-7-5-1-16,-3-3 0 0,-6-4 1 15,-6-1 0-15,-3 3 3 0,-4 1 1 16,-4 0 2-16,-3 8 3 0,0 7 2 15,0 7 1-15,0 8 0 0,-7 3 1 16,7 4 0-16,-7 5 0 0,7 5-3 16,-2 0 0-16,2 0-2 0,2 5 0 0,3-5-1 15,3 7-1-15,-1-3 1 0,6-4-1 16,4 4 0-16,-1-4 0 0,7 0 0 16,1-4 0-16,4 4 1 0,2-5-1 15,3 1 0-15,1-1 1 0,1 2 0 16,-2-1-1-16,0 0 1 0,-2-1 0 15,-3 2 1-15,-7 3-1 0,-4-5 0 16,-1 5 0-16,-4 0 0 0,-4 0 1 0,-4 0 2 16,-4 0-1-16,0 0 2 0,-7 5-1 15,-1 0 1-15,-3 2-1 0,-3 1 1 16,1 5-2-16,-1 3 0 0,-3-2-1 16,4 0 0-16,-1 1 0 0,5 1 0 15,3-3-1-15,6-1 1 0,0 0-1 16,6 1 0-16,6-2 0 0,4-4 0 15,3-2 0-15,9-5-1 0,-1 0 0 16,6-8-1-16,2-2-1 0,5-3-2 0,-2-2 0 16,-1 3 0-16,1-3 0 0,-1 0 1 15,-9 2 1-15,-3 0 1 0,-6 2 2 16,-6 3 3-16,-5 0 2 0,-8 3 1 16,0 5 0-16,0 0 0 0,-11 0 0 15,1 7 0-15,0 2-2 0,-3 3-2 16,0 1-1-16,1 1 0 0,1 1 0 15,5-1-1-15,2 0 0 0,4-2 0 0,0 2 0 16,0 0-1-16,7-3 0 0,3-3 0 16,7-3 0-16,2-5-1 0,7-5 1 15,2-6 0-15,4-3 1 0,2 2-1 16,-1-4 1-16,3-2 0 0,-3-1 0 16,0-3-1-16,-2-2 1 0,0-2-1 15,0-4 0-15,-1-3-1 0,-3 1 0 16,-3-2 0-16,-3-3 1 0,-1 0-1 0,-5 4 2 15,-7 0 2-15,1 6 2 0,-5 2 1 16,-4 7 1-16,0 6-1 0,-7 5 0 16,-3 7 0-16,0 0-1 0,-7 12-3 15,-1 5 0-15,-2 8-1 0,-2 5 0 16,0 7 0-16,-4 4 0 0,2 3 0 16,-1 2 0-16,4-1 1 0,-2-3 0 15,4-5-1-15,3-4 1 0,4-2-1 0,4-5 0 16,4-1 0-16,4-7-1 0,9-3 1 15,2-4 0-15,8-5-1 0,5-6-1 16,5-7-5-16,5-5-4 0,5-1-9 16,4-4-11-16,3-4-103 0,3-2-103 15,-8-1-254-15</inkml:trace>
  <inkml:trace contextRef="#ctx0" brushRef="#br0" timeOffset="90759.091">17602 9233 172 0,'0'0'42'0,"5"0"4"0,-2 0-15 15,1 0-6-15,-2-6 0 0,-2 3 3 16,7-3 2-16,-1 2 0 0,-1-2-1 16,-3 2-6-16,4-3-4 0,-1 3-2 15,1-2-4-15,1 1-2 0,1-2-2 16,3 1-2-16,0-1-1 0,2 0 0 16,3 2-1-16,0 0 1 0,3-2 0 15,-1 1 1-15,-1 0 0 0,1 2 1 16,-3 0-1-16,1-2 0 0,-2 0-1 15,-4 1 0-15,0 1 1 0,-4 0 0 0,-3 4 2 16,-3-5 0-16,0 0 0 16,-3 5 1-16,-3-6-1 0,-1 6 0 0,-4 0-2 15,-2-3-1-15,-1 3 0 0,-5 3-1 16,3-3 0-16,-7 6-1 0,2 1 1 16,2 0-2-16,-2 3 1 0,1 2-1 15,1 3 1-15,3 1-2 0,-1 0 1 16,4 2-1-16,4-1 1 0,-2-1-1 15,4-1 0-15,1-3-1 0,6 1 1 0,0-3 0 16,0-3 0-16,5 0 1 0,3-2-1 16,5-5 0-16,1 7 1 0,5-7-1 15,2 4 0-15,4-4-1 0,1 0-1 16,1 0-3-16,4-4-6 0,3 4-9 16,1-4-45-16,-1 0-51 0,5-3-83 15,0-2-190-15</inkml:trace>
  <inkml:trace contextRef="#ctx0" brushRef="#br0" timeOffset="93819.802">16487 10164 312 0,'-3'0'72'0,"3"0"1"15,-6 0-50-15,6 0-10 0,0 4-4 16,0-4-4-16,0 4-2 0,7-4 2 15,-2 3 1-15,-2-3 4 0,5 0 2 0,-2 0 1 16,4 0 2-16,3-6 0 0,0 1-2 16,2-2 0-16,4 0-3 0,1-3-1 15,3 0-2-15,1-1-2 0,2 0 0 16,-1 4-1-16,-3 0 0 0,4 0-1 16,-3 1 0-16,-4 0-1 0,-2 1 1 15,-6 1 3-15,-2-2 3 0,-2 0 1 16,-7 1 1-16,0 0 2 0,-7 1-1 15,0 1 0-15,-3-1-3 0,-5-1-2 0,1-2-1 16,-5 3 0-16,3 4 0 0,-4-4 0 16,1 4-1-16,1 0 0 0,2 10-1 15,-1-2 0-15,3 3-2 0,2 2 0 16,4 2-1-16,-3 2 1 0,2 2-2 16,2 0 1-16,2-1 0 0,1 0-1 15,4 0 0-15,0 0 0 0,4-2 0 16,3-1 0-16,5-1 0 0,2-2 0 0,5-1 0 15,6-5 0-15,-1-1 0 0,5-5 1 16,0 0-1-16,7 0 1 0,-1-4-1 16,-1-1 0-16,4 0 1 0,-2-4-1 15,3-1 1-15,-6-2-1 0,3 0 1 16,-6-2-1-16,1-1 0 0,-5 0 1 16,-3 1-1-16,0 0 0 0,-3 2 1 0,-4 2-1 15,-4 2 2-15,-5 1 1 0,0 3 2 16,-1 4 1-16,-6-5 2 0,0 5 0 15,0 0 0-15,0 0-1 0,-9 6-1 16,-1 1-2-16,3 3-1 0,-6 2-1 16,0 2-1-16,4 0-1 0,-3 1 1 15,5-2 0-15,0 1 0 0,2-2-1 16,-1-4 0-16,6 1 0 0,0-1 0 16,0-2-2-16,0-1 1 0,0-5-2 0,0 0 1 15,6 0-1-15,0 0 1 0,0-5 0 16,1-2 1-16,5-4 0 0,1-1 0 15,3-2 0-15,3-1-2 0,2-2 0 16,5 1 0-16,1-1 0 0,-1 3 0 16,6-1 1-16,-6 3 0 0,1 0 2 15,0 3-1-15,-6 4 1 0,2 1 0 0,-8 4-1 16,-2 0 1-16,1 0-1 0,-4 6 1 16,-6 2-1-16,3 5 1 0,-2-1-1 15,-1 6 1-15,-4-1-1 0,0 2 1 16,0 2 0-16,-4-2 0 0,4-2 0 15,-6-2 1-15,6-2-1 0,0-3 0 16,0-1-1-16,0-9 1 0,6 8-1 16,2-8 0-16,4 0 0 0,6-9 0 0,3 0 1 15,3-4-1-15,6 1 1 0,4-6-1 16,3 1-1-16,3-4-1 0,0 3 0 16,5 0-1-16,-5-3 0 0,-4 2 1 15,0 1 0-15,-9-1 2 0,-6 4 0 16,-9 1 1-16,-7 6 0 0,-5 2 2 15,-15 6-1-15,-1 0 1 0,-8 7 1 16,-5 3 0-16,-5 2 0 0,-2 1 1 16,2 0 1-16,1 1-1 0,7 1 1 0,3 1-1 15,4 1-1-15,7-1 0 0,0 0-1 16,12 1-2-16,0 0 0 0,7-2-1 16,5-1 1-16,6-2-2 0,3-2 0 15,5-5 0-15,2-1-1 0,3-4 0 16,2-4 1-16,1-4-1 0,-1-5 1 15,-2 1 0-15,-2-3 1 0,-2-3 1 16,-2-1 0-16,-3-1 0 0,-3 2 0 0,-1 1 0 16,-4-1 0-16,-1 5 1 0,-5 0-1 15,-1 1 1-15,-1 4-1 0,2 2 1 16,-2 1 0-16,6 1-1 0,1 4 0 16,0 0 0-16,4 0 0 0,4 4 1 15,2-4-1-15,3 4 0 0,1-4 0 16,2 0 0-16,2 0 0 0,-1-4 0 15,-2 4 0-15,-3 0 0 0,-3 0 1 16,0 0-1-16,-6 0 1 0,-2 4-1 0,-4 0 1 16,-2 0 0-16,-3 3 1 0,-5 0-1 15,0 2 1-15,-10 0 0 0,0 1 0 16,-4 1 0-16,-1 4-1 0,-3-3 1 16,2 0-1-16,1-1 0 0,-1-1 0 15,7-2 0-15,-1-1 0 0,6-1-1 16,4 1 1-16,0-2-2 0,7 0 1 15,4 1 0-15,4-1 0 0,6-5-1 0,1 0 1 16,10 0 0-16,1-9-1 0,5 2 0 16,2-4-1-16,4 1 0 0,1 0 0 15,2 0-1-15,-3-1 0 0,-3-1 0 16,-4 0 0-16,-7-2 2 0,-7 2 1 16,-6-1 2-16,-11 0 4 0,-6 0 1 15,-4 3 2-15,-7 2 1 0,-7 3 0 16,-9 5 0-16,-1 0-3 0,-5 0-1 15,-2 5-2-15,-4 4-1 0,0 2-1 0,2 3-1 16,4 2 1-16,4-1-2 0,2 3 0 16,7-1-1-16,3-3-2 0,5-2-2 15,5-2-3-15,7-3-1 0,0-2 0 16,5-5-1-16,5 0 1 0,6 0 0 16,5-3 2-16,3-3 2 0,3-2 2 0,2 0 0 15,-4 1 0-15,3 1 2 0,-6 3 0 16,-2-2 0-16,-6 5 1 0,-1 0 0 15,-3 5 1-15,-4-2 1 0,-2 5 1 16,-4 2 1-16,0 5 0 0,-4 5 0 16,-2 3-1-16,-4 6 0 0,0 7 0 15,1 6-2-15,-1 3 0 0,-2-2 0 16,3 1-1-16,-3 2 0 0,0-2 0 16,-3-2 0-16,1-4 0 0,-2-2 0 0,-1-1 0 15,0-4 0-15,-3-3 0 0,3-2 1 16,1-4 0-16,1-4 0 0,-1-4 1 15,2-3 0-15,2-2 0 0,3-5-1 16,-1-4-1-16,2-9-2 0,2-4-2 16,4-1-3-16,2-10-2 0,4-6-3 15,5-5-2-15,2-6 2 0,5-3 1 0,5-4 2 16,4-4 2-16,2 1 4 0,5 4 2 16,2 3 3-16,2 5-1 0,2 7 1 15,2 9 0-15,-2 6-1 0,-1 5 0 16,-2 4-1-16,-5 4 0 0,0 4 1 15,-4-5-1-15,-4 5 0 0,-4 0-1 16,-3 0 1-16,0 0 0 0,-4 7 0 16,-2-4 0-16,-3 4 0 0,-2 0-1 15,-1 0 2-15,-3 0-1 0,7 1 0 16,-7-1 0-16,6-2 0 0,-2-2 1 0,3-3-1 16,2-4 1-16,2-4-1 0,4-2 1 15,2-2-1-15,2-1 1 0,1-1 0 16,1 0 1-16,1 2 1 0,-1 1 0 15,-2 0 2-15,-5 3 0 0,-3 0 0 16,-1 3-1-16,-2 5 0 0,-4 0-2 16,-4 0-1-16,3 0 1 0,-3 11 0 0,-3-1 1 15,-4 9 0-15,-3 7 1 0,-2 8-1 16,-1 9 0-16,-2 1-1 0,0 1 0 16,-2 3-2-16,0-1 1 0,-2-4-1 15,3 0 1-15,-2-8-1 0,0-1 1 16,0-2-1-16,1-2 1 0,1-3-1 15,0-1 0-15,2-7 0 0,0 1 1 16,-1-4-1-16,3-2 1 0,0-3 0 16,0-5 0-16,1-6 0 0,1 0 0 15,-2-8 0-15,5-6 0 0,-3-4 0 16,4-2 0-16,2-7 0 0,4-4 1 0,0-3-2 16,12 0 1-16,2-3 0 0,6 0 0 15,6-5 0-15,7-1 1 0,8 1-1 16,4 1 0-16,9 0 1 0,4 3-2 15,2 7-4-15,0 2-10 0,0 3-11 16,-2 2-100-16,-4 2-101 0,-7 3-253 0</inkml:trace>
  <inkml:trace contextRef="#ctx0" brushRef="#br0" timeOffset="94711.636">19036 10281 326 0,'0'-5'71'0,"0"0"0"0,0-1-57 16,0 1-6-16,4 0-3 0,3-1-3 16,-3 1-2-16,-1 0 0 0,3 0 1 15,-3-1-1-15,0 0 3 0,-3-1 2 0,7 3 3 16,-7-1 1-16,7 0 3 0,-7 1 1 16,4 4 0-16,-4-3 0 15,0 3-2-15,0 0-2 0,0 0-1 0,3 0-2 16,-3 3 0-16,0-3 1 0,0 8 0 15,0-5 0-15,0 4 0 0,0 2 1 16,0 1-1-16,0 0-1 0,0-1-1 16,-3-1-1-16,3 0-1 0,0-1-1 15,0-2 0-15,0 0 1 0,0-2-1 16,3 1 0-16,3-4 1 0,-2 0-1 16,1 0 1-16,4 0-1 0,0 0 0 15,3-7-1-15,2 0 0 0,-1 0 0 0,4-3 0 16,1-1-1-16,0 0 0 0,-2-1 1 15,1 3-1-15,-1 2 0 0,0 1 0 16,-1 1-2-16,-5 5-6 0,2 0-10 16,-2 0-83-16,-3 0-82 0,0 0-208 15</inkml:trace>
  <inkml:trace contextRef="#ctx0" brushRef="#br0" timeOffset="101269.788">12279 9100 314 0,'4'0'69'0,"-4"0"0"0,3-5-52 0,0 5-9 0,1 0-3 16,-1-3 0-16,4 3 0 0,-3 0 3 0,-1-3 4 16,2 3 3-16,-3 0 1 0,-2-6 1 15,5 6 0-15,-5-3-2 0,6 3-3 16,-6-5-4-16,7 5-4 0,-5-4-2 16,3 4-1-16,-2 0 0 0,-3-4-1 15,4 4 0-15,-4 0 0 0,0 0 1 16,5 0-1-16,-5 0 0 0,0 0 0 15,0 0 0-15,0 0 0 0,0 0 1 0,2 3-1 16,-2-3 0-16,0 4 1 0,0-4-1 16,6 0 0-16,-6 0 1 0,0 3-1 15,0-3 2-15,0 0-1 0,0 0 1 16,0 0 0-16,0 0 0 0,0 0-1 16,0 0 1-16,0 0-1 0,4 0-1 15,-4 0 1-15,4 0-1 0,-4 0 1 16,0 0-1-16,5 0 1 0,-5 0 0 0,0 0 1 15,0 0 2-15,0 0 0 0,0 0 1 16,0 0 0-16,0 0 0 0,0 0 0 16,0 0-1-16,0 0-1 0,0-3-2 15,0 3 1-15,0 0-2 0,0 0 1 16,0 0-1-16,0 0 1 0,4 0-1 16,-1-4 0-16,3 4 1 0,2 0-1 15,2-3 0-15,2 3 1 0,2 0-1 0,1-6 0 16,0 6 0-16,1 0 0 0,1-4 0 15,1-1 0-15,-1 5 0 0,0-7 1 16,-3 4-1-16,1 3 0 0,-1-7 0 16,-3 3 0-16,2 4 0 0,0-6 0 15,-4 2 0-15,2 4 1 0,-4-4-1 16,1 0 0-16,-3 1 0 0,1-1 0 16,-6-1 1-16,3 2-1 0,-3-2 1 15,0 1-1-15,0 1 1 0,-4 3-1 0,-2 0 0 16,0 0 0-16,-1 6 1 0,-3 1-1 15,-4 5 0-15,0 3 0 0,-1 2 0 16,-3 5 0-16,0 3 1 0,2 3 0 16,-1 3 0-16,0 2-1 0,4-2 1 15,-1 0 0-15,-1 3 0 0,4 1-1 16,-2-3 1-16,3 1-1 0,0-4 1 16,-3 2-1-16,1-3 1 0,0-6 0 15,2-4 0-15,-2-3 0 0,-1-7 1 0,3-1-1 16,0-4 1-16,-1-3 1 0,2 0 0 15,-4-7 2-15,0 0 1 0,-1-3 1 16,1-2 1-16,0-4 0 0,-1 1 1 16,1-2-1-16,3 0-1 0,1 3-1 15,4 2-2-15,0 2 0 0,5 3-3 16,0 2-4-16,3 5-4 0,3 0-4 0,7-2-6 16,0 2-11-16,4 0-85 0,0-4-85 15,0 0-212-15</inkml:trace>
  <inkml:trace contextRef="#ctx0" brushRef="#br0" timeOffset="103653.649">12619 9286 269 0,'5'-4'66'0,"1"4"7"0,-2-6-41 16,3 6-3-16,-1-6 2 16,-1 6 0-16,-3-4-2 0,3 4-4 0,-5-3-3 15,3 3-5-15,-3 0-2 0,0 0-3 16,-8 0-3-16,1 0-1 0,-1 8-3 16,-4 1-1-16,-1 1 0 0,-1 5-1 15,1 0 1-15,-1 1 0 0,2 1 0 16,2-1 0-16,-1-2 0 0,5-3-1 15,0-3-1-15,3-2 0 0,3-1 0 16,0-1 0-16,0-4-1 0,5 0 1 16,4-4 0-16,1-1-1 0,5-2 0 0,7-4 0 15,-2-1-2-15,7-2-1 0,-1 1-1 16,1-2 0-16,-1 3 0 0,-4-1 0 16,-3 3 1-16,0 4 0 0,-7 1 1 15,-3 5 0-15,-2 0 1 0,-2 5-1 16,-5 3 0-16,3 3 1 0,-3 0 0 15,0 3 0-15,0-2 0 0,4 1 0 16,-4-3 0-16,9 0 0 0,2-4 0 0,3 0 1 16,5-6-1-16,2 4 1 0,4-4-1 15,2-5 1-15,0-1-1 0,1-3 1 16,1-1-1-16,-6-2 0 0,1-2 1 16,-3 2 0-16,-2-1 1 0,-5 2 2 15,-4 0 2-15,-6 2 0 0,-4 3 2 16,0 2-1-16,-8-2 0 0,-5 6-2 15,-4 0-1-15,-1 4-1 0,-6 2-2 0,2 2 1 16,-2 5-1-16,0 4 0 0,1-4 0 16,4 6 1-16,5-3-1 0,2-1 0 15,4-2-1-15,4-2 1 0,4-1 0 16,7-3 0-16,4-3 0 0,2-4 0 16,6 0 0-16,2-7 0 0,4-3 0 15,2-2 0-15,6-7 0 0,3 0-1 16,1-2 1-16,1 1-1 0,-2 0 1 15,0-2-1-15,-6-2 0 0,1 3 1 0,-5 2-1 16,-4-2 0-16,-5 0 0 0,-4 4 1 16,-4 2-1-16,-2 7 0 0,-2 0 0 15,-5 2 0-15,0 2 0 0,0 4 0 16,-5 0-1-16,-2 7 1 0,-2-2 0 16,-8 7 1-16,-2 2 0 0,-3 6 1 15,-4 3 1-15,-1 1-1 0,1 4 1 16,0-1 0-16,3 0-1 0,4-2-1 0,5-1 0 15,3-4 0-15,5 0-1 0,6-4 1 16,0-3-1-16,11-3 1 0,1 1 0 16,3-5 1-16,7-2-1 0,5-4 0 15,4-5 1-15,2-1-1 0,2-1 0 16,0-6-1-16,0 1 0 0,-6-3 0 16,-3-2 1-16,-1 3-1 0,-5-2 0 15,-6 3 0-15,-6 1 0 0,2 2 1 16,-7 6-1-16,-3 4 1 0,-7 4 0 0,-2 5-1 15,-2 2 1-15,-3 2 0 0,0 2 0 16,1 1 0-16,0 0 0 0,1 0 0 16,6-4-1-16,1 1 0 0,5-4 1 15,6 0-1-15,6-3 0 0,1-6 0 16,7 0 1-16,6 0-1 0,2-6 1 0,5-3-1 16,3-2 0-16,-2 1 0 0,0-1 1 15,-1 0-1-15,0 1 0 0,-7-3 0 16,-5 3 0-16,-7 1 0 0,-1 1 1 15,-8 4-1-15,-5 4 0 0,-5 0 0 16,-5 9 0-16,-3 1 0 0,-3 3 0 16,-4-1 0-16,0 0 0 0,5 0 0 15,0-1 0-15,4-2 0 0,5-1 0 16,6-3 0-16,0 2 0 0,11-3 0 0,5-4 0 16,9-4 0-16,7-3 0 0,4-4 0 15,3 0 0-15,1-6 0 0,3 0 1 16,-7-3-1-16,2 1 0 0,-9 0 0 15,2 0 0-15,-4 3 0 0,-2 4 0 16,-5 1 0-16,-5 6 0 0,-2 5 0 16,-6 0 0-16,-7 0 0 0,0 11 0 15,-9 1 1-15,-2 6-1 0,1 0 1 0,-2 5 0 16,-5 0 0-16,4 5 0 0,0-3 0 16,-1-1-1-16,0-2 1 0,-5-4-1 15,5-1 0-15,-2-2 0 0,0-5 1 16,2-2-1-16,2-3 0 0,5-5 1 15,-1 0-1-15,6-6 1 0,2-3 0 16,0 0-1-16,2-4 0 0,6-1 1 16,-1-1-1-16,5-2 0 0,5 1 0 15,-1-1 1-15,5 2-1 0,5-2 0 0,1 1 0 16,5-1 0-16,1 1 0 0,0-2 0 16,1 0 0-16,4 0 0 0,-1-3 1 15,0-1-1-15,1 1 0 0,-3-2 0 16,2 0 0-16,-4-3 0 0,-4-1 0 15,-3 3 0-15,-2-1 0 0,-8 0 0 16,-3 2 0-16,-1 3 0 0,-6 5 1 16,-4 3-1-16,-2 4 1 0,0 8-1 15,-7 5 1-15,1 6 0 0,-8 6 0 0,1 5 1 16,-2 6 1-16,-4 8 1 0,-1 4 0 16,0-2 0-16,-5 5 0 0,3 3 0 15,-3 0 0-15,5-3-1 0,-1 0-1 16,3-5 1-16,3-4-1 0,4-4 1 15,3-7-1-15,2-6 0 0,1-6 0 16,5-4 1-16,-2-7 0 0,2 0-1 0,5-13 1 16,-5-2-1-16,7-6 0 0,-1-2-1 15,2-5 0-15,-1-4 0 0,0-4-1 16,0 5 0-16,5 3 0 0,-4 2 0 16,4 4 0-16,0 5 0 0,1 6 0 15,1 3 0-15,-1 2 0 0,1 3 0 16,0 3 0-16,-2 0 0 0,1 0 0 15,-1 0 0-15,-2 3 0 0,3 1 0 16,-1-4 0-16,2 6 0 0,0-1 0 0,4-5 0 16,-3 6 0-16,7-6 0 0,1 6 0 15,-1-2 0-15,1-4 0 0,-1 5 0 16,4-2 0-16,-3-3 1 0,-4 5-1 16,-2-5 0-16,-5 4 0 0,-4-4-1 15,-4 3 1-15,-4 1 0 0,-12 1 0 16,-1 2 0-16,-5-2 0 0,-4 3 0 0,-3 2 0 15,0 1 0-15,-2 0 1 0,7 0-1 16,5-1 0-16,1 3 0 0,8 1 0 16,6-2 0-16,0-1 0 0,13-1 0 15,2-2 0-15,6 1 0 0,6-2 0 16,9-2 0-16,0-5 0 0,8 0 0 16,-2 0 0-16,-1-6 0 0,1-4 0 15,-4-1 0-15,-5-1 0 0,-6 2 0 16,-2-1 0-16,-5 0 1 0,-3 2-1 0,-5 2 0 15,-7 1 1-15,-1 2-1 0,-4 4 0 16,-8 0 0-16,-1 0 0 0,-1 4 0 16,-1 3 0-16,-1 1 0 0,1-1 0 15,2 4 0-15,4-1 0 0,5 0 0 16,0-2 0-16,4-2 0 0,1-2 0 0,9-4 0 16,0 0 0-16,2 0 0 0,1-8 0 15,3-1 0-15,-3 1 0 0,0 0 0 16,-4-2 0-16,2 1 0 0,-4 0 0 15,-5 3 0-15,0 1-1 0,-6 5 1 16,0 0 0-16,0 0-1 0,-12 11 1 16,-1 3-1-16,-1 9 1 0,-2 5-1 15,-3 5 1-15,-2 4-1 0,2 6 1 16,0 4 0-16,0 0 0 0,0 3 0 16,1 4 0-16,-1 3 1 0,-3 1-1 15,0-1 1-15,3-5-1 0,-2-2 0 0,0-8 0 16,1-6 1-16,0-9-1 0,3-5 0 15,1-8 1-15,1-3-1 0,-1-5 1 16,2-6 0-16,0 0 1 0,1-11 3 16,1-2 2-16,4-5 1 0,2-5 1 15,6-12 1-15,0-7 0 0,14-8-2 0,4-4-2 16,8-5-3-16,8 1 0 0,7 0-5 16,10 8-5-16,2 7-6 0,1 8-9 15,4 8-15-15,1 3-105 0,-5 3-108 16,-5 1-265-16</inkml:trace>
  <inkml:trace contextRef="#ctx0" brushRef="#br0" timeOffset="106587.613">12753 10170 264 0,'0'0'60'16,"0"0"0"-16,0 0-42 0,0-3-7 15,0 3-2-15,5 0 0 0,-5 0 3 0,5-4 2 16,-5 4 2-16,4-3 2 16,1 3 1-16,-2-5-2 0,1 5-3 0,-1-4-2 15,0 4-4-15,-3 0-2 0,6-4-3 16,-6 4-1-16,4 0-1 0,-4 0-1 15,0-4 1-15,0 4 0 0,0 0 0 16,0 0 1-16,4-4 1 0,-4 4 3 16,0-4 0-16,0 4 2 0,0-5 2 15,0 1-1-15,0 4 1 0,-4-7-1 0,4 3-1 16,-7 0-1-16,3 4-1 0,-2-5-1 16,-1 5-1-16,-3-6-1 0,1 6 0 15,-3 0-2-15,0 0 0 0,0 0 0 16,-5 0 0-16,1 7 0 0,-4 0 0 15,0 3 2-15,-3 5 1 0,2 1 0 16,-4 4 1-16,6 2 0 0,1 0 0 16,2-1-1-16,2-1-1 0,2 1 0 0,5 3-2 15,1-3 0-15,6 0 0 0,0 0 0 16,10-3-1-16,4 0 1 0,4-4 0 16,1-4 0-16,5-6 1 0,5-4-2 15,2 4 1-15,1-4 0 0,-2 0 0 16,0-7-1-16,-3 1 1 0,0 1-1 15,-2 1 0-15,-8-2 0 0,-1 1 0 16,-6 5 1-16,-3-3-1 0,-4 3 1 0,-3 0 0 16,-7 8 0-16,-2 1 0 0,0 3 1 15,-5 1-1-15,2 5 1 0,2-2-1 16,0 2 0-16,5-5-1 0,5-2 1 16,0-1 0-16,0-4-1 0,7-2 1 15,7-4 0-15,2 0 0 0,5 0 0 16,5-8 0-16,-1 2 0 0,3-3 0 15,2-2-1-15,-3-3 1 0,-1-2-1 16,-4-1 1-16,-2-1-1 0,-1-1 1 0,-6-1-1 16,-1-1 1-16,-5 0-1 0,-5 2 1 15,-2 4 0-15,-8-1 0 0,-3 5 2 16,-4 3 0-16,-4 5 0 0,0 3 2 16,-4 3-1-16,-3 5 0 0,-5 3 0 15,2 6-1-15,-2 1-1 0,4 2-1 16,1 2 0-16,1 0-1 0,7-3 0 15,8 1 0-15,4-5-1 0,6-1-3 0,0-4-4 16,7 1-6-16,5-3-8 0,2-4-38 16,0-4-53-16,1 4-80 0,-2-4-183 15</inkml:trace>
  <inkml:trace contextRef="#ctx0" brushRef="#br0" timeOffset="108203.065">13233 10284 367 0,'0'0'77'0,"-4"5"2"0,4-1-60 16,-7 2-8-16,1 3 1 16,0 3 3-16,-2 1 3 0,-5 2 3 15,0 0 2-15,0 2-1 0,-1-1-1 0,0-1-3 16,-2-3-2-16,6-1-3 0,0-3-2 15,5 0-4-15,1-4-2 0,4-4-2 16,0 6-1-16,0-6-1 0,0 0 0 16,9-6 0-16,2 1 0 0,2-4 0 15,6-1 0-15,0 0-1 0,2 1 1 16,2-4-1-16,1 0 0 0,-4 2 0 16,0 2 1-16,-2 1-1 0,-4-1 0 0,-2 1 0 15,-3 4 0-15,-5 4-1 0,-4 0 1 16,0 0 0-16,0 7 0 0,-5 0 0 15,-2 4 0-15,0 2 0 0,-1 0 0 16,-2 1 0-16,0-2 0 0,2-1 1 16,3 0-1-16,5-4 0 0,0 1 0 15,0-4 1-15,10 0-1 0,5-4 1 0,2 0-1 16,7 0 1-16,-1-7-1 0,4-1 1 16,-2-1-1-16,2-1 0 0,-2 1 0 15,-4-1 0-15,-1 1 1 0,-3 0-1 16,-2 2 0-16,-7 2 0 0,-1 1 0 15,-1 4 1-15,-6-3 0 0,0 3 1 16,0 6 1-16,-7 0 0 0,2 3 1 16,1 0-1-16,-6 0 0 0,7 2-1 15,-2 0 0-15,0-1-1 0,5-2 0 0,0-2 0 16,6 1 0-16,1-7 0 0,6 3 0 16,4-3 0-16,4-6 0 0,5 0 0 15,3-2 0-15,2 0-1 0,1-2 0 16,1-1 1-16,1-2-1 0,-2 1 0 15,-3-2 0-15,-2-3 0 0,-3 3 0 16,-8 2 1-16,1 3-1 0,-8 1 0 16,-4 3 0-16,-5 5 0 0,0 0 0 15,-6 5 0-15,-6 4 0 0,-2 0 1 0,0 6 0 16,-5-1 1-16,-1 4-1 0,1 0 2 16,-1-1-1-16,6-1 0 0,0-1 1 15,3-3-1-15,4-2 0 0,0-2-1 16,7-1 0-16,0-7 0 0,6 0-1 15,2 0 1-15,4-8 0 0,7 1-1 16,2-3 1-16,3-2-1 0,2-2 0 0,-2 2 1 16,2 0-1-16,-2 1 0 0,-4-1 0 15,0 3 0-15,-6 1 0 0,0-2 0 16,-2 5 0-16,-5 0 0 0,1 5 0 16,-4-4 0-16,-4 4 0 0,0 4 0 15,-6 3 0-15,-2 0 0 0,-2 4 0 16,1-1 0-16,-3 1 0 0,0 2 0 15,3-1 1-15,1-2-1 0,2-2 0 16,2 1 0-16,4-4 0 0,0-2 1 0,5-3-1 16,2 0 0-16,2 0 0 0,3-5 1 15,6-2-1-15,1-3 0 0,2 1 0 16,0-1 0-16,-1-1 1 0,4 1-1 16,-1 1 0-16,-3 1 0 0,-2 3 0 15,-3 0 0-15,-4 5 0 0,-3 0 0 16,-8 0 0-16,0 5 0 0,-7 1 0 15,-5 3 0-15,-2 0 0 0,1 4 0 16,-3-2 0-16,0 2 0 0,5-1 0 0,1-1 0 16,4-2 0-16,6-3 0 0,0-2 0 15,10-4 0-15,6 0 0 0,3 0 0 16,6-4 0-16,4 0 0 0,4-1 1 16,0-2-1-16,5 0 0 0,-4-2 0 15,-3 0 0-15,-3-5 0 0,-3-2 0 16,-2-1 0-16,-4-3 1 0,-6 2-1 15,-4 0 1-15,0 1-1 0,-9 6 1 0,3 0-1 16,-9 4 0-16,-2 4 1 0,-5 3-1 16,-3 0 1-16,-4 3 1 0,-3 5 0 15,0 5 0-15,-1 5 1 0,5 4-1 16,5 5 1-16,5 2-1 0,5 1 0 16,4 1-1-16,6-7 0 0,7-1 0 15,5-6 0-15,5-4 0 0,3-3 1 16,5-6 0-16,-2-4-1 0,7-4 1 0,-6-5 0 15,2 0-1-15,-5-6 0 0,0 0 0 16,-2-3 0-16,-2 0 0 0,-3 0-1 16,-3 4 1-16,-1-2-1 0,-1 2 1 15,-5-1-1-15,0 3 1 0,-4 1-1 16,-1 0 0-16,0 1 0 0,0 3 0 16,-3 3 0-16,3 4 0 0,0-4-1 15,1 4 1-15,2 4 0 0,0 0 0 16,3 2-1-16,4 2 1 0,1 1 0 0,2-2 0 15,3 2 0-15,-1 1 0 0,-1-2 0 16,-1-1 0-16,-3 1 0 0,-3 1-1 16,-5 1 1-16,-7 2 0 0,0 2 0 15,-5 0 1-15,-5 4 1 0,-8 0 1 16,1-1 2-16,-4 0-1 0,1-1 1 16,-1-2 0-16,6-2-1 0,3-1 0 0,5-4-2 15,1 0-1-15,6 0-1 0,7-2 1 16,3 2-1-16,3-3 0 0,5-4-4 15,5 5-5-15,1-5-4 0,2 0-9 16,0 0-10-16,-2 0-100 0,-1-7-99 16,-4 3-245-16</inkml:trace>
  <inkml:trace contextRef="#ctx0" brushRef="#br0" timeOffset="108682.239">15008 10580 445 0,'0'0'90'0,"0"0"2"0,0 0-84 15,0-2 2-15,6 2 1 0,1-5 3 16,0 0 1-16,7-1 3 0,1-2 0 16,3-3-2-16,3-3-3 0,5 0-1 15,-2-4-3-15,2 1-2 0,0-2-2 16,-2-2-1-16,2-4-1 0,0 0-1 15,-6-2 1-15,0 2 2 0,-4-5 2 16,-2 3 2-16,-3 3 2 0,-3 4 0 16,-4 6 1-16,-4 2-2 0,3 3-3 15,-3 6-2-15,-10 3-2 0,0 6-3 0,-4 4 0 16,-6 3 0-16,-2 3 0 0,-10 7 0 16,-1 6 0-16,3 3 0 0,-2 3 0 15,5 4 0-15,5-1 0 0,4 0 0 16,8-6 0-16,10-3 0 0,4-5 0 15,8-7-1-15,4-4 1 0,7-5 0 16,4-1 0-16,6 0 1 0,3-3-1 16,0-4 0-16,1 0 0 0,1 5 0 0,-5-1 0 15,-4-4 0-15,-7 4 0 0,-5 1 0 16,-6 2 0-16,-6 1 0 0,-5 1 0 16,-10 1 0-16,-2 0 0 0,-4 0 0 15,-1 0 1-15,-1 0-1 0,-1-2 0 16,5-1-2-16,3 0-7 0,2-3-12 15,4 2-33-15,5-6-71 0,3-6-96 16,6 0-223-16</inkml:trace>
  <inkml:trace contextRef="#ctx0" brushRef="#br0" timeOffset="108831.33">15562 10393 580 0,'-6'-8'125'0,"2"-2"1"16,0 4-100-16,4 2-15 0,-3 4-6 15,3 0-8-15,0 0-4 0,-5 5-5 16,2-1-10-16,3 1-12 0,0 1-91 16,0 1-94-16,0-2-232 0</inkml:trace>
  <inkml:trace contextRef="#ctx0" brushRef="#br0" timeOffset="109524.891">15702 10752 429 0,'9'0'94'16,"1"-5"1"-16,0 1-71 0,-1-2-11 16,-2 0 1-16,0-1-1 0,-4 1 1 15,-3-2 1-15,0-3 1 0,-10 1 1 16,0 1-4-16,-3 2-2 0,-6 2-3 16,-1 5-2-16,0 0-2 0,-3 0-1 0,0 8-2 15,5 2 0-15,-1 1 0 0,3 3-1 16,3-1 0-16,3 0 0 0,3 0 0 15,1-3 1-15,6-1-1 0,0-5 0 16,9-4 0-16,4 3-1 0,4-3 1 16,2-4 0-16,5-1-1 0,2-2 1 15,-3 1-1-15,-2-1 1 0,-2 4 1 16,-5-2 1-16,-2 5 2 0,-8-4 2 0,-4 4 1 16,0 6 1-16,-6 0 1 0,-6-1-1 15,-1 4-1-15,-3 1-1 0,-1-1-2 16,-1 3-2-16,3-1 0 0,0 0-2 15,8 0 1-15,3-1 0 0,4-2-1 16,4-1 1-16,8-2 0 0,5-5-1 16,6 0 0-16,2 0-1 0,5-11 0 15,3 0-1-15,3-1-1 0,0-3 0 16,0-2-1-16,-3-6 0 0,-3 0 0 16,-3-1 0-16,-2-1 2 0,-8 2 0 0,-3 3 2 15,-5 4 1-15,-3 4 1 0,-6 2-1 16,-5 5 1-16,-2 5 0 0,-8 0-1 15,-7 10 0-15,-5-2 0 0,-2 7 1 16,-5 5 0-16,1 4 2 0,0 1 0 16,2 1 1-16,9 4 0 0,3 0 1 15,6-2 0-15,9-3 0 0,4 2 0 0,10-2-1 16,5-2-1-16,9-6 0 0,6-3-6 16,7-4-12-16,-1-6 40 0,1-8-155 15,2-6-111-15,-5-3-301 0</inkml:trace>
  <inkml:trace contextRef="#ctx0" brushRef="#br0" timeOffset="113112.538">12626 11351 353 0,'3'-18'86'0,"-3"1"2"0,4 5-51 0,-4 1-13 0,0 11-2 0,0-7-3 0,-3 7-3 0,3-3-1 0,-3 3 0 0,-1 3 1 0,-2 4 0 0,-4 4 1 0,0 8 1 0,-3 4 0 15,-4 9-3-15,-1 4-1 0,-1 3-3 0,-1 1-3 16,-1-3-3-16,1-3-2 16,2-4-2-16,2-7 0 0,2-3 0 0,4-6-1 15,2-4 1-15,8-4 0 0,0-2-1 16,8-4 1-16,2-5 0 0,4-2-1 15,4-6 1-15,1-4 0 0,3-2-1 16,-2-5 0-16,0-1 0 0,-1 0 1 16,-4 1-1-16,-1 2 0 0,-2 4 0 15,0 5 0-15,-4 6 0 0,-1 2 0 0,1 5 0 16,-1 0 0-16,3 5 0 16,-3-5 0-16,2 7 1 0,2-7-1 0,-1 8 0 15,2-8 0-15,0 3 0 0,1-3 0 16,3-5 0-16,0-1 0 0,3-1 0 15,1-4 0-15,1 0 0 0,-1-1 0 16,-1-1 0-16,2 0 0 0,-3-3 1 16,-4 2-1-16,-4-2 0 0,0 1 0 0,-4 3 1 15,-4 0 1-15,-2 6 1 0,6 1 0 16,-6 5 0-16,-7 0 0 0,1 0 0 16,-1 0-1-16,-6 13 0 0,-1-4-1 15,-5 7-1-15,-1 1 1 0,5 5-1 16,-4 1 0-16,6 0 1 0,1-1-1 15,3 1 0-15,4-2 0 0,5-2 0 16,6-2 1-16,8-4-1 0,5-3 0 16,9-2 0-16,7-4 1 0,2-4-1 0,3 0 0 15,-1 0 0-15,0 0 1 0,-9 0-1 16,-2 0 0-16,-7 6 0 0,-6 0 0 16,-2 4 0-16,-8 0 0 0,-5 0 0 15,0 2 0-15,0-1 0 0,-6-2 0 16,1 2 1-16,-2-4-1 0,5-1 0 15,2-2 0-15,-5-1 1 0,5-3-1 16,0 0 1-16,10-4-1 0,-2-2 1 16,1-1-1-16,4 0 1 0,1-1-1 0,0 1 1 15,-2-3-1-15,0 1 0 0,-5-1 1 16,0-3-1-16,-1-3 1 0,-6-1-1 16,0-1 0-16,-5 1 0 0,0-1 1 15,-5 4-1-15,-2 5 0 0,-6 6 0 16,1 3-1-16,-2 11 1 0,-1 1 0 15,1 7 0-15,-1 1 0 0,7 1 0 16,4 0 0-16,3-1 1 0,1-5-1 16,5-1 0-16,9-5 0 0,3-1 0 15,6-4 1-15,7-4-1 0,3 0 0 0,5 0 0 16,5-7 0-16,2 1 1 0,-1 0-1 16,-3-1 0-16,-4-3 0 0,-4 0 0 15,-2-1 0-15,-7 1 0 0,-6 2 1 16,-5 0 1-16,-2 1 2 0,-6 2 2 15,0 2-1-15,-6 3 1 0,-1 0 0 0,-1 5 0 16,-6 3-1-16,1 1-3 0,-3 0-2 16,2 5 1-16,4-2 0 0,-3-1-1 15,6 2 0-15,7-2 0 0,-4-1 0 16,9-2 1-16,3-1-1 0,6-1 0 16,7-2 0-16,4-4 0 0,6 0-1 15,2-7 1-15,1-2 0 0,4 1-1 16,-4-4 0-16,-2-1 0 0,-4 3 0 0,-4 2 0 15,-7 0 0-15,1 3 1 0,-10-2 0 16,-2 3 1-16,-2 4-1 0,-4-4 1 16,-4 4-1-16,-2 0 1 0,-2 0-1 15,-5 9 0-15,-1 0 0 0,-3 2 0 16,3 0 0-16,0 2 0 0,5 0 0 16,0-4 0-16,9 0-1 0,0-4-1 15,10-5 1-15,2 0-2 0,5 0 0 0,7-5-1 16,1-1 0-16,3-1 0 0,4 1 1 15,-3-2 0-15,1 1 0 0,-2 0 2 16,-6 4 0-16,-1-1 1 0,-3 4 0 16,-4 0-1-16,-3 0 1 0,-5 9-1 15,-6-2 1-15,0 2-1 0,0 1 1 16,-5 1 0-16,-2 1 0 0,-5 0 0 16,5-2 1-16,-5-1-1 0,3 1 0 15,-4-2 1-15,2-1-1 0,2-1 0 16,1-2 1-16,-2 0-1 0,4-4 1 0,-2 0 0 15,5 0-1-15,-1 0 1 0,4-4 0 16,-6 4-1-16,6-4 0 0,0 0 0 16,7-1-1-16,4 1-1 0,3 0-3 15,5 0-3-15,2 0-3 0,1 0-2 16,7-2-2-16,-1 1-1 0,1-2 2 16,3-2 1-16,1-2 4 0,0-1 2 0,1 2 3 15,3 0 3-15,-4 0 2 0,-1 3 2 16,-5 0 2-16,-5 2 3 0,-4-1 1 15,-5 2 3-15,-5-2 2 0,-1 1 1 16,-7-2 0-16,0 2-1 0,0 0 0 16,-6 0-2-16,3 0-3 0,-2 0-1 15,-1 1-3-15,0 4-1 0,-1-4-2 16,4 4-1-16,-1 0 0 0,4 0-1 0,-5 0 0 16,5 0 0-16,0 0 0 0,0 0 0 15,0 4 0-15,0-4 0 0,0 0 0 16,0 4 0-16,0-4 0 0,0 0 1 15,0 4-1-15,0-4 0 0,0 0 1 16,0 0-1-16,0-4 1 0,-3 4-1 16,3-4 1-16,-5 4-1 0,0 0 0 15,3-3 0-15,2 3 0 0,-7 0 0 16,7 3-1-16,-6 2 1 0,-1 0 0 0,0 2 0 16,-1 1-1-16,-2 0 1 0,-3 3 0 15,-1-1 0-15,1 0 0 0,0 0 1 16,4 1-1-16,-1-1 0 0,4-1 0 15,6-1-1-15,0-1 1 0,10-1 0 16,-2 0 0-16,7-1 0 0,3 0-1 16,2-5 1-16,1 6 0 0,1-6 1 0,-4 4-1 15,2-4 0-15,-1 0 0 0,1 0 0 16,-3 0 0-16,-1-4 1 0,7 1-1 16,-3-1 0-16,2-3 0 0,4-3 0 15,2-2 0-15,5-3 0 0,4-5 0 16,-2-2 0-16,5-1 1 0,2-7-1 15,0-4 0-15,-3-2 1 0,-3-6-1 16,-3 3 0-16,-4-3 0 0,-6-1 0 16,-7 5 0-16,-6 5 0 0,-7 3 0 0,-3 5 0 15,-5 3-1-15,-5 7 1 0,-2 7-1 16,-1 3 0-16,-9 5 1 0,-1 12-1 16,-6 2 0-16,-4 11 1 0,-1 6-1 15,-5 8 1-15,3 8 0 0,3 3 0 16,2 0 0-16,5 0 0 0,6-6 0 15,7-5 0-15,6-8 0 0,7-8 0 16,0-9 0-16,0-3 0 0,7-6 0 0,5-5 0 16,2 0 1-16,3-4-1 0,4-2 0 15,1-4 1-15,4 0-1 0,-2 2 0 16,-1 0 1-16,-3 2-1 0,-2 1 0 16,-4 5 0-16,-3 0 0 0,-3 0 0 15,-1 0-1-15,-5 0 1 0,-2 7 0 16,0-3 0-16,0 1 0 0,-3 0 0 15,-1 2 0-15,4-3 0 0,0 1 0 0,0-5 0 16,7 6 0-16,5-6 0 0,6 4 0 16,3-4 0-16,5 0 0 0,2 0 0 15,3-5 0-15,-3 2 1 0,-1-2-1 16,0 0 0-16,-8 0 0 0,-1 1 0 16,-6 0 1-16,-4 4 0 0,-4-4 1 15,-4 4-1-15,0 0 1 0,-3 4 0 16,-2 1-1-16,-3 2 1 0,1-2-2 15,0 2 0-15,0-1 0 0,1 0 1 0,6 0-1 16,0-2 0-16,4 0 0 0,4-4 0 16,1 5 0-16,7-5 0 0,0 0 0 15,1-7-1-15,0 2 0 0,-1-1 0 16,-1 0 0-16,-4-1-1 0,-2-3 1 16,-5 1 0-16,-4-3 1 0,0 0-1 15,-6 0 1-15,-1 3-1 0,-6 0 1 16,-2 4-1-16,0 5 1 0,-3 0 0 0,0 5-1 15,-1 3 1-15,1 1 0 0,1 3 0 16,2 0 0-16,0 1 0 0,4-2 0 16,3 2-1-16,5-4 1 0,3 1 0 15,4-3 0-15,5-1 0 0,7-3-1 16,4-3 1-16,6 0 1 0,4-5-1 16,3-2 0-16,3 0 0 0,-1-2 0 15,7-2 1-15,0-1-1 0,-3-2 0 0,0-4 0 16,-1-3 0-16,-2-5 1 0,-3-6-1 15,-3-2 0-15,-6-2 0 0,-5 2 0 16,-4 7 0-16,-7 5 1 0,-3 3-1 16,-5 5-1-16,-5 10 1 0,-4 4 0 15,-8 0-1-15,-2 0 1 0,-5 9-1 16,-3 7 1-16,-2 5-1 0,-2 6 1 0,0 7 0 16,1 7 0-16,6-1-1 0,5-3 1 15,2-3 0-15,10 1 0 0,7-4 0 16,0-6 0-16,13-6 0 0,7 2-1 15,3-6 1-15,7-2 0 0,3-4 0 16,3-6-1-16,1-3 1 0,-1 0 0 16,1-5 0-16,-3-1 0 0,-1-1 0 0,-4-1 0 15,-2 1 0-15,-5 1 0 16,-2 1 1-16,-7-1-1 0,-2 1 0 16,-4-1 1-16,-4 0-1 0,-3-1 0 0,-3 1 1 15,-2-1-1-15,-1 0 0 0,-3 1 0 16,-1 0 0-16,2 1-1 0,-4 1 1 15,2 4 0-15,0-3 0 0,-3 3-1 16,2 0 1-16,-1 6 0 0,-1 0-1 16,2 0 1-16,-3 2-1 0,4 4 1 15,1-3-1-15,2 1-1 0,3 0-1 16,4-1 0-16,0-3-1 0,8 0 1 0,-1-6 0 16,3 4 0-16,6-4 1 0,1-5 1 15,2-3 0-15,4 0 1 0,0-5 0 16,4 1 0-16,-1-1 0 0,0-3 0 15,1-5-1-15,-1-4-2 0,-3-6 0 16,1-2-1-16,-1-8-1 0,0-3 0 16,-6 6 0-16,-1 5 2 0,-5 4 0 15,-2 9 1-15,-2 8 2 0,-7 4 0 0,-6 8 0 16,-1 6 0-16,-6 7 1 0,-4 5 1 16,-3 10 2-16,-4 7 1 0,-2 9 0 15,0-2 1-15,2 4 1 0,3-4-2 16,4-2 0-16,6-5-2 0,4-6 1 15,7-5-2-15,5 2 1 0,4-5 0 16,10-7 0-16,1 1-1 0,6-5 0 16,4-1-7-16,3-9-14 0,1 0-111 15,1-4-109-15,-2-1-280 0</inkml:trace>
  <inkml:trace contextRef="#ctx0" brushRef="#br0" timeOffset="113940.132">12729 12508 390 0,'0'-14'91'0,"0"3"3"16,0 3-61-16,4 2-6 0,-4 2-6 15,0 4-4-15,0-4-1 0,0 4 0 16,0 5 1-16,0 1 1 0,-5 4 1 16,2 5 0-16,-4 0 0 0,-4 8 0 15,-3 2-3-15,-2 1-3 0,-3 5-3 0,-5-1-3 16,4 2-2-16,-4-1-2 16,2-3-1-16,7-4-1 0,2-2 0 0,3-3 0 15,4-5 0-15,3-4-1 0,3-1-2 16,0-3-3-16,4-1-5 0,1-5-7 15,4 0-10-15,0-4-38 0,4-3-60 16,-1-1-87-16,5-1-201 0</inkml:trace>
  <inkml:trace contextRef="#ctx0" brushRef="#br0" timeOffset="114271.751">13037 12472 470 0,'-6'-7'101'0,"6"0"0"0,-7 2-82 0,7 5-5 15,-6-3-2-15,6 3-1 0,-4 0 1 16,1 0 3-16,-4 0 1 0,1 0 2 16,1 0 1-16,-4 0-2 0,0 0 0 15,-2 0-2-15,-2 0-3 0,-2 0-2 16,-3 4-4-16,-3-4-2 0,-4 4-1 15,-1-1-2-15,-1 1 0 0,-1-4 0 16,-2 0 0-16,-2 4-1 0,1-4 1 16,-1 6-1-16,0-3 1 0,3 1-1 15,2 3 1-15,2 1-1 0,3-2-1 0,5-1-1 16,4-5-3-16,6 0-5 0,1 0-6 16,6-5-9-16,7-4-11 0,5 0-92 15,8-4-95-15,6-1-230 0</inkml:trace>
  <inkml:trace contextRef="#ctx0" brushRef="#br0" timeOffset="115675.401">12963 12582 309 0,'0'0'87'15,"-5"-5"7"-15,5 5-37 0,-4-6-7 16,4 6-5-16,-4-6-8 0,-2 6-6 16,6-4-6-16,-4 4-5 0,4 0-5 15,0 0-4-15,4 0-4 0,3 0-4 16,0 3-2-16,6 0 0 0,3 2 0 15,6-5-1-15,-2 5 1 0,2-5-1 0,4 0 1 16,-1 3-1-16,-4-3 0 0,-1 0 1 16,-5 0-1-16,-3 0 0 0,-2 0 0 15,-5 0 2-15,-5 0 2 0,0 6 0 16,-5-6 2-16,-5 8 2 0,-2-1 0 16,-3 1 1-16,-1 5 0 0,-3 0-2 15,-3-1-1-15,4 3-1 0,0 0-2 0,4 1-1 16,2 0 0-16,4 0-1 0,3-3-1 15,5 0 0-15,0 1 0 0,11-4 0 16,3-3 0-16,6-7 0 0,7 0-2 16,4 0 0-16,5-7-2 0,8-1-1 15,-2 1 0-15,3 0-1 0,0-2 1 16,-4 2 0-16,-2-4 2 0,-4 0 1 16,-4 0 1-16,-10-3 0 0,-1 0 1 15,-8 2 0-15,-4-2 2 0,-8 3 0 16,0 1 1-16,-7 3 1 0,-6 2 0 0,-1 5-1 15,-5 0 1-15,-2 0-2 0,-6 4 0 16,0 3-1-16,-3 1-1 0,8 2 0 16,-3 1 1-16,4 1-1 0,5 1 0 15,6-1-1-15,4-2 1 0,6-2-1 16,6-2 0-16,7-1-1 0,2-5-1 0,10 4-1 16,2-4-1-16,6-5 0 0,0 0-1 15,0-3 1-15,1-1 0 0,-2-2 1 16,-4 0 1-16,-3-1 2 0,-4 2 0 15,-8 0 3-15,0 4 2 0,-9-1 2 16,-4 3 0-16,-4 4 1 0,-5 0 0 16,-4 5-1-16,-5 1-1 0,2 4-2 15,-7 2-2-15,2 2 0 0,2 0 0 16,4 1-1-16,2 0 1 0,1-1-1 16,6 0 0-16,6-3 1 0,6-4-1 0,5 4 0 15,3-6 1-15,7-5-1 0,6-4 1 16,6-5 0-16,1 0-1 0,4 0 1 15,1-3-1-15,0 0 0 0,-4 1 1 16,-2 1-1-16,-6 2 0 0,-1-1 0 16,-7 2 1-16,-5 1 0 0,-6 1 1 15,-2 5 0-15,-6-4 0 0,0 4 0 16,-3 0 0-16,-7 5 0 0,-1 0 0 0,-4 2-2 16,-1 3 0-16,-4 5 0 0,-1 1 0 15,-2-1 0-15,7 2 1 0,-2-3-1 16,6-1-1-16,4 0 0 0,1-6-1 15,7 1-2-15,0-4-1 0,13 1-1 16,0-5-1-16,3 0 0 0,7 0 0 16,3-4 1-16,3-4 2 0,1 3 0 15,-2-1 2-15,-3 2 0 0,-2 4 1 16,-6-4 1-16,-3-1 0 0,-5 5-1 0,-3 0 1 16,-1 0-1-16,-5-3 1 0,0 6-1 15,0-3 0-15,0 0 0 0,0 6 1 16,-5-1-2-16,5-5 0 0,0 8-2 15,0-8 1-15,6 5-1 0,2-5 0 16,5 0 1-16,6 0-1 0,1 0-1 16,7-7 0-16,5-1 0 0,0 3 0 0,0-2-1 15,-3 0 1-15,-2-1 1 0,-3 2 2 16,-9 3 1-16,-1 3 1 0,-4 0 0 16,-3 0 1-16,-5 3 0 0,-2 5-1 15,0 0 1-15,0-1 0 0,0 5 1 16,-2 1-1-16,-2 2 1 0,-2 1 1 15,3-3 0-15,-3 2 1 0,1 1 1 16,-2-2 0-16,4-3 1 0,-2-2-2 0,-1 1 1 16,1-3 0-16,2-2-1 0,-4-5 1 15,1 4 0-15,-1-4 0 0,-2 0 0 16,1 0-1-16,-1-5 0 0,-2 5-2 16,-2 0 0-16,3 0 0 0,-1-5-2 15,-1 5-2-15,4-6-3 0,0 1-6 16,-2 1-7-16,7 4-18 0,-3-7-85 15,6 2-93-15,0 2-224 0</inkml:trace>
  <inkml:trace contextRef="#ctx0" brushRef="#br0" timeOffset="117204.857">14704 12665 467 0,'0'-9'102'0,"-7"9"0"0,0 0-81 15,-5 13-8-15,-3 9-5 0,-6 4-4 16,-7 12-1-16,-5 10 2 0,-4 8 1 15,-8 6 0-15,3-3 0 0,-4-2 0 16,2 2 0-16,2-8-1 0,2-5-1 16,3-12-1-16,10-6 0 0,5-5-1 15,5-5 0-15,7-7 1 0,10-4 1 16,0-7 0-16,11 0 0 0,6-10 1 16,4-5-1-16,6-4 1 0,3-7-2 0,3-4-2 15,1-5-1-15,1-8 0 0,0-7-2 16,-2-2 0-16,2-2 0 0,0 0-1 15,-3-4 1-15,-4 4 1 0,4 7 0 16,-5 9 1-16,-2 7 0 0,-3 6 1 16,-7 11-1-16,-1 6 1 0,-3 4-1 0,0 4-1 15,-4 6 1-15,0 0-1 0,0 4 0 16,3-1 1-16,-1 2-1 0,-1 1 1 16,1 3 0-16,2 1 0 0,-2-2 0 15,0 0 0-15,-2-3 0 0,-1 0 0 16,0-1 0-16,-3-1 0 0,2-2 0 15,-5-1 0-15,6 1 1 0,1 1 0 16,-1-1-1-16,2-1 1 0,3 0 0 16,4-2 0-16,2-4 0 0,4 0 0 15,1-4-1-15,1-1 1 0,0-1 0 0,0-1-1 16,0-3 0-16,-3 2 1 0,-4-2-1 16,-2-1 1-16,-4 0 2 0,-3 0 0 15,-4 0 2-15,-3 3 0 0,-5 0 1 16,-5 3 1-16,-4 5-2 0,-1 0 0 15,-5 6-2-15,-1 2-1 0,0 0 0 16,-3 2-1-16,4-2-1 0,2-1 0 0,3-2 0 16,6-2 0-16,6-3 0 0,3 5 0 15,12-5-1-15,4 0 1 0,8 0-1 16,4-6 1-16,6-2 0 0,5-3-1 16,0 0 1-16,-1 0 0 0,-3-1 0 15,3 0 0-15,-9 1 0 0,-5 2 0 16,-5 4 2-16,-6-2 3 0,-4 3 3 15,-6 1 1-15,-3 3 0 0,0-4 0 16,-4 4 0-16,-1 0-2 0,0 4-3 16,-1 0-2-16,2 5-2 0,1-3 1 0,3 5-1 15,0 1 0-15,6 1 0 0,-1-1 0 16,5-2 0-16,4 1 0 0,1-4 0 16,1-2 0-16,0-1 0 0,1 1 0 15,-1-1 0-15,-2 3 0 0,-5-3 0 16,-1 5 0-16,-8 3 0 0,0 3 0 0,-8 2 0 15,-4 3 0-15,-1 1 1 0,-5 3-1 16,0 0 1-16,3-5-1 0,2-1 0 16,3 0 0-16,6-6 0 0,4-3 0 15,11-9 0-15,5 0 0 0,5-10 0 16,6-2 0-16,5-8 0 0,4-2 0 16,4-8 0-16,3-2 1 0,3-3-1 15,4-1 0-15,-1-6 0 0,4 0-3 16,3-3-1-16,-8-2 0 0,-3 0 0 15,-8 0 0-15,-7 8 0 0,-7 7 2 0,-8 3 2 16,-11 10 1-16,-4 11 1 0,-6 12 0 16,-9 11 0-16,-6 9-1 0,-6 6 1 15,-10 8-2-15,-5 7 1 0,-5 4 0 16,0 5 0-16,1-1 0 0,1 1-1 16,8-1 0-16,5 0 1 0,7-3-1 15,6-4 0-15,0-8 0 0,9-7 0 0,-1-3 0 16,4-10 0-16,1-4 0 0,0-6 2 15,2-2 2-15,1-6 0 0,-2 0 1 16,5-7 0-16,-4-2 0 0,4-3 1 16,0-4 1-16,0-4 0 0,0-2 3 15,0 0 3-15,0-1-1 0,0 1 1 16,0 4 0-16,4 1-2 0,1 5-3 16,-2 3-3-16,3 1-3 0,1 3-1 15,3 5 0-15,3-3-1 0,0 3 0 0,8 0 1 16,2 0-1-16,3 6 0 0,4 0-8 15,0 0-10-15,1-1-14 0,1 2-14 16,-9-7-103-16,-1 4-112 0,-7-4-265 16</inkml:trace>
  <inkml:trace contextRef="#ctx0" brushRef="#br0" timeOffset="118022.941">15039 12820 364 0,'0'0'87'0,"0"0"2"0,-5 0-55 15,1 0-6-15,1 0-5 0,-3 4-4 0,2 2-2 16,-5 4-1-16,2 1-1 0,0 0-3 16,2 2-2-16,0 1-1 0,1 0-3 15,4-2-2-15,0-3 0 0,6-1-1 16,1-1 0-16,5-3-1 0,4-4 1 16,3 0 0-16,4-5-1 0,1-5 0 15,3-1 0-15,1-3-1 0,-1-3 0 16,-4-1 0-16,0 1 0 0,-7 1 0 15,-6 0 0-15,-7-3-1 0,-3 1 1 0,-12 2 0 16,-5 1 0-16,-6 4 1 0,-3 4-1 16,-2 7 1-16,-3 4 0 0,-1 5 0 15,4 3 0-15,4 2-1 0,2 4-1 16,8 1 0-16,2 1-4 0,7 1-5 16,5 0-7-16,7-1-15 0,4-2-80 15,2-3-87-15,7-7-211 0</inkml:trace>
  <inkml:trace contextRef="#ctx0" brushRef="#br0" timeOffset="119124.372">13732 12842 384 0,'0'0'84'0,"0"-3"2"15,0-1-61-15,0 4-11 0,4-5-3 16,-4 5-1-16,7-5 0 0,-1 1 0 15,1 0 1-15,1 4-3 0,0-5-1 16,5 5 0-16,0-5-2 0,5 1-1 0,0 4 0 16,3-7 0-16,0 7 0 0,0-6 0 15,4 6 1-15,-3-8 0 0,1 8 0 16,-7-7 1-16,2 7-1 0,-4-6 0 16,-1 1 0-16,-4 5-2 0,1-6 0 15,-4 6 0-15,-2-4 0 0,-4 4 0 16,0 0 2-16,0 4 0 0,-4-4 1 15,-2 8 1-15,-4-8 0 0,2 11 0 16,-1-8 0-16,2 1-3 0,1-4 0 0,0 8-1 16,2-8-1-16,4 8-1 0,0-8-1 15,6 7 0-15,1-3-6 0,5-1-9 16,7-3-36-16,1 3-63 0,2-3-89 16,4 0-209-16</inkml:trace>
  <inkml:trace contextRef="#ctx0" brushRef="#br0" timeOffset="123498.528">17656 9227 208 0,'0'0'60'0,"0"0"4"0,0 0-20 16,0 0-12-16,-3 0-9 0,3 5-6 15,0-1-5-15,-4-1-4 0,4 2-2 16,0-1-1-16,-3 1-1 0,3-1-1 16,0-1-1-16,0-3 1 0,0 6 0 15,0-6 0-15,0 0 3 0,0 4 4 16,0-4 2-16,0 0 1 0,0 0 2 0,3-4 1 16,-3 1-1-16,7 3-2 0,0-8-3 15,0 1-2-15,4-2-1 0,1 1-2 16,-2-1-1-16,6 0-1 0,-2 2-1 15,0 0 0-15,0 2 0 0,-2 0-1 16,-2 1 1-16,2 1 0 0,-1-2 0 16,-2 0 1-16,-2-1 0 0,0 1 1 15,-2-1 1-15,1 0 1 0,-6 0 0 0,5 1 1 16,-5-1 0-16,0-1 0 0,0 3 0 16,-5-2-1-16,5 3 0 0,-5-2 0 15,5 5-1-15,0-5-1 0,-2 2-1 16,2 3 0-16,0-6 0 0,0 6-1 15,0 0 0-15,0 0-1 0,0-3 2 16,-5 3-1-16,5 0 0 0,0 0 0 16,0-3 0-16,-2 3 0 0,2 0 0 0,-6 0-1 15,1-5 0-15,1 5 0 0,-1 0 0 16,0 0-1-16,-1 5 1 0,3-5-1 16,-3 0 0-16,0 3 1 0,0-3-1 15,0 0 0-15,0 0 0 0,-1-3 1 16,0 3-1-16,0 0 0 0,-4 0 0 15,4 5 0-15,-3-5 0 0,-1 7 0 16,3-1 0-16,-4 2 0 0,4 1 1 16,-3 3-1-16,1-1 0 0,-1 2 1 0,-1 1-1 15,2 3 1-15,-1-1-4 0,3-2-5 16,0 0-11-16,4-2-91 0,4-4-89 16,5-1-230-16</inkml:trace>
  <inkml:trace contextRef="#ctx0" brushRef="#br0" timeOffset="129132.362">16797 16004 283 0,'5'-12'77'0,"0"-1"5"0,-5 1-37 16,3-1-5-16,2-1-3 0,-5 2-6 0,7-1-5 15,-3-2-4-15,2-1-3 0,0 1-2 16,2-2-2-16,-3 2 0 0,0 1-2 15,1-2 0-15,-3 0-1 0,-3 1 0 16,-3 2-3-16,-4 2 0 0,-2 0-2 16,-7 2-2-16,-1 6 0 0,-7 3-2 15,-4 10-1-15,-3 1 0 0,-2 2-1 16,4 4 0-16,0 2-1 0,6 0 1 16,1-1-1-16,9-2 0 0,3 1 1 15,6-2-1-15,4-2 0 0,6-4 0 0,5-2 0 16,2-2 0-16,8-5 0 0,2-5 0 15,4 1 1-15,0-6-1 0,1-1 1 16,-1-1-1-16,-5-1 0 0,-5 2 0 16,-4 4 1-16,-6-1-1 0,-2 5 0 15,-5 6 0-15,-7 6 1 0,-5 3-1 16,-2 8 1-16,-5 8 0 0,0 8-1 16,-5 4 1-16,0 5 0 0,-1 2 0 0,0 5 0 15,3-2-1-15,-1-3 0 0,1 2 1 16,5-6-1-16,0-2 0 0,3-3 0 15,0-5 0-15,1-3 1 0,1-5-1 16,-2-9 0-16,-1-3 1 0,1-5-1 16,-1-8 1-16,1-4-1 0,3-9 1 15,2-6-1-15,3-8 0 0,6-5 1 16,7-8-2-16,5-4 0 0,8-5-4 0,7-5-2 16,6-7-2-16,5-2 0 0,5 0 0 15,6 2 1-15,-1 8 0 0,3 6 4 16,-2 8 3-16,1 12 2 0,-3 10 1 15,-8 6 2-15,-4 5 0 0,-6 6 0 16,-6 0 0-16,-9 5 1 0,-4 2-2 16,-6 4 0-16,-4 2-1 0,0 3-1 0,-6 1 0 15,6 0 0-15,-4-3-1 16,4-1 1-16,0-3-1 0,0-4 0 0,6-6 1 16,4 0-1-16,2-3 1 0,3-5-1 15,5-5 0-15,0-2 1 0,3-1-1 16,-6 0 0-16,2 3 0 0,-5 1 1 15,-3 2-1-15,-6 5 1 0,-5 5 0 16,0 7 1-16,-11 8 0 0,-2 6 1 16,-2 10 0-16,-5 8 1 0,-4 6-1 0,-1 5 0 15,-2 2-1-15,-4 1 0 0,-2 0-1 16,-3 1-1-16,0-1 1 0,-1-2-1 16,4 1 1-16,4-7-1 0,4-5 0 15,5-6 1-15,4-6-1 0,5-7 3 16,-1-9 2-16,4-7 3 0,0-1 0 15,4-9 0-15,4-8 0 0,0-7 0 16,0-7-2-16,8-5-3 0,4-5-2 16,7-8 0-16,2-3 0 0,5-3-1 0,8 2 0 15,4-1 0-15,3 0-1 0,4 2-6 16,0 3-6-16,-2 4-14 0,2 5-100 16,-4 4-102-16,-4 6-256 0</inkml:trace>
  <inkml:trace contextRef="#ctx0" brushRef="#br0" timeOffset="143346.8">13267 16436 282 0,'0'-5'75'0,"0"2"4"16,0-1-38-16,0 0-6 0,2 4-3 16,-2-5-4-16,0 5-5 0,0-7-2 15,0 7-3-15,0-4-2 0,5 4 0 16,-5-5-2-16,0 5 0 0,0 0-2 0,0 0-1 16,0 0-3-16,-5 0-2 0,2 6-1 15,-3 1-2-15,-5 6-1 0,4 3 0 16,-5-1-1-16,2 3 0 0,0 1 0 15,3 0 0-15,0 0 0 0,5-5-1 16,2-2 1-16,0 4-1 0,2-3 0 16,5-2 0-16,4-2-1 0,4-6 0 15,3 1-1-15,4-4-2 0,5-7-1 16,4-3-2-16,2-3-1 0,1-3-1 16,-2-2 0-16,0-2 1 0,-4 0 1 0,-3-1 2 15,-3 1 3-15,-5 1 1 0,-2 4 2 16,-6 3 2-16,1 2 2 0,-4 4 2 15,-4 6 1-15,-2-4 0 0,0 4 1 16,0 7 0-16,0 1-2 0,0 2-1 16,0 3-2-16,0-1-2 0,-2 4 0 15,2-2 0-15,0-1-1 0,2-1 0 0,-2 0-1 16,7-4 1-16,-3-1-1 0,-4 0 0 16,3-3 1-16,-3 0-1 0,4-4 0 15,-4 0 1-15,2-6 0 0,3-4 0 16,-2-3-1-16,4-5 1 0,-1-2 0 15,4-2-1-15,-2-1 1 0,0 1-1 16,-1 1 1-16,0 4-1 0,-1 2 0 16,1 5 1-16,-7 3 0 0,5 2 0 0,-5 5 1 15,0 0 1-15,0 6 0 0,0 0 1 16,-5 1-1-16,1 2 1 0,4 0-1 16,-9 0 0-16,7 0 0 0,-3-2-1 15,2-1 0-15,-2 1 1 0,-1 0-1 16,0 1 1-16,-1 0 0 0,1 2 0 15,-1 1 1-15,-1 2 0 0,1-1 0 16,1 3-1-16,0-3 0 0,-1 0-1 0,7-1 0 16,-5-1-1-16,5-2-1 0,0-1 0 15,0-3 0-15,0 1 1 0,7-5-1 16,-1 4 0-16,1-4 0 0,2 0 0 16,1-5 1-16,3 0-1 0,0-2 0 15,4 4 0-15,-3-2 0 0,2-1 1 16,2-2-1-16,0-2 0 0,-1 1 0 15,3-3 1-15,5-6-1 0,1 2 0 16,0-3 0-16,1-1 0 0,0 3 0 0,-2-1 0 16,-3 1 0-16,2 1 0 0,-8 0 0 15,4 5 0-15,-3-1 1 0,-3 3-1 16,-1 4 0-16,0 1 1 0,-5 1-1 16,-1 3 0-16,-2 0 0 0,-5 0 0 15,0 0 0-15,-5 3 1 0,-1 1-1 16,0 2 1-16,2 4 0 0,-2 2 0 15,-1 2 0-15,2 3 0 0,0 0 0 0,3 4 0 16,2-1-1-16,-5 2 0 0,5-1 0 16,0-1 1-16,-6 2-1 0,6-2 0 15,-3-1 0-15,-2-1-1 0,-1-4 1 16,0 0 0-16,-1-3-1 0,1-2 0 16,-2-1 0-16,1-2-1 0,0-1 0 15,0-5 0-15,-1 6-1 0,-1-6 1 16,2 0 0-16,0-7 1 0,-2 3 0 15,2-2 0-15,0 1 1 0,-2-1 0 0,4 0 0 16,0 1 0-16,0 0-1 0,5 0 1 16,0 1 0-16,6 0-1 0,2 0 1 15,5 0-1-15,4-2 0 0,0 1 0 16,9-3 0-16,1 0 0 0,5-3-1 16,5-1 1-16,-1 2 0 0,8-1 0 15,-2-1 0-15,-2-2 1 0,4 4-1 0,-4-3 1 16,-6 2 0-16,-1-2 0 0,-6 1 1 15,-6 1-1-15,-3 0 0 0,-5 2 1 16,-6-2 1-16,-2 1 0 0,-5 0 2 16,0 0 0-16,0 0 0 0,-6 4 2 15,-1 1-1-15,-5 5 1 0,-1 0 0 16,-6 0 0-16,0 7 0 0,-1 4-1 16,-1 1 0-16,2 4 0 0,-1 2-2 15,6 3 0-15,1-1-1 0,6 3 0 0,2-2-1 16,5 1 0-16,9 0-1 0,0-4 0 15,10-1 1-15,3-3-2 0,4-3-3 16,4-4-3-16,0-3-5 0,2-4-8 16,0-4-9-16,0-2-5 0,-4-6-93 15,-2-4-93-15,0-4-224 0</inkml:trace>
  <inkml:trace contextRef="#ctx0" brushRef="#br0" timeOffset="144097.422">13626 16418 292 0,'0'0'75'0,"0"-5"3"0,0 1-41 15,0 4-6-15,0-5-6 0,0 5-7 16,0-7-3-16,4 4-3 0,-4 3 0 15,3-6-2-15,-3 6 1 0,5-5 0 0,-5 5 3 16,0-4 0-16,0 4-2 0,0 0 0 16,-5 5-3-16,-1-1-1 0,-1 2-2 15,0 1-2-15,0 0-2 0,-1 3 0 16,-3-1-1-16,4 0 0 0,0-2 0 16,1-1 1-16,3-1-1 0,-2-2 0 15,5-3 0-15,0 0 0 0,0 0 0 16,7-3-1-16,-1-3 1 0,1-1-1 0,0 0 0 15,1 0 0-15,1-1 0 0,-5 4 0 16,1 0 0-16,-5 4 0 0,0 0 0 16,0 4-5-16,-6 4-12 0,0 3-86 15,0 0-85-15,2 1-220 0</inkml:trace>
  <inkml:trace contextRef="#ctx0" brushRef="#br0" timeOffset="156496.605">15877 11818 232 0,'3'0'59'0,"1"0"2"16,2 0-28-16,0-4-12 0,0 4-2 16,1-4-4-16,-1 0 0 0,1 4-2 15,-1-4-1-15,1 4-1 0,0-5-1 16,0 2-1-16,0-1 0 0,3 4-1 16,0 0-1-16,-1-4-1 0,2 4-1 0,-1-3-1 15,2 3 0-15,-1-4-1 0,1-1 0 16,-2 2 0-16,1-4 1 0,1 3-1 15,-2-3 1-15,1 1 1 0,-4 1 1 16,1 0 2-16,-3 0 2 0,1 2 2 16,-6 3-1-16,3-4 1 0,-3 4-2 15,0 0-1-15,-4 0-3 0,-2 4-3 0,2 0-1 16,-2 2-1-16,-2-1-1 0,3 4 1 16,-4-1-1-16,4-5 1 0,0 2-1 15,1-1 0-15,-1-1 0 0,5 3 1 16,-4-3-1-16,4 2 0 0,0 2 0 15,-5 2 1-15,5 2-1 0,0 1 1 16,-5 0-1-16,5 1 1 0,-7 1-1 16,4 0 0-16,-1 1 1 0,-2-2-1 0,-1 0 0 15,3 2 1-15,0-2-1 0,-1 0 0 16,2-1 0-16,-1 1 1 0,-2-4-1 16,-1 2 1-16,-1-3-1 0,-3 3 1 15,-1-4-1-15,-3 1 1 0,-3-2-1 16,2 2 1-16,-4-4-1 0,1 0 1 15,3-4 1-15,-2 6 2 0,2-6 1 16,0 0 2-16,5 0 1 0,1 0 0 16,0 0 0-16,3-7 0 0,4 4-2 0,3-1-1 15,-5-1 0-15,5 0-1 0,0 1 0 16,0 1 0-16,0 3-1 0,0 0 0 16,0 0 0-16,-3 0-1 0,3 3 0 15,0 1-1-15,0-4-1 0,0 6 0 16,3-2 1-16,-3-4-1 0,6 7 1 15,0-5 0-15,0-2 0 0,2 0-1 16,1 0 1-16,1 0 0 0,3 0 0 0,0 0 0 16,1-5 0-16,-1 5 0 0,-2-7-1 15,2 4 1-15,-1-1-4 0,-2 4-7 16,-2-6-5-16,-3 2-97 0,-5-3-92 16,0-6-237-16</inkml:trace>
  <inkml:trace contextRef="#ctx0" brushRef="#br0" timeOffset="157579.502">15791 12083 256 0,'0'0'69'0,"0"-5"4"15,0 5-28-15,0-6-14 0,5 2-4 16,-5 0-6-16,5 4-4 0,-2-10-3 15,-3 7-1-15,7-4-2 0,-7 4 0 16,6-1 0-16,-6 1 0 0,0-1-1 16,0 4-1-16,0 0-2 0,0 0-1 15,-8 0-1-15,2 5-3 0,-1-1 0 16,-2 0-2-16,-1 2 1 0,3 2-1 0,0-1 0 16,1 0 1-16,0 0-1 0,2-1 0 15,4 0 0-15,-3-2 0 0,3-4 0 16,0 4 1-16,0-4-1 0,7 0 0 15,-3 0 0-15,2 0 0 0,1-4 1 16,2 4-1-16,-1-5 0 0,1 1 1 16,0-1-1-16,-1 0 0 0,-1 2 0 15,-2-1 1-15,-1 0-1 0,-4 4 0 0,0-4 0 16,0 4 1-16,0 0-1 0,0 0 1 16,-7 0-1-16,3 0 1 0,-5 0-1 15,3 4 1-15,1 0-1 0,-1-4 1 16,1 5-1-16,3-5 1 0,2 4-1 15,0-4 0-15,0 3 0 0,0-3 1 16,2 0-1-16,3 0 0 0,-2 0 0 16,1 0 0-16,-4 0 0 0,4 0 0 0,-4 0 1 15,0 0-1-15,0 0 0 0,-4 4 0 16,0-4 0-16,-2 3 0 0,0-3 0 16,-1 0 1-16,3 4-1 0,-2-4 0 15,3 0 1-15,3 0-1 0,0 0 0 16,0 0 0-16,0 0 1 0,0 0-1 15,6 0 0-15,0 0-1 0,2-4-3 16,1 4-8-16,0-4-39 0,-1 4-45 0,2-5-71 16,-3 0-170-16</inkml:trace>
  <inkml:trace contextRef="#ctx0" brushRef="#br0" timeOffset="162977.62">15265 10440 62 0,'0'0'15'0,"0"0"-1"0,7-4-5 16,-1 4-4-16,0-6 11 0,1 2 11 15,-1 4 9-15,0-6 7 0,-2 3 5 16,1 3 1-16,-1-6-3 0,1 6-10 16,-5-7-10-16,6 7-9 0,-3-4-7 15,1 4-4-15,-4-6-2 0,4 6 0 0,-4-4 1 16,0 4 3-16,3 0 2 0,-3 0 2 16,0 0 1-16,0 0-1 0,0 0-1 15,0 0-2-15,0 0-3 0,0 4-1 16,0-4-3-16,0 4-1 0,0 0 0 0,0-1 0 15,0 0-1-15,6 2 1 0,-6-1-1 16,0-1 0-16,4 1 1 0,-4 0-1 16,3-4 0-16,-3 4 0 0,0-4 1 15,4 5-1-15,-4-5 0 0,0 3 0 16,3-3 1-16,-3 0-1 0,0 0 3 16,0 0 1-16,0 0 1 0,0 0 3 15,4 0 1-15,-4-5 1 0,0 0 2 16,0 0 0-16,4-1-1 0,-4-1-1 15,0-1 1-15,0 0 0 0,-5 2-1 16,5 1 0-16,-6-1 0 0,0 1-2 16,1 5-1-16,-2-5-2 0,-1 5-2 0,-3 4-1 15,-2-1-1-15,0 2 0 0,-1 3-1 16,3-1 0-16,0-1 1 0,0-1-1 16,4 1 0-16,3-1 0 0,0-2 0 15,4 1 0-15,0 1 0 0,0 2 0 16,6 2 0-16,-1-5-1 0,1-1 1 0,2 1 0 15,2-4 0-15,-1 0 0 0,2-6 0 16,-2 1 0-16,-1-1 1 0,1 0-1 16,-4 0 0-16,-2-2 1 0,-3 2-1 15,0 0 1-15,0 3 0 0,-3-1 1 16,-4 4-1-16,0-5 0 0,-1 5 0 16,-1 0 0-16,-4 0 0 0,3 0-1 15,-1 0 0-15,2 0 1 0,3 0-1 16,2 0 0-16,4 0 0 0,-4 0 0 0,4 0-1 15,4 6 1-15,2-6-1 0,3 3 0 16,3-3 0-16,1 0 0 0,4-4 1 16,-1-3-1-16,1 2 1 0,-2-1 0 15,-5 2 0-15,-2 4 0 0,-5-4 0 16,1 4 0-16,-4 0 1 0,0 0-1 16,-8 0 1-16,2 0-1 0,-5 4 1 0,2-4-1 15,-5 4 0-15,2-4 0 0,1 6 0 16,0-6 0-16,2 0 1 0,5 3-1 15,4-3-1-15,-4 0 1 0,4 0 0 16,6 0 0-16,0 0 0 0,4-5 0 16,-3 1 0-16,2 1 0 0,1-2 0 15,-2 1 0-15,-3 4 0 0,-1-6 0 16,-4 6 0-16,0-5 1 0,0 5-1 16,-7 0 1-16,-1-3 0 0,-1 3 1 15,-4-4 2-15,0 4 1 0,0-5 0 0,-1 0 0 16,2 1 0-16,2 0 0 0,0-3-2 15,5 4-1-15,1-2-1 0,4 5-2 16,0 0 1-16,0 0-1 0,6 0-1 16,1 0 0-16,0 4 0 0,2-4 1 15,1 0-1-15,3 0 1 0,-4 0 0 16,1-6 0-16,-2 3 1 0,-2 3 0 0,-6-5 0 16,3 5 0-16,-6 0 0 0,-3 0 1 15,-5 0-1-15,0 0 0 0,-5 0 0 16,-3 5 0-16,-1 1 0 0,-2 1 0 15,5-2 0-15,-1 2 0 0,3 2 0 16,1-1 0-16,7-3 0 0,1 2 0 16,-2-3 0-16,8-1 0 0,-2-3 0 15,2 4 0-15,2-4-1 0,4 0 0 16,0 0 1-16,5-4-1 0,0 1 1 0,2-3-1 16,1-1 1-16,-1 0 0 0,-2 1 0 15,-2-1 0-15,-2 3 0 0,-1 0 1 16,-6 0 1-16,0 4 0 0,0 0 0 15,-4 0 0-15,-1 0 0 0,-2 0 0 16,-3 8-1-16,3-1-1 0,-4 0 0 16,0 3-3-16,2 0-5 0,0-1-9 0,3 1-44 15,1-2-51-15,5-3-83 0,0-5-191 16</inkml:trace>
  <inkml:trace contextRef="#ctx0" brushRef="#br0" timeOffset="163512.743">15281 10414 217 0,'0'0'55'0,"0"-3"2"0,0 3 0 0,0-4-40 16,0 4 2-16,3-4 5 0,-3 4 3 15,0-6 4-15,4 6 2 0,-4-5-2 16,0 2-5-16,4-1-5 0,-4 0-4 16,0 1-5-16,0-1-2 0,0-1-3 15,0 1-1-15,0 0 0 0,0 1-1 16,0 0 1-16,0-3 0 0,0 3 1 15,0-3-1-15,-4 2 1 0,0-1-1 16,-1 0 0-16,1 2-1 0,1 3-1 0,-4-5-1 16,-3 5 0-16,1 0-2 0,-2 5 1 15,-5 1-1-15,1 4-1 0,-3 1 0 16,3 2 1-16,0 4-5 0,6-1-6 16,4 0-19-16,5-2-77 0,0 0-84 15,7-4-213-15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3" y="2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6513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8" y="4861442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3" y="9721108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</a:t>
            </a:r>
            <a:r>
              <a:rPr lang="de-DE" dirty="0" err="1"/>
              <a:t>converts</a:t>
            </a:r>
            <a:r>
              <a:rPr lang="de-DE" dirty="0"/>
              <a:t> </a:t>
            </a:r>
            <a:r>
              <a:rPr lang="de-DE" dirty="0" err="1"/>
              <a:t>kinetic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875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</a:t>
            </a:r>
            <a:r>
              <a:rPr lang="de-DE" dirty="0" err="1"/>
              <a:t>converts</a:t>
            </a:r>
            <a:r>
              <a:rPr lang="de-DE" dirty="0"/>
              <a:t> </a:t>
            </a:r>
            <a:r>
              <a:rPr lang="de-DE" dirty="0" err="1"/>
              <a:t>kinetic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926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</a:t>
            </a:r>
            <a:r>
              <a:rPr lang="de-DE" dirty="0" err="1"/>
              <a:t>converts</a:t>
            </a:r>
            <a:r>
              <a:rPr lang="de-DE" dirty="0"/>
              <a:t> </a:t>
            </a:r>
            <a:r>
              <a:rPr lang="de-DE" dirty="0" err="1"/>
              <a:t>kinetic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76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40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11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983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</a:t>
            </a:r>
            <a:r>
              <a:rPr lang="de-DE" dirty="0" err="1"/>
              <a:t>converts</a:t>
            </a:r>
            <a:r>
              <a:rPr lang="de-DE" dirty="0"/>
              <a:t> </a:t>
            </a:r>
            <a:r>
              <a:rPr lang="de-DE" dirty="0" err="1"/>
              <a:t>kinetic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426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</a:t>
            </a:r>
            <a:r>
              <a:rPr lang="de-DE" dirty="0" err="1"/>
              <a:t>converts</a:t>
            </a:r>
            <a:r>
              <a:rPr lang="de-DE" dirty="0"/>
              <a:t> </a:t>
            </a:r>
            <a:r>
              <a:rPr lang="de-DE" dirty="0" err="1"/>
              <a:t>kinetic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81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4982166"/>
            <a:ext cx="8061325" cy="956672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084" y="386104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Energy </a:t>
            </a:r>
            <a:r>
              <a:rPr lang="de-DE" altLang="de-DE" b="1" dirty="0" err="1"/>
              <a:t>Balances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411320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10: TFC of road transport (continued)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8853D-B508-4C3A-AF29-58B4106D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Energy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 2017 (AGEB)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B167DDB-6B1D-41B6-A7B8-F5A1484A1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305051"/>
            <a:ext cx="3912976" cy="26048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0B60333-B784-471F-ABB2-70E997D5C2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4909851"/>
            <a:ext cx="4743001" cy="84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11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Energy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recap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Group </a:t>
            </a:r>
            <a:r>
              <a:rPr lang="de-DE" dirty="0" err="1"/>
              <a:t>presentations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2123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Define the components of an energy flowchart and draw a scheme with the given components.</a:t>
            </a:r>
          </a:p>
          <a:p>
            <a:pPr marL="0" indent="0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Energy imports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Domestic extraction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Gross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Final Consumption (TFC)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Non-energy consumption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Industry, Transport, Households, Commercial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Energy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Recap</a:t>
            </a:r>
          </a:p>
        </p:txBody>
      </p:sp>
    </p:spTree>
    <p:extLst>
      <p:ext uri="{BB962C8B-B14F-4D97-AF65-F5344CB8AC3E}">
        <p14:creationId xmlns:p14="http://schemas.microsoft.com/office/powerpoint/2010/main" val="409785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Define the components of an energy flowchart and draw a scheme with the given components.</a:t>
            </a:r>
          </a:p>
          <a:p>
            <a:pPr marL="0" indent="0"/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Balances: Recap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BEA4BD4-3272-46C7-B1D9-1F6BA5415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264" y="2492896"/>
            <a:ext cx="6551139" cy="39526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07607EC0-66CC-4D4C-98CF-4C6F56973A62}"/>
                  </a:ext>
                </a:extLst>
              </p14:cNvPr>
              <p14:cNvContentPartPr/>
              <p14:nvPr/>
            </p14:nvContentPartPr>
            <p14:xfrm>
              <a:off x="1712880" y="3850611"/>
              <a:ext cx="45000" cy="12744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07607EC0-66CC-4D4C-98CF-4C6F56973A6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4240" y="3841611"/>
                <a:ext cx="6264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4CF65C8-5884-46F2-9FB7-B4984739153C}"/>
                  </a:ext>
                </a:extLst>
              </p14:cNvPr>
              <p14:cNvContentPartPr/>
              <p14:nvPr/>
            </p14:nvContentPartPr>
            <p14:xfrm>
              <a:off x="843120" y="3177720"/>
              <a:ext cx="6226200" cy="348732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4CF65C8-5884-46F2-9FB7-B4984739153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3760" y="3168360"/>
                <a:ext cx="6244920" cy="350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64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2: RES in German energy balance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8853D-B508-4C3A-AF29-58B4106D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Energy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 2017 (AGEB)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Avr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RES power </a:t>
            </a:r>
            <a:r>
              <a:rPr lang="de-DE" dirty="0" err="1"/>
              <a:t>pl.</a:t>
            </a:r>
            <a:r>
              <a:rPr lang="de-DE" dirty="0"/>
              <a:t>: 769.673 PJ / 1.797.459 PJ = 42%</a:t>
            </a:r>
          </a:p>
          <a:p>
            <a:pPr marL="0" indent="0"/>
            <a:r>
              <a:rPr lang="de-DE" dirty="0"/>
              <a:t>But: </a:t>
            </a:r>
            <a:r>
              <a:rPr lang="de-DE" dirty="0" err="1"/>
              <a:t>Hydro</a:t>
            </a:r>
            <a:r>
              <a:rPr lang="de-DE" dirty="0"/>
              <a:t>, wind and PV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separated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biomass</a:t>
            </a:r>
            <a:r>
              <a:rPr lang="de-DE" dirty="0"/>
              <a:t> and </a:t>
            </a:r>
            <a:r>
              <a:rPr lang="de-DE" dirty="0" err="1"/>
              <a:t>renewable</a:t>
            </a:r>
            <a:r>
              <a:rPr lang="de-DE" dirty="0"/>
              <a:t> </a:t>
            </a:r>
            <a:r>
              <a:rPr lang="de-DE" dirty="0" err="1"/>
              <a:t>waste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        </a:t>
            </a:r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B198FAC8-6D9F-45FA-A8A4-DAB0236BE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545317"/>
              </p:ext>
            </p:extLst>
          </p:nvPr>
        </p:nvGraphicFramePr>
        <p:xfrm>
          <a:off x="1056114" y="2318807"/>
          <a:ext cx="6768752" cy="1463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881908">
                  <a:extLst>
                    <a:ext uri="{9D8B030D-6E8A-4147-A177-3AD203B41FA5}">
                      <a16:colId xmlns:a16="http://schemas.microsoft.com/office/drawing/2014/main" val="1472188032"/>
                    </a:ext>
                  </a:extLst>
                </a:gridCol>
                <a:gridCol w="1366563">
                  <a:extLst>
                    <a:ext uri="{9D8B030D-6E8A-4147-A177-3AD203B41FA5}">
                      <a16:colId xmlns:a16="http://schemas.microsoft.com/office/drawing/2014/main" val="998136264"/>
                    </a:ext>
                  </a:extLst>
                </a:gridCol>
                <a:gridCol w="1211631">
                  <a:extLst>
                    <a:ext uri="{9D8B030D-6E8A-4147-A177-3AD203B41FA5}">
                      <a16:colId xmlns:a16="http://schemas.microsoft.com/office/drawing/2014/main" val="951662513"/>
                    </a:ext>
                  </a:extLst>
                </a:gridCol>
                <a:gridCol w="1308650">
                  <a:extLst>
                    <a:ext uri="{9D8B030D-6E8A-4147-A177-3AD203B41FA5}">
                      <a16:colId xmlns:a16="http://schemas.microsoft.com/office/drawing/2014/main" val="32857928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Cell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983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dirty="0"/>
                        <a:t>Total </a:t>
                      </a:r>
                      <a:r>
                        <a:rPr lang="de-DE" dirty="0" err="1"/>
                        <a:t>electricity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output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2.353.457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653.738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AD39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594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dirty="0" err="1"/>
                        <a:t>Hydro</a:t>
                      </a:r>
                      <a:r>
                        <a:rPr lang="de-DE" dirty="0"/>
                        <a:t>, wind, PV and </a:t>
                      </a:r>
                      <a:r>
                        <a:rPr lang="de-DE" dirty="0" err="1"/>
                        <a:t>other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769.673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213.798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AD33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985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RES </a:t>
                      </a:r>
                      <a:r>
                        <a:rPr lang="de-D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share</a:t>
                      </a:r>
                      <a:r>
                        <a:rPr lang="de-D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in total </a:t>
                      </a:r>
                      <a:r>
                        <a:rPr lang="de-D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output</a:t>
                      </a:r>
                      <a:endParaRPr lang="de-DE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32,7%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67829"/>
                  </a:ext>
                </a:extLst>
              </a:tr>
            </a:tbl>
          </a:graphicData>
        </a:graphic>
      </p:graphicFrame>
      <p:graphicFrame>
        <p:nvGraphicFramePr>
          <p:cNvPr id="6" name="Tabelle 7">
            <a:extLst>
              <a:ext uri="{FF2B5EF4-FFF2-40B4-BE49-F238E27FC236}">
                <a16:creationId xmlns:a16="http://schemas.microsoft.com/office/drawing/2014/main" id="{FA3C5A4C-053E-413D-ADFF-5850CEFD3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964084"/>
              </p:ext>
            </p:extLst>
          </p:nvPr>
        </p:nvGraphicFramePr>
        <p:xfrm>
          <a:off x="1057856" y="3874715"/>
          <a:ext cx="6767499" cy="13817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879067">
                  <a:extLst>
                    <a:ext uri="{9D8B030D-6E8A-4147-A177-3AD203B41FA5}">
                      <a16:colId xmlns:a16="http://schemas.microsoft.com/office/drawing/2014/main" val="36877966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221306782"/>
                    </a:ext>
                  </a:extLst>
                </a:gridCol>
                <a:gridCol w="1211141">
                  <a:extLst>
                    <a:ext uri="{9D8B030D-6E8A-4147-A177-3AD203B41FA5}">
                      <a16:colId xmlns:a16="http://schemas.microsoft.com/office/drawing/2014/main" val="1132257818"/>
                    </a:ext>
                  </a:extLst>
                </a:gridCol>
                <a:gridCol w="1309139">
                  <a:extLst>
                    <a:ext uri="{9D8B030D-6E8A-4147-A177-3AD203B41FA5}">
                      <a16:colId xmlns:a16="http://schemas.microsoft.com/office/drawing/2014/main" val="373154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0" dirty="0"/>
                        <a:t>TPES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13.522.990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3.756.386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AI15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19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RES in TPES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1.797.459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499.294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SUM(Z15:AB15)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182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RES </a:t>
                      </a:r>
                      <a:r>
                        <a:rPr lang="de-D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share</a:t>
                      </a:r>
                      <a:r>
                        <a:rPr lang="de-D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in TPES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13,29%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74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86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2: RES in German energy balance (continued)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8853D-B508-4C3A-AF29-58B4106D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IEA Atlas </a:t>
            </a:r>
            <a:r>
              <a:rPr lang="de-DE" dirty="0" err="1"/>
              <a:t>of</a:t>
            </a:r>
            <a:r>
              <a:rPr lang="de-DE" dirty="0"/>
              <a:t> Energy: Germany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AGEB </a:t>
            </a:r>
            <a:r>
              <a:rPr lang="de-DE" dirty="0" err="1"/>
              <a:t>uses</a:t>
            </a:r>
            <a:r>
              <a:rPr lang="de-DE" dirty="0"/>
              <a:t> IEA </a:t>
            </a:r>
            <a:r>
              <a:rPr lang="de-DE" dirty="0" err="1"/>
              <a:t>method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RES </a:t>
            </a:r>
            <a:r>
              <a:rPr lang="de-DE"/>
              <a:t>in TPES.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But: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slight</a:t>
            </a:r>
            <a:r>
              <a:rPr lang="de-DE" dirty="0"/>
              <a:t> </a:t>
            </a:r>
            <a:r>
              <a:rPr lang="de-DE" dirty="0" err="1"/>
              <a:t>discrepancy</a:t>
            </a:r>
            <a:r>
              <a:rPr lang="de-DE" dirty="0"/>
              <a:t> in RES </a:t>
            </a:r>
            <a:r>
              <a:rPr lang="de-DE" dirty="0" err="1"/>
              <a:t>generation</a:t>
            </a:r>
            <a:r>
              <a:rPr lang="de-DE" dirty="0"/>
              <a:t> (in TWh).</a:t>
            </a:r>
          </a:p>
          <a:p>
            <a:pPr marL="0" indent="0"/>
            <a:r>
              <a:rPr lang="de-DE" dirty="0"/>
              <a:t>Apart </a:t>
            </a:r>
            <a:r>
              <a:rPr lang="de-DE" dirty="0" err="1"/>
              <a:t>from</a:t>
            </a:r>
            <a:r>
              <a:rPr lang="de-DE" dirty="0"/>
              <a:t> „</a:t>
            </a:r>
            <a:r>
              <a:rPr lang="de-DE" dirty="0" err="1"/>
              <a:t>Hydro</a:t>
            </a:r>
            <a:r>
              <a:rPr lang="de-DE" dirty="0"/>
              <a:t>, wind, PV and </a:t>
            </a:r>
            <a:r>
              <a:rPr lang="de-DE" dirty="0" err="1"/>
              <a:t>other</a:t>
            </a:r>
            <a:r>
              <a:rPr lang="de-DE" dirty="0"/>
              <a:t>“, </a:t>
            </a:r>
            <a:r>
              <a:rPr lang="de-DE" dirty="0" err="1"/>
              <a:t>the</a:t>
            </a:r>
            <a:r>
              <a:rPr lang="de-DE" dirty="0"/>
              <a:t> German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„Industrial power </a:t>
            </a:r>
            <a:r>
              <a:rPr lang="de-DE" dirty="0" err="1"/>
              <a:t>stations</a:t>
            </a:r>
            <a:r>
              <a:rPr lang="de-DE" dirty="0"/>
              <a:t>“ (</a:t>
            </a:r>
            <a:r>
              <a:rPr lang="de-DE" dirty="0" err="1"/>
              <a:t>lines</a:t>
            </a:r>
            <a:r>
              <a:rPr lang="de-DE" dirty="0"/>
              <a:t> 19 and 13),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RES.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3215610C-CAC9-4566-B414-FFAFEEEDE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045396"/>
              </p:ext>
            </p:extLst>
          </p:nvPr>
        </p:nvGraphicFramePr>
        <p:xfrm>
          <a:off x="1123497" y="2305306"/>
          <a:ext cx="6096000" cy="148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49331132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57695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0" dirty="0" err="1"/>
                        <a:t>Electricity</a:t>
                      </a:r>
                      <a:r>
                        <a:rPr lang="de-DE" b="0" dirty="0"/>
                        <a:t> </a:t>
                      </a:r>
                      <a:r>
                        <a:rPr lang="de-DE" b="0" dirty="0" err="1"/>
                        <a:t>generation</a:t>
                      </a:r>
                      <a:r>
                        <a:rPr lang="de-DE" b="0" dirty="0"/>
                        <a:t> (TWh)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647,7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608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RES </a:t>
                      </a:r>
                      <a:r>
                        <a:rPr lang="de-DE" dirty="0" err="1"/>
                        <a:t>generation</a:t>
                      </a:r>
                      <a:r>
                        <a:rPr lang="de-DE" dirty="0"/>
                        <a:t> (TWh)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960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RES </a:t>
                      </a:r>
                      <a:r>
                        <a:rPr lang="de-DE" dirty="0" err="1"/>
                        <a:t>share</a:t>
                      </a:r>
                      <a:r>
                        <a:rPr lang="de-DE" dirty="0"/>
                        <a:t> in </a:t>
                      </a:r>
                      <a:r>
                        <a:rPr lang="de-DE" dirty="0" err="1"/>
                        <a:t>electricity</a:t>
                      </a:r>
                      <a:r>
                        <a:rPr lang="de-DE" dirty="0"/>
                        <a:t>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33,0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29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RES </a:t>
                      </a:r>
                      <a:r>
                        <a:rPr lang="de-DE" dirty="0" err="1"/>
                        <a:t>share</a:t>
                      </a:r>
                      <a:r>
                        <a:rPr lang="de-DE" dirty="0"/>
                        <a:t> in TPES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290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60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10: TFC of road transport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8853D-B508-4C3A-AF29-58B4106D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Energy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 2010 and 2017 (AGEB)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See </a:t>
            </a:r>
            <a:r>
              <a:rPr lang="de-DE" dirty="0" err="1"/>
              <a:t>line</a:t>
            </a:r>
            <a:r>
              <a:rPr lang="de-DE" dirty="0"/>
              <a:t> 69 Road </a:t>
            </a:r>
            <a:r>
              <a:rPr lang="de-DE" dirty="0" err="1"/>
              <a:t>transport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A758383D-1F35-41D1-A50B-254BB5ACB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169933"/>
              </p:ext>
            </p:extLst>
          </p:nvPr>
        </p:nvGraphicFramePr>
        <p:xfrm>
          <a:off x="1115617" y="2420888"/>
          <a:ext cx="6096000" cy="3235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1472080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00442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3866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Motor </a:t>
                      </a:r>
                      <a:r>
                        <a:rPr lang="de-DE" dirty="0" err="1"/>
                        <a:t>gasoline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791.416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719.580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5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Diesel </a:t>
                      </a:r>
                      <a:r>
                        <a:rPr lang="de-DE" dirty="0" err="1"/>
                        <a:t>oil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1.168.063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1.425.424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115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21.823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15.377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580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Natural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8.768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5.848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9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Biomass</a:t>
                      </a:r>
                      <a:r>
                        <a:rPr lang="de-DE" dirty="0"/>
                        <a:t> &amp; </a:t>
                      </a:r>
                      <a:r>
                        <a:rPr lang="de-DE" dirty="0" err="1"/>
                        <a:t>ren</a:t>
                      </a:r>
                      <a:r>
                        <a:rPr lang="de-DE" dirty="0"/>
                        <a:t>. </a:t>
                      </a:r>
                      <a:r>
                        <a:rPr lang="de-DE" dirty="0" err="1"/>
                        <a:t>wastes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119.371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108.349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478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Electricity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25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2.109.441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2.275.144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730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09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10: TFC of road transport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8853D-B508-4C3A-AF29-58B4106D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Energy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 2010 and 2017 (AGEB)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/>
            <a:r>
              <a:rPr lang="de-DE" dirty="0" err="1"/>
              <a:t>Increase</a:t>
            </a:r>
            <a:r>
              <a:rPr lang="de-DE" dirty="0"/>
              <a:t> in </a:t>
            </a:r>
            <a:r>
              <a:rPr lang="de-DE" dirty="0" err="1"/>
              <a:t>diesel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(55%→63%): </a:t>
            </a:r>
            <a:r>
              <a:rPr lang="de-DE" dirty="0" err="1"/>
              <a:t>taxation</a:t>
            </a:r>
            <a:r>
              <a:rPr lang="de-DE" dirty="0"/>
              <a:t> and </a:t>
            </a:r>
            <a:r>
              <a:rPr lang="de-DE" dirty="0" err="1"/>
              <a:t>engine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possible </a:t>
            </a:r>
            <a:r>
              <a:rPr lang="de-DE" dirty="0" err="1"/>
              <a:t>reasons</a:t>
            </a:r>
            <a:r>
              <a:rPr lang="de-DE" dirty="0"/>
              <a:t>.</a:t>
            </a:r>
          </a:p>
          <a:p>
            <a:r>
              <a:rPr lang="de-DE" dirty="0"/>
              <a:t>2017: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in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BCA01805-1FBE-40E9-9CC9-42DC6A53FE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864398"/>
              </p:ext>
            </p:extLst>
          </p:nvPr>
        </p:nvGraphicFramePr>
        <p:xfrm>
          <a:off x="1115617" y="2243534"/>
          <a:ext cx="3303500" cy="342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705AE1C7-31A6-4F28-9692-EA38E1B4DD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4475784"/>
              </p:ext>
            </p:extLst>
          </p:nvPr>
        </p:nvGraphicFramePr>
        <p:xfrm>
          <a:off x="4482240" y="2243534"/>
          <a:ext cx="3240360" cy="342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7131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Question 10: TFC of road transport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A8853D-B508-4C3A-AF29-58B4106D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Energy </a:t>
            </a:r>
            <a:r>
              <a:rPr lang="de-DE" dirty="0" err="1"/>
              <a:t>balances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Germany 2010 (AGEB)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ECBF7D8-7D19-487C-A76F-898CC37E28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283873"/>
              </p:ext>
            </p:extLst>
          </p:nvPr>
        </p:nvGraphicFramePr>
        <p:xfrm>
          <a:off x="1475656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4D8C6754-9489-4504-B864-534B8C10E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1" y="2446704"/>
            <a:ext cx="5889226" cy="33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5900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522</Words>
  <Application>Microsoft Office PowerPoint</Application>
  <PresentationFormat>Bildschirmpräsentation (4:3)</PresentationFormat>
  <Paragraphs>175</Paragraphs>
  <Slides>10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Arial</vt:lpstr>
      <vt:lpstr>Technische Universität Berlin | PowerPoint Master</vt:lpstr>
      <vt:lpstr>Integrated course „Energy Economics“ - Energy Balances</vt:lpstr>
      <vt:lpstr>Outline</vt:lpstr>
      <vt:lpstr>Energy Balances: Recap</vt:lpstr>
      <vt:lpstr>Energy Balances: Recap</vt:lpstr>
      <vt:lpstr>Question 2: RES in German energy balance</vt:lpstr>
      <vt:lpstr>Question 2: RES in German energy balance (continued)</vt:lpstr>
      <vt:lpstr>Question 10: TFC of road transport</vt:lpstr>
      <vt:lpstr>Question 10: TFC of road transport</vt:lpstr>
      <vt:lpstr>Question 10: TFC of road transport</vt:lpstr>
      <vt:lpstr>Question 10: TFC of road transport (continued)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642</cp:revision>
  <cp:lastPrinted>2020-02-04T08:38:05Z</cp:lastPrinted>
  <dcterms:created xsi:type="dcterms:W3CDTF">2013-12-11T15:42:54Z</dcterms:created>
  <dcterms:modified xsi:type="dcterms:W3CDTF">2020-02-04T08:38:14Z</dcterms:modified>
</cp:coreProperties>
</file>