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2.xml" ContentType="application/inkml+xml"/>
  <Override PartName="/ppt/notesSlides/notesSlide9.xml" ContentType="application/vnd.openxmlformats-officedocument.presentationml.notesSlide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66" r:id="rId2"/>
    <p:sldId id="342" r:id="rId3"/>
    <p:sldId id="450" r:id="rId4"/>
    <p:sldId id="379" r:id="rId5"/>
    <p:sldId id="428" r:id="rId6"/>
    <p:sldId id="447" r:id="rId7"/>
    <p:sldId id="449" r:id="rId8"/>
    <p:sldId id="433" r:id="rId9"/>
    <p:sldId id="448" r:id="rId10"/>
    <p:sldId id="436" r:id="rId11"/>
    <p:sldId id="446" r:id="rId12"/>
    <p:sldId id="435" r:id="rId13"/>
    <p:sldId id="425" r:id="rId14"/>
    <p:sldId id="434" r:id="rId15"/>
    <p:sldId id="416" r:id="rId16"/>
    <p:sldId id="438" r:id="rId17"/>
    <p:sldId id="371" r:id="rId18"/>
    <p:sldId id="419" r:id="rId19"/>
    <p:sldId id="439" r:id="rId20"/>
    <p:sldId id="414" r:id="rId21"/>
    <p:sldId id="427" r:id="rId22"/>
    <p:sldId id="415" r:id="rId23"/>
    <p:sldId id="413" r:id="rId24"/>
    <p:sldId id="372" r:id="rId25"/>
    <p:sldId id="411" r:id="rId26"/>
    <p:sldId id="418" r:id="rId27"/>
    <p:sldId id="426" r:id="rId28"/>
    <p:sldId id="430" r:id="rId29"/>
    <p:sldId id="429" r:id="rId30"/>
    <p:sldId id="421" r:id="rId31"/>
    <p:sldId id="424" r:id="rId32"/>
    <p:sldId id="431" r:id="rId33"/>
    <p:sldId id="423" r:id="rId34"/>
    <p:sldId id="432" r:id="rId35"/>
    <p:sldId id="442" r:id="rId36"/>
    <p:sldId id="451" r:id="rId37"/>
    <p:sldId id="445" r:id="rId38"/>
    <p:sldId id="452" r:id="rId39"/>
    <p:sldId id="422" r:id="rId40"/>
  </p:sldIdLst>
  <p:sldSz cx="9144000" cy="6858000" type="screen4x3"/>
  <p:notesSz cx="7099300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B3A2C7"/>
    <a:srgbClr val="984807"/>
    <a:srgbClr val="FF6600"/>
    <a:srgbClr val="F79646"/>
    <a:srgbClr val="3E97B6"/>
    <a:srgbClr val="177191"/>
    <a:srgbClr val="BFBFBF"/>
    <a:srgbClr val="00B0F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940" autoAdjust="0"/>
  </p:normalViewPr>
  <p:slideViewPr>
    <p:cSldViewPr>
      <p:cViewPr varScale="1">
        <p:scale>
          <a:sx n="104" d="100"/>
          <a:sy n="104" d="100"/>
        </p:scale>
        <p:origin x="18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10.02.2020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16T09:56:42.20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12998 15073 190 0,'0'0'55'15,"5"5"6"-15,-5-5-22 0,6 4-1 16,-6-4 2-16,2 5 0 0,-2-5-3 0,0 3-4 16,5-3-2-16,-5 5-5 15,2-5-4-15,-2 3-5 0,5-3-3 0,-5 4-3 16,0-4-3-16,3 0-1 0,-3 0-2 15,0 0-1-15,0 0-1 0,0 0-1 16,4 0 1-16,-4 0-2 0,0 0 1 16,0 0 0-16,0 0 0 0,0 0 0 15,0 0 1-15,0 0-1 0,0 0 0 16,0-4 0-16,-4 4-1 0,4 0 1 16,0 0-2-16,0 0 1 0,0-3-1 15,0 3 1-15,0 0-1 0,0 0 0 16,0 0 1-16,0 0-1 0,0 0 1 0,0 0-1 15,0 0 1-15,0 0 1 0,0 0 0 16,0 0 1-16,0 0 0 0,-3 0 0 16,3-5-1-16,0 5 1 0,0-3-2 15,0 3 0-15,0-5 0 0,0 5 0 16,0-4-1-16,0 4 0 0,0 5 1 0,0 2-1 16,0 5 0-16,0 6 1 0,-5 5 0 15,5 9 1-15,-7 0-1 0,5 6 1 16,-4 3-1-16,1 2 1 0,5 1-1 15,0 1 0-15,0-5-1 0,0 4 1 16,0-2-1-16,5-3 1 0,-2-4-1 16,-3-1 0-16,5-2 0 0,-5-2 1 15,6-3-1-15,-6-6 0 0,5-6 0 16,-5-1 0-16,0-3 0 0,0-5 1 16,2-2-1-16,-2-4 0 0,0 4 1 15,0-4-1-15,0 0-2 0,0 0-6 0,5 0-13 16,-5-3-87-16,0-8-87 0,4-5-223 15</inkml:trace>
  <inkml:trace contextRef="#ctx0" brushRef="#br0" timeOffset="594.405">12681 15078 355 0,'0'-5'85'0,"-2"5"3"0,2-7-52 15,0 7-10-15,0 0-4 0,0-3-2 16,0 3-3-16,0 0-1 0,0 0-1 15,0 0 0-15,6-4-1 0,-6 4-1 0,6 0-3 16,-2 0-2-16,2 6-1 16,2-6-2-16,2 4-1 0,4 0-1 0,5 0-1 15,4 1 0-15,7-5-1 0,4 6 0 16,4-3 0-16,3 1 2 0,1-4 2 16,2 3 0-16,3-3 0 0,-2 0 1 15,0 0-1-15,1 4 1 0,1-4-3 16,-1 0-1-16,-2 6-1 0,-1-3-1 15,-3-3 1-15,-6 0-1 0,-1 0 1 0,-7 0-1 16,-6 0 1-16,-1-3-1 0,-6 3 1 16,-5-6 0-16,3 6 0 0,-8-4 0 15,-3 4 0-15,0 0-1 0,0 0-3 16,-3 0-7-16,-3 0-8 0,-5 7-38 16,3-3-61-16,1-1-87 0,1 1-203 15</inkml:trace>
  <inkml:trace contextRef="#ctx0" brushRef="#br0" timeOffset="1131.904">13625 15095 376 0,'-6'6'82'0,"0"1"5"16,3 1-65-16,-4 8 2 0,-2 2 2 15,1 4 0-15,1 3 1 0,1 1-1 16,0 5-2-16,3 2-3 0,3 6-5 16,0 1-3-16,0 4-2 0,3 1-1 15,2 5-4-15,-3 0-2 0,3-5-2 16,-5-4-1-16,6-1 0 0,-6-6 0 16,6-7 0-16,-3-5-1 0,2-5 0 0,-1-2 0 15,-1-5-1-15,1-5-5 0,-4-5-6 16,3 5-6-16,-3-5-15 0,0 0-83 15,0-4-88-15,6-1-213 0</inkml:trace>
  <inkml:trace contextRef="#ctx0" brushRef="#br0" timeOffset="1732.678">13625 15106 339 0,'0'0'82'16,"0"-5"3"-16,0 2-45 0,-6-1-14 16,6 0-7-16,0 1-2 0,0-3-2 15,0 1-1-15,0-2-2 0,0 3-2 16,6-3-1-16,-6 3 0 0,5-2-1 15,-2 2 0-15,3 0-2 0,1-2 0 16,4 1-1-16,-2 0 0 0,3 5 0 16,3 0 1-16,2 0 0 0,3 7 0 0,0-2 0 15,1 3 1-15,6 3-1 0,0-1 0 16,3 1-1-16,-3 2-2 0,-1 3 0 16,-5 2 0-16,-2 2 0 0,-6 2-1 15,-4 1 2-15,-5 3 0 0,-4-3 1 16,-7 1 0-16,-4-1 0 0,-1 4 1 15,-5-1-1-15,-6-3-1 0,0-1-1 0,-3 3 0 16,-1-3-1-16,-3-4-1 0,3-7 1 16,0-3 2-16,2-2-1 0,-2-2 2 15,5-4-1-15,-2 0 0 0,5-6 0 16,3 6-1-16,2-6-3 0,2 1-3 16,4 0-9-16,2-2-8 0,2-1-18 15,4 0-85-15,0-1-95 0,0-4-226 16</inkml:trace>
  <inkml:trace contextRef="#ctx0" brushRef="#br0" timeOffset="2668.055">14490 15149 324 0,'0'0'89'0,"0"0"3"0,0 0-26 16,0-4-30-16,0 4-8 0,0-3-3 15,0 3-4-15,0-5-4 0,0 5-1 16,0-5-3-16,3 1-1 0,-3 1-1 15,0-1-1-15,0-1-2 0,0 1 0 16,0 1-2-16,0-2 0 0,0-1 0 16,0 3-1-16,-3-1 0 0,3 1-1 15,-7-2 0-15,1 1 0 0,0 1-1 0,0-2 0 16,-6 2 0-16,4 3-1 0,-5-3 1 16,-1 3-1-16,1 0-1 0,-5 3 0 15,3 2 0-15,-3 3-1 0,2 4 0 16,-3 3 0-16,-1 3 0 0,2 3 0 15,-2 3 1-15,1 6-1 0,-1 0 0 16,3 3 1-16,4-1 0 0,3-2-1 16,8-1 1-16,2-6-1 0,7-3 1 15,4 0-1-15,6-8 0 0,6-1 0 0,0-7 0 16,4-4 0-16,5 0 1 0,0 0-1 16,1-9 0-16,-3 0 0 0,-2 1 0 15,-5 0-1-15,-4 2 0 0,-4 0 1 16,-4 2-1-16,-4 0 0 0,-5 1 1 15,-2 3 0-15,-2-4 0 0,-6 4 1 16,-3 0-1-16,-3 5 1 0,-4 0-1 16,-3 1 0-16,-5 3 1 0,-1 4 0 15,1 2 0-15,-2 6 2 0,2 1 1 0,0-1 1 16,3 5-1-16,1 2 1 0,1 1-1 16,0 0 0-16,4-1-2 0,3 0-1 15,5 1-1-15,3-5 1 0,6-2-1 16,6-5 0-16,3-5 0 0,10-1 0 15,5-7 1-15,3-4-1 0,7 0-3 16,4-5-5-16,2-5-12 0,1-2-13 16,0-4-92-16,-1 1-98 0,1 0-241 15</inkml:trace>
  <inkml:trace contextRef="#ctx0" brushRef="#br0" timeOffset="3881.561">15235 15071 347 0,'0'-3'91'16,"0"-2"4"-16,0 1-40 0,-4 0-19 15,4 4-8-15,0 0-4 0,-4 0-5 16,4 0-5-16,0 0-3 0,0 0-2 16,0 0 0-16,-5 0-2 0,5 0 0 15,0-4-1-15,-3 4 0 0,3 0-1 0,-4-4-1 16,1 4 0-16,-1-4-1 0,0 0-1 16,-4 1 0-16,0-2 0 0,0-1-1 15,-3-1 0-15,-2 1 0 0,0-1 0 16,-3-1 0-16,3 2 0 0,-5 1 0 15,2 5 1-15,-3-3 0 0,2 6 0 16,-1 5-1-16,0 0 1 0,-1 4-1 16,0 2 0-16,3 2 0 0,-1 2-1 0,3 2 0 15,4 2 0-15,1 1 0 0,5 0 0 16,4 3 0-16,4 2 0 0,0-2 0 16,6-2 1-16,1-2-1 0,4 2 0 15,3 2 0-15,1-3 0 0,-1 0 0 16,2-1 0-16,-1 3 0 0,-1-2 1 15,0-2-1-15,-3-3 0 0,-1 1 1 0,-3-4-1 16,-3 3 0-16,-3-2 1 0,-5 0-1 16,0 0 0-16,-7 0 1 0,-1 0-1 15,-5 0-1-15,-3-2-2 0,-4-3-1 16,-1-4-1-16,-4-2 0 0,-5-5 0 16,-3 0 0-16,0 0 0 0,-4-6 2 15,4 6 2-15,0-5 1 0,5 1-4 0,4 1-6 16,4 3-14-16,4-7-87 0,7 3-88 15,4-1-226-15</inkml:trace>
  <inkml:trace contextRef="#ctx0" brushRef="#br0" timeOffset="4500.338">15572 15286 346 0,'0'-3'81'16,"9"-1"3"-16,-2-2-55 0,4-1-7 16,1 2 3-16,2-2 1 0,6 0-3 15,2 1-2-15,2 2-2 0,2 4-2 0,7-3-3 16,1 3-2-16,2 0-2 0,0 0-3 16,0 0-3-16,0 4-5 0,-3-4-4 15,-5 4-6-15,-5-4-14 0,-3 4-46 16,-5-4-36-16,-4 4-73 0,-2 0-160 15</inkml:trace>
  <inkml:trace contextRef="#ctx0" brushRef="#br0" timeOffset="4960.836">15632 15492 380 0,'0'0'91'0,"0"0"2"16,0 0-44-16,6 0-23 0,0 0-5 15,2-4-3-15,7 0-3 0,2 4-1 16,7 0-1-16,8 0-2 0,7-5-2 0,5 0-3 16,2 0-1-16,2 0-1 0,3-4 0 15,-4 2-2-15,-4 0-4 0,-3 2-10 16,-4-1-56-16,-4 2-41 0,-4 0-81 16,-2 4-190-16</inkml:trace>
  <inkml:trace contextRef="#ctx0" brushRef="#br0" timeOffset="9467.808">16639 15098 340 0,'0'0'78'15,"0"0"1"-15,-3-4-52 0,3 4-7 16,0 0-2-16,0 0 3 0,-5 0 0 16,5 0 1-16,0 0 1 0,0 0-1 0,0 0-2 15,0 0-2-15,-2 0-2 16,2 0-3-16,0 0-2 0,0 0-3 16,0 0-1-16,0 0-2 0,0 0-1 0,0 0-2 15,0 0 0-15,0 0 0 0,0 0-1 16,0 0 1-16,0 0 0 0,0 0 0 15,0 0 0-15,0 0 0 0,2-5 0 16,3 2 0-16,0-4-1 0,3-2 1 16,-1 1-1-16,1-4 0 0,5-2 0 15,0-1-1-15,0 1 0 0,1 1 1 16,-2 0-1-16,2 2 0 0,-3 0 1 16,-3 3-1-16,0 1 1 0,-1 4-1 0,-1-4 1 15,0 7-1-15,-1 0 1 0,0 0 0 16,-1 0 0-16,2 5 0 0,0 0 0 15,1 1 0-15,5-2 0 0,0 3 0 16,4-4 0-16,2 1-1 0,3-4 1 16,4 0 0-16,-3-5 0 0,4 0-1 15,1-2 1-15,-3-2 0 0,-2 0 0 16,-2 1-1-16,-3 1 1 0,-3 0-1 0,-1 3 1 16,-6 1-1-16,-1 3 1 0,-3 0 1 15,-3 0 2-15,0 0 0 0,0 0 1 16,-6 10 0-16,4 2 1 0,-3 4-1 15,-1 4-1-15,-1 4 0 0,3-1-2 16,-1 2 1-16,0 0 0 0,2 0 1 0,-3 2 2 16,-1 0 0-16,1 5 1 0,-1 0 0 15,-3 3 0-15,2 5-1 0,0 2-2 16,-3 0 0-16,4-1-3 0,-2-2 0 16,-1-1 0-16,3-4 0 0,-1-6-1 15,-2-3 1-15,1-5-1 0,-4-2 0 16,2-3 1-16,-3-1 0 0,-1-2-1 15,-4-1 1-15,3-4 0 0,-4 0 0 16,1-7 0-16,-2 0-1 0,1-4 1 0,1-5 0 16,0 0-1-16,1-2 0 0,2 0 0 15,1-3-1-15,3 3-4 0,2 3-7 16,3-1-9-16,2 3-14 0,5-3-98 16,6-3-104-16,4-2-252 0</inkml:trace>
  <inkml:trace contextRef="#ctx0" brushRef="#br0" timeOffset="11948.994">17329 15297 336 0,'0'0'87'16,"0"-8"3"-16,0 8-24 0,0-6-43 15,0 0-2-15,0 3-4 0,0-1-1 16,0 0-1-16,0 1-2 0,0-1 0 15,0 4-1-15,-4-4-1 0,4 4-3 0,-7 0-1 16,4 0-1-16,-3 7-2 0,0-3-2 16,-4 5-1-16,2-1-1 0,-1 2 1 15,-2 1-1-15,-2 1 1 0,0 3-1 16,-1 0 1-16,2 0-1 0,-1 3 1 16,4 0 0-16,1-5 0 0,-1-1 0 15,7-4 0-15,-3-2-1 0,5-3 1 16,0-3-1-16,0 4 0 0,0-4 1 15,6-4-1-15,-1 1 0 0,3-3 0 0,4-2-1 16,2-5 0-16,0 1-2 0,6-3 0 16,1-2 0-16,5 3 0 0,-3-3 1 15,3 3 0-15,1 2 1 0,-4 0 0 16,1 3 2-16,-5 4-1 0,-2-1 0 16,-4 6 0-16,0-3 0 0,-7 3 0 15,0 6 1-15,-2-6 0 0,-4 7 1 16,0 1 0-16,-10 2 1 0,4 2 0 0,-2 3 0 15,0-1-1-15,1 6 1 0,0-3-2 16,3-1 1-16,4-2-2 0,0-4 1 16,0-2-1-16,7-5 0 0,3-3 0 15,5-3 0-15,0-5-1 0,8-4 0 16,0-3-1-16,1-2 0 0,-1-1-1 16,2 1 0-16,-4 2 1 0,-1 5 0 15,-2 0 0-15,-4 7 1 0,-3-2 0 16,-3 5 0-16,-2 0 1 0,-4 5 0 0,-2-1 1 15,0 7-1-15,-2 0 1 0,2 4-1 16,-7 1 1-16,2 1 0 0,0-1-1 16,5-3 1-16,0-3-1 0,4-5 0 15,3-5 1-15,6 0-1 0,6-3 0 16,3-7 1-16,5-5-1 0,6-3 0 16,4 2 1-16,-1-2-1 0,1-1 0 0,-2 0 0 15,-2-2 0-15,-3 5 0 0,-6 0 0 16,-1-2 0-16,-7 5 0 0,-3 1 0 15,-3 5 0-15,-7 7 2 0,-3 3 0 16,0 10 2-16,-8 1 2 0,-3 8 2 16,-4 5 2-16,-3 7 1 0,-2 7 0 15,-6 5 0-15,-1 4 0 0,-6 7-3 16,-1 8 0-16,-4 2-2 0,-3 3 0 0,2 2-2 16,4 1 0-16,1 0-2 0,2 0 1 15,4-7-1-15,4-5-1 0,4-4 0 16,1-6 2-16,5-6-2 0,2-7 1 15,5-7 0-15,4-7-1 0,3-8 0 16,0-6 1-16,0-10-2 0,9-15 0 16,3-4 0-16,3-11-1 0,9-8-1 15,2-9-2-15,1-5-1 0,5-7-2 16,4-7 0-16,2-3 0 0,3-1 1 0,3 0 2 16,-3 3 2-16,0-2 0 0,-1 5 1 15,-3 5 1-15,-4 3 0 0,-6 7 0 16,-5 2-1-16,-2 4 0 0,-1 8 1 15,-5 7-1-15,0 5 1 0,-6 6 0 16,0 7 0-16,-5 4 1 0,-3 6 0 0,5-6 0 16,-5 6 1-16,0 0-1 15,0 4 0-15,0-4 0 0,-5 5-1 16,5-1 1-16,0 0-1 0,0-1 1 0,6 1-1 16,2-4 0-16,2 5 1 0,2-1-1 15,2 0 0-15,0 0 0 0,2 1 0 16,2 2 0-16,0 2 0 0,-2 2 0 15,-2 1 0-15,0 2-1 0,-2 0 1 16,1-1 0-16,-2 3 1 0,-3-4-1 16,1-1 0-16,0-1 1 0,1-3-1 0,0-2 0 15,1-5 0-15,5 0 0 0,-1-5 0 16,4-4-1-16,0-3 1 0,0-2 0 16,1 0-1-16,0-5 0 0,-3 1-1 15,1 1 1-15,0-1 0 0,-2 2 0 16,-2 0 0-16,-2 0 1 0,-3 2 2 15,-3 3 1-15,-3 1 0 0,-3 2 2 16,-6 0-1-16,-2 1 0 0,-4 3 1 0,-1 4-2 16,-4 5 0-16,1-1 1 0,-3 3 1 15,0 1 2-15,1 1 1 0,1 2 1 16,-1-2 0-16,-1 6-1 0,0 2-1 16,3 4-2-16,2 1-2 0,2 1-1 15,4 1-1-15,8-1-1 0,0-5 1 16,3 0-1-16,8-6 0 0,1-2 0 15,2-2 0-15,3-5 0 0,1-3 0 16,3 0 1-16,1-5-1 0,-1-2 1 0,-1 1 0 16,3 0-1-16,-3 0 1 0,-1 3-1 15,0 3 1-15,-1-6-1 0,-2 6 0 16,-3-3 0-16,-1 3 0 0,-1 0 0 16,0 0 0-16,-6 0 1 0,1-4-1 15,-2-1 1-15,0-4 1 0,-4-2-1 16,0-3 1-16,0-6 0 0,0 1-1 15,-9-1 1-15,0 2 0 0,-3 1-1 0,-3 2 1 16,-5 3-1-16,-1 6 0 0,-2 6-2 16,-1-5-2-16,2 5-5 0,1 0-7 15,3 8-8-15,3-8-11 0,4 5-13 16,3-5-89-16,2 4-97 0,6-4-227 16</inkml:trace>
  <inkml:trace contextRef="#ctx0" brushRef="#br0" timeOffset="13480.923">18941 15251 452 0,'-3'-6'95'0,"-1"-2"2"0,0 3-81 15,4 5-3-15,-4-5-1 0,4 5-1 16,0-3 0-16,-4 3 0 0,4 0 1 0,0 0-2 16,4-4-2-16,0 4-2 0,1-4 0 15,3 4-1-15,3-5-1 0,2 1-1 16,2-1 0-16,6 1-1 0,2-1 0 16,2-1-1-16,4 1-1 0,0 0 1 15,-2 0-1-15,2 1 1 0,1-1-1 16,-3 5 0-16,-2 0 1 0,-3 0-1 15,-1 8 0-15,-3-4 0 0,-4 2 0 16,-4-1 0-16,-2 0 1 0,-4-1 0 16,-4 5 0-16,-7 1 1 0,-3 2 2 0,-4 4 2 15,-2 3 0-15,-4 2 1 0,-2 3 0 16,2 2 0-16,1-1-1 0,2 2 0 16,0-2-3-16,5 0-1 0,4-4 0 15,4-4-1-15,4-3-1 0,0-6 0 16,8-2 1-16,7-6-1 0,4-12 1 15,6 1 0-15,8-7-1 0,7-7 1 16,3-5 0-16,7-1-1 0,2-4 0 0,1-2 0 16,6-5 1-16,-5-3-1 0,0 4 0 15,-2-4 0-15,1-7-1 0,-1-1 1 16,-5 0 0-16,-1 4-1 0,-6 5 1 16,-5-2 0-16,-5 8 0 0,-9 6 1 15,-4 7 1-15,-7 8 1 0,-3 2 2 16,-2 2 1-16,-5 8 0 0,0 0 1 15,0 5-2-15,-5 5 0 0,3 2-1 0,-5 8-1 16,-3 2-1-16,0 6 0 0,-3 12-1 16,-3 7 1-16,-1 6 0 0,-2 4 0 15,-4 2 0-15,0 4-1 0,-3 0 1 16,0-3-2-16,-1-7 1 0,1-4-1 16,2-2 1-16,0-5-1 0,5-2 0 15,0-5 1-15,5-6-1 0,0-1 1 16,2-4-1-16,5-6 1 0,-1-3 0 0,2-4-1 15,1-3 1-15,3-3-1 0,2-3-1 16,0-3 1-16,0-4-1 0,0-1 1 16,7-6-1-16,0 0 0 0,3-3 1 15,0 1 0-15,0 0 0 0,1 5 0 16,0 0 0-16,-3 4 0 0,2 2 0 16,-1 3 1-16,-2 5-1 0,6-5 0 15,0 1 0-15,4-1 0 0,2-1 0 16,5-2 0-16,2-2 0 0,1-4 0 15,3 2 0-15,0-1 0 0,-3 0 0 0,-2 3 0 16,-4 0 0-16,-1 1 1 0,-3 1-1 16,-8 1 0-16,0 2 0 0,-4 1 0 15,0-1 1-15,-5 2 0 0,0 3 0 16,0-5 1-16,0 5 0 0,-5-5 0 16,3 5 0-16,-4-3-1 0,0 3 0 15,-2 0 0-15,2 0-1 0,0 0 1 16,2 0-1-16,0 0 0 0,4 0 0 15,0 3 0-15,-6-3 0 0,6 8-1 0,0-4 1 16,0 4 0-16,7 1 0 0,-2 0-1 16,2 0 1-16,1 2 0 0,4 0 0 15,-1 1 0-15,5 0 0 0,-2 0 0 16,4 1 0-16,-3 0 0 0,-1-3 0 16,1 0 0-16,-4 1 0 0,0 1 0 15,-4 1 0-15,-5 0 0 0,-2 0 0 0,0 2 0 16,0 1 0-16,-7 0 0 0,-4-1 1 15,0-1-1-15,-4 1 1 0,-2-3 0 16,-2 2-1-16,0-3 1 0,-2 0-1 16,0-2 1-16,-1-4-1 0,-1 1 1 15,1-2 0-15,-1-4 1 0,1 5-1 16,2-5 0-16,3 0 0 0,5 0-1 16,3-7-6-16,9 1-7 0,0 0-11 0,7-4-14 15,6-1-97-15,0-4-104 0,0-1-248 16</inkml:trace>
  <inkml:trace contextRef="#ctx0" brushRef="#br0" timeOffset="14197.506">20619 15266 355 0,'-5'-3'86'16,"2"3"6"-16,-1-5-57 0,-1 5-2 15,5-4-2-15,-2 4-2 0,2 0-4 16,0-4-5-16,0 4-5 0,0 0-4 16,6-4-3-16,1 4-2 0,2-4-3 15,7 0 0-15,5-2 1 0,5 0 0 16,5 0 2-16,7 0 1 0,7 0 1 15,2-1-1-15,5-1 1 0,-5 3-1 0,0 1-2 16,-3 0-2-16,-9 0-1 0,-8 0-1 16,-3 4-4-16,-9-3-4 0,-2 3-2 15,-7 0-3-15,-6 0-9 0,0 0-39 16,-5 3-56-16,-3 1-81 0,-5 2-192 16</inkml:trace>
  <inkml:trace contextRef="#ctx0" brushRef="#br0" timeOffset="14797.47">20958 15075 269 0,'0'0'69'0,"0"0"5"15,0 0-21-15,0-5-24 16,0 5-2-16,0 0 0 0,0 0 1 0,0 0-1 16,0 0-2-16,0 0-3 0,0 0-3 15,0 0-3-15,0 0-2 0,0-4-3 16,0 4-2-16,0 0-1 0,0 0-2 15,-6-3 0-15,6 3-2 0,0 0 0 16,0 0-1-16,0 0 0 0,0 0 0 16,-2 0 0-16,2 0 0 0,0 0 0 15,-6 6 0-15,1 1 0 0,-2 0 2 16,-1 5 1-16,-3 3-1 0,1 3 1 16,-3 3-1-16,0 5 1 0,0 4-1 0,-2-1-2 15,3 0 0-15,-1 2-1 0,1-1 1 16,1 0-1-16,3-3 0 0,1-3-1 15,4 0 0-15,3-2 0 0,-5-5-1 16,5-3-4-16,0-3-4 0,6-2-9 16,-3 0-13-16,3-2-89 0,-1-2-92 15,2-5-227-15</inkml:trace>
  <inkml:trace contextRef="#ctx0" brushRef="#br0" timeOffset="16782.011">21744 14720 451 0,'0'0'95'0,"0"0"-1"0,0-4-80 15,0 4-6-15,0 0-1 0,0 0 0 16,0 0 2-16,0 0 2 0,0 0 3 16,0 0 2-16,0 0-1 0,0 0-1 15,0 0-1-15,0 0-3 0,0 0-2 16,0 0-3-16,0 0-2 0,0 0-2 0,0 0 0 15,0-4 0-15,0 4 0 0,0-7 0 16,0 3-1-16,0-1 1 0,0 0 0 16,0 0 0-16,0-1 0 0,0 0 0 15,-5 1 0-15,2 0 1 0,-2 0-1 16,-3 1 2-16,-2 4-1 0,0-3 0 16,-7 3 0-16,4 5-1 0,-4 1 0 15,0 1 0-15,-3 4 0 0,-1 4-1 16,-1 2 1-16,-1 4 1 0,-2-1-1 15,3 3 1-15,1 1 0 0,2 3-1 16,6 0 1-16,2 1 0 0,8-1-1 0,3 2 0 16,8-2-1-16,3-4 0 0,3 0 0 15,6-6 0-15,1-2 0 0,0-7-1 16,3-2 1-16,-1-6 0 0,2 0 0 16,-4-6 0-16,2-1 0 0,-6-2-1 15,0 2 1-15,-3-1 1 0,-6 2-1 0,-3 2 1 16,-5 0 0-16,-6 4 0 0,-4 0 0 15,-5 7 1-15,1 3 0 0,-5 5-1 16,-3 5 1-16,-2 4 0 0,1 4 0 16,-3 0 0-16,1 2 0 0,-1-1-1 15,6 0 0-15,0-5 0 0,7-2-1 16,3-2 1-16,6-2-1 0,4 0 1 16,7-3-1-16,7-1 1 0,3 3-1 15,4-3 1-15,1 1-1 0,4-4 0 16,0-3 0-16,4 1-1 0,-2-4-4 15,0-5-2-15,-1 0-5 0,1 0-5 0,3-5-8 16,0-4-25-16,1-2-72 0,-4-3-85 16,-2-3-208-16</inkml:trace>
  <inkml:trace contextRef="#ctx0" brushRef="#br0" timeOffset="18031.642">21825 15209 432 0,'0'-4'93'0,"0"-1"2"16,5-3-77-16,3-1-3 0,5-1 1 15,1-1 1-15,4 0 1 0,3 0 2 16,6 0-1-16,4 3-1 0,-4 2-2 16,0 1-2-16,0 5-3 0,-3 0-3 15,-5 6-2-15,-5 3-2 0,-6 2-1 0,-3 2 0 16,-5 3 0-16,-8 1 0 0,-3 5 0 16,-9-2 2-16,-5-1 0 0,-3 1 0 15,-3-1-1-15,-2-2 0 0,4-1 0 16,-1-4-1-16,7-1-1 0,4-3-1 15,5-2-2-15,3-2-2 0,11-4-1 16,0-8-1-16,9-1-2 0,8-3-2 16,9-6 0-16,4 0-1 0,8 0 3 15,3-1 0-15,2 2 2 0,0-2 1 0,-3-1 2 16,-2 3 1-16,-5 2 1 0,-4 1 1 16,-4 1-1-16,-5 3 1 0,-3 3 0 15,-7 3 3-15,-4 4 1 0,-6-3 1 16,0 3 0-16,-4 0 0 0,-4 0 2 15,0 0 1-15,-3 0-1 0,-1 3 0 16,-4 1 1-16,1 1 2 0,-1 2 0 0,-1 3-1 16,-3 1-2-16,1 2 0 0,0 1-3 15,-1 5-2-15,-2-1 0 0,8 1-1 16,0-3-1-16,6 0-1 0,4-2 0 16,4 1 0-16,12-7 0 0,5-4-1 15,1-4 0-15,8 0-3 0,5-12-3 16,5-3-2-16,2-4-1 0,4 0-1 15,5-4 1-15,-3 0 0 0,1 0 3 0,-2 5 2 16,-4 1 3-16,-6 2 1 0,-8 1 2 16,-3 6 1-16,-9 1 3 0,-5 0-1 15,-4 3 1-15,-4 0 1 0,0 0-1 16,0 1 0-16,0-2-2 0,-4 2 0 16,4 3 0-16,-7-6 0 0,7 6 2 15,-5-4-1-15,2 4 0 0,-2 0-1 16,-2 5 0-16,0-2 0 0,-2 4-1 15,-2 2-1-15,0-1 0 0,0 2 0 16,0-1 0-16,5-2 0 0,-2 2-1 0,2-5 1 16,6 1-1-16,-4-5 1 0,4 4-1 15,0-4 0-15,0 0-1 0,4-4 1 16,5-1 0-16,3-3-2 0,6-3-1 16,3-8-3-16,5-4-3 0,3-5-3 15,2-6-1-15,2-6 0 0,3-1 0 16,0-2 3-16,1-1 2 0,3 3 4 15,-4 5 2-15,-6 4 3 0,-1 8 5 0,-10 5 3 16,-4 5 4-16,-9 7 1 0,-6 4-1 16,-3 3 0-16,-9 7 0 0,-6 6-4 15,-8 6-5-15,-2 4-2 0,-7 11 0 16,-2 9 0-16,-2 11-1 0,-1 4 0 16,1-1 0-16,3 2 0 0,2-2-1 15,4-7 0-15,6-7 0 0,2-10 0 0,5-9 0 16,5-6-1-16,5-6-1 0,3-3-1 15,4-3-1-15,-3-6-1 0,3 0-1 16,0-7-1-16,3-2 1 0,1-1 0 16,-1-4 2-16,4-2 0 0,-1-4 2 15,4 1 0-15,0 1 1 0,3-2 0 16,0 3 1-16,5-2-1 0,-2 5 1 16,4-1-1-16,4 0 1 0,2 3 0 15,3 0 0-15,1 0 0 0,3 5 1 0,3 2 1 16,4 1 0-16,-1 4 1 0,-1 0 0 15,-3 7 2-15,-6-2-1 0,-5-1 1 16,-4 0-1-16,-10 4 2 0,-4-1-1 16,-10 4 1-16,-6 2-2 0,-6 1 1 15,-10 3 0-15,-3 3 2 0,-4-1 1 0,-3 2 1 16,1 1 3-16,2 2 1 16,3-2 1-16,8-4-2 0,2-2-2 0,5 0-2 15,9 0-3-15,6-1-2 0,6-2-2 16,9-3-1-16,6 1 0 0,11-4 0 15,8-7-8-15,3 0-10 0,6-6-17 16,-2-4-114-16,1 1-119 0,-1-3-295 16</inkml:trace>
  <inkml:trace contextRef="#ctx0" brushRef="#br0" timeOffset="19717.368">23437 15237 451 0,'0'-6'103'0,"0"-2"4"0,0-1-76 16,0 0-1-16,0-2 1 0,3 1-1 16,-3 1-1-16,0 0-4 0,-4 2-2 15,-2 0-6-15,-3 3-3 0,-5 4-4 16,-2 0-3-16,-4 0-2 0,-3 6-1 16,-4 3-1-16,2 3-1 0,1 1-1 15,1 4 1-15,2 2-1 0,3-2-1 16,7-1 0-16,4-3-1 0,7 0 0 15,6-5-2-15,6-3 1 0,9-5-3 0,3 0-2 16,9-9-2-16,6 1 1 16,1-5 0-16,0 1 1 0,0 1 0 0,-4 0 2 15,-5 2 3-15,-7 2 1 0,-9 4 4 16,-4 3 2-16,-7 0 0 0,-4 0 1 16,-12 3-1-16,-4 6 1 0,-1 3 0 15,-6 3-3-15,-4 1-2 0,1 0 1 16,1 5-1-16,4-3 0 0,6-2 0 15,6-3-1-15,9 1 1 0,6-3-1 0,10-2 0 16,5-9 0-16,6 0 0 0,9-4-1 16,0-5 0-16,1-2 0 0,-1-3-1 15,-2-1 1-15,-1 0-1 0,-6-2 1 16,-2 2 0-16,-4-1 0 0,-3 3 1 16,-3 1 0-16,-4 1 0 0,-3 1 1 15,0 2 1-15,-4 4 0 0,-4 0 0 16,2 0 1-16,-2 1 0 0,0 3-1 0,0 0 0 15,0-6-1-15,0 6 0 0,0 0-1 16,0 0 0-16,0 5 0 0,0-5-1 16,0 5 1-16,0-1 0 0,0 0 0 15,0-1 1-15,0-3-1 0,6 7 0 16,-6-7 0-16,0 0 0 0,0 3 1 16,3-3-1-16,-3 0 0 0,0 0 1 15,0 0 0-15,0 0-1 0,0 0 1 0,0 0-1 16,0 0 1-16,0 0-1 0,-3 0 1 15,3 0 0-15,0-3 1 0,0 3 0 16,0 0 0-16,-4 0 1 0,4 0-1 16,0 0 0-16,0 0-1 0,0 0-1 15,0 0 1-15,-3 0-1 0,3 0 0 16,0 3 0-16,0-3 1 0,0 0-1 0,0 0 0 16,0 0-1-16,0 0 1 0,0 0-1 15,0 0 0-15,6 0 0 0,-2 0 1 16,0 0-1-16,2 0 1 0,2 0 0 15,-2 0-1-15,1 0 1 0,-1 0 0 16,1 0 0-16,-2 0-1 0,-3 0 0 16,-2 0 1-16,5 0-1 0,-5 0 1 15,0-3 0-15,0 3 0 0,0 0 0 16,0 0 0-16,0-4 0 0,0 4 0 16,0-4 0-16,0 4 1 0,-5-3-1 0,5 3 0 15,0-5 1-15,-2 5-1 0,2-5 1 16,0 5-1-16,-5 0 1 0,5-5-1 15,-7 5 1-15,3-4-1 0,-3 4 0 16,-2 0 0-16,-4 0 0 0,0 7-1 16,-1-2 1-16,-1 3 0 0,-2 2-1 15,4 1 1-15,2 2 0 0,1-1 0 0,4 2 0 16,0 1-1-16,6 3 1 0,0-1-2 16,11-1 0-16,3 0-1 0,2-2-1 15,8 0-1-15,3-6-1 0,10-8 1 16,3 0 0-16,2-8 1 0,4-6 1 15,3-1 1-15,1-10 2 0,3-2 0 16,-2-6 0-16,-2-2 0 0,4-1 0 16,5-5 1-16,-4-6-1 0,3-1 0 15,-8-3 0-15,-2 1 0 0,-4 3 1 16,-11 4 2-16,-8 8 2 0,-6 6 1 0,-9 11 1 16,0 6 0-16,-9 8 0 0,0 4 0 15,-10 6-3-15,-4 10 0 0,-6 11-2 16,-12 11 1-16,-8 10-1 0,-7 7 1 15,-7 7-1-15,0 7 1 0,-3-3-1 16,5-1 0-16,5-4-2 0,6-4 1 0,5-7 0 16,7-7-1-16,3-9 1 0,6-7 0 15,1-6 0-15,4-7 1 0,2-9 0 16,0-1-1-16,5-4 1 0,2-8-1 16,1-5 0-16,10-3-1 0,3-7 0 15,5-1 0-15,7-4-1 0,2-1 1 16,3 5 0-16,5 3 0 0,-1 5 0 15,-2 6 0-15,3 10 1 0,-4 4 2 16,0 7 0-16,-1 5 1 0,-2 5 0 16,-5 2 1-16,-2 3 0 0,-4 1-2 0,-3-3 0 15,-2-1 0-15,-1-4-1 0,-1-5-1 16,-5-2-4-16,0-4-8 0,0-4-13 16,0-4-17-16,-6 0-104 0,1-9-112 15,3-5-272-15</inkml:trace>
  <inkml:trace contextRef="#ctx0" brushRef="#br0" timeOffset="19903.573">24572 15212 697 0,'0'0'160'0,"0"-5"3"0,-2 5-112 16,2 0-16-16,-6 0-6 0,1 0-5 15,1 0-7-15,-2 0-4 0,1 4-3 0,0-4-3 16,-1 0-11-16,2 0-17 15,-2 0-19-15,2 0-17 0,-2 0-114 0,6 0-2 16,-3 0-106-16,3 0-182 0</inkml:trace>
  <inkml:trace contextRef="#ctx0" brushRef="#br0" timeOffset="20714.959">24470 15612 620 0,'-5'0'128'0,"-4"0"-1"0,0 4-113 16,5 3-11-16,-1 2-1 0,5 2-1 16,-5 0 0-16,5 1-1 0,12-1 1 15,2-2-1-15,7-2-1 0,9-7 1 16,3 0 0-16,2-6-2 0,6-5 0 15,-2-4-1-15,-2-2-1 0,-3-2 1 16,-5-2-1-16,0 0 0 0,-7 1 1 16,-7 1 1-16,-2-1 2 0,-6 0 0 15,-7-2 2-15,-3 4 1 0,-9 1 3 16,-6 2-1-16,-3 5 2 0,-2 6-1 16,-7 8 0-16,0 5-1 0,-3 5-2 0,-3 6-1 15,1 2-1-15,1 3 0 0,2 0-1 16,4 0 0-16,5 1 0 0,10-3 0 15,10-1 0-15,9-4 0 0,9-1-1 16,11-8 0-16,6-4-1 0,8-5 0 16,2-10-1-16,4-6 0 0,2 0 1 15,4-4-1-15,-1 1 1 0,-2 0 1 16,2 2 1-16,-10 3 2 0,-4 2 2 0,-8 4 3 16,-9 0 8-16,-7 4 5 0,-8 4 3 15,-5 0-1-15,-11 5 0 0,-3 3-2 16,-5 3-3-16,-8 2-6 0,-2 4-6 15,-4 4-3-15,-1 1 0 0,1 1 0 16,3 3 0-16,7 0-1 0,4-2 0 16,6-2-2-16,3-3 0 0,10-2-2 0,0-6-4 15,9-4-4-15,4-3-2 0,3-4-2 16,8-4-2-16,-1-3 1 0,7 0 2 16,-2 2 3-16,-3-2 4 0,-2 4 3 15,-3 3 2-15,-7 0 1 0,-3 4 0 16,-4 5 1-16,-6 0 0 0,0 3 1 15,-6 4 1-15,-1 1 1 0,-2 1 0 16,0 2 1-16,-2 0 1 0,4-1-1 16,5 1-1-16,2-4 0 0,5-3-2 0,8-3 0 15,7-5-5-15,4-5-4 0,7-7-7 16,2-1-10-16,1-5-12 0,-1-1-58 16,-1-2-44-16,-5-1-92 0,-2 2-195 15</inkml:trace>
  <inkml:trace contextRef="#ctx0" brushRef="#br0" timeOffset="52425.894">11710 16612 345 0,'0'0'88'0,"-3"0"5"0,3 0-45 15,-4 0-12-15,4 0-6 0,0 0-3 0,0 0-3 16,-4 0-2-16,4 3-3 0,0-3-1 16,-4 0-1-16,4-4-2 0,-3 0-1 15,3 4-2-15,0-5-1 0,-4 5 0 16,4-6-1-16,0 6-1 0,0 0 0 15,-5 3 0-15,5-3-1 0,0 0 0 16,0 6-2-16,0-6-1 0,0 0-1 16,0 4-1-16,0-4 0 0,5 6-2 0,-1-1 0 15,2-1 0-15,3 0 0 0,5-1-1 16,5-3 1-16,4 5 0 0,1-5 0 16,6-3-1-16,0 3 1 0,2 0 0 15,-1-5 0-15,-2 5 0 0,-2 0-1 16,-4-4 1-16,-1 4 0 0,-5 0 0 15,-6 0 0-15,1 0 0 0,-5 0 0 16,-1 0-1-16,-6 0 0 0,0 0-5 16,0 4-10-16,-5-4-18 0,-3 5-99 0,2 2-105 15,0-4-262-15</inkml:trace>
  <inkml:trace contextRef="#ctx0" brushRef="#br0" timeOffset="53524.48">12699 16315 403 0,'0'4'93'0,"0"0"3"0,4 0-66 16,-4 3-5-16,0 0-1 0,4 1-3 15,-4 0-2-15,0 0-1 0,0-3-1 16,3 0 0-16,-3-1-2 0,0-4 0 0,0 4-3 16,0-4 0-16,0 0-2 0,0 0-2 15,0 0-1-15,0 0-1 0,0 0-1 16,0 0 0-16,0 0-1 0,3 0 0 15,-3 0 0-15,0 0-1 0,0 0 0 16,0 0-1-16,0-4 0 0,0 4-1 16,0-5 0-16,5 0 0 0,-5-2-1 15,6-1 1-15,-4-2-1 0,5 0 1 16,-2-2 0-16,0-2 0 0,-1-1 0 0,1 1 0 16,1-2 1-16,-6-2 0 15,0 2 2-15,0-2 1 0,-6 4 1 0,-1 4 0 16,-4-1 1-16,-3 3 0 0,-1 3 0 15,-4 5-2-15,-4 9-1 0,0-1 0 16,-3 9-1-16,0 6 0 0,2 6-1 16,1 6 0-16,3 3 0 0,3 1-1 15,5 0 0-15,2-2 0 0,6-1-1 0,4-5 0 16,0-5 0-16,10-4-1 0,-1-2 1 16,2-8-2-16,6-2 0 0,-2-6-1 15,3 0 0-15,-3-4 1 0,-1 0 0 16,-2 0-1-16,-6 0 2 0,-6 0 0 15,-5 7 1-15,-5 7 1 0,-7 6-1 16,-1 4 2-16,-3 6-1 0,-5 1 1 16,3 3 0-16,0 2 0 0,2-3 1 15,5-2-1-15,3-3-1 0,6-1 1 16,7-3-2-16,3-3 1 0,7-3-1 0,7-4 0 16,3-3-1-16,5-4 1 0,3-7 0 15,4 0-1-15,1-3-1 0,0-4-3 16,2 0 0-16,-2-5-4 0,0-2-4 15,-1 0-9-15,-2-1-13 0,0-6-100 16,-3-2-103-16,-3 0-258 0</inkml:trace>
  <inkml:trace contextRef="#ctx0" brushRef="#br0" timeOffset="55039.153">12938 16756 465 0,'-7'-11'103'0,"7"-1"2"15,0-1-81-15,7-2-6 0,5 0-7 0,2 0-1 16,6 1-2-16,0-2 2 0,6 1 3 15,0 3 3-15,2 2 3 0,3 4-1 16,-3 11 0-16,-3 2-2 0,-5 8-3 16,-5 3-4-16,-8 7-3 0,-7 2-2 15,-2-1-1-15,-10-1-1 0,-4-1 1 16,-4 3-2-16,-3-3 1 0,-3-3 0 16,3-3 0-16,-2-1 0 0,5-2 1 15,1-5-1-15,4-5 0 0,2-5 0 0,4 0-1 16,5-9-2-16,4 0 0 0,4-5 0 15,6-1-2-15,7 0 0 0,6-2-1 16,8-1 0-16,4-1 1 0,5 4-1 16,5-2 2-16,5 3-1 0,1 0 2 15,0 1 1-15,-3 2 2 0,-2-1 0 16,-6 1 1-16,-6 1 0 0,-8-1 2 16,-8 2 0-16,-6 0 2 0,-9 3 0 0,-3-1 0 15,-2 2 0-15,-6 5 0 0,-3-6 0 16,-1 6-1-16,-2-3-1 0,1 3-1 15,-3 0 0-15,-1 0-1 0,-2 3-1 16,2 2 0-16,-1 2-1 0,-1 3 0 16,-1 2-1-16,0 2 1 0,0 3-1 15,3 3 1-15,1 1-1 0,3-1 0 16,0-1 0-16,7-2 0 0,6-2 0 16,0 0 0-16,11-5-2 0,2-1-3 0,5-4-2 15,5 0-2-15,6-5-2 0,2 0 0 16,2-5-1-16,6-4 1 0,-1-4 3 15,1-4 3-15,-2 0 1 0,3-1 2 16,-1-4 1-16,0-1 0 0,-1 1 1 16,-2 1 0-16,-3 4 1 0,-3 2 2 15,-8 2 1-15,-3 3 3 0,-8 6 2 16,-11 4 2-16,-4 13 1 0,-10 6 0 0,-11 10-1 16,-4 12-1-16,-4 9-3 0,-4 12-2 15,-3 8-1-15,1 5-2 0,4 5-1 16,1 1 0-16,3-2-1 0,3-1 1 15,3-6-1-15,5-8 1 0,6-7-1 16,2-10 0-16,4-10-2 0,1-6-1 16,7-9-3-16,0-7 0 0,0-6-2 0,8-9 0 15,3-14-2-15,2-8 0 0,4-13-2 16,5-12 0-16,5-12-1 0,3-10-2 16,6-4 1-16,1-7 1 0,8-5 1 15,2 1 4-15,-1 9 3 0,1 4 3 16,-7 8 4-16,-2 7 3 0,-5 11 2 15,-7 16 1-15,-6 8 2 0,-7 7 0 16,-5 6-1-16,-1 8-1 0,-1 0-3 16,-2 0 0-16,-4 8-2 0,3 0-1 0,-3 3 0 15,6 1 0-15,-6 2 0 0,7-1 0 16,-2 2-1-16,-3-4 1 0,3 0 2 16,-5-2 0-16,6-2 1 0,-1 0 2 15,-2 0 0-15,2-4-1 0,-2 2 0 16,3-5-1-16,0 4-1 0,1-4-2 15,4-4-1-15,1 0 0 0,2-2 0 16,2-1-1-16,4 0 0 0,-1-2-1 0,5-1-1 16,-2-1 0-16,-3 2 0 0,1-1-1 15,-6 1 1-15,0 0 0 0,-3 2 0 16,-5 3 3-16,-3 4 1 0,-3 5 1 16,-3 1 0-16,-3 4 0 0,-1 2 1 15,-3-2 0-15,2 2-1 0,2-2-2 16,0 0 0-16,6-2-1 0,0-2 0 15,10-3 0-15,0-3-1 0,8 0 0 16,3 0 0-16,6-6-1 0,4-1 0 0,-2-6 0 16,3-2 0-16,-1-4 0 0,-3-2 1 15,-3-2 0-15,-5-4 1 0,-5 0 1 16,-3 1 0-16,-6 4 2 0,-6 5 5 16,-6 4 3-16,-6 7 1 0,-8 6 1 15,-3 6 0-15,-9 5 0 0,-2 5-2 16,-4 4-4-16,0 3-4 0,3 4-2 15,4 2-6-15,4-4-7 0,8-2-8 16,11 0-13-16,8-4 65 0,2-7-183 0,9-9-124 16,3-3-319-16</inkml:trace>
  <inkml:trace contextRef="#ctx0" brushRef="#br0" timeOffset="56321.579">14790 16598 442 0,'-5'-4'106'0,"-3"0"3"16,2-2-68-16,1-1-7 0,-2 2-3 16,3-3-2-16,-2 1-1 0,1-3-3 15,-1 0-2-15,3 2-3 0,-3 1-3 16,6 0-5-16,0 7-4 0,0 0-2 0,0 7-3 16,9 0-1-16,5 1-2 0,4-1 0 15,4 1 0-15,8-8 0 0,5 0 1 16,3 0-1-16,0 0 0 0,-1 0 0 15,-4 0 0-15,-2 0 0 0,-6 3 0 16,-7 3-1-16,-5 1 0 0,-5 2 1 16,-8 5 0-16,0 3 0 0,-12 1 1 15,-2 4 3-15,-5 0 1 0,-2 5 1 0,0-2 0 16,-1-5 0-16,5 0 0 0,1-3-1 16,6-2-3-16,5 0-1 0,5-4-2 15,10-1 0-15,3-3-2 0,7-7 0 16,3 4-2-16,6-8 0 0,4-4-2 15,4-8 1-15,3-3-1 0,3-5 2 16,6-3 0-16,4-5 2 0,1-6 2 16,-1-7 0-16,0-4 1 0,2-8 1 0,-5-6 0 15,0-2 0-15,-5 1 0 0,-2 2 0 16,-4 9 0-16,-5 5 0 0,-4 12 2 16,-10 10 1-16,-3 7-1 0,-5 7 1 15,-5 7 0-15,-4 5 1 0,-3 8 0 16,-6 6-1-16,0 7 0 0,-6 7-1 15,-3 8 1-15,-3 6 0 0,-4 8-1 16,2 5-1-16,-2 3-1 0,-2 4 1 0,4-1-2 16,0-2 1-16,-2 0-1 0,4-7 0 15,1-9 1-15,2-6-1 0,1-6 0 16,4-7 1-16,3-4-1 0,-2-8 2 16,3-5-2-16,-1-3 1 0,0-4-1 15,-2-3-1-15,1-4 1 0,-2-5-1 16,-3-7 0-16,0-4 0 0,1 0 0 15,2-2 0-15,5 1 0 0,5-2 0 16,0 3 0-16,11 4 0 0,5 2 0 0,7 1 0 16,5 0 0-16,5 1 1 0,2 3 0 15,5 3 0-15,0 0-1 0,6 4 2 16,2 1 0-16,-3 4 0 0,0 0 1 16,-5 0-1-16,-6 0 2 0,-4 0-1 15,-9 0 1-15,-6 0 2 0,-8 0 2 16,-2 4 4-16,-5-4 1 0,0 6 1 15,-6 0-1-15,0-2 0 0,-2 4-2 0,-4 0-3 16,-1 1-3-16,5 2-2 0,-2 0-1 16,4 1 0-16,6 4-1 0,0 0 0 15,4 1 0-15,6 5 0 0,0 0 0 16,3-1 0-16,1 2 0 0,-1-3 0 16,0-2 0-16,-1 1 0 0,-4-3-1 15,-2-3 1-15,1 1-1 0,-7-3 1 16,0 1-1-16,-8 0 1 0,-2-2 1 0,0-3 0 15,-5 0 0-15,-1-2 1 0,-2-5 0 16,2 0-4-16,-4-6-6 0,1 0-5 16,4-2-6-16,-3-4-6 0,4-1-9 15,0 1-13-15,5 0-15 0,2 1-87 16,3 1-98-16,-1-1-240 0</inkml:trace>
  <inkml:trace contextRef="#ctx0" brushRef="#br0" timeOffset="58078.819">16531 16693 293 0,'-3'-5'85'0,"-1"5"6"16,-2-8-31-16,6 8-8 0,-4-5 0 15,4 5-4-15,0-3-4 0,-3 3-7 16,3 0-6-16,0 0-5 0,0 0-6 16,6 3-5-16,1-3-3 0,0 6-3 15,5 0 1-15,3-3 1 0,8-3-1 16,5 5 1-16,4-5-1 0,4 0 0 0,4 0-2 16,4 0-2-16,-2 0 0 15,1 0-2-15,-7 0-1 0,-3 0-1 0,-7 0 0 16,-5-4 0-16,-8 4 2 0,-4 0 3 15,-9 0-1-15,-9 0 0 0,-5 4 0 16,-12-4 0-16,-3 6 0 0,-9-2-3 16,-8 0-3-16,0-1-4 0,-1 1-5 15,2-4-9-15,4 0-11 0,2-4-15 0,6-2-102 16,7-1-107-16,9-2-258 0</inkml:trace>
  <inkml:trace contextRef="#ctx0" brushRef="#br0" timeOffset="61757.182">17332 16326 419 0,'0'-3'104'0,"0"3"4"16,-2-4-50-16,2 4-27 0,0-4-7 15,0 4-4-15,0 0-5 0,0-3-2 16,0 3-2-16,3 0-1 0,2-6-1 16,1 1 0-16,2-3-1 0,3-3 2 0,-2 1-1 15,5-3 0-15,-1 2-2 0,3 0-2 16,-3 1 1-16,0 3-3 0,1 4 0 15,-1-3-2-15,1 6 0 0,0-5 0 16,4 5-1-16,-2-6 0 0,5 1 0 16,4-2 1-16,1 1-1 0,-1-3 0 15,3-1 0-15,-1 1 1 0,0 1-1 16,-1 2 0-16,1-1 1 0,-6 1-1 0,-2 2 0 16,-2 0 1-16,-4 4 0 0,-5-7 3 15,0 7 3-15,-8-5 2 0,5 5 0 16,-5-3 1-16,0 3 0 0,0 0-1 15,0-4-3-15,0 4-2 0,-5 0-2 16,5-4-1-16,0 4 0 0,0 0 0 16,0 0-1-16,0 0 0 0,0 0 0 0,0 0-1 15,0 0 0-15,0 0 0 0,0 0-1 16,0 0 1-16,0 0 0 0,0 0 0 16,0 0 0-16,0 0 1 0,0 0 2 15,0 0 0-15,0 0 1 0,0 0 0 16,0 0 0-16,0 0 0 0,0 0 0 15,-2 0-1-15,2 0-1 0,0 4 0 16,0-4-1-16,-5 0 1 0,5 0-1 16,0 0 0-16,0 0 0 0,0 0 0 0,-3 0 0 15,3 0 0-15,-4 4 0 0,-1-4-1 16,2 4 0-16,-3 1 1 0,0 4-1 16,-2 3 0-16,-3 5 0 0,3 4 1 15,-4 4 0-15,3 4 0 0,-1 8 0 16,-4 2 0-16,5 5 0 0,-2 0 0 15,-2 0 1-15,4 0-1 0,-4 1-1 16,0-5 1-16,-1-2 0 0,-3-5 0 0,3-2-1 16,-5-3 0-16,2-3 1 0,-1-3 0 15,-2-5-1-15,1-4 2 0,-2 0-1 16,-3-5 0-16,3-8 1 0,0 0-1 16,-3-4 0-16,3-3-2 0,3-3-3 15,3 0-3-15,3-1-3 0,5 0-6 16,3 0-7-16,4 2-11 0,0 0 32 15,8 0-133-15,0 2-102 0,0 2-264 0</inkml:trace>
  <inkml:trace contextRef="#ctx0" brushRef="#br0" timeOffset="62493.786">17974 16409 489 0,'-14'8'108'0,"1"3"4"0,-3 4-89 15,-1 2-2-15,-3 4 3 0,1 0-1 0,-1 0-3 16,3 1-4-16,1 0-3 0,1-5-3 15,3 0-3-15,4-4-2 0,1-1-1 16,2-3-2-16,5-3-1 0,0-6-1 16,7 0-3-16,4 0-2 0,4-11-3 15,5-1-2-15,7-1 0 0,6-5 0 16,0 0 1-16,-1 1 1 0,-5 5 4 16,0 2 4-16,-3 5 5 0,-9 5 2 15,-3 6 3-15,-3 4 1 0,-4 4 1 0,-1 4-1 16,-4 0-2-16,0 2-2 0,0-1-2 15,0-2-2-15,0 1-2 0,0-5 1 16,7-3-1-16,3-5 0 0,6-5 0 16,6-7 0-16,6-7-2 0,9-2 0 15,8-7-1-15,7-8 0 0,6-4-2 16,1-6-2-16,5-8-3 0,3-6-5 0,-1-6-4 16,1-3 1-16,2-4-1 15,-3-1 1-15,-1 2 2 0,-7 8 6 0,-8 11 7 16,-8 7 6-16,-9 12 4 0,-12 13 3 15,-7 16 4-15,-10 7 2 0,-4 15 0 16,-10 10-2-16,-4 9-1 0,-7 6-2 16,-10 10-3-16,-5 4-3 0,-5 4-2 15,-3-1-1-15,0-2 1 0,2-2 2 16,3-3 3-16,5-6 3 0,4-5 1 0,6-10 1 16,1-4 1-16,6-7 0 0,1-6-1 15,5-5-1-15,-1-7-2 0,4-3-2 16,0-4 0-16,-2-5-3 0,2-4-1 15,-1-3-2-15,-1-2-1 0,0-1-2 16,2-3 2-16,3 1 0 0,5 0 0 16,0 3 0-16,0 2 0 0,4 1-1 15,3 0 1-15,7 2-1 0,3 1-1 0,3 1 0 16,4 2 0-16,0 2-5 0,4 3-9 16,-3 0-8-16,3 8-12 0,-4 2-15 15,-4 2-26-15,0-1-78 0,-4 3-97 16,-3 3-220-16</inkml:trace>
  <inkml:trace contextRef="#ctx0" brushRef="#br0" timeOffset="62689.764">18916 16772 493 0,'9'7'126'15,"-3"-1"8"-15,0-3-70 0,-3 3-1 16,-3-1-5-16,0 0-6 0,0 2-7 0,0-1-5 15,-3 0-6-15,0 1-8 0,-1-2-7 16,0 0-6-16,4-2-4 0,-6-3-6 16,6 0-19-16,-4 0-22 0,4-5-22 15,-5-2-109-15,5-4-129 0,-4 2-300 16</inkml:trace>
  <inkml:trace contextRef="#ctx0" brushRef="#br0" timeOffset="67422.051">19549 16362 366 0,'0'-5'92'0,"0"0"4"16,0 0-52-16,0 2-10 0,0 3-6 15,0-4-5-15,-4 4-4 0,4 0-4 16,0 0-3-16,0 0-1 0,0 0-1 16,0 4 0-16,0 3 0 0,-6 1 0 15,-3 5 0-15,2 1-1 0,-4 5-2 16,-5 1 0-16,0 4-1 0,-2-1-2 0,-1-1 0 15,0 2-2-15,1-4 0 0,3-2 0 16,1-2-1-16,7-4 0 0,1-5-1 16,6-2-1-16,0-5 0 0,0 0-1 15,9 0 0-15,5-12-2 0,3 0-1 16,5-5-2-16,2-2-1 0,3-3 1 16,-2 0 0-16,-1 0 1 0,-2 4 1 15,-5 4 2-15,-3 3 1 0,-4 3 3 16,-3 8 0-16,-1 0 2 0,-6 0 1 15,0 9 0-15,0 1 1 0,-6 1 0 0,2 3-1 16,-2 1-1-16,2 1-1 0,-2 0-1 16,2-1 0-16,4-2-1 0,-3-2 0 15,3-3-2-15,4 0 0 0,4-8-2 16,0 0 0-16,4 0-3 0,2-9 0 16,1 0-1-16,3-1 1 0,-1-2 1 15,-2 2 1-15,-1 1 1 0,-4 3 1 0,-3 3 4 16,-3 3 2-16,-4 5 2 0,0 3-1 15,0 2 1-15,0 2 0 0,-2 1 0 16,2 3-2-16,0-4-1 0,0-1-2 16,0-1 0-16,7-3 0 0,6-3 0 15,2 0-4-15,8-4-4 0,9-3-6 16,8-4-7-16,6-1-1 0,4-4-2 16,-3-2 2-16,5-4 3 0,-5 1 5 15,-1-1 8-15,-8 4 6 0,-7-1 5 0,-2 4 4 16,-7-1 3-16,-4 4 3 0,-7 3 6 15,-2-1 4-15,-7 2 2 0,-2 4 0 16,0 0-2-16,-3-4-3 0,-1 4-4 16,-2 0-6-16,-2 0-6 0,4 0-1 15,-4 0-3-15,5 5 0 0,-3-2-1 16,1 3 0-16,2-2-1 0,3 1 0 0,0 1 0 16,0 0 0-16,0-2-1 0,0-2 1 15,8-2-2-15,-4 4 1 0,1-4-1 16,1 0 1-16,1 0-1 0,2-4 1 15,0 4 1-15,-2-4 0 0,0-3 1 16,5-1 0-16,-3 0 0 0,3-2 0 16,-2-4 0-16,0-1 0 0,-3 1-1 15,-1 0 1-15,-6 2 0 0,-7 2 0 16,-3 3 2-16,-5 1 2 0,-1 6 2 16,-8 0 1-16,1 9 2 0,-4 2-1 0,0 3 0 15,-1 2-2-15,1 4-1 0,6 1-2 16,2-2-2-16,2 3-1 0,8-2-1 15,2 0-1-15,7-4-1 0,5-1-1 16,3-2-1-16,11-7-2 0,2-6-1 16,5-4-1-16,6-4 1 0,0-5 1 15,3-6 2-15,3-2 1 0,-9 0 1 0,3 1 4 16,-11 3 2-16,-1 0 4 0,-8 5 2 16,-7 3 1-16,-5 5 2 0,-7 4 0 15,-4 4 0-15,-5 6-2 0,0 3-3 16,-4 7-2-16,5 3-2 0,0-3-2 15,3 2 0-15,5 2-2 0,2 0 0 16,5-5-1-16,0-3-1 0,13-2-2 16,0-2 0-16,7-6-3 0,5-6-3 15,3-10-1-15,2-2 0 0,3-7 1 0,-3-4 1 16,-5-2 1-16,-4-5 4 0,-3 2 4 16,-5-2 3-16,-4 1 1 0,3 3 2 15,-5 4 0-15,-2 4-1 0,1 5 0 16,2 2-2-16,-1 4-2 0,2 7 0 15,4 0-2-15,5 0 1 0,3 4-1 16,6 2 1-16,3 4 1 0,4-1-1 0,5 1 1 16,3-3 0-16,8 0 2 0,-2-3 1 15,-3-1 0-15,-3-3 0 0,-4 0 0 16,-11 0 2-16,-7 0 7 0,-8 0 5 16,-12 5 2-16,-5 0 1 0,-7 1 1 15,-8 4 2-15,-6 1-1 0,-2 3-7 16,-4 0-7-16,-1 3-3 0,5-1-2 15,2 2-2-15,7-2-1 0,10-1-2 16,9 0-4-16,6-2-5 0,11-4-6 0,7-2-7 16,8-7-4-16,5 0-2 0,6 0 0 15,2-9 4-15,2-5 4 0,0 4 7 16,-4-2 6-16,1 2 6 0,-5-2 4 16,-7 4 1-16,-9 4 1 0,-3 4 4 15,-8 0 2-15,-12 0-1 0,0 11 1 16,-12 0-2-16,-1 2-1 0,-1 3-1 15,1 2-5-15,0-1-7 0,6 0-6 0,1-3-7 16,6 0-13-16,6-3 58 0,5-5-170 16,2-1-115-16,1-5-299 0</inkml:trace>
  <inkml:trace contextRef="#ctx0" brushRef="#br0" timeOffset="67613.992">21625 16199 705 0,'-18'0'159'0,"5"6"3"0,3-1-122 15,-2 2-9-15,0-1-5 0,5 2-5 16,0 1-6-16,2 0-5 0,5-2-2 16,-3 1-4-16,3-2-9 0,5-1-17 15,0-5-17-15,1 0-21 0,0-3-109 0,5-4-126 16,-2-1-296-16</inkml:trace>
  <inkml:trace contextRef="#ctx0" brushRef="#br0" timeOffset="68638.256">21913 16390 313 0,'4'-10'86'0,"-4"3"6"15,6-1-40-15,-1-2-5 0,-5 2-4 0,6-1-3 16,-3 4-4-16,2-1-4 0,-5 2-3 16,4 4-2-16,-4-5-2 0,4 5-3 15,-4 0-5-15,-4 0-2 0,0 7-3 16,-4 4-4-16,-4 4-3 0,-6 4-1 15,3 4-2-15,-4-3 0 0,0 5 0 16,0-6-1-16,2-1 1 0,5-3-1 16,1-5-1-16,5-3 0 0,6 0-1 15,0-7 0-15,10 0-1 0,5-4 0 0,5-6-1 16,6-6-1-16,6-2 1 0,3-3 0 16,3 0 0-16,-4-2 1 0,-3 5 0 15,-4 5 0-15,-7 8 2 0,-7 5 1 16,-5 4 1-16,-8 6 0 0,0 5 0 15,0 2 1-15,0 1 1 0,0 2-1 16,-6-1-1-16,6-4-1 0,7 2-1 16,-1-3 1-16,5-2-1 0,4-5-1 0,5-3 0 15,7-4 1-15,4-10-1 0,6 2 1 16,4-6 0-16,4-4 0 0,4 0 1 16,-5-3-1-16,2-2 1 0,-6 0 0 15,-4-1 0-15,-7 2 1 0,-8 2 1 16,-8 2 3-16,-7 2 3 0,-6 4 2 15,0 2 1-15,-12 4 1 0,-1 2 1 16,-8 4-1-16,-6 4-3 0,-2 4-1 0,-5 7-3 16,-1 5-1-16,5 3-1 0,3 3 0 15,4 3-2-15,10 1 0 0,4 2-1 16,9-5 0-16,13-1-1 0,7-5 0 16,9-3 0-16,7-6-1 0,7-5 1 15,4-7-3-15,-1 0-3 0,1-12-7 16,-2 0-5-16,-5-2-10 0,-7-2-15 0,-6 0-104 15,-1-1-110-15,-8-2-263 0</inkml:trace>
  <inkml:trace contextRef="#ctx0" brushRef="#br0" timeOffset="69615.863">23212 15968 455 0,'0'-11'101'0,"0"2"1"16,0 3-76-16,0 2-4 0,0 4-5 16,0 0-1-16,0 0-1 0,0 0-1 15,-3 4 0-15,3 2 0 0,-6 6-1 16,-2 4-1-16,2 6 1 0,-7 5 0 15,-2 6 0-15,-7 6-1 0,-3 7-2 16,-5 2-1-16,-7 6-1 0,-1 6-2 16,-3 3-1-16,4-2 0 0,1-3-1 15,2-5-2-15,8-5 0 0,3-7 0 0,7-9-1 16,5-7-1-16,2-7 0 0,5 0-4 16,4-7-6-16,0-6-7 0,7-5-11 15,2 0-11-15,1-7-93 0,1-2-100 16,1-3-232-16</inkml:trace>
  <inkml:trace contextRef="#ctx0" brushRef="#br0" timeOffset="71213.892">17631 16917 418 0,'0'-11'100'0,"0"3"5"16,0 1-65-16,0 2-2 16,-2 2-3-16,2 3-2 0,-7 0-4 15,1 5-3-15,-1 9-4 0,-6 8-6 16,0 8-4-16,-7 6-2 0,-1 6-2 0,-5 7-1 15,-5 3-2-15,1-4-2 0,-2 1-1 16,0-5-1-16,3 1 0 0,3-6 0 16,2-4-1-16,5-6 0 0,5-5-1 15,5-4-5-15,2-6-9 0,7-4-9 16,-4-3-11-16,8-7-61 0,-1-7-35 16,10-5-84-16,0-3-174 0</inkml:trace>
  <inkml:trace contextRef="#ctx0" brushRef="#br0" timeOffset="71806.163">17792 17304 317 0,'0'0'88'16,"3"-5"6"-16,-3 1-21 0,4 1-33 16,-4-2 0-16,0 0 0 0,2-2-3 15,-2 2-5-15,0-3-3 0,0 1-4 0,0 1-3 16,-5-2-2-16,3 3-3 0,-4-1-1 16,-3 0-3-16,-1 2-2 0,-3 4-3 15,-4 0-1-15,-3 5-2 0,-3 6-2 16,0 2 0-16,-3 5-2 0,1 5 1 15,4 1-1-15,2 0-1 16,1-1 0-16,8-3-2 0,4-2-2 0,6-2-2 16,0-5-1-16,12-3-4 0,4-8-3 15,4 0-2-15,7-10 0 0,5-3 2 16,3-3 2-16,-2-4 1 0,4 1 4 16,-5 1 3-16,-4 2 5 0,-8 3 7 0,-5 3 5 15,-8 3 4-15,-7 3 3 0,0 4 0 16,-9 0 3-16,-4 4-2 0,0 2-5 15,0 1-6-15,0 3-3 0,1 0-1 16,5 2-3-16,3 0-1 0,4 0-3 0,4-1-1 16,8 1-3-16,2-4-2 0,11-1-3 15,3-7-2-15,6 0-3 0,4 0 0 16,0-8 0-16,-2-3 3 0,1-2 3 16,-5 1 2-16,-8 2 2 0,-5 1 2 15,-1 3 2-15,-10 6 3 0,-1 0 2 16,-7 3 0-16,-7 7 2 0,-1 3 0 15,-4 5 1-15,-1 1 1 0,0 1-4 16,0 0-1-16,6-4-3 0,1 0-5 0,6-7-7 16,0-3-13-16,5-6 45 0,2 0-151 15,6-13-108-15,1-1-281 0</inkml:trace>
  <inkml:trace contextRef="#ctx0" brushRef="#br0" timeOffset="72007.928">18251 17069 641 0,'-15'0'148'0,"1"0"5"0,0 0-108 15,2 10-11-15,2-2-4 0,2 1-4 16,2-3-7-16,0 3-6 0,6-2-4 16,-5-1-4-16,5 0-2 0,0-1-1 15,5 0-5-15,-1 0-10 0,-2-5-15 16,4 3-13-16,2-3-20 0,2-5-100 15,-1-1-118-15,4 0-263 0</inkml:trace>
  <inkml:trace contextRef="#ctx0" brushRef="#br0" timeOffset="74604.603">18540 17184 366 0,'0'0'93'0,"-6"4"4"16,6-4-53-16,0 0-5 0,-3 0-4 15,3 0-2-15,0 0-4 0,0 0-3 16,-4 0-3-16,4 0-3 0,0 0-3 16,0-5-2-16,0 1-1 0,-5 0-2 15,5-1 1-15,-7 1-1 0,3-3 0 0,0 3 2 16,-1-2 0-16,-1 2 1 0,-1 4-1 16,4-5-2-16,3 5-2 0,-5 0-2 15,5 0-4-15,0 0-2 0,5 0-2 16,3 6-1-16,1-1-1 0,3 0 1 15,6 1 0-15,-1-1 1 0,6-5-1 16,4 3 1-16,1-3 0 0,1-3 0 0,2-2 0 16,0 5 0-16,-3-4 0 0,-1 4 0 15,-6 0 0-15,-1 0 0 0,-7 3 0 16,-3 1 0-16,-4-4 3 0,-6 7 0 16,-5 1 2-16,-6 4 2 0,-2 2 2 15,-7 3 2-15,-2 3 0 0,-2 4 0 16,-3 2-1-16,4 0-1 0,1-2-1 15,5 2-3-15,4 0-2 0,3-3-1 16,10-1-2-16,0-6-1 0,11-2 0 0,2-1 0 16,7-6-1-16,2-2 1 0,8-5 0 15,6-7 0-15,2-4 1 0,7-4 0 16,1-4-1-16,-1-2-1 0,0-4-2 16,-3 1-2-16,0-4 0 0,-7 2 0 15,1 1 0-15,-4 1 0 0,-4 5 2 16,-1 4 1-16,-6 3 2 0,-3 6 0 15,-6 6 0-15,-3-3-1 0,-4 3 1 0,-2 7 0 16,-3-4 1-16,4 3-1 0,-4 1 1 16,0 0 1-16,3 0-1 0,-3 2 1 15,5-1-1-15,-5-3 0 0,5 1 0 16,0-3 0-16,0-3-1 0,1 0 0 16,-2 0 1-16,1 0-1 0,-5-9 1 15,4 4 1-15,-4-4 0 0,-4 0 0 16,-1 0 0-16,0 2 0 0,-5 0-1 15,0-2 0-15,-5 5 0 0,-2 4 0 0,1 0 0 16,-4 0 0-16,-1 9 0 0,-1 3 1 16,1 4 0-16,1 2-1 0,4 4 1 15,3 1-1-15,3-1 0 0,7 0 0 16,3-1-1-16,6-2-1 0,4-1 1 16,7-5-2-16,6-3-2 0,4-5-1 15,6-5 0-15,6-5 1 0,3-4-1 0,3-4 1 16,0-2 1-16,-1-3 3 0,-1-1 1 15,-4 0 1-15,-5-1 0 0,-2 1-1 16,-3-1 1-16,-5 2 0 0,-3-1 0 16,-2 3 0-16,-2-2 0 0,-5 2 0 15,-1 0 1-15,-4 1 0 0,-4 1 0 16,-3 1 0-16,0 3 0 0,0 0 1 16,-5 1 1-16,0 4-1 0,2 1 0 15,-1 4 1-15,0-3-1 0,4 3 0 0,-3 0-2 16,3 0 0-16,0 0-2 0,3 0 0 15,4 0-1-15,2 0 0 0,2 0 0 16,3 3 0-16,2-3 1 0,5 0-1 16,1 0 2-16,0 0-1 0,2 4 0 15,2-4 1-15,-1 0 1 0,1 0 2 16,0 4 2-16,-1-4 2 0,-4 6 1 16,-5-6 3-16,-2 7 2 0,-4-2 3 0,-5 1 2 15,-5 3 0-15,-5 1 0 0,-2 2-1 16,-5 3-2-16,-4 2-2 0,-1 3-5 15,-4 0-3-15,0 1-2 0,3 0-2 16,1-1-1-16,6 1 0 0,4-2-4 16,7-3-4-16,7 0-2 0,6-2-3 15,8-3-3-15,6-4-2 0,5-7 1 16,2 0 2-16,5-8 4 0,7-5 3 0,1-5 2 16,7-5 4-16,5-2 1 0,0-3 1 15,0 0 0-15,-5 2 0 0,-2 2 1 16,-10 1 4-16,-12 5 3 0,-10 2 4 15,-9 3 2-15,-11 0 1 0,-9 3 0 16,-6 4 1-16,-10 1-4 0,-4 5-4 16,-8 0-3-16,-4 6-2 0,2 3-2 15,0 0 0-15,5 1-1 0,2 1-1 0,9 1-3 16,5 0-4-16,10 0-3 0,3-3-4 16,11 3-2-16,1-1-2 0,13-3 0 15,7-2 2-15,5-6 3 0,2 0 4 16,1-7 3-16,0 1 2 0,-1-2 3 15,-7-1 2-15,-6 3 3 0,-6 1 4 16,-3 5 5-16,-6 0 3 0,-6 0 0 16,0 5 1-16,-6 3-1 0,-4 2-3 15,0 3-3-15,2 4-5 0,0 0-2 0,1 0-2 16,7 0-2-16,0-1-3 0,8-2-4 16,5-5-3-16,2-3-2 0,5-6-2 15,6 0-1-15,4-13 2 0,5-4 3 16,4-4 3-16,8-6 4 0,2-2 2 15,9-6 1-15,1-1 2 0,-1-6 0 16,-4-1 0-16,-6-3 1 0,-4-3 0 16,-10 1 0-16,-9 5 2 0,-11 6 1 0,-5 6 4 15,-9 10 1-15,-9 8 2 0,-8 10 0 16,-5 8 2-16,-7 14-1 0,-7 13-2 16,-5 13-2-16,-4 13-2 0,-1 13-2 15,-1 11 0-15,5 13-2 0,1 3 0 16,3 3-1-16,6-6-3 0,4-3-1 15,5-7-3-15,7-10-1 0,4-10-1 16,-1-13-1-16,10-10-2 0,3-10-2 0,0-8 0 16,0-10-1-16,0-14-1 0,3-4-1 15,3-12-1-15,2-9 0 0,2-8 2 16,0-9 4-16,5-10 2 0,0 0 1 16,1-6 3-16,-3-3 3 0,1-3 3 15,-2 3 2-15,0 3 1 0,-3 4 0 16,3 3 1-16,1 8-1 0,0 8-1 15,1 5 0-15,10 5-4 0,3 3-3 16,6 5-3-16,2 2-2 0,10-4-1 0,1 1-1 16,2-5 1-16,-1-2 1 0,6-2 2 15,0-6 2-15,4-4 4 0,2-2 0 16,-6-1 1-16,1-4 2 0,-4 2 2 16,-6 3 2-16,-7 3 5 0,-9 6 6 15,-9 8 6-15,-5 4 9 0,-7 10 1 16,-7 8-2-16,-7 8-1 0,-6 11-5 0,-6 10-5 15,-2 11-7-15,-7 12-7 0,-5 9-3 16,-4 5-1-16,7 3 0 0,-3-2-1 16,3-1 0-16,2-6 0 0,4-6-1 15,7-7 0-15,1-7 0 0,7-7 0 16,2-6-1-16,2-10 1 0,5-4-1 16,-5-7 0-16,5-6 0 0,-3-4-1 15,-2-6 0-15,2-5 0 0,-1-4 1 0,-2-5-1 16,3-2 3-16,-2-4 3 0,0 2 4 15,-2 1 4-15,1 2 2 0,0 5 4 16,-1 3 3-16,4 3 0 0,-4 6-2 16,2 1-5-16,5 2-4 0,0 5-4 15,0 0-4-15,9 7-2 0,7 0-1 16,7 0-1-16,8 0-4 0,7 0-9 0,4-3-22 16,3-4-19-16,-3 3-127 15,-2-3-140-15,-2 0-337 0</inkml:trace>
  <inkml:trace contextRef="#ctx0" brushRef="#br0" timeOffset="77793.491">21976 17179 475 0,'0'-7'97'0,"8"-3"0"16,8-4-91-16,6-3-3 0,5-8 1 15,5-4 4-15,5-6 0 0,5-5 1 0,0-1 0 16,2-3 2-16,0-4 0 0,1 3-1 16,-6 2 0-16,-4 6 2 0,-8 4 5 15,-9 5 1-15,-11 4 2 0,-7 10-1 16,-17 5 0-16,-6 9-1 0,-10 9-2 16,-9 12-3-16,-6 11-1 0,-5 13-2 15,-4 14-1-15,-2 9-1 0,0 8-1 16,3 1-1-16,4-2-2 0,8-3-2 15,9-9-1-15,9-10-1 0,13-9-1 0,13-9 0 16,11-9 0-16,9-9-1 0,9-13 0 16,9-4 0-16,1-13-2 0,1-5 1 15,-5-5 1-15,-2-6-1 0,-5-3 2 16,-9 0 0-16,-5-2 2 0,-8 4 2 16,-6 1 1-16,-5 0 2 0,-2 4 2 15,-4 1 3-15,-5 4 1 0,1 4 1 16,0 1 0-16,2 5-1 0,4 2-3 15,0 3-3-15,6 5-3 0,3 0-3 0,10 0-2 16,2 7 0-16,7-3-1 0,4 0 1 16,8-1 1-16,4-3 0 0,3 6 1 15,2-2 0-15,1-4 0 0,-2 6 0 16,-2-1 0-16,-4 0 0 0,-6 1 0 16,-4 0-1-16,-7-2 1 0,-6 2 2 15,-7 0 4-15,-6 1 2 0,-5 2 3 0,-3 1 0 16,-2 1 2-16,-4 1-1 0,-2 2-3 15,2-1-3-15,0 0-2 0,6 2-3 16,2-2-2-16,6 1 0 0,6 0-3 16,8-1-3-16,6-3-4 0,9-3 0 15,9-4-2-15,6-3 1 0,4-8 0 16,5-5 3-16,4-3 2 0,2-2 4 16,3-1 3-16,1 0 0 0,-4 1 2 15,-2 2 2-15,-7 3 3 0,-10 3 5 16,-8 2 7-16,-11 1 6 0,-9 3 1 0,-9 4 0 15,-9-4-1-15,-7 4-3 0,1 4-5 16,-7 0-8-16,-1 4-5 0,0 2-3 16,0 2-1-16,3 1 0 0,7 1-1 15,1 1 0-15,9-1 0 0,3 0-1 16,8-2 0-16,5 0-1 0,5-3 0 16,6-6-1-16,6-3-1 0,1 0 1 0,6-13 0 15,5 0 1-15,1-9 0 0,2-1 1 16,-2 2 1-16,1-1 0 0,-3 0 2 15,-2 4-1-15,-6 1 0 0,-4 6 0 16,-6 4 0-16,-9-1 0 0,-7 5 0 16,-7 3 0-16,-9 7 0 0,-6 1 0 15,-5 5 1-15,-2 1-1 0,-5 4 1 16,-1 1 0-16,-3 4-1 0,4-1 1 16,3 3-1-16,2 0 0 0,7-2 0 0,4-1-3 15,4-7-3-15,7-3-2 0,13-6-5 16,5-11-4-16,4-3-2 0,5-3-3 15,6-6 3-15,2 2 3 0,1-2 3 16,-3 2 4-16,-3 5 5 0,-4 3 4 16,-5 3 2-16,-5 4 3 0,-4 0-1 15,-5 6 1-15,-3 3-1 0,0 0 0 0,-4 1-1 16,3 3-2-16,-3 1 0 0,4-3 0 16,2 0-1-16,1-1 1 0,2-4-1 15,5-6 1-15,2 0-1 0,4-9 0 16,3-3 0-16,3-5 1 0,7-4-1 15,5-3 0-15,4-4 0 0,8-6 0 16,3-3 0-16,5-9-1 0,-3-1 0 16,-2-3 1-16,2-9-1 0,-9 1 1 15,-5 2 0-15,-11 3 0 0,-4 8 1 0,-7 5 2 16,-7 6 2-16,-7 11 1 0,-5 8 1 16,-10 9-1-16,-2 6 1 0,-3 10 0 15,-4 6-2-15,-7 8-1 0,-1 9-2 16,-5 5 1-16,-1 8-1 0,-1 4 0 15,0 6 1-15,-6 4 0 0,2 0-1 16,2-4 1-16,-1-2 0 0,4-2 0 16,6-6 0-16,1-5 0 0,8-7-1 15,3-5 1-15,5-1-2 0,2-4 1 0,2-5-1 16,3-3 0-16,3-5-1 0,-6-2 1 16,6-3-1-16,-6-1 0 0,6-5 1 15,-4 6-1-15,0-6 0 0,4 0 1 16,-6 0-1-16,6 0-1 0,0 0 1 15,0-8-1-15,6-1 1 0,4-5-2 16,0-2-1-16,9-9-3 0,1-4-2 0,6-6-3 16,7-3-1-16,1-2-1 0,7 1 1 15,-2-1 1-15,0 7 3 0,-1 4 3 16,-5 6 2-16,-5 7 3 0,-3 5 1 16,-4 5 0-16,-6 6 2 0,3 3 0 15,-4 5 1-15,-1 3 0 0,-6 2-1 16,0 3 1-16,-3 0 0 0,-4 0 0 15,-6 1 0-15,-5-2 0 0,-3-2 1 0,-5-1-1 16,-1-2 0-16,-2-2-1 0,-2-2-1 16,2-6-1-16,-2 4 0 0,3-4 0 15,7 0-1-15,0-6-1 0,3 2 0 16,5 0 0-16,4-1 0 0,2 5 0 16,0-5 0-16,0 5 0 0,2 5 1 15,-2 2-1-15,0 4 1 0,0 2 0 16,0 3 0-16,0 3 0 0,0 1 0 15,0 0 1-15,6-1-1 0,2-2 0 0,3-1 0 16,2-4-1-16,2-2 1 0,4-6-1 16,5-4 0-16,-2 0 0 0,1 0 0 15,4-9 1-15,0-2-1 0,-1-2 1 16,-1-1 0-16,0 0-1 0,-2 0 1 16,-3 0 1-16,-4 2 0 0,-5 2 4 15,-4 2 1-15,-5 0 3 0,-2 3 0 0,-4 5 1 16,-5-4 0-16,0 4-1 0,-4 6-2 15,0-1-3-15,0 2-2 0,1 3-1 16,3 0 0-16,2 3-1 0,3-1 0 16,4 1 0-16,0-1-1 0,6 1 0 15,2-3-2-15,4 0-1 0,6-4-1 16,1-2-1-16,8-4 0 0,6 0 0 16,3-6 1-16,9-3 0 0,-1-1 3 15,0-3 0-15,0-2 1 0,-5-2 1 16,-3 0 0-16,-5-2 0 0,-7 3 0 0,-2 1 1 15,-7-1 1-15,-2 3 0 0,-3 2 1 16,-7 2 0-16,-3 3 0 0,6 1 1 16,-6 1-2-16,0 4 1 0,0-5-2 15,0 5-1-15,-6 0 0 0,6 0-1 16,0 0 1-16,0 0-1 0,0 0 1 16,0 4-1-16,0-4 1 0,-2 0 0 0,2 0 0 15,0 0 1-15,0 0-1 0,0 0 1 16,0 0-1-16,-4 0 1 0,4 0 0 15,-6 0-1-15,4 0 1 0,2 0 0 16,-6 0-1-16,6 0 0 0,-6 0 1 16,6 0-1-16,0 0 0 0,0 0 0 15,-3 0 0-15,3 0 0 0,0 0-1 16,0 0 1-16,0 0 0 0,0 0 0 16,-4 0-1-16,4 0 1 0,0 0 0 15,-3 0 0-15,3 4 0 0,0-4 0 0,0 0 0 16,-4 0 0-16,4 0-1 0,0 3 1 15,0-3 0-15,0 0 0 0,0 0 0 16,0 0 0-16,0 0 0 0,0 0 0 16,0 0 1-16,0 0-1 0,0 4 0 15,0-4 0-15,0 0 1 0,0 0-1 0,0 0 0 16,0 0 0-16,0 0 0 0,0 0 1 16,0 0-1-16,0 0 1 0,0 0-1 15,0 0 1-15,-6-4 0 0,6 4-1 16,-3 0 1-16,3-3-1 0,-5 3 0 15,5 0 0-15,-6 0 0 0,6 0-1 16,-3 0 0-16,3 0 0 0,0 0 0 16,3 0-1-16,2 0 0 0,1 3 1 15,1-3-1-15,1 0 1 0,1 4 0 0,3-4 1 16,1 0-1-16,1 0 1 0,3 5 0 16,-1-1 0-16,3-1 0 0,1 2-1 15,5 0 1-15,-3 0 0 0,5 2 0 16,-2-2-1-16,5 0 2 0,-7 1-1 15,-2 0 0-15,-2-1 1 0,-5 1-1 16,-3 0 2-16,-6-1 1 0,-5 1 2 16,-10 3 1-16,-4-1 0 0,-8 5 2 15,-8 0 0-15,-3 3-1 0,-1 2-2 0,-4-1-1 16,4 4-1-16,4 0-1 0,5 0-1 16,5 0-1-16,7 1 0 0,1-2-1 15,6-2 0-15,6-1 0 0,5-2-1 16,3-3-1-16,6-5 1 0,3-4-1 15,6-3 0-15,8-3-1 0,3-6 1 16,7-1 1-16,1-6 0 0,-1 0 0 0,1-2 0 16,-5-2 1-16,-6-1 1 0,-6 0 1 15,-3 2-1-15,-6 3 3 0,-5 4 3 16,-5 2 0-16,-2 3 1 0,-4 7 0 16,4-4-2-16,-4 4 0 0,0 7-2 15,0 2-1-15,3 2-3 0,-3 4 0 16,6 1 1-16,-2 4 1 0,-1 2 0 0,3 0 0 15,1 1 0-15,-2 0 0 0,0 1 2 16,-5-2 1-16,0-1 2 0,0 1 2 16,-6-4 3-16,-5 0 1 0,0-4 0 15,-4-3 1-15,-3-3-2 0,-1-5-1 16,-4-3-3-16,1 0-2 0,-3-4-2 16,-1-2-2-16,0 1-4 0,5-1-3 15,0 1-3-15,4-1-6 0,2 3-7 16,4-2-8-16,8 1-10 0,3 4-8 15,0-6-5-15,9 6-5 0,4-5-4 16,1 0-4-16,5 0-1 0,1-3-85 0,0-3-92 16,-1-3-227-16</inkml:trace>
  <inkml:trace contextRef="#ctx0" brushRef="#br0" timeOffset="78504.871">24241 17183 383 0,'0'0'97'0,"0"0"5"15,0 0-50-15,0 0-17 0,0 0-5 0,6 0-2 16,-6 0-2-16,7 0-4 0,-2 0-2 16,2-5-1-16,1 5-2 0,5-6-1 15,0 2-3-15,5-2-1 0,-2-2-3 16,8-1-1-16,-2-2-2 0,2-1-1 15,-2-4-1-15,-2 1-1 0,1-2 0 16,-5-1-1-16,-7 0 2 0,-1 2 2 16,-8 2 4-16,-3 1 1 0,-8 5 2 15,-2 8 0-15,-7 0 1 0,0 7-3 0,1 5-2 16,1 2-3-16,0 4-3 0,0 3-1 16,6 0-2-16,4 1-6 0,5-1-8 15,3-1-8-15,0 2-15 0,3-3-94 16,4-2-14-16,0-2-94 0,4-3-181 15</inkml:trace>
  <inkml:trace contextRef="#ctx0" brushRef="#br0" timeOffset="79623.599">11983 17960 506 0,'-11'-5'119'0,"5"-5"6"0,-1 2-83 16,7 4-7-16,0 4-5 0,0-7-4 0,9 4-2 16,1 3-3-16,5-6-2 0,8 3-1 15,8 3-3-15,3-3-1 0,9 3-2 16,3 0-3-16,4 4-3 0,3-4-3 16,-4 4-2-16,-2-4 0 0,-5 0-4 15,-6-4-8-15,-9 4-12 0,-6-6-15 16,-10 1-108-16,-6 5-116 0,-5-6-281 15</inkml:trace>
  <inkml:trace contextRef="#ctx0" brushRef="#br0" timeOffset="80053.795">12246 17701 472 0,'0'-5'115'16,"0"5"4"-16,0-4-66 0,-5 8-21 15,5 6-6-15,-6 2-4 0,1 8-3 16,1 5-3-16,-1 5-3 0,1 4 1 15,-2 2-3-15,3 2-1 0,-2 2-4 0,5-4-1 16,-6-2-4-16,6-4-8 0,-4-1-14 16,4-6-17-16,0-5-97 0,0-3-104 15,0-1-255-15</inkml:trace>
  <inkml:trace contextRef="#ctx0" brushRef="#br0" timeOffset="80288.309">12042 18342 580 0,'-4'8'125'16,"4"-8"1"-16,0 11-95 0,6-2-11 16,4 0 0-16,3-4 5 0,5 3 3 0,4-3 3 15,5-5 0-15,6 0-2 0,8-6-4 16,2-5-7-16,4-3-6 0,-2 1-4 15,0 0-11-15,-2 2-13 0,-3 3-16 16,-4 2-21-16,-8 6-107 0,1 0-120 16,-5 0-285-16</inkml:trace>
  <inkml:trace contextRef="#ctx0" brushRef="#br0" timeOffset="85304.137">13532 17783 342 0,'0'0'88'16,"0"0"5"-16,0 0-46 0,2-6-11 15,-2 11-4-15,0-5-3 0,0 0-3 0,0 0-2 16,0 0-3-16,0 0-2 0,5 0-2 16,-5-5-1-16,0 5-4 0,0 0-1 15,5 0-3-15,-5 0-1 0,3-4-1 16,-3 4-2-16,6-4-1 0,-6 4 1 15,6-4-1-15,-6 4-1 0,7-6 1 16,-7 2-1-16,5-1 0 0,-5 0 0 16,2-2 0-16,-2-1-1 0,0 1 1 15,0-1-1-15,0 1 0 0,-6 3 0 0,-2-1 0 16,1 5 0-16,-5 0 0 0,-7 5 0 16,3-1-1-16,-8 4 1 0,1 0-1 15,-4 3 0-15,-3 5 0 0,3 0 0 16,1 5 0-16,5 2 0 0,2 4 0 15,6 4 0-15,7 3 0 0,6-1 0 16,0 3 0-16,10-3 0 0,-1-3 0 16,5 0 0-16,1-2 0 0,1-1 0 15,-2-2 0-15,-2 1-1 0,-4-2 1 0,-3 4 0 16,-5-4 1-16,-5-3 0 0,-8-4 1 16,0 1 1-16,-8-1 0 0,-1-3 0 15,-5-3 0-15,2-1 1 0,-5 1-1 16,3-4-1-16,0-7 1 0,1 0-1 15,0-12 0-15,6 2-1 0,-1 1 0 16,7-1-1-16,1 1-4 0,7 2-6 16,1 7-9-16,5 0-13 0,8 0-98 15,4 0-101-15,7 0-248 0</inkml:trace>
  <inkml:trace contextRef="#ctx0" brushRef="#br0" timeOffset="86401.576">13532 18236 348 0,'14'-18'85'0,"10"-5"2"0,4-1-56 15,5-9 0-15,7-7-2 0,8-4-2 16,5-5-5-16,4 2-3 0,-3-5-3 16,1-2-2-16,-4 3-4 0,-4 9 1 15,-10 6 0-15,-11 9 6 0,-9 4 3 16,-4 9 1-16,-13 14-2 0,-7 10 0 16,-12 7-2-16,-8 16-3 0,-7 10-6 15,-12 14-5-15,-6 9-1 0,-3 8 0 16,-3 7 0-16,6-1-1 0,5-3 0 0,7-7-1 15,11-9 1-15,5-8-1 0,8-11 1 16,6-13-1-16,7-7 0 0,3-9-1 16,0-5-1-16,0-8 1 0,0-8 0 15,3-6 1-15,3-7-1 0,0-5 1 16,0 1 1-16,1-3 0 0,-1-3 0 16,1-1-1-16,1 2 1 0,-2 4-1 15,0 5 0-15,1 1 0 0,1-2-1 0,2 7 0 16,-1 4 0-16,9 5 0 0,3 2 0 15,6 4 0-15,6 0 1 0,6 6-1 16,-1 4 2-16,-1 0-1 0,1 1 1 16,-5 3 0-16,-2-6 0 0,-8 2 0 15,-3-3 1-15,-2-1-1 0,-3 0 1 16,-4-1-1-16,-4 1 0 0,0-2 1 16,-5-4-1-16,-2 4 1 0,0-4 2 15,0 4 3-15,0-4 2 0,0 0 0 0,-2 0 2 16,-4-4 0-16,0 4 1 0,3-7-2 15,-4 3-1-15,-2 0 0 0,2 0-1 16,3 4 0-16,-1-5-2 0,0 5 0 16,-1 0-2-16,3 4-2 0,-4 7-1 15,1 1-1-15,0-1 0 0,0 0 0 16,0-1 0-16,-1 5-1 0,5 0 0 0,2-5 0 16,0 0 0-16,3 2-1 0,8 0 0 15,1 0-1-15,4-7 1 0,5-5 1 16,10-7 0-16,1-4 1 0,4 0 0 15,3-3 1-15,0 0-1 0,-1-7 1 16,-5-1-1-16,-5 3 1 0,-6-1-1 16,-5-1 2-16,-9-5-1 0,-8 5 1 15,-7 5-1-15,-11 5 0 0,-5 5 0 0,-5 6 0 16,-4 8-1-16,-5 7 0 0,1 4 0 16,-1 6 1-16,4 0-1 0,4-3 0 15,3-3 0-15,2 0 0 0,10-2-1 16,1-2-7-16,5-7-6 0,8 3-7 15,0-1-10-15,8-1-12 0,9-9-103 16,6-4-107-16,3-4-251 0</inkml:trace>
  <inkml:trace contextRef="#ctx0" brushRef="#br0" timeOffset="87453.039">14651 18144 321 0,'5'0'85'0,"1"0"4"15,0 0-42-15,3 0-9 0,-2-4-10 16,2 0-6-16,3-1-6 0,-1 0-5 0,-1-2-2 15,1 0-2-15,-4 3 2 0,1-1 2 16,-3 0 4-16,-1 1 3 0,-4 4 2 16,0-6 1-16,-6 6-1 0,-3 0-2 15,-2 6-2-15,-8 4-5 0,-6 6-2 16,-3 5-2-16,-4 4-2 0,-1 7-1 16,0-2-1-16,1-2-1 0,5 4 0 15,6-5-1-15,6 0-1 0,5-3 0 16,7-7 0-16,3 2 0 0,8-2-1 0,6-9 0 15,6-4 0-15,12-9 1 16,4-7-1-16,9-7 2 0,7-6-1 0,12-7 1 16,5-6-1-16,3-4 1 0,0-2 0 15,1-5 0-15,-4-6 0 0,-3 0 0 16,-6 1 1-16,-7-4-1 0,-7 5 0 16,-7 0 1-16,-10 7 0 0,-7 8 1 15,-14 8 2-15,-8 5 2 0,-8 11-1 16,-9 7 1-16,-10 13 0 0,-6 8 0 0,-7 15-1 15,-6 7-3-15,-1 17 0 0,-2 9-1 16,-1 6 0-16,0 5-1 0,2 3 0 16,6-11 0-16,2 0-1 0,7-10 1 15,6-7-1-15,6-8 1 0,7-9-1 16,7-9 0-16,3-1-1 0,4-9 1 16,0-5-1-16,6-7 1 0,0 0 0 15,2-7 1-15,3-2 0 0,-2-5 1 0,2-2 0 16,0-1 0-16,-1-3-1 0,-1 3 1 15,-1 2-1-15,-2 3 0 0,3-8 0 16,-1-1 0-16,2-2-1 0,4-3 1 16,1-3-1-16,1-2 0 0,5-5 0 15,1 4-1-15,1 0 1 0,1 2-1 16,1 3 1-16,0 4-1 0,-1 3-1 16,0 3 1-16,0 7-1 0,-4 6 0 0,-1 10 0 15,-2 2 0-15,-4 6 0 0,-4 5 1 16,1 1 0-16,-6 1 1 0,-4 1 0 15,-6-2 1-15,-3-2 1 0,-6 1 0 16,-5-4-1-16,-2 2 1 0,-5-2 0 16,-1-1 1-16,0-3-1 0,2-5-1 15,2-2 1-15,3-4-1 0,1 0 1 16,7-5-1-16,1 5-1 0,2-4 0 16,3 4-1-16,1 5 0 0,6 4-1 0,0 9 1 15,0 0 0-15,0-1-1 0,0 7 1 16,7 1 1-16,0 1 0 0,2 1 1 15,3-5 1-15,1 3 0 0,7 3 1 16,4-4 0-16,2 0 1 0,3-5-1 16,4-6 0-16,3-5 0 0,3-3-1 15,-2-5-7-15,-2-7-12 0,-2-4-17 0,-3-1-105 16,-7-2-112-16,-9-3-277 0</inkml:trace>
  <inkml:trace contextRef="#ctx0" brushRef="#br0" timeOffset="90433.636">16082 18122 351 0,'0'0'89'0,"0"-5"5"0,0 5-48 16,-2-3-9-16,2 3-7 0,-5-4-5 16,5 4-4-16,-6 0-3 0,2 0-5 15,0 0-2-15,-3 0-2 0,1 4-1 16,-4-1 0-16,1 0 1 0,-5 4 2 0,1 2 0 16,-7 4 0-16,-3 5 0 0,-1 10-1 15,-5-2-2-15,3-1-1 0,2 5-2 16,1-1-2-16,8 0-1 15,8-3 0-15,7-6-2 0,7-2 0 0,11 0 0 16,6-7 0-16,8-11 0 0,5 0 0 16,7-11 1-16,5-8 0 0,7-2 0 15,4-11 1-15,7-3-1 0,4-3 0 16,2-2 1-16,-3 0-1 0,-2-6 0 16,-6-2 0-16,-7 0 1 0,-12 3-1 15,-13 4 1-15,-5 1 1 0,-10 4 0 16,-5 12 2-16,-10 6-1 0,-8 10 0 15,-5 8 0-15,-9 8 0 0,-1 8-1 0,-8 10-1 16,-3 6-1-16,-8 7 0 0,-1 2 0 16,-2 1 0-16,2 5 0 0,-1 6-1 15,5-8 1-15,5-8-1 0,8-1 0 0,9-3 0 16,8-4-1-16,14-10-1 0,5-12 0 16,11-7 1-16,8 0-1 0,5-5 1 15,4-2 1-15,0-1-1 0,-3 1 2 16,-6 0 0-16,-5 7 0 0,-9 0 1 15,-5 0 1-15,-7 0 2 0,-3 0 0 16,0 0 1-16,0 0 1 0,-3 0-1 16,-1 7-1-16,0 1-1 0,1 4-1 15,3 2-2-15,0 3 0 0,0 0-1 16,9 3 0-16,3-8 0 0,5-1 0 16,4-5-1-16,7-2 0 0,5-4 1 0,5-7 0 15,5-3 0-15,5-4 0 0,1-4 1 16,-2-2 0-16,-2 3-1 0,-5 2 1 15,-6 3 0-15,-8-4 1 0,-7-1 0 16,-5 2 0-16,-7-3 1 0,-7-3 0 16,0-2-1-16,-8-3 0 0,-6 7 0 15,-5 4 0-15,-7 2-1 0,-6 8 0 0,-1 5 1 16,-2 5-1-16,-3 8 0 0,4 6-1 16,6 10 1-16,3-5-1 0,6 1 0 15,6-4-1-15,6 1 1 0,7-3-2 16,6-5 1-16,7-7-1 0,6-2 0 15,8-5 0-15,7 0 1 0,6-5-1 16,4-1 2-16,-2-4-1 0,-2-4 1 0,-1-3 0 16,-8 5 0-16,-9 0 1 0,-4-1 1 15,-9-1 0-15,-2 3 2 0,-7 5 1 16,-2 6 0-16,-4 0-1 0,-6 5 1 16,2 4-1-16,-6 5 0 0,2 0-3 15,0-1 1-15,0-1-2 0,3-2 1 16,4-1-2-16,3 1 1 0,4-5-1 15,0 3 0-15,9-3-1 0,2-5 1 16,5 0-1-16,6 0 1 0,7 0 0 0,4-17 1 16,3-2-1-16,3-3 1 0,1 1-1 15,-2 0 1-15,-4-1 0 0,-3-1-1 16,-8 7 1-16,0 5 1 0,-13 2-1 16,1 5 1-16,-8 0 0 0,-3 4 0 15,0 0-1-15,0 0 0 0,-4 0-1 16,-6 8 1-16,3 2 0 0,-2 1-1 15,-3 3 1-15,0 3 0 0,3 5-2 16,-2-3-3-16,5 0-2 0,6-4-2 0,0-1-3 16,5-5-1-16,8-3 0 0,5-6 2 15,5 0 3-15,3 0 1 0,2 0 3 16,3 0 2-16,-4 0 1 0,-7-3 1 16,-2 3-1-16,-6 0 0 0,-4 0 1 15,-6 0 0-15,-2 0 0 0,0 0 1 16,-2 0 0-16,2 4 1 0,-5-4 0 15,5 4-1-15,0 2 0 0,0 2-1 0,6-2 0 16,2 1 0-16,9-2 0 0,5-5 0 16,5-4 0-16,6-3 0 0,10 1 0 15,1-5 1-15,7-4 0 0,-3-3-1 16,2 4 1-16,-5-4 0 0,-2-5 0 16,-6-4 0-16,-8 0 0 0,-9 2 2 15,-3 2 1-15,-9 1 2 0,-8 1 0 16,0 6 0-16,-11 3 0 0,1 4-1 0,-8 8 0 15,-2 0-3-15,-6 3-1 0,-2 6-1 16,-5 4 0-16,1 3 0 0,0 2-1 16,6 2 1-16,6-1 0 0,6 1-2 15,7-1 0-15,12-1-2 0,8-7 0 16,6-2-1-16,8-6 0 0,2-3 0 16,6-5 0-16,1-4 2 0,-1-5 1 15,-4-2 1-15,-4 0 1 0,-6-1 0 0,-5 3 1 16,-5 0 3-16,-5 3 1 0,-1 4 0 15,-5 3-1-15,-6 4 1 0,-2 5-1 16,-2 5-1-16,-2 2-1 0,2 4-2 16,-2 1 0-16,-1 2 1 0,4-3-1 15,-1-1 1-15,3-3-1 0,4-4 1 16,3-2-2-16,-4-3 1 0,4-3 0 16,0 0 0-16,6-5 0 0,-1 1 0 15,0-4 1-15,0-1 1 0,1-2-1 0,1-2 1 16,-1 1 0-16,1 2 0 0,-2-2 0 15,-3 1 1-15,-2 4 2 0,5-1 0 16,-5 4 0-16,0 1-1 0,0 3-1 16,0-6-1-16,0 6-1 0,-5 6-1 15,5-2-1-15,-5 4 0 0,1 5 0 16,-3 3 0-16,0 12 1 0,-3-2 0 16,-4-2 0-16,4 9 0 0,-7 5 1 0,2 5-1 15,-4 2 0-15,-1-4 0 0,-1 2 0 16,1 7-1-16,-3-9-1 0,3-3-1 15,3-3-1-15,1-8-1 0,0-2 0 16,2-2 1-16,0-3 1 0,2-1 1 16,-4-6 1-16,2-2 1 0,1-2 0 0,-1-3 1 15,0-3 0-15,-1-3 0 0,-1 0-1 16,5-3-1-16,0-5-1 0,4 1-2 16,7-7-2-16,0-4-2 0,7-4 0 15,5-3-2-15,3-5 0 0,6-6 1 16,3-4 2-16,4-6 1 0,3-5 1 15,2 3 2-15,3 4 1 0,2 0 1 16,2 4 0-16,0 3 0 0,1 4 1 16,1 2 0-16,-1 3 0 0,1-3 0 15,1 3 2-15,0 4-1 0,1 2 2 0,-3 2 0 16,-1 2 2-16,-6-2 2 0,-2 3-1 16,-6 2 2-16,-7-1 3 0,-5 4 4 15,-6 4 1-15,-2-1 0 0,-6 5 0 16,0 1 0-16,0 3-1 0,0-7-4 15,-4 7-3-15,4-4-3 0,-5 4-2 16,5 0-1-16,-6 0-1 0,1 0 0 16,0 0 0-16,-3 6-1 0,1-6 1 15,-1 5 1-15,-2-5-1 0,0 3 1 0,1-3-1 16,-1 0 0-16,4 0 0 0,0 0 0 16,6 0 0-16,-6 0-1 0,6 0 0 15,0 0 0-15,0-3-1 0,0 3 0 16,0 0 0-16,0 0 1 0,0 0-1 15,0 0 0-15,0 0 1 0,0-4 0 16,0 4 0-16,0-6 1 0,0 2 0 16,4-2 0-16,-4 0 0 0,0-1 0 0,0-1-1 15,0-1 1-15,0 2 0 0,-4 1-1 16,4 0 0-16,-5 1-1 0,-2 2 0 16,2 3 0-16,-5 0 0 0,-4 6 0 15,-1 3 0-15,-5 8 0 0,0 5 0 16,-4 4 1-16,0 3-1 0,2-1 1 15,3 1 0-15,3-1-1 0,2-3 0 16,1-3 0-16,3-1 0 0,7-2 0 16,-1 2 0-16,4 0-1 0,5 1 1 0,1 0-1 15,2-3 1-15,4-4 0 0,0-2 0 16,2-2 1-16,-1-4-1 0,0-7 0 16,2 0 0-16,3 0 0 0,0 0 0 15,7 0 1-15,1-6-1 0,6-6 1 16,2 0 0-16,4-3 0 0,-2-5 0 0,2-4 1 15,-2-3 0-15,3 1-1 0,-4 0 1 16,0-1 0-16,0-4 0 0,0 4-1 16,0 2 1-16,-5 1-1 0,-4 3 0 15,-3 6 0-15,-5 2 0 0,-4 7 0 16,-6-1 1-16,-4 3 0 0,-4 4 0 16,0 0 0-16,-8 0 1 0,2 0-1 15,-1 0 0-15,-3 8-1 0,-3-1 0 0,1 1-1 16,1 4 1-16,-2 2-1 0,4 3 0 15,2 2 0-15,1 0 0 0,2 0 0 16,4 0 0-16,0 0 1 0,0 0 0 16,0 1 0-16,4 2 0 0,-4 1 0 15,0 6 0-15,0-5 0 0,0-2 0 16,0-4 0-16,0 2-1 0,-4-1 1 16,0-2 1-16,-1-4 1 0,-2 3 2 15,-2-1 2-15,-3 2 1 0,0-5 2 0,-6-2 0 16,2-3 0-16,-4-3-2 0,-1-4-1 15,2 0-2-15,0 0-2 0,0-5 0 16,6-1-4-16,2 0-8 0,0 0-10 16,5 1-12-16,0-1-18 0,6-1-108 15,0-1-119-15,0 2-279 0</inkml:trace>
  <inkml:trace contextRef="#ctx0" brushRef="#br0" timeOffset="91446.634">17293 18313 375 0,'0'0'95'0,"0"0"3"0,0 0-49 16,0 0-16-16,0 0-9 0,0 0-4 0,0 0-2 15,6 0-2-15,-2 0-1 0,2 0 0 16,0 0 0-16,3 0 0 0,-1 0-1 16,3 0-2-16,2 0-3 0,2-8 0 15,3 0-3-15,1-2-1 0,3-3-2 16,3-1 0-16,-2-1 0 0,1 0-1 15,-2 3 1-15,-2 2-1 0,-1-1 0 0,-5 2 1 16,-2 2 1-16,-5 2-1 0,0 2 1 16,-2 3 0-16,-5-4 1 0,0 4 0 15,0 7 0-15,-5 2 0 0,-2 3 1 16,1 9-1-16,-3-1 0 0,-2 1 0 16,1-2-1-16,-1-2 0 0,3 3-1 15,1-4-1-15,2-7 1 0,5 4-2 16,0 0 1-16,0 0-1 0,7-1 0 15,0-6 0-15,1-1 0 0,4-5 1 16,2 0-1-16,4 0 1 0,2-7 0 0,0 0 1 16,1-7-2-16,4 1-5 0,-3 0-6 15,2-2-14-15,-4-3-1 0,0-6-111 16,0 4-109-16,-6 7-265 0</inkml:trace>
  <inkml:trace contextRef="#ctx0" brushRef="#br0" timeOffset="92173.28">17422 18217 390 0,'-6'0'95'0,"6"0"2"0,-8 0-61 0,4 4-8 16,-2 3-6-16,0 6-5 0,-1 2-4 16,0-2-2-16,0 1-1 0,0 4 0 15,0 1-1-15,1-1 1 0,-1-2-1 16,0 1 0-16,-1 2-1 0,-3 0 0 15,5-2 0-15,-2-3-1 0,-3-2-1 16,3 0 1-16,0 0-1 0,1-3 0 16,-3 1 0-16,2-1 0 0,0-3 0 15,2 0-1-15,0-1 0 0,0-5 0 0,4 0-1 16,2 0-1-16,0-6 0 0,0-3-1 16,0-2 0-16,2-3 0 0,5-4-1 15,-2-1 0-15,2-3 0 0,0-3 0 16,4 2 0-16,-2 4-1 0,4 2 1 15,6 6-1-15,3-1 1 0,4-2-1 16,6 5-1-16,3-2-8 0,3-2-16 16,0-4-100-16,3 0-103 0,-3 6-262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16T15:03:05.14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7418 4805 251 0,'0'0'68'0,"0"-3"4"0,0 3-16 15,0 0-33-15,-2 0-3 0,2-5-4 16,0 5-3-16,0 0-3 0,0 0-3 16,0 0-1-16,0 0 0 0,0 0-1 15,0 0 2-15,0 0 2 0,0 0 1 16,0 0 1-16,0 0 1 0,0 0 0 15,0 0-2-15,0 0 0 0,0 0-3 0,0 0-2 16,2 5-1-16,-2-5-1 0,5 4-1 16,-5-1 1-16,6-3 0 0,-2 5 0 15,1-5 1-15,2 4-1 0,3-4 1 16,-2 0-1-16,2 3-1 0,0-3 1 16,3 0-1-16,0-3 0 0,1 3 0 15,7-4-1-15,-1 0 1 0,6 1 0 16,3 3 0-16,2-5 0 0,2 1-1 0,0 1 0 15,-1 3 0-15,2-5 0 0,-3 1 0 16,-1 0 0-16,-5 4 0 0,4-4 0 16,-1 4 0-16,0-4-1 0,5 4 0 15,1 0 1-15,4 0-1 0,3 0 0 16,0 0 0-16,2 0 0 0,-2 0 0 16,-2-4 1-16,1 4-1 0,-4-3 0 15,-3 3 0-15,-2-4 0 0,2 0 0 16,2 4 1-16,-2-7 0 0,4 7-1 0,0-6 1 15,4 6 1-15,-1 0-1 0,0 4 0 16,-3-4 0-16,-1 7 1 0,0-4-2 16,-3-3 1-16,-3 4 0 0,0-4 0 15,2 0-1-15,1 0 1 0,1 0 0 16,5 0 0-16,0 0 0 0,2 0 0 16,2 0 0-16,0 0 0 0,-1 0-1 15,-3 0 1-15,-1 0-1 0,-2 0 1 16,-3-4-1-16,-2 4 0 0,1 0 0 0,1-3 1 15,3 3-1-15,2 0 0 0,0 0 0 16,1 0 0-16,-3 4 0 0,3-4 0 16,-6 6 0-16,0-2 0 0,-1 0 0 15,-4-4 1-15,-3 5-1 0,1-5 0 16,0 5 0-16,-4-5 1 0,4 0 0 16,0 4 1-16,1-4 1 0,0 0 0 0,4 0 1 15,-2 0 0-15,7 0-1 0,0 3 0 16,-3-3-1-16,0 0 0 0,0 0-1 15,0 0-1-15,-2 0 1 0,-4 0-1 16,0 4 0-16,-2-4 0 0,-2 4 0 16,3-4 1-16,-2 3-1 0,2-3 0 15,1 0 0-15,1 4 0 0,3-4 0 16,-1 0 1-16,7 0-1 0,-3 0 0 0,0 3 0 16,-2-3 0-16,-3 0 0 0,2 0 1 15,-3 4-1-15,-2-4-1 0,-1 4 1 16,0-4 0-16,1 6 0 0,-2-1 0 15,4-2 0-15,3-3 0 0,1 7 1 16,2-3-1-16,4 1 0 0,0-5 0 16,2 4 0-16,-4-4 0 0,1 0 0 15,-2 0 1-15,-3 0-1 0,-4 0 0 16,2 0 0-16,-2-5 0 0,0 5 0 0,0 0 1 16,3-5-1-16,2 5 0 0,2 0 0 15,3 0 0-15,2 0 0 0,-1 0 0 16,0 0 0-16,-3 0 0 0,-1 5 0 15,-1-5 0-15,-1 0 0 0,-2 0 0 16,-1 0 0-16,-2-5 0 0,6 5 0 16,-1 0 0-16,0 0 0 0,3 0 0 0,1 0 0 15,2 0 0-15,1 0 0 0,-3 0 0 16,-2 0 0-16,-1 0 0 0,-1-3 0 16,-6 3 0-16,2-4 0 0,1 4 1 15,2 0-1-15,2-4 0 0,-1 4 0 16,6 0 0-16,3 0 0 0,2 0 0 15,-3 0 0-15,4 0 0 0,-4 0 0 16,2 0 1-16,-2-3-2 0,-4-1 1 16,1 0 1-16,1 1-1 0,1-1 0 15,-1 0 0-15,7 4 0 0,-1-6 1 0,2 3-1 16,-2 3 0-16,0-7 0 0,-3 7 0 16,-2-3 0-16,-1 3 0 0,-4 0 0 15,3-5 0-15,3 5 0 0,0 0 0 16,5 0 0-16,1-4 0 0,3 4 0 15,-2-6 0-15,-1 6 1 0,-1-5-1 16,-2 5 0-16,-2-6 0 0,-2 6 0 0,0-5 0 16,5 5 0-16,1 0 0 0,1 0 0 15,0 0 0-15,-1 0 0 0,3 0 0 16,-5 4 0-16,-5-4 0 0,-1 0 0 16,1 4 0-16,-3-4 0 0,2 3 0 15,0-3 0-15,2 6 0 0,3-6 0 16,4 5 0-16,-2-1 0 0,1-4 0 15,2 5 0-15,-5-5 0 0,1 5 0 16,-5-5 0-16,3 0 0 0,0 3 0 0,0-3 1 16,4 7-1-16,0-7 0 0,1 4 1 15,-1-4-1-15,0 4 0 0,-2 0 0 16,-2-4 0-16,0 0 0 0,-2 4 1 16,0-4-1-16,1 0 0 0,0 7 0 15,3-7 0-15,-1 3 0 0,2-3 0 16,-3 0 0-16,2 0 0 0,-4 4 0 0,-2-4 0 15,-2 0 0-15,2-5 0 0,-4 5 0 16,-1 0 0-16,7-3 0 0,-4 3 0 16,6 0 0-16,-1 3 0 0,-1-3 1 15,2 0-1-15,-4 0 0 0,1 4 0 16,-6-4-1-16,-1 0 1 0,-5 0 0 16,-2 0 0-16,-3 0 0 0,-1 0 0 15,-2 0 0-15,0 0 1 0,-6 0-1 16,0 0 1-16,-3 0 2 0,1-4 1 0,-4 4 2 15,-2-5 0-15,2 5 2 0,-1-5 0 16,-3 2 0-16,2-1-2 0,-5 4-1 16,7-5-1-16,-7 5-1 0,4-5 0 15,-4 5-2-15,0-3 0 0,0 3 0 16,0-5-1-16,-5 5 0 0,-1-5 0 16,-1 1-1-16,-1 0 1 0,-3 1-1 15,-1-1 1-15,-2 0-1 0,-1 1 1 0,1-1 0 16,-4-1 0-16,1 2 0 0,-4 3 0 15,-1-6 0-15,-1 3 0 0,-6-1 0 16,1-1 0-16,-4 2 0 0,-1-2 0 16,0-4 1-16,0 1-1 0,0 0 0 15,3 2 0-15,1-1 1 0,5 1-1 16,1 0 0-16,6 6 1 0,0-7-1 16,5 7 1-16,4-5 0 0,1 5-1 15,1-4 1-15,6 4 0 0,-5 0-1 0,5 0-1 16,0 0 1-16,0 0-1 0,8 0 0 15,-2 0 0-15,1 0 0 0,7 0 1 16,2 0 0-16,5 7 0 0,4 2 0 16,3 0 0-16,5 4 0 0,2-4 0 15,2 3 0-15,1 0 1 0,-2 0-1 0,2-2 0 16,-4-1 0-16,3-1 0 0,-3 3 0 16,-2-1 1-16,1-2-2 0,-4 1 2 15,2-3-1-15,-4 3 0 0,-5-2 0 16,-3-1 0-16,-5 1-1 0,-3-2 0 15,-3 0 0-15,-5 0 0 0,-3-5 0 16,-3 4 1-16,-4-4 0 0,-3 4 0 16,-5 0 1-16,-5 1 1 0,-2 2-1 15,-4 2 1-15,1 3-1 0,-3 2 0 16,-1-1 0-16,1 1 0 0,1 1 0 0,0-1 0 16,-2-2 0-16,-2 2-1 0,4-3 1 15,0 0 0-15,2-1-1 0,1-3 1 16,5-1-1-16,5-1 0 0,3 0 1 15,2-2-1-15,5 2 0 0,4-5-1 16,-5 4-1-16,5-4-1 0,0 4-5 16,0-4-4-16,7 5-9 0,0-5-14 15,6 3-87-15,0 2-92 0,7-5-225 0</inkml:trace>
  <inkml:trace contextRef="#ctx0" brushRef="#br0" timeOffset="4088.232">17609 4318 340 0,'0'-5'71'0,"5"2"0"0,-5-1-61 0,0 0-2 0,3 4 1 0,-3-3 2 0,5 3 0 0,-5 0 3 0,0-4 0 16,4 4 0-16,-4 0-1 0,0 0-3 16,0 0-1-16,0 7-1 0,0 1 2 15,-6 3-3-15,1 7 2 0,-2 5 1 16,-5 9 1-16,-1 5 1 0,-6 5 0 16,-1 4-3-16,-7 7-1 0,-1 0-3 15,-3 4-1-15,-2-2-1 0,0-2 0 16,4-3-2-16,4-8 0 0,4-7 1 15,8-7-1-15,1-9 0 0,4-6 1 0,8-5 1 16,-5-5 2-16,5-3 0 0,0 0 0 16,0-9-1-16,5-2 1 0,1-4-2 15,2-9 0-15,3-7-2 0,3-6 0 16,1-8-1-16,5-1 1 0,0-3-1 16,0 1 0-16,0 7 0 0,-1 1 1 15,-1 5-1-15,-3 5 0 0,-2 1 0 0,-2 4 0 16,-2 1 1-16,3 1-1 0,-3 0 0 15,1 0 1-15,0-1-1 0,3 3 0 16,0 2 0-16,1-1 0 0,3 4-1 16,-5 2 1-16,-2 4 0 0,3 2 0 15,-6 1 0-15,-1 3 0 0,-1 1 0 16,-5 3 0-16,2 0 1 0,-2-4 0 16,0 4 2-16,0 0 1 0,0 0 1 15,0 0 1-15,0 0 1 0,0 0-1 16,0-4 0-16,6 4-1 0,-6 0 0 0,0 0-1 15,0-5 0-15,0 5 0 0,0 0-1 16,0 0 0-16,0 0-1 0,0 0-1 16,6 0-1-16,0 0 0 0,2 0-1 15,5 0 1-15,1 0 0 0,6 0 0 16,7-5 0-16,4 0 0 0,2-2 0 0,2-1 1 16,2 0-1-16,-2-1 0 0,-2 1 0 15,-2 0 1-15,-5 1-1 0,-9 3-3 16,-1 4-2-16,-6-4-5 0,-4 4-2 15,-6 0-5-15,0 11-9 0,-6-1-34 16,-1 6-57-16,-3-2-80 0,-8 1-189 16</inkml:trace>
  <inkml:trace contextRef="#ctx0" brushRef="#br0" timeOffset="4536.45">17488 4639 506 0,'7'-4'106'0,"-1"1"0"15,1 0-85-15,2 3-17 0,2-6-3 16,3 6 0-16,1-5-1 0,5 5 1 16,-1-6 0-16,2 6 0 0,3-6-1 15,-2 2 1-15,1 1-1 0,-2 3 1 0,0-5-3 16,-1 5-2-16,-1 0-6 0,-3 0-9 16,0 0-36-16,-4 0-52 0,-2 0-79 15,-4 4-181-15</inkml:trace>
  <inkml:trace contextRef="#ctx0" brushRef="#br0" timeOffset="5814.76">17940 4619 500 0,'0'0'104'0,"-7"0"-1"0,7 0-94 0,-5 0-6 15,5 5-1-15,0 5 0 0,0 4-1 16,5 2-1-16,-5 2 1 0,6 3 1 16,-6 0-1-16,5 0 0 0,-5-2 1 15,3-1-1-15,4 0 0 0,-3-2 0 16,2-3 0-16,2-1 0 0,0-3-1 0,3-4 1 15,2-5 0-15,0-3 0 0,2-7 0 16,-1 0 0-16,4-2 1 0,-2-5-1 16,4 0 0-16,-1-2 0 0,1-2-1 15,-1-1 1-15,1 2 0 0,-1 0 0 16,-5 3 1-16,-1 2 1 0,-2 4 2 16,-4 2 4-16,-2 9 2 0,-5-3 2 15,0 3 0-15,0 0-2 0,0 3-1 16,-5 0-2-16,-2 4-4 0,-1 3-2 15,-1 2-2-15,0 4 0 0,-1-1 1 0,3 1 0 16,1 2 0-16,6-1 0 0,0-4-2 16,10-1 0-16,-1-1 1 0,9 0-1 15,3-1 0-15,5-6 0 0,7-4 1 16,5-5 1-16,2-2 0 0,1-3-1 16,2-5 1-16,-3-2 0 0,-3-1-1 0,-2-3 1 15,-5 5-1-15,-5-1 1 0,-5 2-1 16,-7 2 1-16,-4 1 1 0,-4 3-1 15,-5 6 2-15,0-3 0 0,-10 2 0 16,2 4 0-16,-1-3 0 0,-4 3-1 16,0 0 0-16,-3 8-1 0,3 2 1 15,0 5-1-15,-3 2 0 0,4 4 0 16,0 2 1-16,2 3-1 0,-1 4 1 0,7-3-1 16,4 0 0-16,0 0-2 15,0-4 0-15,10-4 0 0,1-5 0 16,5-10 0-16,8-4 1 0,8-14-1 0,11-7 2 15,10-12 0-15,9-9 1 0,9-6-1 16,6-6 0-16,3-5-1 0,2-2 1 16,0-3-1-16,-2 2-1 0,-8 4 0 15,-7-3 0-15,-7 5 1 0,-11 7-1 0,-8 6 1 16,-17 9 0-16,-11 5 1 0,-11 6-1 16,-8 8 0-16,-10 6 0 0,-5 3 0 15,-7 6-1-15,-7 5 2 0,-3 8 0 16,-5 10 1-16,0 12 0 0,0 11 1 15,2 11 0-15,0 5 1 0,7 6-1 16,2 4 1-16,7 1-1 0,1-4-1 16,6-6 0-16,8-6-2 0,6-5 0 15,6-6-2-15,6-6 0 0,7-14 1 16,9-4 0-16,5-11 0 0,6-11 1 0,9-9 1 16,9-13 0-16,9-5 0 0,2-11 0 15,2-4 0-15,4-3 0 0,-5-1 0 16,-6 1 0-16,-7 8 0 0,-11 4 0 15,-6 7 0-15,-10 9 0 0,-7 5-1 16,-5 3 1-16,-3 6-1 0,-8 3 0 16,4 0 0-16,-4 0-1 0,4 0 1 15,-4 0-1-15,3 3 0 0,-3-3 0 0,0 8 1 16,3-4 1-16,-3 4-1 0,6 3 1 16,-6 1 0-16,7 4 0 0,-1 2 0 15,2 4 0-15,4 2 0 0,1 3-1 16,-2-2 0-16,5 4 1 0,-3-2-1 15,1 1 0-15,-4-1 0 0,-2-4-1 16,-2-2 0-16,-6-1 1 0,0-2 1 16,0-2 1-16,-12-3 3 0,-1-2 2 0,-5-1 2 15,-2-4 2-15,-6 1 0 0,-2-4 1 16,-4-3-2-16,4 0-2 0,-3 0 0 16,3 0-3-16,2 5-2 0,3-5-1 15,7 5-2-15,3-5-8 0,6 6-8 16,0-2-12-16,7 1 8 0,-4-1-124 0,8-4-114 15,-4 0-278-15</inkml:trace>
  <inkml:trace contextRef="#ctx0" brushRef="#br0" timeOffset="8969.351">2825 5008 261 0,'0'0'77'0,"-5"-4"3"15,5 4-3-15,0 0-50 0,0 0-7 16,0-4-5-16,0 4-5 0,0 0-3 16,5 0-2-16,-5 0 1 0,5 0 3 15,-5 0 2-15,6 4 0 0,-4 0 2 16,3-1 0-16,-2 2 0 0,-3 3-1 0,6 3-3 15,-6 2-1-15,5 6-1 0,-5 1-1 16,0 10-2-16,0 3 1 0,0 8-1 16,0 3 0-16,-5 2-1 0,5 3-1 15,0-1 1-15,-2-5-1 0,2 0 1 16,-4-4-1-16,0-3 0 0,-1 5 1 16,-2-3 0-16,0 3 1 0,1 0 0 0,-5 1 2 15,4 0-1-15,1-4 1 0,0-2-1 16,3-2 0-16,-2-3-1 0,5-2 0 15,-3-2-2-15,3 0 0 0,0 0 0 16,0 0-1-16,0 2 1 0,0 3-1 16,3 2 0-16,-3 2-1 0,5 2 1 15,-5 1 0-15,2 2-1 0,-2-1 0 16,5-1 2-16,-5-4-1 0,0 2 0 16,0-4 1-16,0-2-1 0,0 2 0 0,0 1 0 15,0 2 0-15,0 0 0 0,-5 1-1 16,5 4 1-16,0-1 0 0,-6-3-1 15,6 1 1-15,0-3 1 0,0 1 1 16,6 0 1-16,-6 0 0 0,0-1 1 16,4 6 0-16,-4-2-1 0,0 4-1 15,0 1 0-15,-4 0-2 0,4-3 0 16,0 0 0-16,0-5-1 0,0-1 0 0,0-4 1 16,5-3-1-16,-5-2 0 0,4 2 0 15,-4-1 0-15,4 2 1 0,-4 3-1 16,4 1 0-16,-4 2 1 0,0 2-1 15,6 4 0-15,-6-1 1 0,3 0-1 16,-3-1 1-16,7-2-1 0,-7 0 0 16,6-1 1-16,-6-2-1 0,3 1 0 15,-3 1 0-15,0 4 1 0,0-1-1 0,0 4 1 16,0 3 0-16,0-1 0 0,0-2 1 16,4-1-1-16,0-2 0 0,-4-3 1 15,3-2-1-15,-3 0-1 0,7-1 1 16,-7 0-1-16,5 5 0 0,-5 0 1 15,2 5-1-15,-2 0 0 0,0 0 0 16,5 3 1-16,-5 0-1 0,5-1 0 16,-5-2 0-16,0-1 1 0,0-1-1 15,0 1 1-15,-5-1-1 0,5-1 0 0,-5 4 0 16,5-2 0-16,0 1 0 0,0-1 0 16,0 2 0-16,0-1 0 0,0 1 0 15,-2 0 0-15,-3 4 0 0,2 1 0 16,-2 1 0-16,-1 2 0 0,0 0 0 15,3-2 1-15,-3-1-1 0,0-1 0 16,-1-2 0-16,0-1 0 0,0 2 0 16,-4-2 0-16,3 6 0 0,1-2 0 0,0 3-1 15,1-2 1-15,1-1 0 0,5-4 1 16,-3 1-1-16,3-5 0 0,-4-1 0 16,4-2 1-16,-6 0-1 0,4 0 0 15,2 3 0-15,-5-2 0 0,5 4 0 16,0-1 0-16,0 0 0 0,3 1 0 15,1 1 0-15,-4 0 0 0,5 0 0 16,-3-1 0-16,-2 3 0 0,0 2 0 0,5 1 0 16,-5 0 0-16,0 1 0 0,0-3 0 15,-5 0 0-15,5 2 0 0,-3-4 0 16,-2 2 0-16,-2-1 0 0,1 5 0 16,-1 1 0-16,1 3 0 0,1-3 0 15,5 0 0-15,-5 0-1 0,5 0 1 16,0-5 0-16,0-2 0 0,-3-2 0 15,3 4 1-15,-7 1-1 0,7-2 0 16,-2 2 0-16,2 0 1 0,0-2-1 0,0 5 0 16,0-4 0-16,0 2 0 0,0-1 0 15,0 1 1-15,-5 0-1 0,5 1 0 16,0-1 0-16,0-1 0 0,0-2 0 16,0 3 0-16,0-3 0 0,0 1 0 15,-5 0 1-15,5-2-1 0,-6 4 0 16,4-4 0-16,2 1 1 0,-7-3-1 0,1 0 0 15,4-3 0-15,-2 4 0 0,-3-4 0 16,2 2 0-16,2 2-1 0,-3 7 1 16,1 3-1-16,3 3 1 0,2-1-1 15,0 3 1-15,-5 1 0 0,5-3 0 16,-4-4 1-16,4 1-1 0,-3-1 1 16,3 0-1-16,-5 1 0 0,5-1 1 15,0-1-1-15,5-2 1 0,-5 3 0 16,7-3 0-16,-2 0 0 0,0-4 0 15,1-1 0-15,2-3 0 0,-3-1 0 0,3-3 0 16,-5-4 0-16,2-4 0 0,3-2 0 16,-2-3-1-16,0-2 0 0,0-2 1 15,1 0-1-15,-1-3 0 0,0 2 1 16,-4 1-1-16,3 1 0 0,-3-1 0 16,-2 0 1-16,5 1-1 0,-5 0 0 0,0-4 0 15,0 0 0-15,0-4 1 0,-6-4-1 16,6 1 0-16,-7-5 0 0,2-1 0 15,3-6-1-15,-4 0 1 0,0 0-1 16,0-4 0-16,0-4 0 0,0 1 1 16,-1-6-1-16,-1 0 0 0,1-1 1 15,-4-3-1-15,2-3-1 0,-2-1 0 16,2-2 0-16,-3-3-1 0,4 1 1 16,-3-2-1-16,-1 0 1 0,1 0 0 15,-2 0 1-15,-2 1 0 0,0 1 0 0,0-3-1 16,3 0-2-16,-2 0 0 0,6 1-1 15,-2 1-1-15,2 1 0 0,2 3 0 16,4 3 2-16,-3 6 1 0,5 2 0 16,-2 2 2-16,2 6 1 0,0 3-1 0,0 0 1 15,0 0 0-15,0 8-1 16,6 2 1-16,-4 4 0 0,5 2 0 0,0 6 0 16,4 4 0-16,-2 4 0 0,4 2 0 15,2 1 0-15,-1-1 0 0,-1 3 0 16,2 0 1-16,-5-3-1 0,1 0 0 15,-2 1 1-15,-1-1-1 0,0-4 2 16,-2 0-1-16,1-3 0 0,1-5 0 16,0-4 0-16,-2-9 0 0,1-7-1 15,1 0 1-15,2-10-1 0,-2-6 0 16,2-7 0-16,0-6 0 0,3-6 0 0,5-4 0 16,-3-7 0-16,5-2 0 0,0-2 0 15,0 2 0-15,0 0 1 0,0 1-1 16,-2 6 1-16,-3 5-1 0,-2 7 0 15,2 3 1-15,0 4-1 0,-6 6-6 16,-1 2-14-16,-2 5-98 0,-1 5-98 0,-5 8-250 16</inkml:trace>
  <inkml:trace contextRef="#ctx0" brushRef="#br0" timeOffset="12995.251">1654 13074 607 0,'36'15'9'0,"1"1"0"0,2 3-1 0,1 2-1 0,0 0-2 0,2-1 0 0,-1 2 0 0,-5-2-1 0,-2-1-1 0,-3-2-1 0,-6-4 0 0,-3-2 0 0,-11-4 0 0,-2-2 0 0,-5-5-1 0,-4 0 1 0,-10-4 0 0,-7-4 0 0,-6-2-1 0,-3 0 0 0,-7-5 1 0,-3 3 0 0,-2-1-1 0,-1 3 1 0,5-1 1 0,-1 4 3 0,0 2 3 0,7-1 1 0,-1 1 2 0,5-1 0 0,0-1-1 0,5-2-1 0,2-2-3 0,2-1-2 16,-3-5-3-16,3-3 0 0,-3-2-1 0,5 0 0 15,-7-3-1-15,0-3 0 0,1-1 0 16,0 1 0-16,2-2 1 0,0 1 0 16,1-1 1-16,5 3 0 0,5 2 2 0,2 0-1 15,4 3 1-15,0 1 0 0,0 0 0 16,4 1-2-16,3-2 0 0,-2 1 0 15,3 0-1-15,-2 1 1 0,0 0-2 16,-2 4-2-16,0 0-5 0,-4 5-5 16,6 2-7-16,-6 3-16 0,0 2-81 15,0 4-89-15,0 4-212 0</inkml:trace>
  <inkml:trace contextRef="#ctx0" brushRef="#br0" timeOffset="13331.449">1866 13300 426 0,'0'10'95'0,"0"1"2"0,0-2-58 16,0-2-31-16,0-1-1 0,6-2-1 16,-6-4-1-16,7 5-2 0,-7-5 0 15,6 0-1-15,-3-5 0 0,2 1 2 16,-5-3 1-16,6-1 3 0,-6-4 1 0,0-4 3 16,0-4 0-16,0 0 0 0,0-6-1 15,0-1-3-15,-6-3-1 0,6-1-3 16,-7 0-2-16,4 1-5 0,-1-1-7 15,1 0-11-15,-3 3-92 0,-1 0-91 16,-4 2-232-16</inkml:trace>
  <inkml:trace contextRef="#ctx0" brushRef="#br0" timeOffset="14996.261">2031 12812 441 0,'0'0'93'0,"0"0"0"16,-5-5-75-16,-3-10-13 0,-5-6-2 16,0-8-1-16,-6-12-1 0,-3-6 1 15,-3-7 0-15,-2-10-1 0,-5-1 0 16,-5-3 0-16,-4 0 1 0,-2 0-1 16,-3 2 1-16,0 5 0 0,-3 8-1 15,6 6 1-15,8 8 1 0,4 7 4 16,4 11 3-16,7 8 3 0,5 6 2 15,6 7 1-15,1 0 1 0,4 10-1 16,4 0-4-16,-4 1-4 0,4 3-2 0,2 4-2 16,3 3-1-16,4 3-1 15,5 4-1-15,3 2 1 0,9 6-1 0,7 0 0 16,1 2 0-16,11 1 1 0,2 0-1 16,6-6 0-16,-3-1-1 0,-1-4 1 15,-2-5 0-15,-1-4 0 0,-1-9-1 16,-8-7 1-16,-1-3-1 0,-5-11 0 0,-3-7 0 15,-7-5-1-15,-4-9 1 0,-8-4 0 16,-9-9 0-16,-6-10 0 0,-7-4 1 16,-8-1 0-16,-6-5 0 0,-1 1 0 15,-1 0 0-15,2 5 0 0,0 9 0 16,7 7 0-16,7 9 2 0,2 13 5 16,3 5 4-16,6 10 1 0,2 6 0 15,0 9 0-15,0 4 0 0,7 3-1 16,4 3-7-16,0 2-3 0,1 3 0 0,4-5-1 15,0 0 0-15,-2-4 0 0,2-4-1 16,-2-3 0-16,-1-8-1 0,0 0-1 16,-3-11-1-16,-3-4 1 0,0-4-1 15,-7-5 1-15,-7-2 1 0,-5-2 0 16,3-1 0-16,-9-1 1 0,0-1 1 16,1 4-1-16,-3 2 1 0,1 3 0 0,-1 3 0 15,0 5 0-15,1 5 0 0,0 6 2 16,2 3 0-16,0 4 2 0,4 5 0 15,0 3 1-15,6 4-1 0,1 3 0 16,6 2-1-16,6-1-2 0,1 1-1 16,6 1-1-16,3-1 0 0,2-1 0 15,1-2 0-15,2 0 0 0,1-2 0 16,-2-3 0-16,0-5-1 0,-1-8-2 0,-3 0-1 16,-3-15 0-16,-9-3-1 0,-4-11 0 15,-3-11 0-15,-10-8 2 0,-4-7 1 16,-6-5 0-16,-3-4 3 0,0-4-1 15,-1 3 0-15,0 5 0 0,4 7 1 16,1 8-1-16,5 10 1 0,4 8-2 16,4 9 3-16,4 7 0 0,5 7 1 15,0 4-1-15,0 6 0 0,10 5 0 16,0 4 1-16,6 3-2 0,0 3-1 0,3 4 1 16,6 3-1-16,-3-1 1 0,1-1 0 15,-2-2 0-15,-2-1-1 0,2-5 0 16,-7-5-1-16,1-6 0 0,-5-7-2 15,0 0 0-15,-6-11 0 0,-4-8-1 16,0-3 2-16,-3-3-1 0,-5-7 2 16,-1-5 1-16,-4-2 0 0,0 0 1 15,3 3 0-15,0 2-1 0,0 3 1 16,3 5-1-16,3 7 0 0,4 5 1 0,0 5 0 16,0 3 0-16,7 6 1 0,4 0-1 15,4 0 1-15,2 4 1 0,3 1-1 16,0-1-1-16,2-4-1 0,-4 3-1 15,-1-3-2-15,-5-5 0 0,-4-5-1 16,-8-5 0-16,0-5 0 0,-9-5 1 16,-9-7 2-16,-2-3 0 0,-1-2 2 0,-5 0-1 15,1 1 0-15,1 3 1 0,1 4-1 16,2 2 1-16,-1 6 0 0,-1 3 0 16,3 3 1-16,3 5 2 0,0 3 1 15,2 3 0-15,3 4 0 0,1 0 0 16,5 0 0-16,2 5-1 0,-1-1-2 15,5-1-1-15,0 1 0 0,0 0-1 16,0-4-1-16,0 4 0 0,4-4-1 16,0 0 0-16,2-6 0 0,0 0-1 0,0-2 0 15,-2-6 1-15,-1-3 0 0,-3-2 1 16,0-6 0-16,0-4 1 0,-7-2 0 16,-1 0 0-16,-1-3 1 0,0 3-1 15,3 2 1-15,-1 3-1 0,1 8 0 16,1 1 1-16,5 6-1 0,0 2 0 15,0 4 0-15,5 2 0 0,5-2 1 0,3 0-1 16,3-1 1-16,2-3-1 16,4 2 1-16,1-3-1 0,1 1 0 0,-1 2 0 15,-1 0 0-15,-1 0 0 0,0 7 0 16,1 0 0-16,1 0 0 0,-2 8 1 16,3 3 2-16,-3 3 1 0,4 5 3 15,-3 2 1-15,-2 6 1 0,0 2 1 16,0 7-1-16,-7-2-1 0,0 3-2 15,-6 1-1-15,-7-1-2 0,0-5-2 0,-2-2-3 16,-10-7-5-16,2-2-6 0,-1-4-7 16,-5-3-9-16,0-7-15 0,-3-4-102 15,5-3-105-15,0-5-256 0</inkml:trace>
  <inkml:trace contextRef="#ctx0" brushRef="#br0" timeOffset="21463.196">16565 6141 301 0,'-2'0'77'0,"2"0"1"0,-5 0-40 0,5 0-14 0,0 0-7 0,-4 0-8 0,4 0-5 0,0 0-1 0,0 0-2 16,4 0-1-16,-4 4 1 0,6-4 0 15,-1 0 2-15,-1 5 1 0,0-5-1 16,4 3 1-16,1-3 0 0,0 0-1 15,0 0 0-15,2 0 1 0,1 0-1 16,3 0 0-16,-2-4-1 0,1 4 0 16,0-4 0-16,1 4 0 0,-2 0 0 15,-2 0-1-15,0 0 1 0,-4 0-1 0,-1 0 2 16,-3 5 0-16,-3-5 3 0,5 3 0 16,-5 1 1-16,0-4 3 0,0 8 2 15,0-1 0-15,-2-2-1 0,-2 1-2 16,0 1-1-16,1 2-1 0,-3-1-3 15,4 1-2-15,-2-1 0 0,4 2-1 16,-7 0 0-16,7-1-1 0,-6-1 1 16,6 3-1-16,-7 3 1 0,0 2 0 15,-1 0 0-15,0 4 0 0,-2 1 1 0,3 3-1 16,-4-4 1-16,6 0-1 0,0-2 1 16,0 0-1-16,5-3-1 0,-2-1 1 15,2-2-1-15,0 0 0 0,0 0 0 16,0-1 0-16,0 0 1 0,0 0-1 15,0 2 1-15,0-1-1 0,0 3 2 16,-6-2-1-16,0 2 1 0,2 2-1 0,0 1 1 16,-1 2-1-16,-1-1 0 0,2 0 0 15,-2 3 0-15,2 2-1 0,-2 1 1 16,6 0-1-16,-4-1 0 0,4 1 0 16,0 0-1-16,0-2 1 0,0-3 0 15,0-1 1-15,0-2-1 0,0-1 0 16,4-2 1-16,-4 0 0 0,5-1 0 15,-5 1 1-15,0 0-1 0,0-2 0 16,0 2 0-16,0-1-1 0,0 2 1 0,-5-1-1 16,5-1-1-16,0-1 2 0,0 0-1 15,0 1 0-15,5 1 0 0,-5-2 0 16,5 1 0-16,-5-1 0 0,6 1 0 16,-2-2 1-16,-4-3-1 0,5 0 0 15,-5 1 0-15,5-2 0 0,-5 1 0 16,0 3 1-16,0-1-1 0,2 1 0 15,-2-1 0-15,0-1 0 0,0 0 0 0,5 0 0 16,-5-3 0-16,0 0 0 0,4-2 0 16,1 1 0-16,-5-2 0 0,5 2 0 15,-1 0 0-15,1 2 0 0,1-1 0 16,2 0 0-16,0 1 0 0,1 0 0 16,-1 1 0-16,3-1 1 0,-3-1-1 15,-1 3 0-15,2-2 0 0,2 0 0 16,-2-1 0-16,0 0 1 0,0-2-1 15,2 0 0-15,-2-4 0 0,4 0 1 0,-3 0-1 16,-1-4 0-16,3 4 0 0,-4-4 0 16,1 4 1-16,0-7-1 0,-1 2 0 15,-1 0 0-15,0-1 1 0,0 0-1 16,0-1 1-16,-1 1 0 0,0 0-1 16,-1-2 1-16,-3 4-1 0,4 0 0 15,-4 4 0-15,-2-5 1 0,5 5-1 16,-5 0 0-16,4 0 0 0,-4-4 0 0,0 4 1 15,0 0 0-15,0 0 0 0,0 0 1 16,0 0 0-16,-5 0 1 0,0 0 0 16,-2 0 0-16,-1 5 1 0,-3-1 0 15,4 3 0-15,-2 2 0 0,-2 0-1 16,-2 2 0-16,5 1-1 0,-4 1-1 16,2-1 0-16,-2-1-1 0,1 0 0 0,-2 1 1 15,4-3-1-15,-2-3 0 0,2 0 1 16,0 0-1-16,0 3 0 0,3-4 1 15,-1 1-1-15,1 1 0 0,4 4 0 16,2 0 0-16,0 0 0 0,-5 1 0 16,5-3 0-16,0 1 0 0,6-1 0 15,-6-2 1-15,4 0-1 0,-4-2 0 16,3 1 0-16,-3 0 0 0,0 1 0 16,0 1 0-16,0 2 0 0,0-2 1 0,0 2-1 15,0 0 0-15,0-2 0 0,-2 0 0 16,2-2 0-16,0 0 0 0,0 2 0 15,0-1 0-15,2 0 0 0,-2 2 0 16,6 1 0-16,-3 1 0 0,1 2 0 16,-1 2 0-16,1 0 0 0,0 2 0 15,-2 0 0-15,3-1 0 0,-5 4 1 16,7-4-1-16,-7 2 0 0,4-2 0 0,0-1 0 16,-4-2 0-16,4-1 0 0,-4-1 0 15,3-1 1-15,-3 0-1 0,0-3 1 16,0 0-1-16,0 1 1 0,0-1-1 15,4 2 0-15,-4 0-1 0,0-1 1 16,2 0-1-16,3 4 1 0,-5-1-1 16,3 0 2-16,-3 0-1 0,0 0 0 15,5-1 0-15,-5 1 1 0,-7 1-1 16,5 0 1-16,-3 1 0 0,-2 1 0 0,-2-3 1 16,-1 1-1-16,0-1 2 0,-1 0-1 15,-3 1 0-15,-2 1 1 0,1-1-1 16,3 3 1-16,-3-2-2 0,2 2 1 15,1-2-1-15,-2 0 0 0,4-1-1 16,-2 0 1-16,1 1-1 0,-1-1 1 16,0-1-1-16,3 0 0 0,-3-3 1 0,3 1 0 15,0-3 0-15,-1-2 1 0,-3-1 0 16,1-3 1-16,0 4 1 0,1-4 0 16,-5 0 1-16,4 0-1 0,2 4 1 15,-3-4-1-15,7 0 0 0,-1 0-2 16,7 0-1-16,-3 0-3 0,3 3-6 15,4-3-9-15,2 0-12 0,4 0-97 16,0-3-99-16,2-6-245 0</inkml:trace>
  <inkml:trace contextRef="#ctx0" brushRef="#br0" timeOffset="23864.891">17780 6231 279 0,'0'0'66'0,"0"-4"2"0,0 0-31 0,6 4-21 0,-6-6-4 0,3 1-1 15,-3 2 1-15,5 3 0 0,-5-6-2 0,0 6 0 0,5-3-1 0,-5 3 1 0,0-4-1 16,0 4 1-16,0-4 0 0,0 4 1 16,0-6 1-16,0 6 1 0,0-6 0 15,-5 3 0-15,0-1 0 0,-1-1-1 16,-2 3-3-16,1 2 0 0,-5-4-3 15,-2 4-1-15,1 0-2 0,-3 6 0 16,0 1-1-16,1 3 0 0,-3 1-1 0,3 3 0 16,-3-1-1-16,3 0 1 0,0 0-1 15,-3 1 0-15,3 0 0 0,-2 3 0 16,7 3 0-16,-1 1 1 0,4 3-1 16,2 5 1-16,5-1-1 0,6-1 1 15,1 2 0-15,6-4-1 0,3 1 0 16,1-3 1-16,1-2-1 0,1 0 0 15,-2-5 0-15,1-2 0 0,1-3-1 16,-5 0-1-16,1-4-1 0,-3 0-1 16,-2-1 0-16,-6 1 0 0,-4 1 0 0,-7 0 1 15,-2 0 1-15,-3 1 1 0,-7 0 1 16,-1-3 0-16,0 0 0 0,-1-3 1 16,-1-3 0-16,-1-3 1 0,-3-5 1 15,3 1 2-15,-1 0 1 0,-3-1 0 16,2 1 2-16,2 0-2 0,-1 1 0 15,2 6-1-15,-2 0-2 0,4-3-1 16,5 3-1-16,1 0-3 0,1 4-5 0,2-4-13 16,5 5-86-16,4-5-87 0,2 0-221 15</inkml:trace>
  <inkml:trace contextRef="#ctx0" brushRef="#br0" timeOffset="26340.22">17888 6590 271 0,'0'0'65'0,"0"0"0"15,0 0-18-15,0 0-43 0,4 0-1 16,-4 0 0-16,2 0 4 0,-2 0 5 16,5 0 4-16,-5 0 4 0,2 0 2 15,-2 0 2-15,0 0 0 0,6 0-3 0,-6 0-3 16,0 0-4-16,0 0-2 0,0 0-2 16,0 0-1-16,0 0-1 0,0 0-1 15,0 0 0-15,0 0-2 0,0 0-1 16,0 0-1-16,0 0-2 0,0 0 0 15,0-2 0-15,0 2 0 0,0 0 0 16,0 0 1-16,0 0 1 0,0 0 0 16,0 0 1-16,0 0-1 0,4 0 1 0,-4-4-2 15,3 4 1-15,-3-5-2 16,4 5 0-16,-4-3-1 0,0 3 0 0,3-4 1 16,-3 4 0-16,0 0 0 0,0 0 2 15,0 0 1-15,0 0 0 0,0 0 0 16,0 0 0-16,-6 0 0 0,6 0 0 15,-7 0-2-15,5 0-1 0,-5 4 1 16,1 1-1-16,0 2-1 0,0 2 1 16,0 2 0-16,2 1 0 0,-1 2-1 15,0 1 1-15,5 3 0 0,-2-1 0 0,2-1 0 16,2-1-1-16,-2-2 1 0,7-1-1 16,4-3 0-16,-2-6 0 0,9 1 0 15,-3-4 0-15,8-5 0 0,0 0 0 16,3-5 1-16,-1-3-1 0,0-3 1 15,-1-2 0-15,0 1-1 0,-4-1 0 16,-1 2 1-16,-5 1-1 0,0 5 1 16,-6 1-1-16,-2 4 1 0,-2 1 0 0,-4 4 0 15,0 0 1-15,0 0-1 0,-4 4 0 16,-2 4 0-16,3 0 0 0,-3 4 0 16,-2 2-1-16,2 2 1 0,1 1-1 15,0-2 1-15,5-2-1 0,0-1-1 16,0-3 0-16,6-3-1 0,0-6 1 15,6 0-1-15,2-8 1 0,4-3 0 16,-2 0 1-16,8-3 0 0,3-3 1 0,2 1-1 16,3 0 1-16,-3 1-1 0,2 1 0 15,0-2 1-15,-3 3-1 0,-8 2 0 16,0 1 0-16,-7 5 0 0,-1-1 0 16,-5 6-1-16,-4 0 0 0,-3 0 1 15,-3 7-1-15,-2 3 2 0,-3 5-1 16,-3 7 2-16,-4 8-1 0,-3 5 1 15,1 10 0-15,-5 6-1 0,0 4 0 16,1 2 0-16,-2 3 0 0,0-3 0 0,-1 2 0 16,-4-4-1-16,7-5 1 0,1-2 0 15,0-4-1-15,2-6 1 0,6-5-1 16,4-9 1-16,2-7-1 0,4-4-1 16,2-7 1-16,0-6 0 0,0-14-1 15,8-9 0-15,6-9-3 0,4-5 0 16,5-10-2-16,7-10-1 0,4-8 0 0,4-2 0 15,2 0 1-15,-3 6 2 0,2-2 1 16,-3 5 2-16,-8 10 1 0,-1 10-1 16,-3 9 0-16,-5 10 0 0,-5 5-1 15,-4 10 1-15,-3 4-1 0,2 4 1 16,-4 1-1-16,1 6 2 0,0 2-1 16,-3 0 1-16,1 2 0 0,1 0 1 0,-5-4-1 15,7-2 1-15,-3 0-1 0,2-4 0 16,-1-5 1-16,5 0-1 0,0-5 1 15,3-2-1-15,4-5 1 0,3-4 0 16,2 1 0-16,4-4 0 0,1-1-1 16,-1 1 1-16,1 2-1 0,0 0 1 15,-5 1-1-15,-2 2 1 0,-6 3-1 16,-2 5 1-16,-4 0 0 0,-5 6 1 16,-3 0 0-16,0 0 2 0,0 12 0 15,-7 2 1-15,-3 9-1 0,-4 11 1 0,-4 10-1 16,-6 13 0-16,0 6-1 0,-3 4 0 15,-5 5-1-15,0 0-1 0,1 1 0 16,-1-8 0-16,3-4 1 0,4-8-1 16,-1-4-1-16,10-12 2 0,4-9 0 15,1-8 1-15,6-7 0 0,1-7 1 16,4-6 0-16,0-10 0 0,4-8 0 16,1-5-1-16,5-11-1 0,0-5-1 0,3-9 0 15,4-4 0-15,1-2-1 0,2-1 0 16,2-2 1-16,-1 3-1 0,4 1 0 15,3 3 0-15,-1 4 0 0,2 3 0 16,1 7-1-16,-2 5 1 0,0 7 0 16,-4 5-1-16,-4 6 0 0,0 6-1 15,-5 7 0-15,-3 0 0 0,0 4 0 16,-6 5 0-16,2 5 1 0,-4 1 1 0,1 1 0 16,-1-2 1-16,-1 0 0 0,1-3 0 15,2-3-1-15,3-3 0 0,2-5 0 16,5 0 0-16,1-5 0 0,7-7 0 15,5-4 0-15,4-3 1 0,6-6 0 16,8-3 0-16,-1-4 0 0,7-3-1 16,-3 0 1-16,-1-5 0 0,-2-5-1 15,-4-4 1-15,-4 3 0 0,-2-2 0 16,-5 2 0-16,-6 4 0 0,-5 6 0 0,-1 7 1 16,-8 2 2-16,-5 4 0 0,-7 5 2 15,0 4 0-15,-10 4-1 0,-2 3 0 16,-4 2-1-16,1 5-2 0,-4 8-2 15,-2 6 0-15,-3 7 0 0,2 7 0 16,-1 5 0-16,0 7 1 0,3 9 0 16,-2 1-1-16,5-2 1 0,4 0 0 15,6-4 0-15,7-2-1 0,0-6 1 16,6-6-1-16,2-4 0 0,5-6 0 0,3-5-1 16,3-3 1-16,4-5 0 0,-2-7 1 15,5-5-1-15,4-6 1 0,0 0 0 16,3-4 1-16,3-3-1 0,0 0 0 15,3-1 0-15,-6 2 0 0,-4 1 0 16,-3 2 0-16,-6 3-1 0,-4 3 1 16,-6 3-1-16,-5 5 0 0,-5 0 0 0,0 0 1 15,0 6-1-15,-7 3 1 0,1 2 0 16,-1 1 0-16,-4 3 1 0,4-1-1 16,1 1 0-16,4-2 0 0,2-2-2 15,2-1 0-15,6 0-1 0,3-7 1 16,8-3 0-16,2 0-1 0,1 0 2 0,6-10 0 15,-1-4 1-15,1-1 0 0,-1-5-1 16,0-1 1-16,-1-2 0 0,0 2-1 16,-7 1 0-16,-2 4 1 0,-4 5-2 15,-1 3 0-15,-6 8 0 0,-1 0 0 16,-5 12 0-16,2 4 0 0,-2 5 1 16,-2 7 0-16,-3 6 1 0,-4 9 1 15,-2 5-1-15,-2 6 1 0,-1 2-1 16,1 4 0-16,-3 0 0 0,-1 0 0 15,-3-3 0-15,3-1-1 0,-5-5 0 0,-2-2 1 16,-1-7-1-16,-4-3 1 0,0-2-1 16,4-7 1-16,-2-2 0 0,0-8 0 15,7-5 1-15,1-2-1 0,5-5-1 16,2-8 1-16,3-8-2 0,4-6-1 16,5-13-1-16,0-9-1 0,13-10-4 15,7-12 0-15,9-11-1 0,7-5 0 16,6-5 1-16,7-2 1 0,6 2 2 0,4 7 2 15,2 7-4-15,4 6-10 0,-1 6-30 16,-2 3-74-16,3 5-92 0,-11 3-225 16</inkml:trace>
  <inkml:trace contextRef="#ctx0" brushRef="#br0" timeOffset="55643.206">16743 8931 225 0,'0'0'68'15,"0"0"5"-15,-4-5-3 0,4 5-36 16,0 0-3-16,0 0-4 0,0 0-3 15,0-4-3-15,0 4-4 0,0 0-2 16,0 0-3-16,0 0-2 0,0 0-2 16,0 0-1-16,0 0 0 0,0-4-1 15,0 4 0-15,0 0 1 0,-3 0-1 0,3 0 0 16,0 0-1-16,-6 0-1 0,6 0 0 16,-3 0-2-16,3 0 0 0,-5 0 0 15,5 0-1-15,-7 4 0 0,2-4 1 16,-2 0-1-16,3 4 1 0,0-4 1 15,-2 0 0-15,0 3 1 0,0-3 0 16,-1 0 0-16,0 4-1 0,2-4 1 0,2 0-1 16,-2 4-1-16,5-4 0 0,-5 0 0 15,5 0-1-15,0 0-1 0,0 0 1 16,0 0-1-16,0 0 0 0,0 0 0 16,5 0 0-16,0 0 0 0,2 0 1 15,1-4 1-15,4-1 1 0,0 1 0 16,2-1 1-16,1 5 1 0,-1 0-2 15,4-3 1-15,1 3-1 0,-3 0 0 16,7 0-2-16,-1 6 1 0,-1-6-1 16,3 5 0-16,-2 0-1 0,-2 0 1 0,-2 1-1 15,-2 1 1-15,0 0-1 0,-2 1 1 16,-2-1-1-16,-3 3 1 0,1-2-1 16,-2 1 1-16,-2 0 0 0,-1 1 0 15,-1 1 0-15,2-2 2 0,-6 4 0 16,2 3 0-16,-2 0 1 0,-2 4-1 15,-4 2 1-15,2 3-1 0,-1 3 0 0,-1-1-2 16,-2 1 0-16,-2 4 0 0,3 1-1 16,-1 0 1-16,-2 0-1 0,2 3 1 15,-1 1-1-15,0-2 1 0,1-2-1 16,5-2 1-16,-2 0-1 0,0-3 0 16,5 1 1-16,-2 0-1 0,2 2 0 15,0-3 0-15,0 2 1 0,0 1 0 16,0 0 0-16,0 2 0 0,4 0 1 15,0 0-1-15,2 3 0 0,0-3 1 0,0-2-1 16,0-2 1-16,-3-3-1 0,2 2 0 16,-5-6 1-16,2 1-1 0,-2 1 1 15,0-1 0-15,0 0-1 0,0-2 1 16,-2-1 0-16,2 1-1 0,-5 4 0 16,5 0 0-16,0 0 0 0,0 0 0 15,-2 5-1-15,2 0 0 0,0-2 0 16,0-4 1-16,0 0-1 0,0-2 0 0,0 0 0 15,0-2 0-15,2 2 0 0,-2-2 0 16,0 1 0-16,0 1 0 0,5 3 0 16,-5-1 0-16,0-3 0 0,5 0 0 15,-1 0-1-15,0-1 1 0,-1 0 0 16,3-1 0-16,-1 0 0 0,-2 1 0 16,1 0 0-16,2 0 0 0,-2 0 1 15,0-3-1-15,2 0-1 0,-1-1 1 16,1-1 0-16,1-1 0 0,-2 0 0 0,0-1 0 15,1 0 0-15,2-1 0 0,1 1 0 16,-3 1 0-16,-2-3 0 0,2 0 0 16,0-1 0-16,1 0 0 0,0 0 0 15,-2-1 0-15,2-2 0 0,-1 0 0 16,2 0-1-16,-1-1 2 0,0-1-1 16,3-2 0-16,-1 1 0 0,3-4 0 15,0 5 0-15,-2-5 0 0,2 4 1 0,2 0-1 16,-1-4 0-16,1 4 0 0,-1-4 0 15,4 0 0-15,-3 4 0 0,-1-4 0 16,-1 0 0-16,-2 0 1 0,2 0-1 16,-4 0 0-16,-3 0 1 0,-3 0-1 15,-2 0 1-15,5 0-1 0,-5 0 0 16,0 0 0-16,0 0 1 0,5 0-1 16,-5 0 1-16,0 0-1 0,0 0 2 0,0 0-1 15,0 0 1-15,-5 5 1 0,5-2-1 16,-5 4 1-16,2 1 0 0,-1 2-1 15,-3 0 1-15,0 1 0 0,0 0-1 16,-1 1 0-16,-4-1 0 0,5 0 0 16,-4 2-1-16,4 0 0 0,-2 0 0 15,1 1 0-15,-2 1-1 0,1 0 0 0,-2 3 1 16,2-1-1-16,-5 1 0 0,2 2 1 16,-1 3-1-16,-2 1 0 0,-1 1 0 15,-1 2 1-15,-2 2-1 0,2 0 0 16,-3 0 0-16,1 0 0 0,3 3 0 15,-3-5 0-15,4 1 0 0,-3 2 0 16,5 0-1-16,-1 0 1 0,4-1 0 16,2-1 0-16,8 6-1 0,4-2 0 15,3 3 1-15,0 2 0 0,0-2-1 0,-1 1 1 16,0-2 0-16,-6-1 1 0,0-2-1 16,-4-4 0-16,4-1 0 0,-3 4 1 15,3 2-1-15,0-1 1 0,0-1-1 16,3 2 1-16,-3 0 1 0,6-3-1 15,-6-2 0-15,6 1 0 0,-6-2-1 16,7 1 1-16,-7 0-1 0,5 1 1 16,-5 3-1-16,2-1 1 0,-2-2-1 0,0 0 0 15,5 2 0-15,-5 2 1 0,0 0-1 16,0-1 1-16,6 1 0 0,-6 5-1 16,2 2 1-16,-2-2 0 0,0 0 0 15,5-3-1-15,-5 1 1 0,0 0 0 16,0-2 0-16,-5-5 1 0,5 0-1 15,0-2 1-15,0 5-1 0,0-2 1 16,0-1-1-16,0-2-1 0,0 4 1 16,6-1-1-16,0-1 0 0,-6-2 0 0,7-1 0 15,-2 1 0-15,-2 0 0 0,1-2 0 16,-2 0 0-16,-2 0 0 0,7 2 0 16,-3-3 0-16,-1-1 0 0,-3 1 0 15,6 4 0-15,-6 3 0 0,7-3 0 16,-7 0 0-16,5 4 0 0,-3-1 0 15,-2 0 0-15,7-3 0 0,-7-2 0 16,5 0 0-16,-5-2 1 0,0 0-1 0,4 1 0 16,-4-1 0-16,0-3 0 0,-4 3 0 15,4 0 0-15,0-1 0 0,-5-1-1 16,5-4 1-16,-2 0-1 0,2 1 1 16,0-1-1-16,0 2 1 0,-6-1 0 15,6 2 0-15,0 2 0 0,0 1 0 16,0 1 1-16,0-1-1 0,0-1 1 15,6-1 0-15,-6 0 0 0,0 0 0 0,0-3 1 16,0 0 0-16,0 0 0 0,0 4 0 16,0-2 1-16,0 1-1 0,-6-1 0 15,6 2 0-15,-3 0 0 0,3 1-1 16,-5-5 0-16,5 0-1 0,-5 0 1 16,5 2-1-16,-2-1 0 0,2-1 1 15,-5 0 0-15,5 3 0 0,-5-1 0 16,5 0 0-16,-3 0 0 0,3-2 0 0,-5-1-1 15,5-1 1-15,-7-2-1 0,2 1 0 16,2-2 0-16,-3 0 0 0,-2 0 1 16,-2 3-1-16,1-2 1 0,-3 2 2 15,0 2 0-15,-3 0 0 0,0 1 1 16,-2 2-1-16,-2 0 1 0,2-2-1 16,-5 0-2-16,5-2 0 0,-2-1 0 15,1-1-1-15,-2-3 1 0,6-4 0 0,-1-3-1 16,2-1 0-16,-5-4 1 0,4 0-1 15,-1 0 1-15,-2 0-1 0,-2-4 1 16,5 4 0-16,-1 0-1 0,0 0 1 16,1 0-1-16,5 4 0 0,1-4 0 15,1 4-7-15,2-4-6 0,5 5-11 16,5-5-16-16,3 3-102 0,5-3-109 16,4-6-264-16</inkml:trace>
  <inkml:trace contextRef="#ctx0" brushRef="#br0" timeOffset="62638.468">17795 11341 400 0,'0'-13'90'0,"0"3"2"0,-3 4-67 0,3 11-7 0,-6 7-3 0,-2 7-1 0,-3 6-1 0,-3 10 3 0,-5 6 1 0,-6 7 2 0,-2-1-1 0,0 3-1 0,-1 0-2 0,3-5-3 0,0 1-4 0,2-5-2 0,3-2-2 0,3 1-1 0,3-6-2 0,2-1 0 0,4-1-1 0,0-6 1 0,1-4-1 0,7-5-4 0,-5-4-7 0,5-3-9 0,7-6-16 0,1-8-79 16,3-9-88-16,3-8-213 0</inkml:trace>
  <inkml:trace contextRef="#ctx0" brushRef="#br0" timeOffset="62979.772">17365 11418 381 0,'-20'-6'102'0,"1"1"2"0,5-2-33 15,7 3-38-15,7-1-10 0,7 0-8 16,13-3-4-16,10-2-2 0,6 1-1 16,11-2 0-16,10 0 0 0,5 0 2 15,14 1 0-15,3 3 1 0,3-3-2 16,3 5 0-16,-3-3-2 0,-3-2-1 15,-1 2-1-15,-9 4-2 0,-7-3-1 0,-7 7-2 16,-7 0-4-16,-6 0-11 0,-11 7-14 16,-9-2-92-16,-22 2-97 0,-7 1-240 15</inkml:trace>
  <inkml:trace contextRef="#ctx0" brushRef="#br0" timeOffset="65160.99">17995 11659 417 0,'-3'0'88'16,"3"-6"0"-16,-5 6-77 0,5 0-4 16,6-4-2-16,0 4-2 0,1 0-2 15,4-3 1-15,3 3 3 0,-1-5 2 0,3 5 2 16,1-4 2-16,-1 4 1 0,2-4 1 16,-1 4 1-16,0 0-3 0,1 0-2 15,-4 0-2-15,1 0-1 0,-2 0-1 16,0 5 0-16,-4 0-1 0,-1 2 1 15,-8 2 0-15,0 2 1 0,-5 1 0 16,-3 3 1-16,-4 2 0 0,0-1 0 16,-3 0-2-16,-2 2 0 0,3 0-2 15,-1 2 0-15,3-1-1 0,-1-1 0 0,5 2-1 16,2-1 0-16,6-3-1 0,0 1 0 16,6-6 0-16,4-1 1 0,7-5-1 15,4-2 0-15,4-3 0 0,8 0 0 16,4-4 0-16,5-4 0 0,3-2 0 15,3-3 0-15,-1-1 0 0,-4-4 0 16,-2 1 0-16,-4-2 0 0,-6 5 1 16,-4 0-1-16,-3-3 0 0,-6 1 2 15,-5 1 1-15,-2-2 2 0,-2 5 0 16,-9-3 2-16,0 2 1 0,-10 3 0 0,0 4-1 16,-5 6-2-16,-3 0-1 0,-4 0-2 15,2 11-1-15,-4-1 0 0,-2 3-1 16,3 2 0-16,2-1 1 0,1 0-1 15,2 1 0-15,9-1 0 0,3 1 0 16,6-1-1-16,7-2 0 0,3 0-1 16,8-4 1-16,6-3 0 0,-1-5-1 0,4-9 1 15,0-1 0-15,3-2 0 0,-1 0 1 16,-2-2 0-16,-2 1 0 0,-3 3 0 16,-3 1 0-16,-2 0 0 0,-7 1 1 15,-1 2 0-15,-5 1 1 0,-4 2-1 16,0 3 1-16,0 0 0 0,-9 7-1 15,0 0 0-15,-3 4 0 0,-2 3-1 16,-1 3 0-16,1 1 1 0,1 0-1 16,2-2 0-16,5 1 0 0,3-4 0 15,3-2-1-15,6-2-1 0,8-6 1 0,3-3-1 16,8 0 0-16,6-8-2 0,8-7 0 16,7-2-1-16,0-1-2 0,1-2-1 15,1-2 1-15,-3-3 0 0,-5 2 1 16,-5 6 1-16,-7 1 2 0,-6 1 1 15,-8 4 2-15,-2 5 1 0,-8 6 0 0,-4 0 0 16,0 4 0-16,-10 4 1 0,-3 4-1 16,-1-1 1-16,-5 3-1 0,-4 3 0 15,0 2-1-15,0 0 1 0,0 1 0 16,6-3-1-16,0 0 1 0,8-2-2 16,3-3 0-16,6-3-1 0,9-9-1 15,4 0-2-15,9-9-3 0,6-3-2 16,5-3-1-16,7-1-1 0,5-2 1 15,1 0 2-15,1-1 0 0,-2 5 3 16,-4 1 3-16,-7 5 2 0,-9 0 1 0,-5 5 2 16,-10 3 1-16,-6 4 0 0,-4 5 1 15,-10-2 0-15,3 4-1 0,-6-2 0 16,0 4-1-16,2-4 0 0,-1 1-1 16,2-2 0-16,4 0-1 0,4-1 0 15,2-7 0-15,8 0 0 0,9 0 0 16,5-9 0-16,5 4 0 0,6-6 0 0,2-3 0 15,5-2 0-15,-2 0 0 0,-2 2 0 16,0-2 0-16,-4 2 0 0,-5 1 0 16,-3 5 0-16,-5 8-1 0,-3 0 1 15,-3 0 0-15,-5 4-1 0,-3 2 0 16,-5 1 1-16,0-1 0 0,0 4 1 16,-11 1 0-16,2-1 0 0,-6 2 1 15,1 1 0-15,-1-2 0 0,-2 1 0 16,3 0 0-16,-2-2 0 0,6 1-1 15,1-1 0-15,1-2 0 0,-1-1 0 0,4 1-1 16,-1-4 1-16,1 0-1 0,1-4 1 16,0 4-1-16,0-4 1 0,1 0-1 15,3 0 0-15,-6 0 0 0,6 0-1 16,0 0 0-16,0 0 0 0,4-4 0 16,2-1 0-16,5-5 0 0,2 0 1 15,7-3-1-15,6 1 1 0,6-1 0 16,7-4-1-16,5-2 1 0,7 1 0 0,6 0 0 15,-1-2 0-15,3-4 0 0,1-2 0 16,-2 4 1-16,-4-1-1 0,1-3 0 16,-4-2 0-16,-7-3 0 0,-6 1 1 15,-9-1-1-15,-3-6 0 0,-11-1 0 16,-9 4 0-16,-6-2 1 0,-9 5-1 16,-3 3 2-16,-4 4 1 0,-6 9 0 0,-1 8 1 15,-4 7 2-15,-4 13 2 0,-2 17 3 16,-3 16 1-16,-2 15 0 0,-2 15 0 15,-5 11 0-15,-5 17-1 0,2 5-4 16,-2 2-2-16,2-8-2 0,5-9-2 16,2-6 0-16,10-8 0 0,8-17-1 15,8-11 0-15,6-10 0 0,4-10-1 16,5-3 1-16,6-9-1 0,2-11 1 0,5-9 0 16,5-7 0-16,2-14 0 0,4-7 1 15,2-10 0-15,3-7 0 0,-1-6-1 16,-1-7-2-16,-2-8-1 0,-4-3 0 15,-2-1 0-15,-5 2 0 0,-1 0 1 16,-6 8 1-16,-1 9 2 0,0 13 1 16,-6 12 0-16,5 10 0 0,-5 2-1 15,8 8-1-15,-6 6-1 0,4 0 1 16,1 4-1-16,6 1 1 0,3 1 0 0,1-2 0 16,5 1 1-16,6 0-1 0,1-1 0 15,5-4 0-15,6 4 1 0,-1-4-1 16,0 0 0-16,-1-5 0 0,-2 0 0 15,-3 0 0-15,-8 2 0 0,-4-1-1 16,-8 4 1-16,-4 0-1 0,-9 0 1 0,-3 7 0 16,-10 3 0-16,-1 5 2 15,-5 0-1-15,-3 3 2 0,-3 6-1 0,2 1 0 16,4-2 0-16,3-1-1 0,7-2-1 16,3-1 0-16,6-1 0 0,13-8 0 15,1-7-1-15,9-3 1 0,5-6 0 16,2-5-1-16,2-7 2 0,1-1-1 15,-1-2 0-15,-4-3 1 0,-4-2 0 16,-8 1 0-16,-3-1 0 0,-3 3 0 16,-10 4 0-16,0-1 0 0,-11 8 0 0,-3 6 0 15,-5 6 0-15,-7 0 0 0,0 10-1 16,-3 3-1-16,-2 5-4 0,-1 3-8 16,3 1-8-16,2 4-11 0,2 3-96 15,1 3-99-15,5-3-239 0</inkml:trace>
  <inkml:trace contextRef="#ctx0" brushRef="#br0" timeOffset="67148.233">20785 11555 343 0,'6'-4'85'16,"2"0"0"-16,9 1-14 0,1 3-66 15,7-7-1-15,6 3-1 0,1-5 0 0,3 0-1 16,-2 1 1-16,0-1 2 0,-5 2 2 16,-3 1 3-16,-4 1 1 0,-1 0 2 15,-2 5 0-15,-5-4 0 0,-4 4-2 16,-3 4-1-16,-1 2-1 0,-5 3 0 15,0 3 0-15,-8 3 0 0,-2 2 0 16,1 1 0-16,-5 3-1 0,-2 0-1 16,-1 0-1-16,-1-1-2 0,3-4-1 15,-1 0-1-15,6-1-1 0,0-3 0 16,4-1 0-16,6-2 0 0,0-1-1 0,9 0 1 16,1-3 0-16,7-5-1 0,2 0 1 15,4-9 0-15,7 2-1 0,0-5 1 16,3-3-1-16,4-1 0 0,0 2 0 15,1 1 0-15,-1 1-1 0,-7 0 1 16,2 1-1-16,-7 3 0 0,-6 0 1 16,-5 4 1-16,-7 4 0 0,-7-3 1 15,0 6 0-15,-6 1 0 0,-5 4 1 16,-3 3-1-16,-6 4 0 0,0 1 0 0,-2 1-1 16,-2 3 0-16,3-2-1 0,0 0 1 15,3-2-1-15,5-2 0 0,6-4 0 16,2-2 1-16,5-4-1 0,11-4 0 15,3-6 0-15,10-1 0 0,5-6-1 16,9-2-2-16,4-3-2 0,4 0 0 16,1-3-1-16,2 1 0 0,-6 1 0 0,-3 0 1 15,-3 2 2-15,-9 3 1 0,-3 3 1 16,-6 2 1-16,-9 3 1 0,-2 2 0 16,-4 4 1-16,-4 5-1 0,-8 1 1 15,-3 3 1-15,-2 4-1 0,-1 4 0 16,-5 2-1-16,-2 0 0 0,2 1-1 15,3 1 1-15,-1-2 0 0,3-2 0 16,5-2 0-16,4-3-1 0,5-3 1 16,0-5-1-16,11-8 1 0,5-5-2 15,4-2 0-15,4-3-2 0,4-1 0 0,0-2-1 16,7-2 1-16,0 4-1 0,-6 0 0 16,3 1 1-16,-4 2 1 0,-3 1 1 15,-4 0 0-15,-6 5-1 0,-5 1 1 16,-2 5 0-16,-8 0 0 0,0 0 1 15,-6 6-1-15,-3 2 1 0,-2 5 1 16,0 3 0-16,-3 1 0 0,4-1 0 0,0 0-1 16,5-2 0-16,5-3 1 0,0-2-2 15,5-4 2-15,12-5-2 0,6 0 1 16,6-5 0-16,5-3 1 0,7-2-1 16,5-5 0-16,0 3 0 0,-1-2-1 15,-2 2 1-15,-6 2 0 0,-2 3-1 16,-6 3 0-16,-4 4-1 0,-7 0 1 15,-3 0 0-15,-6 0 1 0,-2 4 1 16,-7-4 0-16,0 5 0 0,0-5 1 0,0 3 0 16,0-3 0-16,0 0 0 0,0 4-2 15,4-4 1-15,2 0-1 0,3 0 0 16,5-7 0-16,3 4 0 0,3-2 0 16,4 1 1-16,0-4-1 0,0 0 1 15,-1 2-1-15,-1-2 1 0,-4 0-1 16,-1 0 3-16,-7 0 1 0,-1-1 2 0,-4 2 1 15,-5-2 2-15,0 2 0 0,-5 0 0 16,-4 3-2-16,-1 4-2 0,-6 0-1 16,-1 0-2-16,-4 7-1 0,-5 3 0 15,2 2 0-15,0 2 0 0,0-1-1 16,4 0 1-16,7 1 0 0,2-3 0 16,6 0-1-16,5-1 1 0,5-4-1 15,4 0 0-15,6-2 0 0,5-4 0 16,3 0 0-16,2-4-1 0,3-2 1 0,1-3 0 15,-2-2 0-15,-3-1 0 0,-4 0 0 16,-5 0 1-16,-1-1-1 0,-5 4 1 16,-3 1 0-16,-6 2-1 0,0 6 1 15,0 0-1-15,-8 5 0 0,1 5 0 16,-4 3 1-16,-1 2-1 0,-1 2 0 0,2 2 1 16,1-2-1-16,0-4 0 0,7-1 0 15,3-3 0-15,6-5-1 0,5-4 1 16,8-7-1-16,7-4 1 0,5-3 0 15,10-6-1-15,7-7 2 0,5-5 0 16,3-4-1-16,1-5 1 0,-2-4-1 16,2-8 1-16,-4-2-2 0,-1-3-2 15,-8 0-3-15,-2-7-2 0,-1-2 1 16,-5 1-2-16,-8 6 2 0,-6 7 2 16,-9 10 5-16,-7 7 3 0,-6 18 2 0,-8 18 2 15,-5 9 1-15,-5 17 0 0,-4 15-1 16,-4 11-1-16,-6 12-1 0,-1 8 0 15,-1 7-1-15,-1 9-1 0,4-6 0 16,2-6-2-16,3-6 0 0,6-8 0 16,2-7 1-16,2-13 0 0,1-10 1 15,2-6 0-15,-1-7 1 0,0-6 0 16,0-4 0-16,0-5 0 0,0-4 0 0,4-6-3 16,0-7 1-16,3-6-2 0,7-3 0 15,0-5-1-15,7-4 1 0,5-2-1 16,5 2 1-16,3 1-1 0,3 4 1 15,4 7 0-15,3 4 0 0,0 8-1 16,0 7 1-16,2 8 0 0,-5 7-1 16,2 3 1-16,-5 5 0 0,2 0 0 15,-6 2 1-15,-2 0-1 0,-4-1-1 16,-3-1-6-16,-2-4-10 0,-5-4-14 0,-4-2-96 16,-3-2-102-16,-4-3-252 0</inkml:trace>
  <inkml:trace contextRef="#ctx0" brushRef="#br0" timeOffset="67346.368">23539 11275 614 0,'-7'-10'133'16,"-2"5"1"-16,0 5-111 0,1 0-10 15,2 0-3-15,0 8-4 0,4-3-3 16,-3 1-3-16,3-2-2 0,2-1-4 15,-4-3-4-15,4 0-11 0,-5 0-15 16,5 4-98-16,0-4-103 0,-4-5-253 16</inkml:trace>
  <inkml:trace contextRef="#ctx0" brushRef="#br0" timeOffset="68267.212">23545 11594 445 0,'8'0'96'0,"-2"0"0"15,3 6-75-15,3-1-11 0,1 2-4 16,6-1-1-16,-1 2 0 0,0-5-1 16,4 1 0-16,-4-4-1 0,2 0-1 15,2-7 1-15,-1-2-1 0,-1-2 0 16,1-1 1-16,-3 0-1 0,-1-4 1 15,-2-3 1-15,-2 0 0 0,-5-2 1 0,-3-3 0 16,-5 2 2-16,0 1-1 0,-4 3 1 16,-3 4-1-16,-6 4-1 0,-2 10 0 15,-3 0 0-15,-1 12-2 0,-2 4 0 16,-1 5 0-16,-1 4-1 0,3 2 0 16,4 2-1-16,1-3 1 0,3-4-1 15,2-1 0-15,7-3 0 0,3-5 0 16,0-4 0-16,9-3 0 0,10-6 0 0,4-4 0 15,10-3 0-15,10-4 0 0,11-5 0 16,5-3 0-16,0-3-1 0,2 1 1 16,-1 0-1-16,-2-3 0 0,-8 4 1 15,-9 2-1-15,-7 4 0 0,-6 4 1 16,-9 3 1-16,-5 1 1 0,-7 6 2 16,-7 3 0-16,-7 6 0 0,-3 2 1 0,-7 3 0 15,-4 7-1-15,-5 3-1 0,-1 2-2 16,-4 3 0-16,3-1-1 0,1-2 0 15,1-3 0-15,6-3-1 0,4-6 0 16,7-2 0-16,6-3-1 0,9-4 1 16,8-5-1-16,5 0 1 0,10-10 0 0,5-4 0 15,11-2 0-15,1-3 0 0,6-2 1 16,50-14 3-16,-56 22-1 16,-7 8 1-16,-7 5-1 0,-7 0 2 15,-8 3 0-15,-6 5 0 0,-4 3 1 16,-5 1-1-16,-2 4 0 0,5-2 0 15,-5 2-1-15,0-1-1 0,8-2 0 16,-1 0-2-16,5-5 1 0,7-2-1 16,6-6 0-16,2 0 0 0,6 0-4 0,3-6-7 15,3-1-13-15,1 1-7 16,-1-1-101-16,-7 0-102 0,-5-5-252 0</inkml:trace>
  <inkml:trace contextRef="#ctx0" brushRef="#br0" timeOffset="72043.415">16709 17093 230 0,'-10'0'64'16,"5"0"3"-16,0 0-23 0,0 0-13 16,3 4-3-16,2-4-5 0,-5 0-2 15,5 0-3-15,0 0-3 0,0 0-1 0,0-4-1 16,-2 4-1-16,2-3 0 0,0 3-2 15,0 0 1-15,0-5 0 0,0 5 0 16,0-4-1-16,0 4 0 0,0 0-1 16,0-4-1-16,0 4 0 0,0 0-2 15,0 0-2-15,0 0 0 0,0-3-1 16,0 3-2-16,0 0 1 0,0-4-1 16,3 4 0-16,3-5 0 0,0 2-1 0,1 3 1 15,4-7-1-15,-3 7 1 0,-1-4-1 16,2 4 0-16,0 5 0 0,-2-1 0 15,0 1 1-15,0 0-1 0,1 2 0 16,-1 1 1-16,3-5-1 0,-3-3 1 16,2 6-1-16,-3-2 1 0,1 0 0 15,-1-4 0-15,1 4 0 0,-1-4 0 16,-1 5 0-16,-5-5 0 0,6 0 1 16,-6 3 0-16,3-3 1 0,-3 0 2 0,0 0 0 15,0 4 1-15,0 1 1 0,-6 2 1 16,4 4-1-16,-3 3-1 0,1 3-1 15,0 3-1-15,-3 5-1 0,2-1-1 16,3 1-1-16,2 1 0 0,0-1 0 16,-5-1 0-16,5-1-1 0,0-1 1 15,0 0-1-15,0 0 1 0,0 1 1 16,-6-2 0-16,4 4 0 0,-4-2 0 0,4 2 1 16,-2-2-1-16,0-2 1 0,1 0-2 15,3-3 0-15,-6-2 0 0,6-3-1 16,0 0 0-16,0-1 1 0,0-3-1 15,0 2 0-15,7-2 0 0,-1 0 1 16,2-1-1-16,2-1 0 0,-1-1 1 16,3 0-1-16,-2-2 1 0,1-4-1 15,3 5 1-15,3-5-1 0,-3 0 1 16,0-4-1-16,0 0 1 0,-1 0 0 0,0 0-1 16,-2 0 1-16,-2 0 0 0,-3-1-1 15,-1 2 1-15,0-1 0 0,-5 0 0 16,0 4 0-16,4-5 0 0,-4 5 0 15,0 0-1-15,0-4 1 0,0 4-1 16,0 0 1-16,0 0-1 0,0 0 0 16,0 0 1-16,-6 0-1 0,6 0 1 15,-3 0-1-15,3 4 1 0,-6-4-1 0,6 0 0 16,-6 0 0-16,1 5 0 0,3-5 1 16,-3 4-1-16,1-4 0 0,0 4 0 15,-2-4 0-15,2 4 0 0,0 1 0 16,-1 0 0-16,-1 1 0 0,1 2 0 15,1-1 0-15,-1 6 0 0,1 1 0 16,1 4 0-16,3 2 0 0,-5 2 0 16,5 4 0-16,0 2 0 0,0-3 0 15,0 6 0-15,0-3 0 0,0-1 1 0,0-2-1 16,0-1 0-16,-3-3 1 0,-1 0-1 16,-3-3 0-16,0 1 1 0,1 1-1 15,0 2 0-15,4 1 0 0,-4 1 0 16,6-1 1-16,-4-5-1 0,4-2 0 15,0-5 1-15,-4-1-1 0,-1-5 1 16,-2 2-1-16,-6 1 1 0,-1 2 0 0,-6 3-1 16,-5 2 0-16,-1 1 1 0,-1 0-1 15,-6-6 1-15,3-4-1 0,0-3 0 16,-2-3 0-16,4-3-1 0,-1-6-4 16,4-6-6-16,1-2-7 0,7 3-11 15,5-8-91-15,6-2-93 0,6 2-227 16</inkml:trace>
  <inkml:trace contextRef="#ctx0" brushRef="#br0" timeOffset="73261.327">17637 17506 380 0,'0'0'84'0,"0"0"1"0,-2 0-65 0,2 0-7 16,0 0-4-16,0-3-5 0,0 3 0 16,0 0 0-16,0-5 1 0,2 0 2 15,-2 0 0-15,5-2 1 0,-5-1 0 16,4-2 0-16,-4 0 0 0,0-2-1 15,0 1-1-15,0 0 1 0,-4 0-1 16,-2 2 1-16,1 1 1 0,-3 1 0 16,1 0-1-16,-2 4 0 0,-5 3 0 0,-2 0-2 15,-1 6-1-15,-5 4-2 0,1 3-1 16,-5 7 0-16,-1 8-1 0,-1 7 1 16,0 2 0-16,-2 6 1 0,3 4 0 15,-1-2-1-15,4 3 1 0,4-3 0 16,6-3-1-16,1-2 1 0,10-4-1 15,3-7-1-15,7 0 1 0,8-8-1 16,5-6 1-16,6-8-1 0,9-7 0 16,3 0 1-16,3-11 0 0,3-3 0 15,-3-4 0-15,-2-1 0 0,-4 1-1 0,-4-2 1 16,-9 5-1-16,-2 7 0 0,-7 3 0 16,-2 5 3-16,-5 7 1 0,-6 7 1 15,0 6 1-15,0 5 0 0,0 5 1 16,0 2-2-16,0 2-1 0,0-5-2 15,0-2-1-15,8-6 0 0,-1-4-1 16,1-5 0-16,5-7 1 0,3-5-1 16,2 0 0-16,7-5 1 0,2-3 0 0,5-3-1 15,1-8 1-15,1-2 1 0,-1-4-1 16,-2-5-1-16,-5 0 1 0,-5-3 0 16,-6 2 0-16,-4-1 0 0,-5 3 0 15,-6 5 0-15,0 5 1 0,-4 1 0 16,-3 5 1-16,-5 4 0 0,-4 9 0 15,-4 0 0-15,-5 7-1 0,-3 5 0 16,-3 6-1-16,2 3 0 0,-1 5-1 0,4 1 1 16,5 1-2-16,5-3-2 0,4-2-7 15,5-7-6-15,2 0-14 0,5-8-90 16,7-5-95-16,1-10-230 0</inkml:trace>
  <inkml:trace contextRef="#ctx0" brushRef="#br0" timeOffset="75793.678">18344 17756 306 0,'0'-3'78'0,"0"-1"2"16,-3-2-44-16,3 3-7 0,0 3-7 15,0-3-7-15,-4 3-5 0,4 3-3 16,-9 3-1-16,2 2-2 0,-3 6-1 15,-2 5 2-15,-2 3 1 0,-2 4 1 16,-1 0 0-16,3 1-1 0,1 0 0 16,5-6 0-16,-1-5-2 0,3-5 0 15,6-2-1-15,0-5-1 0,3-8 0 16,8-7 1-16,3-4-1 0,7-5-1 0,5-2 0 16,5-6-1-16,2 0 0 0,-1 2-1 15,-1 3 0-15,-3 3 0 0,-5 7 0 16,-4 1 0-16,-6 6 2 0,-5 6 3 15,-5 0 1-15,-3 0 1 0,-6 15 1 16,-2 2 1-16,-6 3-1 0,2 4 0 16,-1 4-3-16,0-3-2 0,2 2 0 15,4-5-1-15,7-6-1 0,0-2 1 16,4-7-1-16,10-3 1 0,5-4-1 0,5-11 1 16,3-3 0-16,4-5 0 0,4-3 1 15,1-9-1-15,1 3 0 0,-1-3 0 16,-1 5 0-16,-1-1-1 0,-2 3 2 15,-4 3-1-15,-6 6 1 0,-4 4 0 16,-2 3 1-16,-7 2 1 0,-3 6 0 0,-2-5 0 16,-4 5 1-16,0 0 0 15,0 0-1-15,0 0-1 0,0 0 0 0,0 0-2 16,3 0 0-16,-3 4-1 0,0 0 1 16,0-1 0-16,0 3 1 0,-3 1 1 15,3 2 0-15,-7 1 1 0,1 1 0 16,0 0 0-16,-2-2 0 0,2 3-2 15,-3-4 0-15,3 7 0 0,1-4-2 16,1 5 0-16,4 0 1 0,0 2-1 16,4 0 0-16,4 3 0 0,1-4 0 15,1 2 0-15,3-1 0 0,0-1 0 0,-2 1 0 16,1-3 0-16,-2 0 1 0,0-2-1 16,-4 0 0-16,-1-4 0 0,0 0 0 15,-5-4 0-15,0 0 1 0,0-5-1 16,-8 5 1-16,2-5-1 0,-3 0 1 15,-1-4-1-15,-2 1 1 0,1-2-1 16,1 0 1-16,2 2-1 0,0-1 0 0,4 1-1 16,4 3 0-16,0-5-1 0,0 1 1 15,10 0-1-15,3-3 1 0,5-4-1 16,7-2 2-16,2-3 0 0,4 0 0 16,1-2 0-16,0-1 0 0,-1-2 1 15,-2 3-1-15,-1 1 0 0,-2-2 0 16,-4 1 0-16,-1 4 0 0,-6 0 0 15,-2 6 0-15,-1 0-1 0,-6 0 0 16,0 8 1-16,-6 0 0 0,3 0-1 0,-3 0 2 16,-3 8-1-16,-3 0 1 0,0 1 0 15,-5 4 0-15,2 1 0 0,-1 1 0 16,0 0 0-16,3-6 0 0,0 0-1 16,3 1 0-16,4-4-1 0,0-2 1 15,4-4-1-15,3 0 0 0,6 0 0 16,1-5 0-16,8-3 0 0,3-2 1 0,6 1 0 15,3-2 0-15,3-5 0 0,1 1 1 16,-1 0-1-16,2 2 1 0,-6 3-1 16,-5-1 0-16,-8 2 2 0,-1 4 1 15,-9 1 6-15,-1 4 2 0,-7-4 0 16,-2 4 1-16,-5 0-1 0,-1 0 0 16,-3 5-3-16,-2 0-5 0,-3 0-2 15,-1 5-1-15,0 3 1 0,2 3-1 16,1 0 0-16,5 1 0 0,3 0-1 0,4 0 1 15,5-4-1-15,8-1-1 0,0-5 1 16,9-7 0-16,3 0 0 0,8-6 1 16,3-6-1-16,6-2 1 0,2-7 1 15,4 0-1-15,0 2 1 0,-2 0 0 16,0 2-1-16,-8 4 1 0,-5-1-1 16,-6 9 1-16,-10-2-1 0,-5 4 1 15,-4-1 0-15,-8 4 0 0,0 0 0 0,-3 0 0 16,-5 6 0-16,-5 0 0 0,-2 1 0 15,-3 2-1-15,-2 6 0 0,-2-2 1 16,0 1 0-16,8-2-1 0,-1 0 0 16,4 0 0-16,7-1-1 0,4-7 0 15,0 1-1-15,11-5 0 0,3 0 0 16,5 0 0-16,7-6 1 0,1-6 0 16,4 0 0-16,-2-2 2 0,2 0-1 0,-4 3 1 15,-1-2-1-15,-6 1 0 0,-3 6 0 16,-3 0-1-16,-4 3 0 0,-1 0 0 15,-5 3 0-15,-4 0 0 0,0 4 0 16,-6 1 0-16,1 2 1 0,-4 5 0 16,0 0 1-16,-2 1-1 0,0 2 1 15,2 0-1-15,3 0 0 0,4-2 0 16,2-5-1-16,0 0-1 0,6-2-1 0,2-6 1 16,6 0-1-16,4-7 1 0,4-2 0 15,4 0 1-15,0-5 0 0,2-1 1 16,-4 2 0-16,-2 1 0 0,-2 6 0 15,-4-1-1-15,-6 2 0 0,-1 11 1 16,-5 2-1-16,-4-1 0 0,0 0 1 16,0 3 1-16,5-1-1 0,-5 3 1 15,0-7-2-15,5-1 0 0,0-1 0 0,7-3-1 16,1 0 1-16,7-4-1 0,2-7 1 16,2-2 0-16,4 0 1 0,1-2 0 15,-3 0 0-15,-3 1 1 0,-1-3-1 16,-5 8-1-16,-3 2 1 0,-3 0-1 15,-3 4-1-15,-2 3 1 0,-1 4 1 16,-5 4-1-16,0 2 1 0,-6 7 1 16,1 4 0-16,-1 4 0 0,-1 5-1 0,-3 5 1 15,0 7-1-15,2 5 1 0,-4-1 0 16,-1 6 1-16,-5 6-1 0,2-4 0 16,-3 2 1-16,2-4-1 0,-1 1 0 15,3-3-1-15,1-4 1 0,5-12-1 16,3 0 0-16,0-8 0 0,6-7 0 0,-3-6-1 15,3-6 0-15,3-7 0 16,3-5 0-16,1-10 1 0,5-9-1 16,3-4 1-16,5-8 0 0,5-10 0 15,5-13-5-15,5-3-3 0,2-5-3 0,0-6-2 16,2-4 1-16,1-1-1 0,1 7 2 16,-2 8 3-16,-2 7 4 0,-4 14 4 15,-4 13 0-15,-3 9 0 0,-6 8 1 16,-7 7 1-16,-6 5 0 0,0 11 2 15,-7 0 1-15,0 4 0 0,-7 6 1 0,1 6 0 16,3 1-1-16,-2 1-2 0,5-4-1 16,0-2-1-16,12-2 0 15,4-10-1-15,8-11 1 0,5-6-1 0,8-9 1 16,3-8 1-16,2-6-1 0,8-6 0 16,0-1 0-16,2-1 0 0,4 0 0 15,-7-3 0-15,-2-9 0 0,-1-5-1 16,-6-7 1-16,0-7-1 0,0-6 0 15,-7-5-1-15,-1-2 1 0,-5 13-1 16,-3 6 1-16,-8 11 2 0,-4 10 2 0,-6 12 0 16,-6 10 1-16,2 10-1 0,-2 4 1 15,-6 5-1-15,0 16-2 0,-2 7-2 16,-5 12 0-16,-4 10 1 0,-7 16-1 16,-2 10 1-16,-1 8 0 0,2 5-1 0,3-3 1 15,-3-4-1-15,6-6 1 0,3-7-1 16,2-11 1-16,0-13-1 0,-2-3 0 15,2-10 0-15,1-5 1 0,-3-8-1 16,0-3 1-16,1-3 0 0,0-1 0 16,-5-7 0-16,0 0 0 0,0-8-1 15,2-2 0-15,0-4 0 0,3-4-1 16,3-3 0-16,4-1 0 0,8-1 0 16,0 3 0-16,7 3 1 0,6 2-1 15,8 7 0-15,6 4 0 0,6 4-1 16,6 5 1-16,1 2 1 0,5 3 0 0,-1 2 0 15,0 0 2-15,-1 3 0 0,-4-3 1 16,-3 1-1-16,4 5 1 0,-7-2-1 16,-1 2 0-16,-4 1 0 0,0-3 0 15,-4 4 0-15,-2-2-1 0,-2-7 0 16,-4 1-1-16,-1-2-3 0,-3-4-5 16,-2-6-7-16,-5 0-11 0,3 0-34 0,-4-12-65 15,0 1-89-15,-4 0-204 0</inkml:trace>
  <inkml:trace contextRef="#ctx0" brushRef="#br0" timeOffset="76010.779">22016 17490 589 0,'-12'-6'128'0,"2"-4"0"0,4 6-101 16,2 4-15-16,4 0-5 0,0 0-3 15,5 7-4-15,-2-4 1 0,1 3 0 16,-4-2 1-16,7-4-2 0,-7 3-2 16,5-3-3-16,-5 0-4 0,0 0-9 0,0 0-11 15,0 0-13-15,-6-3-41 0,0-1-43 16,0-2-81-16,-1 1-171 16</inkml:trace>
  <inkml:trace contextRef="#ctx0" brushRef="#br0" timeOffset="76787.563">22266 17798 409 0,'0'10'89'0,"4"-1"3"0,2 1-72 16,5 0-5-16,1-6 0 0,6-4-1 16,5 0-3-16,2 0-1 0,5-9-1 15,5-3-2-15,3 1-3 0,-1-3-1 16,-1 1-1-16,-3-3 0 0,-1-4 0 15,-8 4 0-15,-3-2-1 0,-6-2 2 16,-8 1 0-16,-3-2 1 0,-4 3 1 16,-4 1 2-16,-3 5 0 0,-5 4-1 0,-2 3 0 15,-6 5 0-15,-4 0-2 0,-5 12-2 16,-3 1-1-16,-2 5 0 0,-2 5 0 16,-1 0 0-16,4 4 0 0,4 0 0 15,6-1 0-15,5-2 0 0,5-4 0 16,7-3 0-16,6-3 0 0,6-3-1 15,9-7 1-15,7-4 0 0,9-9-1 16,11-3 1-16,4-3 0 0,7-5 1 0,6-6-1 16,-3-1 0-16,1 0-1 0,2 2 1 15,-5-1-1-15,-3 0 0 0,-3 4 1 16,-8 5-1-16,-4 4 1 0,-7 4 0 16,-9 4 1-16,-7 5 0 0,-3 0 1 15,-10 9 2-15,0 2 0 0,-10 5-1 16,-3 5 2-16,-7 4-2 0,-3 4 0 15,-6 4-1-15,0-3-2 0,2-3 0 0,3-3 0 16,4-6-1-16,7-4 0 0,4-5 0 16,4-5 0-16,5-4-1 0,0 0 1 15,11 0 0-15,4-12 0 0,3 1 1 16,6-4-1-16,4-2 2 0,3-1 0 16,-1-1-1-16,-2-1 1 0,-4 8 0 15,-4 2 0-15,-4 3 1 0,-3 3-1 16,-6 4 0-16,-1 7 1 0,-3 1 0 15,-3 4 0-15,0 1 0 0,0 5 0 16,0 1 0-16,0 2-1 0,0 0 0 0,12-1 0 16,0-3-1-16,9-4 1 0,10-9-1 15,9-4 1-15,13-7 0 0,10-7 1 16,7-3-3-16,3-4-5 0,-1-2-8 16,-4-2-16-16,-4-1-97 0,-10 0-101 15,-14 2-250-15</inkml:trace>
  <inkml:trace contextRef="#ctx0" brushRef="#br0" timeOffset="86121.997">22618 16334 275 0,'3'-9'72'0,"-3"3"4"15,6 0-39-15,-6 2-4 0,3 0-6 16,-3 4-3-16,0-3-4 0,3 3-1 0,-3 0-1 16,0 0 0-16,0 0-2 0,0 0 0 15,0-3-3-15,0 3 0 0,0 0-4 16,0 0 0-16,0 0-2 0,0 0 0 15,0 0 0-15,0 0 1 0,0 5 1 16,0 5 1-16,-6 2 0 0,3 7 1 16,-3 2-1-16,-1 4-1 0,0 4 0 15,-3 3-1-15,-4 2 1 0,1-1-2 16,-3 0 1-16,-1 3-1 0,-3 0-1 16,1 1-1-16,-1-3-2 0,2-2 0 0,1-3-1 15,2 1 0-15,5-4-1 0,-2-4 0 16,2-5-1-16,2 0 1 0,1-2 0 15,1-3-1-15,2-3 0 0,0-2 0 16,4-2-1-16,0-1-4 0,0-4-6 16,0 0-7-16,4 0-10 0,4-5-34 15,-1-8-61-15,5-4-84 0,-2-3-194 16</inkml:trace>
  <inkml:trace contextRef="#ctx0" brushRef="#br0" timeOffset="86973.444">22358 16322 357 0,'0'-5'88'16,"0"5"3"-16,-4-5-51 0,4 5-12 15,0 0-5-15,0 0-2 0,-4-4-1 16,4 4-2-16,0 0 1 0,0 0-1 16,0 0 0-16,0 0-2 0,0 0-2 0,0 0-3 15,0 0-3-15,0 0-2 0,0 0-4 16,9 0 0-16,0 0-2 0,5 0 1 15,-1 0 0-15,10 4-1 0,5-4 2 16,4 0-1-16,2 0 0 0,2 0 1 16,6 0 0-16,1-6 0 0,-1 6-1 15,0-4 1-15,-1 4-1 0,0-3 1 16,4 3-1-16,-4-5 1 0,-2 5 0 16,-1-3 1-16,-3-2 0 0,-3 5-1 0,-10-6 1 15,-3 2 0-15,-5 4-1 0,-2-4 0 16,-8 4 0-16,-4-3 0 0,0 3-4 15,0-4-7-15,-7 4-12 0,1-3-83 16,-5 3-17-16,-2 0-84 0,0 0-178 16</inkml:trace>
  <inkml:trace contextRef="#ctx0" brushRef="#br0" timeOffset="88362.094">23399 16242 293 0,'0'0'73'0,"-6"-6"3"0,1 6-43 15,1-4-4-15,1 4-3 0,-3 0-1 16,2 0-3-16,-1 4 0 0,-3 3 0 16,-2 4 0-16,0 7-1 0,-1 6-2 15,-3 6 0-15,-1 9 0 0,-1 2-4 16,-1 4-3-16,-1 3-3 0,-1-2-2 16,0 0 0-16,1-4-1 0,0-3-1 0,0-5 1 15,-1-4 0-15,6-6 0 0,0-5-1 16,2-6 0-16,4-3-1 0,1-5-2 15,6 0-2-15,0-5-2 0,0 0-5 16,0 0-6-16,4-7-7 0,1-3-14 16,3-4-83-16,0-5-88 0,4-3-213 15</inkml:trace>
  <inkml:trace contextRef="#ctx0" brushRef="#br0" timeOffset="88910.784">23348 16251 336 0,'0'0'82'16,"-6"0"4"-16,6-4-50 0,-4 4-7 15,1-5-3-15,3 5-2 0,-6-4-2 16,4 4-2-16,2 0-1 0,-6 0-2 15,6 0 0-15,-6-4-2 0,6 4-1 0,0 0-2 16,-2 0-1-16,2 0-2 0,0 0-1 16,0 0-2-16,0 0-3 0,0 0 0 15,2 0-1-15,4 0-1 0,1 0 0 16,3 0 0-16,6 0 0 0,3 0 0 16,3-5 0-16,4 1 1 0,6-1-1 15,0-2 2-15,1 3-1 0,-2 0 1 16,0-1 1-16,-5 5 1 0,-1-6-1 15,-4 6 0-15,-3-4-1 0,-7 4 1 16,-1-4-2-16,-2 4-1 0,-2 0 0 0,-3 0 0 16,-3 0 0-16,4 0 0 0,-4 0 0 15,0 0 0-15,-6 0-2 0,3 0-3 16,-1 0-5-16,-3 0-8 0,1 0-10 16,3 4-21-16,-2-4-73 0,-1 7-87 15,6-4-204-15</inkml:trace>
  <inkml:trace contextRef="#ctx0" brushRef="#br0" timeOffset="89667.188">23293 16575 341 0,'-5'0'88'0,"-1"0"6"0,2 0-43 15,1 0-10-15,3 4-6 0,-4-4-4 16,4 0-3-16,-3 0-4 0,3 0-4 16,0 0-4-16,0 0-3 0,0 0-4 15,0 0-3-15,0 0-1 0,4 4-1 16,2-4-1-16,1 0 0 0,4 0 0 15,2 3 0-15,7-3 1 0,4 0-1 16,2 0 1-16,2 0-1 0,2 0 1 16,2 0 0-16,-1 0-1 0,-2 0 0 15,-4 0-1-15,0 0 0 0,-5 4 0 16,-4 0-1-16,-5-4-1 0,1 4-1 16,-4-4-6-16,-2 4-9 0,-1-4-15 0,-3 0-91 15,4 0-97-15,-3 0-238 0</inkml:trace>
  <inkml:trace contextRef="#ctx0" brushRef="#br0" timeOffset="91604.824">24385 16302 310 0,'0'0'84'0,"0"0"3"15,-5-2-26-15,5 2-27 0,-3-4-7 16,3 4-5-16,0 0-4 0,0 0-3 16,0-5-2-16,0 5-2 0,0-4-1 15,3 0 0-15,1 1-1 0,-1-2-1 16,2 0 0-16,-1 0 0 0,-1 0-1 16,2-1 0-16,-5 3-1 0,0-3-1 15,3 3 0-15,-3 3 0 0,0-6-2 16,-7 6 1-16,5-6-2 0,-3 2 0 15,-1 0 0-15,3 1 1 0,-3-1 0 0,-1-1 0 16,0 1 0-16,-3 0 0 0,3 1 0 16,-7 3-1-16,2 0 0 0,-2 0-1 15,-2 0 0-15,-1 7 0 0,-2-2-1 16,2 2 0-16,0-2 1 0,1 2-1 16,3-1 0-16,-1 1 0 0,0 1 1 15,3-2 0-15,0 4 0 0,2-2 0 16,-4 0 1-16,0 5 1 0,-2 3-1 0,-1 2 1 15,1 4-1-15,-3 3 0 0,-2 4 1 16,4 3-1-16,-2 0 0 0,4 0 0 16,-2 2 2-16,6 0 0 0,1 1 1 15,3 0-1-15,1-2 0 0,5 1-1 16,0-1 0-16,6-3-1 0,2-1-1 16,0-3 0-16,8 0-1 0,0-4 1 0,3-2-1 15,2-2 1-15,3-5-1 0,-2 0 1 16,2-6-1-16,-3-3 1 0,0-4-1 15,-1-5 0-15,3-3-5 0,-4-4-5 16,3-5-11-16,-1-3-16 0,2-3-87 16,0-3-97-16,-4 2-232 0</inkml:trace>
  <inkml:trace contextRef="#ctx0" brushRef="#br0" timeOffset="101248.18">7404 9651 165 0,'0'0'39'0,"2"-4"3"16,3 4-21-16,-5-5-3 0,5 5 4 15,-5-3 3-15,2 3 2 0,-2-4 1 16,0 4-2-16,5 0-4 0,-5-4-5 15,0 4-4-15,0 0-4 0,0 0-3 16,0 0-3-16,0 4-1 0,0-4 0 0,5 0 3 16,-2 4 2-16,2-4 3 0,-2 0 3 15,3 0 2-15,0 0 0 0,0 0 1 16,4 0-2-16,0-4-2 0,-3 4-3 16,5-4-2-16,-4 4-3 0,2 0-1 15,-1-3-1-15,1 3-1 0,-1 0-1 16,1 0 1-16,2 0 0 0,0 0 0 15,2 0 2-15,-2 0 1 0,2 0 1 16,0 0 1-16,2 0 1 0,0 0-1 16,-2 0 0-16,5 0 0 0,-5 0-2 15,4 0-1-15,-2-4-1 0,0 4 0 0,-1 0-1 16,-1 0 1-16,2 0-1 0,0 0 0 16,-1 0-1-16,-2 4 1 0,0-4-1 15,-1 3 1-15,-2-3 0 0,0 0 0 16,0 0 0-16,0 0 1 0,-3 0 0 15,6 0 1-15,-4 0-1 0,2-3 0 16,1-1 0-16,1 4 0 0,1-5-1 0,0 5 0 16,2-5 1-16,-3 5-1 0,3-4 1 15,-1 4 0-15,0-4 0 0,-1 4 1 16,-2-4-1-16,0 4-1 0,0 0 1 16,0 0-1-16,-3 0 0 0,-1 4 0 15,-1-4-1-15,2 4 0 0,0-4 1 16,0 0-1-16,2 0 0 0,-2 0 0 15,3 0 1-15,-2 0-1 0,0 0 0 16,-1 0 0-16,-1 0 0 0,2-4 1 0,-1 4-1 16,1 0 0-16,1 0 0 0,-2 0 0 15,2 0 1-15,-1 0-1 0,2 0 0 16,-5 0 0-16,4 0 0 0,-4 0 0 16,1 0 1-16,-1 4-1 0,0-4 0 15,-1 0 0-15,1 0 0 0,-1 0 0 16,1 0 0-16,0 0 0 0,0 0 0 0,-1 0 0 15,0 0 0-15,1 0 0 0,-4 0 1 16,1 0-1-16,-4 0 0 0,4 0 0 16,-4 0 0-16,0 0 0 0,0 0-7 15,-4 0-12-15,0 0-85 0,-3 0-86 16,-2 0-220-16</inkml:trace>
  <inkml:trace contextRef="#ctx0" brushRef="#br0" timeOffset="105337.95">7490 13525 206 0,'0'0'62'15,"0"0"4"-15,0 0-17 0,0-5-13 16,0 5-6-16,0-4-5 0,0 4-6 16,0-4-4-16,0 4-3 0,0 0-3 15,0-3-1-15,6 3-1 0,-6 0-1 16,0 0-1-16,0 0-1 0,0 0-1 0,0 0 0 16,0 0-1-16,0 0 1 0,2 0-1 15,-2 0 2-15,0 0 1 0,6 0 2 16,-6 0 0-16,7 0 2 0,-2 0-1 15,0-6 1-15,2 3-1 0,-4 0-1 16,5-1-2-16,-3 0-1 0,1 4-2 16,2-6 0-16,0 6-2 0,-2 0 1 15,2 0-1-15,-1 0 1 0,1 0-1 16,-1 5 1-16,0-5-1 0,0 5 0 16,2 2 0-16,0-4 1 0,-1 4-1 0,0-2 0 15,4-2 0-15,-1 1 0 0,1-4 0 16,-1 0 0-16,2 0 1 0,2-4-1 15,1 0 0-15,1 4 0 0,0-5 0 16,-1 5 0-16,1 0 1 0,-3-6-1 16,0 6 0-16,-2 0 0 0,-1 0 0 15,-2 0 1-15,0 0-1 0,-4 0 0 16,3 0 0-16,0 0 0 0,-2 0 1 0,2-3-1 16,-1 3 0-16,0-3 0 0,2 3 0 15,-1-4 0-15,-1 4 0 0,3-4 1 16,-2 4-1-16,2-4 0 0,-1 4 0 15,1-3 0-15,2 3 0 0,-3-5 1 16,3 5-1-16,0-4 0 0,-1 4 0 16,-1-4 0-16,2 4 1 0,0 0-1 15,1-3 0-15,-2 3 0 0,2 0 0 16,-2 0 0-16,2 3 0 0,-3-3 1 16,2 6-1-16,0-6 0 0,0 4 0 0,0-4 0 15,0 0 0-15,-2-4 0 0,3 4 0 16,-3-4 0-16,-1 4 1 0,-1-5 0 15,2 5-1-15,-3 0 1 0,1-4-1 16,0 4 1-16,0 0-1 0,0 0 0 16,-1 0 1-16,0 0-1 0,0-4 0 15,-1 4 1-15,-1 0 0 0,1 0 0 0,-1 0 0 16,1 0 0-16,-1 0-1 0,3 0 1 16,-4 0 0-16,1 0-1 0,1 0 0 15,0 0 1-15,0 0-1 0,-2 0 0 16,1 0 0-16,-2 0 0 0,3 0 0 15,-6 0-1-15,6 0-8 0,-6 0-34 16,0 0-53-16,0-3-76 0,0-2-181 16</inkml:trace>
  <inkml:trace contextRef="#ctx0" brushRef="#br0" timeOffset="112172.304">17951 7582 146 0,'0'0'32'16,"0"-5"1"-16,0 5-19 0,0-5-10 0,3 5 1 16,2-5 4-16,-2 5 5 0,-3-6 4 15,6 6 4-15,-1-5 1 0,-1 5 2 16,-4-4-1-16,3 4-3 0,-3-3-3 16,5 3-3-16,-5 0-3 0,0 0 0 15,2-4-1-15,-2 4-1 0,0 0 0 16,0 0 0-16,0 0 0 0,0 0 2 15,0 0 1-15,-3 6 1 0,3-6 1 16,-6 6 1-16,2-2-1 0,-2 2-1 16,2-1-2-16,-2 2-1 0,1 2-1 0,-1 2-2 15,-1 3-1-15,0 0 0 0,0 6 0 16,-1 2-2-16,-2 0 0 0,2 2-1 16,-1 3 0-16,0 3-1 0,0 1 0 15,2 1 0-15,-1 3 0 0,2 1 0 16,-1 0-1-16,1-1 0 0,1-2-1 15,3-1 0-15,2-5 0 0,0-3 0 16,0-2-1-16,2-4 1 0,-2-2-1 0,6-2 0 16,-6-3 1-16,0-3-1 0,0-2 1 15,5-1-1-15,-5-5 1 0,0 5 0 16,0-5 0-16,0 0 0 0,0 0 1 16,0 0 0-16,0 0-1 0,0 0-4 15,0-5-12-15,4-2-87 0,1-4-84 16,1-4-220-16</inkml:trace>
  <inkml:trace contextRef="#ctx0" brushRef="#br0" timeOffset="113067.131">17709 7567 223 0,'-3'0'51'0,"3"0"1"15,-6 0-36-15,6 0-2 0,-5 0 2 16,0 0 1-16,2 0 3 0,3 0 2 16,-7-4 2-16,7 4 1 0,-6 0-1 15,1 0-5-15,5 0-3 0,-5 0-3 0,5 0-3 16,-3 4-3-16,3-4-2 0,0 4-2 16,0-4-2-16,-5 3 1 0,5-3-2 15,0 5 1-15,0-1-1 0,5-1 1 16,-5 1 1-16,2 0 0 0,3-4 0 15,-3 7 1-15,3-4 1 0,1-3-1 16,0 3 0-16,3-3 1 0,-2 0-1 16,4 4 0-16,1-4 0 0,-2 0 0 15,2 0 0-15,2 0 1 0,4 0-1 16,2 0 0-16,2 0-1 0,3 0 0 0,6-4 1 16,2 1-1-16,1 3 0 0,0-7 1 15,0 3-1-15,4-1 0 0,-3 0 0 16,-2-1-1-16,1 0 0 0,-1 1-1 15,-1 5 1-15,-1-7-1 0,-3 7 1 16,-3 0-1-16,-3 0 1 0,-2 0 1 16,-3-3 2-16,-5 3 0 0,-2 0 2 0,-4 0 2 15,-3 0 3-15,-3 0 2 0,0 0 0 16,0 0-1-16,-5 0-1 0,-1 0-1 16,-2 0-2-16,-2 0-4 0,-2 0-3 15,3 0-1-15,-3 3-6 0,3-3-6 16,1 0-14-16,3 0-83 0,5 0-87 15,0 0-217-15</inkml:trace>
  <inkml:trace contextRef="#ctx0" brushRef="#br0" timeOffset="113856.813">18577 7547 317 0,'-3'0'71'0,"-1"0"-1"16,0 0-52-16,0 9-7 0,-2 1-6 16,0 3-2-16,-4 10-1 0,-3 4 1 15,-3 7 1-15,-1 5 1 0,-3 6 1 0,0 4 0 16,2 1 1-16,0-1-1 0,3-5-1 15,0-3-1-15,3-7 0 0,1-6 0 16,1-6 1-16,-1-5-1 0,4-6 2 16,-1-6 1-16,3 1 0 0,-1-6 0 15,6-6-1-15,0-5-1 0,0-3 0 16,8-8-2-16,0-7-2 0,1-6 0 16,3-5-1-16,-2-4 1 0,2-4-1 0,1 0 0 15,3 3 0-15,1 4 0 0,1 7 0 16,-1 6 0-16,6 6 0 0,-1 7 0 15,0 7 0-15,3 8-1 0,-1 0 1 16,2 0 0-16,0 3 0 0,1 5 0 16,-1-1 0-16,-2 3 0 0,2 3 0 15,-6 0 0-15,0 3 0 0,-5-1 0 16,-6 1 0-16,0-1 0 0,-6-2 2 16,-3-1 2-16,0 1 2 0,-10-5 0 0,-1 3 1 15,-7 0 0-15,-1 3 1 0,-2-3-3 16,-3 0-1-16,-1 0-2 0,1-2 0 15,1-3-1-15,1 0 0 0,3-6 0 16,1 0-3-16,2 0-6 0,-1 0-14 16,2-4-73-16,1-1-77 0,1-1-193 15</inkml:trace>
  <inkml:trace contextRef="#ctx0" brushRef="#br0" timeOffset="114468.116">19225 7606 395 0,'-7'0'88'0,"4"0"0"0,0-4-56 16,3 4-24-16,0 0-5 0,4 0-1 15,4-5-1-15,0 5-1 0,2-7 0 16,0 7 0-16,3-8 0 0,-1 1 0 16,-4-1 0-16,2-1 0 0,-4 0 0 15,-2-1 1-15,-4-1 0 0,0-2-1 16,0 0 2-16,-10 1 0 0,-1 2 0 15,-4 2 1-15,-2 4 1 0,-2 4 1 16,-2 6 1-16,-3 8 1 0,-1 2 0 16,2 8 1-16,-2-1-1 0,0 5 0 15,2 1-2-15,3 2-1 0,3 0-1 16,5-2-2-16,3-4 0 0,9-3-1 0,0-3 1 16,9-4-1-16,3-6 1 0,5-4-1 15,0-5 0-15,6 0 0 0,0-8 0 16,-1 2 0-16,-1-4 0 0,-2 2-1 15,-6 0 1-15,-4 1 0 0,-4 3 0 16,-5 4 0-16,-4 0 0 0,-5 7 0 0,-4 2 1 16,-5 9 0-16,-4 5 0 0,-2 5 1 15,-5 3 1-15,-2 5 1 0,2-2 0 16,0 0 0-16,3-5 0 0,5-7 0 16,5-2-1-16,8-4-1 0,8-4 0 15,10 0 0-15,5-5-1 0,10-2 0 16,3 2 0-16,7-7 0 0,4 0 1 0,4-9-1 15,1 1 0-15,6-1-5 0,2-5-10 16,0 0-48-16,-1-5-43 0,-5-3-80 16,0-1-184-16</inkml:trace>
  <inkml:trace contextRef="#ctx0" brushRef="#br0" timeOffset="115073.14">19839 7585 406 0,'-5'0'85'0,"1"0"-1"16,4 0-73-16,-3 0-7 0,3 0-2 15,6 0-2-15,-3 0 0 0,1 0 1 16,2 4 0-16,-4-4 3 0,3 0 4 16,-5 0 3-16,4 0 3 0,-4 0 2 15,0 0 0-15,3 0 0 0,-3 0-2 0,0-4-4 16,0 4-3-16,0-3-3 0,0 3-1 15,0-5-1-15,-4 5 0 0,0-3 0 16,-5 3-1-16,0-7 2 0,-2 3-1 16,-5 0 0-16,-1 4 1 0,-5 0-1 15,1 0 0-15,-1 8 0 0,-2 0-1 16,-1 6-1-16,3 1 1 0,3 2-1 16,-1 2 0-16,6 2 0 0,-2 1 0 0,7-2 0 15,3-1 0-15,6 4 0 0,0 1 0 16,5-1 0-16,2-1 0 0,5 2 0 15,2 2 0-15,0-4 0 0,0 2 0 16,-1-2 1-16,1-2-1 0,-1-1 0 16,-1-1 0-16,-2-3 0 0,-3-1 0 15,-7-1 1-15,0-1-1 0,0-1 1 0,-11 2 0 16,-7-1-1-16,-3 1 1 0,-4-4-1 16,-4-1 1-16,-7-3 0 0,0-5-1 15,2 0 1-15,-1 0-1 0,5-10 1 16,4 2-3-16,7 0-7 0,8-4-19 15,8-1-79-15,3-7-87 0,10-3-217 16</inkml:trace>
  <inkml:trace contextRef="#ctx0" brushRef="#br0" timeOffset="156363.287">991 371 396 0,'5'0'90'0,"0"0"1"0,-5 0-61 0,0 0-14 0,4-4-5 0,-4 4-4 16,5-4-2-16,-5 1-1 0,3 3 0 15,-3-5 1-15,4 5 3 0,-4-6 1 16,0 6 1-16,0-5 2 0,0-1 1 16,-6 2 0-16,0-3-1 0,-1 2-1 15,-5-2-2-15,-2 1 1 0,-1 0-2 0,-1 6-1 16,0-4-2-16,3 4 0 0,1 0-2 16,0 4-1-16,3 3-1 0,-2 0 0 15,2-2-1-15,1 6 0 0,-4 0 0 16,4 1 1-16,-3-1-1 0,4 1 1 15,-2 3 0-15,3-3-1 0,-1-1 1 16,3 0 0-16,4 1-1 0,0-1 0 16,5-3 0-16,4 0 0 0,3-1 0 0,3 0-1 15,3-7 1-15,3 4 0 0,4-4 0 16,2-4-1-16,5-1 1 0,6-2 0 16,-1-3 0-16,6 2 0 0,-2-2 0 15,-5 0 0-15,-1-2 0 0,-4-1 1 16,-6 1-1-16,-5-3 1 0,-7 2 0 15,-5 0 0-15,-2 1 1 0,0 1 2 16,-6 3 2-16,0 2 0 0,-5 6-1 16,2 0 0-16,-1 0 0 0,-3 6-1 0,0 5-2 15,1 3-1-15,2 2-1 0,4 3 1 16,-6-2-1-16,6 3 0 0,0-4 0 16,9-2-1-16,-2-1 0 0,0-1 0 15,4-2 0-15,4-2-1 0,0-3 0 16,3-5 0-16,2 0 1 0,5-10 0 15,4-1 0-15,3-5 1 0,7 0 0 0,-1-1 1 16,4 2-1-16,-2-2 0 0,-4 3 1 16,-6 3-1-16,-4 1 0 0,-9 3-1 15,-3 4 1-15,-6 3-1 0,-4 3 1 16,-1 4 0-16,-3 3 0 0,0 3 0 16,0 1 0-16,0 2 1 0,0 0 0 15,0 2-1-15,-3-1 1 0,3-1-1 16,0-2 0-16,10-2 0 0,-2 1-1 15,5-4 0-15,6-6 0 0,4-3 1 16,6-7-1-16,4-4 1 0,2-5 0 0,10-5 0 16,-2-1 1-16,3 0-1 0,-1 0 1 15,-3 4-1-15,-6 2 0 0,-8 2 1 16,-8 4 1-16,-7 5 2 0,-5-1 2 16,-8 6 1-16,0 0 0 0,0 0 0 15,-4 6 0-15,-3 2-1 0,-3 2-3 16,1-1-2-16,0 2 0 0,2 0-1 0,3 2 0 15,4-3-1-15,7-3 0 0,5-1 0 16,6 1 0-16,5-4-1 0,3 2 1 16,1-5-1-16,4-7 2 0,3 0-1 15,2-4 1-15,3-3 0 0,6-3 0 16,2-4 1-16,-2 2-1 0,-3-2 0 16,-4 3 0-16,-11-2 0 0,-4 2 1 15,-13 0 0-15,-10 3 1 0,0 0 2 16,-14 3 0-16,-2 2 2 0,-8 3-1 0,-3 7 1 15,-5 0-1-15,-1 6-1 0,0 6-1 16,3 4-2-16,1 5 0 0,9 4 0 16,0 0-1-16,8 3 1 0,-1 1-1 15,5-3 0-15,2-2 0 0,1-1-1 16,5-2 1-16,-3-3 0 0,3-2-1 16,7-2-1-16,0-3 1 0,6-4 0 0,8-3-1 15,5-4 1-15,13-6-1 0,9-3 1 16,3-1 1-16,7-2-1 0,-3-1 1 15,-4-2 1-15,-3-3-1 0,-3-1 0 16,-10 0 0-16,2-5 0 0,-8-1 0 16,-1 0 0-16,-3-1 0 0,-6 4 1 15,-4 4 0-15,-4 2 2 0,-11 1 1 16,0 6 1-16,0 3 0 0,-7 3-1 16,0 3 0-16,-1 0 0 0,-2 9-2 0,3-1-2 15,1 3 0-15,-1-1 0 0,7 4-1 16,0-2-1-16,12-1 0 0,-4-3 0 15,6-1 0-15,6-4 0 0,5-3 0 16,2 6 1-16,0-12 0 0,3 6 1 16,-2-4 0-16,0 4 0 0,-8-5 1 15,0 5-1-15,-7 0 0 0,0 0 0 16,-3 0 1-16,-6 6-1 0,1 0 0 0,-5 2 0 16,0 3 0-16,-6 2 1 0,-1 1-1 15,-6 4 1-15,0-1 0 0,-2-1-1 16,-5 2 1-16,-1-2-1 0,3-2 0 15,-1 3 0-15,6-4 1 0,0 0-2 16,6 0 1-16,7 1 0 0,6 0-1 16,7-3 0-16,5-2 0 0,5 1 0 15,8-2 0-15,4-4 1 0,4-4-1 0,8-10 0 16,5-1 1-16,10-2 0 0,9-4 0 16,-4 1 0-16,5 0 0 0,-5 0 1 15,-8 2-1-15,-4 0 0 0,-18 1 0 16,-8-1 0-16,-9-4 1 0,-9-3 1 15,-5 4 0-15,-6-1 0 0,-14 4 2 16,-4 2 1-16,-4 2-1 0,-9 4 1 16,0 6 0-16,-11 0-1 0,2 7-1 15,-7 3 0-15,-5 4-1 0,-1 1-1 0,7 5 0 16,3-2-1-16,10 1 0 0,3-3 0 16,11-1-1-16,10-3 0 0,9-1-1 15,0-4 0-15,8 0 0 0,5-3 0 16,8-4 0-16,12 0 0 0,7-5 1 15,10-1 0-15,-2 1 1 0,5-1 0 16,-2-1 0-16,-7 0 0 0,-7 2 0 0,-8 0 0 16,-5-2 0-16,-5 2 0 0,-6-1 1 15,-5 6 0-15,-4-4 1 0,-4 4 2 16,0 7 0-16,-11 2 1 0,3 4 0 16,-5 1-1-16,1 0-1 0,0 4-1 15,0 0-1-15,3 0-1 0,2-2 0 16,1 2-1-16,6-3 0 0,0-1-1 15,12-3 1-15,1-3-1 0,8-8 0 16,13-4 1-16,18-7 0 0,12-5 0 0,4 0 1 16,2-1 0-16,2-2-1 0,-2-2 0 15,0 4 0-15,-14-1-1 0,-8-1-1 16,-4-5 1-16,-5 0 1 0,-12 1-1 16,-9 1 3-16,-13 2 2 0,-9 2 2 15,-10 7 1-15,-11 3 0 0,-8 8 0 16,5 7 0-16,-4 5-2 0,-1 4 0 15,2 5-2-15,4-2-2 0,2 3 0 0,3-1 0 16,-2-1 0-16,4-4-2 0,3 2-2 16,3-2-1-16,1 0-1 0,8-2-1 15,5 0 0-15,9-6-1 0,5-1 2 16,3-7 2-16,8 0 1 0,3-11 2 16,3-3 0-16,4-4 1 0,3-1 0 15,-1-2 0-15,0 2 0 0,1 1 0 16,-5 3 0-16,-5 4 1 0,-8 3 1 0,-10 4 2 15,-10 4 0-15,0 6 1 0,-11 6 0 16,-5 5 0-16,-5 9 0 0,-6 11-2 16,-2 9 0-16,1-1-2 0,-1 10 0 15,1 9-1-15,1 3-1 0,2-4 0 16,1-5-1-16,4-5 1 0,-2 8-1 16,-2-9 1-16,-5 1 0 0,1-4 1 15,1-5 0-15,-7-4 0 0,1-3 1 16,3-7 0-16,8-9-1 0,2-12 1 0,1-9-1 15,5 0 0-15,9-3 0 0,0-18-1 16,5-4 0-16,0-9-1 0,0-5-1 16,17-1 1-16,1-2 0 0,8-2-1 15,7 7 0-15,5-4 1 0,1 4 1 16,7-14 0-16,-6 5 1 0,13-2 0 16,1-6-1-16,13-1 0 0,3-2-2 0,2 8-1 15,-1 13-1-15,-2-6 0 0,-13 5 1 16,-10 4-1-16,-14 4 1 0,-11 2 3 15,-5 0 1-15,-5 1 2 0,-2 5 3 16,-6 1 2-16,-3 5 0 0,0 6 1 16,0 5 0-16,-4 4-1 0,-2 8-2 15,-1 3-1-15,-3 6-3 0,-2 1-1 16,0 4 1-16,-2 0-1 0,1 1 0 16,-1-4 0-16,0 1 0 0,1-2 1 0,3 2-1 15,1 0 0-15,4 3 1 0,5-2 0 16,9 0 0-16,5-1 0 0,4-9 1 15,9-6-2-15,12-9-4 0,3-7-5 16,12-3-7-16,5-5-11 0,0 1-15 16,2 1-101-16,-2 2-106 0,-7 3-254 15</inkml:trace>
  <inkml:trace contextRef="#ctx0" brushRef="#br0" timeOffset="157265.66">1294 437 224 0,'0'0'57'0,"0"0"4"15,0 0-30-15,0-4-1 16,0 4 2-16,0 0 3 0,0-4-1 0,3 4-1 15,-3-5-3-15,0 5-4 0,0 0-4 16,0-4-4-16,0 4-3 0,0-5-3 16,0 5 0-16,4-6-1 0,-4 2 0 15,0 0 0-15,0-2 0 0,0 2 1 16,0-2-1-16,0 0 0 0,-6 1 0 16,2-2-1-16,0 2 0 0,-4-4-1 15,0 3 1-15,1-3-1 0,-2 0 0 0,-1 1 1 16,-1-1-1-16,0 3 0 0,-1-4 0 15,-5 2-2-15,-2-1 0 0,-1 2-2 16,-7 2-1-16,-4 5-2 0,-4 0 0 16,-1 6-1-16,1 5-4 0,1 2-6 15,0 5-7-15,3 0-14 0,4-1-74 16,1 0-22-16,5 1-85 0,-2 3-173 16</inkml:trace>
  <inkml:trace contextRef="#ctx0" brushRef="#br0" timeOffset="158250.375">4898 440 324 0,'0'-5'73'0,"-3"-1"1"0,3 1-50 0,0-4-14 16,0 2-5-16,5 0-2 0,-2-3-1 16,1-2 1-16,0 0 3 0,2-2 5 15,-3 5 3-15,1-5 2 0,-1 1 2 16,-3 1 0-16,4 2 0 0,-4-1-3 16,5 4-2-16,-5 1-1 0,0 1-1 15,-5 5 2-15,2 0 1 0,-1 0 0 16,-2 10 0-16,0 1-3 0,0 2-1 0,-2 4-2 15,1 0-3-15,1 4-2 0,-1 0-1 16,2-2-1-16,0 1 0 0,5-6-1 16,-4 1-4-16,4-1-4 0,6-1-9 15,-1-1-15-15,4-4-78 0,2-1-85 16,6 1-205-16</inkml:trace>
  <inkml:trace contextRef="#ctx0" brushRef="#br0" timeOffset="160305.188">5978 562 349 0,'-9'0'91'16,"3"0"2"-16,-1 0-35 0,0 0-30 16,0-4-6-16,1 4-5 0,1-3-5 0,2 3-3 15,-3-6-3-15,1 6-2 0,5-7 1 16,-5 4 0-16,5-1 1 0,0-2 1 16,0 0 0-16,0-1 0 0,4-1 0 15,1-1-1-15,0 2-2 0,-1 0 0 16,2 2 0-16,-3-1-2 0,-3 6 0 15,4-3 1-15,-4 3 0 0,0 0 1 16,0 0 1-16,0 0 0 0,0 0 3 0,0 3 0 16,-2 0 0-16,2-3-1 0,0 7 0 15,0-7 0-15,0 5-2 0,7-5-1 16,-1 3-1-16,3-3-1 0,9 0 0 16,6-7-1-16,4 0 0 0,8 0 0 15,9-6 0-15,0 2-1 0,3 0 1 16,-7-1-1-16,1 1 0 0,-1-1 0 15,-12 1 0-15,-4-2 0 0,-2 2 0 16,-5-2 0-16,-5 5 0 0,-6 2 1 0,-1 1 1 16,-6 5 0-16,0 0 0 15,-7 4 1-15,-1 2-1 0,-3 1 1 0,1 0-1 16,-2 0-1-16,0 0-1 0,-2-2 1 16,2 0-1-16,-1-2 0 0,2-3 0 15,1 5 1-15,-3-5 0 0,5 0 0 16,-2 0 1-16,2 0-1 0,2 0 1 0,4 0 0 15,-3 0 0-15,5 0-1 0,0 0 0 16,0 0 0-16,0 0-1 0,0 0 0 16,0 0 1-16,0 0-1 0,0-6 0 15,0 1 1-15,0 5-1 0,0-6 1 16,0 6 1-16,0-7-1 0,0 3 1 16,0 4 1-16,-2-4-1 0,2-1 0 15,-5 5 0-15,5 0 0 0,-2-4-1 0,2 4 0 16,-5-5 0-16,5 5 0 0,-7-5 0 15,2-1 0-15,-1 6 1 16,3-5-1-16,-3 1 1 0,1 4 0 0,-2-3-1 16,1 3 0-16,3 0 1 0,-2-4-1 15,-1 4 0-15,0 0 0 0,0 6 0 16,-4 0 0-16,-2 3 0 0,-1 4 0 16,1 3 1-16,-2 1 1 0,1 4-1 0,-2 0 0 15,3 4 0-15,0-2 0 0,-2 2 0 16,2 0-2-16,5 2 1 0,7-5 0 15,0 0-1-15,13-2 0 0,0-4 0 16,14-6 0-16,5-5 0 0,2-5 1 16,5 0-1-16,1 0 0 0,0-7 0 15,7-5 0-15,-2-3 0 0,3-5 0 0,10-2 0 16,8-2-1-16,1-1 0 0,3 2 0 16,-4-1 0-16,1-4 0 0,0-4-2 15,-2-5 1-15,-6-3-2 16,-3-6 0-16,-5-5 0 0,-3-4-1 0,-10 7 2 15,-12 8 0-15,-18 8 1 0,-8 6 2 16,-13 8 0-16,-3 7 2 0,-15 11 1 16,-3 0 0-16,-6 13 1 0,0 16 1 15,-3 14 0-15,6 14 0 0,-6 9 0 16,9 10-1-16,-1 14-1 0,-4 0-1 0,-5 10 0 16,-4-5-1-16,-6-5 0 0,1-2-1 15,1-3 1-15,5-10-1 0,10 2 1 16,8-22 1-16,4-9 0 0,12-7 0 15,6-6 0-15,1-12-1 0,3-4 0 16,3-17 1-16,0 0-1 0,7-15 0 16,0-13 0-16,2-7 0 0,9-6-1 15,2-5-2-15,2-10-2 0,10-9 0 0,0-2-1 16,-3 3 1-16,3-1-1 0,-2 0 2 16,-3 1 2-16,-4 9 1 0,-6 14 0 15,-2 9 1-15,-2 12 0 0,-1 7-1 16,-3 8 0-16,1 5 0 0,0 0 0 15,1 5 0-15,-2-1-1 0,5-4-1 16,2 6 0-16,0-6 0 0,3-4 0 16,8-4 0-16,6-4 0 0,13-2 1 0,11-3 0 15,4 1 1-15,1-4 0 0,4 0 0 16,-1-1 0-16,-5-4 0 0,-7-6 0 16,-7-2-1-16,0-7 1 0,-2-2 0 15,-4-4 0-15,-5 2 1 0,-5 5 2 16,-8 9 2-16,-8 4 2 0,-8 8 1 15,-18 6 2-15,-1 6-1 0,-8 6 1 16,-7 0-2-16,-3 4-2 0,-3 11-2 0,-4 13-1 16,5 10-1-16,-2 12-1 0,-3 8-1 15,-2 7 1-15,-4 9-1 0,-12 13 1 16,-9-7 0-16,3 8-1 0,2 0 1 16,3-4-1-16,10-2 0 0,2-6 0 15,21-16 0-15,6 1 0 0,5-18-1 16,5-10 0-16,2 4-1 0,2-15 1 15,4 1-1-15,0-14-1 0,0-9 0 16,4 0 1-16,-4-11 0 0,7-16 0 16,-1 3-2-16,1-13 0 0,1 3 2 0,3-8-2 15,-2-11 1-15,5-3 0 0,2 0 0 16,2-3 2-16,7-4 0 0,0 1 1 16,9 4 0-16,4 10 1 0,3 10-2 15,0 8 1-15,-1 5-1 0,3 8 0 16,0 7 0-16,-6 1 0 0,-3 2 0 15,-2 1 0-15,-3 0 1 0,4-1-1 0,0 2 0 16,-1 0 0-16,-4 5-1 0,5 0 2 16,-3 0-1-16,-5 8 3 0,-7 4 0 15,-6 4 2-15,-12 6-1 0,0 7 1 16,-14 5 0-16,0 4-1 0,-5-1-4 16,1-3-5-16,3-6-7 0,7-6-8 15,2-7-14-15,6-5-23 0,0-18-81 16,4-4-96-16,4-2-226 0</inkml:trace>
  <inkml:trace contextRef="#ctx0" brushRef="#br0" timeOffset="160516.397">7861 181 564 0,'0'-9'139'0,"-7"-1"1"0,5 4-77 16,2 3-31-16,0 3-12 0,0 0-4 15,0 0-8-15,0 3-5 0,0 3-2 16,0-2-1-16,0 4-3 0,0-1-4 16,0 1-6-16,0-1-5 0,-6-1-8 15,6 1-9-15,-5-2-12 0,5-5-91 16,-4 5-96-16,4-5-231 0</inkml:trace>
  <inkml:trace contextRef="#ctx0" brushRef="#br0" timeOffset="161182.253">8249 433 571 0,'-9'-4'126'0,"-1"4"0"0,2-5-98 16,-1 5-13-16,1 0-6 0,-7 0-5 15,1 0-2-15,-5 0-2 0,-2 9 0 16,-3 2 0-16,-4 0 0 0,-3 5 0 0,7 2 2 16,3 1-1-16,-1 3 1 0,5 1 0 15,7-2 0-15,2 0 0 0,4-1 0 16,4-6-2-16,11-2 1 0,4-7-1 16,10-5 0-16,10-2 0 0,8-8 0 15,8-2 1-15,2-2-1 0,-1 0 1 16,-1 1 0-16,-5 2 0 0,-9 3 0 15,-8-1 0-15,-7 6 1 0,-8-1 2 16,-4 4 3-16,-6 0 1 0,-4 9 1 16,-4 2 0-16,-3 2 0 0,-2 4-1 0,-2 2-2 15,-1 4-2-15,0-1-3 16,0-3 0-16,2-3-1 0,2-3-3 0,0-4-6 16,8-2-7-16,0-7-11 0,7-7-12 15,-1-5-54-15,5-4-45 0,3-6-89 16,4-1-190-16</inkml:trace>
  <inkml:trace contextRef="#ctx0" brushRef="#br0" timeOffset="161340.747">8600 269 594 0,'-12'-7'145'0,"-1"1"3"0,1 6-93 16,0 0-17-16,2 0-10 0,3 0-9 15,3 0-12-15,-1 6-10 0,5-6-7 16,0 4-7-16,0-4-4 0,0 3-6 15,0-3-6-15,0 0-7 0,0 0-7 0,5 0-90 16,-5 0-96-16,0 0-233 16</inkml:trace>
  <inkml:trace contextRef="#ctx0" brushRef="#br0" timeOffset="162677.067">8740 549 413 0,'20'-5'112'15,"2"5"2"-15,7 0-16 0,1-6-72 16,4-1-8-16,1-3-4 0,3-2-7 16,2 0-6-16,-2-4-4 0,-6-1-1 0,-5-1 0 15,-7-2 0-15,-10 3 2 0,-10 2 6 16,-12-2 6-16,-5 5 5 0,-4 5 3 15,-4 7 0-15,-2 0 1 0,0 9-2 16,1 3-4-16,0 4-5 0,2 2-4 16,2-3-3-16,3 3-1 0,5 0 0 15,1 1-2-15,6 1 1 0,7 1-2 16,0 4 0-16,7-1 0 0,6-2 0 16,0-2 0-16,8-6 0 0,5-6 1 0,7-8 0 15,5-9 1-15,9-3 1 0,9-5 0 16,4-2 1-16,2 2-1 0,-3 0 1 15,-5 1-1-15,-5 2 1 0,-9 0-1 16,-10 2 1-16,-10 0 2 0,-2 1 2 16,-9 3 6-16,-1 3 4 0,-8 5 2 15,0 0 0-15,-4 0-1 0,-7 9-1 16,3 1-3-16,-10 4-5 0,4 1-6 16,-6 2-1-16,0 4-2 0,1 1 0 15,-1-3-1-15,4 3-1 0,2 3 0 0,4 0-1 16,5-5 0-16,5-1 1 0,11-6 0 15,4-5 1-15,4-8 0 0,8-12 1 16,8-10 0-16,9-4 1 0,7-5 1 16,3-2 0-16,4 0 0 0,-4 8-1 15,-6 4 1-15,-3 8 0 0,-12 5 0 16,-13 4 1-16,-6 4 2 0,-7 0 2 16,-7 4 0-16,0 1 0 0,-8 2 1 0,0 2 0 15,-3 4-1-15,-2 2-3 0,-1 0-1 16,2 1-1-16,4-1-2 0,-2-2 0 15,10 0-1-15,0-2 0 0,6-5-1 16,6-1 0-16,8-5 0 0,5 0 2 16,2 0 0-16,5-11 1 0,2-2 1 15,7-4 1-15,4-1-1 0,2-2 1 16,4-2-1-16,1 4 0 0,-3 3 0 16,-3 4 1-16,-8 4-1 0,-5 1 0 0,-11 6 1 15,-4 0 0-15,-10-3 1 0,-1 3 0 16,-7 0 1-16,4 0 0 0,-4 0 1 15,0 0-1-15,-4 0-1 0,4 0 0 16,-6 0-1-16,6 0 0 0,-3 0 0 16,3 0-1-16,-5 0 1 0,5 0-1 15,0 0 1-15,0 0-1 0,0 0 1 0,0-5-1 16,-5 5 1-16,5 0-1 0,0-3 1 16,-7 3 0-16,4 0 0 0,-4-4 0 15,-4 4-1-15,-3 0 1 0,-4 0-1 16,-3 7 0-16,0 1 0 0,-3 4-1 15,-2 4 1-15,5 1-1 0,1 4-1 16,11 1 0-16,-1-1 0 0,10-2-1 16,13-1-1-16,10-3 1 0,4-4-1 0,6-3 2 15,3-3 0-15,7-5 0 0,-2 0 1 16,0-10 1-16,-1-4 1 0,4-1 0 16,-4-4 0-16,-5 1 1 0,4-2 1 15,-6 3 4-15,-7 1 3 0,-5 5 5 16,-9 4 2-16,-5 1 0 0,-7 3-2 15,-5 3-2-15,-4 0-6 0,-5 7-5 0,-3 1-7 16,-3 1-4-16,1 0-1 0,2 2-2 16,4 1-2-16,2-1 1 0,4-2 2 15,14-3 1-15,4-6 1 0,10 0 3 16,11 0 1-16,4-9 2 0,8 0 1 16,3 0 2-16,-1 1-1 0,1 0 1 15,-7 1-1-15,-7 0 0 0,-6 2 0 16,-3-1 0-16,-9 1-1 0,-3 5 1 15,-8 0 1-15,-4 6 1 0,-10 9-1 16,-5 4 2-16,-4 6 0 0,-7 7 0 0,-5-2-1 16,-7 13 0-16,-3 8-1 0,-2 0 1 15,-4 0-1-15,-2 3 0 0,1-1 0 16,3 7 0-16,5-9 0 0,7-2 0 16,4-2 0-16,5-1 0 0,8-2 0 0,-1-3 1 15,4-4 2-15,5-4 2 0,-4-14 2 16,5-1 1-16,0-8 2 15,-1-6-1-15,0-4 1 0,-3-10-1 0,-2-5-1 16,-2-3 0-16,-2-10 0 0,-3-7 2 16,0-8 0-16,1-2 0 0,4 0 0 15,3-2-2-15,10 3-1 0,9 4-3 16,12 1-2-16,7 0-3 0,10 3-1 16,10-2-4-16,19 0-8 0,14 4-10 15,6 0-11-15,7 3-15 0,9 1-111 16,5 0-120-16,4 12-282 0</inkml:trace>
  <inkml:trace contextRef="#ctx0" brushRef="#br0" timeOffset="163482.085">11820 550 578 0,'-3'-5'135'0,"-1"5"1"16,1 0-86-16,-1 6-24 0,0 1-12 15,4 2-6-15,-5 2-5 0,5 0-3 16,0 0-2-16,5 1-1 0,1-4-1 15,3-1-2-15,1-3 2 0,3-4-1 16,0 0 2-16,3 0 1 0,-2-7 1 16,1 0 2-16,-1-2 1 0,-4-4 0 15,-3-3 2-15,0-1 1 0,-7-1 2 16,-4-2 2-16,-7 2 0 0,-1 2 2 16,-5 0 1-16,-2 5 0 0,-5 0-2 15,-2 5-2-15,0 6-1 0,-2 0-1 0,-1 0-3 16,4 9-1-16,2 2-3 0,5 4-1 15,6 0-1-15,5 1-1 0,7-1-1 16,9 0-1-16,6-1-1 0,13-3 0 16,5-2 1-16,7-6 1 0,3-3 1 15,8-6 1-15,3-5 1 0,5-6 1 16,5-1 0-16,3-3 1 0,2 1-1 16,-2-4 0-16,-5 1 0 0,-8-4 0 0,-8-3 0 15,-9-5 0-15,-12-6 1 0,-6 1 3 16,-8-2 4-16,-3 4 3 0,-8 6 1 15,0 9 1-15,-3 9 0 0,-6 14-2 0,-3 7-2 16,-5 16-3-16,-2 8-4 16,-5 13-1-16,-3 6 0 0,-6 6-2 0,-3 8-1 15,-11 10-2-15,1 0 0 0,0 7-1 16,4-1 1-16,5-3 0 0,4-2 1 16,6-7 1-16,11-15 2 0,6 3 1 15,4-15-1-15,3-7 1 0,3-6 0 16,-5-4 0-16,5-5 0 0,0 1 0 15,0-13-2-15,-3-7-1 0,3-4-2 16,0-7-1-16,0-5-2 0,0-7-2 16,0-13 0-16,3 4 0 0,-3-9 1 0,7-9 2 15,-4-7 2-15,1-2 3 16,0-2 4-16,2-3 6 0,2 1 5 0,3 3 3 16,2 12 1-16,4 9 0 0,0 6-1 15,2 11-4-15,5 2-3 0,-1 8-5 16,5 2-4-16,-1 3-3 0,0 1-4 15,0 6-5-15,0-5-5 0,-1 5-7 0,1 0-9 16,-3 5-10-16,3-5 91 0,-2 6-191 16,10-6-110-16,5 4-303 0</inkml:trace>
  <inkml:trace contextRef="#ctx0" brushRef="#br0" timeOffset="166547.388">13591 394 488 0,'-7'0'104'0,"1"7"2"0,-1-2-88 16,0 4-8-16,-3 0-4 0,3 3-1 16,0 1-1-16,0 0-1 0,-5 1-1 15,4 0 2-15,-5-3 0 0,6 0 1 16,-1-4 2-16,-3-2 2 0,4 1 1 15,4-6 1-15,3 0 0 0,-4 0-1 16,4 0-1-16,0-9-1 0,6 3-2 16,2-3-2-16,-1-2-2 0,4 1 0 15,3-4-1-15,0-1 0 0,4 1-1 16,2-2 1-16,2-2 0 0,5 1 0 16,3-1 0-16,-3 4 1 0,0 2 0 15,-6 6 1-15,-1 3 0 0,-3 3 0 0,-8 6 0 16,1 3 0-16,-7 4 0 0,5-1-1 15,-4 4 1-15,-2-4-2 0,3 2 0 16,-5-2 0-16,2-2-1 0,-2-1 1 16,6-2-1-16,-1-2-1 0,3-2 0 15,3-3 0-15,3 5 0 0,7-5 0 0,5 0 0 16,2 0 1-16,5-8 1 0,3-2-1 16,1-2 1-16,8-3 0 0,-1-3 0 15,-2 0-1-15,-2 0 0 0,-3 4 1 16,-8 3-1-16,-4 4 2 0,-11 7 3 15,-9 0 2-15,-5 9 2 0,-6 0 0 16,-5 2 1-16,-3 1 1 0,-4 1-2 16,1 2-3-16,-2 0-2 0,-1-2-2 0,1-2 0 15,1 0-1-15,8-3-1 0,0 2 0 16,10-4-1-16,6-3 0 0,8-3 0 16,11 0-1-16,7 0 1 0,4-8 0 15,8 4 1-15,1-3 0 0,-3-1 0 16,1 1 0-16,-3-1 1 0,-10-5-1 15,0 3 1-15,-9-2-1 0,-3 0 2 0,-8 6 2 16,-1 0 5-16,-5 3 2 0,-4 3 1 16,0 0 0-16,-7 6 0 15,4 0 0-15,-3 2-4 0,0-1-3 0,1 3-4 16,0-2 0-16,3 0-1 0,2-2 0 16,0-3-1-16,0 1 0 0,2-4 0 15,4 4 0-15,0-4 0 0,4 0 0 16,4 0 0-16,2 0 0 0,4-8 1 15,5 1-2-15,3-2 0 0,3 0-2 16,2 0-1-16,0 0 0 0,-4 0 1 0,1 2 0 16,-5 3 0-16,-4 0 2 0,-5 4 2 15,-3-6 1-15,-2 6 0 0,-6 0 1 16,-1 0 1-16,1 0 0 0,-5 0 1 16,0 0 0-16,0 5-1 0,0-5 1 15,-5 5-1-15,1-1-1 0,-1 1 0 16,-4-1-1-16,2 1 0 0,-2-1 0 0,-2-1-1 15,3-3 1-15,1 7-1 0,1-7 0 16,0 6 1-16,0-6-1 0,2 5 1 16,0-5 0-16,1 3 0 0,3-3 0 15,-5 0 1-15,5 0-1 0,-5 0 0 16,5 0 0-16,0 4-1 0,0-4 0 16,0 0 0-16,0 0 0 0,0 0-1 15,0 0 1-15,0 0 0 0,0 0-1 16,0 0 1-16,0 0 0 0,0 0 0 15,0 0 0-15,0 0 1 0,0 0-1 0,0 0 1 16,0 0-1-16,0 0 0 0,0 0 1 16,0 0-1-16,0 0 0 0,0 0 0 15,5 0-1-15,-5 0 0 0,0 0 0 0,0 0 0 16,2 0-1-16,-2 0 1 0,6 0-1 16,-2-4 1-16,0 4-1 15,-1 0-1-15,4 0-2 0,0-3-1 16,1 3-2-16,4-5-1 0,0 1-1 0,2-1 0 15,3 0 2-15,-1-1 1 0,3 1 2 16,-1-1 1-16,-1 1 2 0,1 0 1 16,-4 5 1-16,0-5 1 0,-4 5 1 15,0 0 0-15,-3 0 0 0,-4 6 1 16,-3-1 0-16,4 3 0 0,-4-4-1 16,0 5 0-16,-6-2-1 0,6-2 0 0,-3 0 0 15,3 0 0-15,-5-5-2 0,5 0 0 16,0 0-1-16,0 0-1 0,0 0 1 15,6-5 0-15,-4 2 0 0,6-2 1 16,-5-1 1-16,1-1 1 0,-4 0 1 16,4 0 2-16,-4-1 0 0,0 1 2 15,0 4 0-15,-4 3 0 0,-3 0 0 16,-3 4 0-16,-4 1-2 0,-3 4-1 16,-4 3 0-16,-5-2-1 0,1 0 0 0,-1-2 0 15,2 1-1-15,-4-1 0 0,5-1-1 16,3 1 0-16,8 2-1 0,3-1 0 15,9 2 0-15,0 1-1 0,15 0 0 16,5-1 0-16,12-1 1 0,4-5 0 16,10-5 1-16,13-6 1 0,12-3 1 0,7 0 1 15,3-4-1-15,3-4 1 0,2-3-1 16,-2 1-1-16,-2-5-2 0,-12-3 0 16,-7-3 0-16,-8-7 0 0,-9-1 0 15,-8 1 1-15,-13 0 2 0,-11 5 2 16,-10-4 1-16,-6 5 2 0,-9 8 0 15,-6 5 0-15,-7 4 0 0,-5 8-1 0,-6 11-2 16,-7 17-1-16,0 8-2 0,1 11 0 16,-1 7 0-16,2 6 0 0,6 2-1 15,2-6 0-15,7-6 0 0,4-3-2 16,7-3 0-16,5-5-1 0,9-1 0 16,9-3-1-16,8-3 0 0,10-8 1 15,13-7-1-15,9-11 2 0,11-5 0 16,6-5 1-16,3-4 0 0,3-3-1 15,-2-3 1-15,-9-1 0 0,-3 3-1 16,-8-3 1-16,-9 0 1 0,-6-3 0 16,-9 2 1-16,-6 3 4 0,-8 5 1 15,-12 0 0-15,-5 4 2 0,-8 3 0 16,-9 7 0-16,-4 6 2 0,-6 5-2 0,-1 1-1 16,0 4-1-16,0 4-1 0,5 0 0 15,3 3-2-15,5 1-2 0,6 6-1 16,7 1 0-16,7 4-2 0,11-3 1 15,8-3-2-15,12-4 0 0,11-7 1 0,18-7 0 16,11-5 0-16,7-6 0 0,7 0 1 16,5-5 1-16,6-3 0 0,-3-3 0 15,-8-2-1-15,-9-3 1 0,-6-3 0 16,-5-4 0-16,-17-2 1 0,-9 3 2 16,-12 0 3-16,-8 0 4 0,-11 1 1 15,-3 3 3-15,-10 6-1 0,-6 0 0 16,-6 6-1-16,-8-1-4 0,-1 2-3 15,-3 5-3-15,-4-5-2 0,-1 5-1 16,-3 0-3-16,3 6-1 0,0 3-2 0,2 0-3 16,4 7 0-16,2-2-1 15,8 5 1-15,5-1 1 0,13 0 1 0,5-3 2 16,14-1 2-16,8-1 2 0,8-2 0 16,10-4 0-16,2-1 1 0,4-6 0 15,-3 4 0-15,3-4 0 0,-7-9 0 16,-5 1 0-16,0-3 0 0,-6-3 0 0,-2 2 2 15,-9 2 2-15,-3 4 2 0,-5 1 4 16,-7 5 1-16,-7-3 1 0,0 3 0 16,-3 0-2-16,-8 0-3 0,-3 0-2 15,-5 4-4-15,3-4-2 0,-4 7-1 16,-3-7 1-16,8 6 0 0,2-6 1 16,1 5 0-16,5-5 0 0,1 0-1 15,6 0-1-15,0 0 0 0,0-7-1 16,11 3-2-16,-4-4 1 0,1-1-1 0,3-2 2 15,-3 1 0-15,-1-1 2 0,0 0-1 16,-7 1 2-16,5 3 2 0,-5 1 0 16,0 0 2-16,0 3-1 0,0 0 1 15,0 3-1-15,0 0-1 0,-5 0 0 16,5 0-2-16,0 0 0 0,0 0 0 16,0 3-1-16,0-3 2 0,5 0-1 15,-5 0 1-15,0 3 0 0,0-3 1 16,0 0-1-16,0 0 1 0,0 0 0 0,-7 7-1 15,1-4 1-15,-2 5-1 0,-3 3 1 16,-4 3-1-16,-2 5 1 0,1 4-1 16,-1-1 0-16,3 2 0 0,2 0-1 15,7 1 0-15,5-5-1 0,0-3 0 0,4-6 0 16,3-1 0-16,10-2 0 0,-1-5 0 16,10-10 0-16,5-2 1 0,4-5 0 15,4-3 1-15,3-2 0 0,1-6 1 16,-3-1 0-16,-4 1 1 0,-3 0 2 15,-4 2 1-15,-9 3 2 0,-4-1 1 16,-3 0 1-16,-6 5 1 0,0 2 0 16,-3 1-2-16,-4 3-2 0,2 1-2 15,-2 1-3-15,6 3-5 0,-1 0-1 16,3 5-2-16,6-3 0 0,5 3 0 16,1 0 0-16,6 3 2 0,1-3 2 0,5 8 2 15,-3-4 0-15,2 3 1 0,-5 0 0 16,-5 0-1-16,-2 3 1 0,-7-1 0 15,-8 1 0-15,-4 1 0 0,-8 3 1 16,-5 3 0-16,-4 2 0 0,-5 4 0 16,0 2 0-16,-3 1 0 0,5 5-1 15,6-3 1-15,3-5-1 0,9-2 0 0,2-7-1 16,11-3 0-16,5-4-1 0,10-7-5 16,8 0-9-16,9 0-13 0,5 0-12 15,3 0-16-15,-2-9-108 0,2 1-119 16,-4-3-272-16</inkml:trace>
  <inkml:trace contextRef="#ctx0" brushRef="#br0" timeOffset="170077.93">19004 486 526 0,'-8'-19'120'0,"-3"8"2"0,2 3-88 0,1 4-10 16,1-1-8-16,1 1-4 0,-2 4-4 15,-4 4-3-15,-3 5-2 0,-4 7 1 16,-10 14 0-16,-8 11 1 0,-6 12 0 16,-2 11-1-16,-4 8 1 0,-3 2-1 15,-5 1 0-15,2-6-2 0,-1 1-1 16,0-4 0-16,2-10 2 0,2-8 1 16,7-6 0-16,10-8 5 0,8-9 1 15,9-12 0-15,7-10 0 0,11-3-2 16,11-13 0-16,9-11-1 0,11-10-5 15,11-7-3-15,11-6-1 0,5-9-1 0,8-7-3 16,4-6 0-16,6 2-1 0,2-1 0 16,-3 2 1-16,-2 2 2 0,-4 8 0 15,-4 9 2-15,-8 13 1 0,-12 7-1 16,-9 10 1-16,-11 8-1 0,-3 4 0 16,-9 2 1-16,-2 3-1 0,-6 6 1 15,-1 1 0-15,-4 0 0 0,0 4 1 16,3 0-1-16,-3 4 0 0,0-3 1 0,0 2 0 15,0-1-1-15,0-1 1 0,4 1 2 16,-4 0 2-16,7 5 2 0,-3 0 1 16,-4-1 1-16,6-2 1 0,-1-2-1 15,0-2-1-15,4 7-3 0,2-6-2 16,4-2-2-16,5-3-1 0,4-2-2 16,5-5-1-16,2 0 0 0,1-9 0 15,2-2 0-15,-2 3 1 0,-1-7 1 0,-2 3 0 16,-2-1 2-16,-5-2 0 0,-2-2 1 15,-2-5 0-15,-6-1 0 0,0 4 0 16,-3 4 1-16,-3 4 3 0,-1 2 1 16,-5 4-1-16,-5 9 1 0,1 3-1 15,-6 6 1-15,-3 1-2 0,1 5-3 0,-2 5 0 16,1-3-1-16,0-3-1 0,6-3 0 16,0-3-2-16,7-2-1 0,0-4-1 15,7-6 0-15,3 0-1 0,6 0 1 16,5-9-1-16,10 0 2 0,0-5 0 15,5-7 2-15,4 0 0 0,-1-7 1 16,-2-1 0-16,-6 3 0 0,-6-1 0 16,-8 3 1-16,-8 2-1 0,-9 0 0 15,-13 3 2-15,-7 6 2 0,-7 3 3 16,-9 10 3-16,0 0 2 0,-4 10 0 0,-3 6 1 16,2 4-2-16,7 4-1 0,1 2-4 15,6 2-2-15,7 3-3 0,4 3-1 16,10-6-1-16,6-4-1 0,8-3-2 15,6-5 0-15,13-5-1 0,11-11 0 16,10-12 1-16,14-2 0 0,8-2 2 16,8-4 0-16,3-6 1 0,4-5 1 0,-5 2-2 15,-3 1 1-15,-8 1 0 0,-4 3-1 16,-11 1 1-16,-7 6 1 0,-12 4 1 16,-10 7 4-16,-8 0 3 0,-10 3 2 15,-7 3 1-15,-12 0 1 0,-1 7 0 16,-7 2-1-16,-3 2-3 0,-7 5-3 15,3 7-2-15,-6 6-1 0,1 3-3 16,6 6-2-16,4-1-2 0,3-6 0 16,11-4-2-16,8-8 0 0,7-7 0 15,13-3 2-15,12-9 1 0,7 0 2 16,4 0 2-16,5-5 0 0,-3-2 1 0,0-3 0 16,-7 1 1-16,-10 1 0 0,-5-2 3 15,-7 2 2-15,-3 8 2 0,-7 3 2 16,-6 6 0-16,2 0 1 0,-2 0-2 15,-3 0-1-15,-1-1-4 0,-1 0-3 0,5 2-3 16,-2 0-2-16,2 2-2 0,5 0 0 16,3-4 0-16,7-3 1 0,9-5 0 15,4-7 2-15,12-3 2 0,5-9 1 16,3-5 1-16,-1-2 0 0,2 2 0 16,-9-3 0-16,-6-1 0 0,-9-7 2 15,-10 10 3-15,-6 0 3 0,-9 3 1 16,-2 4 2-16,-10 5-1 0,-2 2-1 15,-2 4-1-15,-2 1-3 0,0 6-4 16,5-3-4-16,0 3-4 0,10 0-2 16,3 7-1-16,6-1-1 0,9 3 0 0,4 1 1 15,8-1 2-15,7-4 4 0,5-5 0 16,2 0 2-16,3 0 1 0,2-6 0 16,0-1 0-16,-3-1 0 0,-5 5 1 15,-6 3-1-15,-5-4 2 0,-8 4 7 16,-10 0 1-16,-9 0 1 0,-6 0 1 15,-8 0-1-15,-6 0 1 0,-9 5-3 16,-4 5-5-16,-4 4-3 0,2 5-1 0,2 3-1 16,2 1-1-16,5 3-2 0,11-2-3 15,2 1-1-15,6-2-3 0,7-5 0 16,6-1 0-16,9-4 1 0,3-5 1 16,9-1 2-16,7-4 3 0,7-3 1 15,5-10 3-15,4 3-1 0,-3-4 1 16,0-3 1-16,-6-3 1 0,-2-6 1 0,-8-4 1 15,-9-1 1-15,-3-2 1 0,-7 0 2 16,-4 0 1-16,-6 2 1 0,-2 8-1 16,-2 0-1-16,-4 5 0 0,0 4-2 15,0 3-2-15,4 3-4 0,2 1-4 16,0 4 0-16,6 0-2 0,6 0 1 16,4 0 0-16,5 6 0 0,4-1 3 15,9 1 1-15,3 1 1 0,2 0 0 16,-4 2 0-16,1 0 0 0,-3 0 0 0,-3 0 0 15,-7 0 1-15,-5 0 0 0,-6-1 1 16,-5 1 1-16,-7-2 0 0,0 4 0 16,-7 1 0-16,0 3 0 0,-4 1-1 15,3 3-3-15,-1 1-3 0,4-1-3 16,2-2-3-16,3 1-1 0,9 0-2 16,5-2 0-16,7 0 2 0,3-9 2 15,5-7 3-15,6 0 3 0,4-6 0 16,4-8 2-16,1-5 0 0,6-4 0 0,1 1 1 15,2 0-1-15,-4 0 1 0,-2 1 0 16,-10 3 0-16,-3 2 0 0,-14 4 2 16,-4 4 0-16,-7 4 0 0,-9 4 0 15,-3 9 1-15,-7 6 0 0,-6 12-1 16,-4 6 0-16,-6 13-1 0,-8 16 0 0,-2 7-2 16,-6 2-1-16,-1 4-4 0,-1 1 0 15,1 5-1-15,0-5 0 0,8-6 1 16,1-3 1-16,7-5 4 0,2-11 3 15,6-7 3-15,5-12 1 0,3-9 1 16,3-9 2-16,5-9 1 0,3-5-2 16,0-13-2-16,8-6-1 0,0-12-2 15,7-6-4-15,2-16-7 0,9-9-4 16,2-6-5-16,11-7-5 0,6-17 0 16,5 4 0-16,9-3 3 0,-2 9 5 0,-1 7 4 15,-3 6 7-15,-7 12 6 0,-9 23 3 16,-8 7-1-16,-7 10 0 0,-7 10-1 15,-1 3 0-15,-6 4-3 0,-4 8-2 16,-4 4-1-16,5 3 1 0,-5 2-1 16,0-1 1-16,0 2 0 0,8-5 0 15,1-1 2-15,7-8 0 0,6-4 0 16,11-6 1-16,10-3-1 0,6-1 0 0,7-3 0 16,3-3-1-16,0-4 0 0,-1-1 0 15,-3-4 0-15,-6-4 0 0,-4-9 0 16,0-6 1-16,-6-3 2 0,-6 1 3 15,-6 1 5-15,-6 7 2 0,-9 5 0 16,-12 9 1-16,-6 13-2 0,-12 11-1 16,-7 10-2-16,-8 13-6 0,-5 9-2 0,-6 11-2 15,3 5-1-15,-5 0 0 16,6 2-1-16,1-3 0 0,6-4 1 0,4-4-1 16,8-4 1-16,11-2 1 0,10 2 1 15,4-7-2-15,12-4 1 0,7-5 0 16,10-5 0-16,6-14 1 0,8 0 0 0,6-11 0 15,4-4 0-15,8-1 1 0,-6-4 0 16,-4-4 0-16,-2 3 1 0,-11-1 1 16,-6 1 4-16,-15 1 3 0,-8 1 2 15,-6 2 1-15,-7 3 1 0,-7 5-2 16,-6 0-1-16,-6 4-3 0,-2 1-4 16,-6 4-2-16,-3 0-2 0,-1 0-2 15,0 6-1-15,1 3-1 0,3 1-1 16,7 2-1-16,3 3 0 0,5-2 0 15,7 1 0-15,10-2 2 0,8 1 0 16,10-3 2-16,7 0-1 0,6-3 2 0,6-1 0 16,2 0 1-16,2-6-1 0,-3 0 1 15,-8-6 1-15,-3 1-1 0,-10-1 2 16,-4 2 5-16,-6 0 4 0,-5 4 0 16,-7 0 1-16,-7 5 0 0,-3 3 0 0,-3 2-1 15,-3 3-5-15,-1 0-4 0,-1 0-1 16,0 7-1-16,3-4-1 15,2-3 0-15,4-2-2 0,3-2-2 0,6-3 0 16,6 0 0-16,5-6 0 16,9 0 1-16,6-6 1 0,7-2 2 0,8-2 0 15,7-2 2-15,3-4-1 0,1 1 0 16,-5-3 0-16,-2 4 0 0,-7 2 1 16,-9 2 0-16,-10 1 2 0,-6 3 1 15,-7 1 1-15,-6 1-1 0,0 4-1 16,-6 0 1-16,-6 0-1 0,-1 4-2 0,-4 3-1 15,-8 3-1-15,-2 4 0 0,-3 2 0 16,1 5-1-16,2-3 0 0,3-2 0 16,4-2-1-16,9-3 0 0,7-3-1 15,6-2 2-15,11-6-1 0,11 0 1 16,5 0-1-16,6 0 1 0,7 0 0 16,-2-6 0-16,0 1 0 0,-6-1 1 15,-3 1-1-15,-8 5 1 0,-4 0 1 16,-6 0 0-16,-2 6-1 0,-7-1 2 0,-4 1-1 15,0-1 0-15,-3 0 1 0,-2 3-1 16,-1 1 1-16,-1 2-1 0,5 0-1 16,-2 0 0-16,4 2 0 0,6-7-1 15,7-6 1-15,3 0-1 0,7-14 1 16,3 2 1-16,7 2 0 0,8-2 1 16,4-7-1-16,0-2 1 0,-2-1-1 0,4-1 1 15,-3-5-1-15,-3-6 0 0,-2-6 1 16,-5 2 0-16,-1-4-1 0,-2 1 2 15,-3 0 3-15,-3 4 2 0,-6 6 3 16,-4 8-1-16,-7 1 1 0,-1 11-2 16,-7 11-2-16,0 8-3 0,-7 8-2 15,-6 8-2-15,-3 8-4 0,-8 8-2 16,-3 10-3-16,-6 7-3 0,-2-1-4 0,-4-2-2 16,-6 4 0-16,4 2 2 0,1-7 4 15,1-6 3-15,5-10 5 0,3-1 5 16,10-10 4-16,2-7 2 0,4-8 2 15,0-7 0-15,-1-4 2 0,2 0 1 16,0-8 0-16,0-7 0 0,0-3-1 16,2-3 0-16,1-3-2 0,8-7-2 15,3 0-3-15,0 4-1 0,14 6-4 16,6 3-3-16,7 5-2 0,11 1-1 0,8 12 1 16,0 0 0-16,3 0 1 0,-3 0 2 15,-1 0 1-15,-6 0 3 0,-5 7 0 16,-2 5 1-16,-4 5 0 0,-1 5 0 15,0 4 0-15,-2 3 0 0,-3 4 0 0,-3-6 1 16,-7-2-1-16,-3-2-1 16,-9-2 2-16,-7-1-1 0,-3-3 2 15,-8-1 1-15,-2-2 3 0,-7-2 1 0,-4-2 3 16,-2-2 0-16,0-5 2 0,-3-3-2 16,-7 0-1-16,3 0-2 0,0 0-3 15,0-5-1-15,7 5-6 0,4-5-7 16,5 5-11-16,8-4-12 0,5 4-12 15,11-7-15-15,0 2-100 0,11-2-4 16,6 0-92-16,5-3-169 0</inkml:trace>
  <inkml:trace contextRef="#ctx0" brushRef="#br0" timeOffset="170335.411">25020 1078 795 0,'3'6'171'0,"-3"0"0"0,9 0-129 16,-3 0-32-16,1 2-9 0,1 0-6 16,-1 0-9-16,-2-2-4 0,-2-1-3 15,-3-5-5-15,0-4-5 0,0-2-2 16,-7-4-2-16,1-2-2 0,-3-2-9 15,-2-3-9-15,3 1-90 0,-4-1-98 16,4 0-238-16</inkml:trace>
  <inkml:trace contextRef="#ctx0" brushRef="#br0" timeOffset="170519.175">25133 749 787 0,'-5'0'186'16,"5"-9"-2"-16,-3 0-82 0,3 9-98 15,0 10-32-15,3 0-23 0,-3-1-16 16,0 1-16-16,0 0 0 0,0-5-96 16,0-11-98-16,-9-3-218 0</inkml:trace>
  <inkml:trace contextRef="#ctx0" brushRef="#br0" timeOffset="175210.505">2885 1213 414 0,'-6'8'91'0,"6"-8"1"0,-7 9-71 0,7 0-10 0,-6 3-4 0,6-12-2 0,-2 12-2 0,2-9-2 0,-6 8 2 0,6-7 3 16,0 1 3-16,-5-5 4 0,5 6 3 0,-2-2 2 15,2-4 3-15,-5 0-1 0,5 3-1 16,0-3-2-16,0 0-3 0,-3 0-3 0,3 0-3 16,-5 7-2-16,5-7-2 15,-6 4-1-15,6-4-1 0,-7 7-1 0,5-3 0 16,-2 5-1-16,-2-5 1 0,4 3 1 16,-3-1-1-16,2 2 1 0,-1-1 1 15,4-1 1-15,-7-1 0 0,7-1 1 16,-5-4 0-16,5 4 1 0,0-4 0 15,0 0-1-15,0 0 0 0,0-5-1 0,0-3-1 16,6-1-1-16,0-1 0 0,0-5-1 16,6 0 0-16,-4 1 0 0,5-8 0 15,0 3 0-15,0-1 0 0,2 0 1 16,-2 3 1-16,7-1-1 0,-1 2 1 16,2 9-1-16,3 1 1 0,-3 3-1 15,-1 3-1-15,5 5 0 0,-3 4-1 16,-4 1 1-16,-3 10 1 0,-3 1 0 15,-1 4 1-15,-3 2 2 0,-6 5 0 16,-2 0 1-16,-7 2-1 0,-5-6 1 0,3-1 0 16,-6-1-1-16,-2-4 0 0,-3-5 0 15,-1 0 1-15,3-3-1 0,1-2 1 16,0-1 1-16,1-2-1 0,4-2 0 16,1 0 0-16,3-2-1 0,2-1-1 15,1-1-1-15,5-3-1 0,-3 4-1 16,3-4 0-16,-4 4-2 0,4-4 1 0,0 6 0 15,0-6 0-15,0 7 0 0,0-2 1 16,0 1 0-16,0-1 0 0,0 0 1 16,0-1 0-16,0-1 1 0,4-3 0 15,-4 4 0-15,0-4 0 0,0 0 0 16,0 0 1-16,0 0-1 0,0 0 0 16,0 0 0-16,0 0 0 0,2 0 0 0,-2 0 0 15,5 0 0-15,-3 0 0 16,3 0-1-16,-3 0 0 0,4 0 0 0,-2-4-1 15,-1 4 0-15,-3 0 0 0,4 0 0 16,-4 0 0-16,0 0-1 0,0 0 1 16,2 0-1-16,-2 0 0 0,0 0 0 15,0 0 1-15,5 0-1 0,-5 0 0 16,0 0 0-16,0 0 1 0,0 0-1 16,2 0 1-16,-2 0-1 0,0 0 1 15,0 0 0-15,0 0 0 0,0 0-1 0,0 0 1 16,0 0-1-16,0 0 0 0,0 0-1 15,0 0 1-15,5 0-1 0,-5 0 1 16,0 0 0-16,2 0-1 0,-2 0 1 16,0 0 0-16,6 0 0 0,-6 0 0 15,0 0 0-15,6-3 0 0,-6 3 1 16,0 0-1-16,2 0 0 0,-2 0 0 16,0 0 1-16,0 0-1 0,0 0 0 0,5 0 0 15,-5 0 0-15,4 0 0 0,-4 0 0 16,2 0-4-16,4-4-7 0,0 4-13 15,1 0-13-15,0-8-40 0,0 3-81 16,1 1-112-16,-2-4-252 0</inkml:trace>
  <inkml:trace contextRef="#ctx0" brushRef="#br0" timeOffset="180580.49">2859 1286 347 0,'0'-5'79'0,"0"5"1"0,0-5-53 16,0 5-14-16,0 0-6 0,-2 0-4 15,2 0-2-15,0 0 1 0,4 0 1 16,-4 0 3-16,4 0 3 0,-4 0 3 0,7 0 3 16,-7 0 1-16,7 0 1 0,-7 0-1 15,4 0-3-15,-4 0 0 0,0 0-1 16,0 0 1-16,0 0 0 0,0 0 0 15,0 0 0-15,0 5 1 0,-6-1-2 16,6-1-1-16,-7 4-2 0,2-4-1 16,-1 4-1-16,0-2 1 0,-1 2 0 15,0-3-1-15,1 5 1 0,1-5 1 16,1 2-1-16,-1-2 1 0,5-4-1 0,-7 5-1 16,7-5 0-16,0 0-1 0,-2 0-1 15,2 0 0-15,0-8-1 0,0 3-1 16,3 0 1-16,-3 1 0 0,0-3 2 15,6 2 0-15,-6 0 1 0,0 2 1 16,0-1 1-16,0 4 0 0,0-5-1 16,0 5 0-16,0-6-1 0,0 6 0 15,0-6-1-15,0 3 0 0,0-2 0 16,-6 1 0-16,6 4 1 0,0-5 0 0,-2-6 3 16,2 0-1-16,0 3 0 0,-5-3 1 15,5 3-2-15,0-2-1 0,0 2-2 16,0 16-3-16,0-8 0 0,0 0-2 15,0 0 0-15,0 0 0 0,0 0 0 16,0 0 1-16,0-6 1 0,0 14 1 16,0-8 1-16,0 0 1 0,0 0 0 15,0 0 0-15,0 0-1 0,0 0 0 0,0-5-2 16,0 5 0-16,0 0-1 0,0 0 0 16,0 0-1-16,0 0 0 0,-2 0 0 15,2 0 0-15,0 0 0 0,0 0 1 16,0 0 0-16,0 7 0 0,-5-7 1 15,5 10-1-15,0-10 0 0,0 7 0 16,0-7 0-16,0 8 1 0,-2-16-2 16,2 8 1-16,0-9-1 0,0 9 1 0,0-7-1 15,0 7 0-15,0 0 0 0,0 9 0 16,0-9 0-16,0 7-1 0,0-7 0 16,0 0 1-16,0 8-2 0,0-8 1 15,6-8-1-15,-4 16 1 0,5-16-1 16,4 8 1-16,-1 0 0 0,7-10 1 15,-1 2 0-15,7 8 0 0,1-16 0 16,8 11 0-16,2 0-1 0,5-5-1 16,7 0 0-16,-3-2 0 0,-1 1 0 0,-3 1 0 15,-5 0 1-15,-7 3 0 0,-3 2 1 16,-8 2 0-16,0 3-1 0,-6 0 1 16,-3 0-1-16,-1 0-1 0,-1 0 0 15,-5 4 0-15,0 0 0 0,0 0 1 16,0 2 0-16,0-1 0 0,-5 1 1 15,5 1 1-15,-5-1 0 0,5 1-1 0,-3-3 1 16,3 0 0-16,-5 1-1 0,5-2 1 16,-6-3-1-16,6 6 0 0,0-6 1 15,-4 4-1-15,4 0 0 0,-5-4 0 16,5 4 0-16,-5-4 0 0,5 3 1 16,-6-3-1-16,6 0 0 0,-3 0 0 15,3 6-1-15,-9-6 1 0,5 12 0 16,-2-1 0-16,0 4-1 0,-5 0 1 15,0 8 0-15,-6 6 0 0,-3 6 0 16,0-6 1-16,-2 4-1 0,-7 2 0 0,1 2 1 16,1 0 0-16,1-4-1 0,3 0 1 15,0 1-1-15,8-1 0 0,1-1 1 16,2-2-1-16,5-6 0 0,2-2 0 16,0-5 0-16,5-5 0 0,-2-3 0 15,2-2-1-15,0-4 0 0,0 0 0 16,0-3 0-16,0 4 1 0,0-4-1 15,0 0 1-15,0 5 0 0,0-5 0 0,0 0 0 16,0 0 1-16,0 0-2 0,0 3 0 16,0-3-1-16,0 0-3 0,0 0 0 15,0-4-3-15,0 0-2 0,2-1-4 16,-2 0 0-16,0-1-1 0,5 1 1 16,-5 0 0-16,0 1 1 0,0 4 2 15,4 0 0-15,-4-3 0 0,0 3-3 0,0 0-4 16,0 0-6-16,3-4-7 0,2 0-9 15,3-4-94-15,0-3-97 0,4-5-237 16</inkml:trace>
  <inkml:trace contextRef="#ctx0" brushRef="#br0" timeOffset="181415.209">2931 1526 425 0,'0'0'95'0,"-3"0"1"16,3 0-71-16,0 0-11 0,0 0-3 16,0 4-3-16,0-4-1 0,0 0 0 0,0 4 2 15,0-4 2-15,0 0 3 0,3 0 4 16,-3 0 2-16,0 0 2 0,0 0 1 16,0 0-2-16,0 0-1 0,-3 0-3 15,-1 3-3-15,-2-3-3 0,1 0-4 16,1 5-3-16,-3-1 0 0,1-4-1 15,0 6-1-15,0-2-1 0,1-4 0 16,-2 6 0-16,4-6 0 0,-1 5 1 16,4-5-1-16,-4 3 1 0,4-3 0 15,-3 4-1-15,3-4-1 0,0 0 0 0,3 0-1 16,-3 0 0-16,5 0 0 16,4 0 0-16,0 0 0 0,3 0 2 0,3 0-1 15,3 0 1-15,4-4-1 0,4 4 1 16,5 0-1-16,2-5 1 0,1 2-1 15,1-1 0-15,2 4 0 0,-7-7 0 16,2 3 0-16,-6 1 0 0,-2-3 0 16,-6 6 0-16,-2-4 1 0,-4 4 0 0,-2-4-1 15,-3 4 1-15,-2 0 1 16,-3 0-1-16,-2 0 1 0,0 0-1 0,-7 0 0 16,0 0 1-16,-3 4-1 0,-3-4 0 15,-4 7 0-15,-3-2-1 0,-5 1 1 16,1-1-1-16,-8 1 1 0,-2-1-1 15,-4 0 1-15,0-2-1 0,1-3 1 16,1 4-1-16,3-4 0 0,10 4 0 16,0-4 1-16,6 0-1 0,5 3 1 0,0-3-1 15,6 0-2-15,2 0 0 0,4 0 1 16,0 0-1-16,9-4 0 0,0 4 0 16,3-7 0-16,9 2 2 0,3-1 0 15,4 1 0-15,6 1 0 0,9-3 1 16,-1 2-1-16,4-2 0 0,-5 3 0 15,-2-2 1-15,1 3-1 0,-6-2 0 16,-3 5 0-16,-6-5-1 0,-5 5-2 0,0 0-1 16,-5 0-1-16,-3 0-2 0,-4 0-1 15,-2 0-1-15,-4 0 2 0,-2 0-1 16,-3 0-2-16,-3 0-5 0,-5 0-7 16,1 0-7-16,-6 0-17 0,0 5-78 15,-2-5-88-15,2 0-207 0</inkml:trace>
  <inkml:trace contextRef="#ctx0" brushRef="#br0" timeOffset="181983.585">3736 1232 413 0,'-5'-10'86'0,"3"10"0"0,2-8-71 16,0 8-12-16,-4 0-2 0,4 0 4 0,0-4 6 15,0 4 6-15,0 0 6 0,0 0 5 16,0 0 3-16,-6 0 2 0,4 14-3 15,-4-2-4-15,-6 1-7 0,1 3-6 16,-4 2-4-16,1 4-4 0,-7 1-1 16,1-5-1-16,-4-1-1 0,3 0-1 15,0-1 0-15,1 0 0 0,0-5 0 16,8-1 0-16,3-2-2 0,3-3 1 16,6 1-1-16,2 0 1 0,10-2-1 15,0 3 1-15,10-1-1 0,3 3 2 0,2-1-1 16,0 3 1-16,1 0 0 0,2 1 0 15,-2 0 0-15,-8 3-1 0,-6 1 1 16,0 1 0-16,-4 4 1 0,-7 2 0 16,-3 0 2-16,-2 2 0 0,-4 0 1 15,-6-1 0-15,-6 1 2 0,-1-1-1 16,-10-4 2-16,0-2 0 0,-5-1 0 16,-3-3 1-16,4-2 0 0,0-6 0 15,1-1-2-15,9-5-1 0,-2 3-2 16,7-3-1-16,3 0-2 0,2-7-1 0,1 2-4 15,3-3-5-15,2-3-5 0,1-2-6 16,6-1-7-16,0-4-9 0,2-4-12 16,5-6-88-16,3-1-93 0,5 0-226 15</inkml:trace>
  <inkml:trace contextRef="#ctx0" brushRef="#br0" timeOffset="182236.423">3752 1318 578 0,'-8'-9'131'16,"-1"3"1"-16,4 1-96 0,5-1-15 16,0-6-8-16,0-3-5 0,6 2-5 15,2 0-3-15,0-4 0 0,4 2 0 16,1-1 0-16,0 6 0 0,2 1 0 15,0-1-2-15,2 5-1 0,-3-3-4 0,4 4-5 16,-1 0-8-16,5 1-13 0,1 3-13 16,5 0-85-16,3-4-93 15,8 4-220-15</inkml:trace>
  <inkml:trace contextRef="#ctx0" brushRef="#br0" timeOffset="184676.69">4660 1242 395 0,'-3'-12'91'0,"3"-3"1"0,-5-1-66 0,5 9-7 0,0-2-5 0,0-2-4 15,0 1-2-15,4-2-2 0,-4 3 1 0,4 2 1 0,-4 1 3 0,6 0 3 16,-6 2 1-16,5 1 2 0,-5 3 0 16,0 0-2-16,5-3-2 0,-5 3-3 15,0 0-2-15,0 3-2 0,0 3 0 0,-5 6-1 16,3 2 1-16,-1 9 0 0,-11 2 1 16,4 2 1-16,-3 6 1 0,1 3 0 15,0-3 0-15,0 2-2 0,3-5-1 16,9-5-1-16,0 0 0 0,9-5-3 15,3-8 0-15,6-2-1 0,5-7 0 16,2-3 0-16,6-6 0 0,0-6 1 16,1-5-2-16,-1-7-1 0,-1-5-1 0,2 0-1 15,-6-8 0-15,1 2-1 0,-1 2 0 16,-2-1 0-16,-2 9 2 0,1 2 0 16,-5 2 1-16,-2 9 0 0,-4 6 0 15,-5 6 0-15,-7 5 1 0,0 7 0 16,-7 7 2-16,-4 6 1 0,-4 3 2 15,0 5 1-15,-2 3 1 0,3 4 1 16,0 1 0-16,2-2-1 0,2-3-1 0,0 1-1 16,0 2-1-16,4-1-1 0,2-2-2 15,1-3 0-15,3-2-1 0,0-2-2 16,0-6-1-16,4-5-1 0,2-6-3 16,-2-6-2-16,1-6-3 0,2 0-6 15,1 0-10-15,0-9 2 0,-3 0-104 16,4-3-97-16,1-2-244 0</inkml:trace>
  <inkml:trace contextRef="#ctx0" brushRef="#br0" timeOffset="185395.116">5353 1196 383 0,'-11'0'99'0,"5"0"1"0,3 0-21 15,3 0-61-15,-5 0-5 0,5 0-2 16,0 0-3-16,0 0 0 0,0 0 3 15,0 0 2-15,0 0 3 0,0 0 4 16,0 0 1-16,-4 0 0 0,4-4-1 16,0 4-4-16,0 0-4 0,0 0-3 15,-3-3-3-15,3 3-3 0,0 0-1 16,0-6 0-16,0 3-1 0,0-1 0 16,0 0 0-16,5-1-1 0,-5 0 1 15,5-2 0-15,0 1-1 0,4-2 1 16,3 2-1-16,8-1 1 0,3 1-1 0,0 2 1 15,8 1-1-15,6 3 1 0,5 0-1 16,3 4 1-16,-4 3-1 0,-3 2 0 16,-4 5 1-16,-7-1-1 0,-8 8 0 15,-11 1 0-15,-8 1 0 0,0-2 1 16,-8 3-1-16,-4-2 0 0,-3 3 1 16,-10-3-1-16,-8-2 1 0,-1-2-1 15,-3 2 1-15,7-3-1 0,5-3 1 0,4-3-1 16,7-1-1-16,9 0 1 0,5-1-1 15,0 1 0-15,8 1-1 0,4 0 0 16,8 1 0-16,6 0 0 0,6 2 0 16,6-3 0-16,-2 1 0 0,-4-2 0 15,-4 1 1-15,-2-2 0 0,-6-1 0 16,-4-2 1-16,-6 1 0 0,-1-1-1 16,-1 3 2-16,-8-1-1 0,-7 4 3 0,-3 2 0 15,-10 3 2-15,-6 2 2 0,-15 0 0 16,-4 1 1-16,5 3 0 0,-5-2-1 15,-2 2-2-15,1-4-1 0,6 0-1 16,13-1-1-16,1-3 0 0,0-5-2 16,7-5 0-16,4-5-4 0,2 0-5 15,5 0-5-15,3-9-7 0,1-4-9 0,4-1-10 16,0-6-30-16,4 2-62 0,3-5-85 16,5-2-195-16</inkml:trace>
  <inkml:trace contextRef="#ctx0" brushRef="#br0" timeOffset="185998.812">6016 1141 562 0,'-19'-4'119'0,"10"4"0"16,-3-5-98-16,6 5-13 0,4 0-5 16,2 0-1-16,0 0 0 0,2 0-1 15,3 0 0-15,2 0 1 0,3 0 3 16,6-8 1-16,5 3 2 0,3 1 0 16,6-4 0-16,8 1 0 0,0-1-1 15,-3 1-2-15,2 0-2 0,-3-1-2 16,0 3 1-16,-10 0-1 0,-3 5 0 15,-5 0 0-15,-3 11 2 0,-2 7 2 16,-5 0 1-16,-6 15 1 0,-5 5 0 16,-2 8 1-16,-1 6 0 0,-9 2-2 0,3-4-1 15,-2 4-2-15,-1-7 0 0,-3-1-1 16,1-3-1-16,0-5 0 0,5-2 0 16,-1-4 0-16,3-4-1 0,3-6-2 15,1-6-4-15,8-7-3 0,0-5-3 16,0-4-2-16,0-6-1 0,5-2-1 15,1-6 1-15,1-1 3 0,-1-3 2 0,-6 0 1 16,6 0 0-16,-6-2 2 16,0 2 0-16,-5 4 2 0,0 2 0 0,0 2 3 15,-1 2 3-15,-7 1 4 0,1 3 3 16,-2 1 3-16,1 3 3 0,-1 0 1 16,0 0 1-16,-3 0-1 0,10 0-2 15,0 0-3-15,1 0-3 0,6 0-3 16,0 3-1-16,6-3-2 0,1-5 0 15,9 5 0-15,2-7-1 0,6 2 1 16,2-1 0-16,0-2 0 0,3 0-2 0,4-2-7 16,-2-1-9-16,-1 0-17 0,2 0-101 15,7-2-108-15,1-3-263 0</inkml:trace>
  <inkml:trace contextRef="#ctx0" brushRef="#br0" timeOffset="187280.739">7085 1613 435 0,'-16'0'96'15,"14"0"1"-15,2 0-71 0,0 0-15 0,0-4-4 16,0 4-3-16,6-3-1 0,6-2-1 16,3 0 1-16,2-1 2 0,1-3 2 15,7-2 2-15,1-1 3 16,8-2 1-16,-9-4 0 0,2-3 0 0,4-2-3 16,-2-4-1-16,-3-2-3 0,1-2-1 15,-6 1-3-15,2 0 0 0,-3-2 0 16,-4 2 0-16,-3 1-1 0,-5 5 1 15,-3 1 1-15,-5 3 2 0,0 2 0 16,0 8 1-16,-7 3 1 0,4 7-1 0,-3 0 0 16,0 10-1-16,-2 0 0 0,0 8-2 15,0 6 1-15,1 2 0 0,-6 6-1 16,5 3 1-16,-4 6-1 0,-3 1 0 16,2-5-1-16,-6-1 0 0,5 0 1 15,-4-4 0-15,3-4 1 0,-4-3 0 16,4-3 2-16,-2-4-1 0,7-2 1 15,-2-6 0-15,5-3-1 0,0-7-2 16,7 0 0-16,0-5-1 0,0-3-1 0,3-6 0 16,7-1-1-16,-1-4 1 0,5 0-1 15,3-3 0-15,2 1 1 0,1-2-1 16,0-1 0-16,1 4 0 0,0 0 1 16,-1 4-1-16,-1 3 0 0,-3 2-1 15,1 8 0-15,-4 3 0 0,1 6-1 16,-1 2-1-16,-3-1-1 0,-1 6 0 15,-3 0 0-15,-6 0 0 0,0 2 0 0,-4-2 0 16,-4 0 2-16,-5 1 1 0,1-3 1 16,-4-1 0-16,-1-2 1 0,2 0 1 15,1-3-1-15,-4-1 1 0,5-4 0 16,-1 3 0-16,1-3-1 0,5 0 1 16,2-3-1-16,-2 3 0 0,8 0 0 15,-4 0-1-15,4 0 1 0,5 0-1 16,1 0 1-16,-3 8-1 0,5-1 1 15,1 4 0-15,-1 0 0 0,3 3-1 0,-2 3 1 16,0 0 0-16,2 1 0 0,0-3-1 16,-2 1 1-16,2-2 0 0,-2-5 0 15,3 0 0-15,2-9-1 0,3 0-4 16,5 0-5-16,3-12-9 0,8-1-15 16,2-2-99-16,3-4-103 0,2 1-255 15</inkml:trace>
  <inkml:trace contextRef="#ctx0" brushRef="#br0" timeOffset="187799.141">8259 1007 482 0,'0'-4'106'0,"-8"4"1"0,4 0-82 16,1 0-12-16,-1 0-7 0,-3 9-1 15,1 3-1-15,-3 1 1 0,2 3 5 16,-10 4 3-16,1 6 3 0,-5 5 3 0,-4 5 1 16,-2 5 1-16,0 1-4 0,1 5-3 15,2 1-4-15,1-4-3 0,3-4-2 16,2-2-2-16,4-2-2 0,3-3 0 15,-1-4 0-15,2 2 0 16,2 0-1-16,2-4 0 0,1 0 0 0,5-3-1 16,0-3 0-16,0-4 0 0,8-4-1 15,2-5 1-15,5-4 0 0,2-4-3 16,5-3-1-16,7-6-5 0,7-4-4 0,0-2-7 16,7-3-7-16,0-2-8 0,-4 1-20 15,-2-1-67-15,-7 3-84 0,-8 2-194 16</inkml:trace>
  <inkml:trace contextRef="#ctx0" brushRef="#br0" timeOffset="188223.209">7846 1434 477 0,'-16'0'118'16,"3"-4"4"-16,3 4-74 0,0 0-14 15,6 0-8-15,-1 0-6 0,5 0-9 16,0 0-4-16,7 0-4 0,2 3 0 16,2-3-1-16,2 0 1 0,5 5-1 15,-1-5 1-15,5 0-1 0,0 0-1 16,0 0 0-16,1 4-1 0,0-4-2 15,4 5-4-15,0-5-4 0,6 5-7 16,0-5-9-16,4 0-15 0,-2-6-84 16,0 1-93-16,-5-3-220 0</inkml:trace>
  <inkml:trace contextRef="#ctx0" brushRef="#br0" timeOffset="188827.342">8465 1548 534 0,'-7'4'116'0,"0"4"0"0,-2 5-91 16,3 1-15-16,2 5-3 0,4 1-2 16,0 1-1-16,0 2-3 0,0-1 0 15,6-4 0-15,0 2-1 0,2-6 0 16,1-3 2-16,1-3 2 0,1-5 1 0,4-3 1 16,-1 0 0-16,9-9 1 0,0-3-1 15,3-1-2-15,1-4-1 0,0-2 0 16,-1-1-2-16,1-3 1 0,-4 1 0 15,-3 0 0-15,-8 2 0 0,-2 0 1 16,-6 2-1-16,-4 0 0 0,-10 1 1 16,-2 4 1-16,-3 2 0 0,-4 2 1 15,-1 3 0-15,-7 6 0 0,1 0 0 16,-1 4-2-16,1 2 0 0,0 2-1 16,5 6-1-16,1 1 0 0,4 0-1 0,4 3-1 15,2-1-4-15,5 1-4 0,0 2-7 16,5-2-10-16,0-4-14 0,0-3-92 15,7-6-97-15,1 0-236 0</inkml:trace>
  <inkml:trace contextRef="#ctx0" brushRef="#br0" timeOffset="189266.35">8954 1727 526 0,'0'0'109'0,"0"0"0"0,10-4-92 15,3-3-14-15,3-4-3 0,8-4 0 16,8 0 0-16,4-7 0 0,5 0-1 0,4-1 0 15,-4 0 0-15,0 2 1 16,-6-1 1-16,-8 1 1 0,-6 2 0 0,-7 0 2 16,-7 3-1-16,-7 2 0 0,-5 3 1 15,-3 3 0-15,-7 8-1 0,-10 0 1 16,-1 10 1-16,-7 0 2 0,-2 5 0 16,-6-1 3-16,2 4 1 0,1 0 0 15,5 1 0-15,6 1-1 0,6 6-1 16,4 0-2-16,10 3-1 0,4 1-2 15,3-4-1-15,9 0 0 0,4-5-1 16,6-3-1-16,6-8-1 0,5-3-3 16,9-7-3-16,4 0-7 0,0-8-6 0,2-2-7 15,-4-3-7-15,-2-1-13 0,-6-3-80 16,-6 0-85-16,-2 2-204 0</inkml:trace>
  <inkml:trace contextRef="#ctx0" brushRef="#br0" timeOffset="190511.041">2858 2088 463 0,'-6'-7'98'15,"6"3"0"-15,-5-2-84 0,5 6-8 16,5 0-1-16,1 0-2 0,0-4 0 16,2 4 4-16,5 0 2 0,0 0 4 15,7 4 4-15,7-4 2 0,6 0 1 16,10 4-1-16,4-1-1 0,2 1-4 0,8-4-2 16,2 4-3-16,2-4 0 0,5 0-1 15,13-4-1-15,2 4-1 0,3-5-1 16,4 1 0-16,11-2-1 0,12 6-1 15,-5-4-2-15,-12 4 0 0,3-4 1 16,5-1-1-16,8 5 1 0,-7 0 0 16,-13 0 1-16,-4 0 2 0,2 0 1 15,4 0 0-15,-8 5 0 0,-5-5 0 0,-3 4 0 16,4-4-2-16,-2 0-2 0,16 0 0 16,-1 0-1-16,4-4 0 0,-4 4-1 15,-3 0 0-15,-1-4 0 0,0 4-1 16,-11 0 1-16,-6 0 0 0,-5 4-1 15,-2-4 1-15,-1 0 0 0,-8 0 0 16,8 0 0-16,-10 0 0 0,6-4 0 16,3 1 0-16,0-1 1 0,2 4 0 0,-1-6-1 15,-8 6 1-15,2-6 0 0,-4 0-1 16,-1 1 1-16,6 1 0 0,0-1-1 16,1 2 1-16,-1-1-1 0,-4 4 1 15,-3-4-1-15,-12 1 0 0,-2 3 0 16,-3-7 0-16,5 4 0 0,-3-1 0 15,5 4 1-15,8 0-1 0,-1-4 0 16,-1 4 0-16,-2 0 0 0,-1 0 0 16,-2 0 0-16,-8 0 0 0,-3 0 1 0,1 0-1 15,4 0 0-15,0-3 0 0,5 3 0 16,3 0-1-16,3 0 1 0,1 0 0 16,-2 0-1-16,-2 0 1 0,-4 0 0 15,-3 0 0-15,-3 0 0 0,-2-5 0 16,1 5 0-16,2 0-1 0,6-4 1 15,2 4 0-15,4 0 0 0,2 0 0 0,-3 0 1 16,2 0-1-16,-4 0 0 0,-4 0 0 16,-2-3 1-16,-5 3-1 0,2-6 0 15,-2 6 0-15,2-3 0 0,3 3 0 16,-2 0 0-16,1 0 1 0,-1 0-1 16,-1 0 0-16,-7 4 1 0,3-4-1 15,-7 5 0-15,-1-5 0 0,-1 0 0 16,-2 0 1-16,-3 0-1 0,1 0 0 15,-4 0 0-15,1 0 0 0,-3 0 0 0,-2 0 1 16,-4-5-1-16,-1 5-3 0,-1-5-5 16,-5 1-5-16,0 0-8 0,0-3-12 15,0 0-12-15,0 0-55 0,0-2-34 16,0 0-82-16,4 0-173 0</inkml:trace>
  <inkml:trace contextRef="#ctx0" brushRef="#br0" timeOffset="192955.723">3135 2443 421 0,'-5'0'90'0,"2"3"0"0,-1-3-75 15,-2 4-7-15,6-4-3 0,0 3 1 16,0-3 1-16,0 0 4 0,-2 6 3 16,2-6 2-16,-6 0 3 0,0 0 3 15,0 0-1-15,-1 0-2 0,7 0-4 16,-7-6-3-16,2 3-4 0,10 3-2 16,1 0-3-16,2-6-1 0,4 6-1 15,-4-10 0-15,11 4 0 0,2-1 1 0,-3 0-1 16,2 0 1-16,-2 0-1 0,2 1 1 15,-4 6 1-15,-3-5-1 0,0 5 0 16,-1 0 0-16,-4 5 1 0,-1 1 1 16,0 1 0-16,-2 0 2 0,-5 5 0 15,0 0 1-15,0 0 0 0,-9 1 0 16,-1 1-1-16,1 1-1 0,-4-1-2 16,-1 2 0-16,-5 0-1 0,-1 1 0 15,-4 2 0-15,-3-1-1 0,0 2 1 16,-1 1-1-16,-3-1 1 0,9 0 0 15,-2-3 0-15,4 0-1 0,11 1 0 0,-2-6-1 16,11-3-1-16,0 1 1 0,11 0-1 16,-1 1 1-16,13 1-1 0,0 2 1 15,9-1 0-15,1-2 0 0,1 1 1 16,-1-2-1-16,4-3 1 0,-7-3-1 16,2 0 0-16,-5-4 1 0,-2 0-1 15,-3 0 1-15,-2 0 0 0,3 0 0 0,-2-5-3 16,0 0-4-16,3-1-7 0,-2-4-10 15,5 0-13-15,0-2-95 0,-3 1-100 16,1-1-239-16</inkml:trace>
  <inkml:trace contextRef="#ctx0" brushRef="#br0" timeOffset="193628.065">3774 2472 468 0,'-10'4'102'0,"4"-4"1"0,0 5-81 0,0-5-10 16,3 0-4-16,-3 3-2 0,0-3-3 15,0 0 0-15,0 0 3 0,-1 0 5 16,0 0 2-16,4 0 3 0,-1 0 1 15,-1-3 0-15,5 3-1 0,0-6-3 16,6 2-5-16,1 0-2 0,5-1-3 16,0-1-1-16,3 0 0 0,-1-1 1 0,5 1-1 15,-5-1 1-15,5 3 0 0,-5-1 0 16,3 5 0-16,-4-3-1 0,-3 3 0 16,1 0-1-16,-3 7 1 0,-2-2-1 15,0 3 1-15,-6 0 0 0,0 3 0 16,0 2 1-16,-6 1 0 0,-1 1 1 15,-3 2 0-15,-1-1-1 0,-3 3 0 16,-3-1 0-16,1 1 0 0,-2 1-1 16,0 2 1-16,3 0-1 0,3-1 0 15,-1 0-1-15,4-2 0 0,3 0 0 0,1-3-1 16,5-4 0-16,0 1-1 0,6-2 0 16,4-3 0-16,0-2-1 0,4 0 1 15,3-3 1-15,-2-3-1 0,5 0 1 16,0 0 0-16,0 0 1 0,2 0-1 15,0 0 1-15,0-3-1 0,5 3 0 0,1 0 1 16,1 0-1-16,4 0 0 0,-4 0-3 16,3 0-5-16,-3-4-6 0,-4 4-9 15,1-7-13-15,-2 2-96 0,-4-8-100 16,0 2-242-16</inkml:trace>
  <inkml:trace contextRef="#ctx0" brushRef="#br0" timeOffset="194211.156">4593 2432 456 0,'0'0'94'0,"8"0"1"16,2 0-84-16,1-4-8 0,0 1-2 16,2-4 3-16,1 1 2 0,1-1 4 15,-10-3 5-15,3 0 5 0,-4 0 6 16,3 2 3-16,-7-2 1 0,0 2-2 16,-7 1-3-16,1 1-4 0,-1 0-6 0,-6 0-4 15,-3 6-3-15,-1-4-3 0,-2 4-2 16,-2 6 0-16,-3 0-1 0,-1 4 0 15,4 4 0-15,-2 1 1 16,4 3 0-16,-1 0 1 0,0 3 0 0,4 0 0 16,-3 2 0-16,8 1-1 0,-5 1 0 15,2 5-1-15,0 4 0 0,2 1-1 16,2 1 0-16,1 1 0 0,5-2-1 16,4-1 0-16,0-3 0 0,10-7-1 0,-2-4 0 15,6-4 0-15,2-5 0 0,1-6 0 16,7-5 1-16,3-3 1 0,5-7-1 15,1-3 0-15,4 0 0 0,1-1 0 16,-1-6 1-16,-4 2-1 0,-6 0 1 16,-10 3 1-16,-4 2 2 0,-13-3 0 15,-5 1 1-15,-13 3-1 0,-11 1 1 16,-5 3-1-16,-7 8-1 0,-1 0-1 16,0 5-1-16,2 1 0 0,0 6 0 15,9 0 0-15,3-1-1 0,8-2-3 16,2-1-5-16,5-1-5 0,2-7-10 0,9 0-11 15,2-6-11-15,11-5-96 0,2-6-102 16,10-2-242-16</inkml:trace>
  <inkml:trace contextRef="#ctx0" brushRef="#br0" timeOffset="196313.009">5407 2635 362 0,'-13'6'93'0,"3"1"2"16,3-4-11-16,7 1-69 0,-6-1-8 0,6 1-3 15,0-4-1-15,0 0 0 0,-4 0 1 16,4 0 3-16,0 0 2 0,0 0 3 15,6-9 1-15,-2 1 1 0,3-2 0 16,5-4-1-16,5-1-2 0,-3-2-3 16,5-2-2-16,8 0-2 0,0 1-1 15,11 1-1-15,1-1-1 0,2 3 1 16,-2-1-1-16,-4 2 0 0,-6 2 0 16,-3 2 0-16,-9 0 0 0,-7 5 0 15,-6-1-1-15,2 6 1 0,1-3 1 16,-1 3 0-16,1 0 2 0,-7 6 3 0,0-1 1 15,-5 4 3-15,1-1 1 0,-4 5 1 16,1 2 0-16,-3 4-1 0,-2 3-1 16,-5 2-2-16,-3 5-2 0,-10 3 0 15,-3 5-3-15,-3 1 0 0,-1-1-1 16,4 0-1-16,8-2-1 0,5-7 0 16,10-3-1-16,5-5 0 0,5-7-4 15,0-3-4-15,0-5-5 0,0-5-7 0,4-7-9 16,6-5-15-16,3-6-88 0,12-3-94 15,3-7-227-15</inkml:trace>
  <inkml:trace contextRef="#ctx0" brushRef="#br0" timeOffset="196962.146">6053 2410 514 0,'-18'0'109'0,"6"0"-2"0,4 4-89 0,4-4-23 16,4 4-9-16,0-4-5 0,4 0 0 16,-4 5-1-16,6-5 4 0,-6 0 8 15,4 0 11-15,-4 0 9 0,0 0 7 16,0 0 4-16,0-4 2 0,-3 4 0 15,3 0-3-15,-6 0-5 0,6 0-6 16,0 0-4-16,0 0-2 0,0 0-2 16,0 0-2-16,0 0-1 0,0-3-1 15,0 3 1-15,0-6-1 0,11 3 1 16,-3-2 0-16,6 1 1 0,-1-4 0 0,0 1 1 16,3 2 0-16,7 5 0 0,-4-3 1 15,0 3-1-15,-4 3 1 0,5 2 0 16,-2 2-1-16,-3 3 1 0,-7-2 0 15,-2 4 2-15,-6 3 0 0,0-1 1 16,-9 3 1-16,-9-1 0 0,-1 0 0 16,-2 2 0-16,-7-2-2 0,-3 1-1 15,5 0-1-15,-1-3-1 0,6 1-1 0,2-4 0 16,5-3-4-16,7-2-2 0,7-1 0 16,0 1 0-16,3 0-1 0,9 5 0 15,7-1 0-15,-3 2 4 0,3 1 1 16,1 3 1-16,4-1 0 0,-3 1 0 15,-2-2-1-15,-7-1 1 0,1 2 0 16,-5 0-1-16,-1-1 1 0,-7 1-1 16,-10-6 1-16,-1 3 2 0,-3-1 0 0,-10-1 2 15,-3-1 3-15,-3-1 1 0,-1 0 2 16,5 3 1-16,1-2-1 0,-1 1 0 16,6 0-1-16,6-3-3 0,-3 2-1 15,2-3-4-15,1 0-3 0,1-6-6 16,4 6-7-16,1-6-7 0,5-4-9 15,3-1-8-15,11-5-13 0,3-4-80 16,-1-3-88-16,5-7-207 0</inkml:trace>
  <inkml:trace contextRef="#ctx0" brushRef="#br0" timeOffset="197548.583">6491 2410 446 0,'0'0'101'16,"0"0"1"-16,0-5-70 0,0 5-19 15,0-7-4-15,0 3-2 0,7 0-4 16,0-1-1-16,1 0 0 0,4 0 2 16,1-1 2-16,0 2 2 0,8 4 1 15,-2-3 2-15,1 3 1 0,0-4-1 0,4 4-1 16,-2 0-2-16,3 4-3 0,-10-4 0 15,4 7-2-15,-6 0-1 0,-4 4 1 16,-4 2 1-16,-5 0 2 0,-6 2 0 16,-4 1 2-16,-6 0 0 0,-1 1 0 15,-7-2-1-15,-3-1-1 0,1 2-1 16,-6 0-2-16,4 0 0 0,0 0-2 16,2 0 0-16,5 1 0 0,3 1 0 15,4-2-1-15,4-2 0 0,7-3 0 0,-2-3-1 16,5 0-2-16,0-4 1 0,5-4 0 15,1 0 0-15,3 0-1 0,9-4 2 16,1 1 0-16,9 3 2 0,5 0-1 16,7 0 1-16,0 0-1 0,4 3 1 15,-3 4-1-15,-2-1 1 0,-7-2-1 16,-3 2 0-16,-7-2 1 0,-4 0-2 16,-3-4-2-16,-3 0-5 0,0 3-8 0,-5-3-10 15,-1 0 26-15,-1-3-125 0,-2-3-98 16,2 2-247-16</inkml:trace>
  <inkml:trace contextRef="#ctx0" brushRef="#br0" timeOffset="198475.123">7383 2606 474 0,'-7'3'102'16,"0"-3"0"-16,7 5-87 0,-4-5-7 16,4 0-4-16,5 0-1 0,2-8-3 15,1 0 0-15,3-3 3 0,3-2 3 16,0-4 5-16,5-2 1 0,1-2 1 15,3-2 0-15,6-4 0 0,4 0-2 0,1-4-3 16,6 0-3-16,-1-2-2 16,-2 0-1-16,-4 1 0 0,-4 2-1 0,-8 1 1 15,-5 6 2-15,-7 2 0 0,-5 4 1 16,-4 5 0-16,-6 2 0 0,-3 5 0 16,-2 5 0-16,-5 5-1 0,-3 5 0 15,-1 4 0-15,-7 7 1 0,-1 5-1 16,-4 4 0-16,0 7 0 0,4 1 0 15,0 3-1-15,3 2-1 0,2 0 0 0,1 1-1 16,7-1 0-16,1-1 0 0,1-3-1 16,-1-3 1-16,4-6 1 0,1-6-1 15,2-4 0-15,1-5 0 0,1-8 1 16,3-2-1-16,2-5-1 0,0 4 1 16,0-8-1-16,0-3 0 0,6-7 1 15,1-4-1-15,2-4 0 0,0-5 0 16,2-3-2-16,8 0 0 0,1 1-1 15,1 3 0-15,5 4 1 0,0 4-1 16,5 5 1-16,-2 5 2 0,0 3-1 0,-1 5 1 16,-5 0-1-16,-4 0 0 0,0 6 0 15,-11-1 0-15,-2 0-1 0,-1 1 1 16,-5 1 0-16,-7-1 0 0,-2 2 2 16,-2 0 0-16,-8-3 0 0,-2 1 1 15,-2-1 0-15,0 0 0 0,-3 1-1 16,1-1 1-16,3-5-1 0,5 6 0 0,2-2 0 15,3-4 0-15,4 4 0 0,3-4-1 16,-1 0-1-16,6 0 0 0,0 4 1 16,0 1-1-16,0 0-1 0,0 3 1 15,6 0 0-15,-6 2 1 0,6 0 1 16,-1 2 0-16,-2 0 0 0,5 0 0 16,2 1 1-16,-2 1-1 0,4-5 0 15,2 1 0-15,-2-3 0 0,2-2-1 16,0-1 1-16,6-4 0 0,-3 0-1 0,3 0 1 15,2-6-2-15,-2 0-4 0,5-3-9 16,-5-3-14-16,-1-2-100 0,-1-1-103 16,-1 3-258-16</inkml:trace>
  <inkml:trace contextRef="#ctx0" brushRef="#br0" timeOffset="199078.719">8381 2131 447 0,'0'0'99'0,"-5"0"-1"0,5 0-77 0,-6 0-10 16,2 4-3-16,0 0-2 0,-2 2-4 16,1 2 2-16,-1 3 2 0,-3 2 5 15,-2 0 5-15,1 7 3 0,-1 3 2 16,-4 4 1-16,-1 4 0 0,-6 2-3 15,4 3-4-15,-4 2-5 0,-4-4-3 16,2 4-2-16,-5-3-3 0,4 2 0 16,4-1-1-16,-3 0 0 0,7 3 0 0,3-3 1 15,3-2-1-15,4-2 0 0,7-3-1 16,0-4 1-16,4-6-1 0,7-4 0 16,4-3 0-16,3-4 0 0,7-4 0 15,4-4-1-15,4-3-3 0,2-6-6 16,-2-3-8-16,2-3-9 0,0-3-11 15,-4-1-40-15,3-2-47 0,-9 0-79 16,-2 0-172-16</inkml:trace>
  <inkml:trace contextRef="#ctx0" brushRef="#br0" timeOffset="199365.387">8052 2478 506 0,'-15'4'109'0,"6"-4"-1"16,3 5-88-16,6-5-11 0,0 6-6 15,10-6 0-15,-1 6-3 0,5-2-1 16,2-4 2-16,7 7 1 0,0-1 2 0,0-3 2 15,4-3 0-15,0 6 1 0,2-3 1 16,-1-3-1-16,-2 4-4 0,1-4-6 16,-1 0-11-16,-4 0-17 0,-1 0-84 15,1-5-92-15,-3 5-224 0</inkml:trace>
  <inkml:trace contextRef="#ctx0" brushRef="#br0" timeOffset="199740.452">8586 2663 419 0,'0'24'94'16,"4"-1"2"-16,2 1-73 0,3-1-9 16,2-3-3-16,2-3 0 0,5-5-3 0,5-2 0 15,0-10 0-15,6 0 2 0,0-7 2 16,2-6 2-16,1-2 1 0,-2-6-1 15,0-2-2-15,-3-4 0 0,-3 2-3 16,-1-3-1-16,-4-1-2 0,-5 2 0 16,-8 2-1-16,-1 3 1 0,-5 2 2 15,-11 5 1-15,0 1 2 0,-2 5 2 16,-4 3-1-16,-1 6-1 0,-3 0-1 16,2 6-2-16,-4 3-3 0,0 2-2 15,-1 3-1-15,0 2-1 0,-1 4 0 16,2-1 0-16,-1 0-1 0,-2 4 0 0,6-1-1 15,-1 0-4-15,4-2-2 0,2-1-6 16,1-2-6-16,7-3-10 0,4-4-11 16,3-1-37-16,0-3-49 0,0-2-83 15,10-4-181-15</inkml:trace>
  <inkml:trace contextRef="#ctx0" brushRef="#br0" timeOffset="200277.375">9352 2710 444 0,'10'0'103'0,"-2"-8"2"16,5 2-75-16,-1-1-10 0,0-4-4 16,3 0-4-16,0-3-6 0,-1 1-2 15,2-2-3-15,-2 0 1 0,-1 1 1 16,-1-1 1-16,-3 3 3 0,-2-2 0 15,-2 1 2-15,-2 1 1 0,-3 2 1 16,0 0-1-16,-8 3 0 0,3 0-2 16,0 7-1-16,-3-3-1 0,0 3-1 15,-2 5-1-15,0 2-1 0,-3 1-2 0,0 4 0 16,0 1 0-16,-1 3 0 0,1 4 0 16,-2 1 1-16,2 2-1 0,0 3 1 15,1-1 1-15,5-1 0 0,1-1-1 16,6-1 1-16,0-1-1 0,0-3-1 15,10-2 0-15,1-3 0 0,4-2 0 16,3-1-1-16,6-5 1 0,0-5 0 0,3 0-1 16,4-7-1-16,4-1-3 0,3 0-3 15,3-1-6-15,2 0-7 0,-3 0-6 16,0-2-14-16,-2 0-84 0,-8 3-89 16,-5-1-215-16</inkml:trace>
  <inkml:trace contextRef="#ctx0" brushRef="#br0" timeOffset="201381.915">10380 1957 390 0,'-16'-5'91'15,"2"2"2"-15,5-1-60 0,-2 0-13 16,4 4-7-16,4-4-1 0,-1 4-2 0,4-4-1 16,0 4 1-16,-5 0 2 0,5 0 0 15,0 0 2-15,0 0 1 0,6 0 0 16,0 0 0-16,2 0-2 0,3 0 0 16,3 0 0-16,5 4-1 0,2-4-2 15,2 0 0-15,1-4-2 0,6-1-1 16,-1-1-1-16,4-1-1 0,0 1-1 15,0-1-2-15,-1 4 0 0,-4-1-2 16,-4 4-2-16,-7 0-5 0,-5 0-4 16,0 0-5-16,-7 0-4 0,-5 0-6 0,0 6-8 15,0 0-73-15,-5 0-11 0,-1 0-70 16,-2-2-152-16</inkml:trace>
  <inkml:trace contextRef="#ctx0" brushRef="#br0" timeOffset="201699.915">10367 2201 441 0,'-17'6'91'0,"4"-1"0"0,3 0-83 0,0 1-6 15,4 1 0-15,4-2-1 0,-3 2 0 16,5-1 5-16,-3-1 4 0,3-1 3 16,0-1 3-16,0-3 4 0,4 6 2 15,5-6 1-15,0 0-4 0,5 0-3 16,4 0-2-16,3 0-4 0,5 0-3 16,1-3-3-16,4-1-1 0,4-2-1 15,2-2-2-15,4 2-4 0,1 0-5 16,4-1-4-16,0 2-9 0,-1-3-17 15,-5 5-78-15,-1-4-88 0,-4 3-208 16</inkml:trace>
  <inkml:trace contextRef="#ctx0" brushRef="#br0" timeOffset="202257.838">11458 1871 468 0,'0'-3'96'0,"0"3"0"15,5-5-87-15,-1 0-8 0,5 2 1 16,-2-4-1-16,2-1 1 0,2-1 1 15,2-2 3-15,3 0 4 0,-1 3 4 16,3-2 1-16,1 1 2 0,1 3 1 16,-3 1-2-16,1 5-3 0,-2 0-2 15,-6 0-4-15,-3 0 0 0,-7 10-1 16,0 0 1-16,-4 2 0 0,-9 4 0 0,-3 0 0 16,-4 1-1-16,-1 1-1 0,-4 1-1 15,-1-2-1-15,3-1 0 0,2 0-2 16,4-3 0-16,3 0-1 0,2-1-3 15,4-3-3-15,8 1 0 0,0-1-1 16,4 2-1-16,7-1 1 0,3 1 0 16,5 1 3-16,1-2 1 0,6 2 2 15,0 0 0-15,-2 2 1 0,1 2 0 16,-2 3 0-16,-1 2-1 0,-2 2 1 0,-9-2-1 16,-3 2 0-16,-8-4 2 0,-6-2 2 15,-10-2 1-15,-6-1 3 0,-6 0 1 16,-1 0 2-16,-4-2 2 0,0 2-2 15,-2 0-1-15,-1-3-1 0,3 0-2 16,0-4-1-16,0-1-4 0,0-2-3 16,0-4-5-16,6 0-4 0,6 0-7 0,-1-9-9 15,8 3-13-15,6-3-88 16,8-6-92-16,10-2-224 0</inkml:trace>
  <inkml:trace contextRef="#ctx0" brushRef="#br0" timeOffset="202761.282">11916 1867 603 0,'-9'-5'126'0,"4"-1"1"0,5-2-105 16,4 2-20-16,3 0-9 0,8 0-5 0,2-3-1 15,3 2 1-15,0-1 0 0,0 1 2 16,0 0 2-16,-4 7 5 0,-1 0 5 16,-4 0 2-16,-4 7 2 0,-4 2 1 15,-3 4 1-15,-6 2 0 0,-1 2 0 16,-6 3-2-16,0-1-1 0,-5 2-2 16,-3-1-1-16,0-1-1 0,-2-1 0 15,1-3-2-15,-1-1-1 0,5-3-2 16,0-1-2-16,7-2-3 0,3 0-1 15,4-2-1-15,4 0-1 0,0 1 1 16,6 2 2-16,3 1 1 0,4 1 3 16,3 0 1-16,1 2 2 0,4-1 1 0,-4 3 1 15,2 1 1-15,-3-1 0 0,-2 2 0 16,-2-1 0-16,-2 1 0 0,-3-1 0 16,-3 0 1-16,-4 0 2 0,0 1 1 15,-9-1 4-15,-2 0 1 0,-2 0 3 16,-5 0 0-16,-4 0 0 0,-1-3-1 15,-3-3-2-15,-1 0-3 0,1-3-2 0,-2-1-2 16,2-1-1-16,3-1-1 0,-3-4-1 16,4 0-2-16,2 0-4 0,5-5-7 15,3 0-11-15,5-2-14 0,7 0-89 16,10-4-95-16,3 0-230 0</inkml:trace>
  <inkml:trace contextRef="#ctx0" brushRef="#br0" timeOffset="203167.615">12857 1642 353 0,'0'0'95'0,"4"-3"5"0,-4 3-40 16,0 0-19-16,0 0-9 0,0 7-6 15,-4 5-5-15,-3 2-4 0,0 6-2 16,-4 11 0-16,-6 6 0 0,0 5-2 15,-3 0-2-15,-6 1-1 0,0-2-2 16,-7 2-2-16,2-5-3 0,2 1 0 16,1-4-1-16,3 1-1 0,2-3 0 15,3-4 0-15,7-4 0 0,2-4-1 16,2-4-2-16,2-7-4 0,1-4-5 16,3-1-7-16,3-5-11 0,0 0-36 15,0-9-56-15,0-2-83 0,4 0-190 0</inkml:trace>
  <inkml:trace contextRef="#ctx0" brushRef="#br0" timeOffset="203581.21">12541 1732 449 0,'-8'-5'95'0,"-3"0"0"0,2 5-83 15,2 0-6-15,-2 0 0 0,0 0 1 16,1 6 2-16,-3-1 4 0,1 3 4 16,-1 0 5-16,-1 3 3 0,4 2 0 15,-5 1-2-15,6 3-5 0,0 2-5 16,2-2-5-16,5-1-4 0,0-1-4 15,0-3-3-15,9-3-2 0,0-2-2 16,-1-7-2-16,5 0 1 0,-1 0-1 16,0-7 2-16,-2 0 2 0,2-3 2 15,1-2 2-15,-6 0 1 0,0-2 1 16,-1 1 1-16,0 1 1 0,-6 1-1 0,0 2 1 16,-6 2 0-16,2 2-1 0,-2 5-1 15,-1 0 0-15,-2 6-1 0,-1 3-1 16,1 2-4-16,2 1-6 0,0 3-7 15,-1 1-17-15,2 0-80 0,3-1-90 0,3-5-213 16</inkml:trace>
  <inkml:trace contextRef="#ctx0" brushRef="#br0" timeOffset="204164.4">12964 2325 454 0,'-8'0'93'0,"2"5"1"0,0 0-86 16,6 2-7-16,-6-1-2 0,6 1 1 15,-2 0-1-15,2-1 0 0,0 1 1 16,0-1 2-16,0-1 3 0,0 0 0 16,0-1 2-16,4-1 0 0,0 1 0 15,3-4 0-15,2 0-2 0,1 0-1 16,3 0-1-16,-1-6-1 0,-1 1 0 16,1-1-1-16,0-1 1 0,1-1-1 15,-5 0 0-15,0-2 0 0,-3 0 2 0,0-2 0 16,-5-2 1-16,0 1 3 0,0 1 2 15,-6 1 3-15,0 2 1 0,-4 4 1 16,-4 5 2-16,-1 0 0 0,-1 7-2 16,-3 4-3-16,-1 3-2 0,-1 1-3 15,2 0-2-15,0 1-2 0,3-1-3 16,2-3-4-16,5-2-6 0,3-1-8 16,6-3-9-16,6-6-24 0,5 4-70 0,3-4-86 15,3-9-198-15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16T10:03:32.25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9531 7081 319 0,'0'0'78'0,"0"0"1"16,0 0-49-16,0 0-9 0,0 0-7 15,0 0-4-15,0 0-2 0,0 0 0 16,5 0 2-16,-5 3 3 0,7-3 1 0,-2 5 2 15,-1-1 0-15,2 0-1 16,3 1-2-16,0 0 0 0,2 2-3 0,2 1-2 16,0 1-2-16,3 3-1 0,3 3-1 15,4 3-1-15,1 3-1 0,2 0-1 16,1 3 0-16,5 5 0 0,-3 0-1 16,3 0 1-16,-1 2-1 0,-3 0 1 15,4 2-1-15,-3 0 1 0,2-4 0 16,1 0 0-16,0 0 1 0,1-2-1 15,3-1 1-15,2 3 0 0,1-1 0 0,1-1-1 16,-1-2 0-16,-3-1 1 0,1-3-1 16,-5 0 0-16,-3-3 0 0,-2 0 0 15,-1 1 0-15,-4 4 1 0,2 1-1 16,-4 3 0-16,1-2 0 0,3 2-1 16,-3 0 1-16,-2-3 0 0,2 1-1 15,-3-3 0-15,-2-3 1 0,-3-5 0 16,0-2 1-16,-2-1 0 0,-2-3-1 0,-3-4 1 15,0-1-1-15,-3-3 1 0,-3 4 0 16,6-4-1-16,-6 3 0 0,5-3 0 16,-5 4 1-16,0-1-1 0,0-3 0 15,0 8 0-15,0-4 0 0,0 2 0 16,-5 0-1-16,5 0 1 0,0 2-1 16,0 0 1-16,0 2-1 0,6 1 0 0,0 0 1 15,2 2-1-15,-2 0 0 0,1-1 0 16,3 1 0-16,0 1 0 0,0 0-1 15,-1 1 0-15,4 1 0 0,-2-1 1 16,-2 0-1-16,3-2 1 0,-4-1-1 16,2-1 1-16,-2 0 1 0,0 3-1 15,-2-1 0-15,0 5 0 0,0 0 0 16,-1 0 1-16,-1 1-1 0,3 0 0 16,-1-1 1-16,-1-3-1 0,1 0 1 0,-1-4-1 15,-1-1 0-15,2-2 0 0,-6-3 1 16,5 0-1-16,-5-5 0 0,0 0 1 15,2 5-1-15,-2-5 1 0,0 0-1 16,0 0 1-16,0 0 0 0,0 0 2 16,0 0 0-16,0 0 2 0,0 0 0 15,0 3 1-15,0-3 1 0,-2 0-1 16,-2 0 1-16,4 5 0 0,-7-5-1 16,1 0-1-16,-4 0 0 0,-2-6-1 0,-7 3 0 15,4-2 0-15,-5 0-1 0,-2 0 1 16,1 1 0-16,4-1 0 0,-6 1 0 15,8 0-1-15,-4 0 0 0,6 4-1 16,-1-6 0-16,2 6-1 0,-1-7-1 16,0 2 1-16,4 0-1 0,-5 0 0 15,0 0 0-15,-3 2 0 0,3-3 1 0,2 6-1 16,-1 0 0-16,4 0 0 0,-3-3 1 16,6 3-1-16,3 0 0 0,-1 0 0 15,-1-4 0-15,5 4 0 0,0 0-1 16,0 0 1-16,0 0-1 0,0 0 1 15,5 0-1-15,-1 0 1 0,0 0 0 16,1 0-1-16,3 0 1 0,-2 4 0 16,6-1 0-16,0 2 0 0,-2 0 0 15,2 4 0-15,6 2 1 0,-2 1-1 16,3 3 0-16,2-1 1 0,3 4-1 0,-2-2 0 16,4 0 1-16,0 2-1 0,-1 0 0 15,-3-1 0-15,-3-3 0 0,2 1 0 16,-5-4 0-16,-1 2 0 0,-2-8 0 15,-4 0 1-15,-2-5-1 0,2 6 0 16,-6-6 1-16,2 0 2 0,-3 0 1 16,4-5 1-16,0-2 0 0,0-8 0 0,2-5-1 15,5-3 0-15,-1-6-2 0,3-6-1 16,0-5 0-16,3 0-1 0,2-1 0 16,0 2 0-16,-1 3 1 0,0 3-1 15,-2 2 0-15,-1 6 0 0,-1 6 0 16,-4 3 0-16,-3 3-1 0,0 4-2 15,-3 1-2-15,-2 4-3 0,-3 4-3 16,0-5-5-16,0 5-7 0,0 0-5 16,-4 7-10-16,-3 0-89 0,0-2-92 0,-4 0-227 15</inkml:trace>
  <inkml:trace contextRef="#ctx0" brushRef="#br0" timeOffset="2114.629">10865 6970 357 0,'0'0'79'0,"0"0"2"16,5 0-57-16,-3 0-9 0,5 0-5 15,4 7-1-15,-2-1 0 0,4 1 1 16,4 4 1-16,0-1 0 0,4 3 0 16,4-1 1-16,3 1-1 0,5 1-1 15,3 0-1-15,6 2-2 0,1 1-2 16,3 1-1-16,3 6-1 0,-2 0 0 15,3 3-1-15,-2 1 0 0,-2 4-1 16,3 4 0-16,1 3 0 0,3-1 0 0,1 0 0 16,3 1 0-16,0-2 0 0,-2-2 0 15,-2-2 1-15,-2-5 0 0,-2 1 2 16,1 0-1-16,-3 2 2 0,3-3-1 16,-1 2 0-16,-1 4 0 0,3 0-2 15,-2 1 0-15,-5 1 0 0,-2-2-1 16,-2 0 0-16,-1 0-1 0,-3-4 1 0,-3 0 0 15,0-2 1-15,-3 0-1 0,0-1 2 16,-4 0-1-16,-2 1 1 0,0-1 0 16,-5 0-1-16,1 1 1 0,-4-1 0 15,1 3 1-15,-1-2 0 0,1 0 1 16,-3 1 0-16,2 1 0 0,0-2 1 16,-1-2-2-16,3-2 0 0,-5-2-1 15,-1-1-1-15,-3-1 0 0,2 0-1 0,-2-4 0 16,-2 1 0-16,-2-4-1 0,-1-1 1 15,0-3-1-15,1 0-1 0,-3-5 2 16,-2 0 0-16,0-4 1 0,0 0 3 16,0 0 1-16,0 0 1 0,0 0 1 15,0 0 1-15,0 0-2 0,0 0-1 16,0 0-2-16,5 0-2 0,-5 0-2 16,0 0 1-16,0 0-2 0,0 0 1 0,0 0 0 15,0 0 1-15,0 4 0 0,-6-4 0 16,6 0 0-16,-4 0 1 0,1 0-1 15,-3 0 0-15,0-6 0 0,-3 1 0 16,-3-3 0-16,-2 1-1 0,0-3 1 16,-5 0-1-16,1 0 1 0,-2-2-1 15,0 2 0-15,3 1 1 0,0-2-1 16,-2 3 0-16,5 1 1 0,0 1 0 0,0 1 0 16,0 1 0-16,3-3 0 0,-2 2 0 15,3 0 0-15,2 1-1 0,0-1 1 16,4 2-1-16,0 3 0 0,4 0 0 15,0 0-1-15,0 0 0 0,0 0 0 16,0 0 0-16,2 3-1 0,4 2 1 16,0 2 0-16,5 2 1 0,1 2 0 15,5 1 0-15,-3 3 0 0,5 2 0 0,-5-2 0 16,6 1 0-16,-1 0 0 0,-3 0 0 16,0-1 0-16,-1-1 0 0,1 1 1 15,-1-3-1-15,0-2 0 0,-3-1 0 16,1-4 0-16,0 0 0 0,0-5 1 15,-3-6 1-15,2-2 0 0,0-3 0 16,-1-5 1-16,-1 0 0 0,2-5 1 16,1-2 0-16,-6 0 0 0,0-3-1 0,1-1 1 15,-2 1-1-15,-1-3 0 0,-5 3 0 16,0 3 0-16,4 3-1 0,-4 5 1 16,0 6-1-16,0 3 0 0,0 6-1 15,4-5-1-15,-4 5-1 0,0 0 0 16,0 6-3-16,0-6-2 0,0 5-3 15,4-1-3-15,-4-1-7 0,0 2-9 16,2 1-13-16,-2 2-89 0,6-5-97 0,0-3-232 16</inkml:trace>
  <inkml:trace contextRef="#ctx0" brushRef="#br0" timeOffset="3747.763">14545 6886 353 0,'-2'-2'87'0,"2"-4"2"0,-4 6-50 16,4-5-15-16,0 5-8 0,0 0-7 16,0 0-4-16,0 0-3 0,4 4-1 15,-4-4 0-15,7 8 1 0,-5-4 0 16,4 3 3-16,0-1 2 0,0 2 1 15,2 2 3-15,0 3 1 0,3 0 0 16,0 4 2-16,0 3-1 0,6 3-1 16,-2 2-1-16,0 4-1 0,3 5-3 15,2 5-1-15,0-1-1 0,2 8-1 16,0 2-1-16,0 4-1 0,0 2 0 0,1-4 0 16,-1 0-1-16,1 3 0 0,-1 0 0 15,-1-4 0-15,3 0 0 0,-1 3 0 16,0 0 0-16,1 1-1 0,-1-2 1 15,-2-2 0-15,3 2 0 0,-3-4 0 16,-1-3 0-16,1-1 0 0,-2-2 0 16,-1 2 0-16,0 2 0 0,1-2 0 15,1 1 0-15,-2 0 0 0,-2-4 0 0,1-3 0 16,-2-4 0-16,-1-5-1 0,-1-4 1 16,0-5 0-16,-3-3 0 0,0-2-1 15,-1-2 1-15,0-2-1 0,-1-1 1 16,-3-3-1-16,0 0 1 0,-2-3 0 15,-3-3 0-15,5 4 2 0,-5-4 2 16,0 0 0-16,0 0 0 0,0 0 0 16,-5 0 0-16,5 0 0 0,0 0-2 15,0 0-2-15,0 0 0 0,0 0-1 0,-3 0 1 16,3 0-1-16,0 0 0 0,0 0 0 16,0 0 0-16,0 0 0 0,-3 0 0 15,3 0 0-15,0 4 0 0,0-4 0 16,0 4 0-16,0-4 0 0,0 8 0 15,3-2-1-15,-3 3 1 0,4 4-1 16,1 2 1-16,0 1 0 0,-1 0 0 16,1 4 0-16,2 2 0 0,-1-1-1 0,2-2 1 15,-2-4 0-15,0 4 0 0,1-6 0 16,-3-2-1-16,0-5 0 0,-4-2 1 16,5-4 0-16,-5 0 1 0,0 0-1 15,-6 0 1-15,2 0 0 0,1-4 0 16,-4-2-1-16,1-1 0 0,-1-4-2 15,-4-1 0-15,0-3-2 0,-2-1 1 16,-4-6-1-16,4-1-1 0,-5-2 2 0,-1 1 0 16,0-1 1-16,1 0 1 0,0 0 1 15,1 5 2-15,-1 1 1 0,3 4 0 16,2 2 2-16,-1 3-1 0,4 1 1 16,-1 2 0-16,4 3-2 0,1 4 0 15,1 0-1-15,1 0-2 0,4 0 0 16,0 0-1-16,0 0 1 0,0 0-1 15,6 0 0-15,-3 0 0 0,1 0 1 0,2 0 0 16,-2 0 0-16,3 0 0 0,-1 7 0 16,1-2 0-16,-1 4 1 0,3 2 0 15,-1 0 0-15,1 3 0 0,-2 1-1 16,2 2 1-16,-1-5 0 0,-1-1-1 16,1 2 0-16,1-1 1 0,-3-1-1 15,1 2 0-15,-1-2 0 0,-1 0 0 16,1 0 1-16,-1-2-1 0,0 0 0 15,1-3 0-15,0 1 0 0,1-4 1 0,2 1 0 16,-2-4 1-16,2 0 2 0,2 0-1 16,-1 0 2-16,0 0-1 0,3-7 0 15,0 0 0-15,1-3-1 0,1-4-1 16,2-3-1-16,-1-2 0 0,2-3 0 16,-3-2 1-16,3-5-1 0,-6 0 0 15,2 0 1-15,-3 0 0 0,-2 1 1 0,1 3 1 16,-4 4-1-16,-2 4 1 0,-1 6-2 15,-3 4-1-15,3 4-5 0,-3 3-9 16,4 0-13-16,-4 5-70 0,9-5-35 16,-4 0-92-16,6 0-199 0</inkml:trace>
  <inkml:trace contextRef="#ctx0" brushRef="#br0" timeOffset="5767.562">7001 13175 286 0,'-3'0'68'0,"-1"0"0"16,4 0-44-16,0 0-7 0,0 0-5 15,0 0 1-15,0 0 2 0,0 0 3 16,0 0 4-16,0 0 4 0,0 0 2 16,4 0-1-16,-4 0-3 0,0 0-4 15,3 0-4-15,-3 0-1 0,7-3-3 16,5 3-1-16,6-8 0 0,5 3 0 0,9-3-1 16,13-3-1-16,8-4 0 15,6-2 0-15,3-5-1 0,4-4 0 0,1-1-1 16,4-1-1-16,-6 1 0 0,-3 2-1 15,2 1-2-15,-9 7 0 0,-4 2-2 16,-8 2 0-16,-8 2 0 0,-6 2 0 16,-5 2 0-16,-9 1 0 0,-5 2 0 15,-4 4 2-15,-3-5 1 0,-3 5 1 0,-3 0-1 16,-3 0 1-16,-1 0 0 0,-6 0-1 16,0 5-1-16,-3 0-1 0,1-2 1 15,-3 1-1-15,3 1 1 0,1-5 0 16,2 5-1-16,3-5 0 0,2 0 0 15,4 0-1-15,3 4-1 0,0-4 0 16,0 0 0-16,0 0 0 0,0 0 0 16,0 0 0-16,5 0 0 0,-5 0 0 15,3 0 0-15,-3 0 0 0,5 0 0 0,-5 0 0 16,3 0 1-16,-3 0-1 0,0 0 0 16,0 0 0-16,4 0 1 0,-4 0-1 15,0 0 2-15,0 0-1 0,-4-4 1 16,4 4 0-16,-8 0-1 0,0 0 1 15,-4 0-1-15,-2 0-1 0,0 0 1 16,-5 0-1-16,0 0 0 0,-3 0 0 0,-3 0 0 16,4 0 0-16,-4 0 0 0,1 0 0 15,1 0 0-15,1 0 0 0,3 0 0 16,1 0 0-16,5 0 0 0,0 0 0 16,8 0 0-16,1 0 0 0,4 0-1 15,0 0 0-15,4 0 0 0,6 0 0 16,3-5 0-16,6-1-1 0,1 1 2 15,7-1-1-15,1-1 1 0,-1 1 0 16,6 1 0-16,0 1 0 0,0 4 0 0,0-6 0 16,0 6 0-16,-1 0 1 0,0 0-1 15,-4 0 0-15,-1 0 0 0,-3 0 0 16,-4 0 0-16,-5 0 0 0,-1 8 0 16,-6-1 0-16,-8 2-1 0,0 2 1 15,-10 3 0-15,-4 4 0 0,-5 5 0 16,-6 6 1-16,-8 1-1 0,-5 2 1 15,2-2 0-15,-2 2 0 0,5-4 0 0,0-6 0 16,8-2-1-16,5-6-1 0,9-2-3 16,1-1-6-16,3-1-7 0,7-1-9 15,0-2-14-15,7-1-89 0,1-2-95 16,3-4-224-16</inkml:trace>
  <inkml:trace contextRef="#ctx0" brushRef="#br0" timeOffset="10144.093">8749 12825 310 0,'0'0'82'15,"0"-6"7"-15,0 2-43 0,0 1-5 16,0 3-2-16,0-8-4 0,3 5-3 16,-3-2-4-16,4 0-3 0,-4-1-4 0,7 3-3 15,-2-2-3-15,-5-1-4 0,5 1-3 16,-5 1-2-16,5 1-1 0,-5 3 1 16,0 0 1-16,0 0-1 0,-3 3 1 15,-3 5 1-15,-3 4-1 0,-5 3-1 16,-2 5-1-16,1 6-1 0,-5-1-1 15,2 4 0-15,1 1-2 0,0 1 0 16,0-4-1-16,2-1-5 0,3-4-5 0,1-1-8 16,4-6-14-16,3-4-37 0,4-5-56 15,7-6-87-15,5-7-192 0</inkml:trace>
  <inkml:trace contextRef="#ctx0" brushRef="#br0" timeOffset="10573.291">8855 12547 479 0,'0'0'109'0,"-7"0"2"15,3 4-78-15,0-1-10 0,-1 3-2 16,-1-2-2-16,0 3-5 0,4-1-2 16,-4 0-1-16,6-2-3 0,0 1-2 15,0 0-2-15,6-5-1 0,-1 4-2 16,4-4 1-16,1 0 0 0,3 0-1 16,-3-7 0-16,2 4 1 0,-3-2-1 15,-1 2 0-15,-3-1 0 0,-5 4 1 16,5-5 0-16,-5 5 0 0,0 0 0 0,-6 0 0 15,2 0 1-15,-4-3-1 0,1 3 0 16,-1 0 0-16,2 0 1 0,-1 3-1 16,2-3 0-16,3 0 0 0,2 0-1 15,0 0 0-15,2-3 0 0,-2-2-1 16,8 5 0-16,-8-4 1 0,5 4 0 16,-5-5 0-16,5 5-2 0,-5-4-4 15,0 4-9-15,-6 0-11 0,6 0-23 16,-6 0-80-16,2 4-98 0,0-4-226 0</inkml:trace>
  <inkml:trace contextRef="#ctx0" brushRef="#br0" timeOffset="12438.337">9179 12796 444 0,'-4'0'97'0,"-2"0"1"0,-3 5-77 16,-3 5-7-16,-3 3-3 0,0 4-1 16,-3 3-3-16,1 3 1 0,-1 0 2 15,0 0 1-15,4-2 0 0,1-1-1 0,0-3 1 16,3-2 0-16,1-4-3 0,5-3-2 16,1-3-2-16,3-5-1 0,0 0-2 15,6-8-1-15,4-3 0 0,3-4-1 16,3-2 0-16,5-3 0 0,4 1 0 15,-2 0 0-15,1 1 0 0,3 2 1 16,0 1-1-16,-2 4 1 0,-5 3 1 16,-1 1-1-16,-4 3-1 0,-4 4 1 0,-4 3 0 15,-5 5 0-15,-2 0 0 0,0 3 1 16,0 2 1-16,-6 0 0 0,3-1 1 16,-3 2 0-16,1-2 0 0,1-1-1 15,4-1-1-15,0 0 1 0,0-5-2 16,9 1 1-16,0-6-1 0,3 0 0 15,6-4 0-15,-3-2 0 0,5-2-1 16,0 1 1-16,-4-3-1 0,1 2 1 16,-5 2-1-16,-1-1 1 0,-2 4-1 0,-5 3 1 15,-1-5 1-15,-3 5-1 0,0 0 0 16,0 0 1-16,0 6-1 0,-3-2 1 16,3 2 0-16,-3 1 0 0,3 2 0 15,0-2 0-15,-4-1-1 0,4 0 1 16,4-1-1-16,-4-5 0 0,6 5 0 15,0-5 1-15,1 0-1 0,1-6 1 16,-1 6 0-16,-1-8-1 0,0 8 1 0,1-5 0 16,-4 5 0-16,-3-3 0 0,0 3 0 15,0 0 0-15,0 0 0 0,-6 5 0 16,0 0 0-16,-2 1 0 0,-1 1 0 16,2 0 0-16,-1 2-1 0,1-1 1 15,1-1-1-15,0-2 1 0,0 0-1 16,2-5 0-16,0 5 1 0,-1-5-1 15,5 3 1-15,-6-3-1 0,4 0 1 0,-4 0-1 16,-1 4 0-16,1-4 1 0,-1 0-2 16,-2 0 1-16,-1 0 0 0,2 0 0 15,-1 0 0-15,-1 0 0 0,3 0 0 16,0 0 0-16,0 0 1 0,2-4-1 16,5 4 0-16,0-7 0 0,0 1 1 15,6-2-1-15,2 0 0 0,4-2 0 16,6 0 1-16,-2-2-1 0,3 1 1 0,1-1-1 15,-1 1 0-15,2 2 0 0,-1 0 0 16,-1 3 1-16,0 0-1 0,-3 3 0 16,-2 3 0-16,-3 0 0 0,0 0 0 15,-6 7 1-15,-1 1-1 0,-4 5 1 16,0 2 1-16,0 1-1 0,-4 2 0 16,4 1 1-16,0 0-1 0,0-3-1 15,0-1 0-15,8-4 0 0,1-4 0 0,5-7 0 16,4 0 0-16,4 0-1 0,4-4 1 15,6-5 0-15,2-4 0 0,3-3 0 16,-1 0 0-16,2-1-1 0,-4-5 1 16,-2 1 0-16,-5 2 0 0,-7-1 1 15,0 3-1-15,-5 2 0 0,-4 4 0 16,-5 4-1-16,-6 7 1 0,0 0 1 16,-7 14 0-16,-4 10 2 0,-8 8 2 15,-2 8 0-15,-8 9 3 0,-8 10-1 0,-3 4 0 16,-7 8-1-16,0 2-1 0,0 3-2 15,-1 0-1-15,4-4 0 0,6-7-1 16,7-3 0-16,7-12-1 0,5-9 1 16,6-11-2-16,5-6 0 0,4-5-1 15,4-7-2-15,6-6 1 0,0-6-1 16,8-4-1-16,0-12-2 0,8-5-5 16,6-10-5-16,1-6-4 0,5-9-4 0,4-8-2 15,3-11 0-15,3 3 2 0,2-5 6 16,0 0 9-16,-2 0 5 0,1 9 7 15,-1 6 4-15,-5 9 3 0,-5 4 2 16,-7 10 0-16,-2 5-1 0,-5 4 0 16,-7 4-2-16,-4 4-1 0,2 4 1 15,-8 3-2-15,2 1 1 0,-5 4-1 16,0-4-1-16,0 4 0 0,0 0-2 0,4 0-1 16,-1 0-1-16,1 0 0 0,3-3-1 15,0 3 0-15,1 3 1 0,4-3 0 16,-3 7-1-16,2 0 2 0,-3 4 0 15,0 3 1-15,1-2 0 0,-5 2 1 16,2 3-1-16,0 0 0 0,-4 0 0 16,3-2-1-16,0-1-1 0,1-1 0 15,0-2-1-15,4-2 1 0,2-4 0 0,7-1-1 16,2-4 1-16,6-4-1 0,5-2 1 16,1-4 0-16,1-3-1 0,3-1 0 15,-7-4 0-15,0 0 1 0,-8 1-1 16,-3-2 0-16,-5 3 0 0,-7 2 4 15,-1 2 3-15,-6 5 0 0,-9 7 1 16,-3 3 2-16,-7 10 1 0,-1 4 3 16,-5 5-3-16,-1 3-1 0,2 0-1 15,1-2-1-15,7-1-1 0,3-5-2 0,5-4-2 16,8-2-2-16,0-4 0 0,10-3-1 16,4-4-1-16,10-5-1 0,3-5-1 15,6-3 0-15,1-4-1 0,0-2 1 16,-1-4 0-16,-1-3 0 0,-6-2 2 15,-6 0 1-15,-12 0 1 0,-3 2 2 16,-10 0 3-16,-2 5 0 0,-13 8 2 0,-3 6 1 16,-7 7 1-16,-3 8 0 0,-1 10-3 15,-5 5-1-15,0 8 0 0,-1 4-3 16,5 1 0-16,3 2-1 0,6-4-3 16,7-3-8-16,10-5-9 0,9-4-16 15,14-1 34-15,8-5-146 0,11-4-114 16,5-8-286-16</inkml:trace>
  <inkml:trace contextRef="#ctx0" brushRef="#br0" timeOffset="14132.8">10969 12885 366 0,'-4'-3'92'0,"-2"-1"5"15,4 4-51-15,2-6-6 0,-7 2-5 16,7 0-4-16,0-1-4 0,0 0-4 15,0-1-5-15,7-1-4 0,-2 0-3 16,2-2-5-16,2 0-1 0,4 2-2 16,1-1-1-16,6-1-1 0,6-1 0 15,3-1 0-15,2 4 0 0,4 0-1 16,0 0 0-16,-2 7 1 0,0 0-1 16,-4 5 1-16,-3 0-1 0,-1 1 1 15,-8 5 0-15,-4-3 1 0,-6 8 2 0,-7-1 2 16,-5 4 0-16,-6 7 0 0,-8 2 1 15,1 4 0-15,-3 2-2 0,-1-1-1 16,1 0-2-16,4-2 0 0,1-4-1 16,5-3 0-16,4-3-1 0,7-4 0 15,0-4 0-15,11-6 0 0,3-4 0 16,10-3 0-16,9-7 0 0,5-5 0 16,3-9 0-16,5-8 0 0,7-9 0 0,5-5 0 15,3-6 0-15,2-4 0 0,4-5 0 16,6 0 1-16,-2-3-1 0,-3-3-2 15,-2-1 1-15,-5-4-1 0,-5 4-1 16,-9 7 1-16,-9 5 0 0,-6 9 0 16,-6 14 3-16,-10 10 0 0,-5 12 2 15,-11 8 0-15,-5 0 2 0,-7 19 3 0,-6 7 1 16,-7 13 0-16,-7 12 0 0,-5 13 0 16,-6 11-1-16,-1 9-2 0,-5 3-2 15,2 2-2-15,2-5-1 0,5-8 0 16,2-8 0-16,9-10-1 0,4-12 1 15,7-9 0-15,3-10-1 0,7-7 0 16,0-4-2-16,3-7 0 0,1-3 0 16,4-6-2-16,-5 0-1 0,5-10 0 15,-8-1 0-15,2-7 2 0,-1-4 0 0,0-3 1 16,-2-2 1-16,2 0 0 0,3 1 1 16,4 0-1-16,0 8 0 0,9-1 1 15,6 3-2-15,10 0 0 0,6 2 0 16,8 0 0-16,5 3 0 0,5-2-1 15,4 0 1-15,0 0 0 0,0 1 2 16,-2 0 0-16,-2-3 0 0,-2 4 0 0,-6-1 0 16,-7 1 1-16,-5 0 2 0,-9 6 2 15,-10-3 1-15,-10 4 2 0,-6 4 1 16,-11-7 3-16,-6 7 3 0,-9 0 0 16,-2 0 0-16,-8 0 0 0,2 8 0 15,1 3-1-15,1 6-3 0,7 4-3 16,4 4-2-16,7 6-3 0,10 2-1 15,5 1-1-15,10-2 0 0,10-2-1 16,8-3 0-16,11-4-2 0,8-5 0 16,11-6-1-16,7-4-1 0,6-4 0 0,3-4-1 15,2-4 1-15,1-5-3 0,-6 0-1 16,-6 0-1-16,-7-2 0 0,-7-2 0 16,-11 2 1-16,-6 2 0 0,-13 0 4 15,-4-4 4-15,-6 4 2 0,-6-1 1 16,-5 2 1-16,-1-2-1 0,-2 2 0 15,-3 2 0-15,1 0-1 0,-2-1-2 0,-1-1 1 16,1 3-1-16,4-2 1 0,0 2-1 16,3 1 1-16,1-1-1 0,4 5 0 15,0-4 0-15,0 4-1 0,0-5 1 16,0 5 0-16,0-5 0 0,0 5 0 16,0-4 1-16,0 4-1 0,0 0 0 15,-9 0 0-15,-1 0 0 0,-6 8 0 16,-4 2 0-16,-1 3 0 0,-5 4 0 15,-1 1 1-15,2 3 0 0,4 0 0 0,2-1-1 16,4-2 1-16,3-3-1 0,6-4-1 16,6 0 0-16,0-5 0 0,0-2-1 15,13-4-2-15,6-5-1 0,3-5-3 16,6-3-1-16,6-8-3 0,2-4-1 16,3-4-2-16,1-8 0 0,1-2-1 15,2-3 2-15,-3-3 3 0,-2-3 1 16,-1-5 3-16,-4 2 2 0,-7-1 3 0,-4 2 4 15,-5 3 3-15,-5 5 3 0,-4 6 3 16,-6 7 0-16,-2 7 1 0,0 8-1 16,0 8-2-16,-8 9-3 0,0 10-2 15,-4 10-2-15,-5 9 0 0,-5 9 0 16,-2 9 1-16,-5 9 1 0,2 5 1 16,-1 2 2-16,-3 0 2 0,7 0 0 15,5-2 2-15,3-7 0 0,8-9-1 16,2-8 0-16,6-5-2 0,6-9-2 0,1-8 0 15,10-5-3-15,8-4-1 0,5-9-6 16,9 0-8-16,-1-9-7 0,5-4-18 16,3-3-112-16,-1-5-117 0,-5-4-283 15</inkml:trace>
  <inkml:trace contextRef="#ctx0" brushRef="#br0" timeOffset="16201.322">14016 12977 478 0,'0'-27'112'0,"0"-2"4"16,0 4-81-16,0 3-3 0,-6 3-1 15,-1 4-5-15,-1 2-6 0,-5 2-4 16,-2 7-4-16,-8 8-4 0,-3 7-3 15,-1 2-2-15,0 6 0 0,-1 6-1 16,0 0-1-16,5 4 1 0,9-3-2 16,6-6 0-16,8 0-2 0,6-7-1 15,11-5 0-15,13-8-2 0,4-10-1 0,5-5-1 16,2-6 0-16,4-2 1 0,-4-3 0 16,-4 2 1-16,-10 3 1 0,-6 5 1 15,-7 6 1-15,-3 10 0 0,-11 5 1 16,-5 14 2-16,-7 13 0 0,-2 9 0 15,-6 8 2-15,-5 10 0 0,-3 2 0 0,-4 8 0 16,-3-1-2-16,-3 2 0 16,-2-4 0-16,0-2 0 0,1-6 2 0,-1-5 2 15,5-8 2-15,3-6 1 0,1-9 1 16,8-5 0-16,-2-7 1 0,10-3-3 16,1-5-2-16,4-10-3 0,7-7-3 15,3-9-3-15,9-10-4 0,9-14-4 16,3-13-3-16,12-10-3 0,8-8 0 15,9-3 1-15,6-3 1 0,8-1 4 0,1 7 5 16,5 6 4-16,0 11 5 0,-2 10 3 16,-5 8 0-16,-7 9 1 0,1 9 0 15,-9 10-1-15,-8 8-1 0,-6 0-2 16,-3 3-1-16,-5 2 1 0,-5 1 1 16,-1-1 1-16,-6-1 1 0,4-4-1 15,-3 4 1-15,-1-4-1 0,-1-8 0 0,1 1-1 16,-2-5-2-16,0-3 0 0,-4-3 0 15,-3-3-1-15,-5 2 0 0,-6-1-1 16,-7 0 1-16,-2 2 1 0,-5 0 2 16,-5 2 1-16,-1 4 1 0,-5 4 0 15,2 4 1-15,-2 4 0 0,3 10-1 16,0 3-2-16,4 8-2 0,4 4 0 16,7 0 0-16,7 4-1 0,6-1 1 15,12 0-1-15,9-1-1 0,6-5 1 16,10-6-1-16,8-5 0 0,9-11 1 0,7-4 0 15,9-6 0-15,3-4 0 0,-2-3 0 16,1 1 0-16,-7 1 0 0,-8 5 1 16,-10 1-1-16,-11 5 2 0,-11-1-1 15,-7 5 0-15,-5 0 1 0,-7 4 1 16,-6 0-1-16,0 5 2 0,-5 0-1 16,1 2 2-16,-2-2-1 0,1 1 0 0,1-1 0 15,4-2-2-15,0-7 1 0,5 0-1 16,6-5-1-16,4-3 0 0,5-3 0 15,1-4-1-15,1-3 0 0,2-2 0 16,-3 0 0-16,-4 2 0 0,-6 1-1 16,-4-4 1-16,-7-2 0 0,-7 5 0 15,-6 1 0-15,-6 0 1 0,-5 2 1 16,-6 7 0-16,-5 4 1 0,0 4 0 16,-4 6 0-16,0 4 1 0,2 2-2 0,3 1-1 15,7 1-1-15,5 3 0 0,5 2-1 16,12 3 1-16,9 0 0 0,11 1 0 15,8 0 0-15,12-2-1 0,10-2 2 16,14-7-1-16,11-5 1 0,3-7-1 16,6 0 1-16,3 0-1 0,-1-8 0 15,-6 4 0-15,-5-1 0 0,-10 0 0 0,-12 5 0 16,-6-5 1-16,-10 5-1 0,-10 0 1 16,-6-3 2-16,-9 3 0 0,-3 0 2 15,-4-4-1-15,-6 4 0 0,2-4 1 16,-3 4-1-16,-2-4-1 0,1 0-2 15,-1 0 0-15,3-1 0 0,-2 0-1 16,4 1 0-16,4-3 1 0,-3 1-2 16,3-1 1-16,0-1 0 0,3 0-1 15,1-1 0-15,-1 1 0 0,2-1 1 0,-5 1 0 16,5 3-1-16,-5-2 1 0,0 1 0 16,-10 6 0-16,1-3 2 0,-4 3-1 15,-7 0 2-15,-3 3 0 0,-7 8 0 16,0 3 1-16,0 2 0 0,0 2-1 15,1 6-1-15,7-1-1 0,4 0 0 16,5-3-1-16,6-5-1 0,7 0 0 16,0-4 0-16,10-7 0 0,6-4 0 0,7-10 0 15,8-3 1-15,8-6-1 0,7-8 0 16,3-3-1-16,5-1 0 0,-1-4-1 16,0-3-1-16,-3 0-1 0,-3-8 0 15,-3-2-1-15,-10-5 1 0,-2-10 1 16,-5 2 1-16,-6 1 0 0,-8 4 3 15,-1 5 1-15,-10 11 0 0,-2 12 0 16,-7 10 0-16,-6 10 0 0,-2 8 0 0,-7 14-1 16,-4 9 0-16,-2 11 1 15,-4 15-1-15,-1 10 1 0,-1 7 1 0,-1 6-1 16,5 3 0-16,3-2 0 0,5-6 0 16,9-6-1-16,11-7 0 0,7-5 0 15,7-9 0-15,9-4 1 0,5-11-1 16,4-7 1-16,3-11 0 0,2-7 0 15,2-8 0-15,4-10 0 0,-2-3 0 0,6-4-1 16,-3-5 1-16,0 0 0 0,-1 2-1 16,-6 3 1-16,-2 5 1 0,-7 3 0 15,-3 4 0-15,-6 4 0 0,-7 6 0 16,-1 3 0-16,-2 0-2 0,-3-5 0 16,-1 10 1-16,-3 1 0 0,0 7 1 15,0 3 2-15,0 4 4 0,0 3 1 0,0 6 2 16,-5 3-1-16,5 3 0 0,-4-3-1 15,0-3-1-15,-3-1-3 0,1-1-1 16,-4-5-1-16,-2-1 1 0,-5-4 0 16,-1-2 0-16,-5-2 1 0,0-2 0 15,-6-2-1-15,-1-4 1 0,0-2-2 16,-2-3 0-16,4 0-1 0,1 0-1 16,1 0-3-16,5-5-5 0,3 2-8 15,4 3-9-15,5-6-12 0,5 1-17 16,4 0-76-16,9 1-31 0,6-2-98 0,7 1-199 15</inkml:trace>
  <inkml:trace contextRef="#ctx0" brushRef="#br0" timeOffset="19695.471">7100 14166 408 0,'0'-11'94'0,"0"3"4"0,-7 0-68 0,7 2-3 15,-6 3 1-15,0-1 0 0,3 0 1 16,-2 4-1-16,5-3 0 0,-6 3-2 0,6 0-3 16,0-4-4-16,0 4-3 0,6 0-2 15,0 0-3-15,2 5-1 0,6 2-1 16,5 5 1-16,2 2-1 0,5 7-1 16,5 3-2-16,4 4 0 0,3 7-3 15,3 2 0-15,-1 8-2 0,6 1 1 16,1 1-1-16,-2-2 0 0,1 3 0 15,-2-2 0-15,-1-5 0 0,3-2 0 16,-6-1-1-16,0-4 1 0,-2 2-1 16,-5-4 1-16,-5-1-1 0,-2-2 0 15,-5-3 0-15,-5-3 1 0,-7 0-1 0,0-6 0 16,-5-3 2-16,-4-2 2 0,0-5 2 16,0-1 1-16,-4-2 1 0,0-4 1 15,-3 0-1-15,-2 0 0 0,0 0-2 16,-4-4-2-16,2-2-1 0,-4 0-1 15,2-1-1-15,-2-2 1 0,1 1-1 16,-4-1 0-16,4 1 0 0,-3-2-1 0,2 0 0 16,-3-2 1-16,2 2-1 0,-3-2 0 15,0-1 0-15,3-2 0 0,-4 3 0 16,1 1 0-16,0 1 0 0,1 1 0 16,3 3 0-16,2 1 0 0,-1 5 0 15,6-5 0-15,0 5 0 0,4-6 1 16,-2 6-1-16,6-3 0 0,-4 3-1 15,4 0 1-15,0 0-1 0,0 0 0 16,0 0 0-16,4 0 0 0,2 3 1 16,2 2 0-16,2 0 0 0,1 2 1 15,6 3 1-15,-2-1-1 0,3 5 0 0,-1-3-1 16,1 3 1-16,1-3-1 0,-2-1 0 16,-1-2 0-16,2-2 0 0,-4-2 0 15,2 0 1-15,-4-4-1 0,1 5 1 16,0-5-1-16,-2 4 1 0,-2-4-1 15,2 5 1-15,-4-5 0 0,-1 4 0 0,-3-4 0 16,2 0 3-16,-5 0 2 0,4 0 3 16,-4 0 2-16,0-4 0 0,0 4 1 15,0-6 0-15,-4 6-2 0,4-6-3 16,0 6-2-16,-5-4-2 0,5 4-1 16,0 0-2-16,0 0 0 0,0 0-1 15,5 0 0-15,-5 0 0 0,6 0 0 16,-2 0 1-16,-1 0 0 0,-1 0 1 0,-2 0 0 15,5 0 0-15,-5 0 1 16,0 0-1-16,0 0 1 0,0-5-1 0,0 2 0 16,0-1 1-16,0-1-2 0,-5-1 1 15,5-2-1-15,-5-2 0 0,5-4 0 16,0 1 1-16,0-5-1 0,0-6-1 16,4-3 1-16,1-3 0 0,2-3-1 15,0-3 1-15,1-3-1 0,-1 2 0 0,-1 4 1 16,2 5-1-16,-2 4 1 0,-6 7-1 15,4 5 0-15,-4 6-3 0,0 6 0 16,0 9 0-16,0 7 1 0,0 6-1 16,-5 4 0-16,0 8 2 0,-4 4 3 15,1 3 0-15,-2-4 0 0,0-2-1 16,2 1-2-16,3-3-6 0,1-2-9 16,4-5-8-16,5-1-7 0,3-2-11 15,1-2-12-15,6-5 43 0,-4-3-142 0,5-8-106 16,-2-5-271-16</inkml:trace>
  <inkml:trace contextRef="#ctx0" brushRef="#br0" timeOffset="63191.056">8931 14789 291 0,'0'0'71'16,"0"0"1"-16,0 0-30 0,0 0-25 15,0 0-6-15,0 0 0 0,0-3 0 16,0 3 1-16,3-5 3 0,-3 1 1 16,0-3 1-16,5 2 2 0,-5-4 0 15,0 0-1-15,0 1 0 0,-5-2-1 16,-1 1-2-16,-1 2-1 0,-4 1-1 16,-2 1-1-16,-2 5-1 0,-5 0-2 0,-1 5-1 15,1 6-1-15,-3 5-1 0,1 1-2 16,5 2-1-16,0 6 0 0,4-1-2 15,3 0 1-15,6-3-1 0,4-4 0 16,0-3-1-16,7-2 1 0,7-8-1 16,2-4 0-16,7-7 0 0,4-9 0 15,2-1 1-15,5-7-1 0,2-8 1 16,3-5 0-16,2-5-1 0,-2-2 1 0,-3-4-1 16,-1-2 1-16,-4-1-1 0,-1 2 1 15,-3 0 0-15,-6 6-1 0,-3 4 1 16,-3 8-1-16,-3 5 2 0,-2 8 3 15,-7 7 1-15,-3 5 0 0,0 6 1 16,0 5 0-16,-10 9 0 0,-1 9-1 16,-2 8-2-16,-6 7-2 0,2 5 0 15,-4 6 0-15,0 3 0 0,0-2-1 0,3-3 1 16,3-4-1-16,3-5 0 0,5-5-1 16,7-4 1-16,0-6-1 0,7-4 0 15,5-7 0-15,7-3 0 0,3-5-1 16,7-4-1-16,8-5 1 0,3-7-1 15,6-2 1-15,0-2-1 0,1-2 1 16,-8 2 0-16,-3 3 1 0,-7 7 0 16,-9 6 2-16,-6 6 0 0,-7 9 1 0,-1 4 0 15,-6 9 1-15,0 5-1 0,-7 4 1 16,1 1-2-16,0-3-1 0,-1 0-1 16,2-8-1-16,2-7-7 0,3-5-7 15,0-11-13-15,8-13-97 0,5-12-99 16,6-8-248-16</inkml:trace>
  <inkml:trace contextRef="#ctx0" brushRef="#br0" timeOffset="63400.819">9715 14491 565 0,'-14'4'131'0,"-1"-4"1"16,-2 6-92-16,6 0-14 0,-1 3-6 15,1-1-5-15,1 1-5 0,0 2-3 0,4-3-2 16,-1 0 0-16,1-3-2 0,6-5-1 16,-2 3-3-16,2-3-5 0,2-8-9 15,4-4-14-15,2-4-15 0,3-7-94 16,1 0-103-16,1-5-246 0</inkml:trace>
  <inkml:trace contextRef="#ctx0" brushRef="#br0" timeOffset="65309.272">9818 14806 415 0,'0'-6'90'15,"7"1"2"-15,0-2-73 0,2-2-5 16,6-1-1-16,3 2 2 0,1-3-1 16,1 0 0-16,0 3 0 0,2 0 0 15,0 3-2-15,-5 5-1 0,1 0-1 16,-4 0-2-16,-1 11-2 0,-6-1-1 16,3 3 0-16,-10 1-2 0,0 1 0 15,-10 1 0-15,1 3 0 0,-5-1-1 16,-6 0 1-16,-4 0-2 0,0 0 1 15,-4-2 0-15,6-2 0 0,-3-6 0 0,1-1 0 16,6-1 0-16,1-2 0 0,9-4 0 16,3 0-1-16,5 0-1 0,7 0 1 15,9-10-1-15,5 0 0 0,6-3-1 16,5-3 2-16,3-3-1 0,10-1 0 16,0 1 0-16,-2 2 1 0,3 4-1 0,-1 1 0 15,2 4 1-15,-3 0-1 0,-2 3 0 16,-7 0 0-16,-2-1 0 0,-1 1 0 15,-6 0 0-15,-6 0 0 0,-6 2 0 16,-3 3 2-16,-4-5 4 0,-1 5 5 16,-6 0 2-16,0 0 1 0,-11 9-1 15,-2 2 1-15,-7 11-1 0,-7 10-5 16,-9 13-4-16,-7 10-2 0,-6 3-1 16,-5 7 0-16,2 7 0 0,1-4-1 0,10-2 1 15,4-6-1-15,7-5 0 0,5-3 0 16,7-7 0-16,8-6-1 0,1-8-2 15,6-8-2-15,3-5-1 0,0-9-2 16,9-9-1-16,1 0 0 0,2-19-1 16,5-9-1-16,13-12-2 0,4-13-2 15,8-15-1-15,14-5 0 0,5-15 1 0,1-2 1 16,8 1 3-16,-8 2 5 0,1 9 7 16,-10 10 4-16,-10 11 3 0,-7 15 2 15,-12 16 0-15,-5 6 0 0,-6 13-2 16,-7 7-2-16,-6 0-2 0,0 7-1 15,0-3-2-15,0 3 1 0,-6 2-1 16,4 2 0-16,-2 0 0 0,4 1 0 16,-4-1-1-16,4 1 1 0,4 0-1 15,3-1 1-15,6-1-1 0,6-2 0 0,1 0 0 16,6-1 1-16,1 0-1 0,-1-7 0 16,0 5 1-16,-5-2-1 0,-2 2 1 15,0 1 0-15,-5 2-1 0,-2-1 1 16,-3 3-1-16,2-2 1 0,-2-1-1 15,3-3 1-15,-3-4-1 0,5-3 1 16,1-5 0-16,3-4-1 0,1-3 1 16,1-7-1-16,2 0 1 0,-1 0-1 0,-4-2 0 15,-2-1 1-15,-6 2 0 0,-3 2 0 16,-6 4 2-16,-6 1 1 0,-7 4 0 16,-1 3 1-16,-6 6 0 0,0 3 0 15,-5 0 0-15,3 0-2 0,-3 10-1 16,6-2-1-16,-1 2-1 0,5-1 0 15,3 2 0-15,6 3 0 0,6-1 0 16,5 1-1-16,3-2 1 0,10-1-2 16,4-5 0-16,9-6-2 0,3 0-1 0,6-10 0 15,7-1-1-15,4-4 1 0,2 0 0 16,0-1 1-16,-4 5 2 0,-4 3 1 16,-6 1 1-16,-6 4 2 0,-8 3 0 15,-8 3 2-15,-4 6 2 0,-8 3 1 16,-5 4 1-16,0 6-1 0,-5 4 0 15,-6 1-1-15,-6 2-2 0,-1 2-1 0,-3-3 0 16,-4 0-2-16,1-5 0 0,-1-3 1 16,1-3-1-16,4-5 1 0,3-4-1 15,3-5 1-15,1-3-1 0,4 0 0 16,1-8 0-16,2-1 0 0,4 1-1 16,2-3-1-16,5-2-1 0,3 0-2 15,9 0-2-15,6-2-3 0,8 5-2 16,4-4-1-16,6 3 0 0,4 0 0 15,7-2 2-15,-1 2 2 0,4 0 3 0,1-3 2 16,6 5 2-16,0-5 1 0,-1 2 1 16,-7 3 1-16,-1-5 1 0,-10 3 1 15,-5 0 3-15,-11 0 4 0,-7 1 5 16,-9 1 5-16,-5 3 2 0,-6 3 2 16,-11-1-1-16,-4 4-2 0,-6 0-3 15,-7 5-6-15,-3 1-5 0,-6 5-4 0,-3 2-2 16,1 3-1-16,1 4 0 0,5 0-1 15,4 1 0-15,7-1-2 0,9-2-3 16,6-2-4-16,7-1-3 0,13-5-2 16,5-6-1-16,10-4-1 0,6 0 0 15,5 0 4-15,1-11 2 0,0-1 4 16,2-3 2-16,-8 1 1 0,-7 2 1 16,-8 0 4-16,-3 4 5 0,-9-1 4 15,-7 9 0-15,0 0 1 0,-6 5 0 0,-1 2 0 16,-3 4-2-16,0-3-5 0,0 3-3 15,0 1-2-15,4 0 0 0,3-3-1 16,3-2 0-16,9-1-2 0,8-6 1 16,6 0-1-16,8 0-1 0,10-14 1 15,10-4 0-15,9-6 1 0,6-6 1 16,3-8-1-16,4-8-1 0,3-6-1 0,-1-7-1 16,-7 0 0-16,-3-1 1 0,-10 2-1 15,-10 6 3-15,-10 10 5 0,-11 5 3 16,-15 14 2-16,-12 6 1 0,-14 7-1 15,-9 10 1-15,-11 14-3 0,-8 4-3 16,-8 13-1-16,-4 12-2 0,0 11 2 16,-1 7 0-16,2 3 1 0,5 1 0 15,8 3 0-15,11-7 0 0,11-5 0 16,12-8-1-16,15-6-1 0,10-7-1 16,14-12 0-16,16-12-4 0,7-11-9 15,7-5-16-15,6-12-113 0,0-6-115 0,-3-5-291 16</inkml:trace>
  <inkml:trace contextRef="#ctx0" brushRef="#br0" timeOffset="66295.838">13532 14633 457 0,'0'-7'110'0,"0"2"3"0,0 5-76 16,-6 0-9-16,6 0-6 0,0 8-5 16,-2 1-6-16,2 1-5 0,0 5-2 15,0-1 0-15,0 0 0 0,0-1-1 16,2-3-1-16,5-3 0 0,-2-2 0 15,2-5 0-15,0 0 0 0,0 0 1 0,4-7 1 16,-2-4 1-16,3-5 0 0,0-4 0 16,-3 0 0-16,-2-2 1 0,-7-3 0 15,0 3-1-15,-6 5 1 0,-4 3 1 16,-7 8 1-16,-2 6-1 0,-2 0-1 16,0 14 0-16,-4 1-2 0,4 3-1 15,1 4-2-15,2 0 0 0,5 1 0 16,7-1-1-16,6 0 0 0,12-2 0 15,7-5 0-15,7-7-1 0,9-11 1 0,10-5-1 16,9-12 0-16,11-7 1 16,8-14-1-16,4-9 1 0,-1-5 0 0,3-4 0 15,-2-6 0-15,-8-2 0 0,-10 1 1 16,-8 1-1-16,-11 8 0 0,-11 7 1 16,-12 7 1-16,-11 10 1 0,-6 10 0 15,-16 16 2-15,-5 15-1 0,-12 19 1 0,-9 19 1 16,-9 22-2-16,-3 20-1 0,-13 17 0 15,-5 11 0-15,-1 13-1 0,2 3 0 16,2 4-1-16,0-13 1 0,9-8-1 16,10-8 0-16,7-13 0 0,9-14 0 15,6-15 0-15,9-15-1 0,6-9 0 16,5-10 0-16,4-11-1 0,4-8 1 16,4-7-1-16,5-5 0 0,2-16 0 0,3-8-1 15,1-9-1-15,3-14-1 0,3-8 0 16,4-11-1-16,-3-6 1 0,2-3 0 15,-4 1 1-15,0 3 2 0,-5 9 3 16,-2 5 2-16,-6 11 2 0,-1 10 0 16,0 9 0-16,0 9-1 0,0 7 0 15,2 6-2-15,7 0-3 0,4 1 0 16,12 0-1-16,4 4-7 0,11-7-11 16,1-2-17-16,7-7-103 0,4 4-110 0,-4-6-273 15</inkml:trace>
  <inkml:trace contextRef="#ctx0" brushRef="#br0" timeOffset="68136.707">14889 14668 389 0,'6'-16'104'0,"-3"-3"6"16,-3 1-43-16,-6 0-18 0,-4 2-5 16,-4 1-5-16,-7 2-7 0,-3 6-6 15,-2 0-7-15,0 7-6 0,-3 0-5 16,2 9-4-16,0 1-2 0,3 5-1 15,4 0 0-15,5 5-1 0,3-3 0 16,7-2-1-16,5-4 0 0,10-4-2 16,6-7 1-16,8 0-1 0,5-10 1 0,4 0 0 15,5-2 1-15,-3 0 0 0,-2 3 0 16,-4 4 0-16,-6 5 0 0,-11 10 2 16,-12 10 0-16,-8 12 1 0,-10 10 0 15,-8 16 0-15,-6 8 1 0,-3 6 0 16,-8 7-1-16,2 4-1 0,1-1 0 15,1-3 0-15,-1-6 0 0,0-4 0 16,4-7 1-16,0-8 1 0,6-11 2 16,-1-8 0-16,3-8 2 0,4-8-1 0,4-8 1 15,7-4-2-15,1-7-1 0,8-15-3 16,4-10-1-16,10-19-4 0,6-7-2 16,12-12 0-16,7-10 0 0,10-8-1 15,6-3 1-15,9 1 2 0,2 10 1 16,10 4 2-16,-1 11 1 0,-3 9 0 15,2 10 0-15,-5 11 0 0,-9 10-1 0,-7 10 2 16,-12 4-1-16,-7 4 0 0,-6 4 0 16,-4 3 0-16,-5-1 0 0,-4 2 0 15,2-3 0-15,-4 1 0 0,-2-3 0 16,3-3 1-16,0-6-1 0,3-3 1 16,6-7 0-16,1-4 0 0,-2-8 0 15,1-3 1-15,-3-1-1 0,-3 0 1 16,-8 3 1-16,-5 1 3 0,-5 3 1 15,-4 5 0-15,-8 6 0 0,-3 8-1 0,0 2 0 16,-6 10-1-16,-1 7-3 0,-1 9-2 16,1 5 1-16,1 1-2 0,8 1 1 15,1 4 0-15,8-2-1 0,9-4 0 16,3-4 0-16,12-5-1 0,7-6 0 16,13-7 1-16,11-5-1 0,11-10 1 15,7-5 0-15,74-29 0 16,-68 18 1-16,-11 5 1 0,-4 4-1 0,-11 1 0 15,-8 7-1-15,-8 3 1 0,-5 6-1 16,-4 0 1-16,-5 0-1 0,-4 3 0 16,-1 2 1-16,-3 0-1 0,-2 1 1 15,-4-1 0-15,4 0 0 0,-4-1 1 16,0-4-1-16,0 3 0 0,5-3 0 16,-5 0 0-16,5-10 1 0,-5 3-1 15,6-4 1-15,-6-4 0 0,0-3 0 16,0-3 0-16,-7 1 1 0,-5 0 0 0,-2 2 0 15,-3 2 0-15,-5 6 0 0,1 3 0 16,0 7-1-16,0 4 1 0,1 8-2 16,-1 3 0-16,6 3-1 0,2 4 0 15,2 3 1-15,4 0-1 0,7 0-1 16,4-3 1-16,10 0-1 0,5-3 0 16,11-5 0-16,11-5 0 0,9-4 0 0,4-5 1 15,6-11 1-15,5-4 0 0,-5 0 0 16,-1 1 1-16,-12 0-1 0,-2 2 1 15,-10 2-1-15,-9 5 0 0,-7 5 0 16,-8-3 0-16,-3 3 0 0,-4 0 1 16,-4 0 0-16,0 0 1 0,-4 0 0 15,-1 0 0-15,-1 0 1 0,-1 3-1 16,0-3-1-16,1 5 0 0,0-5 0 0,4 0-2 16,-3 0-1-16,5 0-1 0,0 0 0 15,5 0 0-15,1 0 0 0,1-5-1 16,0 2 2-16,3-5 1 0,-1 1 1 15,-2-3 0-15,0-1 0 0,-7 0 1 16,6-2 0-16,-6 1 0 0,-6-1 0 16,-1 2 1-16,-5 1 0 0,-1 4 0 15,0-3-1-15,-8 9 0 0,1 0 0 0,-3 6-1 16,0 3 0-16,0 5 0 0,3 3-1 16,1 2 1-16,6 1-1 0,2-1-1 15,5-1 0-15,6-2-2 0,5-4 0 16,4-4 0-16,7-5-1 0,6-3 1 15,4 0 0-15,5-10 1 0,6-2 0 16,5-7 1-16,7-6 1 0,-3-5-1 16,2-6 1-16,0-7 0 0,-1-4-1 15,0-6 1-15,-4-2 0 0,-4 3-1 0,0-2 1 16,-4 3 1-16,-6 1-1 0,-6 3 2 16,-4 6 0-16,-7 9-1 0,-4 6 1 15,-4 6 0-15,-4 9-1 0,0 11 0 16,-9 14 0-16,0 11-1 0,-6 7 1 15,-8 10 0-15,-7 11 1 0,-5 10 1 16,1 6 1-16,0 1 0 0,-1 1 1 16,3 1-1-16,5-6 0 0,4-9-1 0,8-5 0 15,3-8-1-15,5-10-1 0,7-6 0 16,0-7 0-16,13-5 1 0,3-10-1 16,6-6 1-16,6-12-1 0,7-6 1 15,4-3 0-15,5-5 0 0,2-3 0 16,0-2 0-16,-5 1 0 0,-1 1 0 15,-8 6 0-15,-5 0 1 0,-8 4-2 16,-4 5 1-16,-4 6 0 0,-3 8-1 16,-2 0 0-16,2 8 0 0,-1 3 0 0,-1 2 0 15,-1 5 0-15,-3 1 1 0,-2 3 0 16,6-1 0-16,-6 3 2 0,-7-2 1 16,1 3 2-16,-3 0 0 0,-4 0 0 15,-4-5 1-15,-4 2-1 0,-5-4-1 16,0 1-2-16,-2-2 0 0,-3-6-1 15,4-1-1-15,0-2-2 0,3-4-3 0,4-4-4 16,4 0-6-16,2-4-8 0,6 0-13 16,2-2-35-16,6-2-73 0,2 0-99 15,7 1-230-15</inkml:trace>
  <inkml:trace contextRef="#ctx0" brushRef="#br0" timeOffset="70589.16">18050 14576 496 0,'3'-15'108'0,"4"-5"2"0,0-1-88 15,-1-3-5-15,0-2-1 0,1-1 2 16,-2 2-1-16,-5-1 2 0,0 5 0 15,-7 2 1-15,-1 5-2 0,-2 5-3 16,-5 9-3-16,-3 4-3 0,-2 8-3 16,-6 6-3-16,-1 3-1 0,1 6-2 15,5 1 1-15,0-1 0 0,7 0-1 0,2-5 0 16,12-1-1-16,0-6 0 0,15-1-1 16,4-4 1-16,7-6-1 0,5-4 0 15,2-3 1-15,1-7 0 0,0 0 0 16,-6-2 0-16,-2 0 1 0,-6 1 0 15,-7 4 0-15,-1 1-1 0,-8 6 1 16,-4 6 0-16,0 1 0 0,-3 6 0 16,-2 1 0-16,1 3 0 0,-1-1 1 15,0 0-1-15,5-3 0 0,5-3 0 0,4-5 0 16,8-5 0-16,7-5 0 0,13-6-1 16,10-11 1-16,9-8 1 0,5-7-1 15,5-6 0-15,4-8 1 0,-2-4-1 16,-2-1 0-16,-5-1 1 0,-3 0 0 15,-4-4-1-15,-7-2 1 0,-10 4 0 16,-8-3-1-16,-9 7 1 0,-11 2-1 0,-9 13 1 16,-7 9-1-16,-12 15 0 0,-7 12-1 15,-10 18 1-15,-10 13 0 0,-7 23 0 16,-5 14 1-16,-8 12-1 0,0 7 1 16,-1 11 0-16,7 4 0 0,7-10-1 15,12-10 0-15,10-11-1 0,15-11 1 16,16-10-1-16,9-15 0 0,15-13 0 0,9-10 0 15,3-8 1-15,7-3 0 0,0-11 1 16,1-5-1-16,-3-9 1 0,1-3 0 16,-9-3 0-16,-2-1-1 0,-6 3 2 15,-6 4 0-15,-7 4 2 0,-4 0 1 16,-8 9 0-16,-6 2 0 0,-4 5 0 16,-5 1-1-16,-1 7-1 0,1 0-1 15,-3 8-2-15,3 1 0 0,2-1 0 16,6 0 0-16,4 0-1 0,3-5 0 15,10-3 0-15,7 0 0 0,4-4 0 16,11-5 1-16,4-3 0 0,9 0 0 0,3-3 0 16,1-1 0-16,1-2 0 0,2-3 0 15,-6 3 0-15,-3 4 0 0,-6-2 0 16,-5 2 0-16,-5 4-1 0,-5 5 1 16,-4 5-1-16,-5 0 1 0,-2 3-1 15,-3 5 0-15,-4 2 1 0,-1 5 0 16,1-1 0-16,-4 1 0 0,4 0 0 15,-4 3 0-15,0 0 0 0,5-4 1 0,-5 1-1 16,0 0 0-16,0-2 0 0,0 3 0 16,0-4 0-16,0-4 1 0,-9 2 0 15,-1 1 2-15,-3 2 0 0,-4 2 0 16,-3 2 0-16,0 2 1 0,-2 3-2 16,1-1 0-16,5-3-1 0,2 0-1 15,2-2 0-15,5-1 0 0,1-1 0 0,6 0-1 16,0-2 0-16,3 2 0 0,7-2 1 15,6-2-1-15,4-4 0 0,7-2 1 16,11-4 0-16,6 0 0 0,6-9 0 16,6 2 0-16,0-3 0 0,0-2 0 15,-3-3 1-15,-6-1-1 0,-6 0 1 16,-11 1 1-16,-6 3 1 0,-5 0 3 16,-10 6 0-16,-3 2 0 0,-6 4 0 15,0 0-1-15,0 4 0 0,-6 1-2 0,1 3-1 16,-4 2-2-16,2 0 1 0,-1 2-1 15,0-1 1-15,4-1-1 0,4-2-1 16,0-1 0-16,8-7 0 0,6 0 0 16,4 0-1-16,3-7 1 0,7 0-1 15,1-2 1-15,-2-4 0 0,1-3 0 16,-2-2 1-16,-4-3-1 0,-4-5 1 0,-9-2-1 16,-5-2 1-16,-8 4 0 0,-5 0 0 15,-9 7-1-15,-5 3 1 0,-6 7 0 16,-1 9 0-16,-3 0 0 0,1 11-1 15,3 5 1-15,1 5 0 0,6 4-1 16,7 3 0-16,9 2-1 0,6-2 0 16,10-4 0-16,10-5 0 0,12-3 0 15,11-6 1-15,16-7 0 0,7-3 0 16,9-10 1-16,9-3 0 0,2 0 0 0,5-4 0 16,-6-3 0-16,-8 0 1 0,-7 1-1 15,-12 3 0-15,-9 2 1 0,-15 0 4 16,-10 1 2-16,-12 2 2 0,-7 1-1 15,-5-1 1-15,-11 0-1 0,-5 1 0 16,-6 1-4-16,-6 2-3 0,-8 3-1 16,-3 4 1-16,-2 0-1 0,5 6 0 15,-1 0-1-15,5 5 1 0,5 2 0 0,7 6-1 16,5 3 0-16,4 1 0 0,9 4 0 16,2-1-1-16,8 2 0 0,5-4-1 15,8-6 1-15,11-6-1 0,6-5 0 16,4-7-1-16,4 0 1 0,6-13 1 15,-1-4 1-15,-2-6 0 0,-3-2 0 16,-6-3 1-16,-7-1 0 0,-6 3 1 16,-8 4 0-16,-2 1 0 0,-9 5 0 15,-6 5 0-15,-2 5-1 0,-8 6 0 0,-4 0 1 16,-4 7-2-16,-4 5 1 0,1 6-1 16,-5 2 1-16,4 4 0 0,4-1 0 15,3 0-1-15,6 1 0 0,7-5 0 16,0-5-1-16,9-1 0 0,8-6 1 15,6-7-1-15,6 0 1 0,8 0 1 16,6-7 0-16,5-2 0 0,1 0 0 16,1 0 0-16,-1 1 1 0,-3-2-2 0,-5 2 1 15,-2 2 0-15,-6 6 0 0,-2-4 0 16,-6 4-1-16,-4 0 1 0,-2 4 0 16,-3-4 0-16,-3 6 0 0,-3 1 0 15,-1-3 0-15,-1 1 0 0,-2 0 1 16,4-5-1-16,0 4 1 0,1-4-1 15,2-10 1-15,2-1 0 0,-2-3 0 16,2-2 1-16,1-3-1 0,-3-1 1 0,-5 2 0 16,-2 1 2-16,-6 1 0 0,0 1 1 15,-7 3-1-15,-10 2 1 0,1 5-2 16,-8 2 0-16,-2 3-2 0,-3 5 0 16,-2 6-2-16,1 5 1 0,0 3 0 15,5 2 0-15,3 3 0 0,3 1 0 16,6-2-2-16,5-3 0 0,8-3-1 15,0-5-1-15,15-6 0 0,4-6 0 0,8-12 0 16,7-2 0-16,10-6 1 0,8-9 1 16,3-2 1-16,-1-4 0 0,5-4 0 15,-1-1-3-15,0-6-1 0,-4 2-1 16,-3-6-3-16,-2-6 0 0,-2 1 1 16,-5 1 0-16,-6 4 3 0,-8 5 1 15,-6 6 2-15,-11 10 1 0,-5 13 0 16,-6 12 1-16,-12 11-1 0,-5 13 0 15,-6 12 0-15,-8 7 1 0,-9 13 1 0,-3 8 1 16,-4 3 0-16,2 5 1 0,1-1 0 16,8-2 0-16,5-3-1 0,11-5 1 15,6-8 0-15,8-5-1 0,6-9 0 16,12-4 0-16,1-9 1 0,2-6-1 16,11-5 1-16,7-7-1 0,3-4 1 15,5-5-1-15,3-3-8 0,7-5-10 0,4-5-16 16,-4-4-110-16,2-8-115 0,-1-2-285 15</inkml:trace>
  <inkml:trace contextRef="#ctx0" brushRef="#br0" timeOffset="71629.616">19277 14298 320 0,'-8'-3'81'15,"0"3"2"-15,-1 0-43 0,2-4-8 0,1 4-6 16,-1 0-1-16,2 0-3 15,0 0 0-15,1 0 1 0,0 0-1 16,-1 0 1-16,2 0 0 0,-1 0 0 16,1 0-1-16,-2-3-2 0,2 3-2 0,-2 0-5 15,5-5-2-15,-4 5-3 0,4-6-2 16,0-2-2-16,0 0-1 0,0-2 1 16,0 0 1-16,3 2 1 0,-3 0 1 15,0 3 0-15,0 5-1 0,4 0 0 16,-4 4-2-16,0 8-2 0,0-2-1 15,0 5-1-15,6 7 0 0,2 3 1 0,1 3 0 16,3-1-1-16,3 2 1 16,1 0-1-16,4 0 0 0,2-6 0 0,-2-5 0 15,1-3 0-15,-1-5 0 0,-4-5 0 16,1-5 1-16,-5 0 0 0,-5-3 1 16,0-3-1-16,-7-1 2 0,0-2 1 15,-10 2 1-15,0-1 1 0,-7 2-1 16,-2 6 0-16,-4 0 0 0,-4 8-1 15,0 3-1-15,-2 3-2 0,1 6 0 16,1 0-1-16,0-2-5 0,3 4-6 0,3-2-11 16,3-3-15-16,4-2-101 0,7-7-108 15,7 1-263-15</inkml:trace>
  <inkml:trace contextRef="#ctx0" brushRef="#br0" timeOffset="72544.705">19266 14348 410 0,'0'0'95'0,"-3"-4"2"0,3 0-65 16,-5 0-11-16,5-3-5 0,0 1-4 15,-4-1-3-15,4 1 0 0,0-2 0 16,0 0 4-16,0 0 2 0,0-2 3 16,0 2 3-16,-3-1 1 0,3 1-1 15,-4 2-1-15,1 1-4 0,-2 5-3 16,1 0-3-16,-1 0-3 0,0 0-2 15,1 0-2-15,1 8 0 0,3 0-2 16,0 0 0-16,0 1 0 0,0 0-1 16,7-1 0-16,3-1 0 0,0-2-1 15,2 2-1-15,0-1 0 0,0-6-2 0,1 6 0 16,-5-6-1-16,1 4 0 0,-5-4 0 16,-4 0 2-16,3 0 0 0,-3-4 2 15,-4 4 0-15,0-6 1 0,-5 1 0 16,0 5 0-16,-5-7 2 0,-2 7 0 15,-1 0 1-15,-1 0 1 0,2 13 0 0,-3 1 0 16,6 4-1-16,0 5-1 16,6 3 0-16,4 1-1 0,3 1-1 15,7-1 0-15,5-4-1 0,5-2-1 0,5-1-4 16,2-5-8-16,3-4-12 0,5-4-102 16,-2-7-101-16,-2 0-256 0</inkml:trace>
  <inkml:trace contextRef="#ctx0" brushRef="#br0" timeOffset="74122.687">19272 14303 330 0,'0'-3'69'0,"-4"3"5"0,4-3-53 0,0 3-1 0,4 0 3 16,-4 0 5-16,3 0 4 0,-3 0 4 0,3 0-2 15,-3 0-5-15,0 0-3 0,0 0-5 16,-3 3-1-16,0 2-5 0,-1 1-2 16,1 3-3-16,-1 0-1 0,0 2-1 15,4 3-3-15,0 0-2 0,0-1-1 16,4 0 0-16,1 2-1 0,4 0 0 15,0-2 0-15,4-2 0 0,0 0-1 16,1 0 1-16,-1-2 0 0,-2-4 0 16,1-2-1-16,-2 1 1 0,-3-4-1 15,0 4 1-15,-7-4 3 0,3 0 2 0,-3 0 0 16,-7 0 1-16,-2 0 0 0,-1-4 0 16,-4 4 0-16,-1-5-1 0,0 2-3 15,-1 3 1-15,2-6-2 0,4 6 1 16,1 0-1-16,2-3-1 0,7 3-1 15,-4 5 0-15,8-5-1 0,1 7 0 0,7-3 0 16,4-4 1-16,4 0-1 0,6 0 0 16,1-7 1-16,3 0 0 0,-3-3 0 15,0 2 0-15,-8 0 0 0,0 0 0 16,-11 5 2-16,-2-4 2 0,-6 4 1 16,0 3 1-16,-7-5 1 0,-3 5 0 15,-6 0-1-15,0 0 0 0,-4 3-3 16,-1 1 0-16,2 2-2 0,1 0 0 15,0 1-1-15,6-2 0 0,4 2 0 0,2-3 0 16,6 1 0-16,0-1-1 0,9 0 0 16,1-4 0-16,4 0 1 0,5 0-1 15,-2 0 1-15,3-8 0 0,-4 5 0 16,0-2 1-16,-5 1-1 0,-3 0 1 16,-3 1 1-16,-5 3 0 0,-4 0 0 15,-6 0 0-15,-4 0 1 0,-11 5-1 16,-1 1 1-16,-2 0-1 0,-4 0 1 15,-1 3 0-15,2 0-1 0,4-2 1 0,5-1-1 16,5-1-1-16,3 0 0 0,5 2-1 16,3-2-1-16,6-5-2 0,4 6 0 15,4-6-2-15,6 0-1 0,2 0-2 16,7 0 0-16,4-5-1 0,3-3 0 16,4-1 1-16,1-1 0 0,-2-2 2 15,-3-3 2-15,-3 3 1 0,-5 2 3 16,-8 3 3-16,-3 2 5 0,-8 0 1 0,-3 5 1 15,-7 0-1-15,-6 0 1 0,-7 6-4 16,-7 3-9-16,-4 4-17 0,-4 2 53 16,2 1-171-16,0-2-118 0,6 3-315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</a:t>
            </a:r>
            <a:r>
              <a:rPr lang="de-DE" dirty="0" err="1"/>
              <a:t>converts</a:t>
            </a:r>
            <a:r>
              <a:rPr lang="de-DE" dirty="0"/>
              <a:t> </a:t>
            </a:r>
            <a:r>
              <a:rPr lang="de-DE" dirty="0" err="1"/>
              <a:t>kinetic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875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Synthetic</a:t>
            </a:r>
            <a:r>
              <a:rPr lang="de-DE" dirty="0"/>
              <a:t> </a:t>
            </a:r>
            <a:r>
              <a:rPr lang="de-DE" dirty="0" err="1"/>
              <a:t>fuels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produced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chemical</a:t>
            </a:r>
            <a:r>
              <a:rPr lang="de-DE" dirty="0"/>
              <a:t> </a:t>
            </a:r>
            <a:r>
              <a:rPr lang="de-DE" dirty="0" err="1"/>
              <a:t>conversion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18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Energy </a:t>
            </a:r>
            <a:r>
              <a:rPr lang="de-DE" dirty="0" err="1"/>
              <a:t>flow</a:t>
            </a:r>
            <a:r>
              <a:rPr lang="de-DE" dirty="0"/>
              <a:t> </a:t>
            </a:r>
            <a:r>
              <a:rPr lang="de-DE" dirty="0" err="1"/>
              <a:t>chart</a:t>
            </a:r>
            <a:r>
              <a:rPr lang="de-DE" dirty="0"/>
              <a:t> </a:t>
            </a:r>
            <a:r>
              <a:rPr lang="de-DE" dirty="0" err="1"/>
              <a:t>helps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and </a:t>
            </a:r>
            <a:r>
              <a:rPr lang="de-DE" dirty="0" err="1"/>
              <a:t>analyse</a:t>
            </a:r>
            <a:r>
              <a:rPr lang="de-DE" dirty="0"/>
              <a:t> </a:t>
            </a:r>
            <a:r>
              <a:rPr lang="de-DE" dirty="0" err="1"/>
              <a:t>interrelations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industry</a:t>
            </a:r>
            <a:r>
              <a:rPr lang="de-DE" dirty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Energy </a:t>
            </a:r>
            <a:r>
              <a:rPr lang="de-DE" dirty="0" err="1"/>
              <a:t>flow</a:t>
            </a:r>
            <a:r>
              <a:rPr lang="de-DE" dirty="0"/>
              <a:t> </a:t>
            </a:r>
            <a:r>
              <a:rPr lang="de-DE" dirty="0" err="1"/>
              <a:t>chart</a:t>
            </a:r>
            <a:r>
              <a:rPr lang="de-DE" dirty="0"/>
              <a:t> /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refer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territory</a:t>
            </a:r>
            <a:r>
              <a:rPr lang="de-DE" dirty="0"/>
              <a:t> (</a:t>
            </a:r>
            <a:r>
              <a:rPr lang="de-DE" dirty="0" err="1"/>
              <a:t>country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region</a:t>
            </a:r>
            <a:r>
              <a:rPr lang="de-DE" dirty="0"/>
              <a:t>) and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aggregate</a:t>
            </a:r>
            <a:r>
              <a:rPr lang="de-DE" dirty="0"/>
              <a:t> </a:t>
            </a:r>
            <a:r>
              <a:rPr lang="de-DE" dirty="0" err="1"/>
              <a:t>amounts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a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time (</a:t>
            </a:r>
            <a:r>
              <a:rPr lang="de-DE" dirty="0" err="1"/>
              <a:t>year</a:t>
            </a:r>
            <a:r>
              <a:rPr lang="de-DE" dirty="0"/>
              <a:t>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Final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includes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sold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end </a:t>
            </a:r>
            <a:r>
              <a:rPr lang="de-DE" dirty="0" err="1"/>
              <a:t>users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energetic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and </a:t>
            </a:r>
            <a:r>
              <a:rPr lang="de-DE" dirty="0" err="1"/>
              <a:t>treatment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non-</a:t>
            </a:r>
            <a:r>
              <a:rPr lang="de-DE" dirty="0" err="1"/>
              <a:t>energetic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Energy </a:t>
            </a:r>
            <a:r>
              <a:rPr lang="de-DE" dirty="0" err="1"/>
              <a:t>services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868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calorific</a:t>
            </a:r>
            <a:r>
              <a:rPr lang="de-DE" dirty="0"/>
              <a:t> / </a:t>
            </a:r>
            <a:r>
              <a:rPr lang="de-DE" dirty="0" err="1"/>
              <a:t>heating</a:t>
            </a:r>
            <a:r>
              <a:rPr lang="de-DE" dirty="0"/>
              <a:t> /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r>
              <a:rPr lang="de-DE" dirty="0" err="1"/>
              <a:t>Calorific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: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heat</a:t>
            </a:r>
            <a:r>
              <a:rPr lang="de-DE" dirty="0"/>
              <a:t> </a:t>
            </a:r>
            <a:r>
              <a:rPr lang="de-DE" dirty="0" err="1"/>
              <a:t>released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combustion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unit</a:t>
            </a:r>
            <a:r>
              <a:rPr lang="de-DE" dirty="0"/>
              <a:t> </a:t>
            </a:r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fuel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specified</a:t>
            </a:r>
            <a:r>
              <a:rPr lang="de-DE" dirty="0"/>
              <a:t> </a:t>
            </a:r>
            <a:r>
              <a:rPr lang="de-DE" dirty="0" err="1"/>
              <a:t>conditions</a:t>
            </a:r>
            <a:r>
              <a:rPr lang="de-DE" dirty="0"/>
              <a:t>.</a:t>
            </a:r>
          </a:p>
          <a:p>
            <a:r>
              <a:rPr lang="de-DE" dirty="0"/>
              <a:t>Energy </a:t>
            </a:r>
            <a:r>
              <a:rPr lang="de-DE" dirty="0" err="1"/>
              <a:t>stored</a:t>
            </a:r>
            <a:r>
              <a:rPr lang="de-DE" dirty="0"/>
              <a:t> in a </a:t>
            </a:r>
            <a:r>
              <a:rPr lang="de-DE" dirty="0" err="1"/>
              <a:t>unit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-&gt;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density</a:t>
            </a:r>
            <a:endParaRPr lang="de-DE" dirty="0"/>
          </a:p>
          <a:p>
            <a:r>
              <a:rPr lang="de-DE" dirty="0"/>
              <a:t>Energy </a:t>
            </a:r>
            <a:r>
              <a:rPr lang="de-DE" dirty="0" err="1"/>
              <a:t>stored</a:t>
            </a:r>
            <a:r>
              <a:rPr lang="de-DE" dirty="0"/>
              <a:t> in </a:t>
            </a:r>
            <a:r>
              <a:rPr lang="de-DE"/>
              <a:t>a uni </a:t>
            </a:r>
            <a:r>
              <a:rPr lang="de-DE" dirty="0" err="1"/>
              <a:t>mass</a:t>
            </a:r>
            <a:r>
              <a:rPr lang="de-DE" dirty="0"/>
              <a:t> -&gt;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energy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298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calorific</a:t>
            </a:r>
            <a:r>
              <a:rPr lang="de-DE" dirty="0"/>
              <a:t> / </a:t>
            </a:r>
            <a:r>
              <a:rPr lang="de-DE" dirty="0" err="1"/>
              <a:t>heating</a:t>
            </a:r>
            <a:r>
              <a:rPr lang="de-DE" dirty="0"/>
              <a:t> /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r>
              <a:rPr lang="de-DE" dirty="0"/>
              <a:t>Heat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electrical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569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de-DE" dirty="0"/>
              <a:t>Basic: </a:t>
            </a:r>
            <a:r>
              <a:rPr lang="de-DE" dirty="0" err="1"/>
              <a:t>calorie</a:t>
            </a:r>
            <a:r>
              <a:rPr lang="de-DE" dirty="0"/>
              <a:t>, Joule, kWh, </a:t>
            </a:r>
            <a:r>
              <a:rPr lang="de-DE" dirty="0" err="1"/>
              <a:t>Btu</a:t>
            </a:r>
            <a:endParaRPr lang="de-DE" dirty="0"/>
          </a:p>
          <a:p>
            <a:pPr marL="0" indent="0"/>
            <a:r>
              <a:rPr lang="de-DE" dirty="0"/>
              <a:t>Source-</a:t>
            </a:r>
            <a:r>
              <a:rPr lang="de-DE" dirty="0" err="1"/>
              <a:t>based</a:t>
            </a:r>
            <a:r>
              <a:rPr lang="de-DE" dirty="0"/>
              <a:t>: </a:t>
            </a:r>
            <a:r>
              <a:rPr lang="de-DE" dirty="0" err="1"/>
              <a:t>t.c.e</a:t>
            </a:r>
            <a:r>
              <a:rPr lang="de-DE" dirty="0"/>
              <a:t>., </a:t>
            </a:r>
            <a:r>
              <a:rPr lang="de-DE" dirty="0" err="1"/>
              <a:t>t.o.e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765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TPES = Imports + </a:t>
            </a:r>
            <a:r>
              <a:rPr lang="de-DE" dirty="0" err="1"/>
              <a:t>Extraction</a:t>
            </a:r>
            <a:r>
              <a:rPr lang="de-DE" dirty="0"/>
              <a:t> – Exports – Int. Marine &amp; Aviation Bunkers +/- Stock </a:t>
            </a:r>
            <a:r>
              <a:rPr lang="de-DE" dirty="0" err="1"/>
              <a:t>changes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787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Matrix: </a:t>
            </a:r>
            <a:r>
              <a:rPr lang="de-DE" dirty="0" err="1"/>
              <a:t>fuels</a:t>
            </a:r>
            <a:r>
              <a:rPr lang="de-DE" dirty="0"/>
              <a:t> – </a:t>
            </a:r>
            <a:r>
              <a:rPr lang="de-DE" dirty="0" err="1"/>
              <a:t>flows</a:t>
            </a:r>
            <a:endParaRPr lang="de-DE" dirty="0"/>
          </a:p>
          <a:p>
            <a:r>
              <a:rPr lang="de-DE" dirty="0" err="1"/>
              <a:t>Production</a:t>
            </a:r>
            <a:r>
              <a:rPr lang="de-DE" dirty="0"/>
              <a:t> – </a:t>
            </a:r>
            <a:r>
              <a:rPr lang="de-DE" dirty="0" err="1"/>
              <a:t>transformation</a:t>
            </a:r>
            <a:r>
              <a:rPr lang="de-DE" dirty="0"/>
              <a:t> – </a:t>
            </a:r>
            <a:r>
              <a:rPr lang="de-DE" dirty="0" err="1"/>
              <a:t>consumption</a:t>
            </a:r>
            <a:endParaRPr lang="de-DE" dirty="0"/>
          </a:p>
          <a:p>
            <a:r>
              <a:rPr lang="de-DE" dirty="0"/>
              <a:t>Accounting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compilation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on all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entering</a:t>
            </a:r>
            <a:r>
              <a:rPr lang="de-DE" dirty="0"/>
              <a:t>, </a:t>
            </a:r>
            <a:r>
              <a:rPr lang="de-DE" dirty="0" err="1"/>
              <a:t>exiting</a:t>
            </a:r>
            <a:r>
              <a:rPr lang="de-DE" dirty="0"/>
              <a:t> and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territory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country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a </a:t>
            </a:r>
            <a:r>
              <a:rPr lang="de-DE" dirty="0" err="1"/>
              <a:t>reference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.</a:t>
            </a:r>
          </a:p>
          <a:p>
            <a:r>
              <a:rPr lang="de-DE" dirty="0" err="1"/>
              <a:t>Contribution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different </a:t>
            </a:r>
            <a:r>
              <a:rPr lang="de-DE" dirty="0" err="1"/>
              <a:t>fuels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economy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541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a.org/statistic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.com/en/global/corporate/energy-economic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a.gov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web/energy/data/energy-balanc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parency.entsoe.e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parency.entsog.eu/" TargetMode="External"/><Relationship Id="rId2" Type="http://schemas.openxmlformats.org/officeDocument/2006/relationships/hyperlink" Target="https://transparency.entsoe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x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-energiebilanzen.de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netzagentur.de/EN/Areas/Energy/Companies/DataCollection_Monitoring/DataCollectionMonitoring_node.html" TargetMode="External"/><Relationship Id="rId2" Type="http://schemas.openxmlformats.org/officeDocument/2006/relationships/hyperlink" Target="http://www.smard.d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mwi.de/Redaktion/EN/Artikel/Energy/energy-data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4982166"/>
            <a:ext cx="8061325" cy="956672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9084" y="386104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Energy </a:t>
            </a:r>
            <a:r>
              <a:rPr lang="de-DE" altLang="de-DE" b="1" dirty="0" err="1"/>
              <a:t>Balances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411320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Energy flow chart for Germany in 2018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AF98CD-6911-4E03-BC54-EE52711F6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algn="r"/>
            <a:endParaRPr lang="de-DE" sz="1200" dirty="0"/>
          </a:p>
          <a:p>
            <a:pPr algn="r"/>
            <a:r>
              <a:rPr lang="de-DE" sz="1200" dirty="0"/>
              <a:t>Source: AGEB, 2019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7233A58-20FF-4875-B464-DB694B5017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" y="2010598"/>
            <a:ext cx="8388424" cy="398062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B7417DC4-9E81-4885-A922-104E625D2FA3}"/>
              </a:ext>
            </a:extLst>
          </p:cNvPr>
          <p:cNvSpPr txBox="1"/>
          <p:nvPr/>
        </p:nvSpPr>
        <p:spPr>
          <a:xfrm>
            <a:off x="539750" y="2004922"/>
            <a:ext cx="165618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Petajoule (PJ)</a:t>
            </a:r>
          </a:p>
        </p:txBody>
      </p:sp>
    </p:spTree>
    <p:extLst>
      <p:ext uri="{BB962C8B-B14F-4D97-AF65-F5344CB8AC3E}">
        <p14:creationId xmlns:p14="http://schemas.microsoft.com/office/powerpoint/2010/main" val="3371035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Balance: Simplified structure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9B1554-52F1-4668-93E4-6313745ACAF1}"/>
              </a:ext>
            </a:extLst>
          </p:cNvPr>
          <p:cNvSpPr txBox="1"/>
          <p:nvPr/>
        </p:nvSpPr>
        <p:spPr>
          <a:xfrm>
            <a:off x="1043608" y="6196087"/>
            <a:ext cx="487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600" dirty="0"/>
              <a:t>+ Industry</a:t>
            </a:r>
          </a:p>
          <a:p>
            <a:pPr algn="l"/>
            <a:r>
              <a:rPr lang="de-DE" sz="600" dirty="0"/>
              <a:t>+ Transport</a:t>
            </a:r>
          </a:p>
          <a:p>
            <a:pPr algn="l"/>
            <a:r>
              <a:rPr lang="de-DE" sz="600" dirty="0"/>
              <a:t>+ Other </a:t>
            </a:r>
            <a:r>
              <a:rPr lang="de-DE" sz="600" dirty="0" err="1"/>
              <a:t>sectors</a:t>
            </a:r>
            <a:endParaRPr lang="de-DE" sz="600" dirty="0"/>
          </a:p>
        </p:txBody>
      </p:sp>
      <p:pic>
        <p:nvPicPr>
          <p:cNvPr id="15" name="Inhaltsplatzhalter 14">
            <a:extLst>
              <a:ext uri="{FF2B5EF4-FFF2-40B4-BE49-F238E27FC236}">
                <a16:creationId xmlns:a16="http://schemas.microsoft.com/office/drawing/2014/main" id="{475E56E5-F3B9-4FB4-8329-4A1D60F08D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38313"/>
            <a:ext cx="4872104" cy="4486684"/>
          </a:xfr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1EEB1B9F-B25B-4155-A25B-516A35C3F491}"/>
              </a:ext>
            </a:extLst>
          </p:cNvPr>
          <p:cNvSpPr txBox="1"/>
          <p:nvPr/>
        </p:nvSpPr>
        <p:spPr>
          <a:xfrm>
            <a:off x="5936431" y="6002373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Eurostat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D582A213-4367-4621-8C29-31F9FAEB8FB5}"/>
                  </a:ext>
                </a:extLst>
              </p14:cNvPr>
              <p14:cNvContentPartPr/>
              <p14:nvPr/>
            </p14:nvContentPartPr>
            <p14:xfrm>
              <a:off x="283320" y="3240"/>
              <a:ext cx="8764920" cy="667692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D582A213-4367-4621-8C29-31F9FAEB8F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3960" y="-6120"/>
                <a:ext cx="8783640" cy="669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305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Cumulated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total </a:t>
            </a:r>
            <a:r>
              <a:rPr lang="de-DE" dirty="0" err="1"/>
              <a:t>primary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, </a:t>
            </a:r>
            <a:r>
              <a:rPr lang="de-DE" dirty="0" err="1"/>
              <a:t>use</a:t>
            </a:r>
            <a:r>
              <a:rPr lang="de-DE" dirty="0"/>
              <a:t> and </a:t>
            </a:r>
            <a:r>
              <a:rPr lang="de-DE" dirty="0" err="1"/>
              <a:t>disposal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lifetime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 algn="ctr"/>
            <a:r>
              <a:rPr lang="de-DE" dirty="0"/>
              <a:t>CER = CER</a:t>
            </a:r>
            <a:r>
              <a:rPr lang="de-DE" baseline="-25000" dirty="0"/>
              <a:t>P</a:t>
            </a:r>
            <a:r>
              <a:rPr lang="de-DE" dirty="0"/>
              <a:t> + CER</a:t>
            </a:r>
            <a:r>
              <a:rPr lang="de-DE" baseline="-25000" dirty="0"/>
              <a:t>U</a:t>
            </a:r>
            <a:r>
              <a:rPr lang="de-DE" dirty="0"/>
              <a:t> + CER</a:t>
            </a:r>
            <a:r>
              <a:rPr lang="de-DE" baseline="-25000" dirty="0"/>
              <a:t>D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CER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</a:t>
            </a:r>
            <a:r>
              <a:rPr lang="de-DE" dirty="0" err="1"/>
              <a:t>life-cycle</a:t>
            </a:r>
            <a:r>
              <a:rPr lang="de-DE" dirty="0"/>
              <a:t> </a:t>
            </a:r>
            <a:r>
              <a:rPr lang="de-DE" dirty="0" err="1"/>
              <a:t>assessment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account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environmental </a:t>
            </a:r>
            <a:r>
              <a:rPr lang="de-DE" dirty="0" err="1"/>
              <a:t>impacts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industrial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'Grey </a:t>
            </a:r>
            <a:r>
              <a:rPr lang="de-DE" dirty="0" err="1"/>
              <a:t>energy</a:t>
            </a:r>
            <a:r>
              <a:rPr lang="de-DE" dirty="0"/>
              <a:t>‘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Energy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/</a:t>
            </a:r>
            <a:r>
              <a:rPr lang="de-DE" dirty="0" err="1"/>
              <a:t>recycling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reflected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national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balances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Balance: Cumulated energy requirement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513BA965-7D64-48F0-8378-F88FC960AF33}"/>
                  </a:ext>
                </a:extLst>
              </p14:cNvPr>
              <p14:cNvContentPartPr/>
              <p14:nvPr/>
            </p14:nvContentPartPr>
            <p14:xfrm>
              <a:off x="2517840" y="2474280"/>
              <a:ext cx="5415480" cy="31503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513BA965-7D64-48F0-8378-F88FC960AF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8480" y="2464920"/>
                <a:ext cx="5434200" cy="316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9234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BP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U.S. Energy Information 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Eurostat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ENTSO-E, ENTSO-G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AGEB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BNetzA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BMWi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Energy statistics online</a:t>
            </a:r>
          </a:p>
        </p:txBody>
      </p:sp>
    </p:spTree>
    <p:extLst>
      <p:ext uri="{BB962C8B-B14F-4D97-AF65-F5344CB8AC3E}">
        <p14:creationId xmlns:p14="http://schemas.microsoft.com/office/powerpoint/2010/main" val="103369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/>
              <a:t>International Energy Agency </a:t>
            </a:r>
            <a:r>
              <a:rPr lang="de-DE" dirty="0"/>
              <a:t>(IEA)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automonous</a:t>
            </a:r>
            <a:r>
              <a:rPr lang="de-DE" dirty="0"/>
              <a:t> </a:t>
            </a:r>
            <a:r>
              <a:rPr lang="de-DE" dirty="0" err="1"/>
              <a:t>intergovernmental</a:t>
            </a:r>
            <a:r>
              <a:rPr lang="de-DE" dirty="0"/>
              <a:t> </a:t>
            </a:r>
            <a:r>
              <a:rPr lang="de-DE" dirty="0" err="1"/>
              <a:t>organisation</a:t>
            </a:r>
            <a:r>
              <a:rPr lang="de-DE" dirty="0"/>
              <a:t> </a:t>
            </a:r>
            <a:r>
              <a:rPr lang="de-DE" dirty="0" err="1"/>
              <a:t>providing</a:t>
            </a:r>
            <a:r>
              <a:rPr lang="de-DE" dirty="0"/>
              <a:t> </a:t>
            </a:r>
            <a:r>
              <a:rPr lang="de-DE" dirty="0" err="1"/>
              <a:t>authoritative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on global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topics</a:t>
            </a:r>
            <a:r>
              <a:rPr lang="de-DE" dirty="0"/>
              <a:t> (</a:t>
            </a:r>
            <a:r>
              <a:rPr lang="de-DE" dirty="0" err="1"/>
              <a:t>publications</a:t>
            </a:r>
            <a:r>
              <a:rPr lang="de-DE" dirty="0"/>
              <a:t>, </a:t>
            </a:r>
            <a:r>
              <a:rPr lang="de-DE" dirty="0" err="1"/>
              <a:t>data</a:t>
            </a:r>
            <a:r>
              <a:rPr lang="de-DE" dirty="0"/>
              <a:t> and </a:t>
            </a:r>
            <a:r>
              <a:rPr lang="de-DE" dirty="0" err="1"/>
              <a:t>statistics</a:t>
            </a:r>
            <a:r>
              <a:rPr lang="de-DE" dirty="0"/>
              <a:t>, </a:t>
            </a:r>
            <a:r>
              <a:rPr lang="de-DE" dirty="0" err="1"/>
              <a:t>trainings</a:t>
            </a:r>
            <a:r>
              <a:rPr lang="de-DE" dirty="0"/>
              <a:t>).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OECD </a:t>
            </a:r>
            <a:r>
              <a:rPr lang="de-DE" dirty="0" err="1"/>
              <a:t>member</a:t>
            </a:r>
            <a:r>
              <a:rPr lang="de-DE" dirty="0"/>
              <a:t> countries (30 out </a:t>
            </a:r>
            <a:r>
              <a:rPr lang="de-DE" dirty="0" err="1"/>
              <a:t>of</a:t>
            </a:r>
            <a:r>
              <a:rPr lang="de-DE" dirty="0"/>
              <a:t> 36)</a:t>
            </a:r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IEA World Energy Outlook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IEA Market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Key World Energy </a:t>
            </a:r>
            <a:r>
              <a:rPr lang="de-DE" dirty="0" err="1"/>
              <a:t>Statistics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 algn="ctr"/>
            <a:r>
              <a:rPr lang="de-DE" dirty="0">
                <a:hlinkClick r:id="rId2"/>
              </a:rPr>
              <a:t>https://www.iea.org/statistics/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IEA</a:t>
            </a:r>
          </a:p>
        </p:txBody>
      </p:sp>
    </p:spTree>
    <p:extLst>
      <p:ext uri="{BB962C8B-B14F-4D97-AF65-F5344CB8AC3E}">
        <p14:creationId xmlns:p14="http://schemas.microsoft.com/office/powerpoint/2010/main" val="3505811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/>
              <a:t>British Petroleum</a:t>
            </a:r>
            <a:r>
              <a:rPr lang="de-DE" dirty="0"/>
              <a:t> is a multinational oil and gas company.</a:t>
            </a:r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BP Energy Outlook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BP Statistical Review of World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 algn="ctr"/>
            <a:r>
              <a:rPr lang="de-DE" dirty="0">
                <a:hlinkClick r:id="rId2"/>
              </a:rPr>
              <a:t>https://www.bp.com/en/global/corporate/energy-economics.html</a:t>
            </a:r>
            <a:endParaRPr lang="de-DE" dirty="0"/>
          </a:p>
          <a:p>
            <a:pPr marL="0" indent="0" algn="ctr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BP Review of World Energy</a:t>
            </a:r>
          </a:p>
        </p:txBody>
      </p:sp>
    </p:spTree>
    <p:extLst>
      <p:ext uri="{BB962C8B-B14F-4D97-AF65-F5344CB8AC3E}">
        <p14:creationId xmlns:p14="http://schemas.microsoft.com/office/powerpoint/2010/main" val="3504710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/>
              <a:t>U.S. Energy Information Administration</a:t>
            </a:r>
            <a:r>
              <a:rPr lang="de-DE" dirty="0"/>
              <a:t> (EIA)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federal</a:t>
            </a:r>
            <a:r>
              <a:rPr lang="de-DE" dirty="0"/>
              <a:t> </a:t>
            </a:r>
            <a:r>
              <a:rPr lang="de-DE" dirty="0" err="1"/>
              <a:t>agency</a:t>
            </a:r>
            <a:r>
              <a:rPr lang="de-DE" dirty="0"/>
              <a:t> </a:t>
            </a:r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statistics</a:t>
            </a:r>
            <a:r>
              <a:rPr lang="de-DE" dirty="0"/>
              <a:t> and </a:t>
            </a:r>
            <a:r>
              <a:rPr lang="de-DE" dirty="0" err="1"/>
              <a:t>analysis</a:t>
            </a:r>
            <a:r>
              <a:rPr lang="de-DE" dirty="0"/>
              <a:t> (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U.S. Federal Statistical System).</a:t>
            </a:r>
          </a:p>
          <a:p>
            <a:pPr marL="0" indent="0"/>
            <a:endParaRPr lang="de-DE" dirty="0"/>
          </a:p>
          <a:p>
            <a:pPr marL="0" indent="0" algn="ctr"/>
            <a:r>
              <a:rPr lang="de-DE" dirty="0">
                <a:hlinkClick r:id="rId2"/>
              </a:rPr>
              <a:t>www.eia.gov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International Energy </a:t>
            </a:r>
            <a:r>
              <a:rPr lang="de-DE" dirty="0" err="1"/>
              <a:t>Statistics</a:t>
            </a:r>
            <a:endParaRPr lang="de-DE" dirty="0"/>
          </a:p>
          <a:p>
            <a:pPr marL="0" indent="0"/>
            <a:endParaRPr lang="de-DE" dirty="0"/>
          </a:p>
          <a:p>
            <a:pPr marL="0" indent="0" algn="ctr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U.S. EIA</a:t>
            </a:r>
          </a:p>
        </p:txBody>
      </p:sp>
    </p:spTree>
    <p:extLst>
      <p:ext uri="{BB962C8B-B14F-4D97-AF65-F5344CB8AC3E}">
        <p14:creationId xmlns:p14="http://schemas.microsoft.com/office/powerpoint/2010/main" val="499533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924050"/>
            <a:ext cx="7200801" cy="4067175"/>
          </a:xfrm>
        </p:spPr>
        <p:txBody>
          <a:bodyPr/>
          <a:lstStyle/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b="1" dirty="0"/>
              <a:t>Eurostat</a:t>
            </a:r>
            <a:r>
              <a:rPr lang="ru-RU" altLang="en-US" dirty="0"/>
              <a:t> </a:t>
            </a:r>
            <a:r>
              <a:rPr lang="de-DE" altLang="en-US" dirty="0"/>
              <a:t>is a division of European Commission tasked with providing statistical information to the institutions of the European Union and with promoting harmonisation </a:t>
            </a:r>
            <a:r>
              <a:rPr lang="de-DE" altLang="en-US" dirty="0" err="1"/>
              <a:t>of</a:t>
            </a:r>
            <a:r>
              <a:rPr lang="de-DE" altLang="en-US" dirty="0"/>
              <a:t> </a:t>
            </a:r>
            <a:r>
              <a:rPr lang="de-DE" altLang="en-US" dirty="0" err="1"/>
              <a:t>statistics</a:t>
            </a:r>
            <a:r>
              <a:rPr lang="de-DE" altLang="en-US" dirty="0"/>
              <a:t> across EU member </a:t>
            </a:r>
            <a:r>
              <a:rPr lang="de-DE" altLang="en-US" dirty="0" err="1"/>
              <a:t>states</a:t>
            </a:r>
            <a:r>
              <a:rPr lang="de-DE" altLang="en-US" dirty="0"/>
              <a:t>.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de-DE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de-DE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de-DE" altLang="en-US" dirty="0"/>
          </a:p>
          <a:p>
            <a:pPr marL="0" lvl="0" indent="0" algn="ctr" eaLnBrk="0" hangingPunct="0">
              <a:lnSpc>
                <a:spcPct val="100000"/>
              </a:lnSpc>
              <a:spcBef>
                <a:spcPct val="0"/>
              </a:spcBef>
            </a:pPr>
            <a:r>
              <a:rPr lang="de-DE" altLang="en-US" dirty="0">
                <a:hlinkClick r:id="rId2"/>
              </a:rPr>
              <a:t>https://ec.europa.eu/eurostat/web/energy/data/energy-balances</a:t>
            </a:r>
            <a:endParaRPr lang="de-DE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de-DE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de-DE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Eurostat</a:t>
            </a:r>
          </a:p>
        </p:txBody>
      </p:sp>
    </p:spTree>
    <p:extLst>
      <p:ext uri="{BB962C8B-B14F-4D97-AF65-F5344CB8AC3E}">
        <p14:creationId xmlns:p14="http://schemas.microsoft.com/office/powerpoint/2010/main" val="2017040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924050"/>
            <a:ext cx="7200801" cy="4067175"/>
          </a:xfrm>
        </p:spPr>
        <p:txBody>
          <a:bodyPr/>
          <a:lstStyle/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b="1" dirty="0"/>
              <a:t>European Network of Transmission System Operators for Electricity </a:t>
            </a:r>
            <a:r>
              <a:rPr lang="en-US" altLang="en-US" dirty="0"/>
              <a:t>(ENTSO-E) is an association of 43 electricity TSOs from 36 countries across Europe.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Policy positions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Technical cooperation among TSOs, network codes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Long-term pan-European network development plan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Reports on system adequacy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Research coordination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ENTSO-E Transparency Platform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    pan-European generation, transportation and consumption data</a:t>
            </a:r>
          </a:p>
          <a:p>
            <a:pPr marL="0" indent="0" algn="ctr" eaLnBrk="0" hangingPunct="0">
              <a:lnSpc>
                <a:spcPct val="100000"/>
              </a:lnSpc>
              <a:spcBef>
                <a:spcPct val="0"/>
              </a:spcBef>
            </a:pPr>
            <a:endParaRPr lang="de-DE" dirty="0">
              <a:hlinkClick r:id="rId2"/>
            </a:endParaRPr>
          </a:p>
          <a:p>
            <a:pPr marL="0" indent="0" algn="ctr" eaLnBrk="0" hangingPunct="0">
              <a:lnSpc>
                <a:spcPct val="100000"/>
              </a:lnSpc>
              <a:spcBef>
                <a:spcPct val="0"/>
              </a:spcBef>
            </a:pPr>
            <a:r>
              <a:rPr lang="de-DE" dirty="0">
                <a:hlinkClick r:id="rId2"/>
              </a:rPr>
              <a:t>https://transparency.entsoe.eu/</a:t>
            </a:r>
            <a:endParaRPr lang="de-DE" dirty="0"/>
          </a:p>
          <a:p>
            <a:pPr marL="0" indent="0" eaLnBrk="0" hangingPunct="0">
              <a:lnSpc>
                <a:spcPct val="100000"/>
              </a:lnSpc>
              <a:spcBef>
                <a:spcPct val="0"/>
              </a:spcBef>
            </a:pPr>
            <a:endParaRPr lang="de-DE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ENTSO-E</a:t>
            </a:r>
          </a:p>
        </p:txBody>
      </p:sp>
    </p:spTree>
    <p:extLst>
      <p:ext uri="{BB962C8B-B14F-4D97-AF65-F5344CB8AC3E}">
        <p14:creationId xmlns:p14="http://schemas.microsoft.com/office/powerpoint/2010/main" val="169108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924050"/>
            <a:ext cx="7200801" cy="4067175"/>
          </a:xfrm>
        </p:spPr>
        <p:txBody>
          <a:bodyPr/>
          <a:lstStyle/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b="1" dirty="0"/>
              <a:t>European Network of Transmission System Operators for Gas </a:t>
            </a:r>
            <a:r>
              <a:rPr lang="en-US" altLang="en-US" dirty="0"/>
              <a:t>(ENTSO-G) is an association of 44 electricity TSOs (+3 associated partners and 8 observers).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Policy positions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Technical cooperation among TSOs, network codes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Long-term development plan for European gas infrastructure</a:t>
            </a:r>
          </a:p>
          <a:p>
            <a:pPr marL="285750" lvl="0" indent="-285750" eaLnBrk="0" hangingPunc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Reports on security of supply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ENTSO-G Transparency</a:t>
            </a:r>
            <a:endParaRPr lang="en-US" altLang="en-US" dirty="0">
              <a:highlight>
                <a:srgbClr val="FFFF00"/>
              </a:highlight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    </a:t>
            </a:r>
            <a:endParaRPr lang="de-DE" dirty="0">
              <a:hlinkClick r:id="rId2"/>
            </a:endParaRPr>
          </a:p>
          <a:p>
            <a:pPr marL="0" indent="0" algn="ctr" eaLnBrk="0" hangingPunct="0">
              <a:lnSpc>
                <a:spcPct val="100000"/>
              </a:lnSpc>
              <a:spcBef>
                <a:spcPct val="0"/>
              </a:spcBef>
            </a:pPr>
            <a:r>
              <a:rPr lang="de-DE" dirty="0">
                <a:hlinkClick r:id="rId3"/>
              </a:rPr>
              <a:t>https://transparency.entsog.eu/</a:t>
            </a:r>
            <a:endParaRPr lang="de-DE" dirty="0"/>
          </a:p>
          <a:p>
            <a:pPr marL="0" indent="0" algn="ctr" eaLnBrk="0" hangingPunct="0">
              <a:lnSpc>
                <a:spcPct val="100000"/>
              </a:lnSpc>
              <a:spcBef>
                <a:spcPct val="0"/>
              </a:spcBef>
            </a:pPr>
            <a:endParaRPr lang="de-DE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ENTSO-G</a:t>
            </a:r>
          </a:p>
        </p:txBody>
      </p:sp>
    </p:spTree>
    <p:extLst>
      <p:ext uri="{BB962C8B-B14F-4D97-AF65-F5344CB8AC3E}">
        <p14:creationId xmlns:p14="http://schemas.microsoft.com/office/powerpoint/2010/main" val="91562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Introduction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Energy balances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Data </a:t>
            </a:r>
            <a:r>
              <a:rPr lang="de-DE" dirty="0" err="1"/>
              <a:t>sources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Explore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statistics</a:t>
            </a:r>
            <a:r>
              <a:rPr lang="de-DE" dirty="0"/>
              <a:t> in </a:t>
            </a:r>
            <a:r>
              <a:rPr lang="de-DE" dirty="0" err="1"/>
              <a:t>groups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2123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/>
              <a:t>European Energy Exchange</a:t>
            </a:r>
            <a:r>
              <a:rPr lang="de-DE" dirty="0"/>
              <a:t> (EEX) in Leipzig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exchange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and </a:t>
            </a:r>
            <a:r>
              <a:rPr lang="de-DE" dirty="0" err="1"/>
              <a:t>energy-related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.</a:t>
            </a:r>
          </a:p>
          <a:p>
            <a:pPr marL="0" indent="0"/>
            <a:r>
              <a:rPr lang="de-DE" dirty="0"/>
              <a:t>       </a:t>
            </a:r>
            <a:r>
              <a:rPr lang="de-DE" dirty="0" err="1"/>
              <a:t>electricity</a:t>
            </a:r>
            <a:r>
              <a:rPr lang="de-DE" dirty="0"/>
              <a:t>, gas, </a:t>
            </a:r>
            <a:r>
              <a:rPr lang="de-DE" dirty="0" err="1"/>
              <a:t>coal</a:t>
            </a:r>
            <a:r>
              <a:rPr lang="de-DE" dirty="0"/>
              <a:t>, </a:t>
            </a:r>
            <a:r>
              <a:rPr lang="de-DE" dirty="0" err="1"/>
              <a:t>crude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, CO</a:t>
            </a:r>
            <a:r>
              <a:rPr lang="de-DE" baseline="-25000" dirty="0"/>
              <a:t>2</a:t>
            </a:r>
            <a:r>
              <a:rPr lang="de-DE" dirty="0"/>
              <a:t> </a:t>
            </a:r>
            <a:r>
              <a:rPr lang="de-DE" dirty="0" err="1"/>
              <a:t>emission</a:t>
            </a:r>
            <a:r>
              <a:rPr lang="de-DE" dirty="0"/>
              <a:t> </a:t>
            </a:r>
            <a:r>
              <a:rPr lang="de-DE" dirty="0" err="1"/>
              <a:t>certificates</a:t>
            </a:r>
            <a:r>
              <a:rPr lang="de-DE" dirty="0"/>
              <a:t> etc.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EEX, EPEX SPOT, PEGAS/</a:t>
            </a:r>
            <a:r>
              <a:rPr lang="de-DE" dirty="0" err="1"/>
              <a:t>Powernext</a:t>
            </a:r>
            <a:endParaRPr lang="de-DE" dirty="0"/>
          </a:p>
          <a:p>
            <a:pPr marL="0" indent="0"/>
            <a:endParaRPr lang="de-DE" dirty="0"/>
          </a:p>
          <a:p>
            <a:pPr marL="0" indent="0" algn="ctr"/>
            <a:r>
              <a:rPr lang="de-DE" dirty="0">
                <a:hlinkClick r:id="rId2"/>
              </a:rPr>
              <a:t>www.eex.com</a:t>
            </a:r>
            <a:r>
              <a:rPr lang="de-DE" dirty="0"/>
              <a:t> &gt; Market Data</a:t>
            </a:r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EEX</a:t>
            </a:r>
          </a:p>
        </p:txBody>
      </p:sp>
    </p:spTree>
    <p:extLst>
      <p:ext uri="{BB962C8B-B14F-4D97-AF65-F5344CB8AC3E}">
        <p14:creationId xmlns:p14="http://schemas.microsoft.com/office/powerpoint/2010/main" val="1989612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924050"/>
            <a:ext cx="7200801" cy="4067175"/>
          </a:xfrm>
        </p:spPr>
        <p:txBody>
          <a:bodyPr/>
          <a:lstStyle/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Working Group on Energy Balances (Energy Balances Group)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German association tasked with scientific analysis of energy statistics (four federations of the energy industry and five research institutions).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Compiles yearly energy balances of Germany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  <a:p>
            <a:pPr marL="0" lvl="0" indent="0" algn="ctr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dirty="0">
                <a:hlinkClick r:id="rId2"/>
              </a:rPr>
              <a:t>www.ag-energiebilanzen.de</a:t>
            </a:r>
            <a:endParaRPr lang="en-US" altLang="en-US" dirty="0"/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AG </a:t>
            </a:r>
            <a:r>
              <a:rPr lang="en-US" dirty="0" err="1"/>
              <a:t>Energiebilanzen</a:t>
            </a:r>
            <a:r>
              <a:rPr lang="en-US" dirty="0"/>
              <a:t> (AGEB)</a:t>
            </a:r>
          </a:p>
        </p:txBody>
      </p:sp>
    </p:spTree>
    <p:extLst>
      <p:ext uri="{BB962C8B-B14F-4D97-AF65-F5344CB8AC3E}">
        <p14:creationId xmlns:p14="http://schemas.microsoft.com/office/powerpoint/2010/main" val="3591585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/>
              <a:t>Federal Network Agency</a:t>
            </a:r>
            <a:r>
              <a:rPr lang="de-DE" dirty="0"/>
              <a:t> (BNetzA) </a:t>
            </a:r>
            <a:r>
              <a:rPr lang="de-DE" dirty="0" err="1"/>
              <a:t>is</a:t>
            </a:r>
            <a:r>
              <a:rPr lang="de-DE" dirty="0"/>
              <a:t> a German </a:t>
            </a:r>
            <a:r>
              <a:rPr lang="de-DE" dirty="0" err="1"/>
              <a:t>agency</a:t>
            </a:r>
            <a:r>
              <a:rPr lang="de-DE" dirty="0"/>
              <a:t> </a:t>
            </a:r>
            <a:r>
              <a:rPr lang="de-DE" dirty="0" err="1"/>
              <a:t>tasked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regulation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, gas, </a:t>
            </a:r>
            <a:r>
              <a:rPr lang="de-DE" dirty="0" err="1"/>
              <a:t>telecommunication</a:t>
            </a:r>
            <a:r>
              <a:rPr lang="de-DE" dirty="0"/>
              <a:t>, </a:t>
            </a:r>
            <a:r>
              <a:rPr lang="de-DE" dirty="0" err="1"/>
              <a:t>post</a:t>
            </a:r>
            <a:r>
              <a:rPr lang="de-DE" dirty="0"/>
              <a:t> and </a:t>
            </a:r>
            <a:r>
              <a:rPr lang="de-DE" dirty="0" err="1"/>
              <a:t>railway</a:t>
            </a:r>
            <a:r>
              <a:rPr lang="de-DE" dirty="0"/>
              <a:t> </a:t>
            </a:r>
            <a:r>
              <a:rPr lang="de-DE" dirty="0" err="1"/>
              <a:t>sectors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SMARD –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platform</a:t>
            </a:r>
            <a:endParaRPr lang="de-DE" dirty="0"/>
          </a:p>
          <a:p>
            <a:pPr marL="0" indent="0"/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generation</a:t>
            </a:r>
            <a:r>
              <a:rPr lang="de-DE" dirty="0"/>
              <a:t>, </a:t>
            </a:r>
            <a:r>
              <a:rPr lang="de-DE" dirty="0" err="1"/>
              <a:t>consumption</a:t>
            </a:r>
            <a:r>
              <a:rPr lang="de-DE" dirty="0"/>
              <a:t>, </a:t>
            </a:r>
            <a:r>
              <a:rPr lang="de-DE" dirty="0" err="1"/>
              <a:t>wholesale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, </a:t>
            </a:r>
            <a:r>
              <a:rPr lang="de-DE" dirty="0" err="1"/>
              <a:t>imports</a:t>
            </a:r>
            <a:r>
              <a:rPr lang="de-DE" dirty="0"/>
              <a:t>/</a:t>
            </a:r>
            <a:r>
              <a:rPr lang="de-DE" dirty="0" err="1"/>
              <a:t>exports</a:t>
            </a:r>
            <a:r>
              <a:rPr lang="de-DE" dirty="0"/>
              <a:t>,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stability</a:t>
            </a:r>
            <a:r>
              <a:rPr lang="de-DE" dirty="0"/>
              <a:t> </a:t>
            </a:r>
          </a:p>
          <a:p>
            <a:pPr marL="0" indent="0" algn="ctr"/>
            <a:r>
              <a:rPr lang="de-DE" dirty="0">
                <a:hlinkClick r:id="rId2"/>
              </a:rPr>
              <a:t>www.smard.de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BNetzA Monitoring </a:t>
            </a:r>
            <a:r>
              <a:rPr lang="de-DE" dirty="0" err="1"/>
              <a:t>reports</a:t>
            </a:r>
            <a:r>
              <a:rPr lang="de-DE" dirty="0"/>
              <a:t> -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findings</a:t>
            </a:r>
            <a:r>
              <a:rPr lang="de-DE" dirty="0"/>
              <a:t> in English</a:t>
            </a:r>
          </a:p>
          <a:p>
            <a:pPr marL="0" indent="0" algn="ctr"/>
            <a:r>
              <a:rPr lang="de-DE" dirty="0">
                <a:hlinkClick r:id="rId3"/>
              </a:rPr>
              <a:t>https://www.bundesnetzagentur.de/EN/Areas/Energy/Companies/DataCollection_Monitoring/DataCollectionMonitoring_node.html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</a:t>
            </a:r>
            <a:r>
              <a:rPr lang="en-US" dirty="0" err="1"/>
              <a:t>BNetzA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16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German Federal Ministry </a:t>
            </a:r>
            <a:r>
              <a:rPr lang="de-DE" dirty="0" err="1"/>
              <a:t>of</a:t>
            </a:r>
            <a:r>
              <a:rPr lang="de-DE" dirty="0"/>
              <a:t> Economics and Energy (</a:t>
            </a:r>
            <a:r>
              <a:rPr lang="de-DE" dirty="0" err="1"/>
              <a:t>BMWi</a:t>
            </a:r>
            <a:r>
              <a:rPr lang="de-DE" dirty="0"/>
              <a:t>)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Energy Data: </a:t>
            </a:r>
            <a:r>
              <a:rPr lang="de-DE" dirty="0" err="1"/>
              <a:t>Complete</a:t>
            </a:r>
            <a:r>
              <a:rPr lang="de-DE" dirty="0"/>
              <a:t> Edition</a:t>
            </a:r>
          </a:p>
          <a:p>
            <a:pPr marL="0" indent="0"/>
            <a:r>
              <a:rPr lang="de-DE" dirty="0" err="1"/>
              <a:t>Compilation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dirty="0" err="1"/>
              <a:t>sources</a:t>
            </a:r>
            <a:endParaRPr lang="de-DE" dirty="0"/>
          </a:p>
          <a:p>
            <a:pPr marL="0" indent="0"/>
            <a:endParaRPr lang="de-DE" dirty="0"/>
          </a:p>
          <a:p>
            <a:pPr marL="0" indent="0" algn="ctr"/>
            <a:r>
              <a:rPr lang="de-DE" dirty="0">
                <a:hlinkClick r:id="rId2"/>
              </a:rPr>
              <a:t>https://www.bmwi.de/Redaktion/EN/Artikel/Energy/energy-data.html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Data Sources: </a:t>
            </a:r>
            <a:r>
              <a:rPr lang="en-US" dirty="0" err="1"/>
              <a:t>BMWi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72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1800"/>
              </a:lnSpc>
              <a:buAutoNum type="arabicPeriod"/>
            </a:pPr>
            <a:r>
              <a:rPr lang="de-DE" dirty="0"/>
              <a:t>Total </a:t>
            </a:r>
            <a:r>
              <a:rPr lang="de-DE" dirty="0" err="1"/>
              <a:t>primary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supply</a:t>
            </a:r>
            <a:r>
              <a:rPr lang="de-DE" dirty="0"/>
              <a:t> (TPES)</a:t>
            </a:r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RES in German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balance</a:t>
            </a:r>
            <a:endParaRPr lang="de-DE" dirty="0"/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Energy mix</a:t>
            </a:r>
          </a:p>
          <a:p>
            <a:pPr>
              <a:lnSpc>
                <a:spcPts val="1800"/>
              </a:lnSpc>
              <a:buAutoNum type="arabicPeriod"/>
            </a:pP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(</a:t>
            </a:r>
            <a:r>
              <a:rPr lang="de-DE" dirty="0" err="1"/>
              <a:t>wholesale</a:t>
            </a:r>
            <a:r>
              <a:rPr lang="de-DE" dirty="0"/>
              <a:t>)</a:t>
            </a:r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Solar and </a:t>
            </a:r>
            <a:r>
              <a:rPr lang="de-DE" dirty="0" err="1"/>
              <a:t>base</a:t>
            </a:r>
            <a:r>
              <a:rPr lang="de-DE" dirty="0"/>
              <a:t> </a:t>
            </a:r>
            <a:r>
              <a:rPr lang="de-DE" dirty="0" err="1"/>
              <a:t>peak</a:t>
            </a:r>
            <a:r>
              <a:rPr lang="de-DE" dirty="0"/>
              <a:t> </a:t>
            </a:r>
            <a:r>
              <a:rPr lang="de-DE" dirty="0" err="1"/>
              <a:t>spread</a:t>
            </a:r>
            <a:endParaRPr lang="de-DE" dirty="0"/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System </a:t>
            </a:r>
            <a:r>
              <a:rPr lang="de-DE" dirty="0" err="1"/>
              <a:t>services</a:t>
            </a:r>
            <a:endParaRPr lang="de-DE" dirty="0"/>
          </a:p>
          <a:p>
            <a:pPr>
              <a:lnSpc>
                <a:spcPts val="1800"/>
              </a:lnSpc>
              <a:buAutoNum type="arabicPeriod"/>
            </a:pP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(</a:t>
            </a:r>
            <a:r>
              <a:rPr lang="de-DE" dirty="0" err="1"/>
              <a:t>retail</a:t>
            </a:r>
            <a:r>
              <a:rPr lang="de-DE" dirty="0"/>
              <a:t>)</a:t>
            </a:r>
          </a:p>
          <a:p>
            <a:pPr>
              <a:lnSpc>
                <a:spcPts val="1800"/>
              </a:lnSpc>
              <a:buAutoNum type="arabicPeriod"/>
            </a:pPr>
            <a:r>
              <a:rPr lang="de-DE" dirty="0" err="1"/>
              <a:t>Grid</a:t>
            </a:r>
            <a:r>
              <a:rPr lang="de-DE" dirty="0"/>
              <a:t> </a:t>
            </a:r>
            <a:r>
              <a:rPr lang="de-DE" dirty="0" err="1"/>
              <a:t>losses</a:t>
            </a:r>
            <a:endParaRPr lang="de-DE" dirty="0"/>
          </a:p>
          <a:p>
            <a:pPr>
              <a:lnSpc>
                <a:spcPts val="1800"/>
              </a:lnSpc>
              <a:buAutoNum type="arabicPeriod"/>
            </a:pPr>
            <a:r>
              <a:rPr lang="de-DE" dirty="0" err="1"/>
              <a:t>Weather</a:t>
            </a:r>
            <a:endParaRPr lang="de-DE" dirty="0"/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 Road </a:t>
            </a:r>
            <a:r>
              <a:rPr lang="de-DE" dirty="0" err="1"/>
              <a:t>transport</a:t>
            </a:r>
            <a:r>
              <a:rPr lang="de-DE" dirty="0"/>
              <a:t> TPEC</a:t>
            </a:r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battery</a:t>
            </a:r>
            <a:r>
              <a:rPr lang="de-DE" dirty="0"/>
              <a:t> </a:t>
            </a:r>
            <a:r>
              <a:rPr lang="de-DE" dirty="0" err="1"/>
              <a:t>storage</a:t>
            </a:r>
            <a:endParaRPr lang="de-DE" dirty="0"/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 Economics </a:t>
            </a:r>
            <a:r>
              <a:rPr lang="de-DE" dirty="0" err="1"/>
              <a:t>of</a:t>
            </a:r>
            <a:r>
              <a:rPr lang="de-DE" dirty="0"/>
              <a:t> hydrogen</a:t>
            </a:r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 CO</a:t>
            </a:r>
            <a:r>
              <a:rPr lang="de-DE" baseline="-25000" dirty="0"/>
              <a:t>2</a:t>
            </a:r>
            <a:r>
              <a:rPr lang="de-DE" dirty="0"/>
              <a:t> </a:t>
            </a:r>
            <a:r>
              <a:rPr lang="de-DE" dirty="0" err="1"/>
              <a:t>certificate</a:t>
            </a:r>
            <a:r>
              <a:rPr lang="de-DE" dirty="0"/>
              <a:t> </a:t>
            </a:r>
            <a:r>
              <a:rPr lang="de-DE" dirty="0" err="1"/>
              <a:t>prices</a:t>
            </a:r>
            <a:endParaRPr lang="de-DE" dirty="0"/>
          </a:p>
          <a:p>
            <a:pPr>
              <a:lnSpc>
                <a:spcPts val="1800"/>
              </a:lnSpc>
              <a:buAutoNum type="arabicPeriod"/>
            </a:pPr>
            <a:r>
              <a:rPr lang="de-DE" dirty="0"/>
              <a:t> Energy </a:t>
            </a:r>
            <a:r>
              <a:rPr lang="de-DE" dirty="0" err="1"/>
              <a:t>efficiency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Questions: Overview</a:t>
            </a:r>
          </a:p>
        </p:txBody>
      </p:sp>
    </p:spTree>
    <p:extLst>
      <p:ext uri="{BB962C8B-B14F-4D97-AF65-F5344CB8AC3E}">
        <p14:creationId xmlns:p14="http://schemas.microsoft.com/office/powerpoint/2010/main" val="721248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What</a:t>
            </a:r>
            <a:r>
              <a:rPr lang="de-DE" dirty="0"/>
              <a:t> are the three countries with the highest TPES per capita ratio according to IEA?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similarities and differences in these countries</a:t>
            </a:r>
            <a:r>
              <a:rPr lang="en-GB" dirty="0"/>
              <a:t>’ energy flows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 </a:t>
            </a:r>
          </a:p>
          <a:p>
            <a:pPr marL="0" indent="0"/>
            <a:r>
              <a:rPr lang="de-DE" dirty="0"/>
              <a:t>     </a:t>
            </a:r>
            <a:r>
              <a:rPr lang="de-DE" dirty="0" err="1"/>
              <a:t>Consult</a:t>
            </a:r>
            <a:r>
              <a:rPr lang="de-DE" dirty="0"/>
              <a:t> IEA Atlas </a:t>
            </a:r>
            <a:r>
              <a:rPr lang="de-DE" dirty="0" err="1"/>
              <a:t>of</a:t>
            </a:r>
            <a:r>
              <a:rPr lang="de-DE" dirty="0"/>
              <a:t> Energy</a:t>
            </a:r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1: Total Primary Energy Supply (TPES)</a:t>
            </a:r>
          </a:p>
        </p:txBody>
      </p:sp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512A41F-244C-4979-AF92-8967D412E6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229200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88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was </a:t>
            </a:r>
            <a:r>
              <a:rPr lang="de-DE" dirty="0" err="1"/>
              <a:t>generated</a:t>
            </a:r>
            <a:r>
              <a:rPr lang="de-DE" dirty="0"/>
              <a:t> in Germany in 2017 (in </a:t>
            </a:r>
            <a:r>
              <a:rPr lang="de-DE" dirty="0" err="1"/>
              <a:t>GWh</a:t>
            </a:r>
            <a:r>
              <a:rPr lang="de-DE" dirty="0"/>
              <a:t>) and </a:t>
            </a:r>
            <a:r>
              <a:rPr lang="de-DE" dirty="0" err="1"/>
              <a:t>what</a:t>
            </a:r>
            <a:r>
              <a:rPr lang="de-DE" dirty="0"/>
              <a:t> was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renewables</a:t>
            </a:r>
            <a:r>
              <a:rPr lang="de-DE" dirty="0"/>
              <a:t>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RES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IEA.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Explain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discrepancy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 </a:t>
            </a:r>
            <a:r>
              <a:rPr lang="de-DE" dirty="0" err="1"/>
              <a:t>Consult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AGEB</a:t>
            </a:r>
          </a:p>
          <a:p>
            <a:pPr marL="0" indent="0"/>
            <a:r>
              <a:rPr lang="de-DE" dirty="0"/>
              <a:t>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2: RES in German energy balance</a:t>
            </a:r>
          </a:p>
        </p:txBody>
      </p:sp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C28354C-CA04-4138-A112-2949D46FD6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325431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365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mix in </a:t>
            </a:r>
            <a:r>
              <a:rPr lang="de-DE" dirty="0" err="1"/>
              <a:t>the</a:t>
            </a:r>
            <a:r>
              <a:rPr lang="de-DE" dirty="0"/>
              <a:t> Asia Pacific </a:t>
            </a:r>
            <a:r>
              <a:rPr lang="de-DE" dirty="0" err="1"/>
              <a:t>region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since</a:t>
            </a:r>
            <a:r>
              <a:rPr lang="de-DE" dirty="0"/>
              <a:t> 2010?</a:t>
            </a:r>
          </a:p>
          <a:p>
            <a:pPr marL="0" indent="0"/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trends</a:t>
            </a:r>
            <a:r>
              <a:rPr lang="de-DE" dirty="0"/>
              <a:t> in China, India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region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</a:t>
            </a:r>
            <a:r>
              <a:rPr lang="de-DE" dirty="0" err="1"/>
              <a:t>Consult</a:t>
            </a:r>
            <a:r>
              <a:rPr lang="de-DE" dirty="0"/>
              <a:t> BP Review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3: Energy mix </a:t>
            </a:r>
          </a:p>
        </p:txBody>
      </p:sp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E822CC99-4257-4942-8070-5E2619EF7B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393051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984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Track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in Germany in </a:t>
            </a:r>
            <a:r>
              <a:rPr lang="de-DE" dirty="0" err="1"/>
              <a:t>the</a:t>
            </a:r>
            <a:r>
              <a:rPr lang="de-DE" dirty="0"/>
              <a:t> last </a:t>
            </a:r>
            <a:r>
              <a:rPr lang="de-DE" dirty="0" err="1"/>
              <a:t>ten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possible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drivers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4: Electricity price (wholesale)</a:t>
            </a:r>
          </a:p>
        </p:txBody>
      </p:sp>
    </p:spTree>
    <p:extLst>
      <p:ext uri="{BB962C8B-B14F-4D97-AF65-F5344CB8AC3E}">
        <p14:creationId xmlns:p14="http://schemas.microsoft.com/office/powerpoint/2010/main" val="2951973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1524" y="1916832"/>
            <a:ext cx="6768752" cy="4067175"/>
          </a:xfrm>
        </p:spPr>
        <p:txBody>
          <a:bodyPr/>
          <a:lstStyle/>
          <a:p>
            <a:pPr marL="0" indent="0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solar </a:t>
            </a:r>
            <a:r>
              <a:rPr lang="de-DE" dirty="0" err="1"/>
              <a:t>generation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German </a:t>
            </a:r>
            <a:r>
              <a:rPr lang="de-DE" dirty="0" err="1"/>
              <a:t>energy</a:t>
            </a:r>
            <a:r>
              <a:rPr lang="de-DE" dirty="0"/>
              <a:t> mix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since</a:t>
            </a:r>
            <a:r>
              <a:rPr lang="de-DE" dirty="0"/>
              <a:t> 2012?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rising</a:t>
            </a:r>
            <a:r>
              <a:rPr lang="de-DE" dirty="0"/>
              <a:t> PV </a:t>
            </a:r>
            <a:r>
              <a:rPr lang="de-DE" dirty="0" err="1"/>
              <a:t>share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5: Solar and base peak spread</a:t>
            </a:r>
          </a:p>
        </p:txBody>
      </p:sp>
    </p:spTree>
    <p:extLst>
      <p:ext uri="{BB962C8B-B14F-4D97-AF65-F5344CB8AC3E}">
        <p14:creationId xmlns:p14="http://schemas.microsoft.com/office/powerpoint/2010/main" val="39920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Economics </a:t>
            </a:r>
            <a:r>
              <a:rPr lang="de-DE" dirty="0" err="1"/>
              <a:t>is</a:t>
            </a:r>
            <a:r>
              <a:rPr lang="de-DE" dirty="0"/>
              <a:t> a social </a:t>
            </a:r>
            <a:r>
              <a:rPr lang="de-DE" dirty="0" err="1"/>
              <a:t>science</a:t>
            </a:r>
            <a:r>
              <a:rPr lang="de-DE" dirty="0"/>
              <a:t> </a:t>
            </a:r>
            <a:r>
              <a:rPr lang="de-DE" dirty="0" err="1"/>
              <a:t>studying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, </a:t>
            </a:r>
            <a:r>
              <a:rPr lang="de-DE" dirty="0" err="1"/>
              <a:t>distribution</a:t>
            </a:r>
            <a:r>
              <a:rPr lang="de-DE" dirty="0"/>
              <a:t> and </a:t>
            </a:r>
            <a:r>
              <a:rPr lang="de-DE" dirty="0" err="1"/>
              <a:t>consumption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goods</a:t>
            </a:r>
            <a:r>
              <a:rPr lang="de-DE" dirty="0"/>
              <a:t> and </a:t>
            </a:r>
            <a:r>
              <a:rPr lang="de-DE" dirty="0" err="1"/>
              <a:t>services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Economics </a:t>
            </a:r>
            <a:r>
              <a:rPr lang="de-DE" dirty="0" err="1"/>
              <a:t>deals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allocation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scarce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Energy </a:t>
            </a:r>
            <a:r>
              <a:rPr lang="de-DE" dirty="0" err="1"/>
              <a:t>is</a:t>
            </a:r>
            <a:r>
              <a:rPr lang="de-DE" dirty="0"/>
              <a:t> abundant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nature</a:t>
            </a:r>
            <a:r>
              <a:rPr lang="de-DE" dirty="0"/>
              <a:t> but </a:t>
            </a:r>
            <a:r>
              <a:rPr lang="de-DE" dirty="0" err="1"/>
              <a:t>mostly</a:t>
            </a:r>
            <a:r>
              <a:rPr lang="de-DE" dirty="0"/>
              <a:t> not </a:t>
            </a:r>
            <a:r>
              <a:rPr lang="de-DE" dirty="0" err="1"/>
              <a:t>immediately</a:t>
            </a:r>
            <a:r>
              <a:rPr lang="de-DE" dirty="0"/>
              <a:t> </a:t>
            </a:r>
            <a:r>
              <a:rPr lang="de-DE" dirty="0" err="1"/>
              <a:t>applicable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Engineering </a:t>
            </a:r>
            <a:r>
              <a:rPr lang="de-DE" dirty="0" err="1"/>
              <a:t>know-how</a:t>
            </a:r>
            <a:r>
              <a:rPr lang="de-DE" dirty="0"/>
              <a:t> +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viability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Introduction: Energy economics</a:t>
            </a:r>
          </a:p>
        </p:txBody>
      </p:sp>
    </p:spTree>
    <p:extLst>
      <p:ext uri="{BB962C8B-B14F-4D97-AF65-F5344CB8AC3E}">
        <p14:creationId xmlns:p14="http://schemas.microsoft.com/office/powerpoint/2010/main" val="4097859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services</a:t>
            </a:r>
            <a:r>
              <a:rPr lang="de-DE" dirty="0"/>
              <a:t> in Germany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last </a:t>
            </a:r>
            <a:r>
              <a:rPr lang="de-DE" dirty="0" err="1"/>
              <a:t>years</a:t>
            </a:r>
            <a:r>
              <a:rPr lang="de-DE" dirty="0"/>
              <a:t>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time.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 </a:t>
            </a:r>
          </a:p>
          <a:p>
            <a:pPr marL="0" indent="0"/>
            <a:r>
              <a:rPr lang="de-DE" dirty="0"/>
              <a:t>      </a:t>
            </a:r>
          </a:p>
          <a:p>
            <a:pPr marL="0" indent="0"/>
            <a:r>
              <a:rPr lang="de-DE" dirty="0"/>
              <a:t>     </a:t>
            </a:r>
          </a:p>
          <a:p>
            <a:pPr marL="0" indent="0"/>
            <a:r>
              <a:rPr lang="de-DE" dirty="0"/>
              <a:t>     </a:t>
            </a:r>
            <a:r>
              <a:rPr lang="de-DE" dirty="0" err="1"/>
              <a:t>Consult</a:t>
            </a:r>
            <a:r>
              <a:rPr lang="de-DE" dirty="0"/>
              <a:t> Monitoring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BNetzA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6: System services</a:t>
            </a:r>
          </a:p>
        </p:txBody>
      </p:sp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E58B32D2-84C9-4663-9124-92B2B5A037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346639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162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final </a:t>
            </a:r>
            <a:r>
              <a:rPr lang="de-DE" dirty="0" err="1"/>
              <a:t>consumers</a:t>
            </a:r>
            <a:r>
              <a:rPr lang="de-DE" dirty="0"/>
              <a:t> </a:t>
            </a:r>
            <a:r>
              <a:rPr lang="de-DE" dirty="0" err="1"/>
              <a:t>changed</a:t>
            </a:r>
            <a:r>
              <a:rPr lang="de-DE" dirty="0"/>
              <a:t> </a:t>
            </a:r>
            <a:r>
              <a:rPr lang="de-DE" dirty="0" err="1"/>
              <a:t>since</a:t>
            </a:r>
            <a:r>
              <a:rPr lang="de-DE" dirty="0"/>
              <a:t> 2012?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trends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structure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</a:t>
            </a:r>
            <a:r>
              <a:rPr lang="de-DE" dirty="0" err="1"/>
              <a:t>Consult</a:t>
            </a:r>
            <a:r>
              <a:rPr lang="de-DE" dirty="0"/>
              <a:t> Monitoring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BNetzA</a:t>
            </a:r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7: Retail Electricity Price</a:t>
            </a:r>
          </a:p>
        </p:txBody>
      </p:sp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E5494AD9-3680-49A0-A506-5750E9C11B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346639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7777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grid</a:t>
            </a:r>
            <a:r>
              <a:rPr lang="de-DE" dirty="0"/>
              <a:t> </a:t>
            </a:r>
            <a:r>
              <a:rPr lang="de-DE" dirty="0" err="1"/>
              <a:t>losses</a:t>
            </a:r>
            <a:r>
              <a:rPr lang="de-DE" dirty="0"/>
              <a:t> </a:t>
            </a:r>
            <a:r>
              <a:rPr lang="de-DE" dirty="0" err="1"/>
              <a:t>worldwide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causes</a:t>
            </a:r>
            <a:r>
              <a:rPr lang="de-DE" dirty="0"/>
              <a:t> </a:t>
            </a:r>
            <a:r>
              <a:rPr lang="de-DE" dirty="0" err="1"/>
              <a:t>grid</a:t>
            </a:r>
            <a:r>
              <a:rPr lang="de-DE" dirty="0"/>
              <a:t> </a:t>
            </a:r>
            <a:r>
              <a:rPr lang="de-DE" dirty="0" err="1"/>
              <a:t>losses</a:t>
            </a:r>
            <a:r>
              <a:rPr lang="de-DE" dirty="0"/>
              <a:t>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economic</a:t>
            </a:r>
            <a:r>
              <a:rPr lang="de-DE" dirty="0"/>
              <a:t>, environmental and social </a:t>
            </a:r>
            <a:r>
              <a:rPr lang="de-DE" dirty="0" err="1"/>
              <a:t>impacts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 </a:t>
            </a:r>
            <a:r>
              <a:rPr lang="de-DE" dirty="0" err="1"/>
              <a:t>Consult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World Bank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8: Grid losses</a:t>
            </a:r>
          </a:p>
        </p:txBody>
      </p:sp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A10BB49-16CF-46B6-AFF0-92EAD3062E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346639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0892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What</a:t>
            </a:r>
            <a:r>
              <a:rPr lang="de-DE" dirty="0"/>
              <a:t> was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weather</a:t>
            </a:r>
            <a:r>
              <a:rPr lang="de-DE" dirty="0"/>
              <a:t> like in Germany in </a:t>
            </a:r>
            <a:r>
              <a:rPr lang="de-DE" dirty="0" err="1"/>
              <a:t>summer</a:t>
            </a:r>
            <a:r>
              <a:rPr lang="de-DE" dirty="0"/>
              <a:t> 2018? </a:t>
            </a:r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historical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(</a:t>
            </a:r>
            <a:r>
              <a:rPr lang="de-DE" dirty="0" err="1"/>
              <a:t>temperature</a:t>
            </a:r>
            <a:r>
              <a:rPr lang="de-DE" dirty="0"/>
              <a:t> and </a:t>
            </a:r>
            <a:r>
              <a:rPr lang="de-DE" dirty="0" err="1"/>
              <a:t>percipitation</a:t>
            </a:r>
            <a:r>
              <a:rPr lang="de-DE" dirty="0"/>
              <a:t>).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Show and </a:t>
            </a:r>
            <a:r>
              <a:rPr lang="de-DE" dirty="0" err="1"/>
              <a:t>explain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weather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9: Weather</a:t>
            </a:r>
          </a:p>
        </p:txBody>
      </p:sp>
    </p:spTree>
    <p:extLst>
      <p:ext uri="{BB962C8B-B14F-4D97-AF65-F5344CB8AC3E}">
        <p14:creationId xmlns:p14="http://schemas.microsoft.com/office/powerpoint/2010/main" val="828449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road</a:t>
            </a:r>
            <a:r>
              <a:rPr lang="de-DE" dirty="0"/>
              <a:t> </a:t>
            </a:r>
            <a:r>
              <a:rPr lang="de-DE" dirty="0" err="1"/>
              <a:t>transport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total </a:t>
            </a:r>
            <a:r>
              <a:rPr lang="de-DE" dirty="0" err="1"/>
              <a:t>primary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consumption</a:t>
            </a:r>
            <a:r>
              <a:rPr lang="de-DE" dirty="0"/>
              <a:t> in Germany in 2007 and in 2017, </a:t>
            </a:r>
            <a:r>
              <a:rPr lang="de-DE" dirty="0" err="1"/>
              <a:t>respectively</a:t>
            </a:r>
            <a:r>
              <a:rPr lang="de-DE" dirty="0"/>
              <a:t>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primary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source </a:t>
            </a:r>
            <a:r>
              <a:rPr lang="de-DE" dirty="0" err="1"/>
              <a:t>developed</a:t>
            </a:r>
            <a:r>
              <a:rPr lang="de-DE" dirty="0"/>
              <a:t>?</a:t>
            </a:r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possible </a:t>
            </a:r>
            <a:r>
              <a:rPr lang="de-DE" dirty="0" err="1"/>
              <a:t>reasons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i="1" dirty="0"/>
              <a:t>     </a:t>
            </a:r>
          </a:p>
          <a:p>
            <a:pPr marL="0" indent="0"/>
            <a:endParaRPr lang="de-DE" i="1" dirty="0"/>
          </a:p>
          <a:p>
            <a:pPr marL="0" indent="0"/>
            <a:r>
              <a:rPr lang="de-DE" i="1" dirty="0"/>
              <a:t>     </a:t>
            </a:r>
            <a:r>
              <a:rPr lang="de-DE" dirty="0" err="1"/>
              <a:t>Consult</a:t>
            </a:r>
            <a:r>
              <a:rPr lang="de-DE" dirty="0"/>
              <a:t> German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AGEB.</a:t>
            </a:r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10: Road transport TPEC</a:t>
            </a:r>
          </a:p>
        </p:txBody>
      </p:sp>
      <p:pic>
        <p:nvPicPr>
          <p:cNvPr id="4" name="Grafik 3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1D6DC18C-7880-48AA-A075-13D69CF48D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085184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240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Show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lithium-</a:t>
            </a:r>
            <a:r>
              <a:rPr lang="de-DE" dirty="0" err="1"/>
              <a:t>ion</a:t>
            </a:r>
            <a:r>
              <a:rPr lang="de-DE" dirty="0"/>
              <a:t> </a:t>
            </a:r>
            <a:r>
              <a:rPr lang="de-DE" dirty="0" err="1"/>
              <a:t>batteries</a:t>
            </a:r>
            <a:r>
              <a:rPr lang="de-DE" dirty="0"/>
              <a:t> (in €/kWh).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drivers</a:t>
            </a:r>
            <a:r>
              <a:rPr lang="de-DE" dirty="0"/>
              <a:t> and </a:t>
            </a:r>
            <a:r>
              <a:rPr lang="de-DE" dirty="0" err="1"/>
              <a:t>outlook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i="1" dirty="0"/>
              <a:t>     </a:t>
            </a:r>
          </a:p>
          <a:p>
            <a:pPr marL="0" indent="0"/>
            <a:endParaRPr lang="de-DE" i="1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11: Cost of battery storage</a:t>
            </a:r>
          </a:p>
        </p:txBody>
      </p:sp>
    </p:spTree>
    <p:extLst>
      <p:ext uri="{BB962C8B-B14F-4D97-AF65-F5344CB8AC3E}">
        <p14:creationId xmlns:p14="http://schemas.microsoft.com/office/powerpoint/2010/main" val="5789860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technology</a:t>
            </a:r>
            <a:r>
              <a:rPr lang="de-DE" dirty="0"/>
              <a:t> </a:t>
            </a:r>
            <a:r>
              <a:rPr lang="de-DE" dirty="0" err="1"/>
              <a:t>options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producing</a:t>
            </a:r>
            <a:r>
              <a:rPr lang="de-DE" dirty="0"/>
              <a:t> hydrogen?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economics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options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324000" lvl="1" indent="0">
              <a:buNone/>
            </a:pPr>
            <a:r>
              <a:rPr lang="de-DE" dirty="0" err="1"/>
              <a:t>Staffell</a:t>
            </a:r>
            <a:r>
              <a:rPr lang="de-DE" dirty="0"/>
              <a:t> et al, The </a:t>
            </a:r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hydrogen and </a:t>
            </a:r>
            <a:r>
              <a:rPr lang="de-DE" dirty="0" err="1"/>
              <a:t>fuel</a:t>
            </a:r>
            <a:r>
              <a:rPr lang="de-DE" dirty="0"/>
              <a:t> </a:t>
            </a:r>
            <a:r>
              <a:rPr lang="de-DE" dirty="0" err="1"/>
              <a:t>cells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global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, Energy &amp; Environmental Science, 2019,12, 463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12: Economics of hydrogen</a:t>
            </a:r>
          </a:p>
        </p:txBody>
      </p:sp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490513AC-75AC-49CF-BD1B-F65412040A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38" y="5360268"/>
            <a:ext cx="630957" cy="63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45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European Emission </a:t>
            </a:r>
            <a:r>
              <a:rPr lang="de-DE" dirty="0" err="1"/>
              <a:t>Allowances</a:t>
            </a:r>
            <a:r>
              <a:rPr lang="de-DE" dirty="0"/>
              <a:t> (EUA)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ten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?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reasons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developments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i="1" dirty="0"/>
              <a:t>     </a:t>
            </a:r>
          </a:p>
          <a:p>
            <a:pPr marL="0" indent="0"/>
            <a:endParaRPr lang="de-DE" i="1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13: CO</a:t>
            </a:r>
            <a:r>
              <a:rPr lang="en-US" baseline="-25000" dirty="0"/>
              <a:t>2</a:t>
            </a:r>
            <a:r>
              <a:rPr lang="en-US" dirty="0"/>
              <a:t> certificate prices</a:t>
            </a:r>
          </a:p>
        </p:txBody>
      </p:sp>
    </p:spTree>
    <p:extLst>
      <p:ext uri="{BB962C8B-B14F-4D97-AF65-F5344CB8AC3E}">
        <p14:creationId xmlns:p14="http://schemas.microsoft.com/office/powerpoint/2010/main" val="210481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trends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global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demand</a:t>
            </a:r>
            <a:r>
              <a:rPr lang="de-DE" dirty="0"/>
              <a:t> and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in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intensity</a:t>
            </a:r>
            <a:r>
              <a:rPr lang="de-DE" dirty="0"/>
              <a:t> (i. e. </a:t>
            </a:r>
            <a:r>
              <a:rPr lang="de-DE" dirty="0" err="1"/>
              <a:t>progress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efficiency</a:t>
            </a:r>
            <a:r>
              <a:rPr lang="de-DE" dirty="0"/>
              <a:t>).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i="1" dirty="0"/>
              <a:t>     </a:t>
            </a:r>
          </a:p>
          <a:p>
            <a:pPr marL="0" indent="0"/>
            <a:endParaRPr lang="de-DE" i="1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14: Energy efficiency</a:t>
            </a:r>
          </a:p>
        </p:txBody>
      </p:sp>
    </p:spTree>
    <p:extLst>
      <p:ext uri="{BB962C8B-B14F-4D97-AF65-F5344CB8AC3E}">
        <p14:creationId xmlns:p14="http://schemas.microsoft.com/office/powerpoint/2010/main" val="9209416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in </a:t>
            </a:r>
            <a:r>
              <a:rPr lang="de-DE" dirty="0" err="1"/>
              <a:t>groups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5 - 6 </a:t>
            </a:r>
            <a:r>
              <a:rPr lang="de-DE" dirty="0" err="1"/>
              <a:t>students</a:t>
            </a:r>
            <a:endParaRPr lang="de-DE" dirty="0"/>
          </a:p>
          <a:p>
            <a:pPr marL="0" indent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Preparation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class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Questions and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template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on ISIS:</a:t>
            </a:r>
          </a:p>
          <a:p>
            <a:pPr marL="441325" lvl="1" indent="0">
              <a:buNone/>
            </a:pPr>
            <a:r>
              <a:rPr lang="de-DE" dirty="0"/>
              <a:t>'20191015 Data </a:t>
            </a:r>
            <a:r>
              <a:rPr lang="de-DE" dirty="0" err="1"/>
              <a:t>sources_and_Questions</a:t>
            </a:r>
            <a:r>
              <a:rPr lang="de-DE" dirty="0"/>
              <a:t>'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sources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Presentations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class</a:t>
            </a:r>
            <a:r>
              <a:rPr lang="de-DE" dirty="0"/>
              <a:t>: 17.10.2019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5 </a:t>
            </a:r>
            <a:r>
              <a:rPr lang="de-DE" dirty="0" err="1"/>
              <a:t>minutes</a:t>
            </a:r>
            <a:r>
              <a:rPr lang="de-DE" dirty="0"/>
              <a:t> per </a:t>
            </a:r>
            <a:r>
              <a:rPr lang="de-DE" dirty="0" err="1"/>
              <a:t>group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33623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r>
              <a:rPr lang="de-DE" dirty="0"/>
              <a:t>Primary energy </a:t>
            </a:r>
            <a:r>
              <a:rPr lang="de-DE" dirty="0" err="1"/>
              <a:t>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form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found</a:t>
            </a:r>
            <a:r>
              <a:rPr lang="de-DE" dirty="0"/>
              <a:t> in </a:t>
            </a:r>
            <a:r>
              <a:rPr lang="de-DE" dirty="0" err="1"/>
              <a:t>nature</a:t>
            </a:r>
            <a:r>
              <a:rPr lang="de-DE" dirty="0"/>
              <a:t> and </a:t>
            </a:r>
            <a:r>
              <a:rPr lang="de-DE" dirty="0" err="1"/>
              <a:t>have</a:t>
            </a:r>
            <a:r>
              <a:rPr lang="de-DE" dirty="0"/>
              <a:t> not </a:t>
            </a:r>
            <a:r>
              <a:rPr lang="de-DE" dirty="0" err="1"/>
              <a:t>undergone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transformation</a:t>
            </a:r>
            <a:r>
              <a:rPr lang="de-DE" dirty="0"/>
              <a:t>.</a:t>
            </a:r>
          </a:p>
          <a:p>
            <a:pPr marL="441325" lvl="1" indent="0">
              <a:buNone/>
            </a:pPr>
            <a:r>
              <a:rPr lang="de-DE" dirty="0" err="1"/>
              <a:t>oil</a:t>
            </a:r>
            <a:r>
              <a:rPr lang="de-DE" dirty="0"/>
              <a:t>, </a:t>
            </a:r>
            <a:r>
              <a:rPr lang="de-DE" dirty="0" err="1"/>
              <a:t>coal</a:t>
            </a:r>
            <a:r>
              <a:rPr lang="de-DE" dirty="0"/>
              <a:t>, </a:t>
            </a:r>
            <a:r>
              <a:rPr lang="de-DE" dirty="0" err="1"/>
              <a:t>natural</a:t>
            </a:r>
            <a:r>
              <a:rPr lang="de-DE" dirty="0"/>
              <a:t> gas, </a:t>
            </a:r>
            <a:r>
              <a:rPr lang="de-DE" dirty="0" err="1"/>
              <a:t>nuclear</a:t>
            </a:r>
            <a:r>
              <a:rPr lang="de-DE" dirty="0"/>
              <a:t>, wind, solar, </a:t>
            </a:r>
            <a:r>
              <a:rPr lang="de-DE" dirty="0" err="1"/>
              <a:t>biomass</a:t>
            </a:r>
            <a:r>
              <a:rPr lang="de-DE" dirty="0"/>
              <a:t>, geothermal, hydropower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forms of energy after conversion, either chemical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physical</a:t>
            </a:r>
            <a:r>
              <a:rPr lang="de-DE" dirty="0"/>
              <a:t>.</a:t>
            </a:r>
          </a:p>
          <a:p>
            <a:pPr marL="441325" lvl="1" indent="0">
              <a:buNone/>
            </a:pPr>
            <a:r>
              <a:rPr lang="de-DE" dirty="0" err="1"/>
              <a:t>electricity</a:t>
            </a:r>
            <a:r>
              <a:rPr lang="de-DE" dirty="0"/>
              <a:t>, </a:t>
            </a:r>
            <a:r>
              <a:rPr lang="de-DE" dirty="0" err="1"/>
              <a:t>refined</a:t>
            </a:r>
            <a:r>
              <a:rPr lang="de-DE" dirty="0"/>
              <a:t> </a:t>
            </a:r>
            <a:r>
              <a:rPr lang="de-DE" dirty="0" err="1"/>
              <a:t>fuels</a:t>
            </a:r>
            <a:r>
              <a:rPr lang="de-DE" dirty="0"/>
              <a:t> (e.g. </a:t>
            </a:r>
            <a:r>
              <a:rPr lang="de-DE" dirty="0" err="1"/>
              <a:t>gasoline</a:t>
            </a:r>
            <a:r>
              <a:rPr lang="de-DE" dirty="0"/>
              <a:t>), </a:t>
            </a:r>
            <a:r>
              <a:rPr lang="de-DE" dirty="0" err="1"/>
              <a:t>synthetic</a:t>
            </a:r>
            <a:r>
              <a:rPr lang="de-DE" dirty="0"/>
              <a:t> </a:t>
            </a:r>
            <a:r>
              <a:rPr lang="de-DE" dirty="0" err="1"/>
              <a:t>fuels</a:t>
            </a:r>
            <a:r>
              <a:rPr lang="de-DE" dirty="0"/>
              <a:t> (e.g. hydrogen)</a:t>
            </a:r>
          </a:p>
          <a:p>
            <a:pPr marL="441325" lvl="1" indent="0">
              <a:buNone/>
            </a:pPr>
            <a:r>
              <a:rPr lang="de-DE" dirty="0" err="1"/>
              <a:t>easily</a:t>
            </a:r>
            <a:r>
              <a:rPr lang="de-DE" dirty="0"/>
              <a:t> </a:t>
            </a:r>
            <a:r>
              <a:rPr lang="de-DE" dirty="0" err="1"/>
              <a:t>usable</a:t>
            </a:r>
            <a:r>
              <a:rPr lang="de-DE" dirty="0"/>
              <a:t> form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                                             </a:t>
            </a:r>
          </a:p>
          <a:p>
            <a:pPr marL="0" indent="0"/>
            <a:r>
              <a:rPr lang="de-DE" dirty="0"/>
              <a:t>   </a:t>
            </a:r>
            <a:r>
              <a:rPr lang="de-DE" sz="1400" dirty="0"/>
              <a:t>                                                                                                                  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E66A7B7C-08CC-4993-82C8-3B54832252F2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Energy sources</a:t>
            </a:r>
          </a:p>
        </p:txBody>
      </p:sp>
    </p:spTree>
    <p:extLst>
      <p:ext uri="{BB962C8B-B14F-4D97-AF65-F5344CB8AC3E}">
        <p14:creationId xmlns:p14="http://schemas.microsoft.com/office/powerpoint/2010/main" val="222853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sz="1400" dirty="0"/>
          </a:p>
          <a:p>
            <a:pPr marL="0" indent="0"/>
            <a:endParaRPr lang="de-DE" sz="1400" dirty="0"/>
          </a:p>
          <a:p>
            <a:pPr marL="0" indent="0"/>
            <a:endParaRPr lang="de-DE" sz="1400" dirty="0"/>
          </a:p>
          <a:p>
            <a:pPr marL="0" indent="0"/>
            <a:endParaRPr lang="de-DE" sz="1400" dirty="0"/>
          </a:p>
          <a:p>
            <a:pPr marL="0" indent="0"/>
            <a:r>
              <a:rPr lang="de-DE" sz="1200" dirty="0"/>
              <a:t>Source: Zweifel / </a:t>
            </a:r>
            <a:r>
              <a:rPr lang="de-DE" sz="1200" dirty="0" err="1"/>
              <a:t>Praktiknjo</a:t>
            </a:r>
            <a:r>
              <a:rPr lang="de-DE" sz="1200" dirty="0"/>
              <a:t> / Erdmann, 2017 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Energy flow chart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4985DC7-FEC2-4D79-A859-D45A454195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132" y="2036929"/>
            <a:ext cx="7363721" cy="395429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26F0B630-0989-4747-97B0-AC3ACB21A246}"/>
                  </a:ext>
                </a:extLst>
              </p14:cNvPr>
              <p14:cNvContentPartPr/>
              <p14:nvPr/>
            </p14:nvContentPartPr>
            <p14:xfrm>
              <a:off x="4205880" y="5274720"/>
              <a:ext cx="4884480" cy="14965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26F0B630-0989-4747-97B0-AC3ACB21A2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96520" y="5265360"/>
                <a:ext cx="4903200" cy="151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556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Primary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originally</a:t>
            </a:r>
            <a:r>
              <a:rPr lang="de-DE" dirty="0"/>
              <a:t> </a:t>
            </a:r>
            <a:r>
              <a:rPr lang="de-DE" dirty="0" err="1"/>
              <a:t>measured</a:t>
            </a:r>
            <a:r>
              <a:rPr lang="de-DE" dirty="0"/>
              <a:t> in </a:t>
            </a:r>
            <a:r>
              <a:rPr lang="de-DE" dirty="0" err="1"/>
              <a:t>units</a:t>
            </a:r>
            <a:r>
              <a:rPr lang="de-DE" dirty="0"/>
              <a:t> </a:t>
            </a:r>
            <a:r>
              <a:rPr lang="de-DE" dirty="0" err="1"/>
              <a:t>corresponding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natural</a:t>
            </a:r>
            <a:r>
              <a:rPr lang="de-DE" dirty="0"/>
              <a:t> form: </a:t>
            </a:r>
            <a:r>
              <a:rPr lang="de-DE" dirty="0" err="1"/>
              <a:t>volume</a:t>
            </a:r>
            <a:r>
              <a:rPr lang="de-DE" dirty="0"/>
              <a:t>, </a:t>
            </a:r>
            <a:r>
              <a:rPr lang="de-DE" dirty="0" err="1"/>
              <a:t>mass</a:t>
            </a:r>
            <a:r>
              <a:rPr lang="de-DE" dirty="0"/>
              <a:t> etc.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Original </a:t>
            </a:r>
            <a:r>
              <a:rPr lang="de-DE" dirty="0" err="1"/>
              <a:t>units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units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en-US" dirty="0"/>
              <a:t>Calorific value is used for energy sources that can be converted into heat through combustion: coal, gas, oil, biomass.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 algn="r"/>
            <a:r>
              <a:rPr lang="de-DE" dirty="0"/>
              <a:t>                                                  </a:t>
            </a:r>
            <a:r>
              <a:rPr lang="de-DE" sz="1400" dirty="0"/>
              <a:t>                                                                                                                         </a:t>
            </a:r>
            <a:r>
              <a:rPr lang="de-DE" sz="1200" dirty="0"/>
              <a:t>@ </a:t>
            </a:r>
            <a:r>
              <a:rPr lang="de-DE" sz="1200" dirty="0" err="1"/>
              <a:t>Ensys</a:t>
            </a:r>
            <a:endParaRPr lang="de-DE" sz="1200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E66A7B7C-08CC-4993-82C8-3B54832252F2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Measuring primary energy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F0EC0A-8B45-4788-8543-BA40D05CFA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63"/>
          <a:stretch/>
        </p:blipFill>
        <p:spPr bwMode="auto">
          <a:xfrm>
            <a:off x="1403648" y="3933056"/>
            <a:ext cx="6192490" cy="177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11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 algn="r"/>
            <a:endParaRPr lang="de-DE" sz="1200" dirty="0"/>
          </a:p>
          <a:p>
            <a:pPr marL="0" indent="0" algn="r"/>
            <a:r>
              <a:rPr lang="de-DE" sz="1200" dirty="0"/>
              <a:t>@ Prof. Dr. Georg Erdmann</a:t>
            </a:r>
          </a:p>
          <a:p>
            <a:pPr marL="0" indent="0" algn="r"/>
            <a:r>
              <a:rPr lang="de-DE" dirty="0"/>
              <a:t>                                                  </a:t>
            </a:r>
            <a:r>
              <a:rPr lang="de-DE" sz="1400" dirty="0"/>
              <a:t>                                                                                                                        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E66A7B7C-08CC-4993-82C8-3B54832252F2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Lower calorific value of energy fuels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D2D67EA-E466-411A-8C24-EE56293C1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707" y="1761243"/>
            <a:ext cx="6713996" cy="434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532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                                                                                      </a:t>
            </a:r>
            <a:endParaRPr lang="de-DE" sz="1200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 algn="r">
              <a:spcBef>
                <a:spcPts val="0"/>
              </a:spcBef>
            </a:pPr>
            <a:r>
              <a:rPr lang="de-DE" sz="1200" dirty="0"/>
              <a:t>Source: Zweifel / </a:t>
            </a:r>
            <a:r>
              <a:rPr lang="de-DE" sz="1200" dirty="0" err="1"/>
              <a:t>Praktiknjo</a:t>
            </a:r>
            <a:r>
              <a:rPr lang="de-DE" sz="1200" dirty="0"/>
              <a:t> / Erdmann, 2017</a:t>
            </a:r>
            <a:r>
              <a:rPr lang="en-US" sz="1200" dirty="0"/>
              <a:t> </a:t>
            </a:r>
          </a:p>
          <a:p>
            <a:pPr marL="0" indent="0"/>
            <a:r>
              <a:rPr lang="en-US" dirty="0" err="1"/>
              <a:t>Tonne</a:t>
            </a:r>
            <a:r>
              <a:rPr lang="en-US" dirty="0"/>
              <a:t> of oil equivalent (</a:t>
            </a:r>
            <a:r>
              <a:rPr lang="en-US" dirty="0" err="1"/>
              <a:t>t.o.e</a:t>
            </a:r>
            <a:r>
              <a:rPr lang="en-US" dirty="0"/>
              <a:t>.): energy generated by burning one metric ton (7,4 barrels) of oil, or 1270 m</a:t>
            </a:r>
            <a:r>
              <a:rPr lang="en-US" baseline="30000" dirty="0"/>
              <a:t>3</a:t>
            </a:r>
            <a:r>
              <a:rPr lang="en-US" dirty="0"/>
              <a:t> of natural gas, or 1,4 metric tons of coal.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Units of energy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6D4C8A9-A74E-42B1-89C9-84769495E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908899"/>
            <a:ext cx="6052032" cy="304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42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dirty="0"/>
              <a:t>How to value energy carriers which do not have a calorific value, e.g. wind, PV, nuclear energy, electricity imports, water, geothermal heat?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Substitution Principle: amount of fuel that would be necessary to produce that amount of electricity in a thermal powerplant (35-40%)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Efficiency Principle: actual efficiency of respective technology (hydro 80-90%, wind 30-55%, solar 10-25%)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Fictive Efficiency Principle (IEA): 100% for wind, solar, hydro</a:t>
            </a:r>
          </a:p>
          <a:p>
            <a:pPr marL="288000" indent="0">
              <a:lnSpc>
                <a:spcPct val="150000"/>
              </a:lnSpc>
            </a:pPr>
            <a:r>
              <a:rPr lang="en-US" dirty="0"/>
              <a:t>(underestimated RES share)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                                                  </a:t>
            </a:r>
          </a:p>
          <a:p>
            <a:pPr marL="0" indent="0"/>
            <a:r>
              <a:rPr lang="de-DE" dirty="0"/>
              <a:t>   </a:t>
            </a:r>
            <a:r>
              <a:rPr lang="de-DE" sz="1400" dirty="0"/>
              <a:t>                                                                                                                  Source: IEA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E66A7B7C-08CC-4993-82C8-3B54832252F2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Measuring RES</a:t>
            </a:r>
          </a:p>
        </p:txBody>
      </p:sp>
    </p:spTree>
    <p:extLst>
      <p:ext uri="{BB962C8B-B14F-4D97-AF65-F5344CB8AC3E}">
        <p14:creationId xmlns:p14="http://schemas.microsoft.com/office/powerpoint/2010/main" val="153524046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2064</Words>
  <Application>Microsoft Office PowerPoint</Application>
  <PresentationFormat>Bildschirmpräsentation (4:3)</PresentationFormat>
  <Paragraphs>462</Paragraphs>
  <Slides>39</Slides>
  <Notes>9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1" baseType="lpstr">
      <vt:lpstr>Arial</vt:lpstr>
      <vt:lpstr>Technische Universität Berlin | PowerPoint Master</vt:lpstr>
      <vt:lpstr>Integrated course „Energy Economics“ - Energy Balances</vt:lpstr>
      <vt:lpstr>Outline</vt:lpstr>
      <vt:lpstr>Introduction: Energy economics</vt:lpstr>
      <vt:lpstr>Energy Balances: Energy sources</vt:lpstr>
      <vt:lpstr>Energy Balances: Energy flow chart</vt:lpstr>
      <vt:lpstr>Energy Balances: Measuring primary energy</vt:lpstr>
      <vt:lpstr>Energy Balances: Lower calorific value of energy fuels</vt:lpstr>
      <vt:lpstr>Energy Balances: Units of energy</vt:lpstr>
      <vt:lpstr>Energy Balances: Measuring RES</vt:lpstr>
      <vt:lpstr>Energy Balances: Energy flow chart for Germany in 2018</vt:lpstr>
      <vt:lpstr>Energy Balance: Simplified structure</vt:lpstr>
      <vt:lpstr>Energy Balance: Cumulated energy requirement</vt:lpstr>
      <vt:lpstr>Data sources: Energy statistics online</vt:lpstr>
      <vt:lpstr>Data sources: IEA</vt:lpstr>
      <vt:lpstr>Data Sources: BP Review of World Energy</vt:lpstr>
      <vt:lpstr>Data Sources: U.S. EIA</vt:lpstr>
      <vt:lpstr>Data Sources: Eurostat</vt:lpstr>
      <vt:lpstr>Data Sources: ENTSO-E</vt:lpstr>
      <vt:lpstr>Data Sources: ENTSO-G</vt:lpstr>
      <vt:lpstr>Data Sources: EEX</vt:lpstr>
      <vt:lpstr>Data Sources: AG Energiebilanzen (AGEB)</vt:lpstr>
      <vt:lpstr>Data Sources: BNetzA</vt:lpstr>
      <vt:lpstr>Data Sources: BMWi</vt:lpstr>
      <vt:lpstr>Questions: Overview</vt:lpstr>
      <vt:lpstr>Question 1: Total Primary Energy Supply (TPES)</vt:lpstr>
      <vt:lpstr>Question 2: RES in German energy balance</vt:lpstr>
      <vt:lpstr>Question 3: Energy mix </vt:lpstr>
      <vt:lpstr>Question 4: Electricity price (wholesale)</vt:lpstr>
      <vt:lpstr>Question 5: Solar and base peak spread</vt:lpstr>
      <vt:lpstr>Question 6: System services</vt:lpstr>
      <vt:lpstr>Question 7: Retail Electricity Price</vt:lpstr>
      <vt:lpstr>Question 8: Grid losses</vt:lpstr>
      <vt:lpstr>Question 9: Weather</vt:lpstr>
      <vt:lpstr>Question 10: Road transport TPEC</vt:lpstr>
      <vt:lpstr>Question 11: Cost of battery storage</vt:lpstr>
      <vt:lpstr>Question 12: Economics of hydrogen</vt:lpstr>
      <vt:lpstr>Question 13: CO2 certificate prices</vt:lpstr>
      <vt:lpstr>Question 14: Energy efficiency</vt:lpstr>
      <vt:lpstr>Group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582</cp:revision>
  <cp:lastPrinted>2019-05-29T15:10:21Z</cp:lastPrinted>
  <dcterms:created xsi:type="dcterms:W3CDTF">2013-12-11T15:42:54Z</dcterms:created>
  <dcterms:modified xsi:type="dcterms:W3CDTF">2020-02-10T11:02:28Z</dcterms:modified>
</cp:coreProperties>
</file>