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notesSlides/notesSlide5.xml" ContentType="application/vnd.openxmlformats-officedocument.presentationml.notesSlide+xml"/>
  <Override PartName="/ppt/ink/ink6.xml" ContentType="application/inkml+xml"/>
  <Override PartName="/ppt/ink/ink7.xml" ContentType="application/inkml+xml"/>
  <Override PartName="/ppt/ink/ink8.xml" ContentType="application/inkml+xml"/>
  <Override PartName="/ppt/notesSlides/notesSlide6.xml" ContentType="application/vnd.openxmlformats-officedocument.presentationml.notesSlide+xml"/>
  <Override PartName="/ppt/ink/ink9.xml" ContentType="application/inkml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ink/ink10.xml" ContentType="application/inkml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ink/ink11.xml" ContentType="application/inkml+xml"/>
  <Override PartName="/ppt/notesSlides/notesSlide11.xml" ContentType="application/vnd.openxmlformats-officedocument.presentationml.notesSlide+xml"/>
  <Override PartName="/ppt/ink/ink12.xml" ContentType="application/inkml+xml"/>
  <Override PartName="/ppt/ink/ink13.xml" ContentType="application/inkml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ink/ink14.xml" ContentType="application/inkml+xml"/>
  <Override PartName="/ppt/ink/ink15.xml" ContentType="application/inkml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ink/ink16.xml" ContentType="application/inkml+xml"/>
  <Override PartName="/ppt/ink/ink17.xml" ContentType="application/inkml+xml"/>
  <Override PartName="/ppt/notesSlides/notesSlide16.xml" ContentType="application/vnd.openxmlformats-officedocument.presentationml.notesSlide+xml"/>
  <Override PartName="/ppt/ink/ink18.xml" ContentType="application/inkml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ink/ink1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652" r:id="rId2"/>
    <p:sldId id="301" r:id="rId3"/>
    <p:sldId id="653" r:id="rId4"/>
    <p:sldId id="657" r:id="rId5"/>
    <p:sldId id="654" r:id="rId6"/>
    <p:sldId id="655" r:id="rId7"/>
    <p:sldId id="656" r:id="rId8"/>
    <p:sldId id="309" r:id="rId9"/>
    <p:sldId id="310" r:id="rId10"/>
    <p:sldId id="311" r:id="rId11"/>
    <p:sldId id="305" r:id="rId12"/>
    <p:sldId id="306" r:id="rId13"/>
    <p:sldId id="637" r:id="rId14"/>
    <p:sldId id="674" r:id="rId15"/>
    <p:sldId id="676" r:id="rId16"/>
    <p:sldId id="408" r:id="rId17"/>
    <p:sldId id="409" r:id="rId18"/>
    <p:sldId id="659" r:id="rId19"/>
    <p:sldId id="670" r:id="rId20"/>
    <p:sldId id="658" r:id="rId21"/>
    <p:sldId id="410" r:id="rId22"/>
    <p:sldId id="411" r:id="rId23"/>
    <p:sldId id="412" r:id="rId24"/>
    <p:sldId id="675" r:id="rId25"/>
    <p:sldId id="673" r:id="rId26"/>
    <p:sldId id="672" r:id="rId27"/>
    <p:sldId id="418" r:id="rId28"/>
    <p:sldId id="413" r:id="rId29"/>
    <p:sldId id="414" r:id="rId30"/>
    <p:sldId id="417" r:id="rId31"/>
    <p:sldId id="419" r:id="rId32"/>
    <p:sldId id="671" r:id="rId33"/>
    <p:sldId id="420" r:id="rId34"/>
    <p:sldId id="421" r:id="rId35"/>
    <p:sldId id="422" r:id="rId36"/>
    <p:sldId id="663" r:id="rId37"/>
    <p:sldId id="660" r:id="rId38"/>
    <p:sldId id="664" r:id="rId39"/>
    <p:sldId id="665" r:id="rId40"/>
    <p:sldId id="666" r:id="rId41"/>
    <p:sldId id="662" r:id="rId42"/>
    <p:sldId id="661" r:id="rId43"/>
  </p:sldIdLst>
  <p:sldSz cx="9144000" cy="6858000" type="screen4x3"/>
  <p:notesSz cx="7099300" cy="10234613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Timofeeva" initials="et" lastIdx="2" clrIdx="0">
    <p:extLst>
      <p:ext uri="{19B8F6BF-5375-455C-9EA6-DF929625EA0E}">
        <p15:presenceInfo xmlns:p15="http://schemas.microsoft.com/office/powerpoint/2012/main" userId="Elena Timofeev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646"/>
    <a:srgbClr val="FFFFF3"/>
    <a:srgbClr val="8064A2"/>
    <a:srgbClr val="B3A2C7"/>
    <a:srgbClr val="984807"/>
    <a:srgbClr val="FF6600"/>
    <a:srgbClr val="3E97B6"/>
    <a:srgbClr val="177191"/>
    <a:srgbClr val="BFBFBF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16" autoAdjust="0"/>
    <p:restoredTop sz="94940" autoAdjust="0"/>
  </p:normalViewPr>
  <p:slideViewPr>
    <p:cSldViewPr>
      <p:cViewPr varScale="1">
        <p:scale>
          <a:sx n="104" d="100"/>
          <a:sy n="104" d="100"/>
        </p:scale>
        <p:origin x="1890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sa%20Koch\Documents\Lehre\EnWi\EnWi_2016\&#220;bungen\u6%20Emissions%20Trading\Graphical%20illustr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sa%20Koch\Documents\Lehre\EnWi\EnWi_2016\&#220;bungen\u6%20Emissions%20Trading\Graphical%20illustra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sa%20Koch\Documents\Lehre\EnWi\EnWi_2016\&#220;bungen\u6%20Emissions%20Trading\Graphical%20illustrati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sa%20Koch\Documents\Lehre\EnWi\EnWi_2016\&#220;bungen\u6%20Emissions%20Trading\Graphical%20illustratio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sa%20Koch\Documents\Lehre\EnWi\EnWi_2016\&#220;bungen\u6%20Emissions%20Trading\Graphical%20illustration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019020586324414"/>
          <c:y val="4.1999877922236466E-2"/>
          <c:w val="0.76450887081276331"/>
          <c:h val="0.7394401513764268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Tabelle1!$B$2</c:f>
              <c:strCache>
                <c:ptCount val="1"/>
                <c:pt idx="0">
                  <c:v>Industry 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Tabelle1!$A$3:$A$13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Tabelle1!$B$3:$B$13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3.2</c:v>
                </c:pt>
                <c:pt idx="3">
                  <c:v>6.6000000000000005</c:v>
                </c:pt>
                <c:pt idx="4">
                  <c:v>11.2</c:v>
                </c:pt>
                <c:pt idx="5">
                  <c:v>17</c:v>
                </c:pt>
                <c:pt idx="6">
                  <c:v>24</c:v>
                </c:pt>
                <c:pt idx="7">
                  <c:v>32.200000000000003</c:v>
                </c:pt>
                <c:pt idx="8">
                  <c:v>41.6</c:v>
                </c:pt>
                <c:pt idx="9">
                  <c:v>52.2</c:v>
                </c:pt>
                <c:pt idx="10">
                  <c:v>64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D375-4491-AE2E-394969E10DD0}"/>
            </c:ext>
          </c:extLst>
        </c:ser>
        <c:ser>
          <c:idx val="1"/>
          <c:order val="1"/>
          <c:tx>
            <c:strRef>
              <c:f>Tabelle1!$C$2</c:f>
              <c:strCache>
                <c:ptCount val="1"/>
                <c:pt idx="0">
                  <c:v>Industry B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Tabelle1!$A$3:$A$13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Tabelle1!$C$3:$C$13</c:f>
              <c:numCache>
                <c:formatCode>General</c:formatCode>
                <c:ptCount val="11"/>
                <c:pt idx="0">
                  <c:v>5</c:v>
                </c:pt>
                <c:pt idx="1">
                  <c:v>9.9</c:v>
                </c:pt>
                <c:pt idx="2">
                  <c:v>16.600000000000001</c:v>
                </c:pt>
                <c:pt idx="3">
                  <c:v>25.1</c:v>
                </c:pt>
                <c:pt idx="4">
                  <c:v>35.4</c:v>
                </c:pt>
                <c:pt idx="5">
                  <c:v>47.5</c:v>
                </c:pt>
                <c:pt idx="6">
                  <c:v>61.4</c:v>
                </c:pt>
                <c:pt idx="7">
                  <c:v>77.099999999999994</c:v>
                </c:pt>
                <c:pt idx="8">
                  <c:v>94.6</c:v>
                </c:pt>
                <c:pt idx="9">
                  <c:v>113.89999999999999</c:v>
                </c:pt>
                <c:pt idx="10">
                  <c:v>135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D375-4491-AE2E-394969E10D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045888"/>
        <c:axId val="79046448"/>
        <c:extLst>
          <c:ext xmlns:c15="http://schemas.microsoft.com/office/drawing/2012/chart" uri="{02D57815-91ED-43cb-92C2-25804820EDAC}">
            <c15:filteredScatte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Tabelle1!$D$2</c15:sqref>
                        </c15:formulaRef>
                      </c:ext>
                    </c:extLst>
                    <c:strCache>
                      <c:ptCount val="1"/>
                      <c:pt idx="0">
                        <c:v>Industry B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prstDash val="dash"/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>
                      <c:ext uri="{02D57815-91ED-43cb-92C2-25804820EDAC}">
                        <c15:formulaRef>
                          <c15:sqref>Tabelle1!$A$3:$A$13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0</c:v>
                      </c:pt>
                      <c:pt idx="1">
                        <c:v>10</c:v>
                      </c:pt>
                      <c:pt idx="2">
                        <c:v>20</c:v>
                      </c:pt>
                      <c:pt idx="3">
                        <c:v>30</c:v>
                      </c:pt>
                      <c:pt idx="4">
                        <c:v>40</c:v>
                      </c:pt>
                      <c:pt idx="5">
                        <c:v>50</c:v>
                      </c:pt>
                      <c:pt idx="6">
                        <c:v>60</c:v>
                      </c:pt>
                      <c:pt idx="7">
                        <c:v>70</c:v>
                      </c:pt>
                      <c:pt idx="8">
                        <c:v>80</c:v>
                      </c:pt>
                      <c:pt idx="9">
                        <c:v>90</c:v>
                      </c:pt>
                      <c:pt idx="10">
                        <c:v>100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Tabelle1!$D$3:$D$13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135</c:v>
                      </c:pt>
                      <c:pt idx="1">
                        <c:v>113.89999999999999</c:v>
                      </c:pt>
                      <c:pt idx="2">
                        <c:v>94.6</c:v>
                      </c:pt>
                      <c:pt idx="3">
                        <c:v>77.099999999999994</c:v>
                      </c:pt>
                      <c:pt idx="4">
                        <c:v>61.4</c:v>
                      </c:pt>
                      <c:pt idx="5">
                        <c:v>47.5</c:v>
                      </c:pt>
                      <c:pt idx="6">
                        <c:v>35.4</c:v>
                      </c:pt>
                      <c:pt idx="7">
                        <c:v>25.1</c:v>
                      </c:pt>
                      <c:pt idx="8">
                        <c:v>16.600000000000001</c:v>
                      </c:pt>
                      <c:pt idx="9">
                        <c:v>9.9</c:v>
                      </c:pt>
                      <c:pt idx="10">
                        <c:v>5</c:v>
                      </c:pt>
                    </c:numCache>
                  </c:numRef>
                </c:yVal>
                <c:smooth val="1"/>
                <c:extLst>
                  <c:ext xmlns:c16="http://schemas.microsoft.com/office/drawing/2014/chart" uri="{C3380CC4-5D6E-409C-BE32-E72D297353CC}">
                    <c16:uniqueId val="{00000002-D375-4491-AE2E-394969E10DD0}"/>
                  </c:ext>
                </c:extLst>
              </c15:ser>
            </c15:filteredScatterSeries>
          </c:ext>
        </c:extLst>
      </c:scatterChart>
      <c:valAx>
        <c:axId val="79045888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/>
                  <a:t>CO</a:t>
                </a:r>
                <a:r>
                  <a:rPr lang="de-DE" baseline="-25000" dirty="0"/>
                  <a:t>2</a:t>
                </a:r>
                <a:r>
                  <a:rPr lang="de-DE" dirty="0"/>
                  <a:t>-Abatement [1000 t CO2]</a:t>
                </a:r>
              </a:p>
            </c:rich>
          </c:tx>
          <c:layout>
            <c:manualLayout>
              <c:xMode val="edge"/>
              <c:yMode val="edge"/>
              <c:x val="0.54384182023810423"/>
              <c:y val="0.8914450344869682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79046448"/>
        <c:crosses val="autoZero"/>
        <c:crossBetween val="midCat"/>
        <c:majorUnit val="10"/>
        <c:minorUnit val="5"/>
      </c:valAx>
      <c:valAx>
        <c:axId val="79046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/>
                  <a:t>Marginal</a:t>
                </a:r>
                <a:r>
                  <a:rPr lang="de-DE" baseline="0" dirty="0"/>
                  <a:t> </a:t>
                </a:r>
                <a:r>
                  <a:rPr lang="de-DE" baseline="0" dirty="0" err="1"/>
                  <a:t>Abatement</a:t>
                </a:r>
                <a:r>
                  <a:rPr lang="de-DE" baseline="0" dirty="0"/>
                  <a:t> Costs</a:t>
                </a:r>
                <a:endParaRPr lang="de-DE" dirty="0"/>
              </a:p>
              <a:p>
                <a:pPr>
                  <a:defRPr/>
                </a:pPr>
                <a:r>
                  <a:rPr lang="de-DE" dirty="0"/>
                  <a:t>[Euro/t CO2]</a:t>
                </a:r>
              </a:p>
            </c:rich>
          </c:tx>
          <c:layout>
            <c:manualLayout>
              <c:xMode val="edge"/>
              <c:yMode val="edge"/>
              <c:x val="1.4652012237149658E-2"/>
              <c:y val="2.29687955672207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7904588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906971628546434"/>
          <c:y val="9.1860098882988434E-2"/>
          <c:w val="0.24503497062867136"/>
          <c:h val="0.21976780809375571"/>
        </c:manualLayout>
      </c:layout>
      <c:overlay val="0"/>
      <c:spPr>
        <a:solidFill>
          <a:sysClr val="window" lastClr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019020586324414"/>
          <c:y val="4.1999877922236466E-2"/>
          <c:w val="0.76450887081276331"/>
          <c:h val="0.7394401513764268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Tabelle1!$B$2</c:f>
              <c:strCache>
                <c:ptCount val="1"/>
                <c:pt idx="0">
                  <c:v>Industry 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Tabelle1!$A$3:$A$13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Tabelle1!$B$3:$B$13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3.2</c:v>
                </c:pt>
                <c:pt idx="3">
                  <c:v>6.6000000000000005</c:v>
                </c:pt>
                <c:pt idx="4">
                  <c:v>11.2</c:v>
                </c:pt>
                <c:pt idx="5">
                  <c:v>17</c:v>
                </c:pt>
                <c:pt idx="6">
                  <c:v>24</c:v>
                </c:pt>
                <c:pt idx="7">
                  <c:v>32.200000000000003</c:v>
                </c:pt>
                <c:pt idx="8">
                  <c:v>41.6</c:v>
                </c:pt>
                <c:pt idx="9">
                  <c:v>52.2</c:v>
                </c:pt>
                <c:pt idx="10">
                  <c:v>64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C364-4DC5-B5C0-E1EAA14F9D29}"/>
            </c:ext>
          </c:extLst>
        </c:ser>
        <c:ser>
          <c:idx val="2"/>
          <c:order val="2"/>
          <c:tx>
            <c:strRef>
              <c:f>Tabelle1!$D$2</c:f>
              <c:strCache>
                <c:ptCount val="1"/>
                <c:pt idx="0">
                  <c:v>Industry B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Tabelle1!$A$3:$A$13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Tabelle1!$D$3:$D$13</c:f>
              <c:numCache>
                <c:formatCode>General</c:formatCode>
                <c:ptCount val="11"/>
                <c:pt idx="0">
                  <c:v>135</c:v>
                </c:pt>
                <c:pt idx="1">
                  <c:v>113.89999999999999</c:v>
                </c:pt>
                <c:pt idx="2">
                  <c:v>94.6</c:v>
                </c:pt>
                <c:pt idx="3">
                  <c:v>77.099999999999994</c:v>
                </c:pt>
                <c:pt idx="4">
                  <c:v>61.4</c:v>
                </c:pt>
                <c:pt idx="5">
                  <c:v>47.5</c:v>
                </c:pt>
                <c:pt idx="6">
                  <c:v>35.4</c:v>
                </c:pt>
                <c:pt idx="7">
                  <c:v>25.1</c:v>
                </c:pt>
                <c:pt idx="8">
                  <c:v>16.600000000000001</c:v>
                </c:pt>
                <c:pt idx="9">
                  <c:v>9.9</c:v>
                </c:pt>
                <c:pt idx="10">
                  <c:v>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C364-4DC5-B5C0-E1EAA14F9D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9950448"/>
        <c:axId val="199951008"/>
        <c:extLst>
          <c:ext xmlns:c15="http://schemas.microsoft.com/office/drawing/2012/chart" uri="{02D57815-91ED-43cb-92C2-25804820EDAC}">
            <c15:filteredScatte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Tabelle1!$C$2</c15:sqref>
                        </c15:formulaRef>
                      </c:ext>
                    </c:extLst>
                    <c:strCache>
                      <c:ptCount val="1"/>
                      <c:pt idx="0">
                        <c:v>Industry B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>
                      <c:ext uri="{02D57815-91ED-43cb-92C2-25804820EDAC}">
                        <c15:formulaRef>
                          <c15:sqref>Tabelle1!$A$3:$A$13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0</c:v>
                      </c:pt>
                      <c:pt idx="1">
                        <c:v>10</c:v>
                      </c:pt>
                      <c:pt idx="2">
                        <c:v>20</c:v>
                      </c:pt>
                      <c:pt idx="3">
                        <c:v>30</c:v>
                      </c:pt>
                      <c:pt idx="4">
                        <c:v>40</c:v>
                      </c:pt>
                      <c:pt idx="5">
                        <c:v>50</c:v>
                      </c:pt>
                      <c:pt idx="6">
                        <c:v>60</c:v>
                      </c:pt>
                      <c:pt idx="7">
                        <c:v>70</c:v>
                      </c:pt>
                      <c:pt idx="8">
                        <c:v>80</c:v>
                      </c:pt>
                      <c:pt idx="9">
                        <c:v>90</c:v>
                      </c:pt>
                      <c:pt idx="10">
                        <c:v>100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Tabelle1!$C$3:$C$13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5</c:v>
                      </c:pt>
                      <c:pt idx="1">
                        <c:v>9.9</c:v>
                      </c:pt>
                      <c:pt idx="2">
                        <c:v>16.600000000000001</c:v>
                      </c:pt>
                      <c:pt idx="3">
                        <c:v>25.1</c:v>
                      </c:pt>
                      <c:pt idx="4">
                        <c:v>35.4</c:v>
                      </c:pt>
                      <c:pt idx="5">
                        <c:v>47.5</c:v>
                      </c:pt>
                      <c:pt idx="6">
                        <c:v>61.4</c:v>
                      </c:pt>
                      <c:pt idx="7">
                        <c:v>77.099999999999994</c:v>
                      </c:pt>
                      <c:pt idx="8">
                        <c:v>94.6</c:v>
                      </c:pt>
                      <c:pt idx="9">
                        <c:v>113.89999999999999</c:v>
                      </c:pt>
                      <c:pt idx="10">
                        <c:v>135</c:v>
                      </c:pt>
                    </c:numCache>
                  </c:numRef>
                </c:yVal>
                <c:smooth val="1"/>
                <c:extLst>
                  <c:ext xmlns:c16="http://schemas.microsoft.com/office/drawing/2014/chart" uri="{C3380CC4-5D6E-409C-BE32-E72D297353CC}">
                    <c16:uniqueId val="{00000002-C364-4DC5-B5C0-E1EAA14F9D29}"/>
                  </c:ext>
                </c:extLst>
              </c15:ser>
            </c15:filteredScatterSeries>
          </c:ext>
        </c:extLst>
      </c:scatterChart>
      <c:valAx>
        <c:axId val="199950448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/>
                  <a:t>CO</a:t>
                </a:r>
                <a:r>
                  <a:rPr lang="de-DE" baseline="-25000" dirty="0"/>
                  <a:t>2</a:t>
                </a:r>
                <a:r>
                  <a:rPr lang="de-DE" dirty="0"/>
                  <a:t> </a:t>
                </a:r>
                <a:r>
                  <a:rPr lang="de-DE" dirty="0" err="1"/>
                  <a:t>abatement</a:t>
                </a:r>
                <a:r>
                  <a:rPr lang="de-DE" baseline="0" dirty="0"/>
                  <a:t> </a:t>
                </a:r>
                <a:r>
                  <a:rPr lang="de-DE" baseline="0" dirty="0" err="1"/>
                  <a:t>of</a:t>
                </a:r>
                <a:r>
                  <a:rPr lang="de-DE" baseline="0" dirty="0"/>
                  <a:t> Industry A</a:t>
                </a:r>
                <a:r>
                  <a:rPr lang="de-DE" dirty="0"/>
                  <a:t> [1000 t CO2]</a:t>
                </a:r>
              </a:p>
            </c:rich>
          </c:tx>
          <c:layout>
            <c:manualLayout>
              <c:xMode val="edge"/>
              <c:yMode val="edge"/>
              <c:x val="0.54384182023810423"/>
              <c:y val="0.8914450344869682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9951008"/>
        <c:crosses val="autoZero"/>
        <c:crossBetween val="midCat"/>
        <c:majorUnit val="10"/>
        <c:minorUnit val="5"/>
      </c:valAx>
      <c:valAx>
        <c:axId val="199951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/>
                  <a:t>Marginal </a:t>
                </a:r>
                <a:r>
                  <a:rPr lang="de-DE" dirty="0" err="1"/>
                  <a:t>Abatement</a:t>
                </a:r>
                <a:r>
                  <a:rPr lang="de-DE" dirty="0"/>
                  <a:t> Costs</a:t>
                </a:r>
              </a:p>
              <a:p>
                <a:pPr>
                  <a:defRPr/>
                </a:pPr>
                <a:r>
                  <a:rPr lang="de-DE" dirty="0"/>
                  <a:t>[Euro/t CO2]</a:t>
                </a:r>
              </a:p>
            </c:rich>
          </c:tx>
          <c:layout>
            <c:manualLayout>
              <c:xMode val="edge"/>
              <c:yMode val="edge"/>
              <c:x val="1.4652012237149658E-2"/>
              <c:y val="2.29687955672207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995044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906971628546434"/>
          <c:y val="9.1860098882988434E-2"/>
          <c:w val="0.24503497062867136"/>
          <c:h val="0.21976780809375571"/>
        </c:manualLayout>
      </c:layout>
      <c:overlay val="0"/>
      <c:spPr>
        <a:solidFill>
          <a:sysClr val="window" lastClr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019020586324414"/>
          <c:y val="4.1999877922236466E-2"/>
          <c:w val="0.76450887081276331"/>
          <c:h val="0.7394401513764268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Tabelle1!$B$2</c:f>
              <c:strCache>
                <c:ptCount val="1"/>
                <c:pt idx="0">
                  <c:v>Industry 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Tabelle1!$A$3:$A$13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Tabelle1!$B$3:$B$13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3.2</c:v>
                </c:pt>
                <c:pt idx="3">
                  <c:v>6.6000000000000005</c:v>
                </c:pt>
                <c:pt idx="4">
                  <c:v>11.2</c:v>
                </c:pt>
                <c:pt idx="5">
                  <c:v>17</c:v>
                </c:pt>
                <c:pt idx="6">
                  <c:v>24</c:v>
                </c:pt>
                <c:pt idx="7">
                  <c:v>32.200000000000003</c:v>
                </c:pt>
                <c:pt idx="8">
                  <c:v>41.6</c:v>
                </c:pt>
                <c:pt idx="9">
                  <c:v>52.2</c:v>
                </c:pt>
                <c:pt idx="10">
                  <c:v>64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B66-4ACC-9EEE-831C426B353A}"/>
            </c:ext>
          </c:extLst>
        </c:ser>
        <c:ser>
          <c:idx val="2"/>
          <c:order val="2"/>
          <c:tx>
            <c:strRef>
              <c:f>Tabelle1!$D$2</c:f>
              <c:strCache>
                <c:ptCount val="1"/>
                <c:pt idx="0">
                  <c:v>Industry B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Tabelle1!$A$3:$A$13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Tabelle1!$D$3:$D$13</c:f>
              <c:numCache>
                <c:formatCode>General</c:formatCode>
                <c:ptCount val="11"/>
                <c:pt idx="0">
                  <c:v>135</c:v>
                </c:pt>
                <c:pt idx="1">
                  <c:v>113.89999999999999</c:v>
                </c:pt>
                <c:pt idx="2">
                  <c:v>94.6</c:v>
                </c:pt>
                <c:pt idx="3">
                  <c:v>77.099999999999994</c:v>
                </c:pt>
                <c:pt idx="4">
                  <c:v>61.4</c:v>
                </c:pt>
                <c:pt idx="5">
                  <c:v>47.5</c:v>
                </c:pt>
                <c:pt idx="6">
                  <c:v>35.4</c:v>
                </c:pt>
                <c:pt idx="7">
                  <c:v>25.1</c:v>
                </c:pt>
                <c:pt idx="8">
                  <c:v>16.600000000000001</c:v>
                </c:pt>
                <c:pt idx="9">
                  <c:v>9.9</c:v>
                </c:pt>
                <c:pt idx="10">
                  <c:v>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6B66-4ACC-9EEE-831C426B35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9954368"/>
        <c:axId val="199954928"/>
        <c:extLst>
          <c:ext xmlns:c15="http://schemas.microsoft.com/office/drawing/2012/chart" uri="{02D57815-91ED-43cb-92C2-25804820EDAC}">
            <c15:filteredScatte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Tabelle1!$C$2</c15:sqref>
                        </c15:formulaRef>
                      </c:ext>
                    </c:extLst>
                    <c:strCache>
                      <c:ptCount val="1"/>
                      <c:pt idx="0">
                        <c:v>Industry B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>
                      <c:ext uri="{02D57815-91ED-43cb-92C2-25804820EDAC}">
                        <c15:formulaRef>
                          <c15:sqref>Tabelle1!$A$3:$A$13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0</c:v>
                      </c:pt>
                      <c:pt idx="1">
                        <c:v>10</c:v>
                      </c:pt>
                      <c:pt idx="2">
                        <c:v>20</c:v>
                      </c:pt>
                      <c:pt idx="3">
                        <c:v>30</c:v>
                      </c:pt>
                      <c:pt idx="4">
                        <c:v>40</c:v>
                      </c:pt>
                      <c:pt idx="5">
                        <c:v>50</c:v>
                      </c:pt>
                      <c:pt idx="6">
                        <c:v>60</c:v>
                      </c:pt>
                      <c:pt idx="7">
                        <c:v>70</c:v>
                      </c:pt>
                      <c:pt idx="8">
                        <c:v>80</c:v>
                      </c:pt>
                      <c:pt idx="9">
                        <c:v>90</c:v>
                      </c:pt>
                      <c:pt idx="10">
                        <c:v>100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Tabelle1!$C$3:$C$13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5</c:v>
                      </c:pt>
                      <c:pt idx="1">
                        <c:v>9.9</c:v>
                      </c:pt>
                      <c:pt idx="2">
                        <c:v>16.600000000000001</c:v>
                      </c:pt>
                      <c:pt idx="3">
                        <c:v>25.1</c:v>
                      </c:pt>
                      <c:pt idx="4">
                        <c:v>35.4</c:v>
                      </c:pt>
                      <c:pt idx="5">
                        <c:v>47.5</c:v>
                      </c:pt>
                      <c:pt idx="6">
                        <c:v>61.4</c:v>
                      </c:pt>
                      <c:pt idx="7">
                        <c:v>77.099999999999994</c:v>
                      </c:pt>
                      <c:pt idx="8">
                        <c:v>94.6</c:v>
                      </c:pt>
                      <c:pt idx="9">
                        <c:v>113.89999999999999</c:v>
                      </c:pt>
                      <c:pt idx="10">
                        <c:v>135</c:v>
                      </c:pt>
                    </c:numCache>
                  </c:numRef>
                </c:yVal>
                <c:smooth val="1"/>
                <c:extLst>
                  <c:ext xmlns:c16="http://schemas.microsoft.com/office/drawing/2014/chart" uri="{C3380CC4-5D6E-409C-BE32-E72D297353CC}">
                    <c16:uniqueId val="{00000002-6B66-4ACC-9EEE-831C426B353A}"/>
                  </c:ext>
                </c:extLst>
              </c15:ser>
            </c15:filteredScatterSeries>
          </c:ext>
        </c:extLst>
      </c:scatterChart>
      <c:valAx>
        <c:axId val="199954368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/>
                  <a:t>CO</a:t>
                </a:r>
                <a:r>
                  <a:rPr lang="de-DE" baseline="-25000" dirty="0"/>
                  <a:t>2</a:t>
                </a:r>
                <a:r>
                  <a:rPr lang="de-DE" baseline="0" dirty="0"/>
                  <a:t> </a:t>
                </a:r>
                <a:r>
                  <a:rPr lang="de-DE" baseline="0" dirty="0" err="1"/>
                  <a:t>Abatement</a:t>
                </a:r>
                <a:r>
                  <a:rPr lang="de-DE" dirty="0"/>
                  <a:t> [1000 t CO</a:t>
                </a:r>
                <a:r>
                  <a:rPr lang="de-DE" baseline="-25000" dirty="0"/>
                  <a:t>2</a:t>
                </a:r>
                <a:r>
                  <a:rPr lang="de-DE" dirty="0"/>
                  <a:t>]</a:t>
                </a:r>
              </a:p>
            </c:rich>
          </c:tx>
          <c:layout>
            <c:manualLayout>
              <c:xMode val="edge"/>
              <c:yMode val="edge"/>
              <c:x val="0.54384182023810423"/>
              <c:y val="0.8914450344869682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9954928"/>
        <c:crosses val="autoZero"/>
        <c:crossBetween val="midCat"/>
        <c:majorUnit val="10"/>
        <c:minorUnit val="5"/>
      </c:valAx>
      <c:valAx>
        <c:axId val="199954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/>
                  <a:t>Marginal </a:t>
                </a:r>
                <a:r>
                  <a:rPr lang="de-DE" dirty="0" err="1"/>
                  <a:t>Abatement</a:t>
                </a:r>
                <a:r>
                  <a:rPr lang="de-DE" dirty="0"/>
                  <a:t> Costs</a:t>
                </a:r>
              </a:p>
              <a:p>
                <a:pPr>
                  <a:defRPr/>
                </a:pPr>
                <a:r>
                  <a:rPr lang="de-DE" dirty="0"/>
                  <a:t>[Euro/t CO</a:t>
                </a:r>
                <a:r>
                  <a:rPr lang="de-DE" baseline="-25000" dirty="0"/>
                  <a:t>2</a:t>
                </a:r>
                <a:r>
                  <a:rPr lang="de-DE" dirty="0"/>
                  <a:t>]</a:t>
                </a:r>
              </a:p>
            </c:rich>
          </c:tx>
          <c:layout>
            <c:manualLayout>
              <c:xMode val="edge"/>
              <c:yMode val="edge"/>
              <c:x val="1.4652012237149658E-2"/>
              <c:y val="2.29687955672207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995436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906971628546434"/>
          <c:y val="9.1860098882988434E-2"/>
          <c:w val="0.24503497062867136"/>
          <c:h val="0.21976780809375571"/>
        </c:manualLayout>
      </c:layout>
      <c:overlay val="0"/>
      <c:spPr>
        <a:solidFill>
          <a:sysClr val="window" lastClr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019020586324414"/>
          <c:y val="4.1999877922236466E-2"/>
          <c:w val="0.76450887081276331"/>
          <c:h val="0.7394401513764268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Tabelle1!$B$2</c:f>
              <c:strCache>
                <c:ptCount val="1"/>
                <c:pt idx="0">
                  <c:v>Industry 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Tabelle1!$A$3:$A$13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Tabelle1!$B$3:$B$13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3.2</c:v>
                </c:pt>
                <c:pt idx="3">
                  <c:v>6.6000000000000005</c:v>
                </c:pt>
                <c:pt idx="4">
                  <c:v>11.2</c:v>
                </c:pt>
                <c:pt idx="5">
                  <c:v>17</c:v>
                </c:pt>
                <c:pt idx="6">
                  <c:v>24</c:v>
                </c:pt>
                <c:pt idx="7">
                  <c:v>32.200000000000003</c:v>
                </c:pt>
                <c:pt idx="8">
                  <c:v>41.6</c:v>
                </c:pt>
                <c:pt idx="9">
                  <c:v>52.2</c:v>
                </c:pt>
                <c:pt idx="10">
                  <c:v>64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BA3-4CD2-946F-71B77135C353}"/>
            </c:ext>
          </c:extLst>
        </c:ser>
        <c:ser>
          <c:idx val="2"/>
          <c:order val="2"/>
          <c:tx>
            <c:strRef>
              <c:f>Tabelle1!$D$2</c:f>
              <c:strCache>
                <c:ptCount val="1"/>
                <c:pt idx="0">
                  <c:v>Industry B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Tabelle1!$A$3:$A$13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Tabelle1!$D$3:$D$13</c:f>
              <c:numCache>
                <c:formatCode>General</c:formatCode>
                <c:ptCount val="11"/>
                <c:pt idx="0">
                  <c:v>135</c:v>
                </c:pt>
                <c:pt idx="1">
                  <c:v>113.89999999999999</c:v>
                </c:pt>
                <c:pt idx="2">
                  <c:v>94.6</c:v>
                </c:pt>
                <c:pt idx="3">
                  <c:v>77.099999999999994</c:v>
                </c:pt>
                <c:pt idx="4">
                  <c:v>61.4</c:v>
                </c:pt>
                <c:pt idx="5">
                  <c:v>47.5</c:v>
                </c:pt>
                <c:pt idx="6">
                  <c:v>35.4</c:v>
                </c:pt>
                <c:pt idx="7">
                  <c:v>25.1</c:v>
                </c:pt>
                <c:pt idx="8">
                  <c:v>16.600000000000001</c:v>
                </c:pt>
                <c:pt idx="9">
                  <c:v>9.9</c:v>
                </c:pt>
                <c:pt idx="10">
                  <c:v>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6BA3-4CD2-946F-71B77135C3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9958848"/>
        <c:axId val="199959408"/>
        <c:extLst>
          <c:ext xmlns:c15="http://schemas.microsoft.com/office/drawing/2012/chart" uri="{02D57815-91ED-43cb-92C2-25804820EDAC}">
            <c15:filteredScatte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Tabelle1!$C$2</c15:sqref>
                        </c15:formulaRef>
                      </c:ext>
                    </c:extLst>
                    <c:strCache>
                      <c:ptCount val="1"/>
                      <c:pt idx="0">
                        <c:v>Industry B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>
                      <c:ext uri="{02D57815-91ED-43cb-92C2-25804820EDAC}">
                        <c15:formulaRef>
                          <c15:sqref>Tabelle1!$A$3:$A$13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0</c:v>
                      </c:pt>
                      <c:pt idx="1">
                        <c:v>10</c:v>
                      </c:pt>
                      <c:pt idx="2">
                        <c:v>20</c:v>
                      </c:pt>
                      <c:pt idx="3">
                        <c:v>30</c:v>
                      </c:pt>
                      <c:pt idx="4">
                        <c:v>40</c:v>
                      </c:pt>
                      <c:pt idx="5">
                        <c:v>50</c:v>
                      </c:pt>
                      <c:pt idx="6">
                        <c:v>60</c:v>
                      </c:pt>
                      <c:pt idx="7">
                        <c:v>70</c:v>
                      </c:pt>
                      <c:pt idx="8">
                        <c:v>80</c:v>
                      </c:pt>
                      <c:pt idx="9">
                        <c:v>90</c:v>
                      </c:pt>
                      <c:pt idx="10">
                        <c:v>100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Tabelle1!$C$3:$C$13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5</c:v>
                      </c:pt>
                      <c:pt idx="1">
                        <c:v>9.9</c:v>
                      </c:pt>
                      <c:pt idx="2">
                        <c:v>16.600000000000001</c:v>
                      </c:pt>
                      <c:pt idx="3">
                        <c:v>25.1</c:v>
                      </c:pt>
                      <c:pt idx="4">
                        <c:v>35.4</c:v>
                      </c:pt>
                      <c:pt idx="5">
                        <c:v>47.5</c:v>
                      </c:pt>
                      <c:pt idx="6">
                        <c:v>61.4</c:v>
                      </c:pt>
                      <c:pt idx="7">
                        <c:v>77.099999999999994</c:v>
                      </c:pt>
                      <c:pt idx="8">
                        <c:v>94.6</c:v>
                      </c:pt>
                      <c:pt idx="9">
                        <c:v>113.89999999999999</c:v>
                      </c:pt>
                      <c:pt idx="10">
                        <c:v>135</c:v>
                      </c:pt>
                    </c:numCache>
                  </c:numRef>
                </c:yVal>
                <c:smooth val="1"/>
                <c:extLst>
                  <c:ext xmlns:c16="http://schemas.microsoft.com/office/drawing/2014/chart" uri="{C3380CC4-5D6E-409C-BE32-E72D297353CC}">
                    <c16:uniqueId val="{00000002-6BA3-4CD2-946F-71B77135C353}"/>
                  </c:ext>
                </c:extLst>
              </c15:ser>
            </c15:filteredScatterSeries>
          </c:ext>
        </c:extLst>
      </c:scatterChart>
      <c:valAx>
        <c:axId val="199958848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/>
                  <a:t>CO</a:t>
                </a:r>
                <a:r>
                  <a:rPr lang="de-DE" baseline="-25000" dirty="0"/>
                  <a:t>2</a:t>
                </a:r>
                <a:r>
                  <a:rPr lang="de-DE" dirty="0"/>
                  <a:t>-Abatement </a:t>
                </a:r>
                <a:r>
                  <a:rPr lang="de-DE" dirty="0" err="1"/>
                  <a:t>Industry</a:t>
                </a:r>
                <a:r>
                  <a:rPr lang="de-DE" dirty="0"/>
                  <a:t> A [1000 t CO2]</a:t>
                </a:r>
              </a:p>
            </c:rich>
          </c:tx>
          <c:layout>
            <c:manualLayout>
              <c:xMode val="edge"/>
              <c:yMode val="edge"/>
              <c:x val="0.54384182023810423"/>
              <c:y val="0.8914450344869682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9959408"/>
        <c:crosses val="autoZero"/>
        <c:crossBetween val="midCat"/>
        <c:majorUnit val="10"/>
        <c:minorUnit val="5"/>
      </c:valAx>
      <c:valAx>
        <c:axId val="199959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/>
                  <a:t>Marginal</a:t>
                </a:r>
                <a:r>
                  <a:rPr lang="de-DE" baseline="0" dirty="0"/>
                  <a:t> </a:t>
                </a:r>
                <a:r>
                  <a:rPr lang="de-DE" baseline="0" dirty="0" err="1"/>
                  <a:t>Abatement</a:t>
                </a:r>
                <a:r>
                  <a:rPr lang="de-DE" baseline="0" dirty="0"/>
                  <a:t> Costs</a:t>
                </a:r>
                <a:endParaRPr lang="de-DE" dirty="0"/>
              </a:p>
              <a:p>
                <a:pPr>
                  <a:defRPr/>
                </a:pPr>
                <a:r>
                  <a:rPr lang="de-DE" dirty="0"/>
                  <a:t>[Euro/t CO2]</a:t>
                </a:r>
              </a:p>
            </c:rich>
          </c:tx>
          <c:layout>
            <c:manualLayout>
              <c:xMode val="edge"/>
              <c:yMode val="edge"/>
              <c:x val="1.4652012237149658E-2"/>
              <c:y val="2.29687955672207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995884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906971628546434"/>
          <c:y val="9.1860098882988434E-2"/>
          <c:w val="0.24503497062867136"/>
          <c:h val="0.21976780809375571"/>
        </c:manualLayout>
      </c:layout>
      <c:overlay val="0"/>
      <c:spPr>
        <a:solidFill>
          <a:sysClr val="window" lastClr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019020586324414"/>
          <c:y val="4.1999877922236466E-2"/>
          <c:w val="0.76450887081276331"/>
          <c:h val="0.7394401513764268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Tabelle1!$B$2</c:f>
              <c:strCache>
                <c:ptCount val="1"/>
                <c:pt idx="0">
                  <c:v>Industry 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Tabelle1!$A$3:$A$13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Tabelle1!$B$3:$B$13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3.2</c:v>
                </c:pt>
                <c:pt idx="3">
                  <c:v>6.6000000000000005</c:v>
                </c:pt>
                <c:pt idx="4">
                  <c:v>11.2</c:v>
                </c:pt>
                <c:pt idx="5">
                  <c:v>17</c:v>
                </c:pt>
                <c:pt idx="6">
                  <c:v>24</c:v>
                </c:pt>
                <c:pt idx="7">
                  <c:v>32.200000000000003</c:v>
                </c:pt>
                <c:pt idx="8">
                  <c:v>41.6</c:v>
                </c:pt>
                <c:pt idx="9">
                  <c:v>52.2</c:v>
                </c:pt>
                <c:pt idx="10">
                  <c:v>64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BA3-4CD2-946F-71B77135C353}"/>
            </c:ext>
          </c:extLst>
        </c:ser>
        <c:ser>
          <c:idx val="2"/>
          <c:order val="2"/>
          <c:tx>
            <c:strRef>
              <c:f>Tabelle1!$D$2</c:f>
              <c:strCache>
                <c:ptCount val="1"/>
                <c:pt idx="0">
                  <c:v>Industry B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Tabelle1!$A$3:$A$13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Tabelle1!$D$3:$D$13</c:f>
              <c:numCache>
                <c:formatCode>General</c:formatCode>
                <c:ptCount val="11"/>
                <c:pt idx="0">
                  <c:v>135</c:v>
                </c:pt>
                <c:pt idx="1">
                  <c:v>113.89999999999999</c:v>
                </c:pt>
                <c:pt idx="2">
                  <c:v>94.6</c:v>
                </c:pt>
                <c:pt idx="3">
                  <c:v>77.099999999999994</c:v>
                </c:pt>
                <c:pt idx="4">
                  <c:v>61.4</c:v>
                </c:pt>
                <c:pt idx="5">
                  <c:v>47.5</c:v>
                </c:pt>
                <c:pt idx="6">
                  <c:v>35.4</c:v>
                </c:pt>
                <c:pt idx="7">
                  <c:v>25.1</c:v>
                </c:pt>
                <c:pt idx="8">
                  <c:v>16.600000000000001</c:v>
                </c:pt>
                <c:pt idx="9">
                  <c:v>9.9</c:v>
                </c:pt>
                <c:pt idx="10">
                  <c:v>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6BA3-4CD2-946F-71B77135C3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9958848"/>
        <c:axId val="199959408"/>
        <c:extLst>
          <c:ext xmlns:c15="http://schemas.microsoft.com/office/drawing/2012/chart" uri="{02D57815-91ED-43cb-92C2-25804820EDAC}">
            <c15:filteredScatte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Tabelle1!$C$2</c15:sqref>
                        </c15:formulaRef>
                      </c:ext>
                    </c:extLst>
                    <c:strCache>
                      <c:ptCount val="1"/>
                      <c:pt idx="0">
                        <c:v>Industry B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>
                      <c:ext uri="{02D57815-91ED-43cb-92C2-25804820EDAC}">
                        <c15:formulaRef>
                          <c15:sqref>Tabelle1!$A$3:$A$13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0</c:v>
                      </c:pt>
                      <c:pt idx="1">
                        <c:v>10</c:v>
                      </c:pt>
                      <c:pt idx="2">
                        <c:v>20</c:v>
                      </c:pt>
                      <c:pt idx="3">
                        <c:v>30</c:v>
                      </c:pt>
                      <c:pt idx="4">
                        <c:v>40</c:v>
                      </c:pt>
                      <c:pt idx="5">
                        <c:v>50</c:v>
                      </c:pt>
                      <c:pt idx="6">
                        <c:v>60</c:v>
                      </c:pt>
                      <c:pt idx="7">
                        <c:v>70</c:v>
                      </c:pt>
                      <c:pt idx="8">
                        <c:v>80</c:v>
                      </c:pt>
                      <c:pt idx="9">
                        <c:v>90</c:v>
                      </c:pt>
                      <c:pt idx="10">
                        <c:v>100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Tabelle1!$C$3:$C$13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5</c:v>
                      </c:pt>
                      <c:pt idx="1">
                        <c:v>9.9</c:v>
                      </c:pt>
                      <c:pt idx="2">
                        <c:v>16.600000000000001</c:v>
                      </c:pt>
                      <c:pt idx="3">
                        <c:v>25.1</c:v>
                      </c:pt>
                      <c:pt idx="4">
                        <c:v>35.4</c:v>
                      </c:pt>
                      <c:pt idx="5">
                        <c:v>47.5</c:v>
                      </c:pt>
                      <c:pt idx="6">
                        <c:v>61.4</c:v>
                      </c:pt>
                      <c:pt idx="7">
                        <c:v>77.099999999999994</c:v>
                      </c:pt>
                      <c:pt idx="8">
                        <c:v>94.6</c:v>
                      </c:pt>
                      <c:pt idx="9">
                        <c:v>113.89999999999999</c:v>
                      </c:pt>
                      <c:pt idx="10">
                        <c:v>135</c:v>
                      </c:pt>
                    </c:numCache>
                  </c:numRef>
                </c:yVal>
                <c:smooth val="1"/>
                <c:extLst>
                  <c:ext xmlns:c16="http://schemas.microsoft.com/office/drawing/2014/chart" uri="{C3380CC4-5D6E-409C-BE32-E72D297353CC}">
                    <c16:uniqueId val="{00000002-6BA3-4CD2-946F-71B77135C353}"/>
                  </c:ext>
                </c:extLst>
              </c15:ser>
            </c15:filteredScatterSeries>
          </c:ext>
        </c:extLst>
      </c:scatterChart>
      <c:valAx>
        <c:axId val="199958848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/>
                  <a:t>CO</a:t>
                </a:r>
                <a:r>
                  <a:rPr lang="de-DE" baseline="-25000" dirty="0"/>
                  <a:t>2</a:t>
                </a:r>
                <a:r>
                  <a:rPr lang="de-DE" baseline="0" dirty="0"/>
                  <a:t> </a:t>
                </a:r>
                <a:r>
                  <a:rPr lang="de-DE" dirty="0" err="1"/>
                  <a:t>Abatement</a:t>
                </a:r>
                <a:r>
                  <a:rPr lang="de-DE" dirty="0"/>
                  <a:t> Industry A [1000 t CO2]</a:t>
                </a:r>
              </a:p>
            </c:rich>
          </c:tx>
          <c:layout>
            <c:manualLayout>
              <c:xMode val="edge"/>
              <c:yMode val="edge"/>
              <c:x val="0.54384182023810423"/>
              <c:y val="0.8914450344869682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9959408"/>
        <c:crosses val="autoZero"/>
        <c:crossBetween val="midCat"/>
        <c:majorUnit val="10"/>
        <c:minorUnit val="5"/>
      </c:valAx>
      <c:valAx>
        <c:axId val="199959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/>
                  <a:t>Marginal</a:t>
                </a:r>
                <a:r>
                  <a:rPr lang="de-DE" baseline="0" dirty="0"/>
                  <a:t> </a:t>
                </a:r>
                <a:r>
                  <a:rPr lang="de-DE" baseline="0" dirty="0" err="1"/>
                  <a:t>Abatement</a:t>
                </a:r>
                <a:r>
                  <a:rPr lang="de-DE" baseline="0" dirty="0"/>
                  <a:t> Costs</a:t>
                </a:r>
                <a:endParaRPr lang="de-DE" dirty="0"/>
              </a:p>
              <a:p>
                <a:pPr>
                  <a:defRPr/>
                </a:pPr>
                <a:r>
                  <a:rPr lang="de-DE" dirty="0"/>
                  <a:t>[Euro/t CO2]</a:t>
                </a:r>
              </a:p>
            </c:rich>
          </c:tx>
          <c:layout>
            <c:manualLayout>
              <c:xMode val="edge"/>
              <c:yMode val="edge"/>
              <c:x val="1.4652012237149658E-2"/>
              <c:y val="2.29687955672207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995884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906971628546434"/>
          <c:y val="9.1860098882988434E-2"/>
          <c:w val="0.24503497062867136"/>
          <c:h val="0.21976780809375571"/>
        </c:manualLayout>
      </c:layout>
      <c:overlay val="0"/>
      <c:spPr>
        <a:solidFill>
          <a:sysClr val="window" lastClr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4747" tIns="47374" rIns="94747" bIns="4737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4747" tIns="47374" rIns="94747" bIns="47374" rtlCol="0"/>
          <a:lstStyle>
            <a:lvl1pPr algn="r">
              <a:defRPr sz="1300"/>
            </a:lvl1pPr>
          </a:lstStyle>
          <a:p>
            <a:fld id="{302071DC-D8B2-40CC-8A20-B5724EFE63A7}" type="datetimeFigureOut">
              <a:rPr lang="de-DE" smtClean="0"/>
              <a:t>10.02.2020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6363" cy="513507"/>
          </a:xfrm>
          <a:prstGeom prst="rect">
            <a:avLst/>
          </a:prstGeom>
        </p:spPr>
        <p:txBody>
          <a:bodyPr vert="horz" lIns="94747" tIns="47374" rIns="94747" bIns="4737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5" y="9721106"/>
            <a:ext cx="3076363" cy="513507"/>
          </a:xfrm>
          <a:prstGeom prst="rect">
            <a:avLst/>
          </a:prstGeom>
        </p:spPr>
        <p:txBody>
          <a:bodyPr vert="horz" lIns="94747" tIns="47374" rIns="94747" bIns="47374" rtlCol="0" anchor="b"/>
          <a:lstStyle>
            <a:lvl1pPr algn="r">
              <a:defRPr sz="1300"/>
            </a:lvl1pPr>
          </a:lstStyle>
          <a:p>
            <a:fld id="{06FA419F-BC04-4F9C-AE03-273A1D2F7B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126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185.06323" units="1/cm"/>
          <inkml:channelProperty channel="Y" name="resolution" value="2107.20264" units="1/cm"/>
          <inkml:channelProperty channel="T" name="resolution" value="1" units="1/dev"/>
        </inkml:channelProperties>
      </inkml:inkSource>
      <inkml:timestamp xml:id="ts0" timeString="2019-11-28T11:13:17.34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3100 13761 0,'0'0'0,"0"0"0,0 0 0,0 0 0</inkml:trace>
  <inkml:trace contextRef="#ctx0" brushRef="#br0" timeOffset="1099.08">5213 15366 0,'0'0'0,"0"0"0,0 0 16,0 0 15,0 0-31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2-03T13:46:42.998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22227 5086 156 0,'0'0'36'0,"-5"0"-1"0,5 0-19 15,0 0-13-15,0 0-2 0,0 0 0 16,0 0 1-16,0 0 1 0,0 0 5 16,0 0 5-16,0 0 4 0,0 0 3 15,0 0 1-15,0 0 1 0,0 0-2 16,0 0-3-16,0 0-6 0,0 0-4 0,0 0-3 16,0 0-2-16,0 0-2 15,0 0-1-15,0 0-1 0,0 0 1 0,0 0-1 16,0 0 1-16,0 0 1 0,0 0 1 15,0 0 0-15,0 0 0 0,0 0 1 16,0 0-1-16,0 0 1 0,5 0-1 16,-5 0 0-16,0 0 0 0,0 0 1 15,0 0 0-15,0 0 1 0,0 0 0 16,0 0-1-16,0 0 1 0,0 0 0 16,0 0 0-16,0 0-1 0,0 0-1 0,0 0 0 15,0-4 0-15,0 4 0 0,0 0-1 16,0 0 0-16,0 0 0 0,0 0 0 15,0-4 1-15,0 4-1 0,0 0 1 16,0-5 0-16,0 5 0 0,3-5 1 16,-3 5 0-16,0-7 1 0,0 7 1 0,4-4 1 15,-4 4-1-15,0-4 2 0,0 4-1 16,0 0 1-16,0-4-1 0,0 4-1 16,0 0 0-16,0 0 0 0,0 0 0 15,0 0 0-15,0 0-2 0,0 0 1 16,3 0-1-16,-3 0 0 0,0 0-1 15,0 0 0-15,0 0-1 0,0 0 1 16,0 0-1-16,0 0 1 0,0 4 0 16,0-4 1-16,0 6 0 0,4-2 1 0,-4 0 1 15,0 2 0-15,0 1 0 0,0 0 1 16,0 4 0-16,0-2-1 0,-4 1-1 16,4 0 0-16,-3-1 0 0,3 0-2 15,-4 0 1-15,4-1-1 0,-4 0 0 16,4-1 0-16,-5 0-1 0,5 1 1 15,-4-1 0-15,4 0-1 0,-4 1 0 0,4-1 0 16,0 1 1-16,-3 1-1 0,3-4 0 16,0 0 1-16,0 0-1 0,0 2 0 15,0 0 1-15,0 3-1 0,0 2 0 16,0 4 0-16,0 2 1 0,0 1-1 16,0 1 0-16,-4 0 1 0,4 1 0 15,0-1 0-15,-4 0 0 0,4-2 0 16,-3-1 0-16,3-1 0 0,-5-4 0 15,5 0 0-15,0-2-1 0,-5 0 2 16,5-2 0-16,0-1 1 0,0-1 0 0,0 1 1 16,0-3 0-16,-2 2-1 0,2-1 1 15,0 2-2-15,0-3 0 0,0 2-1 16,-4-1 0-16,4 0-1 0,0-1 0 16,0-4 0-16,0 6 1 0,-4-6-1 15,4 5-1-15,0-5 1 0,-5 4-3 16,5-4-1-16,-5 0-4 0,5 3-8 0,-3-3-27 15,3 0-46-15,-4 0-64 16,4 0-151-16</inkml:trace>
  <inkml:trace contextRef="#ctx0" brushRef="#br0" timeOffset="648.17">22174 6158 321 0,'0'0'67'0,"0"0"0"16,0 0-55-16,0 0-8 0,0 4-2 0,0-4 1 16,3 5 2-16,-3-5 1 15,0 7 3-15,6-1 0 0,-6 2 3 0,4 3-1 16,-4 1 2-16,2 0-1 0,-2 0 0 15,0 3 0-15,0 5-3 0,0 1 0 16,0 1-2-16,0 3-1 0,0 1 0 16,0 3-2-16,0 2 1 0,0-5-1 15,0 3 1-15,0-2-1 0,0 0 0 16,0-1-1-16,-2-1 0 0,2-2-1 0,-6-1 0 16,6-2-1-16,-4 1 1 0,4-3-1 15,-3-3 0-15,3-3 0 0,0-2 0 16,0 0-1-16,0-4 1 0,0-2-1 15,0-4 0-15,0 0 1 0,0 4-2 16,0-4 1-16,3 0-3 0,-3 0-2 16,0 0-6-16,0 3-11 0,0-3-31 15,0 0-41-15,0 0-67 0,0 0-148 0</inkml:trace>
  <inkml:trace contextRef="#ctx0" brushRef="#br0" timeOffset="1247.67">22214 7395 264 0,'0'0'62'0,"-6"0"-1"16,6 0-46-16,0 0-3 0,-4 0-4 15,4 0-4-15,0 0-2 0,0 0 2 16,0 0 6-16,0 0 7 0,0 0 4 16,0 0 2-16,0 0 2 0,-3 3 1 15,3 2-1-15,-4 1-5 0,4 3-3 16,-3 3-4-16,3 1-2 0,-5 3-1 15,5 2-3-15,0 1-1 0,0 0-2 16,0 4-1-16,0 0-1 0,0 0-1 0,0 0 0 16,0 3 0-16,0 1-1 0,0-1 0 15,0 1 1-15,0-5-1 0,6 2 0 16,-6 1 1-16,5-5-1 0,-3 0 1 16,-2-2-1-16,6-2 0 0,-6 2 1 15,4-6-1-15,-4-3 1 0,0-2-1 16,0-1 0-16,5-2-1 0,-5-4-1 0,0 3-2 15,0-3-3-15,0 0-7 0,-5-3-7 16,5 3-9-16,-6-8-30 0,6 4-35 16,-6-1-62-16,1-2-132 0</inkml:trace>
  <inkml:trace contextRef="#ctx0" brushRef="#br0" timeOffset="1712.89">22232 8643 346 0,'0'11'80'16,"-6"2"2"-16,6 3-59 0,-5 1-8 15,5 2-2-15,0-3-3 0,0 0-4 16,0 5-2-16,6-1-2 0,-6 0 0 15,0 0 1-15,3 1 0 0,-3 2 1 16,0 1 2-16,0-2 1 0,0 0 0 16,0-1 0-16,0 0 1 0,0-3-1 15,0 0-2-15,0-2 0 0,-4-1-2 0,4-1 0 16,-5-2-2-16,5-1 0 0,-4-1 0 16,4-2-1-16,0-2-1 0,0 2-1 15,0-3-4-15,0 1-6 0,0-1-10 16,0 1-33-16,0-1-38 0,0 2-66 15,0-1-145-15</inkml:trace>
  <inkml:trace contextRef="#ctx0" brushRef="#br0" timeOffset="2181.1">22261 9836 313 0,'0'24'76'16,"0"-1"3"-16,0 4-51 0,5-4-6 15,-2 1-3-15,1 0-4 0,-1-1-5 16,2 1-2-16,-5-3-3 0,3 3 1 16,-3-3 0-16,-3 3 0 0,3-2 1 15,-5 5 1-15,2-4 0 0,3 0-1 16,-4 0 0-16,0 1 0 0,4 0 0 15,-5 2-1-15,2-1 0 0,3-2-1 16,-6 2 0-16,6 0-2 0,0-3 0 16,-3-3-1-16,3-3-1 0,0 0 0 0,0-1-2 15,0-5-3-15,0 1-3 0,0-2-5 16,0-4-7-16,0 2-15 0,3-3-63 16,-3 0-70-16,4-4-168 0</inkml:trace>
  <inkml:trace contextRef="#ctx0" brushRef="#br0" timeOffset="2580.43">22388 11084 325 0,'0'19'81'15,"0"1"5"-15,0 0-44 0,0 5-9 0,-5 1-6 16,5 1-3-16,0 1-4 0,0 1-1 15,5 0-4-15,-5 3-2 0,0-2-2 16,4 1 0-16,-4 0-1 0,0 2-1 16,0-5-1-16,0 1-1 0,0-3-1 15,3 0-1-15,-3-1-1 0,0 0 0 16,0-4-2-16,0 0-1 0,0-4-1 16,0-1-2-16,0-3-5 0,0-2-10 0,-6-3-84 15,-1-2-8-15,1-6-76 0,-4 0-157 16</inkml:trace>
  <inkml:trace contextRef="#ctx0" brushRef="#br0" timeOffset="3630.34">22433 12026 373 0,'0'0'79'0,"0"0"1"16,-5 6-67-16,5-3-6 0,0 1 0 16,0 0 2-16,5 2 2 0,-5 0 1 15,0 3 3-15,3 2 1 0,-3 3 2 16,0 2 0-16,0 3 0 0,0 1-2 0,0 4-3 15,0 2-2-15,4 2-2 0,-4 5-3 16,0 3-1-16,4 0-1 0,-4 1-2 16,4-1 0-16,-4-1 0 0,3-1 0 15,-3-7 1-15,0-6 0 0,0-2 1 16,0-5 0-16,-3-3-1 0,3-3 1 16,0-3-2-16,-6 0 0 0,6-5-1 15,0 5-1-15,0-5-1 0,0 5-2 0,-3-5-1 16,3 0-2-16,0 3-3 0,0-3-3 15,-4 4-2-15,4 1-5 0,0 1-11 16,-4 2-76-16,4 4-80 0,0 4-198 16</inkml:trace>
  <inkml:trace contextRef="#ctx0" brushRef="#br0" timeOffset="4047.53">22442 13533 370 0,'0'13'88'0,"0"1"3"0,0 3-55 16,3 2-9-16,-3 3-7 0,4 0-3 15,-4 2-3-15,6 1-1 0,-2 2-1 16,-4-3-2-16,5 0-1 0,-5 0-1 15,4-1 0-15,-4-2-2 0,0-2 0 16,5-5-1-16,-5 1-1 0,4-3-1 0,-4-4-1 16,0-1 0-16,0-2-2 0,4-5-1 15,-4 4-3-15,0-4-2 0,3 0-3 16,-3 5-5-16,0-5-5 0,4 0-10 16,-4 5-77-16,0 1-79 0,-6-1-193 15</inkml:trace>
  <inkml:trace contextRef="#ctx0" brushRef="#br0" timeOffset="4534.75">22505 14720 334 0,'3'11'85'16,"1"-1"4"-16,-4 3-42 0,3-1-13 16,-3 4-8-16,6 0-4 0,-6 2-2 15,4 2-4-15,-1 1-1 0,-3 2-3 16,6 6 1-16,-6 1-1 0,4 2-1 16,-4 3 0-16,0 2-1 0,0-1-1 15,0 1-1-15,-4 4-1 0,1-5-1 16,3-2-1-16,-8 0-1 0,5-2-1 15,3-5 0-15,-5-2 0 0,5-4-2 0,0-4 1 16,6-1-2-16,-2-4 1 0,-4-3-3 16,6-3-4-16,-3-2-3 0,3-4-6 15,-6 3-6-15,4-3-9 0,-1 0-17 16,1 0-66-16,-1 0-78 0,-3 0-184 16</inkml:trace>
  <inkml:trace contextRef="#ctx0" brushRef="#br0" timeOffset="4862.95">22618 15751 372 0,'0'14'92'0,"0"4"3"0,0 1-51 15,3 1-11-15,-3 1-4 0,4-1-3 16,-4 5-1-16,4 2-3 0,-4-2-1 16,0 2-2-16,4-2-3 0,-4 1-2 15,0-2-2-15,0 2-2 0,0-1-3 0,0-2-1 16,0 1-2-16,0-4-1 16,0 0 0-16,0-2-2 0,3-1 0 0,-3-1 0 15,0-3-1-15,4 0 0 0,-4 0 0 16,3-2-3-16,-3-2-1 0,5-2-5 15,-5-2-7-15,6-1-9 0,-6 1-27 16,4-5-69-16,-4 6-89 0,8-6-206 16</inkml:trace>
  <inkml:trace contextRef="#ctx0" brushRef="#br0" timeOffset="5231.46">22693 16608 404 0,'-7'16'90'16,"1"3"2"-16,1-3-70 0,2 0-9 16,3 0-1-16,-6 0-2 0,6 0 0 15,0 1-3-15,0-2-2 0,0 0 1 16,0-2 0-16,-3 1 1 0,3-4-1 15,0 2 0-15,0-1-1 0,0 0-2 16,0-1-1-16,-3 1 0 0,3-1-3 16,0-1-1-16,0 0-1 0,0-1-2 15,0 2-1-15,-4-3 0 0,4 1-1 16,0 2 0-16,0-2 2 0,0 2 0 0,0 0 0 16,0-2 0-16,0 1-3 0,0-1-3 15,0-4-10-15,0 1-63 0,-3-5-8 16,3 4-62-16,0-4-127 0</inkml:trace>
  <inkml:trace contextRef="#ctx0" brushRef="#br0" timeOffset="5434.36">22646 17127 424 0,'0'10'97'0,"0"2"2"16,0 0-69-16,0 0-11 0,0-1-5 15,0-2-3-15,0 2-2 0,0-4-4 16,0-1-1-16,5-3-2 0,-5-3-3 16,0 4-3-16,0-4-9 0,3-8-90 15,-3-2-84-15,4-1-219 0</inkml:trace>
  <inkml:trace contextRef="#ctx0" brushRef="#br0" timeOffset="7646.7">22600 17352 116 0,'0'0'27'0,"0"0"0"16,0 0-13-16,0 0-7 0,0 0 0 15,-6 0-1-15,3 0 2 0,-4 0 0 16,0 0 1-16,-3 0 2 0,1 0 1 15,-4 0 4-15,2-4 2 0,0 0 3 16,0 1 0-16,0-1 1 0,-2-1-3 16,3 0-3-16,0 1-3 0,-1 0-3 0,2 0-3 15,0 0-1-15,-2 4-2 0,2-5-1 16,-3 5 0-16,-2 0-1 0,0 0-1 16,-3 0 1-16,2 0 0 0,-3 0 2 15,2 0 2-15,-1 0 2 0,2 0 3 16,-1 0 1-16,-1 0 2 0,-1 0-1 15,-2 0 1-15,-1 4-3 0,1-4-1 16,-2 4-2-16,0-4-2 0,-2 6-1 16,-5-6-1-16,-2 3 0 0,-2-3-1 0,-4 4-1 15,-3-4 0-15,2 0-1 0,1 4 0 16,0-4 1-16,7 0-1 0,-1 4 1 16,3-4 0-16,3 0 0 0,3 0 1 15,3 3-1-15,1-3 0 0,4 0-1 16,1 0 1-16,3 4-1 0,2-4-1 15,0 0 1-15,2 0-1 0,0 0-3 16,-1 5-6-16,0-5-13 0,4 5-63 16,-3-1-70-16,0 1-169 0</inkml:trace>
  <inkml:trace contextRef="#ctx0" brushRef="#br0" timeOffset="8364.26">21051 17451 287 0,'-16'0'66'0,"-1"-8"1"16,-4 8-48-16,-1-3-5 0,-4 3-5 16,1 0-2-16,-2 0-2 0,1-5 0 15,0 5 0-15,0 5 1 0,3-5 1 16,1 5 0-16,0-2-1 0,2 3 0 16,1-1-2-16,-1 3 0 0,1-1-2 0,3 0 0 15,-1 0-1-15,2-3 0 0,-3 1 1 16,5-5 1-16,-2 0 3 0,2 0 2 15,-2-5 0-15,2 1 2 0,0-1-1 16,-4-1 0-16,3-1-2 0,-5 3-2 16,3-3-2-16,-2 3-1 0,-2 0-1 15,0 4 0-15,0-4 0 0,1 4-1 16,6-4 1-16,-1 4 0 0,5 0 0 0,-1 0-1 16,6 0 0-16,-1 0-2 15,-1 0-3-15,0 4-4 0,0-4-10 0,0 6-43 16,0-6-25-16,-2 5-60 0,4-5-130 15</inkml:trace>
  <inkml:trace contextRef="#ctx0" brushRef="#br0" timeOffset="8813.48">19635 17549 287 0,'-8'0'71'0,"-3"-4"3"0,3 4-43 0,-4 0-7 16,1 0-4-16,-1 0-4 0,-2 0-4 15,-2 0-3-15,1 0-2 0,-3 0-1 16,-3-3 0-16,-4-1-1 0,-2 1 0 16,-3-1 0-16,0 4 0 0,-3-7-1 15,0 7 0-15,-1 0 1 0,-1 0 0 16,1 0 0-16,1 0 0 0,0 0 0 15,0 0 1-15,2-7-2 0,0 2 1 16,0 2-2-16,-3-3 0 0,2-2 0 16,-2 3-1-16,1-2-1 0,1 3 0 0,2 0 0 15,-2 1 0-15,5 3 0 0,2 0 0 16,2 0-1-16,2 0-1 0,0 3-3 16,2-3-5-16,2 4-12 0,3-4-54 15,0 5-18-15,6-5-63 0,-1 0-133 16</inkml:trace>
  <inkml:trace contextRef="#ctx0" brushRef="#br0" timeOffset="9280.93">17926 17490 313 0,'-14'-13'76'15,"-4"5"1"-15,5 4-40 0,0-2-18 16,0 6-8-16,3 0-4 0,-3 0-2 16,1 0-3-16,-1 0 0 0,0 6-1 15,1-3 0-15,-2 2 0 0,1 0 0 16,-1 0-1-16,0 0 1 0,-1-2-1 16,-1 3 1-16,0-2 0 0,-1-4 0 0,0 0 0 15,-2 0 0-15,0 0 0 16,-1 0 0-16,1 0 0 0,-1 0 0 0,-1 0 0 15,2 0-1-15,-5 0 1 0,1 0-1 16,-4 0 0-16,0 0-2 0,-3 4-3 16,3-4-1-16,-5 0-4 0,6 5-3 15,0-2-7-15,4 1-10 0,0-1-21 16,4-3-26-16,-2 4-47 0,2-4-103 0</inkml:trace>
  <inkml:trace contextRef="#ctx0" brushRef="#br0" timeOffset="9696.39">16554 17537 315 0,'-14'-8'77'16,"0"3"2"-16,2-1-45 0,-1 3-10 15,2-2-6-15,-3 1-5 0,0-1-4 16,-3 2-2-16,1 3-1 0,-4-6-1 15,-1 6 0-15,-1 0-1 0,-1 0 0 16,0 0 0-16,-3 0 0 0,3 0-1 16,-1 5 0-16,0-1-1 0,1 1 0 0,2-5 0 15,-3 4-1-15,3-1 1 0,0-3-1 16,3 5 0-16,0-5 0 0,2 4 0 16,-1-4-3-16,2 7-3 0,2-3-7 15,3 1-15-15,0-1-63 0,-3-4-70 16,5 0-171-16</inkml:trace>
  <inkml:trace contextRef="#ctx0" brushRef="#br0" timeOffset="10033.04">15501 17498 355 0,'-12'-6'83'16,"-3"2"3"-16,1 0-56 0,1 0-10 16,-3 4-5-16,1-5-4 0,-1 5-3 15,0 0-2-15,-1 0-1 0,4 0-2 16,-4 4-1-16,2 0 0 0,0 0 0 15,0-1-1-15,0 0 0 0,3-3 0 16,-1 5 0-16,2-5 0 0,-3 0 0 0,2 0 0 16,1 0 0-16,-1 0-3 0,0 5-2 15,1 0-6-15,-2-2-11 0,3 1-50 16,0-4-20-16,1 5-62 0,0-5-131 16</inkml:trace>
  <inkml:trace contextRef="#ctx0" brushRef="#br0" timeOffset="10412.62">14493 17469 357 0,'-14'-6'82'15,"2"2"2"-15,2 4-57 0,-2-4-11 16,0 4-4-16,-2 0-4 0,0 0-3 16,-1 0-2-16,-2 0 0 0,-2 3-2 0,4-3 1 15,-4 0-1-15,1 5 0 0,2-5 0 16,-3 4 0-16,4-4 0 0,-3 0 0 15,-1 0 0-15,-1 3-1 0,4-3 1 16,-3 0-1-16,0 0 1 0,0 0-2 16,0 0-3-16,5 4-5 0,-2-4-13 15,0 4-65-15,2-4-70 0,1 0-172 16</inkml:trace>
  <inkml:trace contextRef="#ctx0" brushRef="#br0" timeOffset="10762.17">13557 17506 371 0,'-16'-8'90'0,"7"0"2"16,-3 1-51-16,0 1-15 15,1 2-10-15,0 4-5 0,-2-5-3 0,-2 5-3 16,-2 0-2-16,-3 0-1 0,0 0-1 16,-1 0 1-16,-4 0-1 0,2 0 0 15,-2 0-1-15,-1 0 1 0,1 0 0 16,3 0 0-16,-3 5 0 0,-1-5 0 15,4 4-1-15,0-4 0 0,-1 4-1 16,3-4-2-16,1 0-3 0,-1 0-2 16,6 0-6-16,-1 0-8 0,-1 0-14 15,2 0-59-15,3 0-69 0,0 0-162 0</inkml:trace>
  <inkml:trace contextRef="#ctx0" brushRef="#br0" timeOffset="11098.24">12531 17449 352 0,'-24'-3'88'16,"4"-2"2"-16,0 1-43 0,-2 4-20 15,3-4-9-15,-5 4-6 0,3-5-4 16,-5 5-2-16,3 0-2 0,-3 0-2 0,2 0 0 16,-2 0 0-16,5 0-1 0,-3 0 0 15,3 0 0-15,-2 3 0 0,0-3 0 16,0 4-1-16,0-4 1 0,0 0-1 16,3 5 1-16,-3-5 0 0,3 0-1 15,1 0 1-15,2 0-1 0,-1 0-1 16,2 0-2-16,-1 0-4 0,1 0-10 15,-1 0-21-15,1 0-58 0,-1 0-71 16,-1 0-171-16</inkml:trace>
  <inkml:trace contextRef="#ctx0" brushRef="#br0" timeOffset="11414.05">11522 17422 358 0,'-12'-8'88'15,"0"8"2"-15,1-6-51 0,0 6-13 16,-2-3-8-16,0 3-6 0,-3 0-5 0,3 0-2 16,-5-4-2-16,-1 4-1 15,-3 0-1-15,-1-5 0 0,-1 5 0 16,-2 0 0-16,0-4 0 0,1 4 0 0,-1-5 1 15,2 5-1-15,2 0-1 0,-1-6 1 16,2 6-3-16,1-5-2 0,0 5-6 16,0-4-8-16,3 4-19 0,0-6-57 15,1 3-70-15,2-1-165 0</inkml:trace>
  <inkml:trace contextRef="#ctx0" brushRef="#br0" timeOffset="11712.35">10509 17386 374 0,'-16'0'87'0,"-2"0"3"0,4 0-58 16,-4 0-11-16,3 4-7 0,-3-4-5 15,4 0-2-15,-5 0-3 0,-1 0-1 16,0 0 0-16,-1 0-2 0,-1 0 0 16,-1 0 0-16,0 0 0 0,-2 0 0 15,-1 0 0-15,1 0 0 0,3 5 0 16,-3-5 0-16,2 4-1 0,-1 0-3 0,2 1-3 16,-1-5-6-16,3 5-6 0,4-5-10 15,-3 4-16-15,1-4-41 0,2 0-5 16,-2 0-49-16,0-5-89 0</inkml:trace>
  <inkml:trace contextRef="#ctx0" brushRef="#br0" timeOffset="12013.57">9534 17380 379 0,'-17'0'87'0,"3"0"0"0,-1 0-61 0,-2 0-10 16,2 0-6-16,-1 5-3 0,-2-5-2 16,-1 5-2-16,0-5-1 0,-5 3 0 15,0-3-1-15,-1 4 0 0,-1-4 0 16,-1 0 0-16,1 4 0 0,0-4-1 15,4 0 0-15,-2 0-1 0,3 0-2 16,-2-4-3-16,2 4-2 0,2 0-5 0,-1 0-5 16,-2 0-7-16,7-4-23 0,-4 4-39 15,3-3-58-15,-1 3-130 0</inkml:trace>
  <inkml:trace contextRef="#ctx0" brushRef="#br0" timeOffset="12274.85">8451 17431 391 0,'-16'-3'88'0,"2"-1"1"15,-2 4-63-15,3 0-12 0,-6 0-4 16,5 0-3-16,-5 0-2 0,1 0-2 15,2 6-1-15,-4-2 0 0,3-4-1 0,-2 6 0 16,1-3 0-16,-1-3-2 0,0 0-1 16,2 0-2-16,0 0-4 0,-3 0-4 15,-1 0-9-15,3 0-24 0,-2 4-46 16,0-4-63-16,0 0-148 0</inkml:trace>
  <inkml:trace contextRef="#ctx0" brushRef="#br0" timeOffset="12554.73">7591 17396 412 0,'-21'-4'91'0,"-1"4"1"0,2 0-68 0,0 4-11 15,1-1-6-15,1 4-2 0,2-1-3 16,-1 1-1-16,1-1-2 0,-1 0-3 16,-1 0-3-16,0-2-3 0,-1-4-5 15,-2 0-3-15,-3 4-3 0,3-4 0 16,-3 0-2-16,2-5 1 0,0 1 0 0,-1 4-2 16,3-7-22-16,0 2-26 0,2-1-45 15,0 0-107-15</inkml:trace>
  <inkml:trace contextRef="#ctx0" brushRef="#br0" timeOffset="13562.52">7316 17245 280 0,'3'-4'64'0,"2"1"1"16,1 0-47-16,2 3-5 0,3-7-5 0,-2 7-3 15,2-6-2-15,-2 2-1 0,3-1-1 16,-2 0 0-16,1-1 4 0,-2 0 2 16,0 0 2-16,-1 0 3 0,-1 0 3 15,-2 1 1-15,-5 1 1 0,4 4-2 16,-4-3-2-16,0 3-1 0,0 0-4 15,0 0-1-15,-5 0-1 0,0 6-2 16,-2-1 0-16,-4-2 0 0,2 3 1 16,-2 0 0-16,-3 2 1 0,0 0 0 0,-5-1 0 15,4 1 0-15,-7 2-1 0,0 0-1 16,-1 3-1-16,0 0 0 0,2 0-1 16,-4 0-1-16,4 0 1 0,2-2-1 15,-1 0-1-15,5 0 1 0,-4-1-1 16,5 0 1-16,-1-1-1 0,3 1 0 15,0 0 1-15,4-1-1 0,1 0 0 0,2-2 1 16,0 0-1-16,5-1 0 0,-3-3 0 16,3-3 1-16,0 5 0 0,0-5 0 15,3 0 1-15,-3 4 0 0,0-4 1 16,6 0 0-16,-6 0 0 0,6 0 0 16,-2 0 0-16,-1 0 0 0,1 0 0 15,-2 0-1-15,4 0 0 0,0 3 0 16,-3-3 0-16,3 5 0 0,0-5 0 0,5 8-1 15,-3-3 1-15,0 2-1 0,3 2 0 16,-2 2 1-16,3 1-2 0,2 0 1 16,-2 1 0-16,0 4-1 0,4-3 1 15,0 0 0-15,3 1 1 0,0-1-1 16,4 0 0-16,1-1 1 0,1 1 0 16,1-5-1-16,0 0 1 0,1-3-1 15,-3 0 1-15,2-6-1 0,-3 6 0 0,2-6-1 16,-4 3 1-16,2-3 0 15,-6 4-1-15,0-4 0 0,-3 4 1 0,-6-4-1 16,-1 4 1-16,-1-4 0 0,-6 0 1 16,0 0 0-16,-6 0-1 0,-1 0 1 15,-6 0 0-15,-1 0-3 0,-7 0-9 16,1 0 11-16,0 0-109 0,1 5-91 16,-2-5-238-16</inkml:trace>
  <inkml:trace contextRef="#ctx0" brushRef="#br0" timeOffset="15245.92">22518 17585 269 0,'0'0'73'0,"0"0"2"16,0 0-19-16,0 0-27 0,-4 0-4 15,4 0-1-15,0-4-3 0,0 4-1 16,-6 0-2-16,2-5-2 0,-3 5-2 16,-2 0-3-16,-2 6-2 0,0 2 0 15,-1 1 0-15,0 5 0 0,0 3 0 0,3 5 0 16,0 2-1-16,3 1 0 0,2 4-3 16,-1 0 0-16,5-1-2 0,0-4 0 15,6-2-1-15,0-2 0 0,3-3 0 16,3-5 0-16,3-2 1 0,4-4 0 15,-2-2 0-15,6-4 1 0,1-4-1 16,-1-4 1-16,2-5-1 0,-3 0 0 16,0-7 0-16,-2-2-1 0,-2-5 0 15,-3-1 0-15,-1-2-1 0,-5-1 1 0,-6 1-1 16,-3 2 2-16,-6 4 3 0,-4 3 2 16,-6 5 1-16,-1 6 0 0,-3 3 0 15,-3 7 0-15,-1 6-1 0,2 4-4 16,-2 6-2-16,1 5 0 0,4 2-4 15,2 1-2-15,5 1-5 0,3-3-8 0,6-2-9 16,3 2-12-16,7-5-85 16,5-3-88-16,2-4-212 0</inkml:trace>
  <inkml:trace contextRef="#ctx0" brushRef="#br0" timeOffset="29044.43">13057 17477 204 0,'0'-9'53'0,"-4"0"3"15,4 1-23-15,-4 2-5 0,4 1-5 16,0 1-3-16,0 1 1 0,-5 3 0 16,5-4-1-16,0 4-2 0,0 0-4 15,-2 0-1-15,2 5-1 0,-6 1-1 16,1 0 1-16,3 2 1 0,-3 1 0 16,3 2 1-16,-3 2 1 0,0 0-1 15,3 2-2-15,2-2-2 0,-6-1-1 0,6-1-2 16,-2 0 0-16,2-3-2 0,0-1-1 15,0-3 0-15,0-4-2 0,2 5 1 16,-2-5 0-16,6 0 0 0,-6 0 0 16,4-4 0-16,-1 1 0 0,-3-4 1 15,7-2-2-15,-7 0 1 0,5-2-1 16,-5 1-1-16,0-3 0 0,0 2 0 0,0 0 1 16,0 0-1-16,0 2 2 0,-5 0 2 15,5 3-1-15,-4 2 1 0,4 1 0 16,-4 3 0-16,4 0-1 0,-5 0-1 15,5 0-1-15,-7 5-1 0,7 1 0 16,-4 1 0-16,4 2 0 0,-4 1 0 16,4 1 1-16,-5-2 0 0,5 1 0 0,0-2-1 15,0-1 0-15,0-3 0 16,5-1-1-16,-5-3 1 0,6 0-1 0,-2 0 1 16,1-7-1-16,1 1 1 0,-1-3 0 15,-1-2 0-15,0-1 0 0,-4-1-1 16,7-1 1-16,-7-1-1 0,0 2 0 15,0 1 0-15,0 1 0 0,-4 2 0 16,4 4-1-16,-4 0 1 0,4 5 0 16,-6 0-1-16,6 0 1 0,-6 9 0 0,1-3 1 15,3 4-1-15,-4-1 2 0,2 2 0 16,4 0 0-16,-4 0 1 0,4-2-1 16,0 0 0-16,-5-2 0 0,5-1-1 15,0-1 0-15,6-5-1 0,-6 4 0 16,5-4 1-16,-3 0-1 0,5-7 1 15,-2-3-1-15,-3 0 1 0,4-3-1 16,-1-1 0-16,-1-1-1 0,0 0 0 16,-4 2 0-16,5 2 0 0,-5 1 0 0,0 3 1 15,0 3 0-15,-7 4 1 0,2 0-1 16,1 4 1-16,-2 4-1 0,-2 4 1 16,0 1 0-16,1 2 0 0,-1 0 0 15,3 0 0-15,-1-1 0 0,6-3 0 16,-7-2 0-16,7-1-1 0,0-2 1 15,7-6-1-15,-7 0 0 0,7 0 0 0,1-3-1 16,-1-5 1-16,4-2 0 16,-4-3 0-16,1-2 0 0,-1 0 0 0,0 1 0 15,-3 0 1-15,-4 3-1 0,3 1 0 16,-3 3 0-16,-3 2 0 0,3 2 1 16,-7 3-1-16,3 0 0 0,-1 0 1 15,-1 8 0-15,-2 0 1 0,0 5 1 0,0 1-1 16,3 1 1-16,-1 2-1 0,2-2 1 15,4-1-2-15,-5-2 1 0,5-2-1 16,0-3-1-16,0-1 1 0,6-1-1 16,-3-5 0-16,3 0 1 0,-1 0-1 15,1-9 0-15,2 0 1 0,-2-2-1 16,0-4 0-16,0 0-1 0,-1 0 0 16,-5-1-1-16,2 2 0 0,-2 3 0 15,0 0 0-15,-4 5-1 0,1 2 2 0,-1 4 0 16,-2 0 0-16,0 5 1 0,-2 2 0 15,2 4 1-15,1 1-1 16,0 3 1-16,0 2 0 0,5-2 0 0,0 2-1 16,0-2-2-16,6 0-7 0,0-2-15 15,1-2-93-15,3-1-95 0,2-3-242 16</inkml:trace>
  <inkml:trace contextRef="#ctx0" brushRef="#br0" timeOffset="30811.12">13121 17843 254 0,'0'-8'73'15,"0"2"5"-15,0 1-31 0,0 1-2 16,-5 4-5-16,5 0-3 0,-5 0-5 16,3 0-4-16,2 0-3 0,-6 0-3 0,6 0-2 15,-8 0-3-15,3 0-1 0,1 0-2 16,-1 4-2-16,-1-4-2 0,-1 0-1 16,0 6-1-16,-1-1 0 0,-1 2-1 15,1 3 1-15,-2 2 0 0,1 5 2 16,-4 5-1-16,2 4-1 0,-1 3 0 15,-2 3-1-15,3 1-2 0,-1 0 0 16,0-1-1-16,5 0-2 0,3 0 1 16,4-4-1-16,0 1-1 0,4-2 0 15,3-4 0-15,4-4 0 0,2-5-1 0,-2-3 0 16,5-11 1-16,-3-5-1 0,1-6 1 16,0-5-1-16,-1-2 1 0,0-4 0 15,-2-1 1-15,-1 3-1 0,-4 1 1 16,0 1-1-16,-6 1 1 0,0 3 0 15,-7 0-1-15,-1 2 0 0,-3 0-1 16,1 0 1-16,-2 4-1 0,0 2 1 16,-1 3-1-16,-2 3 0 0,-1 3 0 0,1 3 1 15,2 2-3-15,-1 4-3 0,2 0-5 16,1 0-7-16,6 2-9 0,5-2-15 16,0 0-88-16,9 2-95 0,4-3-226 15</inkml:trace>
  <inkml:trace contextRef="#ctx0" brushRef="#br0" timeOffset="31245.27">13334 17949 437 0,'-10'16'103'16,"0"3"5"-16,0 2-72 0,1 2-5 15,3-1-4-15,-1 1-3 0,5-1-4 16,2-1-3-16,-5-1-3 0,5-1-3 16,0 0-1-16,6-1-3 0,2-2-2 15,-1-2 0-15,5-6-2 0,2-3 0 0,3-5 0 16,-1 0 0-16,3-7-1 0,2-3 1 15,2-5 0-15,-5-2-1 0,0-3 0 16,2-1 0-16,-7-7-1 0,-2-4 1 16,-4 0-1-16,-7-4 1 0,0-1-1 15,-6 2 0-15,-6-1-1 0,-2 9 2 16,-7 6 1-16,-4 11 2 0,-4 6 0 16,-4 10 1-16,-3 10 1 0,2 9-1 15,2 10 0-15,4 4-2 0,2 1-1 16,5 2-1-16,3 0-3 0,8-4-4 0,4-5-5 15,6-9-10-15,9-3-14 0,4-10-101 16,13-4-104-16,1-7-255 0</inkml:trace>
  <inkml:trace contextRef="#ctx0" brushRef="#br0" timeOffset="32393.93">7054 18288 401 0,'0'0'86'0,"0"-4"0"0,0-2-71 16,6-3-5-16,3-2-6 0,2-4 0 16,2 0 1-16,2-4 1 0,4 1 1 15,-1-1 1-15,3-2 1 0,1 1 0 16,3-1 0-16,2-1 0 0,1 0-1 15,-3-1-2-15,1 2-2 0,-7 2 0 0,-1-1 1 16,-7 4 4-16,-2 5 4 0,-7 2 3 16,-2 5 1-16,0 4-1 0,0 5 2 15,-7 6-1-15,1 7-1 0,0 5-3 16,-1 3-2-16,-1 4 2 0,-2 5 0 16,1 3-1-16,2 5 0 0,1-7-3 15,-1-2-3-15,1 3-1 0,6-3-1 0,-3-2-1 16,3-5-1-16,3-8-2 0,3 0-3 15,1-5-5-15,4-6-7 0,-2-8-8 16,4-3-11-16,0-9 27 0,0-4-124 16,1-5-97-16,1 2-243 0</inkml:trace>
  <inkml:trace contextRef="#ctx0" brushRef="#br0" timeOffset="32878.27">7648 18110 413 0,'-5'0'93'0,"-2"7"3"16,1 2-68-16,1-2-3 0,-4 7-1 16,3-2 0-16,-1 5 0 0,-1 3-2 15,0 6 0-15,2-5-2 0,6 1-5 0,-4-6-2 16,4 0-4-16,6-2-2 16,1-2-1-16,0-6-1 0,4-6-1 0,0 0 0 15,0 0-1-15,6 0 0 0,-2-5 0 16,-1 0-1-16,3-2 0 0,-2 0 0 15,-1-1 0-15,-1-5-1 0,-1 0 0 16,-4-5 1-16,-3-2-1 0,-5-4 1 16,0 5 0-16,-11 0-1 0,3 0 0 15,-5 1 0-15,-1 1 0 0,-4 3-1 16,5 4 0-16,-3 1 3 0,1 3 3 16,-2 6 1-16,-2 0-1 0,5 0 1 0,-3 13 1 15,0 2-2-15,-3 5-1 0,2 5-3 16,2 8-1-16,0-2 0 0,6-1-2 15,3-6-4-15,7 0-7 0,0-2-11 16,13-6-13-16,3-10-98 0,5-6-104 0,3 0-249 16</inkml:trace>
  <inkml:trace contextRef="#ctx0" brushRef="#br0" timeOffset="33243.62">7945 18155 491 0,'0'0'108'0,"0"8"2"16,2 2-85-16,-2 4-7 15,5 5-2-15,-5 3 0 0,3-2 0 0,-3 0-1 16,5-4-1-16,-5 4 0 0,3-3-2 16,1-4-3-16,1-3-1 0,1 1-2 15,0 0 0-15,3-1-3 0,2-5 0 16,-2-5 0-16,6 0-1 0,-4-12 0 15,3 1 0-15,-1 0 0 0,3-5-1 16,-4-4 0-16,1-1 0 0,-5-3-1 16,0 3-1-16,-4-5 0 0,-4-1-1 0,0 4 0 15,-6 2 1-15,-1 4-1 0,-3 5 1 16,0 3 2-16,-3 9 0 0,-6 0 0 16,1 7 1-16,2 8 0 0,-4 5 0 15,3 11 0-15,-1-3 0 0,4 1-1 16,2 5-1-16,5 1-4 0,1-4-8 15,6-2-15-15,6-10-103 0,3-1-105 0,8-2-265 16</inkml:trace>
  <inkml:trace contextRef="#ctx0" brushRef="#br0" timeOffset="39610.46">14400 17783 318 0,'0'0'86'0,"0"0"5"0,0 0-39 15,0 0-9-15,0 0-7 0,0 0-4 16,0-6-4-16,0 6-4 0,0 0-3 16,0 0-3-16,-2 0-2 0,-3-4-4 0,5 4-3 15,-7-5 0-15,1 5-2 0,0-5 0 16,-1 5-1-16,-3-4-1 0,-1 4 0 16,-1 0 0-16,-2 0-1 0,-1 0 0 15,-3 3-1-15,3 7 0 0,-3 0-1 16,2 3 0-16,-1 4 0 0,-3 3 0 15,5 4-1-15,-4 6 0 0,1 1 1 16,-2 8-1-16,4-2 1 0,-1 5 0 16,2 3 0-16,3-2 0 0,0 5 0 15,5-11 0-15,5-4-1 0,2-2 0 0,8-3 0 16,5-6-1-16,6-6 1 16,5-7-1-16,3-6 1 0,2-3-1 0,4-3 1 15,1-6-1-15,-1 0 1 0,-1-7-1 16,-6 1-1-16,-5-2-3 0,-4 4-4 15,-8-1-6-15,-5-4-5 0,-4 3-10 0,-4 4-14 16,-2 2-81-16,-2 1-87 16,2 8-212-16</inkml:trace>
  <inkml:trace contextRef="#ctx0" brushRef="#br0" timeOffset="40044.77">14519 18166 371 0,'-5'13'100'0,"5"3"6"0,-3-2-21 16,3 3-47-16,0 0-6 0,0 0-5 16,5-1-3-16,-2-4-4 0,4-2-4 15,0-10-5-15,4 0-3 0,3-11-1 16,4-5-2-16,2-6-1 0,2 1-1 15,4-6-1-15,-2 2 0 0,-1 0-1 0,-3 0 0 16,-3-7 0-16,-3 0 0 0,-7-4 0 16,-2-2-1-16,-5 1 1 0,0 0 0 15,-4 0 3-15,-2 7 2 0,-3 5 3 16,-4 8 2-16,-4 3 2 0,0 6 1 16,-5 8-1-16,0 7-1 0,-4 6-4 15,4 6-1-15,-3 6-3 0,-1 8-1 16,6 4-2-16,1 1-1 0,4 0 1 0,1 2 0 15,4-3-1-15,7-2 0 16,3-4-1-16,6-4-1 0,1-4-5 0,3-3-4 16,2-3-5-16,0-5-11 0,1-4-8 15,-4-2-14-15,2-6-88 0,-3 0-95 16,3 0-226-16</inkml:trace>
  <inkml:trace contextRef="#ctx0" brushRef="#br0" timeOffset="40575.65">14851 18160 389 0,'0'7'94'16,"0"-1"6"-16,0-3-61 0,-6 2-4 16,6 0-3-16,-4 0 0 0,4-1-2 15,-5-4-4-15,5 4-4 0,0-4-4 16,-4 0-4-16,4 0-4 0,0 0-4 0,0 0-2 16,5 0-2-16,-5 0-1 0,6-4 0 15,2 4-1-15,0 0 1 0,2 0 0 16,-1 0 0-16,3 0 0 0,2 4 0 15,-3 3 0-15,-1-3 2 0,-1 4 0 16,-3 3 3-16,-6 3 0 0,0 2 2 16,-3-2-1-16,-7-2-1 0,-3 8 0 15,-3 1-2-15,-4 0-2 0,1-2 0 0,-3 0-2 16,0 6 1-16,2 2-1 0,-1-5 1 16,2-2-1-16,5-2 0 0,-1 0 0 15,6-4 1-15,2 1-1 0,2-4 0 16,1-1 0-16,4-2 0 0,4 1 0 15,1-3 0-15,2 1 0 0,6-4 0 16,3-3 0-16,2 3 0 0,1-3 0 16,2 0 1-16,3-6-1 0,-3 1 0 15,1 2 1-15,-1-4-1 0,0 3 0 0,-3-4 0 16,-3 3-2-16,-1 5-6 16,-4-7-12-16,-5 5-13 0,1-3-99 0,-3-4-103 15,-3-1-254-15</inkml:trace>
  <inkml:trace contextRef="#ctx0" brushRef="#br0" timeOffset="47043.66">15612 18110 264 0,'-13'-4'63'0,"2"4"4"16,2-3-41-16,2 3-1 0,3-5 1 15,-2 5 1-15,2 0 1 0,4-4-2 16,-3 4-3-16,0-3-3 0,3 3-3 16,-4 0-4-16,4 0-2 0,-5-4-3 0,1 4-2 15,0 0-2-15,-1 0 0 0,0-5-2 16,0 5 0-16,2-4-1 0,-1 0 0 16,0 0 0-16,1 1 1 0,-4-2 1 15,1 1 1-15,2-3 3 0,-3 1 0 16,-1-1 2-16,-3 2-1 0,-1 1 1 15,-2 1-2-15,-2 3-1 0,-2 0-2 0,-1 8-1 16,-2 0 0-16,-2 4-1 16,4 0 0-16,-3 2 0 0,1 4 0 0,2-1 0 15,1 2 0-15,-1 0 0 0,5 1-1 16,2-2 0-16,4-1 0 0,2-4 0 16,6-5-1-16,4-3 1 0,6-5-1 15,2-5 1-15,4-5-1 0,5-3 1 16,2-2-1-16,4-3 1 0,2-1-1 0,2 2 1 15,1 0-1-15,1 5 0 0,-7-3 0 16,-4 2 0-16,-4 3 1 0,-5 0 0 16,-3 1 3-16,-6 3 1 0,-4 1 3 15,0 5 0-15,0 9 0 0,-4-2 1 16,-4 3-2-16,-1 2-1 0,-1 3-2 16,-2 3-2-16,1 0-1 0,2 0 0 15,2-1 0-15,7 0-1 0,0-2 0 16,4-2 1-16,6-5-1 0,6-3 0 15,3-5 0-15,2-4 0 0,2-5 0 0,3-3 0 16,3-2 0-16,1-4 0 0,1 0 0 16,1 0 0-16,1-2 0 0,4-2 0 15,-1-2 0-15,0-2 1 0,1-3-1 16,-3-5 0-16,5 0 0 0,-6-5 0 16,-3 3 0-16,-5 2 0 0,-2 2 0 15,-5 1 0-15,-3 3 1 0,-6 3-1 16,-3 6 1-16,-6 2 0 0,0 3 0 0,-6 7 1 15,-6 2 0-15,-3 5 0 0,-5 8 0 16,-7 4 0-16,-6 5 0 0,-3 10-1 16,-3 6 0-16,-2 8 0 0,1 10 0 15,2 4 0-15,5 2 0 0,6-3-1 16,7-4 1-16,7-5-1 0,3-8 1 16,7-10-1-16,3-6 0 0,7-3 0 15,1-6 0-15,0-4 0 0,4-5 0 16,1-3 0-16,-2-5-1 0,3-2 1 0,-2-4 1 15,0-3-1-15,0-1 0 0,0-1 0 16,-1 2 1-16,-2 0-1 0,-3 1 0 16,-2 1 0-16,-4 3 1 0,3 2-1 15,-3 0 1-15,-3 4-1 0,3 3 1 16,-6-5 0-16,2 5 0 0,4 0 0 0,-5 0 0 16,5 0 0-16,0 4-1 0,0-4 0 15,0 0 1-15,5 4-1 0,-1-4 0 16,5 3 0-16,4-3 0 0,1 5 1 15,6-5-1-15,1 0 0 0,4 0 1 16,-1 0-1-16,1-5-1 0,-1 5-6 16,-5-6-9-16,-2 6-12 0,-6-9-95 15,1 5-99-15,-5 4-245 0</inkml:trace>
  <inkml:trace contextRef="#ctx0" brushRef="#br0" timeOffset="48208.73">16269 18095 326 0,'5'-3'83'16,"-5"-1"3"-16,3-1-42 0,-3-1-11 16,4-1-7-16,-4-2-3 0,0-1-1 15,0-3-1-15,0 2-1 0,-4-3-1 16,-2 4-1-16,-4 2-1 0,1 3 0 16,-7 5-2-16,0 0-2 0,-4 15-2 15,-3-1-3-15,1 2-1 0,0 4-2 16,-1 2-1-16,2 3-2 0,3-1-1 15,2-6 1-15,6 2-2 0,1 0 1 16,9-5-1-16,0-1 0 0,6-5 0 16,6-9 0-16,3 0 0 0,5-7 0 0,4-5 0 15,0-4 0-15,3-2 0 0,-1 0 0 16,-2 0 1-16,-5 2-1 0,-2 3 1 16,-6 2 0-16,1 1 1 0,-5 0 1 15,-2 4-1-15,-3 1 1 0,-2 2 0 16,5 3 0-16,-5 0-1 0,0 10-1 0,-6-2 1 15,6 3-2-15,-6 1 1 0,6 4 0 16,-7-1 0-16,7 1-1 0,0-2 0 16,0 1 1-16,0-3-1 0,3-2 0 15,4-2 0-15,3-8 0 0,6 0 1 16,2 0-1-16,6-11 0 0,4 1 0 16,5-2 0-16,0-5 0 0,1-1 0 15,4-8 0-15,-1-6 0 0,1-8 0 16,0-5 0-16,2-8 0 0,-1 1 0 15,2-5 0-15,-2 6 0 0,0 6 0 16,-6 5 0-16,-7 8 0 0,-5 9 1 0,-3 5 2 16,-10 7 2-16,-3 3 0 0,-5 8 1 15,0 0-1-15,-11 4 0 0,3 9-1 16,-6 3-2-16,-3 8-1 0,-3 1 0 16,0 8-1-16,-3 7 1 0,0 4-1 15,2 3 0-15,-1 1 1 0,3 1-1 16,0-1 0-16,0-6 0 0,0-4 1 0,3-5-1 15,-1-8 0-15,3-6 0 0,1-5 0 16,1-1 0-16,4-3 1 0,1-5-1 16,1-5 1-16,0 0-1 0,2-5 0 15,-1-1 0-15,5-2-1 0,-5-3 1 16,5 0-1-16,0 0-1 0,0 1 1 16,6 0 0-16,6 2 0 0,-1 1-1 15,6-2 1-15,2 2 0 0,3-1 0 16,4-3 1-16,3 0-1 0,1-1 1 0,3 0-1 15,4 1 1-15,-1-1 0 0,1-3 0 16,-1 3 1-16,-3 2-1 0,-1 0 1 16,-5 0 0-16,-7 0 1 0,-1 0 0 15,-7 3 1-15,-3 2 5 0,-3-4 3 16,-6 3 1-16,0-1 1 0,0 1 1 16,-6 1-1-16,-1-1-1 0,1 0-4 0,0 2-3 15,-1 1-1-15,-1 3-2 0,0 0 0 16,-2 5-1-16,1 3 0 0,-5 4 0 15,1 4-1-15,-3 4 1 0,1 3-1 16,1 0 1-16,2 2-1 0,5-2 0 16,0-3 1-16,7-2-1 0,0-2 0 15,7-4 0-15,-1-2 0 0,6-1-1 16,2-3 1-16,2 1 0 0,6-3 0 16,0-4 0-16,2 0 0 0,4-5-4 15,0-4-5-15,4-2-8 0,0-3-9 0,0-8-12 16,-2 0-106-16,3-4-107 0,-3-1-261 15</inkml:trace>
  <inkml:trace contextRef="#ctx0" brushRef="#br0" timeOffset="49373.67">17385 17959 368 0,'0'-3'91'15,"-7"3"1"-15,1 0-54 0,0 0-9 16,-1 9-9-16,-3 4-5 0,-2 4-4 16,-1 3-2-16,-1 0 0 0,0 4-1 15,-3-2-1-15,4-4 0 0,3-3-1 16,0-3-1-16,3-2-1 0,1-2-1 15,6-3-1-15,-3-5-1 0,3 0 1 0,7-4-1 16,0-3 0-16,1-1 0 0,7-3-1 16,2 1 1-16,-1-2 0 0,3-3-1 15,5 2 1-15,-2-1-1 0,3 0 2 16,-5 0 1-16,1 2 1 0,-1 1 2 16,-2 4 1-16,-3 7 3 0,-2 0 0 15,0 11 1-15,-6 1-1 0,0 3-1 16,-2 1 0-16,-5 0-3 0,0 1-1 0,0-1-1 15,-7-2-2-15,2-2 0 0,2-4-1 16,3 1 0-16,-5-3 0 0,5-1-1 16,0-5 1-16,8 0-1 0,2 0 0 15,4-9 1-15,2 0-1 0,4-1 0 16,5-6 0-16,-4 0 0 0,5-1 0 16,-5 1 0-16,2 2 0 0,-7 1 0 15,-2 3 0-15,-3 4 0 0,-3 6 0 0,-4 5-1 16,-4 5 1-16,0 0 0 0,0 5 0 15,0-3 0-15,0 2 1 0,0 0-1 16,-5-6 0-16,5 0 1 0,0-2-1 16,7-3-1-16,1-3 1 0,5 0-1 15,6-3 1-15,6-2 0 0,1 0-1 16,7-1 1-16,3 1 0 0,1-1 0 16,-3-3 0-16,-2 1 0 0,-5-2 0 0,-5-2 0 15,-4-2 0-15,-10 0 1 0,-1 1 1 16,-7 0 1-16,0-1 1 0,-2 2 3 15,-9 3 0-15,2 0 2 0,-4 1 0 16,-1 2-1-16,-4 6-1 0,-1 0-2 16,2 0-1-16,-2 9-1 0,-1 1-1 15,0 7 0-15,4 2-1 0,2 2 1 16,6 1-1-16,3 0 0 0,5 0 0 0,0 0 0 16,11-2 0-16,3-3 1 15,5-1 0-15,6-1-1 0,3-4 1 0,1-4 0 16,4-7-1-16,5 0 1 0,-4-8-1 15,4-3-1-15,-4-3-4 0,-1 0-9 16,-2 1-14-16,-8 1-106 0,-2 1-108 16,-7 2-271-16</inkml:trace>
  <inkml:trace contextRef="#ctx0" brushRef="#br0" timeOffset="50328.2">18399 17970 385 0,'0'-3'95'0,"0"3"3"0,0 0-59 0,-7 9-7 16,2 0-7-16,-1 5-6 0,-5 3-3 15,-2 1-3-15,-2 2-1 0,-3-2 0 16,3 2-2-16,-3-1 0 0,3-3-1 16,1-2-2-16,4-2-1 0,3-2-1 15,7-2-2-15,0-8-2 0,10-6 0 0,5-1 0 16,5-4-1-16,5-2 1 0,3-1-1 15,2 0 0-15,1 2 1 0,0-1-1 16,-5 2 0-16,-6 2 2 0,-3 2 0 16,-6 3 3-16,-3 4 3 0,-8 4 0 15,0 5 0-15,-6 2 1 0,0 3-2 16,-1 3 0-16,-2 0-3 0,4-1-2 16,-3-1-1-16,6-2 0 0,2 0-1 15,0-5 0-15,8-2 0 0,2-6 0 0,1 0 0 16,5 0 0-16,1-9 0 0,5-3 1 15,1-4-1-15,3-2 0 0,1-8 0 16,2-6 1-16,4-10-1 0,2-4 0 16,3-5 0-16,2-5 0 0,1-3 1 15,0 3-1-15,-2 9 0 0,-5 8 1 16,-5 7-1-16,-8 10 2 0,-8 8-1 16,-4 10 1-16,-9 4 1 0,0 13 1 0,-9 4-1 15,-1 7 1-15,-7 8-1 0,-3 8 0 16,-5 4 0-16,-2 6-1 0,-2 1-1 15,2 1 0-15,1-3 0 0,2-5-1 16,5-6 1-16,4-6-1 0,1-8 1 16,2-6-1-16,3-6 0 0,1-3 1 15,2-4 0-15,-1-5 0 0,1 0-1 16,2 0 1-16,0-8 0 0,-1-1-1 0,0-2 0 16,-1 0 1-16,0-2-1 0,0 1 0 15,-1-2 1-15,1 4 0 0,-1 2 0 16,3 1 1-16,1 7-1 0,3-3 0 15,0 3 0-15,4 6 0 0,3 0 0 16,2 2-1-16,4 0 0 0,1 2 0 16,1-2 0-16,1 1 0 0,-1-2 1 15,3 0-1-15,0-2 0 0,1-1 0 0,-2-4 0 16,3 0-1-16,0 0-6 16,-1 0-14-16,-5 0 37 0,-3-7-147 0,-3 7-112 15,-8-5-291-15</inkml:trace>
  <inkml:trace contextRef="#ctx0" brushRef="#br0" timeOffset="53234.02">19307 18082 363 0,'-6'0'88'15,"-1"0"3"-15,-2 6-56 0,4-2-7 0,-3 2-6 16,1 1-4-16,0-1-3 0,0 2-3 16,1-1-3-16,2 0-1 0,4 2-2 15,0-2-1-15,4-1-1 0,2-1-1 16,5-5-1-16,1 0 0 0,4-4-1 15,4-1 0-15,1-3 1 0,2-2-1 16,0-1-1-16,1 3 1 0,1-2 0 16,-5 0 1-16,-4-1 2 0,-5-2 2 15,-4 2 2-15,-7-1 1 0,0 0 0 0,-11 3 2 16,-2 1 0-16,-6 8 0 0,-1 0-1 16,-6 8 1-16,2 0-1 0,1 5 0 15,-1 1 0-15,5 1-2 0,2 1-1 16,4 1-2-16,3 0-3 0,3 0 0 15,7 1-2-15,0 1 1 0,4-3-1 16,4-2 1-16,10-2-1 0,3-8 0 16,8-4 1-16,2 0-1 0,7-9 0 15,1-2 1-15,3-5-1 0,0-3 0 0,1-3 1 16,-3-5-1-16,0-8 0 0,-1-5 1 16,2-6-1-16,-2 1 0 0,-4-5 1 15,-4 0-1-15,-5 4 0 0,-6 5 0 16,-8 9 1-16,-10 6-1 0,-2 2 0 15,-7 11 0-15,-7 5 0 0,-3 12 0 16,-5 9 0-16,-6 12 0 0,-4 9 0 16,-1 19 0-16,-6 12 0 0,-1 11 1 15,-4 10-1-15,1 6 1 0,-3 5 0 0,4 1-1 16,2-13 1-16,2-6-1 16,5-7 1-16,4-9-1 0,9-8 1 0,6-15-1 15,3-9 0-15,6-6 0 0,5-5 0 16,0-9 0-16,0-11 0 0,4 0-1 15,2-11 1-15,1-7-1 0,4-2-1 16,-2-8 1-16,1-6 0 0,4-7-1 0,-4-3 1 16,2-6 0-16,1-3 0 0,-2 4 1 15,5 8 0-15,-2 6 0 0,2 4 1 16,1 7-1-16,0 6 1 0,1 9-1 16,-1 1 1-16,-3-1-1 0,2 0 1 15,-2 4-1-15,2 0-1 0,0 2-3 0,4-2-8 16,0-2-7-16,0-2-11 15,6-1-95-15,0-1-96 0,2 1-238 0</inkml:trace>
  <inkml:trace contextRef="#ctx0" brushRef="#br0" timeOffset="53953.96">20159 18131 436 0,'-2'0'106'0,"-4"0"4"0,-1 9-64 16,-1-1-10-16,-3 3-5 0,0 4-5 0,0 2-4 15,-2 1-3-15,0 6-5 0,2-3-3 16,2-3-3-16,3-3-3 0,0-4-4 16,6-1-5-16,0-3-12 0,0-7-12 15,6 0-97-15,-1 0-100 0,4 0-248 16</inkml:trace>
  <inkml:trace contextRef="#ctx0" brushRef="#br0" timeOffset="54862.16">20243 17909 306 0,'4'0'77'15,"0"-4"4"-15,1 1-49 0,-3-1 1 16,3-1 3-16,-5 2-3 0,3-1-1 0,-3 4-1 16,0 0-2-16,-8 0-2 0,3 0-4 15,-4 10-4-15,2 0-6 0,-5 6-4 16,3-1-2-16,-3 4-3 0,5 1 0 15,0-3-2-15,2 1 0 0,5-6 0 16,0-2-1-16,5-5 0 0,1-5-1 16,1-5 1-16,3-6 0 0,1-3-1 15,2-3 1-15,-3-2 0 0,-1-1 0 16,-3 4-1-16,-4 3 1 0,-2 1 0 16,-4 5 0-16,0 2 0 0,-3 5 0 0,-4 0 0 15,4 4 0-15,-1 2-2 0,1 0-3 16,-1 3-5-16,3 0-8 0,5-1-13 15,-5-2-87-15,5-6-91 0,7 0-222 16</inkml:trace>
  <inkml:trace contextRef="#ctx0" brushRef="#br0" timeOffset="55898.98">20382 18115 359 0,'0'-4'92'16,"0"4"6"-16,0-5-49 0,-5 5-11 0,2 0-8 15,-2 4-6-15,-3 0-2 0,-1 4-3 16,-1 2-2-16,-4 6-1 0,-1 1 0 16,-1 4-2-16,1 1-2 0,-1 3-1 15,3-2-3-15,1-5-2 0,2-4-1 16,3-2-2-16,3-3 0 0,4-5-2 15,0-4 1-15,7-5-2 0,3-5 1 0,8-7-1 16,2-2 0-16,6-5 0 0,2-1-1 16,4-3 1-16,-4 4-1 0,1 6 1 15,-4 5-1-15,-3 2 1 0,-7 6 0 16,-2 1 0-16,-6 4 1 0,-4 4 1 16,-3 2 1-16,0 5 1 0,0 3 0 15,0 5 0-15,-2 3 0 0,2 5-1 16,0-2-2-16,7-1 1 0,2-6-2 15,7-3 1-15,1-4-1 0,6-4 0 0,4-7 0 16,5 0 1-16,1 0-1 16,2 0 0-16,-2 0 0 0,6 0 1 0,-4 0-1 15,-2 0 0-15,-7-5 0 0,-2-2 0 16,-4 1 1-16,-5-2-1 0,-8-3 2 16,-2 0-1-16,-10 0 2 0,-1-2 0 15,-7 3 1-15,-2 1 1 0,-4 1 0 0,-4 4 2 16,-1 4-1-16,-2 0 1 15,-1 7 0-15,1 2-2 0,3 8 0 0,1-1-2 16,5-2-1-16,4 0-1 0,1-2 0 16,6-3-1-16,6-1 0 0,0-3 0 15,5 0 0-15,3-5 0 0,5 0 0 16,1 0 0-16,6 0 0 0,5-7 0 16,1-9 0-16,1-3 1 0,8-2-1 0,-1-4 0 15,4-3 1-15,0-5-1 0,-3-2 0 16,3-4 0-16,-5-5 0 15,-7 0 0-15,1-2 0 0,-6-1 0 16,-1 1-1-16,-2 7 1 0,-3 8 0 0,-4 11 0 16,-3 3-1-16,-1 8 1 0,-7 5-1 15,0 4 0-15,-6 11 1 0,-3 2-1 16,-2 8 0-16,-5 9 1 0,-3 9 0 16,-5 8 1-16,-2 5 0 0,-2 1 1 15,-3 3 1-15,2 4 2 0,3-10 0 16,5-5 0-16,3-5 1 0,10-3-2 0,8-7 0 15,6-7-1-15,4-7-2 0,9-3 0 16,5-4-1-16,-2-9 0 0,2 0-3 16,-1-4-4-16,3-6-6 0,-1-4-10 15,-4 0-11-15,4 2-19 0,-4 0-87 16,-1 3-98-16,0 2-230 0</inkml:trace>
  <inkml:trace contextRef="#ctx0" brushRef="#br0" timeOffset="56842.97">19420 18122 285 0,'0'0'74'0,"0"0"3"0,0-5-36 16,4 5-9-16,-4-3-8 0,5 3-2 16,-5 0-2-16,4-4-1 0,-4 4 1 0,4 0 0 15,-4-4-1-15,3 4-2 0,-3 0-1 16,0 0-2-16,3 0 0 15,-3 4-1-15,0 0-1 0,6 2 1 0,-6 3-1 16,0 2 0-16,0 0-1 0,0-1 0 16,-7 3-1-16,2-2 0 0,-2-1-1 15,1 1 0-15,-3-2-1 0,-2 0-1 16,-2 1-1-16,1-2-1 0,0 1-2 16,-1-2-3-16,2-5-6 0,-1-2-10 15,3 0-12-15,1-5-96 0,2-3-99 0,3 1-245 16</inkml:trace>
  <inkml:trace contextRef="#ctx0" brushRef="#br0" timeOffset="59004.88">21263 18187 340 0,'0'-6'88'15,"0"1"5"-15,0 2-48 0,0-1-6 16,0 4-6-16,0 0-4 0,0 0-5 16,0 0-5-16,-4 0-2 0,4 8-2 15,-6 1-1-15,2 3 0 0,-2 7 0 16,-1 0-1-16,-1 1-1 0,1-3-1 0,0-2-4 15,3 1-1-15,4 0-3 16,0-7-1-16,5-1 0 0,2 0-1 0,0 1 0 16,7-2-1-16,-1-2 1 0,6-11 0 15,1-1-1-15,1-2 1 0,5 0 0 16,1 2-1-16,0 0 1 0,4-6-1 16,-3 2 0-16,-3-1 1 0,-4 0-1 15,-3-1 1-15,-5 0 0 0,-4 1 3 16,-3 6 1-16,-6 6 1 0,0 0 0 15,0 0 0-15,-9 13 0 0,-1 0-1 16,3 0-3-16,-4-1-1 0,0 0 0 0,0 0 0 16,5 1-1-16,6-4 0 15,0-2 1-15,6 0-1 0,6 0 0 0,3 0 0 16,4-2 0-16,4-10 0 0,0-2 0 16,3-2 0-16,2 3 0 0,3-4 1 15,1-4-1-15,-1-3 0 0,2 5 0 16,0-4 0-16,-3 0 0 0,-5 0 1 15,-4 2-2-15,-3 6 1 0,-5 5 0 0,-1 3 0 16,-8 2 0-16,-4 5 0 0,5 7 0 16,-5 2 0-16,0-1 0 0,-4 2 0 15,1 3 1-15,-3 0-1 0,-5 1 0 16,2 0 1-16,-3-1-1 0,0 2 1 16,-2 0 0-16,0-5-1 0,0-3 1 15,1-2 0-15,1-2 0 0,0-3 0 0,2-3 1 16,0-4-1-16,3 0 0 0,0 0 0 15,4 0 1-15,-1-6-1 0,4 1-1 16,0-2 1-16,0-1-1 0,5-1 1 16,4-3-1-16,3-2 0 0,3-2 0 15,8-4 1-15,0 0-1 0,8 4 0 16,2-3 0-16,2-1 1 0,5-3-1 0,-1-1 0 16,-2-1 0-16,2-3 0 15,-3-3 0-15,-2 0 0 0,-7 1 0 0,-2 2 0 16,-5 3 0-16,-5 3 0 0,-1 3 1 15,-8 5 0-15,-6 2 2 0,4 2-1 16,-4 5 2-16,0 5-1 0,0 0 0 16,-4 8 0-16,1 2-1 0,-3 4-1 15,-3 4 0-15,-3 7 0 0,-4 7-1 16,-2 7 1-16,-4 3 0 0,1-7 0 0,0 8 0 16,0 0 0-16,1-5-1 0,1-3 1 15,2-4 0-15,2-6-1 0,1 3 0 16,2-8 1-16,3-6-1 0,-1-3 1 15,4-4-1-15,2-3 0 0,4-4 1 16,-5 0-1-16,5-9 0 0,0-1 0 16,0-4 0-16,0-3 0 0,0-2 0 15,0-3 0-15,0-3 0 0,0 3 0 0,7 3 0 16,-1 3 0-16,1 5 0 0,0 2-1 16,0 5 1-16,1 4 0 0,4 0 0 15,-1 0 0-15,1 0 0 0,3 0 0 16,-1 0 0-16,5 0 0 0,0 0 0 15,-2 0 0-15,3 0 0 0,-3 0-1 16,1 0 1-16,-3 0 0 0,-1 0 0 16,-3 0 0-16,-2 0 0 0,-3 0 0 0,-1 0 0 15,-1 0 0-15,0 0 0 16,-1 0 0-16,3 0 0 0,-1 0 1 0,-2 0-1 16,3 0 0-16,-3 0 0 0,0 0 0 15,1 0 0-15,-4 0 1 0,0 0-1 16,3 0 0-16,-3 0 0 0,0 0 1 15,0 0-1-15,0 0 1 0,0 0 0 16,0 0 1-16,0 0-1 0,0 0 0 0,0 0 0 16,0 0 0-16,-4 0 0 0,1 0-1 15,-3 8 1-15,-1-1-1 16,-2 3 1-16,1 1 0 0,-1 2 1 0,2 4-1 16,-2-1 1-16,2-2 0 0,3 1-1 15,4-1 1-15,0 0-2 0,0-1 1 16,4-2-1-16,3-1 0 0,3-2 0 15,5-5 1-15,2-3-1 0,2 0 0 16,5-10 0-16,2 0 0 0,2-3 0 0,1-2 1 16,0 0-1-16,-1-3 0 0,-2 4 0 15,-4 0 0-15,-4 2 0 0,-3 2 0 16,-8 5 3-16,0 2 0 0,-7 3 1 16,0 0 0-16,-7 5 0 0,1 4 0 15,-1 2 0-15,-2-1-2 0,-2 2-1 16,2 3-1-16,5-1 0 0,4-2-1 15,0-2-1-15,4-2 0 0,5-3-1 0,5-5 0 16,1 0 0-16,3-4 0 0,2-3 1 16,-2-4 1-16,0-2 0 0,1-4 1 15,1-3-1-15,1 0 1 16,-2 3 1-16,-2 1-1 0,-2 3 0 0,-3 2 1 16,-3 4 1-16,-4 7-1 0,-5 0 0 15,0 0 1-15,-6 11 0 0,-2 7 0 16,-1 6-1-16,-3 5 0 0,0 11 0 15,-3 4 0-15,3 5-1 0,-5-4 1 0,1-1 0 16,1-1-1-16,-3-4 1 0,-2-4-1 16,0-3 0-16,0-3 1 0,-4-5-1 15,1-3 1-15,-1-2-1 0,2-6 1 16,2-1-1-16,0-4 1 0,1-5 0 0,3-3-1 16,5-7 1-16,1-4-1 0,10-7 1 15,0-6-1-15,11-6 0 16,9-3-1-16,10-5 1 0,6-2-1 0,6-3-1 15,0 0-3-15,1 4-2 0,1 4-4 16,-4 5-4-16,-6 3-6 0,-4 6-10 16,-2 5-11-16,-8 0-97 0,-2 2-103 15,-6 2-250-15</inkml:trace>
  <inkml:trace contextRef="#ctx0" brushRef="#br0" timeOffset="60116.92">22208 18362 269 0,'0'0'70'0,"0"0"3"15,0-4-32-15,0 0-8 0,0-2-4 16,0 0 0-16,0-2 0 0,0 2-2 16,0 0-1-16,0 3-2 0,0-1-4 15,4 4-1-15,-4 0-3 0,5 0-2 0,-5 0-1 16,5 0-2-16,-1 0 0 15,-4 0 1-15,4 0-2 0,-4 0 1 0,0 0-1 16,4 0-1-16,-4-5 0 0,0 1-1 16,0 1-1-16,0-1-1 0,-4 0 0 15,4 4-1-15,0-5-1 0,0 5-1 16,0 3-1-16,0 2-1 0,0-2 0 16,5 1 0-16,1 0-1 0,1-4 0 15,2 4 1-15,3-4-1 0,3 0 0 0,1 0 0 16,4 0 1-16,1 0-1 15,-2-3 0-15,1-2 0 0,-3 0 0 0,-1-2 1 16,-4 2-1-16,-2 0 0 0,-5-1 0 16,-1 6 3-16,-4-4 0 0,0 4 2 15,0 8 0-15,-6-1 0 0,-1-3 0 16,-2 3 0-16,-1-1-1 0,-4 6-2 16,1-1 0-16,1-1-1 0,-2 6 1 15,2 1-1-15,0 2 0 0,0 1 0 0,3-4 0 16,0-1 0-16,0-3 0 0,3-4-4 15,-1 0-8-15,4-3-13 0,3-5-3 16,-4 0-103-16,4 0-102 0,5-11-251 16</inkml:trace>
  <inkml:trace contextRef="#ctx0" brushRef="#br0" timeOffset="61093.01">22191 18155 328 0,'0'-3'84'16,"4"-2"3"-16,-4-1-42 0,6-1-14 0,-3 2-8 16,1-2-5-16,1 0-4 0,0 0-3 15,1-2-1-15,0-2-1 0,-1 0-1 16,1-5-1-16,1-3 0 0,-2-1 0 16,-1-2-1-16,2-1-1 0,-3 1 0 15,1 3-1-15,-4 3-1 0,6 4 1 16,-6 2 1-16,7 4-1 0,-7 2 1 15,0 4 0-15,0-3 0 0,0 3 0 0,0 0-1 16,0 0 0-16,0 5-1 0,-4-5-1 16,4 6 1-16,-6-1 0 0,2 3 2 15,1 3 2-15,-3 3 1 0,-1 4 1 16,-1 7 0-16,-2 1 0 0,1 0-2 16,0 1-1-16,-6 1-2 0,7-1-3 15,-3-2-5-15,1-5-6 0,1 1-10 16,1-1-4-16,2-4-95 0,3 0-94 0,3-5-226 15</inkml:trace>
  <inkml:trace contextRef="#ctx0" brushRef="#br0" timeOffset="62015.03">23539 17829 319 0,'-6'-7'85'16,"0"7"5"-16,-5 0-45 0,0 0-1 0,-1 5-5 15,-7 5-3-15,0 6-3 0,-3 7-3 16,-3 10-2-16,1 9-2 0,1 4-5 16,-3 6-2-16,2 1-4 15,1 1-3-15,4-7-4 0,1-8-1 0,3-1-2 16,3-5-1-16,3-4-2 0,2-8 0 15,2-5-1-15,0-2 0 0,5-2 0 16,0-6 0-16,0-6-1 0,0 0-1 0,0-5-7 16,5-3-9-16,1-7-11 0,3 1-97 15,1-1-100-15,3-6-245 0</inkml:trace>
  <inkml:trace contextRef="#ctx0" brushRef="#br0" timeOffset="62679.95">23366 17894 337 0,'0'0'72'0,"0"0"4"0,0 0-59 15,0 0 0-15,0 4 3 0,0-4 4 0,0 0 3 16,0 0-1-16,0 0-1 0,0 0-4 15,0 0-2-15,0 0-2 0,0 0-3 16,0-4-1-16,0 4-2 0,0-6-1 16,4 3 0-16,0-1 1 0,-4 0-1 15,5-1 0-15,-5 2 0 0,5 3-1 16,-5-5 0-16,0 5-1 0,4-4-1 16,-4 4-1-16,0 0-2 0,0 0-1 15,6 0-1-15,-6 0-1 0,6 0 0 0,-2-5 0 16,0 5-1-16,4-6 1 0,3 1-1 15,-1 1 0-15,5 0 1 0,-1 0-1 16,1 4 0-16,3-5 1 0,-1 5 0 16,-2 0 1-16,-1 10 1 0,-6 1 2 15,-1 4 1-15,-2 5 1 0,-5 6 1 16,-5 7 0-16,-2 2-1 0,-7-4 1 16,1-1-2-16,-7-2 0 0,2-3-1 15,-3-5 1-15,-1-5-1 0,-1-3 1 0,4-1-1 16,0-2-1-16,6-1 0 0,3-2-1 15,2-2-2-15,3-4 0 0,5 0-1 16,6 0 0-16,2 0 0 0,5 0-1 16,3 0 1-16,1 0 0 0,3 3-1 15,2 5 1-15,-3 7 0 0,-1 6 0 16,-3-2 0-16,-1 1 0 0,-4 5 1 0,-3 0 0 16,-4 1 1-16,-3-2 1 15,0-4 1-15,-5 3 0 0,-3 3 2 16,-2-5-1-16,-4-1 2 0,-2-4-2 0,-1-1 1 15,-6-3-1-15,1-5 0 0,0-1-1 16,-3-6-1-16,4 0-1 0,1-6 0 16,0-1 0-16,3-5-1 0,1-3-1 15,2-1 0-15,0-5-5 0,4 2-4 0,4 1-5 16,-1-5-6-16,5 2-8 0,2 4-11 16,0 2-11-16,0 5-92 0,4 2-98 15,1 1-237-15</inkml:trace>
  <inkml:trace contextRef="#ctx0" brushRef="#br0" timeOffset="64413.97">22177 18109 318 0,'0'0'84'0,"0"0"4"0,-3 0-42 16,3 0-9-16,0 0-7 0,0 0-5 16,0 0-5-16,0 0-3 0,0-4-2 15,0 4-3-15,0-5-2 0,0 2-1 16,6-2-2-16,-2-4-2 0,3-1 0 15,1-2-1-15,-1-1 0 0,1-4 0 16,0-1-1-16,0 0 0 0,1 0 0 0,-2-1-1 16,1 1-1-16,1 2 1 0,-3-2-1 15,1 4 0-15,1-1 0 0,-2 2 0 16,0 1-1-16,0 2 1 0,-1 1-1 16,-5 3 0-16,7 2 1 0,-7 1-1 15,0 3 1-15,3 0-1 0,-3 0 1 16,0 0 0-16,0 0 0 0,0 0 1 15,0 0 0-15,0 0 0 0,0 0 0 16,-3 0 1-16,3 0-1 0,0 0 0 0,0 0 0 16,0 0-1-16,0 0 0 0,0 0 1 15,0 0-1-15,0 0 0 0,0 0 0 16,0 0 1-16,0 0 0 0,0 0 1 16,0 0 1-16,0 0 2 0,0 0 0 15,-4 0 1-15,4 0-1 0,0 0-1 16,0 0 0-16,0 0-2 0,0 0-2 0,0 0 0 15,0 0-1-15,0 0 1 16,0 0-1-16,4 0 0 0,-4 0 1 16,3 0-1-16,-3 0 0 0,6 0 1 0,-6 0-1 15,6-7 1-15,-6 7 0 0,3 0 1 16,-3 0-1-16,0 0 0 0,0 0 1 16,0 0-1-16,0 6 0 0,0-6 0 15,0 0 1-15,0 5 1 0,-6 2 3 16,-1 5 1-16,-2 6 2 0,-5 8 2 15,-2 7 0-15,-4 5-1 0,-5 3-1 0,0 2-3 16,-2 0-1-16,-2-1-2 0,2-4-2 16,-2-1-7-16,1-6-10 0,5-5-14 15,1-5-104-15,5-6-107 0,-1-4-268 16</inkml:trace>
  <inkml:trace contextRef="#ctx0" brushRef="#br0" timeOffset="65090.55">22307 17960 271 0,'0'0'71'0,"0"0"3"0,0 5-35 15,-4-5-6-15,4 0-3 0,-3 0-2 16,3 0-2-16,-4 0-1 0,4 0-3 16,-3 0-2-16,3 0-3 0,-3-7-3 15,3 3-2-15,0-4-3 0,0-2-3 0,0-2-1 16,4-1 0-16,-4-1-2 0,6-1 0 16,-3 0-1-16,-3 2 1 0,7 2 1 15,-7 4-1-15,0 0 1 0,3 2 0 16,-3 5 0-16,0-4 1 0,0 4-1 15,0 0 0-15,3 0 0 0,-3 0 1 16,0 0-1-16,0 0 1 0,0-3 0 16,4 3 0-16,-4 0 0 0,0 0 1 0,-6 6 1 15,-1 3 1-15,-1 6-1 16,-3 5 1-16,-3 10-1 0,0 6-1 0,-1 3-1 16,2 0-3-16,1-1-2 0,-1-2-8 15,3-2-9-15,2-6-12 0,2-6-92 16,0-3-94-16,6-1-234 0</inkml:trace>
  <inkml:trace contextRef="#ctx0" brushRef="#br0" timeOffset="66074.89">22329 18394 358 0,'0'0'80'0,"0"0"1"0,0 0-59 16,0 0-9-16,0 0-4 0,0 0-2 15,0 0-1-15,6-4 0 0,-6 4 1 0,5-6 2 16,-5 6 2-16,0-3 4 0,3 3 1 15,-3 0 2-15,0 0-1 0,0 4 1 16,-5 3-1-16,-1 3-2 0,-1 1-3 16,-1 2-2-16,-2 2-1 0,1 0-1 15,-1 1-1-15,2-4-2 0,1 0-1 0,1-2 0 16,2-1-1-16,4-5-1 0,-3 0 0 16,3-4-1-16,0 0-1 15,0 0 1-15,0 0 0 0,6-7 0 0,-2-3-1 16,2 1 0-16,1-3 0 0,3-2-2 15,-1-3-1-15,2-1 0 0,-3 1-1 16,-2 1 0-16,0 1 1 0,-3 4 0 16,-3 3 1-16,0 5 2 0,0 3 1 15,-5 0-1-15,-3 5 2 0,-1 4-1 0,-3-1 2 16,0 2 0-16,2 2 0 0,-3-2 0 16,3 0-1-16,3-2 1 15,0-1-1-15,1-1 0 0,3-3-1 0,3-3-1 16,0 0 0-16,0 0 0 0,5 0 1 15,1-5-1-15,2 1 0 0,2-4 0 16,-1 1 0-16,2-1 1 0,-4 1-1 16,-1 1 0-16,0 1 0 0,-6 5 0 0,0 0 1 15,0 0-1-15,0 5 0 0,-8 0 1 16,2 1 0-16,1 3-1 0,-2-2 0 16,1 2 0-16,2-3-4 15,1-1-8-15,3 2-13 0,-4-7-90 0,4 0-92 16,0 0-232-16</inkml:trace>
  <inkml:trace contextRef="#ctx0" brushRef="#br0" timeOffset="71826.12">22243 5128 281 0,'0'0'60'0,"0"0"0"0,0-5-46 15,0 5-9-15,0-5-4 0,0 5 5 16,5-5 5-16,-5 5 6 0,0 0 5 16,0-3 2-16,0 3 2 0,0 0 2 15,0 0-4-15,0 0-5 0,-5 4-5 0,5 0-3 16,-4 1-3-16,0 2-1 16,1 3-1-16,-3 2 0 0,0 6-1 0,-2 0 1 15,-2 3 1-15,-1 5 2 0,-1 3 2 16,0 3 1-16,-2 0 0 0,1 0 1 15,0 2-2-15,-1-3-1 0,1-1-2 16,0-4-3-16,0-4-2 0,0-4-1 16,1-1-1-16,2-6 1 0,3-1-1 15,-2-3 0-15,3-3 0 0,6-4 0 16,-2 0 0-16,2-6-1 0,6-1 1 0,1-2-1 16,1-3 0-16,1-3 1 0,0-2-1 15,2-3 0-15,0-3 1 0,1-3-1 16,0-5 0-16,-1 1 0 0,0-2 0 15,3 0 0-15,0 0 0 0,-2 2 1 16,-1 0-1-16,-1 7 0 0,-2 1 0 16,0 4 0-16,-5 2 1 0,-3 5 3 15,5 4 1-15,-5 2 3 0,0 5 1 0,0-4 0 16,0 4 0-16,0 0-2 0,0 0-1 16,3 4-3-16,-3 2-1 0,7 4 1 15,-4 6 0-15,1 3 1 0,2 5 1 16,-1 2 0-16,1 5 1 0,3 2-1 15,-2-1 0-15,1-3-1 0,1-1 0 16,1-3 0-16,0-4 0 0,-2-3 0 16,2-2-1-16,-3-3-1 0,0-4 0 15,-1-2 0-15,0 0-1 0,-1-1 0 0,1-6 0 16,-3 0 0-16,1 5-1 0,-1-5-2 16,-3 3-3-16,0-3-6 0,0 5-11 15,0 0-13-15,0-1-95 0,-7 2-100 16,1 1-243-16</inkml:trace>
  <inkml:trace contextRef="#ctx0" brushRef="#br0" timeOffset="79871.02">22687 17012 260 0,'0'0'58'0,"0"-4"2"0,0 4-35 0,-4 0-16 15,4-4-5-15,0 4-1 0,-3 0 2 16,3 0 3-16,0-4 3 0,-5 4 5 16,5 0 2-16,-3-3 3 0,3 3 1 15,0 0-1-15,0-6-3 0,-5 6-5 16,5-4-4-16,0 4-4 0,0-7-1 15,0 4-3-15,0-1 1 0,0-1 0 16,0 2 3-16,0-1 2 0,0 4 3 16,0-6 2-16,0 6 2 0,-3-4 1 0,3 4 1 15,-4 0 1-15,4-3-3 0,-3 3-2 16,3 0-2-16,0 0-2 0,0 0-1 16,-3 0-3-16,3 0-1 0,0 4 0 15,0 2-1-15,3-1 1 0,-3 2 0 16,3 5 2-16,-3 0 0 0,4 3 0 0,-4 0 1 15,0 3 1-15,0 0 0 0,0-1-1 16,-4 0 1-16,1 0-1 0,3-2 0 16,-3-1-1-16,3-2-1 0,-4 1-1 15,4-4 0-15,0 0-1 0,0-1 0 16,0-2-1-16,0-1 0 0,0-1 0 16,0-1 0-16,0-3 0 0,0 6 0 15,-4-6 0-15,4 0 0 0,0 3-2 0,-6-3-4 16,6 0-6-16,-3-6-9 15,3 0-16-15,-4-4-86 0,4-2-92 0,0-3-224 16</inkml:trace>
  <inkml:trace contextRef="#ctx0" brushRef="#br0" timeOffset="82736.93">22658 17195 268 0,'0'-4'68'0,"0"4"4"15,-4-5-34-15,4 5-13 16,0-3-4-16,0 3-4 0,0-4-2 0,0 4-3 15,0-4-3-15,0 4 0 0,0-5-1 16,0 5 2-16,0 0 2 0,0 0 3 16,0 0 2-16,0 0-1 0,0 0 0 15,-3 5 0-15,3 1-2 0,-8 3-3 16,4-3-2-16,-2 4-3 0,0 0 0 0,2 2-1 16,1 0-1-16,3-1 0 0,-6 0-1 15,6 0 0-15,0-1 0 0,0-1-1 16,0-1 0-16,0-2 0 0,0 0 0 15,7-2 0-15,-7 0-1 0,3-1 0 16,-3-3 2-16,0 4 0 0,0-4 2 16,0 4 1-16,0-4 0 0,-3 0 0 15,3 4 1-15,-5-4-1 0,5 0-1 0,-3 3-2 16,3-3 0-16,0 0-1 16,-4 0 0-16,4 0 0 0,0 0 0 0,0 0-1 15,0 0 1-15,0 0-1 0,0 0 1 16,0 0-1-16,-6 0 0 0,6 0 0 15,-6 0 0-15,6 0 0 0,-6 0 1 16,3 0-1-16,-2 0 1 0,2 0 0 16,-1 0 0-16,-1 0 0 0,1 4 1 15,1-4 0-15,-2 0 0 0,0 0 1 16,5 0 0-16,-6 0-1 0,2 0 1 0,-2-4-1 16,-2 4 0-16,-1-5-1 0,-4 5 0 15,0 0-1-15,-1-3-1 0,-1 3-1 16,0 0-4-16,2-4-9 0,1 0-11 15,5-1-99-15,3-3-98 0,4-2-249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2-03T11:36:15.78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3428 7551 346 0,'-3'0'99'0,"-3"-4"4"0,1 1-24 0,3-2-35 0,2-1-4 0,-6-3-4 0,6-2-6 0,-6-2-4 0,0-2-3 0,1-2-3 0,2-4-4 0,-2 0-4 0,-3 1-2 0,-4-1-2 0,0 3 0 0,-4 5 0 16,-2 4 1-16,-3 9-1 0,-1 6 1 16,-1 8-2-16,-4 10 0 0,2 7-2 15,4 7-1-15,5 6-1 0,-1 10 0 16,4-1-1-16,6 5-1 0,7-4 0 0,4-3-1 15,5-9 0-15,4-9-2 0,7-14 1 16,5-19 0-16,4-12 0 0,4-18 0 16,3-16 0-16,-1-11 0 0,-1-12 1 15,3-14-1-15,-3-11-2 0,-6-2 0 16,-2 3 0-16,-12 0-1 0,-7 1 1 16,-7 8 0-16,0 14 1 0,0 18 1 15,-9 13 2-15,-2 9 1 0,9 21 1 0,-3 21 2 16,5 16 4-16,-5 16 2 0,1 17 2 15,-2 15 1-15,-1 15 3 0,3 4 1 16,1-4 0-16,-1-2-1 0,4-5-3 16,5-11-1-16,3-13-4 0,12-16-2 15,5-10-10-15,4-9-18 0,8-11-23 16,-1-14-115-16,2 0-126 0,-5-9-310 16</inkml:trace>
  <inkml:trace contextRef="#ctx0" brushRef="#br0" timeOffset="1170">4656 6689 455 0,'0'-26'116'0,"-4"4"5"16,4 1-53-16,-6 3-32 0,-2 1-6 15,-1 0-4-15,-2 5-4 0,0 0-4 16,-2 3 0-16,-1 3 0 0,-6 3 0 16,7 3 2-16,-1 0 1 0,-4 5-1 15,0 2-3-15,0 5-2 0,0 3-3 0,0 8-3 16,1 9-3-16,1 13-2 0,3 12-1 15,3 10-1-15,2 9 1 16,0 15 0-16,-1 10 0 0,5 5-1 0,-2-5-1 16,2-1 0-16,1-1 0 0,3-5-3 15,0-8-1-15,8-11-1 0,1-7-2 16,-4-2-1-16,6-11-3 0,-2-8-1 16,2-6-2-16,-4-11-4 0,-1-5-4 15,-2-10-7-15,1-5-9 0,-1-4-7 16,0-6-15-16,-4-10-82 0,0-9-93 0,0-8-218 15</inkml:trace>
  <inkml:trace contextRef="#ctx0" brushRef="#br0" timeOffset="1366.87">4082 7345 540 0,'-53'-9'134'0,"12"9"2"0,8 10-82 16,14 4-15-16,19 0-12 0,11-3-10 15,12-5-6-15,21-1-4 0,8-5 2 16,9-10 2-16,6-1 4 0,6-8 0 15,2-3-1-15,1-1-2 0,-12 0-6 16,-1 5-11-16,-9 1-11 0,-4 6-18 16,-13 5 19-16,-11 6-137 0,-6 5-119 15,-15 1-283-15</inkml:trace>
  <inkml:trace contextRef="#ctx0" brushRef="#br0" timeOffset="2365.52">4989 7156 474 0,'0'-4'112'16,"0"0"4"-16,-6 1-76 0,6 3-6 15,-3-5-5-15,3 5-6 0,-6 12-4 0,-1 4-2 16,1 13-3-16,1 12-2 0,-3 11-4 16,1 10 0-16,-4 6-1 0,2 7-1 15,-1-3-2-15,-1-3-1 0,2-2-1 16,-1-8 0-16,-1-7-1 0,3-9 1 16,4-10-1-16,4-7 0 0,-6-10-2 15,6-12 0-15,0-9-1 0,6-15-1 16,1-9 0-16,3-13-1 0,0-8 0 15,2-11 2-15,0-9-1 0,-1-4 1 0,-1 2 2 16,1 1 0-16,1 11 2 0,-2 7 1 16,1 12 0-16,4 14 1 0,4 18 2 15,0 18 2-15,-2 13 1 0,2 15 1 16,-5 8-1-16,3 8 0 0,-5 8-1 16,-6 4-1-16,0-3-3 0,-1 1-2 15,1-5 0-15,0-5-1 0,-2-4-2 0,2-8-1 16,-2-9-4-16,4-9-4 0,-3-8-5 15,-1-6-6-15,-4-9-9 0,0-3-8 16,-7-7-6-16,-3-7-2 0,-1-7-1 16,-12-6 5-16,-3-6 9 0,0-1 15 15,-4 1 15-15,-3 1 13 0,4 10 11 16,0 5 8-16,9 9 6 0,5 7 1 16,5 4-3-16,2 6-4 0,8 4-2 15,0 1-1-15,14 0-1 0,1-1-1 16,14 0 0-16,4-1 1 0,3-2-2 0,11-2-4 15,-1-2-3-15,2 1-4 0,-4 0-10 16,-10-1-13-16,-2-3-16 0,-6 4-17 16,-12-4-109-16,-6 0-117 0,-11-6-282 15</inkml:trace>
  <inkml:trace contextRef="#ctx0" brushRef="#br0" timeOffset="3080">5923 6407 532 0,'-9'3'117'0,"-3"4"2"0,-4 5-87 15,-2 9-6-15,-8 7-3 0,0 14 1 16,0 13-1-16,-7 16 0 0,3 10-1 16,3 9-4-16,6 11-4 0,9 9-5 15,9 0-4-15,6-3-2 0,14-8-2 16,9-5-2-16,9-4-5 0,5-12-5 15,3-14-6-15,-6-12-13 0,1-4-13 16,-5-11-99-16,0-12-103 0,-5-11-251 16</inkml:trace>
  <inkml:trace contextRef="#ctx0" brushRef="#br0" timeOffset="4964.8">6410 6700 369 0,'0'-9'86'15,"0"1"3"-15,0-4-55 0,0 0-4 16,0 1 0-16,0 1 1 0,0-1 3 16,0 2 1-16,0 0 1 0,-7 0-1 15,-2-2-2-15,-1 3-2 0,-3-2-3 16,-1 3-5-16,-5 0-5 0,0 7-5 16,-1 0-4-16,-1 4-4 0,-1 10-3 0,-7 6-1 15,2 10-1-15,2 13 1 0,2 11-1 16,0 7 1-16,5 7 1 0,1 3 0 15,9 7-1-15,4-6 1 0,4-8-1 16,0-2-1-16,6-8 0 0,2-5-1 16,11-10-1-16,4-12-1 0,0-8 0 15,-2-7 0-15,2-12 0 0,-2 0 1 16,-1-19 0-16,-10-4 0 0,0-6-1 16,-8-8 1-16,-2-3 0 0,-2-2 0 0,-8 1 1 15,-8 3-1-15,-5 8 1 0,1 6 0 16,-4 12 1-16,-3 8-1 0,-7 10 1 15,5 8-1-15,7 8-2 0,2 5-1 16,2 6-5-16,7 3-10 0,10 2-12 16,10-2-104-16,6-4-106 0,11-9-262 15</inkml:trace>
  <inkml:trace contextRef="#ctx0" brushRef="#br0" timeOffset="5549.28">6976 6567 551 0,'0'-15'122'0,"5"1"0"16,-5-3-95-16,0-1-4 16,0 1 2-16,-6 3 2 0,-3 3 0 0,-4 4 0 15,-6 7 1-15,0 8-2 0,-7 9-5 16,-7 13-2-16,-3 17-4 0,-7 15-3 16,3 17-2-16,0 6-3 0,-1 8 0 15,7 4-2-15,7-2-2 0,11-6-1 16,12-14-3-16,7-10 0 0,10-9-3 15,12-13-3-15,9-16 0 0,6-13-3 0,4-14-1 16,-3-5-3-16,-6-17 0 16,1-6 1-16,-8-7 2 0,-13-5 1 0,-9-5 1 15,-6 1 3-15,-14 1 2 16,-11 8 1-16,-8 6 1 0,-4 7-3 0,-6 11-3 16,1 11-2-16,-4 0-6 0,6 13-5 15,8 3-5-15,7 2-8 0,9-1-13 16,9 5-86-16,7-1-94 0,11-4-225 15</inkml:trace>
  <inkml:trace contextRef="#ctx0" brushRef="#br0" timeOffset="5731.63">7138 7475 595 0,'8'0'119'0,"-8"-10"-12"0,5-1-129 15,2 2-97-15,-15-7-98 0,-2-3-246 16</inkml:trace>
  <inkml:trace contextRef="#ctx0" brushRef="#br0" timeOffset="6799.49">7127 7031 541 0,'-3'0'121'0,"3"-7"-1"16,3-5-89-16,10 0-12 0,0-11-10 15,12-2-4-15,3-7-3 0,-3-5 0 16,2-5-1-16,1 3 0 0,2 0 2 0,-8 6 2 15,-1 5 3-15,-2 10 1 0,-6 9 2 16,0 13 4-16,-8 13 2 0,-5 20 0 16,-5 13-2-16,-3 13-1 0,-9 9 0 15,1 10-3-15,-4 6-3 0,0 0-1 16,0-7-2-16,3-10-1 0,3-8-2 16,7-7-4-16,7-14-8 0,0-14-10 15,7-10-20-15,4-12-106 0,4-11-114 16,3-7-279-16</inkml:trace>
  <inkml:trace contextRef="#ctx0" brushRef="#br0" timeOffset="7184.83">7733 6697 577 0,'0'-13'121'0,"0"0"1"15,6-2-105-15,4-1-7 0,3-1 2 16,6 4 2-16,-1 3 3 0,4 5 3 16,0 5 2-16,-2 7 0 0,3 9-1 0,-3 13-3 15,-4 10-4-15,-4 9-3 0,-2 6-3 16,-7 5-2-16,-3 2-2 0,-7-1-1 15,-3 5-1-15,-6-5 0 0,-3-1 0 16,-6-2-1-16,1-1 0 0,-1-3 0 16,4-6 0-16,1-6 0 0,2-6-1 15,10-6 0-15,8-6 0 0,0-2-2 16,7-3 0-16,9-3-2 0,4-1-2 16,8-4-2-16,1-3-3 0,9-7-3 15,4 0-1-15,2 0-4 0,4-9-7 0,-3-3-11 16,3 0-31-16,-3-4-71 0,-2-6-97 15,-4 0-227-15</inkml:trace>
  <inkml:trace contextRef="#ctx0" brushRef="#br0" timeOffset="7647.84">8471 6681 476 0,'9'-20'117'0,"5"-1"5"16,2-4-76-16,4 5-2 0,0 0 2 15,-3 1-1-15,0 6-5 0,-4 3-4 16,0 4-4-16,3 6-4 0,-5 6-4 16,-1 5-7-16,-1 8-4 0,-9 6-3 0,0 5-3 15,0 9-2-15,-18 3-1 0,1 2-2 16,-2-3 0-16,0-2-1 0,3-2-3 16,6-6-6-16,6-7-8 0,11-4-6 15,11-2-5-15,11 1-3 0,5-3-4 16,7 0 1-16,-1 5 7 0,3 4 6 15,-6 4 6-15,-7 5 5 0,-7 1 3 16,-10 6 7-16,-8 4 5 0,-5 0 9 16,-14 2 11-16,-5-1 10 0,-12-4 5 15,-5-2 1-15,-8-2-1 0,-2-6-5 0,1-4-10 16,3-6-22-16,1-7-28 0,7-9-26 16,4-6-116-16,8-10-130 0,8-9-312 15</inkml:trace>
  <inkml:trace contextRef="#ctx0" brushRef="#br0" timeOffset="8165.34">9212 6232 561 0,'-6'24'125'15,"6"9"2"-15,13 9-99 0,5 7-5 16,0 12-1-16,-1 10-1 0,1 15-3 16,-5 6-4-16,-5 0 0 0,-2 1-3 15,-6 6-2-15,0-1-3 0,-8-3-2 16,-5-11-1-16,-5-6-1 0,-3-6-2 16,-11-9-5-16,-5-9-12 0,0-8-22 15,-2-6-103-15,1-8-112 0,1-5-277 16</inkml:trace>
  <inkml:trace contextRef="#ctx0" brushRef="#br0" timeOffset="9517.27">9397 7993 466 0,'-15'-7'110'0,"-3"3"3"0,8-2-76 15,1 1-3-15,4 2-1 0,1-1-5 16,-1 4-4-16,5-4-2 0,-6 4-2 16,6-3-4-16,-6 3-5 0,2 0-3 15,-1 0-2-15,-1-4-2 0,-6 4 1 16,-2 0 1-16,-3 0 1 0,-7-5 0 16,-8 2 2-16,-4 3-1 0,-8-6-1 15,-2 6-2-15,-7-3-1 0,-5 3-2 16,-3 6-1-16,-5-2 0 0,-7-4 0 0,-3 7-1 15,-5-2 1-15,-3 1-1 0,-2 0 1 16,-7-2 0-16,-4 4-1 0,6 2 1 16,-8-1 0-16,-2-2 0 0,-9-2-1 15,1 0 1-15,2 1 0 0,-6-1-1 16,-10-5 0-16,2 0 2 0,4 5 1 16,-2-5 2-16,-6 0 1 0,5 0 0 0,1-5 2 15,7 5-1-15,-2-4-1 0,-10-1-1 16,7 5-1-16,-2 0-2 0,-15 0 0 15,0 0-1-15,2 5 1 0,-6 0-1 16,5 0 1-16,0 2-1 0,3-2 0 16,12 0 0-16,-6-5 0 0,-1 5 0 15,5-5 0-15,2 5 1 0,-6-5 2 16,-3 0 1-16,5 3 3 0,4 2 1 16,0-1 0-16,-2-2 0 0,2 4 0 15,11 0-2-15,4-1-2 0,2-1-1 0,-1 2-2 16,4-3-1-16,13 3 0 0,7-6 0 15,2 0-1-15,5 0 1 0,7 0 0 16,10 0 1-16,7-8 1 0,2 1-1 16,6-1 0-16,5 1 1 0,5-1-2 15,3-1-1-15,7 3-7 0,5 0-14 16,8 2-15-16,6 0-31 0,8-2-99 0,10-3-124 16,4-4-285-16</inkml:trace>
  <inkml:trace contextRef="#ctx0" brushRef="#br0" timeOffset="10777.09">5956 8931 473 0,'-7'-7'119'0,"3"2"4"0,-4 1-69 0,1-1-8 0,-4-1-2 0,-4-2-2 0,-1 1-3 0,-8-1-2 0,-5-2 0 0,-2-3-3 0,4 2-4 0,-3 1-6 0,1 0-4 0,2 3-7 0,3 7-6 0,5 0-3 0,-1 19-3 0,0 5-1 0,7 9-1 0,2 6 0 0,4 3 1 0,7 3-1 0,0-2 1 0,14-3-2 16,5-8 0-16,3-8 0 0,1-7-2 0,7-10 1 0,8-10-1 0,2-12-2 0,1-14-1 0,-5-17-3 0,0-13-2 0,7-11-2 0,-3-11-1 0,-4-6-1 0,-9-4 0 16,-3-2 4-16,-7 6 3 0,0 5 3 15,-10 10 2-15,-7 10 3 0,0 14 2 16,0 13 1-16,-6 14 0 0,-1 16 2 15,1 17 3-15,-1 20 4 0,2 13 2 16,-2 13 1-16,-7 13 1 0,4 12 0 16,0 7-1-16,3 4-3 0,1-6-4 15,0-3-3-15,6-8-2 0,0-8-4 0,5-12-6 16,7-14-8-16,2-12-8 0,0-9-10 16,1-11-17-16,3-7-109 0,1-4-116 15,-1-9-274-15</inkml:trace>
  <inkml:trace contextRef="#ctx0" brushRef="#br0" timeOffset="11585.85">6459 8838 562 0,'-7'-13'119'0,"7"-2"-1"0,7-9-99 15,4-1-12-15,9 0-4 0,3 2 3 16,6 5 3-16,1 6 1 0,3 8 3 15,4 12 1-15,-3 8 2 0,-6 8 3 0,-4 9-2 16,-9 4 0-16,-9 8 1 0,-12 1 3 16,-7-1 1-16,-7 1 1 0,-7-4-3 15,-6-2-1-15,0-4-5 0,4-7-3 16,-1-5-4-16,9-5-7 0,2-6-10 16,9-8-7-16,10-10-5 0,5-9-6 15,11-9-5-15,6-5-8 0,10-12-4 0,8-8 4 16,6-4 5-16,1-1 4 0,-1 4 6 15,-2 0 7-15,-8 4 9 0,-4 9 9 16,-11 11 8-16,-8 6 6 0,-5 10 4 16,-8 9 3-16,0 8 2 0,-7 6 2 15,-1 4 0-15,-4 8 0 0,-2 2-2 16,2 0-3-16,2-4-2 0,-1-5-3 16,4-1-4-16,2-4-4 0,5-10-4 15,6-8-4-15,0-6-2 0,6-7-1 16,-4-3 0-16,4-5 0 0,-4-7 1 0,-1 0 1 15,-2 3 5-15,-5 5 6 0,0 3 4 16,-6 5 2-16,-2 3 1 0,-4 13 0 16,-1 0 0-16,-3 8-3 0,-2 5-4 15,-2 6-2-15,1 2 1 0,-1 3 0 16,-1 1 2-16,1 2 0 0,3 0 0 0,2-1-1 16,3 1-1-16,4 5-2 15,0 1 0-15,8 3-2 0,0 3 1 0,2 1-2 16,10 1 1-16,2-3-1 0,7-2-1 15,4-5 0-15,2-5-4 0,1-7-8 16,4-7-12-16,-1-12-15 0,-2-5-7 16,-3-9-118-16,1-7-124 0,0-6-288 15</inkml:trace>
  <inkml:trace contextRef="#ctx0" brushRef="#br0" timeOffset="12796.87">9905 7695 431 0,'-27'-19'119'0,"3"3"9"0,-3 0-57 16,6 7-6-16,0 3-7 0,2 3-9 15,5 3-10-15,2-4-12 0,6 4-8 16,6 0-6-16,14 4-7 0,5-4-2 16,9 0-4-16,10 0 0 0,7 0 2 15,-1 0-1-15,7 0-3 0,-5 0-4 16,-1 5-4-16,-11 0-6 0,-7 2-5 0,-9 7-13 16,-9 4-11-16,-16 3-17 15,-8 3-79-15,-12 6-95 0,-7 4-223 0</inkml:trace>
  <inkml:trace contextRef="#ctx0" brushRef="#br0" timeOffset="12898.17">9760 8007 451 0,'-51'27'195'16,"11"-4"-63"-16,11-5-74 0,10-3-16 16,12-2-10-16,16-2-9 0,10-3-5 15,14-4-3-15,14-4-1 0,7 0 0 0,4 0-1 16,2-7-10-16,1-1-14 16,-4 1-20-16,-4 2-114 0,-9 5-119 0,-8-4-295 15</inkml:trace>
  <inkml:trace contextRef="#ctx0" brushRef="#br0" timeOffset="15843.28">10720 8190 924 0,'33'-13'-1'0,"4"-10"0"0,-2-9-2 0,-3-9 0 0,-8-9-1 0,-6-7 0 0,-8-2 1 15,-10-3 0-15,-12-1 2 0,-8 5 5 0,-11 9 5 0,-4 7 6 0,-8 15 1 0,0 12 1 0,-2 15 0 0,-1 16-2 0,6 7-2 0,6 8-10 0,6 7-12 0,5 6-16 0,13-3-20 0,6 0-100 0,11-5-113 0,11-10-270 0</inkml:trace>
  <inkml:trace contextRef="#ctx0" brushRef="#br0" timeOffset="16167.17">11104 8083 636 0,'-13'34'138'0,"2"6"1"0,-3 12-111 15,4 7-20-15,-1 3-11 0,4 0-13 0,-2 0-21 16,2-5-101-16,1 1-109 0,6-10-261 15</inkml:trace>
  <inkml:trace contextRef="#ctx0" brushRef="#br0" timeOffset="16831.8">10627 7803 455 0,'-9'9'111'0,"-2"3"4"0,-1 6-66 16,5 5-8-16,1 7-6 0,4 3-5 16,-4 7-2-16,4 2-1 0,2 2-4 15,0 2-2-15,0-4-6 0,9-5-3 16,-1-1-3-16,5-8-3 0,6-3-2 0,7-6-5 15,5-10-7-15,-1-5-12 0,7-4-16 16,-2-5-105-16,4-5-110 0,1-5-273 16</inkml:trace>
  <inkml:trace contextRef="#ctx0" brushRef="#br0" timeOffset="17299.38">11423 7601 683 0,'-28'21'148'15,"3"9"1"-15,-1 9-122 0,4 10-11 16,2 7-3-16,3 2-2 0,5 3-4 16,6-4-1-16,6-2 0 0,0-8 0 0,11-12-1 15,7-8-3-15,6-9 0 0,4-6-1 16,-1-12-1-16,7-10 0 0,3-11 0 15,-4-8 0-15,-3-8-2 0,-7-12 0 16,-8-6-1-16,-3-3 1 0,-6-3-1 16,-12 1 1-16,-6 5 0 0,-3 7 4 15,-8 12 2-15,-10 13 2 0,-4 12 1 16,-5 17 0-16,0 13 0 0,0 10 0 16,2 12-2-16,3 4-3 0,13 4-12 0,11 3-14 15,10-3-20-15,12-7-115 0,10-7-126 16,11-8-306-16</inkml:trace>
  <inkml:trace contextRef="#ctx0" brushRef="#br0" timeOffset="17750.05">11800 7435 636 0,'-7'0'150'0,"-1"0"0"15,1 5-65-15,2 11-66 0,5 7-9 16,-6 7-2-16,6 8-1 0,0 9-1 16,0 2-1-16,0 4 1 0,11-2-1 15,0-1-2-15,4-4-2 0,3-8-1 16,1-9 0-16,3-7 0 0,1-12 0 15,1-10 0-15,-1-13 0 0,0-9 0 16,-1-8 1-16,-1-11-1 0,-2-9 0 16,-2-3 1-16,-4-2-1 0,-2-1 0 0,-1 4 0 15,-2 4 0-15,-4 9 2 0,-4 12 0 16,0 7 2-16,0 14 0 0,0 16 1 16,0 14 2-16,-9 14 4 0,1 16 1 15,-5 14 1-15,4 12 0 0,-2 8 0 16,-4 1-1-16,2 0-2 0,1-6-4 15,6-3-2-15,0-9-7 0,6-11-13 16,0-11-20-16,0-11-23 0,9-12-114 16,1-13-133-16,-3-13-312 0</inkml:trace>
  <inkml:trace contextRef="#ctx0" brushRef="#br0" timeOffset="18697.06">12636 6898 451 0,'-3'-31'120'0,"-6"5"3"0,-1 11-46 16,-5 15-36-16,0 7-7 0,-2 17-5 16,-2 10-4-16,-1 15 0 0,-6 18 0 0,1 17 0 15,1 11-2-15,5 15-2 0,1 7-6 16,10 10-4-16,8 0-5 0,7-5-3 16,9-7-1-16,4-10-6 0,7-7-8 15,8-13-9-15,5-16-10 0,0-6-15 16,3-15 0-16,2-11-105 0,0-9-102 15,0-14-239-15</inkml:trace>
  <inkml:trace contextRef="#ctx0" brushRef="#br0" timeOffset="19718.28">13083 7293 506 0,'0'-7'121'0,"0"7"3"0,0-4-76 16,0-1-11-16,-5 0-5 0,5 1-4 15,-3-1-3-15,-1-1-1 0,-4 1 0 16,2 0-2-16,-1 1 0 0,0 4-1 16,-6 0-2-16,0 0-1 0,-7 8-1 0,-2 8-4 15,-8 7-2-15,3 9-4 0,-3 9-1 16,1 5-2-16,2 10-2 0,1 9-1 15,6 1 0-15,7 4-1 0,6-1 1 16,7-3-1-16,7-3 0 0,5-10 0 16,9-11-1-16,6-9-1 0,5-12 1 15,1-10-1-15,-2-11 1 0,2-5 0 16,-4-8 0-16,-4-10 0 0,-6-2 1 0,-5-6 0 16,-7-3 0-16,-7-1 0 0,-5 2 1 15,-6 3 0-15,-9 2 0 0,-9 3-1 16,-5 11 1-16,-5 7-1 0,-1 7-4 15,0 11-9-15,1 7-11 0,6 4-12 16,7 7-16-16,14 1-54 0,8-5-55 16,12-6-101-16,7-5-208 0</inkml:trace>
  <inkml:trace contextRef="#ctx0" brushRef="#br0" timeOffset="20146.34">13452 7381 380 0,'0'0'97'0,"6"-4"2"0,0-1-6 0,2-3-77 16,0-3 4-16,4-3 5 0,1-1 5 16,-5 0 3-16,-1 2 4 0,0 1 6 15,-7 2 2-15,0 1-2 0,0 3-1 16,-7 3-3-16,-1 3-3 0,-7 0-5 15,-8 6-6-15,-4 13-8 0,-2 9-5 16,-8 12-4-16,2 8-2 0,-4 6-1 16,1 12-2-16,5 3-2 0,6 3 0 15,7-2-1-15,11-6-1 0,4-3-2 0,12-7-2 16,13-9-3-16,7-12-3 0,7-11-2 16,7-12 0-16,3-10 0 0,0-7 2 15,-4-8 3-15,-6-8 2 0,-7-1 4 16,-7-4 1-16,-12-3 2 0,-8 1 0 15,-8 2 3-15,-12 3 0 0,-7 5 0 16,-6 8 1-16,-6 5-1 0,-4 7 0 16,0 10-1-16,4 5-4 0,5 0-10 0,8 2-14 15,12-1-16-15,7-2 88 0,10-1-208 16,9-5-132-16,10-8-344 0</inkml:trace>
  <inkml:trace contextRef="#ctx0" brushRef="#br0" timeOffset="20344.84">13825 7742 568 0,'-13'5'121'16,"2"-5"-15"-16,1 5-149 0,4-5-76 16,0-5-93-16,6 0-209 0</inkml:trace>
  <inkml:trace contextRef="#ctx0" brushRef="#br0" timeOffset="20912.45">13997 7507 593 0,'-10'4'127'0,"3"-4"-1"16,7-11-99-16,0-4-20 0,3-7-3 0,9-6-2 16,2-6-1-16,6-3 0 0,0-1 1 15,7-2 2-15,-1 6 3 0,0 7 5 16,-5 10 7-16,-3 6 8 0,-5 11 7 15,-11 17 4-15,-2 12 1 0,-13 14-1 16,3 9-6-16,-7 9-4 0,-3 11-8 16,0 1-7-16,0 3-5 0,7-3-2 15,0-3-3-15,3-5 0 0,5-7-3 0,5-11-9 16,0-8-19-16,6-9-19 0,1-13 0 16,2-11-127-16,3-14-132 0,2-9-304 15</inkml:trace>
  <inkml:trace contextRef="#ctx0" brushRef="#br0" timeOffset="21314.77">14467 7245 750 0,'-7'-14'153'0,"7"-3"0"0,4-2-142 16,5-1-8-16,10-1-3 0,1 1 1 0,1 1 1 15,5 7 0-15,-2 7 1 0,-2 5 1 16,3 9 1-16,-4 10 4 0,-6 9 2 16,-4 11 1-16,-11 9 0 0,0 7-1 15,-15 5-1-15,-5 5-2 0,-5 0-2 16,-6 0-3-16,2-3-2 0,-2-5 0 15,1-5-1-15,0 0 1 0,9-9-1 16,7-4 0-16,7-6 0 0,7-2-1 0,7-6 1 16,7-5-2-16,7-4 0 0,6-4-3 15,4-5-2-15,3-7-3 0,4 0-2 16,4-8-2-16,4-5-5 0,2-5-7 16,1-5-6-16,-2-2-10 0,-4-4-13 15,-5-1-101-15,-3 0-109 0,-7-4-259 16</inkml:trace>
  <inkml:trace contextRef="#ctx0" brushRef="#br0" timeOffset="21718.9">15067 7186 677 0,'-7'0'163'16,"1"-5"2"-16,0 2-113 0,2-3-10 15,4-1-8-15,0-2-15 0,8-2-10 16,1-5-5-16,11 3-2 0,4 1-2 16,3 2 0-16,7 10 0 0,0 4 0 15,-3 9 0-15,-3 12 0 0,-8 7 0 0,-8 12 2 16,-12 5 2-16,-7 1 3 0,-11 0 4 15,-10 2 2-15,-8-2 2 0,1-2 0 16,2-8-1-16,4-6-2 0,7 1-6 16,8-7-7-16,14-1-7 0,6-6-6 15,13 0-3-15,7 2-5 0,6 4-1 16,4 1 1-16,0 1 4 0,-1 1 4 16,-3 4 4-16,-7-1 4 0,-7 0 7 15,-8-5 8-15,-10 0 7 0,-16 1 7 0,-8-3 8 16,-10 1 5-16,-5-2 1 0,-4-2-3 15,-2-5-6-15,5-4-15 0,-2-7-19 16,9-7-29-16,5-4-27 0,2-7-22 16,8-5-111-16,3-1-138 0,7-3-291 15</inkml:trace>
  <inkml:trace contextRef="#ctx0" brushRef="#br0" timeOffset="22062.7">15453 6699 608 0,'7'-39'132'0,"7"9"1"0,7 11-105 16,9 14-8-16,1 12 1 0,1 15 4 15,-1 22 1-15,-1 18 0 0,-5 22 0 16,-2 18-2-16,-7 17-3 0,-1 10-5 16,-8 2-5-16,-7-6-2 0,-10 0-2 15,-1-10-1-15,-5-12-1 0,-4-16 0 16,-6-8-1-16,5-9-2 0,-5-10-1 0,3-11-8 16,-3-11-15-16,2-9-17 0,-1-7-127 15,4-15-131-15,1-7-328 0</inkml:trace>
  <inkml:trace contextRef="#ctx0" brushRef="#br0" timeOffset="22320.3">15912 7708 670 0,'-20'0'171'0,"1"-5"0"15,0-1-61-15,5 1-73 0,7-1-10 16,4 0-9-16,3-3-10 0,14-1-2 0,5-2-1 16,10-1 0-16,8-1-1 0,10-2-2 15,7-1 0-15,7 5 0 0,3 2-1 16,2 2 0-16,-2 5-1 0,-4 3 0 16,-7 0-5-16,-12 5-10 0,-8 0-15 15,-12 0-16-15,-9 3-20 0,-12-1-111 16,-4 1-128-16,-6 0-291 0</inkml:trace>
  <inkml:trace contextRef="#ctx0" brushRef="#br0" timeOffset="22475.09">16309 7189 639 0,'-10'-9'150'16,"-2"13"3"-16,2 12-56 0,0 8-68 15,3 14-1-15,-1 7 2 0,-6 9-3 16,-3 9 0-16,-1 1-4 0,3 0-8 15,1-1-10-15,1-3-12 0,3-3-19 16,0-3-17-16,4-4-21 0,4-9-111 0,2-9-131 16,-5-8-296-16</inkml:trace>
  <inkml:trace contextRef="#ctx0" brushRef="#br0" timeOffset="23377.87">16801 7528 645 0,'-19'-14'143'0,"-2"4"0"0,-3 10-112 0,2-3-11 0,4 10-8 0,5 10-6 0,-1 9-3 0,1 11-1 0,3 7 4 0,0 10-1 0,8 11 2 0,2 1 1 0,6 0-1 0,6-2 0 0,4-8-1 0,5-3-4 0,8-13 1 0,6-9-2 16,4-10 0-16,4-11-1 0,2-10 1 0,1-7 0 0,-3-13 0 0,-5-10-1 0,-1-10 1 0,-11-11-1 0,-6-5-1 0,-10-6 0 0,-4-3 1 0,-12 0-1 15,-8 2 1-15,-12 8 0 0,-9 7 0 16,-11 9 0-16,-6 11 0 0,-5 8 0 15,-4 11-1-15,6 9-3 0,8 9-3 16,3 9-6-16,11 7-6 0,10 5-7 0,9 7-10 16,14-2-12-16,3 3-70 15,10 1-26-15,12-1-86 0,4-3-183 0</inkml:trace>
  <inkml:trace contextRef="#ctx0" brushRef="#br0" timeOffset="23509.92">17134 7946 623 0,'6'11'152'15,"0"1"2"-15,-6 8-95 0,0 5-21 16,0 6-11-16,-6 7-12 0,0 5-9 0,4 1-5 16,-3 5-6-16,5 0-11 0,0 0-12 15,0-2-20-15,0-3-106 0,7-1-118 16,-7-2-280-16</inkml:trace>
  <inkml:trace contextRef="#ctx0" brushRef="#br0" timeOffset="23879.01">17530 7607 706 0,'-6'4'146'0,"-1"11"0"0,-1 8-128 16,1 14-12-16,0 12-4 0,-3 8 0 16,2 5 0-16,0 1 0 0,2-4-1 15,6-3 0-15,5-12 0 0,5-9 0 16,6-10-1-16,5-7 0 0,2-9-2 16,3-9-1-16,6-15-2 0,1-6 0 15,-2-13-2-15,-4-12-2 0,-2-9 0 16,-7-10 0-16,-3-8 2 0,-12 0 2 0,-5 2 6 15,-9 5 6-15,-9 11 5 16,-1 12 3-16,-10 15 0 0,-2 17 0 0,-7 11 0 16,-2 20-4-16,-3 10-6 0,3 14-7 15,0 9-13-15,7 10-13 0,10 3-20 16,11 1-106-16,14 2-117 0,4-8-280 16</inkml:trace>
  <inkml:trace contextRef="#ctx0" brushRef="#br0" timeOffset="24481.88">18064 7509 439 0,'0'-7'120'0,"-6"2"7"0,1 5-54 0,2-5-6 16,-3 5-6-16,0 5-7 0,-1 4-7 16,-4 6-7-16,1 8-7 0,-5 12-6 15,0 10-8-15,-3 12-6 0,1 8-2 16,-1 4-2-16,6 2-3 0,5-3-3 15,7-4-1-15,0-6-1 0,12-6-2 16,6-11 1-16,2-9-1 0,3-2 0 16,3-12 1-16,1-7-1 0,1-11 0 15,-4-9 1-15,2-7-1 0,-2-9 1 16,-2-10-1-16,-5-7-1 0,-6-10-2 0,-5-10 0 16,-6-1 0-16,0-9 0 0,-7 2 0 15,-6 2 1-15,-3 8 2 0,-4 10 2 16,-4 16 0-16,-2 9 0 0,-7 18 0 15,-6 14 0-15,3 18-1 0,-3 11 0 16,0 12-8-16,6 12-13 0,11 6-15 16,9 3 38-16,13-3-163 0,7-5-128 0,9-7-322 15</inkml:trace>
  <inkml:trace contextRef="#ctx0" brushRef="#br0" timeOffset="25200.68">18907 7478 589 0,'0'0'140'0,"-5"0"1"16,5 0-88-16,-3 0-20 0,3-4-10 15,0 4-5-15,0-4-5 0,0 4-3 0,0-5-1 16,0 1 0-16,0 1 1 0,0-1 3 16,0 4 3-16,-4-7 2 0,0 3 3 15,-4-1 0-15,-6 5 2 0,-1-5-3 16,-4 5-4-16,-3 0-4 0,-5 9-3 16,-1 6-2-16,-1 7-2 0,-1 8-2 15,1 15-1-15,2 7-1 0,5 11 0 16,1 7 0-16,7 3 0 0,1 1-1 0,7-1 0 15,6-6 0-15,0-3 0 0,6-10-1 16,5-12-1-16,4-8-2 0,6-8-1 16,2-8-2-16,6-11-3 0,1-7-3 15,-3 0 0-15,0-11 0 0,-1-2 1 16,-8-5 3-16,-3-4 1 0,-11-4 3 16,-4-4 3-16,-4-2 2 0,-11-1 4 15,-6 4 2-15,-6 3 2 0,-5 4-1 0,0 8 1 16,-1 5-1-16,0 9 0 0,5 10-4 15,2 3-12-15,2 3-20 0,5 2-17 16,3 2-124-16,5 1-133 0,2-6-324 16</inkml:trace>
  <inkml:trace contextRef="#ctx0" brushRef="#br0" timeOffset="26444.25">19212 7847 519 0,'-4'7'123'0,"4"-7"1"15,-6 4-65-15,6-4-39 0,0 0-8 16,0 0-5-16,0-5-4 0,-3-2-2 0,3 1-1 16,0-1 0-16,-7-1 1 0,7 3 4 15,-3-1 3-15,3 6 2 0,-4 0 2 16,4 0 1-16,-6 8 0 0,3 1-1 15,0-1-2-15,3 0-4 0,-7 1-1 16,7-2-2-16,0-3 0 0,0-4-1 16,0 4 0-16,0-4 0 0,0-6-1 15,7 0 0-15,-7 0 0 0,3-3 0 16,-3 1 0-16,0 1 1 0,0 2 0 16,0 0 0-16,0 5 1 0,-3 0-1 15,3 8 1-15,-7 0-1 0,7 2 0 0,0-1-2 16,0 2-6-16,0-2-11 0,0-4-15 15,0-5-89-15,7 0-22 0,-1-8-97 16,0-6-199-16</inkml:trace>
  <inkml:trace contextRef="#ctx0" brushRef="#br0" timeOffset="27452.26">19559 7104 478 0,'0'0'116'0,"0"0"5"0,0 0-73 16,0 0-5-16,-3 0-3 0,3 0-2 15,-4 0-3-15,1 3-2 0,-3 6-4 16,-5 3-2-16,-1 9-4 0,-5 9-3 16,1 15-2-16,-4 12-2 0,3 14-4 15,-3 12-1-15,0 14-3 0,1 9-1 16,5 3-3-16,8-4-2 0,2-8-1 16,4-4-1-16,6-11 0 0,12-8-8 15,4-11-13-15,5-6-13 0,3-8-19 16,0-8-109-16,5-6-121 0,-4-8-286 0</inkml:trace>
  <inkml:trace contextRef="#ctx0" brushRef="#br0" timeOffset="28150.98">20066 7386 612 0,'0'0'148'0,"5"-5"5"16,-5 1-94-16,4 1-12 0,-4-3-4 15,0 2-5-15,-4-2-7 0,-2 2-5 16,-5 1-4-16,-3 3-3 0,-2 0-5 0,-4 5-2 16,-6 7-3-16,-3 11-1 0,-4 11-2 15,-2 8-2-15,-3 13-1 0,2 6-1 16,2 9-2-16,2 4 0 0,11-5-1 16,3-2-2-16,11-9 0 0,10-10-3 15,8-11 0-15,9-12 0 0,11-11 0 16,3-14 1-16,8 0 1 0,3-18 2 15,0-5 0-15,-6-7 2 0,-4-8 0 16,-10-5 1-16,-10-4-1 0,-10-3 1 0,-12 4-1 16,-12 3 1-16,-8 6-1 15,-7 8 0-15,-6 9 0 0,-6 13-2 0,-2 7-7 16,4 11-14-16,4 4-14 0,7 6-16 16,8 1-4-16,12-1-116 0,13-3-122 15,6-2-271-15</inkml:trace>
  <inkml:trace contextRef="#ctx0" brushRef="#br0" timeOffset="28591.86">20541 7303 564 0,'6'-18'134'0,"1"4"8"0,-2-1-90 16,-2 0 1-16,2 1 1 0,-5 2-4 16,-5 1-5-16,-5 5-4 0,-6 6-6 15,-6 12-8-15,-11 16-8 0,-5 9-6 0,-2 10-5 16,-6 10-2-16,4 10-1 0,1 8-1 15,8-1-2-15,10-3 0 0,9-2-1 16,8-3-1-16,12-8-1 0,8-8 1 16,6-11-1-16,11-7-1 0,3-10 0 15,6-10 1-15,0-5-1 0,-5-7 0 16,-2 0 0-16,-5-12 1 0,-11-1 0 16,-5-4 0-16,-12-6 1 0,-6-2 0 0,-9-2 1 15,-9 1-1-15,-7 2 1 0,-5 2 0 16,-5 5-1-16,-1 10 0 0,0 7-6 15,4 5-8-15,7 4-14 0,6 2-15 16,6 2-13-16,6 2-18 0,9-4-103 16,8-2-116-16,7-9-260 0</inkml:trace>
  <inkml:trace contextRef="#ctx0" brushRef="#br0" timeOffset="28794.68">20581 8156 554 0,'0'0'119'0,"5"0"1"16,-5 0-103-16,6-7-19 0,-3 2-109 16,2-1-103-16,0-3-269 0</inkml:trace>
  <inkml:trace contextRef="#ctx0" brushRef="#br0" timeOffset="29440.15">20863 7627 621 0,'4'-12'132'0,"12"-7"1"0,7-5-113 16,7-10-10-16,3-5-4 0,-3-7-1 15,6-3-2-15,-6-2 0 0,0-1 0 0,-4 5 4 16,-4 8 5-16,-4 9 4 15,-4 8 3-15,-6 10 2 0,-4 17 4 0,-4 13-1 16,-10 18-1-16,-4 17-5 0,-1 10-3 16,-6 13-3-16,-3 11-4 0,0 2-2 15,2 2-3-15,1-9-1 0,4-9-1 16,8-5-1-16,9-12-9 0,0-12-13 16,15-10-13-16,2-13-19 0,5-15-110 15,8-17-124-15,-6-14-288 0</inkml:trace>
  <inkml:trace contextRef="#ctx0" brushRef="#br0" timeOffset="30067.94">21419 7386 389 0,'0'0'116'0,"-5"0"7"0,5 0-19 16,-6 0-44-16,6 0-6 0,-6 0-6 0,3 0-5 15,-3 0-7-15,1 0-5 0,-2 0-4 16,1 0-5-16,4 0-4 0,2 0-5 15,-5 0-3-15,5 0-2 0,0 0-2 16,0 0-3-16,0 0 0 0,0 0-1 16,0 0 0-16,4 0 3 0,-4 0 2 15,0-4 1-15,-5 4 3 0,0-5 0 16,-1 5 1-16,-1-6 0 0,1 1-2 16,3 0-2-16,3 0-2 0,0-5-2 15,6-1-2-15,7 0 0 0,2-2-1 0,6-1-1 16,6 1 0-16,3 1 0 0,-2 2 1 15,-3 1-1-15,-3 2 0 0,2 2 1 16,-9 2-1-16,-2 3 1 0,-5 0 0 16,-2 0 1-16,0 3 0 0,-1 5-1 15,-5 2 1-15,0 10 0 0,0 7 0 16,0 7-1-16,-10 8-1 0,2 6 1 16,-7 5 0-16,-5 9-1 0,-5-3 1 0,-2 1-1 15,-4-2 0-15,2-2 1 0,-2-3-1 16,5-7 0-16,5-9 0 0,3-5 0 15,5-10 0-15,5-5 1 0,5-6-2 16,3-3 0-16,0-2-1 0,0 1 1 16,3 0-1-16,-3-1 0 0,7 4 1 15,-3 1 0-15,-1 1 0 0,4 1 1 16,3 3 0-16,3-2 0 0,1 0 0 0,7-2-1 16,5-4 1-16,5-2 0 0,-1-6-1 15,3 0 0-15,3-8-8 0,0-1-13 16,-3-4-13-16,0-2-14 0,-2 0-15 15,-4 0-111-15,-1 1-124 0,-3 0-271 16</inkml:trace>
  <inkml:trace contextRef="#ctx0" brushRef="#br0" timeOffset="30468.62">22008 7385 707 0,'8'-28'156'0,"-1"2"1"0,6-4-123 0,1 1-13 15,5 0-1-15,-5 4 2 0,4 5-1 16,-5 7-3-16,-2 4 1 0,-1 9 1 16,-1 8-1-16,-3 8-4 0,-2 8-2 15,-4 9-1-15,-4 9-1 0,-4 3-1 16,-3 2-2-16,-6-2-2 0,1 2-1 0,-2-5-3 15,3-6-2-15,4-6-2 0,6-4-3 16,5-4-1-16,9 0-1 16,5-3 0-16,5-2-1 0,5-3 2 0,3 4 1 15,0-1 2-15,-2 4 2 0,-2 0 0 16,-6 2 1-16,-5 1-1 0,-4 6 1 16,-8-2 0-16,-4 1 1 0,-6 0 0 15,-8-3 2-15,-3 3 2 0,-3-5 2 16,-7-1 0-16,-4-2 0 0,-6-3 0 15,0-6-8-15,-1-1-13 0,1-6-20 0,-2-5-17 16,8 0-12-16,3 0-14 0,5-4-108 16,9 4-116-16,6-4-255 0</inkml:trace>
  <inkml:trace contextRef="#ctx0" brushRef="#br0" timeOffset="30967.28">22290 6743 547 0,'-16'-31'152'0,"7"7"1"0,9 8-41 15,8 16-58-15,12 14-14 0,8 20-8 16,9 16-12-16,4 13-5 0,5 22-2 16,-4 17-1-16,-3 9-2 0,-8 10-4 0,-8 3-4 15,-9 0 0-15,-10 1-1 16,-8-10 1-16,-6-10-2 0,-7-10 1 0,-6-8 0 15,-3-13 0-15,-4-9-2 0,-1-11-6 16,-2-7-14-16,2-12-14 0,3-10-14 16,3-9 2-16,1-16-121 0,4-6-120 15,11-17-272-15</inkml:trace>
  <inkml:trace contextRef="#ctx0" brushRef="#br0" timeOffset="31357.01">22872 6782 603 0,'7'-5'148'0,"5"-2"3"0,2-3-80 0,8-3-32 16,2-1-8-16,2-4-3 0,1 0-5 15,-1 2-5-15,0 2-2 0,-6 1 0 16,0 8-2-16,-3 5-1 0,-5 15 0 16,-4 6 0-16,-8 14 0 0,-4 9-2 0,-8 10-2 15,-10 5 0-15,-10 7-1 0,-8 2-2 16,-6 0 0-16,0-8 0 0,-1-3 0 16,5-6 1-16,8-5-2 0,9-10 0 15,17-9-1-15,8-4-2 0,17-5 0 16,10-8-2-16,11-3 0 0,6-3 0 15,5 0 0-15,-1 1 0 0,-2-5-1 16,0 5 0-16,-7-1-3 0,-6 0-6 0,-6-1-9 16,-4 1-16-16,-6-4-18 0,1 0-17 15,-5 0-115-15,-1-11-127 0,-2 1-294 16</inkml:trace>
  <inkml:trace contextRef="#ctx0" brushRef="#br0" timeOffset="31701.89">23397 7535 624 0,'-13'0'139'0,"8"0"1"16,5 0-69-16,15-3-69 0,5 3 2 16,9-5 2-16,6 2 4 0,3 3 1 15,4-6 1-15,-1 2-1 0,5 4 0 16,-5-5-4-16,1 5-8 0,-7 0-10 0,-6 0-13 15,-6 5-16-15,-5 1 59 0,-7-1-170 16,-5 5-119-16,-6 2-300 0</inkml:trace>
  <inkml:trace contextRef="#ctx0" brushRef="#br0" timeOffset="31860.29">23344 7861 582 0,'-29'27'135'0,"10"-1"3"0,10-4-88 16,9-1-24-16,11-2-5 0,11-3-4 15,11-4-4-15,8-6-4 0,5-6-1 16,4 0-2-16,3-4-2 0,-1-5 0 16,-5 1-2-16,-6-1-6 0,-7 0-10 15,-6 3-15-15,-6 1-116 0,-5-1-118 0,-5-1-297 16</inkml:trace>
  <inkml:trace contextRef="#ctx0" brushRef="#br0" timeOffset="32968.27">9901 10390 1012 0,'57'23'15'0,"3"-2"-4"0,-1-6-4 0,-5-2-5 15,-1-3-8-15,-6-3-11 0,-6-1-14 0,-10 1 69 0,-12-3-188 0,-11 1-126 0,-8 5-329 0</inkml:trace>
  <inkml:trace contextRef="#ctx0" brushRef="#br0" timeOffset="33009.64">9746 10851 624 0,'-31'34'143'0,"15"-4"0"0,16-6-99 0,23-9-20 0,10-2-8 0,12-7-5 0,11-6-5 0,7-9-3 0,4-1 0 0,0-2-11 0,-1-1-15 0,-1 2-19 0,-6 1-103 16,-6 7-115-16,-8 3-279 0</inkml:trace>
  <inkml:trace contextRef="#ctx0" brushRef="#br0" timeOffset="33860.81">10942 10239 552 0,'-8'-4'140'0,"5"-3"2"16,3-6-55-16,0 1-51 0,11-2-11 15,3-3-3-15,2-2-1 0,9-2-1 16,3 1 1-16,5 2 1 0,0 5 0 16,4 5-2-16,-1 8-4 0,-1 3-4 15,-5 11-4-15,-8 11-2 0,-4 11-3 16,-11 5 0-16,-7 13-2 0,-7 6 0 0,-11 3 0 15,-5 3 0-15,-9 2-1 16,-7 3 0-16,-1-5 0 0,1-2 1 0,0 0-1 16,3 1 0-16,4-4 0 0,7-6 0 15,5-7 0-15,11-3 1 0,3-9-1 16,10-6-1-16,10-9 1 0,8-4 0 16,11-9 0-16,7-4 0 0,11-4-1 15,5-12 0-15,8-3-1 0,3-5-6 16,-2-3-9-16,-2-4-10 0,-7-1-11 0,-6-3-12 15,-4-2-14-15,-10-1-103 16,-6-2-110-16,-5 2-254 0</inkml:trace>
  <inkml:trace contextRef="#ctx0" brushRef="#br0" timeOffset="34243.08">11767 10167 535 0,'31'-18'133'0,"0"0"0"0,2 4-29 15,1 0-88-15,2 4 3 0,-5 4 5 16,-5 6 4-16,-4 0 1 0,-5 11 3 16,-7 5 2-16,-6 10-3 0,-4 4-4 15,-11 13-3-15,-9 10-5 0,-12 9-4 16,-4 0-4-16,-9 8-2 0,-4-1-1 16,-2 1-3-16,5-1-3 0,5-3-5 15,11-3-3-15,13-2-4 0,10-8-4 16,11-2-5-16,12-8-4 0,11-11-3 0,7-8 1 15,8-9-2-15,1-7-2 0,3-8 0 16,-3-4 2-16,-5-5 3 0,-6-5 3 16,-9-2 3-16,-10-6 4 0,-13-1 5 15,-7-5 5-15,-15-7 3 0,-9-2 3 16,-11-9 3-16,-8-3 4 0,-5-5 5 16,-6-3 2-16,-1-7 1 0,5 3 1 15,6 0 0-15,13 7-2 0,10 2-3 0,12 11-3 16,16 5 0-16,9 4-1 0,13 3-1 15,12 6-2-15,11 3 0 0,6 2-17 16,7 2-25-16,2 6-120 0,4 6-126 16,-5 4-319-16</inkml:trace>
  <inkml:trace contextRef="#ctx0" brushRef="#br0" timeOffset="34367.78">12249 10972 611 0,'-9'47'128'16,"2"-2"1"-16,7-1-114 0,-4 1 1 16,-2-6 0-16,0 1-4 0,-1 1-1 15,-1 0-4-15,0-4-11 0,1-1-23 0,0-3-108 16,1-4-113-16,2-3-283 0</inkml:trace>
  <inkml:trace contextRef="#ctx0" brushRef="#br0" timeOffset="35064.08">12865 10117 414 0,'5'-29'114'0,"3"-1"4"15,6 0-23-15,5-2-59 0,2 7-4 0,4 1-2 16,-4 6-4-16,-2 10-5 0,0 8 0 16,-6 16 0-16,-7 13 0 0,-6 16-2 15,-11 14-1-15,-7 21 1 0,-10 14-1 16,-6 10-2-16,-5 6-3 0,0 7-1 16,5-1-3-16,6-6 0 0,8-15-2 15,11-13-3-15,9-13-2 0,7-13-2 16,10-18-4-16,2-14-5 0,6-9-3 15,0-10-4-15,1-12-2 0,-1-11-2 0,0-9 0 16,-5-15 3-16,-3-14 4 0,-5-7 4 16,-5-13 3-16,-7-6 7 0,-10-8 4 15,-9-8 2-15,-8 1 3 0,-5 5 1 16,3 3 2-16,-3 12 0 0,9 9-1 16,6 15-1-16,10 11-2 0,15 12-1 15,12 5-2-15,7 5-1 0,5 4-13 0,2 3-16 16,6 3-19-16,5 2-110 0,-4 4-119 15,3 4-290-15</inkml:trace>
  <inkml:trace contextRef="#ctx0" brushRef="#br0" timeOffset="35777.7">13587 9928 591 0,'25'-28'135'0,"3"4"2"0,4 8-100 0,1 7-9 16,-2 9-2-16,-8 5-2 0,-5 14-2 15,-10 12 1-15,-8 7-1 0,-10 6 0 16,-13 10 1-16,-5 7 0 0,-6 9-4 15,-7 10-3-15,-2 0-4 0,-4 6-1 16,1 5-3-16,6-1-4 0,0 4-2 16,7-7-1-16,7-10-2 0,12-9 0 15,8-9-2-15,8-11-1 0,10-12-1 0,8-11-2 16,6-11-2-16,2-8-4 0,3-12-1 16,-4-8-2-16,-1-9 0 0,-2-13 1 15,-8-10 1-15,-5-7 4 0,-8-8 4 16,-3-7 7-16,-9-3 7 0,-9-7 6 15,-3-2 1-15,-8-4 2 0,-2-2-1 16,-3 6-1-16,3 7-3 0,11 5-4 16,3 12-5-16,9 10-2 0,13 9 0 0,9 6-1 15,6 6-4-15,6 6-18 0,2 4-19 16,8 8-80-16,3 2-45 0,3 2-116 16,2 9-245-16</inkml:trace>
  <inkml:trace contextRef="#ctx0" brushRef="#br0" timeOffset="42362.37">14871 9188 512 0,'-4'-25'124'0,"-9"7"2"15,-9 10-85-15,-3 11-6 0,-8 14-7 0,-5 11-6 16,-3 14-4-16,-3 16-2 16,5 8 1-16,-1 8-1 0,10 11-2 0,6 2-2 15,6 2-3-15,14-4-3 0,7-9-3 16,9-6-2-16,10-9 0 0,12-15 0 15,7-9 0-15,8-9-3 0,4-9-3 16,5-4-5-16,-3-9-5 0,-2-6-8 16,-1 0-11-16,-8-10-12 0,-8-4-42 15,-10-8-50-15,-8-7-87 0,-10-4-192 0</inkml:trace>
  <inkml:trace contextRef="#ctx0" brushRef="#br0" timeOffset="42526.9">14569 9567 504 0,'-65'-17'130'0,"9"9"4"15,13 3-74-15,11 5-10 0,10 0-13 16,12 0-9-16,17 3-6 0,12-3-1 0,12 0-3 16,4 0-2-16,11-3 0 0,7-3 0 15,7 3-3-15,-1-3-10 0,0 1-12 16,-5 5-14-16,-4-4-15 0,-9 8-20 16,-12 4-96-16,-17-1-113 0,-14 5-252 15</inkml:trace>
  <inkml:trace contextRef="#ctx0" brushRef="#br0" timeOffset="42657.15">14378 9824 503 0,'-58'34'133'0,"13"-6"4"0,12-1-67 0,19 0-10 16,14-6-8-16,21-4-9 0,17-5-6 15,10-2-6-15,10-4-2 0,12-6-5 16,-1 5-9-16,4-5-14 0,0 0-16 16,-3 6-17-16,-4 5-16 0,-6 0 52 15,-7 8-169-15,-5-1-123 0,-9 4-303 16</inkml:trace>
  <inkml:trace contextRef="#ctx0" brushRef="#br0" timeOffset="42917.95">15420 9857 562 0,'-11'10'131'0,"-10"15"4"16,-7 16-87-16,-10 12-7 0,-10 16-3 16,-5 16-2-16,-3 14-1 0,-6 2-1 15,-8 6-2-15,-1 3-4 0,7 1-7 16,3-4-5-16,3-11-4 0,7-7-5 16,8-10-7-16,13-10-11 0,6-13-16 15,10-12-15-15,2-6-19 0,9-11-108 16,3-13-124-16,0-7-280 0</inkml:trace>
  <inkml:trace contextRef="#ctx0" brushRef="#br0" timeOffset="43547.5">15316 10682 461 0,'0'-11'118'15,"0"5"3"-15,0 2-52 0,-5 4-34 16,-1 13-7-16,-4 6-3 0,-6 13-2 15,-3 16-1-15,-2 15 0 0,-6 11 2 16,0 15 0-16,2 4-2 0,4 6-4 16,4 0-4-16,3-6-3 0,9-6-3 15,5-9-2-15,3-10-2 0,7-12-1 16,10-14-2-16,3-12-1 0,11-9-2 0,8-10-8 16,6-11-9-16,5-9-11 0,-2-4-18 15,-2-5-103-15,-2-6-115 0,-5-2-267 16</inkml:trace>
  <inkml:trace contextRef="#ctx0" brushRef="#br0" timeOffset="43706.2">14921 11268 620 0,'-48'5'143'0,"12"-5"0"16,13 0-99-16,16 6-14 0,16-1-6 15,15-5-2-15,10 0-3 0,13 3-1 16,9-3 0-16,9 0 0 0,9 0-3 15,1-3-9-15,4 3-19 0,-4-4-20 0,0-1-14 16,-3-3-115-16,-3-4-124 16,-6 0-293-16</inkml:trace>
  <inkml:trace contextRef="#ctx0" brushRef="#br0" timeOffset="43984.74">16320 10774 547 0,'12'-31'123'0,"-4"0"2"0,-1 1-95 16,-1-1 0-16,-6-2 0 0,0 0 2 15,-7 1 0-15,-7 2 2 0,-2 3 0 16,-4 0-3-16,-3 9-5 0,-4 10-6 16,-5 17-4-16,-1 17-4 0,-7 17-2 15,-1 16-3-15,-8 24 1 0,1 11 1 0,1 10 0 16,7 5-1-16,7 4-1 15,12-3-2-15,15-4-1 0,17-12-2 16,15-11-2-16,10-12-3 0,13-15-1 16,8-17-3-16,10-17-3 0,7-13-9 0,2-12-16 15,-1-12-21-15,2-10-111 0,-3-8-126 16,-7-4-304-16</inkml:trace>
  <inkml:trace contextRef="#ctx0" brushRef="#br0" timeOffset="44349.06">16683 11359 655 0,'-17'34'158'0,"12"-1"4"0,5-1-93 15,16 0-26-15,6-8-10 0,9-7-7 0,13-7-4 16,3-10-5-16,5-12-2 0,2-10-2 15,1-15-3-15,1-10-2 0,-2-9-4 16,-6-7-2-16,-4-10 0 0,-9-11-1 16,-5-6 0-16,-13-3 0 0,-11-2-1 15,-13 6-1-15,-13 9 0 0,-7 13 0 16,-11 23-1-16,-3 21 2 0,-10 19 0 16,-3 22 2-16,-2 20 0 0,0 15 2 0,5 13 1 15,2 12 0-15,7 6-1 0,6 7-1 16,15 0-7-16,9-3-12 0,12-3-18 15,12-6-17-15,7-11-17 0,11-9-114 16,6-8-128-16,-1-15-287 0</inkml:trace>
  <inkml:trace contextRef="#ctx0" brushRef="#br0" timeOffset="44761.89">17415 11461 661 0,'-33'14'146'0,"2"-7"1"0,6-7-110 15,8 4-18-15,5-8-8 0,6-4-5 16,6-6-4-16,12-4 2 0,8-1 2 0,5-1 2 16,9 2 4-16,2 2 2 0,4 11 1 15,-2 5 0-15,-3 9-1 0,-3 9-2 16,-6 9-3-16,-7 4-3 0,-10 6-2 16,-4 3 0-16,-11 3-1 0,-6 3 2 15,-5-2 4-15,-9-2 5 0,-5 3 3 16,-1-4 4-16,3-4 1 0,1-2 1 15,5-5-3-15,3-3-5 0,8-3-4 16,12-6-5-16,6-4-4 0,11-3-2 16,5-3-1-16,9-5-4 0,4-3-4 0,10-5-6 15,3-6-7-15,5-5-15 0,5-3-16 16,3-4-20-16,4-3-112 0,-1 0-126 16,-4 2-298-16</inkml:trace>
  <inkml:trace contextRef="#ctx0" brushRef="#br0" timeOffset="46218.73">15578 11067 530 0,'-8'9'115'0,"4"-9"0"15,4 0-93-15,0 0-8 0,0-3-5 16,0-1-4-16,0 0 0 0,4-3 4 0,-4 2 2 16,0-2 4-16,0 3 0 0,0-1 1 15,0 5-2-15,0 0-1 0,0 0-4 16,0 9-2-16,0-1-3 0,0 2-1 16,0-2 0-16,3 0 0 0,-3 0 1 15,0-3 0-15,5-5 1 0,-5 0 1 16,7 0-1-16,-3-9 1 0,3 1-1 0,-2-1 0 15,-1-2-2-15,0 2-5 0,-4 3-8 16,0 0-10-16,0 6-12 0,-4 0-83 16,4 4-26-16,0-4-94 0,0 0-190 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2-03T11:38:22.858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2626 7672 470 0,'0'-8'104'0,"8"-5"0"0,3-2-80 16,3-6-11-16,7-6-6 0,5-10 0 0,1-11-2 15,6-6 0-15,0-7 5 0,4-3 5 16,-2-2 4-16,5 5 2 0,-6 10 2 16,-2 11-1-16,-5 9-2 0,-7 16-5 15,-3 15-5-15,-9 11-2 0,-14 21-1 16,-5 16-2-16,-5 11-1 0,-5 14 1 16,-4 7 0-16,-6 8-2 0,3 0 0 15,1-2 0-15,1-5 0 0,6-8 1 16,2-9-1-16,9-9 1 0,9-14-1 0,0-10-1 15,8-15 0-15,5-16 0 0,1-7-2 16,1-15-2-16,1-9 0 0,-2-11 0 16,-3-9-1-16,-2-5 0 0,-7-3 0 15,-2 1 1-15,-3 6 3 0,-5 8 3 16,-3 7 1-16,-1 11 2 0,-2 7 1 16,6 8 2-16,-2 5 1 0,2 6-2 0,6 0-2 15,2 0-1-15,7 3-1 0,6-3 1 16,8 4-1-16,11-4-1 0,9 0 1 15,11-4 0-15,2 0 0 0,10-2-1 16,-2 0-2-16,-2 1-1 0,-4 1-1 16,-7 1 2-16,-11 3-1 0,-9 0 2 15,-4 0 0-15,-11 5 4 0,-6 3 1 16,-8 7 0-16,-8 5 1 0,-5 3-1 16,-7 4-1-16,-7 4 0 0,-2 3-2 0,-2 2-1 15,2 0-1-15,5 0-1 0,5 2 0 16,10-4-1-16,9-3 0 0,7-5-1 15,8-3 0-15,11-8-1 0,6-7 0 16,8-8-1-16,5 0 0 0,8-8 0 0,3-5-1 16,3-5 1-16,0-1 0 0,-2-1 0 15,-5 1 0-15,-8-1 2 0,-6-2 0 16,-11 4 0-16,-9-1 2 0,-9 4 4 16,-3-2 5-16,-12 2 5 0,0 0 2 15,-7 3 1-15,-2 4 0 0,-3 2-2 16,-2 3-4-16,-2 3-5 0,2 0-5 15,-4 8-2-15,3 1-2 0,2 8-2 16,0 1-1-16,6 3-1 0,4 1-3 0,3 2 0 16,6 0-2-16,12-2 1 0,-1-5-1 15,6-6 2-15,3-6 1 0,6-5 2 16,-1-6 1-16,1-5 2 0,-3-5 0 16,2-3 1-16,-5 3 1 0,-4-1 2 15,-5 5 2-15,-4 1 3 0,-2 4-1 16,-5 7 0-16,0 0 1 0,-7 5-1 15,0 3-2-15,0 4-1 0,1 0-3 0,1 2-1 16,5 0 1-16,0-1-1 0,7 1-1 16,7-2 0-16,10-5-1 0,6-7-1 15,14 0 1-15,9-6-1 0,4-5-1 16,3-5 1-16,1-5-1 0,-5-2 1 16,-3 0 1-16,-12 2 0 0,-12 3 2 15,-7 3 7-15,-9 2 4 0,-6 3 3 16,-12 6 1-16,-6 4 0 0,-6-4 0 15,-3 4 0-15,-8 5-7 0,3 2-4 16,-1 5-2-16,3 2-1 0,-2 3 0 16,5 4-1-16,7 0 0 0,7 1-1 0,6-1-1 15,0-1-3-15,11-6 0 0,2-3-2 16,6-7 0-16,3-4 0 0,3-11 0 16,4-9 1-16,5-8 1 0,6-8 2 15,-1-4 0-15,0-4 0 0,-3-4 2 16,-3-3 1-16,-12 0 0 0,-7 1 1 15,-7 8 1-15,-7 3 0 0,-4 6-1 0,-4 9 1 16,-6 8 0-16,5 9-1 0,-3 7-1 16,-1 13 1-16,0 6 0 0,2 10-1 15,1 5 1-15,0 5-1 0,3 6 1 16,1 3 1-16,0 2-2 0,6-2 1 16,0-2-1-16,13-5 0 0,5-1 0 15,13-7-2-15,8-9 0 0,9-10 0 16,7-11 0-16,4-7 0 0,-2-10-2 15,2-9 0-15,-1-7-1 0,-2 1 2 0,-10-2 0 16,-6 0-1-16,-8 3 3 16,-9 0 6-16,-10 5 6 0,-13 4 5 0,-6-2 1 15,-13 7 1-15,-3 3 0 0,-9 11-2 16,0 0-4-16,-1 10-4 0,-1 5-4 16,2 7-3-16,10 3 0 0,6 7-1 15,6 0-5-15,9 1-4 0,6 0-3 16,9-2-4-16,15-2-6 0,7-2-4 0,13-9-4 15,9-8 5-15,2-4 3 0,7-6 4 16,8-9 4-16,-3-6 6 0,8-2 5 16,-9-1 5-16,-3-1 1 0,-6 1 1 15,-7 3 2-15,-13 2 7 0,-15 3 5 16,-16 1 3-16,-12 2 0 0,-6 2 0 16,-6 1-1-16,-7 0-2 0,-7 0-7 15,-7-1-5-15,-3 0-3 0,2-2-1 16,1 2 0-16,0-1 0 0,7 0-1 0,3 1 0 15,7 5-1-15,8 3 0 0,-1 7 1 16,-2 7-1-16,4 5 0 0,-2 4 0 16,3 3-1-16,2 6-5 0,4-1-5 15,4-2-4-15,5-5-2 0,4-5-1 16,2-7 0-16,11-6 3 0,6-9 4 16,5-13 5-16,0-8 4 0,9-12 2 15,3-9 1-15,6-6 1 0,-7-9 1 0,-9-11 1 16,-6-5 1-16,1-8 0 0,-8 3 1 15,-8 3 0-15,-4 7 1 0,-7 10 2 16,-1 14 0-16,-6 17 0 0,0 19 0 16,-5 13 0-16,-2 13 1 0,0 11-2 15,-3 14-2-15,1 11-2 0,2 7 1 16,1 7-1-16,-1 2 0 0,5 1-1 16,2-6 0-16,0-7-1 0,0-8 0 0,9-7-1 15,0-10 0-15,8-10-2 0,8-14-21 16,2-9-19-16,5-9-122 0,-1-6-132 15,13-12-326-15</inkml:trace>
  <inkml:trace contextRef="#ctx0" brushRef="#br0" timeOffset="1913.43">6948 7507 592 0,'0'-4'128'0,"-13"4"1"0,0 9-108 0,4 3-7 16,-4 4-2-16,2 3-1 0,2 3-4 15,-2 3-1-15,5 2 0 0,6 1-1 16,0-1 0-16,6-4-3 0,7-5 0 16,0-5-1-16,6-8 1 0,2-10 1 15,6-10 1-15,3-6 3 0,0-3 2 16,2-1 3-16,-2-3 4 0,-6 5 4 0,-4 2 3 15,-8 7 0-15,-2 4-2 0,-10 3-2 16,0 2-4-16,0 5-5 0,0 0-5 16,0 0-3-16,3 0-3 0,4 5 0 15,0-5 0-15,6 4 0 0,6-4 0 16,2 4 1-16,10-4 0 0,3 0-1 16,4-6 1-16,1 1 0 0,3-1 0 15,2 0 0-15,-3 2 0 0,-6 4 0 0,3 0 0 16,-9 9 0-16,-1 3-1 0,-7 1 1 15,-7 2 0-15,-5 4-1 0,-1-2 1 16,-3-1 0-16,1-1 0 0,0-3 0 16,2-3 0-16,3-3 0 0,2-6 0 15,1 0 0-15,3-7 0 0,0-3 0 16,-3-3 0-16,1-3 1 0,-4-5 1 16,-5-1 0-16,-6 0 0 0,-8 1 1 15,-8 3 2-15,-6 3 0 0,-5 6 0 0,-5 6-1 16,-2 3 1-16,-1 11-1 0,-2 2-1 15,4 5-2-15,5 1-1 0,5 3 0 16,10 0-2-16,7 0-1 0,10-3-1 16,11-6 0-16,10-4-1 0,16-9 1 15,9 0-2-15,8-15 2 0,6-3 0 16,5-7 1-16,5-8 1 0,-1-4 0 16,-3-7-1-16,-4-6 3 0,-10-2-1 0,-3-5 0 15,-12 3 0-15,-11 5 0 0,-10 5 2 16,-13 9 2-16,-7 6 1 0,0 9 0 15,-10 10 1-15,-3 6-1 0,0 8-1 16,-4 5 0-16,0 13-2 0,-3 7 0 16,-1 10-1-16,1 8 1 0,0 7 1 15,6 3-1-15,3 0 0 0,11-1 0 16,0-3-1-16,12-7 0 0,10-5-1 16,3-7 0-16,5-6 0 0,10-8 0 0,1-11 1 15,5-9-1-15,3-12 1 0,2-5 0 16,0-5 1-16,-1-4-1 0,0-1 1 15,-7 3 2-15,-5 3 2 0,-10 4 2 16,-4 5 1-16,-9-1 2 0,-4 6 2 16,-11 3 0-16,0 4-2 0,-4 0-1 15,-4 10-3-15,-4 1-1 0,-1 2-3 0,-4 4-1 16,0 5-1-16,1-2 1 0,0 2-1 16,6 0-1-16,10 3 0 0,0-3-1 15,10-3-1-15,9-4-1 0,9-2-1 16,10-8-1-16,7-5 0 0,3-12 0 15,5-6 0-15,6-7 1 0,1 0 2 16,1-5-1-16,-2 2 3 0,-7 0 0 16,-5 5 1-16,-13 4 6 0,-6 3 4 15,-13 3 2-15,-13 1 1 0,-4 7-1 16,-9 5 1-16,-5 0-1 0,-2 10-5 0,-3 1-3 16,0 4-3-16,-2 3-1 0,6 2-1 15,2 2-1-15,7-2-2 0,8 0-1 16,6-1-2-16,7-4-3 0,9-2 0 15,8-5 0-15,5-8 0 0,10 0 1 16,1-12 0-16,1-5 2 0,5-2 3 16,1-3 0-16,-6 1 0 0,-1 1 2 0,-7 2 4 15,-8 2 3-15,-7 4 3 0,-11 3 0 16,-1 2 1-16,-12 1 0 0,0 2-1 16,0 4-2-16,-11 0-4 0,4 9 0 15,0 0-2-15,-2 1 0 0,-3 1 0 16,4 4-1-16,0 1-4 0,4-2-2 15,4 0-1-15,8-2-2 0,6-1 0 16,10-3-1-16,4-8 1 0,6 0 0 0,10-11 0 16,-4-5 1-16,1-2 1 15,-2-3 0-15,-1-1 1 0,-8-1 1 0,-5 5 5 16,-5 0 6-16,-6 7 2 0,-7 1 1 16,-2 4 0-16,-5 1 0 0,5 5-1 15,-5 0-1-15,0 5-3 0,0 1-2 16,0 3-2-16,0 2 1 0,2 1-2 15,3 0-4-15,2 1-4 0,1 1-11 16,5-3-7-16,6 0-4 0,6-4 0 0,4-3 0 16,5-4 4-16,2-4 5 0,0-2 13 15,1-2 10-15,-5-1 7 0,-8-2 3 16,-4 4 3-16,-4 2 1 0,-6 5 1 16,-4 0-1-16,-2 6-4 0,-1 1-3 15,1 3-2-15,-1 2-2 0,7 1-2 16,-1-1 0-16,5-3-1 0,9-4 0 15,6-5 0-15,9 0 1 0,11-8-1 0,5-5 0 16,4-7 0-16,2-2-1 0,-1-5 0 16,-7 0 0-16,-12-2 0 0,-7 1 9 15,-12 1 10-15,-9 5 9 0,-6 2 7 16,-12 8 2-16,-6 5 2 0,-10 7 0 16,-9 11-7-16,-3 4-10 0,1 7-8 15,-6 3-5-15,6 6-2 0,4-1-3 16,10-2 0-16,13 0-1 0,10-3-1 15,12-3-1-15,12-2 0 0,11-7-5 0,9-6-9 16,9-7-17-16,7 0-24 0,4-5-81 16,-1-6-53-16,-7-7-129 0,-1-6-261 15</inkml:trace>
  <inkml:trace contextRef="#ctx0" brushRef="#br0" timeOffset="2515.71">12525 6908 582 0,'22'-27'126'16,"9"-3"0"-16,14-3-101 0,9 6-14 15,5 4-5-15,0 6 0 0,-4 7-1 16,-13 10 1-16,-9 8 2 0,-10 10 4 16,-13 9 1-16,-10 8 1 0,-20 8 0 0,-6 6-1 15,-8 8-2-15,-11 4-4 0,-6-1-2 16,2 1-2-16,1-1-1 0,7-2 0 16,10-2-1-16,11-7-1 15,14-5 1-15,15-6-1 0,12-6 0 0,14-7 0 16,9-7 1-16,11-7-1 0,2-4 1 15,5-7-3-15,-2 0-9 0,-1-4-12 16,-4-6 86-16,-3-1-206 0,-5-7-127 16,1-1-345-16</inkml:trace>
  <inkml:trace contextRef="#ctx0" brushRef="#br0" timeOffset="2870">13784 6841 681 0,'-7'-23'155'0,"-1"-1"1"16,2 3-114-16,-5 2-12 0,-3 3-8 16,-5 7-8-16,-8 9-3 0,-6 5-2 0,-7 17 1 15,-5 11 0-15,-3 16 0 16,-4 10 0-16,4 6-1 0,-3 9-2 15,9 6 0-15,4-3-3 0,10-5-1 16,9-3-2-16,13-6 0 0,10-8-2 16,12-11 1-16,6-8-1 0,8-11 0 0,7-8 1 15,-1-8-2-15,-2-6 0 0,-2-3 0 16,-6-9 1-16,-7-4-1 0,-9-6 1 16,-10-4 0-16,-5-4 0 0,-11-4 2 15,-4 2-1-15,-6 2-4 0,-1 4-9 16,-5 8-12-16,5 9-13 0,5 6-17 15,3 11-114-15,7 2-123 0,12 3-290 16</inkml:trace>
  <inkml:trace contextRef="#ctx0" brushRef="#br0" timeOffset="2995.35">13890 7619 837 0,'-12'3'183'16,"-5"1"0"-16,0 1-144 0,1-1-27 0,4 0-15 15,-1-4-26-15,1 4-29 0,7-4-124 16,5-7-141-16,5-5-336 0</inkml:trace>
  <inkml:trace contextRef="#ctx0" brushRef="#br0" timeOffset="3781.93">14450 7077 530 0,'-6'0'125'0,"2"0"2"0,8-5-84 16,5-6-11-16,9-5-10 0,3-8-8 15,6-6-5-15,4-5-3 0,2-3-1 16,0 0-2-16,0 5 2 0,-4 6 3 16,-2 8 1-16,-8 7 2 0,-2 17 3 15,-12 16 1-15,-5 11 0 0,-11 7-2 16,-9 16-3-16,-6 10-1 0,-5 5-2 15,-2 5-2-15,2-1-1 0,2 0-2 16,3-6 0-16,12-5-2 0,3-12-8 16,8-8-9-16,8-11-13 0,8-14-15 0,5-9-105 15,12-14-114-15,5-11-267 16</inkml:trace>
  <inkml:trace contextRef="#ctx0" brushRef="#br0" timeOffset="4088.62">14960 7021 587 0,'-9'-4'127'0,"2"-4"0"0,12-9-102 15,7 0-11-15,9-6-6 0,5-2-3 16,13-3-1-16,3 2 1 0,3 6 2 16,3 7 2-16,-3 9 2 0,-2 8 1 15,-8 13 4-15,-10 7 2 0,-12 9 1 16,-13 6-3-16,-13 7-1 0,-18 4-2 0,-8 4-1 15,-6 6-4-15,-5 2-4 0,-7 3 0 16,5 1-1-16,2-7 0 0,11-3 0 16,7-3-1-16,8-6 1 0,11-5-2 15,13-6 1-15,11-5-2 0,15-5 1 16,11-8-1-16,11-10-1 0,11-8-2 16,7-3-4-16,4-7-7 0,0-5-9 15,2 2-13-15,-9-2-17 0,-6 3-101 0,-5 1-112 16,-9-3-261-16</inkml:trace>
  <inkml:trace contextRef="#ctx0" brushRef="#br0" timeOffset="4512.73">15804 6747 504 0,'13'-23'114'0,"6"1"5"0,11 6-89 0,6 7 3 15,2 4-2-15,-2 10 2 0,-4 7-3 16,-6 6-1-16,-11 10-2 0,-6 8-1 15,-9 3-3-15,-10 3-2 0,-6 2-1 16,-7 0-1-16,-4 0-5 0,0-4-4 16,-2-4-4-16,7-2-7 0,7 0-9 15,9 1-6-15,12-3-7 0,7 2-3 16,7 2-4-16,3 3-1 0,1-3 3 16,-1 1 5-16,-3 0 5 0,-7 1 6 15,-8-2 8-15,-7-4 7 0,-15-3 10 0,-12 0 11 16,-11-1 10-16,-15-1 5 0,-6 0 2 15,-2-2-2-15,-2-6-11 0,8-3-29 16,7-8 25-16,8-8-180 0,10-10-143 16,11-9-357-16</inkml:trace>
  <inkml:trace contextRef="#ctx0" brushRef="#br0" timeOffset="6987.19">17105 6880 249 0,'0'-17'54'0,"3"-2"1"0,3-2-35 16,0 0 4-16,0-3 4 0,0-2 7 0,2 2 7 15,-1 2 7-15,0 2 5 0,-1 2-1 16,1 3-6-16,-3 4-4 0,-4 5-6 16,2 1-5-16,-2 5-5 0,0 0-7 15,-5 4-6-15,-3 8-3 0,0 5-4 16,-4 8-3-16,-2 10-1 0,-4 12 0 15,2 8 0-15,-2 5-1 0,2 5 1 16,-2 5-1-16,6-1 0 0,-1 0 0 16,4-4-1-16,4-5 1 0,5-4-1 15,0-6-1-15,10-7 1 0,5-8-1 16,5-7-2-16,1-9-3 0,6-6-5 0,5-7-7 16,1-2-8-16,1-4-10 0,5 0 63 15,-4-8-159-15,1 2-102 0,-6-3-267 16</inkml:trace>
  <inkml:trace contextRef="#ctx0" brushRef="#br0" timeOffset="7561.87">17015 7143 455 0,'-23'-7'120'15,"-4"-2"6"-15,-1-1-64 0,3 2-7 16,2 0-6-16,2 0-7 0,6 1-7 16,4 4-9-16,7-1-6 0,4 4-4 0,11 0-5 15,9 4-3-15,7 2-4 0,10 0 0 16,4 1-1-16,10 0 1 0,-1-1 0 15,2 1-1-15,0-1-1 0,-5-1 0 16,-2-5-1-16,-10 5-3 0,-3-5-8 16,-6 3-12-16,-6-3-20 0,-7 0-108 15,-8 0-119-15,-5 0-288 0</inkml:trace>
  <inkml:trace contextRef="#ctx0" brushRef="#br0" timeOffset="9420.84">18416 6658 508 0,'-4'0'119'0,"4"-4"1"16,-3 4-83-16,3 0-12 0,0 0-9 15,0 0-7-15,0 0-5 0,0 0-2 0,0 4 0 16,0-1 0-16,0 1 0 0,6-1 1 16,-3 3 0-16,2-1 1 0,1-1 0 15,-1-4 0-15,-2 3 0 0,5-3 0 16,-2-3 0-16,-1-3-1 0,2-3 1 15,-3 0 0-15,-1-1 2 0,-3 2 2 16,0 0 0-16,-8 0 1 0,-1 3 1 0,-5 5-1 16,-3 0-1-16,-6 3-1 0,-6 5-3 15,-6 7-1-15,-1 6-1 16,-5 5-1-16,2 10 1 0,-2 7-1 0,6 8 0 16,4 10 0-16,5 0 1 0,7 6-1 15,8 0 0-15,6-1 0 0,5-2 0 16,14-2-1-16,1-6 0 0,11-6 0 15,5-9-2-15,4-5 1 0,7-4-4 16,1-11-3-16,1-4-6 0,-2-8-8 16,-1-3-12-16,-3-6 1 0,-4 0-105 0,-2-6-99 15,-5-6-242-15</inkml:trace>
  <inkml:trace contextRef="#ctx0" brushRef="#br0" timeOffset="10411.64">18988 6804 362 0,'-8'-18'90'0,"4"4"5"0,-2 4-57 15,3 4 2-15,-3 0 1 0,2 2 1 0,1 1-3 16,-4-1 0-16,4 4-2 0,-1-6-3 15,1 2-2-15,3 4-5 0,-3-6-4 16,3 6-5-16,-4-3-5 0,4 3-3 16,-4 0-4-16,-2 0-4 0,0 7-1 0,-4 9-2 15,-6 8 1-15,-3 12 0 16,-2 9 0-16,-5 6 1 0,-1 8 0 0,-2 7 1 16,4-2-1-16,4-4 0 0,4-6 0 15,7-6-1-15,10-3 0 0,7-11 0 16,11-7 0-16,9-12 1 0,12-9 1 15,8-15 1-15,7-6 0 0,4-16 0 16,2-8 1-16,3-9-1 0,-9-6-1 16,-8-5 0-16,-6-4-1 0,-10-10 2 15,-12 2 2-15,-11 2 4 0,-16 2 3 16,-5 9 1-16,-13 9-2 0,-11 17 1 0,-7 13-2 16,-11 19-3-16,-9 15-4 0,-2 12-2 15,1 13-2-15,3 13 1 0,7 5-5 16,9 5-7-16,13 6-10 0,19-5-8 15,15 0-12-15,14-10-14 0,16-4-101 16,16-10-108-16,7-7-250 0</inkml:trace>
  <inkml:trace contextRef="#ctx0" brushRef="#br0" timeOffset="10762.49">19261 7497 518 0,'-14'-6'116'0,"6"-4"0"16,8 0-89-16,0-3-9 0,12-2-6 15,6 2-6-15,7-2-3 0,3 4-1 16,0 4 1-16,-1 7 2 0,-1 5 1 15,-6 7 1-15,-9 4 3 0,-8 6 3 16,-3 5-1-16,-11 2 2 0,-8 3 0 0,-4 2 0 16,-6-2 0-16,-2 1 0 0,-1 0-1 15,3-3-1-15,5-2-1 0,10-2-3 16,7-3-2-16,7-3-2 0,17-5-2 16,5-2-4-16,8-5-2 0,8-4-5 15,1-4-5-15,3-5-10 0,1-1-17 16,-5-3-102-16,1-2-107 0,-4 2-263 15</inkml:trace>
  <inkml:trace contextRef="#ctx0" brushRef="#br0" timeOffset="10985.15">20125 7492 638 0,'-9'5'124'0,"1"-5"-11"16,8 5-133-16,0-1-24 0,4-4-86 0,8 0-97 15,1 0-227-15</inkml:trace>
  <inkml:trace contextRef="#ctx0" brushRef="#br0" timeOffset="11412.03">20470 7501 654 0,'-2'-12'164'0,"-4"-3"4"0,-5-2-97 0,2-2-18 15,-4-1-15-15,2-2-13 0,-3-3-12 16,-1 3-6-16,2 4-4 0,-2 0-1 15,2 5-2-15,-5 3 0 0,3 5 0 16,-5 9-1-16,2 7 1 0,-2 6-1 16,0 6 0-16,1 5 0 0,-1 8-2 15,4 1 0-15,4-1-1 0,5-4 0 0,7-3-1 16,0-6-1-16,7-6-1 16,5-6 1-16,6-7-2 0,6-4-4 0,2-7-1 15,4-4-1-15,3-2 0 0,-2-4 1 16,0 0 3-16,-10-2 5 0,-3 1 8 15,-10-1 6-15,-8 5 2 0,-14 2 2 16,-5 2 0-16,-3 3-1 0,-1 2-3 16,2 5-4-16,2 0-2 0,5 0-3 15,8 6 0-15,2-3-2 0,4 4-1 16,0-2 0-16,4 1-1 0,2-1 1 0,0-5 0 16,0 0-1-16,0-5 1 0,-3-5 0 15,2-1 0-15,-5-2 1 0,3-2 1 16,-3-1 0-16,-3 5 0 0,3 1 2 15,-6 2-1-15,6 4-5 0,-6 4-13 16,6-5-11-16,0 5-13 0,0 0-17 16,0 4-100-16,9-4-114 0,-3 0-252 0</inkml:trace>
  <inkml:trace contextRef="#ctx0" brushRef="#br0" timeOffset="12108.9">20051 7277 613 0,'-25'0'141'16,"6"5"1"-16,4 1-98 0,-1 3-16 16,0 10-11-16,2 4-6 0,0 10-4 0,-2 5 0 15,-1 6 0-15,-3 6-1 0,0 4 0 16,-2 1-1-16,4-1-1 0,-2-1-2 16,0 1-2-16,3-4 0 0,3-4-1 15,6-9-1-15,3-2-2 0,5-9-3 16,0-8-3-16,7-8-3 0,6-6-2 15,0-11-5-15,9-7-5 0,5-7-6 16,3-8-2-16,4-1 4 0,4 0 2 16,-4-1 5-16,-1 4 7 0,-7 6 8 0,-5 6 12 15,-4 7 8-15,-8 0 5 0,-2 3 1 16,-1 5 1-16,-1-4-1 0,-1 4-3 16,2 0-3-16,-1 0-4 0,2 0-4 15,-1 6-2-15,1-3-1 0,4 2 1 16,-4 0-2-16,1 0 1 0,-1-2-1 15,-1-3-1-15,1 3 0 0,-1-3 0 0,-1-5 0 16,-2-2 1-16,3-4-1 0,1-4 0 16,-1-6 2-16,3-2 0 0,1-3 5 15,2 0 3-15,-3-3 3 0,3 2 3 16,-2 1 1-16,-1 2 1 0,-3 2-2 16,-6 0-3-16,0 3-3 0,-10 1-5 15,2 4-1-15,-7 4-3 0,-3 6 0 16,-7 4 0-16,-2 12-1 0,0 5 1 15,-6 5 0-15,1 5 0 0,3 3 0 0,4 1 1 16,6 0-1-16,10-3-1 0,9-3 1 16,13-2-1-16,7-8-2 0,10-9-2 15,8-6-3-15,6-10-3 0,5-4 1 16,3-7-1-16,2-1 2 0,-1 0 4 16,-10 4 10-16,-8 4 13 0,-10 1 10 15,-13 5 4-15,-12 3 3 0,-22 5 1 16,-3 8-3-16,-10 3-6 0,-1 5-11 0,-4 4-7 15,3 7-4-15,6 0-3 0,9-1-2 16,9-2 0-16,11 1-1 0,9-3-1 16,8-5 1-16,9-6-1 0,11-6 0 15,5-5-3-15,6 0-3 0,1-6-3 16,-1-3-6-16,-2-1-7 0,-8-3-13 16,-5 1-12-16,-10 0-16 0,-8-2-113 15,-1 3-122-15,-4 4-293 0</inkml:trace>
  <inkml:trace contextRef="#ctx0" brushRef="#br0" timeOffset="143957.47">11575 8935 449 0,'0'0'119'0,"73"8"3"0,-122-1-49 0,9 4-33 0,40 4-11 0,0 6-6 0,0 3-7 0,-46 6-4 0,-2 2 0 0,48 3-1 0,33-1-2 0,-33-1-2 0,36-2-2 0,5-7-2 0,-45-3-1 0,42-4 9 156,-67-10-9-15,-29-99 97-141,103 84-99 0,-1-6 0 0,-44-7 0 0,6-4 0 0,5 0 0 0,-33-3 0 0,71 4 0 0,-96 3 0 0,47 5 5 0,9 5 7 0,-9 8 2 0,-37 3 0 0,75 11 0 0,-45 5 0 0,62 5 1 0,-55 8-5 0,32 4-8 0,-32 4-2 0,0 2 0 16,0 3 0-16,-4-4-1 0,31-4 0 0,3-6-1 0,-53-8 1 0,51-9-1 0,7-11 1 0,-30-14-1 0,7-7 1 0,-47-5 1 0,51-3-1 0,-5 1 1 0,2 5 0 0,-8 4 3 0,-36 8 2 0,31 4 2 0,17 7-1 0,20 0 0 0,-19 9 0 15,-24 0 0-15,6 2-4 0,73 4-1 16,-76 1-2-16,28 0 0 0,-67-1 0 16,48-3 0-16,-23-5 0 0,17-7 0 15,-39-10 0-15,16-8-1 0,3-5 1 16,24-6 0-16,1-5 1 0,19-2-1 15,-19 3 0-15,-5 2 1 0,23 5 1 16,7 5 2-16,-45 4 1 0,12 5-1 0,-19 3 0 16,22 3 0-16,38 1 0 0,-54 5-2 15,12 0-1-15,4 0-1 0,0 0 0 16,24 0 1-16,-24 5 0 0,-27 0 0 16,83-1-1-16,-51-1 1 0,21 2 0 15,-44 2 0-15,28-1 0 0,-5 0-1 16,28 0 1-16,-59 1 1 0,32 1 5 0,24 0 2 15,-30 1 3-15,8 2-1 0,-4 0 1 16,-4 3 0-16,20 0-1 0,-16 1-5 16,-25-2-3-16,48-1-1 0,-27 1-2 15,-34-1 0-15,15-3-1 0,-3 0-3 16,22-4-1-16,0-1-3 0,18-4-1 16,6-6-1-16,32-5-2 0,-52-3 1 15,19-2 1-15,1-1 3 0,-21 1 2 16,7 3 2-16,-10 1 6 0,-16 5 2 15,16 0 2-15,-15 3 0 0,21 4 1 16,-6-4-1-16,-19 4-1 0,0 0-4 0,44 0-2 16,-12 4 0-16,-13 0 0 0,-19-1-1 15,38 2 1-15,-19-5 0 0,21 4-16 16,-48-4-21-16,14-9-132 0,20 1-136 16,19-6-348-16</inkml:trace>
  <inkml:trace contextRef="#ctx0" brushRef="#br0" timeOffset="145681.99">2996 8643 370 0,'-18'7'98'0,"2"1"1"0,3 5-18 0,2 4-56 0,3 5-7 0,1 7-3 16,0 6 0-16,2 6 0 0,5 4 2 15,0-2-1-15,2-3 0 0,7-4-2 16,4-4-3-16,7-7-2 0,3-9-2 16,4-7-3-16,5-3 0 0,5-6-2 0,-2-9 0 15,-1-5-1-15,-4-4 0 0,-6-5 0 16,-5-8 2-16,-6-3 0 0,-9-5 0 16,-4-4 2-16,-13 0 2 0,-5 1 3 15,-8 7 4-15,-7 6 2 0,-6 10 0 16,0 9 1-16,-2 10 0 0,6 15-3 0,2 3-3 15,6 9-4-15,8 5-3 0,6 5-1 16,7 1-2-16,6 1 0 0,4-1 0 16,5-4-1-16,11-4 1 0,6-8-1 15,9-5 1-15,12-9-1 0,5-8 0 16,7-14 0-16,0-5 1 0,0-5-1 16,-5-4 0-16,-4-5 1 0,-9 1 0 15,-6 2-1-15,-3 8 1 0,-7 5 0 16,-6 5 0-16,-4 3 2 0,-6 9 0 15,-3 4 1-15,-6 5 0 0,0 4 0 16,0 3 0-16,0 2-1 0,-2 5-2 0,-3 1 0 16,5-2 0-16,0-2-1 0,0-4-2 15,6 0-1-15,0-5-2 0,8-3 0 16,3-2-1-16,3-6 0 0,3 0 0 16,3 0 1-16,1 0 2 0,-1 0 2 15,0 0 1-15,-1 4 0 0,-4 0 1 16,-7 0 0-16,2 5 0 0,-5-2 0 0,-1 3-1 15,-3-3 1-15,-2 2 0 0,-1-2-2 16,3-2 1-16,0-5-2 0,3 0 1 16,0-7-2-16,2-6 0 0,2-3-1 15,1-6 1-15,1-6 0 0,-4-1 1 16,0-3 0-16,-1 2 2 0,-1 2 1 16,-2 3 2-16,-4 4 1 0,0 2 3 15,-4 7 0-15,5 3 0 0,-5 2-1 16,0 0 0-16,0 4-1 0,0 3-3 0,0-6 0 15,0 6-1-15,0 0-1 0,0 0 1 16,0 0 0-16,6 0 0 0,1 0-1 16,4 0 1-16,4 6-1 0,7-3 1 15,4-3-1-15,4 7 0 0,1-4 0 16,0-3 1-16,-3 4-1 0,-1-4 0 16,-3 0 0-16,-4 0 0 0,-3-5 0 15,-2 0 1-15,0-2 0 0,-1-2 1 0,-2-1-1 16,0-1 1-16,-3 1 0 0,-1 3-1 15,-2 1 1-15,-6 6 1 0,4 6 0 16,-4 5 1-16,-5 7 0 0,-2 8 0 16,0 3-1-16,-1 7 1 0,-5 3-3 15,1-2 1-15,0 2-1 0,-1-5 0 16,2-3 0-16,4-5-1 0,0-5 0 16,7-8 0-16,0-3-1 0,7-10-1 0,4 0 1 15,4-12-1-15,5-5 0 0,3-7 1 16,3-4 0-16,3-4 1 0,4 0 0 15,0 0 0-15,-1 1 0 0,-3 6 0 16,-4 7 1-16,-4 4 1 0,-4 7 1 16,-7 3 0-16,-3 4 1 0,-1 10 0 15,-6 0 0-15,0 3-1 0,0 1 0 0,-7 6-2 16,3 2 1-16,-2 0-1 0,-1 1-1 16,-1 0 1-16,3-1-1 0,2 1 1 15,-1-7-1-15,4-1 0 0,0-3 0 16,5-1 0-16,6-3-1 0,4-4 0 15,8-4 1-15,4 0-1 0,6-9 1 16,1-1 0-16,1-5 0 0,0-2-2 16,-5-1-12-16,-6 1-16 0,-4-2-126 15,-6 0-127-15,-6 0-322 0</inkml:trace>
  <inkml:trace contextRef="#ctx0" brushRef="#br0" timeOffset="148559.63">5651 8704 501 0,'-12'0'111'0,"8"0"2"15,4-4-86-15,6-1-9 0,5 0-7 0,2 2-5 16,5 3-2-16,-3-4 1 0,8 4 1 16,5 11 0-16,0-1 1 0,4 2 0 15,-3 0 0-15,4 3 0 0,-1-4-2 16,-1-1 1-16,-8-5-1 0,-4-2 0 16,1-3 0-16,-2 0 0 0,-3 0 1 15,-2 0 0-15,-2-5 1 0,-11 1 1 16,0-1 0-16,-7 5 1 0,-4-4 0 15,-3 4 0-15,-4 0-1 0,4 10-2 0,-1 5-1 16,2 7-1-16,1 2-1 0,5 5-1 16,2 6 0-16,5 0-1 0,10-2 0 15,6-3 0-15,9-7-1 0,2-7 0 16,18-5-1-16,2-11 1 0,11-6 0 16,3-12 1-16,-3-6-1 0,-2-4 0 15,2-4 1-15,-12-4 0 0,-4 0 1 16,-10 4 2-16,-6 7 5 0,-13 2 6 15,-8 7 2-15,-5 6 1 0,-16 7 1 0,-4 8-1 16,-3 7-2-16,-5 9-5 0,-1 6-6 16,6 5-3-16,-1 4 0 0,8 1-1 15,6-1-1-15,10-3 1 0,0-5-2 16,17-3 1-16,3-8-1 0,12-6 0 16,10-7 1-16,11-4-1 0,8-8 1 15,9-7 0-15,-1-3 1 0,0-3-1 0,-3 1 1 16,-5 1 0-16,-12 2 0 0,-10 3 1 15,-8 6 0-15,-9 2 6 0,-4 2 5 16,-9 4 1-16,-9 0 0 0,0 0 0 16,-13 0-1-16,3 0-1 0,-8-4-5 15,3 4-6-15,-3-4-1 0,3 4 0 16,-3-8 0-16,6 2 0 0,4 1 0 16,1 0 0-16,0 5-1 0,1-3 0 15,-1 3 0-15,-2 12 0 0,-1 1 0 0,3 7-1 16,-1 2 1-16,0 3-2 0,2 2-1 15,6-3 0-15,0-2-3 0,0-4 0 16,6-6 0-16,4-4-1 0,1-8 1 16,5-7 2-16,7-7 0 0,1-12 2 15,9-7 0-15,3-11 2 0,0-6-1 16,4-6 1-16,-5-3 0 0,-4-3 0 16,-5 6 1-16,-12 2 0 0,-1 8 0 0,-7 5 0 15,-6 9 1-15,0 9 0 0,0 8 1 16,-7 8-1-16,-1 7 0 0,-3 11 0 15,-1 9 0-15,1 6 0 0,-2 12-1 16,-1 8-1-16,3 5 2 0,3 5-1 16,8 1 0-16,3-2 0 0,8-3-1 15,8-7 0-15,5-11 0 0,9-8-1 0,5-11 0 16,2-15 1-16,4-5-1 0,-2-13 1 16,5-6 1-16,-3-5 0 0,-3-2 0 15,-4 2 0-15,-8 3 1 0,-2 5 5 16,-8 5 5-16,-12 7 2 0,-2 3 1 15,-11 6 0-15,-4 0 0 0,-5 12-1 16,-1 3-4-16,-4 5-6 0,2 4-3 16,1 6 0-16,3 2-2 0,6 0 0 15,8-5 0-15,4-2-1 0,8-4-1 0,9-4 1 16,8-4 0-16,9-9 1 0,4-4 0 16,9-12 1-16,-3-4 0 0,2-3 0 15,-6-6 1-15,-4-1 0 0,-6 3 0 16,-11 3 1-16,-4 5 4 0,-7 5 6 15,-5 4 1-15,-7 6 1 0,0 0-1 16,0 5 0-16,-7 2 0 0,2 2-5 16,1 4-6-16,4 2-2 0,0-1-2 0,0 3-2 15,7-2 0-15,10-1-1 0,4-5-1 16,14 0 0-16,8-4 1 0,9-5 1 16,8-4 1-16,3-6 1 0,3-1 1 15,6-3 0-15,2-2 2 0,-4 0 0 16,-5 1 0-16,-5 2 0 0,-4 3 0 15,-13 3 0-15,-10 1 0 0,-10 1 1 16,-11 5 1-16,-7-4 0 0,-5 4 0 0,-11 0 0 16,-2 0 0-16,-4 0 0 0,-2 8-2 15,-5 4 0-15,-2 5 0 0,0 4 0 16,2 6 0-16,3 3 0 0,3 0 0 16,3-1 0-16,7 2 0 0,8-6 0 15,8-1-1-15,7-6 0 0,8-5 0 16,10-5 0-16,10-8 0 0,7-15 0 15,9-8 1-15,7-9 0 0,6-14 0 16,7-7 0-16,-4-9 0 0,3-8 0 0,-8-4 0 16,-7-6 0-16,-10-4 0 0,-14 0 0 15,-11 8 0-15,-9 7 0 0,-6 14 0 16,-10 9 0-16,-3 15 0 0,0 14-2 16,-7 17 1-16,-1 14 0 0,0 15-1 15,-4 12 1-15,3 14 0 0,-7 16 1 16,0 16 0-16,-1 12 1 0,2 3-12 15,-3 0 0-15,1 1 0 0,-2-6-1 16,6-7 1-16,-2-11-1 0,1-11 1 16,-2-12 11-16,2-12 2 0,0-10 1 0,1-11-1 15,-6-16 1-15,4-13-1 0,-1-16-3 16,5-11-2-16,6-11-2 0,5-7-1 16,10-5 0-16,10 2 0 0,10 5 0 15,6 8 2-15,5 6 1 0,4 10 2 16,4 9 1-16,9 6 1 0,2 6 3 0,0 4 0 15,1 9 0-15,1 3 0 0,-5 4 0 16,-10 3 0-16,-4 2-1 0,-14-2-3 16,-7 0-4-16,-6 0-11 0,-8-2-13 15,-3-4-15-15,-5-3-121 0,0-10-128 16,-5 0-309-16</inkml:trace>
  <inkml:trace contextRef="#ctx0" brushRef="#br0" timeOffset="148710.74">10024 8803 825 0,'-5'0'181'0,"5"-6"2"0,0 1-138 15,0 2-23-15,5-5-8 0,-3-2-6 16,-2-4-5-16,0-5-15 0,0 0-26 16,0-5-21-16,-7-2-124 0,0-3-143 0,0 2-337 15</inkml:trace>
  <inkml:trace contextRef="#ctx0" brushRef="#br0" timeOffset="149828.52">10476 8824 543 0,'-14'0'125'0,"-2"-5"1"0,3 1-94 0,-1 4-5 0,-1 0-4 0,2 11-5 0,2 5-3 0,1 4-2 0,1 8 1 0,1 4 0 0,8 3-1 0,0 1-1 0,11-2-2 0,6-3-1 0,4-8-3 0,6-7-1 15,4-7-2-15,-1-9-1 0,7-6-1 0,-5-7 0 0,-3-6 0 0,-2-5 0 16,-8-2 0-16,-6-5 0 0,-13 0 1 15,-6 1 1-15,-10-3-1 16,-8 2 1-16,-5 6 3 0,-3 3 1 0,-5 11 0 16,3 7 0-16,2 8-1 0,4 10 0 15,7 7 0-15,4 5-3 0,10 4-2 16,7 2-1-16,12-3 0 0,8-2 0 16,4-2-1-16,9-8 1 0,4-7-1 15,8-10 1-15,6-5 0 0,4-7 0 16,5-9 0-16,3-4 1 0,-8-2-1 0,-2 0 1 15,-5 4 0-15,-9 2 1 0,-12 7 3 16,-8 6 5-16,-6 8 1 0,-6 0 1 16,-7 9 1-16,0 4-1 0,-3 7-1 15,-5 4-3-15,-2 2-5 0,2 4-2 16,-3-1 0-16,2-2-1 0,-2-1 0 16,9-6-1-16,2-4-1 0,7-6-1 15,9-10 1-15,12-3-1 0,5-9 1 16,6-3 0-16,5 1 1 0,-2-2 1 0,-4 3 0 15,-3 4 0-15,-7 9 0 0,-7 0 2 16,-6 10-1-16,0 2 1 0,-4 1 0 16,3 2 0-16,4 4 0 0,2-2-1 15,2-1 0-15,5-3 0 0,4-8-9 16,8-5-23-16,2-5 77 0,7-9-213 16,2-13-142-16,6 0-385 0</inkml:trace>
  <inkml:trace contextRef="#ctx0" brushRef="#br0" timeOffset="155884.45">13104 8553 399 0,'0'0'101'16,"-2"0"1"-16,2 0-40 0,0-4-36 15,0 4-8-15,0-6-4 0,0 6-1 16,0-3-1-16,0 3 0 0,-6-4 2 16,6 4 1-16,0 0-1 0,-2-4-1 15,2 4-3-15,0 0-2 0,0-3-2 0,0 3-1 16,0 0-2-16,0-5-1 0,0 1-1 15,2 4 0-15,4-6-1 0,1 2 1 16,1-2 0-16,4 1 0 0,3 1 0 16,4 4 0-16,0 0 1 0,4 0 0 15,1 0 0-15,-5 4 1 0,2 1 0 16,-2 2 1-16,-6-3 1 0,-2 1 2 16,-3-1 2-16,-4-4 4 0,-4 5 3 15,4-5 1-15,-4 0-1 0,0 0-2 0,-4 0-1 16,4 0-3-16,-4-4-5 15,-2 4-3-15,6-4-1 0,-6 4 0 0,4-3-1 16,2 3 0-16,-4 0 0 0,4 0 0 16,0-4-1-16,0 4 0 0,0 0 0 15,0 0 0-15,-3 0 0 0,3 0 0 16,0 0 1-16,0 0-1 0,0 0 1 16,0 0 0-16,0 0 0 0,0 4 1 15,0-4-1-15,0 0-1 0,0 0 1 0,0 0 0 16,0 0 1-16,0 0-1 0,0 0 1 15,0 0 0-15,-5 0 0 0,0 0 1 16,0-4 1-16,0 4 2 0,-3-4 0 16,0 1 1-16,1 3 0 0,-1-4 0 15,1 4-1-15,0 0-1 0,-5 0-1 16,3 0-2-16,-8 7 0 0,-2 4-1 0,-2 8 0 16,-2 6 0-16,-4 12 1 0,3 11 1 15,-2 8 0-15,6 9 1 0,6 3 0 16,3 0-1-16,4 0 1 0,7-7-1 15,6-4-2-15,4-10-1 0,5-8 0 16,5-10 0-16,6-9-1 0,3-8 0 16,4-12 0-16,5-5 1 0,-3-8 0 15,2-6 0-15,-3-3 0 0,-9-3 1 16,-5-4 1-16,-11 3-1 0,-9-3 1 0,-14 0 1 16,-7 1 2-16,-10 3 1 0,-6 7 1 15,-4 7-1-15,0 7 1 0,4 12-1 16,6 5-1-16,4 10-7 0,8 6-11 15,7 1-8-15,6-1-13 0,11-3-15 16,6-2-106-16,10-7-116 0,4-2-265 16</inkml:trace>
  <inkml:trace contextRef="#ctx0" brushRef="#br0" timeOffset="156185.65">13618 8817 535 0,'-11'21'123'0,"4"8"2"16,-2 7-90-16,2 3-7 0,0 2-3 15,1-2-8-15,2 0-5 0,4-6-4 16,0-5-2-16,11-10-3 0,3-7-2 16,12-7-1-16,5-10-1 0,6-10 0 15,7-7 0-15,-2-10 0 0,3-7 0 16,-7-3 1-16,-9-8 0 0,-5-3 0 15,-16-3 2-15,-8 4 4 0,-14 2 6 16,-10 11 4-16,-6 8 2 0,-14 14 1 0,-2 12 1 16,-2 17-2-16,1 11-3 0,-3 11-6 15,7 11-8-15,6 6-8 0,11 7-9 16,7-2-10-16,12-1-16 0,7-1-109 16,12-7-115-16,8-9-275 0</inkml:trace>
  <inkml:trace contextRef="#ctx0" brushRef="#br0" timeOffset="156955.97">14088 9106 591 0,'-19'12'123'0,"10"2"0"0,-3-2-114 16,4-2-7-16,3-1-4 0,5 0-5 0,-5 0-5 16,5-6-6-16,6-3-6 0,1 0-13 15,6-6-82-15,0-5-89 0,5-4-213 16</inkml:trace>
  <inkml:trace contextRef="#ctx0" brushRef="#br0" timeOffset="157524.14">14225 9045 596 0,'-17'12'131'0,"3"0"1"16,1 2-99-16,0 5-18 0,6 0-6 16,1-2-4-16,6-3-5 0,7 0-4 15,6-3-4-15,10-5-3 0,5-6-4 16,7-9-2-16,9-4-1 0,-1-4 3 15,2-6 2-15,-1-6 4 0,-9-8 5 16,-4-4 8-16,-8-4 7 0,-10 0 6 16,-8 3 6-16,-5 2 10 0,-7 1 8 0,-6 6 6 15,-8 6-1-15,-6 9-3 0,-4 7-4 16,-3 4-6-16,-3 7-11 0,1 12-9 16,-2 2-6-16,10 10-5 0,3 2-1 15,6 6 0-15,10 3-3 0,9 2-1 16,7 0-2-16,9 0-1 0,9-3-1 15,8-4-1-15,8-7-1 0,4-6 0 0,2-11 2 16,3-6 2-16,-1-7 1 0,3-5 1 16,-6-2 2-16,0-3 0 0,-5 0 3 15,-8 3 2-15,-6 3 3 0,-7 4 1 16,-5 7 1-16,-9 0 1 0,-6 14-1 16,-8 1 0-16,-3 6-3 0,-1 5-2 15,-5 2-2-15,1 2-1 0,3-1 0 16,2 0-1-16,11-3 0 0,6-5 0 15,8-6-1-15,11-6-1 0,8-9 0 16,4-8-1-16,8-9 0 0,2-10 0 0,-2-7 0 16,-4-12 0-16,-4-6 0 0,-4-6 1 15,-6-4 0-15,-7-4 2 0,-9 4-1 16,-7 4 1-16,-4 11 1 0,-8 10 1 16,-8 10 1-16,-7 13-1 0,-8 9 1 15,-6 12-1-15,-4 14 1 0,-4 8-2 16,0 10 1-16,4 8-2 0,5 3 0 0,8 5-7 15,14-1-16-15,14-6-12 0,11-6-16 16,9-7 10-16,10-9-129 0,8-5-121 16,2-11-274-16</inkml:trace>
  <inkml:trace contextRef="#ctx0" brushRef="#br0" timeOffset="158551.97">15513 8657 382 0,'0'0'103'15,"0"0"3"-15,0 0-41 0,0 0-22 16,0 0-7-16,0-6-6 0,0 1-9 16,0-1-4-16,6 0-3 0,-6 1-3 0,4 0-1 15,-4 1-1-15,0 4 0 0,0-6 0 16,0 6 1-16,0 0 0 0,0 0-2 16,0 0-2-16,0 0-2 0,0 0-2 15,0 0-1-15,0 0 0 0,0 0-1 16,0 0 0-16,0 0 1 0,0 0 0 15,0 0 1-15,0 0 0 0,-4 0 0 0,4 0 0 16,-3 0 1-16,3 0-1 0,0 0 0 16,-4 0-1-16,4 5 0 0,0-5 0 15,0 3 0-15,-6-3-1 0,6 0 1 16,-7 4-1-16,3-4 1 0,-1 5-1 16,-2-5 2-16,-2 6 0 0,1-3 2 15,-2 2 2-15,0 0 0 0,-3 5 1 16,0 6 0-16,-1 6 1 0,-1 9-2 15,-2 11-1-15,1 8-1 0,-2 5 0 16,5 6-2-16,0-1 0 0,6-1-1 0,7-5-1 16,0-7 1-16,10-11-1 0,10-4 1 15,7-14 0-15,5-7-1 0,3-11 2 16,7-16-1-16,-2-9 0 0,2-7 0 16,1-14 0-16,-9-4 0 0,-2-9 0 15,-8-3 0-15,-8-5 4 0,-9 0 4 16,-7 0 3-16,-14 7 0 0,-6 8 1 0,-6 11-1 15,-3 10-1-15,-4 16-4 16,-4 15-5-16,0 13-6 0,1 17-7 16,0 12-6-16,7 9-8 0,6 10-11 0,6 5-16 15,10 3-102-15,7-1-111 0,0-7-262 16</inkml:trace>
  <inkml:trace contextRef="#ctx0" brushRef="#br0" timeOffset="165820.13">16680 8337 367 0,'8'-8'89'0,"-1"1"1"0,1-1-53 0,0 5-12 0,2 3 2 0,-4 3 3 0,-3 8 1 0,-3 4 2 15,0 7 2-15,-3 8-1 0,-7 5-3 0,-4 7-7 0,-3 9-6 0,-5 5-8 0,1 12-4 16,-4 7-3-16,1 3-2 0,3 1-1 15,5-1 0-15,3-3-1 0,6-4-3 16,7-15-2-16,0-9-4 0,12-11-4 16,6-6-4-16,5-12-7 0,5-8-19 15,5-10-80-15,-1 0-90 0,2-4-217 16</inkml:trace>
  <inkml:trace contextRef="#ctx0" brushRef="#br0" timeOffset="165970.09">16355 8934 539 0,'-29'-7'117'0,"10"2"0"0,14 0-93 0,10 0-5 15,13 1 0-15,10 0 0 0,9 0 3 16,6-2 2-16,7 2 3 0,4-1-2 16,3 2-4-16,-1-2-8 0,-4 2-11 15,-2 3-18-15,-5 0-28 0,-6 0-100 16,-12 0-112-16,-3-5-272 0</inkml:trace>
  <inkml:trace contextRef="#ctx0" brushRef="#br0" timeOffset="166661.73">17408 8518 473 0,'0'-26'121'0,"-4"0"5"16,-1 2-45-16,2-1-44 0,-4 3 1 16,-4 4 2-16,-5 5-1 0,-8 6-3 15,-3 7-1-15,-6 5-1 0,0 12-5 0,-1 10-6 16,1 11-5-16,2 13-5 15,5 7-4-15,6 11-3 0,11 8-2 16,4 1-3-16,5-3-4 0,13-6-2 0,8-9-5 16,11-8-1-16,13-14-3 0,7-12-1 15,7-13 0-15,3-10 1 0,5-8 2 16,-2-8 4-16,-4-6 3 0,-5-4 1 16,-13-1 1-16,-10 5 4 0,-6 4 7 15,-10 7 3-15,-9 8 0 0,-8 8 0 16,-3 10 0-16,-8 6 1 0,-2 4-3 0,-1-1-7 15,3 0-4-15,2-1-3 0,9-4 0 16,7-8-1-16,8-7 1 0,12-7-1 16,11-16 2-16,9-5 0 0,4-12 2 15,1-11 0-15,-2-11 1 0,-1-8 0 16,-6-9 1-16,-9-6 1 0,-11-4 1 16,-13-3 3-16,-10 6 1 0,-8 5 5 15,-11 13 2-15,-11 18 0 0,-13 18 0 16,-6 20-1-16,-4 20-1 0,-5 17-3 15,0 18-4-15,2 14-6 0,6 6-7 0,11 5-14 16,15 7-14-16,9 2-22 0,15-5-109 16,11-6-125-16,11-7-292 0</inkml:trace>
  <inkml:trace contextRef="#ctx0" brushRef="#br0" timeOffset="167561.14">18288 9113 494 0,'0'0'120'0,"0"-6"4"16,-4 6-79-16,4-7-8 0,0 2-7 0,-6-1-5 15,4-2-8-15,2 1-3 0,-6 0-1 16,6 0 0-16,-4 2 0 0,4-2 2 16,0 7 1-16,0 0 1 0,0 0-2 15,0-4-2-15,0 4-2 0,0 0-4 16,0 0-2-16,0 9-4 0,3-4-1 15,-3 1-1-15,8 0 0 0,-3 1-1 16,-2 1 0-16,1-1 0 0,-4-4 0 0,0 4 1 16,0 1 0-16,0-4 1 0,-11 3 0 15,3-1 1-15,-4 2 0 0,1-3 0 16,-4 4 0-16,5-4 0 0,-3-1-1 16,2 1-1-16,3-5-2 0,1 0 0 15,1 0-1-15,1 0 0 0,5 0 0 16,0-7 0-16,0 1 1 0,0-4 2 15,0 2 0-15,11-3 1 0,-2-2 1 16,4-1 0-16,5 5 0 0,0-1 1 0,3 2 0 16,2 1 0-16,1 3 0 0,-3 4 0 15,-1 0-1-15,-5 5 0 0,-3 5 1 16,-5 4-1-16,-7 6 0 0,-7 1 1 16,-9 8 0-16,-4 0 2 0,-8 4 1 15,-1 4 1-15,-3-1-1 0,4 2 1 16,2-2 0-16,5 0-2 0,7 2-1 0,4-5-2 15,10-4-1-15,0-1-1 0,11-7-1 16,5-3-1-16,8-3-2 0,8-4-1 16,3-3-2-16,11-3-1 0,2-5-3 15,-1 0-3-15,-3-4-6 0,1-3-7 16,-10-1-11-16,0 1-36 0,-9 1-69 16,-4 2-97-16,-9-1-223 0</inkml:trace>
  <inkml:trace contextRef="#ctx0" brushRef="#br0" timeOffset="168065.79">19585 8951 537 0,'-12'9'142'15,"1"-4"9"-15,-2-2-71 0,-4-3-13 16,-3 4-9-16,-8-4-5 0,-6 0-9 16,-6-5-10-16,-7-1-9 0,-5-4-7 15,-1 1-9-15,4-4-10 0,-1 1-12 16,10 1-14-16,3 4-13 0,8 2-13 0,9 1-26 16,8 4-94-16,8 0-113 0,7-5-260 15</inkml:trace>
  <inkml:trace contextRef="#ctx0" brushRef="#br0" timeOffset="169507.38">13114 8054 525 0,'-22'5'129'16,"-1"6"2"-16,-6 3-81 0,-7 8-9 0,-4 10-8 15,-5 13-7-15,-2 14-4 0,0 8-1 16,-1 16-1-16,10 13-1 0,11 13-3 16,14 9-2-16,13 1-4 0,19-2-7 15,10 4-11-15,19-5-9 0,2-14-11 16,4-12-17-16,4-13-14 0,-3-13-94 15,2-7-102-15,-4-18-240 0</inkml:trace>
  <inkml:trace contextRef="#ctx0" brushRef="#br0" timeOffset="170447.31">19986 8570 486 0,'-13'-19'116'0,"6"-2"4"0,7 2-78 15,8 1-5-15,4 3-4 0,2 2-5 16,3 5-5-16,-2 4-4 0,-2 8-2 0,0 6-2 16,-3 10-4-16,-6 10-3 0,-4 6 0 15,0 11-1-15,-8 3-2 0,-11 4-1 16,-7 7 0-16,-2 1 0 0,-4-2 3 15,-1-4 0-15,3-7 0 0,6-1 0 16,12-7 0-16,8-7-1 0,14-4-2 16,11-3-4-16,11-4-4 0,7-2-5 15,3-5-3-15,6-6-5 0,1-3-9 16,-3-3-13-16,0-4-20 0,-4 0-84 0,5-9-100 16,-4 2-237-16</inkml:trace>
  <inkml:trace contextRef="#ctx0" brushRef="#br0" timeOffset="170800.06">20918 8358 598 0,'0'-28'144'0,"-7"2"3"15,-5 5-89-15,-2 7-19 0,-5 4-9 16,-8 10-2-16,-5 9-5 0,-4 15-4 0,-8 11-2 16,-4 16 0-16,-3 11-1 0,-4 15-4 15,3 8-2-15,7 6-3 0,6-3-2 16,14-8-2-16,15-8-2 0,15-8-2 16,16-14 0-16,14-12-2 0,10-16-1 15,7-11-1-15,1-11-1 0,1 0 1 16,-5-7 0-16,-5-5 0 0,-5-5 2 15,-12 2 2-15,-7-3 1 0,-15-1 1 16,-12-5 0-16,-14-3 0 0,-10 2 1 0,-8 4-3 16,-3 3-6-16,-8 4-12 0,2 8-10 15,1 6-13-15,2 9-17 0,8 4-104 16,7 3-116-16,11 0-262 0</inkml:trace>
  <inkml:trace contextRef="#ctx0" brushRef="#br0" timeOffset="170936.37">21068 9172 658 0,'-10'12'144'0,"-5"-1"1"15,1 1-106-15,1-1-37 0,0-2-14 16,1-3-22-16,-1-1-110 0,0-5-114 16,-1-6-282-16</inkml:trace>
  <inkml:trace contextRef="#ctx0" brushRef="#br0" timeOffset="171528.26">21526 8792 566 0,'-12'-5'139'0,"-1"-2"2"0,6-3-88 16,7-6-15-16,0-5-12 0,12-6-10 15,3-4-8-15,5-5-5 0,5-7-2 16,3-3 0-16,4 0 1 0,1-1 3 16,-1 3 4-16,-4 3 3 0,-1 11 2 15,-3 8 2-15,-8 13 3 0,-8 15-1 16,-8 19-2-16,-4 14-4 0,-10 15-2 0,-10 15-3 16,-2 12-1-16,-2 9-3 0,-3 3-2 15,3-5 0-15,2-4-4 0,5-7-5 16,8-9-7-16,6-10-12 0,7-13-11 15,0-14-20-15,6-6-105 0,7-9-116 16,3-13-273-16</inkml:trace>
  <inkml:trace contextRef="#ctx0" brushRef="#br0" timeOffset="171889.34">22122 8487 641 0,'-4'-23'135'0,"4"-3"0"0,4-4-114 15,5 1-13-15,-4 1-4 0,3 4 0 16,-2 5 0-16,-2 6 1 0,2 5 0 15,1 8 3-15,3 0 2 0,0 14 3 0,0 6 2 16,0 6 1-16,0 11 0 0,-7 6-1 16,-6 10-2-16,-8 6-3 0,-2-1-3 15,-7 5-3-15,-6 3-2 0,-8 0 0 16,-3-2-1-16,-2-4 0 0,6-7-1 16,0-1 1-16,8-9-1 0,5-7 0 15,12-9-2-15,14-4 0 0,12-7 0 16,8-3-2-16,9-7-3 0,7-2-7 15,2-4-9-15,9-7-10 0,-1 0-22 16,2-1-99-16,-4 1-113 0,1-2-266 16</inkml:trace>
  <inkml:trace contextRef="#ctx0" brushRef="#br0" timeOffset="172333">22666 8329 576 0,'0'-9'130'16,"0"-5"1"-16,10 0-79 0,6-3-34 16,5 2-6-16,2 2 0 0,3 6 1 15,0 7-1-15,-5 0 0 0,-5 18 0 16,-2 9 1-16,-9 9-2 0,-5 6 0 16,-13 2 1-16,-2 6 1 0,-7 3-1 0,0-6-1 15,-4-1-2-15,3-4-2 0,3-4-5 16,7-4-7-16,9-2-3 0,7-2-2 15,5-1-2-15,8 0-2 0,1 1-3 16,3 4 2-16,-1 2 3 0,-2 1 2 16,-5-1 1-16,-4 1 3 0,-8-2 2 15,-11 1 4-15,-5 0 6 0,-7-3 6 16,-5-3 5-16,-5 0 0 0,-5-5 0 16,1-5-10-16,-5-9-19 0,4-11-93 0,0 0-44 15,4-14-114-15,1-3-243 0</inkml:trace>
  <inkml:trace contextRef="#ctx0" brushRef="#br0" timeOffset="172841.05">23260 8546 606 0,'-9'26'133'0,"3"5"1"16,2 10-101-16,-1 12-14 0,5 11-11 16,-5 9-3-16,-1 4-2 0,0 5-1 0,2-3 0 15,4 3-1-15,0-8-1 0,3-7 0 16,7-6-2-16,5-10-2 0,8-8-4 16,2-7-5-16,5-12-7 0,6-12-11 15,1-8-17-15,-1-8-85 0,1-8-97 16,-2-8-227-16</inkml:trace>
  <inkml:trace contextRef="#ctx0" brushRef="#br0" timeOffset="173020.13">22996 9042 542 0,'-25'3'124'0,"18"-3"1"0,14 7-61 15,19-3-51-15,11 0-9 0,12-4-3 16,10 3 0-16,7 1 0 0,4 0-1 15,2 0-8-15,-1 1-15 0,-4 2-28 0,-3-1-74 16,-10 4-96-16,-10-1-226 0</inkml:trace>
  <inkml:trace contextRef="#ctx0" brushRef="#br0" timeOffset="174005.66">24232 8161 577 0,'0'-16'135'0,"0"3"3"15,0-3-92-15,0 1-15 0,-5 0-10 16,-1 3-5-16,-1-3-4 0,-2 6-3 15,-1 1 1-15,0 0 2 0,-1 4 3 16,-2 4 2-16,-4 4 1 0,-5 5-1 16,-4 12-1-16,-8 12-4 0,-5 15-3 0,-7 17-2 15,-1 13-4-15,-3 9-1 0,3 12 0 16,8 2-3-16,9 1 0 0,11-8-3 16,11-12-3-16,10-8-4 0,16-13-6 15,9-12-4-15,14-14-5 0,4-10-5 16,8-8-10-16,1-6-12 0,-3-3-97 15,-1-8-103-15,-6 4-256 0</inkml:trace>
  <inkml:trace contextRef="#ctx0" brushRef="#br0" timeOffset="174523.74">24380 8496 625 0,'-6'-18'139'16,"-2"7"1"-16,-1 8-106 0,-1 10-14 15,-6 10-9-15,-2 13-3 0,-7 10-3 16,0 12-1-16,0 10 0 0,1 6 1 0,5 2 0 15,6-6-1-15,13-5-1 0,7-10-1 16,6-10-1-16,13-12 1 0,7-14-1 16,10-13 0-16,7-6 0 0,3-19-1 15,2-8-1-15,0-11-1 0,-6-13-1 16,-4-7-1-16,-6-7 0 0,-15-4 0 16,-10-5 1-16,-10-1 2 0,-6 4 1 15,-11 6 5-15,-9 9 2 0,-11 14 3 16,-10 16 0-16,-3 18 0 0,-8 19 0 15,0 17-1-15,2 19-5 0,0 12-7 16,9 9-9-16,6 11-11 0,11 2-19 0,11 5-110 16,15-2-118-16,0-6-286 0</inkml:trace>
  <inkml:trace contextRef="#ctx0" brushRef="#br0" timeOffset="174821.88">24492 9204 486 0,'-19'0'100'16,"3"0"-1"-16,5-7-90 0,11-2-7 15,4-2-2-15,8-4 0 0,5-2-1 16,10 1 1-16,3 0 4 0,0 4 6 16,3 3 8-16,-1 2 7 0,-5 7 6 0,-8 4 4 15,-1 6 2-15,-9 5-2 0,-9 8-4 16,0 3-8-16,-9 5-6 0,-9 6-7 15,-1 2-3-15,-9 2-3 0,-3 1-2 16,1 0 1-16,-2-3 0 0,4-4 0 16,5-3-1-16,10-4 0 0,10-4 0 15,6-5-3-15,13-4-4 0,7-1-7 16,4-3-8-16,5-3-10 0,1-2-15 0,1-6-98 16,-1 4-103-16,0-4-251 0</inkml:trace>
  <inkml:trace contextRef="#ctx0" brushRef="#br0" timeOffset="175046.94">24768 9893 506 0,'19'-18'124'0,"11"-15"0"0,14-12-51 0,9-13-51 15,2-17-10-15,5-13-6 0,-1-13-4 16,-2-13-1-16,-15-11 7 15,-11-10 8-15,-11-6 9 0,-16 0 8 0,-9 1 4 16,-18 8 1-16,-4 12-1 0,-9 17-7 16,-8 19-16-16,-1 15-24 0,5 18-20 0,-1 16-14 15,7 13-16-15,7 8-102 0,10 7-115 16,7 7-248-16</inkml:trace>
  <inkml:trace contextRef="#ctx0" brushRef="#br0" timeOffset="187516.98">1312 10097 339 0,'0'-4'87'0,"5"4"8"0,-5-6-54 0,6 0 2 0,-6-4 3 0,5-1 2 0,-5-6-6 0,6-3-5 0,-6-4-6 0,7 3-6 0,-7-1-6 0,4 2-6 0,-4 2-5 15,0 6-7-15,0 1-4 0,0 6-3 0,-4 0-2 0,-3 5 0 0,-4-4-1 0,-8 4 1 0,-3 5 1 0,-5 1 4 0,-7 7 2 0,-9 6 2 0,-3 7 1 16,-4 8 0-16,1 8 0 0,0 8 0 0,2 7 0 16,2 9 0-16,8 9 0 0,8 1-1 15,7 4 1-15,5 1 0 0,5-3 1 16,12 2 2-16,0-8 1 0,12-6 2 16,6-6 1-16,8-6 1 0,8-10 1 15,7-6 0-15,10-10-1 0,5-8-2 16,2-10 0-16,6-10-2 0,-5-8-2 15,-2-10-3-15,-4-5-8 0,-4-5-15 16,-2-5-92-16,-7-6-22 0,-7 2-94 0,-6 0-203 16</inkml:trace>
  <inkml:trace contextRef="#ctx0" brushRef="#br0" timeOffset="187934.18">1655 10766 473 0,'-3'3'96'0,"-1"11"0"0,-2 7-93 15,1 10-1-15,-4 5-2 0,0 5 2 0,-6 2 2 16,0 3 3-16,1-1 3 0,1-5 3 15,-1-3 1-15,2-2 1 0,2-2 0 16,3-1-3-16,3-1-3 0,4-1-5 16,0-2-7-16,0-3-8 0,7-3-12 15,-3-6-89-15,3-4-89 0,2-8-224 16</inkml:trace>
  <inkml:trace contextRef="#ctx0" brushRef="#br0" timeOffset="188391.13">1446 10862 496 0,'-16'-12'115'15,"2"0"1"-15,5 2-78 0,3 5-16 16,6 0-11-16,0 5-5 0,8-4-3 15,5 4-2-15,8-6-1 0,5 6 1 16,5 0 2-16,5-3 2 0,3 3 2 16,-2 5 1-16,0 2 1 0,-2 4 0 15,-6 3 0-15,-5 2-2 0,-5 2 0 16,-1 5-3-16,-8-1 0 0,-4 0-1 16,-6 0-1-16,0 0 0 0,0-1-1 15,-10-3 1-15,3-1-1 0,0-2-1 16,1-1 0-16,6-3-2 0,0 0-1 0,6-1 0 15,7 2 0-15,2 0 0 0,5-2 0 16,6 0 1-16,0 0 1 0,2 0 1 16,4-3 1-16,-2 0 1 0,-1-3 2 15,-6 1 2-15,-3-2 1 0,-3-3 3 16,-7 7 6-16,-10-4 3 0,-7 4 1 0,-10 0-1 16,-9 3-1-16,-4-1-1 0,-7 2-3 15,-8-2-5-15,-8-2-7 0,5 0-7 16,-3-4-7-16,1-3-5 0,-4 7-8 15,3-2-13-15,7 6 21 0,7 2-129 16,7-1-107-16,7-5-270 0</inkml:trace>
  <inkml:trace contextRef="#ctx0" brushRef="#br0" timeOffset="189407.04">1529 10962 377 0,'-4'-9'95'0,"1"-2"-3"16,3 1-5-16,0 6-87 0,0 4-2 15,0-5-1-15,0 5 3 0,0-5 5 16,0 5 9-16,-7-8 8 0,7 5 5 16,0-3 1-16,0 1 0 0,8 0-2 0,2 1-5 15,2 4-6-15,5-4-7 0,2 4-4 16,1 6-2-16,3 4-1 0,1 1-1 15,-4 3 1-15,5 1 0 0,-4 0-1 16,-2 3 0-16,2-1 1 0,-2-3 1 16,-3 0 0-16,-4-3 1 0,-3 0 1 15,-3-1 0-15,-6-2 0 0,-3 2 0 16,-9-1-1-16,-2-1-1 0,-2 2-1 16,-2 0 0-16,-4 0 0 0,4-3-1 0,-1-2 0 15,4 0 1-15,3 0-1 0,5-5 1 16,1 3-2-16,6-3-1 0,0 0 1 15,7 0-1-15,6 7 1 0,6-3-1 16,5 3 0-16,5 0 2 0,2 2 1 16,4 3 0-16,-1 0-1 0,-1-1 1 15,-3 2-1-15,-4 0 1 0,-3-1 0 16,-9-1 1-16,-5 0 2 0,-9 2 1 16,-4 2 0-16,-8 4 1 0,-8 1 0 0,-3 1-1 15,-5 2 0-15,-3-1-2 0,-5-2-1 16,2-5 0-16,1-7-1 0,-1-8 1 15,1 0-2-15,1-7-2 0,5-4-5 16,5-3-8-16,5 0-11 0,0 1 19 16,5-3-126-16,5 3-103 0,3 3-263 15</inkml:trace>
  <inkml:trace contextRef="#ctx0" brushRef="#br0" timeOffset="190052.23">2343 10771 734 0,'-2'-16'162'0,"4"-3"1"16,16 0-121-16,8 7-20 0,10 7-28 15,10-1-15-15,7 6-6 0,5 0-3 0,0 0-3 16,-3 6-1-16,-1-6-1 16,-1 4 3-16,-6-4-2 0,1 0-9 0,-5 0-89 15,-6 4-97-15,-8 1-238 0</inkml:trace>
  <inkml:trace contextRef="#ctx0" brushRef="#br0" timeOffset="190181.86">2501 11094 753 0,'-25'0'164'0,"17"-3"1"0,16-2-123 16,21 5-18-16,10-5-19 0,11 0-11 15,9 0-7-15,7-2-10 0,6-4-11 16,-2 0-10-16,1-1-17 0,2 5-102 16,-7-2-112-16,-1 1-259 0</inkml:trace>
  <inkml:trace contextRef="#ctx0" brushRef="#br0" timeOffset="201587.59">3546 10542 408 0,'-5'0'97'0,"3"0"4"16,-3 0-64-16,3 0-5 0,2-4-4 0,-5 4-2 15,5 0-2-15,-2-5-3 16,2 5-3-16,-6-5-2 0,6 5-3 0,-5 0-3 16,5-5-2-16,-2 5-1 0,2 0 0 15,-5 0 0-15,5 0 3 0,-6-5 0 16,6 5 0-16,-3-6 0 0,3 0-1 16,0 0-2-16,0-4-1 0,9-1-2 15,2-3-2-15,2 1-1 0,6 1 0 16,4 3-1-16,3 3 1 0,0 2-1 15,-1 4 0-15,-3 8 1 0,-1 3 0 0,-3-1 2 16,-4 4 1-16,-4 2 2 0,-2 1 2 16,-6 3 1-16,-2 0 0 0,0-1 0 15,-6 3-1-15,-4 3-2 0,-7 1-1 16,-4 3-3-16,-6 0 0 0,-6 2-3 16,-4 3-2-16,-2 3 0 0,2 0-2 15,0 2 1-15,3-3 0 0,6 0 0 16,7-3 2-16,4-6 3 0,8-2 1 0,3-5 1 15,6-5 3-15,15-4 1 0,5-3 2 16,12-1 0-16,9-2 0 0,10-1 0 16,4-4-1-16,9 0-2 0,-4 0-2 15,-2 0-2-15,-5-5 0 0,-6-3-1 16,-8 1-2-16,-4 0-9 0,-7-4-9 16,-2 0-18-16,-9-3-114 0,-1-4-120 15,-10-2-296-15</inkml:trace>
  <inkml:trace contextRef="#ctx0" brushRef="#br0" timeOffset="202936.92">4667 10568 484 0,'-7'-3'113'0,"0"3"-1"15,4-7-67-15,3 7-29 0,-4-4-11 16,4 4-6-16,0-5-4 0,0 5 0 16,-4-7-1-16,4 2 3 0,0-1 4 15,0 3 5-15,0-4 4 0,-4 2 2 16,4 0 1-16,-4-2 0 0,4 3-1 16,-5-2-2-16,5 2-3 0,0 4-3 15,-3-7-2-15,3 7-1 0,0-4 0 16,-4-1-1-16,4 5 0 0,-4-3 1 0,0-1 0 15,4 4 0-15,0-4 3 0,0 4 3 16,0 0 4-16,4 4 2 0,-4-4 1 16,0 0 0-16,0 0 0 0,0-4-2 15,-5-1-4-15,5 5-3 0,-6-7-2 16,6 7-2-16,-3-5 0 0,-2-1-1 16,2 6-1-16,-2 0 1 0,-1-3 0 15,-2 3 1-15,-3 0 1 0,-3 0 1 0,-1 0 2 16,1 0 0-16,-2 3 0 15,3-3 0-15,1 0-1 0,2 6-1 0,2-6-2 16,-3 4 0-16,6-1 0 0,-6 2-1 16,0 4 0-16,-1 2-1 0,-2 0 1 15,-2 1 0-15,1 2 0 0,-2 0 0 16,-1 1 1-16,2-1 0 0,-2 2 1 16,-1 2-1-16,6 3 1 0,-3 7-1 0,-1 1 1 15,-1 4-1-15,2 7 0 0,-1 3-1 16,1 4 0-16,-1-2 1 0,1-2-1 15,7 0-1-15,9-2 1 0,0-4-1 16,0-7 1-16,15-5 0 0,5-2 0 16,3-5 1-16,7-3 0 0,2-6 1 15,2-2-1-15,2-7 1 0,-1-5-1 16,3-4 1-16,1-3 0 0,-6-6 2 16,-3-2 2-16,-7-9 1 0,-10 0 1 15,-9-4 0-15,-10-2 0 0,-12-1-2 0,-4 1-1 16,-8 3-2-16,-5 9-2 0,-4 7-2 15,0 8 0-15,0 8 0 0,-1 0-1 16,-8 10 0-16,1 1-2 0,5 3-5 16,3-2-5-16,2 4-7 0,6-1-8 15,8-2-12-15,9 2-15 0,9-1-92 16,14-3-102-16,2-7-241 0</inkml:trace>
  <inkml:trace contextRef="#ctx0" brushRef="#br0" timeOffset="203475.81">4703 11125 589 0,'0'0'127'16,"0"4"-1"-16,0 0-105 0,7-4-11 15,-4 0-3-15,2 0-7 0,-1 0-7 16,-4-5-13-16,0-2-107 0,0-2-104 15,-6-3-264-15</inkml:trace>
  <inkml:trace contextRef="#ctx0" brushRef="#br0" timeOffset="204051.2">4898 10829 582 0,'0'-4'126'0,"13"-9"0"0,0-3-101 16,7-4-8-16,7-1-10 0,5-6-3 16,1-2-1-16,1-3-2 0,5 0 3 15,-2-2 1-15,-1 4 4 0,-4 2 2 16,-5 2 1-16,-1 6 0 0,-4 7 1 16,-10 9-2-16,-6 11 0 0,-6 11-1 0,-3 8 0 15,-7 6 1-15,-10 9 1 0,-5 3 2 16,-2 0 1-16,0 1-1 0,-2-2-2 15,4 0-3-15,-3-4-1 0,9-2-2 16,4-3-9-16,9-2-12 0,2-7-12 16,4-1-14-16,0-4-17 0,10-3-100 15,0-2-114-15,1-3-254 0</inkml:trace>
  <inkml:trace contextRef="#ctx0" brushRef="#br0" timeOffset="204705.13">5507 10490 570 0,'5'-17'135'0,"-2"-1"2"15,7 5-89-15,4 2-11 0,7 4-11 16,6-2-7-16,4 2-5 0,3 3-3 15,5 4-1-15,-5 0-2 0,-2 4-2 0,-5 6-1 16,-6 4 1-16,-2 7 1 0,-6 5 1 16,-8 5 0-16,-5 5 0 0,-14 3 0 15,-5 4-2-15,-6-2-1 0,-5 1-2 16,-7-2-1-16,-9-2 0 0,5-3 0 16,0-4 2-16,4-5-1 0,0-3 0 15,8-4 0-15,10-5-1 0,5-2-1 16,6 0-4-16,3-5 0 0,5 0-1 15,5-3 0-15,0-4 0 0,3 4 3 16,0-4 4-16,-1-7 4 0,0 3 4 16,-1-4 1-16,-1 1 0 0,-2-1-1 0,-3 1-1 15,5 1-4-15,-5 0-4 0,0 1-7 16,0 1-5-16,0 4-4 0,0-3-2 16,0 3-1-16,0 0 0 0,0 6 3 15,-10-1 4-15,1 1 4 0,-1 2 5 16,-2-2 4-16,-1 2 1 0,-2-1 1 15,5-4 0-15,0-3 0 0,4 0 0 16,2 3-2-16,4-3-2 0,0 0 0 0,0 0-1 16,0-5 1-16,0 5 0 0,0-3 1 15,-4 3 0-15,4-4 0 0,-4 4 0 16,-1 0-1-16,-1 0 0 0,2 6-1 16,-2 2 0-16,-4 3-1 0,3 2 1 15,0-1 0-15,1 1-1 0,-1-3 0 16,7 0-1-16,0-4 0 0,6-2 1 15,2-4 1-15,11 0 2 0,6 0 2 0,9 0 1 16,13 0 1-16,6 0 0 0,6 0 0 16,8 7-2-16,-1 1-7 0,0-1-9 15,-7 0-10-15,-6-3-8 0,-4 0-13 16,-6-4-14-16,-9-4-104 0,-7-4-108 16,-2-6-255-16</inkml:trace>
  <inkml:trace contextRef="#ctx0" brushRef="#br0" timeOffset="205366.57">6383 10369 519 0,'0'0'133'0,"0"0"5"0,0 0-77 15,0 0-15-15,0 0-9 0,0 4-12 16,0-4-9-16,0 0-8 0,0-4-3 16,0 4-2-16,0-6-1 0,0 3 0 15,0-2 1-15,-5-2 3 0,5 1 4 16,0 0 1-16,-5-1 2 0,5 2-1 0,0-2 0 16,6 1-1-16,1 1-4 0,6 0-3 15,1 2-2-15,9 3-2 0,0 0 1 16,3 5-1-16,6 5 0 0,0 8 0 15,-3 2 0-15,4 8 1 0,-6 0-1 16,-2 2 0-16,-10 2-1 0,-6-2 1 16,-9-6 0-16,-6 1 1 0,-12-8 0 0,-7-2 1 15,-4 1 0-15,-4-4 0 16,0 0 0-16,-2 1 0 0,2 0-2 0,3 1-5 16,9 2-3-16,1 4-3 0,9-1 0 15,4 1-1-15,7 1 0 0,13 4 1 16,0 4 4-16,8-2 4 0,6-2 3 15,4 2 2-15,-3 1 4 0,4-1 1 16,-1-1 1-16,-8-4 2 0,-3-2-1 16,-3-4-1-16,-10 0-1 0,-7-5-1 15,-11-4-2-15,-10-2-1 0,-5 1 0 16,-6-1-1-16,-3-5-1 0,-9 0 0 16,0 0-2-16,-6 0-1 0,9-7-1 0,0 2-6 15,-4-1-5-15,6-1-7 0,6 0-7 16,8 0-12-16,9 1-15 0,-1-2-98 15,9-2-105-15,8 1-254 0</inkml:trace>
  <inkml:trace contextRef="#ctx0" brushRef="#br0" timeOffset="208350.48">7458 10382 378 0,'0'-15'87'0,"7"-3"3"16,-7 4-62-16,5 3-7 0,-5 0-2 15,0 6-4-15,0 0-1 0,0 5-2 16,-7 0-1-16,7 0 2 0,-7 8 1 16,2 1 2-16,-2 3 3 0,0 5 1 0,-5 4 1 15,3 7-2-15,-7 5-1 16,0 3-4-16,-4 5-5 0,-1 4-2 0,-4 5-4 15,-1 4-1-15,4 1-1 0,-3 5-1 16,6 3 1-16,0-4-1 0,5-1 0 16,5-5 0-16,-1-5 0 0,7-7-1 15,3-9 1-15,0-5 0 0,6-5-1 16,2-4-1-16,4-4 0 0,2-4-1 16,5-7 0-16,1-3-3 0,1 0-6 15,1-6-8-15,4-1-78 0,1-4-21 0,4 1-84 16,-4-4-179-16</inkml:trace>
  <inkml:trace contextRef="#ctx0" brushRef="#br0" timeOffset="208979.5">7106 10831 470 0,'-15'-5'109'0,"2"0"1"16,4 1-75-16,5 4-11 0,-2 0-7 0,6-3-2 15,0 3 0-15,9-6 1 0,3 6 2 16,9-8 3-16,2 2 1 0,3-2-3 16,3 0-3-16,4 2-3 0,0-2-4 15,-1 4-6-15,-4 0-11 0,1 4-15 0,-1-4 3 16,-5 4-114-16,3 0-107 15,-6 0-265-15</inkml:trace>
  <inkml:trace contextRef="#ctx0" brushRef="#br0" timeOffset="210013.48">8345 10651 497 0,'0'-7'123'0,"-6"3"1"15,0-1-59-15,-2 5-36 0,-2-4-10 16,1 4-7-16,-4 0-2 0,2 0-1 0,-1 4 2 16,-2-4 3-16,2 0 3 0,0 0 2 15,0 0 1-15,2 0-1 0,0 0-3 16,4 0-3-16,1 0-3 0,5 0-3 15,-4 0-5-15,4 0-1 0,0 0-1 16,0 0-1-16,0 0 0 0,0 3 1 16,0-3-1-16,0 0 2 0,-4 0-1 15,4 0 1-15,0 4-1 0,-4-4 1 16,4 0 0-16,0 0-1 0,-6 5 1 16,6-5-1-16,-6 5 1 0,6-2-1 0,-2 0 0 15,2 3 0-15,-3 0 0 0,3-1-1 16,0 0 1-16,0 0-2 0,0-1 1 15,3-4 0-15,-3 3 0 0,2-3 1 16,-2 0 2-16,0 0 0 0,0-3 1 16,0-4 1-16,5 1 1 0,-5 0-1 0,0-1-1 15,0-1 0-15,-5 2-2 0,0 0 0 16,1 3-1-16,-4-1 0 0,0 4 0 16,-5 0 0-16,0 0-1 0,-4 0 2 15,2 8-1-15,-2-1 1 0,3 0 0 16,-2-1 0-16,7 1-1 0,0 0 1 15,5-2 0-15,4 3-1 0,0-2-1 16,4 0 1-16,1 1 0 0,5-4-1 16,1 2 1-16,4-5 0 0,-1 0 0 15,0-4 0-15,-1 0 1 0,2-3 0 0,-4 0 1 16,-4-2 0-16,-3 2 0 0,-4 0 0 16,0 1-1-16,-4 0 1 0,-5 6-2 15,-7-4 1-15,0 4-1 0,-5 4 0 16,-4 2-1-16,0 0 1 0,3 0 0 15,1 2 0-15,3 1 0 0,1-2 0 0,5 2 0 16,2-2 0-16,4 0-1 0,3 0 0 16,3-3-1-16,5 0 1 0,3-4 0 15,2 0 1-15,8-6-1 0,1-1 1 16,-1 0 1-16,1-3-1 0,-1 0 2 16,-3 1 0-16,-1 2 2 0,-5 1 1 15,-5 2 0-15,-4 0 0 0,0 4-1 16,-4-3 0-16,-5 3-5 0,-1 0-6 15,-3 0-11-15,-4 5-10 0,2-2-14 0,-1 2-16 16,-1-5-100-16,3 8-110 0,0-3-255 16</inkml:trace>
  <inkml:trace contextRef="#ctx0" brushRef="#br0" timeOffset="-202847.6">8218 10578 378 0,'14'0'84'0,"4"-11"-1"0,1 6-65 15,0 0-7-15,1 5-3 0,-3-4-1 0,3 0 0 16,-2 4 3-16,-3-3 3 16,-1 3 1-16,-4-5 4 0,-3-1 1 0,1 2 2 15,-3 1 0-15,-5-6-1 0,3 2-3 16,-3-4 0-16,0-1-3 0,-4-2-2 15,-2 0-4-15,-3 0-3 0,-2 2-2 16,-5 2-1-16,-3 5-1 0,-4 5 0 16,-2 10 1-16,-4 6 1 0,-1 3 2 0,0 8 2 15,-3 3 2-15,0 5 2 0,1 6 1 16,1 3 0-16,3 0 0 16,3 3-1-16,6 4-2 0,5 1-2 0,10-2-1 15,4-3-2-15,4-5-1 0,5-3-1 16,3-4-1-16,6-8 0 0,1-3 0 15,1-4 0-15,8-5-2 0,2-4-3 16,3-6-4-16,3-5-10 0,4 0-12 16,4-5-104-16,2-9-104 0,1-8-260 15</inkml:trace>
  <inkml:trace contextRef="#ctx0" brushRef="#br0" timeOffset="-202512.08">8590 10601 474 0,'-21'0'117'0,"3"4"3"0,1 8-53 0,4 8-37 16,2 10-5-16,1 3-6 0,1 7-3 15,3 6-3-15,-1 5-3 0,7 0-3 16,6-2-3-16,1-5-1 0,6-2-2 16,7-8 0-16,6-7 0 0,2-7 1 15,7-9 2-15,2-6 1 0,6-5 1 16,1-9-1-16,-2-5 1 0,0-11-1 15,-7-10-1-15,-3-8-1 0,-10-5-2 16,-5-7-2-16,-9-5-2 0,-8 4-1 16,-7 5-1-16,-10 6 0 0,-6 8 0 0,-6 7 1 15,-8 14 1-15,-3 7 2 0,-5 9 2 16,-2 7 1-16,1 10 0 0,2 9 0 16,2 5 1-16,5 5-1 0,4 9-4 15,7 6-11-15,9 4-14 0,10 0 16 16,7-5-122-16,7-2-107 0,13-5-264 15</inkml:trace>
  <inkml:trace contextRef="#ctx0" brushRef="#br0" timeOffset="-202171.75">9006 11136 403 0,'-6'-5'86'0,"6"-1"1"0,0-1-71 15,7 0-6-15,2-3-5 0,2 1-1 16,8 0 3-16,-2 2 4 0,3 2 2 16,-2 5 2-16,1 4 3 0,-3 5 4 0,-4 5 1 15,-8 2-1-15,-4 5-2 0,-12 2 1 16,-4 2-2-16,-8 0-3 0,-3 3-3 15,-5 4-2-15,1 3-1 0,2-1-1 16,3 0-1-16,5-2-1 0,8 2-1 16,3-2-1-16,10-4-2 0,7-3-1 15,9-6-1-15,10-1-2 0,7-8-3 16,11-1-9-16,6-9-10 0,7 0-7 16,-1-6-98-16,2-7-99 0,1-9-240 15</inkml:trace>
  <inkml:trace contextRef="#ctx0" brushRef="#br0" timeOffset="-201610.61">9607 10692 384 0,'-10'-10'85'0,"3"6"3"0,4 0-49 0,3 4-26 16,-5 0 5-16,5 0 4 0,-5 0 6 15,5 6 5-15,-3 3 0 0,3 2 0 16,-5 2-2-16,5 0-5 0,0 1-4 16,7 0-7-16,-1-2-4 0,4-3-5 15,0 0-1-15,2-2-2 0,2-4 0 16,-2 3-1-16,0-6 0 0,-2 5 0 16,-1-5 0-16,-4 0 0 0,0 0 2 0,-5-4 1 15,6 0 1-15,-6 0 1 0,-8-3 0 16,3 2-1-16,-3 5 0 0,-2-5-2 15,-5 5-1-15,1 0-2 0,-4 7 0 16,4-1 0-16,-4 4 0 0,5-1-1 16,4 1 0-16,2 0 0 0,7-1-2 15,0-3 1-15,0-6 0 0,10 0 0 0,4-10 1 16,4 2-1-16,0-3 2 0,3-3 0 16,-2 2 0-16,-1 0 0 0,-5 5 0 15,-4 1 0-15,-6 6 0 0,-3-5-1 16,-15 5 1-16,0 4 0 0,-8 2 0 15,-2 1 0-15,-3 6 2 0,-1 0 1 16,4 2 1-16,6-2 0 0,3 0 0 16,8-4-1-16,3-2 1 0,5-7-2 15,7-3-1-15,6-4 0 0,1-5 0 0,6-3 0 16,4-3 0-16,-3-2 0 16,-1 0-1-16,-6 4 0 0,-2 2-1 0,-7 3 0 15,-5 4 0-15,-12 7 0 0,-1 0-2 16,-3 9-4-16,-1 0-5 0,-2 4-8 15,5 1-14-15,2-1-112 0,5-1-113 16,7-3-281-16</inkml:trace>
  <inkml:trace contextRef="#ctx0" brushRef="#br0" timeOffset="-200626.75">10249 10397 434 0,'-6'-8'98'0,"1"0"0"0,5 5-74 16,0 3-4-16,0-4-6 0,0 0-1 15,4-1 2-15,-2-3 3 0,3-2 4 16,-3-1 1-16,4 0 1 0,-2 1-2 0,-4 0-3 16,7 3-4-16,-4 2-4 0,-3 1-5 15,5 4-3-15,-5 0-2 0,5 0 0 16,-2 0 0-16,2 0-1 0,1 0 0 15,3 0 1-15,2 5-1 0,2-5 0 16,0 6 1-16,1-2-1 0,0 0 1 16,0 4 0-16,-1 2-1 0,-2 2 1 15,-2 3-1-15,3 3 1 0,-4 3 0 16,-1 2-1-16,3 5 1 0,-7 1-1 16,-3 2 2-16,0 0-1 0,0 3 0 0,-13 2 0 15,-1 3 0-15,-7-1 1 0,-7 5-1 16,-2 1-1-16,-4 5 1 0,-4-4 0 15,4 1-1-15,-6-3 0 0,1-3 1 16,5-6 0-16,-1-3 1 0,3-7 0 16,5 1 0-16,2-5 0 0,12-3-1 15,6-2 1-15,7-4 0 0,5-4 1 16,9-3 2-16,12-4 2 0,6-4 0 0,5-2 1 16,12-2-1-16,0 0 0 0,4 1-2 15,-2-1-3-15,-9 2-7 0,2 0-6 16,-9 0-9-16,-4 0-12 0,-5 0-16 15,-6 2-90-15,0-2-102 0,-5-1-233 16</inkml:trace>
  <inkml:trace contextRef="#ctx0" brushRef="#br0" timeOffset="-199677.64">11214 10108 445 0,'16'-3'90'0,"-5"-2"1"0,-3 5-88 15,3-3-2-15,-4 3-1 0,-7 0 4 0,0 0 4 16,0 4 7-16,-10 1 7 15,4-5 6-15,-2 2 5 0,1-2 2 16,1 4-2-16,0-4-5 0,3 0-6 0,3 0-7 16,-5 0-6-16,5 5-4 0,0-5-2 15,0 0-2-15,0 0-1 0,0 0-1 16,0 0 1-16,0 0 0 0,0 0 1 16,0 0 0-16,0 0 3 0,0 0 2 15,0 0 0-15,-6 0-1 0,6 0 1 16,-7-6-1-16,3 6 0 0,-1-3-2 15,-2 3-3-15,3-5 1 0,0 5-1 0,1-5 1 16,3 5-1-16,0 0 0 0,0 0-1 16,0 0 0-16,0 0-1 0,0 0-1 15,0 0 0-15,3 5 1 0,1-5 0 16,3 4 0-16,5-4 1 0,0 3 1 16,3-3 1-16,-1 4 0 0,4-4 0 15,-3 0-1-15,5 4 0 0,-1 1 1 16,-3 1-1-16,1 2 0 0,-3 4 0 15,2-1 0-15,-4 3 1 0,-2 2 0 0,-5 1 1 16,-5 1 1-16,0 0 1 0,-13 2 0 16,-6 7 0-16,-5 6 0 0,-3 2 0 15,-6 4-1-15,-5 3-1 0,-3 4-1 16,1 0-1-16,3-1-1 0,-1 0 0 16,4-3 0-16,1 0-1 0,3 3 1 15,9-2-1-15,2-1 1 0,5-2-1 16,6-1 1-16,8-1-1 0,0-4 1 0,8-6 0 15,7-3-1-15,5-7 1 0,5-6 0 16,9-8 1-16,4-4 0 0,3-5-1 16,3-7 1-16,0-7 0 0,0-4 1 15,-3-2-1-15,-5-3 0 0,-5-8 0 16,-10-1-3-16,-7 3-3 0,-14-2-1 16,-5-1 0-16,-12 2-1 0,-11 1 0 15,-7 2 1-15,-10 0 2 0,-7-1 2 0,-2 1 2 16,2 4 1-16,1-1 0 0,7-1 0 15,2 1 1-15,13-3-1 0,8-1 0 16,8 2 0-16,8-3 0 0,11-3 0 16,9-2 0-16,9 0 0 0,8 3-1 15,4 1-4-15,3-2-6 0,5 8-10 16,-2 2-12-16,2 6-92 0,-7 1-99 16,0 3-236-16</inkml:trace>
  <inkml:trace contextRef="#ctx0" brushRef="#br0" timeOffset="-199254.12">11646 10643 467 0,'-18'10'100'0,"1"8"4"16,2 7-86-16,1 10-1 0,1 10 0 16,3 9 0-16,3 5-2 0,2 1-2 15,1 1-2-15,1-4-2 0,3-1-2 16,0-7-4-16,0-7-5 0,0-3-11 15,5-2-16-15,1-3-85 0,4-5-92 16,4-10-228-16</inkml:trace>
  <inkml:trace contextRef="#ctx0" brushRef="#br0" timeOffset="-198835.05">12018 10385 456 0,'40'-30'104'0,"0"4"2"0,0 9-79 16,-1 10 0-16,-6 7-5 0,-7 15-1 15,-8 5-1-15,-9 11 0 0,-9 6 1 16,-7 6-2-16,-8 2-2 0,-9 2-5 16,-9 4-3-16,0-1-4 0,-4 2-2 15,0-1-1-15,1 3-1 0,0 3 0 16,6-4-1-16,1-3 1 0,5-3-2 15,5-8 0-15,4-7-1 0,6-8-2 16,4-7 1-16,5-6-1 0,10-6 1 0,6-5 0 16,1-10 1-16,6-8 1 0,5-11 2 15,0-11 0-15,4-12-1 0,2-7 1 16,-4-7 0-16,-1 0-1 0,-7-4 1 16,-4 2 0-16,-9 1-1 0,-9 4 0 15,-7 3 1-15,-6 9 0 0,-4 7 0 0,-2 6 0 16,2 9 0-16,0 12 0 0,6 6-1 15,3 2-4-15,8 5-6 0,0-3-9 16,4 7-11-16,8-4-97 0,8 4-98 16,2 0-242-16</inkml:trace>
  <inkml:trace contextRef="#ctx0" brushRef="#br0" timeOffset="-198390.68">12716 10317 412 0,'13'0'85'0,"4"-7"1"0,-4 7-72 15,6 0 0-15,-4 0 7 0,3 5 8 0,-3 1 6 16,-2 4 5-16,-1-1 3 0,2 4-3 16,-2 2-5-16,1 2-6 0,-5 5-8 15,-1 3-7-15,-2 5-5 0,-10 2-2 16,-3 4-2-16,-11 2-2 0,-8 5-1 15,-12 0-1-15,-7 2 0 0,-8 0-2 16,0 3 0-16,-3 1-1 0,4 1 1 16,5-2-1-16,4-6 1 0,9-1-1 15,12-6 0-15,7-5-1 0,9-5 0 16,11-2 0-16,10-8 0 0,8-3 0 16,10-3 1-16,6-5 1 0,5-4 1 0,2-8 2 15,2-4 1-15,-1-4 1 0,-5-3 1 16,-3-5 1-16,-10-7-1 0,-6-5 1 15,-11-4-2-15,-11-6-1 0,0 0-1 16,-15-4-1-16,-4-1-1 0,-6 2 0 16,-3 5-1-16,-5-4 0 0,1 1 1 15,4-3 1-15,2 3 2 0,4-1 0 16,5 3 1-16,11 2 0 0,6 5 1 0,13 6-2 16,9 5-1-16,3 9-7 0,7 4-8 15,6 5-15-15,1 6-18 0,2 3-95 16,-2 3-106-16,1 4-253 0</inkml:trace>
  <inkml:trace contextRef="#ctx0" brushRef="#br0" timeOffset="-197527.27">13586 9874 321 0,'6'-7'67'0,"0"0"1"16,1 2-61-16,-1-2-2 0,1-1-1 15,1 0 10-15,-1 0 9 0,0-3 7 16,3 1 5-16,-2-1 4 0,0 2 3 16,-3 1-3-16,0 1-10 0,-3 4-9 15,-2 3-8-15,0 0-6 0,-5 0-3 16,-3 9-2-16,-5 3 0 0,-1 3 0 16,-6 5-1-16,-4 3 2 0,2 7-1 0,-5 6 0 15,-4 1 2-15,2 1 0 16,-2 3 1-16,2 2 0 0,3 0 0 15,2 2 0-15,9-3-1 0,8 2 0 0,7 2-2 16,7 1 0-16,7 0-1 0,6-4 1 16,7-5 0-16,6-6 0 0,6-10 0 15,6-7 0-15,1-5 0 0,3-10-1 16,1 0-5-16,-1 0-7 0,1-5-7 16,-8-2-23-16,-5 2-74 0,-4-8-88 15,-10 1-205-15</inkml:trace>
  <inkml:trace contextRef="#ctx0" brushRef="#br0" timeOffset="-197180.1">13850 10114 438 0,'2'-8'97'0,"3"2"3"16,-1 2-76-16,-4 0-2 0,0 4-1 15,-10-4 0-15,1 4 2 0,-9 0 2 16,-2 0 0-16,-2-3-1 0,-8 3-1 15,1 0-2-15,-3 0-3 0,-1 5-3 16,0 1-5-16,-6-1-3 0,5 2-5 16,-5 2-4-16,-1-2-5 0,-5-1-6 15,2 0-5-15,-2-2-4 0,0-4-4 16,1 7-4-16,6-3-4 0,6 0-9 0,3 1-49 16,7-2-21-16,8 1-70 0,8 2-150 15</inkml:trace>
  <inkml:trace contextRef="#ctx0" brushRef="#br0" timeOffset="-196643.68">13636 10256 395 0,'3'0'106'15,"3"-5"7"-15,2 0-40 0,5 1-29 16,-1-2-11-16,3 1-7 0,2 2-8 16,-1-1-6-16,1 4-6 0,-1 0-4 15,0 0 0-15,-5 0-2 0,1 0 1 16,-5 7-1-16,0-3-1 0,-7 0 1 15,0 0 1-15,0-1 1 0,-4 1 2 16,-2-4 1-16,-5 5 3 0,-3-5 0 0,-4 3 1 16,-4 1-1-16,-6 0-1 0,-4 1-1 15,-5 2-3-15,2-1-1 0,-5 6-1 16,-5 0 0-16,3 5 0 0,-3-2-1 16,-1 3-2-16,0-2-4 0,5-1-11 15,2-3-15-15,0-2-96 0,12-7-102 16,6-3-251-16</inkml:trace>
  <inkml:trace contextRef="#ctx0" brushRef="#br0" timeOffset="-193042.44">14141 10174 387 0,'0'-10'97'0,"7"-1"0"0,-5 2-55 0,3 2-13 15,0 2-12-15,-3 2-8 0,-2 3-4 16,5 0-3-16,-5 0 1 0,0 0 1 16,0 0 1-16,0 0 1 0,0 0 1 15,0 0 0-15,-5 0 0 0,5 6 0 16,-7-1-2-16,1 5-1 0,-1 1 0 16,-1 2 0-16,0 7 0 0,-4 0 1 15,-2 9 2-15,-4 9 2 0,-1 10 2 0,-3 10 1 16,-5 6 1-16,-6 7 0 0,-6 7-1 15,-1 9-2-15,-5 5-2 0,0-6-3 16,-2-2-1-16,1 1-1 0,5-8-1 16,7-1-1-16,2-12-1 0,5-10 0 15,2-5-2-15,11-9-1 0,2-8-6 16,4-6-7-16,2-11-9 0,6-10-99 16,6-9-97-16,7-12-246 0</inkml:trace>
  <inkml:trace contextRef="#ctx0" brushRef="#br0" timeOffset="-192695.49">14192 10704 497 0,'14'-19'107'0,"0"5"1"15,-7 8-89-15,-7 6-5 0,-5 16-6 16,-5 0-3-16,-8 11 2 0,-4 7 3 16,-5 14 3-16,-3 8 2 0,-3 10 0 15,0 0 0-15,5 7-2 0,2 1-3 16,1-1-3-16,4-3-3 0,7-5-2 15,3-3-1-15,11-6-1 0,0-9 0 16,14-6 0-16,4-10 1 0,7-7 0 16,4-11 0-16,7-6-2 0,1-7-4 15,7 0-8-15,-2-4-9 0,3-4-11 0,-5-3-92 16,-6-5-96-16,-7-6-232 0</inkml:trace>
  <inkml:trace contextRef="#ctx0" brushRef="#br0" timeOffset="-192491.83">13798 11218 539 0,'-9'-17'123'0,"4"-2"1"16,5 5-89-16,11 4-11 0,9 3-10 16,3 3-6-16,10-1-2 0,0 5 1 15,4-4-1-15,-1 4 0 0,3 0 1 16,1 0-2-16,0 0-4 0,-1 0-6 15,1 5-12-15,0 0-13 0,-7 1-100 16,-1 0-103-16,-7 3-257 0</inkml:trace>
  <inkml:trace contextRef="#ctx0" brushRef="#br0" timeOffset="-191780.78">14776 10624 524 0,'3'-12'114'0,"1"4"0"16,5 0-90-16,3 0-9 15,0 2-7-15,1-1-3 0,-5 1 0 0,-2 2 1 16,-1 0 2-16,-5 4 1 0,0-4 0 16,-6 4 0-16,-2 4 1 0,-8 2-1 15,-1 5-1-15,-7-1-2 0,-4 7 1 16,-4 7 0-16,-3 7-1 0,-2 8 0 16,4 8-1-16,-2 11-1 0,2 8-2 15,7 4-1-15,0 2 1 0,5 0-2 16,7-1 1-16,3-2-1 0,11-9 1 0,6-3 0 15,8-5 0-15,10-7 1 0,6-8 1 16,12-9 0-16,4-7 1 0,6-10-1 16,5-11 1-16,3-5-1 0,-2-10 0 15,-3-1 0-15,-6-5-2 0,-4-8 0 16,-10-2-2-16,-6-1-2 0,-8 0 0 16,-4-1-1-16,-10-1 0 0,-7 11 0 15,-4 1 2-15,-5 10 2 0,-10 7 3 0,-3 5 1 16,-2 12 1-16,-3 4 2 0,-1 7 0 15,1 6-1-15,2 3 0 0,7-1-1 16,4 4-1-16,11 3-1 0,3-4-1 16,15-5-1-16,4-4 0 0,7-6 0 15,3-5 0-15,8-8 0 0,0-6 0 16,4-11 1-16,0-5-1 0,-3-7 1 16,-1-6-1-16,1-8 1 0,-9-4-1 15,-5-6 1-15,-7-5-1 0,-7 1 0 0,-10-3 0 16,-4-2 0-16,-9 3 0 0,-7 1-1 15,-6 12-1-15,-5 7 1 0,-1 9-1 16,-2 12 0-16,-1 12 0 0,2 16 0 16,0 7 1-16,2 6 1 0,1 5 0 15,5 3 0-15,3 4 0 0,5 3 0 16,5-1-4-16,3 2-5 0,9 4-7 16,0-1-9-16,14 2-11 0,1-4-14 0,3-6-95 15,6 0-102-15,4-11-240 0</inkml:trace>
  <inkml:trace contextRef="#ctx0" brushRef="#br0" timeOffset="-191127.37">15568 11293 336 0,'0'0'98'0,"-5"0"8"16,5 0-32-16,-7 0-13 0,3 0-14 15,0 0-8-15,1 4-7 0,-3-4-8 16,3 6-7-16,3-3-6 0,-6-3-3 15,6 5-4-15,0-5-2 0,0 4-1 0,0-4 0 16,-4 0 1-16,4 0-1 0,0 0 0 16,-3 0 0-16,-1 3 0 0,4-3 0 15,-7 4 0-15,7-4-1 0,-6 6 0 16,2-6 0-16,4 6 0 0,0-2-1 16,0-4-1-16,-3 6 1 0,3-6 0 15,0 4 1-15,0-4-1 0,3 0 2 16,-3 3 1-16,0-3 0 0,0 0 1 15,0-3-1-15,0 3 0 0,-3-6 0 16,3 2-1-16,-4-1 0 0,4 1 0 0,-3-1-1 16,3 2 0-16,0-1-1 0,0 1 1 15,0 3-1-15,4-7 1 0,1 4-1 16,3 3 1-16,2-7 0 0,-1 7 0 16,3-3 0-16,1 3 0 0,4 0 1 15,-2 0-1-15,-1 9 1 0,-5 3 0 16,-1 3 1-16,-8 6 1 0,0 6-1 15,-8 6 1-15,-6 5 0 0,-5 0-1 16,-4-1 0-16,-6-2 0 0,-4-2-1 0,0-6 0 16,-1-3 0-16,2-6 3 0,1-3 2 15,5 0-1-15,6-2 2 0,10 0-1 16,5-4 1-16,10 1 0 0,5-2-3 16,12 0-1-16,6-2 0 0,5 0-1 15,3-6 0-15,1 0-1 0,2-9 1 16,-3 3-1-16,-5-3-2 0,-4-2-5 15,-5 1-8-15,0 0-15 0,-5 0-109 0,-6 3-110 16,-2 0-278-16</inkml:trace>
  <inkml:trace contextRef="#ctx0" brushRef="#br0" timeOffset="-189662.31">16809 10767 215 0,'11'0'70'0,"-1"0"5"16,0 0 4-16,-1 0-33 0,-3 0 6 16,1 4 4-16,-4-4-1 0,-3 0-2 15,-4 0-4-15,-8-4-5 0,-3 4-7 0,-9 0-8 16,-5 0-12-16,-9 0-5 0,-8 0-4 15,0 7-3-15,-3-1-3 0,-9 2 0 16,1 0-1-16,1-5 0 0,0-3-1 16,1 0 0-16,4 0 1 0,6-5-2 15,8-1-2-15,5-2-2 0,10 1-1 0,4 1-5 16,11 1-5-16,7-3-4 16,6 0-5-16,7-1-8 0,4 2-93 15,6-1-91-15,3 4-229 0</inkml:trace>
  <inkml:trace contextRef="#ctx0" brushRef="#br0" timeOffset="-189331.6">16516 10440 313 0,'7'-17'86'0,"-4"2"7"16,2 7-41-16,-5 1-6 0,6 7-8 15,-6 0-2-15,0 9 0 0,-5 4-3 16,5 8-4-16,-2 4-1 0,2 6 1 16,-5 1 0-16,5 6-6 0,0 4-4 15,-4 1-6-15,4-1-2 0,-4 4-4 16,4 4-2-16,0 4-1 0,0 1-1 15,0-3-1-15,0-4-1 0,0-1 0 16,4-9 0-16,0-5 0 0,-1-8-2 16,-3-4-3-16,8-6-8 0,-6-1-15 15,4-3-107-15,2-2-109 0,-1-2-275 0</inkml:trace>
  <inkml:trace contextRef="#ctx0" brushRef="#br0" timeOffset="-188436.62">2886 12617 412 0,'-15'-5'95'0,"2"5"4"0,2 0-68 0,2 0 0 0,1 6-1 0,2-2-3 0,1 1 0 0,5 0 2 0,9-2-1 0,6 1-1 0,8-4-3 0,15 0-4 0,9 4-3 16,10-4-2-16,5 0-5 0,5 0-2 15,4 0-4-15,-4 0-1 0,-2 3-1 16,-7-3-1-16,-5-3-3 0,-5 3-2 16,-8-6-6-16,-5 6-6 0,-5-4-10 15,-8 4-11-15,-9 0-9 0,-7 0-86 16,-6 3-93-16,-8-3-217 0</inkml:trace>
  <inkml:trace contextRef="#ctx0" brushRef="#br0" timeOffset="-188127.52">3194 12219 387 0,'-11'0'95'0,"5"0"0"16,3 0-37-16,3 6-36 0,0 4-4 16,0 3-1-16,0 8 1 0,6 8 2 0,1 8 1 15,2 10 1-15,3 3-2 0,2 5-2 16,-1 4-3-16,1 1-2 0,-1-4-2 16,0-4-2-16,-5-6 0 0,2-2-2 15,-7-6-1-15,2-3 0 0,-5-6-1 16,5-1-1-16,-5-5-2 0,0-2-6 15,3-2-12-15,-3-2-16 0,0-4-97 16,-4-5-102-16,-1-8-255 0</inkml:trace>
  <inkml:trace contextRef="#ctx0" brushRef="#br1" timeOffset="-120983.7">15248 9598 388 0,'12'0'89'15,"-4"0"2"-15,-5 0-60 0,0 0-15 16,-3 7-5-16,4-1-4 0,-4 2-2 0,5 2-2 16,-5 1 0-16,0 5 1 0,0 3 1 15,0 3 2-15,0 0 3 0,0 5 0 16,-4 2 1-16,4 0 1 0,-4 2-1 16,4-2-1-16,0 0-2 0,0 2-2 15,0-4-1-15,0-3-1 0,9-3-2 16,1-2 1-16,0-5 0 0,7-5-1 15,6-4 2-15,4-5 0 0,4-5 2 0,2-2 1 16,5-6 1-16,2-2 0 0,5-4 1 16,3 1-1-16,5-2 0 0,7 2-2 15,2 1-1-15,4 1-1 0,2 4-2 16,2 0 0-16,4 1-1 0,5-4 0 16,4 3-1-16,1-1 1 0,3 3-1 15,6-2 1-15,7 6-1 0,4 0 0 16,-5 6 0-16,-1 0 0 0,4 8 1 15,3 1-1-15,1 1 0 0,-7 5 0 16,-2 2 1-16,2 3-1 0,1 4 0 0,1 0 1 16,-8 3-1-16,-2 0 0 0,-3-2 0 15,1 0 0-15,-1-2 0 0,-1-1 1 16,-5-4-1-16,-3-5 0 0,-1-1 0 16,-2-5 1-16,-5-1-1 0,-2-3 1 15,-4-3 0-15,-3 0 0 0,0-4 0 16,-2-2 0-16,-1 1-1 0,-2-5 1 15,-5-4-1-15,-2 3 0 0,-1-2 1 0,0-2-1 16,-2 0 0-16,-4 2 1 0,0 1 1 16,-4 2 1-16,-5-4 1 0,-1 4 0 15,-3-2 0-15,-2 1 1 0,0-2-1 16,1-2-1-16,2-2-1 0,5-1-1 16,6-2 0-16,4-1-1 0,2 2 1 15,4 0-1-15,1 2 0 0,-1-1 0 16,-4-1 1-16,-2 3-1 0,0 1 0 0,-6 1-1 15,2 1 0-15,-5 2 0 16,3 2 0-16,0 4-1 0,4 5 0 0,-5 0 1 16,-3 0 0-16,1 0 0 0,1 5 0 15,-5-2 1-15,-2 3 0 0,-1-2 0 16,-2 1 0-16,-1 1 0 0,-2 3 0 16,-4-1 0-16,0 3 0 0,-2 0-1 0,-3 3 1 15,0 4 0-15,-2 2 0 16,-3 3 0-16,-2-1 0 0,-1 4 1 0,2 2-1 15,-1 1 1-15,4-4 1 0,-1 1-1 16,4-3 0-16,3-4 0 0,5-1 0 16,2-5 0-16,1-3-1 0,2-2 1 15,3-4-1-15,1-4 0 0,1 0 1 16,2 0-1-16,0-6 0 0,4 2 0 16,0-1 1-16,6-3 0 0,4-1 0 0,0-1 0 15,2 1 0-15,5-5 2 0,2 0 0 16,3-2 1-16,5 5 0 0,8 1 2 15,2 1-1-15,7 9 1 0,3 0-1 16,7 7-2-16,9 5 0 0,1 2-1 16,-2 3 0-16,7 4-1 0,7-2-1 15,2 1 1-15,-1-6 0 0,-5-5 3 0,6-4 1 16,-1-5 1-16,-3 0 1 0,-13-14 0 16,-2-4 1-16,-12-3-1 0,-2-7-2 15,-12-8-1-15,-13-6 0 0,-2 0-1 16,-6-2-1-16,-4 1 0 0,-1 2-1 15,-1 8-2-15,0 8-10 0,0 7-19 16,5 7-114-16,-4 11-117 0,-1-3-299 16</inkml:trace>
  <inkml:trace contextRef="#ctx0" brushRef="#br1" timeOffset="-116923.59">19648 10254 335 0,'-6'3'85'0,"2"-3"4"0,-4 0-50 15,3 0-4-15,2 0 2 16,-1-6 2-16,1 1-2 0,3-2-6 0,0-1-4 16,0-2-4-16,6-1-6 0,1-2-3 15,7 0-6-15,-1-1-3 0,7 2-3 16,3 1 1-16,0 4 0 0,3 0 0 16,2 4-1-16,4 3 1 0,0 0 0 15,-4 9 0-15,-1-1-1 0,-1 1 0 16,-6 0 0-16,-5 5 1 0,-8 1 1 15,-7 2 0-15,-10 1 0 0,-9-1 0 0,-2 2 1 16,-10-1-1-16,3 2-1 0,-5-2 0 16,1-1-1-16,5 0-1 0,4 1 0 15,6-1 0-15,5 0-1 0,10-1 0 16,8 1-1-16,8 6 0 0,5-1 1 16,6 0-2-16,8 0 1 0,4-1 1 15,3-2-1-15,-1 0 1 0,-4-6 0 16,-4-2 1-16,-2 0 0 0,-9-3 1 0,-5-2-1 15,-8-2 2-15,-7-1 2 0,-6 1-1 16,-10-4 1-16,-7 0-1 0,-9 4 0 16,-3-4 0-16,-8 0-1 0,0 5-3 15,-1-5-3-15,3 7-5 0,7-2-6 16,3 0-8-16,7-1-10 0,8-1-9 16,8-3-90-16,8 0-92 0,10 0-222 15</inkml:trace>
  <inkml:trace contextRef="#ctx0" brushRef="#br1" timeOffset="-116435.02">20336 10108 487 0,'7'-10'107'15,"2"0"0"-15,4 0-80 0,1 2-12 16,3-1-8-16,-3-1 0 0,-1 2 0 16,0 0 2-16,0 1 1 0,1-2 0 0,-2 6 1 15,0 3 0-15,3 5-3 0,0 2-2 16,2 7-1-16,-3 1-2 0,0 4 0 15,-1 2-1-15,-5 1 0 0,-3-1 1 16,-5 1 0-16,0-3 0 0,-13 2 1 16,2-1-1-16,-5-3 1 0,2-1-1 15,-3 0 0-15,2 3-2 0,7 1-1 0,2 1-2 16,6 3-1-16,5 1 0 16,4 3-1-16,4 1-1 0,6-1 2 0,1-1 0 15,-1-6 2-15,1 0 0 0,-2-5 2 16,-4-1 0-16,-4-5 2 0,0-3 1 15,-10-2 3-15,0 1 1 0,-11-1 1 16,-4 0-1-16,-9-5-1 0,-3 5 0 16,-6-5-1-16,-1 0-3 0,-5 0-3 15,-1 0-5-15,5 0-8 0,2 0-11 16,1 0-17-16,5 0-90 0,6 5-99 0,11 2-236 16</inkml:trace>
  <inkml:trace contextRef="#ctx0" brushRef="#br1" timeOffset="-116250.48">20936 10604 611 0,'-18'0'131'15,"3"0"0"-15,3 0-108 0,6 0-10 16,6 4-9-16,0-4-5 0,0 0-7 15,4 0-10-15,4 0-12 0,1-4-3 0,3-3-99 16,2-4-96-16,0-7-235 0</inkml:trace>
  <inkml:trace contextRef="#ctx0" brushRef="#br1" timeOffset="-115619.56">21495 10135 435 0,'15'-5'93'0,"1"1"0"0,5 4-77 16,4 0-6-16,4 0 0 0,2 0 3 15,-4 0 2-15,4 5 1 0,-3 1 2 16,-5 1 2-16,-5 4 2 0,-5-1-1 0,-9 5-2 15,-8 4 0-15,-9 0-1 0,-10 6-2 16,-5 6-2-16,-7 3-4 0,-5 8-2 16,-6 4-3-16,-1 0-1 0,-5 2-2 15,6 0 0-15,4-8 0 0,2-3-1 16,6-3 0-16,10-3-1 0,8-6 0 16,10-4-1-16,6-1 0 0,8-2 0 15,10-4 0-15,5-7 0 0,7-3 0 16,3-4 2-16,2 0-1 0,-1-10 0 0,0-5 1 15,-2-3 1-15,-7-4-2 0,-5-2-2 16,-8-6-3-16,-9 0-4 0,-3-3-2 16,-14 0-3-16,-8-2-2 0,-8 0 2 15,-9 0 1-15,-4 1 3 0,-2 1 4 16,-2 5 4-16,3 3 4 0,9 4 5 0,3 5 2 16,7 4 2-16,10 2 1 0,9 1 0 15,6 0-1-15,19-2-2 0,7 0-3 16,9 0-3-16,15-3-1 0,4 2-1 15,1 1-4-15,4 1-8 0,1 3-12 16,-7-3-103-16,-4 4-103 0,-9 1-263 16</inkml:trace>
  <inkml:trace contextRef="#ctx0" brushRef="#br1" timeOffset="-114781.02">21990 10004 584 0,'10'-31'128'16,"4"3"1"-16,4 2-98 0,4 8-11 16,4 4-12-16,3 5-5 0,0 1-1 15,1 5-1-15,-3 3-1 0,-1 6 0 0,-4 8-1 16,-5 13 0-16,-5 10-1 0,-8 7 1 15,-4 10 1-15,-7 4 0 0,-3 5 1 16,-6 4 0-16,3 4 1 0,-4-3-1 16,4-2 1-16,1-3-1 0,1-3 0 15,2-6 1-15,1-8-1 0,1-10-1 16,0-7-3-16,2-3-4 0,0-7-6 16,5-3-4-16,-5-8-3 0,5-8-7 15,-9 0-3-15,9-13-1 0,-5-5 1 16,-1-7 5-16,-3-7 4 0,-2-5 4 15,0-6 13-15,-4-3 14 0,-3 0 9 16,-6 3 8-16,3 4 4 0,0 3 3 16,1 8-1-16,3 8-5 0,4 5-9 0,6 10-7 15,7 5-5-15,13 0-3 0,6 4-1 16,8 4-2-16,7 2 0 0,14 2 0 16,4 1-4-16,8 1-10 0,2 1-14 15,4 2-70-15,2-6-32 0,-2-1-90 16,-1-6-191-16</inkml:trace>
  <inkml:trace contextRef="#ctx0" brushRef="#br1" timeOffset="-114279.88">22644 9984 539 0,'0'-28'136'0,"4"-2"1"0,5 4-61 16,4 8-37-16,4 7-19 0,6 5-10 0,5 6-7 16,7-4-1-16,4 4-1 0,3 8 0 15,-1 2 0-15,-2 5-1 0,-2 8 0 16,-7 4 0-16,-7 7-1 0,-7 1 0 15,-9 7 1-15,-7 4-1 0,0 2 1 16,-4 0 0-16,-5 5 0 0,-1 5 1 16,-4 4-1-16,2-2 0 0,1-3 0 15,0 2-2-15,-1-7 0 0,1-6-1 16,2-7-2-16,2-9-1 0,-1-4-1 16,0-5 0-16,-2-7 0 0,0-4 2 0,-1-6 0 15,-2-4 0-15,1-7 2 0,-2-5 0 16,-1-5 0-16,1-4 0 0,1-3 1 15,-1-2 0-15,-1-2 4 0,0 3 5 16,-1 1 4-16,-1 3 5 0,4 3 3 16,0 3 1-16,2 3-1 0,5 3-3 15,6 3-5-15,6 6-3 0,9 0-3 16,7 5-3-16,11 0-1 0,14 1-1 0,6 1-6 16,6 1-9-16,8-4-11 0,-1 3-19 15,5-7-102-15,-5 9-114 0,-2-9-269 16</inkml:trace>
  <inkml:trace contextRef="#ctx0" brushRef="#br0" timeOffset="-106922.75">4253 12394 315 0,'-6'0'65'0,"2"-3"1"16,1 3-54-16,3 0 2 0,-5-5 6 15,5 5 4-15,-6-3 2 0,6 3 1 16,-3-5 2-16,3 5-2 0,0-4-8 15,-5 4-8-15,5 0-4 0,0 0-3 16,0 0-1-16,0 0-1 0,0 0 0 16,0 0-2-16,0 0 1 0,0 0 0 0,0 5 0 15,0-5 3-15,0 4 2 0,0-4 4 16,0 0 3-16,-2 3 4 0,2-3 2 16,0 0 0-16,0 0-2 0,0 0-2 15,0 0-3-15,0 0-4 0,0 0-3 16,0 0-3-16,0 0-1 0,0 0-1 15,0 4-1-15,0-4 1 0,0 7 0 16,0 0-1-16,-4 1 1 0,4 3 0 0,-3 4 1 16,3 2 0-16,-6 5 1 15,-1 3-1-15,0 3 1 0,-1 2 0 0,-1 4 0 16,1 0-1-16,0 4 0 0,0-4 0 16,4 0-1-16,-1-1 1 0,-2-2-1 15,7-4 1-15,-3-6-1 0,3-5 0 16,0-5 0-16,0-4 0 0,0-2 0 15,3-5 1-15,8 0 0 0,0 0-1 16,0-3 1-16,5 3 0 0,1 0 0 0,-1 4-1 16,4 5 0-16,-3 2 0 0,1 4 0 15,-3 4 0-15,4 3 0 0,-5 3-1 16,-2-2 1-16,-5 1 0 0,-7 0 1 16,0-3 0-16,-12-3 2 0,-3 0 2 15,-3-3 1-15,-2-1 1 0,-6-3 1 16,-2-2 0-16,-4-2 0 0,-1-3-2 15,-1-4 0-15,1 0-3 0,-1 0 0 0,3-4-1 16,4-1-1-16,8 5 0 0,5-5-1 16,7 5-1-16,1-5-3 0,6 1-4 15,0 0-4-15,7 0-7 0,3-4-8 16,4 1 1-16,2-4-103 0,8 0-95 16,3-3-237-16</inkml:trace>
  <inkml:trace contextRef="#ctx0" brushRef="#br0" timeOffset="-106707.88">4204 12578 542 0,'-10'-24'116'0,"4"-1"-1"0,6 4-91 15,0 4-19-15,11 1-3 0,-3 1-1 0,0 1 4 16,4 0 2-16,2 3 4 0,4-1 4 15,4-1 2-15,8 1 3 0,4 1-2 16,8 0-3-16,4 4-3 0,6 0-3 16,0 2-3-16,1 1-9 0,0 4-11 15,-2 0-15-15,-6 5-106 0,-8 1-108 16,-8-1-273-16</inkml:trace>
  <inkml:trace contextRef="#ctx0" brushRef="#br0" timeOffset="-106227.39">4858 12957 490 0,'-6'7'107'16,"3"-4"3"-16,-2-3-88 0,2 0-6 0,3 0-3 15,0-10-1-15,0-2-1 16,3 0-2-16,2-4 0 0,-5-1-2 0,7 0 1 16,-4 3 1-16,2 4 3 0,-5 3 1 15,0 2-1-15,0 5 1 0,0 0 0 16,-9 6 0-16,-2 0-2 0,2 1-2 15,-1 1-2-15,0 0-2 0,3-4-2 16,1 0-3-16,6-4-11 0,0 0-16 0,7-4-107 16,-1-4-109-16,4-4-276 0</inkml:trace>
  <inkml:trace contextRef="#ctx0" brushRef="#br0" timeOffset="-105200.49">5426 12393 471 0,'-5'0'98'0,"5"0"1"16,0 0-86-16,0 0-7 0,0 0-4 16,0 4 1-16,0-4 4 0,-2 6 4 15,2-6 4-15,0 0 5 0,-5 3 3 16,5-3 2-16,0 0-1 0,-2 0-4 16,2 0-4-16,0 0-4 0,0 0-4 0,0 0-4 15,0 0-2-15,0 0-1 0,0 0 1 16,-5 0-1-16,5 0 0 0,0 0 1 15,-3 0 2-15,3-3 1 0,-4 3 0 16,4 0 0-16,0-6 0 0,4 3 1 16,5-2-2-16,4 0-2 0,4-1 0 15,4 1-2-15,4 0 0 0,5 5 0 16,4 4 0-16,0 3 0 0,-2 4 0 16,-7 5-1-16,1 4 1 0,-6 2 0 15,-9 0 0-15,-5 0 1 0,-6 1 1 16,0 1 1-16,-7-2 1 0,-3 0 0 0,-9-3 0 15,0 1 0-15,-3-1 0 0,-2 2-2 16,3 0 0-16,4 2-2 0,5-1 0 16,12 4-1-16,0 2 0 0,16 1 0 15,3 2-1-15,1 0 1 0,1 0-1 0,0-1 1 16,-3-2 0-16,-1-5 0 0,-5-4 1 16,-5-4-1-16,-3-4 3 0,-4-4 0 15,0-1 1-15,-10-2 0 0,-5 1 0 16,-7-2 1-16,-7-3-1 0,-4 5-1 15,-3-5-1-15,-5 5-1 0,-4-1 1 16,4-4-1-16,1 6 1 0,1-6-1 16,1 7-2-16,5-3-3 0,5 1-6 15,5-5-10-15,8 5-11 0,13-5-12 0,6 0-94 16,8 0-101-16,9-7-235 0</inkml:trace>
  <inkml:trace contextRef="#ctx0" brushRef="#br0" timeOffset="-104702.69">6141 12403 638 0,'-9'-24'136'0,"-2"0"-1"0,11 10-116 16,-2 6-5-16,2 2-9 0,0 1-3 16,0 5-1-16,0 0 0 0,0 0-1 15,9 0 0-15,5 0 1 0,3 0 0 0,5 3 0 16,7 5 1-16,2 2 1 0,4 3-1 15,-6 5 0-15,-3 6 0 0,-4 6-1 16,-2 3 0-16,-9 3 0 0,-4 0-1 16,-7 2 1-16,-12-2 0 15,-2 1-1-15,-7-2 1 0,-4-4-1 0,-1-2-1 16,0 1-3-16,5-1-2 0,2 0-3 16,6-2 0-16,7 4-2 0,6 1-1 15,0 1 0-15,7 1 3 0,1-1 2 16,3 0 2-16,-2-6 1 0,0-4 2 15,-2-4 1-15,-5-3 5 0,-2-5 5 16,-3-3 3-16,-7-3 3 0,1-5 0 0,-11 3 1 16,-1-3-1-16,-2-4-9 0,2 4-15 15,0-7-16-15,1 2-16 0,-4 0-100 16,15 1-108-16,0 4-257 0</inkml:trace>
  <inkml:trace contextRef="#ctx0" brushRef="#br0" timeOffset="-104565.81">6563 13119 599 0,'14'-4'127'0,"-7"4"0"15,-1 4-109-15,-6 1-20 0,0 3-19 16,-11-3 9-16,0 1-115 0,-2-2-101 0,-4 0-253 16</inkml:trace>
  <inkml:trace contextRef="#ctx0" brushRef="#br0" timeOffset="-104189.12">7216 12437 612 0,'36'0'125'0,"-12"-8"0"0,-7 19-119 0,-4 13-2 15,-3 1-3-15,-10 3 1 0,-13 6-1 16,-5-1 0-16,-8 1 0 0,-8 2 1 15,-11-2 1-15,5 3 1 0,-2 2 0 16,-2 4 1-16,3 1-1 0,4 2 0 16,10 1-1-16,11-3-1 0,3-3-3 15,7-8-2-15,8-5-2 0,10-7-1 16,2-11 1-16,4-10-1 0,7 0 1 16,2-14 1-16,0-8 3 0,1-5 1 0,-7-6 1 15,4-8 0-15,-7-4 0 0,-14-5 0 16,-4-3 1-16,-11 1-1 0,-11 1 0 15,-1 2-1-15,-5 4 1 0,-2 4-1 16,3 7 1-16,7 3 0 0,2 6 2 16,10 4 0-16,8 4-1 0,0 2 1 15,13 1 0-15,8 2-1 0,11 4-3 0,7-1-10 16,7 2-16-16,1 0-102 0,7 3-104 16,4-4-266-16</inkml:trace>
  <inkml:trace contextRef="#ctx0" brushRef="#br0" timeOffset="-103726.59">7462 12335 517 0,'16'-12'115'0,"6"-4"3"0,6 2-93 16,2 8 0-16,7 2 0 0,-2 0 0 15,2 4-1-15,-2 0-3 0,-2 6 0 16,-1 7-2-16,-6 4-2 0,-6 5-3 0,-5 9 0 16,-8 5-3-16,-7 7-1 0,-9 3-2 15,-4 1-1-15,-5 2-2 0,-2 3-2 16,-6 1-1-16,3 0-1 0,-2 1 1 16,3 0-2-16,3 3 1 0,2-3 0 15,4-6-2-15,6-4-4 0,0-6-6 16,7-7-6-16,0-8-5 0,6-7-7 15,1-7-5-15,0-5-4 0,0-8-1 16,4-7-4-16,-5-6-9 0,-3-9 1 16,-3-10 12-16,-7-4 18 0,-3-2 17 15,-7 0 20-15,-5 0 19 0,-3 8 21 0,-2 6 11 16,0 7-1-16,1 6-9 0,6 6-12 16,5 2-12-16,9 3-11 0,10-1-7 15,9 0-5-15,13-2-5 0,14 2-3 16,6-4-1-16,12 3-7 0,3-1-11 0,3-3-13 15,-2 1-17-15,-2-1-104 0,-2 2-115 16,-3 2-272-16</inkml:trace>
  <inkml:trace contextRef="#ctx0" brushRef="#br0" timeOffset="-103291.8">8114 12282 606 0,'-4'-24'135'0,"4"3"1"0,0 7-103 16,5 6-11-16,5 2-8 0,8 2-5 16,4 4 0-16,12 0 1 0,7 0 1 15,3 0 1-15,7 5 0 0,-1 4-1 0,1 2-2 16,1 6-2-16,-7 6-2 0,-7 10-2 15,-1 8-1-15,-8 5 0 0,-10 4-1 16,-5 4 0-16,-14 2-1 0,-3-1 1 16,-14-3-1-16,-4 1 0 0,-6-3 0 15,-5 4 0-15,0 0 0 0,-2 1-2 16,1-5-3-16,0-1-6 0,0-7-7 16,0-5-7-16,4-9-6 0,2-7-6 0,4-9-5 15,5-3-2-15,5-9 4 0,4-3 8 16,6-8 8-16,3-6 14 0,7-7 18 15,3-5 17-15,3-4 15 0,2-2 9 16,2 0 3-16,3 2-1 0,0 1-6 16,3 4-12-16,3 5-10 0,4 3-11 15,3 4-7-15,6 0-10 0,2 7-15 16,1 0-13-16,1 4 33 0,-2 5-154 16,-4-3-123-16,-2 3-307 0</inkml:trace>
  <inkml:trace contextRef="#ctx0" brushRef="#br0" timeOffset="-101472.79">9686 12755 529 0,'0'-4'115'16,"-10"0"1"-16,-5 8-96 0,-5-4-4 0,-6 8-4 15,-2-2 0-15,-7 2-1 0,-7 3 1 16,-5-1 2-16,-1-1 3 0,-9-4 1 16,2-1-1-16,-5-4-2 0,1 0-1 15,1 0-4-15,10 0-1 0,3-7-7 16,9 4-10-16,7 3-13 0,12 0-15 15,6 0 6-15,8 0-108 0,6 0-104 0,11 0-242 16</inkml:trace>
  <inkml:trace contextRef="#ctx0" brushRef="#br0" timeOffset="-101273.85">9307 12535 446 0,'-16'7'105'16,"1"1"3"-16,2 2-40 0,2 7-48 16,2 6 1-16,4 2 1 0,0 5 2 15,5 3 1-15,-3-1-1 0,3 1-3 16,0-1-4-16,0 0-4 0,2 1-3 16,-2-3-3-16,6 1-7 0,-6-1-13 15,3 0-17-15,-3-4-103 0,0-3-109 0,0 0-271 16</inkml:trace>
  <inkml:trace contextRef="#ctx0" brushRef="#br0" timeOffset="-100844.18">9953 12815 586 0,'-7'4'125'0,"2"5"2"0,1 8-103 16,-6 9-10-16,3 4-2 0,0 6 0 16,-1 3-1-16,1-1-1 0,0-5-1 0,7-1-2 15,0-7 0-15,10-4-1 0,3-6-2 16,10-7 1-16,1-4-1 0,9-8 0 15,6-5-1-15,1-6 0 0,6-7 0 16,-1-10-1-16,2-6 0 0,-4-7-1 16,-8-4 0-16,-7-5-1 0,-7-5 1 15,-9 3 1-15,-12 7-1 0,-7 6 1 16,-6 10 0-16,-9 8 0 0,-8 15 0 16,-4 4 0-16,-6 12 2 0,-1 9 1 0,-3 8 3 15,-2 6-1-15,5 1 2 0,3 6-2 16,5 7 1-16,6 4-5 0,10 1-13 15,5 0-15-15,6-1-19 0,6 0-107 16,0-2-116-16,8-7-283 0</inkml:trace>
  <inkml:trace contextRef="#ctx0" brushRef="#br0" timeOffset="-100582.29">10536 13127 617 0,'-2'17'136'0,"-4"8"0"16,0 6-112-16,-4 6-7 0,-3 6-2 15,-5 0-5-15,-1 6-4 0,-1 0-3 16,-2-4-3-16,2 0-9 0,-4-2-12 0,3-5 22 16,0-4-139-16,1-3-115 0,2-9-291 15</inkml:trace>
  <inkml:trace contextRef="#ctx0" brushRef="#br0" timeOffset="-99706.77">10764 12651 453 0,'-6'0'117'16,"1"-4"6"-16,-1 4-63 0,-1-4-13 16,0 4-9-16,0-6-5 0,1 6-8 0,3-4-6 15,-1 4-6-15,4-5-2 0,-5 5-3 16,5-5-2-16,0 5-1 0,0-5 0 15,0 1 1-15,5 1 1 0,-5-2 0 16,7-1 1-16,-2-2 0 0,2 2-1 16,1-1-1-16,-1 0-2 0,5 0-1 15,0 2 0-15,0 0-2 0,2 5-1 16,0 0 1-16,2 0-1 0,3 5 0 16,1 0 0-16,0 4 0 0,-1 3 0 0,1 3 1 15,-1 2-1-15,-1 2 1 0,-3 8 0 16,-3 0 0-16,-4 2 0 0,-3 4 0 15,-5 4 0-15,-5 2 0 0,-3 4-1 16,-5 0 1-16,-6-1-1 0,-6 2 1 16,-4-3-1-16,-3-3 0 0,-6-3 1 15,2-2-1-15,-4-6 0 0,1-1 0 16,5-1 0-16,3-3 0 0,6-2 0 16,11-3 1-16,8 1-1 0,6-1 0 0,17-1 0 15,10-5 0-15,9-3 1 0,15-4-1 16,4-4 4-16,4-6 3 0,6-4 1 15,0-4 0-15,-5-1 0 0,-6 1 0 16,-1-1-1-16,-7 2-11 0,-8 3-15 16,-9 1-17-16,-10 4 30 0,-7-2-150 0,-12 7-124 15,-12 0-306-15</inkml:trace>
  <inkml:trace contextRef="#ctx0" brushRef="#br0" timeOffset="-99091.63">11512 12868 644 0,'-18'0'136'0,"1"0"1"15,1 5-118-15,7 6-15 0,-1 2-13 0,2-1-9 16,1 1-9-16,3-3-8 0,0-5-7 16,4-5-8-16,0 0-8 0,4-7-65 15,3-5-76-15,5-3-180 0</inkml:trace>
  <inkml:trace contextRef="#ctx0" brushRef="#br0" timeOffset="-98665.28">11804 12529 605 0,'9'-18'133'15,"1"0"0"-15,11-2-106 0,4 6-9 16,4 1-10-16,2 2-4 0,-1 6-1 16,0 5-3-16,-3 5 1 0,-5 7 0 15,-4 5-1-15,-5 4 2 0,-5 3 1 0,-4 3 1 16,-4 1 0-16,-4 2 1 16,-5-1-1-16,-1-2 1 0,-1 2-2 15,2-2-1-15,5-1-4 0,4-3-2 0,0 4-1 16,10-1 0-16,2 2-2 0,3 2 1 15,3 1 0-15,1 4 2 0,-2-1 1 16,-1-3 1-16,-5-5 3 0,-6-1 3 16,-5-4 4-16,-10-4 4 0,-7-1 2 15,-9-2 1-15,-1-1 0 0,-6-3-2 16,-5-3-4-16,2-2-10 0,1-5-11 16,2 0-13-16,1 0-13 0,5-4-12 0,4 1-97 15,7 3-104-15,5-4-237 0</inkml:trace>
  <inkml:trace contextRef="#ctx0" brushRef="#br0" timeOffset="-98208.26">12398 12503 544 0,'14'-30'120'0,"-1"5"2"15,0 3-96-15,-2 6 0 0,-1 3-3 16,-2 4-2-16,-6 3-1 0,3 2-3 16,-5 4-1-16,6 0-4 0,-4 4-3 15,5 0-5-15,2 7-3 0,0 4 0 16,4 5 0-16,-2 6 0 0,1 3 0 15,0 3 0-15,1 2 1 0,-1 2-1 16,-5-2 0-16,2 2 0 0,0-4 0 16,0-3-2-16,-2-2-5 0,5-4-4 0,1 0-5 15,0-2-4-15,1-1 0 0,-2-3-1 16,-4 0 3-16,-2-3 7 0,-6-1 10 16,-6-1 8-16,-7 0 8 0,-9-1 3 15,-9 4 2-15,-2 1 0 0,-6 6-3 16,-3-1-5-16,-3 0-4 0,2-1-4 15,0-3-3-15,1 0-6 0,5-6-5 16,4-6-5-16,6-5-8 0,8 5-10 0,12-5-14 16,7-9-95-16,9-4-100 0,6-5-237 15</inkml:trace>
  <inkml:trace contextRef="#ctx0" brushRef="#br0" timeOffset="-97448.46">12402 12591 369 0,'6'0'83'0,"1"0"0"16,-1 0-62-16,-2 0 2 0,-4 0 0 16,0-4 2-16,0 4 1 0,0-3 4 0,-9 3 3 15,4-5 1-15,0 1-4 0,1 0-4 16,0-3-3-16,4 0-4 0,-3-4-3 15,3-2-4-15,7 1-3 0,-1-2-1 16,2-2-2-16,5 1 0 0,-1 1-1 16,2 3 0-16,0 0-1 0,2 3 0 15,-1 3-1-15,-1 1 0 0,3 4 0 16,0 4-1-16,-2 2 0 0,0 5 0 0,-3 3 0 16,-2 3 0-16,-4 4 1 0,-1 2 2 15,-5-1 1-15,0 2 0 0,0-2 2 16,-6 0-1-16,1-3 0 0,-2-3-1 15,-2 1-1-15,-2-2-1 0,-2-2-1 16,0 1-1-16,-4-2 0 0,0-1-5 16,-2-4-7-16,-1-1-7 0,1-6-11 15,2 4-11-15,0-4-106 0,4-4-108 0,3 4-258 16</inkml:trace>
  <inkml:trace contextRef="#ctx0" brushRef="#br0" timeOffset="-97118.91">12969 13003 583 0,'-9'0'138'0,"1"0"4"0,0-3-92 0,0 3-5 16,1-9-5-16,-4 3-3 0,2-1-5 16,-1 0-7-16,3 0-4 0,1 0-5 15,3 4-8-15,-2 3-4 0,5 0-4 16,-2 0-3-16,2 10-6 0,0-2-8 15,0 2-9-15,2 3-9 0,3-3-15 0,2 1 71 16,0-2-181-16,0-5-117 0,1-4-308 16</inkml:trace>
  <inkml:trace contextRef="#ctx0" brushRef="#br0" timeOffset="-96614.64">13299 12351 522 0,'29'-14'123'0,"3"0"3"15,1 3-87-15,0 6-6 0,-1 10-7 16,-5 10-5-16,-6 4-1 0,-7 9-2 16,-1 8 0-16,-9 5 0 0,-4 5 0 15,-13-1 1-15,-5 3-1 0,-9 5-3 16,-10-3-3-16,-4 3-4 0,-4 4-2 16,2 2-3-16,-1-2-1 0,4 1-3 15,7-5-2-15,6-3-2 0,7-5-1 0,8-12 0 16,4-7-1-16,8-7 1 0,10-7 1 15,6-6 3-15,4-6 0 0,6-12 2 16,1-2 0-16,1-7 1 0,3-10-1 16,-6-14 0-16,-4-8 1 0,-6-7-1 15,-8-2 1-15,-7-4-1 0,-6 0 0 16,-4 7 1-16,-7 6-1 0,2 9 0 16,-3 5 0-16,4 5 0 0,5 5 0 0,-1 5 0 15,5 2 0-15,5 2-4 0,0 3-9 16,9 2-12-16,-1 5-16 0,3 1-106 15,1 2-113-15,-1 1-276 0</inkml:trace>
  <inkml:trace contextRef="#ctx0" brushRef="#br0" timeOffset="-96349.24">13570 12336 639 0,'-12'-11'138'0,"7"-3"-1"15,11 0-108-15,8 10-17 0,7 4-7 16,8 0-4-16,7-3 1 0,4 3-1 16,5 0 0-16,6 4 1 0,-1 4 3 15,-4 6 4-15,1 6 4 0,-2 5 2 0,-6 8 2 16,-11 5 0-16,-4 6 0 0,-11 3-3 16,-13 4-4-16,0 4-3 0,-18-2-3 15,-3 2-2-15,-6 0 0 0,-5 1-1 16,0-1-1-16,2-5 1 0,0-6-1 15,2-1 0-15,4-8-5 0,3-7-14 16,8-6-12-16,4-4-18 0,5-7-109 16,4-4-119-16,0-4-285 0</inkml:trace>
  <inkml:trace contextRef="#ctx0" brushRef="#br0" timeOffset="-96105.86">13762 12789 631 0,'-19'-24'144'0,"1"2"1"0,5 6-99 15,7 5-19-15,6 5-14 0,9 6-6 16,6 0-3-16,11 0-2 0,7 4 0 16,8 2 0-16,6-3-1 0,6-3 2 0,4 5-3 15,2-5-6-15,-4 6-10 0,-1-1-14 16,-3-1 48-16,-4 1-165 0,-6 0-122 16,-1 0-308-16</inkml:trace>
  <inkml:trace contextRef="#ctx0" brushRef="#br0" timeOffset="-95901.66">14300 12398 712 0,'-3'-42'152'0,"3"-3"-1"16,11 13-127-16,5 11-13 0,4 7-13 16,3 3-3-16,3 4-1 0,4 2-1 15,-1 5 2-15,2 0 1 0,2 11 5 16,1-2 4-16,-3 5 3 0,0 11 4 15,-5 7 3-15,-1 10 1 0,-8 7 0 0,-7 7 0 16,-7 6-4-16,-3 8-4 0,-9-2-3 16,-3 2-4-16,-2-1-4 0,1-2-1 15,-2-2-2-15,2-6-1 0,1-6-3 16,1-5-4-16,2-8-3 0,2-9-7 16,1-6-9-16,-1-6-14 0,1-5-22 15,-1-5-84-15,-1-9-102 0,-4 0-239 16</inkml:trace>
  <inkml:trace contextRef="#ctx0" brushRef="#br0" timeOffset="-95685.68">14341 12962 682 0,'-8'-27'173'0,"2"1"0"0,10 2-87 15,11 8-34-15,11 8-23 0,9 1-16 16,10 1-10-16,12 0-10 0,4 6-13 16,0 0-17-16,3 0-18 0,-2 0-119 15,-3 0-130-15,-4 4-310 0</inkml:trace>
  <inkml:trace contextRef="#ctx0" brushRef="#br0" timeOffset="-93992.05">15099 12093 459 0,'-5'-6'101'0,"5"6"1"0,-5-5-79 16,5 1-4-16,0 4-2 0,-3-4 1 15,3 4 0-15,-3-3 3 0,3 3 2 16,0 0 0-16,-6-5-2 0,6 5-1 16,0-2-4-16,0-3-3 0,8-2-4 15,1 1-3-15,7-1-3 0,1-2-1 0,8 3-2 16,1 6 1-16,1 0-1 0,-1 10 0 16,-3 0 0-16,-3 6 1 0,-2 1-1 15,-7 3 0-15,-7-2 0 0,-7 2 0 16,-7 1 0-16,-9 0 0 0,-5 2 1 15,-6-1-1-15,-3 2 1 0,0 2-1 16,0 3 0-16,3-1 1 0,3 0-1 16,4-1 0-16,5-2 0 0,7-2 0 15,3-5 0-15,8-6 1 0,0-1 3 0,15-2 3 16,4-6 1-16,7-3 1 0,3 0 0 16,6 4 1-16,3-4-2 0,1 0-2 15,-1 0-3-15,-1 0-2 0,-4 0-3 16,-3 0-6-16,-1-4-7 0,-2 4-8 15,-3 0-13-15,-2 0-40 0,-6 0-65 16,2 0-94-16,-3-3-214 0</inkml:trace>
  <inkml:trace contextRef="#ctx0" brushRef="#br0" timeOffset="-93294.52">16075 12819 373 0,'11'0'88'0,"-2"0"6"0,0 5-58 16,-2-5 0-16,-3 4 5 0,-4-4 5 15,0 4-2-15,0-4-1 0,-5 4-2 16,-4-4-5-16,-6 5-6 0,-3 1-8 16,-8 1-7-16,-1 1-4 0,-9 1-4 0,-1-2-3 15,-8 1-1-15,2-1-2 0,0-3 0 16,-1 0-1-16,5-4 1 0,3 0-1 15,6 4 0-15,6-4 1 0,4 0-1 16,5 3 0-16,3-3 0 0,6 0-4 16,6 0-8-16,-4 0-9 0,4 0-12 15,7-3 62-15,1-1-168 0,2 0-114 16,3-2-288-16</inkml:trace>
  <inkml:trace contextRef="#ctx0" brushRef="#br0" timeOffset="-93070.51">15836 12580 477 0,'10'-7'102'0,"-3"3"-1"0,2 4-85 16,-4 10 0-16,1 2 2 0,-6 4 1 15,0 5 3-15,-6 5 3 0,-1 4 1 16,0 2-1-16,-2 6-4 0,1 4-6 15,2 2-3-15,0 5-4 0,3 1-4 16,3-2-5-16,-4-1-3 0,4-4-5 16,0-6-5-16,0-4-8 0,0-6-11 15,0-4-97-15,0-2-96 0,0-4-242 0</inkml:trace>
  <inkml:trace contextRef="#ctx0" brushRef="#br0" timeOffset="-92669.33">16384 12805 503 0,'-5'0'129'0,"-1"6"1"15,0 6-14-15,3 10-96 0,3 7-12 16,-5 4-5-16,5 5-1 0,0 1-1 0,7-4 0 16,2-7 1-16,2-6-1 0,9-5 0 15,1-7 1-15,4-6 0 0,2-4 0 16,4-11 1-16,-3-7 0 0,1-5 1 16,-5-9 0-16,1-4 1 0,-8-5 0 15,-1-5 1-15,-8-2-1 0,-8 3 1 16,0 2-1-16,-13 4-1 0,-6 9-1 15,-2 7 0-15,-6 8-2 0,-5 9 0 16,-2 6 0-16,-5 9-1 0,-1 6 0 16,-1 7 0-16,2 4-1 0,3 1-5 15,7 5-8-15,8 2-14 0,9 5-10 16,12-2-102-16,6-6-109 0,13-6-257 0</inkml:trace>
  <inkml:trace contextRef="#ctx0" brushRef="#br0" timeOffset="-92382.79">16868 13051 578 0,'-6'10'123'0,"-7"4"0"0,-1 7-104 16,0 7-7-16,-2 5-5 0,0 4 0 15,1-2-3-15,-2 5 0 0,4-1-1 0,6 1-2 16,-1 2-6-16,6-2-12 0,2-2-11 15,0-4-98-15,0-6-101 0,5-3-251 16</inkml:trace>
  <inkml:trace contextRef="#ctx0" brushRef="#br0" timeOffset="-92009.74">17211 12653 567 0,'-12'6'132'0,"-3"10"1"0,-4 6-61 16,1 10-57-16,1 11-9 0,0 5-2 0,1 4-2 16,5-1 0-16,4-7 0 0,7-1-1 15,5-10-1-15,5-7 1 0,10-9 0 16,6-10-1-16,1-3 1 0,6-9 0 15,5-7-1-15,1-8 1 0,-1-8 0 16,-1-6 0-16,-4-8 0 0,-2-8 0 16,-10-4-1-16,-1 2 1 0,-12 2 0 15,-8 8 0-15,0 7 0 0,-9 8 1 16,-10 10 0-16,-7 11 0 0,-8 6 0 0,-6 16 0 16,-5 7 0-16,-2 6-1 0,2 12-1 15,3 5-5-15,8 6-10 0,4 7-17 16,15-3-106-16,3-3-110 0,17-3-276 15</inkml:trace>
  <inkml:trace contextRef="#ctx0" brushRef="#br0" timeOffset="-91094.58">17756 12732 477 0,'0'0'118'0,"-7"-4"1"0,0 4-71 16,-1 0-16-16,-4 4-7 0,-2 4-6 15,-1 2-5-15,-5 4-2 0,-3 6 0 16,3 7 1-16,4 4-1 0,-3 5-1 16,5 4-3-16,3 4 0 0,4-2-2 15,7-3-1-15,0-3-1 0,6-6-1 0,2-4 0 16,9-6 0-16,2-4-2 0,4-3 1 15,4-4-1-15,0-2 0 0,6-4 0 16,-1-3 0-16,0-3-1 0,-3-6 1 16,0-2-1-16,-7-5 0 0,-1-8 1 15,-3-9 3-15,-10-10 1 0,-8-6 2 16,0-2 0-16,-10-5 0 0,-7 1 0 16,-5 3-1-16,-4 8-3 0,1 10-1 15,-6 11-2-15,3 6 0 0,0 12 0 16,2 9 0-16,0 8-2 0,1 6-4 0,5 5-7 15,5 7-7-15,4 2-10 0,9 1-11 16,2-1-103-16,8-3-106 0,5-4-253 16</inkml:trace>
  <inkml:trace contextRef="#ctx0" brushRef="#br0" timeOffset="-90641.6">18124 12517 614 0,'0'-14'127'0,"7"-1"1"15,0 5-114-15,0 1-4 0,4-2 1 16,-2 0 2-16,1-1 2 0,1 2 2 15,2 1 1-15,4 2 1 0,-1 7-1 16,3 0-5-16,1 6-3 0,2 6-2 16,-4 7-2-16,-5 5 0 0,-5 4 0 0,-8 2-1 15,-6 0 0-15,-5-1-1 0,-11 1 0 16,-1-3-1-16,-3 1-1 0,0 0 0 16,2-7-1-16,2 2-1 0,8 2-2 15,6 0-3-15,8 2-3 0,9 4 0 16,8 2 0-16,6 9-2 0,10-1 2 15,5 2 1-15,2-3 4 0,0-2 1 16,-6-4 1-16,0-6 1 0,-10-8 1 16,-10-5 6-16,-14-1 4 0,-7-7 5 15,-17-2 2-15,-9-5 0 0,-8 0 1 16,-9 4-2-16,-2-4-8 0,-5 0-14 0,3 0-15 16,1 0-11-16,2 0-13 0,3 0-17 15,6 0-103-15,2 0-113 0,8 0-254 16</inkml:trace>
  <inkml:trace contextRef="#ctx0" brushRef="#br0" timeOffset="-90321.95">18871 12807 602 0,'0'-14'136'0,"-3"3"0"0,-3 4-99 0,-2 1-9 16,-4 2-4-16,2 0-2 0,-1 4-2 16,1-4-1-16,1 4-1 0,2 0-2 15,3 0-4-15,4-4-4 0,0 4-3 16,6 0-3-16,-1-3-1 0,-2 3 0 15,-3 0-1-15,4 4 1 0,-4 1-1 0,0 1 0 16,-4 1 0-16,1 3 0 0,-4-2 1 16,0-1-1-16,1-2 1 0,2 0-1 15,0 0 1-15,4-1-8 0,0 0-17 16,5 1-18-16,0-5-114 0,-1 5-123 16,3-5-304-16</inkml:trace>
  <inkml:trace contextRef="#ctx0" brushRef="#br0" timeOffset="-89507.76">19391 12561 302 0,'-7'-8'62'0,"-6"5"-3"16,3 3-47-16,-3-7-15 0,2 7 11 16,-2-10 13-16,0 2 11 0,0 0 10 15,2 0 10-15,2-1 7 0,0 1 2 16,2-1-8-16,0 6-13 0,3 3-9 0,0-5-7 16,4 5-6-16,-5 0-7 15,5 0-4-15,0 0-3 0,0 0-1 0,0 0-1 16,5 0 0-16,3 0 2 0,8 0 2 15,5 0 1-15,4 0 2 0,8 3 0 16,1 1 1-16,2 5 0 0,0 0-3 16,-6 2-1-16,-4 8-1 0,-8 2-2 15,-5 3 0-15,-8 2-2 0,-10 2 0 16,-5 0 0-16,-4 2 0 0,-9-2 0 0,3-4 0 16,-3-1 0-16,1-2-1 0,8-1 0 15,3-3-1-15,6-1 0 0,8 0 0 16,5 4 0-16,4 4 0 0,1 4 0 15,1 2 0-15,-1 1 1 0,0 1 0 16,-7 1 0-16,-2-4 1 0,-4-4-1 16,-10-1 0-16,-4-6 1 0,-3-2 0 15,-8-4 1-15,-2-2-1 0,-2-6 1 16,-1-4 0-16,0 0-3 0,2-6-8 0,0-2-11 16,4 0-12-16,1-2 4 0,0 2-114 15,5 3-109-15,7-1-257 0</inkml:trace>
  <inkml:trace contextRef="#ctx0" brushRef="#br0" timeOffset="-88792.56">19979 12582 384 0,'3'0'97'0,"1"-4"7"16,-4 4-55-16,5-4-2 0,-5 1-2 15,0 3-3-15,0-6-5 0,0 3-4 0,0-1-5 16,0-1-5-16,0 2-6 0,-5-1-4 16,5-1-3-16,0 1-2 0,-2 0-2 15,2 0 0-15,0 0-1 0,0 0 0 16,0 4-1-16,0-5 1 0,4 5-1 16,3 0 0-16,4-4-2 0,1 4 0 15,5 5 0-15,4-1-1 0,6 4 0 16,1 0 0-16,4 3 0 0,0 3-1 0,-3 2 1 15,0 0-1-15,-5 7 1 0,-11-3 1 16,-5 2 2-16,-11 4 2 0,-9-1 3 16,-9-2 0-16,-5-1 1 0,-7-2 0 15,0 3-1-15,-3 0-2 0,5-2-2 16,0-1-5-16,10 4-4 0,2 2-1 16,9 3-1-16,5 1-1 0,8 2 0 15,8-1 1-15,2 4 1 0,5-2 3 16,2-2 0-16,2-5 2 0,-3-2 0 15,-5-4 0-15,-3-4 0 0,-7 0 2 0,-4-3 3 16,-9-1 3-16,-9-3 2 0,-3-3 0 16,-11-3 1-16,-3-3-1 0,-4-6-5 15,-4-1-13-15,1-5-16 0,3 2-18 16,2-3-113-16,8 4-121 0,9 2-295 16</inkml:trace>
  <inkml:trace contextRef="#ctx0" brushRef="#br0" timeOffset="-88604.45">20158 13237 764 0,'-4'0'164'0,"4"-9"-4"15,0 6-140-15,4 3-29 0,2 0-25 16,-1-4-21-16,2 4-108 0,-1-7-121 0,3-4-279 16</inkml:trace>
  <inkml:trace contextRef="#ctx0" brushRef="#br0" timeOffset="-87952.57">20793 12596 590 0,'24'-4'131'0,"3"9"0"15,-5 1-101-15,2 8-9 0,-4 4-9 0,-5 4-5 16,-9 6-2-16,-11 2 0 0,-8 5-1 16,-4-1 1-16,-12 2 2 0,-1 2 0 15,-8 2 0-15,4 0-1 0,1 1-1 0,2-1 0 16,9-4-3-16,3 2-6 0,7-3-7 15,5-6-6-15,7-2-6 0,0-4-2 16,6-3-3-16,1-4 0 0,4-6 6 16,2-4 5-16,0-6 6 0,-3-8 5 15,3-4 4-15,-7-4 2 0,0-7 1 16,-6-5 2-16,-10-9 4 0,-5-9 5 16,0-10 4-16,-4-2 4 0,0-8 2 15,3 0 1-15,3 5-1 0,6 1-3 16,7 11-5-16,0 6-5 0,9 3-4 15,4 8-1-15,1 6-3 0,3 1 0 0,-1 5-1 16,2 4-1-16,1 5-5 0,0 6-4 16,1 5-7-16,2 6-11 0,0-1-13 15,3 2-97-15,5 0-102 0,-3-2-244 16</inkml:trace>
  <inkml:trace contextRef="#ctx0" brushRef="#br0" timeOffset="-87629.24">21171 12418 589 0,'6'-24'150'0,"4"-1"1"0,4-1-45 0,1 8-73 16,6 7-15-16,1 4-10 0,2 3-5 15,6 4-1-15,-1-5 1 0,3 5 0 16,1 0 0-16,-1 6 3 0,-3 6 1 16,-3 8 2-16,-7 8 1 0,-8 11 0 15,-11 8 0-15,-12 6-1 0,-8 6-2 16,-11 3-1-16,-2 4-2 0,-6 3-2 0,-1 2-1 16,6-3 0-16,2-2-1 0,5-7 0 15,8-3-1-15,8-10-5 0,5-9-11 16,6-9-12-16,0-7-13 0,7-4-17 15,3-5-105-15,1-6-119 0,0-6-267 16</inkml:trace>
  <inkml:trace contextRef="#ctx0" brushRef="#br0" timeOffset="-87370.24">21150 12905 605 0,'-26'-27'155'16,"6"3"3"-16,5 5-86 0,4 7-19 0,4 1-19 15,12 8-13-15,7 3-9 0,11-5-6 16,8 5-4-16,5 0-2 0,14 0-7 15,5 0-11-15,3 0-10 0,1 7-15 16,-4-4-14-16,-5 0-103 0,2-3-114 16,-8 0-257-16</inkml:trace>
  <inkml:trace contextRef="#ctx0" brushRef="#br0" timeOffset="-86935.52">21698 12299 681 0,'0'-12'149'16,"8"-1"1"-16,4 5-114 0,7 8-15 0,7-5-13 15,5 5-5-15,6 0-2 0,5 0 0 16,3 0 1-16,0 6-1 0,-4 4 0 16,-2 2 0-16,-7 8 0 0,-7 6 0 15,-11 6 0-15,-7 12 0 0,-7 6 0 16,-8 3 0-16,-7 4 0 0,-7-1 0 15,-4 5-1-15,-2 1 1 0,0 2 0 0,-1 0 0 16,4-2-1-16,2-2 1 16,2-6-1-16,8-6-1 0,1-7-1 0,5-10-4 15,3-5-5-15,4-8-5 0,0-4-7 16,5-5-4-16,0-3-6 0,-5-6-6 16,0-8-5-16,-6-3-3 0,-2-6 0 15,-6-5 6-15,-3-5 9 0,-3 1 16 16,-2-2 24-16,-2 0 18 0,3 3 16 15,-1 2 11-15,4 6 5 0,4 3-3 16,8 4-11-16,6 4-13 0,12 6-11 0,9 0-9 16,9 4-5-16,11 2-6 0,8-1-9 15,4 0-10-15,0 0-19 0,2-1-110 16,2-4-118-16,-5-6-290 0</inkml:trace>
  <inkml:trace contextRef="#ctx0" brushRef="#br0" timeOffset="-85166.32">22411 12029 512 0,'4'-12'113'16,"-4"2"1"-16,4-1-86 0,-4 2-10 15,6 4-8-15,-3-1-3 0,4 1 1 16,-4 0 1-16,-3 0 2 0,4 1 3 0,-4 4 1 15,3-7 2-15,-3 7-1 0,0-3-3 16,3 3-1-16,-3 0-4 0,7 0-1 16,-1 0-4-16,5 4-1 0,1 2-1 15,3-1 0-15,0 4-1 0,5 2 1 16,-4 1 0-16,1 5 0 0,-4 0 0 16,-2 1 1-16,-2 1 0 0,-3 1 0 0,-6 0 1 15,0-2 1-15,-6-1 1 0,-4-1 2 16,-4-1 1-16,-1-1 0 0,-5-3 0 15,0 1-1-15,0-1-1 0,1 0-2 16,3 1-2-16,2-1-2 0,2 1 1 16,3 0-1-16,4-2-1 0,5 2 0 15,0 1 0-15,12-1 0 0,4 0 0 16,5 2 1-16,5-2-1 0,1 4 1 16,4-3 0-16,-2 2 0 0,-4 0 1 15,-2 2-1-15,-5 2 0 0,-6 0 0 0,-6 2 0 16,-6-2 0-16,-6 2 0 0,-9-1 0 15,-6-3 0-15,-8-1 0 0,-5-4 0 16,-7-3 1-16,-4-3-1 0,-1-6 1 16,-4-5 0-16,1-1 0 0,6-4 1 15,3 1 0-15,4 0-1 0,6-2-7 0,7 6-9 16,3 3-14-16,9 2-13 16,5 0-104-16,10-7-111 0,6 1-264 0</inkml:trace>
  <inkml:trace contextRef="#ctx0" brushRef="#br0" timeOffset="-83340.87">22816 11772 460 0,'6'-20'101'16,"0"7"1"-16,4 6-81 0,-2 7-1 0,3 0-2 16,0 10 1-16,0 6 2 0,1 12 0 15,1 15 1-15,-3 12-1 0,0 12-2 16,-2 11-3-16,-2 20-2 0,-3 15-4 16,-3 7-3-16,0 3-2 0,-4 8-2 15,-9 3 0-15,-4-4 0 0,-3-10 0 0,-7-11 1 16,-4-5 1-16,-6-7 1 0,-2-13 1 15,-1-8 0-15,-3-7 0 0,2-9 0 16,0-6-2-16,0-10-6 0,8-11-12 16,6-9-18-16,4-5-106 0,7-8-112 15,4-11-277-15</inkml:trace>
  <inkml:trace contextRef="#ctx0" brushRef="#br0" timeOffset="-82229.54">4062 11857 422 0,'0'-9'92'0,"0"2"1"0,5-1-64 16,-1 1-19-16,0 4-8 0,3-2-1 15,-7 5 1-15,3 0 6 0,-3 7 7 0,-7 4 5 16,-3 8 5-16,-3 5 3 0,-6 13 3 16,-1 9-2-16,-6 8-3 0,-1 10-7 15,0 18-6-15,1 13-4 0,5 8-4 16,1 4-1-16,2 12-2 0,5 7-1 16,7 2 1-16,6-10-1 0,0-9 0 15,6-4 0-15,7-7 0 0,7-14 0 0,4-11 1 16,2-11-1-16,5-8-4 0,5-7-9 15,-1-7-13-15,4-7-103 0,-2-6-104 16,-3-5-264-16</inkml:trace>
  <inkml:trace contextRef="#ctx0" brushRef="#br0" timeOffset="-80361.56">23117 13010 357 0,'0'0'94'0,"0"0"3"16,0 4-43-16,0-4-17 15,0 0-9-15,3 0-5 0,-3-4-5 0,6 4-5 16,-2-6-4-16,2 2-2 0,1-1-2 15,-2-1-1-15,-5 0-1 0,4 0 3 16,-4 1 2-16,0 0 1 0,0 0 1 16,0 5 0-16,-6-5 0 0,2 5 0 15,-3 0-3-15,0 0-3 0,-1 4 0 16,1-4-1-16,0 5 2 0,1-2 0 16,2-3 0-16,1 6 0 0,3-6 1 0,-3 0-1 15,3 4-1-15,0-4-1 0,0 0-1 16,3 0 0-16,-3 4 0 0,6-4-1 15,-2 0 1-15,3 0-1 0,-3 0 1 16,-1 0-1-16,2 0 1 0,-5 0 2 16,3 0 2-16,-3 0 0 0,0-4 1 15,-5 4 0-15,2-4 0 0,-3 0 0 16,1 4-1-16,-1-5-3 0,1 5-1 16,-1-4 0-16,1 4-1 0,-3 4 0 0,2-1 0 15,2 4-1-15,-2-1 0 0,2 2 0 16,-1 0 0-16,5 1-1 0,-5-1 1 15,5-1-1-15,0 0 1 0,0-2 0 16,0-1 1-16,5 0 0 0,1-4 1 16,-1 0 0-16,-1 0 0 0,2-5 0 15,-1 0 1-15,2-1-2 0,-1 0 1 16,-3 0-1-16,-3 2 0 0,4 4-1 0,-4-3-1 16,0 3 1-16,-7 5 0 0,0 2 0 15,-4 3 0-15,-1 1 0 0,-4 1 1 16,3 0 0-16,0 1 1 0,2-4 0 0,4-2 1 15,3 0 0-15,4-7 1 16,0 4 0-16,10-4 0 0,2 0 0 0,0 0-1 16,4-3 0-16,1-1 0 0,-3 0-1 15,1-2-1-15,-5 1 2 16,-2 1 3-16,-5-2 2 0,-3 1-1 0,0 2 1 16,-7 3-1-16,0-5 1 0,0 5-3 15,-2 0-2-15,-2 0-3 0,2 0-7 16,3 0-8-16,-1 0-11 0,1 5-15 15,6-5-110-15,-2 5-117 0,2-5-277 16</inkml:trace>
  <inkml:trace contextRef="#ctx0" brushRef="#br0" timeOffset="-79397.47">23293 13307 530 0,'-5'0'116'16,"1"-7"0"-16,4-1-91 0,0-2-10 15,9-4-7-15,2-4-3 0,6-3-2 0,9-5 0 16,4-3 0-16,7-4-1 0,4-6 1 16,2-4-1-16,-2 0 0 0,-1 0 1 15,-6 2 0-15,-3 4 2 0,-9 6-1 16,-5 10 1-16,-3 8 0 0,-7 6-1 15,-7 7 1-15,0 9-1 0,-10 7 2 16,1 9 3-16,-5 9 4 0,-5 9 3 16,-3 4 3-16,-2 3 1 0,-4 3 0 15,-3 2-1-15,-2-1-3 0,-3-2-3 0,3-2-4 16,2 1-2-16,5-4-3 0,4-4-2 16,3-5-6-16,7-3-7 0,10-8-7 15,2-3-9-15,8-9-13 0,11-3-15 16,1-6-94-16,6-6-101 0,2-4-240 15</inkml:trace>
  <inkml:trace contextRef="#ctx0" brushRef="#br0" timeOffset="-78908.8">23843 13235 465 0,'-12'0'115'16,"-2"0"4"-16,1 9-70 0,1 0-7 15,0 3-7-15,1 1-3 0,1 4-4 16,1 3-5-16,2-1-4 0,2 2-2 16,5 1-4-16,0 1-2 0,0 1-4 15,7-1-1-15,-1-2-1 0,7 0-2 16,-3-2-1-16,5-4 0 0,-1-1 0 15,0-1-1-15,0-5 0 0,3-2 0 16,-1-6 0-16,2 5 1 0,-3-5-1 0,3-4 0 16,-3-2 1-16,5-2-1 0,-2-3 0 15,-3-1 1-15,0-5-1 0,-1-3 0 16,0-3 0-16,-4-4 0 0,1-2 0 16,-4 0 1-16,-1-3 1 0,-4-1 1 15,-2-1 1-15,0 0 0 0,-2 2 1 16,-4 4 0-16,-3-1-1 0,-2 2 0 15,-3 5-2-15,-4 3-1 0,-1 6-1 0,-7 3 0 16,-1 5 0-16,-1 5 0 0,-4 0 1 16,2 10 0-16,-1 5 0 0,0 4 1 15,4 6 0-15,4 3 0 0,3 5-3 16,4-1-4-16,7 3-9 0,4 0-7 16,8-4-10-16,7-4-10 0,5-5-9 15,9-2-50-15,3-5-50 0,1-5-89 0,6-7-199 16</inkml:trace>
  <inkml:trace contextRef="#ctx0" brushRef="#br0" timeOffset="-78545.13">24221 13330 552 0,'-6'-8'118'0,"6"0"2"0,-4 8-97 16,-2 6-2-16,-2 4-1 0,0 3 2 15,-2 6 2-15,-1 2 0 0,-2 5 0 16,5 4-3-16,1-1-4 0,0 1-3 16,3-2-5-16,4-2-3 0,0-1-1 15,4-4-2-15,3-5-1 0,5-4 0 0,4-3 0 16,4-5-1-16,0-4 1 16,6 0 0-16,0-12 0 0,0 1 0 0,0-8-1 15,-1-8 0-15,-2-8 0 0,-2-3-1 16,-2-6 0-16,-5 2 0 0,-3 0-1 15,-5 6 1-15,-6 7-1 0,-6 8 1 16,-6 8 0-16,-2 5 0 0,-7 8 1 16,-4 6-1-16,-3 4 1 0,-5 12-1 15,0 6 1-15,-1 6-4 0,-2 9-7 16,7 0-6-16,0 2-7 0,6-3-11 0,4-4-11 16,10-4 31-16,9-9-131 15,2-6-102-15,16-8-258 0</inkml:trace>
  <inkml:trace contextRef="#ctx0" brushRef="#br0" timeOffset="-78121.62">24597 13383 439 0,'0'-9'124'0,"5"-3"2"0,-5 3-7 0,7 9-85 16,-5 0-11-16,-2 8-7 15,0 5-2-15,0 9-2 0,-3 7 1 0,-6 4 1 16,2 4 3-16,-1 0-2 0,0 0 0 16,1-2-3-16,2-3-1 0,5-5-2 15,0-3-1-15,7-2-2 0,1-3-1 16,8-3 0-16,0-7-1 0,5-2-1 15,4-7 0-15,2-7-1 0,-1-5 1 16,4-3-1-16,-1-9 0 0,-3-1-1 16,-5-7 0-16,-7-8 0 0,-3-6-1 0,-11-4 0 15,-5-1 0-15,-8 5 1 0,-6 5 0 16,-4 9 1-16,-7 13 0 0,1 13 0 16,-4 17 0-16,-1 10 0 0,-4 12-3 15,3 7-8-15,2 7-12 0,3 5-15 16,7 2-91-16,3-1-26 0,3-4-104 15,11-7-210-15</inkml:trace>
  <inkml:trace contextRef="#ctx0" brushRef="#br0" timeOffset="-76632.95">24923 13034 377 0,'-14'0'100'16,"-1"0"9"-16,4-5-45 0,4-3-3 0,7-1-4 15,-3 2-2-15,3 0-3 0,0-2-7 16,0 4-8-16,0 1-9 0,0 4-9 16,3 0-6-16,4 0-5 0,5 0-1 15,7 0-1-15,8 0 1 0,5 0 0 16,4 0 0-16,9-5 0 0,1-3-1 16,2-1-1-16,2 1-3 0,-3-1 0 15,0 2-2-15,-2 2-7 0,-6 5-11 0,-10 0-10 16,-5 5-14-16,-16 6 16 0,-8 2-129 15,-14 2-113-15,-10-1-269 0</inkml:trace>
  <inkml:trace contextRef="#ctx0" brushRef="#br0" timeOffset="-76334.61">24841 13276 550 0,'7'0'128'15,"6"4"4"-15,6-4-85 0,4 7-9 16,7-7-4-16,4 5-4 0,1-5-4 16,3 0-3-16,-4 0-4 0,-1 4-6 15,0-4-5-15,-6 0-4 0,-1 0-7 0,-5 0-12 16,-3 0-14-16,-3 0 81 16,-5 4-203-16,-3 0-129 0,-7-4-346 0</inkml:trace>
  <inkml:trace contextRef="#ctx0" brushRef="#br0" timeOffset="-74825.38">2091 14686 243 0,'3'6'89'0,"-3"-2"4"16,0 0-8-16,-4-4-17 0,-2 4-15 15,3-4-15-15,-4 0-7 0,1 3-2 0,-1-3 1 16,-2 0 0-16,0 0 1 0,-3-3-2 16,0 3-5-16,-1-7-4 0,0 7-5 15,1-5-4-15,0 5-5 0,2 0-2 16,-1 0-2-16,2 8-2 0,2-4 0 15,0 1 0-15,0 1 0 0,2-1 1 16,5 0 1-16,-2 1 1 0,2-3 2 0,0 2 0 16,7 1 1-16,1-1 0 0,5 1 0 15,7-1-1-15,6 0 0 0,6 2-1 16,3-2-1-16,11 1 0 0,6-6 0 16,2 6-1-16,-1-2 1 0,4-4-1 15,-2 0 0-15,-1 0 0 0,-4-6 0 16,-7 2-1-16,-5-1 1 0,-5-1 0 15,-6 1-2-15,-8 5-5 0,-9-5-6 16,-6 5-8-16,-6 0-13 0,-9 3-15 16,-3-3-97-16,-8 7-107 0,-4-1-246 0</inkml:trace>
  <inkml:trace contextRef="#ctx0" brushRef="#br0" timeOffset="-74311.74">2220 15073 463 0,'-3'0'97'0,"-3"0"0"16,2 0-84-16,-1 6-7 0,-4-2-4 15,0 0-1-15,-1 0 0 0,-1 2 2 16,-2-3 3-16,1 1 5 0,-2 1 4 16,2-5 4-16,-2 4 4 0,4-4 1 15,0 0 1-15,0 0-1 0,1 0-1 16,3 0-4-16,1 0-2 0,2 0-3 16,-3 0-2-16,6 0-2 0,0 0-3 15,-2 0-4-15,2 0-1 0,0 0-1 16,2 0-1-16,-2 0 2 0,11 0 2 0,-3 0 3 15,6 0 2-15,6 0 1 0,7 0 0 16,8-4 0-16,4 4-1 0,8-7-3 16,3 3-2-16,9 0-1 0,0 0-2 15,1 4 1-15,-1-6-2 0,1 6 1 16,-6-6 0-16,-2 3 0 0,-12 3-1 16,-7-5 0-16,-7 5 0 0,-9-4 2 15,-13 4 0-15,-6 0-1 0,-16 0 1 16,-5 0 1-16,-14 0-1 0,-10-4 0 0,-7 4-1 15,-9 4 0-15,2-1-2 0,-5 4-1 16,0 0-3-16,5 1-5 0,5 6-6 16,7-1-6-16,2 0-15 0,8-1-37 15,7 2-72-15,12-2-99 0,9-4-231 16</inkml:trace>
  <inkml:trace contextRef="#ctx0" brushRef="#br0" timeOffset="-31987.21">3550 14820 394 0,'-9'0'84'0,"2"0"0"0,5 0-67 0,2 5-2 16,0-5 1-16,0-5 1 0,6 1 4 15,2-4 4-15,6-5 2 0,5-5 1 16,8-5-5-16,6-6-3 0,8-3-2 16,3-3-2-16,2-4-5 0,-1-4-3 15,-3 0-2-15,-1 1-1 0,-4 2-1 16,-9 1-2-16,-1 4 0 0,-8 6 2 0,-1 9 2 15,-9 6 0-15,-4 1 1 16,-5 7-1-16,-12 6 1 0,-4 11-2 0,-5 6 0 16,-1 10-3-16,-5 10 2 0,1 8 3 15,-2 7 1-15,1 5 2 0,-3 4 0 16,7 1 2-16,-1-2-2 0,4 0-2 16,9-1-2-16,7-2-1 0,4-5-2 0,9-7-1 15,6-3-1-15,2-6-1 0,1-9-3 16,-3-3-6-16,3-7-10 0,-4-2-14 15,-1-3-107-15,-1-2-111 0,3-4-271 16</inkml:trace>
  <inkml:trace contextRef="#ctx0" brushRef="#br0" timeOffset="-31186.47">4676 14440 337 0,'0'0'84'0,"-5"3"4"0,5-3-31 15,0 0-29-15,0 0-1 0,0 0 3 16,-4 0 1-16,-4 0 1 0,1 0 2 16,-5 0-2-16,-1 0-2 0,2-4-5 15,0 4-3-15,5-8-4 0,0 1-5 16,6 1-5-16,0-3-3 0,6 2-3 15,8-3-2-15,-1-1 1 0,5-1 0 0,2 1 1 16,1 4 0-16,3 4 2 0,-1 3 0 16,1 9 0-16,-4 6 0 0,-1 11 0 15,-3 8-1-15,-8 7 0 0,-8 6-1 16,-5 8 0-16,-11 1 0 0,-4 5-1 16,-3 1 1-16,-6-2-1 0,-3-3 0 15,2-3 1-15,0-5 0 0,5-5 1 16,-3-6 1-16,3-7-1 0,5-6 0 15,7-3 0-15,7-5-2 0,10-5 0 0,11-2-1 16,10-3 0-16,7-7 1 0,12 0 0 16,5-4 1-16,6-2 1 0,0-2-1 15,0-3 1-15,-3 0-2 0,2 0-7 16,-8 5-12-16,-6 1-18 0,-11 5-104 16,-9 13-113-16,-6-1-275 0</inkml:trace>
  <inkml:trace contextRef="#ctx0" brushRef="#br0" timeOffset="-25586.07">5566 14339 365 0,'-20'0'85'0,"6"0"4"0,-7 8-55 16,1 3-4-16,1 6-1 0,-3 6 0 15,-1 8 2-15,3 5 1 0,-4 7-3 16,1 5-3-16,4 6-5 0,-1 0-4 15,5 1-5-15,3-3-3 0,7 0-5 16,5-3-1-16,12-5-2 0,5-6 0 16,5-8 0-16,1-9 0 0,2-11-1 15,1-10 2-15,1-8 0 0,-1-10 1 0,-4-5 1 16,-4-7 1-16,-3-2-1 0,-4-4 0 16,-8-3 0-16,-3 1-1 0,-14 2 0 15,-2 4-1-15,-7 3 0 0,-6 9-1 16,-5 5 1-16,-3 10-1 0,-9 9 0 15,0 10 0-15,3 8 0 0,3 5-1 16,4 8 1-16,9 6-1 0,11 7-2 0,10 1-9 16,21-2-11-16,10-4 55 0,10-2-161 15,8-4-110-15,11-10-289 0</inkml:trace>
  <inkml:trace contextRef="#ctx0" brushRef="#br0" timeOffset="-24969.83">6300 14386 371 0,'-13'-29'102'0,"-2"-3"6"16,-3 1-22-16,2 3-35 0,-3 3-10 16,-6 5-7-16,5 2-4 0,0 7-6 15,-6 11-5-15,-3 6-6 0,-4 10-6 16,0 10-2-16,3 9-1 0,5 8-1 16,-1 8 1-16,10 0-1 0,10-2 0 0,6-4-1 15,5-8 0-15,9-10-1 0,9-8 1 16,6-15-1-16,5-4 1 0,5-11-1 15,2-7 0-15,-1-8 0 0,-1-4-2 16,-6 0 0-16,-4-2-1 0,-9 3 0 16,-5 5-2-16,-6 9-1 0,-4 10 1 15,-5 11 0-15,-12 12 1 0,3 11 0 16,-4 5 1-16,-4 9 1 0,2 6 3 16,-4 5 1-16,-6-3 2 0,3 2 2 0,-5-1 2 15,-4 0 2-15,-2-2 0 0,0-3 0 16,-1-7-1-16,7-2-1 0,-2-7-2 15,6-7-2-15,2-7-8 0,1-4-7 16,1-7-12-16,-1-6-15 0,1 0-104 16,-5-11-109-16,0-8-266 0</inkml:trace>
  <inkml:trace contextRef="#ctx0" brushRef="#br0" timeOffset="-22943.59">7458 14365 393 0,'0'-11'101'0,"0"-3"7"0,0 1-52 0,-3-8-7 16,-2-2-3-16,-1-3-3 0,-1-2-4 15,0 0-5-15,-1-4-7 0,1 0-6 16,-2 3-8-16,1 4-4 0,1 5-5 16,-2 5-3-16,-3 7-1 0,-4 12 0 15,-6 7 0-15,-1 9 0 0,-1 7 0 16,-4 7 0-16,1 5 0 0,-19 41 1 15,33-44-1-15,6-1 0 0,7-7 0 16,5-7-1-16,10-9 1 0,8-6 1 16,8-6-2-16,3-11-2 0,5-3-2 15,-5-3-1-15,3 2-1 0,-8 2-1 16,-4 4 0-16,-10 9 1 0,-5 7 1 16,-10 11 3-16,0 9 2 0,-10 10 0 15,-3 7 1-15,-7 4 1 0,-3 2 1 16,-7 2 1-16,-3-2 1 0,-1-4 1 0,-4-3 3 15,2-6 2-15,-2-3 2 0,4-4 2 16,2-7-2-16,10-6 1 0,-2-5-3 16,5-4-4-16,5-3-8 0,1-5-10 15,6 0-11-15,0-10-14 0,2-2-33 16,3-4-73-16,2-1-98 0,2-4-220 16</inkml:trace>
  <inkml:trace contextRef="#ctx0" brushRef="#br0" timeOffset="-22505.01">8107 14258 510 0,'25'-12'123'0,"1"2"2"0,-4 2-78 15,-3 8-13-15,-4 0-8 0,-5 9-6 16,-5 1-3-16,-5 6-1 0,-11 7 2 16,-4 4 0-16,-7 8 0 0,-8 7-1 0,-7 5-4 15,-3 7-2-15,-2 3-3 0,1-1-2 16,-3-2-3-16,9-3-1 0,4-2-2 16,6-3-1-16,12-5-3 0,5-4 0 15,8-5-1-15,8-7 0 0,5-6 0 16,7-11 0-16,3-8 2 0,-2-7 0 15,4-10 2-15,-3-9-1 0,2-4 0 16,-5-8 1-16,-5-6 0 0,-9-6 0 16,-8-4 0-16,-10-8 2 0,-4 1 1 15,-8-2 0-15,-4 4 0 0,0 9 0 16,3 8 1-16,9 6-2 0,6 12-1 0,11 8 0 16,8 5-2-16,10 3-4 0,11-3-8 15,10 5-16-15,7 6-113 0,2 0-115 16,4 5-290-16</inkml:trace>
  <inkml:trace contextRef="#ctx0" brushRef="#br0" timeOffset="-21066.87">8834 14205 375 0,'-6'0'97'0,"1"0"2"16,5 0-45-16,-5-4-20 0,5 4-13 16,0-5-6-16,0 1-7 0,4 1-3 15,0 0-1-15,-1-3-2 0,3 6 1 16,-6-4 2-16,5 4 1 0,-5-5 4 0,2 5 2 16,-2 0 2-16,0 0 0 0,-2 0 0 15,2 0-2-15,-6 0-2 0,6 0-3 16,-6 0-4-16,1 0 0 0,5 4-2 15,-2-4 0-15,2 4-1 0,0-4 1 16,0 5-1-16,0-5 0 0,0 0 1 16,4 0 0-16,-4 0 1 0,3 0 1 15,-3 0 2-15,4-4 0 0,-4 4 1 0,0-4 0 16,0 4 0-16,0 0-1 0,0 0-2 16,-7 4 0-16,-1 10-1 0,-1 6 0 15,-4 6 0-15,0 10-1 0,0 9 2 16,0 7-1-16,3 1 0 0,3-2 1 15,4-5-1-15,3-3 0 0,3-11 0 16,7-8 0-16,9-8 0 0,1-6 0 16,9-10 0-16,2 0 0 0,5-11-1 0,-2-7-1 15,1-7 0-15,-5-8 0 0,-3-5-1 16,-5-4 0-16,-4-3 0 0,-6 0 1 16,-2 5-1-16,-8 7 1 0,-2 9 0 15,0 8-1-15,-7 11 0 0,-4 10-1 16,-1 11 2-16,-2 12 0 0,-2 11 2 15,-1 9 1-15,1 8 1 0,-4 5 0 0,4 4 1 16,-1-2 0-16,4-3-1 0,0-4-3 16,5-3-7-16,3-3-11 0,5-4-18 15,6-7-98-15,6-2-106 0,3-9-261 16</inkml:trace>
  <inkml:trace contextRef="#ctx0" brushRef="#br0" timeOffset="-20872.19">9305 14888 545 0,'-7'21'116'0,"-7"4"0"0,-2 11-98 16,0 5-11-16,-3 3-3 0,1 2-9 0,2-2-19 15,1-1-92-15,2-6-94 0,5-5-241 16</inkml:trace>
  <inkml:trace contextRef="#ctx0" brushRef="#br0" timeOffset="-20516.44">9770 14189 505 0,'-15'16'121'16,"-6"5"3"-16,-5 19-84 0,-1 15-2 15,1 11-5-15,-1 2-5 0,1 1-6 16,9-6-6-16,7-8-4 0,10-11-2 16,7-19-3-16,13-11-3 0,8-10 0 0,11-10 0 15,8-9-3-15,4-6-4 0,2-9-1 16,-1-8-2-16,-6-9-1 0,-4-1-2 15,-9 0-1-15,-9 4 0 0,-8 7 2 16,-5 12 1-16,-9 14 0 0,-2 16 2 16,-8 15 0-16,-4 16 3 0,-4 9 1 15,-3 9 3-15,-6 6 1 0,-1 1 0 0,-1 4 1 16,-1 1 0-16,2 0-1 0,0-3-4 16,7-1-13-16,4-6-16 0,2-1-99 15,3-6-105-15,6-9-262 0</inkml:trace>
  <inkml:trace contextRef="#ctx0" brushRef="#br0" timeOffset="-19737.95">10926 13791 271 0,'0'0'76'16,"-8"-4"8"-16,0 4-35 0,-3 0 0 15,-2 0 1-15,-2 0 0 0,-3 4-2 16,2 2-7-16,-3 2-5 0,1 6-5 0,1 1-7 16,-1 9-4-16,0 5-5 0,5 8-4 15,0 5-2-15,4 1-3 0,-1 6-1 16,2 3 0-16,8 0-2 0,-2 4-1 16,2-5 0-16,9 2-1 0,1-3 0 15,4-4-1-15,6-6 1 0,3-5-1 0,8-10 1 16,1-5-1-16,2-8-1 0,0-5-5 15,4-7-9-15,1 0-11 0,-3 0-23 16,2-9-79-16,-4-1-95 0,-1-2-220 16</inkml:trace>
  <inkml:trace contextRef="#ctx0" brushRef="#br0" timeOffset="-19052.31">11203 14060 417 0,'0'-3'112'0,"6"-2"7"15,-6 5-55-15,0-5-13 0,0 5-8 16,-4-7-8-16,-2 3-8 0,-5 0-7 15,-5 4-4-15,-6 0-3 0,-6 5-2 16,-8 2-1-16,-5 2-1 0,-6 8-1 16,-7-1-2-16,0 1-1 0,-3-2-2 0,-2-1-2 15,5-1-6-15,3 0-6 0,10-1-7 16,8-2-11-16,12-1-11 0,9-1-13 16,12-3-84-16,14-5-93 0,9 4-217 15</inkml:trace>
  <inkml:trace contextRef="#ctx0" brushRef="#br0" timeOffset="-18732.32">11190 14180 429 0,'-7'6'105'0,"-12"8"6"0,-10 4-61 15,-10-3-5-15,-7 4-5 0,-7 2-7 16,-6 4-4-16,5-2-3 0,1-2-6 16,2-6-7-16,10 0-12 0,7-1-15 15,7-7-19-15,9-7-97 0,11 0-105 16,7-13-255-16</inkml:trace>
  <inkml:trace contextRef="#ctx0" brushRef="#br0" timeOffset="-17971.73">11207 14816 525 0,'0'-7'114'0,"0"3"3"0,-5 4-86 0,-1 0-6 15,-9 10-3-15,-9 1 6 0,-3 2 5 16,-13 6 2-16,-8 1 1 0,-15 6-2 16,-11-1-1-16,-4 1-4 0,-9 2-5 15,-5 0-5-15,-3-3-6 0,-1 1-10 16,13-7-12-16,5-2-16 0,12-4-14 15,18-4-18-15,16-9-105 0,19 0-119 0,13 0-267 16</inkml:trace>
  <inkml:trace contextRef="#ctx0" brushRef="#br0" timeOffset="-17529.59">10930 15407 492 0,'13'-8'113'0,"1"-4"5"16,-1-6-82-16,2 0-4 0,-2-6 1 15,1-3 1-15,-3-3-1 0,-4-2-2 16,-7 1 0-16,0-4 0 0,-7 1-1 16,-6 5-2-16,-7 6-6 0,-11 7-3 15,-4 12-4-15,-8 9-4 0,-5 14-4 0,-1 7-4 16,-3 12-2-16,0 2 0 15,5 9-1-15,9 5 0 0,8-1 0 0,11-3-1 16,12-2 0-16,15-10-2 0,11-6 0 16,14-12 0-16,15-14-1 0,10-14-3 15,4-12-3-15,3-8-1 0,0-6 0 16,-5-8 1-16,-7-7-1 0,-13 4 2 16,-12 3 5-16,-9 8 4 0,-8 5 3 15,-11 11 0-15,-17 10-1 0,-2 15 1 16,-8 11 1-16,-1 4-1 0,-5 14 1 15,1 10 2-15,3 4 3 0,5 3 2 0,4-2 2 16,13-3 1-16,7 2 0 0,12-9 0 16,7-9-3-16,10-10-1 0,10-12-3 15,10-10-12-15,2 0-21 0,5-13-24 16,-2-4-117-16,-3-10-132 0,-2-7-318 16</inkml:trace>
  <inkml:trace contextRef="#ctx0" brushRef="#br0" timeOffset="-12735.31">1654 16557 353 0,'-6'-5'82'0,"6"-4"7"0,-7-1-45 15,7 0-12-15,-4-3 1 0,1-3 3 16,-3-3 5-16,2 0 0 0,-2-6-5 16,0 0-3-16,1-2-4 0,-3-1-3 15,-2-3-3-15,0 3-3 0,-6 0-5 16,-4 5-2-16,-1 4-2 0,-5-1-3 16,-3 8-2-16,-1 5-1 0,-4 7-1 0,1 0-2 15,-4 8 0-15,-3 8-1 0,2 7 0 16,-1 7-1-16,4 7 1 0,6 7-1 15,5 3 0-15,8 2 1 0,12-4-2 16,8-2 1-16,7-11-1 0,8-3 0 16,10-13 0-16,7-4 1 0,5-12-1 15,1-8 0-15,5-10 1 0,5-6 1 16,-5-8-1-16,-4-1 1 0,-6-1-1 0,-5 2 1 16,-6 5 3-16,-11 5 1 0,-8 11 2 15,-7 11-1-15,-7 0 0 0,-3 13 1 16,-6 7-1-16,-1 7-3 0,1 5-1 15,1 3-2-15,2 1 0 0,4 2 1 16,4-3-1-16,10-3-1 0,4-4 0 16,7-3 0-16,5-8 0 0,8-6 0 15,8-11 0-15,9-9 0 0,1-6 0 0,2-8-1 16,-3-7 0-16,-2-4 0 0,-7-1 0 16,-8 2 1-16,-13 4 1 0,-3 3 3 15,-9 8 2-15,-4 5 1 0,0 10-1 16,-7 8 1-16,3 5 0 0,-2 5-2 15,6 3-2-15,0 6-2 0,0-1 1 16,7 3-2-16,2-3 1 0,2-3 0 0,8-4-1 16,1-4 0-16,5-6 0 0,3-6 1 15,2-4 0-15,0-8-1 0,2-4 1 16,-4-5 0-16,-2-3 1 0,-6-3-1 16,-7 1 0-16,-4 1 1 0,-5 3 0 15,-4 4 1-15,-6 5 0 0,4 6 0 16,-3 7-1-16,5 0 0 0,0 4-1 15,9 4 0-15,5 2-2 0,3 0 1 16,8-1 0-16,2-4 0 0,6-5 0 16,5-3 1-16,4-7-1 0,-2-5 1 0,3-3 0 15,-2-6 0-15,-5 1 0 0,-4 0 0 16,-6 2 0-16,-13 2 1 0,-3 1 1 16,-10 3 1-16,-15 8 0 0,-1 3 2 15,-14 4-1-15,0 4 1 0,-8 6 0 16,4 6 0-16,1 5-1 0,5 3-2 0,5 2 0 15,10 6 0-15,11 1-2 0,8 1 0 16,8-3 0-16,7-4-1 0,11-3 0 16,7-5 0-16,2-6 0 0,12-9 0 15,1-4 0-15,-1-11 0 0,-1-5 0 16,0-6 0-16,-7-5 1 0,-6-3-1 16,-10 1 1-16,-3 0 0 0,-6-1 0 15,-7 6 0-15,1 4 1 0,-7 4-1 16,3 5-1-16,0 2 1 0,1 5-1 15,2 4 0-15,3 0 1 0,7 6 0 16,-1 1 0-16,2 3 0 0,0 2 0 0,1 2 0 16,-5-2 2-16,-3 4 0 0,-8 1 3 15,-9-1 2-15,-5 3 1 0,-5 2 2 16,-10 3 1-16,-5 1-1 0,-1-2-2 16,0 0-3-16,5-1-2 0,2-4-3 15,7-3-2-15,12-3-3 0,10-6-1 16,10-1-1-16,13-5-1 0,9-5 0 0,10-5 0 15,7-3 3-15,6-9 0 0,2-1 2 16,0-3 2-16,-2-4 2 0,-4 0 2 16,-7-1 4-16,-8 0 3 0,-12 7 6 15,-12 0 7-15,-14 4 3 0,-19 6 1 16,-5 4-2-16,-12 10-3 0,-7 0-3 16,-7 10-6-16,-3 5-7 0,1 6-4 15,7 5-1-15,3-1-1 0,4 0 0 16,10 2-1-16,8-4-1 0,12-1-3 0,10-5-1 15,5-5 0-15,12-5-2 0,7-7 0 16,12-6-1-16,6-7 2 0,2-4 2 16,2-4 1-16,-8 2 1 0,-3 2 1 15,-12-1 2-15,-10 7 4 0,-11 6 0 16,-7 5 0-16,-10 5 1 0,-1 9 0 16,-7 4 0-16,3 6-1 0,-2 1-2 0,0 1-2 15,6 1 1-15,6-4-1 0,5-6 0 16,7-3 0-16,3-7 1 0,8-7-1 15,7 0-2-15,2-11-11 0,1 1-22 16,1 0-19-16,0-1 7 0,-1 1-134 16,-3-2-133-16,-1-4-306 0</inkml:trace>
  <inkml:trace contextRef="#ctx0" brushRef="#br0" timeOffset="-12055.37">4512 16323 623 0,'-22'-14'141'0,"-2"2"-1"15,3 12-98-15,0 14-15 0,-3 6-17 16,-3 11-9-16,-2 4-1 0,-1 5 0 16,7 3 0-16,2-4 0 0,7-6-1 15,10-6-2-15,8-9 0 0,12-8 0 16,6-10 0-16,2-8 0 0,4-5 0 15,-1-6 1-15,2-3 2 0,-6 3 0 16,-5 0 0-16,-3 10 0 0,-7 9 1 16,-3 16 1-16,-5 10-1 0,-5 13 1 0,-3 11 1 15,-1 8 0-15,-2 9-2 0,-1 5 1 16,0 1-2-16,-2 0 1 0,3-4-1 16,-5-5 0-16,2-3 3 0,-7-9 4 15,-4-7 5-15,-3-8 5 0,-1-7 3 16,2-9 2-16,0-8 1 0,4-10-2 15,1-6-5-15,9-17-6 0,9-10-10 16,6-12-11-16,11-14-10 0,14-14-3 16,12-11 0-16,14-10-1 0,17-3 1 0,8 0 6 15,10-2 11-15,6 2 10 0,1 9 3 16,-4 5 1-16,-3 15 1 0,-16 7 0 16,-12 13 3-16,-17 12 2 0,-14 7 2 15,-17 9 0-15,-12 10 0 0,-20 7 0 16,-7 15 0-16,-9 3-2 0,-6 12-4 15,-7 10-1-15,0 8 1 0,9 7 2 0,5-3 0 16,9-4-1-16,15-3 0 0,11-7-2 16,19-9-3-16,14-8-3 0,7-14-2 15,12-7-4-15,6 0-11 0,10-11-19 16,5-3-21-16,-3-7-117 0,-2-7-132 16,-8 2-315-16</inkml:trace>
  <inkml:trace contextRef="#ctx0" brushRef="#br0" timeOffset="-10806.14">3241 16913 488 0,'-6'-7'119'15,"4"-1"4"-15,-2 0-74 0,4 3-10 16,-6 0-10-16,6-1-6 0,-3 0-5 0,3-1-2 15,-5-2-1-15,5 0 0 0,0 0 0 16,0-5 0-16,0 0 1 0,0-1 1 16,0-3 1-16,0 1 0 0,-6 1-1 15,0-2-1-15,-3 5-3 0,-9 5-2 16,-2 8-4-16,-12 11-1 0,-5 10-3 16,-6 15 0-16,-4 15-2 0,-1 12-1 15,-5 10 1-15,0 11-1 0,7 1 1 16,8 6-1-16,6-3 0 0,14-6 0 15,14-3 1-15,12-8-1 0,17-8-1 0,7-10 1 16,10-13 0-16,9-12-1 0,4-10 1 16,5-10-2-16,4-8-3 0,2-11-7 15,0-1-6-15,-5-3-6 0,-4-3-11 16,-9 1-17-16,-9 2-106 0,-9 3-110 16,-11-3-269-16</inkml:trace>
  <inkml:trace contextRef="#ctx0" brushRef="#br0" timeOffset="-10106.02">3677 18080 358 0,'-7'12'96'0,"1"-5"5"0,-1-1-48 15,1-2-7-15,0-1-8 16,0-3-8-16,3 4-8 0,-1-4-5 0,4 0-5 15,0-5-4-15,0-1-2 0,-5-5-2 16,5-10-1-16,-2-7 0 0,2-9 0 16,-5-8 0-16,5-7 1 0,0-4 3 15,10 0 4-15,-1 6 5 0,5 7 2 16,6 6 1-16,6 13 2 0,5 8-1 0,1 11-4 16,-3 8-4-16,3 10-5 0,-6 6-2 15,-5 6-3-15,-8 8 1 16,-6 4-1-16,-7 3 0 0,0 1 1 0,-7 0-1 15,1-6 1-15,-1 1-1 0,2-6 0 16,5-6-1-16,0-9-1 0,12-7 0 16,6-3-2-16,3-5-2 0,6 6-1 15,4-1-2-15,-2 3 0 0,1 4 0 0,-7 6 0 16,-10 9 2-16,-13 5 2 0,-9 5 3 16,-15-3 7-16,-5 6 7 0,-8 3 9 15,-11 1 7-15,-5-6 6 0,1-7 1 16,0-9-1-16,6-2-5 0,4-14-9 15,2-14-19-15,10-13-22 0,15-8-20 16,6-10-17-16,9-5-14 0,9-1-101 16,5 7-115-16,7 3-246 0</inkml:trace>
  <inkml:trace contextRef="#ctx0" brushRef="#br0" timeOffset="-8438.73">6273 16438 401 0,'-13'0'115'0,"1"6"8"0,3-6-29 15,1 0-34-15,2 0-10 0,6 0-8 16,0-8-8-16,13-5-8 0,5-5-8 16,11-6-5-16,6-8-7 0,11-9-3 15,7-4 0-15,0-1-2 0,0-3 1 16,1 1-1-16,-3 0 0 0,-6 6 0 16,-11 7-1-16,-7 10 0 0,-6 5 1 15,-10 17 0-15,-11 17 1 0,-11 17 0 0,-9 11 1 16,-2 15 1-16,-6 11 1 15,-4 11 1-15,1 3 2 0,2-1 1 16,-1-4 0-16,8-4 1 0,2-6-1 0,5-11-1 16,3-12-1-16,1-8-5 0,6-10-12 15,5-8-13-15,9-9-15 0,0-9-117 16,6 0-123-16,4-6-298 0</inkml:trace>
  <inkml:trace contextRef="#ctx0" brushRef="#br0" timeOffset="-7721.73">7035 16178 526 0,'0'-3'118'0,"0"3"0"16,-3-6-87-16,3 6-11 0,0 0-10 15,0 0-6-15,0 0-3 0,0-3-1 16,-5 3 1-16,5 0 1 0,0 0 3 15,-2 0 3-15,2-4 2 0,-6 4 1 16,0 0 2-16,-1 0 0 0,-5 4 0 0,4-1-2 16,-4 3-3-16,-2-1-1 0,2 1-1 15,-1-2 1-15,6-4 0 0,0 3-1 16,2-3 0-16,5-9 0 0,7 1-1 16,5-5-2-16,7-2 0 0,1-4-2 15,1-3 1-15,5-1 1 0,1 1 2 16,-1 6 1-16,0 2 0 0,-2 7 1 15,-2 7-1-15,-1 4 1 0,-8 8-2 16,1 9-1-16,-6 3-1 0,-4 8 0 16,-4 9-1-16,-12 7 1 0,-3 5-1 0,-4 6 1 15,-7 3-2-15,-1 2 1 0,-6 0 0 16,0-5 1-16,1-5 3 0,4-4 2 16,2-9 1-16,6-7-1 0,6-8 1 15,8-5-1-15,6-4-1 0,12-9-5 16,8-4-1-16,8-4-3 0,6-4-2 15,10-6-6-15,8-4-7 0,4 0-9 16,4 0-8-16,-3-2-8 0,-1 3-13 0,-5 0-99 16,-3 8-105-16,-6 1-251 0</inkml:trace>
  <inkml:trace contextRef="#ctx0" brushRef="#br0" timeOffset="-7451.95">7564 16713 573 0,'0'4'128'0,"6"1"1"0,-2 2-90 16,3 4-19-16,2-3-12 0,3 0 0 16,5-4 2-16,2-4 3 0,8-12 2 15,10-8 1-15,4-7 0 0,4-7-1 16,2-10-3-16,-1-5-5 0,-5-6-2 16,-4 1-2-16,-14-3-2 0,-10 1 0 15,-13 4-1-15,-3 4-1 0,-14 11 0 0,-11 9-1 16,-10 9 0-16,-5 14 1 0,-8 11-1 15,2 13 2-15,-2 10-1 0,1 9 0 16,8 9-2-16,9 6-3 0,7 0-4 16,10 4-7-16,5-3-11 0,11 0-15 15,6-8-100-15,6-3-106 0,7-5-260 16</inkml:trace>
  <inkml:trace contextRef="#ctx0" brushRef="#br0" timeOffset="-6892.02">8051 15986 325 0,'0'-9'32'16,"0"2"-32"-16,0 0-115 0,0 3-127 15</inkml:trace>
  <inkml:trace contextRef="#ctx0" brushRef="#br0" timeOffset="-6557.2">8066 15937 261 0,'5'-4'154'16,"-5"0"-9"-16,0 1-62 0,0-1-16 0,0-1-12 15,-5 1-8-15,0 0-5 0,-1 0-4 16,-2-1-5-16,2 2-6 0,-2 3-5 16,0-6-3-16,0 6-4 0,-1 0-3 15,-3 0-4-15,0 0-1 0,-5 7 2 16,-3 4 3-16,-7 7 2 0,-6 9 2 15,-4 6-1-15,-3 10 0 0,-8 7-1 16,2 4-6-16,4 9-17 0,3 2-20 0,9 0-20 16,8 1-116-16,8-5-126 0,9-5-304 15</inkml:trace>
  <inkml:trace contextRef="#ctx0" brushRef="#br0" timeOffset="-6178.61">8704 15976 592 0,'0'-45'141'16,"-14"4"4"-16,0 5-93 0,-10 13-12 16,-5 11-8-16,-4 12-6 0,-4 15-4 15,-8 14-5-15,-1 8-1 0,-1 10-3 0,5 3-2 16,6 4-3-16,7-4-3 0,7-2-4 15,15-7-1-15,10-9-2 0,14-9-1 16,6-6 0-16,10-17 0 0,5-6-1 16,4-10 0-16,1-7 1 0,0-8 0 15,-7-4 0-15,-5-1 1 0,-6 2 1 16,-9 5 0-16,-4 6 1 0,-7 7 0 16,-5 8 0-16,0 14 0 0,-5 10-1 15,1 11 1-15,-3 8-1 0,3 10 1 16,-2 7 0-16,0 4 0 0,-1 3 0 15,-4 1 0-15,2-1 0 0,-4 2 0 0,-4-4 0 16,-3-3 0-16,-2-6 1 0,-4-7-1 16,-5-5 1-16,-2-9-3 0,-3-8-11 15,-1-6-14-15,1-6-15 0,-1-7-114 16,4-3-121-16,3-10-295 0</inkml:trace>
  <inkml:trace contextRef="#ctx0" brushRef="#br0" timeOffset="-4905.79">9864 16024 442 0,'9'-22'118'0,"-7"-3"5"0,-11 0-44 0,-3 2-31 16,-4 7-9-16,-7 1-6 15,-2 1-4-15,0 6-5 0,-3 1-4 0,0 7-2 16,2 0-4-16,1 15-2 0,1 6-2 15,3 8-3-15,3 7-1 0,0 5-2 16,5 2-1-16,7 0-1 0,6-6-1 16,0-5 0-16,6-8-1 0,7-10 0 15,6-7 0-15,1-7 0 0,7-9-1 16,5-3-1-16,0-5 0 0,0-2-1 16,-4-1 0-16,-1 4 0 0,-6 4-1 15,-5 8 1-15,-7 11 0 0,-9 11 1 16,-6 10 1-16,-3 8 0 0,-8 13 1 0,1 10 0 15,-4 5 0-15,0 1 0 0,-4 1 0 16,3-5 1-16,-5 1-1 0,5-9 0 16,-5-11 0-16,1-6 0 0,-1-8 1 15,5-7 0-15,-2-5 0 0,1-9-1 16,3-7-1-16,0 0-10 0,2-7-12 16,1-7-18-16,0-4-103 0,4-1-114 0,7 0-273 15</inkml:trace>
  <inkml:trace contextRef="#ctx0" brushRef="#br0" timeOffset="-3973.64">10447 15967 456 0,'0'-15'108'0,"0"1"4"0,8 1-66 15,-2 0-9-15,1 1-5 0,1 2-3 0,4 3-1 16,0 2-3-16,0 5-2 0,-2 3-5 16,1 7-2-16,-5 10-3 0,-4 7-1 15,-2 7 0-15,-12 7 0 0,-5 5-1 16,-13 6 1-16,-5-1-1 0,-9 4-2 16,-3 0-1-16,0-3-3 0,1-1 0 15,6-1-2-15,8-3-1 0,13-2-1 16,11-8-2-16,13-7-1 0,10-3-1 0,7-9-2 15,9-6-3-15,3-6-2 0,5-6-1 16,-5 0-1-16,-2-11 0 0,-5-1 2 16,-11-4 2-16,-8-6 3 0,-8-5 1 15,-13-5 4-15,-5-9 2 0,-8-4 4 16,-2-5 3-16,-3-3 4 0,2-1 2 16,3 2 1-16,4 2 1 0,9 2-2 15,9 3-4-15,9 7-3 0,10 2-3 16,6 4-3-16,11 5-7 0,2 5-9 0,6 6-11 15,3 4-15-15,-2 6 70 0,0 6-184 16,2 0-122-16,-7 0-314 0</inkml:trace>
  <inkml:trace contextRef="#ctx0" brushRef="#br0" timeOffset="-3609.32">10909 15955 576 0,'-4'-4'144'0,"-3"4"5"16,-1 0-83-16,-3 11-14 0,-2 4-15 15,4 3-10-15,-3 5-8 0,4 1-7 16,3 1-5-16,5-4-3 0,7 2-2 0,5-7-2 16,7-3 0-16,4-4-1 0,3-9-1 15,6 0 0-15,1-11-1 0,-1-7 0 16,-3-6-1-16,-3-7 1 0,-2-5 0 15,-4-2 1-15,-5-2 2 0,-8 5 4 16,-7 2 3-16,0 7 1 0,-6 10 1 16,-6 11-1-16,-3 12 0 0,-5 12 0 15,2 13-4-15,1 8-3 0,-2 8 0 0,3 6-1 16,0 4 1-16,4-3-1 0,5 0 0 16,-1-4-1-16,8-4-9 0,0 0-13 15,0-8-14-15,6-4-19 0,1-2-106 16,1-8-120-16,4-9-278 0</inkml:trace>
  <inkml:trace contextRef="#ctx0" brushRef="#br0" timeOffset="-3455.48">11313 16428 584 0,'-9'0'131'15,"-1"6"6"-15,1 5-96 0,0 7-6 0,2 6-4 16,0 4-3-16,-6 5-2 0,0 5-5 16,0-1-5-16,-5 3-11 0,0 1-19 15,-1 2-18-15,-1 0-120 0,3-4-123 16,3-5-307-16</inkml:trace>
  <inkml:trace contextRef="#ctx0" brushRef="#br0" timeOffset="-2011.6">11876 15816 412 0,'0'-8'112'0,"-3"-5"2"0,3-2-24 16,0-2-53-16,0-4-11 0,0 1-6 16,0-3-3-16,6 0-2 0,-1 2 0 15,1 0 1-15,2 2-1 0,0 3 1 16,-2 1 0-16,-2 8 0 0,-4 3 0 15,0 9 1-15,-9 10 2 0,-3 14 0 16,-7 9-1-16,-4 11-2 0,-3 12-2 16,-1 9-1-16,4-1-2 0,4-5-5 0,8-8-1 15,11-8-1-15,4-10-1 0,12-16 0 16,14-13-1-16,8-9 0 0,7-16 1 16,7-10-2-16,1-13 1 0,0-7-1 15,-3-5-1-15,-7-4 1 0,-7 0-1 16,-7 4 0-16,-9 9-1 0,-10 9 0 15,-6 8-1-15,-10 10-1 0,-1 9 0 16,-10 14-1-16,-5 12 1 0,-1 11 2 0,-1 13 1 16,-2 12 2-16,4 8 1 0,-2 6 1 15,6 0 0-15,3-1 0 0,4-3 0 16,2-5-3-16,5-6-6 0,4-6-14 16,4-8-11-16,2-6-14 0,3-3-9 15,2-7-107-15,-1-9-114 0,2-7-258 16</inkml:trace>
  <inkml:trace contextRef="#ctx0" brushRef="#br0" timeOffset="-1568.65">13078 14965 514 0,'-21'4'113'0,"-6"8"3"15,-6 12-89-15,-4 16 1 0,-4 13-2 16,0 8 0-16,1 9 2 0,1 7 3 0,6-1-1 16,10 2-3-16,6-4-2 0,10-2-6 15,7-6-4-15,10-7-4 0,7-7-4 16,10-4-4-16,10-3-7 0,3-8-7 15,7-6-8-15,0-6-7 0,6-8-11 16,-5-6-15-16,-5-7-97 0,-8-4-101 16,-2-8-248-16</inkml:trace>
  <inkml:trace contextRef="#ctx0" brushRef="#br0" timeOffset="-1254.7">13103 15434 529 0,'-13'-12'122'16,"0"2"4"-16,-8 6-83 0,-6 4-3 16,-11 8-5-16,-5 1-3 0,-7 2-1 15,-3-3-3-15,-1 3-3 0,2-1-4 0,2-1-7 16,11-1-8-16,9-1-15 0,9 0-12 16,10 1-12-16,11-4-15 0,18-4-21 15,9 6-83-15,13-2-99 0,9-4-218 16</inkml:trace>
  <inkml:trace contextRef="#ctx0" brushRef="#br0" timeOffset="-1152.9">13154 15547 429 0,'0'10'121'0,"-13"5"6"0,-14 3-49 15,-10 1-9-15,-14 4-11 0,-6-1-10 0,-3 0-10 16,1-3-9-16,2-4-7 0,3-2-6 16,6 0-10-16,10-5-10 0,11 0-11 15,6-5-12-15,7 3-13 0,10-2 11 16,4-4-121-16,13 4-108 0,1-4-260 15</inkml:trace>
  <inkml:trace contextRef="#ctx0" brushRef="#br0" timeOffset="-803.64">13558 16156 620 0,'2'-28'144'0,"4"-5"4"15,-6-3-98-15,0 1-13 0,-12 0-7 16,2 2-5-16,-8 5-4 0,-5 9-3 16,-5 8-4-16,-6 11-3 0,-4 15-3 15,-4 11-2-15,2 7-2 0,-5 7-2 0,7 6 0 16,5 2 0-16,9 0-1 15,9-7-1-15,12-9 0 0,8-3-1 0,12-8 1 16,13-11-1-16,13-10 0 0,6-12-1 16,5-8-1-16,-1-3 1 0,-2-5-1 15,-9-4 1-15,-5 3 0 0,-14 3 0 16,-10 6 2-16,-7 7 0 0,-9 8 1 16,-7 9-1-16,-6 9 1 0,-4 8 0 15,-4 6-1-15,-1 6 0 0,3 1 0 16,1 4 0-16,3 3 1 0,6-1-1 15,6 4 0-15,6 0 0 0,0-1 0 16,10-2-2-16,-2-3-7 0,6-5-8 0,-1-5-10 16,0-7-8-16,6-6-14 0,0-6 53 15,1-9-163-15,2 0-112 0,4-20-292 16</inkml:trace>
  <inkml:trace contextRef="#ctx0" brushRef="#br0" timeOffset="-161.12">13526 15524 482 0,'0'5'112'0,"-2"2"4"0,2 7-77 16,-6 4-6-16,-1 4-2 0,-4 4 1 15,-5 6 1-15,-10 3 0 0,-11 4 0 16,-5 9-1-16,-13 6-3 0,-6 9-4 16,-3 6-3-16,-5 5-6 0,2 0-4 0,-1 4-5 15,4 0-6-15,5-1-12 0,8-6-10 16,9-9-12-16,5-9-15 0,11-2 24 16,11-13-132-16,9-9-111 0,6-11-261 15</inkml:trace>
  <inkml:trace contextRef="#ctx0" brushRef="#br0" timeOffset="1109.55">13921 16883 497 0,'-16'0'119'0,"-5"0"2"0,-5 3-78 15,-1 4-8-15,-2-3-7 0,-4 3-2 16,-4 0-4-16,2 1-2 0,-4 1 0 15,-2 0 1-15,-2-3-1 0,-4 1 0 16,-1 1-2-16,-9-4-2 0,-4 0-3 16,-5-1-3-16,-7 1-3 0,-7 2-3 15,-12 3-1-15,-4-2-2 0,-10 2 0 0,-2 4 0 16,-12-1-1-16,-8-4 1 0,-6 2 0 16,-1-3 0-16,-5 1 1 0,-4-1 0 15,-5-2 0-15,-2 2 0 0,-1 2 0 16,-2-3 0-16,-4 0-1 0,-1 5 0 15,1-2-1-15,-3 0 1 0,-1-2-1 16,1 3 1-16,-3 0-1 0,-1-2 2 16,5 1 1-16,-4-3 2 0,1 1 1 15,5-2 1-15,1-5 0 0,1 4 0 16,3-4 0-16,1 0-2 0,2 0-2 0,2 0-1 16,0 0-1-16,-1 5 0 0,5-1-1 15,1-1 1-15,0 3 0 0,2-1 0 16,3 2 0-16,3 2 1 0,4-2 0 15,0-1 2-15,6-3 0 0,5 3 0 16,14-1 0-16,6-5 1 0,12 0-1 16,5-7 1-16,9 2-2 0,16 2-1 0,11-5 0 15,1-1 0-15,7 2 0 0,10 1-1 16,9 0 0-16,2 2-2 0,6-3 0 16,2 2-3-16,10 0-4 0,-5-1-8 15,5 2-14-15,0 4-13 0,14-6 38 16,-1 6-164-16,5 0-128 0,2-5-321 15</inkml:trace>
  <inkml:trace contextRef="#ctx0" brushRef="#br0" timeOffset="2643.31">8406 17500 472 0,'6'-30'113'0,"-6"3"5"0,-6 9-73 0,-4 7-7 15,-5 3-3-15,-4 0-1 0,-4 3-3 16,-3 5-3-16,-3 0-3 0,2 10-4 16,-3 2-2-16,3 10-4 0,1 9-2 15,-3 11-2-15,-1 8-1 0,1 2-2 16,4 10-1-16,3 7-1 0,5 5-1 0,8-5-2 15,9-4-2-15,9-8-1 0,8-3 0 16,6-13-1-16,7-13 0 0,5-15 0 16,1-6 1-16,3-7 0 0,-1-8 1 15,-3-3 0-15,-4-2 0 0,-12-2 1 16,-8-4 0-16,-11-1 0 0,-19-3 0 16,-6 0 0-16,-14 3 0 0,-7-1-1 15,-5 3 1-15,-2 7-1 0,5 8-3 0,4 3-7 16,8 0-8-16,10 6-9 0,13 1-9 15,13 1-12-15,9-3-6 0,13-5-98 16,11-4-99-16,8-6-234 0</inkml:trace>
  <inkml:trace contextRef="#ctx0" brushRef="#br0" timeOffset="2989.9">8653 17690 535 0,'0'0'119'0,"-6"13"3"0,2 0-89 16,-2 9-10-16,-1 6-6 0,1 3 1 15,1 3-1-15,5 0-3 0,0-2-3 0,0-2-3 16,8-6-1-16,3-8-2 0,7-5-1 16,0-11-1-16,3-8 0 0,3-7 0 15,2-9 1-15,-1-6-1 0,0-7-1 16,-2-7 0-16,-6 1-1 0,-5-4 0 15,-8 3 0-15,-11-1 1 0,-8 7 5 16,-6 5 2-16,-8 11 0 0,-2 11 1 16,-5 11 1-16,0 12-1 0,-2 12-2 15,3 12-8-15,3 2-10 0,11 7-9 16,2 3-15-16,12 0-13 0,11-3-101 0,12-2-107 16,9-13-254-16</inkml:trace>
  <inkml:trace contextRef="#ctx0" brushRef="#br0" timeOffset="3155.38">8959 18103 674 0,'-15'0'165'0,"-1"0"1"15,3 0-100-15,-1 3-22 0,5-3-15 16,1 4-15-16,-1-4-14 0,5 4-16 0,4-4-15 16,0 0-12-16,11 0 87 0,-1-11-211 15,6-10-134-15,3-7-343 0</inkml:trace>
  <inkml:trace contextRef="#ctx0" brushRef="#br0" timeOffset="3705.99">9496 17551 567 0,'-10'8'135'0,"-3"3"4"0,-4 11-85 0,-1 11-15 16,-2 10-11-16,-1 6-7 0,2 8-6 15,1 2-3-15,6 2-4 0,8-4-3 16,7-7-2-16,8-10-2 0,9-5 0 16,5-12-1-16,8-12 1 0,1-11-1 15,2-10 1-15,1-10-1 0,0-13 1 16,-4-6-1-16,-4-4 1 0,-3-7 0 0,-8-5 0 15,-10 0-1-15,-8 5 1 0,-6 4 1 16,-11 7-2-16,-6 6 1 0,-4 11 0 16,-4 13-1-16,-4 9 1 0,-1 18-1 15,0 7-1-15,2 5-4 0,2 11-8 16,10 7-10-16,5 7-13 0,10 3-15 16,14-3-97-16,12-5-109 0,12-2-249 15</inkml:trace>
  <inkml:trace contextRef="#ctx0" brushRef="#br0" timeOffset="3957.08">10078 17718 624 0,'-2'-17'152'0,"-9"17"1"0,-8 0-93 15,-2 22-19-15,-7 6-16 0,-4 7-12 16,-1 6-6-16,1 2-3 0,5 4-2 16,5 1 0-16,9-9-1 0,13-5-1 0,4-3 0 15,18-12 0-15,7-7 0 0,9-12 0 16,8-12 0-16,4-11-1 0,6-12-1 15,-3-5 0-15,-1-10-1 0,-6-5 0 16,-8-4 0-16,-13 1 1 0,-11 7 1 16,-14 4 0-16,-10 4 3 0,-16 13 0 15,-11 10 1-15,-9 20 1 0,-4 10-1 0,-6 15 1 16,-4 8 0-16,1 13-3 0,4 8-11 16,7 7-14-16,11 3-18 0,13-5-49 15,15 2-65-15,18 0-110 0,20-13-234 16</inkml:trace>
  <inkml:trace contextRef="#ctx0" brushRef="#br0" timeOffset="4250.42">10554 17759 605 0,'-19'0'139'0,"5"-5"1"15,1 5-97-15,5 0-12 0,1 15-9 16,2 7-6-16,-2 9-4 0,2 8-1 15,5 6-1-15,0 3-2 0,6-1-2 16,7-8-2-16,7-7-1 0,6-9-2 16,7-13 0-16,8-10 0 0,8-17 0 0,4-11 1 15,1-12-1-15,-5-8 1 0,-3-9 0 16,-7-3 0-16,-13-5 2 16,-15 6 4-16,-17 5 7 0,-13 11 3 0,-19 10 2 15,-9 13-1-15,-11 20 0 0,-5 16-1 16,-6 11-8-16,0 21-17 0,3 11-24 15,2 18-24-15,9 6-117 0,5 11-133 16,9-10-319-16</inkml:trace>
  <inkml:trace contextRef="#ctx0" brushRef="#br0" timeOffset="5627.38">11841 17355 580 0,'0'0'133'0,"-12"11"3"0,-3 18-93 16,-5 11-9-16,-1 12-11 0,-8 11-4 15,-4 10-3-15,0 8-2 0,0 6-2 0,1-2-3 16,4-3-3-16,2-5-2 0,9-4-2 16,7-9-1-16,5-14 0 0,12-16-1 15,10-9-1-15,11-13-7 0,8-12-7 16,14-6-10-16,8-9-12 0,4-2-15 15,-1-4-96-15,-3-3-104 0,-4 6-243 0</inkml:trace>
  <inkml:trace contextRef="#ctx0" brushRef="#br0" timeOffset="5788.92">11465 17985 616 0,'-23'-9'142'0,"14"-4"2"0,9 5-94 0,15 1-16 15,10-3-12-15,8 2-10 0,8-3-3 16,8 3-9-16,3 0-15 0,7 2-21 16,1-3-112-16,2 0-120 0,-1 0-294 15</inkml:trace>
  <inkml:trace contextRef="#ctx0" brushRef="#br0" timeOffset="6260">12570 17297 547 0,'4'-16'125'0,"4"-2"1"15,-2 4-89-15,0 2-4 0,-6 3-3 16,-4 3 2-16,-5 6 1 0,-8 6 3 16,-4 6 2-16,-8 6 0 0,-8 10-2 15,-5 11-5-15,-5 11-6 0,1 10-5 16,-3 10-4-16,5 7-6 0,5 5-2 0,9 5-4 16,14-3-2-16,9-8-1 15,16-9-1-15,15-11-1 0,19-9-1 0,10-14-1 16,10-15-5-16,9-12-7 0,7-6-14 15,1-7-15-15,-1-1-16 0,-5-1-114 16,-3-3-125-16,-13-7-294 0</inkml:trace>
  <inkml:trace contextRef="#ctx0" brushRef="#br0" timeOffset="6867.69">13104 17370 556 0,'-21'0'131'0,"4"10"3"16,1 7-84-16,-4 14-7 0,1 11-10 16,-5 12-4-16,-1 7-2 0,-3 12-4 15,4 7-4-15,4-2-4 0,7-4-5 16,8-13-5-16,11-8-1 0,11-8-1 0,7-18 2 15,8-18 0-15,7-21 1 0,4-19-1 16,5-7 0-16,1-20 0 0,3-9-1 16,-1-8-2-16,-9-5 0 0,-8-1-1 15,-14 4 0-15,-14 1 1 0,-17 8 0 16,-14 11 0-16,-14 12-1 0,-11 22 1 16,-4 23 0-16,-5 15-1 0,-2 25-1 15,1 14-3-15,5 10-6 0,8 6-10 16,10 3-9-16,12 1-10 0,19 2-15 15,18-2-109-15,15-5-114 0,16-6-271 16</inkml:trace>
  <inkml:trace contextRef="#ctx0" brushRef="#br0" timeOffset="7240.86">13650 17876 592 0,'-23'0'130'0,"3"0"2"15,4 0-99-15,3 3-6 0,0-3 2 16,-1 0 2-16,1 0 0 0,1 0 1 16,3 0-1-16,0 0-3 0,4 0-6 15,1-5-5-15,4 0-5 0,7-1-2 16,0 1-3-16,7 1-3 0,5 4 0 0,2 0 0 16,3 5-1-16,1 6 1 0,-2 13 0 15,-3 6 1-15,-3 4 0 0,-7 3 1 16,-10 3 1-16,-8 7 3 0,-7 7 1 15,-11-9 3-15,-7-7 2 0,-4 5-1 16,-5 1 0-16,2-3-3 0,6-7-2 16,5-11-3-16,10-1-4 0,10 1-2 15,13-13-2-15,12-10 0 0,10-3-1 0,8-6 0 16,10-4-2-16,5-5-1 0,3-5-8 16,1 2-11-16,-1 4-19 0,-5 2-17 15,-1 2-126-15,-12 5 0 0,-8 2-111 16,-9 6-203-16</inkml:trace>
  <inkml:trace contextRef="#ctx0" brushRef="#br0" timeOffset="8325.66">14676 16697 611 0,'0'0'138'0,"0"0"3"0,4 0-97 0,6 3-18 16,3 6-10-16,1 4-6 0,7 2-1 15,3 0-3-15,4 1-7 0,5-3-7 16,3 0-9-16,1-5-12 0,-2-1-15 16,-4-3-77-16,-4-4-24 0,-8 7-85 0,-8 0-176 15</inkml:trace>
  <inkml:trace contextRef="#ctx0" brushRef="#br0" timeOffset="8544.08">14590 17126 474 0,'-46'28'128'0,"7"-4"2"16,12-6-34-16,14-1-48 0,13-3-13 15,11-6-10-15,16-5-3 0,14-8-4 16,13-1-1-16,10-3-1 0,4-1-7 0,5 1-11 16,-2 2-13-16,-8 7-16 0,-7 0-115 15,-7 9-119-15,-6 3-294 0</inkml:trace>
  <inkml:trace contextRef="#ctx0" brushRef="#br0" timeOffset="9211.89">15970 16542 371 0,'-9'-8'104'0,"-2"1"8"15,0-1-40-15,-2-1-7 0,0 1-5 16,-1-1-4-16,2 0-4 0,2 2-5 16,-3 0-6-16,5 0-8 0,2 4-6 0,-1-1-5 15,-2 4-6-15,-1 0-3 0,0 0-4 16,-1 4-3-16,-2 1-1 0,-1-5-2 16,2 4-1-16,2-4-1 0,0 0 0 15,4 0 0-15,6 0-2 0,0 3 1 16,5 2 0-16,4 0-1 0,7 0 1 15,7-1 0-15,9 0 0 0,1 3 0 16,7-3 1-16,0 4-1 0,0 4 1 16,2 4-1-16,-5 6 1 0,-5 6-1 0,-9 6 0 15,-6 9 0-15,-13 1 1 0,-7 10-1 16,-17 6 1-16,-7 7 0 0,-16-1-1 16,-10 1 1-16,-7-2 1 0,-3 4-1 15,-5-6 2-15,5-1-1 0,4-4 1 16,16-1-1-16,10-5 0 0,10-7 0 15,16-7-1-15,14-7 0 0,11-7 0 16,10-10 0-16,11-5 0 0,8-6 0 0,9-3 0 16,1 0 0-16,2-6-2 0,-7-4-4 15,1-4-8-15,-3-6-12 0,-7-2-12 16,-5-3-15-16,-4 3 4 0,-4-3-115 16,0 5-111-16,-4 2-257 0</inkml:trace>
  <inkml:trace contextRef="#ctx0" brushRef="#br0" timeOffset="9923.84">16495 17266 715 0,'-11'-16'162'0,"11"-7"2"16,0-4-116-16,14-3-15 0,5-10-11 15,9-8-5-15,12-11-3 0,5-4-2 16,9-6-2-16,5-3-1 0,6-2-2 0,-2 7-1 16,-5 6 1-16,-9 11 1 15,-8 9-1-15,-14 13 1 0,-13 14 0 0,-14 21 1 16,-10 16-2-16,-14 15-1 0,-10 17-1 16,-10 8 0-16,-2 11 0 0,-1 5-1 15,-1-1 0-15,3-1-1 0,6-3-1 16,12-8-1-16,8-5-4 0,5-7-8 15,8-9-13-15,6-8-21 0,6-8-16 16,6-6-7-16,2-7-118 0,3-7-128 16,0-5-282-16</inkml:trace>
  <inkml:trace contextRef="#ctx0" brushRef="#br0" timeOffset="11958.79">17205 17292 468 0,'-6'0'105'0,"-1"0"2"16,1 5-77-16,3-2-11 0,-2 1-7 16,0 0-4-16,5-1-3 0,0 1 0 15,-2-4-1-15,2 5 2 0,0-5 1 16,0 0 2-16,2 0 1 0,-2 0 1 16,0 0 2-16,0 0-1 0,0 0 1 15,0 0-2-15,0 0-1 0,0 0-2 16,0 0-2-16,-2 0 0 0,2 7-2 15,-7-2 0-15,7 1-2 0,-4 1 1 0,4-1 1 16,0-2-1-16,0 0 0 0,0-4 2 16,0 0-1-16,0 0 2 0,5-7-2 15,-5 0 1-15,0 0 0 0,3 0-1 16,-3-2-1-16,0 2-1 0,0 1-1 16,0-1 1-16,0 4-1 0,0-1-1 0,0 4 1 15,0 0-1-15,0 0 0 0,0 0 0 16,0 0 0-16,0 4 0 0,0-4 0 15,0 0 0-15,0 5 1 0,0-5 0 16,0 0 0-16,-3 0 1 0,3 0 0 16,0 0 0-16,0 0 0 0,0 0-1 15,0 0 1-15,0-4-1 0,0 4-1 16,0 0 0-16,0 0 1 0,0 0 0 16,0 0 0-16,0 0 1 0,0 0 0 15,0 4 1-15,0-4 1 0,-5 0 2 16,5 4 0-16,0-4 1 0,0-4 1 0,5 0-1 15,-2-3-1-15,2-4-1 0,1-1-1 16,0-3-2-16,1 0-1 0,-1 0 0 16,-3 2 1-16,2 2 1 0,-5 3 1 15,4 5 2-15,-4-2-1 0,0 5 1 16,0 0 0-16,0 0-1 0,0 0-2 16,0 0-1-16,0 6-1 0,0-6 0 0,0 6-1 15,0-6 1-15,0 5-1 0,0-5 1 16,0 0-1-16,0 4 1 0,0-4 0 15,0 0 0-15,0 0 0 0,0 0 0 16,0-4 0-16,0 4 0 0,0 0 0 16,0-3 0-16,0 3 0 0,0 0 0 15,-4 0-1-15,4 0 1 0,0 0-1 16,0 0 1-16,0 0-1 0,0 0 0 16,0 0 1-16,0 0-1 0,0-4 0 15,4 4 0-15,-4 0 0 0,0-4 1 16,3 4-1-16,-3-5 1 0,0 5 0 0,0-5 0 15,-3 5 1-15,3 0 2 0,-5 0 0 16,5 0 1-16,-6 5 0 0,0 5 2 16,0 6 1-16,-1 8 0 0,-5 7-1 15,-2 8 0-15,-1 9 0 0,-4 4-2 0,-3 3-1 16,-2-1-6-16,-2-2-13 0,0-2-17 16,3-4-14-16,-2-11 8 0,5 1-130 15,1-7-123-15,6-5-287 0</inkml:trace>
  <inkml:trace contextRef="#ctx0" brushRef="#br0" timeOffset="12397.34">17508 16950 597 0,'-12'0'129'0,"12"-17"2"0,14-5-98 15,13-14-13-15,12-7-5 0,12-9 0 0,10-8 1 16,10-4 1-16,-2 2 1 0,-2 4 1 16,-8 14 1-16,-8 9 1 0,-16 16 1 15,-15 19 4-15,-20 25 0 0,-14 18-1 16,-19 16-3-16,-12 16-4 0,-9 12-4 16,-5 10-4-16,-4 1-5 0,0-2-3 15,10-5-1-15,13-8-1 0,8-10-6 16,12-11-7-16,13-13-11 0,11-14-13 15,9-16-14-15,9-12 26 0,11-14-149 16,1-10-122-16,10-9-300 0</inkml:trace>
  <inkml:trace contextRef="#ctx0" brushRef="#br0" timeOffset="12750.84">18086 16505 629 0,'-10'-14'154'0,"1"-4"2"0,9-1-78 15,12 2-34-15,9 0-17 0,10 1-9 16,8 0-6-16,9 2-2 0,5 5-2 16,5 5-2-16,0 8-3 0,-6 6 2 15,-7 9 3-15,-9 6 4 0,-12 11 4 16,-12 3 3-16,-15 8 1 0,-17 8 0 0,-15 7-1 16,-9 11-5-16,-7 0-4 0,-3 3-5 15,0 3-2-15,4-6-3 0,10-3-3 16,12-9-5-16,10-11-7 0,11-8-8 15,7-11-11-15,7-9-12 0,6-11-7 16,5-11-6-16,-3-8-2 0,-1-9 2 16,-2-7 9-16,-8-4 10 0,-4-3 14 15,-12-1 16-15,-6 1 17 0,-4 7 19 16,-5 4 17-16,-1 4 12 0,0 7 7 16,6 4 1-16,2 5-6 0,7 0-10 15,8 0-10-15,11 6-14 0,10-6-9 16,12 0-7-16,8 0-3 0,10 0 0 0,7-10-11 15,7 0-24-15,3-2-27 0,-3 1-122 16,0-4-141-16,-8-1-340 0</inkml:trace>
  <inkml:trace contextRef="#ctx0" brushRef="#br0" timeOffset="14040.55">19262 16127 185 0,'4'-16'27'16,"4"2"1"-16,2-4-37 0,4 1 9 15,3-2 14-15,3-1 16 0,3-2 15 0,-2-3 12 16,3 0 7-16,-3 2 6 0,-5 1-4 15,-2 3-8-15,-5 0-5 0,-5 5-4 16,-4-1-3-16,-5 4-4 0,-7 2-3 16,-4 4-3-16,-6 0-5 0,-3 5-6 15,-4 4-4-15,-4 7-4 0,0 5-3 16,2 9-2-16,2 10-1 0,3 13-1 16,2 6 1-16,1 12 0 0,9 4-1 0,1 4 0 15,7 4-1-15,6-6-2 0,6-5-3 16,8-6 0-16,9-11-2 0,4-7 0 15,9-12-1-15,4-10-2 0,3-9-7 16,6-8-11-16,-3-4-10 0,1-5-14 16,-1-6-16-16,-7-4-100 0,-8-3-112 15,-8-5-252-15</inkml:trace>
  <inkml:trace contextRef="#ctx0" brushRef="#br0" timeOffset="14364.22">19024 16156 567 0,'0'-16'125'16,"9"-2"2"-16,9 3-92 0,8 2-12 15,7-5-8-15,6 0 0 0,6 5-2 16,3 0-1-16,4 4-2 0,0 3-1 0,-1 6-4 16,-5 0-3-16,-6 10-5 0,-10-3-4 15,-10 5-6-15,-10 1-6 0,-14 2-7 16,-15 2-6-16,-11 3-3 0,-9 0 2 15,-12 3 3-15,-9 1 4 0,-3 0 7 16,-3 1 9-16,-3-1 11 0,0-3 12 0,5-2 10 16,6 3 6-16,9-4 3 0,11-2 1 15,9-1-1-15,16 1-5 0,13-1-6 16,20-2-8-16,12-4-3 0,8-1-3 16,7-2 0-16,10-2-1 0,5-4-1 15,1 0-3-15,3 0-10 0,0-4-9 16,-3 4-17-16,0-4-104 0,-1 4-111 15,-6-5-271-15</inkml:trace>
  <inkml:trace contextRef="#ctx0" brushRef="#br0" timeOffset="15240.46">20126 16252 521 0,'0'-14'126'0,"0"7"3"16,-6 7-80-16,-13 29-3 0,-17 20-9 16,-16 19-5-16,-15 23-5 0,-13 18-3 15,-11 16-1-15,-6 10-5 0,-2 0-3 16,3-5-3-16,9-3-2 0,8-12-2 16,11-14-2-16,8-18 0 0,14-12-3 0,10-16-6 15,9-13-14-15,7-15-16 0,10-12-104 16,10-5-20-16,6-5-106 0,7-12-219 15</inkml:trace>
  <inkml:trace contextRef="#ctx0" brushRef="#br0" timeOffset="15797.44">20092 17222 432 0,'6'-29'106'0,"-3"6"6"0,2 5-62 16,0 9-9-16,-5 9-5 0,-6 8-1 15,-6 14-2-15,-9 13-2 0,-6 18-2 16,-11 17-3-16,-4 13-1 0,-3 7 0 16,-3 11-3-16,3 9-1 0,6-6-3 15,8-4-3-15,5-10-2 0,9-5-4 16,11-10-2-16,9-15-3 0,11-15-2 0,8-10-1 15,11-11-1-15,10-17 0 0,7-7-3 16,2 0-4-16,-1-6-7 0,-1-9-7 16,2-5-6-16,-10-3-8 0,-5 3-9 15,-12-2-6-15,-4-4-6 0,-6 1-87 16,-9 6-91-16,-6 4-225 0</inkml:trace>
  <inkml:trace contextRef="#ctx0" brushRef="#br0" timeOffset="16231.54">19678 17640 576 0,'-17'-6'144'0,"4"1"2"16,7-1-60-16,9-2-39 0,9-1-10 15,7-2-8-15,10 2-5 0,7 0-3 0,11 4-1 16,8 5-5-16,4 0-11 0,1 5-16 15,2 4-17-15,-3 0-14 0,-4 4-18 16,-6-1-105-16,-11 5-119 0,-5 4-268 16</inkml:trace>
  <inkml:trace contextRef="#ctx0" brushRef="#br0" timeOffset="16862.62">21293 17138 509 0,'0'-24'124'0,"-10"0"5"0,2-1-78 15,-4 4-4-15,-2 4-7 0,-6 3-3 16,-2 7-3-16,-8 7-3 0,-2 11-3 16,-4 8-4-16,-9 10-2 0,-1 14-3 0,-1 12-2 15,0 13-3-15,2 11-2 0,10 9-1 16,7 4-3-16,11-2-2 0,14-4-3 16,13-4-2-16,15-10 0 0,10-11-1 15,11-15 0-15,8-10-1 0,9-11 1 16,-1-14 0-16,4-11 0 0,-3-13 0 15,-6-7 0-15,1-5-1 0,-5-2 1 16,-9-5-1-16,-9 3 1 0,-8 5-1 16,-14 1 2-16,-7 7 0 0,-15 5 2 0,-10 11 0 15,-8 20 0-15,-3 3 1 0,1 10-1 16,2 8 0-16,3 4-2 0,9-2-1 16,4-8 0-16,17-6 0 0,5-7 0 15,10-7-1-15,8-12 1 0,10-7-1 16,5-13 1-16,8-12 0 0,2-8 0 15,2-9 0-15,-1-8-1 0,-1-9 0 0,-7-1 0 16,-6-1-2-16,-8-4 1 0,-12-2-1 16,-9-3 0-16,-12 3 1 0,-15 3 0 15,-9 7 2-15,-7 14 1 0,-6 17 1 16,-8 18 0-16,-3 19-1 0,-7 18 1 16,-3 15 0-16,-2 18-1 0,-3 12 0 15,4 8-3-15,3 7-7 0,6 4-13 16,14 4-15-16,12-2-14 0,11-14-12 15,13-8-105-15,14-9-117 0,12-11-256 16</inkml:trace>
  <inkml:trace contextRef="#ctx0" brushRef="#br0" timeOffset="17460.67">22136 17954 499 0,'-14'4'114'16,"5"-4"3"-16,1 5-80 0,4-5-9 15,4 5-4-15,-5-5-2 0,5-8-3 16,5 0-2-16,1-4 0 0,2-2-1 0,5-1 1 16,1-4 0-16,5 3 3 15,0-1 0-15,3 5-1 0,0 5-3 0,-1 7-3 16,-1 3-3-16,-5 12-2 16,-7 13-2-16,-8 10-2 0,-5 5 0 0,-12 8 0 15,-8 4 1-15,-4 5 2 0,-6-7 2 16,-4-3 2-16,-1-3-1 0,5-3 1 15,6-8-2-15,7-2 0 0,10-11-4 16,12 3-1-16,12-12-4 0,11-6-1 16,7-8-6-16,8 0-6 0,9-12-9 15,4-4-8-15,3-9-9 0,4 1-13 16,-2 3 25-16,3-6-131 0,-6-1-108 0,-3 1-267 16</inkml:trace>
  <inkml:trace contextRef="#ctx0" brushRef="#br0" timeOffset="17733.59">22810 17643 609 0,'-14'4'134'0,"0"2"5"0,0 0-101 16,5 0-14-16,0 1-4 0,3-7-3 15,6 0-2-15,0 0-3 0,5-13-4 16,1 1-4-16,1-1-2 0,-1-2 0 15,-1 0-1-15,-5 4 0 0,0 4 0 16,0 7-8-16,-7 0-10 0,2 9-16 0,-1 5 58 16,3 4-172-16,3 6-122 0,0-2-310 15</inkml:trace>
  <inkml:trace contextRef="#ctx0" brushRef="#br0" timeOffset="18028.17">23346 17708 615 0,'8'-12'144'0,"-8"0"6"0,4 0-91 0,-4-1-15 16,0-1-5-16,-5-1-1 0,-1-2-1 15,-6 2-4-15,-2 3-4 0,-2 3-6 16,-7 9-6-16,-4 0-5 0,-4 14-4 16,-5 6-2-16,-3 7-3 0,-5 5-1 15,-1 10-1-15,1 2-1 0,5 3 0 16,9 1 0-16,12-3-2 0,13-4 0 15,16-2-1-15,15-16-1 0,13-16 0 0,12-14-3 16,9-13 0-16,8-11-1 0,1-11 2 16,0-4 0-16,-5-3 0 0,-9 7 2 15,-10 7 2-15,-13 9 3 0,-18 2 4 16,-14 12 2-16,-14 12 0 0,-14 8 0 16,-10 8 1-16,-2 14-1 0,-3 7-2 15,3 8-3-15,7 6-1 0,11 1 0 0,11-3-1 16,11-1 1-16,13-13-1 15,12-8 1-15,13-4-1 0,9-11 1 16,6-8-5-16,7-4-11 0,-2-12-23 0,1-3-25 16,-7-5-116-16,-4-9-136 0,-9-4-324 15</inkml:trace>
  <inkml:trace contextRef="#ctx0" brushRef="#br1" timeOffset="24709.53">18264 17831 487 0,'-4'0'109'0,"4"-5"1"0,0 1-77 0,6 4-15 0,-1 0-9 0,9 7-5 0,0-4-2 0,5 1 0 0,0 1 0 0,1-2 0 0,-1 1 0 0,0 0-1 0,-4-4 2 0,-3 3 2 16,-2-3 2-16,-3 0 2 0,-3 0 2 0,1 0 2 0,-5 0 0 15,3 0 1-15,-3 0-3 0,0 0 0 16,0 0-1-16,0 0-1 0,0 0 1 16,-3 0-1-16,-6-4-1 0,-7 4 1 15,-6 0 0-15,-14-4 1 0,-12 4-1 16,-9 0 0-16,-6 0 1 0,-15 0 2 15,-7 0-1-15,-8 0 1 0,-8 0-2 16,-9-6-1-16,-10 1-1 0,-9 5-2 16,-7 0-1-16,-5-5-2 0,-9 5 0 15,0 0-2-15,-4 0 1 0,-2 4 0 0,3-4 2 16,-1 0 0-16,5 0 1 0,7-5 0 16,5 5 1-16,9 0-1 0,8 0 1 15,8-6-2-15,10 6 1 0,10 0 0 16,14-8 1-16,11 0 2 0,12 1 1 15,11 0 1-15,11 1-1 0,13-3 1 0,7 2-2 16,6 3-2-16,7 1-1 16,0-1-5-16,7-1-7 0,4-1-8 0,6-1-11 15,6 1-9-15,6-1-5 0,12 1-7 16,3 2-6-16,11 4-6 0,5 4-95 16,9-4-97-16,4 6-246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2-03T13:52:00.305"/>
    </inkml:context>
    <inkml:brush xml:id="br0">
      <inkml:brushProperty name="width" value="0.05292" units="cm"/>
      <inkml:brushProperty name="height" value="0.05292" units="cm"/>
      <inkml:brushProperty name="color" value="#FFFFFF"/>
    </inkml:brush>
    <inkml:brush xml:id="br1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11639 9071 161 0,'6'-8'35'0,"-1"0"2"0,0-4-26 16,-1 2 0-16,-4 1 2 0,3 0 3 15,-3 2-1-15,4 0 1 0,-4 0-3 0,0 3-2 16,0 4-4-16,4-4-5 0,-4 4-2 15,0 0-1-15,0 0-1 0,0 0 0 16,0 0-2-16,4 3 0 0,-4-3-1 16,0 8 1-16,0-2 1 0,0 2 1 15,0 1 1-15,-6 0 3 0,6 0 3 16,-6 2 2-16,2 0 1 0,-2-1 2 16,0-1 1-16,1 0 0 0,-1-2 2 15,0 3-1-15,2-4 0 0,-3 1-2 0,2-1-1 16,3 2-1-16,2-3-2 0,-3-2-1 15,3 2-1-15,0-1-1 0,0-1-1 16,0-3 1-16,0 0-1 0,0 0 1 16,0 4 1-16,0-4 0 0,0 0 1 15,0 0 0-15,0 0-1 0,0-5 0 16,0 0-2-16,0-1 0 0,0-1-1 16,4-2 0-16,-1-2 3 0,3 0 2 15,-1-3 3-15,0 1 1 0,-3-1 0 0,3 0 1 16,-5 2-1-16,3-3-2 0,-3 5-2 15,0-1-2-15,0 2-1 0,0 2 0 16,0 2-1-16,0 2 0 0,0 3-1 16,0 0-1-16,0 0 0 0,0 0 0 15,0 0-1-15,-4 3 1 0,4 2-1 16,-6 2 1-16,3 2 1 0,-4 2 1 16,4-1 0-16,-2 2 0 0,1 1-1 0,4 0 1 15,-4-2-1-15,4 0 1 0,-5-1-1 16,5 1 0-16,-4-1 0 0,4 1 0 15,0 0 0-15,-4 0 0 0,4 0 0 16,-4-2 0-16,4 1 0 0,0-2 0 16,0-3-1-16,0-5 1 0,0 5 1 15,0-5 0-15,0 0 0 0,0 0 1 0,0-4-1 16,0 0 0-16,0-1 0 0,0-2 0 16,4-2-2-16,-4 0 1 0,6-2-1 15,-4-2 1-15,-2 0 0 0,6-1-1 16,-6 0 1-16,3 0-1 0,-3-1 1 15,0 2-1-15,0-1 0 0,0 2 1 16,0 1-1-16,0 1 0 0,0 0 1 16,0 3-1-16,0 1 0 0,0 1 0 0,0 1 0 15,0 4 0-15,0-3-1 0,0 3 0 16,-3 0 0-16,3 0 0 0,0 4 0 16,0 3 0-16,0-2 1 0,-6 2 0 15,6 4 0-15,0 0 0 0,-2 0 0 16,-1 1 0-16,-2 0 0 0,1 1 1 15,0 1-1-15,-2 1 1 0,1 0-1 0,-1 0 1 16,-1 0-1-16,1-1 1 16,0 1-1-16,2-4 0 0,1 2 0 0,-2-4 1 15,3-2-1-15,2-1 0 0,0 0 0 16,0-6 1-16,-5 4-1 0,5-4 0 16,0 0 1-16,0 0 0 0,0 0-1 15,6-6 1-15,-1 0 1 0,-1-2-1 16,1-1 0-16,3-5 1 0,-2 1-1 15,2-2-1-15,-2-1 1 0,1-2 0 16,-1-1-1-16,-1-2 1 0,-2 1-1 0,1-1 1 16,0 0-1-16,-4-1 1 0,0 3 0 15,0 3 0-15,0 2-1 0,0 3 0 16,-5 2 0-16,5 5 0 0,-4 4-1 16,4 0 1-16,-5 0-1 0,5 0 0 15,-6 7 1-15,2 2 0 0,4 2 0 16,-5 1 1-16,1 1 0 0,4 3 1 0,-6 1 0 15,6 2 1-15,-6-1 0 16,6 1 0-16,-6-1-1 0,6 0 1 0,-6 0-1 16,6-2-1-16,-2-2 0 0,2 2 0 15,-3-3 0-15,3 0-1 0,0-2 1 16,0-4 0-16,0-1-1 0,0-1 0 16,3-5 1-16,-3 4 0 0,2-4 0 15,-2-4 0-15,6-1 0 0,-6-2 1 16,8-3-1-16,-3-2 1 0,0-3-2 15,0-2 1-15,-1-2 0 0,1 0-1 0,0-1 0 16,0-3 0-16,-1 1 1 0,1-2-1 16,-1 0 0-16,0 2 1 0,-1 3-1 15,1 3 1-15,-4 3-1 0,6 5 1 16,-6 2-1-16,0 6-1 0,0-4 0 16,0 4 0-16,0 4 0 0,-6 0 0 15,2 1 0-15,-2 4 0 0,2 2 0 16,-3 1 1-16,-1 4 1 0,-2 2-1 0,3 1 1 15,0 1-1-15,-4 0 1 0,3 0 0 16,0 1 1-16,-2 0-2 0,3-1 1 16,-1 0 0-16,3-2 0 0,-1 2 0 15,-1-3-1-15,4-1 1 0,3-2-1 16,-6-5 1-16,6-1-1 0,0-3 1 0,0-5 0 16,0 0 0-16,0 0 0 15,0-6 0-15,0-4 0 0,6-1 0 16,-3-1-1-16,2-5 1 0,3 1-1 0,-3-3 1 15,5 2-1-15,-1 1 0 0,-3 1 0 16,1 1 1-16,-1 1-1 0,-3 1-1 16,1 2 1-16,-4 5 0 0,4-2-2 15,-4 7 0-15,0-4-1 0,0 4 0 16,0 0 0-16,-4 0 0 0,0 7 1 16,-2-3 0-16,-1 3 1 0,-1-2 0 0,0 4 1 15,-2 2 0-15,0-2 0 0,0 2 0 16,0 1 0-16,1-1 0 0,-1-1 0 15,4 1 0-15,1-3 0 0,-3 0 0 16,4-3 0-16,4-1-1 0,-4-4 1 16,4 4-1-16,0-4 0 0,0 0 0 15,2 0 1-15,3 0-1 0,1-4 1 0,1-2 1 16,5 0 0-16,-3-1-1 0,4 0 1 16,3-3-1-16,-2 2 1 15,1-3-1-15,-2 3 0 0,0 0 0 0,-3-1 1 16,-3 2-1-16,1 3 0 0,-3-1 0 15,0 1 1-15,-5 4-1 0,0-4-1 16,0 4 1-16,0 0-1 0,0 0 1 16,0 0-1-16,-4 4 0 0,4 0 1 0,-6 0 0 15,0 0 0-15,0 3 0 16,0 0 1-16,0 0-1 0,-1 3 1 0,0 1-1 16,1 1 1-16,0 1-1 0,0-1 1 15,-1 1 0-15,4 3-1 0,3-2 1 16,-5-3 0-16,5 0-1 0,0-1 0 15,0-4-1-15,3-2 1 0,1-4 0 16,4-4 1-16,0-2-1 0,3-4 1 16,3-1-1-16,4-2 1 0,2-4 0 15,0 0 0-15,1 1-1 0,1 2 1 0,0-1-1 16,-2 0 0-16,-3-1 0 0,-1 3 0 16,-2-1 0-16,-4-1-1 0,0 3 0 15,-4 3-1-15,-6 1-1 0,4 3 0 16,-4 5 0-16,-7 0-1 0,0 4 1 15,-5 7 1-15,-1-2 0 0,-4 1 1 0,-2 4 2 16,-3 3 0-16,-4 2 1 0,3 2 0 16,-1 1 1-16,2 2-1 0,0 3 1 15,2-3-1-15,7 2 0 0,2-1-1 16,4 0 0-16,1-6 0 0,6-3 0 16,0 0-1-16,0-4 0 0,6-5 1 15,1-7 0-15,6 0 0 0,0-11 0 16,8-2 1-16,2-5 0 0,3 0-1 15,1-5 0-15,2 0-1 0,2-2 1 16,-2 2-1-16,-3 1 1 0,0 0-1 16,-3 0 1-16,-4 4-1 0,-3-1 0 0,-3 3 0 15,-1 2 0-15,-4 2-1 0,-2 4 0 16,-6 3-1-16,0 2 0 0,-7 3-1 16,-3 0 1-16,-4 8 0 0,-4-1 1 15,-3 5 1-15,-6 0 0 0,1 2 0 16,-4 3 1-16,0 3 0 0,-2 2-1 0,3 2 1 15,4-2 0-15,2-1 0 0,3 0 0 16,3-5-1-16,7-2 1 0,2-5-1 16,5-2-1-16,3-3 1 0,0-4 0 15,7 0 0-15,4-4 1 0,6-3-1 16,4-3 1-16,4-3 0 0,2-3 0 16,6-1 0-16,1-1-1 0,1-1 0 15,-2-2 0-15,-2 3 0 0,1 0 0 16,-5 1 1-16,-4 0-1 0,-2 3 0 15,-3 0 0-15,-5 1 0 0,-3 3 0 16,-3 3 0-16,-7 2-1 0,0 5 0 0,-6 0 0 16,-3 4-1-16,-5 3 1 0,-5 1 0 15,-6 4 1-15,-3 2 0 0,-3 3 0 16,-2 3 0-16,0-2 1 0,0 2 0 16,-2 2 0-16,6-2 0 0,3-3 1 0,6-3-1 15,4-2 0-15,3-2-1 16,6-3 0-16,7-3 0 0,0-4 0 0,7 0 1 15,6 0-1-15,5-6 1 0,2-2-1 16,9-3 2-16,3-3-1 0,5-1 0 16,0-4-1-16,0 1 1 0,1-1-1 15,-4 1 0-15,-3 0 1 0,-3-1-2 16,-5 1 1-16,-4 0 0 0,-5 2 0 16,-7 0 0-16,-1 4-1 0,-6 4 0 15,-7 4 0-15,-5 4 1 0,-4 8-1 0,-5 3 0 16,-8 2 1-16,-4 4 0 0,-5 3 1 15,-1 3 1-15,-3 2 0 0,-2 1 2 16,2 3-1-16,4 0 1 0,0 4-1 16,7-1 0-16,4-2 0 0,6-3-2 15,7-6 0-15,2-2 0 0,7-6-1 16,5-5 2-16,0-8 0 0,9 0 0 0,0-11 1 16,9-3-1-16,4-3 1 15,6-3-1-15,3-2-1 0,4-4 0 0,2 0-1 16,2-1 1-16,-3 0-1 0,2 1 0 15,-5 0 1-15,-1 0-1 0,-6 2 0 16,-5 3 1-16,-5 0-1 0,-5 5 0 16,-3 3 0-16,-8 3 0 0,0 7-1 15,-9 3 1-15,-1 6-1 0,-8 3 1 16,0 7-1-16,-6-1 2 0,-4 4-1 16,-3 4 0-16,-2 0 1 0,0 6 0 0,-2-1 0 15,-1 4 0-15,1 2 1 0,6-3-1 16,5-1 1-16,4-3-1 0,6-6-1 15,5-1 1-15,4-6-1 0,5-7 0 16,8-7 1-16,3 0 0 0,5-5 0 16,6-6 0-16,6-5 0 0,6-3 0 15,3-3 0-15,7 0 0 0,-1-6-1 0,2 1 1 16,0-3-1-16,0 1 0 16,-2 0 0-16,-6 1 1 0,-4-1-1 0,-4 4 1 15,-8 3-1-15,-7 4 0 0,-6 3 0 16,-8 4 0-16,0 6-1 0,-10 5 0 15,-4 7 1-15,-5 4-1 0,-4 4 0 16,-6 1 0-16,-3 5 1 0,-3 1 0 16,-1 3 0-16,-3 0 0 0,-1 3 1 0,1-4 0 15,3 3-1-15,2 1 1 0,4 0 0 16,6-3-1-16,5-5 1 0,9-2-2 16,10-4 1-16,0-3 0 0,9-8 0 15,9-3 0-15,6-6 0 0,7-8 0 16,3-3 1-16,5-1 0 0,5-4-1 15,2-9 0-15,4-1 1 0,-4 0-1 16,3 3 0-16,-3 2 0 0,-5-1 1 16,-2 1-1-16,-6 7 0 0,-7 3 0 0,-9 5 0 15,-6 5-2-15,-11 0 0 0,0 7 0 16,-14 0 0-16,-6 8 0 0,-7 1 0 16,-5 6 1-16,-5 3 1 0,-2 2 0 15,-1 4 1-15,0 2 0 0,-1 3 1 16,2-1 0-16,0 0 0 0,3 1 0 15,2 1-1-15,5-3 0 0,4-4 0 16,7-2 0-16,5-1-2 0,4-8 1 0,9-5 0 16,6-7 1-16,4 0-1 0,6-5 0 15,7-6 1-15,3-3 0 0,5-6 0 16,4-3 0-16,1 3-1 0,5-6 0 16,-1-1 0-16,2-1 0 0,1 2 0 15,-3 4 0-15,-4 0 0 0,-5 2 0 16,-6 5 0-16,-7 3-1 0,-6 4 0 15,-9 8-1-15,-8-6 1 0,-8 6-1 16,-7 5 1-16,-8 4-1 0,-5 4 1 0,-6 8 1 16,-5 1 0-16,-2 2 0 0,-2 5 1 15,2 2 0-15,1 1 1 0,0 2 0 16,5-4 0-16,7 1 0 0,4 1-1 16,8-2 1-16,4-7-2 0,8-3 1 15,5-4-1-15,4-5 1 0,4-4-1 16,5-1 1-16,7-6-1 0,4-4 1 0,7-5 0 15,5-4 0-15,5-5 0 0,3-5-1 16,0-4 0-16,7-5 0 0,-2-1-1 16,-2 0 1-16,1-1-1 0,-5 3 0 15,-5 3 0-15,-5 2 0 0,-8 6-1 16,-7 5-1-16,-12 0 1 0,-7 6-1 16,-10 6 1-16,-6 3 0 0,-8 8 0 15,-4 5 1-15,-6 4 0 0,-3 3 1 0,-2 5 0 16,1 4 0-16,2 3 1 0,-2 1 0 15,2 3 1-15,3-1-1 0,6 4 0 16,5-4 0-16,4-5 0 0,3-1-1 16,10-6 1-16,3-6-1 0,7-2 0 15,0-4 0-15,10-4-1 0,3-3 1 16,5-4 0-16,5-5 1 0,2-1-1 16,8-4 1-16,2-3-1 0,3-7 1 15,0-3-1-15,0-6 0 0,2-2 0 0,-3-2 1 16,-1-4-1-16,-4 0 0 0,-1 4 1 15,-8 4-1-15,-6 0 1 0,-4 5-1 16,-13 4-1-16,0 7 1 0,-14 5-1 16,-1 3 0-16,-6 5 0 0,-3 8 0 15,-2 1 1-15,0 2-1 0,-3 3 1 16,-1 5 0-16,-3 1 0 0,2 2 0 16,-1 1 0-16,2 4 0 0,3 3 0 0,1-1 0 15,6-4 1-15,7-3-1 0,6-5 0 16,7-2-1-16,0-5 1 0,11-6 0 15,5-4 0-15,6-9 1 0,4-3-1 16,1-5 1-16,3-4 0 0,3-5 0 16,0-3-1-16,0-1 1 0,0 2-1 15,-3-2 1-15,-3 2-1 0,-4 0 1 16,-4 2-1-16,-5 5 1 0,-7 3 0 16,-7 0-1-16,0 4 1 0,-12 5-1 0,0 4 0 15,-6 5 0-15,-3 0 1 0,-5 7-1 16,-1 3 0-16,-5 6 0 0,-1 1 0 15,-1 0 0-15,1 3 1 0,-1 4-1 16,2 0 0-16,2 1 0 0,3-1 0 16,5-2 0-16,5-4 1 0,4-3-1 0,6-7-1 15,1-2 1-15,6-6 0 0,6 0 1 16,5-5-1-16,4-1 0 0,6-6 1 16,4-3 0-16,2-5 0 0,6 0 0 15,-2-2-1-15,5-3 1 0,-4 0-1 16,-2 2 1-16,-3-1-1 0,-2 5 1 15,-7-4-1-15,-3 6 1 0,-6 4-1 16,-9 3-1-16,0 5 1 0,-11 5-1 16,-2 0 0-16,-4 5 0 0,-7 5 1 0,-2 2-1 15,-7 6 1-15,-4 3 0 0,-3 3 0 16,-2 0 0-16,2 2 0 0,1 0 0 16,2 1 0-16,5-5 0 0,8-5 0 15,4-1 0-15,7-4-1 0,7-6 1 16,6-6 0-16,11 0 0 0,4-3 0 15,2-6 0-15,9-6 1 0,6-4 0 16,2 1 0-16,6-1-1 0,-1-5 1 0,1 1-1 16,-3 0 0-16,-2 2 1 0,-5 4-1 15,-6 0 0-15,-7 2 0 0,-5 3 0 16,-5 4 0-16,-7 4-1 0,-4 4 0 16,-5 0 0-16,-5 3 0 0,-7 5 0 15,-1 1 1-15,-7 6 0 0,-2 2-1 16,-1 3 1-16,-1 1 0 0,-3 4 0 15,5 2 1-15,-4 4-1 0,5-3 0 16,1 1 1-16,8 0-1 0,4-5 1 0,2-3-1 16,6-6-1-16,9-5 1 0,0-7 0 15,13-3 1-15,3-10-1 0,1 0 0 16,9-4 1-16,3-5 0 0,6-4 0 16,2-1-1-16,3-2 0 0,-2 2 1 15,3-3-1-15,-1 0 0 0,-6 0 0 0,-1 4 0 16,-6 0 0-16,-6 4 1 15,-6-1-2-15,-6 5 0 0,-9 7 0 16,-6 3 0-16,-8 5 0 0,-5 4 0 0,-4 4 0 16,-5 3 0-16,-5 6 1 0,-3 3 0 15,-2 0 0-15,-1 2 0 0,1 2 0 16,1-1 0-16,5 0 0 0,5-4 0 16,1-4 0-16,10 1 0 0,3-5-1 15,8-6 0-15,5-5 0 0,5 0 0 16,10-11 0-16,3-1 0 0,6-4 0 0,5-2 1 15,3-4 0-15,2-2-1 0,3-1 1 16,1-1 0-16,-4 2 0 0,-1-2 0 16,-4 1 0-16,-7 0 0 0,-2 0 1 15,-6 2-1-15,-7 2 0 0,-7 3-1 16,0 2 0-16,-11 5 0 0,1 5 0 16,-5 6 0-16,-3 5 0 0,-4 5 0 0,-5 4 1 15,1 4 0-15,-3 1 0 16,-2 2 0-16,1 2 0 0,-3-1 0 0,4-1 1 15,3 0-1-15,0 0 1 0,6-4-1 16,6-3 0-16,4-5 1 0,6-3-1 16,4-6 1-16,11 0 1 0,2-7-1 15,7-1 0-15,6-6 1 0,3-1 0 16,2-3-1-16,4 1-1 0,-1-3 1 16,0 2-1-16,-3-3 1 0,-4 2-1 15,-4 0 1-15,-6 1 0 0,-6 0-1 0,-5 2 1 16,-6 2-2-16,-8 4 1 0,0 4 0 15,-3 2-1-15,-6 4 0 0,-3 9 1 16,-3 2-1-16,-3 2 1 0,-4 4 0 16,-3 1 0-16,0 2 0 0,-1-2 0 15,2 1 0-15,2-2 1 0,2 1-1 16,7-5 0-16,7-2 0 0,7-1 0 0,7-6-1 16,9-4 1-16,8 0 0 15,8-8 0-15,7-2 1 0,2-2-1 0,5-3 1 16,1-1 0-16,-1 2-1 0,-5-4 0 15,-2 0 1-15,-5-1-1 0,-6 3 1 16,-6 1-1-16,-4 2 1 0,-8 2-1 16,-3 4 0-16,-9 7 0 0,-2 0 0 15,-3 6 0-15,-6 3 0 0,-3 3 0 16,-2 4 0-16,-4 1 0 0,-1 1 0 0,-1 1 1 16,1 0-1-16,1-1 1 0,2-2-1 15,4 0 1-15,3-3 0 0,7-1-1 16,6-3 0-16,3-2 0 0,4-3 0 15,9-4 0-15,6 0 0 0,8 0 0 16,3-9 1-16,4 1-1 0,1-3 1 16,2 0-1-16,0-4-1 0,-4 2 1 15,-3 1-1-15,-5 2 0 0,-6-3 0 0,-5 2 0 16,-5 1-1-16,-5 0 1 0,-5 4 0 16,-4-4 0-16,-4 3 0 0,-4 7 0 15,0-3 1-15,-5 3 0 0,1 7 0 16,-3 0 0-16,-1 4 0 0,2-1 0 15,-1 2 0-15,1 0 1 0,2 0-1 16,1-1 0-16,2-1 1 0,3 1-1 16,4-4 1-16,-2-1-1 0,6-1 1 0,3-1-1 15,4-4 0-15,0 0 1 0,8-4-1 16,1-1 1-16,4-2-1 0,3 0 1 16,2-4 0-16,2 0-1 0,-4 1 1 15,0-1-1-15,-3 0 1 0,-6 2-1 16,-3-2 0-16,-4 3 0 0,-7 1 0 15,-3 2 0-15,-3 5 0 0,-1-6 0 16,-5 6 0-16,1 0 0 0,-4 7 0 0,-2 1 0 16,1 0 0-16,2 0 0 0,1 4 0 15,3 0 1-15,3-3-1 0,4 1 0 16,4-3 0-16,0-3-1 0,6-4 1 16,0 3 0-16,0-3 0 0,11-3 0 15,-2-2 0-15,5-2 0 0,5-2 0 16,1 0 0-16,1-4 0 0,-3 2-1 15,2 3 1-15,-5 0 0 0,-1 1-1 0,-8 2 1 16,-2 1-1-16,-4 4 1 0,0-6-1 16,0 0 0-16,-4 6 0 0,-2-4 0 15,-3 4 1-15,4 5-1 0,-7 0 1 16,2 7 0-16,-1 1 0 0,-2 0 0 16,2-1 0-16,0 0 0 0,1-3 1 15,2-2-1-15,4-1 0 0,0-2 0 16,4 0 0-16,0-4 1 0,0 0-1 15,0-5 1-15,6 0-1 0,1-2 0 0,0-4 1 16,5 0-1-16,0-1 0 0,-3 1 1 16,0-4-1-16,-1 3 0 0,-3 1 0 15,-5 2 0-15,0 0 1 0,0 2-1 16,-5 2 0-16,1 1 0 0,4 4 0 16,-5-3-1-16,5 3 1 0,0 0-1 15,-6 3 1-15,3 1-1 0,3 1 1 16,-7-1-1-16,1 5 1 0,0-1 0 0,2 1 0 15,0 2 0-15,-2 0 0 0,0 1 0 16,-1 2 0-16,1 1 0 0,1-2 1 16,-1 1-1-16,3-2 0 0,-2-1 0 15,5-2 1-15,-3-3-1 0,3-1 0 16,0-5 0-16,0 0 1 0,0 0 0 16,0 0 0-16,0-8 0 0,0 2 1 15,0-2-1-15,0-3 1 0,0 3-1 0,0-4-1 16,0 0 1-16,0 0 0 0,0-2-1 15,3 0 0-15,-3-1 0 0,0 0 0 16,0 1 0-16,0 1-2 0,0 1 1 16,0 2-2-16,0 3-1 0,0 2-1 15,0 1-1-15,5 4 1 0,-5 0 0 16,0 0 0-16,5 8 1 0,-5 0 1 0,0 3 1 16,4 1 1-16,-4 2 0 0,0 3 1 15,0 2 1-15,4 0 0 0,-4 1 0 16,0-2 0-16,0 1 0 0,0 0 0 15,0-2-1-15,3-4 1 0,1 0-1 16,3-5 0-16,0-2 0 0,6-6 1 16,0 0-1-16,0-4 1 0,0-1 0 15,1-3 0-15,-1 1 0 0,-2-2 1 16,-3 1-1-16,-1-2 0 0,-4 0 1 0,-3 0-1 16,0 1 0-16,0-2 0 15,-3-4 0-15,-3 3 0 0,1 3-1 0,-1-2 0 16,-1 3-1-16,3 0 0 0,1 3 0 15,-1 5 0-15,0 6 0 0,0 1-1 16,1 2 2-16,-1 2-1 0,-5 4 1 16,4 0 0-16,-4 2 0 0,2-1 0 0,-1-2 0 15,3 1 0-15,5-1 0 0,-4-2-1 16,4-1-4-16,7-1-6 0,2-2-14 16,-1-1-85-16,1 0-89 0,-2-1-223 15</inkml:trace>
  <inkml:trace contextRef="#ctx0" brushRef="#br0" timeOffset="14062.72">20310 7435 265 0,'-6'-5'65'0,"6"-3"1"0,-5 0-40 0,5 2-6 15,0-1-3-15,-3-1-3 0,3 1-2 16,0-1-3-16,0 5 0 0,0 3-2 16,0-7 1-16,0 4-1 0,0-1 1 15,3 4 0-15,-3 0 2 0,0-5 2 16,0 5 2-16,4 0 0 0,-4 4 0 16,0 1-1-16,-4 1-1 0,4 4-3 15,-4 2-3-15,4 3-2 0,-6-1-1 16,1 0-1-16,3 4-1 0,-2-2 0 15,0-3 0-15,0 1 0 0,-2-4 0 16,0 0-1-16,3-3 1 0,-2-2 0 0,-1 0 0 16,6-5 0-16,-6 0 0 0,6 0-1 15,0-9 1-15,5-1-1 0,-1-1 1 16,0-4-1-16,2-3 0 0,-1 0 0 16,-1 0 0-16,0 1 0 0,1 3 0 0,-2 3-1 15,-3 4 1-15,5 3 0 16,-5 4 0-16,0 7 0 0,-5 3 1 0,-2 2 0 15,0 6 1-15,-2 4 0 0,-4 2 0 16,1 4 0-16,-1 3-1 0,-6-1 0 16,4 2 0-16,2 3 0 0,-3-3 0 15,0-4-1-15,3-2 1 0,-1-4-1 16,6-2 1-16,0-5-1 0,2-5-1 16,2-4-1-16,4-2 0 0,0-4 1 15,0-9-1-15,7-1 0 0,0-8 0 0,0-3 1 16,5-5 1-16,4-1 0 0,-1 1 0 15,1-4 0-15,-3 0 0 0,5 7 0 16,-3 0 0-16,-2 2 0 0,-1 4 0 16,-1 4 0-16,-2 2 0 0,-3 3 0 15,-2 5 0-15,-4 3 0 0,0 0 1 0,0 10-1 16,-8 1 0-16,1 4 0 16,-3 6 1-16,-2 3-1 0,-6 2 0 0,1 5-1 15,0 2 0-15,-1-1 1 0,0-3-1 16,1 1 1-16,-2-3-1 0,4-2 1 15,0-6 1-15,5-5-2 0,-3-3 1 16,6-11-1-16,4 0 1 0,3-12-1 16,4-6-1-16,6-8 1 0,0-4 0 15,3-5 0-15,5 0 0 0,1-2 1 16,-1 0 0-16,-1 2 0 0,2 3 0 16,-4 2 0-16,-2 4 0 0,0 3 0 0,-1 5 1 15,-4 2-1-15,-2 5 0 0,1 3 1 16,-2 3 1-16,-5 5 0 0,0 4 0 15,-8 4 0-15,0 3 0 0,0 5 0 16,-4 3-1-16,1 3 0 0,-6 4-1 16,2 2 0-16,-4 3 1 0,0 1-1 0,-1 0 0 15,0-2 0-15,3 0 0 0,0-8 1 16,4-5-1-16,1-4 0 0,3-2-1 16,4-11 0-16,5 0 0 0,4-5 0 15,5-6 0-15,1-8 1 0,4-3-1 16,2-9 1-16,4 1 0 0,-2-4 0 15,0-1 0-15,-1 3 0 0,1 3 0 16,-4 3 0-16,-1 4 0 0,-5 2 0 16,2 6 0-16,-7 3 0 0,3 2 0 15,-6 6 0-15,3 3 1 0,-3 0 0 16,0 5 0-16,-4 3 0 0,-1 5 0 0,-2 5 1 16,1 2-2-16,-5 5 0 0,-1 0 0 15,-2 5-1-15,-2-1 1 0,-3-1 0 16,4-1-1-16,-3 1 1 0,3-5 0 15,3-4 0-15,0-4 0 0,3-2-1 16,3-8-1-16,4-5 1 0,2-11-1 0,0-2 1 16,8-7-1-16,-1-3 0 0,6-4 1 15,0-2 0-15,2-1 1 0,0 1-1 16,2 1 1-16,-4 1 0 0,3 2 0 16,-5 2 0-16,1 2 0 0,-2 5 0 15,-1 3 0-15,-3 2 0 0,-4 4 0 16,-2 4 1-16,0 3 0 0,0 0 0 15,0 0 0-15,0 10 0 0,-6 0 0 16,-1 4-1-16,-1 6-1 0,-3 2 0 16,-2 3-1-16,-1-1 1 0,-1 0 0 0,-4 0-1 15,5-1 1-15,-4-5 1 0,3-2 0 16,1-5 0-16,3-2 0 0,3-3-1 16,2-6 0-16,6-5-1 0,3-3 0 15,7-5 1-15,-2-5-1 0,5-4 0 16,3-3 1-16,1-2 1 0,-3-1 0 0,3 2 0 15,-3 2 0-15,-1 1 0 0,0 3 0 16,-1 4 0-16,-2 5-1 0,-4 2 1 16,1 5 0-16,-7 4 0 0,4 0 0 15,-4 3 0-15,-4 7 1 0,-3 3 0 16,1 5-1-16,-7 3 2 0,2 4-2 16,-3 2 1-16,-1 2-1 0,-3-1 0 15,1-1 0-15,-3-3 0 0,0 0 0 16,1-5 0-16,0-4 0 0,2-2 0 15,3-4 1-15,5-3-1 0,3-6 1 0,6 0-1 16,0-6 1-16,11-4-1 0,3-5 0 16,3-2 1-16,3-4-1 0,2-2 1 15,-1-3-1-15,2 2-1 0,-1-1 1 16,-6 2 0-16,3 1-1 0,-6 2 0 0,1 3 0 16,-3 5 0-16,-4 2 1 15,-2 3-1-15,-5 7 1 0,0 0 0 0,0 7 0 16,-4 3 1-16,-2 2-1 15,-2 5 1-15,-4 2 1 0,-1 2-1 0,-2 3 0 16,-3 0-1-16,2 1 1 0,-3 2-1 16,-3 0 0-16,-1 1 0 0,4-1 0 15,-3 0 1-15,2-2-1 0,2-7 0 16,3 0 0-16,3-9 0 0,5-1 0 16,1-8-1-16,6 0 1 0,0 0 0 15,10-6-1-15,-2-5 1 0,1-1 0 16,4-4 1-16,2 3-1 0,-1-2 0 0,-1 1 0 15,0 3 1-15,-2 4-2 0,-4 4 1 16,-1 3 0-16,-2 0 1 0,-4 7-1 16,0 1 1-16,0 4 0 0,-5 5 0 15,-1-4 0-15,-1 4 0 0,-5 1-1 16,1 2 1-16,-2 0-1 0,-3-2 1 16,-1 1-1-16,0 0 0 0,0-1 1 0,2 0-1 15,2-7 0-15,-1 0 1 0,6-4-1 16,0-1 0-16,1-6-1 0,4 0 1 15,3-6 0-15,0 0-1 0,0-6 1 16,6-3-1-16,1-3 1 0,0-3 0 16,5 2-1-16,-1 1 1 0,-1 2-1 15,1 4 1-15,-2 3-1 0,-3 3 1 0,-1 6 0 16,-5 0 0-16,0 0 0 16,-5 4 1-16,0 4 0 0,-3 3 0 0,0 6 1 15,-4 2-1-15,3 2 0 0,-3 3 1 16,0 2-1-16,-1-2 0 0,0-2-1 15,2-1 1-15,2-1 1 0,-1-4-1 16,1-3 1-16,2-2 0 0,5-3 0 16,-3-4 1-16,5-4-1 0,0 0 0 15,0 0 0-15,0 0-1 0,0-6 0 16,5 0 0-16,-3 0 0 0,3-4 0 0,2 2 0 16,-1-2 0-16,0-1 0 0,-1 1 0 15,-1 3-1-15,2-1 1 0,-1 2-1 16,-5 1 1-16,0 5 0 0,0-3 1 15,0 3 0-15,-5 0 1 0,1 0-1 16,0 4 1-16,-1 0-1 0,-1 1-1 16,4 3 0-16,-3-1 0 0,1 0-1 0,4 2 0 15,-5-1 1-15,5 0-1 0,-5-1 0 16,5 1 1-16,-6-2-1 0,6 1 0 16,-2-3 0-16,2-1 0 0,0-3 0 15,0 4 0-15,0-4-1 0,0 0 0 16,0 0 1-16,0 0-1 0,0 0 0 15,0-4 1-15,0 4 0 0,0-5 0 16,0 2 1-16,0 3-1 0,0-5 0 16,2 1 0-16,-2 4 0 0,0-7 0 0,0 3 0 15,5-2 0-15,-5-1 0 0,2-1 0 16,-2 1 0-16,5-3 1 0,1 1-1 16,-4-3 0-16,4 1 0 0,1 0 0 15,0 1 0-15,4-2 0 0,-4 1 0 16,1 0 0-16,2-2 0 0,-2 1 0 15,0-2 0-15,1 0 0 0,2-1 0 16,2-1 0-16,0-4 0 0,1-1 0 0,-1-1 0 16,5 0 0-16,-2-4 0 0,1 2 0 15,-2 1 0-15,-1 1 0 0,2 2 0 16,-3 1 0-16,-1 0 0 0,-1 2 0 16,-3 1 0-16,3-1 0 0,-3 2 0 15,-1 2 0-15,-1 0 0 0,1 4 0 16,-2 0 0-16,-1 4 0 0,-4 5-1 15,0-5 1-15,4 5 0 0,-4 0 0 16,0 7 0-16,-7 2 0 0,5 2 1 0,-2 3-1 16,-3 2 1-16,0 5-1 0,-1 3 1 15,-4 0-1-15,0-1 1 0,-2 4-1 16,0-1 0-16,-3 0 0 0,2 1 1 16,1-5-1-16,1-3 0 0,3 1 0 15,0-8 0-15,4-3 0 0,6-4-1 0,-2-5 0 16,2 0 0-16,5-5 0 15,3-6 0-15,1-3 0 0,4-7 1 16,1-5 0-16,3-1 0 0,-1-5 0 0,2-1 0 16,-3 3 0-16,2 0 0 0,-3 3 0 15,-1 1 0-15,-2 3 0 0,0 0 0 16,-4 1 1-16,3 5-1 0,-2 1 0 16,-2 3 0-16,-4 4 0 0,-2 2 1 15,0 7-1-15,0 0 1 0,0 0-1 16,-6 4 1-16,1 3-1 0,-4 3 1 0,2 3-1 15,-3 4 0-15,0 1 0 0,-3 2 0 16,3 0 0-16,-4 3 0 0,3-3 1 16,0-1-1-16,-3-3 0 0,4-2 0 15,0-1 0-15,3-5 0 0,1-2-2 16,6-6 1-16,0 0 0 0,0 0-1 16,7-10 0-16,3-1-1 0,0-3 0 15,3-6 2-15,1-1-1 0,-2-2 0 0,2-1 1 16,-1 1 0-16,-1 2 0 0,-1 2 1 15,-1 3 0-15,1 4 0 0,-3 5 0 16,-4 0-1-16,0 4 1 0,-4 3 0 16,0 0 0-16,0 8 1 0,-7 2-1 15,1 4 1-15,-2 2 0 0,-2 1-1 16,1 5 1-16,-4-2-1 0,2 0 0 16,0 0 1-16,-1-2-1 0,0-1 0 0,0-2 0 15,2-2 0-15,-1-2 0 0,-1-1 1 16,4-1-1-16,1-3 0 0,1-2-1 15,1-1 0-15,5-3 0 0,0 0 1 16,5 0-1-16,-1 0 0 0,3 0 0 16,0-5 1-16,0 5 0 0,5-6-1 15,-5 6 1-15,-1-4-2 0,0 4 0 0,-3 0 0 16,-3 4-1-16,6-4 1 0,-6 7 0 16,0-2 1-16,-8 2-1 0,3-1 1 15,-1 0 0-15,-1 0 0 0,1 0 0 16,-3 0 0-16,0-2 0 0,0 0 1 15,2-4-1-15,0 2 0 0,1-2 1 16,2 0-1-16,4-3 0 0,-3-4 0 16,3 1 1-16,3-3-1 0,1 0 1 15,2-3 0-15,2-1 0 0,1-1 0 0,1-1 0 16,3-1-1-16,-1 0 1 0,0-1-1 16,-2-1-1-16,1 0 0 0,-3-2 0 15,5 4-1-15,-6-3 1 0,2 3 0 16,0 2 1-16,-2 1 0 0,-1 2 1 15,0 2-1-15,-1-1 1 0,0 0 0 16,1 0 0-16,0-1 0 0,-1 1 0 16,-2-2 0-16,3 1 0 0,1 1 0 0,-1 1 0 15,0 0 0-15,0 0 0 0,0 2 0 16,-1 2 0-16,-1-4 0 0,1 3 0 16,-5-1 0-16,6 3 0 0,-6 0 0 15,2 0 0-15,-2 0 0 0,0 4 1 16,5-5-1-16,-5 5 1 0,2-6-1 15,-2 1 0-15,7 0 0 0,-2 2 1 16,0-1-1-16,-3 0 0 0,4 1 0 16,-1 3 0-16,-3-6 0 0,4 6 0 0,-4-3 0 15,-2 3-1-15,5 0 1 0,-5 0 0 16,0 0-1-16,0 6 1 0,0 4 0 16,-5 1 0-16,-3 2 0 0,1 6 1 15,-5-1-1-15,-2 3 0 0,1 4 1 16,-1-2 0-16,0 2 0 0,-2 0 0 15,3 0 1-15,2 2-1 0,-1-6 0 0,2-1 0 16,2-4-1-16,3-2 0 0,0-6 0 16,5-3-1-16,0-5 1 0,0 0 0 15,2-9 0-15,5-2-1 0,0-3 1 16,3-6 1-16,0-2-1 0,3-3 0 16,2-1 0-16,3-1 1 0,1 3-1 15,-3 2 0-15,2 3 0 0,0 1 0 16,-3 6 0-16,-2 2 0 0,-6 6-1 15,2 4 1-15,-9 0 1 0,0 9-1 0,-3 6 1 16,-8 5-1-16,-2 4 1 0,-3 5 0 16,-3 3 0-16,1 1-1 0,-1 3 1 15,-3-1-1-15,1 2 0 0,-1-1 0 16,1-5 1-16,-1 0-1 0,6-4 0 16,-3-3 0-16,4-5 0 0,4-7 0 15,4-4 0-15,2-8-1 0,5-4 0 16,6-7 1-16,1-6-1 0,6-5 0 0,1-6 0 15,5-4 1-15,0-1-1 0,2-3 1 16,1-1 0-16,1 1 0 0,0 0 0 16,0 4 1-16,-1 4-1 0,3 2 0 15,1 5 0-15,-5 7 0 0,-1 4 0 16,-5 4 0-16,-4 6 0 0,-3 0 1 16,-8 9-1-16,-6 8 1 0,-4 4 0 0,-7 5 0 15,0 2 0-15,-7 5 0 16,-2 3-1-16,0 2 0 0,-1 0 0 0,1-1 0 15,-1-1-1-15,4 3 1 0,-1-4 0 16,4-4 0-16,0-4 0 0,7-9 0 16,0-3-1-16,6-6 0 0,7-9 1 15,0-7-1-15,6-8 0 0,3-5 0 16,8-5 0-16,3-5 1 0,0-6 0 16,5-2 0-16,-2 0 0 0,4 1 0 15,3-1 0-15,-1 3 1 0,2 0-1 0,-2 5 0 16,-2 5 0-16,-2 6-1 0,-1 5 0 15,-7 6 0-15,-5 8 0 0,-7 8-1 16,-5 6 1-16,-11 5 0 0,0 7 0 16,-9 4 1-16,-3 1 0 0,-1 1 0 15,-5 0 0-15,1 1 0 0,-2 0 1 16,3-2-1-16,1 1 0 0,3-1 0 0,1-4 0 16,5-3-1-16,3-6 1 0,3-5-2 15,5-4-1-15,6-9 0 0,0-9-1 16,4-4 1-16,5-5-1 0,4-6 1 15,4-3 2-15,2-4 0 0,5-5 1 16,-1 6 0-16,4-2 0 0,1 0 1 16,4 0 0-16,-3 4 0 0,2 1 0 15,-4 3 0-15,-1 2 0 0,-4 4-1 16,-9 6 1-16,-2 6 0 0,-4 6 1 0,-7 6 0 16,-6 8 0-16,-3 6 0 0,-7 7 0 15,-5 3 0-15,-5 5-1 0,-5 1-1 16,-4 2 0-16,2 5 1 0,-2 0-1 15,0-2 0-15,4 2 0 0,2-2 0 16,3-2 0-16,4-5 0 0,3-7 0 0,4-6 0 16,2-3 1-16,4-7-2 15,3-6 1-15,6-5-1 0,0-11 1 0,2-5 0 16,9-5 0-16,2-7-1 0,7-6 2 16,0-6-1-16,6-1 1 0,2-1 0 15,0 3-1-15,4 0 1 0,1 3 0 16,-1 5-1-16,1 5 1 0,-5 2-1 15,-2 8 1-15,-6 2-1 0,-1 4 0 16,-11 6 1-16,-2 4 0 0,-6 11-1 0,-13 4 1 16,0 2 0-16,-7 5 0 0,-2 6 0 15,-5 3-1-15,-5 1 1 0,0 4-1 16,3 0 0-16,-2-2 1 0,5-2-1 16,1 0 0-16,4-2 0 0,8-6 0 15,-1-5 1-15,4-7-3 0,4-4 0 16,6-8 0-16,0-5 0 0,4-8 0 15,5-8 0-15,4-6-1 0,3-5 3 0,5-4 0 16,4 1 0-16,1-1 0 0,2 2 0 16,4-1 0-16,1 4 1 0,1 2-1 15,-5 4 1-15,0 3-1 0,-5 4 0 16,-2 4 0-16,-9 5 1 0,-4 6 0 16,-6 3 0-16,-3 10 1 0,-5 1 0 15,-6 6 0-15,-4 4 0 0,-5 4 0 16,-6 4-1-16,-1 4-1 0,-4 1 0 15,-2 3 0-15,4-3 0 0,-2 1-1 16,5-3 0-16,6-2 1 0,0-4-1 0,5-6 0 16,2-5 0-16,6-3-1 0,2-6 1 15,5-6-1-15,0-13 0 0,7-1 1 16,5-6 0-16,3-8 0 0,5-6 1 16,4 2 0-16,4-4 0 0,4 0 0 15,2 0 0-15,1 1 0 0,2 6 0 16,-4 2 1-16,-5 3-1 0,-2 4-1 15,-7 5 1-15,-5 5 0 0,-6 10 0 0,-8 0 0 16,0 12 1-16,-5 3-1 0,-9 6 1 16,-2 6 0-16,-9 3-1 0,-4 3-1 15,-4 4 0-15,-4 1-2 0,-3-1 0 16,6 4-1-16,0-3 0 0,2-1 0 16,5-3 0-16,4-6 0 0,3-1 1 15,4-6 1-15,3-8-2 0,5-4 0 16,2-9 1-16,6-9-1 0,0-6 1 0,8-8 1 15,5-5 0-15,5-4 1 0,2-8 1 16,6 2 1-16,2-2-1 0,6-1 1 16,4 4 0-16,-1 2 0 0,2 3 1 15,-3 5-1-15,-2 2 0 0,-5 5 1 16,-4 5-2-16,-5 4 1 0,-8 5 1 16,-5 6 0-16,-1 0 1 0,-6 7 1 15,-7 6-1-15,-5 2 1 0,-4 6-1 0,-7 5 0 16,-4 2-2-16,-6 4 0 0,0 2 0 15,-5-2-1-15,3 2 1 0,1 0-1 16,4-3 0-16,2-1 1 0,8-5-1 16,2-6 0-16,3-3 0 0,7-3 0 15,2-6 0-15,6-7 0 0,0-7 0 16,7-6 0-16,5-6 0 0,2-2 0 0,5-7 1 16,1-1-1-16,6 0 0 0,4-3 1 15,3 1-1-15,2 2 0 0,0 2 1 16,-3 6-1-16,-1 0 0 0,-1 4 1 15,-10 5-1-15,-1 2 1 0,-6 4-1 16,-5 6 1-16,-3 3 0 0,-5 6 1 16,-12 3-1-16,0 6 0 0,-5 6 1 15,-6 7-1-15,-8 1 0 0,-5 0-1 16,2 3 0-16,-1-1 1 0,-2-1 0 16,4-3-1-16,7-3 1 0,4-5 1 0,5-4-1 15,5-3 0-15,4-8 0 0,6-7-1 16,2 0 1-16,5-12-1 0,5-5 0 15,3-4 0-15,7-1 0 0,4-6 0 16,4-2 1-16,5-2-1 0,6 1-1 16,-5 2 1-16,0 1 0 0,3 3 0 15,-8 3 0-15,-3 8 0 0,-5 2 0 16,-4 5 0-16,-9 3-1 0,-1 4 1 16,-7 8 0-16,-9 2 0 0,-4 6 0 0,-6 6 0 15,-5 3 1-15,-3 5-1 0,-6 0 1 16,-2 4 0-16,0-1 0 0,-1-2-1 15,2 0 1-15,4-1-1 0,3-3 1 16,8-3-1-16,2-5 0 0,4-1 0 16,0-5-1-16,9-4-1 0,4-6-1 15,0-3 1-15,0-9-1 0,4-4 1 0,8-3-1 16,1-5 2-16,2-4 1 0,4 0 0 16,6-3 0-16,3 3 0 0,0 0 0 15,3 1 0-15,-3 1 0 0,-2 2 0 16,-1 3 0-16,-5 4 0 0,-6 1 0 15,-2 5 2-15,-9 4 0 0,-3 4 0 16,0 7 1-16,-8 6-1 0,-5 2 1 0,-2 1-1 16,-7 7-1-16,-3 4 0 15,-1 0-1-15,-1-4 0 0,2 1 0 0,0-1 1 16,5-2-1-16,3-1 0 0,5-6 0 16,2-3-1-16,7-1-2 0,3-6 0 15,0-4-1-15,5 0 0 0,5-9 0 16,3 0-1-16,3-5 2 0,6-1 0 15,1-5 1-15,3 1 0 0,0-2 0 16,4 0 1-16,-2 2 0 0,-2 2 0 0,-4 1 0 16,-1 4 0-16,-4 2 0 0,-3 3 1 15,-4 0 0-15,-5 4 1 0,-5 3 1 16,0 0 1-16,0 0 0 0,-9 9 0 16,-3-3 1-16,-2 2-1 0,-3 4-1 15,-2 4 0-15,-3 0-1 0,0 2 1 16,0 0-1-16,0 2 1 0,0-2 0 15,4-3 0-15,4-4 0 0,6-4-2 0,3-1 0 16,5-6 0-16,9 0-2 0,4-11 0 16,5 0-1-16,6-5-1 0,1-2 0 15,3-4 0-15,0 2-1 0,1 0 0 16,0 0 1-16,-2-1 0 0,-3 1 0 16,0 3 1-16,-4 2 0 0,-3-1 0 15,-3 4 0-15,-5 4 0 0,-2 4 0 0,-2 4 0 16,-5 0 2-16,0 6 0 15,-6 4 2-15,-2 1 2 0,-4 4 0 0,0 1 3 16,-2-1 0-16,-2 3 0 0,-2 0 0 16,-1 0-1-16,-2-1 0 0,1 1-1 15,2-3-1-15,2 1 0 0,4-4-1 16,4-5-1-16,2-2-1 0,6-5-1 16,0 0-1-16,11-7 0 0,0-5-1 0,6-2 0 15,-1-4 1-15,6-1 0 16,1-4 0-16,-2-3 1 0,4 1 1 0,-4 2-1 15,3 0 1-15,-3 1 0 0,0-2 0 16,-2 6-1-16,-5 3 1 0,-1 3 0 16,0 3 0-16,-7 4 1 0,-6 5 0 15,0 0 1-15,-6 0 0 0,-7 9 1 16,0 3 1-16,-3 2-1 0,-3 5 0 16,-2 4 0-16,-2 0 0 0,3-1 0 0,-2 0-1 15,-2-1 1-15,2 1-1 16,-2-5 0-16,3-1-1 0,1-3 1 0,2 1-1 15,4-4-1-15,5-2 0 0,4-8 0 16,5 0-1-16,0 0-1 0,4-11 0 16,4 0 0-16,3-2 0 0,4-1 0 15,1 0 1-15,3-6 0 0,1-1 0 16,4 0 0-16,-3 1 1 0,0-1-1 0,-1-5 0 16,0 4 1-16,-2 4 0 0,-2 1 0 15,-3 5-1-15,-1 2 1 0,-4 5 0 16,-3 1 0-16,-5 4-1 0,-5 6 1 15,-3 4 0-15,-5 2-1 0,-2 5 1 16,-3 4 0-16,-3 4 0 0,-4 0 1 16,3 0-1-16,-4-1 0 0,0 3 1 15,0-2 0-15,2-4 0 0,2-1 0 16,3-4 0-16,6-3-2 0,5-3-3 0,4-6-1 16,4-4 0-16,5-9-2 0,7-3 0 15,1-2-1-15,6-5 1 0,1-4 3 16,2-5 1-16,3-3 0 0,-3 2 2 15,3 1 0-15,0-2 1 0,-4 3-1 16,-2 3 1-16,-4 5 0 0,2 1 1 16,-7 5 0-16,1 3 1 0,-9 2 3 15,-2 5 1-15,0 3-1 0,-7 8 1 0,-1 3-1 16,-7 6-1-16,-2 4 0 0,-3 6-4 16,-2 3 1-16,-3 1-1 0,-3 0 0 15,-3 0 0-15,-1-1 1 0,-1 1 0 16,0-2 0-16,-1-6 0 0,7-1 0 15,2-2 1-15,4-3-1 0,8-9 1 16,5-3-2-16,8-5 1 0,8-11-1 16,4-4 0-16,4-4 0 0,8-4 0 15,2-2 0-15,1-2 0 0,1-3 0 16,4-1 0-16,-1 4 1 0,-2-2-1 0,-2-1 0 16,0 2 0-16,-1-1-1 0,-7 5 1 15,1 2 0-15,-7 2 0 0,0 4 0 16,-6 3 0-16,-2 4-1 0,-5 3 1 15,-5 6 0-15,-1 5 0 0,-7 3 1 16,-1 7-1-16,-5 4 1 0,-1 4-1 16,-7 4 1-16,0 2 0 0,-1 3 0 0,-5 0-1 15,2-1 0-15,-2-1 0 0,6 1 0 16,-1-4-2-16,3-4-1 0,6-4-1 16,5-4-2-16,2-5-2 0,9-5 0 15,3-5 0-15,5-12 2 0,5-3 0 16,4-4 2-16,5-4 1 0,2-6 3 15,3-2 1-15,-2-2 0 0,4 1 1 16,0 1 2-16,0 1 0 0,-4 2 1 16,0 6 0-16,-5-1 0 0,1 4-1 0,-5 5 0 15,-5 3-2-15,-1 1 0 0,0 5 0 16,-7 5 0-16,0 0 0 0,0 7 0 16,-4 3 0-16,-5 5 0 0,-1 6 0 15,-7 3-1-15,-3 7 0 0,-1 2-1 0,-5 4 1 16,-1-1-1-16,1 1 1 15,1 0-2-15,5-5-2 0,3-4-2 0,3-6-4 16,5-3-2-16,7-6-4 0,2-5-1 16,2-8 0-16,7 0 1 0,1-3 3 15,5-3 2-15,1-6 4 0,4-4 2 16,0-2 2-16,1 1 0 0,1-3 0 16,3-4 1-16,-3-2-2 0,2 1-2 15,-3-1-2-15,-1 1-3 0,-3-3 1 16,-3 4-2-16,-2 4 1 0,-4 4 4 15,-3 1 8-15,-1 8 9 0,-4 0 5 0,-4 7 3 16,-2 0 3-16,-5 7 0 0,2 6-2 16,-4 1-6-16,-2 5-6 0,-1 4-3 15,-1 3-2-15,-1 1-2 0,-2 1-1 16,1-3-1-16,-1 3 0 0,0 1-2 0,2-6 0 16,-2-2-1-16,7-3 1 0,-2-1 0 15,3-3-1-15,-1-9 1 16,6-5 1-16,1 0 0 0,6-9 2 0,-2-5-1 15,2-5 0-15,6-1 1 0,0-5 1 16,4-5-1-16,2-4 1 0,2 0-1 16,0-2 1-16,3-1-1 0,-2 0 1 15,-2 2-1-15,1 3 0 0,-4 3 0 16,-3 2 1-16,-3 2 0 0,1 3 1 16,-5 4 2-16,0 1 2 0,0 5 1 15,-6 2 2-15,1 3 1 0,1 7-2 16,-3 0 0-16,1 0-1 0,-4 8-3 0,4-1-1 15,-2 3-1-15,0 4-1 0,1 0-1 16,-3 2 0-16,2 1 0 0,0 1 0 16,-4 2-1-16,4 0-1 0,-4 0 1 15,-1-2 0-15,0-1 0 0,-1-1 0 16,-1 0 0-16,-1-3 1 0,3-5 0 0,2 0 1 16,-1-4-1-16,5-4 0 0,1 0 1 15,1-8-1-15,5-2 1 0,0-3-1 16,0-2 0-16,0-2 0 0,5-2 1 15,-2-2-1-15,2-1 0 0,5 0 0 16,0 0 0-16,0 1 1 0,-1 4-1 16,4 1 0-16,-4 4 0 0,0 2-1 15,-2 2 1-15,-4 5 0 0,-3-1-1 0,6 4 1 16,-6 0-1-16,0 10 1 0,-3 4 0 16,-1 4-1-16,-3 1 0 0,0 6 0 15,-5 2 0-15,0 0 0 0,1-3-1 16,-2 0 0-16,-4-6 0 0,6-1 1 15,1-2 1-15,2-6 1 0,2-1-1 16,1-8 1-16,5 0 0 0,0 0-1 16,0-9 1-16,6-2-1 0,0-3 1 15,1-5-1-15,7-4 0 0,-1-4 0 16,6-3 0-16,-1-2 0 0,0-4 1 0,0 3-1 16,1 3 0-16,-4 4 0 0,-3 4 0 15,-1 4 0-15,-4 6 1 0,-4 6 1 16,-3 6 2-16,0 0-1 0,0 0 0 15,-5 4 1-15,-4 7-1 0,1 2 0 16,-4 6-2-16,-2 1-1 0,-4 5 1 0,1 1-1 16,0 3 0-16,-3-3-1 15,4-7 1-15,-1 0-1 0,3-6-1 0,2-2 1 16,5-5 0-16,-2-1-1 0,3-5 0 16,1 0 1-16,1 0-1 0,4-5 1 15,0-2 0-15,0-3 0 0,0-3 1 16,4-2 0-16,1-1 1 0,1-1-1 15,1 3 1-15,-1 0 0 0,1 0-1 16,0 3 1-16,1 0-1 0,-3 4 0 16,1 1 1-16,-4 0-2 0,3 2 1 0,-5 4 0 15,0 4-1-15,-5 4 1 0,-1-1-1 16,-1 2-1-16,-6 5 1 0,2 3-2 16,-5-2 1-16,2 2 0 0,-4 1-1 15,4 3 1-15,-1-2 1 0,-3 0 0 16,4-1 1-16,1-1 0 0,0-1 0 15,0-2 0-15,3-3 0 0,0-4-2 0,6-1-3 16,1-6-2-16,3 0 0 16,0-5-1-16,0-2 0 0,6-3 0 0,0-2 2 15,1-3 3-15,0-1 1 0,1 1 1 16,-2-3 1-16,6 1 0 0,-4 2 0 16,-1 1 0-16,0 2 0 0,-3 2 0 15,-2 2 0-15,-2 3 2 0,0 1 0 16,-2 4 0-16,-5 0 1 0,0 4 1 0,-3 1 0 15,3 3 0-15,-6-1 0 0,4 5-1 16,-2 2 0-16,-2 0-1 0,4 3 0 16,-2-1-1-16,-3 1 0 0,2 1-1 15,-2-4 0-15,1 3 1 0,2-4-1 16,2-1 0-16,3-3 0 0,0-2-1 16,6-2 0-16,0-5 1 0,0 0-1 15,8 0 1-15,-2-8-1 0,5-3 1 16,-3-1 1-16,4-2 0 0,2-2-1 0,-3-3 1 15,1 1-1-15,-2 0 0 16,-3 2 0-16,-1 1 0 0,0 3 1 0,0 1 0 16,-6 3 3-16,2 4 1 0,-2 4 2 15,0 0 1-15,-3 0-1 0,3 0 1 16,-9 8-1-16,6 0-3 0,-3 2-2 16,0 1-1-16,0 2 0 0,-2 0-1 15,1 3 1-15,0-4-1 0,-2 3 1 16,-1-2-1-16,2 2 0 0,-1-1 0 0,0-1 1 15,2-4-1-15,1 1-1 0,2-4 1 16,1-1-3-16,3-5 0 0,0 0 1 16,0-4-1-16,6-3 1 0,0-3-1 15,1-2 1-15,3-2 2 0,-1-3 0 16,-1 2 0-16,4 1 0 0,-6 0 0 16,-3 3 0-16,2 2 0 0,-2 2 0 0,-3 4 1 15,0 3 2-15,0 0-1 16,0 0 1-16,0 0 0 0,0 9 0 15,0 0 0-15,-4 2-1 0,-1 1-1 0,1 5-1 16,-2 1 1-16,-2 4 0 0,-1 1-1 16,1 4 0-16,-4-2-1 0,-1 1 1 15,1-2-1-15,1 1 1 0,1-2-1 0,2-1 1 16,-4-5 0-16,6-2-1 0,2-1 1 16,1-5-2-16,3-2 0 0,0-7 0 15,0 0-1-15,0-10 1 0,5-2 0 16,0-3 0-16,3-1 2 0,1-2 0 15,2-6 0-15,-2-2 0 0,5 3 1 16,-2-1-1-16,1 3 0 0,-5-1 0 16,2 4 0-16,-4 6 0 0,-3 2 0 0,-3 3 1 15,0 7 0-15,0 0 0 16,-3 0 1-16,-3 10-1 0,-2-1 1 0,-1 7 0 16,-1 4 0-16,-2 3-1 0,-1 0 0 15,0 4-1-15,1 2 1 0,-2 2-1 16,4-2 1-16,1 0-1 0,1-4 1 15,-1 3-1-15,4-3 0 0,0-6 0 16,2-1 1-16,3-6-1 0,-3-2-1 16,3-4 0-16,0-6 1 0,0 0-1 15,3-5 0-15,0-4 1 0,3-3-1 0,1-5 1 16,0-1 0-16,6-5 1 0,-3-3-2 16,0-2 0-16,3 5 0 0,-3 1-1 15,-1 4 0-15,-1 1 0 0,-5 6 0 16,-3 4 1-16,0 1 1 0,0 3 1 15,-3 3 0-15,-3 0 1 0,-2 6 0 16,-2 1 0-16,1 7 0 0,-4 3 0 16,4 2-1-16,-2 3 1 0,-2 0-2 0,6 3 1 15,0-3-1-15,-1-2 0 16,3-5 1-16,-1-2-1 0,6-3 0 0,0-4 0 16,-2-6 0-16,2 0 0 0,0 0 0 15,0-11-1-15,4-1 1 0,-4-4 0 16,6-4 0-16,0-3 0 0,2-1 0 15,1-1 0-15,-1 1 0 0,5 0 0 0,-4-2 0 16,2 3 0-16,1 2 0 16,-4 3 0-16,3-2 0 0,-3 3 0 0,-1 3 0 15,0 3 0-15,-1 2 0 0,1-2 0 16,-2 4 0-16,-3-2 0 0,3-1 0 16,-5 1-1-16,4 1 1 0,-4-1 0 15,4 2-1-15,-4 0 0 0,0-1 1 16,0 3-1-16,4-1 1 0,-4 2 0 0,0-2 0 15,0 0-1-15,3 1 1 16,3-1 0-16,-6-1 0 0,5 0 0 0,-5 1 0 16,5-1 0-16,-2 0 0 0,-3 1 0 15,0 1 0-15,5 1 0 0,-5-1 0 16,0 5 0-16,0-5 0 0,0 5 1 16,0-5 0-16,0 5 1 0,-5 0-1 15,5 0 0-15,-5 0 0 0,5 0-1 16,-3 7 0-16,-2-1 0 0,-2 1 0 0,1 1 0 15,-1 2 0-15,1 2 0 16,-2 0 0-16,-4-1 1 0,5 1-1 0,-1-1 0 16,-3 0 0-16,6-1 0 0,-1-2 0 15,3 0-1-15,-2-2 1 0,5-3-3 16,0-3 1-16,0 4-1 0,0-4 0 16,0-5 1-16,5 1-1 0,1-4 2 15,0 0 0-15,1-1 1 0,0-2 1 16,0 2-1-16,0 1 0 0,-2-1 0 0,2 3 0 15,-5 1 2-15,-2 1 1 0,0 4 1 16,0 0 0-16,0 0 1 0,-8 0-1 16,4 0 1-16,-2 7-1 0,-3-3-2 15,0 3 0-15,0 2-1 0,-1 0 0 16,-2 2 0-16,2 0-1 0,0 1 1 16,2 2-1-16,-4-3 1 0,6-2-1 0,-1 0 1 15,1-2-1-15,1-4 1 16,5-3-1-16,0 4 0 0,-3-4 0 0,3 0 0 15,0 0-1-15,0-5 1 0,3 5 0 16,-3-7 0-16,0 5 0 0,5-2 0 16,-5-1 0-16,6 5 0 0,-6-4 0 15,5 4 0-15,-5-5 0 0,2 5 0 16,-2 0 0-16,5 0 0 0,-5 0-1 16,0 0 1-16,0 5 0 0,0 1-1 0,0 1 1 15,0 3 0-15,0 0 1 16,0 0-1-16,0 0 0 0,0-2 0 0,4 2 0 15,-4-2 1-15,4 2-1 0,-4 0 0 16,5 0 0-16,-5-1 0 0,0 2 0 16,2 0 0-16,-2-2 0 0,0-1 0 15,5-1 0-15,-5 1 0 0,4 2 0 0,-4-1 0 16,6 2 0-16,-6 1 0 0,5 1 0 16,0 0 0-16,-5-1 0 0,4-1 1 15,-4 0-1-15,0-1 0 0,0-1-1 16,0-1 1-16,0 0 0 0,4-3-1 15,-4 2 0-15,5-2 0 0,-5-2-1 16,6-3-1-16,-6 5 0 0,4-5 0 16,-4 0 0-16,4 0 1 0,-4 0 0 15,0 0 1-15,0-5 1 0,0 5 0 16,0-8 0-16,0 1 0 0,-4-2 1 0,4-1-1 16,0-1 0-16,0-5 0 0,0-2 0 15,4 0 0-15,-4 0 0 0,8-1 0 16,-2-5-1-16,0 2 1 0,0-1 0 15,1 2 0-15,1-3-1 0,-2 1 1 16,0 0 0-16,1 2-1 0,-1 3 1 0,1 1 0 16,-2 1 0-16,-2 4 0 0,-3 2 0 15,5 3 0-15,-5 1-1 0,0 6-1 16,0 0 0-16,0 0-1 0,0 4 0 16,0 5 0-16,-6 1-1 0,2 3 1 15,-6 4 1-15,2 0 0 0,-3 3 0 16,-3 2 1-16,1-1 1 0,-1 3 0 15,0-3 1-15,-4-1-1 0,7-1 1 16,-4-1-1-16,2-2 0 0,4-3 1 16,-1-2-1-16,2-1 0 0,4-3 0 15,4-1 0-15,-3-6 1 0,3 0-1 0,5-7 0 16,-1 1 0-16,2-1-1 0,2 0 2 16,2-4-1-16,3 0 0 0,-1-3 0 15,1-4 0-15,2-2 1 0,-2-1-1 16,4-4 0-16,-2 1 0 0,-1 1 0 15,-4 2 0-15,0 3 0 0,-2 3 0 0,-3 2 0 16,-5 2 1-16,2 4-1 0,-2 1 0 16,0 1 2-16,0 0 0 0,-2 5 0 15,2-3 1-15,-5 3 0 0,5 0 0 16,0 0-1-16,-4 0 0 0,4 0-1 16,0 0-1-16,0 3 0 0,0-3-1 15,0 0 1-15,0 0 0 0,0 0 0 16,0 0 0-16,0 0 0 0,0 4 0 15,0-4 0-15,0 0 0 0,0 0 1 16,-4 0-1-16,4 0 0 0,-4 0 0 16,4 0 0-16,0 0 1 0,0 0-1 0,-3 0 0 15,3 0 0-15,0 0 0 0,-5 0 1 16,5 0-1-16,-6 4 0 0,4-4 0 16,-4 0 0-16,-1 6-1 0,0-3 1 15,0 3 0-15,-4-1 0 0,3 0 0 0,0 1 0 16,-2 1 0-16,2 0 0 15,1 0 0-15,0 3 0 0,0 0 0 0,1 1 0 16,0 0 0-16,2-1 0 0,0 1 0 16,-1-4 0-16,5 2 0 0,-2-5 0 15,2 0 0-15,0-4-1 0,0 4 0 16,0-4 0-16,0 0 1 0,5-6-1 16,-1 1 0-16,4-1 1 0,0-3 0 15,0-1 0-15,0 0 0 0,-1 0 0 16,5-1-1-16,-5 2 1 0,-1-1 0 0,-2 3 0 15,1-1 0-15,0 4 0 16,-5-2 0-16,0 6 1 0,0-6-1 0,0 6 2 16,0-2-1-16,0 2 0 0,-5 0 1 15,5 0-1-15,-5 0 0 0,5 0-1 16,-4 0 1-16,4 0-1 0,0 0 0 0,-6 0 1 16,6 0-1-16,0 0 0 0,0 0 0 15,-5 0 0-15,5 0 0 0,0 0 0 16,0 0-1-16,0 0 1 0,-2 2 0 15,2-2-1-15,0 5 1 0,0-1 0 16,-5 0 0-16,5-1 0 0,-7 1 1 16,7 0-1-16,-2-1 0 0,-3 1 1 15,5 0-1-15,-4-4 0 0,4 6 1 16,-3-6-1-16,3 4 0 0,0-4 0 16,0 3 0-16,-5-3 0 0,5 0 0 0,0 3 0 15,0 2 0-15,0-2 0 0,0 1 0 16,0 2 0-16,5 2 0 0,-5-2 0 15,4 2 0-15,-4 1 0 0,6-1 0 16,-2 3 0-16,1-2 0 0,-2 2 0 16,2-1 0-16,-2 0 0 0,1 0 0 15,-1-2 0-15,3 0 0 0,-1-2 0 16,1-2 0-16,-1 1 0 0,1 1 0 0,-2 0-1 16,1 1 1-16,2 0-1 0,-1 4 0 15,0-2 0-15,-1 1 0 0,-1 0-1 16,0-1 1-16,2 1-1 0,-6-3 1 15,4 0-1-15,-4 0 1 0,4-2 0 16,-4 0 0-16,0-2 0 0,0 1 1 16,0-4-1-16,0 0 1 0,-6 0 0 15,4 0 0-15,2 0-1 0,-7-5 0 16,2 0 1-16,1-1 0 0,0-1-1 16,-2 2 1-16,0-3 0 0,-1 3 1 0,1 1-1 15,4 4 1-15,-3 0-1 0,0 4 0 16,5 1 0-16,-2 2 1 0,2-2-1 15,0 3 0-15,0-4 0 0,0-1-1 16,0-3 0-16,0 4 0 0,0-4 0 16,4-4 0-16,-4-1 0 0,8-5 0 0,-4-2 1 15,1-4 0-15,4 0 0 0,1-5 0 16,1-2 0-16,1-4 0 0,1 3 0 16,1-2 0-16,2-1 0 0,1-2 0 15,0-1 0-15,2 2 0 0,-5-1 0 16,4-2 0-16,-1-2 0 0,0 0 0 15,0-1 0-15,-1-1 0 0,-1 4 1 16,0 1-1-16,1 2 0 0,-4 5 0 16,-3 4 0-16,-3 5 0 0,1 4 0 0,-7 6 1 15,0 4 0-15,0 5 0 0,-8 6 0 16,1 6 0-16,-4 4-1 0,-3 5-2 16,1 3-1-16,-3 3 1 0,-1 2-1 15,1 0 0-15,-2 1 0 0,-2-2 1 16,0 0 2-16,2-3 0 0,0-1 1 15,2-3 0-15,-1-4 1 0,4-2 0 0,4-6 0 16,2-4-1-16,7-6 0 16,0-4-1-16,0-4 0 0,8-7-1 0,2-4 1 15,1-4 0-15,5-4 0 0,-1-3 0 16,1-2 0-16,1-1 0 0,2-2 0 16,1 0 1-16,-2 4 0 0,-2 2-1 15,1 2 1-15,-1 1 0 0,1 3 0 16,-3 3-1-16,-5 5 1 0,2 2-1 15,-3 1 1-15,-2 3 1 0,-6 5 1 0,0 5-1 16,-5 3 1-16,-2 4 0 0,0 5-1 16,-6 0 1-16,0 5-3 0,2 0 1 15,-2 1-1-15,-3 0 0 0,3-2 0 16,-1-3 0-16,4 0 1 0,1-3-1 16,1-3 0-16,2-2-1 0,6-4 0 15,0-6 0-15,0 0 0 0,5-6 0 16,3-4 0-16,0-3 0 0,5-5 1 0,4 1 0 15,-2-3 0-15,5-1 0 16,3 0 0-16,-1-1 0 0,0-1 1 0,2 2-1 16,-2 0 0-16,1 0 0 0,-6 5 0 15,-1 4 0-15,-6 3-1 0,0 2 1 16,-5 3 0-16,-5 4 0 0,0 5 1 16,-8 4-1-16,0 0 1 0,-5 3-1 15,0 6 1-15,-6-1 0 0,0 2-1 16,0-1 1-16,1-2 0 0,1-4-1 0,3-1 1 15,5-2 0-15,1-5-2 0,5-4 1 16,3 0-1-16,0 0 1 0,7-11-1 16,5 2 0-16,2-6 0 0,0-5 0 15,5 2 1-15,1-3 0 0,-1 3 0 16,0 0 0-16,-4-1 0 0,0 3 0 16,-1 1 0-16,-2 1 0 0,0-1 1 0,-1 0 0 15,-3 3 1-15,-1 1-1 0,0 4 0 16,-2 3 1-16,-5 4-1 15,0 6-1-15,-4 5-3 0,-2 1-8 0,-1 8-88 16,-8 2-83-16,-3 6-216 0</inkml:trace>
  <inkml:trace contextRef="#ctx0" brushRef="#br1" timeOffset="20761.59">20469 7483 415 0,'0'-9'94'0,"0"-4"1"0,-4 5-73 0,1-3-3 0,3 2-1 0,-6-2-4 0,6 0-1 0,-2 1-1 0,2-1 1 0,-5 0 1 0,1 2-1 0,-1-1 0 0,-3 1-1 15,-2-1 0-15,-2 2-1 0,-2 3-1 16,-3 1-2-16,-1 4-2 0,-2 0 0 16,-4 7-2-16,2 2 0 0,-2 5-1 15,6 4 1-15,-2 5 0 0,3 2 0 16,-2 7 1-16,4 2-1 0,2 2 0 16,1 0 0-16,0 1-2 0,5-3 0 15,1-2-1-15,6-5 0 0,0-5 0 16,6-5-1-16,1-6 0 0,5-7 0 15,0-10 1-15,2-8 0 0,5-2 0 0,1-9 0 16,1-2 0-16,2-1 0 0,4-3 0 16,1 0-1-16,-3 3 1 0,0-1-1 15,-2 2 1-15,-3-1 0 0,-5 3 0 16,-1 4 1-16,-4 1 1 0,-3 4 0 16,-2 4 1-16,-1 6 0 0,-4 0 1 0,0 6 1 15,0 0 1-15,0 10 1 16,0 4 0-16,0 4 1 0,0 5 0 0,-4 6-1 15,4 1 0-15,-5 2-2 0,5 0-1 16,-5-2-1-16,5-3-1 0,0-4-1 16,0-5 0-16,8-2-1 0,-2-4-1 15,4-6 1-15,0-6-1 0,7 0-2 16,0-12-5-16,5-2-6 0,1-6-10 16,2-6-13-16,-1-6-105 0,-1-3-110 15,-2-3-262-15</inkml:trace>
  <inkml:trace contextRef="#ctx0" brushRef="#br1" timeOffset="31111.26">3493 8906 200 0,'6'0'46'16,"-4"0"5"-16,3-3-27 0,-3 3-1 15,3-6 2-15,-5 6 3 0,6-3 3 16,-6 3 2-16,2-4-1 0,-2 4-4 15,0 0-2-15,6-3-4 0,-6 3-1 16,0 0-3-16,0-4-2 0,0 4-3 16,0 0-1-16,0 0-2 0,0 0-2 15,0 0-1-15,0 0-2 0,0-4-1 0,4 4 0 16,-4-5 0-16,3 2 0 0,2-1 0 16,-3 4 0-16,3-6 1 0,-5 6 1 15,5-7-1-15,-5 7 0 0,0 0 0 16,0-3-1-16,0 3 1 0,0 0-1 15,0 0 0-15,0 0 0 0,0 0-1 16,0 0 0-16,3 0-1 0,-3 0 1 16,0 0 0-16,0-4-1 0,0 4 1 15,0 0-1-15,5-4 1 0,-5 4 1 0,0-4-1 16,5 0 0-16,-5 0-1 0,3 0 1 16,-3 1 0-16,6-1-1 0,-1 1-1 15,0-1 1-15,-1 4 0 0,2-5 0 16,-1 5 0-16,0-5 1 0,-2 2 1 15,2 3 0-15,-5-7 1 0,2 4 0 16,-2-1 1-16,0 4 0 0,0-5 0 0,0 1-1 16,6 4 0-16,-6-3 0 15,0 3-2-15,0 0 0 0,0-5-1 0,0 5-1 16,0 0 0-16,0 0 0 0,0 0 1 16,0-4-1-16,0 4 0 0,0 0 1 15,0 0-1-15,0-4 1 0,5 4-1 16,-5-4 0-16,0 4 1 0,3-6 0 15,-3 6 1-15,0-3 1 0,0 3 1 16,0 0 0-16,0 0-1 0,0 0 0 0,0 0 0 16,0 0-2-16,0 0 0 0,0 0-2 15,0 0 1-15,0 0-1 0,0 0 1 16,0 3-1-16,0-3 1 0,0 7 0 16,0-2-1-16,0 1 2 0,-3 1-1 15,3 0 1-15,-5 4-1 0,5 1 1 16,-6 0 0-16,6-1 0 0,0 2 0 15,-2-2-1-15,-3-1 0 0,5-1 0 0,0-2 0 16,-6-2-1-16,4-1 1 0,-3 0 0 16,3-1 0-16,2 1 0 0,-6-4 0 15,0 7 1-15,6-2-1 0,-6 0 1 16,3 1-1-16,-2 3 0 0,0 0 1 16,-1 0-2-16,-2 0 1 0,1 1 0 15,0 1-1-15,0-1 1 0,1 0-1 0,0 1 1 16,4-4-1-16,2 1 1 15,-4-2 0-15,4 0 0 0,0-1 0 0,0-2 0 16,0 3 0-16,0-2 0 0,4-1 0 16,-4 0-1-16,0 1 1 0,0 0 0 15,0-4-1-15,0 5 1 0,0-5-1 16,0 5 0-16,0-5 0 0,0 0 1 16,2 0-1-16,-2 0 0 0,0 3 0 15,5-3 1-15,-5 0-1 0,2 0 1 16,4 0-1-16,-4 0 2 0,3 0-1 0,0 0 0 15,2-5 1-15,-1 5-1 0,1-5 0 16,1 5 0-16,3-4 0 0,-1 4-1 16,2-7 1-16,0 4-1 0,2 0 0 15,0-1 1-15,0-3-1 0,-2 1 0 16,2-2 0-16,-2-1 1 0,-1 1-1 16,-1-2 0-16,-1-1 1 0,-1 1-1 15,-1-3 0-15,2 2 1 0,-2 1-1 0,3-1 0 16,-1 0 0-16,-1 1 1 0,2 2 0 15,-2 1 0-15,0 0-1 0,2 2 1 16,-5 1 0-16,-1 1 0 0,3-2 0 16,-3 2-1-16,-1 3 0 0,-3-3 1 15,0 3 0-15,0-4-1 0,0 4 2 16,0 0-1-16,0 0 1 0,0 0 0 16,0 0-1-16,0 0 1 0,0 0-1 0,0 0-1 15,0 0 1-15,0 0-1 0,0 0 1 16,0 0-1-16,0 0 1 0,0 0-1 15,0 0 0-15,0 0 0 0,0 0 0 16,0 0 0-16,0 0-1 0,0 0 1 16,0 0-1-16,0 0 0 0,0 0 0 15,0 0 1-15,0 4-1 0,-3-1 1 16,3 0 0-16,-6 3 0 0,6-1-1 0,-5 1 2 16,1-1-1-16,0 2 0 0,-1-1 0 15,5 0 0-15,-4 0 0 0,4 1 1 16,-5-1-1-16,-1-1 0 0,6-1 0 15,-5 1 0-15,5 0 1 0,-6-1-1 16,3 0 0-16,-1 0 0 0,4 2 1 16,-6-2-1-16,-1 1 0 0,5 1 1 15,-3 0-1-15,5 0 0 0,-7 1 0 0,2 0 0 16,2-2 1-16,-3 1-1 0,1 0 0 16,3-1 0-16,-3 0 0 0,5-2 0 15,-4 1 0-15,4 0 0 0,0 1 0 16,0-2 0-16,0 1 0 0,0 0 0 15,4-1 0-15,-4 2 0 0,5-1 0 16,-5-4 0-16,5 7 1 0,-5-7-2 0,9 5-1 16,-4-5-2-16,-2 4-6 15,3-4-5-15,0 4-9 0,2-4-13 0,3 0-107 16,-3 0-108-16,4-4-268 0</inkml:trace>
  <inkml:trace contextRef="#ctx0" brushRef="#br1" timeOffset="33439.56">3716 9111 253 0,'0'0'63'16,"3"0"3"-16,-3 0-37 0,0 0-6 15,4 0-1-15,-4 0-1 0,2 0-3 16,-2 0-2-16,5 0-2 0,-5 0-2 16,2 0-1-16,-2 0-1 0,5 3 0 15,-5-3 0-15,0 0 0 0,6 0-1 16,-6 0 0-16,0 0 0 0,2 0-1 0,-2 0-2 16,0 0-1-16,5 5 0 15,-5-5-2-15,0 0 0 0,2 3-1 0,-2-3 1 16,5 0-1-16,-5 7 1 0,2-7 0 15,-2 4 1-15,0-4-1 0,5 5 1 16,-5-5 0-16,4 5-1 0,-4-5 0 16,0 3 0-16,4-3 0 0,-4 0 1 15,0 4 0-15,5-4 1 0,-5 0 0 16,0 0 0-16,5 0 0 0,-5 0 0 16,3 0-1-16,-3 0-2 0,0 0 0 0,5 0 0 15,-5 0-1-15,2-4-1 0,-2 4 1 16,5 0-1-16,-5 0 1 0,6 0-1 15,-6 0 0-15,4 0 0 0,-4 0 1 16,4 0-1-16,-4 0 0 0,0 0 1 16,0 0-1-16,4 0 2 0,-4-3 1 15,0 3 1-15,0 0 0 0,3 0 1 16,-3-4 0-16,0 4 1 0,0-4-2 0,0 4 0 16,0-5-1-16,0 5 0 0,0-5-1 15,0 5-1-15,0-3 0 0,0 3 0 16,0-5-1-16,0 5 0 0,4-5 1 15,-4 5-1-15,0-4 1 0,2 4 0 16,-2-5 0-16,0 5 0 0,0-3 0 16,0 3 0-16,5-5 0 0,-5 5-1 15,0-3 1-15,0 3-1 0,0 0 0 0,3 0 0 16,-3 0 0-16,0 0 1 0,5 0-1 16,-5 0 1-16,0 0-1 0,0 0 1 15,0 0 0-15,0 0-1 0,0 0 0 16,0 0 1-16,0 0-1 0,0 0 0 15,3 0 1-15,-3 0-2 0,0 0-1 16,0 3-4-16,0-3-6 0,0 5-17 16,-3-5-85-16,-3 5-90 0,-1-2-224 0</inkml:trace>
  <inkml:trace contextRef="#ctx0" brushRef="#br1" timeOffset="45491.46">12456 12464 249 0,'0'0'57'0,"0"0"0"0,0 0-23 15,0 0-31-15,0 3-3 0,0-3 0 16,0 0 1-16,0 5 1 0,0-5 2 15,0 4 2-15,-3-4 1 0,3 4 2 16,0-4 1-16,-5 3-1 0,5-3-1 16,0 0-1-16,-3 4-2 0,3-4-1 0,0 5-1 15,0-5 0-15,0 0-1 0,0 5 3 16,0-5 4-16,0 0 3 0,0 0 4 16,0 0 3-16,-4 0 0 0,4 0 0 15,0 0-1-15,-5 0-3 0,3 0-3 16,2 0-3-16,-5 0-3 0,5 0-2 15,0 3 0-15,-4-3-1 0,4 0-1 16,0 4 0-16,-4-4-1 0,4 0 0 16,-5 0 0-16,5 4 2 0,-4-4 2 15,4 0 2-15,0 0 2 0,0 0 0 0,0 0 0 16,0 0 0-16,0-4-2 0,0 0-2 16,4 4-1-16,-4-7-2 0,6 2-1 15,0-1 1-15,-6 1-1 0,6 0 0 16,-4 2 0-16,3-2 1 0,-5 1-1 0,4 4 0 15,-1-6 0-15,2 2 1 0,0 1 0 16,-1 3 0-16,-1-7-1 0,3 2 1 16,0 2 0-16,-1 3 0 0,2-6 0 15,1 2 0-15,-1 4 0 0,0-6 1 16,2 6 0-16,-2-6 0 0,-1 6 0 16,1-4 0-16,1 4 0 0,-2 0 0 15,1 0 1-15,-1 0-1 0,-1 6 0 16,-1-1 0-16,1 3 0 0,1 0 1 15,-3 2-1-15,1 0 0 0,-1-1 1 0,0 1-1 16,-3 0 1-16,5-3 0 0,-5 1 1 16,0-1 1-16,0 0 0 0,0 2 0 15,-5 0 0-15,2 1 0 0,-3-1-2 16,-3 4 0-16,0-1-1 0,-1 0-2 16,0 0-1-16,-3 2 0 0,1-3 0 0,0 1 0 15,3-2-1-15,0 1 1 16,-1-1 0-16,3-2 1 0,0-1-1 0,2 0 1 15,0-1-1-15,0-2 1 0,1 0 0 16,-2-4-1-16,4 7 1 0,2-7-1 16,-6 4 1-16,6-4-1 0,-5 4 1 15,5-4 0-15,0 0 0 0,-2 0 0 16,2 0 1-16,0 0 0 0,0 0 1 16,0 0 0-16,0 0 0 0,2 0-1 15,-2 0 0-15,5-5-1 0,-5 5 0 16,6 0-1-16,-2-5 0 0,0 5 0 0,3-3 0 15,-2 3 0-15,0 0 1 0,1-3-1 16,1 3 0-16,-1 0 0 0,0-6 0 16,-1 6 0-16,1 0 0 0,2-4 0 15,0 4 0-15,-1 0 0 0,2-3 0 16,0 3 0-16,2 0 0 0,-1 0 0 0,1 0 1 16,-1 0-1-16,0 3 0 15,3-3 1-15,0 8-1 0,0-5 0 0,0 2 1 16,-1 0-1-16,-1 0 0 0,-1 4 0 15,-1-1 0-15,-3 1 1 0,0 0-1 16,-3 1 1-16,0 0 0 0,-3 1 0 16,5-4 0-16,-5 0 0 0,-5-1 0 15,2 0 0-15,-2 1 0 0,-5 2 0 16,-4 1 0-16,0 1 0 0,0-1 0 16,-6 6 0-16,1-2 0 0,-2 1 1 0,-2 1-1 15,2 0-1-15,0 2 1 0,0-2-1 16,2 2 1-16,-1-2-1 0,0-1 1 15,0 0-1-15,-2-3 0 0,1-2 1 16,-1-2-1-16,-2-2 0 0,1-1 0 16,0 1 0-16,3-3 1 0,0 3-1 15,0-6 0-15,4 0 0 0,-2 0 0 16,3 0 0-16,1 0 0 0,2 0 1 0,5-6-1 16,-3 6 1-16,3-3 0 0,4 3 1 15,3-6 0-15,0 6-1 0,0-7 1 16,0 3 0-16,6 1-1 0,0-1 0 15,2 1-1-15,-2 3 0 0,3-4 0 16,-2 4 1-16,0 0-3 0,-3 0-3 16,2 8-7-16,-2-2-10 0,1-1-12 15,0-5-100-15,7 0-103 0,-4 0-252 0</inkml:trace>
  <inkml:trace contextRef="#ctx0" brushRef="#br1" timeOffset="46926.32">11855 12574 315 0,'0'0'78'0,"-4"0"2"0,4 0-50 16,0 0-5-16,0 0-4 0,-4 0-5 15,4 0-4-15,0 0-2 0,0 0-2 16,-3 5-2-16,3-5 0 0,0 4 0 0,-4-4-1 15,4 0 1-15,0 0 1 0,0 0 2 16,0 0 1-16,0 0 3 0,0 0 0 16,0 0 0-16,0 0 0 0,6-4-2 15,-1 0-3-15,3 0-1 0,2-3-2 16,1 0-1-16,1-2 0 0,3-2 0 0,0 2 1 16,0-4 2-16,0 2 1 15,-1-1 0-15,1 2 1 0,-1 1-1 0,-1 2 0 16,2 2-2-16,-3 2-1 0,-2 3-2 15,3 0 0-15,-4 0-1 0,1 0 1 16,-2 4 0-16,1 1 0 0,-3-1 1 16,1 2 1-16,-3-1 0 0,2 2 0 15,-4 2 1-15,-2 1-1 0,0-1-1 0,0 6 0 16,0-1 0-16,-6 1-1 0,0 1 0 16,-3 1 0-16,0 1-1 15,-3 2 1-15,0-2-1 0,-2-1 0 0,-2 3 0 16,2-2 0-16,-1 0 0 0,0-2 0 15,0-2-1-15,1-3 0 0,-2 0 0 16,5-4 0-16,-3 0 0 0,3-4 0 16,3 1 0-16,1 0 0 0,1-4 0 15,1 3 0-15,1-3 0 0,4 0-1 0,0 0 1 16,0-3 0-16,0 3-1 0,0-7 0 16,0 7 0-16,6 0 0 0,-6-3 0 15,6 3 0-15,-3 0 1 0,2-5-1 16,-2 5 0-16,-3-3 0 0,4 3 0 15,-4 0 0-15,5 5 0 0,-5-5 0 16,0 0 0-16,0 0 0 0,0 0 1 16,0 0-1-16,3 0 0 0,-3 0 0 0,4 0 1 15,-4 0-1-15,6 0 1 16,-2 0 0-16,2 0 0 0,-1 0 0 0,1 0-1 16,0-5 1-16,1 7 0 0,2-2 0 15,-1 0-1-15,1 0 1 0,-1 0 0 16,1 0 1-16,0 0-1 0,1 0 0 15,1 6 0-15,-2-6 0 0,1 3 0 0,0-3 0 16,0 8 0-16,-3-5 0 16,1 2-1-16,0 1 1 0,-2 3 0 0,-2 1-1 15,2-2 1-15,-2 2 0 0,1 0-1 16,0 1 1-16,-5-1 0 0,6-2 0 16,-6 2 0-16,4 1 0 0,-4 1 1 15,0 2-1-15,0-1 0 0,0 2 1 16,0 1-1-16,-7 0 0 0,1 0 0 15,-2-1 0-15,-1 1 1 0,-3-1-1 16,-2 0 0-16,1-1-1 0,-4-1 1 16,1 0 0-16,-2 0 0 0,0-2-1 15,0-2 1-15,-2 1-1 0,1-2 1 0,-1-2-1 16,4-1 1-16,-1-2-1 0,2-3 1 16,0 0-1-16,0 0 1 0,1-5 0 15,4 1 0-15,-1-5-2 0,3 3-2 16,1-3-4-16,3-1-7 0,0 1-10 15,4-1-14-15,0 0-99 0,0-1-106 0,0 3-252 16</inkml:trace>
  <inkml:trace contextRef="#ctx0" brushRef="#br1" timeOffset="48009.88">11965 12515 313 0,'0'0'75'16,"0"0"3"-16,-6 0-48 0,6-4-7 16,0 4-2-16,0 0-5 0,-4 0-1 15,4 0-3-15,-6 0-1 0,6 0-2 16,-9 6-1-16,4 0-1 0,-4 3-1 16,2-1-1-16,0 0 0 0,-2 1-1 0,-2-1 1 15,5 1 0-15,-3-1 0 0,2-3 0 16,0 2 1-16,1-3 0 0,2 0 1 15,0-4 1-15,4 4 0 0,-3-4-1 16,3 0 0-16,0-6-1 0,4 2-1 16,2-2-2-16,2-1-1 0,1-1-2 15,2-2 1-15,0 0-1 0,1 3 0 0,-3-1 1 16,0 1-1-16,-2 3 0 0,-2-2 0 16,-5 6 1-16,5-3-1 15,-5 3 0-15,-5 0 1 0,1 5 0 0,-4-1 0 16,-2 2 1-16,-2 0 1 0,-3 1 0 15,0 2 1-15,1-2 0 0,-2 1 0 16,0-2 1-16,3-1-1 0,2 1 0 16,1-3-1-16,2-3-1 0,3 5 0 15,-1-5 0-15,6 0-1 0,0 4 0 0,0-4-1 16,0 0 1-16,6 0 0 0,-1-4-1 16,3 4 1-16,1-6 0 0,2 2 0 15,-2 0-1-15,0 0 1 0,0 0-1 16,-3 1 1-16,-1 3 0 0,-1-6 1 15,0 6 1-15,-1-4 2 0,-3 0 1 16,4 4 1-16,-4-7 2 0,5 3-1 16,-5 0 0-16,5-2-1 0,-5 2-1 15,4 0-2-15,-4 0-1 0,4 0-1 0,-4 0-1 16,0 4 0-16,4-3-1 0,-4 3 1 16,0 0-1-16,0 0 0 0,0 0 0 15,0 0 0-15,0 0 1 0,0 0-1 16,0 0 1-16,0 0-1 0,0 0 1 15,-4 3 0-15,0 3 0 0,-3 0 0 16,0 0 0-16,0 0-1 0,-1 0 1 16,3 0-1-16,-1-2 1 0,1-4-1 0,5 5 0 15,0-5 1-15,0 0-1 0,0 0 1 16,5 0-1-16,-1-8 1 0,3 1-1 16,2 0 0-16,4-3 1 0,2-3-1 15,1 1 0-15,1-1 0 0,1 1 0 16,-2-1 0-16,-2 5 1 0,-4 0-1 15,-2 4-1-15,-4 4 1 0,-4 0 0 0,0 0-1 16,0 0 1-16,-6 7 0 0,-3-1 0 16,-1 0 1-16,-1 1-1 0,-2 2 0 15,-1-3 1-15,-1 3-1 0,2-2-1 16,-3 0-1-16,2 1-1 0,3-2-3 16,-1 1-4-16,5-3-8 0,0 0-9 15,7-4-7-15,-4 0-88 0,4-4-91 16,0-5-219-16</inkml:trace>
  <inkml:trace contextRef="#ctx0" brushRef="#br1" timeOffset="52991.13">10651 14316 197 0,'0'0'44'16,"0"0"0"-16,-4 4-30 0,4-4-5 15,-7 0 0-15,1 5 3 0,0-2 2 16,-1 1 1-16,1 2 0 0,-2 0 0 16,-1 1-2-16,-1 1-2 0,2-1-4 15,-4 0-2-15,5 0-2 0,-1 0 0 0,1-1-1 16,0-2 2-16,3 1 2 0,1 0 3 15,-1-5 2-15,4 6 1 0,-6-3 1 16,4-3-1-16,2 8-1 0,-5-5-3 16,5 2-3-16,-7 0-2 0,5 0-2 15,2 0 0-15,-4-1 0 0,4 0 1 0,0 0 1 16,-3-4 2-16,3 4 3 16,0-4 1-16,0 0 4 0,3 0 1 15,2 0 1-15,3-8 0 0,0 4-1 0,5-2-1 16,4-3-2-16,2 0-3 0,3 0-2 15,2 3-1-15,-1-1-1 0,5 0-2 16,3 0 0-16,0 2-1 0,-1 0 0 16,-1 0-3-16,0-1-3 0,3 1-12 15,-6 0-54-15,-4-3-26 0,-2 3-70 16,-1-3-154-16</inkml:trace>
  <inkml:trace contextRef="#ctx0" brushRef="#br1" timeOffset="53472.11">10576 14239 257 0,'0'0'55'0,"-3"0"2"0,-2 0-43 16,5 0-4-16,-6 4 4 0,6-4 3 16,-6 4 5-16,3 0 4 0,-1 0 2 15,1 0 0-15,-2-4-2 0,0 7-4 16,3-4-3-16,2-3-5 0,0 4-4 15,0-4-3-15,0 0-2 0,0 0-1 16,2 0 0-16,3-5-1 0,3 0-1 0,4-5 0 16,0 0-1-16,7-1-4 0,2 0-6 15,6 1-15-15,2-1-69 0,3 1-74 16,6 4-184-16</inkml:trace>
  <inkml:trace contextRef="#ctx0" brushRef="#br1" timeOffset="63990.53">8417 10578 256 0,'0'0'52'0,"-5"0"1"0,5 0-48 0,-4 0 2 15,4 0 5-15,-5 0 6 16,1-3 4-16,4 3 4 0,-4 0 2 0,4-4 0 16,-6 4-5-16,6 0-5 0,-5-5-6 15,5 5-5-15,0 0-3 0,-5 0-2 0,5-4 0 16,0 4 0-16,0 0 1 15,-4 0 0-15,4 0 1 0,-5 0 0 0,5 4 1 16,-7-4 0-16,3 3-1 0,-1-3 0 16,2 5 0-16,-3-5-1 0,3 4 0 15,0-4-1-15,3 4-1 0,-7-4 1 16,1 4-1-16,6-4-1 0,-4 5 1 16,-1-5-1-16,3 5 1 0,-1-5 0 15,3 4 0-15,-6 0 1 0,3-4 1 16,3 6-1-16,-4-6 1 0,4 7 0 15,0-7 0-15,-6 6-1 0,6-6 0 0,0 3-1 16,0-3 0-16,0 0 0 0,0 0 0 16,7 0 0-16,-7-3 1 0,8-1-1 15,-3-2 1-15,1 1 0 0,0 2-1 16,1-2 1-16,-4 2-1 0,-3-2 2 16,4 5 0-16,-4-6 1 0,0 2 0 15,0 4 1-15,0-6 1 0,-4 6-1 16,4-5 0-16,-6 5-1 0,0-4-1 0,2 4-1 15,1 0 0-15,-1 0-1 0,1 0 0 16,3 0 0-16,-5 0 0 0,5 0 0 16,-5 7 0-16,5-7 0 0,-4 6 0 15,4 0 1-15,0-1-1 0,-3 0 0 16,3 0-1-16,0 1 1 0,-4-2-1 16,4 2 1-16,0-2-1 0,0 0 1 15,0 0-1-15,0-4 0 0,0 3 1 0,0-3 0 16,0 0 1-16,4 0 1 0,-1 0-1 15,4-6 1-15,0 1 0 0,0-1 0 16,2-1-1-16,2-2-1 0,-1 1 1 16,0 0-2-16,-1 1 1 0,-2-1-1 15,-4 2 2-15,-3 0 0 0,0 3 2 16,0-1 0-16,-5 4 1 0,0 0 0 16,-1 0-1-16,-2 0 1 0,-4 6-2 0,-1-1-1 15,2 2-1-15,-1 1 0 0,1 0 1 16,-2 1-1-16,3-1 1 0,1 0 0 15,4 1 0-15,-1-1 1 0,3-1-1 16,-1 1 0-16,4-1-1 0,0-1 0 16,0-1 0-16,0 0-1 0,0-1 1 15,0-4 0-15,4 3-1 0,0-3 1 16,-4 0 0-16,7-6 0 0,-1 2 0 16,2-3 0-16,0 1-1 0,2-3 1 0,1 2-1 15,1-1 1-15,-2 0-1 0,0 1 0 16,-3 0 1-16,-1 2-1 0,-2 0 0 15,-4 1 1-15,0 4 0 0,0-4 0 16,-4 4 0-16,-1 0 0 0,-2 5 0 0,-3 1 0 16,-1 0 0-16,-1 2 0 15,-2 3 0-15,1 1 1 0,-1 0-1 0,1 0 1 16,0 1 0-16,4-1-1 16,2-1 0-16,3-1 0 0,0-3 0 0,4-2 0 15,0-5-1-15,7 4 1 0,-1-4 0 16,2-5 0-16,2-2 0 0,0 1 0 15,6-4 0-15,-3-1 0 0,0 0 0 16,3-1-1-16,-3 1 1 0,1 0-1 16,-4 3 1-16,-4 1 0 0,-2-1 0 0,-4 3 1 15,0 1 1-15,-4 1-1 0,-2 3 1 16,0 0 0-16,-1 0 0 0,-4 0-1 16,2 0 0-16,-1 5-1 0,0-1 0 15,0 0 0-15,1 2-1 0,2 0 0 16,0-1 1-16,7 0-1 0,-8 0 0 15,8-1 0-15,-4 0 0 0,4-4 0 16,0 0 0-16,0 0 0 0,4 0 1 16,2-4-1-16,0-1 0 0,4-2 0 0,0-2 1 15,2-2-1-15,2 0 0 0,-1-1 1 16,2 1-1-16,-4 0 0 0,0 1 1 16,-5 1-1-16,-2 1 0 0,-4 0 1 15,0 4-1-15,-4 0 0 0,-2 4 0 16,-4 0 0-16,3 0 0 0,-3 4 0 15,-1 0 0-15,0 3 0 0,0-1 0 16,4 0 0-16,-2 1 0 0,3-2 0 0,2 0 0 16,1-2 0-16,3 2 0 0,0-5 0 15,-4 4 0-15,4-4 0 0,0 0 0 16,0 0 0-16,4 0 1 0,-4 0-1 16,5-5 1-16,-1 5-1 0,0-8 1 15,1 3-1-15,-1 1 1 0,3-1-1 16,-7 2 1-16,3-1-1 0,-3 1 1 0,0-1-1 15,0 4 0-15,-5-4 0 0,0 4 0 16,1 0-1-16,-2 0 1 0,-1 6-1 16,1 1 1-16,-4-2-1 0,2 4 1 15,0-2 0-15,1 1 0 0,0-3 1 16,2 2-1-16,-1-3 0 0,6-1-1 16,-4-3 1-16,4 0 0 0,0 4 0 15,0-4 0-15,4 0 0 0,4 0 0 16,-2-6 0-16,2 1 0 0,2-2 1 15,0 0-1-15,5-4 1 0,-4 0-1 0,2 1 0 16,-2-1 0-16,-2 2 1 0,-2-1-1 16,0 3 0-16,-3 0 0 0,-4 3 0 15,0 4 0-15,-4 0 0 0,0 0 0 16,-3 3-1-16,-2 4 1 0,-1 1-1 16,-1 3 1-16,-1 0 0 0,1 0 0 0,-2 1 0 15,3-2 0-15,-3 0 0 16,4-3 0-16,1-1 1 0,-1-1-1 0,5-5 0 15,4 4 0-15,-4-4 0 0,4 0 1 16,8 0-1-16,-2-4 0 0,1 1 0 16,2-2 0-16,2-3 0 0,-2 1 0 15,-1-2 1-15,1 2-1 0,-2 0 0 16,-1 0 0-16,-1 1 0 0,-5 0 0 0,0 3 0 16,0 3 0-16,0-4 0 15,-5 4 0-15,-1 0-1 0,-1 4 1 0,-3 1 0 16,-2 3 0-16,-3 1-1 0,0 0 2 15,0 3-1-15,1-3 0 0,-2 0 0 16,4 0-2-16,2-4-4 0,0 2-7 16,3-3-9-16,2 1-13 0,5-2-92 15,0-3-97-15,0 4-233 0</inkml:trace>
  <inkml:trace contextRef="#ctx0" brushRef="#br1" timeOffset="64816.87">8365 10524 226 0,'0'0'56'0,"0"0"5"16,0 0-32-16,-5 0-2 0,5-3 3 15,-4 3 0-15,4 0 0 0,0 0-2 16,-4-4-3-16,4 4-4 0,-3 0-2 15,3 0-3-15,-4-4-4 0,4 4-1 16,-6 0-2-16,6 0-2 0,-6 0 0 16,2 0-1-16,-2 0-1 0,2 0 1 0,1 4-1 15,3-4 0-15,-6 4 0 0,6-4-1 16,-4 7 0-16,4-5-1 0,0-2-1 16,0 7 0-16,0-3-1 0,0-1 1 15,0-3-1-15,0 5 0 0,6-5 0 16,-3 0 1-16,1 0 0 0,2 0 0 15,1 0 0-15,0-5 0 0,0 0-1 16,1-3 1-16,-2 3-1 0,-1-3-1 0,2 1 1 16,-4 0 0-16,0-1 0 0,-3 1 0 15,4 1 2-15,-4 1 0 0,0 0 1 16,0 1 1-16,-4 4 1 0,4-4 0 16,-5 4 0-16,2 0-1 0,3 0-1 15,-5 0 0-15,0 0-2 0,1 7 0 0,-1-3-2 16,2 3 1-16,0-3-1 0,-3 3 1 15,6-2-1-15,-6-1 0 0,6-4 1 16,0 4-1-16,0-4 0 0,0 0 1 16,0 0 0-16,0 0-1 0,0-3 1 15,6-1 0-15,-6-2 0 0,6-1 0 16,-6 0-1-16,6 1 1 0,-6 0 1 16,0 0 0-16,0 1 0 0,0 5 1 15,0-5 1-15,0 5 1 0,-6-3-2 16,6 3 0-16,-5 0 0 0,2 4-1 0,-2 1-2 15,-4 1-3-15,2 4-3 0,-3-1-5 16,1 4-5-16,-2-4-8 0,4 2-14 16,3 1-76-16,-1-6-82 0,5 2-200 15</inkml:trace>
  <inkml:trace contextRef="#ctx0" brushRef="#br1" timeOffset="65620.23">8373 10600 252 0,'-5'4'56'0,"0"0"2"16,1 0-42-16,-3 2-6 0,4-3-1 16,-1 1 2-16,4 0 2 0,-5-1 1 15,1-3 1-15,4 6 0 0,-4-2-2 16,4 0-1-16,-7-4-2 0,3 7-8 16,4-3-22-16,-5-1-53 0,1 1-59 15,-2 1-149-15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2-03T13:56:27.262"/>
    </inkml:context>
    <inkml:brush xml:id="br0">
      <inkml:brushProperty name="width" value="0.05292" units="cm"/>
      <inkml:brushProperty name="height" value="0.05292" units="cm"/>
      <inkml:brushProperty name="color" value="#FFC00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12956 11635 162 0,'0'0'35'0,"0"0"-1"15,0 0-15-15,0 0-19 0,0 3-3 16,0-3 0-16,0 0 1 0,-5 4 2 16,5-4 2-16,0 0 2 0,-3 4 2 15,3-4 3-15,0 0 6 0,0 0 4 16,0 0 2-16,-4 0 1 0,4 0-1 15,0 0-2-15,0 0-5 0,0 0-4 16,0 0-5-16,0 0-2 0,0 3-1 16,0-3-1-16,4 0 1 0,-4 4 0 0,0-4 2 15,0 0 0-15,0 5 1 0,3-5 1 16,-3 0 2-16,0 4 2 0,0-4 1 16,0 5 2-16,0-1 2 0,0 0 0 15,-3 3 1-15,3-1-2 0,0 0-1 16,0 4-1-16,0 0-2 0,0 1-2 0,0 0-1 15,0-3-1-15,0 6 0 0,3-5-1 16,-3 0-1-16,0 0 0 0,0-2-1 16,0 3 0-16,0 3 0 0,-6-2-1 15,6 4 1-15,0 1 0 0,0-1-1 16,0 1 0-16,0-3 0 0,0 0-1 16,0-1 1-16,0 0-1 0,7-1 1 15,-7 0 0-15,6 1 0 0,-6-1 0 16,4 3 0-16,-4 1 1 0,0-3-1 15,0 3 1-15,0 0-1 0,0 0 0 0,0-1 0 16,-5-1 0-16,5 0 0 0,0-3-1 16,-6 1 0-16,6-2-1 0,0 0 1 15,0-1 0-15,0 0 0 0,0-1 0 16,3-1 0-16,1 0 0 0,0-1 1 16,-1-2-1-16,-3 2 0 0,6-1 1 0,-6 0-1 15,4 0 1-15,-4 2 0 16,0 1 0-16,0 1 1 0,0 1-1 0,0 2 1 15,-4-2 0-15,4-2-1 0,-7 2 1 16,7-1 0-16,-6 1 0 0,4-2 0 16,2 0 0-16,-6 4 1 0,6 1-1 15,-6-1-1-15,6 0 0 0,-4 0 0 16,4-1-1-16,0-2 1 0,0-1-1 16,0 1 0-16,0 1 0 0,0-2 0 0,0 0 0 15,4 2 0-15,-4-2 1 0,0 1-1 16,0 1 1-16,4 1-1 15,-4 1 0-15,0 0 0 0,0-1 1 0,0 2-1 16,0-1 0-16,0 2 0 0,0-4 1 16,-4 1-1-16,4-2 0 0,0 1 1 15,0 0-1-15,0-3 0 0,0 0 0 0,0 0 0 16,0 0 0-16,0 0 0 0,7 0 0 16,-7 0 0-16,3 1 0 0,-3 0 0 15,0 0 0-15,4 1-1 0,-4 1 1 16,0-3 0-16,0 2 0 0,0 1 0 15,0-1 0-15,0 1 1 0,0-1-1 16,-4 2 1-16,1 1 0 0,3 0-1 16,-6 0 0-16,6 0 0 0,-2-2 0 15,2 2 0-15,-5-4-1 0,5-2 1 16,0 0-1-16,0 0 1 0,0-1-1 16,6 2 0-16,-6-2 1 0,0 0-1 0,4 2 1 15,-4 2 0-15,0 0 0 0,0 2 1 16,0-2-1-16,0 3 1 0,0 0-1 15,0-2 1-15,-4 0-1 0,4-1 1 16,0-2-1-16,-4 1 0 0,4-1-1 0,0-1 1 16,0 0-1-16,0-2 0 15,0 1 0-15,0 1 1 0,0-5-1 0,0 6 0 16,4-2 1-16,-4 0-1 0,0 3 1 16,0-3-1-16,0 4 1 0,0-1 0 15,0 2-1-15,0-1 1 0,0 1-1 16,0 0 0-16,0-3 1 0,0-1-1 15,0 0 0-15,0 0 0 0,0-2 1 16,0-3-1-16,0 0 0 0,0 5 0 16,6-5 0-16,-6 0 1 0,0 4-1 15,0-4 0-15,0 3 1 0,2-3-1 0,-2 4 0 16,0-4 0-16,0 6 0 0,0-6 1 16,5 7-1-16,-5-1 0 0,0-2 0 15,0 1 0-15,0 1 1 0,0-1-1 16,0 0 0-16,3-1 0 0,-3-4 0 15,0 5 0-15,4-5 0 0,-4 0 1 16,5 4-1-16,-5-4 0 0,2 0 0 0,-2 0 0 16,0 0 0-16,0 6 1 0,0-6-1 15,0 0 0-15,0 3 0 0,0-3 0 16,0 0 1-16,0 4-1 0,0-4 0 16,5 0 0-16,-5 4 0 0,3-4 0 15,-3 0 0-15,0 3 0 0,0-3 0 16,5 0 0-16,-5 0 0 0,3 4 1 15,-3-4-1-15,0 0 0 0,0 0 0 16,4 0-2-16,-4 0-2 0,0 0-2 16,0 0-4-16,0 0-4 0,0 0-8 0,0 0-6 15,0 0-88-15,0 0-87 0,0 0-216 16</inkml:trace>
  <inkml:trace contextRef="#ctx0" brushRef="#br0" timeOffset="2839.08">12907 13171 195 0,'0'0'57'16,"0"0"4"-16,4 0-23 0,-4 4-5 0,8-4-4 16,-2 5-7-16,0-5-5 0,1 0-5 15,-1 4-3-15,1-4-3 0,-2 0-1 16,-3 0-2-16,-2 0 0 0,6 0 0 16,-6 0 4-16,0-4 3 0,5 4 4 15,-5 0 2-15,0 0 0 0,0 0 0 16,0 0-1-16,0 0-2 0,0 0-5 15,0 6-2-15,-5-2-3 0,-1 0 1 0,0 2-1 16,-1-1 1-16,0 1-2 0,1 1 0 16,-1 0-1-16,1 0 0 0,4 0 0 15,-4 0 0-15,2-2 0 0,4 2-1 16,0-1 1-16,0-1-1 0,0-2 1 16,0 2-1-16,0-2 1 0,0 2-1 15,0-1 0-15,-3 2 1 0,3-6-1 16,0 3 0-16,0-3 1 0,-5 4-1 15,5-4 0-15,0 0 1 0,0 0-1 16,0 3 1-16,0-3 0 0,5 0 0 0,-5 0 0 16,3 0 1-16,-3 0-1 0,5 0 1 15,-5 0-1-15,0 0 1 0,6-3 0 16,-6 3-1-16,6 0 1 0,-6 0 0 16,0 0-1-16,3 0 1 0,-3 0 0 0,4 3-1 15,1-8 0-15,-5 5 1 16,6 0-1-16,-3 0-1 0,3 0 1 0,0-3 0 15,1 3-1-15,-1 0 0 0,2 0 1 16,1 0-1-16,0 0 0 0,-1-5 0 16,5 5 1-16,-1-5-1 0,2 1 0 15,-2 4 0-15,-1-5 0 0,4 5 1 16,-2-5-1-16,1 5 1 0,-3-3-1 16,0 3 0-16,3 0 1 0,0-5-1 15,0 5 1-15,-1 0-1 0,-1 0 1 0,0 0-1 16,1 0 1-16,1 0 0 0,-1 0 0 15,1 0 1-15,-1 0 0 0,5 0-1 16,-4 0 1-16,0 0-1 0,-1 0 0 16,3 0 0-16,-1 0 0 0,-1 4 0 15,0-4 0-15,1 0 0 0,2 0 0 16,-2 3 0-16,3-3 0 0,-3 0 0 0,2 0 0 16,-1 0 1-16,-3-4-2 0,5 4 1 15,-5-4 0-15,2 0 0 0,-1 4 0 16,3-7-1-16,-2 4 1 0,0 3 0 15,2-6 0-15,-2 6 0 0,2 0-1 16,-1 0 1-16,-3 0 0 0,5 0 0 16,-3 0-1-16,-1 0 1 0,3 4-1 15,-2-4 1-15,-1 0-1 0,0 0 1 16,-1 3-1-16,4-3 0 0,-2 6 1 0,-1-6-1 16,0 4 1-16,4-4-1 0,-4 4 1 15,3-4-1-15,-2 4 1 0,0-4-1 16,1 0 1-16,-1 0-1 0,-1 0 1 15,-1 0-1-15,5-5 1 0,-4 1-1 16,2 4 0-16,1-5 1 0,-2 1-1 16,4 4 1-16,0-4-1 0,0 4 0 15,-3 0 1-15,4 0-1 0,0 0 1 0,0 0-1 16,0 0 0-16,0 0 1 0,-2 3-1 16,2-3 0-16,-2 0 1 0,-1 0-1 15,2 0 0-15,-2 3 1 0,-1-3-1 16,1 5 0-16,-1-5 1 0,-3 4-1 15,0-4 1-15,-1 0-1 0,-2 4 1 16,2-4-1-16,-5 0 1 0,3 0-1 16,-1 4 0-16,-2-4 1 0,0 0-1 15,3 0 1-15,-1 0 0 0,2 0 0 0,-2-5 0 16,3 5 0-16,0-6 1 0,0 6-1 16,2-6 0-16,-3 1 0 0,3 1 0 15,-1 0-1-15,2 4 1 0,-2-3-1 16,-2 3 1-16,3 0-1 0,-3 0 1 15,3 0-1-15,-2 3 1 0,2-3 0 0,-1 0-1 16,0 4 1-16,1-4-1 16,2 0 0-16,-2 6 0 0,-1-3 1 0,1-3-1 15,0 5 0-15,1-2 0 0,-1-3 0 16,4 4 1-16,-3-4-1 0,1 0 0 16,-2 0 1-16,1 4-1 0,-2-4 0 15,0 0 1-15,2 0-1 0,-4 0 1 16,2 0 0-16,0-5 0 0,0 5 0 15,0-4 0-15,1 4 1 0,0-5-1 16,-1 5 1-16,5-5-1 0,-3 5 0 0,1-6 0 16,0 6 0-16,0 0-1 0,0 0 1 15,1 0-1-15,-3 6 1 0,3-6-1 16,-1 3 0-16,0-3 0 0,1 0 1 16,0 5-1-16,0-5 0 0,1 4 0 15,-1-4 0-15,-1 4 1 0,2-4-1 16,1 4 0-16,-3-4 0 0,-1 0 0 0,1 0 1 15,0 0-1-15,-3 0 0 16,0-4 0-16,1 4 0 0,-1-4 1 0,4 0-1 16,-2-1 0-16,-1 2 0 0,0 0 0 15,3-3 1-15,-2 3-1 0,3-1 0 16,-3 4 0-16,-1 0 1 0,-1 0-1 16,3-4 0-16,-3 4 1 0,-1 0-1 15,0 0 0-15,1 0 1 0,-2-3-1 16,0 3 1-16,1 0-1 0,-2 0 1 0,2 0 0 15,-1 0-1-15,1 0 0 0,1 0 0 16,1 0 1-16,-1 0-1 0,1 0 0 16,-2 0 0-16,-2 0 0 0,1 0 0 15,-1 0 1-15,-1 0-1 0,1 0 0 16,-1 3 0-16,-1-3 0 0,2 0 0 16,-1 0 0-16,-2 0 0 0,2-3 0 15,1 3 0-15,-5 0 0 0,3 0 0 0,-2 0 0 16,0 0 0-16,0 0 1 0,-2 0-1 15,2 0 0-15,0 0 0 0,-1 0 0 16,-2 0 0-16,-3 0 0 0,6 0 0 16,-6 0 0-16,0 0 0 0,0 0 1 15,0-4-1-15,5 4 0 0,-5 0 1 16,0 0-1-16,7 0 1 0,-3-4-1 16,2 4 0-16,1 0 1 0,-2-3-1 15,4 3 0-15,-3 0 0 0,1 0 0 0,0 0 0 16,-1 0 0-16,0 0 0 0,0 0 0 15,2 0 0-15,-1 0 0 0,1 0 0 16,-1 0 0-16,1 0 0 0,1 0 0 16,0 0 0-16,-1 0 0 0,0 0 0 15,4 0 0-15,-1 0 0 0,-1 0 0 16,2 0 0-16,1 0 0 0,-1 0 1 16,-3-4-1-16,4 4 0 0,-6 0 0 0,1 0 0 15,-3 0 0-15,1 0 0 0,-6 0 1 16,6 0-2-16,-6 0-3 0,0 4-8 15,-5-4-1-15,-2 0-101 0,0 3-92 16,-1-3-239-16</inkml:trace>
  <inkml:trace contextRef="#ctx0" brushRef="#br0" timeOffset="5989.18">12971 11610 183 0,'0'0'44'0,"4"4"0"0,-4-4-26 16,4 3-7-16,1-3-4 0,-5 6-3 15,5-3-1-15,-5-3-1 0,2 6 0 16,-2-2-1-16,0-4 1 0,0 3 1 16,0-3 2-16,0 0 7 0,0 0 7 0,0 0 4 15,-4 0 1-15,4 0 2 0,-4 0 0 16,-1 0-2-16,5 0-5 0,-7-3-6 15,7 3-2-15,-2 0 0 0,2 0 0 16,-6 0 2-16,6-4 1 0,-5 4 0 16,5 0 0-16,-6 0-1 0,6 0 0 15,-2-4-3-15,2 4-1 0,0 0-3 16,0 0-2-16,-6 0-2 0,6 0 0 0,0 0-2 16,0 0 1-16,0 0-1 0,0 0 1 15,0 0 1-15,0 0 1 0,0 0 0 16,0 0 1-16,0 0 0 0,0 0 1 15,0 4 0-15,0-4 0 0,0 4-1 16,0-4 0-16,6 5-1 0,-6-5 1 16,4 6 0-16,0-3 1 0,2-3-1 15,1 7 2-15,5-7 0 0,-2 4 0 0,1-4 1 16,5 5-1-16,0-5-1 0,-1 5 0 16,2-1-1-16,-1-4-1 0,3 5-1 15,-3-2 0-15,2 1-1 0,0 1 1 16,-1 1-1-16,0 0 0 0,-1 2-1 15,1 1 1-15,-1 2 0 0,1-2-1 16,-3 1 0-16,1-3 1 0,2-1-1 0,-3 2 1 16,4-5 0-16,-2 2 0 15,2 0 0-15,-3-1 1 0,3-1 0 0,1 4-1 16,-4-1 1-16,4 3 0 0,-3 1 0 16,2 0-1-16,0 0 0 0,-3 1 0 15,5 0 0-15,-1-1 0 0,1-3 0 16,4 1-1-16,-1-2 1 0,2 2 0 15,0-1-1-15,1 1 0 0,-2 0 1 16,2 1-1-16,1 1 1 0,-2 1-1 0,2-3 0 16,0 4 1-16,-2 0-1 0,-3 1 0 15,1 0 0-15,-3 3 0 0,-4-4 1 16,1 3-1-16,-2-2 0 0,-1-2 0 16,3-3 0-16,-1 2 1 0,3-2-1 15,-1-2 0-15,1 0 0 0,-2-1 0 16,6 1 1-16,-6-1-1 0,2 1 0 15,0 1 1-15,-1 0-1 0,-2 1 1 0,2-1-1 16,-3 1 0-16,2 0 1 16,-1-2-1-16,1 0 0 0,-1-1 1 0,2 0-1 15,-3 0 0-15,-1 1 0 0,3-1 0 16,-1 1 1-16,0 0-1 0,-1 0 0 16,-2 2 0-16,1-2 1 0,-2-2-1 15,-2 3 0-15,0-2 0 0,-1-1 0 16,1 0 1-16,-2 0-1 0,0 0 0 15,-1 0 0-15,4 0 0 0,-2 1 0 16,1-1 1-16,-2 1-1 0,4 2 0 0,-3 1 0 16,1-2 0-16,0 1 0 0,-1 1 1 15,1 1-1-15,-2-2 0 0,3 2 0 16,-3-2 0-16,3 2 0 0,-3-1 0 16,-1 1 0-16,2 1 1 0,1 1-1 15,-2 0 0-15,-1 1 0 0,5 0 1 16,-2-1-1-16,3 1 0 0,-1 0 0 0,2-4 1 15,2 1-1-15,-1-1 0 16,1 0 1-16,-1 1-1 0,1-2 1 0,-3 2-1 16,5 0 0-16,-3 0 1 0,-1 0-1 15,0 0 0-15,0-2 1 0,-3 2-1 16,2-1 1-16,1 0-1 0,0-2 1 16,3-1 0-16,-3 0 0 0,2-1 1 0,3-4-1 15,-1 4 1-15,1-4-1 16,-2 4 1-16,3-4-1 0,-3 5 0 0,2-5 0 15,-2 9 0-15,-2-3-1 0,1 0 1 16,-2 0-1-16,-1 1 0 0,1 1 1 16,-1-1-1-16,0-2 1 0,0 0-1 15,1 1 1-15,-3 0-1 0,1 0 1 16,1 1-1-16,-3 1 1 0,4-2-1 16,-2 2 1-16,1-1 0 0,1-3-1 15,-1 3 1-15,1-4 0 0,-1 1 0 0,0 0-1 16,0-1 1-16,-2 1-1 15,1 1 1-15,-1-5-1 0,1 6 0 0,-1-6 0 16,-1 6 1-16,0-6-1 0,0 5 1 16,2-1-1-16,-5 1 0 0,3-2 1 15,0 2-1-15,-1-1 0 0,2 1 0 16,-2-1 0-16,1-1 1 0,3-3-1 0,-2 6 1 16,2-6-1-16,-1 5 1 0,2 0 0 15,2 0-1-15,-2 0 1 0,0 0-1 16,2 0 0-16,0 0 1 0,-3 1-1 15,1-2 0-15,-1-1 1 0,1 4-1 16,-2-3 0-16,-2 2 0 0,3 0 0 16,-2 1 0-16,-4-1 0 0,5-1 0 15,-5 1 0-15,0 0 0 0,-1-1 0 16,2-1 0-16,0 2 0 0,-3-2 0 16,3 1 0-16,-3-1 0 0,2-1 0 0,-1 2 0 15,0-1 0-15,0 0 1 0,2 1-1 16,-2-2 0-16,0 4 0 0,0-4 0 15,1 2 0-15,0 0 0 0,-1-2 0 16,-1 2 0-16,1-2 1 0,-2 1-1 16,5-4 0-16,-5 6 0 0,2-6 0 15,1 5 0-15,-2-2 0 0,1-3 0 16,2 6 0-16,-2-2 0 0,1 0 0 0,0 0 0 16,1-4 0-16,1 6 0 0,0-6 1 15,-2 4-1-15,1-4 0 0,-2 4 0 16,1-4 0-16,1 4 0 0,0-4 0 15,1 5 0-15,-2-5 0 0,2 5 1 16,1-5-1-16,-3 5 0 0,0-1 0 16,0 2 0-16,1-3 0 0,1 2 0 0,-1-1 0 15,1-1 0-15,2 1 0 16,-2-4 0-16,3 4 0 0,-4-4 0 0,3 5 0 16,-3-5 0-16,4 4 0 0,-4-4 0 15,-2 4 0-15,2-4 1 0,-2 4-1 16,0-4 0-16,-1 6 0 0,-5-6 0 15,2 3 0-15,-2-3 0 0,5 4 0 16,-5-4 0-16,0 4 0 0,2-4 0 16,-2 4 0-16,6-4 0 0,-6 3 0 0,5-3 0 15,-3 0 0-15,3 4 1 0,-5-4-1 16,6 5 0-16,-4-5 0 0,-2 0 0 16,6 5 0-16,-2-5 0 0,0 3 0 15,2-3 0-15,-3 5 0 0,3-5 0 16,2 7 0-16,0-7 0 0,-1 4 0 15,0 0 1-15,0-4-1 0,0 6 0 16,0-6 0-16,-1 4 0 0,0-4 1 16,-1 0-1-16,2 0 0 0,-4 0 0 0,2 0 0 15,1 0 0-15,-1 0 0 0,0 0 0 16,0 0 0-16,0 0 0 0,-3 0 0 16,3 0 1-16,0 0-1 0,-5 0 0 15,2 0 0-15,-2 0 0 0,0 0 0 16,0 0 0-16,0 0 0 0,0 0 0 15,0 0 0-15,0 0 0 0,0 0 0 16,0 0 0-16,0 0 0 0,0 0 1 0,0 0-1 16,5 0 0-16,-5 0 0 0,0 0 1 15,0 0-1-15,0 0 0 0,0 0 0 16,0 0-1-16,0 0 1 0,-5 0 0 16,5 5 0-16,0-5 0 0,0 0 0 15,0 0 0-15,0 3 0 0,0-3 0 16,5 0 1-16,-5 0-1 0,0 0 1 15,0 0-1-15,0 0 1 0,-5 0-1 0,1 5 0 16,0-5 0-16,-2 0 0 0,-2 4 0 16,2-4 0-16,-1 5 0 0,1-5 1 15,1 0-1-15,1 0 0 0,0 4 0 16,4-4 0-16,-5 0 0 0,5 0 1 16,0 0-1-16,0 0-1 0,0 0 1 15,0 0 0-15,0 0 0 0,0 3-1 0,5-3 1 16,-5 0 0-16,0 0 0 0,4 4 0 15,-4-4 0-15,0 0 0 0,4 0 0 16,-4 0 0-16,0 0 0 0,5 0 0 16,-5 0 0-16,0 0 0 0,0 0 0 15,2 0 0-15,-2 0 0 0,5 0 0 16,-5 0 0-16,0 0 0 0,0 0 0 16,0-4 0-16,0 4 0 0,0 0 0 15,-5 0 0-15,5-3 0 0,-7 3 0 16,0-6 0-16,0 6 0 0,-3-5-1 0,0 0-1 15,-3 1-4-15,-1-1-7 0,-4 5-10 16,4-6-94-16,-3 3-9 0,1 3-83 16,1-7-174-16</inkml:trace>
  <inkml:trace contextRef="#ctx0" brushRef="#br0" timeOffset="8855.21">13214 12060 217 0,'-6'-8'58'0,"1"3"4"0,5 0-27 0,-6 2-7 15,6 3-2-15,0 0-1 16,-2 0 0-16,2 0-3 0,0 0-2 0,0 0-1 15,-6 0-1-15,6 0-2 0,0-4-2 16,0 4-2-16,0 0-3 0,0 0-3 16,0 0-2-16,0 0-1 0,0 0 1 15,0 0 1-15,0 0 1 0,0 0 1 16,0 0 1-16,0-5 0 0,6-1 1 16,-2 2-1-16,2-2-1 0,2-6 0 15,7-1-2-15,-1-6-1 0,7-2 0 0,5-5-1 16,5-3-1-16,3 0 0 0,5-3 0 15,0-3 0-15,3 1 0 0,2-1 0 16,-2 3 0-16,2 2 0 0,-5 0 1 16,-4 2-1-16,-3 4 0 0,-4 5 0 15,-4 2-1-15,-9 7 1 0,-2-1-1 16,-2 5 0-16,-8 2 0 0,4 4 1 0,-7-4-1 16,0 4 2-16,0 0 0 0,0 0 2 15,0 0-1-15,0 0 1 0,-7 0-1 16,7 0 0-16,-6 4-1 0,4-4 0 15,-3 5-1-15,0-5 0 0,3 0 1 16,-3 3 0-16,2-3 0 0,3 0-1 16,-5 0 1-16,5 0-1 0,-3 4 0 0,3-4 0 15,-5 0-1-15,5 0 0 16,-6 0-1-16,1 0 1 0,-2 0-1 0,1-4 1 16,2 1-1-16,-5 3 0 0,2-5 1 15,-6 1-2-15,-1 4 1 0,0 0 0 16,-4 0 0-16,-2 7 0 0,0-3 0 15,0 0 1-15,-1 0-1 0,2-1 0 16,4-3 0-16,-3 4 0 0,4-4 0 0,1 0 1 16,4 4-1-16,-2-4 0 15,5 0 0-15,-1 0 0 0,5 0 0 0,2 0 0 16,0 0-1-16,0 0 2 0,7 0-1 16,0 0 0-16,1-5 1 0,5 0 0 15,1-3 0-15,5-1 0 0,-1-3 0 16,1 3 0-16,-3-1-1 0,4 0 0 0,-1 3 1 15,-4 2-1-15,2 0 0 16,-4 5 0-16,-1 0 0 0,-2 0 0 0,0 11 0 16,-6-1 0-16,1 2 0 0,2 3 0 15,-5 3 0-15,-2 1 0 0,0-3 1 16,0 0-1-16,0 0 1 0,-2-3-1 16,-4 1 1-16,4 0-1 0,2 0 1 15,-6-2-1-15,6-1 1 0,-5 1-1 16,5-1 1-16,0 0-1 0,0-1 0 15,0-3-2-15,0 1-5 0,5-1-5 0,-3-1-8 16,7-6-8-16,-1 0-88 16,1-3-90-16,1-4-218 0</inkml:trace>
  <inkml:trace contextRef="#ctx0" brushRef="#br0" timeOffset="10121.91">13779 10936 312 0,'0'0'67'16,"0"0"2"-16,0 0-52 0,0 0-5 16,0 0 2-16,0 0 3 0,0 0 3 15,0 0 2-15,0 0-1 0,0 0-1 0,0 0-3 16,0 0-2-16,0 0-4 0,-4 0-3 16,4-5-2-16,-4 5-2 0,4-6-1 15,-6 6 0-15,4-6 0 0,-3 2-1 16,-1 4 0-16,-1-7-1 0,1 7 0 15,-1-5 1-15,0 5-2 0,-3-5 1 16,-2 5 0-16,1 0-1 0,-3 5 0 16,2 0 0-16,-2 2 1 0,5 1 0 0,-1 0-1 15,3 1 1-15,1 0-1 0,4 0 1 16,2 1 0-16,0 2 1 0,0-1 0 16,8 3 1-16,-1-2 0 0,3 2 2 15,0 1 1-15,3-1-1 0,-1-1 1 16,2 3-1-16,-2 1-1 0,-4 0 0 15,3-3-1-15,-3 0 0 0,-3-1-1 16,-2-1-1-16,-3-3 1 0,0-1 0 0,0 0-1 16,-4-4 1-16,-6 3 0 0,-3-2 0 15,-1-1-1-15,-5 1 1 0,3-1-1 16,-4-4 0-16,2 4 0 0,-2-4-1 16,2 0 0-16,4-8 0 0,1 2 0 15,4 0-1-15,-2-3-1 0,8 2 1 16,-2 0-1-16,5 1-1 0,0-1-2 15,0 1-3-15,0 2-4 0,2 0-7 16,4 0-10-16,-1 1-76 0,2-3-79 0,1 3-192 16</inkml:trace>
  <inkml:trace contextRef="#ctx0" brushRef="#br0" timeOffset="10974.41">13960 10921 290 0,'0'-3'64'0,"-4"3"2"0,4-4-52 16,0 4-3-16,-6 0 0 0,6 0 1 15,-6 4 0-15,0-1 2 0,6 1 2 16,-4 2 1-16,-1 0 3 0,0 4 1 16,3 3 0-16,2 0-1 0,-5 3-2 0,5 1-4 15,0 2-2-15,0 0-2 0,0-1-4 16,0-2-1-16,6-1-1 0,0-3-1 15,2-2 0-15,-1-2 0 0,3-3 0 16,3-1 0-16,-3-4-1 0,3 0 0 16,1-6 0-16,2 0 0 0,0-3-1 15,2-1 1-15,-3-2-1 0,3-1 0 16,-4 1-1-16,0-5 1 0,0 0 0 16,-2-1-1-16,0 0 0 0,-3-2 1 15,-3 1-1-15,1 1 0 0,-2 4 0 0,-5 1 0 16,0 3 1-16,0 3-2 0,-8 7 1 15,3 0-1-15,-2 0 1 0,0 6-1 16,-1 3 1-16,-2 4 0 0,3 3 1 16,0 2 1-16,-2 2 0 0,3 2 1 15,2-1 1-15,4 2-1 0,-3-4 0 0,3-3 1 16,0 1-2-16,8-5 1 0,-1-3-1 16,6-2 0-16,2-7 0 0,4 5 0 15,2-5 0-15,5-5 0 0,5 0-1 16,2-3 0-16,-3-2 0 0,6-1 0 15,-3-3-1-15,0-2 0 0,-5 2 0 16,-2-3 1-16,-5 3-1 0,-2 1 0 16,-6 4-1-16,-5 0 1 0,-1 6-1 15,-3 3 1-15,-4 0-1 0,0 9 0 16,0 3 1-16,-5 1 0 0,0 3 0 0,1 0 0 16,-1 0 1-16,0-1-1 0,-2-2 1 15,1-1 0-15,0-2-1 0,2-3 1 16,-1-1 0-16,0-3 0 0,5-3-1 15,-2 5 1-15,2-5 0 0,0 0 0 16,0-5 0-16,6 2-1 0,-6-4 1 16,2-1 0-16,4-2-1 0,-1-2 0 0,-2-5 0 15,1 1-1-15,-2-6 0 0,3 2 0 16,-3-2 0-16,4 1 0 0,0 0 0 16,0 3 1-16,2 1-1 0,2 3 1 15,1 2-1-15,5 1 1 0,-2 2 0 16,0 1 0-16,1 4-2 0,-2 4-3 15,0-4-4-15,-1 4-10 0,-2 0-12 16,2 5-76-16,-1-5-83 0,2 6-198 0</inkml:trace>
  <inkml:trace contextRef="#ctx0" brushRef="#br0" timeOffset="11570.95">14828 10874 368 0,'-6'7'85'16,"0"1"4"-16,0 6-60 0,-3 6-7 15,-2 4 0-15,2 5-3 0,-3 3-3 0,-2 1-3 16,0 1-5-16,-3-1-1 0,2 1-2 16,-1-1-1-16,5-4-1 0,-1-2-1 15,5 2 0-15,1-4 0 0,6-1-1 16,0-5 1-16,0-4-1 0,0-3 0 16,0-2 0-16,0-4-1 0,0-2 1 15,0-4 0-15,0 0-1 0,0 0 1 16,0-10-1-16,3 0 0 0,-3-2-1 0,9-5-2 15,-2-2 0-15,1-5-2 0,1-4-2 16,3 2-1-16,0-4 1 0,1-1 0 16,3-5 0-16,2 0 2 0,3-2 2 15,2 2 1-15,1 0 2 0,1 2 1 16,-1 5 0-16,-1 2 1 0,1 4 1 16,-5 5 1-16,0 5 0 0,-3 2 0 0,-3 8 1 15,0 3 0-15,-4 7 1 16,-2 2-1-16,-1 5 1 0,-6 4-1 0,0 3 1 15,0 1 0-15,-4 0 0 0,-3 1 0 16,-4-1-1-16,2 0 0 0,-3-2-1 16,-3-2 0-16,-2-4-2 0,-1-3 0 15,2-4 0-15,-1-2 0 0,1-5-1 16,1 0 1-16,-1 0-1 0,4-5-1 0,1 2-1 16,-1-4-3-16,0 3-3 0,3-3-5 15,-2 3-11-15,8-2-66 0,3 1-18 16,0-2-71-16,0 3-153 0</inkml:trace>
  <inkml:trace contextRef="#ctx0" brushRef="#br0" timeOffset="12520.53">15005 11100 419 0,'0'0'90'0,"6"-7"0"16,2 0-74-16,1-3-8 0,7-2-2 15,3-6-1-15,5-5 0 0,3-4-1 16,1-1 1-16,2-1 0 0,0-3 0 16,0 0 0-16,-2 3 1 0,-3 0-1 15,-2 1-1-15,-3 1-1 0,-3-1 0 16,-2 2-1-16,-8 4-1 0,-3 0 1 0,-1 4-1 16,-3 3 0-16,-4 5-1 0,-5 2 1 15,2 5-1-15,-6 3 0 0,0 0 1 16,-3 10 0-16,-1 1 2 0,0 2 1 15,-1 6 1-15,-1 3 1 0,-1 3 1 16,5 0 0-16,0 4-1 0,2 3 0 16,2 1-1-16,2 3 0 0,6-1-2 15,3 1 0-15,0-2-1 0,7-3-1 0,3-4 0 16,0-6 1-16,1-5-1 0,4-3 0 16,-1-3 0-16,2-2 0 0,0-8 1 15,2 0-1-15,2 0 0 0,0-5 0 16,4-6 0-16,0-3 0 0,0-3 0 15,-1-4-1-15,1-1 0 0,-2-3 0 16,-2-1 1-16,-1 1-1 0,-4 0 0 16,0 2 0-16,-5 3 0 0,0 4 0 0,-2 1 1 15,-3 5 0-15,-2 1 0 0,-3 5 0 16,0 4 1-16,0 9 0 0,0 0 1 16,-6 7 0-16,-1 0-1 0,-1 9 1 15,0 0 0-15,1 6-1 0,0-6 0 16,1 1-1-16,6-2 0 0,0-4 0 15,0-5 0-15,0-2-1 0,8-4 1 16,0-4 0-16,3-5 0 0,-1 0 0 0,6-5 1 16,4-4-1-16,1-6 0 15,1-3-1-15,4-3-1 0,-2-1-1 0,-1 0-1 16,-4-1 1-16,1 1-1 0,-2 1 0 16,-5 4 1-16,-2 2 2 0,-2 2 0 15,-3 3 2-15,-6 4 0 0,3 6-1 16,-3 0 1-16,-7 5-1 0,1 6 1 15,-2 3-2-15,-2 2 0 0,1 4 1 16,-1 0-1-16,3 0 1 0,2-1-1 0,5-2 0 16,0 0-1-16,0-1 0 0,9-4 0 15,2-2-1-15,4-5 0 0,2-5 0 16,5-4 0-16,3-8 0 0,4-3 1 16,0-4-1-16,1-3 1 0,-3-3 1 15,2 1-1-15,-5-2 1 0,-4 3 0 0,-1 0 0 16,-5 3 0-16,0 6 0 15,-2 1 1-15,-4 6-2 0,-2 0 1 0,-3 3-1 16,-3 4 0-16,3 0 1 0,-3 5-1 16,4 5 1-16,-4-1 0 0,0 5 1 15,0 4 1-15,3 2 0 0,-3-1 0 16,0 4 2-16,5-2-1 0,-5 0 1 16,0-1 0-16,0-1 0 0,0-2 1 15,0-3 1-15,0-2-1 0,0-1 1 0,0-3-1 16,-5-1 1-16,2-2-2 0,-1-1 1 15,-2 0-2-15,-3 0 0 0,0-4-1 16,-1 0-1-16,-3 0-2 0,1 0-3 16,-1 0-3-16,0-4-4 0,2 0-5 15,-2 4-8-15,2-4-12 0,0 4-86 16,2-5-89-16,-2 2-220 0</inkml:trace>
  <inkml:trace contextRef="#ctx0" brushRef="#br0" timeOffset="29219.9">16444 10756 165 0,'0'-4'51'0,"0"1"4"16,0-2-6-16,0 0-20 0,0 1-5 15,0 0-3-15,0 1-4 0,0 3-2 16,2-5-4-16,-2 5-2 0,0 0-2 0,0 0 1 15,0 0-1-15,0 0 2 0,0 0 0 16,0 0 3-16,0 3 2 0,0 1 1 16,0 0 1-16,-4 3 1 0,4 1 2 15,-4 0-1-15,-1 2-1 0,3 2 0 16,-4 5-1-16,4 1-2 0,-2 3-1 16,0 2-1-16,1 6-1 0,-3 2-1 0,2 0-1 15,-5 1 0-15,4-1-1 16,-4 1 0-16,3-3-1 0,-1-2-2 0,0-2 0 15,1-4 0-15,6-3-2 0,-2-2 0 16,2-2 0-16,0-1-1 0,0-3 0 16,4-2 0-16,-4-2 1 0,5-1-1 15,1-1 1-15,-1-4 0 0,0-4 0 16,1 0 0-16,-2-3 0 0,2-1-1 16,1-4-1-16,0 0-3 0,-4 0-5 0,0-1-5 15,-3-2-6-15,6 0-10 0,-6 2-39 16,0-2-47-16,-5 3-76 0,3-2-173 15</inkml:trace>
  <inkml:trace contextRef="#ctx0" brushRef="#br0" timeOffset="30086.83">16413 10804 265 0,'0'0'55'0,"-2"3"0"16,2-3-48-16,0 4-3 0,-5-4 4 15,5 4 6-15,0-4 4 0,0 0 3 16,0 0 1-16,0 0 0 0,0 0 0 16,0 3-2-16,0-3-6 0,0 0-4 15,5 0-2-15,-5 5-1 0,0-5-1 16,2 0-2-16,-2 3 0 0,0-3-1 0,5 0 1 16,-5 0 2-16,0 0 1 0,3 0 0 15,-3-5 1-15,6 1 0 0,-1 1-1 16,1-4-1-16,-2 1-1 0,4 1-3 15,1 5 0-15,-3-10 0 0,1 10-2 16,0-6 1-16,1 6 0 0,-2 0-1 16,0 0 1-16,0-5 0 0,0 5 0 15,0 0 1-15,1 4 1 0,-1-4 1 0,0 0 1 16,1 0 1-16,1 0 0 16,-2 0 1-16,1 4 0 0,0-4 0 0,-2 0 0 15,0 6 1-15,-1 2-1 0,1 3 1 16,-5 5 0-16,0-1-1 0,0 6 0 15,-5 2 0-15,-2 1-1 0,0 0-1 16,-1-1-1-16,-3-2 0 0,2-2-1 0,-2-3 0 16,2-4 0-16,-3-1 0 0,4-5 0 15,-3-2-1-15,3-4 1 0,1 3-1 16,1-3 0-16,0 0 0 0,1-3 0 16,5-1-1-16,0-1 0 0,0 0-1 15,0 0 1-15,0-1-1 0,8-1 0 16,0 1-1-16,-1 0 1 0,2 3 0 15,3-2-1-15,-2 5 1 0,2 0-1 16,2 0 1-16,2 5-1 0,-2 1 1 16,1 0-1-16,0 3 1 0,2 0 0 0,-4 2 1 15,1 1-1-15,-1 1 0 0,-2-2 1 16,-2 0 1-16,-3 2-1 0,-6-2 2 16,0 4 0-16,0-3 1 0,-8 1 0 15,-3 0 0-15,-2-1 0 0,-2 2 0 16,-1 0 0-16,-1-1-2 0,-2-1 0 0,-2-1 0 15,-2 0-1-15,1-2 0 0,1-2 0 16,-4-7 0-16,-1 0 0 0,4 0 0 16,2-9 0-16,0 1 0 0,3 0 0 15,3-1 0-15,6-2 0 0,1 0-1 16,1 0 0-16,6 1 0 0,0 1-2 16,0-1-2-16,0 0-4 0,8 1-4 15,-3 2-5-15,1 2-7 0,0 1-11 16,1 4-87-16,1-4-88 0,-2 4-217 0</inkml:trace>
  <inkml:trace contextRef="#ctx0" brushRef="#br0" timeOffset="34521.28">13210 11841 108 0,'0'-7'23'0,"0"2"1"0,-2 1-15 16,2 1-8-16,0-1-3 0,-5 4 1 16,5 0-1-16,-4 0 2 0,4 0 1 0,-3 0 0 15,3 0 1-15,-5 0 1 0,5 6 2 16,-4-1 5-16,-1 2 7 0,-1 3 8 16,-1 3 5-16,-1 1 3 0,-1 4 3 15,0 5 0-15,1 0-4 0,-2 2-7 16,2 3-6-16,1-2-5 0,1-1-2 15,-2-2-4-15,2-2-2 0,-1-2-1 0,1-4-2 16,0 0 0-16,-2-5-1 0,4 1-2 16,0-2-3-16,-1-2-14 0,5-2-31 15,-5-2-22-15,5-3-51 0,0 4-108 16</inkml:trace>
  <inkml:trace contextRef="#ctx0" brushRef="#br0" timeOffset="34856.39">13499 11985 275 0,'-6'4'55'0,"-1"0"1"0,1 4-55 0,-1-1-1 15,-2 1 1-15,-1 2 4 0,2 1 4 16,-4 1 3-16,0 3 4 0,2-2 3 16,-3 1 2-16,0 2 0 0,-3 4-3 15,1 1-4-15,0 2-2 0,-3 3-4 16,-2 2-2-16,-1 5-3 0,2 1-2 16,-1 2-4-16,-2-2-4 0,-1 2-7 0,3-1-8 15,4-3-9-15,-1-6-18 0,8-7-29 16,-3-4-48-16,8-8-97 0</inkml:trace>
  <inkml:trace contextRef="#ctx0" brushRef="#br0" timeOffset="35098.14">13619 12084 379 0,'-7'9'78'16,"-5"4"0"-16,-1 3-73 0,0 2-2 15,-1 1 1-15,0 1-1 0,0 2 2 16,-5-2 0-16,0 0 1 0,0 3 0 0,-1 5 2 16,-1 3-1-16,0 2 0 0,-4 2-1 15,2 6-1-15,-2 2-1 0,0-3-1 16,4-2-2-16,0-2-3 0,4-4-3 15,2-7-6-15,3-4-8 0,3-6-12 16,4-4-11-16,5-6-45 0,0-5-58 0,0 0-126 16</inkml:trace>
  <inkml:trace contextRef="#ctx0" brushRef="#br0" timeOffset="35372.19">13742 12270 328 0,'0'0'67'0,"-4"4"-1"0,-2 1-61 0,0 1-5 16,-2 6 2-16,-5 3 3 0,0 2 3 16,-1 4 4-16,-1 3 2 0,-3 5 3 15,0 3 0-15,2-2 1 0,-3 5-4 16,4-2-3-16,-4 3-3 0,0 0-3 15,-1-1-1-15,0 1-2 0,0-2-1 0,0-7-3 16,2-4-2-16,3-1-5 0,2-6-9 16,1-3-21-16,5-8-47 0,2-5-64 15,5 4-146-15</inkml:trace>
  <inkml:trace contextRef="#ctx0" brushRef="#br0" timeOffset="35646.11">13964 12386 400 0,'-3'7'82'16,"-3"0"1"-16,-1 7-75 0,-4 4-4 16,-3 5-2-16,-1 4 0 0,-5 0-1 15,0 1 1-15,-3 1 0 0,0 1 2 16,-2 1 1-16,-1-2 0 0,5 0 0 0,-4 0 1 15,3-1 0-15,-2 1-1 16,4 0-2-16,1-4 0 0,5 0-2 0,-1-3-2 16,4-3-5-16,3-1-5 0,2-4-9 15,3-5-25-15,3-3-45 0,0-6-65 16,0 0-146-16</inkml:trace>
  <inkml:trace contextRef="#ctx0" brushRef="#br0" timeOffset="35890.37">14129 12517 271 0,'-2'10'64'0,"-4"2"7"0,-3 4-47 15,-3 4 2-15,0 3 3 0,-3 2 1 0,-2 2-1 16,-2 2-5-16,2 1-5 15,-1-1-5-15,-2 2-3 0,2 2-3 0,-2-3-3 16,4 0-1-16,-1-3-2 0,1-1 0 16,3-2-1-16,2-6 0 0,2-3-4 15,3-3-8-15,6-3-15 0,0-4-61 16,0-5-4-16,6 0-60 0,1-5-115 0</inkml:trace>
  <inkml:trace contextRef="#ctx0" brushRef="#br0" timeOffset="36139.15">14448 12612 347 0,'15'-6'74'0,"-7"6"1"0,-3 0-59 0,-5 0-3 16,3 3-1-16,-6 3 2 0,-2 3 2 15,-3 2 1-15,-7 4 0 0,0 2-1 16,-5 5-1-16,-2-1-2 0,-2 2-1 15,1 3-1-15,-3 0-1 0,1 1-1 16,0 0-3-16,5-5-1 0,0 2 0 16,4 0-3-16,-1-3-2 0,4-1-4 15,4-5-6-15,2-1-10 0,2-2-17 16,5-3-64-16,0-9-76 0,5 0-179 0</inkml:trace>
  <inkml:trace contextRef="#ctx0" brushRef="#br0" timeOffset="36390.15">14658 12683 421 0,'0'0'88'0,"0"0"0"0,0 7-75 15,-7 4-7-15,1 3-4 0,-1 3 0 16,-2-1-1-16,-3 3 0 0,-1 4 1 15,0 1-1-15,-1-1 2 0,1 1 0 16,0 0 0-16,1-1 0 0,3 1 0 0,-1-3 0 16,2-5 0-16,5 0-3 15,-1-1-4-15,-1-4-11 0,5-1-32 0,0-4-45 16,0-6-71-16,0 0-162 0</inkml:trace>
  <inkml:trace contextRef="#ctx0" brushRef="#br0" timeOffset="36623.91">14953 12779 453 0,'0'0'94'0,"-9"3"1"16,4 5-82-16,-5 5-8 0,-1 5-2 15,-3 3 1-15,-4 1-1 0,1 4-1 16,1 1 0-16,-1-1-1 0,-1-4 0 0,4-4 0 15,0-1 0-15,6-2 0 0,0-3-1 16,0-4-4-16,4 0-5 0,4-1-7 16,0-4-14-16,4-3-67 0,1 0-75 15,3 0-179-15</inkml:trace>
  <inkml:trace contextRef="#ctx0" brushRef="#br0" timeOffset="36821.09">15086 12839 409 0,'3'-7'87'0,"-3"3"2"0,0 4-71 16,0 0-6-16,0 9-3 0,-6 1 0 15,-2 2 0-15,-2 3 0 0,-2 4-3 16,-2 0-2-16,-1 2-1 0,-1-3-2 16,3 0 1-16,0-2-1 0,1 0-1 0,3-2-1 15,3-3-6-15,0-2-12 0,1-2-44 16,5-2-33-16,0-5-68 0,7 4-154 15</inkml:trace>
  <inkml:trace contextRef="#ctx0" brushRef="#br0" timeOffset="37033.38">15260 12977 316 0,'0'12'78'0,"-2"3"0"16,-2 1-47-16,-2-2-5 0,-1 3-8 16,-1-3-9-16,2-2-3 0,-2-3-2 15,1-2 0-15,3 0-3 0,0-2-7 16,4 1-13-16,0-3-20 0,0-3-43 0,0 0-61 16,0 0-139-16</inkml:trace>
  <inkml:trace contextRef="#ctx0" brushRef="#br0" timeOffset="37248.19">15545 13011 463 0,'-5'0'94'15,"2"4"1"-15,-2 6-87 0,-1 3-6 0,-1 3 0 16,0 0 0-16,-6 1-1 0,1-1 1 15,-2-1-1-15,0-1 0 0,1-3 0 16,-2-2 0-16,4 0 0 0,0-2-2 0,-1 0-2 16,3 1-9-16,2-1-19 0,-1-1-66 15,2-1-75-15,-1-1-186 0</inkml:trace>
  <inkml:trace contextRef="#ctx0" brushRef="#br0" timeOffset="37482.56">15678 13168 317 0,'0'0'62'0,"0"0"4"16,0 5-60-16,-3 0 4 0,-1 0 4 15,-5 3 4-15,-2 1 3 0,-4 3 2 16,-2 1-2-16,1 0-4 0,-1-1-3 15,1 0-4-15,1 2-6 0,5-3-14 0,0-5-54 16,3 1-22-16,7-7-65 16,0 4-141-16</inkml:trace>
  <inkml:trace contextRef="#ctx0" brushRef="#br0" timeOffset="37995.26">15999 13143 410 0,'0'-8'104'0,"0"1"2"0,3 1-56 16,-3-2-16-16,-3 2-9 0,0 2-8 0,-4 0-6 15,1 0-4-15,-1 0-2 0,-6 4-2 16,2 0-1-16,-5 0-1 0,-1 0 0 15,-3 8 0-15,1-3-1 0,1 2-1 16,2 3-2-16,0 0-5 0,2-2-6 16,1 2-8-16,4-2-29 0,0 2-60 15,1-4-81-15,2 2-183 0</inkml:trace>
  <inkml:trace contextRef="#ctx0" brushRef="#br0" timeOffset="38511.35">16140 13174 331 0,'0'0'69'16,"-6"0"0"-16,1 5-56 0,0-1-5 16,-4 1 3-16,2-2 1 0,-1 2 0 0,-3 0 0 15,3-1-4-15,2-1-80 0,0-3-71 16,6 0-187-16</inkml:trace>
  <inkml:trace contextRef="#ctx0" brushRef="#br0" timeOffset="39614.48">13031 13101 316 0,'-3'3'67'0,"-2"-3"1"0,0 5-55 0,3-5-3 16,2 0 2-16,-5 0-1 0,5 0 0 15,0 0 0-15,0-6 1 0,6-4 0 16,-1-3-3-16,2-8-4 0,4-8-2 15,2-4 1-15,7-8-2 0,4-4 0 16,7-4-1-16,5 1-1 0,7 0-2 16,-1 4-13-16,4 2-66 0,-4 5-68 15,-4-1-173-15</inkml:trace>
  <inkml:trace contextRef="#ctx0" brushRef="#br0" timeOffset="40075.99">13447 12746 240 0,'-7'12'68'0,"-6"2"5"15,1 4-29-15,-2 3-3 0,-1 0-4 16,-4 2-7-16,1 5-4 0,1 3-6 16,-3 3-4-16,1-2-4 0,0 0-4 15,1-3-3-15,0-4-2 0,0-2-3 16,-1-5-4-16,0-3-12 0,1-2-66 15,3-5-7-15,3 0-63 0,4-1-128 0</inkml:trace>
  <inkml:trace contextRef="#ctx0" brushRef="#br0" timeOffset="40473.37">13651 12821 134 0,'-6'6'47'0,"0"-1"9"0,0 0-7 15,-1 1-3-15,0 3 3 0,0 1 0 16,-1 1-5-16,-4 3-5 0,3 4-6 16,-3 3-6-16,-1 3-5 0,-1 3-4 0,-3 1-4 15,3 1-4-15,-2-1-3 0,-1 0-1 16,2-6-3-16,2 0-1 0,1-5-3 15,0-2-5-15,5-2-6 0,4-4-12 16,3-1-70-16,0-3-74 0,0-5-182 16</inkml:trace>
  <inkml:trace contextRef="#ctx0" brushRef="#br0" timeOffset="40892.46">13896 12943 302 0,'-11'11'71'15,"1"3"4"-15,-4 5-51 0,1 1-1 16,-4 2 0-16,4 1-1 0,-3-1-4 16,0 0-3-16,1-2-5 0,3-2-3 0,3-4-1 15,-3-1-4-15,6-3-5 0,0-2-19 16,6-3-64-16,0-5-69 0,0 5-177 16</inkml:trace>
  <inkml:trace contextRef="#ctx0" brushRef="#br0" timeOffset="41266.2">14161 12978 332 0,'-12'12'77'0,"-1"6"3"16,3 0-54-16,-2 3-8 0,0 1-4 16,0-1-3-16,2-2-3 0,0 0-3 15,2-3-2-15,0-3-5 0,3-2-14 16,5-4-66-16,0 0-68 0,4-4-174 16</inkml:trace>
  <inkml:trace contextRef="#ctx0" brushRef="#br1" timeOffset="78269">12914 13473 160 0,'0'-5'44'0,"0"1"1"0,0-3-19 0,-3 2-3 16,3 1-4-16,0 1-4 0,3-2-3 15,1-1-2-15,-4 0-2 0,7 0-2 16,-2 2-1-16,-1-3 1 0,0 2 1 16,-4 1 4-16,6 0 4 0,-6 1 3 15,4 3 2-15,-4-5 1 0,0 5-1 16,0-5-1-16,3 5-3 0,-3 0-2 15,0-5-2-15,0 5-3 0,0 0-1 0,0 0-3 16,0 0 0-16,0 0-2 16,0 0 0-16,0 0-2 0,0 0 1 0,0 0 1 15,0 5 0-15,0-1 1 0,6-1 1 16,-6 2 0-16,0 1 1 0,6 0-1 16,-6 3 0-16,4-2-2 0,-4 2 1 15,0 1-1-15,4-1 0 0,-4 3 1 0,0 0 1 16,0 1 0-16,0 0 0 15,0 2 1-15,0 1-1 0,0 0-1 0,0 0-1 16,0 1 0-16,-4-2-1 0,4 1-1 16,0-4 1-16,0 2-1 0,0-3 0 15,0-1-1-15,0-2 1 0,0-1 0 16,0 0-1-16,4-1 1 0,-4 0 0 16,0 1 0-16,0 2-1 0,5-1 1 15,-5 1 0-15,0 1 0 0,0 0 0 16,3-1-1-16,-3-1 1 0,0-1-1 0,5-2 1 15,-5 1-1-15,0-1 0 16,0 2 1-16,0-4-1 0,0 6 1 0,-6-2-1 16,6 2 0-16,0 2 1 0,0 1-1 15,-3 0 1-15,3 0 0 0,0 0-1 16,0 1 1-16,3-1-1 0,-3 0 0 16,0 1 0-16,0-1 1 0,0 1-1 0,0-1 0 15,0 2 0-15,0-2 0 0,0-1 0 16,0 1 1-16,0-3-1 0,0 0 0 15,-3-2 0-15,3 1 0 0,-4-1 0 16,4 0 1-16,0-2-1 0,0 0 0 16,0-2 1-16,0-3-1 0,0 4 1 15,0-4 0-15,0 0 0 0,0 0 2 16,0 0 0-16,0 0 2 0,0 0 0 16,-6 4-1-16,6-4 1 0,-5 0-1 15,2 5-1-15,-3-5-1 0,-1 6-2 16,1-3 1-16,2 1 0 0,-1 0-1 0,1-4 1 15,4 3-1-15,-4-3 0 0,4 0 0 16,0 0 1-16,0 0-1 0,0 0 1 16,6 0-1-16,-2-3 1 0,1-1 0 15,-1 0 1-15,1 0-1 0,1 0 1 16,0 0 0-16,-6 0-1 0,5 4 1 16,-5 0-1-16,0 0 0 0,0 0 0 0,2 5 0 15,-2 1-1-15,0-1 0 0,0 2 1 16,0-1-1-16,0 0 0 0,0-2 1 15,0 2-1-15,0-6 0 0,0 4 0 16,0-4 0-16,0 0 1 0,0 0-1 16,7 0 0-16,-7 0 1 0,8-4-1 15,-2 0 1-15,0 0-1 0,1 4 0 16,4-6 0-16,-3 1 1 0,-1 2-1 0,2-1 0 16,2-1 0-16,-2 0 0 0,1-1 0 15,3-1 0-15,-1 2 0 0,-3-2 0 16,8-1 0-16,-4 0 1 0,3 2-1 15,-3-2 0-15,3 8 0 0,-1-5 0 16,0 5 0-16,-1-4 1 0,4 4-1 0,-4 0 0 16,5-3-1-16,-2-2 1 15,1-1 0-15,4 0 0 0,-5 2 0 16,3-4 0-16,1 2 0 0,-2-1 0 0,0-2 0 16,-1 2 1-16,-2-2-1 0,2 1 0 15,-3 0 0-15,-2-1 0 0,1 1 0 16,-1 1 0-16,0 1 0 0,0 1 0 15,-1 0 0-15,-4 5 0 0,4-5 0 16,0 5 0-16,-3-3 0 0,2 3 0 16,-1-4 0-16,3 4 0 0,0-8 1 0,3 4-1 15,-2 4-1-15,1-7 1 16,-2 3 0-16,5-1 0 0,-4 0 0 0,1-1 0 16,-2 1 0-16,5-2 1 0,-3-1-1 15,4 2 0-15,0 1 0 0,0 2 0 16,-2 3 0-16,2-4 0 0,1 4 0 15,-2 0 0-15,-4 0 0 0,1 0 0 16,-2 0 0-16,-1 0 0 0,2 0 0 0,-2 0 0 16,3 0 0-16,-2-5 0 15,5 1 0-15,-3 0 0 0,5 0 0 0,5-2 0 16,-4 0 0-16,4 3 0 0,-4-3 0 16,5 1 0-16,-2 0 0 0,-1-1 0 15,-3 1 0-15,1 1 0 0,1-3 0 16,-2 2 0-16,-4 1 1 0,4 4-1 15,0-3 0-15,-1 3 0 0,1 0 0 16,-1-5 0-16,-1 5 0 0,-1-6 0 0,0 3 0 16,-1-4 0-16,-3 1 0 0,5-1 0 15,0 3 0-15,-2-4 0 0,1 1 0 16,0 0 0-16,3-1 0 0,-1 1 0 16,1 2 0-16,-3 0 0 0,1 1 0 15,1 1 0-15,-2 3 0 0,-1-4 1 16,-2 4-1-16,2-6 0 0,-2 6 0 15,1 0 0-15,-2-3 0 0,-1 3 0 16,4 0 0-16,-3-3 0 0,-1 3 0 0,3 0 0 16,1 0 0-16,-2-4 0 0,1 4 1 15,-1-4-1-15,0 4 0 0,-1-5 0 16,-2 5 0-16,2-7 0 0,-2 4 0 16,-1-1 0-16,1 4 0 0,-3-7 0 15,6 2 0-15,-2 2 0 0,1 0 0 0,0-1 0 16,0 0 0-16,1 1 0 15,1 3 0-15,-1-6 0 0,-3 6 0 0,2-4 0 16,0 4 0-16,-2 0 0 0,1 3 0 16,0-3 0-16,-1 0 0 0,3 0 0 15,-1 4 0-15,2-8 0 0,-1 4 0 16,2-4 0-16,0-1 1 0,-1 5-1 16,0-4 0-16,2 4 0 0,-4-5 0 15,4 5 0-15,-1-5 0 0,-2 5 0 16,1-6 0-16,-1 2 0 0,-1 4 0 0,-1-5 0 15,2 2 0-15,-3-1 0 0,2 0 0 16,0 1 0-16,1-1 0 0,-1-1 0 16,0-1 0-16,3 0 0 0,-2 0 0 15,5 0 0-15,-1-2 0 0,1-1 0 16,1 5 0-16,-1-1 0 0,1 0 0 16,1 0 0-16,0 1 0 0,-1 1 1 0,-1 3-1 15,2-8 1-15,2 8-1 0,-2-4 0 16,-2 4 0-16,2-3 1 0,-1 3-1 15,-2 0 0-15,-1 0 0 0,-1 0 0 16,-1-6 0-16,-3 6 0 0,2-3 0 16,-2 3 0-16,-1-6 0 0,0 6 1 15,1-5-1-15,1 2 0 0,-3 3 0 0,1-8 0 16,2 4 0-16,0-2 0 0,0 2 0 16,0 0 0-16,1-1 0 0,-2 2 0 15,1-1 0-15,-2 4 0 0,-1 0 0 16,-1 0 1-16,-1 0 0 0,0 0 1 15,-4 0 0-15,1 0 1 0,1 0-1 16,3-5 0-16,-2 1 0 0,3 4 0 16,2-6-1-16,-3 6-1 0,3-3 0 15,2 3-4-15,-3-5-6 0,-2 5-11 16,3 0-93-16,-5 0-93 0,0 0-235 16</inkml:trace>
  <inkml:trace contextRef="#ctx0" brushRef="#br1" timeOffset="80730.46">12942 13373 203 0,'0'0'53'0,"0"-5"1"15,0 5-26-15,-4 0-7 0,4 0-7 16,0 0-3-16,0 0-1 0,6 0 1 16,1 0 0-16,-2 0 3 0,3 0 0 0,-1 0 1 15,5 0 0-15,0 0 0 0,-3-6-1 16,4 6-1-16,0-3-2 0,2 3 0 16,3-5-3-16,0 5-2 0,0-4-2 15,4 0-1-15,-1 4-1 0,0 0-1 16,-2-4 1-16,4 8-1 0,0-4 0 15,-3 5-1-15,0-2 1 0,1 2 0 16,-2-5 0-16,5 0-1 0,-5 0 0 16,2 0 1-16,-1 0-1 0,0 0 0 0,-4 3 0 15,3-3 0-15,1 0 0 0,-1 0 1 16,0 0-1-16,-3 0 0 0,3-4 0 16,-1 0 0-16,1 0 1 0,-4-1 0 15,5 0-1-15,0 1 1 0,-1-2 0 16,0 6 0-16,1 0 0 0,0 0 0 15,1 0 0-15,0 0 0 0,-2 0 0 16,6 0-1-16,-2 0 1 0,3 0-1 0,-2 0 1 16,-3 0-1-16,4 0 1 0,-4 0-1 15,-1 0 1-15,-1-2-1 0,1 2 1 16,-2 0 0-16,2 0 0 0,0 0-1 16,0-6 1-16,1 6-1 0,0-4 1 15,0 0 0-15,3 4-1 0,-4-4 0 16,-1 4 1-16,1 0-1 0,-4 0 1 0,2 0 0 15,-4 0 0-15,5 0 1 16,-5 0 0-16,1 0-1 0,3 0 1 0,-3 0 0 16,3 0 0-16,-4 0 0 0,4 0 0 15,-3 0 0-15,-1 0 0 0,-1 0 0 16,-1 0 0-16,2 0-1 0,-3 0-1 16,-1 0 1-16,1 4 0 0,0-4-1 15,-1 4 1-15,2-4-1 0,-1 0 1 0,0 0 0 16,3 0-1-16,0 0 0 0,2 0 0 15,-1-4 0-15,2 4 1 0,1-4-1 16,-1 4 0-16,3-3 0 0,-1 3 1 16,0 0-1-16,1 0 1 0,-1 0-1 15,-1 3 1-15,2-3-1 0,1 0 0 16,1 0 0-16,-2 0 1 0,-1 0-1 16,4 0 0-16,-4 0 1 0,2 0-1 15,-1 0 1-15,0 0 0 0,-1 0 0 0,1 0 0 16,-1 0 0-16,0-3 0 0,1 3 0 15,-2-4-1-15,2 1 1 0,-1 3 0 16,-2-4-1-16,0 4 0 0,-1 0 0 16,-2 0 0-16,1 0 1 0,0 4-1 15,-2-4 0-15,2 3 0 0,0-3 0 16,2 5 0-16,-1-5 1 0,3 0-1 16,-2 0 0-16,2 0 1 0,-1 0-1 0,-1 0 0 15,-1 0 0-15,1 0 0 0,1 0 1 16,-5 0-1-16,1 0 0 0,-1 0 0 15,0 0 0-15,0 0 0 0,-2 0 0 16,2 0 0-16,-2 0 0 0,1 0 0 16,2 0 0-16,-2 0 0 0,2 0 1 15,-1 0-1-15,3-5 1 0,-3 5 0 0,2 0 0 16,1-3 0-16,1 3-1 0,-1 0 1 16,0-4 0-16,1 4-1 0,-1 0 1 15,0 0-1-15,-1 0 0 0,0 0 1 16,-1 0-1-16,-1 0 0 0,1 0 0 15,-1 0 0-15,0 0 0 0,1 4 0 16,-2-4 0-16,2 0 1 0,-1 0-1 16,0 0 0-16,0 0 0 0,-1 0 0 15,-1 0 0-15,-1 5 0 0,0-5 0 0,0 0 0 16,0 0 1-16,2 4-1 0,-1-4 0 16,2 0 0-16,2 0 0 0,2 0 0 15,-1 0 0-15,1 0 0 0,-1 0 0 16,2 0 0-16,1 0 0 0,-4 0 0 15,1 0 0-15,1 0 1 0,-4 3-1 16,3-3 0-16,0 4 0 0,-1-4 0 16,3 0 0-16,-3 0 1 0,1 0 0 15,1 0 1-15,1-4-1 0,-3 4 0 16,-2 0 0-16,3-3 0 0,-5 3 0 0,1 0 0 16,2 0 0-16,-5 0-1 0,1 0 1 15,-3 0-1-15,0 0 1 0,0 0-1 16,-1 3 0-16,0-3 1 0,-2 0-1 15,-1 0 1-15,-3 0-1 0,5 0 0 16,-5 0-4-16,2 0-11 0,-2 0-81 16,0 0-79-16,6 0-205 0</inkml:trace>
  <inkml:trace contextRef="#ctx0" brushRef="#br1" timeOffset="81370">16647 13305 154 0,'4'0'51'0,"2"0"7"16,-1 0-18-16,-1-3 0 0,0 3 0 0,2-4-4 15,-6 4-8-15,4 0-9 0,-4 0-7 16,0 0-3-16,0 0-3 0,-3 0-2 15,-4 0-1-15,1 4 0 0,-1-4 0 16,-5 3 0-16,-3-3 0 0,-1 5-1 16,-4 1-1-16,-3 1-9 0,-5 0-65 15,-5-1-63-15,-5-1-162 0</inkml:trace>
  <inkml:trace contextRef="#ctx0" brushRef="#br1" timeOffset="83418.65">13530 13425 243 0,'0'0'62'0,"0"0"1"16,0-3-34-16,0 3-8 0,0-4-4 15,0 4-4-15,0-4-3 0,0 4-3 0,0-3-3 16,0 3 0-16,0 0-2 0,0-4 1 16,0 4 0-16,4 0 2 0,-4 0 1 15,0 0 1-15,0 0 0 0,0 0 0 16,0 0 1-16,0-5-2 0,4 1 0 16,-4 4-2-16,2-7-2 0,-2 7 0 15,6-6-1-15,-6 6-1 0,5-5-1 16,-5 5 0-16,0 0 0 0,2 0-1 0,-2 0 0 15,0 0 1-15,0 5 0 0,0-5 0 16,0 5 0-16,0-5 1 0,-2 6 0 16,2-6 1-16,-5 6-1 0,3-6 1 15,2 4-1-15,-4-4 1 0,4 5-1 16,-3-5-1-16,3 0-3 0,-4 4-6 16,4-4-10-16,-6 0-14 0,6 4-24 15,-3-4-18-15,3 0-47 0,-6 0-85 0</inkml:trace>
  <inkml:trace contextRef="#ctx0" brushRef="#br1" timeOffset="84444.95">15692 13321 202 0,'0'0'51'0,"0"0"4"15,0 0-27-15,0-3-3 16,5 3-1-16,-5 0-1 0,3 0 0 0,-3 0-2 16,5 0-2-16,0-4-2 0,-1 4-3 15,1 0-2-15,1 0-1 0,0 6-2 16,3-3-2-16,1 4-1 0,1 2-2 16,2 0-2-16,3 1 0 0,1 0-2 15,3-1-3-15,2 1-3 0,-2 0-9 16,0-2-20-16,1-1-45 0,-6-1-59 15,2-1-138-15</inkml:trace>
  <inkml:trace contextRef="#ctx0" brushRef="#br1" timeOffset="84808.49">15499 13305 287 0,'0'0'65'0,"0"0"2"0,3 0-46 16,-3 0-4-16,5 0-2 0,-5 0 0 16,6 7 2-16,-2-1-1 0,-1 4 1 15,3 1-2-15,0 3-1 0,4 2-1 16,-2 0-3-16,1 0-3 0,7-2-1 16,0 0-3-16,-1-2-2 0,4 0-6 0,1-1-7 15,0 0-16-15,-1-3-42 0,-2 4-18 16,-3-2-57-16,-1-1-113 0</inkml:trace>
  <inkml:trace contextRef="#ctx0" brushRef="#br1" timeOffset="85152.39">15175 13386 201 0,'9'10'49'0,"-1"1"2"0,2 3-33 0,1 6-3 15,0 4-3-15,0-1-4 0,2 1-6 16,1-2-8-16,2 1-20 0,0-4-25 16,0-6-40-16,1-5-91 0</inkml:trace>
  <inkml:trace contextRef="#ctx0" brushRef="#br1" timeOffset="85580.26">14790 13380 307 0,'6'0'67'0,"-3"0"0"15,1 0-41-15,2 6-21 0,1 2-2 16,3 1 0-16,0 6 1 0,1-1 1 16,1 5-2-16,4 2 1 0,3 0-2 15,0 0 1-15,2 0-1 0,1-1-3 0,4-2-3 16,-1-1-7-16,1-4-15 0,-2-2-44 15,0-2-2-15,0-5-46 16,-2 4-81-16</inkml:trace>
  <inkml:trace contextRef="#ctx0" brushRef="#br1" timeOffset="86172.58">14448 13377 350 0,'4'0'82'0,"3"0"2"16,0 0-54-16,3 3-12 0,-1 6-5 16,3-2 1-16,0 4-3 0,2 1-4 0,-1 3-2 15,3 2-2-15,3 0 0 0,1 0-1 16,1 1 0-16,2 1-1 0,0 4-2 16,3-4-4-16,-1-1-9 0,-4 1-23 15,4-4-53-15,-3-1-68 0,-3-1-162 16</inkml:trace>
  <inkml:trace contextRef="#ctx0" brushRef="#br1" timeOffset="86671.92">14132 13395 331 0,'-4'-5'70'15,"4"5"0"-15,0 0-58 0,0 0-7 0,0 0-4 16,6 8 1-16,-1 0 4 0,4 4 4 16,-1 2 2-16,4 2 1 0,2 9 1 15,3 2 0-15,0 1-2 0,5 1-3 16,-1-3-4-16,0 3-4 0,4-4-5 16,-3-5-7-16,5-2-15 0,-1-2-43 15,0-1-16-15,-1-5-55 0,2-3-112 16</inkml:trace>
  <inkml:trace contextRef="#ctx0" brushRef="#br1" timeOffset="87054.27">13950 13444 337 0,'0'0'81'0,"0"0"1"16,6 6-20-16,0 1-51 0,0 4-5 16,2 4-1-16,-1 3 2 0,5 3 0 15,-3 3-2-15,3 0-1 0,2 1-1 16,3-2 0-16,-1-4-2 0,2 1 0 0,0-4-1 16,-2-3-2-16,4-1-3 0,-1-2-7 15,-1 0-19-15,-1 0-58 0,-1-3-66 16,-1-1-166-16</inkml:trace>
  <inkml:trace contextRef="#ctx0" brushRef="#br1" timeOffset="87444.75">13645 13394 295 0,'0'-4'62'0,"0"4"0"0,0 0-50 16,0 0-3-16,0 0 0 0,4 0 2 15,-1 6 3-15,2-1 4 0,1 2 1 16,1 4 0-16,0 3-1 0,3 6-3 16,2 5-3-16,0 3-3 0,7 1-2 0,-4 4-1 15,5 1-2-15,4-2 0 16,-1-2-2-16,2 1-3 0,1-4-4 0,0-1-6 16,-1 2-19-16,-2-2-57 0,-5-1-68 15,-2-4-163-15</inkml:trace>
  <inkml:trace contextRef="#ctx0" brushRef="#br1" timeOffset="88061.2">13420 13477 263 0,'-5'-5'60'0,"5"5"0"0,-2-4-31 15,2 4-25-15,0 0-3 0,0 0 0 16,0 0 1-16,0 0 3 0,0 0 3 0,0 0 3 15,0 0 3-15,0 0 3 0,0 0 1 16,0 5 0-16,5-1-1 0,-2 2-1 16,3 2-1-16,0 4-2 0,2 3-1 15,3 1-1-15,1 2 0 0,2 3-2 16,0 4-1-16,1 0-1 0,4 2-1 16,1 2 0-16,5-1-3 0,1 3-2 15,-3 0-6-15,6 2-10 0,0 2-45 0,-2-4-33 16,0-4-67-16,-3-4-153 0</inkml:trace>
  <inkml:trace contextRef="#ctx0" brushRef="#br1" timeOffset="95012.54">13119 13580 321 0,'0'0'75'0,"0"0"1"0,0 0-50 15,0-3-10-15,0 3-7 0,0 0-3 16,0 0-3-16,0 0 0 0,0 0-2 16,0 0 1-16,0 0 1 0,0 0 3 15,0 3 1-15,0 1 1 0,4 1 0 16,2-1 2-16,0 4-1 0,0 2-1 16,2 2-1-16,-1 2-2 0,6 1 0 0,-2 5-1 15,0 1-1-15,5 1 0 0,-1 0 0 16,3 1-1-16,0 1 0 0,0 2 0 15,2-3-1-15,2-2 1 0,-3-1-2 16,-1-1-1-16,-5-1-2 0,4-4-5 16,-8-3-6-16,2-1-16 0,-7-4-62 0,1-6-68 15,-5 0-168-15</inkml:trace>
  <inkml:trace contextRef="#ctx0" brushRef="#br1" timeOffset="95376.33">12989 13777 320 0,'0'0'79'0,"0"-6"3"16,-5 6-41-16,5-5-15 0,0 5-7 15,0 0-4-15,0 0-2 0,0 0-3 16,-5 0-1-16,5 5 0 0,0-5-1 16,0 7 2-16,0 0 0 0,5 5 2 15,-5 0-1-15,6 2 1 0,0 4-2 16,2 2-1-16,2 2-1 0,0 0-2 15,6-1 0-15,1-1-2 0,3-3-1 16,0 2 0-16,5-4-2 0,-3 4-3 16,3-2-6-16,-5 0-18 0,-1-1-79 15,0 1-86-15,-10 2-213 0</inkml:trace>
  <inkml:trace contextRef="#ctx0" brushRef="#br1" timeOffset="124044.07">8312 14040 133 0,'0'0'46'0,"4"-4"7"0,-4 4-7 15,0-6-6-15,5 6-1 0,-5 0 0 0,0-3-5 16,0 3-5-16,0 0-5 0,0 0-4 16,0 0-4-16,0 0-1 0,0 0-1 15,0 0-1-15,0 0-2 0,0-4-2 16,0 4 0-16,-5 0-2 0,5 0 0 15,-6 0-1-15,2-4-1 0,-3 4 1 16,1 0-1-16,1 0-1 0,-1 0 0 16,-1 0-1-16,-1 0-1 0,0 0-1 0,-2 4 0 15,1 0 0-15,-2 2-1 0,0-1 0 16,2 0 0-16,-1 2 1 0,0 0-1 16,1 0 1-16,3 1-1 0,-1 0 0 15,4 0 0-15,3 2 1 0,0 1-1 16,0 0 0-16,7-1 0 0,2 2 1 15,1 0-1-15,2 0 1 0,2 1-1 16,2 0 1-16,1 1 0 0,-3 1 0 16,2 1 0-16,-2-2 0 0,3 1 0 0,-5-2 0 15,-1 1-1-15,-4-4 1 0,-1 0 0 16,-1-5 0-16,-5 0 0 0,0-1 0 16,0-4 0-16,-9 0 0 0,2 0 0 15,-5-9 0-15,-2 5 0 0,-3-2 0 16,1-2-1-16,-1 1 2 0,-2 1 0 15,-3-1 1-15,4 3 0 0,2-2-1 16,-3 4 1-16,6 2 0 0,-1 0-2 16,4 0-2-16,1 0-3 0,4 2-6 0,1 3-9 15,4-5-22-15,0 4-57 0,0-4-73 16,5 0-169-16</inkml:trace>
  <inkml:trace contextRef="#ctx0" brushRef="#br1" timeOffset="124857.74">8429 14055 341 0,'0'0'78'0,"0"-4"2"16,0 4-53-16,0 0-7 0,0 0-3 15,0 0-1-15,0 0-1 0,0 0-3 16,0 0-2-16,0 0-2 0,0 0 0 16,0 4-1-16,0 0 1 0,0 2 0 15,0 2 1-15,-4 5 2 0,4 1 0 16,-3 4-1-16,-2 0 0 0,2 1-3 15,0 1 0-15,3 1-2 0,-5-3-2 0,5 1 0 16,0-5-1-16,6 0 0 0,0-5 0 16,2 0 0-16,0-4-1 0,2-5 1 15,2 0 0-15,3-5-1 0,1-6 1 16,1 0-1-16,1-2 1 0,5-3-2 16,1-1 1-16,-2 0-1 0,1 0-1 15,-1 2 0-15,-2-2 0 0,0-1 0 0,-6 1 0 16,0 3 0-16,-2 0 1 0,-5 3 0 15,0 3 0-15,-2 3 1 0,-5 5-1 16,0 0 1-16,-5 7 1 0,0 1 0 16,-1 3 0-16,-1 3 2 0,-1 3-1 15,1 0 1-15,2-1 0 0,1 2-1 16,-1-1 0-16,5-3-1 0,0 0 0 16,7-4 0-16,2 1-1 0,1-4 1 15,3-3-1-15,5-4 1 0,2 0-1 16,2-4 0-16,4-2 0 0,1-3 0 0,-1 0 0 15,1 1-1-15,-5-1 0 0,-1 1 0 16,-4 2 0-16,-5 2-1 0,-2 0 1 16,-2 4 0-16,-5 0-1 0,-3 4 1 15,0 2 0-15,0 2 0 0,-4 3 0 16,-3 2 0-16,0 1 0 0,-2 0 0 0,-1 1 1 16,0-6-1-16,0 3 0 0,1-6 1 15,-2-3-1-15,4-3 1 0,2 0 0 16,1 0 0-16,1 4-1 0,3-4 1 15,0-5-1-15,0-2 1 0,3-6-1 16,3-1 1-16,0-2-1 0,1-6 0 16,3-1-1-16,0-1 1 0,-2 4 0 15,4-1-1-15,-5 5 1 0,0 0 0 16,0 4-1-16,0 3 1 0,-1 2 0 16,0 3-1-16,-1 4 1 0,0 0 0 15,5 0-1-15,-3 6 1 0,2-1 0 0,1 0 0 16,1-1 0-16,1-1 0 0,0-3-1 15,0 4-3-15,1-4-3 0,1-4-4 16,-2 4-6-16,1 0-12 0,-1-3-84 16,-4 3-86-16,2 0-212 0</inkml:trace>
  <inkml:trace contextRef="#ctx0" brushRef="#br1" timeOffset="125627.76">9238 14072 361 0,'0'-3'94'16,"-6"3"4"-16,4-5-47 0,2 5-15 15,-5-5-9-15,5 5-7 0,-6 0-6 16,6 0-5-16,-4 0-4 0,4 6-1 0,-5 0 0 16,0 3 1-16,0 6 1 0,0 1 0 15,-4 5 1-15,2 4 0 0,-1 4-1 16,-4 3-1-16,-1 3-2 0,-1 3 0 16,0 4-2-16,-1 0 0 0,3 1 0 15,1-4-1-15,1-1 1 0,2-6 0 16,2-4-1-16,2-7 0 0,-1-6 1 15,1-4-1-15,1-3 2 0,3-4-1 0,0-4 0 16,-6 0 0-16,6-5 0 0,0-3-1 16,0-5 0-16,6-7-2 0,-6-4-1 15,7-8-3-15,-1-9-1 0,3 1 0 16,2-7 1-16,3 1-1 0,4 5 2 16,-1 2 1-16,1 7 3 0,4 7 1 15,-2 4 1-15,-2 7 0 0,1 6 0 16,0 3 0-16,0 2 0 0,-4 3 0 0,3 3 0 15,-4 1 0-15,0 2-1 0,-1 1 1 16,0 0 0-16,-6 2 1 0,-1-3 0 16,-3 0 2-16,-3 2 0 0,0-2 1 15,0 1 0-15,-9 3 0 0,3-2 0 16,-3 1-1-16,-2-2-1 0,1 1 0 16,-1-1-1-16,-2-4-1 0,0-3 1 0,0 5-1 15,3-5-1-15,-4 0-1 0,3 0-2 16,-2 0-3-16,1 0-4 0,0 0-6 15,4-7-10-15,1 4-19 0,1-4-67 16,1 1-81-16,5 0-188 0</inkml:trace>
  <inkml:trace contextRef="#ctx0" brushRef="#br1" timeOffset="126622.84">9476 14171 389 0,'0'-3'89'0,"0"-2"0"0,7-4-46 16,-1 0-33-16,3-3-6 0,3-2-1 15,1-2-1-15,3-4 1 0,0-2 1 16,1-2 0-16,1-2 1 0,-1-3 1 15,-1 2-1-15,1-4 0 0,-2 2 0 16,-2-1-2-16,-2 3 0 0,-3 0 1 16,-1 4 2-16,-5 1 2 0,-2 7 2 15,0 5 0-15,-3 4 0 0,-4 6 0 16,-4 0-2-16,-1 11-2 0,-3-1-2 0,0 2 0 16,-3 7 0-16,-1 2 1 0,-1 5 0 15,2 5 1-15,1 5 1 0,1 4-1 16,1 3 0-16,3-1-1 0,3 0-1 15,3-3 0-15,4-5-1 0,2-4-1 16,0-1-1-16,3-6 0 0,7-3 0 16,-1-6 0-16,4-3 0 0,2-4-1 15,3-7 1-15,2-5 1 0,1-2-1 0,-1-3 0 16,3 1 0-16,0-5 0 0,0-1 0 16,-1 1 0-16,-1-1-1 0,3 0 1 15,-4-3-1-15,2-2 0 0,-2 2 1 16,-3 0-1-16,-2 1 0 0,-2 2 2 15,-6 2 2-15,1 4 2 0,-3 3 0 16,-5 2 1-16,0 4-1 0,-7 0 1 16,1 10-2-16,-1-1-2 0,-4 4-1 15,2 2 0-15,-3 5-1 0,3 0 1 0,-2 2-1 16,5-1 1-16,3-1-1 0,3-1 0 16,0-2 0-16,2-2 0 0,5-4-1 15,5-3 1-15,2-4-1 0,4-4 0 16,2-5 0-16,2-3 0 0,4-4 0 15,1-2-1-15,3-6-1 0,-2-2 1 16,-2 0-1-16,-1-2 0 0,-2-2 0 0,-3-1 1 16,-2 2 0-16,-5 1 0 0,-5 4 1 15,-4 6 0-15,-4 4 0 0,-9 10 0 16,2 0 1-16,-7 11-1 0,1 5 1 16,-3 2 0-16,-1 4 0 0,3 3 0 15,1-1 0-15,-1-2 1 0,3-1-1 16,4-2 0-16,5-5 0 0,2-3-1 15,2-3 1-15,5-8-1 0,5 0 0 0,5-5 1 16,5-6-1-16,3-2 0 16,2 0 0-16,2-4 0 0,3-3 0 0,1 0-1 15,1-3 1-15,-2 1 0 0,-5 1 0 16,0 0 0-16,-4 3 0 0,-6 5 0 16,-5 3 1-16,-5 3-1 0,-2 2-1 15,-5 5 1-15,0 0 0 0,0 0 0 16,-5 5-1-16,2 0 1 0,-1 2 0 0,-2 2 0 15,0 0 0-15,4 2 1 16,2 2-1-16,0 0 1 0,0 0-1 0,2 3 1 16,4-3-1-16,0 3 1 0,1-2-1 15,-1 1 1-15,0 0-1 0,-1 0 1 16,-5-1-1-16,3 0 1 0,-3-1 0 16,-3-3 0-16,-2-1 0 0,-2-1 1 15,1-2-1-15,-2-1 0 0,-3-5 1 16,-2 4-1-16,0-4-1 0,-1-4-1 0,0 4-1 15,-4-6-2-15,3 2 0 16,-3 1-2-16,4 3-2 0,1-5-5 0,5 5-4 16,0-4-7-16,3 4-11 0,5-6-89 15,0 2-94-15,8 1-227 0</inkml:trace>
  <inkml:trace contextRef="#ctx0" brushRef="#br1" timeOffset="127842.78">10926 13719 228 0,'0'0'54'16,"0"-4"6"-16,-6 4-35 0,6-4 0 16,0 4 2-16,0 0 1 0,0 0 1 15,0 0-3-15,0 0-3 0,0 0-2 16,0 0-2-16,0 0 0 0,0 0 0 16,0 0 0-16,0 0 0 0,-2 4-2 15,2-1-1-15,-6 3-2 0,3 2-1 16,-2 1-1-16,-2 1 0 0,-3 3-1 0,2 3-1 15,-3 5 0-15,0 4 0 0,-3 4 0 16,-2 5 0-16,2 4-1 0,-1 3 0 16,-3-2-1-16,2 0 0 0,-1-3-2 15,3-3-1-15,1-3-2 0,1-6-1 16,5-2-1-16,0-5 0 0,7-4 0 16,0-2-1-16,0-6 1 0,0-1-1 15,0-4 0-15,7 0-2 0,-1 0-2 16,-1-5-4-16,1-2-4 0,-3 1-5 0,3-2-7 15,1-1-13-15,-3-1-18 0,-2 0-61 16,-2-1-77-16,5 2-179 0</inkml:trace>
  <inkml:trace contextRef="#ctx0" brushRef="#br1" timeOffset="128372.87">10890 13773 340 0,'0'0'86'0,"0"0"2"0,0-4-43 0,0 4-19 16,0 0-7-16,3 0-5 0,-3 0-3 16,0 0-3-16,6 0 0 0,-2 0-1 15,-4 4 1-15,3-4 0 0,2 4 0 16,-1-4 0-16,0 6-1 0,-4-6 1 15,4 0-1-15,-4 4 1 0,3-4 0 16,-3 8 0-16,0-2 2 0,0 7 0 16,5 5-1-16,-5 3 1 0,0 3 0 0,3 6-1 15,-3 2-1-15,0 0 0 0,0 0-2 16,4 1 1-16,-4-1-1 0,5-2-1 16,-5-1-1-16,7-4-1 0,-4-2-1 15,2-1-1-15,0-1 0 0,-3-3 0 16,4-3 0-16,-1-2-1 0,-5-4 1 15,5 0 0-15,-5-5-1 0,4 0 0 16,-4-4-1-16,5 0-3 0,-5 0-4 16,0 0-10-16,0 0-16 0,2 0-87 0,-2-10-93 15,5 5-229-15</inkml:trace>
  <inkml:trace contextRef="#ctx0" brushRef="#br1" timeOffset="128957.96">10725 14129 321 0,'-5'0'77'15,"5"0"1"-15,-2 0-43 0,2 0-17 16,0 0-7-16,0 0-4 0,0 3-4 16,0-3-1-16,0 0 0 0,0 4-1 15,0-4 2-15,0 4 1 0,0-4 5 0,0 0 3 16,0 0 2-16,0 0 2 0,0 0 0 15,0 0 1-15,0 0-1 0,0 0-4 16,0 0-3-16,0 0-3 0,0 0 0 16,3 0-2-16,2-4 0 0,2 4-1 15,0-4-1-15,0 4 1 0,7-5-1 16,-2 1 1-16,2 1 1 0,5 3-1 0,0-5 0 16,-1 5 0-16,-1-6 0 0,1 6-1 15,-3 0 0-15,1 0-2 0,-5 0-2 16,0 0-6-16,-4 0-10 0,1 0-21 15,-2 0-67-15,-2-4-80 0,-1 4-191 16</inkml:trace>
  <inkml:trace contextRef="#ctx0" brushRef="#br1" timeOffset="129282.48">10924 13798 223 0,'0'0'64'15,"5"0"3"-15,-5-5-9 0,0 5-32 0,0 0-6 16,0 0-7-16,0 0-11 0,-4 0-49 16,4 0-20-16,-7 4-53 0,0 0-119 15</inkml:trace>
  <inkml:trace contextRef="#ctx0" brushRef="#br1" timeOffset="137888.96">8132 14295 263 0,'0'0'65'0,"-2"0"1"16,2 0-27-16,0 0-22 0,0 0-3 0,-3 0-1 15,3 0 0-15,0 0-2 0,0 0 0 16,0 0-2-16,0 0-1 0,0 0-1 16,-4 0-3-16,4 0 0 0,0 0 0 15,0 0 1-15,0 0 2 0,0 0 1 16,0 3 2-16,0-3 2 0,0 0 0 15,0 0 1-15,0 0-2 0,0 0-1 16,0 0-2-16,0 0-1 0,0 0-2 16,0 0-1-16,0 0-2 0,4 4 0 0,-4-4 0 15,5 0-1-15,1 7 0 0,1-3 0 16,-2-4 0-16,1 5 0 0,-1-1 0 16,1-4-1-16,1 6 1 0,-1-6 1 15,1 0-1-15,-1 0 0 0,0 4 1 16,2-4-1-16,-4 0 0 0,-1 0 0 0,-3 0 0 15,4 0-1-15,-4 0 1 0,0 0 0 16,0-4 0-16,0 4 0 0,-4-3 0 16,1-1 0-16,-3 4 0 0,-2-7-1 15,0 7 1-15,-1-8 0 0,-1 4 0 16,1 4 1-16,0-4-1 0,0 4 1 16,-2 0 1-16,3 0-1 0,-1 0-1 15,-1 4 2-15,2 0-1 0,1 0 0 16,1 2 0-16,0 0 0 0,6-1 1 15,-4 0-1-15,4 0-1 0,4 0 1 0,2-5-1 16,2 3 0-16,-1-3 0 0,3-3 0 16,0-1 0-16,2-1 0 0,0 1 0 15,-3 0-1-15,0 0 1 0,0 1-1 16,1-1 1-16,-5 4-1 0,1-5 0 16,-1 5 1-16,-5-6 0 0,4 6 1 0,-4 0 2 15,0-3-1-15,0 3 1 16,0 0 0-16,-3 0 0 0,3 0-1 0,-4 0 0 15,0 0-1-15,4 0 1 0,-5 0 1 16,5 3 0-16,-4-3 1 0,4 0-1 16,0 5 0-16,-4-5-1 0,4 0-1 15,0 0 0-15,0 0-2 0,0 0 1 16,0 0-1-16,0 3 0 0,0-3 0 16,0 4 0-16,4-4 0 0,-4 6 0 15,5-2 0-15,0-1 0 0,-1 3 0 0,1-1 0 16,3 0 1-16,-1-1-1 0,2-1 1 15,0-3 0-15,5 0-1 0,0-4 1 16,5 0-1-16,1-2-2 0,3-2-4 16,0 2-7-16,1-1-18 0,-1 1-83 15,-4 2-91-15,1-2-223 0</inkml:trace>
  <inkml:trace contextRef="#ctx0" brushRef="#br1" timeOffset="138671.84">8325 14098 285 0,'4'0'59'0,"-4"0"2"16,0 0-48-16,0 0-5 0,0 0 4 0,0 5 4 16,0-5 4-16,0 0 2 0,3 0 2 15,-3 0 1-15,4 0-2 0,-4 0-5 16,4 0-2-16,1 0-2 0,1 0-2 16,-2 0-1-16,1 4-2 0,1-4-2 15,0 0 0-15,-2 0 0 0,-1 3-1 16,2-3 0-16,-2 0 1 0,2 0 0 15,-5 0 1-15,4 0 0 0,-4-3 2 0,0 3 0 16,0-4 1-16,0 4-1 0,0-5 1 16,-4 5-1-16,4-3 0 0,-7 3-1 15,3-4-1-15,-2 4-2 0,-3-4-1 16,2 4-1-16,-3 0-1 0,0 0-2 16,-3 0-5-16,4 4-9 0,0-4-13 15,0 4-91-15,-1-4-95 0,0 3-235 16</inkml:trace>
  <inkml:trace contextRef="#ctx0" brushRef="#br1" timeOffset="140657.17">8352 14092 212 0,'0'0'60'0,"-3"-5"4"16,3 5-22-16,0-4-8 0,-4 4-5 16,4-5-5-16,-3 5-4 0,3-5-3 15,-3 5-4-15,3-4-3 0,-4 4-3 16,4-6-1-16,0 6-1 0,-3-6 2 0,3 1 2 15,0 5 1-15,-7-4 0 0,4 4 1 16,-2 0 0-16,3 0-1 0,-3 0-2 16,1 4-3-16,1-4-1 0,-1 7-2 15,4-3 0-15,-6-1 1 0,6 1 1 16,-4-1 0-16,4 1 1 0,0-1 0 16,-5 3 1-16,5-3-2 0,0 3 0 0,0-3-1 15,0 1-1-15,0-4-1 0,0 5 1 16,0-5-2-16,5 4 1 0,-5-4 0 15,0 0 0-15,0 4-1 0,0-4 1 16,4 0 0-16,-4 0 0 0,6-4-1 16,-3 4 1-16,1-4 0 0,-1 0 0 15,0-1 0-15,1 0 0 0,-4 0 1 0,5 0 1 16,-5 2 1-16,0-1 2 16,0 0 1-16,0 4 1 0,0-4 0 0,0 4-1 15,-4 0 0-15,4 0-1 0,-5 0-2 16,5 0-1-16,-4 0-2 0,4 5 1 15,-5 0-2-15,5 1 1 0,-4 1-1 16,4-1 1-16,0 0-1 0,0-1 0 0,4-2 0 16,2-3 0-16,2 4 1 15,0-4-1-15,4-4 0 0,0 1-1 0,2-2 1 16,-1 0 0-16,1-2 0 0,-3 0 0 16,-1 1 0-16,-3 0 0 0,0 3 0 15,-3-2 0-15,-4 5-1 0,3 0 1 16,-3 0 1-16,0 0-1 0,-6 6 0 15,2-1 0-15,-3 2 0 0,0 0 1 16,0 1 0-16,-1-2-1 0,0-1 1 16,2 0 0-16,2-5 0 0,1 5 0 0,-1-5 1 15,4 0-1-15,0 0 0 0,0-7 0 16,0 3-1-16,5-5 1 0,0 2-1 16,1-4 0-16,0 3 0 0,-3-1 0 15,-3-2 1-15,5 3-1 0,-5 1 1 16,-5 0-1-16,2 4 0 0,-5-2 1 15,1 5-1-15,-2-4 1 0,-1 4 0 0,-1 0-1 16,2 0 1-16,-2 0 0 0,2 0 0 16,-1 0-3-16,3 5-5 15,0-5-9-15,1 4-95 0,2-4-91 0,-1 0-236 16</inkml:trace>
  <inkml:trace contextRef="#ctx0" brushRef="#br1" timeOffset="141313.81">8343 14120 233 0,'0'0'54'0,"0"0"6"0,0 0-35 16,-4 0-5-16,4 0-1 0,0 0 1 15,0 0-1-15,4 0-1 0,-4-4-3 16,3 4-1-16,-3-3 0 0,5 3 1 16,-5 0 3-16,3 0 1 0,-3-4 1 0,0 4-1 15,0 0-2-15,0 0-2 0,0 0-2 16,0 0-4-16,0 0-2 0,0 0-3 15,0 0-1-15,0 0-1 0,0-5 0 16,0 5 0-16,5-6 0 0,-5 3 0 16,3-3 1-16,-3 1 1 0,3 1 2 15,-3 0 2-15,0 4 0 0,0-4 1 0,0 4 0 16,-5 0-2-16,5 0-2 16,-6 0-1-16,3 5-1 0,-2-5-2 0,5 3-1 15,-4 1-1-15,4-4-6 0,-3 4-13 16,3-4-87-16,0 4-87 0,-7 0-224 15</inkml:trace>
  <inkml:trace contextRef="#ctx0" brushRef="#br1" timeOffset="148808.1">11116 14142 266 0,'3'0'62'16,"1"-3"0"-16,-4 3-39 0,5 0-8 16,-5 0-6-16,5 0-3 0,-5 0 0 15,4 0 2-15,-4 0 2 0,0 0 2 16,4 0 2-16,-4 0 1 0,0 3 1 16,0-3 1-16,0 0-1 0,3 0 0 15,-3 0-3-15,4 3-2 0,-2-3-1 16,3 0-1-16,-3 0-1 0,4 5-1 0,-1-5 0 15,1 0 0-15,-1 3 1 16,4-3-1-16,2 0 0 0,0 0-1 0,7 0-1 16,-3 0-1-16,5-3 0 0,2 3-2 15,2-5 0-15,0 5-1 0,0 0-1 16,1 0 1-16,0 0-2 0,-2 0 1 16,1 0-1-16,-1 0 0 0,0 0 1 15,-1-4-1-15,3-1 1 0,0-2 0 0,1-1 0 16,-3 2 0-16,2-1 0 0,0-1 0 15,-1 1 0-15,2 0 0 0,-4 1 0 16,2 1 0-16,2-2 0 0,-1 0 0 16,0 1 0-16,-2 2 0 0,1 0 0 15,-1-2 0-15,1 1 0 0,-2-3 0 16,2-1 0-16,-1-1 0 0,2-2 0 16,-5 1 0-16,4-4 0 0,1 3 0 15,-1-1 0-15,-1 3 0 0,0 0 0 16,3-1 0-16,-1 1 0 0,1 2 0 0,0-2 0 15,0 0 1-15,0-3-1 0,1 1 0 16,-1 1 1-16,-2 0 0 0,-1 2-1 16,-3-2 1-16,2 2-1 0,-1 4 1 0,-1-2-1 15,2-2 1-15,-1 1-1 16,1-3 1-16,1 0 0 0,0 1 0 0,-1-1 0 16,-1 1 1-16,0 2 0 0,1 0-1 15,-2 2 1-15,-2 0-1 0,-2 1 0 16,4 1 0-16,-1-3 0 0,-5 3-1 15,3-3 1-15,-2 2-1 0,0 1 1 16,-2 0 0-16,-1 0 1 0,-1 4-1 16,-1-6 1-16,-4 6 0 0,1-5 1 15,-4 5-1-15,-3-4 0 0,0 4 0 16,4 0 0-16,-4 0 0 0,0 0-1 16,0 0 0-16,0 0 0 0,0 0-1 0,4 0 1 15,-4-3-1-15,0 3 0 0,2 0 1 16,-2 0-1-16,0 0 0 0,0 0 0 15,0 0 0-15,0 0 0 0,5 0-1 16,-5 0 0-16,0 0 0 0,0 0 0 16,0 0 0-16,0 0 1 0,-5 0 0 15,5 0 0-15,0 0 1 0,0 0 1 0,0 0 0 16,-2 0 1-16,2 0-1 0,0 0 1 16,-4 0 0-16,4 0-1 0,0 0 0 15,-4 0 0-15,4-4-1 0,-3 4 0 16,3 0-1-16,-6 0-1 0,4 0 0 15,-3-4 0-15,1 4 0 0,0 0 0 16,-3 0 0-16,-4 0 0 0,4 0 1 16,-3 0 0-16,-1-3 0 0,-1 3 0 15,1 0 1-15,0 0-1 0,0 0 0 16,1 0 0-16,-1 0 0 0,-1 0 0 0,2 0 0 16,-2 0-1-16,-1 0 1 0,0 0-1 15,0 0 1-15,-3 3-1 0,3-3 1 16,0 0 0-16,-1 0 1 0,2 4-1 15,0-4 1-15,1 0-1 0,3 4 1 16,0-4-1-16,2 3 0 0,1-3 0 0,1 4 0 16,4-4-1-16,-4 4 0 15,4-4 0-15,0 0-1 0,0 0 0 0,0 0 1 16,0 0 0-16,0 0 0 0,0 0 1 16,5 0 1-16,-2 0-1 0,3-4 1 15,-1 4 0-15,1-4-1 0,2 4 1 16,0 0-1-16,-1-5 1 0,6 5-1 15,-1-3 0-15,2 3 0 0,-1 0 0 16,2 0-1-16,2 0 1 0,-2-4-1 0,3 4 1 16,0 0-1-16,1 0 1 15,1-4-1-15,1 4 1 0,-2 0 0 0,1 0 0 16,-2 0 0-16,-1 0 0 0,-3-3 0 16,-4 3 0-16,-1 0 1 0,-3 0-1 15,-6 0 0-15,6 0 0 0,-6 0 1 16,0 0-2-16,0 0 1 0,0 0 0 15,0 0 0-15,0 0 0 0,-4 0 0 0,4 0-1 16,-6 5 2-16,2-5 0 0,1 5 0 16,-3-2 0-16,0 1 1 0,-1 3 0 15,4-2 0-15,-5 3 0 0,2 0 0 16,1 0-1-16,-6 1 0 0,4 0 0 16,-1 1 0-16,-4 1 0 0,4 0 0 15,-4 1-1-15,-1 1 1 0,2-1 0 0,1 3 0 16,-3-1 0-16,1 1 1 0,0 1-1 15,0 0 0-15,2 0-1 0,-3-3 1 16,3 0-1-16,1-1 0 0,1-4 0 16,2-3 0-16,2-5-1 0,1 4 1 15,3-4 0-15,0 0-1 0,0-4 1 16,0 4 0-16,0-6 0 0,0 2-2 16,0-2-3-16,5 1-1 0,-3 0-5 15,3 5-6-15,0-5-10 0,-1 5-83 16,2-6-82-16,0 6-206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2-03T13:54:04.469"/>
    </inkml:context>
    <inkml:brush xml:id="br0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6505 11687 207 0,'0'0'56'16,"6"0"4"-16,-6-5-29 0,5 5-4 15,-5-6-2-15,0 3-2 0,2 3 0 16,-2-7-1-16,5 3-2 0,-5-1 0 15,2-2-1-15,-2 0-1 0,5 0-3 16,-5-1-4-16,0 1-3 0,2 1-3 0,-2-2-1 16,0 4-1-16,0-3 1 0,0 4 1 15,0-2 1-15,0 0 1 0,0 0 1 16,0 1 0-16,0 1 1 0,-3-1 0 16,3 1 0-16,0 3-1 0,-5-5-1 15,0 5-1-15,5-5-1 0,-6 5-2 16,4 0 0-16,2-5-1 0,-8 5 0 15,3 0 0-15,-1 5-1 0,3-2-1 16,-3 2 1-16,-1 1-1 0,0 1 1 16,1 2-1-16,0 0 1 0,1-1 0 0,-2 2 0 15,5-2 0-15,2 2 0 0,-5-1-1 16,5-1 1-16,-6-3-1 0,6 2 0 16,0-3 1-16,0 0-1 0,6-4 1 15,-6 0 1-15,6 0 0 0,0 0-1 16,2-7 1-16,-1 1 0 0,4-3 0 15,-1 0-1-15,2-1 0 0,1-1-1 16,-2 0 1-16,-3 0-1 0,-1-2 1 0,1 2 0 16,-3-2 0-16,0 1 0 0,-5-1 2 15,0 0 1-15,0 1 1 0,0 3 1 16,-6 0 0-16,-1 2 0 0,0 1-1 16,-2 1-1-16,5 5-1 0,-2-5-1 15,-2 5 0-15,3 0-2 0,0 0 1 16,0 0-1-16,3 4 0 0,-4 0 1 15,4 5-1-15,-4 0 0 0,1 3 0 0,-1 1 0 16,-1 2 1-16,1-1-1 0,4 1 1 16,-4-2 0-16,6-2-1 0,-3-1 1 15,3 0 0-15,0-2-1 0,3-2 1 16,3 0 0-16,-1-3 0 0,-1 1 0 16,5-4 0-16,0 0 1 0,2 0 0 15,-2-4 0-15,4-1 0 0,-1-2 0 16,2-2 0-16,0-2 0 0,-1 0 0 0,0-1-1 15,-2-2 1-15,-2 1-1 0,-1 0 0 16,-3 1 1-16,-5 0 0 0,0 1 0 16,0 2 0-16,-9 2 0 0,-1 1 0 15,1 2 0-15,-4 4 0 0,1 0-1 16,-2 4 0-16,-3 2-1 0,3 4 0 16,0 2 1-16,2 3-1 0,-2-1 0 15,2 2 0-15,2 1 0 0,-2-1 0 0,0 0 0 16,2 0 0-16,0-2 0 0,3 2 0 15,1-3 0-15,3-1 0 0,3-3 0 16,0 1 0-16,8-5 0 0,0-5 1 16,5 0-1-16,4 0 0 0,-1-8 1 15,4 0 0-15,6-3-1 0,0-3 1 16,0 2-1-16,1 0 1 0,-3 0-1 0,-3-2 1 16,-2 3-1-16,-6 0 1 15,-6 2 0-15,-5-1-1 0,-2-2 1 0,-6 4-1 16,-2-3 1-16,-6 2-1 15,-5 1 1-15,0 1-1 0,-1 2 0 0,-2 5 0 16,-2 0 0-16,5 6 0 0,3 3-1 16,0 1 1-16,2 1 0 0,5-2 0 15,-3 2-1-15,6-2 1 0,3 0-1 16,-1 1 1-16,4-2-1 0,0-2 1 16,0 3-1-16,6-3 1 0,-1 0-1 0,4-2 1 15,2-4 0-15,1 4 0 0,-1-4 0 16,2-5 1-16,1 1-1 0,3-2 1 15,-2-1-1-15,-2-1 1 0,1-2-1 16,-2 2 1-16,-4-2-1 0,1-1 1 16,-5-2 0-16,-4 0 0 0,0 3 0 15,-9-2-1-15,-2 0 1 0,3 1 0 0,-5 1 0 16,0 3 0-16,4 2 0 16,-7-1 0-16,7 6 0 0,-3 0 0 0,4 0 0 15,-3 7 0-15,3 2-1 0,0 0 1 16,2 5-1-16,1-1 0 0,2 1 0 15,3 2 0-15,0 0 0 0,0-1 0 16,3-3 0-16,1-1 0 0,2 0 0 16,2-2 0-16,0-5 1 0,-1 0-1 15,4-4 1-15,-1 0-1 0,3-6 1 16,3 0 0-16,-2-1 0 0,2-2 0 0,0 0-1 16,0-1 1-16,-3-1-1 0,-2-2 1 15,-3-1 0-15,-3 0-1 0,-5-2 1 16,0-2 0-16,-10-1-1 0,2 3 1 15,-5 2-1-15,-2 0 0 0,-2 5 0 16,1 1 0-16,-1 8 0 0,2 0 0 16,1 3-1-16,2 5 1 0,0 2-1 15,4 4 1-15,-1 2 0 0,-1 2 0 0,5 1 0 16,3 1 0-16,2-1 0 0,0-1-1 16,0-3 1-16,0-1 0 0,7-3 0 15,-1-2 0-15,1-2 0 0,1-3 0 16,2-4 0-16,-1 0 0 0,3 0 0 15,0-5 1-15,2-1-1 0,-1-3 1 16,0-1-1-16,1-2 1 0,-2 2-1 0,-2 0 1 16,-4-5-1-16,-6 2 0 0,0 0 0 15,0 0 1-15,-10 2-1 0,-2-1 0 16,0 2 0-16,-2 6-1 0,1 4 1 16,-2 0 0-16,-2 8 0 0,4 2-1 15,4 2 0-15,-2 4-3 0,1 0-3 16,0 1-6-16,3 2-7 0,1-4-14 15,4 0-89-15,2 0-94 0,0-4-227 16</inkml:trace>
  <inkml:trace contextRef="#ctx0" brushRef="#br0" timeOffset="1068.65">7039 10647 330 0,'-12'-4'81'0,"5"4"1"0,0-5-45 15,2 5-14-15,5 0-10 0,-7 0-4 16,7 0-3-16,0 0-1 0,0 0 1 15,-2 0 2-15,2 0 1 0,0 4 4 16,-5 0 1-16,5 2 2 0,0 0 2 16,-5 5-1-16,5 3-1 0,-3 4 0 15,-2 2-1-15,-1 5-2 0,2 5-2 16,-2 8-1-16,0 3-1 0,0 3-2 16,0 3-1-16,1 1-2 0,1 0 0 0,-1-7-2 15,5-3 0-15,-5-5 0 0,5-5-1 16,-6-5 0-16,6-2 0 0,-3-6 0 15,3-2-1-15,0-3 2 0,-4-5 0 16,4-5 0-16,-6 4 0 0,6-4 1 16,-2-9-1-16,-3-1 1 0,5-3-2 15,-6-4 1-15,6-5-2 0,0-5 0 0,-2-6 0 16,2-8-1-16,0-5-2 0,2-7-2 16,4-2-2-16,1-6-1 0,6-1 0 15,0 0 0-15,1 7 1 0,2 3 2 16,1 4 1-16,2 1 3 0,2 6 0 15,-1 6 1-15,5 6-1 0,0 6 2 16,2 8 0-16,0 6 1 0,-6 9 0 16,3 6 3-16,-3 9 1 0,0 3 1 0,-1 8 1 15,-3 2 0-15,-1 4 0 0,1 1-1 16,-4-1-1-16,-5 0-1 0,-3-2-2 16,-5 0 0-16,0-5 0 0,-11-1 0 15,-4-2 0-15,-2 0 1 0,-4-2 0 16,-5-4 0-16,-6 0-1 0,-2-3 1 15,-4-3-2-15,4-2 1 0,0-4-2 16,1-4 1-16,0-4-1 0,7-1 0 0,6-2 0 16,3-3-1-16,2 1-4 0,7-5-8 15,1 1-8-15,7 1-13 0,7-3-93 16,0 0-98-16,6 0-236 0</inkml:trace>
  <inkml:trace contextRef="#ctx0" brushRef="#br0" timeOffset="8016.73">6525 11642 110 0,'0'-5'42'15,"0"5"3"-15,0-5-4 0,0 1-5 16,0 4-7-16,0-5-7 0,0 0-6 15,0 2-6-15,5-1-3 0,-5 4-3 16,0-6-2-16,0 2 0 0,2 0-1 16,-2 1 3-16,0 3 4 0,0-3 2 0,5 3 3 15,-5-5 2-15,0 5 1 0,0 0 1 16,0 0-2-16,0 0-3 16,0 0-3-16,-5 0-2 0,5 0-2 0,0 0-2 15,-3 0-1-15,3 0-1 0,-5 0 0 16,5 0-1-16,-6 0 1 0,4 0 0 15,2 0 2-15,-4 0 0 0,0 0 2 16,4 0 0-16,0 0 2 0,-4 0 0 16,4 0-1-16,0 5-1 0,0-5-1 0,0 0-1 15,-6 0-1-15,6 3-2 0,-6 0 1 16,3-3-1-16,-1 7 0 0,-3-7 0 16,1 6 0-16,0-6 0 0,4 5 0 15,-3-5 0-15,5 3-1 0,-2-3 1 16,2 0-1-16,0 4 1 0,0-4-1 15,0 0 1-15,0 4 1 0,0-4 0 16,0 3 1-16,0-3 2 0,0 7 1 0,0-2 2 16,0 0 1-16,0 0 0 0,0 3 1 15,-5-1 1-15,5-1-2 0,-6 2 0 16,6-1-1-16,-4 2-2 0,4-2-1 16,0 0-1-16,-4 2 0 0,4-2-1 15,0 0-1-15,4 0 1 0,-4-3-1 16,4 0 1-16,2-4 0 0,-1 4 2 15,-3-4-1-15,4 0 0 0,1-6 1 0,-1 2-1 16,1-2 0-16,1-1-1 0,-2-2 0 16,3 0 0-16,-4-1-1 0,1 2 0 15,0-2-1-15,0-1 1 0,1 0-1 16,0-1-1-16,-1 0 1 0,1 1 0 16,-3-1-1-16,-2 2 1 0,-2 0 0 15,0 1 0-15,0 0 0 0,-5 2 0 16,2-1 0-16,-2 2 0 0,-1-2 0 0,-1 4 0 15,1 0-1-15,-1 4 1 16,0-4 0-16,1 4 0 0,-2 0 0 0,0 0 0 16,1 0-1-16,-2 4 1 0,1-4 0 15,2 5 0-15,0-2 0 0,2 2-1 16,0 2 1-16,-2-2 0 0,3-1 0 16,3 1 0-16,-5 0 0 0,5-1 0 15,-5-1 0-15,5-3 0 0,0 6 0 0,0-3 0 16,0 1 0-16,0 1 1 0,0 1-1 15,0-1 1-15,0 0 0 0,0 2-1 16,0 2 1-16,5-3-1 0,-5 0 1 16,5 0-1-16,-3-1 0 0,4 1 1 15,-4-3-1-15,3 1 1 0,0-4-1 16,-3 5 1-16,5-5 0 0,-1 0-1 16,1 0 1-16,0 0 0 0,0-6 0 15,2 2 0-15,-1-1 0 0,-2-1 0 16,1 0 0-16,-4 1-1 0,3-1 1 0,0 0-1 15,-1 0 1-15,-2 1-1 0,2-2 1 16,-3 0-1-16,-2 0 1 0,0 1 0 16,0-3-1-16,0 2 1 0,-3-2 0 15,-2 2 0-15,-1 1 0 0,-1-2 1 16,1 3 0-16,3-1 0 0,-3 2 0 0,1 4 0 16,0-5-1-16,3 5 1 0,-4-4-1 15,6 4 0-15,-3 0-1 0,-1 0 0 16,4 5 0-16,-7-5 0 0,2 8 0 15,2-1 0-15,-3-2 0 0,1 3-1 16,2 1 2-16,-1-2-1 0,-1 2 0 16,3-2 0-16,2 0 1 0,-5 0 0 15,5 0 0-15,-2-1 0 0,2 1 0 16,0 0 0-16,0 1 0 0,0 0 0 16,0-1 0-16,2 0 0 0,-2-1 0 0,6-2 0 15,-2-1 0-15,-2-3 1 0,5 0 0 16,-1 0 0-16,2 0 0 0,2-6 0 15,-2 1 0-15,0 0 0 0,3-3-1 16,-3 1 0-16,-1-2 0 0,5 2-1 16,-4-2 1-16,2 1 0 0,-1-3 0 15,-3 1-1-15,0 0 1 0,-4-1 0 0,-2-2-1 16,0 0 0-16,-2 1 0 0,-5 1 1 16,0 0-1-16,-5 1 0 0,0 3 0 15,-1 2 0-15,4 1 0 0,-2 4 0 16,1 0-1-16,0 0 1 0,3 9 0 15,-7 4-1-15,8-2 1 16,0-1 0-16,1 0 0 0,3 0-1 16,-3 1 1-16,3 0 0 0,-4-2 0 15,6 0 0-15,-3 1 0 0,3 0 0 16,0-2 0-16,0 2 0 0,0 1 1 0,0-2-1 16,3 2 0-16,3-3 0 0,-1 1 0 15,-1-3 1-15,5 1-1 0,-1-3 0 16,1-4 1-16,2 0-1 0,0 0 1 15,-1 0-1-15,1-5 1 0,3-2-1 16,-2-1 1-16,1 0-1 0,1 2 1 16,0-3-1-16,0 2 1 0,-2-2-1 0,-5 2 1 15,0 1 0-15,-5-2 0 0,-2-1-1 16,0 0 1-16,-8-2-1 0,1 0 0 16,-6-2 0-16,-2 0 0 0,-3 1-1 15,-1 2 1-15,-1 3-1 0,4 4 1 16,-2 3 0-16,5 0 0 0,-2 8-1 15,3 0 1-15,0 3 0 0,-1 0 0 0,4 4 0 16,-2-1 1-16,2 2 0 16,-1-1 0-16,3 0 1 0,5 1-1 0,-4-1 1 15,6-3 0-15,0-1-1 0,0-2 1 16,6-3-1-16,0-1 1 0,1-5-1 16,1 0 0-16,5 0 1 0,-1-5-1 15,2-3 0-15,0 1 0 0,-1-3 0 16,1-1 0-16,-1-1-1 0,1-1 0 0,-1 0 0 15,0 0-1-15,-6 0 0 16,-1 0-1-16,-6 1-1 0,0 2 1 0,0-2 0 16,-8 4 0-16,-4 1 0 0,0 1 1 15,2 2 1-15,-3 4 0 0,0 0 0 16,0 7 1-16,1 1-1 0,3 2 0 16,-2 2 0-16,5 0 0 0,0 2 0 15,6-2 0-15,-2 3-1 0,2-2-7 16,2 1-6-16,4-1-19 0,0-3-77 15,1 1-88-15,5-5-212 0</inkml:trace>
  <inkml:trace contextRef="#ctx0" brushRef="#br0" timeOffset="8667.1">6536 11641 145 0,'0'0'43'0,"0"0"8"0,0 0-3 15,2 3-12-15,-2-3 3 0,0 0 1 16,0 0 1-16,6 5-3 0,-6-5-6 16,0 0-7-16,2 5-4 0,-2-5-4 0,0 6-4 15,0-1-2-15,0 0-1 0,0 1-2 16,0 0 0-16,0 1 0 0,0 0 0 16,-3-2 0-16,3 2 2 0,-6-1 0 15,6-1 1-15,-6 1-1 0,4-1 0 16,-3 0-1-16,-1-1-1 0,0-1-2 15,-1 1-2-15,-1-4-1 0,-3 5-1 16,3-5-1-16,0 0 0 0,-3 3-3 16,4-3-4-16,-1 0-8 0,3 0-29 0,-1-3-62 15,4-4-81-15,2 2-193 16</inkml:trace>
  <inkml:trace contextRef="#ctx0" brushRef="#br0" timeOffset="11001.99">6513 11554 252 0,'0'0'58'0,"0"-6"3"0,0 6-40 15,0-4-4-15,0 4-1 0,0-5 1 0,0 1-1 16,0 4 0-16,-4-4-1 0,4 4-1 15,-4-5 1-15,1 5 0 0,-1-4 1 16,-1 4-1-16,2-5-1 0,-2 5-1 16,-2-3-1-16,4 3-4 0,-2 0-2 15,0 0-2-15,3 0-2 0,-2 3-1 16,-2-3 0-16,4 4 0 0,2-4 0 16,-8 4 0-16,4-4 1 0,1 4 0 15,-1-4 0-15,4 5 0 0,-6-2 1 0,3 1-1 16,-1-1-1-16,4 2 1 0,-7 1-1 15,3 0-1-15,4 1 1 0,-4 1 0 16,4 0 1-16,-5 2 0 0,5-1 1 16,-5-1 1-16,5 0 0 0,-2 2 1 15,2-1-1-15,-6 1 0 0,6-3-1 0,0 2 0 16,0-2 0-16,7-2-1 16,-2 2 0-16,1-2 0 0,1-1 0 0,1 0-1 15,0-4 1-15,4 0-1 0,0 0 1 16,0 0-1-16,0-4 0 0,-1-2 0 15,2 0 0-15,4-3 0 0,-2 0 0 16,0 1 0-16,-2-3 0 0,4 0 0 16,-4 2-1-16,-1 2 1 0,-2-2 0 15,-4 2 0-15,0-1 0 0,-6 0 0 16,0-3 0-16,0-3 0 0,-6-1 1 0,0 1-1 16,-4-1 0-16,-1 3 0 0,-1-1 0 15,-2 5 1-15,2 2-1 0,3 1 0 16,-2 2 0-16,4 3-1 0,0 0 1 15,1-4 0-15,-1 4-1 0,0 0 0 16,2 0 0-16,2 4 1 0,-2-4-1 16,0 3 0-16,5-3 0 0,-4 4 0 0,4-4 0 15,-5 5 0-15,5-5 0 0,-6 6 0 16,6-1 0-16,-5 2 0 0,5 0 0 16,-3 2 0-16,3 0 0 0,-6 2 1 15,6-1 0-15,-7 1 1 0,2-2 0 16,2 1 2-16,-1 0-1 0,-1 0 1 15,5-1-1-15,-3 0 0 0,3 0 0 16,0-1-1-16,0 1 0 0,0-1-1 16,7-1 0-16,-2-1-1 0,-2-1 1 15,3 0 0-15,1-2 0 0,0-3-1 16,3 4 1-16,-1-4 0 0,2 0 0 0,-2 0 0 16,1-3 0-16,0 0-1 0,3-2 1 15,-1-2 0-15,0 0 0 0,-3 0-1 16,4 0 1-16,-2-2-1 0,-3 3 1 15,-1-1 0-15,-2-1 0 0,-5 1 0 0,0-1 0 16,0 0 0-16,0-1 0 16,-7 0-1-16,-2-2 1 0,1 0-1 0,-1 1 1 15,-3-1-1-15,0 0 0 0,-1 0 0 16,4 0 1-16,-2 2-1 0,2 0 0 16,-1 2 1-16,2 2 0 0,0 0-1 15,-3 2 1-15,4 3 0 0,1 0-1 16,0 0 1-16,3 0-1 0,-3 0 0 15,1 6 0-15,2 0 0 0,3 1 0 16,-6 2-1-16,2 3 1 0,-2-1 0 16,6 3 1-16,-7-1-1 0,7 0 1 0,-5-1-1 15,2 1 1-15,3-2 0 0,-6 1 1 16,6-3-1-16,-5 2 1 0,5-1-1 16,0-1 1-16,0 3-1 0,0-3 0 15,0 1-1-15,5 0 1 0,-1 1-1 16,-1-1 1-16,3-1-1 0,1 1 0 0,0-1 1 15,-1 0-1-15,4-3 1 16,-1-1 0-16,-1-5 0 0,4 0-1 0,1-4 1 16,-4-2 0-16,3-2 0 0,1 0 0 15,0-1-1-15,1 0 1 0,0 0-1 16,3 0 1-16,-3 2-1 0,1 0 0 16,-2-3-1-16,-1 0 1 0,-4 2-1 15,-1-2 0-15,-2 0-1 0,-5-1 1 0,0 0 0 16,0 0 0-16,-6-1 0 0,-1-4 1 15,-2-2-1-15,-2 2 0 0,-2-1 1 16,-1 2 0-16,1-2 0 0,-1 3 0 16,2 5 0-16,-1 1 0 0,4 3 0 15,-2-1 0-15,4 2 0 0,-1 4 0 16,1 0-1-16,0 0 1 0,-4 0 0 16,5 4-1-16,-1 1 1 0,1 2 0 15,-1 2-1-15,0 1 1 0,1 1-1 0,0-1 1 16,0 2 0-16,3-1 0 15,-2 2 0-15,2-2 0 0,-1 0 0 0,4 0 0 16,0 2 1-16,0-3-1 0,0 1 0 16,6-2 1-16,-4 3-1 0,3-2 0 15,-3 0 1-15,3-1-1 0,1 0 0 16,-1 0 1-16,-2-2-1 0,3-1 0 16,1 0 1-16,-1-2-1 0,1 2 0 15,5-6 1-15,-4 3-1 0,2-3 1 0,0 0 0 16,2 0-1-16,2-5 1 0,-1 0 0 15,0-1-1-15,5 1 1 0,-3-1-1 16,-1-1 1-16,0 0-1 0,-1-1 0 16,-3 0 1-16,-2 1-1 0,-1-3 1 15,-1 0-1-15,-4 1 1 0,-2-3 0 16,0 1-1-16,-3 2 0 0,-3-5 0 0,-5-2 1 16,1 0-1-16,-6 0 0 0,2 0 0 15,-2 2 0-15,-1-1 0 0,1 4 0 16,0 5-1-16,1 1 1 0,3 5 0 15,2 0 0-15,-1 0-1 0,4 6 1 16,-4 0 0-16,3 2-1 0,1 0 1 16,0 3-1-16,0 1 1 0,-1 0-1 15,2 3 1-15,1-1 0 0,0 0 0 0,5 3 0 16,-4-3 0-16,4 1 0 0,0-1 0 16,0 1 0-16,0-1 0 0,0-1 0 15,4-1 0-15,2-1 1 0,0 0-1 16,0-1 1-16,1-1-1 0,-1-2 1 15,1 1 0-15,0-5 0 0,-1 1 0 16,5-4 0-16,-3 0 0 0,0 0 1 16,0-7-1-16,3 1 0 0,1 1 1 0,1-4-1 15,-3-2 0-15,6 2 0 16,-1 0-1-16,-1-2 1 0,-1 0 0 0,-5 0-1 16,2-2 1-16,-4 1-1 0,-3 0 1 15,-3-3 0-15,0-1-1 0,-3 0 1 16,-3-2-1-16,-4 0 0 0,2 3 1 15,-4 3-1-15,-1 1 0 0,3 3 0 16,-4 3-1-16,2 5 1 0,0 5 0 16,-1 1-1-16,1 1 1 0,2 4 0 15,-1 0-1-15,3 4 1 0,-2-1 0 0,2 3-1 16,1-1 1-16,1 1 1 0,3-1-1 16,-2 0 1-16,5 0-1 0,-6-1 1 15,6-3 0-15,0-2 0 0,0-2 0 16,8-1 0-16,-1-4-4 0,4-3-8 15,1 0-13-15,-2-6-95 0,6 2-98 16,0-3-245-16</inkml:trace>
  <inkml:trace contextRef="#ctx0" brushRef="#br0" timeOffset="11671.61">6549 11609 227 0,'2'0'66'15,"-2"6"4"-15,0-6-26 0,5 4-4 16,-5-4-3-16,3 4-6 0,-3-4-4 16,5 3-5-16,-5-3-3 0,5 4-4 15,-5-4-2-15,0 6-3 0,0-3-1 0,-5 2-1 16,0 1 0-16,2 1-1 0,-3 0 1 15,0 0 0-15,-1-2 1 0,1 1-1 16,0-3-1-16,0 0 0 0,0-3-2 16,1 5 0-16,0-5-4 0,0 4-6 15,-1-4-14-15,3 0-82 0,3 0-85 16,0 0-214-16</inkml:trace>
  <inkml:trace contextRef="#ctx0" brushRef="#br0" timeOffset="12334.46">6578 11646 266 0,'-6'7'66'0,"6"-1"4"0,-7 1-33 16,5-1-11-16,2 2-2 15,-6-5-1-15,1 1 0 0,3 1-3 0,-3-1-2 16,2-1-3-16,-3-3-3 0,1 4-1 16,3 1-3-16,-3-2-1 0,0 3-1 15,2-1-1-15,-5 2-1 0,2-1-1 16,-3 1-1-16,2 0 0 0,-1-1-1 15,2 0 0-15,0-2 0 0,3 0 0 16,-1-4 0-16,1 4 0 0,3-4 1 16,0 0-1-16,-4 0 1 0,4 0 0 15,0 0-1-15,0-6 0 0,-6 3 0 16,6 0 0-16,0-3 0 0,-2 0-1 0,2-1 1 16,0 1-1-16,-6 0 0 0,6-2 1 15,-5 3-1-15,5 0 0 0,-2 5 0 16,2-4 0-16,0 4 0 0,0 0-1 15,-5 3 1-15,5 1-1 0,0 2 1 16,0-1-1-16,-3 2 1 0,3-1-1 16,0-1 1-16,0-1 0 0,0 0 0 0,0-4 0 15,0 3 1-15,0-3 1 0,0 0 0 16,0 0 2-16,0 0 0 0,0 0 0 16,0 0 0-16,-4 0 0 0,4-3-1 15,0 3-1-15,0-5-1 0,0 5 0 16,0-5-1-16,0 5 0 0,0-3 0 15,-6 3 0-15,6 0-1 0,0 0 0 16,0 0 0-16,0 5 1 0,0-1-1 16,6 0 1-16,-6-1 0 0,5-3 0 0,-3 5 0 15,4-5-1-15,0 0-5 0,1-6-12 16,0 0-81-16,0 0-81 0,-1 0-208 16</inkml:trace>
  <inkml:trace contextRef="#ctx0" brushRef="#br0" timeOffset="12806.72">6523 11653 197 0,'2'0'64'0,"4"-4"5"0,-2 4-14 16,3 0-12-16,-4 0-5 0,4 0-6 16,0 0-5-16,-1 4-4 0,1-4-5 0,-1 7-1 15,-1-2-3-15,-5 1 0 0,2-1-1 16,-2 1 0-16,0-2-1 0,-7 1-1 15,5 0-2-15,-5-2-1 0,1 2-1 16,-2 1-2-16,-2 1-2 0,2-2 0 16,-3 3-1-16,3-2 0 0,-5-1-2 15,5 1-2-15,-4-2-5 0,4-4-12 16,0 0-81-16,2 0-82 0,2-5-207 0</inkml:trace>
  <inkml:trace contextRef="#ctx0" brushRef="#br0" timeOffset="13473.04">6582 11650 214 0,'0'0'54'16,"2"0"-1"-16,-2 0-6 0,0 0-43 0,5 0-3 16,-5 4 3-16,0-4 7 0,2 0 4 15,-2 4 4-15,0-4 2 0,5 6 3 16,-5-6 2-16,0 6-1 0,5-3-5 16,-5 0-3-16,0-3-3 0,0 7-1 15,0-7-1-15,0 4-2 0,0-4-2 16,0 5-2-16,-5-5-1 0,0 5-2 15,3-5-1-15,-3 4 0 0,0-4 0 16,1 7-1-16,-2-7 1 0,1 0 0 16,-1 3 1-16,0-3-1 0,4 0 1 0,-3-3 0 15,-2 3 0-15,4-5-1 0,-1 1 0 16,-1 1 0-16,3-1-1 0,-4 0 0 16,1 1-1-16,0 0 0 0,0-3-2 15,0 1-5-15,0 0-18 0,5-2-69 16,0-2-77-16,0 1-189 0</inkml:trace>
  <inkml:trace contextRef="#ctx0" brushRef="#br0" timeOffset="14153.41">6490 11632 310 0,'0'0'64'0,"-5"4"-1"0,5-4-58 15,0 3-4-15,-5-3 0 0,5 5 4 16,0-5 4-16,0 5 5 0,-3-5 2 15,3 5 2-15,0-1 3 0,0-1 0 16,0 1-3-16,3 1-3 0,2 0-3 16,0 0-3-16,-2 0-2 0,2-2-1 15,2 1-2-15,0-4 0 0,-1 4-1 0,0-4-1 16,0 0 1-16,1 0-1 0,1 0 0 16,-1-4 0-16,4 0 0 0,-2 1 0 15,1-2-1-15,-2 0 1 0,-1 0-1 16,1 1 0-16,-4-2 0 0,-4 3 0 15,3-3 1-15,-3 2-1 0,0-1 1 16,0 0-1-16,-2-2 1 0,-3 0-1 16,1 1 1-16,-5 0-1 0,1 0-1 15,-1-2 2-15,-3 3 2 0,1-1 1 0,2 2 1 16,-3 4 0-16,4-6-1 0,1 6 1 16,-1 4-1-16,2 2-2 0,0 1-3 15,0 1 0-15,0 3 0 0,-1 0 0 16,2 2 0-16,2-1 0 0,-1 0 0 15,4 0 0-15,0-2 0 0,0-3 0 16,4 0-3-16,3-4-7 0,2-3-46 0,3 0-44 16,3-5-77-16,3 0-179 15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2-03T14:41:15.273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18317 12168 265 0,'0'0'79'0,"-6"0"6"0,6-3 2 16,-3 3-51-16,3-4-6 0,-5 4-4 15,5 0-6-15,0-4-5 0,0 4-5 0,0 0-5 16,0 0-1-16,0 7-1 16,0-3 0-16,0 5 2 0,0 3 2 0,-4 6 2 15,4 1 1-15,0 9 1 0,0 7-2 16,0 5 0-16,4 5-2 0,-4 3-1 15,0-1-2-15,0 1-1 0,0-5-1 16,-8-5 0-16,2-4 0 0,-5-9 0 16,-1 1 2-16,-4-4 0 0,-3 0 0 15,-1-5 1-15,1-2 0 0,-1-1 0 0,1 0 0 16,2-3-2-16,-2-5 0 0,1-1-1 16,-2-2-1-16,3-3 1 0,-1 0-1 15,-3-4 0-15,-1-3 0 0,0-3-1 16,0-1 0-16,-2-2 0 0,4 1-2 15,1 1-2-15,4-1-3 0,2 2-4 16,6 2-6-16,3-2-11 0,4 3-49 0,0-3-36 16,6 1-76-16,0 2-165 0</inkml:trace>
  <inkml:trace contextRef="#ctx0" brushRef="#br0" timeOffset="583.3">18337 11767 407 0,'-7'-3'84'0,"1"3"0"0,4-4-76 15,-2 8-5-15,1-4-2 0,-1 7 1 16,-3-3 3-16,4 1 2 0,-1 0 1 16,-2 0 2-16,4-5 0 0,2 6 1 15,-5-6-1-15,5 3-3 0,0-3-2 0,0 4 0 16,0-4-2-16,0 6 1 0,4-6-2 15,-4 3 0-15,3-3 0 0,2 0 0 16,0 0 0-16,2 0-1 0,-4 0 0 16,4 0 0-16,-3 0 0 0,0 0 0 15,-4 0 0-15,4 0 0 0,-4 0 1 16,0 0 0-16,-6 0 0 0,3 7-1 16,-5 0 0-16,-1 2 1 0,1 0-2 15,-3 0 1-15,3 2-1 0,-1 0 1 16,-1-3 0-16,7 0-1 0,-1-2 1 0,0-2 0 15,4 1 0-15,0-5 0 0,4 5 0 16,0-5 0-16,1 0 0 0,1 0 0 16,-1-3-1-16,6-1 1 0,-4-1 0 15,0 0-1-15,-2 0 1 0,-2-2 0 16,-3 1 0-16,6 2 1 0,-6 4-1 16,-6-5 0-16,3 5-1 0,-3 0 1 0,-4 0-1 15,3 0 0-15,-2 0 1 0,0 8-2 16,1-4-1-16,3 1-5 0,2 2-7 15,3 0-13-15,0-2-76 0,5 0-82 16,3-2-199-16</inkml:trace>
  <inkml:trace contextRef="#ctx0" brushRef="#br0" timeOffset="1169.01">18696 12264 270 0,'3'-7'65'0,"-3"-1"2"16,3 2-43-16,-3 3-3 0,0 3-2 15,0 0 2-15,0 0-1 0,0 4 1 0,0 4 1 16,-4-1 2-16,-1 3 4 0,0 3-1 16,0 7-1-16,-4 2-3 0,4 5-1 15,-1 1-1-15,3 7-4 0,-2 2-3 16,3 3-3-16,-1-2-3 0,3-2-1 15,0-1-3-15,-4-2 0 0,4-7-1 16,0-1-2-16,0-3 1 0,4-2-1 0,-1-4 0 16,1-3 0-16,2-1 0 0,0-2 0 15,-1-4 0-15,1 0 0 0,-1-3-2 16,-5-3-2-16,3 5-4 0,-3-5-3 16,5 4-5-16,-5-4-7 0,0 0-11 15,0 0-80-15,0 0-82 0,0 0-205 16</inkml:trace>
  <inkml:trace contextRef="#ctx0" brushRef="#br0" timeOffset="2015.57">18694 11887 334 0,'0'-4'78'0,"0"4"2"15,0-5-51-15,0 5-10 0,0-6-7 16,0 2-3-16,0 0-2 0,0-3-1 16,0-1 0-16,0 0 1 0,0 0 1 15,0 0 1-15,0 1 0 0,0 0 0 0,0 2 1 16,0 0 0-16,-4 5-1 0,1-5-1 15,3 5-1-15,-6-4-1 0,6 4 0 16,-7-3-1-16,7 3-1 0,-5 0 0 16,2 0 0-16,3 0 0 0,-5 0 0 15,1 0-1-15,4 0 0 0,-5 3-1 16,5 1-1-16,-5-1 1 0,5-3-1 16,0 7 0-16,0-3 0 0,0-4 1 15,0 7-1-15,3-7 0 0,2 4 0 16,0-4 0-16,0 0 0 0,0 0 0 0,2 0-1 15,-1 0 1-15,-1 0-1 0,1-4 0 16,0 4 0-16,0-5 1 0,-2 2-1 16,0 3 0-16,0-7 1 0,-4 7-1 15,4-4 0-15,-4 4 0 0,0-4 0 16,0 4-1-16,-6 0 0 0,0 0 0 0,-1 0 0 16,2 7 0-16,-5-3 0 0,5 0 0 15,-5 1 1-15,3 0 0 0,1 1 0 16,1 1 1-16,0-2-1 0,5 2 1 15,0-3-1-15,0 2 1 0,0-3 0 16,0 1-1-16,0-4 1 0,7 0 0 16,-1 0-1-16,0 0 1 0,2 0 0 15,0-5-1-15,-1 0 1 0,0-2-1 16,1 2 0-16,-3-1 1 0,-1 1-1 0,-1 0 0 16,-3 0 0-16,0 5 0 0,0-4-1 15,0 4 1-15,-7 0-1 0,1 0 0 16,-2 0 0-16,-2 3 0 0,3 2 0 15,-4 2 1-15,2-1-1 0,1 0 1 16,-2 0 1-16,4 1-1 0,3-2 1 16,3-2-1-16,0-3 0 0,3 5 0 15,3-5-2-15,3 0-1 0,0 0-3 0,2 0-6 16,2-3-13-16,-2-2-78 0,1-5-83 16,2 2-203-16</inkml:trace>
  <inkml:trace contextRef="#ctx0" brushRef="#br0" timeOffset="26194.37">17643 12356 198 0,'0'0'49'0,"0"0"0"15,0-4-19-15,0 4-21 0,0 0-3 16,0-4-1-16,-3 4 6 0,3 0 5 16,-6-4 4-16,1 4 3 0,-1-3 1 15,-1 3 0-15,1 0 0 0,-2 0-5 16,-4 5-5-16,3-5-4 0,-4 6-1 15,-4-1 0-15,3 0-2 0,-6 0 0 16,-1-1 0-16,-5-1-2 0,0 1 0 16,-7 1 0-16,4-2 0 0,-8 1 3 0,4-4 1 15,-2 4 0-15,1 0 1 0,-3 2-1 16,4 0 0-16,0 0 0 0,0 3-3 16,0 1-2-16,-1 2-1 0,2-1 0 15,6 0-1-15,-1 0 0 0,1-4 0 16,4 3 0-16,4-4 0 0,2 0 0 15,3-1 1-15,1-2 0 0,4 1 0 0,2 0 0 16,1-4 0-16,5 0-1 16,-3 4 0-16,3-4-1 0,0 0 0 0,0 0 0 15,0 0 0-15,0 0 0 0,0 0 1 16,0 0 0-16,0 0 0 0,0 0 0 16,0 0-1-16,0 0-2 0,0-4-5 15,4 4-12-15,-4-8-84 0,8 1-84 16,-4-3-215-16</inkml:trace>
  <inkml:trace contextRef="#ctx0" brushRef="#br0" timeOffset="27229.77">17006 12393 163 0,'5'-5'44'15,"-5"-3"3"-15,4 1-11 0,1 0-9 0,-5 1 1 16,5 1 0-16,-5 0-1 0,3-1-3 15,-3 6-4-15,0-4-4 0,0 4-7 16,4 0-4-16,-4-4-3 0,0 4 2 16,0 0 2-16,0 0 3 0,0 0 3 15,0 0 2-15,0 0 1 0,0 0 2 0,0 0-1 16,0 0-3-16,0 0-2 0,0-3-2 16,-4 3-1-16,4 0-2 0,0 0-1 15,-3 0-2-15,3 0 0 0,-5 3-1 16,0-3-1-16,-3 5 1 0,2 1-1 15,-1-1 1-15,-5 4 0 0,2-1 1 16,-6 1 1-16,2-1 1 0,0 2 0 16,-5 0 0-16,4 0 1 0,-3 1-1 15,3-1 1-15,-4 1-1 0,3 0 0 16,-1 0-1-16,5-3 0 0,2 2 0 16,-1-1 0-16,4-3-1 0,0-6 0 0,2 4-1 15,3-4 0-15,-3 0-1 0,5-4 1 16,-2 4-2-16,2-3 1 0,0 3-1 15,0 0 0-15,0 3 0 0,0-3 1 16,0 0-1-16,0 4 0 0,0-4 0 16,0 3 0-16,0 1 1 0,0 4-1 0,2-1 0 15,4 0 1-15,0-2 0 0,2 1 0 16,5 1-1-16,-1-3 1 0,7-4 0 16,1 6 0-16,-1 1-1 0,1-1 1 15,-3 0-1-15,1 0 0 0,-3 1 1 16,-1-1-1-16,-3 1 0 0,-3-4 0 15,2 2 0-15,-3-1 0 0,-2 0 0 16,-1-4 0-16,2 5 0 0,-6-5 0 16,6 5 0-16,-6-5 1 0,5 5-1 15,-5-5 0-15,0 0 0 0,0 0 0 0,0 0 1 16,0 0 1-16,0 0 0 0,0 0 2 16,0 4 1-16,0-4 0 0,0 0 0 15,0 0 0-15,0 0-1 0,0 0-1 16,0 0-1-16,0 0 0 0,0-4-1 15,0 4 0-15,0 0 1 0,0 0 0 0,0 0 0 16,0 0 0-16,0 0 0 16,0 0 0-16,0 0 0 0,0 0-1 0,0 0 0 15,0 0 0-15,0 0-1 0,2 0 0 16,-2 4 0-16,5-4 0 0,-3 0 0 16,-2 0 1-16,9 3-1 0,-5-3 0 15,1 0 0-15,-5 4 0 0,6-4 0 16,-6 0 1-16,2 0-1 0,-2 4 0 15,0-4-1-15,0 0-1 0,0 0-5 16,0 0-8-16,-6 0-11 0,4 0-87 0,-4 0-89 16,-1 0-220-16</inkml:trace>
  <inkml:trace contextRef="#ctx0" brushRef="#br0" timeOffset="28812.93">11928 12533 205 0,'0'0'59'0,"-3"-3"3"16,3 3-3-16,-4-3-31 0,4 3-3 0,-8-5-3 15,5 2-2-15,-1 3-2 0,0-4-2 16,-3 4-4-16,1 0-4 0,-1-5-2 16,-1 5-2-16,0 0 0 0,-2 0 0 15,-3 0 3-15,-3 0 1 0,2 0 2 16,-3 0 0-16,-2 0 2 0,-4 0-1 16,3 0-1-16,-7 0-1 0,-2-3-2 15,-4 3 0-15,0 0-1 0,-3 0-1 16,-1 5 0-16,-6-1 0 0,0-4 0 15,-1 0 0-15,-1 0 0 0,-3 0 0 0,0-6-1 16,-4 6 1-16,0-3-1 0,1 3 1 16,1 4 0-16,3 0-1 0,-2 1 1 15,6 2 0-15,-2-2 1 0,6 0 1 16,3-1-1-16,3-1 0 0,2-3 1 0,5 0 0 16,6-3-2-16,6 3 1 0,2-5-2 15,5 1 0-15,5 1-2 0,2 3 0 16,0 0-1-16,6 4 0 0,1 2-1 15,1-6 1-15,3 4 0 0,3-4-1 16,-1 0 1-16,1 7 0 0,-5-7 0 16,2 0-1-16,-4 0 1 0,0 0-1 15,-5 3 1-15,-2-3-2 0,5 4-1 16,-5-4-2-16,6 0-4 0,-2 4-4 16,-1-4-6-16,4 0-11 0,0-4-83 15,3-2-86-15,-1-3-210 0</inkml:trace>
  <inkml:trace contextRef="#ctx0" brushRef="#br0" timeOffset="29560.47">10934 12492 278 0,'0'0'67'0,"0"4"4"0,-5-4-39 0,5 0-10 16,-4 0-4-16,4 4-1 16,-5-4-2-16,5 0-4 0,-2 0-3 0,2 0 0 15,0 0-1-15,0 0-1 0,0 0-1 16,0-7 1-16,5 1-1 0,-2 1-1 15,1-4-2-15,3 2 0 0,2-2 0 16,-2 0-1-16,5 0 1 0,-5 0-2 16,6 2 1-16,-3 0 0 0,-5 0 0 0,0 1 1 15,2 0 1-15,-2 3 1 0,-5 3 1 16,0-5 0-16,0 5 0 0,0 0-1 16,-6 0 1-16,-1 0-2 0,1 4-2 15,-1-1 1-15,-1 4-1 0,-4-1 1 16,0 2 2-16,-1 2 0 0,1 1 2 15,-3 1 1-15,0-2 0 0,-2 0 0 16,1 2 0-16,-1-1-2 0,1-1 0 16,-3 1-2-16,6-3 0 0,1 0-1 15,1-1 1-15,1-1-1 0,3-2 1 0,0 0 0 16,2-4 0-16,3 0 0 0,2 3 1 16,-5-3-2-16,5 0 0 0,0 0-1 15,0 0 0-15,0 0-1 0,0 0 0 16,0 4 0-16,0-4 0 0,0 4 0 15,0-1 0-15,0 1 0 0,0-4 1 16,6 6 0-16,-6-1 0 0,8 1 0 16,-2-1 0-16,4 1 1 0,-1 0-1 0,5 2 1 15,3-1-1-15,0-1 1 0,3 2-1 16,-1-1 0-16,4 0 0 0,-2 2 1 16,-2-2-1-16,-3-1-1 0,2 1 1 15,-3-2 0-15,-2 0 0 0,1-1 0 16,-6 0 0-16,0-4-1 0,-5 4 1 15,2-4 0-15,-5 3 1 0,0-3 2 16,0 0 2-16,0 4 0 0,-6-4 1 0,1 0 0 16,-3 4 0-16,0-4-1 0,-3 0-3 15,-2 0-1-15,-1-5-1 0,1 2 1 16,-6-3-2-16,3 2-3 0,-4-1-3 16,-4 0-6-16,5 1-9 0,-2-3-93 15,2 3-93-15,4 0-230 0</inkml:trace>
  <inkml:trace contextRef="#ctx0" brushRef="#br0" timeOffset="44743.11">12605 12232 253 0,'0'4'61'16,"0"-4"7"-16,0 0-25 0,0 0-14 16,0 0-1-16,0 0 2 0,0 0 3 15,0 0-2-15,0 4-5 0,-5-4-5 16,5 0-5-16,-4 4-3 0,4-4-2 16,-5 4-3-16,1-4 1 0,1 5 0 0,3-5 1 15,-4 0 1-15,4 0 1 0,-6 0 0 16,6 0-1-16,0 0-2 0,0 0-1 15,0 0-2-15,0 0-3 0,0-4 0 16,0 1-2-16,6-2 1 0,-6-1-1 16,0 0 1-16,0-2 0 0,2-1 1 15,-2 1 0-15,0 1 1 0,-4-1 1 16,-1-1 0-16,0 2 0 0,0 1 0 16,-3 1-1-16,1 5-1 0,-4-5 0 0,2 5-1 15,-5 4-1-15,1 1 0 0,0 2-1 16,-6 3 1-16,-2 4 1 0,-1 5 0 15,-5 1 0-15,-2 6 0 0,1 6 1 16,-1 7 0-16,0 1-1 0,5 2 0 16,5-4-1-16,2 1 0 0,6-4 0 15,2-5 0-15,7-1-1 0,2-6 0 16,4-3 0-16,6-1 0 0,3-2-1 0,4-4 1 16,5-3-1-16,5-4 1 0,0-6 0 15,5 0 1-15,-3 0-1 0,2 0 1 16,-4-5-1-16,-6 0 1 0,-2 0 0 15,-6 2 0-15,-5-1 0 0,-3 0 1 16,-5 4-1-16,0-6-3 0,0 6-5 16,0-3-7-16,0 3-11 0,0 0 18 15,-5 0-116-15,5 0-96 0,5 3-240 0</inkml:trace>
  <inkml:trace contextRef="#ctx0" brushRef="#br0" timeOffset="45525.87">13148 12122 391 0,'0'-4'91'0,"0"4"2"16,0-3-63-16,0 3-7 0,0 0-3 16,0 0-2-16,0 0-1 0,0 0-1 0,0 0 0 15,-5 0 2-15,1 7 2 0,-5 1-1 16,1 5-1-16,-8 4-1 0,-1 6 1 16,-8 3-2-16,3 8-2 0,-6 5-3 15,-3 4-2-15,-4 3-2 0,-2 0-3 16,2-2-1-16,-2 2 0 0,3-7 0 15,1-7 0-15,3-5 1 0,2-7-1 0,6-2 1 16,3-6-1-16,4-3 0 0,3-5-1 16,0 0 0-16,8-4-1 0,4 0-1 15,0-5-1-15,10-3 0 0,0-3-1 16,5 2 0-16,6-2 0 0,2-2 1 16,4 3 0-16,2 2 1 0,-1 5-1 15,3 3 1-15,-5 4 0 0,-2 5 0 16,0 3 0-16,-3 2 1 0,-3 1-1 0,-4 3 1 15,-1-5-1-15,-2 1 1 0,-1-3 0 16,1-4 0-16,-3 0-1 0,5-3 0 16,-2-4 1-16,3 0-1 0,1-6 1 15,1-1-1-15,3-4 1 0,4-4 0 16,-2-3 0-16,-1-3 0 0,0-2 0 16,-1-7 1-16,-5-6-1 0,-3-4 0 15,-4-6-1-15,-7 0 0 0,0-4 1 0,-5 1-2 16,-2 5 1-16,-5 5 0 0,-4 5 0 15,-1 6 0-15,-1 6 0 0,1 6 0 16,-3 3 0-16,-1 7-1 0,3 6 0 16,-1 0 0-16,4 11 1 0,-7-1-1 15,2 4-2-15,-1 7-4 0,0 4-10 16,-6-1-14-16,0 8-100 0,1 0-106 16,3-1-258-16</inkml:trace>
  <inkml:trace contextRef="#ctx0" brushRef="#br0" timeOffset="46743.53">13413 12564 325 0,'0'-3'71'0,"0"-1"0"16,0 4-55-16,0-5-3 0,0 5 1 16,0-4 2-16,0 4 4 0,0-4 3 0,0 4 3 15,0 0 1-15,0-3-1 0,0 3-5 16,0 0-3-16,0 0-2 0,0 6 0 16,-6-1 0-16,6 4-2 0,-2 1 2 15,2-1-1-15,-4 3-2 0,4-1-3 16,0 0-2-16,0-1-2 0,5-2-1 15,2-1-2-15,1-2 0 0,-1-5 0 16,6 3 0-16,1-3 0 0,5-7-1 0,4-3 0 16,0-3 0-16,3-6 0 0,7-2-1 15,0-8 0-15,0-2 0 0,5-3-1 16,-1-5 0-16,1 2-1 0,1-1 0 16,-5 1 0-16,-1 3 0 0,-1 3 0 15,-7 7 0-15,-8 7 0 0,-5 2-2 0,-6 5 1 16,-6 10 0-16,0 0 1 0,-13 6 0 15,-6 7 2-15,-1 3 2 0,-2 8 2 16,-8 8 1-16,2 5 1 0,0 3 1 16,2 0-1-16,6-3 0 0,2 0-1 15,6-6-1-15,7-6-2 0,5-2 0 16,0-6-1-16,11-4-1 0,5-4-1 16,5-4 1-16,7-5-1 0,6-5-1 15,5-6-1-15,2-6-1 0,4-4 0 16,2-4-1-16,3-5 0 0,-1 0 0 0,-3-4 1 15,0-1 1-15,-2 5 2 0,-9 2-1 16,-2 3 1-16,-7 4 0 0,-11 4 0 16,-4 4-1-16,-9 4-1 0,-2 3 0 15,-8 6 0-15,-4 0 0 0,-8 6 1 16,-1 1 2-16,-5 9 1 0,-2 4 4 16,-3 5 0-16,4 3 2 0,0 4 1 15,2 3 1-15,3 4-2 0,4-3 0 0,8-2-2 16,1-4-1-16,7-4-2 0,2-6-1 15,6-2 0-15,3-7-2 0,9-6 0 16,3-5-4-16,3 4-5 0,5-8-8 16,4 0-13-16,1-5-82 0,-1-1-21 15,-3-3-90-15,-8-5-185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2-03T12:06:01.755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4364 10279 600 0,'-46'5'11'0,"2"-1"18"0,-15 9-11 16,-14-13-2-16,-13 9-1 0,-7-2-6 0,27-1 1 0,4-3 0 0,5 2 1 0,-4-1-1 0,1-4 0 16,1 4-1-16,2-4-1 0,10 4-1 15,5-4-1-15,4 4-1 0,12-4-1 16,5 6-1-16,9-2-1 0,3-1 0 0,4 0-1 16,5 4 0-16,0-2 0 0,5 2 1 15</inkml:trace>
  <inkml:trace contextRef="#ctx0" brushRef="#br0" timeOffset="128.66">3355 10389 804 0,'1026'19'72'0,"-931"-23"-70"0,-11 1-1 0,2-2 0 0,-5-2 1 0,-3-1 2 0,-13 1 0 0,-5-2 1 0,-10 1 1 0,-10 0 2 0,-8 3 3 0,-8 0 2 0,-8-1 1 0,-6 1-2 0,-16-2-2 0,-13 1 0 0,-8-1-3 0,-9 0-2 0,-17 2-3 0,-10 5-2 0,-14-6 1 0,-12 6-1 0,-5 0 1 0,-3 0 0 0,-1 0-1 0,-6-3 0 0,-2 3 1 0,6 0-1 0,7 0 0 15,2 0 0-15,0 0 0 0,5-6 0 0,10 6 1 0,6 0-1 0,5 0 0 0,9 0 0 0,5 0 0 0,10 0 1 0,9 0-1 16,6 5 1-16,5-5 0 0,6 0 0 15,4-5-2-15,-1 5-3 0,8-3-7 0,4 0-12 16,0-3-16-16,10-1-105 0,10-6-111 16,6-11-270-16</inkml:trace>
  <inkml:trace contextRef="#ctx0" brushRef="#br0" timeOffset="13175.14">3083 7925 382 0,'13'4'93'0,"-2"2"3"0,-1-1-60 15,4 1-7-15,-2-3-6 0,-1 2-4 16,-4-1-4-16,0-1-5 0,0 1-2 16,0 1-2-16,1-1-1 0,4 2 0 0,7-1 0 15,2 0 1-15,10-2 1 0,11-3-1 16,12 0 1-16,19 0 0 0,13-7-1 15,11 1 0-15,14-5-2 0,17 0-1 16,0 0 0-16,6 0-1 0,-1-1-1 16,3-1 1-16,-2 1-1 0,-11 2 0 15,-9-2 2-15,-2 4 1 0,-7-3 1 0,-16 2 1 16,-13 5 1-16,-12 4 1 0,-11-5 0 16,-17 5 0-16,-10 0-2 0,-16 4 2 15,-10 1 0-15,-19 0-1 0,-15 2 0 16,-22-1-1-16,-13 4 0 0,-18 3 0 15,-24 0-3-15,-18 1-1 0,-3 4 0 16,-5 0 1-16,-6 1-1 0,-3 4 1 16,0-4 1-16,8 2 3 0,5-2 0 15,6-1 1-15,14-4 0 0,22-1 1 16,13-6 0-16,19 1 0 0,19-5-2 16,24-3-1-16,16 0-1 0,20-5-1 0,20-3-1 15,22-2-1-15,20-2-1 0,17-5-1 16,21-1 1-16,8 0-1 0,2 2 0 15,-2-1 0-15,-10 1 0 0,-5 5 1 16,-12 5 0-16,-23 1 0 0,-16 5 0 0,-12 0 0 16,-22 7 0-16,-28 3 1 0,-26 1-1 15,-26 6-2-15,-15 4-4 16,-29-2-8-16,-24 9-13 0,-18-3-15 0,-17 3-104 16,-5 4-112-16,0-6-266 0</inkml:trace>
  <inkml:trace contextRef="#ctx0" brushRef="#br0" timeOffset="90800.85">744 11379 561 0,'0'-12'122'0,"9"-5"1"0,-2-4-103 16,4 4-1-16,3-2-8 0,2-5-2 16,-1 2 1-16,1-4-2 0,1-1 1 15,-1-5 1-15,-2-5 0 0,3-10 1 0,-1-3-1 16,1-4-2-16</inkml:trace>
  <inkml:trace contextRef="#ctx0" brushRef="#br0" timeOffset="90927.67">945 10915 948 0,'81'-76'64'0,"-91"129"-60"0,-1-3-1 0,6-1-2 0,-4-5-1 0,4-3 1 0,0-3-5 0,5-6-9 0,0-2-11 0,8-1-18 0,1 1-11 0,3-1-93 0,4 1-105 0,4-6-237 0</inkml:trace>
  <inkml:trace contextRef="#ctx0" brushRef="#br0" timeOffset="90968.75">1324 11326 664 0,'0'-4'143'0,"0"-1"2"0,0 2-117 0,0 3-9 0,0 0-15 0,4 3-12 0,-4-3-11 15,5 0-18-15,-1 0-107 0,3-6-114 0,-1-4-279 16</inkml:trace>
  <inkml:trace contextRef="#ctx0" brushRef="#br0" timeOffset="91138.54">1363 10729 685 0,'-6'-16'148'0,"3"5"0"15,3 1-121-15,0 10-8 16,0 0-19-16,0 4-12 0,0 1-11 0,0 4-9 16,5-2-13-16,-1 2-19 0,3 0-83 15,6-3-94-15,4-1-222 0</inkml:trace>
  <inkml:trace contextRef="#ctx0" brushRef="#br0" timeOffset="96721.16">2050 11136 378 0,'-13'-7'98'0,"6"3"3"0,-1 0-52 0,3-1-7 0,-2 1-8 0,2 0-7 0,5 4-5 0,-6-7-3 0,6 4-3 0,0-1-2 0,6-2 1 0,0-2 1 0,1 0-1 0,0-6 0 0,0-2-1 0,6-5 0 0,0-4-3 0,1-6-2 0,5-3-2 0,0-4-2 0,1-2-2 0,1-2 0 15,-1 2-1-15,-2 3-1 0,2 3 0 16,-5 7-1-16,1 2 0 0,-1 8 1 16,0 5-2-16,-3 3 1 0,2 3 0 15,-4 6-1-15,0 0-1 0,3 0 1 16,-3 4 1-16,0 8 1 0,-2 3 1 15,2 8 3-15,-3 4 1 0,-3 10 2 16,0 7 1-16,3 7-1 0,-1 5-1 0,1 2-1 16,-1-3-1-16,2 0-1 0,-2-8-2 15,1-4 0-15,-1-7 0 0,0-9-1 16,-3-3 0-16,2-6 0 0,-1-3-2 16,-1-4-4-16,3-4-8 0,0-2-15 15,2-5-51-15,4 0-64 0,1 0-104 16,-1-12-234-16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2-03T12:16:20.41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11029 13679 435 0,'0'0'100'0,"2"0"2"0,-2-4-72 0,0 4-5 0,0-4-5 0,0 4-3 15,0-5-5-15,0 5-1 0,-6-5-3 0,3 5-3 0,-3-7-1 0,-1 3-2 0,-2-3 0 0,1 1-1 0,1-1 0 0,1 1 1 0,-2-3-1 0,2-1 1 0,0 0 2 0,0-1 4 0,3-1 2 0,-1 0 4 0,4-1 1 0,-4-2 1 0,4 1 1 16,0-2-2-16,4 1-2 0,2 0-2 0,0 0-3 15,1 3-2-15,-1 2-1 0,4 2-2 16,-5 2 0-16,4 3-2 0,-6 3 0 16,3 0-1-16,-1 0-1 0,-5 9 1 15,3-1 0-15,-3 4 0 0,0 6 1 16,0 0 1-16,-3 5 0 0,-3 3 0 0,-2 1 0 16,-2 3 1-16,-3 4-1 0,5 4-1 15,-3 3 0-15,1 9 0 0,-1 8 0 16,3 6 0-16,-1 6-1 0,-1 0 1 15,1 3-1-15,-3 1 1 0,-1-2 0 16,1-3-1-16,-3 0 1 0,2-6 0 16,0-4-1-16,1-6 1 0,4-5 0 15,-3-11 1-15,8-8 1 0,-1-8 1 16,4-6 3-16,-3-10 0 0,3-10 0 16,3-9 0-16,1-8-1 0,-2-11-1 15,4-12-2-15,-6-11-1 0,0-7-1 0,0-6-1 16,-9-4 1-16,0-7-1 0,1-4 1 15,-4 0 0-15,3 7 1 0,-1 2 0 16,2 6 0-16,1 6 0 0,1 9-2 16,4 12-6-16,-3 8-6 0,5 5-10 15,0 8-14-15,0 5-111 0,5 5-113 16,-5 5-277-16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2-03T12:44:04.590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19117 11276 579 0,'12'-9'1'0,"-1"2"-1"16,8-12 5-16,3 4-2 0,-12 8 1 0,-7 2 1 0,-3 5 2 0,0-3 0 0,0 3 3 16,-8 4 0-16,0 4 0 0,-7-1-1 15,-2 0 0-15,-3 2 1 0,-7-6 1 16,-2 2-2-16,-4-5 0 0,-6-3 0 15,-5-1-1-15,-9-2 0 0,-4 2-1 16,-5 4-1-16,-4-3 0 0,-7 3-1 16,-2 0 0-16</inkml:trace>
  <inkml:trace contextRef="#ctx0" brushRef="#br0" timeOffset="276.65">18488 11234 757 0</inkml:trace>
  <inkml:trace contextRef="#ctx0" brushRef="#br0" timeOffset="64355.05">12078 11176 778 0,'7'-6'2'0,"0"1"-1"16,-1 0 1-16,-3 0-1 0,1 0 1 0,-4 5 0 0,5-4-1 0,-5 4 2 0,7 0-1 0,-5 0 1 0,3 0 1 0,-1 4 1 0,2 0 0 0,1 0 2 0,3 2 0 0,-3 1 1 0,5 2 0 0,2 1-1 0,4 2 0 0,1 1-1 0,4 1 0 0,3-1-1 0,7 3 0 0,0-3 0 0,1-1 1 0,4-2 0 0,1 1 0 0,6 0 0 0,2 0 0 0,4 0 0 0,6 1 2 0,6 0-1 0,4-1 1 0,1-3-1 0,6 0 1 0,3 0-1 0,5-5 0 16,4 1-1-16,-2 0-1 0,8-4-1 15,2 0 0-15,4 5-2 0,2-5 1 16,-7 7-2-16,4-7 1 0,-1 4-2 15,2 2 1-15,-2 0-1 0,-3-1 1 16,-7-5-1-16,2 4 0 0,-1 0 1 16,-1 1-1-16,-1-5 1 0,0 4-1 15,-3-4 0-15,2 4 0 0,-2-4 1 16,4 6-1-16,-2-6 1 0,-2 0 0 0,3 3 1 16,1-3-1-16,1 0 1 0,1 0 0 15,2 0 0-15,-2 0 0 0,0-3 0 16,4 0 1-16,-2-2-1 0,4 1 0 15,-1-2 0-15,-4 1 0 0,1-1-1 16,4-1 0-16,-3 2 0 0,5 1 0 16,-5 0-1-16,-3 4 1 0,4-8-1 15,-4 8 0-15,2 0 0 0,-3-3 0 16,-7 3 1-16,0 0-1 0,-1 0 0 0,0 0 0 16,-6 0 0-16,0 0 0 0,-2 0 0 15,-3 0 0-15,-2 0 0 0,-1-4 0 16,0 4 0-16,-3-6 1 0,-4 6-1 15,0-6 0-15,-2 2 0 0,1 0 1 16,-2-1-1-16,-4 5 0 0,-3-3 0 16,-3-1 1-16,-2 4-1 0,-4-5 0 15,-1 5 0-15,4 0 0 0,-5 0-2 0,3 3-4 16,2 1-7-16,2 3-9 0,-2 2-12 16,2 1 41-16,-2-1-155 0,7-9-116 15,-6-10-291-15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1-30T12:23:02.12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1847 6869 389 0,'0'0'95'0,"0"-6"3"16,0 6-48-16,0 0-27 0,5-4-6 15,-5 4-6-15,3 0-2 0,-3 0-4 16,5-4-1-16,1 4-1 0,0 0 1 16,-2-3-1-16,2 3 2 0,0-6-1 15,2 2 2-15,-2-2 0 0,-2 2 1 16,2 0 1-16,-2-2-1 0,-4 0 1 16,3 0-1-16,-3 1 0 0,0-2 0 0,0 1 0 15,0-1 1-15,-4-3-1 0,1-1 1 16,-3 2 1-16,0-2 0 0,-1 1 0 15,-1-2 1-15,2 1-1 0,-3 4-1 16,-1 0-2-16,-3 1-1 0,-1 6-2 16,-3 0-1-16,-2 3-2 0,1 6 0 15,-5 2 0-15,1 7 0 0,-1 4 0 16,-1 3 0-16,-5 0 0 0,-1 2 0 16,-2 2 1-16,-2 2-1 0,-3 0 0 0,1 0 0 15,2 0 0-15,1 3 0 0,0 2 0 16,3 4 0-16,1 2 1 0,-1 8-1 15,1 4 1-15,7 5 0 0,1 0 0 16,2 5 1-16,7 4 0 0,5 3-1 16,3 3 1-16,4-2-1 0,4 3 0 15,2-3-1-15,5-6 0 0,3-5 0 16,2-7 0-16,4-14 1 0,2-5 0 0,2-13 0 16,-3-1 1-16,2-8 1 0,-2-5-1 15,-2-8 1-15,1 0-1 0,0-11 0 16,2-3-1-16,-1-6-3 0,-2-5-1 15,2-7-2-15,4-6-1 0,1-3-1 16,-1-3-2-16,-2 0-2 0,2 2-7 16,2 4-10-16,-1 8-98 0,-5 5-99 0,-5 8-250 15</inkml:trace>
  <inkml:trace contextRef="#ctx0" brushRef="#br0" timeOffset="1167.98">2067 7736 276 0,'-10'7'74'0,"-2"1"5"16,1-2-39-16,3 0-5 0,3 1-6 16,-4 0-5-16,2-2-6 0,1 1-5 15,0 1-5-15,1-1-3 0,1 0-2 0,-2-2-1 16,6 3 1-16,-3-3 1 0,3-1 2 15,0 1 2-15,0-4 1 0,0 0 2 16,0 0 0-16,-3 0 1 0,3 0-3 16,0 0-1-16,0 0-2 0,0 5-1 15,0-5 0-15,-6 4-2 0,4 1 0 16,-3 1-1-16,-3 1 0 0,1 2-1 0,-2 1 0 16,0 1-1-16,-2 0 1 0,2 2-1 15,-1 2 1-15,-1 2 0 0,-1 1 2 16,-1 3 2-16,-1 4 0 0,-5 4 1 15,2 2 1-15,-4 7-1 0,-2 2-1 16,1 7-1-16,-2 3-1 0,1 2-2 16,0 0 1-16,4 0 1 0,1-6 2 0,2-3-1 15,-3-7 1-15,5-7 1 0,1-5-2 16,5-4 0-16,2-7-2 0,6 0-1 16,0-6-3-16,8-3-4 0,2-4-8 15,4-8-10-15,2-5-90 0,3-7-91 16,-5-9-229-16</inkml:trace>
  <inkml:trace contextRef="#ctx0" brushRef="#br0" timeOffset="1733.43">2045 8020 371 0,'0'0'92'16,"-4"-6"3"-16,4 1-54 0,0-1-11 0,0-1-8 16,-3-1-4-16,3 0-4 0,0 0-5 15,0-3-2-15,0 2-3 0,0-1-1 16,3 0-1-16,-3 3 0 0,0 0-1 16,0 2 1-16,0 1 2 0,0 4 0 15,0-4 1-15,0 4 0 0,0 0 0 16,0 0-1-16,-3 5 0 0,3 0-2 15,0 2-1-15,0 0 1 0,0 5 1 0,0 3 1 16,0 1 2-16,0 3 0 0,0 3 1 16,-4 3-1-16,1 3 0 0,-3 3-1 15,2 1-2-15,-2 4 0 0,1 3-2 16,0 1 1-16,5 3-1 0,0-2 0 16,0-1 0-16,0-2 0 0,6-2 0 15,-6-4-1-15,6-6 1 0,-6-2-1 16,0-5 0-16,0-5 1 0,0-1-1 0,0-4 0 15,0-1 1-15,0-4-2 0,-6 0-1 16,6 0-4-16,0-4-4 0,0 0-7 16,0 2-11-16,7-2-88 0,-7-2-89 15,7 2-219-15</inkml:trace>
  <inkml:trace contextRef="#ctx0" brushRef="#br0" timeOffset="2133.33">1687 8388 431 0,'-20'4'102'0,"-1"-1"4"0,3-3-69 16,2 6-9-16,5-6-6 15,-1 0-3-15,6 4-6 0,6-4-3 0,0 3-4 16,5-3-1-16,5 5-1 0,3-5 1 15,7 6 2-15,3-6 1 0,4 6 1 16,6-6 0-16,0 0 0 0,2-4-2 16,2 1-2-16,-3-2-5 0,6-2-11 15,-4 0-28-15,-1-1-82 0,-7-7-96 16,-5 2-237-16</inkml:trace>
  <inkml:trace contextRef="#ctx0" brushRef="#br0" timeOffset="2613">2522 7777 466 0,'-21'-5'117'15,"7"5"1"-15,1-4-38 0,7 4-58 16,11 7-8-16,5 0-5 0,14 5-2 15,8-3-3-15,4 2 1 0,9 0 0 16,6-1-1-16,-3 0-1 0,0-1-3 16,-2-5-4-16,-1 1-4 0,-5-5-7 0,0 3-8 15,-6-3-11-15,-2 0-16 0,-7 5-71 16,-6 0-83-16,-12 1-191 0</inkml:trace>
  <inkml:trace contextRef="#ctx0" brushRef="#br0" timeOffset="2758.34">2763 8097 431 0,'-50'22'115'15,"0"-2"4"-15,2-2-57 0,7 1-14 0,8-3-11 16,7-1-10-16,12-2-8 0,14 0-6 16,12 1-4-16,10-2-3 0,15-4-2 15,5-3-1-15,10 1-2 0,1-6-4 16,6 0-10-16,1-9-11 0,1-1-20 16,4 0-84-16,-5 1-98 0,-1 0-230 15</inkml:trace>
  <inkml:trace contextRef="#ctx0" brushRef="#br0" timeOffset="3283.65">4382 7440 483 0,'-10'-4'108'0,"3"-1"4"0,1 2-85 0,0-1-5 15,2 0-2-15,4-3-3 0,0 0-3 16,0-7-3-16,0-3-4 0,0-4-1 15,0-5-3-15,4-5-1 0,-4-5-1 16,0-1 0-16,-4-1 0 0,-1 2 0 16,-3 1 1-16,-2 4 0 0,-3 6 0 15,-1 7 1-15,-8 6-1 0,-2 7 0 16,-9 5 0-16,-5 17 0 0,-7 10-1 16,-3 14 0-16,1 17 0 0,1 18 0 0,0 15 0 15,6 19 1-15,5 17-1 0,4 1 0 16,5 7 0-16,3-2 0 0,0-1 0 15,8-9 0-15,4-11-1 0,9-14 1 16,2-8-1-16,2-11 0 0,6-9 0 16,2-13 0-16,8-6 0 0,-3-11 1 15,3-8 0-15,-1-9 0 0,2-5 1 16,-1-11-1-16,-5-7-3 0,-4-5-4 16,2-8-11-16,-6-7-15 0,-5-9-93 15,0-7-99-15,0-4-243 0</inkml:trace>
  <inkml:trace contextRef="#ctx0" brushRef="#br0" timeOffset="3483.88">3348 8068 578 0,'-5'-7'135'16,"5"-4"1"-16,0 2-63 0,9 4-54 15,5 5-8-15,8-5-6 0,8 5-1 16,4 0 0-16,8 0 0 0,8 0 0 15,0 5-2-15,1 0-3 0,2 1-4 16,-3-2-4-16,-3 5-6 0,-5-9-6 16,-4 0-5-16,2 0-9 0,-3-6-9 15,7 1-91-15,-4-8-92 0,7-5-230 0</inkml:trace>
  <inkml:trace contextRef="#ctx0" brushRef="#br0" timeOffset="5453.3">4286 8204 487 0,'-12'0'100'16,"1"11"0"-16,-4 10-94 0,1 12-2 15,-3 9-2-15,2 8 1 0,0 4 0 16,1 7-1-16,-6 6 1 0,2-2-1 15,4 3 0-15,0-5-1 0,1-1 0 0,2-6 0 16,1-8 0-16,10-11-1 0,0-8-1 16,0-12 0-16,0-12 1 0,7-13-2 15,4-14 0-15,4-12-1 0,6-14 0 16,3-12 1-16,2-7 0 0,-1-8 0 16,0-3 2-16,-4-1 2 0,-1 4 2 15,-5 9 3-15,1 7 0 0,-1 9 1 16,2 14 0-16,-2 13-1 0,3 16-2 0,-1 10-1 15,-1 12-2-15,-1 14 0 0,3 11 0 16,0 8-1-16,0 6 1 0,0 5-1 16,-2 1 0-16,-2 2 0 0,-3-6 0 15,-3-4-1-15,-3-5 0 0,-5-4 0 16,0-6-1-16,0-7 0 0,0-8-1 16,0-4-1-16,-7-7-3 0,0-8-3 15,-3-3-4-15,-1-13-4 0,-2-3-1 16,-3-5-3-16,1-5 1 0,-3-7 3 0,2-2 4 15,-3 0 5-15,4 3 5 0,-4 3 5 16,0 0 7-16,6 6 4 0,-1 8 3 16,1 2 2-16,3 5 0 0,3 2-2 15,2 2-3-15,5 4-3 0,-4 0-5 16,4 0-2-16,0 6-2 0,6-1-1 16,-1 1 0-16,0 1 1 0,4 2 1 15,1 0 0-15,2-1 1 0,0 1 0 0,1-1 0 16,1-1 0-16,0-1 0 0,-1-1 0 15,1-5-2-15,2 4-1 0,-1-4-6 16,4 0-9-16,2 0-94 0,-2-3-90 16,2 3-233-16</inkml:trace>
  <inkml:trace contextRef="#ctx0" brushRef="#br0" timeOffset="5998.59">5100 6932 476 0,'-4'-3'102'16,"0"-3"0"-16,0 6-86 0,-1 0-7 15,2 0-4-15,-4 12-1 0,3 0-2 16,-6 2 0-16,0 4-1 0,-2 3 0 16,-2 1 2-16,-2 1 3 0,0 0 3 0,2 3 2 15,-2 5 1-15,2 3 2 0,-3 6-1 16,1 4 0-16,-3 10-4 0,-1 2-3 16,1 8-1-16,-1 4-1 0,3 7-1 15,2 7 2-15,3 4 0 0,4 0 0 16,3 5 0-16,5 0 0 0,7-6-1 15,3 0 0-15,4-11-2 0,4-7 0 16,3-6 0-16,1-8-1 0,4-9-1 0,-3-6-8 16,1-10-13-16,1-5-38 0,0-3-66 15,-3-4-93-15,-2-5-219 0</inkml:trace>
  <inkml:trace contextRef="#ctx0" brushRef="#br0" timeOffset="19832.26">4901 7475 408 0,'-4'-8'92'0,"-2"-2"0"16,6 0-68-16,0-1-8 0,0 3-8 16,0 0-3-16,0-1 0 0,0 2-1 15,0 0 2-15,0 1 1 0,0-2 1 16,0 3 2-16,0-1-1 0,-6 1 0 15,2 5 0-15,-2-4-1 0,1 4-1 16,-4 4-1-16,-1 3 1 0,-5 4 1 16,4 3 1-16,-4 4 0 0,3 3 1 15,2 5 0-15,0 1 0 0,6 3-2 0,4 0-2 16,0 3-2-16,4 2-1 0,4-1-1 16,4-4-1-16,0-2 0 0,7-3-1 15,0-5 0-15,1-8 0 0,0-8-1 16,3-4 1-16,-4-6 0 0,-2-7 0 15,-1-5 0-15,-1-3 0 0,1 0 1 16,4-6-1-16,-4-1-1 0,3 0-1 16,-1 0-1-16,0-1 0 0,-1-2 0 15,0 0 0-15,-3 4 1 0,-1 4 0 0,3 1 2 16,-4 5 1-16,2 7 0 0,-4 4 0 16,0 6 1-16,-4 0-1 0,2 0 0 15,-4 10 0-15,1 1 1 0,-2 7 0 16,1 3 3-16,-1 5 0 0,1 5 2 15,0 0 1-15,1 2 0 0,-5 3-1 16,4 0-1-16,-4-1-1 0,4 1-1 16,-4 3-2-16,0 0 0 0,0 1 0 15,5 0-1-15,-5-3 0 0,6 1-1 0,-4-5 1 16,7-5 0-16,-2-4-1 0,0-5 1 16,2-5-1-16,-2-6 1 0,1-3-2 15,0-1-2-15,-2-4-3 0,2 0-4 16,-2 0-5-16,-1 0-5 0,3 0-8 15,-2 4-11-15,-1-1-84 0,-1 4-87 16,-1 0-216-16</inkml:trace>
  <inkml:trace contextRef="#ctx0" brushRef="#br0" timeOffset="20847.64">5764 7560 359 0,'0'0'78'15,"-6"0"2"-15,6-4-66 0,-2 4-1 16,2 0 2-16,0 0 1 0,0 0 3 15,0 0 1-15,0-3 3 0,0 3 2 16,-5-4 0-16,5 4-2 0,-4 0-3 16,4-4-3-16,-4 4-4 0,4 0-3 15,-6 0-3-15,6 0-1 0,0 0-1 16,-4 0 1-16,4 0-1 0,0 0 0 0,0 5-1 16,-4-5-1-16,-4 6 0 0,-2-1-2 15,0 1 1-15,-3 1-1 0,-3 0 0 16,-1-3 0-16,-1 3 0 0,1-2 0 15,2 0 2-15,1-2-1 0,-4 0 2 16,4 2 0-16,1 1 0 0,3 3 1 16,-1 4-1-16,4 5 0 0,0 3-1 0,2 2-1 15,1 4 0-15,1 4-1 16,-2 2-1-16,5-2 1 0,-5 0-1 0,5-1 0 16,0-3 0-16,3-2 1 0,8-4-1 15,6-2 0-15,14-4 1 0,3-5 0 16,0-2-1-16,5-3 1 0,7-5 0 15,-3-6 0-15,-3-3 0 0,-10-6 0 16,1-4 0-16,-3-5 0 0,-3-6-1 16,-7-2 1-16,-2-4-1 0,-4-5-1 0,-5-2-1 15,-2-2 0-15,-5-5 0 0,0-1 0 16,-7 0 1-16,-2 4 1 0,-4 7 2 16,-3 5 0-16,-8 10 1 0,-2 11 1 15,-8 14-1-15,8 10-1 0,-9 10-1 16,-3 10-1-16,-7 7 0 0,3 7-4 15,6 6-9-15,0 6-15 0,-4 5-98 16,5-2-101-16,7-5-254 0</inkml:trace>
  <inkml:trace contextRef="#ctx0" brushRef="#br0" timeOffset="21514.72">6102 6863 307 0,'0'0'73'16,"0"0"6"-16,5 6-46 0,-5 0-3 15,6 1 5-15,-4 2 3 0,4 3 1 16,0 4-5-16,5 1-4 0,3 3-5 0,0 2-4 16,1 3-3-16,3 6-4 0,-3 1-1 15,-1 9-3-15,-2 12-1 0,-5 14-3 16,-2 7-1-16,-5 8-1 0,0 10-2 15,0 11 0-15,0 0-1 0,-12-2-1 16,-3-5 1-16,-4-6-1 0,-6-4 1 16,-8-6-1-16,-2-7 0 0,-7-11 0 15,1-5 0-15,7-2 0 0,-5-7-2 16,-2-7-4-16,7-11-7 0,0-6-13 16,3-10-93-16,4-8-94 0,4-12-238 0</inkml:trace>
  <inkml:trace contextRef="#ctx0" brushRef="#br0" timeOffset="22596.63">4954 7366 306 0,'0'-12'82'0,"3"0"2"16,-3-1-35-16,4 2-17 0,-4 1-10 16,6 2-7-16,-6 0-2 0,7 4-3 15,-7-2 2-15,4 1 1 0,-4-1 2 16,0 1 1-16,0 0 1 0,5 2 0 15,-5 3-3-15,0-5-2 0,0 5-4 0,0 0-2 16,-6 8-2-16,-2-3-1 0,6 3 1 16,-4 3 0-16,-1 5 1 0,0 4 2 15,0 1 1-15,-2 3 0 0,2 4 0 16,0 4 0-16,-3 2-1 0,0-1-1 16,1 1-1-16,-2-1-2 0,2 1 0 15,-1 0-1-15,3-3-1 0,-3-4 0 16,4 1 0-16,2-2-1 0,-1-5 2 15,5-4 0-15,0-5 2 0,0-2 3 16,10-4 0-16,-1-6 1 0,7 0-1 0,0-9 0 16,7 0-1-16,1-4-2 0,9-5-2 15,0 2-1-15,-2 0-1 0,0 1 0 16,-1 2 0-16,-4 2 0 0,-2 3 1 16,-8 4-1-16,1 4-1 0,-4-4 1 15,1 4 0-15,-4 0 0 0,-3 0 0 0,-1 4-1 16,0-4 1-16,-6 0-1 0,4 4 0 15,-4-4-1-15,0 0 0 0,0 0 1 16,0 0-1-16,-6 0 1 0,1 0 0 16,-1-6 1-16,3 0 0 0,-3 0 0 15,2-1 0-15,-1-2 0 0,5 0 0 16,0-2 0-16,0-2 0 0,8 1 0 16,-2-3-2-16,1-2-2 0,1-1 0 15,1-3-1-15,-5-3-1 0,1 0 0 16,-1-2 0-16,-1-2 1 0,1-1 1 0,-4 0 2 15,4 3 0-15,-4 0 1 0,3 2 1 16,-3 3 0-16,6 3 1 0,-3 0 0 16,-3 5-1-16,6 1 1 0,-2 3 0 15,-4 1-1-15,5 3 1 0,-5 5 0 16,3 0 1-16,-3 9 0 0,0 3 0 16,0 3 2-16,-5 5 0 0,1 11 1 0,-4 5 0 15,-1 9-1-15,1 3 0 0,-2 2-1 16,3 3-1-16,2 1-1 0,1-2-1 15,4-2-3-15,-3-4-2 0,3 1-9 16,0 0-10-16,-5-3-101 0,-5-9-100 16,-1-2-252-16</inkml:trace>
  <inkml:trace contextRef="#ctx0" brushRef="#br0" timeOffset="23915.37">6465 7707 293 0,'-5'-3'48'0,"3"3"-2"0,2 0-58 16,-5 5 0-16,3 0 8 0,-4 0 12 0,0 0 14 15,-1 1 16-15,1-3 8 0,0 2 5 16,2-5 1-16,4 5-5 0,0-5-8 15,4 4-9-15,8-4-6 0,2 0-6 16,10 0-3-16,4 0-4 0,5 0-3 16,8-4-3-16,4 4-3 0,-1 0 0 15,-1 0 0-15,-4 0 1 0,-6 4-1 16,0-4 1-16,-9 6-1 0,-7-6 0 0,1 3 0 16,-4-3 0-16,-1 5-2 0,0-5-2 15,-1 0-4-15,-4 0-8 0,2 3-12 16,-2 1-88-16,-2-4-90 0,-6 7-225 15</inkml:trace>
  <inkml:trace contextRef="#ctx0" brushRef="#br0" timeOffset="24312.72">6312 8272 294 0,'-12'8'69'0,"4"-1"6"0,2-3-43 15,6 1 3-15,0-1 6 0,9-4 4 16,3 0 0-16,5 0-1 0,5-7-3 16,5 2-5-16,5-2-8 0,7 1-7 0,3 1-5 15,10 2-4-15,1 3-4 0,5 0-2 16,-3 0-3-16,-2 0-1 0,-3 3-1 16,-7-3 0-16,-6 0-1 0,-8-3 0 15,-5 3-4-15,-3-8-8 0,-6 8-12 16,-4-3-98-16,0 3-100 0,-8-5-249 15</inkml:trace>
  <inkml:trace contextRef="#ctx0" brushRef="#br0" timeOffset="26497.25">7751 7581 328 0,'-3'-7'68'0,"-2"2"1"0,-3 5-57 15,6-3-10-15,2 3-2 0,-4 0 0 16,4 0 1-16,-3 0 5 0,3 0 7 16,0 0 5-16,-4 0 3 0,0 0 2 0,1 0 0 15,-4 0-1-15,0 0-6 0,0 0-5 16,-2 0-5-16,-7-5-2 0,3 5 0 15,0 0 1-15,-2 0 3 0,0 0 2 16,-1-3 1-16,1 3 0 0,3 0 0 16,4 0-2-16,-4 6-2 0,3-1-2 15,-1 5-2-15,-2 2-2 0,1 4 1 16,-7 9 0-16,4 3 1 0,-6 6-1 0,0 8 1 16,-4 6 0-16,3 6 0 0,0 0-1 15,3-3-1-15,4-1 0 0,6-3 0 16,3-8-1-16,5-7 1 0,9-7 0 15,3-5 2-15,4-4 3 0,4-10 1 16,0-6 1-16,3 0 0 0,3-6 0 16,5-8 0-16,1-1-2 0,3-4-2 15,-1-6-3-15,5-7-2 0,-5-7-2 0,-1-9-3 16,-6-4 1-16,-2-11-2 0,-4-2 1 16,-4-2 1-16,-8 6 5 0,-2 2 3 15,-7 7 3-15,0 8 0 0,-7 12 0 16,-4 10 0-16,-12 10-1 0,-7 12-2 15,-7 10-3-15,-7 11-4 0,-2 8-4 16,-1 7-7-16,1 3-11 0,4 6-91 16,4-2-91-16,6-1-228 0</inkml:trace>
  <inkml:trace contextRef="#ctx0" brushRef="#br0" timeOffset="28428.71">7995 8061 392 0,'3'-11'91'0,"-1"-1"1"0,-2 4-61 15,0 2-11-15,0 1-8 0,0 2-3 16,0 3-4-16,0-5-2 0,-4 5 0 15,4 0 1-15,-7 7 1 0,-2 3 3 16,1 5 1-16,-4 3 1 0,-3 3 2 16,-1 7-1-16,-1 4 0 0,-3 1-2 15,0 3-3-15,-4 4-1 0,3 2-3 16,2 3-5-16,-1-4-5 0,5 1-9 16,2-4-17-16,6-6-74 0,3-6-83 0,4-11-198 15</inkml:trace>
  <inkml:trace contextRef="#ctx0" brushRef="#br0" timeOffset="29048.25">8351 7575 454 0,'-6'-7'100'16,"-2"3"0"-16,1 1-77 0,-1 3-9 15,-1 0-7-15,0 10-4 0,-3 1-2 16,-3 9 0-16,-6 6 0 0,-3 3 0 16,-3 11 0-16,-4 6 0 0,1 10 1 0,0 3-1 15,2 5 1-15,6-4 1 0,5 1-1 16,3-3 0-16,9-6 0 0,5-9 0 16,5-8-1-16,9-7 2 0,5-6 1 15,9-6 3-15,3-10 2 0,1-6 2 16,7-6 0-16,2-8 0 0,-1-7-1 15,-1-5-2-15,4-6-3 0,-6-4-5 16,-1-10-3-16,-6-5-1 0,-4-3 0 0,-9-3-1 16,-4 1-1-16,-6 4 2 0,-7 4 1 15,-4 11 3-15,-7 13-1 0,-5 9 1 16,-6 11 0-16,-6 4 1 0,-5 14-1 16,-3 9 0-16,-2 7-1 0,-4 7 0 15,0 3-2-15,5 3-4 0,1 3-3 16,8 0-7-16,4-6-13 0,6-5-80 15,11-8-84-15,7-3-207 0</inkml:trace>
  <inkml:trace contextRef="#ctx0" brushRef="#br0" timeOffset="29730.35">8901 7550 426 0,'0'-3'99'15,"-6"3"1"-15,6-6-67 0,0 6-12 16,-3-3-7-16,3 3-3 0,0 0-4 16,0-4 0-16,0 4 0 0,-4-5 1 0,4 0 0 15,-4 2 0-15,4-1-1 0,-4 0 0 16,4 4-1-16,-5-5-1 0,5 5-1 15,0 0-2-15,0 0-1 0,0 0-1 16,0 0-1-16,5 0 1 0,0-5 0 16,1 5 0-16,1-3 0 0,2 3 1 15,5-4 0-15,-2 4 0 0,3-4 0 16,0 4 0-16,1 5 0 0,-1 2 0 16,2 5 0-16,-2 2-1 0,-2 3 1 0,-3 4-1 15,-3 3 1-15,-3 5 0 0,-4 2-1 16,0-1 1-16,-8 4 0 0,-5 1-1 15,-7 2 1-15,-6 0 0 0,-6 1 0 16,-5-1-1-16,-5 2 1 0,-4-2 0 16,4-2 0-16,0-3 0 0,6-4-1 15,5-2 0-15,9-5 0 0,9-3-1 16,13 1 0-16,7-2 0 0,12 0 0 0,5-2 1 16,6-1 1-16,8-3 2 0,2 0 2 15,0-5 0-15,4-3 0 0,-2-3 0 16,3 5 0-16,-3-5-1 0,-1 5-4 15,0-5-6-15,-2 7-9 0,-4-7-13 16,-2 4-91-16,-4-4-95 0,-3 0-233 16</inkml:trace>
  <inkml:trace contextRef="#ctx0" brushRef="#br0" timeOffset="30362.66">9759 7788 502 0,'0'-4'107'16,"-5"4"0"-16,5 0-87 0,0 10-9 16,0 0-8-16,0 4-2 0,0 2 0 0,0 3 0 15,0-3 0-15,0 1 0 0,0-4 0 16,-6-5-1-16,6 0 1 0,0-1-1 16,0-7 1-16,0 3 0 0,0-3 1 15,0 0 1-15,0 0 2 0,0 0 1 16,0-7 0-16,0 2-1 0,0-1 1 15,0-2-1-15,0-2-2 0,0-1-2 0,0-2 0 16,-7 1 0-16,1 1 0 0,-1 1 1 16,-2 0-1-16,-4 4 1 0,0 1-1 15,-5 5 0-15,-1 0 0 0,-2 5 0 16,0 3-1-16,1 0 1 0,0 2-1 16,2 2 1-16,5-3-1 0,4-1 1 15,4-1-1-15,-1-3 0 0,6-4 1 16,0 4-1-16,0-4 1 0,7 5 0 0,-2-5 1 15,-2 0-1-15,2 0 1 0,0-5-1 16,-3 5 1-16,-2-4-1 0,6 4 1 16,-6-4-1-16,0 4-1 0,0 0 1 15,-7 0-1-15,1 4 0 0,-1 3 0 16,1-1 0-16,-2 3 0 0,1 0 0 16,1 0 0-16,0-2 1 0,3 0-1 15,3-4 1-15,0-3 0 0,0 0 1 16,0 0-1-16,4-6 0 0,2-1 0 0,-1-3 0 15,-1-1-1-15,0-1 0 0,3 1-1 16,-7 3-4-16,4 2-6 0,-4 6-1 16,0 3-3-16,-4 7-6 0,4 4-12 15,0 7-86-15,0 1-86 0,6 1-214 16</inkml:trace>
  <inkml:trace contextRef="#ctx0" brushRef="#br0" timeOffset="32098.29">9689 7875 397 0,'-2'0'86'16,"-5"-4"0"-16,0 4-67 0,-3 7-11 15,3 1-4-15,-1 3-2 0,-2 3 0 0,1 1-1 16,3 3 0-16,-2-1 1 0,7 0 1 15,-4-4 1-15,5-3 1 0,0-2 0 16,0-1 1-16,0-7 0 0,0 4 0 16,0-4 0-16,6 0 0 0,-3-3-1 15,2-3-1-15,0 1 0 0,0-2 0 16,-2-2-1-16,2 0-1 0,-5 0 0 16,2-2-1-16,-2 2 1 0,0-1-1 15,0 1-1-15,-3 2 1 0,3 1-1 0,-10 1 0 16,3 1-1-16,-2 4 1 0,-3 0 1 15,0 4-1-15,-4 1 2 0,-2 3 1 16,-1 2 0-16,3 2 0 0,-1 1 0 16,2 2 0-16,5-3 0 0,1-1-1 15,3-2 0-15,6-2 1 0,13-7 1 16,4 0-1-16,6-7 1 0,9 3 1 16,4-3-1-16,2-1 0 0,1-2-2 0,-2 1 1 15,-7 3 1-15,-5-3 2 0,-7 1 1 16,-4 0 1-16,-8-1 0 0,-6 2 0 15,0 0-1-15,-7 2-2 0,-5 2-1 16,-1 3-2-16,-1 0-1 0,-4 0-1 16,4 0 0-16,-4 0 1 0,3 0-1 15,3 0 0-15,3 0 0 0,-2 5-1 16,3-5 1-16,-3 3-1 0,4 4 0 0,-1-3 1 16,1 2-1-16,1-3 1 0,0 1-1 15,6-4 1-15,0 5 0 0,0-5 0 16,11 0 0-16,-3 0 1 0,6 0 0 15,0-8 1-15,6 4-1 0,3-3 1 16,-3-3-1-16,0 1 0 0,-4 3-1 16,-3-3 1-16,-2 3-1 0,-11 2 0 15,0 4 0-15,-9 0-1 0,-6 9 1 16,-4-2-1-16,-4 3 0 0,-6 4 1 0,-1 1 0 16,-1 2 0-16,4-1 0 0,6-3 0 15,2 1 1-15,7-3-1 0,4-3 1 16,6-1 0-16,2-7 0 0,8 4 0 15,1-4 1-15,5-5-1 0,4-2 1 16,2-3 0-16,0 4-1 0,3-2 0 16,-8-2 1-16,-1 5-2 0,-7-1 1 15,-7 0-1-15,0 6 0 0,-14-7-1 0,-5 7 0 16,-2 4 1-16,-4 5-1 0,-2-1 0 16,2 5 1-16,2 1 1 0,4-2-1 15,5 0 0-15,7-2 0 0,2-2 0 16,10-4-2-16,4-4-10 0,13 0-4 15,7 0-101-15,10-3-95 0,5-7-246 16</inkml:trace>
  <inkml:trace contextRef="#ctx0" brushRef="#br0" timeOffset="46744.56">10036 7688 253 0,'0'-5'24'0,"3"0"-13"0,3 1-51 0,6-2 13 0,-4-1 22 0,0 1 19 0,-2 0 22 0,1 0 24 0,-7-1 17 0,0 2 3 0,-7-1-15 0,0 0-22 0,0 2-17 0,-1 0-11 0,-3 4-7 0,5-5-4 0,3 5-3 0,-2 0 0 0,5 0-1 0,0 0 0 0,0 0-1 16,5 0 2-16,-3 0 2 0,4 0 1 16,-2 0 1-16,0 0 0 0,2 0 0 0,-2 4 0 15,-4 2 0-15,2 6-2 16,-2 4-2-16,0 5 0 0,-2 2 1 0,2 5-1 15,-5 3 0-15,5 3 0 0,0 3 0 16,0-2 1-16,5 0 1 0,5-1 0 16,7 1 0-16,3-6 2 0,8 1 1 15,5-8 0-15,7-7-1 0,4-4 0 16,-2-4 0-16,8-7-1 0,-2-10-1 16,-2-4-1-16,0-9 0 0,-4-5-2 0,1-5 0 15,-3 1-2-15,-5-5 0 0,-4 4-1 16,-4 4-1-16,-7 7 0 0,-5 5 0 15,-3 1 1-15,-5 6 1 0,1 4 0 16,-2 6 0-16,-1-4 1 0,-3 4-1 16,3 0 2-16,0 4 0 0,-5 2 1 15,0 4 2-15,0 3 1 0,-6 4 3 0,-5 8 1 16,-5 8 2-16,-7 4 0 0,-4 5 0 16,-7 5-2-16,-5 0 0 15,0 3-3-15,4-2-1 0,1-5-1 0,1 0-1 16,9-5-1-16,4-5 0 0,8-5 0 15,4-8 0-15,8-3-1 0,0-4-8 16,8-6-13-16,4-7-93 0,8-10-94 16,6-7-240-16</inkml:trace>
  <inkml:trace contextRef="#ctx0" brushRef="#br0" timeOffset="47277.54">10714 7761 417 0,'6'0'87'0,"1"-4"0"15,0 4-77-15,4 0-5 0,-3 0-3 16,4 0 2-16,-4-4 1 0,-1 4 4 16,-2-9 3-16,3 3 2 0,-1-3 1 15,-1-2 2-15,4 0 0 0,-1 3-3 16,-1-2-4-16,-1 4-3 0,1 3-2 15,-3 3-2-15,-5 0-2 0,0 9 3 0,-5 1 2 16,-6 5 2-16,-7 6 2 0,-7 7 2 16,-10 8 0-16,-3 6 0 0,-2 3-2 15,-1 2-2-15,0 1-3 0,3-1-2 16,11-8-2-16,7-3-5 0,7-8-7 16,7-5-8-16,6-2-13 0,7-5-88 15,7-3-91-15,5-4-224 0</inkml:trace>
  <inkml:trace contextRef="#ctx0" brushRef="#br0" timeOffset="47676.75">11141 7845 520 0,'-5'-17'109'15,"-7"0"-1"-15,3 13-96 0,-4 8-4 16,-5 4-4-16,-2 8-2 0,1 5-1 0,-3 5 2 15,-3 7 3-15,-3 1 3 0,2 0 2 16,0 2 2-16,0-2 0 0,2-1 0 16,4-1-2-16,5-5-2 0,6 0-3 15,9-2-3-15,0-3-1 0,15-3 0 16,6-3 0-16,6-3-1 0,10-8 1 16,4-5 0-16,8-10-1 0,1-5 1 15,5-3-1-15,1-8-1 0,-1-5-1 16,-3-6-1-16,-6-5-3 0,-7-4 0 0,-10-2 0 15,-6-2-1-15,-12 3 2 0,-11 6 0 16,-8 8 2-16,-13 12 1 0,-7 11 1 16,-10 10 1-16,-10 17-1 0,-10 10 1 15,-3 10 0-15,-3 7-1 0,4 4 1 16,1 2 0-16,6-3 0 0,13 1-3 16,11-8-7-16,10-6-10 0,14-5-11 0,12-4-91 15,13-5-96-15,13-5-232 0</inkml:trace>
  <inkml:trace contextRef="#ctx0" brushRef="#br0" timeOffset="48711.15">11493 7042 396 0,'-7'0'81'0,"2"0"1"0,1 3-74 16,4 1-1-16,-4-4 5 0,4 4 6 15,-7-4 3-15,2 0 4 0,2 0 2 0,-2 0 3 16,-1-6-3-16,1 6-6 0,3-3-5 16,-4 3-3-16,6 0-5 0,0 0-3 15,0 0-2-15,0 0-1 0,0 0 0 16,0-3-1-16,0 3 0 0,0 0 2 16,0-5 1-16,0 3 1 0,0 2 1 15,-2-7 1-15,2 7 0 0,0-5-1 16,-5 5-1-16,0 0-1 0,0 0-2 15,-1 0-1-15,0 0-1 0,-4 0 0 0,5 3 1 16,1-3-1-16,-1 0 0 0,5 0 0 16,0 0 0-16,9 0 1 0,0-3-1 15,6-3 1-15,3 0-1 0,4-3 1 16,3 0-1-16,2 1 0 0,0-1 0 16,0 4 0-16,1 5 0 0,-3 0 0 15,-1 5 0-15,-2 8-1 0,-6 2 1 0,0 1 0 16,-9 3-1-16,-7-1 1 0,0 2 0 15,-10 1-1-15,-10-2 2 0,-6 4-1 16,-3 1 1-16,-6 3 0 0,-1 0 0 16,-5-1 1-16,-1 5-1 0,3-2 1 15,3-3-1-15,5 0 0 0,2-2 0 16,7 4-1-16,9-4 1 0,11-2-1 16,10-6 1-16,8 1 0 0,10 0 1 15,9-7 1-15,7-2 0 0,4-8 0 16,7 3 1-16,1-3-1 0,3 0 0 0,-3 0 0 15,-2 0-2-15,-4 0-3 0,-6 4-6 16,-7 0-11-16,-7-1-13 0,-8 2-97 16,-4-1-101-16,-9 1-247 0</inkml:trace>
  <inkml:trace contextRef="#ctx0" brushRef="#br0" timeOffset="49203.66">12670 7947 551 0,'-10'0'115'0,"-4"0"0"0,-12 10-102 15,-3 1-8-15,-2 2-2 0,-7-1 0 16,-3-1-1-16,-1-2 0 0,-8-3 0 15,3-6-1-15,-5 0 1 0,3 0-1 16,2-3-8-16,7 3-15 0,5 0-94 0,10-5-97 16,8 1-244-16</inkml:trace>
  <inkml:trace contextRef="#ctx0" brushRef="#br0" timeOffset="49410.75">12396 7719 541 0,'-9'-3'122'16,"-5"3"0"-16,-4 0-69 0,-1 19-41 0,-4 9-9 16,0 10-1-16,-1 6 0 0,-1 3-1 15,0 2 0-15,-3 0 1 0,4-1-1 16,0-4-1-16,5-2 0 0,2-3-7 16,2-2-10-16,0 1-17 0,2 2-89 15,0-2-98-15,-2-5-239 0</inkml:trace>
  <inkml:trace contextRef="#ctx0" brushRef="#br0" timeOffset="50259.37">12085 8149 449 0,'-10'-4'100'0,"3"-2"0"0,-3-1-79 0,-3 3-6 16,1 0-5-16,-1 4-4 0,-1-5-4 16,-3 5-1-16,0-3 0 0,-3 3 0 15,0-5-1-15,-2 5 1 0,2-4 1 16,1 1 4-16,3 3 5 0,4-5 1 15,4 1 2-15,8 1-1 0,0-3 0 16,16 2-1-16,6-3-5 0,7-1-3 16,8-2-3-16,11 0-1 0,4 1-6 15,7 3-10-15,1 2-99 0,-1 4-94 16,-2-4-247-16</inkml:trace>
  <inkml:trace contextRef="#ctx0" brushRef="#br0" timeOffset="52509.5">13181 7575 347 0,'-13'0'85'16,"0"-4"3"-16,2 4-51 0,4 0-11 15,-1 0-7-15,6-4-3 0,-4 4-4 16,2-4-2-16,4 4 1 0,-6-3-1 16,6 3 1-16,-2 0-1 0,2-5 0 15,-5 5-2-15,5-4 0 0,0 4-2 0,-5-4-1 16,5 4-1-16,0-7 0 0,-4 3-1 15,4 0 2-15,0 0 0 0,-5 0 0 16,3-1 2-16,-3 0-1 0,0 5-1 16,-4-3 0-16,3 3-1 0,-4 6-2 15,0 4-1-15,-4 1-1 0,-1 2 1 16,-2 3-2-16,-2-1 1 0,-1 6 0 16,-4 1 1-16,-1 3 0 0,-1 3 1 0,2 4 1 15,3 7 1-15,2 6 0 0,8 4 0 16,5 1 0-16,6-1 0 0,13 2-1 15,4-6 0-15,10-2 0 0,4-11 0 16,4-7 1-16,5-9 1 0,7-5 1 16,0-11 0-16,4 0 1 0,0-11-1 15,-2-4 0-15,2-6 0 0,-5-9-2 16,-7-7-1-16,-4-7-1 0,-9-9-3 16,-6-2-2-16,-11-9-1 0,-9 3-3 0,-5 5 0 15,-12 4-2-15,-9 10 1 0,-7 10 1 16,-7 4 2-16,-4 14 0 0,-2 9 2 15,-2 9 2-15,1 8-1 0,6 6 1 16,1 7 0-16,2 7 0 0,6 2 1 16,4 5-2-16,6 5-6 0,3 4-8 15,10 5-11-15,6-2-88 0,3 3-90 0,12-2-226 16</inkml:trace>
  <inkml:trace contextRef="#ctx0" brushRef="#br0" timeOffset="52677.42">13545 8086 517 0,'0'11'106'0,"-11"7"1"0,2 8-98 0,-4 5-5 16,-6 8-1-16,-1 7 0 0,-6 7 0 16,-1 0 0-16,-5 2-1 0,-1-5 1 15,-1 2-1-15,-3-8-2 0,1-5-6 16,3-1-11-16,5-7 13 0,4-4-105 15,5-5-90-15,12-7-228 0</inkml:trace>
  <inkml:trace contextRef="#ctx0" brushRef="#br0" timeOffset="53077.32">13955 7707 477 0,'0'-19'98'16,"-8"3"-1"-16,3 4-93 0,-3 9-1 16,-5 3 0-16,-5 4 3 0,-2 9 2 0,-6 2 3 15,-2 7 3-15,-5 8 3 0,-5 10 2 16,0 10 0-16,3 5-3 0,2 5-3 16,7 1-3-16,4 1-3 0,8-3-3 15,8-8-1-15,6-8-1 0,15-5 0 16,4-10 0-16,12-6-1 0,5-11 1 15,11-8-1-15,5-6 1 0,0-7-1 0,2-10 1 16,0-5-1-16,-1-9 0 0,-3-2 0 16,-7-7-4-16,-4-6-1 0,-2-6-2 15,-9-4-1-15,-14 1-1 0,-7 2 0 16,-14 4 1-16,-8 8 2 0,-11 10 2 16,-7 12 0-16,-6 9 1 0,-6 9 1 15,2 4 0-15,-4 11-1 0,-2 3 1 16,1 7 0-16,1 4 0 0,1 5 0 15,6 9-3-15,7 5-9 0,7 1-14 16,7 4-84-16,7-5-91 0,12-1-224 0</inkml:trace>
  <inkml:trace contextRef="#ctx0" brushRef="#br0" timeOffset="54110.43">14890 7606 493 0,'-8'-15'103'0,"-1"2"0"15,-2 6-93-15,-4 7-3 0,-3 0-3 16,-2 7-2-16,-6 0-2 0,-2 5 1 16,-5 6-1-16,0 3 4 0,-1 6 2 0,-2-1 2 15,1 9 3-15,4 7 2 0,4 6 0 16,0 4-1-16,6 0-2 0,6 2-2 16,4-2-3-16,7-2-2 0,4-6-1 15,15-7-1-15,1-9 1 0,11-7 0 16,10-8-1-16,4-10 0 0,6-3 1 15,7-7-1-15,4-7 1 0,1-4-1 16,-4-5 0-16,-3-3 0 0,-5-7 0 0,-6-15-2 16,-6-4 0-16,-7-8-1 0,-7-5-1 15,-10 1 1-15,-11 3-1 0,-5 8 1 16,-10 10 1-16,-11 11 0 0,-12 10 1 16,-3 11-1-16,-8 11 0 0,-2 0 0 15,-6 15 0-15,4 7 0 0,1 3 1 16,4 8-1-16,5 9 0 0,6 3-3 15,10 6-5-15,7-1-7 0,4-3-8 16,12-2-7-16,4-7-85 0,9-7-87 0,4-6-205 16</inkml:trace>
  <inkml:trace contextRef="#ctx0" brushRef="#br0" timeOffset="54743.54">15588 7557 437 0,'-9'0'112'0,"-1"-7"2"0,0 1-60 16,3 0-16-16,3 2-11 0,1-1-8 16,3 5-7-16,-6-5-5 0,6 5-3 15,0 0-2-15,0-5 0 0,0 5-1 16,0-5 1-16,6 2 0 0,1-2-1 16,3-1 1-16,7-1 0 0,7 0-1 15,7 3 0-15,6 4-1 0,5 0 0 0,5 0 0 16,0 11 0-16,-1 2 0 0,-6 5 0 15,-4-2 0-15,-9 5 0 0,-5 0-1 16,-11 8 2-16,-11 1-1 0,-4 1 1 16,-12 3 0-16,-10 3 0 0,-10 5 0 15,-8 0 0-15,-5-1 0 0,-4 1 0 16,-1 1 0-16,6-2-1 0,3-3 1 16,9-3-1-16,4-2 1 0,11-4-1 0,9-2 1 15,9-2 0-15,6-7 1 0,13-4 1 16,7-3 0-16,10-9 1 0,7-2 0 15,12 0 0-15,2-4 0 0,6 1-3 16,-1-3-6-16,1 0-12 0,-1 2-14 16,-4-2-95-16,-1 0-100 0,-4 1-246 15</inkml:trace>
  <inkml:trace contextRef="#ctx0" brushRef="#br0" timeOffset="55287.95">16530 7899 464 0,'-12'4'108'0,"6"-4"1"15,3 4-79-15,-1 2-8 0,4-1-5 16,0 1-6-16,0-1-5 0,0 2-3 16,0-2-1-16,5 0 0 0,-5-2-1 0,2-3 1 15,-2 4-1-15,5-4 0 0,-5 0 1 16,4-4 2-16,-4 1 3 0,0-1 2 16,0 0 2-16,0 1-1 0,0-1 1 15,-7 4-1-15,2 0-2 0,-3 0-4 16,0 0-2-16,0 0-1 0,1 4 0 15,0-4 0-15,1 0 1 0,6 0-1 0,0-7 0 16,0 1 0-16,5-5 0 0,-1 0 0 16,0 0-1-16,1 0 0 0,-5-1 0 15,0 2-1-15,0 1 1 0,0 6-1 16,-6 3 0-16,1 0 0 0,-2 0-2 16,2 10-4-16,5-1-3 0,-2 3-4 15,2-1-5-15,6 2-8 0,2-3-12 16,5-4-82-16,6-3-85 0,3-3-211 15</inkml:trace>
  <inkml:trace contextRef="#ctx0" brushRef="#br0" timeOffset="55775.51">17107 7508 525 0,'-7'-20'117'16,"7"1"0"-16,-2 4-92 0,2 10-7 15,0 5-8-15,0 0-5 0,2 4-3 16,-2 3-1-16,6 5 1 0,-6 2 2 16,0 4 2-16,-7 5 2 0,1 1 0 15,-1 6 0-15,0 5 1 0,-5-1-2 16,6 2-2-16,-2 2-1 0,3-1-2 16,5 2 0-16,0-5 0 0,0-5-1 15,0 0 0-15,5-6 0 0,1-6 1 16,2-6-1-16,0-5 1 0,4-6 1 0,1-11-1 15,7-3 0-15,4-8 0 0,3-6 0 16,1-4 0-16,5-7-3 0,0 0-1 16,1 0-1-16,-1 0-1 0,-2 3-1 15,-3 4 1-15,-4 3 0 0,-8 7 1 16,-2 4 1-16,-4 5 1 0,-7 6 1 16,-3 7-1-16,-6 6 0 0,-1 6 1 0,-7 7 1 15,0 7 0-15,-6 10 1 0,-6 2 1 16,4 9 1-16,-2 1 0 0,-1 5-1 15,4 4 0-15,2-3-1 0,-1-5 0 16,6-3-1-16,0-6 1 0,8-6-2 16,0-7-2-16,3-6-8 0,3-7-11 15,0-2-13-15,7-4-96 0,1-1-101 16,0-7-246-16</inkml:trace>
  <inkml:trace contextRef="#ctx0" brushRef="#br0" timeOffset="56108.6">17647 7827 507 0,'-17'17'111'0,"1"4"1"15,0 5-89-15,2 9-11 0,5 2-2 16,2 1-2-16,2-1-1 0,5-3-1 16,0-5 1-16,7-6 2 0,6-4 3 15,5-4 2-15,4-1-1 0,9-7 1 16,5 0-3-16,4-1-1 0,5-6-3 15,2 0-3-15,-2-6-1 0,-4-4-1 16,-2-3 0-16,-6-7-2 0,-6-12 0 16,-8-8-1-16,-5-7-1 0,-7-9 0 15,-7 1-2-15,0 0-1 0,-13 1-1 16,-7 10 1-16,-7 11 0 0,-6 8 0 16,-7 11 1-16,-3 9 1 0,-6 10 1 0,5 9 2 15,1 6 0-15,8 11 1 0,4 4 0 16,9 6 1-16,6 5 0 0,12-1 0 15,4 1 0-15,8-3-3 0,5-3-7 16,7-7-9-16,2-2-12 0,3-8 21 16,7-5-117-16,-4-4-97 0,5-6-238 0</inkml:trace>
  <inkml:trace contextRef="#ctx0" brushRef="#br0" timeOffset="56763.28">18606 6853 409 0,'-6'0'84'0,"6"0"-1"16,-3 0-77-16,3 0-1 0,0 4 6 15,0-4 4-15,-4 0 2 0,-1 0 2 0,1-5 2 16,-5 1 2-16,1 0-2 0,2-1-6 16,-1 2-3-16,-1-2-2 0,2 2-2 15,2 3-2-15,4-7-2 0,0 3-2 16,0 0-1-16,5 0 0 0,8-1 0 16,3 1-1-16,5-1 1 0,5-1-1 15,6 2 0-15,2 4 0 0,-1 0 1 16,0 9 0-16,-6 1 1 0,-3 4-1 0,-9 6 2 15,-8 3-1-15,-7 4 2 0,-9-2-1 16,-9 0 1-16,-4 0-1 0,-6-2 2 16,-3-2-1-16,0-4 2 0,1-5 0 15,3 1-1-15,4-3 0 0,4-2-1 16,5 0 0-16,6 1-2 0,8-2-1 16,5 4-1-16,12 0 0 0,2 1 0 15,10 2 0-15,2 3 0 0,0 3 0 0,1 0 0 16,-3-2 0-16,-5 0 0 0,-4 0 1 15,-8-2 2-15,-8-3 3 0,-7-4 3 16,-9-5 2-16,-9 1-1 0,-9-1 2 16,-7-4-2-16,-6 0-1 0,-4-4-2 15,-5-5-3-15,-3 2-2 0,1-2 1 16,-1-3-2-16,-1-1-8 0,2 0-10 16,3 3 79-16,8 0-195 0,10 0-120 0,7-3-328 15</inkml:trace>
  <inkml:trace contextRef="#ctx0" brushRef="#br0" timeOffset="63809.04">3142 9393 308 0,'0'0'84'16,"-6"0"3"-16,6-5-33 0,-2 5-21 16,2 0-11-16,0 0-8 0,0-4-6 15,0 4-4-15,0 0-3 0,0 4 0 16,-4-4-1-16,4 0 1 0,0 0 1 16,-6 3-1-16,6-3 1 0,-7 0 1 15,0 0 1-15,0-3-1 0,-1 3 2 16,-4-6 0-16,0 6 0 0,-2-4 0 0,1 4 0 15,-2-4-1-15,3 4-1 0,-1 0-1 16,3 0-1-16,-1 0 0 0,3 0 0 16,-3 0 0-16,4 0 1 0,1 0 2 15,1 0 2-15,2 0 1 0,3 0 2 16,-5-4 0-16,5 4-1 0,0 0-1 16,4 0-1-16,4 0-3 0,5 0-1 15,6 0-2-15,3 4 0 0,10-4 1 0,2 0 0 16,0 5-1-16,4-5 0 0,-4 0 1 15,3 3-1-15,-1-3 1 0,-3 0 1 16,-2 0 0-16,-1 0 0 0,1 0 0 16,1 0 0-16,-4 0-1 0,0 0 1 15,-2 0-1-15,-1 0-1 0,-5 5 1 16,1-5 0-16,-4 0 0 0,-3 3 1 16,-6-3-1-16,-2 0-1 0,-2 0-3 0,-4 0-11 15,-4 0-94-15,-2 0-90 0,-1-6-236 16</inkml:trace>
  <inkml:trace contextRef="#ctx0" brushRef="#br0" timeOffset="64775.68">3043 9783 351 0,'-14'0'86'0,"1"0"2"0,0 0-53 0,-2 0-10 16,2 0-8-16,-5 0-7 0,5 0-4 16,-2 6-2-16,-1-2-2 0,1 0-1 15,0-1 1-15,-2-3-1 0,4 6 0 16,-1-6 3-16,3 0 1 0,1 0 2 16,-3 0 3-16,6-6 1 0,0 6 2 15,1-6 0-15,0 6 0 0,3-5-1 16,-1 2 0-16,4 3-2 0,-5-4-1 0,5 4-2 15,0 0-2-15,0-4-1 0,0 4-2 16,5 0 0-16,2 0-1 0,6 0-1 16,5 0 2-16,8 0 0 0,8 0 2 15,8-6 0-15,11 2-1 0,6-2 1 16,6 2 0-16,6 0-1 0,-3-1-1 16,-1-2 0-16,-6 0-8 0,-3 1-14 0,-1 3-94 15,-15 3-94-15,-5-8-243 0</inkml:trace>
  <inkml:trace contextRef="#ctx0" brushRef="#br0" timeOffset="68793.17">4969 7460 318 0,'0'0'72'0,"0"-6"2"0,0 6-51 0,0-5-9 0,0 0-4 0,0 2-3 0,0-2-1 0,-5 1 0 0,5 1 2 0,-3 3 2 0,3-7 1 0,-4 7 2 0,4-5 2 16,0 5 0-16,0-4 0 0,-3 1-3 15,3-1 0-15,0-2-2 0,0 0 1 16,-4 0 0-16,4-4 1 0,0-2 0 16,-3-1-1-16,3-1-1 0,0-1-1 15,0-1-2-15,0 0-1 0,3 2-3 16,-3 0 0-16,7 1-1 0,-4 0-1 16,0 2 0-16,-3-2-1 0,6 2 0 0,-1 0 1 15,-5 1-1-15,3 3 1 0,-3 1 0 16,0 0 0-16,4 6 0 0,-4-4-1 15,0 4 0-15,0 0 1 0,3 0-2 16,-3 0 1-16,6 0-1 0,-6 0 1 16,4 4 0-16,-4-4 0 0,0 0 0 15,0 0 0-15,0 0 1 0,0 0-1 16,0 0 1-16,0 0-1 0,0 4 0 0,0-4 1 16,0 3-1-16,3 1 0 0,-3 0 0 15,6 2 0-15,-6 0 0 0,0 0 0 16,4 1 0-16,-4-3 0 0,0-1 1 15,3-3 0-15,-3 6 4 0,0-6 4 16,0 0 0-16,0 0 0 0,0 0 1 16,0 0 0-16,0 0-2 0,0 0-3 15,0 0-4-15,0 0 0 0,0 0-2 0,0 0 1 16,0 4-1-16,0-4 0 0,-6 8 0 16,2-4 0-16,-1 2 1 0,-1 3-1 15,-3 1 0-15,-2 4 1 0,-1 3 0 16,0 6 0-16,-2 4 0 0,0 7 0 15,0 3 0-15,2 3 1 0,-2-1-1 16,1-2 0-16,3-2 1 0,0-4-2 16,2-4 1-16,3-4-1 0,5-3 1 15,-5-1-1-15,5-3 0 0,5-2 1 0,0 0 0 16,1-2 0-16,3-5 0 0,2-3 1 16,2-4 0-16,6 0 0 0,1 0 0 15,6 0 0-15,3-7 0 0,2 2 0 16,-1-1 0-16,0 6-1 0,-1-5 1 15,3 5-1-15,-2 0 0 0,-5 5 0 16,0-1 0-16,-1 1 0 0,-1 0 0 16,-6-2 0-16,-3-3 1 0,-5 5-1 0,-2-5 0 15,-1 0 1-15,-6 0 0 0,3 0 0 16,-3-4 0-16,0 4 1 0,0 0-2 16,0 0 0-16,0 0-3 0,-3-4-3 15,3 4-4-15,-6 0-5 0,6-3-6 16,-2 3-11-16,2-7-86 0,0 3-87 15,0-6-218-15</inkml:trace>
  <inkml:trace contextRef="#ctx0" brushRef="#br0" timeOffset="69375.06">5334 7571 349 0,'0'0'80'0,"0"-4"0"0,-4 4-54 15,4 0-13-15,-4-4-5 0,4 4-3 16,-6 0-2-16,0-3-1 0,-1 3-1 16,3-6 0-16,-2 2 1 0,0-1 3 15,-1 0 1-15,2-1 2 0,-1 0 2 16,0-1 1-16,0-1 2 0,0-2-1 0,2-1-1 15,-2-1-2-15,6-1-2 0,-4-3-2 16,4 0-1-16,0-2-2 0,0-5 0 16,0 1-1-16,0-1 0 0,0-4 0 15,-4 0 0-15,1 0 0 0,-2 0-1 16,2 3 1-16,-1 4-1 0,4 1 0 16,-4 2 1-16,4 5-1 0,0 5 0 15,0 1-1-15,0 6-1 0,0 0 1 16,0 0-1-16,0 11-1 0,0 3 1 0,0 6 1 15,0 6 0-15,-4 8 1 0,4 8 1 16,0 9 0-16,0 6 1 0,0-1 0 16,0 3 1-16,5 2 0 0,-2-3-4 15,3-1-7-15,0-3-19 0,1-4-70 16,1-2-80-16,-2-7-194 0</inkml:trace>
  <inkml:trace contextRef="#ctx0" brushRef="#br0" timeOffset="74274.68">4277 9591 425 0,'4'-34'96'0,"2"-5"1"0,0 7-74 0,-1 0-4 0,0 3-7 0,-1 7-5 0,0 7-2 0,-4 6 0 0,3 4 0 0,-3 5 0 0,0 0 0 0,0 5-1 0,-7 12 2 0,3 11-1 0,0 5 0 0,-2 9-1 0,-2 9 0 0,2 6 1 0,1-2-1 0,5 1 0 0,0-8-1 0,0-2-1 16,11-7 0-16,0-10-1 0,0-8 1 16,4-9-1-16,5-12 1 0,4-12 0 15,2-8 0-15,7-7-1 0,3-7 0 0,1-3-2 16,1 0-1-16,-2-1-3 0,-5 5-1 16,-7 3-1-16,-5 5 0 0,-6 8-1 15,-5 7 0-15,-8 10 2 0,0 6 2 16,-3 12 2-16,-10 10 2 0,-2 11 1 15,-7 9 1-15,1 12 2 0,-3 7 1 16,3 0 1-16,0 1-1 0,5-5 0 16,5-2-1-16,3-11-1 0,4-9-1 15,4-5 0-15,9-5-2 0,6-4-7 0,3-4-12 16,4-2-88-16,3-6-88 0,3-5-224 16</inkml:trace>
  <inkml:trace contextRef="#ctx0" brushRef="#br0" timeOffset="74573.48">4969 9915 511 0,'-11'34'106'0,"4"-1"-1"16,0 11-97-16,7 5-3 0,0 2-2 15,9-3-2-15,4-14-2 0,10-5 0 16,2-7-1-16,5-6-1 0,9-10 1 15,5-11 1-15,3-8 1 0,-2-6 1 16,-3-7-2-16,-2-14-2 0,-1-12-5 0,-12-9-3 16,-6-7-3-16,-5-4-2 0,-8 1 0 15,-8 5 0-15,-8 10 3 0,-9 16 3 16,-3 15 5-16,-7 11 3 0,-10 18 3 16,-2 13 2-16,-3 5 1 0,-4 14 1 15,3 8 1-15,2 9-1 0,8 3-1 16,13 0-1-16,8-5-7 0,12-6-9 15,13-8-79-15,6-8-78 0,5-13-197 16</inkml:trace>
  <inkml:trace contextRef="#ctx0" brushRef="#br0" timeOffset="74875.15">5441 8993 436 0,'6'-30'93'0,"13"2"1"16,12 9-81-16,10 6-3 0,5 6-4 16,4 7-2-16,0 7-1 0,-1 6 0 15,-4 9 0-15,-12 3 3 0,-7 5 1 16,-6 2 1-16,-7 0 2 0,-7-1 0 16,-6 0 1-16,0 0 0 0,-7-3-3 15,-6-3-2-15,0 0-1 0,-6 1-2 16,2 1-1-16,-1-1-1 0,-1-3 0 0,3-2 0 15,5 6 0-15,1-4 0 0,10 0 0 16,0-3-1-16,14-1 1 0,3-3 1 16,8-2-1-16,2-4 0 0,3-4-3 15,1-6-5-15,2-4-7 0,6-2-16 16,-1-6-79-16,-3-1-87 0,9-5-209 16</inkml:trace>
  <inkml:trace contextRef="#ctx0" brushRef="#br0" timeOffset="75991.28">6895 8820 332 0,'0'-11'88'16,"0"3"2"-16,0 0-27 0,-6 2-36 0,-1 2-11 16,-3 4-5-16,-5 0-3 0,-3 4-2 15,-7 6 1-15,-7 5 2 0,-7 4 1 16,-7 13 2-16,-6 11 0 0,-2 7 0 16,-5 9-1-16,-1 6-2 0,-1 12-2 15,8 15-1-15,2 2-2 0,4 1-1 16,7 5 0-16,18 3-1 0,11 5-1 15,11-8 1-15,12-12 0 0,9-6-1 0,12-4 1 16,6-12-1-16,-3-5 0 0,6-7 0 16,-1-3-2-16,1-2-4 0,1-7-5 15,-2-1-7-15,0-3-17 0,-1-11-75 16,-1-8-83-16,-2-8-199 0</inkml:trace>
  <inkml:trace contextRef="#ctx0" brushRef="#br0" timeOffset="76324.18">6824 9554 451 0,'-15'-4'98'15,"-4"11"1"-15,-3 14-79 0,-3 13-6 16,2 7-6-16,4 9-1 0,2 2-1 16,9 5-1-16,8 0 0 0,11-4 1 0,10-7 2 15,7-7 3-15,6-8 1 0,9-10 1 16,0-14 0-16,9-11 0 0,5-8-3 15,0-12-1-15,2-8-4 0,-1-11-1 16,-9-7-1-16,-2-5-1 0,-12-4-1 16,-13-9 0-16,-13-5-1 0,-9-5 0 15,-15 3-1-15,-11 6 0 0,-13 10-1 16,-10 11 0-16,-3 14 1 0,-3 17-1 0,-3 17 1 16,-2 16 1-16,2 9-1 0,10 11 1 15,3 6 0-15,6 5-5 0,5 3-6 16,9 1-8-16,14-2-8 0,11 0-21 15,10-6-68-15,9-10-83 0,8-2-189 16</inkml:trace>
  <inkml:trace contextRef="#ctx0" brushRef="#br0" timeOffset="76490.66">7331 9756 435 0,'0'6'98'0,"-7"6"2"16,-4 6-72-16,-1 11-8 0,-2 9-6 15,-1 7 0-15,-3 7-3 0,-3 0-3 16,-1 2-3-16,-5-2-1 0,1-3-1 16,-4-1-2-16,3-3-3 0,0-1-3 15,5-1-5-15,4-5-10 0,9-4-18 0,9-6-69 16,2-9-78-16,12-13-189 0</inkml:trace>
  <inkml:trace contextRef="#ctx0" brushRef="#br0" timeOffset="76857.65">7727 9484 384 0,'2'-31'82'0,"-2"2"1"16,-2 5-71-16,2 12-4 0,-11 6 1 15,-1 12 3-15,-4 3 4 0,-9 12 4 16,-2 10 3-16,-4 7 3 0,-2 6 0 15,3 6-2-15,2 0-5 0,4 4-5 16,16-5-5-16,4-2-3 0,9-4-2 0,9-7-1 16,6-6-1-16,12-5 0 0,8-11 1 15,1-9-1-15,4-11 1 0,2-9-1 16,-3-10 0-16,-3-4 0 0,-8-11-1 16,-6-5 0-16,-9-5-1 0,-8-10 0 15,-10-3-1-15,0-3 0 0,-15 2-1 16,-9 7-1-16,-5 11 0 0,-4 10 1 15,-7 18 0-15,-6 18 0 0,-1 14 1 0,0 15 1 16,3 11 0-16,3 8 0 0,2 6-4 16,7 3-5-16,12-1-11 0,6-4-18 15,6-5-74-15,8-5-86 0,13-6-204 16</inkml:trace>
  <inkml:trace contextRef="#ctx0" brushRef="#br0" timeOffset="77324.06">8411 9221 438 0,'-6'-22'107'0,"3"2"1"16,3 3-45-16,9 5-44 0,2 3-5 15,2 2-7-15,4 1-4 0,2 0-2 16,7 1 0-16,-1 0 0 0,3 5-1 16,0 0 1-16,-1 6 0 0,5 5 1 15,-6 6 0-15,0 9 0 0,-6 8 1 0,-7 10-1 16,-10 9 1-16,-7 8-1 0,-11 0-2 15,-12 3-2-15,-8 0-1 0,-4-3 0 16,-3-7 0-16,-3-10-1 0,4-3 1 16,0-4 1-16,10-6 4 0,4-3 1 15,4-7 2-15,8 2 0 0,8-1 1 16,7-2 1-16,9-1-1 0,5-1 0 16,8-2-2-16,8-3 0 0,7-2-1 15,9-7 0-15,7 1-1 0,3-5-1 0,3 0-4 16,0-5-6-16,-2 1-11 0,-7-1-97 15,-6 1-96-15,-2-9-242 0</inkml:trace>
  <inkml:trace contextRef="#ctx0" brushRef="#br0" timeOffset="78007.1">10322 9363 415 0,'0'-7'91'0,"5"1"0"0,-5 2-71 16,3 4-9-16,-3 0-5 0,4 0-2 15,-4 0 1-15,0 0 3 0,0 5 4 16,0-5 5-16,0 3 3 0,-6 0 2 16,-2 3 0-16,-8 1-2 0,-6 2-4 15,-12 0-3-15,-10 4-3 0,-5 4-4 16,-8 3-3-16,-3-2 0 0,-4 0-1 15,3-3-1-15,4 1 0 0,2-3 0 16,9-7-1-16,0-6 1 0,10 2-2 0,5-2-2 16,4 0-4-16,14 0-8 0,3-2-7 15,10 2-15-15,4 0-80 0,9-6-88 16,6 1-209-16</inkml:trace>
  <inkml:trace contextRef="#ctx0" brushRef="#br0" timeOffset="78205.19">9911 9206 406 0,'0'-22'106'16,"0"6"0"-16,-6 2-40 0,1 10-37 16,-2 8-12-16,-1 10-8 0,-3 3-5 15,1 11-4-15,-2 9 2 0,1 12 0 16,0 6 0-16,4 3 2 0,4-2 0 16,3 2 1-16,0-1-1 0,3-6 1 15,2-11-2-15,1-6 1 0,2-3-2 16,2-1 0-16,-3-3-4 0,0-3-10 0,0-4 46 15,-2-1-146-15,-3-6-99 16,-2-6-268-16</inkml:trace>
  <inkml:trace contextRef="#ctx0" brushRef="#br0" timeOffset="78939.46">10592 9329 446 0,'0'-14'102'0,"0"3"0"0,-7 7-75 0,-4 13-7 16,3 7-7-16,-4 13-6 0,-2 11-3 15,-3 6-1-15,2 8 1 0,3 5-1 16,5-1-1-16,7-7 1 0,6-7-2 15,13-6 1-15,7-7 0 0,8-7 0 16,10-14 2-16,4-10 0 0,5 0 0 16,0-8 1-16,-5-11 0 0,0-7-1 15,-6-6 0-15,-8-2-1 0,-8-5-1 16,-10-8 0-16,-7-3-3 0,-9 1-2 0,-14 0-2 16,-5 3-1-16,-9 3 0 0,-3 9-1 15,-6 13 0-15,-4 8 2 0,-5 13 2 16,-2 11 1-16,-2 11-3 0,1 10-6 15,4 5-9-15,0 8-24 0,11-3-61 16,8 1-78-16,11-2-184 0</inkml:trace>
  <inkml:trace contextRef="#ctx0" brushRef="#br0" timeOffset="79073.64">11029 9681 395 0,'46'4'99'0,"-12"11"1"15,-7 6-43-15,-13 12-30 0,-3 12-12 16,-11 10-6-16,-12 8-3 0,-4 2-5 15,-7-4-8-15,-4 3-12 0,-4-10-3 16,1-9-80-16,-1-9-80 0,2-9-195 16</inkml:trace>
  <inkml:trace contextRef="#ctx0" brushRef="#br0" timeOffset="79407.71">11503 9351 462 0,'-9'10'101'0,"2"7"2"15,-3 12-84-15,-1 10-3 0,-2 8-5 16,1 3-2-16,-1 1-1 0,5 1-4 16,3-10 0-16,5-6-2 0,7-3 1 15,4-8-1-15,9-8 1 0,7-9 0 16,7-8 0-16,7-6 0 0,4-8-1 15,1-8 1-15,2-6-1 0,-5-5 0 0,-3-9 0 16,-11-8-1-16,-4-11-1 0,-10-1 0 16,-11-1 0-16,-4 1-1 0,-17 5 0 15,-3 13 0-15,-13 12 0 0,-7 14 0 16,-1 18 0-16,-3 5 0 0,-2 15 1 16,3 10 0-16,4 8 0 0,4 9-1 15,6 6-7-15,7-1-12 0,6 2-89 0,5-1-89 16,11-3-227-16</inkml:trace>
  <inkml:trace contextRef="#ctx0" brushRef="#br0" timeOffset="80390.59">12111 9151 364 0,'-19'9'84'15,"-2"6"3"-15,-2 5-62 0,0 4-2 16,-4 12-1-16,-2 6-4 0,0 5-2 0,5 4-2 16,4-1-2-16,7 0-3 0,7-1-2 15,9-6-2-15,9-6 0 0,8-5-2 16,3-9 0-16,8-5 0 0,1-5 1 16,2-8-1-16,3-5 1 0,1-5 0 15,-1-6 0-15,3-3 0 0,-6-4 0 16,-2-4 0-16,-3-8-1 0,-6-9 0 15,-9-6-1-15,-7-7-1 0,-7-1 0 16,-8-3 0-16,-8 5 0 0,-4 8 0 0,-5 9 0 16,-6 10 0-16,-4 10 0 0,-1 14 0 15,2 8-1-15,-3 5 0 0,3 9-2 16,3 9-5-16,6 8-7 0,6 5-14 16,5-2-79-16,6 2-85 0,13-2-206 15</inkml:trace>
  <inkml:trace contextRef="#ctx0" brushRef="#br0" timeOffset="80740.39">12805 8890 464 0,'3'-30'98'0,"7"4"0"0,5 11-87 16,3 9-2-16,5 6-3 0,1 6-4 0,2 4 0 15,0 4-1-15,-5 5 1 0,3 4 1 16,-3 5 1-16,-4 4 0 0,0 2 2 16,-5 2 0-16,-6 0-1 0,-6 3 0 15,-7 1 0-15,-5-2-2 0,-8-1 0 16,-5 2-1-16,-6 3 1 0,-6 0-1 16,-1 0 1-16,-3-1 0 0,-5-2 1 0,1-1-1 15,1-5 1-15,7-4 0 16,6-1 0-16,7-6 1 0,11-4 0 0,10-1 2 15,10-1 0-15,15 0 0 0,8 1-1 16,10 0 0-16,10-2 0 0,4 1-3 16,5-4-1-16,1 0-3 0,1-5-7 15,-1-2-11-15,0-5-52 0,-5 4-47 16,-5-4-87-16,-3-4-196 0</inkml:trace>
  <inkml:trace contextRef="#ctx0" brushRef="#br0" timeOffset="81038.52">13513 9325 522 0,'-7'-15'110'0,"0"2"1"16,0 9-98-16,1 10-2 0,0 5-7 16,0 3-4-16,4 0-4 0,2-1-1 0,0-2-2 15,6-5 1-15,2-6-1 0,3-4 1 16,0-6 2-16,5-1 3 0,-3-4 4 15,-4-1 2-15,-2 3 3 0,-7 1-1 16,0 5 1-16,-7 1 0 0,-5 6-1 16,-2 0-2-16,-1 8-2 0,-3 1-2 15,3 1 0-15,-2 3-1 0,7 2-1 0,1-1-2 16,4-4-5-16,5 0-6 0,0-4-17 16,9-6-82-16,5 0-88 0,6-9-215 15</inkml:trace>
  <inkml:trace contextRef="#ctx0" brushRef="#br0" timeOffset="81640.2">13996 8949 530 0,'0'-28'114'0,"-7"10"0"0,1 18-96 16,0 12-6-16,-1 11-5 0,-6 5-4 15,3 5-2-15,-1 3 0 0,-1 0 0 16,6-1 0-16,3-3-1 0,3-1 1 15,2-6-1-15,5 2 1 0,6-5 0 16,0-3 0-16,4-5 0 0,0-4 0 0,7-5 1 16,2-5 0-16,1-5 0 0,1-5 0 15,-1-4-1-15,3-6 1 0,-7-3-1 16,0-1-1-16,-7-3 0 0,-3-1-1 16,-6 4-1-16,-1 1 0 0,-6 2-1 15,0 5 0-15,-8 6 0 0,-3 7 1 16,-4 9 1-16,-3 7 0 0,-2 6 1 15,0 11 1-15,-1 8 1 0,-4 4 0 16,3 6-1-16,2 7 1 0,3 4 0 16,2 0-3-16,7-2-4 0,3-4-4 0,9-7-6 15,6-11-6-15,10-9-9 0,11-12-12 16,4-6-20-16,11-3-9 0,6-10 3 16,2-1 5-16,0-7 9 0,3-7 11 15,-9-10 27-15,2-5 36 0,-10-3 24 16,-5 0 9-16,-8 2 5 0,-5 4 3 15,-4 10-3-15,-7 10-13 0,-7 12-13 0,-4 0-8 16,0 11-6-16,0 3-4 0,0 4-3 16,0 2 1-16,0 3 0 0,4-2 0 15,8-2-2-15,3-4-1 0,5-3-2 16,11-5 0-16,2-7-2 0,2-3-1 16,3-10-1-16,-3-6-1 0,-1-6 0 15,-5-12-1-15,-8 1-1 0,-8-9 1 16,-7-5-1-16,-6 2-2 0,-14-2-1 0,-4 1-2 15,-9 7-1-15,-6 2 0 16,-7 9 0-16,-2 11-1 0,-5 12 2 0,0 12 2 16,4 9-2-16,-2 10-2 0,5 11-10 15,2 8-14-15,4 3-82 0,9 2-88 16,11 0-219-16</inkml:trace>
  <inkml:trace contextRef="#ctx0" brushRef="#br0" timeOffset="81741.85">15060 8625 396 0,'12'-74'0'0,"5"9"-57"16,2 17-282-16</inkml:trace>
  <inkml:trace contextRef="#ctx0" brushRef="#br0" timeOffset="81888.3">15317 8494 364 0,'23'57'100'16,"0"14"4"-16,-10 20-45 0,-2 14-11 15,-11 15-13-15,-7 21-9 0,-10 12-9 16,-14 5-5-16,-10 9-5 0,-12-9-6 16,-9-8-8-16,-9-16-8 0,-8-19-9 15,-7-18-12-15,-4-14-76 0,-1-20-82 16,0-16-191-16</inkml:trace>
  <inkml:trace contextRef="#ctx0" brushRef="#br0" timeOffset="85106.26">3116 11079 429 0,'-2'-4'101'0,"2"-5"-1"15,0 5-69-15,9-1-7 0,4 5-9 16,7-4-5-16,6 4-4 0,7 0-1 16,6 0-1-16,2 0 0 0,5 0 0 15,2 0-2-15,9 5 0 0,-2-5-1 16,2 0 1-16,-3 0-1 0,0 0 0 15,-4 0 0-15,-10 0-4 0,-11 0-6 0,-3 8-14 16,-12-1-83-16,-7 4-87 0,-10 4-216 16</inkml:trace>
  <inkml:trace contextRef="#ctx0" brushRef="#br0" timeOffset="85256.92">3103 11412 476 0,'-41'5'107'0,"7"-5"1"0,14 5-80 0,20 1-7 15,10 2-7-15,22-1-4 0,15-3-4 16,5 0 0-16,14 1-1 0,2-5-1 16,5 4-6-16,6-4-7 0,-1 5-12 15,-4 0-53-15,-2 0-39 0,1-5-81 16,-1 0-178-16</inkml:trace>
  <inkml:trace contextRef="#ctx0" brushRef="#br0" timeOffset="85906.54">4375 11659 398 0,'-3'0'89'15,"6"0"1"-15,4 0-61 0,6-8-14 16,0 3-8-16,9-4-3 0,5-3 1 16,2-5-1-16,6-4-1 0,4-8-1 15,0-7 0-15,0-6 0 0,2-2-1 0,-2-5 0 16,0-1 0-16,-4 0 0 0,-2 6 0 16,-7 5-1-16,-2 8 1 0,-5 5-1 15,-7 8 1-15,-6 7-1 0,-6 7 0 16,-5 4 1-16,-5 6 1 0,-5 6 2 15,-8 5 5-15,-5 7 3 0,-1 7 2 16,-4 8 2-16,-4 11 0 0,-1 6-1 0,-3 5-3 16,2 5-3-16,2 1-3 0,3-2-4 15,3-1-3-15,5-3-5 0,6-5-6 16,7-6-9-16,8-5-16 0,5-7-75 16,5-6-82-16,8-13-198 0</inkml:trace>
  <inkml:trace contextRef="#ctx0" brushRef="#br0" timeOffset="86505.28">5724 11116 414 0,'13'-15'90'0,"4"3"1"0,3-1-76 16,-1 5-1-16,-1 2-6 0,-1 1-3 15,-5 1 0-15,-2-1 3 0,-4 5 4 16,-1-6 2-16,-2 1 4 0,-3 0 2 15,0-3 1-15,0 2-1 0,0-3-3 0,0 0-4 16,0 2-2-16,-5-4-4 0,1 3-2 16,-2-2-2-16,-6 0 0 0,-2 2-2 15,-4 2 1-15,-4 0-2 0,-3 6 1 16,-2 0 0-16,-4 0 0 0,-5 10 0 16,0 5-1-16,0 4 1 0,3 4 0 0,-7 7 0 15,3 1 0-15,4 6-1 0,4 4 1 16,-1 1 0-16,3 4-1 0,4 7 1 15,0 5-1-15,6 0 1 0,4 1-1 16,5-3 0-16,8 0 1 0,0-10-1 16,12-3 0-16,3-11-1 0,5-7 1 15,1-6 0-15,7-9-1 0,5-5 2 16,-1-5-1-16,4-9 1 0,3-2 0 16,4-2 1-16,-6-3-1 0,-6-2 0 15,-5-3 0-15,-4 0-1 0,-10-6-2 16,-7-6 0-16,-12 1 0 0,-10 0-2 0,-7 4 1 15,-8 5 0-15,-2 5 0 0,-8 11 1 16,-4 7 1-16,3 10 0 0,0 8 0 16,1 4 0-16,1 3-5 0,0 0-9 15,4 2-12-15,9-3-89 0,3 1-92 16,8-6-231-16</inkml:trace>
  <inkml:trace contextRef="#ctx0" brushRef="#br0" timeOffset="87107.67">6056 11312 440 0,'-20'16'97'0,"-1"5"0"16,3 8-80-16,-1 8-2 0,4 4-3 15,1-1-5-15,6-2-2 0,1-3-1 16,7-4-2-16,0-8 1 0,7-7 1 15,11-9 1-15,5-4 0 0,8-3 0 16,11-6 1-16,2-4-1 0,6-4-1 16,2-5 0-16,-2-6-2 0,-8-5 0 15,2-7 0-15,-14-6-1 0,-3-1-1 16,-9-6 0-16,-10 1 0 0,-8 3 0 0,0 5 0 16,-16 3 2-16,-9 8 1 0,-7 3 1 15,-9 13 0-15,-6 6 1 0,-11 8 0 16,1 3-1-16,1 9-1 0,4 5-1 15,6 4 0-15,12 4-1 0,2 0 0 16,17 0 1-16,7 1-1 0,8 0 0 16,0 0 0-16,14-3 1 0,12-4-1 15,8-3 1-15,13-2 0 0,13-10 1 16,6-4-1-16,5-8-1 0,1-5 1 16,-3-4-1-16,1-2-1 0,-8-2 1 0,-5-1-1 15,-8 3 0-15,-4 0 0 0,-6 8 0 16,-11 5-1-16,-8 6 2 0,-13 6 0 15,-14 5 1-15,-8 9 1 0,-6 3 1 16,-2 4 1-16,-5 5 0 0,2 0-1 16,6 0 0-16,8-1-1 0,9-5-2 0,6-2 0 15,15-5 0-15,8-7 0 0,8-7 0 16,11-5 0-16,1-11 0 0,6-4-1 16,-1-10-1-16,6-5-1 0,-3-4-1 15,3-6-2-15,-4-3-1 0,-4-3-2 16,-5 1 0-16,-8 0 1 0,-8 2-1 15,-12 1 2-15,-16 8 0 0,-11 6 2 16,-10 4 1-16,-18 8 1 0,-3 10 1 16,-9 10-1-16,-2 6 0 0,-6 5-4 0,3 6-8 15,3 4-12-15,7 2-84 0,1-1-87 16,7-1-216-16</inkml:trace>
  <inkml:trace contextRef="#ctx0" brushRef="#br0" timeOffset="87392.1">7574 11278 426 0,'-5'4'92'0,"0"-4"0"0,-1 0-74 15,-2 0-10-15,1 0-8 0,-1 3-2 16,-3-3-2-16,4 0-1 0,1-4 2 0,3-1 5 15,-1 1 7-15,4-3 6 0,0-1 4 16,0 1 2-16,0 0 2 0,0 4-3 16,0 0-3-16,0 3-5 0,-6 0-3 15,4 0-3-15,-4 3-3 0,0-3 1 16,3 0-1-16,-1 0-2 0,4 0-4 16,-4 0-8-16,4 0-12 0,0 0-90 15,0-8-91-15,0 8-228 0</inkml:trace>
  <inkml:trace contextRef="#ctx0" brushRef="#br0" timeOffset="88204.96">8059 11024 416 0,'16'-31'97'0,"3"0"3"0,-3 5-66 16,-2 5-9-16,-4 7-8 0,-4 10-2 0,-6 8 0 15,-9 13 1-15,-3 8 1 16,-6 7 1-16,-1 7-1 0,-2 5 1 0,-3 5-4 16,4-2-4-16,7-4-3 0,7-1-2 15,6-5-3-15,8-5 0 0,10-6 0 16,5-9-1-16,5-3 1 0,9-8 0 15,-1-12 0-15,1-6-1 0,4-4 1 16,-5-6 1-16,1-6-2 0,-6-3 0 16,-7-4-1-16,-5 1 0 0,-8-6-1 0,-11-4 0 15,-3 0-2-15,-13 7 0 0,-9 4 0 16,-9 11 0-16,-6 9 1 0,-9 13 0 16,-4 20 1-16,-1 6 0 0,3 6-1 15,3 4-2-15,5 1-4 0,11 4-6 16,9-5-9-16,11 1-13 0,12 0-84 15,5-1-89-15,18-6-217 0</inkml:trace>
  <inkml:trace contextRef="#ctx0" brushRef="#br0" timeOffset="88356.25">8626 11443 352 0,'0'31'94'15,"0"7"3"-15,-13 5-40 0,-4 8-18 16,-2 2-15-16,-7 3-8 0,-3 1-6 0,-1 0-4 15,2 0-3-15,3-6-2 16,1-5-3-16,3-7-5 0,5-9-11 0,3-7-15 16,7-7-67-16,6-9-78 0,6-7-183 15</inkml:trace>
  <inkml:trace contextRef="#ctx0" brushRef="#br0" timeOffset="88705.29">8815 11410 475 0,'-6'-13'105'0,"6"-3"1"0,0-3-84 15,16 1-7-15,3 0-12 0,10-5-6 16,5-2-2-16,7-7-1 0,4 0-1 15,1-1 1-15,1-2 4 0,0-5 4 16,-5 9 2-16,-5 3 2 0,-5 10-1 16,-6 10 0-16,-11 8 1 0,-8 11-1 15,-9 12 0-15,-11 8 0 0,-6 6 0 16,-8 4 3-16,-8 4 2 0,-1 0 2 16,1 2-1-16,2-2-1 0,1 1-1 0,6-5-1 15,6-2-2-15,3-3-5 0,6-5-8 16,3-6-12-16,8-2-15 0,0-9-84 15,10-1-92-15,10-6-222 0</inkml:trace>
  <inkml:trace contextRef="#ctx0" brushRef="#br0" timeOffset="89289.78">9964 11090 573 0,'-12'-9'128'0,"7"-3"0"0,5 7-98 16,6 5-7-16,7 0-12 0,6 4-6 0,8-4-5 15,6 3-1-15,11 1 0 0,3-4 0 16,5 0-1-16,-1 0 1 0,0-4 0 16,-4 4 0-16,-8 0 1 0,-5 0-2 15,-7 0-7-15,-8 5-10 0,-9 1-15 16,-10 6-93-16,-9 4-100 0,-8 0-245 15</inkml:trace>
  <inkml:trace contextRef="#ctx0" brushRef="#br0" timeOffset="89507.23">9814 11433 499 0,'-21'0'114'16,"9"0"2"-16,6 0-81 0,12 0-10 15,11 6-8-15,8-6-6 0,8 4-5 16,11-4-2-16,11 0 0 0,9-3-1 15,8-1-1-15,-4 1 0 0,3 3-1 0,-4-7 0 16,-4 7 0-16,-14 0-1 0,-9 0-2 16,-8 0-7-16,-10 0-12 0,-6 0 63 15,-12 0-162-15,-4 0-105 0,-2 0-281 16</inkml:trace>
  <inkml:trace contextRef="#ctx0" brushRef="#br0" timeOffset="90537.12">11091 11081 446 0,'-3'0'100'15,"-1"-5"1"-15,4 5-73 0,0 0-7 16,7 0-7-16,2 0-3 0,2-4-1 0,2-2-1 16,6 1 1-16,2-5-2 0,5-4-1 15,7-5-3-15,0-4-1 0,4-3-1 16,-1-3 0-16,1-5-1 0,-3-1 0 16,-2 4 0-16,-3 6-1 0,-5 4 0 15,-6 6-1-15,-5 7 0 0,-4 5-1 16,-9 7 1-16,0 9 1 0,-15 9 1 15,-2 10 3-15,-6 5 2 0,-6 9 3 16,-4 6 1-16,-2-2 0 0,-3 2-1 0,1-3-1 16,1-5-3-16,4-4-1 0,4-1-2 15,3 0-3-15,9-4-5 0,5-6-8 16,7-4-9-16,4-2 3 0,8-7-101 16,6-9-93-16,3-7-229 0</inkml:trace>
  <inkml:trace contextRef="#ctx0" brushRef="#br0" timeOffset="90989.51">12315 10785 468 0,'0'-4'106'0,"2"-1"0"0,-2 3-81 16,5-3-3-16,-5 2-8 0,0-2-4 15,0-5-4-15,0 2 0 0,-6-7 1 16,-1 1 2-16,-3-3 2 0,-3 0 1 16,0 1 0-16,-4 3 1 0,-3 3-1 15,-2 2-2-15,-7 8-2 0,-2 8-3 0,-4 8-2 16,-4 7-1-16,-3 3 0 0,-5 11-1 15,1 9 0-15,1 4 0 0,0 7 0 16,4-2 0-16,7 0 0 0,4 3 0 16,10-4-1-16,9-4 0 0,11-9 0 15,4-2 0-15,9-3 0 0,8-5-1 16,5-4 0-16,4-7 0 0,5-6 1 16,3-7-1-16,-1-7 1 0,3-10 0 15,-2-3 0-15,-3-7-1 0,-3-8 1 16,-3-2-2-16,-8-5 0 0,-11 2 0 0,-10-3 0 15,-4 5-1-15,-16 6 0 0,-9 8 0 16,-8 6 1-16,-10 11-1 0,-2 0-4 16,-5 11-7-16,-1 4-10 0,2 4-16 15,1 2-82-15,12 3-90 0,13 1-218 16</inkml:trace>
  <inkml:trace contextRef="#ctx0" brushRef="#br0" timeOffset="91324.08">12665 11032 510 0,'-29'23'114'0,"4"-2"1"0,1 6-90 15,1 6-6-15,8-1-5 0,6-3-6 16,9-4-3-16,8-4-2 0,10-5-1 15,10-3 0-15,11-4 0 0,8-9 0 16,9-5 0-16,1-2 0 0,1-8 0 16,0-4 0-16,-5-9-1 0,-5-6-2 15,-11-10-2-15,-8-9-1 0,-11-5-1 16,-8-4 0-16,-10-1-2 0,-12 2 2 0,-7 8 3 16,-10 14 2-16,-11 12 2 0,-6 15 1 15,-7 12 0-15,-7 17 0 0,-3 10 0 16,-1 13-1-16,0 12-4 0,9 8-14 15,5 4-101-15,5 0-96 0,9 1-253 16</inkml:trace>
  <inkml:trace contextRef="#ctx0" brushRef="#br0" timeOffset="99722.47">13904 10575 349 0,'-13'3'88'0,"-1"2"4"16,-5 2-48-16,-1 2-10 0,-1 4-7 16,-5 5-5-16,-6 6-5 0,-2 5-2 15,-1 12-3-15,-3 10-3 0,2 8-2 16,4 6-2-16,2 3-2 0,10-1 0 0,6 2-1 15,7-10-1-15,7-4-1 0,0-8 1 16,12-3 0-16,3-5-2 0,2-3-1 16,3-5-5-16,1-1-14 0,0-4-83 15,0-3-86-15,-2-2-217 0</inkml:trace>
  <inkml:trace contextRef="#ctx0" brushRef="#br0" timeOffset="100122.85">14195 10657 517 0,'0'-16'113'0,"5"6"-1"15,-5 10-91-15,-11 5-5 0,2 10-8 16,-6 8-5-16,-4 4 0 0,-5 10 0 16,-2 7 1-16,-1 8 0 0,4 3 0 15,-1 0-1-15,5-2 0 0,5 1-1 0,2-4 0 16,4-4 0-16,1-7-1 0,7-6-1 15,-6-2-1-15,6-5-3 0,0-2-3 16,8-6-5-16,-3-4-3 0,-1-2-6 16,4-6-13-16,0-6-82 0,6-8-85 15,5-3-209-15</inkml:trace>
  <inkml:trace contextRef="#ctx0" brushRef="#br0" timeOffset="100384.84">14473 10678 428 0,'8'-6'107'0,"-4"1"6"0,2 1-64 16,-6 4-10-16,-6-6-5 0,-3 3-5 15,-7 3-4-15,-7-5-5 0,-8 5-6 16,-7 0-3-16,-3 0-2 0,-5 0-2 16,-1 0-3-16,1 8-2 0,3 0-2 15,1 1-3-15,7-2-3 0,1 2-3 0,4-3-6 16,3-1-6-16,6-5-8 0,3 5-9 16,7-5-87-16,1 0-88 0,7 0-219 15</inkml:trace>
  <inkml:trace contextRef="#ctx0" brushRef="#br0" timeOffset="100937.46">14445 10864 388 0,'-5'-11'98'15,"2"5"1"-15,-2 2-51 0,-3 4-14 16,-3 10-9-16,-3 3-5 0,-1 5-1 15,-3 8-2-15,-3 5 2 0,-3 3 0 16,3 0-2-16,2 3-3 0,2-1-2 0,1 0-4 16,2-3-2-16,7 2-2 0,2-3-2 15,5 0-1-15,11-3-1 0,4 0-1 16,5-3 1-16,9-5-2 0,1-4-1 16,8-5-3-16,-4-6-4 0,1-6-5 15,-2 0-6-15,-1-8-12 0,-5-5-88 16,-3-3-88-16,-4-3-220 0</inkml:trace>
  <inkml:trace contextRef="#ctx0" brushRef="#br0" timeOffset="101086.43">14215 11128 447 0,'-29'-3'102'0,"5"3"0"0,11 0-70 16,10 3-11-16,11 2-6 0,7 1-6 15,11 1-2-15,7 0-1 0,11-1 0 16,-1 2-4-16,8-2-8 0,-2-1-16 0,3-5-86 15,4-3-87-15,-3 3-223 0</inkml:trace>
  <inkml:trace contextRef="#ctx0" brushRef="#br0" timeOffset="101486.47">14850 11200 369 0,'-13'6'99'0,"4"-1"3"16,1-1-44-16,3 1-17 0,5-1-9 15,0 0-8-15,0-4-6 0,0 4-4 16,5-4-3-16,3 0-2 0,0 0-2 16,3-6-1-16,1 0-1 0,0 0-1 15,1-4 0-15,-1-1-1 0,-4-2 0 16,-4 0-1-16,-4-3 0 0,0 2 0 16,-10 0 0-16,1 3-1 0,-5 4 0 15,-4 7 0-15,-5 0 0 0,-2 9-1 0,-1 3 1 16,-2 5-1-16,-3 4 0 0,6 4 1 15,4-2 0-15,3 0 0 0,5 0 0 16,4-2 1-16,9 0 0 0,0-3 0 16,12-7 0-16,2 0 1 0,5-2-1 15,3-5 0-15,5-4-1 0,3-10 0 16,3-1 0-16,-5-2-1 0,3 0-1 16,-4-6 0-16,-4 0 0 0,-4 2 0 0,-5 5 1 15,-5 1 0-15,-4 1 0 0,-5 6 0 16,-5 8 1-16,-4 6-1 0,-3 3 0 15,-4 5 1-15,-3 7-1 0,2 0 1 16,1 5 0-16,2-7-1 0,6-1 0 16,8 0-3-16,0-5-7 0,8-6-15 15,4-2-96-15,4-9-97 0,1 0-249 16</inkml:trace>
  <inkml:trace contextRef="#ctx0" brushRef="#br0" timeOffset="102020.7">15127 11144 397 0,'0'-5'95'0,"0"-2"-5"16,0 7-28-16,0 0-65 0,-5 0-5 15,-1 8 2-15,-5-1 5 0,-2 2 5 0,0 0 10 16,-3 1 8-16,3 1 4 0,-2 0 2 16,3 1-2-16,-3 0-5 0,6 2-4 15,-2-3-3-15,-2 1-5 0,0 2-3 16,2 1-3-16,-1-1-1 0,1 3 0 15,1-3-1-15,3 1 0 0,2-2-1 16,5-2 1-16,0-3 1 0,0-8 0 0,12 0 1 16,-2-8 1-16,8-1-1 0,4-6 1 15,5 0 0-15,5-5-1 0,0-2-1 16,-1 3-1-16,-1 2 0 0,-3 3-1 16,-3 4-1-16,-7 4 1 0,-3 6-2 15,-7 8 1-15,-3 3 1 0,-4 2 0 16,-5 2 2-16,-4 3 3 0,-2 1 2 15,1-3 2-15,-1-1 0 0,2-1 2 16,3-3-2-16,6-2 0 0,4-3-1 16,9-6-2-16,3 4-3 0,8-4-5 0,8-5-6 15,5-4-10-15,4-2-13 0,0-4-102 16,3 0-105-16,1-6-258 0</inkml:trace>
  <inkml:trace contextRef="#ctx0" brushRef="#br0" timeOffset="102370.74">15636 10372 531 0,'3'-15'112'0,"3"7"1"16,1 24-96-16,5 16-3 0,-4 12-3 15,-2 10 1-15,-2 11 3 0,-4 13 1 0,-4 12 1 16,-3 6-2-16,-6-2-1 0,-4 0-4 15,-2 1-2-15,-1-1-6 0,-6-5-8 16,-4-11-11-16,-9-10-18 0,-2-4-95 16,-5-3-103-16,-3-14-253 0</inkml:trace>
  <inkml:trace contextRef="#ctx0" brushRef="#br0" timeOffset="105588.4">16549 10745 422 0,'-11'-4'96'0,"-3"-2"1"0,8 1-72 0,-1 5-4 16,3-4-7-16,0 4-1 0,-1 0-1 15,5 0 0-15,-6 0 0 0,6 0 5 16,6 6 2-16,1-6 0 0,12 0 0 15,9 0-2-15,11 0-1 0,15 0-1 16,14 0-4-16,8 0-3 0,9 0-3 16,3 6-2-16,3 3 0 0,1-1-2 0,-5 1 1 15,-7 1-1-15,-2 5 1 0,-5-1 0 16,-7 1 0-16,-6-2 1 0,-9-1-1 16,-10 2 0-16,-7-3 0 0,-7-4-1 15,-7-1 0-15,-8-1 1 0,-7-5 0 16,-5 0 0-16,-10 0 0 0,-3-6 0 15,-2 0 0-15,-7-4 0 0,-1-1-1 16,-4-3 0-16,1 1-1 0,-1 3 1 0,1-3-1 16,4-8 1-16,-4 0-1 0,1-3 0 15,-1-4 0-15,3-1 0 0,-1-5 1 16,-2-3-1-16,4 2-1 0,-3 1 1 16,5 3 0-16,-1 4 0 0,0-1-1 15,3 6 1-15,-2 4-1 0,1 5 1 16,5 5 0-16,0 1-1 0,2 2 1 15,6 5-1-15,6 0 0 0,5 0 0 16,4 9 1-16,14-3-1 0,1 1 0 0,12 4 1 16,-1 1 0-16,5 3 1 0,0 3-1 15,0 1 0-15,-4 2 0 0,-6 2 0 16,-4 1 0-16,-5 4-1 0,-9 1 1 16,-5 6 0-16,-7 1 0 0,-13 4 0 15,-7 5 0-15,-8 2 0 0,-10 4 1 16,-3-1-1-16,-7-6 1 0,-2 1-1 0,-3-7 1 15,5-4-1-15,3-3-1 0,6-5-4 16,6-7-8-16,11 1-10 0,4-3-13 16,8-4-95-16,5 0-99 0,12-9-241 15</inkml:trace>
  <inkml:trace contextRef="#ctx0" brushRef="#br0" timeOffset="106702.33">18708 10278 430 0,'-6'-9'101'0,"-2"-2"2"15,4-2-69-15,-1 2-7 0,1 1-7 16,-3 0-2-16,5 2-3 0,-3-1 1 15,-1 0 1-15,-1 3 1 0,-1 0-1 16,-2 2 0-16,0-1-3 0,-4 5-3 16,-1 0-3-16,-7 9-3 0,-3 6-2 0,-8 3-1 15,-6 11-1-15,-5 9-1 0,-3 11 1 16,-2 5 0-16,0 5 0 0,2 6 0 16,7 7 0-16,7-4 0 0,8 0 1 15,7 2-1-15,11-4 0 0,7-4 1 16,12-7-1-16,7-11 1 0,7-4 1 0,9-10 1 15,6-13 0-15,6-9 0 0,2-8 0 16,2-4 0-16,-3-9 0 0,-3-12-2 16,-6-8 0-16,-9-6 0 0,-5-9 0 15,-10-4-1-15,-8-1 1 0,-7-1-2 16,-5 4 0-16,-11 8-1 0,-9 6 0 16,-6 12-1-16,-6 9-1 0,-8 12-2 15,0 8-1-15,-3 9-2 0,7 11-2 16,3 4-4-16,6 7-5 0,6 1-2 15,12 4-2-15,8-1-5 0,12-3-13 0,8-4-80 16,10-6-86-16,8-12-213 0</inkml:trace>
  <inkml:trace contextRef="#ctx0" brushRef="#br0" timeOffset="107402.97">17800 10615 520 0,'0'0'112'0,"0"-3"0"15,2 3-87-15,9 0-12 0,-2-5-7 16,8-1-2-16,3-3 0 0,3-7-1 16,6-4 0-16,-1-10-1 0,0-2-1 15,4-8 0-15,-2-1 0 0,-1 0 0 16,-3 3 0-16,-4 7 0 0,-4 7 0 0,-6 10-1 16,-9 7 2-16,-6 15 0 0,-8 15 2 15,-8 13 1-15,-7 10 0 0,-3 11 2 16,-9 7 1-16,3 7 0 0,-3 7 0 15,-2-1-1-15,7 0-1 0,1-4 0 16,11-5-3-16,2-3 0 0,10-8-1 16,2-9-4-16,7-8-4 0,0-8-6 15,7-7-9-15,0-3-9 0,1-2-14 16,6-8-83-16,-1-1-90 0,0-3-211 0</inkml:trace>
  <inkml:trace contextRef="#ctx0" brushRef="#br0" timeOffset="107853.76">18961 10831 462 0,'-11'15'108'16,"-1"3"3"-16,2 2-76 0,2 5-7 15,2-1-6-15,6-3-6 0,0 0-4 16,0-3-2-16,10-5 0 0,0-1 0 15,3-8 0-15,3-4 0 0,1-7-1 0,3-7 0 16,-1-3-1-16,4-6-3 0,1-10-1 16,0-2-2-16,-1-9 0 0,0-4-2 15,-1-2-1-15,-5-4 0 0,-6-10 0 16,-2 2 0-16,-9-1-1 0,-3 6 0 16,-7 6 1-16,-7 7 0 0,0 13 0 15,-5 13 1-15,-5 18-1 0,-3 13 1 16,-2 11-1-16,-2 12 1 0,-2 8 0 0,3 4 0 15,0 6 0-15,3 3 0 0,5 1 1 16,7 1-1-16,11-2-5 0,7 0-7 16,4-1-8-16,12-4-14 0,7-6-74 15,4-8-16-15,2-7-82 0,2-7-156 16</inkml:trace>
  <inkml:trace contextRef="#ctx0" brushRef="#br0" timeOffset="108597.92">19466 11057 201 0,'0'0'43'0,"0"0"16"0,0 0-30 15,0 0 6-15,0 0 7 0,0-4 7 16,-3 4 4-16,3-5 1 0,0 2-13 16,0 0-8-16,0-2-7 0,0 0-5 0,0 1-5 15,6 0-5-15,1-1-4 0,-1 5-3 16,1-5-3-16,-1 5 0 0,-1 0-1 15,0 0 1-15,0 0-1 0,-5 0 1 16,3 0 2-16,-3 0 2 0,0 0 2 16,0 0 2-16,0 0 0 0,-3 0 0 0,3 0-1 15,0 0-2-15,0 4-2 16,0-4-2-16,3 0 0 0,0 0-1 0,3 0 0 16,-2 0-1-16,2 0 1 0,-2-6 0 15,2 2-1-15,-6 1 0 0,3-1 1 16,-3 4 0-16,0-5 1 0,-5 5 0 15,0 0 1-15,-1 4 1 0,2-1-1 16,1 1 1-16,3 0-1 0,-6-1-1 16,6 1 0-16,0 0-6 0,6-4-12 0,0 4-102 15,-2-4-97-15,4-5-255 0</inkml:trace>
  <inkml:trace contextRef="#ctx0" brushRef="#br0" timeOffset="109469.95">20227 10179 437 0,'-14'0'97'0,"-1"0"2"0,-1 6-74 16,-1 3-1-16,2 3-1 0,-3 1 1 16,2 2-1-16,-1 5 1 0,-3 7 0 15,0 10-2-15,0 7-4 0,-2 5-5 16,-2 4-3-16,4 7-4 0,0 2-2 16,2-7-1-16,5-5-2 0,3-6 0 15,3-5 0-15,7-6 0 0,0-6-1 0,5-6 0 16,5-4 1-16,8-5 0 0,0-5 0 15,6-7 0-15,5-11 1 0,1-7 0 16,8-12 0-16,-3-7-1 0,7-9-2 16,-2-9 0-16,3-11-2 0,-3-7 0 15,-6 0 0-15,-9 4 0 0,-7 5 0 16,-15 8 2-16,-6 6 0 0,-16 18 1 16,-6 16 0-16,-14 9 0 0,-1 16-1 0,-4 6 1 15,-5 11 0-15,-4 14 0 0,3 10 0 16,0 5-7-16,5 5-5 0,9-3-7 15,6 3-8-15,15-3-12 0,10-10-75 16,10-8-10-16,9-5-70 0,9-7-141 16</inkml:trace>
  <inkml:trace contextRef="#ctx0" brushRef="#br0" timeOffset="109887.43">20626 10332 535 0,'-20'25'117'0,"1"8"1"0,-2 7-96 16,-3 8-6-16,3 5-4 0,6-3 0 16,-2-3-4-16,8-5 0 0,3-8 1 15,6-6 1-15,0-2 1 0,6-6 1 0,2-3 0 16,6-6-1-16,4-5 0 0,3-6-2 16,4 0-2-16,3-15-2 0,3-1-2 15,2-12-1-15,0-1-1 0,-3-8 0 16,1-7-2-16,-3-12-1 0,-4-5 0 15,-8-1 0-15,-4 1 0 0,-10 4 0 0,-2 1 0 16,-11 15 0-16,-8 13 1 16,-8 15-1-16,-5 13 1 0,-7 7-1 0,-1 10 0 15,-1 14 0-15,-3 11-1 0,2 10-4 16,1 5-7-16,6 3-10 0,8 3-11 16,6 1-15-16,9-8-82 0,12-7-93 15,12-10-212-15</inkml:trace>
  <inkml:trace contextRef="#ctx0" brushRef="#br0" timeOffset="110251.54">21142 10496 499 0,'-12'-11'108'16,"3"8"2"-16,-8 8-87 0,1 11-3 15,-8 3-2-15,2 5 0 0,-2 2 1 16,1 1 1-16,-1-4-1 0,4-1 1 15,6 2-1-15,6-1-2 0,8 0-1 0,3-2-1 16,8-1-1-16,5-1 0 0,8 1-2 16,3-6-2-16,7-3-3 0,5-5 0 15,0-6-2-15,2-4-1 0,5-11-1 16,0-7-2-16,0-9-2 0,-4-5-3 16,-1-11-2-16,-3-11 0 0,-6-10-2 15,-11-4 1-15,-8 0 2 0,-13 0 5 16,-6 6 2-16,-15 10 2 0,-6 15 0 0,-11 16 1 15,-3 13-1-15,-7 12-1 0,0 19-2 16,-1 8-1-16,2 17-3 0,2 14-6 16,5 10-7-16,6 9-12 0,8 5-17 15,5 4-98-15,2 3-109 0,7-6-256 16</inkml:trace>
  <inkml:trace contextRef="#ctx0" brushRef="#br0" timeOffset="113588.8">22345 9728 204 0,'11'-10'0'0,"-2"2"-29"0,-1 8-146 15</inkml:trace>
  <inkml:trace contextRef="#ctx0" brushRef="#br0" timeOffset="114836.49">22350 9726 204 0,'-14'6'114'16,"3"-1"0"-16,0-5-44 0,0 5-16 15,4-5-14-15,-1 3-13 0,3-3-11 0,1 5-7 16,-1-1-6-16,1-1-1 0,1-3-1 15,3 8 0-15,-6-8 0 0,6 4 1 16,-6-4 1-16,6 5 3 0,-5-5 2 16,5 0 1-16,-5 0 2 0,5 0 0 15,-5 0-1-15,5 0-1 0,-5 0-1 16,5 0-2-16,-3 0-2 0,3 0-1 16,0 0-1-16,-4 0 0 0,4-5-1 15,-4 5 1-15,4 0 1 0,-3 0-1 16,3-3 2-16,0 3-1 0,0 0 0 0,-4 0 0 15,4 0-1-15,0 0-1 0,0 0 0 16,0 0 0-16,0 0-1 0,0 0 1 16,0 0-1-16,0 0 0 0,-4 0 0 15,4 3-1-15,-3-3 1 0,3 0 0 16,-4 5-1-16,4-5 1 0,-4 0-1 16,4 2 1-16,0-2-1 0,0 6 1 0,0-6 0 15,0 0 0-15,0 5 0 0,0-5 0 16,0 0 0-16,0 0 0 0,0 0 0 15,0 3 0-15,0-3 0 0,0 0 0 16,0 0 1-16,0-3-1 0,4 3 1 16,0-4-1-16,0 4 1 0,2-5 0 15,-2 5 0-15,0-3-1 0,0-1 1 16,-1-1-1-16,-3 1 0 0,6 0 1 0,-6 0-1 16,0-1 1-16,0-1-1 0,0 1 1 15,0 5 0-15,0-6 0 0,0 6-1 16,0-4 1-16,0 4-1 0,0 0 0 15,0 0-1-15,0 0 1 0,0 0-1 16,0 0 1-16,0 0 0 0,0 0 0 16,0 0 1-16,0 0 1 0,0 0-1 15,0 0 1-15,0 0-1 0,0 0 1 0,0 0-1 16,0 0 0-16,4 0-1 0,-4 0 0 16,0 0 1-16,6 0-1 0,-2 0 0 15,1 0 0-15,1-4 0 0,0 4 0 16,1-5 0-16,-2 5 0 0,1-4 0 15,0 4 0-15,-2-5 0 0,-4 5 0 16,5-4 0-16,-5 4 0 0,5 0 0 16,-5 0 0-16,0-3 0 0,0 3 0 15,0 0 0-15,0 0 0 0,3 0 0 0,-3 0 0 16,3 0 0-16,-3 0 0 0,7 0 0 16,-1 0 0-16,1-4 0 0,4 4 1 15,-2-6-1-15,0 0 0 0,2 1 0 16,-5 1 0-16,1 0 0 0,-3-1 1 15,0 1-1-15,-4 4 0 0,0-3 1 16,0 3-1-16,5 0 0 0,-5 0 0 16,3 0 0-16,-3 0 0 0,4 0 0 0,0 0 0 15,-1 0 0-15,2 0 0 0,-5 0 0 16,4 0 0-16,-4-6 0 0,3 6 1 16,-3-5-1-16,0 1 0 0,0 4 1 15,0-4-1-15,0 4 0 0,0 0 0 16,-3 0 0-16,3 0 0 0,-4 6 0 15,4-4-1-15,-5 3 1 0,5 0 0 16,0-2-1-16,-3-3 1 0,3 5 0 16,0-5 0-16,0 0 0 0,0 0 1 0,0 0 1 15,0 0 1-15,0 0 0 0,0 0 0 16,0-4 0-16,3 4-1 0,-3 0 0 16,0 0-1-16,5 0 0 0,-5 0-1 15,0 0 0-15,0 0 0 0,3 6 0 16,-3-3-1-16,0-3 1 0,4 7 0 15,-4-7 1-15,0 3-1 0,3-3 0 0,-3 0 0 16,0 0 0-16,0 3 0 0,0-3 1 16,0 0-1-16,-3 0 0 0,-1 6 0 15,-1-3 1-15,-3 4-1 0,-4 1 0 16,1 3 0-16,-1 1 0 0,-2 0-1 16,1 2 1-16,-3 2 0 0,0 1 0 15,1 0 0-15,-3 5 0 0,-1 3 0 16,-3 6 0-16,-3 6 0 0,1 1 0 15,-2 0 1-15,0 1-1 0,1 1 0 0,3-5 0 16,2-1 1-16,1-4-1 0,6-5 0 16,4 2 0-16,2-3 0 0,7-1 0 15,4 0 0-15,8 0 0 0,1-4 0 16,7 0 0-16,4 0 1 0,3-3-1 16,0-6 0-16,8-3 0 0,0-1 1 15,4-6 0-15,0 0-3 0,2-3-5 0,-4-2-8 16,-1-1-2-16,-5-3-101 0,-5-6-95 15,-11 0-240-15</inkml:trace>
  <inkml:trace contextRef="#ctx0" brushRef="#br0" timeOffset="115553.31">21864 10107 369 0,'4'0'80'0,"-1"0"0"16,3 0-56-16,2 0-17 0,0 0-6 15,-3 0-1-15,1 0 1 0,0 0 5 16,-6 0 4-16,4 0 5 0,-4 0 1 15,0 0 2-15,0 0 0 0,0 0 0 16,0 0-3-16,4 0-4 0,-4 0-3 16,4 0-1-16,-4 0-2 0,2 0 0 15,-2 0 0-15,0 0 0 0,0 0-1 16,0 0-1-16,-2 0-1 0,-4 0 1 16,-6 0 0-16,-1 0 0 0,-2-4 1 0,-3 0 2 15,0 4 0-15,1-6 0 0,-2 1 1 16,4 1-1-16,0 4-1 0,5-4-1 15,-2 4-2-15,3 0 1 0,2 0 1 16,0 0 2-16,4 0 2 0,-1 0 2 16,4 0 0-16,-4 0 1 0,4 0-1 15,0 0-2-15,0 0-3 0,0 0-1 0,5 0-2 16,-2 0-1-16,4 3-1 0,3-3 0 16,-1 6 0-16,5-2 0 0,2 2 0 15,4 1 1-15,3-4-1 0,4 0 0 16,6 2 1-16,6-5 0 0,5 4-1 15,5-4 1-15,2 0 0 0,1 0 0 16,1-3 0-16,-2 3 0 0,-1 0-1 16,-1-6 1-16,-4 6-1 0,-6 0 1 15,-4 0-1-15,-8 0 1 0,-6-3-1 16,-6 3 0-16,-6 0 0 0,-3 0 1 0,-6 0-1 16,0 0 0-16,-5 0 0 0,0 0 0 15,-4 5 0-15,-5-1 0 0,0-4 0 16,-2 4 0-16,-1-4 0 0,-2 6 0 15,3-6 0-15,0 3 1 0,3-3-2 16,2 0 0-16,2 0-3 0,3 0-3 16,6 0-2-16,0-3 0 0,6-1 0 0,0 4-1 15,1-6 2-15,0 2 2 0,0 0 3 16,1 4-3-16,-4-4-5 0,3 4-8 16,-4 0-7-16,-3 0-91 0,4 0-90 15,-4 4-223-15</inkml:trace>
  <inkml:trace contextRef="#ctx0" brushRef="#br0" timeOffset="120457.08">22362 9728 357 0,'10'-10'71'0,"1"-1"-37"0,1-1-97 16,2 2-64-16,1 6-145 0</inkml:trace>
  <inkml:trace contextRef="#ctx0" brushRef="#br0" timeOffset="120717.15">22578 9624 317 0,'10'0'72'0,"-6"0"4"16,-4 0-44-16,0 0-4 0,0 0-3 15,0 0-2-15,0-5 1 0,-5 5 0 0,-2-4-3 16,5 4-8-16,-2-3-4 0,4 3-2 16,-3 0-2-16,3 0-3 0,-4 0-1 15,4 3 0-15,-8 3 1 0,-1 3 1 16,-4 1 2-16,-7 1 2 0,-5 5 1 16,-8-1 3-16,-5 3 1 0,-1-2-1 0,-4 0 0 15,3 1-2-15,1-1-1 0,6 4-1 16,7 1-3-16,8 5-4 15,9 7-7-15,9 8-7 0,6 4-16 0,5 7-82 16,4 0-88-16,1 0-215 0</inkml:trace>
  <inkml:trace contextRef="#ctx0" brushRef="#br0" timeOffset="121118.46">22087 9832 471 0,'-4'-23'106'0,"4"0"0"16,-3 5-82-16,3 5-4 0,-7 2-9 15,7 1-2-15,-5 2-1 0,0 0 2 16,-2 2 0-16,1 2 1 0,3 1-1 16,1 3 0-16,2 0-3 0,-4 8-2 0,4-2-1 15,4 1-2-15,4 2 1 0,4 0 1 16,4-2 1-16,6-1 0 0,9-1 0 16,3-2 0-16,4 0-1 0,7-3 0 15,0 4-1-15,-2 0-1 0,1 2-1 16,-6 0-1-16,-2 2-1 0,-6 0-2 15,-9 1-4-15,-6 2-3 0,-8 0-4 16,-7 1-8-16,-12 1-9 0,-4 2-19 16,-8 0-70-16,-7-1-84 0,-4 0-199 15</inkml:trace>
  <inkml:trace contextRef="#ctx0" brushRef="#br0" timeOffset="121268.53">22045 9976 413 0,'-29'-8'102'0,"3"-1"5"0,4 1-58 16,4 1-10-16,4 0-10 0,7 4-6 15,7 3-4-15,8-4-3 0,10 4-4 16,6 0-2-16,6 0-3 0,6 0-1 16,5 0 1-16,4 0-1 0,-2 5-1 0,1 3-3 15,1-1-4-15,2 1-8 0,-5 2-11 16,-3 3-14-16,1-2-88 0,-3 0-94 16,-4-7-227-16</inkml:trace>
  <inkml:trace contextRef="#ctx0" brushRef="#br0" timeOffset="121652.67">22924 9938 365 0,'13'-35'85'0,"-2"1"3"0,2 6-56 16,-4 7-7-16,-3 5-4 0,2 5-5 15,-4 4-3-15,-4 7 0 0,0 6-2 16,-10 6 1-16,-1 8 2 0,-8 7 2 15,-5 13 4-15,-5 6 2 0,-8 5 1 0,-6 10-2 16,-7 2-3-16,2 9-4 0,-3 3-3 16,-2 4-3-16,1 1-3 0,3-2-2 15,3-2 0-15,5-1-1 0,7-9 0 16,8-10-2-16,8-1-3 0,6-7-3 16,6-3-6-16,6-9-7 0,10-8-9 15,4-2-17-15,1-9-77 0,5-9-88 16,1-8-208-16</inkml:trace>
  <inkml:trace contextRef="#ctx0" brushRef="#br0" timeOffset="122202.04">23029 10719 426 0,'8'0'96'16,"1"-4"2"-16,2 1-73 0,2 3-6 15,1-6-7-15,1 6-4 0,-4-9-3 16,2 2-1-16,-4-5-1 0,-2 1 0 16,0-5 0-16,-3-2 0 0,-4-3 1 0,0-5 0 15,-7-3 2-15,-1 1 4 0,2 2 3 16,-4 1 0-16,-4 6 1 0,-1 7 0 15,-5 8 0-15,-4 11-3 0,-2 6-4 16,-6 6-1-16,-2 8-1 0,-2 3 0 16,0 5 1-16,0 3 0 0,3 1 0 15,6 1 0-15,3 1 0 0,5-2-2 16,6-1 0-16,9-3 0 0,4-5-2 16,9-8 1-16,5-6-1 0,5-7 0 0,8-9 0 15,5 0 0-15,6-12 0 0,1-4 0 16,0-5-1-16,-2-1 0 0,-1-4 0 15,-6-3-1-15,-6 2 1 0,-2 0-1 16,-8 7 0-16,-3 2 0 0,-3 5-1 16,-8 5 1-16,0 8-1 0,-6 12 0 15,-3 3 0-15,-4 4 1 0,0 6 1 0,-1 7 1 16,1 4 0-16,2 3 1 0,7 0 2 16,4-4 0-16,8 3 1 0,6-9 0 15,11-2-1-15,5-12 0 0,9-8-1 16,8-7-2-16,9-5-7 0,6-9-8 15,4-6-15-15,-1-4-107 0,0-2-107 16,-4-9-271-16</inkml:trace>
  <inkml:trace contextRef="#ctx0" brushRef="#br0" timeOffset="122717.45">22538 9601 241 0,'3'-4'82'15,"3"4"5"-15,-2-6-4 0,2 2-25 0,-2 0-12 16,2 1-9-16,-3-2-6 0,1 0-5 16,0 0-4-16,-4-1-2 0,5 0-3 15,-5-1-1-15,5-2 0 0,-5-2-2 16,0 3 0-16,0-1-1 0,0 0-1 16,-5 2-2-16,-4 2-1 0,-7 5-2 15,-8 9-2-15,-9 4-2 0,-7 5 0 16,-6 10-1-16,-7 7-1 0,3 6-6 15,1 9-12-15,8 11-17 0,8 5-91 16,13 6-100-16,12-3-244 0</inkml:trace>
  <inkml:trace contextRef="#ctx0" brushRef="#br0" timeOffset="166877.9">16265 6234 68 0,'0'0'12'0,"2"4"-2"16,-2-4-14-16,0 0 4 0,0 0 20 15,0 0 14-15,0 0 9 0,-4 0 6 16,1 0 6-16,-1 0 4 0,0-6-3 0,-2 1-18 16,0 0-12-16,-1 0-8 0,2-1-4 15,1 1-5-15,-1 2-2 0,-5-2-2 16,2 2-2-16,0 3-1 0,-4 0-2 15,-1 0 0-15,2 0-1 0,-5 3 1 16,2 2 0-16,-3 2 0 0,-1-3 2 16,-2 1-1-16,-3 0 2 0,-1-1 1 15,0-4 0-15,-7 0 0 0,-2-4 0 0,-2 1 1 16,-4-1-1-16,-4-3 0 0,-4 1-1 16,-2 3 0-16,-1 3 0 0,-2 0-1 15,0 0 0-15,-5 0 0 0,1 0-1 16,-1 0 0-16,-5-4 0 0,-1 1-1 15,1 3 1-15,1 0-1 0,-1 0 1 16,0 0-1-16,1 0 1 0,-2-4 0 16,-1 0 1-16,-7-1 0 0,-1-1 1 15,2 1 0-15,-4 2 0 0,0-1 0 0,-6 4 0 16,5-4 0-16,-1 4-1 0,1 0-1 16,3 0 0-16,1 2 0 0,5 3-1 15,6-1 1-15,-2 0-1 0,-1 1 0 16,2 1 0-16,-4 3 1 0,6 0-1 15,-1-2 0-15,1 1 0 0,4-2 0 16,0 1 0-16,-2-7 1 0,4 3-1 16,1-3 1-16,5 5-1 0,7-5 1 0,5 6 0 15,4-3 0-15,5-3 1 0,5 5 1 16,-1-5 0-16,-1 0 1 0,-1 0 0 16,-3 0 0-16,-2 0-1 0,2 0 0 15,0 0 0-15,-2 0-1 0,0 0-1 16,3 0 0-16,2 0 0 0,-1 3 0 15,0-3 0-15,6 0 0 0,-1 0 0 16,7 0 0-16,-1 0 1 0,6 0 0 0,4 0 1 16,2 0 1-16,2 0 0 0,0 0-8 15,0 0-83-15,5 0-8 0,5-4-69 16,3-6-154-16</inkml:trace>
  <inkml:trace contextRef="#ctx0" brushRef="#br0" timeOffset="176946.01">2174 13019 413 0,'0'0'89'0,"0"0"1"0,0-8-73 16,-3 8-4-16,3 0-6 0,0 0-4 15,-5 0 2-15,5 4 2 0,-3-4 3 16,3 0 2-16,-6-6 2 0,6 0 1 15,-6 0 1-15,4-2 0 0,-3-3-1 16,2-1 0-16,-2-4-1 0,-1 0 1 16,-1-2-2-16,-2-1 0 0,-2 0-1 15,-1 0-2-15,-1 1-1 0,-6 5-3 0,1-1-1 16,-1 4-2-16,-1 6-2 0,-1 4 0 16,-1 0-1-16,1 6 0 0,-2 4 0 15,1 7-1-15,-4 2 1 0,-1 4 0 16,-3 5 1-16,-1 8-1 0,-1 1 0 15,0 1 1-15,1 2-1 0,-2 3 1 16,-2 3-1-16,4 0 1 0,1 4 0 16,4 0 1-16,3 5 0 0,5 3 0 15,7-2-1-15,11-2 1 0,0-4-1 0,15-7 1 16,-1-5-2-16,6-4 1 0,2-8 0 16,4-2-1-16,1-7 1 0,6-3 0 15,0-3 0-15,0-2 0 0,4-4 1 16,-4-5-1-16,0 0-2 0,-3-9-3 15,-3 0-6-15,-2-4-10 0,-3 0-15 16,-3-2-92-16,0 0-98 0,0-1-237 16</inkml:trace>
  <inkml:trace contextRef="#ctx0" brushRef="#br0" timeOffset="177476.77">2447 13541 472 0,'0'-18'104'0,"0"6"0"0,-6 12-82 0,1 10-5 16,-3 9-7-16,-5 7-3 0,-7 9 0 16,-5 5 0-16,-3 4 1 0,-4 6 1 15,-2 2-1-15,4 1 0 0,1-2-1 16,2-2-1-16,3-5-1 0,5-4-1 16,5-7 0-16,5-9-1 0,2-8-1 15,7-3-1-15,0-7 1 0,7-6-1 16,5-5-2-16,3-6 0 0,3-8-1 15,2-10-3-15,1-7-1 0,0-9-2 0,1-8 0 16,1-1 0-16,-2-1 2 0,-1 6 1 16,-1 7 3-16,-1 10 1 0,-3 10 3 15,-3 11 1-15,-1 11 1 0,-3 0 1 16,-5 18 1-16,2 4-1 0,-5 4 1 16,5 10 0-16,-5 6 0 0,3 2-1 15,-3 4-1-15,7-4-2 0,-2-2 0 16,2-1 0-16,2-8-1 0,1-5 0 0,0-5 0 15,0-4-1-15,2-4-1 0,-3-3-5 16,3-4-5-16,-4-1-6 0,-2-3-8 16,-6-4-25-16,0 0-68 0,-6-7-83 15,-7 0-196-15</inkml:trace>
  <inkml:trace contextRef="#ctx0" brushRef="#br0" timeOffset="177611.03">2207 13989 460 0,'-31'-12'120'0,"0"3"2"16,5-1-69-16,11 10-10 0,7 0-13 15,8 4-13-15,8 2-8 0,12-2-5 16,7 4-3-16,7 1-2 0,9-4-8 16,2 1-15-16,5-1-99 0,2-2-100 15,0-3-256-15</inkml:trace>
  <inkml:trace contextRef="#ctx0" brushRef="#br0" timeOffset="181593.36">3076 13641 410 0,'5'0'89'0,"2"0"1"0,3 0-72 0,7-5-3 16,4 5-5-16,6-5 1 0,11 1 1 16,1-1 0-16,7-1 2 0,2 1-1 15,6-3-1-15,4 2-2 0,0 0-2 16,-3 2-2-16,6 0-1 0,-2-1-2 15,-7 5 0-15,-4 0-2 0,-5 0-2 16,-8 5-6-16,-8 1-8 0,-7 1-18 0,-9 4-73 16,-11 2-84-16,0 4-200 0</inkml:trace>
  <inkml:trace contextRef="#ctx0" brushRef="#br0" timeOffset="181842.51">3081 14089 484 0,'-17'0'106'0,"4"0"1"16,7 0-84-16,6 2-6 0,0 7-9 15,10 1-5-15,5 0-1 0,-1 0-1 16,6-1 1-16,5-4 0 0,6 0 3 16,6-5 0-16,6 0 1 0,10-8 1 15,2 0 0-15,6 0 0 0,4-2-2 16,-2 2-1-16,-2-2-2 0,-2 2 0 15,-5 3-1-15,-8 5-2 0,-7-4-5 16,-6 4-8-16,-5 0-15 0,-8 3-86 0,-8 3-92 16,-4-2-227-16</inkml:trace>
  <inkml:trace contextRef="#ctx0" brushRef="#br0" timeOffset="197090.12">17932 11332 388 0,'7'-10'81'0,"-2"4"1"0,-2 6-70 0,3 0-5 0,1 3-3 0,4 2 1 0,-3 3 1 0,3 0 4 0,3-1 2 0,0 2 3 0,5 0 1 0,4-5 0 0,3 0-2 0,7-4-1 0,11 0-1 0,4 0-3 16,11-5-2-16,8 5-2 0,4-4-1 16,7 4-1-16,9 0-1 0,7-7-1 15,3 7 0-15,1 0 0 0,7-4 0 16,8 0 0-16,-1 0 0 0,1 4 0 0,1 0 1 15,9 0-1-15,0 0 1 0,1 0-1 16,3-5 0-16,7 5 0 0,3-9 0 16,3 0 1-16,2 2 2 0,3 0 1 15,7-5 2-15,0 5 1 0,-1 0 0 16,-3-3-1-16,3 3 1 0,-4 1-3 16,-1 3-1-16,-4-2-2 0,-5 2-1 15,-4 3 0-15,0 0 0 0,-6-3-1 16,-5-3 1-16,-3-2 0 0,-1 5 1 0,-4-1 0 15,-6-3 1-15,-4-3 0 0,-2 6 0 16,-5 4 0-16,-6-6 0 0,-10 6-1 16,-4-3 0-16,-10 3-1 0,-7 0 0 15,-10 0-1-15,-9 0 0 0,-8 0 1 16,-6 0-1-16,-6 0 0 0,-4 0 2 16,-5 0 1-16,-4 0 2 0,-1 0 0 0,-5 0 0 15,-2 0 1-15,0 0 0 0,0 0-1 16,0 0-1-16,0 0-1 0,0 0-1 15,0 0-2-15,0 0 1 0,0 0-2 16,-2 0-6-16,-3 3-13 0,-1 1-91 16,0 2-15-16,-1 4-87 0,2-7-186 15</inkml:trace>
  <inkml:trace contextRef="#ctx0" brushRef="#br0" timeOffset="-212592.03">4563 13179 431 0,'0'-15'96'0,"6"-4"4"0,16-10-72 0,5-4-5 0,10-7-7 0,2-6-3 0,3 2 1 0,0 2-3 0,3-4-2 0,-3 3-1 0,0 8-1 0,-2 4 1 0,-4 8-1 0,-5 2 1 0,-4 6 0 0,-8 9 1 0,-10 14 2 16,-9 9 0-16,-12 14 0 0,-8 11 0 0,-4 12-1 15,-6 8-1-15,-3 1 0 0,3-1-3 16,2-2-2-16,3-5-1 0,6-7-2 16,3-12-5-16,9-5-9 0,7-4-11 15,0-6 18-15,7-7-120 0,12-8-102 16,1-6-253-16</inkml:trace>
  <inkml:trace contextRef="#ctx0" brushRef="#br0" timeOffset="-212110.18">5698 12653 495 0,'-6'-7'120'15,"4"1"1"-15,2-1-75 0,-6 1-12 16,1 0-15-16,-2-1-6 0,0-1-7 16,0-1-2-16,-6-1-1 0,0 3 0 15,-5-1 0-15,-1 8 1 0,-3 0 0 16,0 9 1-16,-4 10 1 0,-5 12 1 15,-3 6 1-15,1 13-1 0,-2 13 0 0,-3 6-1 16,-2 3-1-16,7-1-2 0,7-4-1 16,8-2-1-16,10-7-1 0,13-15 0 15,9-10 0-15,9-6 0 0,10-10-1 16,3-6 1-16,7-11-1 0,-3-12 2 16,4-3 0-16,-4-4-1 0,-2-8 1 15,-5 0-1-15,-10-5-1 0,-13-4-1 16,-10-1-2-16,-13-2 0 0,-8 3-1 15,-11 4-1-15,-2 5 1 0,-5 5 1 0,1 14-1 16,0 12-1-16,-1 8-6 0,-4 6-8 16,2 3-10-16,5 4-98 0,4-1-100 15,7-3-245-15</inkml:trace>
  <inkml:trace contextRef="#ctx0" brushRef="#br0" timeOffset="-211757.68">5922 12833 469 0,'-19'18'105'0,"0"2"1"15,5 4-76-15,0 8-14 0,4 3-5 0,1 0-4 16,3-2-2-16,6-3-2 0,6-1 0 15,3-6 1-15,6-7 1 0,6-7 3 16,13-5 1-16,4-4 1 0,2-6 1 16,7-4 1-16,3-4-2 0,3-6 0 15,-3-5-2-15,-5-1-2 0,-6-6-1 16,-4-7-1-16,-9-2-2 0,-5-4 1 16,-10-4-2-16,-9-1 0 0,-4 2 0 0,-8 1-1 15,-7 4 0-15,-8 9 0 0,-9 9-1 16,-5 10 1-16,-7 15-1 0,-6 8 1 15,-5 14 0-15,1 11 0 0,1 5 1 16,5 5-1-16,1 9-3 0,5-1-10 16,14 1-12-16,8-2-98 0,13-5-101 15,9 0-252-15</inkml:trace>
  <inkml:trace contextRef="#ctx0" brushRef="#br0" timeOffset="-211607.18">6367 13209 595 0,'-17'7'126'0,"4"-2"0"15,3-1-117-15,7 0-27 0,3 0-104 16,0-4-106-16,0-5-260 0</inkml:trace>
  <inkml:trace contextRef="#ctx0" brushRef="#br0" timeOffset="-210691.42">6965 12825 500 0,'-18'5'111'0,"-6"6"2"0,2 9-85 15,-5 10-7-15,1 8-6 0,5 5-4 16,1 4-1-16,3-1-2 0,3 1-2 16,8-3-1-16,6-5-2 0,11-7 0 15,5-6-1-15,10-4-1 0,5-6 1 16,8-11 0-16,3-12-1 0,4-5 1 16,4-4-1-16,-2-6 1 0,0-8-1 15,-3-4 0-15,-5-5 1 0,-6-4-1 16,-8-6 1-16,-8-5-1 0,-16 1 1 15,-8-2-1-15,-8 1 0 0,-13 10 0 16,-8 10 0-16,-8 11 0 0,-4 12 1 0,2 11 0 16,-3 9 0-16,0 9 0 0,1 10-1 15,4 10 1-15,8 6-1 0,8 4 0 16,7 0 0-16,9 2-1 0,11-2 0 16,13-4 0-16,11-7 0 0,9-7 0 15,9-14 0-15,11-4 0 0,6-7 1 0,6-5-1 16,3-11 1-16,3-3-1 0,-4-4 1 15,-4-5-1-15,-6-5 1 0,-10-4-1 16,-5 0 1-16,-13 1-1 0,-9 2 1 16,-6 9 0-16,-11 8 0 0,-7 17 1 15,-8 14-1-15,-3 12 0 0,-6 7 1 16,-3 11-2-16,3 5 1 0,0-1-1 16,4-3 1-16,8-3-1 0,5-6 0 15,10-7 0-15,15-12-1 0,12-12 1 16,12-10 1-16,14-9-1 0,9-10 0 0,8-11 1 15,5-9 0-15,-1-5 0 0,-1-1-1 16,-8-7 1-16,-13-8-1 0,-9-5 1 16,-15 2-1-16,-18 0-1 0,-16 4 0 15,-9 4-1-15,-19 20-1 0,-11 13 0 16,-11 17 0-16,-6 12 0 0,-9 15 1 16,-1 9 1-16,0 8 0 0,6 7 1 0,3 1 0 15,7 0 0-15,9 4-7 0,11-5-12 16,8-3 74-16,9 0-181 0,13-5-110 15,8-8-308-15</inkml:trace>
  <inkml:trace contextRef="#ctx0" brushRef="#br0" timeOffset="-210192.05">8514 12754 502 0,'-7'-15'114'0,"3"1"2"0,-4 5-88 16,0 9-3-16,-2 6-11 0,-5 6-5 15,-3 4-4-15,-3 7 0 0,-4 10 0 16,-1 7 1-16,-1 7 0 0,-2 1 0 16,10 1 0-16,1 1 0 0,8-4-2 15,10-4-1-15,4-6-1 0,7-9 0 16,13-3 0-16,5-9-1 0,6-5 1 0,4-10-1 16,5-3 1-16,2-9-1 0,4-5 1 15,-4-6-1-15,1-4 1 0,-3-9-1 16,-7-6-1-16,-7-7 1 0,-10-6-1 15,-11-6 0-15,-9-4-1 0,-3 4 0 16,-12 11 0-16,-8 10 0 0,-8 13-1 0,-5 16 1 16,-8 16-1-16,-4 16 1 0,-3 13 0 15,-4 10 1-15,2 11-1 0,3 9-3 16,7 1-6-16,10-3-8 0,7-1-12 16,8-5-95-16,14-9-96 0,12-10-239 15</inkml:trace>
  <inkml:trace contextRef="#ctx0" brushRef="#br0" timeOffset="-209891.8">9575 12034 433 0,'0'-15'103'0,"-6"2"3"0,0 1-69 15,-1 8-7-15,-6 4-8 0,0 4-3 16,-3 10-2-16,-6 4-2 0,-1 7-1 16,-2 6 0-16,-2 3-1 0,3 6-3 15,1 1-1-15,4 3-3 0,2 6-2 16,6 4-1-16,6-2-1 0,5 1-1 15,11-6-1-15,2-3 0 0,7-7-1 0,5-9 0 16,5-9-4-16,6-7-3 0,5-4-7 16,1-5-8-16,4-3-12 0,5 0-57 15,-5-9-29-15,1 1-77 0,-7-2-161 16</inkml:trace>
  <inkml:trace contextRef="#ctx0" brushRef="#br0" timeOffset="-209641.99">9132 12218 440 0,'-32'-10'103'16,"5"2"1"-16,6 4-60 0,2 7-25 16,9 1-10-16,3 5-5 0,4 1-2 15,3 1-1-15,12 2 0 0,4-2 3 0,10-3 0 16,7 1 2-16,9-5 1 0,8 1 0 15,3-5 0-15,6 0-1 0,-3 0-1 16,0-5-5-16,-9 2-9 0,-6 3-11 16,-9-6-27-16,-10 6-64 0,-10 0-84 15,-12 0-196-15</inkml:trace>
  <inkml:trace contextRef="#ctx0" brushRef="#br0" timeOffset="-209509.15">9185 12321 437 0,'-59'13'104'0,"6"1"3"0,6 4-67 16,8 0-12-16,7 1-8 0,14 0-6 15,11-1-2-15,11-1-3 0,12-6-2 16,15-4-1-16,8-1 0 0,17-6-2 16,8 0 1-16,8-8-3 0,1 0-5 15,0 0-9-15,-1-2-14 0,-2 0-88 16,-9 2-94-16,-12 1-230 0</inkml:trace>
  <inkml:trace contextRef="#ctx0" brushRef="#br0" timeOffset="-209158.74">10078 12219 447 0,'27'-44'116'0,"-6"8"2"0,-2 5-46 16,-6 13-38-16,-8 10-14 0,-5 8-12 15,-11 5-4-15,-5 11-3 0,-3 3 0 0,-7 9 2 16,-2 5 4-16,-5 10 1 0,-3 9 1 16,3 5 0-16,-1 5-1 0,5 3 0 15,-3 1-3-15,-1 4-6 0,3-7-8 16,0-3-8-16,3-4-11 0,1-8-14 15,1-2-84-15,5-5-94 0,1-7-215 16</inkml:trace>
  <inkml:trace contextRef="#ctx0" brushRef="#br0" timeOffset="-208476.29">10118 13097 478 0,'17'-4'112'0,"0"-2"1"16,3-1-78-16,3 1-11 0,-2-4-6 15,-3-3-5-15,-2-4-2 0,-4-5-1 16,-2-3 1-16,-5-2 2 0,-5-5 1 16,0 1 2-16,-9 3-1 0,-5 5-1 15,-6 2-2-15,-8 8-3 0,-6 5-1 0,-1 12-2 16,-5 10-3-16,-4 10-1 0,1 5 0 15,-1 12-1-15,4 1 0 0,5 0 0 16,5-1 0-16,10-7 0 0,9-5-1 16,11-6 1-16,12-9 0 0,12-7 0 15,10-7 0-15,10-5 0 0,5-10-1 16,2 1-1-16,2-9-2 0,-5-4 1 16,-4-4-2-16,-9 1 1 0,-10 4 0 15,-11 4 0-15,-5 4 1 0,-9 9 0 0,-14 9 0 16,-2 11 0-16,-11 8 0 0,-5 9 1 15,-6 2 0-15,-1 6 1 0,3-2 0 16,2-1 1-16,4-1-1 0,10-5 1 16,11-6 0-16,9-5 0 0,8-6 0 15,13-6 0-15,12-4-1 0,11 0-4 0,4-6-4 16,10 1-8-16,1-2-11 16,-2-1-106-16,1 4-104 0,-5-4-262 0</inkml:trace>
  <inkml:trace contextRef="#ctx0" brushRef="#br0" timeOffset="-207358.11">10860 13602 468 0,'0'-8'102'0,"-6"1"1"15,3 3-81-15,-2 4-9 0,-2-5-7 16,0 5-1-16,-6 0-3 0,0 0 1 16,-3 5 0-16,-3-5 2 0,-5 7 2 15,3-7 1-15,-4 0 2 0,-3 0 0 16,-4-6 1-16,-1 6 0 0,-3-6-1 16,-2 3-2-16,-3 3-2 0,-5 0 0 15,-4-5-2-15,0 5-1 0,-7-8 0 16,-3 5-1-16,-2-1-1 0,-3 4 0 15,-1-5 0-15,-5 5-1 0,-2-3 1 0,0 3 0 16,-6-4 0-16,-1 4 1 0,-5-4 0 16,-3-1 1-16,-5-2 0 0,-3 0 0 15,1 7 0-15,-3 0 0 0,-7 0-1 16,-4 0 0-16,-1 3-1 0,1 7 0 16,-3 1 0-16,-5-3-1 0,-4 2 0 15,5 1 1-15,-3 2-1 0,2-8 0 0,-2 1 0 16,1 1 1-16,3-2 1 0,2-5 1 15,-4 0 1-15,4 5 1 0,3-5 0 16,-2 2 0-16,1-2 0 0,1 0-2 16,0 8 0-16,4-5-1 0,-2 1-1 15,-1 1-1-15,-5 0 1 0,5 1-1 16,0-1 1-16,2-5 0 0,-3 6 1 16,6-2 0-16,5-1 1 0,10-3 0 15,-3 0 0-15,5 0 1 0,-5 0 0 0,9 6-2 16,1-6 0-16,2 0 1 0,0 0-2 15,8 0 1-15,4 0 1 0,4 3 1 16,-1-3 2-16,4 0 1 0,0 5 1 16,7-5 0-16,8 5 1 0,6-5-1 15,8 3 0-15,13-3-1 0,9-3-2 16,10-2-3-16,13-2-12 0,13-3-17 16,7-4-118-16,10 0-119 0,4-16-302 0</inkml:trace>
  <inkml:trace contextRef="#ctx0" brushRef="#br0" timeOffset="-204876.5">5952 14043 370 0,'-3'-4'83'0,"3"-2"1"15,3 0-55-15,-3 2-16 0,0 4-7 16,0-5-3-16,4 5 0 0,-4 0-1 16,0 0 2-16,0 0 1 0,0 0 3 15,0 4 0-15,0-4 1 0,0 0 1 16,-4 4-1-16,4-4-2 0,0 6-2 15,0-2-1-15,0-4-1 0,0 5-1 0,4 0-1 16,-4-5 1-16,0 3 1 0,0-3 0 16,0 0 2-16,0 0 1 0,-4 0 0 15,4 0 0-15,-3 0 0 0,3 0-1 16,0 0-1-16,-4 0-2 0,4 0-1 16,0 0 0-16,0 0 0 0,0 3-1 15,0-3 0-15,0 0 1 0,0 5-1 16,0-5 2-16,0 0 0 0,0 0 1 0,0 0 0 15,0-5 1-15,0 5 0 16,0-5-1-16,0 1 0 0,0-2 0 0,0 1-1 16,0 0 0-16,0 0-1 0,0 1-1 15,0 1 1-15,0 3 0 0,0-4-1 16,0 4 0-16,0 0 1 0,0 0-1 16,0 0 1-16,0 0 0 0,0 0 1 15,0 0 1-15,0 0-1 0,0 0 1 16,0 0 0-16,0 0 0 0,0-3-1 0,0 3 0 15,0 0-1-15,0 0 0 0,0-5-1 16,0 5 0-16,0 0 0 0,0 0 0 16,0 0 0-16,0 0 0 0,0 0 1 15,0 0 0-15,0 0 1 0,0 0 1 16,0 0-1-16,0 0 1 0,0 0 0 16,0 0-1-16,0 0 0 0,0 0-1 15,0 0-1-15,-3 0 0 0,3 0 0 0,-6 8 0 16,0 0 0-16,-1 2-1 0,0 2 1 15,0 4 0-15,-1 0 0 0,-3 2 0 16,3 3 0-16,-3 1 1 0,2 6 1 16,-3 0 0-16,2 6 0 0,0 7 0 15,0 5 0-15,5 4 0 0,0 4 0 16,5-4-1-16,0 0 0 0,10-7 0 16,0-5-1-16,8-11 1 0,-1-9 0 15,6-7 1-15,5-11 0 0,6 0 2 0,4-15-1 16,3 0 1-16,-1-7 0 0,1-6-1 15,-2-5-1-15,-3-3 0 0,-8-3-1 16,-2-3 0-16,-12-2 0 0,0 2-1 16,-8 3 0-16,-6 8 0 0,-6 8-1 15,-3 8 0-15,-4 5 0 0,-4 10 0 16,-5 15 0-16,-3 4 1 0,-1 11 0 16,-1 9 2-16,0 10 1 0,-3 8 0 0,0 0 2 15,5 4 0-15,5 1 0 0,-1-7-1 16,7-5 0-16,2-7-2 0,6-7 0 15,6-5-3-15,6-6-5 0,8-7-10 16,5-3-12-16,1-6-98 0,3-9-100 16,1 0-248-16</inkml:trace>
  <inkml:trace contextRef="#ctx0" brushRef="#br0" timeOffset="-202391.92">6650 14327 299 0,'0'-6'76'0,"4"0"1"0,-4-1-39 0,0 1-12 15,0 1-8-15,0 1-4 0,0 4-3 16,-5-6 0-16,5 2-1 0,-6 4 1 16,6-5 1-16,-5 5 2 0,5-5 1 15,-7 5 0-15,7-4 0 0,-3 4-2 16,3-5-2-16,-4 0-2 0,4 2-3 16,-3 3-3-16,3-7-1 0,-4 7-2 15,4-4 1-15,-6 4-1 0,4 0-1 0,2 3 1 16,-6-3 1-16,0 4-1 0,0 0 2 15,4-4 0-15,-3 6 0 0,0-6 0 16,3 6 0-16,-3-6 0 0,5 4 0 16,0-4 0-16,-3 0 0 0,3 0 0 15,0 0 1-15,0 0-1 0,0 0 0 16,0 0 0-16,0 0 0 0,-5-4-1 0,5 4 1 16,-5 0-2-16,5 0 1 0,-4 0 0 15,0 4 0-15,-2 0 0 0,-1-4-1 16,0 8 1-16,1-3-1 0,-1-5 1 15,-2 4-1-15,-1 2 1 0,3-3-1 16,-1 5 0-16,2-2 0 0,0 6 1 16,-1 1-1-16,1 4 2 0,-1 2 1 15,0 5 2-15,-1 5 1 0,-2 5 0 16,3-1 1-16,-1 5-1 0,2 3-1 16,0 1-1-16,4-1-1 0,2-4-1 0,0-3-1 15,7-2 0-15,0-3 0 0,6-4-1 16,1-7 2-16,5-6 0 0,1-8 1 15,7-4 1-15,3-7 1 0,3-2 1 16,4-3-1-16,3-5 0 0,3-2-1 16,-1 2-1-16,-2 0-1 0,-1-2-1 0,-5-3 0 15,-4-4 0-15,-4-1 0 0,-10-7 0 16,-8-1-2-16,-8-9 1 0,0-3-1 16,-14-2 0-16,-5 1-1 0,-8-1 1 15,-3 7 1-15,-7 8 1 0,-6 7 1 16,-3 14 0-16,-4 13 1 0,4 7-1 15,0 14 1-15,6 12-1 0,4 13-1 16,4 8-1-16,6 3-5 0,6 3-11 16,8 2-14-16,6-5-92 0,10-7-99 15,9-11-242-15</inkml:trace>
  <inkml:trace contextRef="#ctx0" brushRef="#br0" timeOffset="-201500.67">7477 14640 326 0,'5'-22'82'0,"1"-7"4"15,-4-5-45-15,6-5-8 0,-2-5-6 16,-2-1-4-16,-1 4-3 0,-3 4-3 16,0 8-1-16,0 6-4 0,0 5-2 15,-5 8-3-15,-3 7-2 0,0 3-1 0,-1 0-1 16,-1 6 0-16,-3-1 2 0,5 0 1 15,-3 2 0-15,3-3 2 0,2 0-1 16,3 1 0-16,3-5-1 0,-5 4-1 16,5-4-1-16,0 4-1 0,0-4 0 15,5 0-1-15,-5 0 0 0,6 0 0 16,-3 0 0-16,3-4-1 0,-4 4 0 0,3 0-2 16,-5 0 0-16,0 0 0 0,4 4 0 15,-4 1-1-15,0 2 0 0,0 0 1 16,-5 3 1-16,5-3 0 0,-5-1 0 15,5 1 0-15,0-2 0 0,-2-5 1 16,2 4 0-16,0-4 0 0,0-4 0 16,0-1-1-16,0-2 1 0,0 1-2 15,2-1-2-15,-2-3-5 0,0 3-7 16,0-1-14-16,0 4-83 0,5-4-87 0,-3 5-215 16</inkml:trace>
  <inkml:trace contextRef="#ctx0" brushRef="#br0" timeOffset="-199376.29">6665 14258 312 0,'-10'-10'81'0,"-2"-1"1"0,0 3-14 16,4 0-50-16,-3 8-7 0,2 0-1 15,-3 0 1-15,0 4 2 0,3 4 1 16,-3 3 3-16,0-2 1 0,3 4 1 0,-2-5-1 16,3 2-2-16,-5-1-1 0,5 1-2 15,-3 3-1-15,2 0-2 0,-2 4-4 16,4 2-1-16,0 2-1 0,-1 4 0 16,2-1 0-16,0 3-1 0,0 1 1 15,3 1 1-15,3-1-1 0,0 1 0 16,0-3 0-16,0 1-1 0,3-4 0 15,3-3 0-15,0-1-1 0,1 1 0 16,5-4 0-16,1-2-1 0,1-4 0 16,1-2 1-16,4-1-1 0,5-7 0 0,-3 6 0 15,1-6 0-15,3 0 0 0,0-4-1 16,-3 0 1-16,4-4 0 0,-1 0-1 16,-3-1 0-16,1-3 1 0,-2-1-1 15,-4-4 1-15,0-1-1 0,-3-2 1 16,-3-5-1-16,-4-5 1 0,-4-5-1 15,-3-2 0-15,0-6 1 0,-4-1 1 16,-7 1 3-16,-2 0 4 0,-1 5 1 0,-5 6 1 16,1 5 1-16,-3 8 0 0,1 8-2 15,-1 3-3-15,-3 8-3 0,1 8-2 16,-3 5-1-16,2 4 0 0,-2 8-1 16,4 4 1-16,-3 7-1 0,6 6 0 15,4 1 1-15,6 3-1 0,-2-1 0 16,8-2 0-16,3-3 1 0,3-5-1 0,5-6 0 15,4-5 1-15,2-4-1 0,5-6 0 16,5-6 0-16,0-4 1 0,8-4-1 16,0-6 0-16,2 0 0 0,-1-5 0 15,0 0 1-15,-1-4-1 0,-5-1 0 16,-5 0 0-16,-5-7 0 0,-5 0 0 16,-8-8 0-16,-4-4-1 0,-3-1 1 15,-9-3-1-15,-3-1 0 0,-6 5 0 16,-5 4 0-16,-5 9 1 0,-2 10 0 0,-2 12-1 15,-3 10 1-15,3 16 0 0,-4 10 0 16,5 8 1-16,1 6-1 0,3 5 1 16,3 3-1-16,8-6 0 0,4-6 0 15,8-4-1-15,7-8-1 0,8-8 0 16,10-10-1-16,8-16 1 0,9-3-1 16,9-12 1-16,5-10-1 0,5-6-2 15,2-5-4-15,-1-1-4 0,-2-2-3 0,-9-3-3 16,-8 0 0-16,-11-1 0 0,-10-1 3 15,-10 4 6-15,-10 6 5 0,-9 11 3 16,-5 15 3-16,-13 11 0 0,-5 17 0 16,-7 14-2-16,-3 5-5 0,-4 10-7 15,3 0-9-15,2 3-16 0,7-3-74 16,12-7-82-16,6-6-196 0</inkml:trace>
  <inkml:trace contextRef="#ctx0" brushRef="#br0" timeOffset="-198192.25">7528 14541 333 0,'0'-15'95'0,"0"-3"4"0,0-3-12 0,0 2-45 16,0-1-8-16,0 3-5 0,0 1-5 16,0 5-2-16,-5 3-1 0,5 3-3 15,-6 5-2-15,0 0-3 0,1 11 1 16,-1 3-1-16,-4 9-2 0,2 4-1 15,-3 6-1-15,-2 7-1 0,5 1-2 16,0 5-2-16,-1-1-1 0,4-7 0 16,5-4-2-16,0-2 0 0,3-5 0 15,9-6-1-15,2-10 1 0,7-6-1 0,5-5 0 16,5-5 1-16,0-3-1 0,4-9 0 16,-1-3 0-16,-4-3 0 0,-1-2 0 15,-7-2-1-15,-4-4 0 0,-6-3-1 16,-9-1 0-16,-3-1 1 0,-12 1-1 15,-3 4 0-15,-5 4 1 0,-7 6 0 16,-2 6 0-16,-4 15 0 0,-3 6 0 0,2 11 1 16,1 6-1-16,1 6 1 0,5 2 0 15,5 3 0-15,4-2 1 0,5 1-1 16,6-4 1-16,7 0 0 0,7-7-1 16,7-1 1-16,12-4-1 0,7-5 1 15,6-6-1-15,6-6 1 0,8-10-1 16,2 2 0-16,4-6 1 0,-4-4-1 15,-5-1 0-15,-5-5 0 0,-6 2 0 16,-10 1 0-16,-7 1 0 0,-9 0 1 16,-8 2 1-16,-5 0 1 0,-5 4 1 0,-5 3 0 15,-6 7 0-15,-3 4 0 0,-2 7 0 16,-7 3-1-16,5 7-2 0,-3 4 0 16,3 1-1-16,2 1 0 0,8-2 1 15,2 2-1-15,11-1 0 0,0-2 0 16,15-1 1-16,1-5-1 0,6-2 0 0,4-3 0 15,5-9 0-15,4 0 0 0,1-15 0 16,1 2 0-16,1-5 0 0,-1-3 0 16,-4 1 0-16,-5-2-1 0,-6 2 0 15,-5-1-1-15,-7-3 0 0,-10-2 0 16,0-2 0-16,-10-3 0 0,-9 3 1 16,-5 3 0-16,-8 7 0 0,-3 6 1 15,0 8-1-15,-2 10 1 0,0 7-1 16,0 5 1-16,6 4 0 0,4 3 0 15,1 0 1-15,6 6-1 0,9 0 1 0,7 1-1 16,8 1 1-16,5-3-1 0,11 0 0 16,5-4 0-16,3-6 0 0,7-3-1 15,6-11 1-15,6-6 0 0,1 0-1 16,5-13 1-16,3-3 0 0,3-5 0 16,0-2 0-16,-9-3 1 0,2 0-1 15,-9-3 0-15,-9-3 0 0,-7 1 0 16,-8 1 0-16,-7-1 0 0,-8 4 0 0,-4 4 1 15,-6 5-1-15,-3 7 0 0,-5 7 1 16,-2 12-1-16,-7 9 1 0,-1 4-1 16,-4 7 1-16,-3 3 0 0,0 4 0 15,5-1-1-15,0-1 1 0,6-4-1 16,7-1 0-16,6-5 1 0,7-5-1 16,14-4 0-16,6-5 1 0,8-5-1 15,7-8 0-15,5-5 1 0,4-8-1 0,6-3 1 16,-3-4-1-16,-1 0 0 0,-3-3 1 15,-5-3-1-15,-6-3-1 0,-7 0-1 16,-10-4 0-16,-9 1 0 0,-6-1 0 16,-13 4 0-16,-13 9 0 0,-4 10 1 15,-8 9 1-15,-5 16 0 0,-1 9-1 16,-1 11 1-16,0 7 0 0,7 4 0 16,6 2-1-16,5 2-10 0,7-3-11 0,11-1-13 15,9-10-98-15,4-5-102 0,11-6-252 16</inkml:trace>
  <inkml:trace contextRef="#ctx0" brushRef="#br0" timeOffset="-197244.37">9426 13840 423 0,'14'-33'98'0,"-4"5"0"0,1 11-66 16,-3 10-12-16,-4 4-7 0,0 3-1 16,-4 4-1-16,0 2 2 0,0 1 2 15,0 4 3-15,0 0 1 0,0 3 1 16,-6 1-2-16,4 1-2 0,-4 3-2 0,-1 4-2 15,1 4-2-15,-2 8-2 0,-6 2-3 16,-3 2 0-16,-4 9-1 0,-5 7-2 16,-1 3 0-16,1 8-1 0,0 3 0 15,0 2-1-15,5-3 1 0,2-3-1 16,11-5 1-16,3-9-1 0,5-7 0 16,9-10 1-16,8-4 0 0,8-7-1 15,4-9 1-15,6 0 0 0,4-9-1 16,5-5-1-16,2 0-3 0,4-6-5 0,-3-4-3 15,-2 1-4-15,-2-5-5 0,-2 3-3 16,-2-3-2-16,-6 1 1 0,-6 0 2 16,-9-1 0-16,-5 4-4 0,-10-2-37 15,-6 1-40-15,-8 4-71 0,-3 1-167 16</inkml:trace>
  <inkml:trace contextRef="#ctx0" brushRef="#br0" timeOffset="-196176.44">9404 14290 374 0,'0'0'87'0,"0"0"1"0,-2 0-53 0,2 0-13 16,-5 0-3-16,5 0 1 0,-7 0 2 15,2 5 3-15,2-5 1 0,-2 0 1 16,-2 4-2-16,2-4 0 0,0 0-2 16,-1 0-4-16,0 0-3 0,0 0-2 15,-2-4-3-15,-3 4-3 0,5 0-2 16,-6 0-1-16,4 0-2 0,-4 0 0 15,3-6 0-15,-2 6 0 0,-2-6 2 0,0 2 1 16,2 1 2-16,-2 3 0 0,2-5 1 16,-1 5-1-16,2 0-1 0,1 0 0 15,5 7-3-15,4-3 0 0,0 1-2 16,13-1 0-16,9 0 0 0,6-4 0 16,11 4 0-16,5-4 0 0,5 0-1 15,5-6 1-15,3 0-3 0,-5-3-9 16,-3 0-10-16,-2-1-17 0,-3-2-105 0,-10 6-111 15,-3 0-274-15</inkml:trace>
  <inkml:trace contextRef="#ctx0" brushRef="#br0" timeOffset="-195343.26">12058 13312 598 0,'-11'-16'140'0,"-4"-2"1"0,-6 8-99 15,-5 10-10-15,-10 0-12 0,-6 7-9 16,-6 4-5-16,-9 8-3 0,-5 3-2 0,0 2-1 16,1 2 1-16,2-1-3 0,4 2-3 15,6-1-4-15,8-8-7 0,6-2-6 16,8-3-11-16,5-3-15 0,11 0-83 16,11-6-7-16,0-4-79 0,17 0-157 15</inkml:trace>
  <inkml:trace contextRef="#ctx0" brushRef="#br0" timeOffset="-195193.66">11846 13526 487 0,'20'13'122'0,"-12"0"2"0,-8 5-68 0,-12 6-20 15,-9 7-10-15,-7 8-7 0,-8-4-7 16,-9 10-9-16,-4 1-11 0,-1 3-14 16,5-1-15-16,3-3-90 0,8-11-100 15,3-7-237-15</inkml:trace>
  <inkml:trace contextRef="#ctx0" brushRef="#br0" timeOffset="-193044.05">12488 13151 460 0,'6'-50'118'0,"-2"-4"7"0,-4 14-68 0,0 5-5 0,3 7-9 16,-3 8-8-16,0 12-9 0,-3 16-7 15,3 13-7-15,-6 12-4 0,2 9-4 0,1 12-2 16,-1 4-1-16,4 6 1 0,0 1 0 16,7-4-1-16,0-5 1 0,8-5-2 15,3-9 1-15,7-7-1 0,0-13 1 16,3-10-1-16,5-6 0 0,1-15-3 15,0-12-4-15,5-11-4 0,0-7-1 0,-5-4-3 16,-2-5-1-16,-4-4-1 16,-4 3 4-16,-9 10 4 0,-8 7 2 0,-7 11 3 15,0 10 3-15,-8 14 2 0,-5 18 2 16,-7 13 1-16,1 17 1 0,-2 12 1 16,2 9 2-16,0 3 0 0,1 3 0 15,5-4-1-15,4 0-1 0,2-7 0 16,7-7-2-16,0-5-5 0,0-5-10 15,7-8-16-15,0-6-105 0,2-11-107 16,2-15-273-16</inkml:trace>
  <inkml:trace contextRef="#ctx0" brushRef="#br0" timeOffset="-192412.11">13890 12225 453 0,'7'-11'113'0,"-2"3"3"15,-5 1-72-15,0 7-8 0,-12 0-8 16,3 0-6-16,-8 7-7 0,-2 6-4 16,-7 7-2-16,-2 7 0 0,-5 11 0 15,0 13 1-15,0 9-1 0,0 8 0 16,0 6-1-16,4 4-2 0,4 3-1 16,6 3-2-16,10-5-1 0,5-5 0 0,8-5-1 15,10-8-1-15,8-10 0 0,11-8 1 16,6-12-1-16,13-11 0 0,2-8 1 15,5-5-1-15,0-7-2 0,-5-7-7 16,-1-4-9-16,-6-2-13 0,-10-3-101 16,-8-1-105-16,-9-5-256 0</inkml:trace>
  <inkml:trace contextRef="#ctx0" brushRef="#br0" timeOffset="-192061.67">13480 12625 568 0,'-26'-9'130'0,"4"1"0"0,12 8-79 16,15 3-30-16,9 10-12 0,10 3-5 16,8 2-3-16,8 3-1 0,3 3-4 15,6 1-5-15,0-3-5 0,5-3-3 0,-1-1-2 16,-2-3-2-16,-6-5 1 0,-9-10 3 16,-3 0 3-16,-10 0 3 0,-13-6-1 15,-10 2-3-15,-3-1-2 0,-17-1 0 16,-11 4 1-16,-8 2 3 0,-8 0 5 15,-10 0 8-15,-4 7 9 0,2 5 7 16,4 7 6-16,3 2 4 0,7 5 0 16,11 3-1-16,14 5-1 0,13-3-4 15,13-2-2-15,14-1-3 0,14-6-4 0,12 1-3 16,12-2-3-16,9-5-7 0,7-1-15 16,3-4-16-16,3-5-96 0,1 1-102 15,2-7-252-15</inkml:trace>
  <inkml:trace contextRef="#ctx0" brushRef="#br0" timeOffset="-191861.87">14906 12606 670 0,'-12'-8'145'16,"-6"5"0"-16,-3 14-118 0,-4 20-7 16,-4 13-13-16,-3 15-4 0,-2 15-2 15,-6 9 0-15,-3 9 0 0,3 2 0 16,-1 1 0-16,2 4 0 0,3-8 0 15,3-9 0-15,3-5-1 0,3-7 0 0,1-6-3 16,4-3-8-16,-1-7-11 16,3-2-16-16,4-3-109 0,-1-7-114 0,3-15-282 15</inkml:trace>
  <inkml:trace contextRef="#ctx0" brushRef="#br0" timeOffset="-191261.65">14974 13244 575 0,'7'-18'123'15,"-7"11"1"-15,-11 15-104 0,-5 22-4 16,-5 18-8-16,-6 13-6 0,-6 10 0 16,-6 10-1-16,-5 6 1 0,2 7 0 15,-1 1 0-15,6-6 1 0,2-3 0 16,6-2 1-16,8-4-1 0,7-2 0 16,7-7 0-16,7-6 0 0,10-8-1 0,12-3-1 15,8-9 0-15,9-5 0 0,9-9 0 16,9-8-1-16,4-10 0 0,4-5-1 15,2-8-4-15,2 0-5 0,-1-9-8 16,-6 0-12-16,-2-4-99 0,-5-8-102 16,-9-4-250-16</inkml:trace>
  <inkml:trace contextRef="#ctx0" brushRef="#br0" timeOffset="-191061.3">14519 14049 514 0,'-27'-20'115'0,"1"0"1"15,8 7-86-15,7 8-12 0,5 5-6 16,6 6-3-16,9 0 1 0,4 2 0 0,12-1 1 16,7-2 1-16,10-5 0 0,6 4-2 15,9-4-2-15,7 0-2 0,2 0-7 16,0-4-11-16,-1 4-14 0,-8 0-65 15,1-4-37-15,-8-3-91 0,-6 3-197 16</inkml:trace>
  <inkml:trace contextRef="#ctx0" brushRef="#br0" timeOffset="-190460.84">15833 13741 591 0,'10'-15'126'0,"-6"0"0"15,0 1-105-15,1 2-8 0,-5-1-7 16,4-1-3-16,-4-4 2 0,-9-1 0 16,1-2 1-16,-6-1 2 0,-5 5 1 15,-1 0 0-15,-6 9-1 0,-3 8 0 16,-4 16-2-16,-4 7 0 0,0 16-2 15,-5 13 1-15,-1 21-1 0,-1 9-1 0,4 8 1 16,5 4 0-16,4 4-1 0,9-3 0 16,11 0-1-16,11-15-1 0,13-7 0 15,14-10 0-15,8-12 0 0,12-12 0 16,8-14-1-16,7-9 1 0,8-12 0 16,4-4-1-16,0-11 1 0,1-7 0 15,-4-6 0-15,-2 1-1 0,-7-4 1 16,-12 5 0-16,-8 4-1 0,-11 8 1 15,-8 10 0-15,-9 14 0 0,-8 8 1 0,-6 4-1 16,-6 8 1-16,-4 2 0 0,-3 5 0 16,3-6-1-16,2-2 0 0,2-7-1 15,6-4 0-15,12-3 1 0,7-10-1 16,8-9 0-16,8 0 1 0,10-15 0 16,2-3-1-16,5-9 1 0,2-9 0 15,-3-11-1-15,-2-13 0 0,-4-8-1 16,-10-7 0-16,-4-4-1 0,-8-5 0 15,-9-6 0-15,-8 8-1 0,-14 10 1 16,-7 14 0-16,-11 13 0 0,-8 17 1 0,-6 18 0 16,-8 20-1-16,-9 15 1 0,4 12 1 15,-3 9-1-15,0 5 1 0,6 5 0 16,4 4 1-16,10 6-1 0,9 2-4 16,14-4-9-16,8 0-13 0,13-4-15 15,9-5-101-15,10-9-111 0,5-9-265 16</inkml:trace>
  <inkml:trace contextRef="#ctx0" brushRef="#br0" timeOffset="-190061.22">17065 14558 592 0,'-17'-3'126'0,"2"-6"0"0,3 2-106 16,5-2-10-16,1 0-5 0,6-4-3 15,13 0-1-15,0-2 0 0,12 3 0 16,3 2 4-16,9 1 3 0,2 13 2 16,2 7 1-16,-1 7 1 0,-5 5-1 0,-4 5 2 15,-9 5-4-15,-10 5-2 0,-12-1-2 16,-8 1 0-16,-12-3 0 0,-10 3 0 15,-4 0 4-15,-6 1 4 0,-1-2 4 16,2-3 2-16,6-3 0 0,8 0-1 16,6-2 0-16,12-5-4 0,7-3-6 15,18-3-4-15,8-6-2 0,8 2 0 16,11-4-1-16,9-3-1 0,6-4-5 16,7-3-13-16,0-3-14 0,-1 3-18 0,0-11-113 15,-5-6-123-15,-10 2-294 0</inkml:trace>
  <inkml:trace contextRef="#ctx0" brushRef="#br0" timeOffset="-187160.66">12006 13647 380 0,'-8'0'90'0,"-5"4"3"0,1-4-56 0,1 4-8 0,1 0-6 0,3 1-3 0,-1-3-1 0,4 4-3 0,-1 1-1 15,5 0-3-15,-6 3-3 0,3 3-3 0,-4 0-1 0,1 4-1 0,-7-4-1 0,-1 0-1 0,-6-2 1 0,-6-3-1 0,-3 1-1 0,-2-3 2 0,-8-2 2 0,-1 3 2 0,-2 4 0 0,2 2 0 16,0 0 1-16,2 4-1 0,4 2-1 16,1 1-2-16,8-1-3 0,5-5 0 15,6-3-1-15,6-2 0 0,8-6 1 16,9-3-1-16,10-6 0 0,12-3 0 15,11-5 1-15,10-2 0 0,10-7-1 16,8 0 1-16,2 1 0 0,-3 2 0 0,-2 3 0 16,-8 1 1-16,-8 3 0 0,-15 5 0 15,-7 4 0-15,-12 1 1 0,-10 3 0 16,-11 0 1-16,-15 9 1 0,-11 4-1 16,-8 7 0-16,-14 3 1 0,-7 5 0 15,-9-1 1-15,2 2-1 0,-2 2 0 16,6-4 1-16,5-2-2 0,10-4 0 15,11-5-2-15,11-1-1 0,11-5 0 16,14-10 0-16,13-4-2 0,19-11 0 0,14-6-1 16,15-4 0-16,12-10 0 0,9-2 0 15,1-2 1-15,-1 3-1 0,-6 5 2 16,-13 4 0-16,-16 4 0 0,-12 7-1 16,-14 5 1-16,-21 11-1 0,-11 0 0 15,-20 10 1-15,-11 9-1 0,-12 10 1 16,-14 7-3-16,-7 8-7 0,-3 4-8 15,-1 6-15-15,0 3-94 0,2-2-100 0,6-6-246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1-31T13:25:16.674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10169 14181 26 0,'3'0'17'0,"3"0"16"0,-2 0 9 15,-1 0 4-15,2 0 7 0,-3-6 5 16,3 0 5-16,1 1-6 0,2-4-10 16,-2 2-7-16,1 0-4 0,-1 0-4 15,1 3-4-15,-5 1-3 0,3 3-4 16,-5 0-2-16,0 0-2 0,-6 6-2 16,-2 4 0-16,-1 4-1 0,-8 9 1 0,-5 5 0 15,-4 10-2-15,-5 9-2 16,3 9-1-16,-4 3-3 0,3 5 0 0,-1-2-2 15,2 1 0-15,-3-5-2 0,3-4 1 16,-4-4-1-16,5-3-1 0,0-4 0 16,6-6-1-16,2-7 0 0,5-3-2 15,2-8-3-15,6-4-4 0,6-9-4 16,0-6-4-16,5-9-6 0,2-4-9 16,2-5-16-16,4-3-64 0,5-4-76 0,-1 0-182 15</inkml:trace>
  <inkml:trace contextRef="#ctx0" brushRef="#br0" timeOffset="550.37">10143 14857 355 0,'12'0'77'15,"-3"-5"0"-15,1 2-62 0,1 0-6 0,0-3-1 16,-3 0-2-16,5 1 1 0,-6-5 3 16,0 2 2-16,1-1 1 0,-3-4 3 15,-5-1 2-15,6 1 1 0,-6-1 1 16,0 0-1-16,-6 1-1 0,0 1 0 15,-3 5-1-15,-2 7-2 0,-4 0-1 16,-3 5-3-16,-4 9-2 0,-3 1-1 16,3 7-1-16,-3 5 1 0,-1 3-1 15,4 5 1-15,3-2 0 0,2-1 0 0,8 0-1 16,3-5-2-16,6-5 0 0,0-6-2 16,5-4-1-16,4-7-1 0,8-5 0 15,-1-11 1-15,5-2-1 0,5-6 0 16,-1-2 1-16,3-4-1 0,2-3 0 15,-4 0 0-15,-3 4-1 0,-3 2 1 16,-7 2-1-16,-2 4 1 0,-5 3-1 16,-6 6 1-16,-5 7 1 0,-3 0 0 15,-4 4 2-15,-3 9 1 0,-2 4 1 0,2 4 0 16,1 3 0-16,1 3 1 0,3 1 0 16,6-1-1-16,4-2-1 0,0-2 0 15,3 1 0-15,4-4 0 0,6-3-2 16,0-6 0-16,5-2-1 0,1-4 0 15,4-5-1-15,3-6-2 0,1-4-4 0,3-4-6 16,-1-4-5-16,3-3-12 16,-4 0-15-16,-4-2-94 0,2 0-99 15,-3 2-242-15</inkml:trace>
  <inkml:trace contextRef="#ctx0" brushRef="#br0" timeOffset="4915.42">13432 12908 271 0,'0'-7'70'0,"-6"3"0"15,6 1-21-15,-6 3-30 0,6 0-7 16,-6 0-5-16,6 0 1 0,-2 0 2 16,2 0 3-16,-5 0 3 0,5-4 2 15,0 4 1-15,0-5 1 0,-4 5-1 16,4-6-3-16,0 2-4 0,0 0-1 15,0-2-3-15,0 3-2 0,0-1 0 16,-4-1-2-16,4 2-1 0,-5 3 0 0,-1-4-1 16,4 4 0-16,-4 0-1 0,-2 4 1 15,1-4-1-15,-3 4 1 0,3 0 0 16,0 0 3-16,1-4 0 0,0 0 2 16,6 3 0-16,-3-3 0 0,3 0-1 15,0 0-1-15,0 0-1 0,0 0-1 16,0 0-1-16,0 0 0 0,0 0 0 0,0 0 0 15,0 0-1-15,3 0 1 16,3 0 0-16,0 6-1 0,4-6 0 0,1 4 0 16,1 0 0-16,2 1 0 0,4 1-1 15,-2 0 1-15,3 1-1 0,-1-2 1 16,3 1-1-16,2-4 1 0,1-2 0 16,3 0 1-16,4 0 1 0,-3 0-1 15,4 0 1-15,-4 0-1 0,3 5 0 16,-4-2 0-16,-2 2-1 0,-4 3-1 0,0-2 0 15,-1-2 1-15,-3 2-1 0,-4-1 0 16,-4-2 0-16,-2 1 1 0,-2-4 0 16,-5 0 0-16,0 0 0 0,0 0 1 15,-6 0 0-15,0 0-1 0,-3 0 1 16,-3-4-1-16,-1 1 0 0,-2-2-1 16,-2 1 1-16,1-1-1 0,-2-2 0 15,-2-1 0-15,-2 3 0 0,-2 0 0 0,-1 2 0 16,-1 3 0-16,2 0-1 0,-1 0 1 15,0 0-1-15,3 6 1 0,-2-2-1 16,3-4 1-16,2 0 0 0,-1 0 0 16,5 0 0-16,-2 0 1 0,3-8-1 15,5 2 0-15,-1 0 0 0,7 0 1 16,3 0-1-16,0-1 0 0,0 3 0 16,6 0 1-16,2 4-2 0,0-4 1 0,4 4 0 15,2 4 0-15,0 2 0 0,1 0 0 16,3 1 0-16,2 1 0 0,-1 1 0 15,1-2 0-15,1-2 0 0,-1-1 1 16,0-4-1-16,0 3 0 0,-2-3 1 16,-3 0-1-16,-3-3 1 0,0 3-1 15,-4-4 1-15,-4 4 0 0,-4-5 0 16,0 5 0-16,-11 0 0 0,3-3 0 0,-6 3 0 16,-4-3-1-16,-1 3 1 0,-4 0-1 15,-1-4 0-15,-2 4 0 0,3 0 0 16,-2 0 1-16,0-4-1 0,-1 4 0 15,3-5 0-15,-2 5 0 0,4-7 0 16,-2 7 1-16,7-6-1 0,-1 2 0 16,6 4 0-16,1-4 0 0,4 4 0 15,3-4-1-15,3 4 0 0,0 0 1 0,0 0-1 16,3 0 0-16,7 4 1 0,2-4-1 16,4 5 1-16,4-1 1 0,1 1-1 15,5 0 1-15,0-1 0 0,1-1 0 16,-1 1-1-16,1-4 0 0,-1 4-3 15,0-4-6-15,-4 0-10 0,3 5 38 16,-4-5-136-16,-2 3-98 0,-2-3-257 16</inkml:trace>
  <inkml:trace contextRef="#ctx0" brushRef="#br0" timeOffset="6364.66">13822 12268 223 0,'0'0'50'16,"0"-4"6"-16,2-1-30 0,-2 5-1 0,0-3 3 15,5 3 4-15,-5 0 4 0,0-4 1 16,0 4-5-16,0 0-5 0,0 0-4 16,2 0-2-16,-2 0-2 0,0 0-2 15,0 0-1-15,0 0 0 0,0 0-2 16,0 0 0-16,0 0-2 0,-3 0-3 0,3 0-1 15,-6 4-2-15,1-4-1 0,0 0-1 16,-3 3 0-16,2-3-1 0,-1 6 1 16,1-2-1-16,-2-1 0 0,1 2 0 15,-1-1 0-15,-1 2 0 0,1-2 0 16,1 5 0-16,0-5 1 0,0 6 0 16,0-2 0-16,-1 2 1 0,1-1-1 15,-2 2 1-15,1-1-2 0,1 2 0 0,0 0 0 16,0-1-2-16,-4 0 0 0,4 2 0 15,0-2 0-15,1 0-1 0,-1-1 1 16,0-1-1-16,4 1 1 0,-3-1-1 16,1-1 0-16,0 0 1 0,3 2-1 15,-4-2 0-15,0 2 1 0,4-1-1 16,-3 1 1-16,-1 2 0 0,0-3 0 16,-1 3 0-16,0-2 0 0,1 1 0 15,-1 0 0-15,1 1 0 0,-2-2 0 0,2 0-1 16,0 2 1-16,3-1-1 0,-1-2 0 15,4 2 1-15,-7-1-1 0,7 2 0 16,0 2 0-16,0-1 1 0,0 0-1 16,-2-3 0-16,2-1 1 0,0 1-1 15,-5-1 0-15,5-2 1 0,0 2 0 16,0-2-1-16,0 5 2 0,-5 2-1 16,5-1 0-16,0 0 1 0,0 0-1 0,0 2 1 15,0-1 0-15,0 0-1 0,0-2 0 16,0 1 0-16,5 0 0 0,-5 0-1 15,5 2 1-15,-3-2-1 0,-2 0 1 16,8-1 0-16,-8-3 0 0,9 3 0 16,-6-3 0-16,1 0 1 0,-1-1-1 15,3 1 0-15,-6-1 0 0,6-1 0 16,-4-1 0-16,-2 1 0 0,6-1 0 16,-6-1 0-16,6 2-1 0,-2-3 1 0,-2 3 0 15,-2-2 0-15,8 1 0 0,-4-1-1 16,-2 2 1-16,-2-3 0 0,6 3-1 15,-1-2 0-15,-3-2 1 0,-2 2-1 16,6 0 1-16,0 0 0 0,-6-1 0 16,7 0 0-16,-5 1 0 0,3-2 0 0,2 0 0 15,0-3-1-15,0 7 1 16,-1-7 0-16,1 6-1 0,4-2 1 0,-4-1-1 16,1 1 1-16,-2 0-1 0,1 0 0 15,0 2 1-15,0 0-1 0,-2 1 0 16,0-1 1-16,1 0-1 0,-2 0 0 15,1 0 0-15,0 0 1 0,-2-4-1 16,2 3 0-16,1-2 0 0,0-3 1 16,1 5-1-16,-1-5 0 0,3 4 0 0,2-4 1 15,-2 0-1-15,1 0 0 0,0 0 1 16,1 0-1-16,1 3 0 0,-1-3 0 16,1 4 0-16,2-4 1 0,-2 7-1 15,0-2 0-15,-2 1 0 0,2 0 0 16,0-1 0-16,-3-1 0 0,2 0 0 15,-4-4 1-15,5 0-1 0,-4 3 1 16,-1-3 0-16,4 0-1 0,-4 0 1 0,1-3 0 16,-1 3-1-16,0-4 1 0,0 4-1 15,-1 0 1-15,0-4-1 0,-1 4 0 16,-3 0-2-16,3 0-6 0,-2 0-13 16,2 4-19-16,0-4-90 0,2 0-102 15,-1-4-244-15</inkml:trace>
  <inkml:trace contextRef="#ctx0" brushRef="#br0" timeOffset="8148.85">13957 13312 186 0,'10'0'48'15,"-4"0"2"-15,1 0-21 0,-3 0-7 16,1 0 1-16,2 0 1 0,-2 0 2 16,-3 0 2-16,4 0 1 0,-2 0 0 15,-4 0-2-15,4-3-3 0,1 3-3 16,-5-4-5-16,7 4-4 0,-3-6-3 15,-1 3-3-15,1-2-2 0,-1 1 0 0,1 0 0 16,-4-2 0-16,3 6 2 0,-3-5 0 16,0 5 0-16,0 0 1 0,0 0-1 15,0 0-1-15,-3 4-1 0,-3 0-1 16,0-1-1-16,-2 1-1 0,-2 0 1 16,2-1 0-16,0-3 1 0,-4 3 1 15,5-3 2-15,-2 0 0 0,0 0 1 16,-1-4 0-16,0 4 0 0,2-4-2 15,-1 4 0-15,-1-5-2 0,4 5 0 0,-1 0-2 16,0 0 0-16,5 0 0 0,-3 0 0 16,5 0-1-16,-5 0 1 0,5 0 1 15,0-3-1-15,0 3 0 0,-2 0-1 16,2 0 1-16,0 0-1 0,2 0 0 16,3 0 0-16,-1 0 0 0,2 0 0 0,-1 0 0 15,5 0 0-15,-2 0 0 16,4 0 0-16,-3 0 1 0,2 0-1 0,1 0 0 15,-3 0 0-15,-1-5 0 0,4 5 1 16,-5 0-1-16,-1-4 0 0,-1 4 0 16,-2 0-1-16,-3 0 1 0,5 0 0 15,-5 5 0-15,-6-5 1 0,4 6 0 16,-4 0 0-16,-3-2 2 0,-1-4 0 16,-2 4 2-16,-1-4 1 0,-1 0 1 15,0 3 1-15,-4-3-1 0,2 0 0 0,-2 0-1 16,5 0-1-16,-1 4-1 0,2-4-2 15,4 0-2-15,2 0 0 0,6 0-1 16,-3 0 0-16,3 0-2 0,3 0 1 16,3 4 0-16,2-4-1 0,3 0 1 15,1 0 1-15,2 0 0 0,1 0 0 0,-1 0 1 16,-1-4 0-16,0 4 0 0,-3-7 0 16,-2 1 1-16,-2 1-1 0,-3 0 1 15,-3 0-1-15,0 1 1 0,0 1-1 16,-8-1-1-16,1 4-3 0,-5-4-5 15,-2 4-8-15,-4 4-21 0,-2-4-75 16,-1 7-88-16,-1-2-210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1-30T12:27:21.07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1834 6878 517 0,'0'0'113'0,"0"0"0"0,-2-6-90 0,2 6-9 16,0 0-7-16,0-5-2 0,2 5-3 15,-2 0 0-15,0-4 1 0,6 4 3 16,-6 0 3-16,0-4 1 0,0-2 2 15,0 1 1-15,-7-4 1 0,4 1-2 16,-2-2-3-16,-3-1-3 0,-2-1-1 16,-4 5-2-16,-4-6 0 0,-1 6-2 15,-4-3 1-15,-2 4 0 0,-5 2 1 16,-2 4 2-16,-6 0 0 0,1 8 1 0,-1 4 0 16,-1 9 1-16,3 4-1 0,1 8-1 15,4 5-2-15,2 5-1 0,3 6 0 16,0 6 0-16,-1 4 0 0,3 4-1 15,4 2 0-15,5 1 0 0,8 1-1 16,7-5 1-16,11-5-1 0,6-7 0 16,7-8 1-16,3-6-1 0,4-9 1 0,4-3 0 15,6-5 1-15,2-8-1 0,4-3 1 16,-2-8 0-16,2 0 0 0,-4-10-1 16,-4 1-4-16,-4-6-6 0,-5 0-11 15,-4-2-16-15,-5-3-104 0,2-3-110 16,-3-1-269-16</inkml:trace>
  <inkml:trace contextRef="#ctx0" brushRef="#br0" timeOffset="467.43">2157 7672 430 0,'-12'-9'108'0,"-3"5"0"0,3 4-22 16,5 0-70-16,-6 13-3 0,5 1-2 15,-3 6 2-15,0 7-1 0,0 7 1 16,-5 7 1-16,1 5 1 0,6 2-2 0,-4 2-2 15,1 1-3-15,1-1 0 0,2 0-1 16,2-4-3-16,2-3 0 0,1-2-2 16,4-4 0-16,0-6 0 0,0-7-1 15,0-5 0-15,6-8-2 0,1-8-4 16,2-11-13-16,4-7-16 0,-2-12-95 16,5-3-102-16,1-2-253 0</inkml:trace>
  <inkml:trace contextRef="#ctx0" brushRef="#br0" timeOffset="1016.48">2196 7744 577 0,'-3'-14'128'0,"-7"2"0"0,-1 3-90 16,3 9-20-16,1 5-12 0,2 0-3 15,2 3-2-15,3-2 1 0,0 4-2 16,0-3 1-16,2 0-1 0,-2-1-1 16,0 0 1-16,0-1-1 0,-2-1 1 15,-3-4 1-15,-1 3 1 0,-2-3 4 16,-1 0 3-16,2 0 3 0,1 4 0 16,1-4-1-16,5 0 0 0,0 0-2 15,0 0-3-15,8 0-3 0,5 0-2 0,1 0-1 16,6 0 1-16,5 0 0 0,2 0 0 15,5 0 0-15,-4 0 1 0,-1 0-1 16,-1 5 1-16,-2 2-1 0,-4 4 0 16,-6 5-1-16,-5 1 1 0,-3 2 0 15,-6 5 0-15,0 1 0 0,-7 2 1 16,-4-2-1-16,-5 0 1 0,-4-1-1 0,-5-3 1 16,4-3-1-16,-5-3-1 15,4-4 1-15,2-2-1 0,5-1 0 0,6-3-1 16,5-1 0-16,4 0 0 0,10 2 1 15,3 1-1-15,6 1 0 0,2 2 1 16,5 3 1-16,0 1-1 0,1 2 1 16,-1 2-1-16,-4-2 1 0,-3 1-1 15,-1 2 0-15,-9-2 0 0,-3 0 0 16,-6 1 0-16,-3-2 2 0,-8-1 3 16,-6 0 2-16,-5-2 1 0,-5-5 1 0,-6-4-1 15,0-4 0-15,-1-4-1 0,-5-8-5 16,0-1-6-16,0-2-7 0,-1-2-9 15,5 0-13-15,-1 2-13 0,3 0-107 16,4 4-111-16,2-1-267 0</inkml:trace>
  <inkml:trace contextRef="#ctx0" brushRef="#br0" timeOffset="2215.5">2991 7235 352 0,'6'0'91'16,"1"0"6"-16,-7 0-38 0,0 0-23 16,0 0-9-16,0 0-2 0,-6 0-2 15,2 6-3-15,-5 2-4 0,0 0-2 16,-4 2-1-16,0 1 0 0,-1-1-2 0,0 2-1 16,4-1 0-16,1-5 1 0,2 1 1 15,3-3-1-15,4-4 0 0,-2 3-2 16,2-3-1-16,0 0-2 0,0 0-1 15,6 0-1-15,2 0 0 0,5 0 0 16,5 0 1-16,5 0 0 0,10-5 1 16,8 1-1-16,4-1-1 0,2 1-1 15,3 4-1-15,-2-3 0 0,-2 3-1 0,-5 0 0 16,-2 0-1-16,-1 3-1 0,-5-3-3 16,0 0-3-16,-5 0-4 0,-2 0-7 15,-5 0-6-15,-2 0-8 0,-6 0-10 16,-5-3-88-16,-8 3-92 0,0 0-223 15</inkml:trace>
  <inkml:trace contextRef="#ctx0" brushRef="#br0" timeOffset="2414.24">3076 7657 545 0,'-25'0'125'0,"9"6"1"16,-1-6-90-16,14 3-13 0,3 1-8 15,7-4-5-15,9 8-2 0,10 0-3 16,6-1-2-16,6 2 1 0,4-4-1 0,8-1 0 16,1-4-1-16,1-5-3 0,5-5-7 15,2-1-11-15,3-2-15 0,-3 1-96 16,-1 2-103-16,-4 4-250 0</inkml:trace>
  <inkml:trace contextRef="#ctx0" brushRef="#br0" timeOffset="2832.11">4766 6948 531 0,'0'-7'125'15,"-7"-2"1"-15,0 0-42 0,7 9-84 0,-3-3-4 16,3 3-1-16,0-3 1 0,0-3-4 16,0-3-2-16,-6-4 3 0,-5-6 3 15,-9-2 3-15,-9-3 2 0,-10 2 3 16,-6 3 5-16,-3 4 4 0,-3 12 1 16,0 15 3-16,1 10 1 0,7 14 0 15,1 13-1-15,4 9 0 0,-5 18 0 16,0 15-2-16,8 8-1 0,-4 9-3 15,5 8-2-15,6 12-2 0,7 4-3 0,7-6 0 16,3-9-2-16,3-3-2 0,8-9 1 16,0-11-2-16,0-14 0 0,3-12 0 15,3-11-1-15,4-12 0 0,0-12 0 16,-1-9-1-16,0-12-3 0,-2-12-9 16,-3-6-10-16,0-15-16 0,-4-13-105 15,4-11-113-15,-4-14-272 0</inkml:trace>
  <inkml:trace contextRef="#ctx0" brushRef="#br0" timeOffset="2998.7">3712 7660 670 0,'-15'-11'154'0,"6"5"1"16,9 1-105-16,17 5-16 0,13 0-14 16,13 0-6-16,17-6-6 0,18 6-1 15,7 0-4-15,3-4-7 0,2 1-13 0,1-1-11 16,1 1-11-16,-6 3-15 0,-11-5-17 15,-8-1-87-15,-6 1-99 0,-6 0-230 16</inkml:trace>
  <inkml:trace contextRef="#ctx0" brushRef="#br0" timeOffset="4017.55">4587 7806 539 0,'-23'16'116'0,"2"6"2"0,5 12-95 0,3 10-9 16,2 4-1-16,2 6-1 0,0 4 0 15,3 7-1-15,-1 1 0 0,3 1-1 16,4 0-1-16,0-4-1 0,0-3-2 15,13-6-1-15,-4-9-2 0,4-7-1 16,2-8 0-16,1-9-1 0,1-4 0 16,-2-8 0-16,-3-9 2 0,-1 0-1 15,-5-10 0-15,-2-9 1 0,-4-8-1 0,0-11 0 16,-6-11-4-16,-3-11 0 0,-3-8-1 16,0-4 0-16,2 1 0 0,-2 5 0 15,7 7 2-15,-1 11 1 0,6 8 1 16,0 12 1-16,11 6-1 0,-1 6 0 15,2 5 0-15,6 6-1 0,1 5 0 16,1 5-1-16,0 3 1 0,-4 7-1 16,2 2 1-16,-4 6-1 0,-3-3 1 15,-4 1 1-15,0 0-1 0,-2 0 1 0,-2-2-1 16,-3-1 1-16,4 1-1 0,-4-1 0 16,0 0 0-16,5 0 1 0,0 0-1 15,-1 3-1-15,5 3 0 0,3-4-1 16,3 1-1-16,5 0-3 0,-2-1-2 15,3-2-1-15,0-2 0 0,0-5 0 16,-3 1 1-16,-6-4 2 0,-3-3 4 16,-3-1 4-16,-6-4 2 0,0 0 1 0,-4 0 1 15,-3-4-1-15,1 0 1 0,-3-2-2 16,4 0 0-16,-1-3 0 0,0 2 3 16,6 1 1-16,-5 0 0 0,5 2 1 15,-5 0-1-15,5 4-1 0,-3-4-4 16,3 4-3-16,0-3-3 0,0 3-1 15,-4 0-1-15,4-5-1 0,-7 0 1 16,0-1 1-16,-5-2 1 0,-1-2 1 16,-1-1 2-16,-1 1 0 0,-1-1 0 0,2 4 1 15,2 2-1-15,3 5 0 0,3 0-2 16,2 0-2-16,4 7-3 0,0-3 0 16,0 0 0-16,0-4-1 0,4 3 1 15,-4-3 2-15,0 0 3 0,0 0 2 16,0-6 2-16,-7 2 1 0,-3-1 1 15,-3 0 0-15,2 0 0 0,-1-1 0 16,-1 4-2-16,-3 2 0 0,5-5-1 0,1 5 0 16,1 0-1-16,2 6 1 0,2-2 0 15,-1 2 1-15,6 0 0 0,-4 2 0 16,4-3 0-16,0 3 1 0,6-2-1 16,2-2-1-16,5-4 1 0,7 0-1 15,1-6 1-15,4 0-1 0,1-4 0 16,1 1 0-16,2 0 0 0,-2 2 1 15,-5 3 1-15,-1 4 2 0,-1 11 0 0,-3 1 2 16,-4 4 0-16,-4 4 0 0,-1 4-1 16,-2 2-1-16,-6 1-1 0,0 1-1 15,0-1-1-15,-3 0 0 0,-7-3-1 16,1 0 1-16,-7-5 0 0,-2 0 0 16,-3-3 1-16,-1 0 0 0,-3-3-1 15,-3-1 1-15,-2-1 0 0,-5-3 0 16,-2-2-1-16,-6-1 0 0,0-5 0 0,-1 0-1 15,1-5-1-15,4-1-3 0,2 1-3 16,7-3-7-16,5 0-5 0,6-1-13 16,4 1-13-16,4-4-99 0,11 4-105 15,5-2-254-15</inkml:trace>
  <inkml:trace contextRef="#ctx0" brushRef="#br0" timeOffset="4533.61">5731 6734 444 0,'0'-17'94'0,"0"7"1"15,0 1-79-15,3 4-11 0,-3 5-3 16,0 0 0-16,0 0 1 0,-3 7 3 15,-1-3 4-15,0 3 6 0,-8 1 4 16,-5 1 5-16,-6 1 0 0,-9 5-1 16,3 1 0-16,-4 7-2 0,-5 8-4 15,5 6-3-15,-3 7-2 0,6 8-2 16,3 8-1-16,-3 8-1 0,2 9-2 0,6 6-2 16,3 5 0-16,9 4-2 0,4 1 0 15,6 3-1-15,3-3 0 0,8-8-1 16,3-5-1-16,0-7-1 0,5-10-1 15,0-4-1-15,3-14-1 0,1-6-2 16,0-10-3-16,-2-4-4 0,3-7-11 16,1-4-12-16,-1-6-94 0,2-3-102 0,-1-5-245 15</inkml:trace>
  <inkml:trace contextRef="#ctx0" brushRef="#br0" timeOffset="6285.05">6241 6995 415 0,'0'0'99'0,"0"-7"1"15,0 7-59-15,0-4-20 0,0 4-5 16,0-4-1-16,0 1-1 0,0 3 0 15,0-5 0-15,0 5 1 0,0-5 2 16,-2 1-1-16,2 1-2 0,-7-1-2 0,2 1-2 16,-2 3-3-16,1-6-1 0,-8 6-2 15,-1-4 0-15,-3 4-1 0,-1 7 0 16,-8 2 1-16,-1 5-1 0,-4 7 1 16,0 4 0-16,3 9 1 0,-8 4-1 15,-4 7 0-15,2 7 0 0,-1 7 0 16,6 0 0-16,2 3-1 0,0 2 0 15,6 0 0-15,8 0-1 0,8-6-1 16,10 0 1-16,0-4-2 0,0-6 0 0,7-4 0 16,9-6-1-16,7-10 2 0,5-9-1 15,4-10 1-15,1-9 0 0,2-3 2 16,3-11 0-16,-4-6 0 0,1-3-1 16,-5-5 1-16,-2-5 0 0,-3-5-1 15,-3 1 1-15,-4-2-1 0,-5 1 0 16,-7-1 0-16,-6 3 0 0,0 6 0 15,-13 3-1-15,-2 4-1 0,-5 2 0 0,-4 7-2 16,3 1-3-16,-4 5-2 0,3 4-5 16,0 4-7-16,6 0-7 0,-3 0-7 15,4 5-12-15,-3 2-87 0,4-4-92 16,0-3-220-16</inkml:trace>
  <inkml:trace contextRef="#ctx0" brushRef="#br0" timeOffset="6715.26">6578 7353 528 0,'-27'13'113'0,"0"3"1"15,2 9-94-15,3 9-11 0,3 4 0 16,0 4-2-16,4 4 0 0,-3 0-2 16,5 2-2-16,0 1 1 0,6-2 0 15,4-4 1-15,3-5 1 0,0-5 2 16,9-5 1-16,5-9 2 0,4-9 2 16,3-10-2-16,7-6 0 0,5-10-1 0,9-6-2 15,5-8 0-15,0-6-3 0,1-5-1 16,-1-3-1-16,-3 0 0 0,-6-1-1 15,-9-4-1-15,-11-4-2 0,-9-1 0 16,-4 2-1-16,-10 2-1 0,-9 6-1 16,-6 5 0-16,-12 11 1 0,-7 10 0 15,-10 18 1-15,-3 9 0 0,-1 13 2 16,1 12 1-16,3 10-1 0,4 3-2 0,7 9-5 16,4 5-7-16,9 1-14 0,2 0 49 15,4 0-152-15,7-4-109 0,10-5-276 16</inkml:trace>
  <inkml:trace contextRef="#ctx0" brushRef="#br0" timeOffset="7430.68">6987 6613 522 0,'-6'-6'113'0,"-1"2"0"15,1 4-93-15,6 4-8 0,0 2-5 16,7 6-1-16,4 6-2 0,1 9-1 16,3 13 1-16,4 11 1 0,0 10 0 15,3 14 0-15,-3 12-1 0,-3 13 1 16,-4 6-2-16,-7 1 1 0,-5-1-2 15,-7-3 0-15,-9-3-1 0,-6-7 0 0,-3-10 0 16,-2-9-1-16,0-4 1 0,1-10 0 16,-6-3-1-16,2-12-2 0,0-7-7 15,1-6-11-15,2-7-101 0,-3-7-98 16,2-6-254-16</inkml:trace>
  <inkml:trace contextRef="#ctx0" brushRef="#br0" timeOffset="7782.31">5947 7611 498 0,'0'-11'113'15,"-5"3"2"-15,0-2-85 0,2 6-9 16,-2 4-7-16,-2-4-5 0,1 4-8 16,0 4-8-16,0 0-10 0,-1 2-12 15,-1 1-85-15,0 0-1 0,-4 4-74 16,-4-2-141-16</inkml:trace>
  <inkml:trace contextRef="#ctx0" brushRef="#br0" timeOffset="13184.57">7473 7152 343 0,'-16'-11'91'0,"2"4"5"0,-5-2-44 0,6 2-6 0,0 2-4 0,6 1-3 0,1 0-6 0,6 4-5 0,0-3-4 0,13 3-4 0,11 0-3 0,9 0-6 0,10-3-5 0,9 3 0 0,7 0 0 0,1 0-1 16,0 0-2-16,-2 0-1 0,-8 0-1 16,-6 0 0-16,-5 0-1 0,-4-7-3 15,2 3-7-15,-5-2-8 0,-3 2-10 16,2 4-17-16,-6 0-80 0,-9 0-91 16,-9 10-211-16</inkml:trace>
  <inkml:trace contextRef="#ctx0" brushRef="#br0" timeOffset="13380.87">7365 7535 488 0,'-29'5'112'0,"5"-5"1"0,8 0-87 16,6 0-2-16,10 5-6 0,17 1-4 16,5 0-5-16,10-2-2 0,16 1 0 0,8-5 0 15,11 3-1-15,2-3-1 0,3 0-2 16,-1-3-1-16,-2 3 0 0,-8 0-3 15,-4 0-7-15,-9 0-11 0,-10 3-44 16,-6 3-58-16,-9 4-90 0,-6 0-209 16</inkml:trace>
  <inkml:trace contextRef="#ctx0" brushRef="#br0" timeOffset="15183.2">8608 6991 360 0,'0'-11'82'0,"0"0"2"16,6 1-61-16,-1 1-5 0,0 1-9 15,5 8-4-15,-1-4-3 0,-2 4-1 16,-1 0 2-16,-6 0 2 0,0-4 3 16,0 4 3-16,0-6 3 0,-6 0 1 15,0 3 2-15,2-2 0 0,1 5-3 0,-2 0-3 16,0 5-3-16,-2 4-3 0,-4 3-2 16,-1 7-2-16,-1 2 1 0,-2 9 0 15,-3 4 2-15,0 8 0 0,0 6 2 16,0 3 0-16,5 4 1 0,-2 2 0 15,4 0-2-15,1-4 0 0,4-9 0 16,2-5-1-16,4-10 1 0,0-7 3 16,6-8 1-16,4-8 0 0,5-6 0 0,11-5 0 15,4-1-1-15,9 1-1 0,6 5-4 16,3 0-1-16,-1 4-1 0,-2 8-1 16,-9 9 1-16,-4 8-1 0,-13 3 1 15,-7 3 0-15,-6 5 0 0,-6-1 1 16,-14 4 0-16,-1-5 1 0,-7-2 4 15,-3-6 2-15,-7-6 1 0,-5-3 2 16,-2-7 0-16,-2-1 0 0,-1-3-2 0,0-5-3 16,2-5-2-16,4 0-2 0,5 0 0 15,1-12-2-15,3-1-3 0,5-4-6 16,5-6-8-16,7-1-12 0,4-2-16 16,6-3-92-16,9 4-101 0,4 0-237 15</inkml:trace>
  <inkml:trace contextRef="#ctx0" brushRef="#br0" timeOffset="15382.34">8667 7075 572 0,'22'-26'120'0,"1"4"0"0,5 4-108 15,4 6-4-15,3 5-8 0,2 3-6 16,1 4-6-16,-2 0-5 0,-3 0-5 0,0 0-6 15,0 0-4-15,-1 0-7 0,1 8-70 16,-3-3 2-16,4 3-62 0,1-2-122 16</inkml:trace>
  <inkml:trace contextRef="#ctx0" brushRef="#br0" timeOffset="15691.07">9198 7657 287 0,'0'4'63'0,"-6"-4"6"0,6 0-51 15,0 0 2-15,0 0 5 0,6-9 3 16,-4-1 3-16,-2-3 0 0,5-1-2 16,0-2-1-16,-5-1 0 0,4 3 1 15,-4 2-1-15,4 3-4 0,-4 2-4 0,4 3-4 16,-4 4-3-16,0 5-4 0,0 1-5 15,0 3-3-15,0 1 0 0,0-1 0 16,0 0 0-16,4-2 1 0,2-4 0 16,1-3 0-16,2 0-1 0,1-3 0 15,-3-3 0-15,-1-1-1 0,1-2 0 16,-7 1-1-16,0 2-2 0,0 0-4 0,-7 1-7 16,6 5-11-16,-4 0-91 0,3 3-93 15,2 5-229-15</inkml:trace>
  <inkml:trace contextRef="#ctx0" brushRef="#br0" timeOffset="16481.93">10072 7074 365 0,'6'-5'94'0,"1"5"2"0,-3-4-38 16,-4 4-30-16,3 0-10 0,-3-4-6 15,0 4-3-15,0 0-3 0,0 0 0 0,0-4 1 16,0 4 1-16,0 0 2 0,0 0 0 16,0 0-1-16,0 0-1 0,0 0 0 15,0 0-3-15,0 0-2 0,0 0-1 16,0 0-2-16,-2 0 0 0,2 4 1 15,-4-4 0-15,4 5-1 0,-7-5 1 16,7 3 0-16,-3-3 0 0,3 5 0 16,0-5 1-16,-4 0 1 0,4 0 1 0,0 0 0 15,0 0 1-15,0-5-1 0,-6 5 0 16,6-4-1-16,-2 4-1 0,2-6 0 16,-5 6-1-16,2-5-1 0,-1 1 0 15,-2 1 0-15,3 3 1 0,-3-5-1 16,-1 1 0-16,0 4 0 0,-4-4 0 15,-1 4 0-15,1-7 0 0,-1 7 0 16,-4 0 1-16,0 0-1 0,-5 5 1 16,-3 5-1-16,-3 2 0 0,-5 8 0 0,-2 3 0 15,-7 8 2-15,-5 4 1 0,0 13 2 16,1 12 1-16,3 5 1 0,4 6 0 16,6 4 0-16,13-2-1 0,10 0-1 15,9-5-3-15,7-8 0 0,11-6 0 16,9-9 0-16,7-7-1 0,6-6 1 15,7-11 0-15,0-13-1 0,3-8 1 16,-8-12 0-16,-3-8 0 0,-7-8 0 0,-11-6 0 16,-2-8-1-16,-11-2 0 0,-3 0 0 15,-10 0-2-15,-3 2-2 0,-10 5-2 16,-2 5-5-16,-7 8-5 0,-6 9-6 16,-6 4-9-16,-2 8-25 0,0 3-68 15,-3 13-86-15,5 2-199 0</inkml:trace>
  <inkml:trace contextRef="#ctx0" brushRef="#br0" timeOffset="16780.54">10410 7375 498 0,'5'0'107'0,"-10"3"1"0,-3 13-88 16,-6 12-5-16,-5 6-6 0,-2 4 0 15,-4 6 2-15,-2 0 2 0,6 0 1 16,0-5 1-16,4-5 1 0,5-5 1 16,12-3-1-16,5-2-2 0,10-5-3 15,11-8-1-15,6-1-2 0,7-10-3 16,7 0-1-16,2-11-1 0,6-8 0 16,3-6-2-16,-4-6 0 0,5-4-3 15,-9-7-1-15,-4-9-2 0,-12-6-1 16,-7-4-1-16,-13-3 1 0,-13 0-1 0,-14 5 2 15,-11 10 1-15,-9 12 1 0,-9 17 1 16,-5 20 1-16,-3 21 0 0,-3 22 0 16,0 17-8-16,-1 17-20 0,0 21-96 15,1 18-102-15,1 8-258 0</inkml:trace>
  <inkml:trace contextRef="#ctx0" brushRef="#br0" timeOffset="22979.81">11289 7553 475 0,'7'-15'104'0,"-1"4"0"0,-1 11-84 16,-1 0-5-16,7 9-7 0,2 2-6 15,9 2-1-15,1 1 2 0,6-4 1 16,6-2 2-16,10-1 1 0,4-2 1 16,5-2-1-16,0-3 1 0,3 0-1 15,-4 4-3-15,-6-4-7 0,-7 5-7 16,-9-5-9-16,-7 0-15 0,-6 0-79 15,-6-8-86-15,-5-1-206 0</inkml:trace>
  <inkml:trace contextRef="#ctx0" brushRef="#br0" timeOffset="23148.87">11719 7197 388 0,'-34'-4'90'0,"0"4"2"0,1 13-62 15,3 8-8-15,1 12-5 0,3 6-4 16,3 9-3-16,5 4-1 0,2 0-1 15,3 3-2-15,4 0-1 0,2-5-1 0,7-7-2 16,-5-6-6-16,10-6-12 0,1 0 4 16,2-9-88-16,11-6-80 0,2-8-204 15</inkml:trace>
  <inkml:trace contextRef="#ctx0" brushRef="#br0" timeOffset="23447.05">12085 7338 482 0,'0'7'102'0,"0"11"1"0,-5 19-86 0,-1 10-7 16,0 9-7-16,2 2 1 0,4 0 0 15,0-3-1-15,3-9-1 0,10-9 0 16,8-9 1-16,9-7 1 0,7-14 1 16,6-7 1-16,3-5 0 0,4-8 1 15,-3-12-1-15,0-5-2 0,-7-8-2 0,-9-7-2 16,-6-9-1-16,-8-13-1 0,-7-3-1 15,-6-4-1-15,-11 1 0 0,-4 4 1 16,-5 5 2-16,-9 14 0 0,-2 13 1 16,-6 10 0-16,-1 14 1 0,-4 13 0 15,-1 6 0-15,0 10 1 0,0 13-2 16,6 7-5-16,4 8-8 0,9 8-13 16,13 6-83-16,7 5-87 0,13 3-216 15</inkml:trace>
  <inkml:trace contextRef="#ctx0" brushRef="#br0" timeOffset="23644.61">12912 7624 484 0,'-14'28'100'16,"-6"2"1"-16,-6 13-91 0,0 13-4 0,-2 10-3 15,-1 0-1-15,-1 0 0 0,1-7-2 16,-1 0 0-16,6-7-1 0,1-12-2 15,4-7-6-15,1 2-12 0,6-4-80 16,6-6-81-16,6-9-209 0</inkml:trace>
  <inkml:trace contextRef="#ctx0" brushRef="#br0" timeOffset="24049.78">13103 7122 446 0,'-9'-20'93'0,"9"2"0"0,0 2-85 15,3 4-2-15,10 3-2 0,6 6-2 16,8 0-1-16,6 3 0 0,6 0 5 16,2 3 3-16,-1 6 3 0,-1 5 1 15,-6 5 3-15,-2 5 1 0,-11 7 0 0,-6 0-4 16,-7 6-2-16,-7 5-3 0,-8 2-1 16,-9 3-2-16,-4-1-1 0,-5 1-1 15,-7-2-1-15,-6-4 0 0,3-6 0 16,-1-5 0-16,3-3 0 0,6-4 0 15,4 0 0-15,13-2 1 0,11-1-1 16,4 2 0-16,11-4 1 0,12-1-1 16,8-2-1-16,5-6 1 0,2-2 0 0,2-1-1 15,2-6-3-15,0 0-6 0,-3 0-10 16,6-6 0-16,-6 0-100 0,3 2-96 16,1-4-235-16</inkml:trace>
  <inkml:trace contextRef="#ctx0" brushRef="#br0" timeOffset="24577.11">14109 7374 473 0,'-3'0'104'16,"3"-5"1"-16,-5 5-79 0,5 0-9 15,0 0-9-15,0 0 0 0,0 0 3 16,0 0 3-16,0-4-1 0,0-1 2 0,0-2-1 15,2-4 1-15,-2 1-4 0,0 2-4 16,6-1-2-16,-6 2-2 0,0 3 0 16,0 0-1-16,0 4-1 0,0 0-1 15,0 0 0-15,0 0 0 0,0 0 0 16,0 0-2-16,0 0-2 0,0 0-3 16,0 0-4-16,0 5-7 0,0-2-8 15,4 2-15-15,-2-1-79 0,5 1-88 16,0-5-210-16</inkml:trace>
  <inkml:trace contextRef="#ctx0" brushRef="#br0" timeOffset="25165.32">15081 6865 528 0,'-6'-23'115'16,"0"-2"1"-16,-2 11-92 0,1 3-9 15,-1 3-9-15,-3 5-2 0,3-3-2 0,-2 2 1 16,-1 0 3-16,0-2 2 16,-4 2 0-16,-1 1 1 0,-4 3-1 0,-2 5 1 15,-4 7-3-15,-5 8-2 0,-4 7-2 16,-3 14-1-16,-2 4 0 0,1 8 0 15,2 1-1-15,-1 6 0 0,5-3 0 16,6 1 0-16,6 0 0 0,3 1-1 16,8-2 1-16,6-2 0 0,4-4 0 15,12-3 0-15,4-7 1 0,7-8 0 16,5-8 0-16,5-6 1 0,5-5-1 0,0-7-1 16,-1-7 1-16,2 0 0 0,-4-9 0 15,0-3-1-15,-5-9 1 0,-8-8 0 16,-5-6 0-16,-3-9 0 0,-7-2 0 15,-7-2 0-15,-12 4-1 0,-5 3 0 16,-7 9-1-16,-9 11-1 0,-2 7-3 16,-10 10-4-16,4 4-4 0,-5 11-3 15,2 4-6-15,4 5-4 0,4 3-10 0,5 4-86 16,11 0-88-16,5-3-218 0</inkml:trace>
  <inkml:trace contextRef="#ctx0" brushRef="#br0" timeOffset="25497.26">15391 7279 510 0,'-4'18'110'0,"-5"1"1"0,-2 7-91 16,-2 10-7-16,-5 5-8 0,3-1 0 16,1-2-1-16,4-7-2 0,2-5 0 15,4-8 1-15,4-6 2 0,9-4 2 16,4-5 0-16,4-3 2 0,6 0-1 15,3-7 1-15,3-3-2 0,0-7-3 16,0-6-1-16,0-8-3 0,-2-10 0 16,-1-8-1-16,-5-5-1 0,-2-1 0 0,-7 3 0 15,-1 5 1-15,-11 7 1 0,-4 12 1 16,-12 9 0-16,-7 13 0 0,-4 6 0 16,-9 10 0-16,-4 7-1 0,-5 9 1 15,-4 2-1-15,0 6 1 0,3 3-2 16,3 3-4-16,9 2-8 0,8-6-9 15,10-2-9-15,10-5-89 0,13-12-94 16,6-11-223-16</inkml:trace>
  <inkml:trace contextRef="#ctx0" brushRef="#br0" timeOffset="26196.36">15999 6316 371 0,'-5'0'96'0,"0"0"3"16,-2-6-42-16,3 6-20 0,-1-5-5 0,0 5-3 15,5-5 0-15,-7 5-3 0,7-5-2 16,-5 5-2-16,5 0-5 0,0 0-3 15,0 0-4-15,5-3-4 0,3 3-2 16,5 0-3-16,6 0-1 0,4 6 1 16,7-2 0-16,5 4 0 0,4 4-1 15,-1 7 1-15,-4 3 0 0,-3 5 0 16,-8 2 1-16,-8 5 0 0,-10-1 1 16,-12-1-1-16,-10-3 1 0,-9 0 0 15,-8-1 0-15,-8 2 0 0,-4-5-1 0,-2-2 0 16,-3 4-1-16,4-2 1 0,6 0-2 15,2-2 1-15,6-2-1 0,7-2-1 16,8 0-1-16,9-1 1 0,9-2-1 16,7-5 1-16,12 1 0 0,4-1 1 15,7-4 2-15,3-3 0 0,1-1 1 0,2-3-1 16,1 0-3-16,-4 0-7 0,-1 0-13 16,-5 0 37-16,-4-6-147 0,0 3-109 15,-4-5-285-15</inkml:trace>
  <inkml:trace contextRef="#ctx0" brushRef="#br0" timeOffset="27678.97">17542 7184 302 0,'5'-8'83'16,"-1"2"5"-16,2-3-37 0,0 4-7 15,2-2-6-15,-2 4-4 0,-1-1-7 0,-5 4-6 16,0 0-6-16,0 0-3 0,-12 7-4 16,-3 1-4-16,-10 2-2 0,-2 2-1 15,-12 1 1-15,-3 1 0 0,-9-1-1 16,-2-1 0-16,-2-1 0 0,-2 1-1 15,3 0 1-15,0-3 0 0,2 0 0 16,1 1 0-16,9 1 0 0,4-1 0 16,5-1 0-16,7-1-1 0,11-1-1 0,4 1-1 15,11-3 0-15,5-5-1 0,8 0 1 16,4 0 0-16,2-5 1 0,5-1 2 16,1-1 0-16,-3 1 0 0,-3 2 1 15,-1-1-1-15,-7 5 1 0,0-3 0 16,-4 3 0-16,-3 0 0 0,-2 0 1 15,-2 0 1-15,0 0 1 0,0 0-1 16,0-5 1-16,-6 5-1 0,4 0 0 16,-4-3-2-16,-2 3-1 0,-2-3 0 0,3 3-2 15,-2 0-3-15,0 0-5 0,0 5-9 16,2-2-32-16,-1 1-61 0,2 0-84 16,1-4-195-16</inkml:trace>
  <inkml:trace contextRef="#ctx0" brushRef="#br0" timeOffset="27963.98">17336 6916 335 0,'-7'-14'76'0,"-4"0"0"15,4 7-42-15,0 7-28 0,2 5-2 16,-1 7 2-16,4 3 1 0,-4 6 3 15,6 4 2-15,-2 1 4 0,2 6 3 0,0 3 1 16,0 2-2-16,0 6-2 0,0 3-3 16,0 6-3-16,0 10-2 0,-7-1-3 15,1 1-2-15,-4 1-1 0,1-3 1 16,-4-3-1-16,-1-10 0 0,2-9 0 16,1-5 0-16,3-8-2 0,1-3-1 15,7-8-5-15,5-7-7 0,4-2-11 0,3-5-77 16,6 0-81-16,2-9-198 0</inkml:trace>
  <inkml:trace contextRef="#ctx0" brushRef="#br0" timeOffset="28445.18">18007 7229 445 0,'-6'0'96'0,"-2"0"0"0,-4 5-74 16,-1 14-8-16,-4 12-6 0,-4 13 0 15,-1 6-1-15,-1 5 1 0,-1 5-1 16,4 0 1-16,7-6-1 0,7-4 2 15,6-13 4-15,11-7 3 0,8-7 3 16,7-7 2-16,4-5 1 0,3-6-2 16,5-5-3-16,3-9-3 0,3-4-4 15,2-6-4-15,0-5-2 0,0-4 0 16,-1-9-2-16,-3-12-2 0,-10-4-3 0,-9-8-1 16,-11-1-3-16,-12-5-2 0,-13 2 0 15,-13 7 0-15,-9 10 2 0,-9 14 1 16,-3 10 2-16,-3 9 1 0,2 11 1 15,-1 8 1-15,4 9 0 0,2 8-1 16,7 2 1-16,8 10 0 0,3 5-3 16,13 7-4-16,5 4-4 0,13 4-4 15,6-1-5-15,8-2-8 0,7-5-10 0,5-5-75 16,2-8 3-16,7-7-65 16,3-7-128-16</inkml:trace>
  <inkml:trace contextRef="#ctx0" brushRef="#br0" timeOffset="28613.5">18562 7663 416 0,'0'7'101'16,"0"5"3"-16,-6 5-31 0,-2 6-55 15,-2 8-9-15,-3 13 0 0,-9 6 1 0,0 5-2 16,-5 2-1-16,-4 3-2 0,-2-1-1 16,4-5-1-16,0-7-1 0,7-8 0 15,3-10-2-15,6-6-5 0,5-3-8 16,4-7-14-16,4-2-83 0,0-6-89 15,9-5-218-15</inkml:trace>
  <inkml:trace contextRef="#ctx0" brushRef="#br0" timeOffset="28948.36">19010 7236 401 0,'-4'-9'92'15,"-2"9"1"-15,-4 4-37 0,-2 21-52 16,-2 14-2-16,-3 13-2 0,-2 5 1 0,2 2 3 16,1 0 3-16,2-2 3 0,2-5 3 15,5-9 2-15,7-10 3 0,0-2 1 16,10-5 2-16,5-4 0 0,6-5-2 16,8-7-1-16,7-4-3 0,5-6-1 15,5-9-3-15,1-8-3 0,1-7-3 16,0-7-2-16,-2-7-2 0,-3-9-1 15,-8-9-2-15,-5-5-1 0,-11-1 0 0,-8-1-1 16,-11 1 1-16,-14 5 0 0,-8 9 1 16,-7 13-1-16,-8 12 2 0,-1 9 0 15,-5 9-1-15,1 12 1 0,3 5-1 16,2 8-1-16,4 4-4 0,1 7-6 16,4 7-8-16,8 4-8 0,4-1-17 15,6 2-74-15,10-1-84 0,3-5-194 16</inkml:trace>
  <inkml:trace contextRef="#ctx0" brushRef="#br0" timeOffset="29312.15">19760 7181 433 0,'-14'4'91'0,"-4"7"1"15,-5 10-80-15,-1 12-3 16,-5 11-2-16,1 11 1 0,-1 2 1 0,4-2-1 15,3 1 0-15,3 1 1 0,6-7-1 16,7-8 0-16,6-8 2 0,6-2 1 16,8-3 1-16,6-5 1 0,8-6-1 15,3-5 0-15,7-5-1 0,0-5-2 16,6-6-2-16,1-7-2 0,2-3-2 16,-2-8-4-16,-6-6-4 0,-4-4-4 15,-6-8-2-15,-9-8-2 0,-5-5 0 0,-10-7 0 16,-5 3 3-16,-12 2 5 0,-7 5 2 15,-11 11 2-15,-4 10 1 0,-7 11 1 16,-2 12 1-16,-3 13-1 0,2 12 0 16,4 12 0-16,2 8 0 0,6 4 1 15,8 6-1-15,6 3-2 0,8 0-1 16,7-6-5-16,6-7-6 0,8-6-11 16,9-4-15-16,6-6-66 0,6-5-76 0,3-3-180 15</inkml:trace>
  <inkml:trace contextRef="#ctx0" brushRef="#br0" timeOffset="30346.16">20434 7192 285 0,'0'0'75'0,"0"0"7"0,2-6-33 15,-2 6-11-15,0-4-6 0,0 4-3 16,0-4-3-16,-2 4-5 0,2 0-7 16,-7-4-5-16,2 4-4 0,3 0-1 15,-2 0-2-15,0 5-1 0,1-5 0 16,3 6 0-16,-5-6 0 0,5 5 0 15,0-5 0-15,0 0 0 0,0 3 1 16,0-3-1-16,0 4 1 0,0-4-1 0,0 4 1 16,0-4-1-16,0 6 0 0,0-6 0 15,0 4 0-15,0-4 0 0,0 6-1 16,0-6 1-16,0 0 0 0,0 0 1 16,0 0 2-16,0 0 2 0,0 0 0 15,0 0 1-15,0 0 1 0,-2 0-1 16,2 0-1-16,-6-6-1 0,6 6-2 0,-3-2-1 15,3 2 0-15,-4-5-1 0,4 5 1 16,0-4-1-16,0 4 1 0,0-4-1 16,6 4 0-16,2-5-1 0,4 5 1 15,2-5 0-15,6 5-1 0,4-4 1 16,4 4-1-16,0-6 0 0,5 6 0 16,0-4 1-16,0 4 0 0,-1 0 0 15,-4 8 1-15,-2 2 1 0,-7 3 0 16,-5 3 0-16,-8 1 1 0,-8 3 0 15,-8 2 1-15,-10 0-1 0,-3 0 0 0,-7 1 0 16,2 0-1-16,0 0 0 0,2-3 0 16,2-2-1-16,4-1-1 0,7-2 0 15,3 3 0-15,6 0-1 0,8 2 1 16,6 4-1-16,9-1 0 0,7 4 0 16,5 0 0-16,4 1 0 0,4-2 0 15,-4 4 0-15,-2-2 0 0,-7-1 1 0,-6 0 0 16,-7-4 2-16,-9-6 3 0,-15-3 3 15,-2-3 1-15,-13-4 2 0,-2-2 0 16,-10-5 0-16,-4 0-1 0,-9 0-3 16,0 0-1-16,-3-8-3 0,-2-2 0 15,-1-2-2-15,2 0-4 0,4 3-3 16,5 0-6-16,7 3-6 0,12 2-8 16,9 4-9-16,9 0-18 0,9 0-77 0,13-5-88 15,11 1-209-15</inkml:trace>
  <inkml:trace contextRef="#ctx0" brushRef="#br0" timeOffset="30565.51">21098 7527 547 0,'-14'-3'117'0,"0"3"1"15,0 0-98-15,2 10-7 0,0 3-7 16,5 1-4-16,4-1-2 0,3-3 0 15,0-3 0-15,9-7-1 0,1 0 0 16,1 0 1-16,2-7 0 0,1 1 1 16,-2 0 1-16,-1 1-1 0,-4-1 0 15,-7 6-1-15,0 0 0 0,0 6 0 16,-8 1 0-16,-2 3-3 0,-2 1-6 0,1 1-7 16,-2 0-14-16,0 0-89 0,-1-1-91 15,-4 1-229-15</inkml:trace>
  <inkml:trace contextRef="#ctx0" brushRef="#br0" timeOffset="31247.29">21949 7175 422 0,'2'-16'105'0,"3"-5"3"0,0-1-59 16,-5 0-13-16,4 2-8 0,-4-1-7 16,-3 3-5-16,-5 7-5 0,-11 3-4 0,-6 3-2 15,-8 5-4-15,-6 14 0 0,-5 3-1 16,-4 8 0-16,-1 7 0 0,-2 3 0 16,-2 10 1-16,3 6 0 0,0 11 1 15,5 3-1-15,5 2 1 0,6-1 0 16,9-1 0-16,16-4-1 0,9-5 0 15,15-9 0-15,11-5 1 0,8-4 1 16,9-5 0-16,4-8 1 0,6-4 0 0,1-13 0 16,1-8 0-16,-3-5 0 0,1-13 0 15,-6-4 0-15,-4-8-1 0,-9-6 0 16,-12-1-2-16,-9-8-1 0,-13-4-2 16,-14-1-2-16,-10-6-3 0,-7 8-2 15,-9 7-3-15,-5 7-3 0,-1 13-2 16,1 15-6-16,6 12-7 0,6 13-88 0,3 6-87 15,3 6-220-15</inkml:trace>
  <inkml:trace contextRef="#ctx0" brushRef="#br0" timeOffset="31645.16">22499 7417 423 0,'-31'29'97'0,"-2"3"2"0,7 7-75 15,2 5-2-15,4 8-6 0,8-4-4 16,4-3-3-16,8-4-1 0,8-3 1 16,4-4 3-16,12-4 2 0,6-7 1 15,6-3 1-15,4-8-1 0,3-6-1 0,2-6-3 16,2-7-3-16,-2-8-3 0,-1-5-2 15,-4-4-2-15,-4-9-4 0,-4-4-5 16,-8-5-4-16,-7-4-4 0,-8-11 0 16,-9-4-1-16,-8-4 2 0,-9 5 4 15,-4 6 5-15,-5 7 5 0,-10 11 3 16,0 18 1-16,-4 18 0 0,-2 19 0 16,-5 10 0-16,0 13 0 0,-4 8-2 0,4 4 1 15,4 2-1-15,9-3 0 0,8-3-2 16,9-6-3-16,17-10-3 0,10-4-3 15,10-7-11-15,10-5-63 0,9-9-24 16,5-9-71-16,11 0-157 0</inkml:trace>
  <inkml:trace contextRef="#ctx0" brushRef="#br0" timeOffset="32362.68">23371 6622 424 0,'-11'-12'99'0,"-5"2"2"0,5-1-67 15,-1 3-11-15,2 2-9 0,1 0-6 16,-2 6-3-16,2-3-3 0,1 3 0 16,-1 0 0-16,1-3-1 0,0 3 1 15,4-6-1-15,4 3 1 0,-4 3-1 0,4-7 1 16,0 7-1-16,10-3 0 0,1 3 0 16,7 3 0-16,0 2 0 0,5-1-1 15,4 1 0-15,-1 1 0 0,-5 0 0 16,-2-1 0-16,-5-1 0 0,-3 0 2 15,-7-4 1-15,-4 3 0 0,4-3 1 16,-4 3 1-16,0-3-1 0,0 6 1 16,0-6-2-16,0 6-1 0,-6-1 0 0,-1-3 0 15,-7 4 0-15,-5-1 0 0,-7 1 0 16,-1 0-1-16,-1 1 0 0,-2 0 0 16,2 4 0-16,7-3-1 0,2 5 1 15,6-1-1-15,0 0 1 0,6 1-1 16,0-3 0-16,7-1 0 0,0 0 0 15,3-3 0-15,6 2 0 0,3-1 0 16,4 0 1-16,5 4 1 0,4 2-1 16,-3 0 1-16,2 2-1 0,-3-2 1 0,-6 3-1 15,-3 0 0-15,-6 0 0 0,-6-2 0 16,-10 3 0-16,-6 0 1 0,-3 0-1 16,-4 1 0-16,-2-2 0 0,-1-2 0 15,1-2-1-15,4 1 1 0,3-6 0 16,2-3 0-16,3-4 2 0,7 3 0 15,-1-3 0-15,-1 0 0 0,6-3 1 0,2 3-1 16,-4-3-1-16,4 3-1 0,0 0 0 16,0 0 0-16,0 0-1 0,0 0 1 15,0 0-1-15,0 0 0 0,0 0 1 16,0-4 0-16,0 4 1 0,0-4 0 16,0 4 0-16,0-5 0 0,0 5 0 15,0-3-1-15,0 3-3 0,0 0-4 16,0 0-4-16,0 0-6 0,6 3-7 0,-3-3-14 15,2 0-83-15,4-8-86 16,1-4-210-16</inkml:trace>
  <inkml:trace contextRef="#ctx0" brushRef="#br0" timeOffset="32955.65">23547 7508 541 0,'-8'-17'134'0,"8"-2"1"0,0 0-85 16,8 7-8-16,6 6-15 0,9 6-14 15,6 0-11-15,6 5-10 0,9 2-6 16,8 0-5-16,2 0-8 0,2 1-6 0,-2-3-3 16,-6 1 1-16,-6 0 2 0,-6-1-2 15,-14 3-15-15,-9 0-59 0,-13 4-73 16,-13 3-181-16</inkml:trace>
  <inkml:trace contextRef="#ctx0" brushRef="#br0" timeOffset="33094.95">23443 7797 570 0,'9'-7'130'0,"11"-4"1"0,14 7-87 16,13 4-26-16,12 0-27 0,12 4-25 15,7-1-95-15,-4 1-104 0,-1-4-255 16</inkml:trace>
  <inkml:trace contextRef="#ctx0" brushRef="#br0" timeOffset="39212.35">3824 10004 440 0,'-26'8'96'0,"4"-1"0"0,5-2-82 0,9 3-2 0,8 9 0 0,7 0-3 0,11 1 0 0,4 1 1 0,18-4 2 0,12-4 2 0,21-2 3 0,6-1 1 0,14-8 0 0,15 0-1 0,11-8-2 0,0 2-1 0,-7-1-2 0,-6-6-3 0,2-5-1 0,-4 0-2 0,-12-1 0 0,-7 0-1 0,-10-3-1 0,-7 2 0 0,-8 3-1 0,-11 6-1 0,-9-1 0 0,-12 5 0 0,-9 1 0 0,-6 0 0 15,-10 1 0-15,-7-3 0 0,-9-1-1 16,-7-2 0-16,-6-3-1 0,-9-5-2 15,-9-1 0-15,-2-2 0 0,-8-3 1 0,-5-1-1 16,-1-1 0-16,-2 2 1 0,0-1 0 16,7 0 0-16,3 3 0 0,5 4 0 15,8 5 1-15,1 3 0 0,7 4-1 16,6 7 1-16,5 0 0 0,6 0 0 16,6 7-1-16,8 3 1 0,9-2-1 15,8 1 0-15,7 0 0 0,9 1 1 16,6 0-1-16,3-2 1 0,3-1 1 15,1 2-1-15,3 5 1 0,1 3 0 16,-7 5 1-16,1 6-1 0,-4 11 1 0,-8 8 0 16,-9 6 0-16,-16 2 0 0,-7 2-1 15,-18-1 1-15,-14 0 0 0,-11-2-1 16,-7-2 1-16,-6 0-1 0,-5 5-3 16,-6-2-4-16,8 2-10 0,0-6-12 15,3 0-101-15,9-8-102 0,16-8-254 16</inkml:trace>
  <inkml:trace contextRef="#ctx0" brushRef="#br0" timeOffset="56658.9">6166 10080 443 0,'-20'4'107'0,"2"-4"4"15,5 0-71-15,11-3-9 0,2 3-9 16,0 0-5-16,0-5-2 0,11 3-5 16,6-6-2-16,3-4 0 0,7-6 0 15,11-6-1-15,4-6-1 0,7-6-3 0,-2-4 0 16,2-2-1-16,9-1-1 0,-3 3 0 15,2 2 0-15,-4 2-1 0,-7 7 1 16,-8 4 0-16,-9 9-2 0,-8 4 1 16,-9 6-1-16,-12 6 0 0,-9 10 1 15,-10 7-1-15,-5 8 1 0,-9 8 0 16,-7 12 1-16,0 10 0 0,-1 10 2 16,-3 3 0-16,5 2 1 0,4 1 1 15,2-3-1-15,5-3 1 0,1-8-1 0,3-7-1 16,5-6 0-16,5-6-2 0,2-9 0 15,6-4-3-15,3-8-10 0,3-7-12 16,0-7-102-16,0-6-103 0,0-9-258 16</inkml:trace>
  <inkml:trace contextRef="#ctx0" brushRef="#br0" timeOffset="57360.93">7861 9758 423 0,'0'0'89'0,"0"0"0"0,-7 0-78 16,1 0-2-16,1 0-1 0,-1 0 2 0,-1 0 3 15,2 0 3-15,-1-5 3 0,0-3 3 16,2 0 0-16,1-3-3 0,3 3-3 16,-5 0-4-16,5-1-2 0,0 2-4 15,0 0-3-15,5 2-1 0,-5 1-1 16,0 0 0-16,0-2 0 0,-6 0 0 15,-1 2 0-15,0-1 1 0,-2 2 0 16,-1 3 1-16,-6 0 0 0,-4 0 0 16,-6 10 0-16,-6 4 0 0,-5 4 1 15,-3 6 1-15,-6 11 0 0,0 7 1 0,-1 9 0 16,2 6 0-16,3 4 0 0,1 2-1 16,2 3 0-16,2-6-2 0,8 2-1 15,3-6 0-15,12 0 0 0,8-5-2 16,6-6 1-16,10-5-1 0,8-8 1 15,9-13 1-15,6-10 0 0,6-9 1 16,2-14 0-16,4-6 1 0,3-8-1 0,1-6 0 16,-6-3-1-16,-5-2 0 0,-6-4-1 15,-10 2 1-15,-10-2-2 0,-12 1 1 16,-19 5 0-16,-6 3-1 0,-8 6 1 16,-6 6-1-16,-4 6 0 0,-5 10 0 15,-1 6 0-15,1 9 0 0,7 4 0 16,1 4-4-16,2 4-6 0,12 2-11 15,12 0-12-15,9 2-97 0,10 0-103 16,9 0-248-16</inkml:trace>
  <inkml:trace contextRef="#ctx0" brushRef="#br0" timeOffset="58293.52">8848 9684 235 0,'0'0'50'16,"0"0"-1"-16,0-3-37 0,0 3 4 15,0-5 9-15,0 5 9 0,0 0 5 16,0-4 5-16,0 4 3 0,0-5 0 16,0 5-9-16,0-5-8 0,0 1-8 15,0 4-6-15,0-5-4 0,0 5-3 0,0-4-2 16,0 4-2-16,0-6-2 0,0 3 0 15,0 3-1-15,0-6 0 0,-4 6 1 16,4-6 0-16,-3 6 1 0,3-7 1 16,-6 4 1-16,3-1 0 0,-1-1 0 15,-1 2 0-15,0-2 0 0,1 0-2 16,-3 0 0-16,1 0-1 0,-2-1-1 16,2 0 0-16,-3 0 0 0,-1 0-1 0,1 0 0 15,-2-1-1-15,-2 1 0 0,-3 0 1 16,-1-5 0-16,-2 5 0 0,-2-2 2 15,-4 3 0-15,-1 5 1 0,-1 0-1 16,-2 9 0-16,1 6 0 0,-2 3 0 16,0 5-1-16,1 2 0 0,-3 2 1 15,-2 6 0-15,2 0 0 0,0 8 0 16,-1 4 1-16,2 8-2 0,4 5 1 0,3-2-1 16,8 1-1-16,2 2 0 0,7-1 0 15,7-6 0-15,4-3-1 0,6-8 0 16,5 0 0-16,9-7 1 0,2-6-1 15,5-8 0-15,2-6 1 0,3-9 0 16,-1-5 0-16,3-8 0 0,1-6 0 16,3-3 0-16,-1-8-1 0,-2-2 1 15,-5-2 0-15,1-5-1 0,-6 0 0 0,-8 1 1 16,-12-4-1-16,-9 1 0 0,-8-6 0 16,-12 3 0-16,-11 7 0 0,-4 6 0 15,-5 5 0-15,-3 12 0 0,-3 14 0 16,-3 10 0-16,5 9 1 0,0 6-1 15,-1 1 0-15,2 2 0 0,1 3 0 16,4-4-2-16,9-1-6 0,10-2-7 16,10-4-7-16,9 0-11 0,15-3-93 0,8-6-95 15,7-5-230-15</inkml:trace>
  <inkml:trace contextRef="#ctx0" brushRef="#br0" timeOffset="58876.59">9775 9310 485 0,'25'-21'111'0,"2"0"2"0,4 4-84 16,-2 3-4-16,6 1-8 0,0 2-3 15,0 1-4-15,0 0 0 0,2 4 1 16,-3 6 0-16,-2 0 0 0,-3 6-2 16,-3 4 0-16,-1 5-1 0,-11-1-3 15,-1 8-1-15,-11 4-1 0,-2 3 0 16,-9 6 0-16,-6 3 0 0,-12 4 0 15,-6 0 0-15,-11 2 0 0,-4-4 0 16,-11 0 0-16,-11-4-1 0,-6 2 1 0,-3-1-1 16,0 4 0-16,2 3 0 0,3 6-1 15,9 5 0-15,11-1 0 0,11 0-1 16,10 0 1-16,10-6-1 0,10-2 0 16,13-9 1-16,5-7-1 0,12-4 0 15,8-3 0-15,12-4 1 0,4-4-1 16,2-8 1-16,7-4-1 0,-1-3 1 0,2 0-1 15,2-8 1-15,-7-9 0 0,0-4-1 16,-6-3 1-16,-5-6-1 0,-7-9 1 16,-11-12 0-16,-6-7-1 0,-11-6 1 15,-7-7-1-15,-12 0-2 0,-6-1 1 16,-6 2-2-16,-5 6-1 0,-3 3 0 16,-2 6 0-16,1 6 0 0,8 5 1 15,4 5 0-15,10 2-1 0,12 8-2 16,12 9-4-16,11 4-4 0,11 1-8 0,5 5-8 15,7 3-98-15,0 2-97 0,0 2-242 16</inkml:trace>
  <inkml:trace contextRef="#ctx0" brushRef="#br0" timeOffset="60309.8">10926 9522 414 0,'0'-10'89'0,"-3"-2"0"15,-1 5-74-15,-3 2-2 0,0 5 0 16,1 0 3-16,-3 0 5 0,-5 0 2 16,-2 11 2-16,-5 2 3 0,-1 6 0 15,-3 4-5-15,-8 5-6 0,1 9-5 16,-1 4-2-16,5 4-3 0,2 3-2 0,6 3-2 15,5 1-2-15,10-2 1 0,7-6-1 16,11-4 0-16,5-6 1 0,7-8 2 16,4-6 0-16,4-7 2 0,1-3 0 15,6-4 1-15,-1-6 0 0,0-5-1 16,-2-6-2-16,-2-7 0 0,0-8-1 16,-4-8-1-16,-5-7 0 0,-1-4 0 15,-4-7-1-15,-6-3 0 0,-2 0 0 16,-8 2-1-16,-5-2 0 0,-6 2 1 15,-6 0-2-15,-3 9 1 0,-5 5 0 16,-6 7-1-16,1 7 1 0,-7 10-1 0,-3 15 1 16,0 5 0-16,-2 9 1 0,-1 10-1 15,4 6 1-15,0 4 0 0,7 2 0 16,5 2 0-16,6 0-1 0,9 0 1 16,7-4-1-16,18-2 1 0,3 1 0 15,5-1 0-15,13-1 0 0,2-5 0 0,6-3 0 16,5-5 0-16,2-5 0 0,4-6 0 15,2-7 0-15,-2 0 0 0,-3-7-1 16,-4-5 1-16,-5-6-1 0,-9 2 1 16,-8-6-1-16,-7-3 0 0,-8-1 0 15,-4-2 0-15,-10 6 0 0,0 4-1 16,-10 0 1-16,-6 5-1 0,-4 7 0 16,-6 6 0-16,-5 4 1 0,-2 7 0 15,-2 3 0-15,-2 4 0 0,2 4 0 0,7 6 0 16,0 1 1-16,11 3-1 0,5 1 1 15,12 0-1-15,12 1 1 0,10-1-1 16,12-5 0-16,8-4 1 0,7-4-1 16,4-9 1-16,5-6 0 0,2-5-1 15,0-16 1-15,-1-1-1 0,-5-7 1 16,-2-5-1-16,-8-5 1 0,-7-5-1 16,-12-3 1-16,-6-2-1 0,-10-3 0 0,-9 2 0 15,-8-2 0-15,-6 1 0 0,-1-3 0 16,-5 4-1-16,-4 5 1 0,0 5-1 15,-3 4 1-15,-2 7-1 0,-1 11 1 16,1 8-1-16,-1 10 1 0,1 7 0 16,0 7 1-16,-2 7-1 0,-2 7 1 15,-1 1-4-15,-4 3-8 0,-2 2-12 16,2 3-15-16,-1-1-96 0,10-4-105 16,9-4-252-16</inkml:trace>
  <inkml:trace contextRef="#ctx0" brushRef="#br0" timeOffset="60857.62">12077 9497 455 0,'3'-23'106'16,"-3"0"3"-16,5 6-76 0,-5 7-7 15,0 7-9-15,-7 3-5 0,0 5-2 16,-6 9-1-16,-4 4 2 0,-4 6 0 16,-3 6 2-16,-4 5 1 0,0 3 0 0,3 3-1 15,2 0-3-15,7 3-2 0,2 1-2 16,9 5-3-16,5 0 0 0,12 0-1 16,3-5-1-16,7-3 0 0,8-9 1 15,4-6-1-15,5-10 0 0,3-11 0 16,5-6 0-16,2-2 0 0,-2-12 1 15,-1-9-2-15,-4-7 0 0,-9-8-2 16,-6-5-4-16,-11-8-4 0,-11-2-8 16,-13 2-6-16,-5 6-1 0,-13 4-1 0,-7 7 1 15,-9 12 4-15,-3 8 5 0,-4 14 7 16,-1 4 7-16,-3 9 3 0,5 8 2 16,1 8 0-16,7 7 0 0,4 3 0 15,7 10-1-15,7 2-7 0,8 3-98 16,8-3-90-16,6 3-233 0</inkml:trace>
  <inkml:trace contextRef="#ctx0" brushRef="#br0" timeOffset="61509.15">12985 8793 487 0,'0'-3'111'0,"0"-4"1"0,0 7-82 16,-4 4-9-16,4 5-8 0,-10 7-8 15,3 4-3-15,0 9-1 0,-6 6 1 16,-2 7 0-16,-5 3 1 0,1 2 1 16,-5 2-1-16,2 2 1 0,-4 1-1 15,1 2 1-15,-1-1-1 0,5 5-1 16,0-2 0-16,6-4-1 0,3-4 0 16,7-8 0-16,5-4 0 0,10-8-1 0,6-6 1 15,7-5-1-15,8-5 1 0,7-2 0 16,3-4 0-16,5-6-1 0,1-3-3 15,4-5-7-15,-3-4-9 0,-4-2-8 16,-3-4-91-16,-2-4-92 0,-6-10-225 16</inkml:trace>
  <inkml:trace contextRef="#ctx0" brushRef="#br0" timeOffset="61709.48">13156 9071 515 0,'-7'-18'115'0,"1"2"1"16,2 3-91-16,0 4-4 0,-2 3-9 16,-2 6-5-16,-4 0-4 0,-9 0 0 15,-6 9-1-15,-10-2-1 0,-11-1 1 0,-5 1 2 16,-8-2 0-16,-2 1-1 0,-2-2 1 16,4 3 0-16,5 3-2 0,7 2-9 15,9 0-11-15,7 6-19 0,6-4-84 16,7 4-94-16,5-5-230 0</inkml:trace>
  <inkml:trace contextRef="#ctx0" brushRef="#br0" timeOffset="63675.2">13209 8614 357 0,'7'0'86'0,"-1"-3"2"15,-6 3-57-15,0-4-4 0,-7 0 0 16,-1 0-2-16,-2-2 0 0,0 1 2 0,-2-2-2 16,0 1-1-16,-1 6-2 0,4-3-3 15,-5 3-4-15,-2 8-4 0,-3 3-3 16,-4 8 0-16,-3 6-1 0,-7 5 0 15,-8 8-1-15,-3 8 1 0,-2 9-2 16,4 5-2-16,-2 0-5 0,6-6-7 16,8 3-7-16,12-7-7 0,7-5-13 15,11-7-87-15,16-9-94 0,1-2-217 16</inkml:trace>
  <inkml:trace contextRef="#ctx0" brushRef="#br0" timeOffset="64224.01">12725 8767 277 0,'0'0'82'0,"-6"0"6"0,-3 0-9 16,-3 0-38-16,-1 3 0 0,-5-3 5 16,3 0-1-16,-3 0-4 0,7 4-5 15,2-4-5-15,9 0-5 0,4 0-7 16,12 4-7-16,15-4-4 0,11 5-4 15,8-1-2-15,11 2 0 0,9 2 0 0,4-2 0 16,1 3-1-16,2-1 1 16,-9-1 0-16,-7 0 0 0,-4 0 0 0,-15-2 1 15,-9-2-1-15,-7 1 1 0,-13-4 0 16,-5 0-1-16,-8 0 1 0,-8 0-1 16,-11 0 0-16,-8 4 0 0,-15-4-1 15,-15 0 1-15,-7 0-3 0,-12 5-1 16,-9 0 0-16,-3-5 0 0,-4 5-1 15,1 1 1-15,11 2-1 0,4 1 2 16,13-3 1-16,13 0 0 0,14 2-2 0,15-1-2 16,12-1-2-16,9-6-5 0,11 0-5 15,14 0-6-15,7 0-5 0,10-4-3 16,9 0-6-16,6 1-38 0,6 0-44 16,-2 3-74-16,2-6-172 0</inkml:trace>
  <inkml:trace contextRef="#ctx0" brushRef="#br0" timeOffset="64625.66">13280 8576 355 0,'24'-4'86'0,"0"4"2"0,3-5-58 16,-1 5-4-16,2-6-3 0,4 1-3 0,-4-1-3 15,3-1 0-15,-4-5 0 0,-1 3 3 16,-6-3 2-16,-1 1 2 0,-7 3-1 15,-5-1-1-15,-7 2-2 0,-6 1-3 16,-7 0-5-16,-6 6-4 0,-3-4-3 16,-8 4-3-16,-4 6-1 0,-6 1 0 15,-6 2 1-15,-1 1 1 0,-5 0 1 16,-2 7 1-16,0 3 0 0,-3 2 1 16,2 3-1-16,-5 8 0 0,-2 7-1 15,0 7-1-15,-1 7 0 0,1 7-3 0,2 4-3 16,7 5-5-16,8 1-6 0,11 0-8 15,7 1-10-15,13 1-24 0,8-2-72 16,6 0-88-16,6-1-206 0</inkml:trace>
  <inkml:trace contextRef="#ctx0" brushRef="#br0" timeOffset="65124.27">12445 10021 512 0,'8'4'121'16,"7"-4"3"-16,12-7-86 0,13 1-9 16,15 0-2-16,13-1-2 0,7-2-8 15,4-2-5-15,7 0-4 0,-3 4-1 0,-2 0-3 16,-7-2-2-16,-11 1-1 0,-7 3 0 16,-10 1 0-16,-12 4-1 0,-8 0-3 15,-8 0-6-15,-10 4-9 0,-8 2-15 16,-8 5-100-16,-9-2-104 0,-3 4-259 15</inkml:trace>
  <inkml:trace contextRef="#ctx0" brushRef="#br0" timeOffset="65576.51">12742 10818 393 0,'-9'31'90'0,"1"-4"1"0,8 0-67 15,0-4 4-15,0-5 1 0,8-5 5 0,-5-6 2 16,1-7 3-16,2-8 0 16,-1-5-2-16,3-5-3 0,-1-8-8 0,0-4-10 15,-1-7-5-15,-1-2-3 0,-1-4-3 16,1-4-1-16,0-2-2 0,-1-2-1 16,0 1 0-16,-4 3 0 0,0 6-1 15,0 6 1-15,-6 9-1 0,-9 12 0 16,-5 8 0-16,-11 15 0 0,-4 9 0 15,-1 9 0-15,-6 10 1 0,3 4-1 0,5 5 0 16,0 4 0-16,12-5 1 0,4-1-1 16,8 0 0-16,7-2 0 0,3-4 0 15,8-6 0-15,10-5 0 0,2-4 1 16,6-5-1-16,5-12 0 0,4-6 0 16,2-7 0-16,1-10 1 0,-2-6-1 15,-4-2 0-15,-1-6-1 0,-5 0 0 16,-7 0 0-16,-2 3-1 0,-7 7 0 15,-4 7-1-15,-6 8 0 0,-6 12 1 0,-7 8 0 16,-1 9-1-16,-5 11 2 0,-1 8 0 16,4 10 1-16,4 1 0 0,7 0 3 15,5-3 0-15,7-5 1 0,15-4 1 16,8-11 0-16,8-8 0 0,3-8 1 16,13-7-3-16,5-7-7 0,6-5-13 15,1-4-13-15,1-4-108 0,-2-10-112 0,-3-11-277 16</inkml:trace>
  <inkml:trace contextRef="#ctx0" brushRef="#br0" timeOffset="66074.18">12709 9124 486 0,'-10'-12'114'0,"6"6"1"0,0-3-81 16,4 5-7-16,0 4-10 0,0 0-7 0,-5 7-6 16,2 1-3-16,-1 5 0 0,-3 4 0 15,-5 8 3-15,-1 6 0 0,-1 7 2 16,2 10 1-16,-2 7 0 0,6 3 1 15,1 0-2-15,7-2-1 0,0-1-2 16,8-8 0-16,10-6-1 0,7-9-1 16,9-4 1-16,9-7 0 0,10-3-1 15,5-4-6-15,3-1 93 0,1 0-213 0,1-6-118 16,-2-3-343-16</inkml:trace>
  <inkml:trace contextRef="#ctx0" brushRef="#br0" timeOffset="114735.61">2495 12175 446 0,'-12'-9'103'0,"1"1"2"0,0 2-79 16,-1 0-4-16,-1 3-6 0,2 3-6 15,-1-4-4-15,-3 4-2 0,1-6-1 16,-1 0 2-16,2-2 3 0,0-3 3 0,2-1 2 15,2-1 2-15,1-4 1 0,2 2 1 16,0-2-2-16,2 1-2 0,1 2-3 16,-3 3-3-16,4 2-3 0,-3 3-1 15,-2 6-2-15,-6 0 0 0,-6 13 0 16,-5 3 0-16,-6 5 0 0,-9 5 1 16,-9 7 1-16,-4 4 1 0,-1 5 0 15,-5 11 0-15,1 6 0 0,0 8 0 0,11 6-1 16,3 3 0-16,6 4 0 0,11 2-2 15,14-5 1-15,12-3-1 0,12-6 1 16,14-4-1-16,5-10 1 0,12-7 1 16,5-13 1-16,9-8 2 0,3-11-1 15,2-6 1-15,0-9 0 0,-1 4-1 16,-1-4-1-16,-6-4-5 0,-5 4-11 16,-7-6-15-16,-3 2-68 0,-5-2-43 15,-7-6-100-15,-2-12-216 0</inkml:trace>
  <inkml:trace contextRef="#ctx0" brushRef="#br0" timeOffset="115114.4">2733 13153 436 0,'-7'-9'106'16,"0"4"1"-16,-1 5-67 0,2 9-3 15,-3 11-11-15,-2 7-7 0,2 12-3 0,-4 7-2 16,-2 8-1-16,2 7-2 0,-1-1-3 16,5-5-3-16,1-1-1 0,5-10-2 15,3-6-1-15,3-12 0 0,3-5-1 16,3-6-2-16,2-7-4 0,-1-2-4 15,-2-6-8-15,3 0-13 0,1-8-90 16,-5-4-94-16,-4-1-228 0</inkml:trace>
  <inkml:trace contextRef="#ctx0" brushRef="#br0" timeOffset="115635.3">2640 13189 330 0,'0'-9'88'0,"0"4"4"0,0 1-45 15,-6 4-6-15,4-5-8 0,-5 5-6 16,2 0-5-16,-1 0-4 0,2 0-2 16,0 0 0-16,4 0-2 0,-5 0-2 15,5-4-2-15,6-2-2 0,1-2-2 16,5-1-2-16,3-2-2 0,7-3-1 15,0-4 0-15,10 0 0 0,-3 0 2 16,-2 4 0-16,4 1 2 0,-4 7 0 0,-2 6 0 16,-4 10 1-16,-7 7 1 0,-3 7 0 15,-3 5 0-15,-8 7 1 0,0 1 0 16,-6 1 0-16,-2 1 0 0,-2-3-1 16,-1-2-2-16,0-3-1 0,-2-5-1 15,-1-7 0-15,2 0 0 0,-1-6-1 16,6-4-1-16,2-1 0 0,5-4-2 15,10 1 0-15,5 0 0 0,4 1-1 16,12 2 0-16,4 5 0 0,3 2 1 0,2 4 0 16,1 3 1-16,0 1-1 0,-7 2 0 15,-4 2 0-15,-8-4 0 0,-9 1 0 16,-6-2 0-16,-13 1 1 0,-7-4 0 16,-10 1 1-16,-9-1 1 0,-8-2 2 15,-5 1 0-15,-1-4 1 0,-1-3-1 16,0-4-1-16,2-7-5 0,5 0-6 15,6-2-7-15,2-6-10 0,4-3-13 0,1 2-92 16,2 0-97-16,4 1-232 0</inkml:trace>
  <inkml:trace contextRef="#ctx0" brushRef="#br0" timeOffset="116328.5">3605 12334 469 0,'-8'0'114'0,"10"-9"2"15,10-4-50-15,15 4-40 0,7 9-10 16,6 0-9-16,6 4-1 0,-2 3-2 16,-4 1 0-16,0 4-1 0,0 1-1 15,-3 1 0-15,-1-3-1 0,-1 0 1 0,1-3-1 16,-2-2 0-16,-6 0-1 0,-3-1-2 16,-8-1-7-16,-3 3-7 0,-14 3-14 15,-3 5-25-15,-18 2-66 0,-7 5-85 16,-10 6-195-16</inkml:trace>
  <inkml:trace contextRef="#ctx0" brushRef="#br0" timeOffset="116470.58">3454 12789 454 0,'-39'11'116'15,"16"-5"1"-15,10-1-62 0,13-5-13 16,15 0-11-16,17-4-8 0,16-2-6 16,15-2-5-16,11 1 0 0,7-2-1 15,12-2-6-15,0 6-10 0,-1 5-12 16,-7 4-17-16,-8 1-94 0,-1 0-103 15,-3 1-249-15</inkml:trace>
  <inkml:trace contextRef="#ctx0" brushRef="#br0" timeOffset="118500.15">4722 11787 432 0,'5'0'91'0,"0"0"0"0,8-9-81 0,8 2-1 15,6-5-4-15,5-3-1 0,7-6-1 16,3-5-1-16,8-3-1 0,1-13 1 15,9-1-1-15,-1-3 1 0,-1 5 1 16,-4 3 2-16,-4 6 1 0,-10 9 1 16,-5 17 0-16,-14 12 3 0,-9 16 3 15,-12 13 2-15,-3 9 1 0,-12 10 0 0,-12 6 0 16,-10 9 1-16,-10 8-3 0,-2-4-4 16,-4-4-4-16,1 1-1 0,6-6-2 15,5-6-1-15,10-7-1 0,5-13-5 16,13-6-9-16,4-4-10 0,9-5 37 15,0-6-132-15,11-4-98 0,9-13-249 16</inkml:trace>
  <inkml:trace contextRef="#ctx0" brushRef="#br0" timeOffset="119050.52">6208 11504 352 0,'0'0'91'0,"0"-4"4"15,0 0-36-15,0 4-25 0,0-5-8 16,0 5-4-16,0-8 0 0,-2 0-1 16,2-3-3-16,-7-2-2 0,-5 1 1 15,4-5-1-15,-4 2-1 0,-1 0-1 0,1-1-1 16,-2 2-3-16,2 3-1 0,4 4-1 16,-5 7-2-16,-8 0-2 0,-3 11-1 15,-4 9-2-15,-4 11 0 0,-6 6 0 16,-6 7 0-16,-3 2 0 0,1 6 0 15,-5 5-1-15,-2 4 1 0,0 5 0 0,13 4 0 16,4 3 0-16,13-1 0 0,6-4 0 16,17-1-1-16,17-9 1 0,4-8-1 15,10-8 1-15,10-7-1 0,5-9 0 16,5-6 1-16,-5-9-1 0,-4-11 0 16,2-8 0-16,-4-8 0 0,-5-9 0 15,-8 0-1-15,-2-8 0 0,-12-1 0 16,-13-2-2-16,-7-3 0 0,-11-1-1 0,-9 4 1 15,-8 4-1-15,-10 9 1 16,-1 6 1-16,2 13 0 0,-3 12-3 0,-1 7-3 16,1 8-6-16,5 2-7 0,9 2-13 15,9 3-88-15,4-7-93 0,11-3-225 16</inkml:trace>
  <inkml:trace contextRef="#ctx0" brushRef="#br0" timeOffset="119801.63">6968 11470 451 0,'0'-24'104'16,"5"-2"0"-16,-5 5-72 0,0 3-12 15,0 2-6-15,-6 2-5 0,-1 3-1 16,-4 3 0-16,0 2 0 0,-6 6 0 16,-4 3 2-16,-6 8 1 0,-4 7 0 15,-5 10 1-15,-6 9-1 0,-2 8 0 0,-1 5-1 16,-6 6-2-16,6 6-1 0,4 9-2 16,8 3-1-16,5-2-2 0,9 3-1 15,6-6 0-15,10-7 0 0,3-6-1 16,10-13 0-16,3-12 0 0,6-10 1 15,6-9-1-15,4-6 0 0,10-6 0 16,1 0 1-16,5-10-1 0,-3-5 0 16,2-1-4-16,-9-5-4 0,-3-8-3 15,-8-11-3-15,-10-4-1 0,-11-2-1 0,-3-3 2 16,-9 3 4-16,-10 9 5 0,-8 8 3 16,-7 16 4-16,-10 13 1 0,-1 11 0 15,-3 13 0-15,0 13-1 0,1 7-1 16,5 3 0-16,7 0 0 0,7 0-1 15,4-3-3-15,11-6-3 0,6-7-5 16,14-8-7-16,5-3-13 0,9-9-82 16,11-4-87-16,7-7-208 0</inkml:trace>
  <inkml:trace contextRef="#ctx0" brushRef="#br0" timeOffset="120201.39">7885 11235 440 0,'35'-17'95'0,"-6"6"3"16,-3 11-83-16,-5 8 1 0,-5 8 2 16,-4 9 1-16,-12 9 1 0,0 11 0 15,-18 10-1-15,-6 4-2 0,-7 0 0 16,-8 2-3-16,-5-1-3 0,-3-2-3 15,1-5-2-15,-2-2 0 0,2 3-3 16,3 1 0-16,12-1-1 0,5-4-1 0,9-4 0 16,9-3 0-16,15-10-1 0,7-6 0 15,12-8 1-15,5-5-1 0,4-7 1 16,10-7-1-16,-2 0 1 0,-1-10 0 16,-2-8 0-16,-6-7 0 0,-6-10-1 15,-5-9-2-15,-8-10-5 0,-8-6-3 16,-7-6-1-16,-8-1 0 0,-12-5-1 15,-11 2 1-15,-3 1 2 0,-10 7 4 0,-3 2 4 16,-2 5 1-16,-1 8 1 0,10 8 2 16,7 10 1-16,7 5 1 0,12 2 1 15,14 8-1-15,19 2 0 0,10-1-2 16,16 4-7-16,10-1-12 0,9 4-100 16,11 2-97-16,-3-3-247 0</inkml:trace>
  <inkml:trace contextRef="#ctx0" brushRef="#br0" timeOffset="121152.09">8676 11653 315 0,'0'-9'90'0,"-6"-3"6"16,-1 2-36-16,0 2-7 0,0 0-11 15,-5 5-8-15,-1 3-5 0,-2 0-7 16,0 11-3-16,-1 3-4 0,-1 9-3 16,0 7-1-16,0 9-1 0,4 10-2 0,3 8-1 15,4 6-1-15,6-2-2 0,6 0 0 16,4-4-2-16,7-9 0 0,7-11-1 16,5-11 1-16,3-9-1 0,5-10 0 15,5-7 0-15,2-3 1 0,-1-8 0 16,1-6-1-16,-3-9 1 0,-6-12 0 15,-3-8-1-15,-6-12 1 0,-8-6-1 16,-6-3-1-16,-8-5 1 0,-4 4-1 16,-13 1 1-16,-2 9-1 0,-6 8 1 15,-6 10-1-15,-7 9 1 0,-2 8 0 0,-3 16-1 16,0 7 1-16,1 18 0 0,-4 8-1 16,5 10 1-16,4 6 0 0,4 5 0 15,9 8 0-15,10 4 0 0,10 2 0 16,10-1 0-16,15 1 0 0,8-5 1 15,14-6-1-15,7-7 0 0,10-13 0 16,4-10 0-16,5-9 0 0,6-11 0 0,2-5 0 16,-3-7 0-16,-1-10-1 0,-9-6 1 15,-7-3-1-15,-7-7 0 0,-10-5 1 16,-11 2-1-16,-7 2 0 0,-8 9 0 16,-9 9 0-16,-9 13-1 0,-9 15 1 15,-10 18 0-15,-6 15-1 0,-8 7 1 16,-1 6 0-16,-6 4 1 0,4 1-1 15,5-4 1-15,6-6-1 0,10-7 0 16,15-2 1-16,3-7-1 0,17-3 1 0,11-9-1 16,8-6 1-16,9-8-1 0,9-13 1 15,3-8 0-15,1-6-1 0,4-6 1 16,-4-6 0-16,-3-5-1 0,-11-8 0 16,-12-7-1-16,-8-8 0 0,-11-6-1 15,-14 2 1-15,-8 3-1 0,-13 4 0 0,-8 12 1 16,-9 18 0-16,-12 17 0 0,-7 11 0 15,-4 19 1-15,1 17-1 16,-4 13 0-16,2 10-9 0,4 4-9 0,5 5-14 16,7 0-93-16,6 0-98 0,11-7-243 15</inkml:trace>
  <inkml:trace contextRef="#ctx0" brushRef="#br0" timeOffset="122169.62">10413 11699 478 0,'-10'-6'107'0,"1"6"1"0,-9 10-81 15,-4 13-5-15,-2 15-9 0,-4 13-5 16,-3 13-2-16,2 4-1 0,-3 0-1 0,6 1-1 16,7-6 0-16,11-10-2 0,8-10 1 15,12-8-1-15,10-12 1 0,16-10 0 16,8-9 0-16,3-8 1 0,10-12-1 16,6-10 1-16,-1-3-1 0,-2-6-1 15,3-9 0-15,-10-8 0 0,-8-8 0 16,-9-1-1-16,-13 1 0 0,-13 1 1 15,-17 9-1-15,-12 15 0 0,-12 15 0 16,-15 20 0-16,-4 11 0 0,-10 19 0 16,-2 15 0-16,-6 11-1 0,5 1-4 0,2 5-5 15,7-1-7-15,10-5-8 0,10-10-16 16,13-12-75-16,17-12-83 0,10-9-196 16</inkml:trace>
  <inkml:trace contextRef="#ctx0" brushRef="#br0" timeOffset="122466.47">11447 11051 424 0,'-13'-12'101'0,"-6"2"0"0,-3 6-52 15,-5 11-31-15,-6 7-3 0,-2 8-5 16,-3 2 0-16,-6 4-1 0,5 5-1 0,3 3 0 15,-1 5-1-15,9 5-2 16,3 6-1-16,12 6-1 0,6-1-1 0,7-7-1 16,14 0 0-16,7-10 0 0,7-8 0 15,6-8 0-15,4-10 0 0,3-5 0 16,1-2-4-16,-2-4-6 0,0-3-12 16,-7 0-49-16,-3-6-42 0,-5 2-81 0,-6-5-180 15</inkml:trace>
  <inkml:trace contextRef="#ctx0" brushRef="#br0" timeOffset="122668.46">10957 11322 512 0,'-27'-11'113'0,"8"-6"0"16,7 10-88-16,9 7-6 0,3 0-11 16,13 0-4-16,4 0-2 0,9 0-1 15,12 0 0-15,5-5 0 0,8 5 0 0,3-3-1 16,5 3-2-16,-1-5-2 0,-9 5-3 15,-5-3-3-15,-10 3-4 0,-8-4-7 16,-12 4-5-16,-8 0-10 0,-12 8-21 16,-7-1-50-16,-12 3-72 0,-10 3-158 15</inkml:trace>
  <inkml:trace contextRef="#ctx0" brushRef="#br0" timeOffset="122764.85">10985 11451 356 0,'-42'21'99'0,"5"0"4"0,10-3-36 15,8-4-20-15,5-2-15 0,14-2-8 16,7-1-6-16,11-4-3 0,8-2-5 15,9 1-1-15,9-4-4 0,4 4-11 16,4 3-13-16,2-2-47 0,-1 0-48 16,5 1-82-16,-5 0-188 0</inkml:trace>
  <inkml:trace contextRef="#ctx0" brushRef="#br0" timeOffset="123067.27">11668 11592 467 0,'31'-47'110'0,"-2"5"1"0,-6 3-77 0,-8 6-5 16,-7 5-9-16,-8 11-6 0,0 7-4 15,-11 10-3-15,-5 0-1 0,-8 17 0 16,-5 4-2-16,-6 11-1 0,-3 7 0 15,-2 4 0-15,1 7-1 0,-2 1 0 16,1 3 0-16,0-3-1 0,1 4 0 16,-1-1-1-16,4 0-2 0,1-5-5 15,4 1-8-15,1-5-11 0,3-3-37 16,5-7-57-16,3-3-85 0,5-5-192 0</inkml:trace>
  <inkml:trace contextRef="#ctx0" brushRef="#br0" timeOffset="123450.98">11494 12293 443 0,'30'0'101'0,"-8"-6"1"0,-8 2-73 0,1 4-9 16,-9 0-6-16,1 0 2 0,-2 0-1 15,-5-5-2-15,6-1-1 0,-3-2 1 16,2-4 0-16,5-4 0 0,1-4-5 16,-2-7 1-16,0-4 1 0,0-5 2 15,-3-1 3-15,-6-1 0 0,-3 3-2 16,-9 4 0-16,-1 9-3 0,-8 10-3 15,-6 19-2-15,-5 11-2 0,-1 7-2 16,-4 6-1-16,-2 3 1 0,1 1-1 16,2-1 1-16,7-7-1 0,6-6 0 0,6-1 0 15,12-3-1-15,11-5 1 0,12-1-1 16,6-7-2-16,10-4-2 0,5-4-3 16,4-4-1-16,0-1-1 0,-1-1 0 15,-7 1 1-15,-3 0 1 0,-7 5 2 16,-7 4 3-16,-12 0 1 0,-6 12 2 0,-15 2 0 15,-3 4 0-15,-8 12 1 16,-1 3 0-16,-2 4 2 0,1 0 1 0,4-3 1 16,10-2 1-16,4-3 0 0,10-9 0 15,10-9 0-15,10-2-1 0,9-9-2 16,13 3-9-16,6-3-11 0,7-3-16 16,1-4-95-16,-1-3-103 0,-3-2-252 15</inkml:trace>
  <inkml:trace contextRef="#ctx0" brushRef="#br0" timeOffset="124318.15">12351 12720 428 0,'0'-9'99'0,"0"6"2"0,-3-2-73 16,-2 2-2-16,-1 3-6 0,-2-3-1 15,-2 3-3-15,-5-6-1 0,-5 6-1 16,-2-4 0-16,-5 4-2 0,-5 0-2 16,-1-4-2-16,-4 4-2 0,-4 0 0 15,-1 0-2-15,-5 4 0 0,-4-4 0 16,-1 0-1-16,-8-6 1 0,-7 1 2 0,-1 0 0 16,-6-1 2-16,-8-1 0 0,-6 2 0 15,-5-2-1-15,-7 7-1 0,-4-3-1 16,-8-1-2-16,-4 4-1 0,-4 6-1 15,-4-6-1-15,0 7 1 0,-3-7-1 16,1 6 1-16,-4-6-1 0,4 0 0 16,-7 0 0-16,2 0 1 0,-2 0-1 15,0 0 0-15,-6-5 0 0,2 5 0 16,-1 5 0-16,0-5 0 0,1 8 0 0,1-2 0 16,3 1 1-16,3-2-1 0,-1 1 0 15,4 1 0-15,3-2 1 0,-2-5-1 16,2 6 0-16,2-3 0 0,-1 1 0 15,-2-4 0-15,5 0 0 0,1 7 0 16,6-7 0-16,-1 4 1 0,-2-4-1 16,8 3 0-16,10-3 0 0,3 0 1 0,-1-6 1 15,3 3 0-15,5 3 1 0,2 0 0 16,7-5-1-16,0 5 1 0,7 0-1 16,-2 0-1-16,14 0 0 0,3 5-1 15,3-5 1-15,3 0-1 0,3 0 1 16,8 0 0-16,6 0 0 0,2 0-1 15,5 0 1-15,8 0 0 0,-2 0-1 16,5 0 1-16,2 0-1 0,2 0 1 16,1-4 0-16,1 4-1 0,1-5 1 0,2 0-1 15,0 2 0-15,1-1 0 0,2 4-4 16,4-5-7-16,0 5-10 0,0 0-12 16,5 0-101-16,5 0-105 0,5-5-256 15</inkml:trace>
  <inkml:trace contextRef="#ctx0" brushRef="#br0" timeOffset="125419.59">6961 13497 423 0,'5'-11'92'0,"-5"-4"0"0,0 2-75 16,0 7-4-16,0 0-7 0,0 0-1 15,0 0 2-15,-5-1 3 0,3-2 2 0,-2-1 3 16,1 0 2-16,-1-3 3 0,4-1 1 16,-6-2-2-16,6 4-1 0,-4 0-2 15,4 0-2-15,-6 2-2 0,1 4-3 16,-2 2-2-16,-5 4-2 0,-2 0-2 15,-7 9 0-15,-6 6-1 0,-6 9 1 16,-5 12 0-16,-3 6 1 0,-4 10 1 16,-1 10 0-16,1 2 0 0,6 7 0 15,10 5-1-15,4-3-2 0,10-2 0 0,9-4-1 16,11-10 0-16,8-5-1 0,9-15 0 16,5-13 1-16,13-11-1 0,7-13 0 15,3 0 1-15,4-17-1 0,0-7 1 16,-3-9-1-16,-3-10 1 0,-9-6 0 15,-8-2 0-15,-11-5-1 0,-11 3 1 16,-9 1 0-16,-8 8-1 0,-11 7 0 16,-8 11 0-16,-8 8-1 0,-7 12-2 0,-5 10-4 15,0 6-6-15,-2 12-9 0,0 5-12 16,6 9-95-16,5 4-100 0,6 1-239 16</inkml:trace>
  <inkml:trace contextRef="#ctx0" brushRef="#br0" timeOffset="125865.54">7405 13637 378 0,'-10'0'86'0,"-1"0"2"16,-3 0-64-16,1 0-3 0,1 8 1 16,-3-2 0-16,-2 4 1 0,3 1-1 15,0 8 0-15,1 4-1 0,0 3-2 16,7 6-4-16,-1 5-3 0,7 1-3 16,7 4-2-16,4-6-2 0,3 0-2 15,4-6-1-15,3-5 0 0,-1-7 0 16,0-6 1-16,5-12 1 0,-2-5 1 15,3-4 1-15,1-9 0 0,5-7 0 16,0-9-1-16,1-2-1 0,2-8-2 0,-2-4-1 16,-4-3-1-16,-5-7 1 0,-6-8-1 15,-10 1-1-15,-8-1 1 0,-6 10 0 16,-9 5 1-16,-11 9-1 0,-6 22 1 16,-8 20 0-16,-2 17 0 0,-5 19-1 15,-4 9 0-15,-3 8-7 0,3 9-10 16,3 0-14-16,3 2-90 0,7-5-98 0,10-7-237 15</inkml:trace>
  <inkml:trace contextRef="#ctx0" brushRef="#br0" timeOffset="126065.74">7881 13944 602 0,'-2'-5'130'15,"-3"-2"0"-15,1 11-103 0,-2 6-13 16,2 2-11-16,0 2-11 0,0-1-10 16,0 1-12-16,1-4-16 0,-1-3-56 15,4-7-28-15,-6-8-79 0,6-7-154 16</inkml:trace>
  <inkml:trace contextRef="#ctx0" brushRef="#br0" timeOffset="126802.16">8399 13581 517 0,'-6'10'113'0,"-2"4"2"16,1 8-91-16,-3 10-4 0,1 7-11 15,1 9-2-15,-1 5-1 0,3 1-2 16,2 0-2-16,4-6-1 0,4-9 1 0,5-5-1 16,0-9 0-16,5-7 1 0,2-9 1 15,2-9 1-15,5-6-1 0,1-6 1 16,5-6 0-16,4-7-1 0,3-5-1 15,0-6-1-15,-3-3-1 0,-3-5-1 16,-5 0 1-16,-4 1-1 0,-10 0 1 16,-7 0 0-16,-4 1 1 0,-14-1 4 0,-5 1 1 15,-8 5 2-15,-4 1 1 0,-7 10 0 16,0 7-1-16,1 8-1 0,-2 16-2 16,6 11-2-16,1 9-1 0,5 6-1 15,6 3-1-15,3 5 1 0,6 1 0 16,6 1-1-16,6-7 0 0,14 0 1 15,2-2-1-15,9-4 0 0,8-5 0 16,12-6 0-16,7-8 0 0,6-4-2 16,5-5-1-16,2-10-1 0,1-1 0 15,-4-3 0-15,-7-3 0 0,-3-7 0 0,-6 4 0 16,-6-4 2-16,-6-2-1 0,-2 1 0 16,-6-3 1-16,-10 6 1 0,-5 5 2 15,-5 3 1-15,-12 5 2 0,-4 9 0 16,-10 8 1-16,-3 6 0 0,-6 8-1 15,-4 6-1-15,-1 3-1 0,1 2 0 16,0 3 0-16,9-4-1 0,4-1 0 16,8-4 0-16,12-7-1 0,6-4 0 0,8-4 1 15,12-12-1-15,7-7 1 0,11-8-1 16,4-5 1-16,5-7-1 0,6-5 1 16,1-2-1-16,-1-4 1 0,-7-3-1 15,-4-7 0-15,-7-2 0 0,-3-2-1 16,-13 0 1-16,-9 2-1 0,-7 7 1 15,-9 10-1-15,-9 13 1 0,-13 16 0 16,-13 14 0-16,-8 14 0 0,-11 6 0 0,-4 10 0 16,-5 3 0-16,3 4-3 0,3-3-2 15,5 0-6-15,12-4-7 0,7-4-12 16,10-4-31-16,11-6-68 0,12-6-93 16,6-4-211-16</inkml:trace>
  <inkml:trace contextRef="#ctx0" brushRef="#br0" timeOffset="127385.19">9833 13435 553 0,'6'-14'123'0,"-6"1"1"0,-6 13-93 16,-4 21-9-16,-4 8-12 0,-5 10-6 16,-4 8-3-16,-3 5 1 0,0 3-2 15,-2 2 2-15,3-4-2 0,4-3 1 0,9-4 0 16,6-5-1-16,6-2 0 0,13-4 1 15,13-13 1-15,6-10-1 0,8-9 1 16,7-7 0-16,2-7 0 0,2-11 1 16,2-10-2-16,-1-4 0 0,-6-4-1 15,-6-5-2-15,-7-1-1 0,-7-6-1 16,-11-7 1-16,-15 2-1 0,-8 4 1 16,-12 10 0-16,-9 9 2 0,-14 9 1 0,-4 20-1 15,-7 21 1-15,-4 13 0 0,-6 9 0 16,1 7 0-16,-2 9-4 0,5-2-9 15,10 3-13-15,8 0-98 0,13-3-99 16,11-7-252-16</inkml:trace>
  <inkml:trace contextRef="#ctx0" brushRef="#br0" timeOffset="127950.88">11010 12965 425 0,'0'-22'93'16,"0"7"2"-16,0 15-76 0,0 17 3 15,-6 11-1-15,-2 10-3 0,-3 10 2 16,-4 8 1-16,-7 12 2 0,-2 9-2 15,-4 3-3-15,-2 1-4 0,4 0-2 16,4-2-4-16,4 1-2 0,8-7-2 0,5-7-2 16,12-7 0-16,5-9-1 0,4-6 0 15,10-8 0-15,4-16 0 0,6-8 0 16,5-12 0-16,4-13-3 0,4-1-8 16,-1-5-13-16,0-1-99 0,-4-8-98 15,-7-1-253-15</inkml:trace>
  <inkml:trace contextRef="#ctx0" brushRef="#br0" timeOffset="128118.75">10556 13439 589 0,'-15'-14'130'0,"15"0"1"0,14 14-103 15,13 8-4-15,12 5-12 0,13 1-8 16,8 2 0-16,7 2-1 0,5-3-3 15,7 1-8-15,5-7-11 0,3-3-14 16,-2-6-100-16,6-4-104 0,1-9-258 0</inkml:trace>
  <inkml:trace contextRef="#ctx0" brushRef="#br0" timeOffset="132766.34">13044 12457 592 0,'32'0'130'0,"-2"9"1"16,7-2-105-16,9 4-11 0,7 4-2 16,5 1-4-16,2 0-5 0,1-4-1 15,4-3-1-15,-5-4 0 0,0 2-1 0,-6 0 1 16,3-4-3-16,-5 1-6 0,-4 1-10 15,-8 2-17-15,-7 4-99 0,-9-1-105 16,-17 3-262-16</inkml:trace>
  <inkml:trace contextRef="#ctx0" brushRef="#br0" timeOffset="132914.98">13095 12966 595 0,'-45'7'147'0,"9"-7"0"0,18 0-81 16,13 5-29-16,12 0-14 0,17-5-10 15,10 0-5-15,13 7-6 0,8-3-2 16,9-4-7-16,5 6-8 0,0-3-10 16,3 2-14-16,-1 1 29 0,-1-1-139 15,-4-5-112-15,0 0-271 0</inkml:trace>
  <inkml:trace contextRef="#ctx0" brushRef="#br0" timeOffset="134298.96">14920 12078 353 0,'-6'0'102'0,"1"-4"6"16,0 1-17-16,1-2-47 0,0 3-12 16,0 2-7-16,1-6-7 0,3 6-5 15,-5-4-5-15,5 4-2 0,-4 0-1 16,4 0 1-16,-5-3 1 0,5 3 3 16,-4 0 1-16,4 0 1 0,-4 0 1 15,4-5-1-15,-5 5-1 0,0-5-2 0,1 3-2 16,-1 2-2-16,-1-5-1 0,0 1-1 15,-1 4 0-15,-1-6 0 0,-1 2 0 16,1 4 1-16,1-5 1 0,-2 5 1 16,2-3 1-16,0 3 1 0,2 0-1 15,0-5-1-15,5 5-1 0,0-4-2 16,7 1-1-16,4-6 0 0,4 2-2 0,4-1 1 16,7 1-1-16,3 0 1 0,2 3 0 15,0 4-1-15,3 7 1 0,0 4 0 16,0 4-1-16,0 5 1 0,0 3 0 15,-6 4 0-15,-4 3 0 0,-8 1 0 16,-9 5 1-16,-7 0-1 0,-11 10 1 16,-9 4-1-16,-5 7 1 0,-8 2-1 15,-8 5 0-15,-4-1 0 0,-4 5 0 16,-3-7-1-16,0-2 1 0,5-8 0 16,3-4 3-16,9-2 0 0,8-9 0 0,15-8 1 15,12-3 0-15,12-5 0 0,19-6 1 16,12-10-3-16,14-6 0 0,10-9 0 15,10-6-1-15,7-4-3 0,5-7-9 16,-1 0-11-16,-5 3-12 0,-3 1-15 16,-8 1-103-16,-4 2-111 0,-12-2-259 15</inkml:trace>
  <inkml:trace contextRef="#ctx0" brushRef="#br0" timeOffset="134698.2">15585 11833 602 0,'0'-43'135'16,"7"4"1"-16,9 5-106 0,8 13-5 15,2 8-10-15,7 5-7 0,4 3-4 0,2 5 1 16,1 0 1-16,3 13 3 0,-4 1 1 16,-2 4 1-16,-2 10 1 0,-2 13 1 15,-5 9-1-15,-4 9-1 0,-7 7-2 16,-6 8-2-16,-8 2 0 0,-3 5-2 15,-6 0-2-15,-4-4 0 0,-9-3-2 16,-1-5 0-16,0-4 1 0,-4-2-1 0,-4-9-1 16,1-9 1-16,0-2 0 0,0-4-2 15,5-5-4-15,-2-4-6 0,4-9-6 16,1-6-5-16,-1-7-5 0,-1-8-4 16,-1-10-1-16,1-6 2 0,1-7 6 15,4-8 6-15,1 0 5 0,4-4 9 16,7 0 8-16,4 2 9 0,0 3 9 15,0-2 5-15,4 8 3 0,3-1 0 16,7 1-1-16,5 6-5 0,7 2-6 0,13 0-7 16,8 4-5-16,7 1-8 0,4 3-11 15,2 3-12-15,2 5-17 0,-2-3-111 16,-6 6-118-16,-6-3-287 0</inkml:trace>
  <inkml:trace contextRef="#ctx0" brushRef="#br0" timeOffset="135449.62">16386 12964 316 0,'0'0'86'0,"0"-4"5"0,0-3-26 0,0 0-26 15,0-4-3-15,0 3-1 0,0-3-2 16,0 3-1-16,4 1-2 0,-4 2-3 16,0 2-3-16,0 3-3 0,3-6-4 15,-3 6-2-15,0 0 0 0,0 0-1 16,0 0 2-16,0 0 3 0,0 0 0 16,0 0 1-16,0 0-3 0,0 0-2 15,0 0-3-15,0 0-4 0,0 0-2 16,0 0-2-16,0 0-2 0,0 0 1 0,0 0 0 15,0 0 0-15,0 0 0 0,0 0-1 16,0 0 0-16,0 0 0 0,0 0-2 16,0 0 0-16,0 0 0 0,0 0 0 15,0 0 0-15,0 0 0 0,0 0 0 16,0 0 0-16,0 0 0 0,6 0 1 0,-6 0-1 16,0 0 1-16,0 0 0 0,0-3 0 15,0 3 0-15,0 0-1 0,3 0-1 16,-3 0 0-16,0 0-1 0,0 0 1 15,0 0 0-15,0 6-1 0,0-6 2 16,0 5 0-16,0-5 1 0,0 3 0 16,0-3 2-16,0 0 0 0,0 0 0 15,0-5 0-15,0-3 0 0,4-3-1 16,-1-1 0-16,0-2-1 0,3 1 0 0,-3-1 0 16,1 4-1-16,-4 2 1 0,6 2-1 15,-6 3 0-15,0 3 0 0,0 0-1 16,0 0 1-16,0 0 1 0,0 0 0 15,0 0 2-15,-6 0 0 0,6 6 1 16,-6-2 0-16,2 6-1 0,-3 4 0 16,-1 8-1-16,-2 9-1 0,-4 9 0 15,-3 8-1-15,0 9 1 0,-5 6-1 0,1-1-3 16,2 3-4-16,-1 2-8 0,7-6-9 16,5 0-16-16,3-5-100 0,5-5-17 15,6-11-99-15,6-22-202 0</inkml:trace>
  <inkml:trace contextRef="#ctx0" brushRef="#br0" timeOffset="135997.73">17260 11903 472 0,'24'-27'97'0,"7"2"4"16,-1 9-85-16,3 10 6 0,5 6 5 15,-3 0 6-15,-3 10 4 0,-4 7 3 16,-9 8 0-16,0 8-4 0,-8 10-7 0,-11 7-6 16,-6 9-5-16,-14 14-4 0,-11 7-4 15,-10 7-4-15,-10-4-2 0,-4 0-1 16,-2-1-2-16,1-9 1 0,5-6-1 16,11-11 0-16,8-9 0 0,10-4-1 15,11-8 1-15,11-7 0 0,4-4-1 16,11-8 1-16,3-9-2 0,5-7-1 15,3 0-3-15,1-11-1 0,5-9-2 0,-4-6-2 16,-2-9 0-16,0-8-3 0,-6-8-1 16,-4-14-2-16,-7-16 2 0,-9-4 2 15,-8-4 3-15,-5 3 4 0,-5-1 3 16,-1 7 6-16,-1 15 3 0,6 14 1 16,2 13-1-16,12 8-2 0,11 3-8 15,7 6-12-15,10 5-17 0,7 1-104 16,6 1-107-16,9-6-269 0</inkml:trace>
  <inkml:trace contextRef="#ctx0" brushRef="#br0" timeOffset="136997.57">18313 10690 430 0,'5'-12'106'0,"1"4"4"0,-2 0-63 15,-4 3-10-15,-4 1-10 0,-2 4-5 16,1 0-5-16,-4 0-2 0,-2 9-2 15,-5 7-1-15,-3 6-1 0,-1 12 0 16,-7 14-1-16,2 16 0 0,-5 8 0 0,-2 11-2 16,0 10-1-16,0 6 0 0,6 0-2 15,3-8 1-15,5-7-1 0,10-7-1 16,8-9 1-16,8-11-1 0,12-14 0 16,7-7 0-16,10-6-1 0,5-7 0 15,9-5-1-15,2-6-6 0,7-6-6 16,1-6-8-16,-4 0-11 0,-5-4-14 15,-7-5-94-15,-5-3-101 0,-5-4-238 0</inkml:trace>
  <inkml:trace contextRef="#ctx0" brushRef="#br0" timeOffset="137188.46">17913 11219 549 0,'-25'-23'123'0,"9"2"1"15,5 8-95-15,11 13-6 0,11 0-10 16,8 0-6-16,5 8-1 0,12-2 0 16,5 0 0-16,7 2 1 0,5-2-1 15,-2 4-1-15,2 1-2 0,1 0-5 16,-4 4-7-16,-7-4-9 0,-5 3-14 16,-8 2 21-16,-12-3-119 0,-14 1-101 15,-13-1-243-15</inkml:trace>
  <inkml:trace contextRef="#ctx0" brushRef="#br0" timeOffset="137347.56">17974 11519 522 0,'-46'18'123'0,"12"-8"2"16,11 1-81-16,10 3-12 0,13 3-11 15,15 0-7-15,11 0-3 0,8-1-1 16,13-4-1-16,10-1-1 0,5-1-3 16,9 1-8-16,1-3-14 0,3 2-17 0,-2 1-99 15,2-1-105-15,-5-1-261 0</inkml:trace>
  <inkml:trace contextRef="#ctx0" brushRef="#br0" timeOffset="137599.12">19018 11615 577 0,'-27'25'128'16,"-10"15"2"-16,-10 17-100 0,-6 17-7 15,-9 12-2-15,-5 7-4 0,-4 8-3 16,1 4-2-16,0-4-2 0,7-5-3 0,2-12-2 16,8-3-2-16,6-6-6 0,9-9-7 15,9-6-13-15,5-5-17 0,3-4-100 16,8-1-109-16,4-10-263 0</inkml:trace>
  <inkml:trace contextRef="#ctx0" brushRef="#br0" timeOffset="138250.63">18425 12703 407 0,'14'-32'100'0,"3"-2"7"0,1 11-63 16,-3 0 0-16,-1 9-4 0,-3 1-4 15,-5 6-6-15,-3 7-4 0,-3 5-3 16,-6 8-2-16,-8 10-3 0,-3 15-1 0,-7 12 0 16,-6 14 0-16,-3 13-2 0,-3 2-4 15,5 1-4-15,1 0-3 0,6-9-2 16,6-3 0-16,7-12-1 0,5-8-1 16,6-4 0-16,0 1 1 0,13-4-1 15,2-3 0-15,10-4 0 0,2-5-1 16,6-3-4-16,5-5-3 0,2-7-5 15,2-6-7-15,1-2-7 0,2-6-9 0,-1-6-10 16,2-1-91-16,-2-8-96 0,-1-8-231 16</inkml:trace>
  <inkml:trace contextRef="#ctx0" brushRef="#br0" timeOffset="138476.22">18137 13046 545 0,'-18'-13'123'0,"8"5"0"16,1 4-92-16,9 9-6 0,10 2-8 16,4 0-3-16,6 0-1 0,7 3-2 0,11 1 1 15,5-1-2-15,9-1-2 0,3 2-8 16,4 0-13-16,-1 2-19 0,0-7-102 15,-1 2-109-15,-7 0-267 0</inkml:trace>
  <inkml:trace contextRef="#ctx0" brushRef="#br0" timeOffset="139248.6">19398 12700 477 0,'6'-6'122'0,"0"-1"0"0,2-3-41 15,1 1-50-15,1 0-13 0,3-2-8 16,0 2-2-16,0-3-1 0,-6-1 2 0,0-3 1 16,-2 1 3-16,-5-2 3 0,0 2 1 15,-8 1 0-15,-6 5-1 0,-6 9-3 16,-9 6-1-16,-8 10-3 0,-10 12-2 15,-9 15-3-15,-3 12 0 0,-1 12-1 16,-2 10 0-16,4 3 0 0,6 4-1 16,13 1 0-16,9-10-1 0,13-3 0 15,17-5-2-15,10-13 1 0,14-6-2 0,12-6 1 16,6-13 0-16,9-7 1 0,5-10-1 16,3-12 2-16,7-6-1 0,0-9 0 15,-2-2-2-15,-2-10-1 0,-5 0-1 16,-2-9-2-16,-8 1 0 0,-11-3 0 15,-5 2 1-15,-6 2 3 0,-10 9 2 16,-3 5 1-16,-12 12 2 0,0 8 0 0,-12 14 2 16,-2 11-1-16,-5 4 1 0,0 9-2 15,1 4 0-15,1 3 0 0,5 1 0 16,6-7-1-16,6-6-1 0,11-5 1 16,9-13-1-16,6-10 0 0,8-12 0 15,11-11 1-15,8-11 0 0,6-8-1 16,1-10-1-16,1-6-1 0,-1-1-3 15,-8-10-2-15,-9-7-1 0,-13-3-1 16,-10-1 0-16,-9-2 0 0,-11 5 1 0,-18 3 1 16,-6 14 1-16,-12 15 2 0,-11 18 0 15,-11 14 1-15,-8 14 2 0,-2 17 1 16,-3 11 2-16,5 15 2 0,6 11 0 16,7 6-1-16,13 3 1 0,14 4-4 15,10-1-5-15,8-3-9 0,15-3-10 16,6-9-12-16,11-6-15 0,9-8-94 15,6-10-103-15,1-9-238 0</inkml:trace>
  <inkml:trace contextRef="#ctx0" brushRef="#br0" timeOffset="139597.74">20238 13409 523 0,'-20'-7'110'0,"2"2"1"16,1 5-96-16,5 0-2 0,2 0-2 16,7 0-2-16,3 0 1 0,9 0 0 15,7 0 3-15,9 0 3 0,4 6-3 16,8 3 1-16,0 7 0 0,2 8-1 16,-6 7-1-16,-6 6-2 0,-8 3-4 15,-12 3-1-15,-9 3-2 0,-14-2 0 16,-6 2 0-16,-7-7 1 0,-4 3 6 15,-5-3 2-15,6-2 3 0,-1-1 1 0,10-4 1 16,2-7-2-16,6 1-1 0,12-7-6 16,3-1-3-16,14-5-2 0,7-5-2 15,8 0 0-15,12-5 0 0,7-3-3 16,6 0-9-16,2-7-13 0,0 0-17 16,4-3-111-16,-1-11-118 0,-7-6-289 15</inkml:trace>
  <inkml:trace contextRef="#ctx0" brushRef="#br0" timeOffset="139748.91">21229 13304 559 0,'-6'-17'122'16,"-1"-1"4"-16,-2 6-96 0,-4 4-1 0,0 2 1 15,-5-1 1-15,-1-1 2 0,-1-1-4 16,0 2-3-16,0 1-5 0,1 3-18 15,5 3-19-15,5 5-20 0,4 3-25 16,5 5-92-16,14 4-109 0,4-1-249 16</inkml:trace>
  <inkml:trace contextRef="#ctx0" brushRef="#br0" timeOffset="140148.1">21527 13471 510 0,'32'-13'122'15,"-5"-5"2"-15,0-6-75 0,-2 2-15 16,-2-6-8-16,1-5 0 0,-3-6 0 15,-2-3 1-15,-7-7 2 0,-5-1 0 16,-7-1 0-16,-5 1-2 0,-2 7-6 16,-12 7-6-16,-4 13-4 0,-8 13-3 15,-8 19-2-15,-9 15-3 0,-9 11-2 16,-3 6 0-16,-1 11 0 0,0-2 1 16,4 1-1-16,10-6 0 0,14-3-1 0,13-4 0 15,14-8 0-15,13-7 0 0,17-12 0 16,12-2-1-16,13-13-1 0,8-8 0 15,8-6 1-15,-2-5-1 0,0-4 0 16,-3 2 0-16,-9 0 0 0,-16 8 0 16,-5 5 0-16,-12 7 0 0,-7 12 0 15,-11 7 0-15,-10 14 0 0,-3 6 0 0,-4 9 2 16,-2 7 1-16,4-2 2 0,2-2 0 16,7-1 1-16,10-9 0 0,5-5 0 15,12-10 1-15,7-5-2 0,10-6-5 16,6-2-13-16,4-3-16 0,2 0-13 15,-1-1-118-15,-3-1-125 0,-9-3-300 16</inkml:trace>
  <inkml:trace contextRef="#ctx0" brushRef="#br0" timeOffset="141628.26">21090 13199 476 0,'0'0'108'0,"-5"0"2"0,5 0-78 0,-2 0-7 0,2 6-9 0,-7-2-3 0,7 1-3 0,-6-1-1 0,6 0-2 0,-5 0-2 0,5-4-2 0,0 3 0 0,0-3 0 16,0 0 0-16,5-4 0 0,-1 4 2 15,-4-6 2-15,4 6 2 0,-4-4-1 16,0 4 1-16,0 0 1 0,0 6 1 15,0 2-2-15,-4 2-2 0,0 1-2 0,-2 1-4 16,4-1-16-16,2 2-114 0,0-8-111 16,6-5-283-16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1-31T13:25:34.838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18416 10668 225 0,'7'0'65'0,"2"0"4"0,-2-5-12 16,1 5-27-16,-2-4-5 0,-1 4-2 16,2 0-2-16,-2-3-1 0,1 3-1 15,0-5 0-15,0 5-1 0,2-4-2 16,-3 0-1-16,-1 4-1 0,0-3-3 16,-4 3-1-16,6 0-1 0,-6-6-1 15,0 6 0-15,-4-3-1 0,4 3 0 0,-4 0-1 16,4-5 0-16,-6 5 0 15,3 0 0-15,-3 0 0 0,0 0 0 0,-2-2 0 16,2 2 0-16,-1 0 0 0,0 0 0 16,0 0 0-16,-2 0-1 0,3 0 0 15,-3 2-1-15,0-2 0 0,-1 5-1 16,1-5 0-16,-3 6 0 0,0 0 0 16,-2-2 0-16,-1 3-1 0,1 1 1 15,-1-1-1-15,0-2 0 0,3 1 1 0,0-1-1 16,4 0 0-16,1-2 0 0,1 1 0 15,1 0 0-15,2 2-1 0,-1 0 1 16,0 2-1-16,-1-1 1 0,-1 2-1 16,-1-1 2-16,0-2-1 0,-4 5 0 15,2-4 1-15,-1 0-1 0,-1 2 0 16,-3-1 0-16,0 2 0 0,0 1 0 16,-1 0-1-16,3 3 1 0,-1-2-1 15,4 1 0-15,3-2 0 0,0-2 0 0,6 1 0 16,-6-3 0-16,2 1 0 0,4 1 0 15,0 1 0-15,-4-1 0 0,4 3 0 16,-5-4 0-16,5 5 1 0,-3 1-1 16,3-1 1-16,-5 1 1 0,5-1-1 15,-7 0 1-15,7 3 0 0,-6-4 0 16,0-1-1-16,0 0 1 0,3-3-1 16,-2 0-1-16,-1 1 0 0,1-3 1 0,2 2-1 15,3-1 0-15,-5 0-1 0,5 3 1 16,-6-1 0-16,6 0-1 0,0 1 1 15,0-2 0-15,0 0-1 0,0 2 1 16,0 0 0-16,0 0 0 0,0 1 0 16,0-1 0-16,0-1 1 0,5-1-1 15,-5 2 0-15,0-6 0 0,0 2 0 16,0 1-1-16,0-1 1 0,0 0-1 16,0 4 1-16,3-3-1 0,-3 3 0 0,0-1 1 15,5 1-1-15,-5 0 1 0,0 1 0 16,0 0 0-16,0 0 0 0,0-1 0 15,4 2 0-15,-4-3 0 0,0 1 0 16,0 2 0-16,0-2 0 0,3 1 1 16,-3-3-1-16,0 3 0 0,0-3-1 0,0 2 1 15,4-2 0-15,-4 0-1 16,0-3 1-16,0 3-1 0,0-3 1 0,0 1-1 16,0-1 1-16,0 2-1 0,2-1 1 15,-2 3-1-15,5-5 1 0,-5 6-1 16,2-3 1-16,-2 0-1 0,0 0 1 15,0-2-1-15,5 2 0 0,-5 0 0 16,0-3 1-16,0 3-1 0,0-1 0 16,0-2 0-16,0 0 0 0,0 2 0 15,0-2 0-15,0 1 0 0,6-1 1 0,-6 0-1 16,0-1 1-16,3 2-1 0,1-5 0 16,-4 6 1-16,5-1-1 0,-5-1 0 15,7-4 1-15,-4 6-1 0,2-2 0 16,1 1 1-16,-3-5 0 0,3 7 0 15,0-2-1-15,0 1 1 0,1-1 0 16,0 1-1-16,-1-2 1 0,-1 1-1 0,2 0 1 16,0 0-1-16,0-2 0 15,0 2 0-15,0-5 1 0,1 5-1 0,2-5 0 16,-2 3 1-16,7-3 0 0,-2 0-1 16,2 0 1-16,1 0 0 0,1 0 0 15,2 0 0-15,-1 0 0 0,-1 4-1 16,0-4 1-16,2 0 0 0,-5 0-1 15,5 5 1-15,-5-5-1 0,3 0 1 16,-4 0-1-16,-2 6 1 0,1-6-1 16,-2 0 1-16,-2 0 0 0,-2 3 1 0,-2-3 3 15,-4 0 2-15,0 0 4 0,0 0 1 16,0-3 1-16,0 3-2 0,0 0 0 16,-7 0-2-16,3 0-4 0,-2 0-2 15,-1 0-3-15,-2 0 1 0,0 0 0 16,0 0-1-16,-1 0 1 0,0 4 0 15,-2-4-1-15,-1 0 0 0,-5 6 1 0,5-2-1 16,-7-4 0-16,1 0 0 0,-2 0 1 16,-1 0-1-16,1 0 0 0,2 0 0 15,-3 0 0-15,3 0-1 0,2 0 1 16,0 0-1-16,2 7 0 0,3-3 0 16,2 2-1-16,-1 0 0 0,2 1 0 15,2-1-1-15,2-2 1 0,0 1 1 16,5-5-1-16,-5 5-2 0,5-5-2 15,0 0-3-15,8-4-5 0,-2-2-5 16,3-2-8-16,5-3-13 0,2-2-105 0,5-5-108 16,2 2-266-16</inkml:trace>
  <inkml:trace contextRef="#ctx0" brushRef="#br0" timeOffset="965.11">17781 11358 212 0,'-3'0'67'0,"3"0"5"0,-7 0 4 0,4-5-36 15,-2 5-5-15,5-4-2 0,-2 4-2 16,2-5-2-16,0 5-2 0,0-4-4 15,0 4-3-15,0 0-3 0,0 0-3 16,0 0-2-16,0 5-3 0,0-5-1 16,7 6-1-16,-1-2-1 0,3 1-1 0,4 0 0 15,5-5-1-15,2 6 0 0,5-6-1 16,2 5-1-16,1-2 0 16,3 1 0-16,-2 0 0 0,1-1-1 0,-3-3 1 15,-1 7 0-15,1-3 0 0,-2-4-1 16,-3 0 0-16,0 0 0 0,-4 0 0 15,3 0 0-15,-4 0 0 0,-3 0 0 16,-1 0 0-16,-4 0 1 0,-2-4 3 16,-3 4 3-16,-4 0 0 0,2 0 1 15,-2-4 0-15,-7 4 0 0,-1-4-1 0,0 4-2 16,-4-6-3-16,-3 2-1 0,-2 4 0 16,-4-3-1-16,1 3 0 0,1-4 0 15,-3 4 0-15,-1 0 0 0,1-4-1 16,-2 4 1-16,1 0-1 0,-4-4 0 15,-3 4 1-15,3-6-1 0,-2 6 0 0,3 0 0 16,1-3 0-16,1 3 0 0,9 0 1 16,0-4 0-16,4 4 0 15,3 0 0-15,3 0 0 0,5 0 1 0,0 0-1 16,0 0 0-16,0 5 0 0,13-1-1 16,-1 0 1-16,4 0 0 0,7-4 0 15,4 3 0-15,5-3 0 0,2 0 0 16,-1 4 0-16,1-4-1 0,-2 0 0 15,-3 0 0-15,0-4 0 0,-1 4 0 0,-4-6 0 16,1 1 0-16,-5 1 1 16,-1 1-1-16,-6-1 1 0,-4 4-1 0,-5-4 1 15,-4 4 1-15,-8 0-1 0,-4 4 0 16,-2 0 1-16,-5 1-2 0,0 1-2 16,-4 1-6-16,-1-2-7 0,4 1-8 15,-5-6-15-15,4 0-89 0,-1 0-96 16,3-6-227-16</inkml:trace>
  <inkml:trace contextRef="#ctx0" brushRef="#br0" timeOffset="1531.98">17900 11186 359 0,'0'0'81'16,"-5"-4"3"-16,5 4-60 0,-4 0-5 15,0-4-2-15,-2 4 1 0,4 0-1 0,-5 0-1 16,1 0 0-16,0 0 0 0,-1 0-1 15,1 0-2-15,-1 0-1 0,1 0-2 16,4 0-2-16,-2 0-2 0,4 0-1 16,0 5-2-16,4-1 0 0,3 0 0 15,7-4-1-15,4 6 1 0,5-6 0 16,7 4-1-16,0-4 2 0,6 0-1 16,0 0 1-16,2-4-1 0,-5 4 1 0,0-4 1 15,-2 0-1-15,-2 4-1 0,-2 0 0 16,-7 0 0-16,-2 0-1 0,-3 4 0 15,-5-4-1-15,-2 3 1 0,-8-3 1 16,0 0 0-16,-4 0 0 0,-5 0 0 16,-4 0-2-16,-4 4-7 0,-3-4-12 15,-1 0-99-15,0 0-95 0,2 0-246 16</inkml:trace>
  <inkml:trace contextRef="#ctx0" brushRef="#br0" timeOffset="2699.77">11477 13380 339 0,'-4'-12'76'0,"-2"-1"2"0,2 4-51 15,1 3-10-15,3 6 0 0,0-6 1 16,-4 6 1-16,4 0 1 0,0-3-2 16,0 3-2-16,0 0-1 0,0 0 1 15,0 6-1-15,4 0 2 0,-4 5 0 0,0 4 1 16,0 7 2-16,-7 8-1 0,-2 5 0 15,-7 4-3-15,-3 5-2 0,-8 3-4 16,-2 3-1-16,-8 3-3 0,-1-2-1 16,3 0-1-16,0 4-2 0,3-3 1 15,6-3-1-15,3-6 0 0,5-5-1 0,4-6-2 16,2-9 0-16,4-6-3 16,2-5-5-16,0-4-5 0,6-3-7 15,0-5-7-15,0 3-11 0,0-3-21 0,0 0-61 16,6-5-78-16,1 5-179 0</inkml:trace>
  <inkml:trace contextRef="#ctx0" brushRef="#br0" timeOffset="3266.63">11612 14047 410 0,'0'0'93'16,"0"-4"3"-16,3 0-73 0,-3-1-6 15,4-2-1-15,-4-4-1 0,7-2-4 16,-1-4-2-16,-1-1-1 0,0-4 1 15,-1 0 1-15,2-3 1 0,-6 1 1 16,0 1 2-16,-6 4 0 0,-1 2 0 16,-4 6-2-16,-6 3-2 0,-2 8-2 15,-1 0-1-15,-3 14-2 0,0 2-2 0,0 8-1 16,1 2 1-16,0 6-1 0,3 3 0 16,0-1 0-16,4-4 1 0,3-2-1 15,5-5 0-15,7-6-1 0,3-4 1 16,7-6 0-16,5-7 0 0,3 0 0 15,5-5-1-15,2-8 1 0,3-3 0 16,-3-3 0-16,1-5-1 0,0 1 1 0,-3-1-1 16,-1-1-1-16,-7 5 1 0,-2 1 0 15,-4 4 0-15,-3 3-1 0,-6 3 0 16,0 6 0-16,0 3 0 0,-4 3 0 16,-1 8 1-16,-3 4 0 0,-3 6 2 15,6 4 0-15,-4 3 1 0,2 2 0 16,1-3 0-16,2 1-1 0,4-2 0 15,0-6-1-15,9-1 0 0,-1-2 0 16,1-4-1-16,5 0-1 0,2-3-2 0,4-2-4 16,0-5-7-16,3-3-9 0,3 0-11 15,1 0-96-15,-1 0-99 0,-3 0-240 16</inkml:trace>
  <inkml:trace contextRef="#ctx0" brushRef="#br0" timeOffset="7581.97">11038 11447 177 0,'-7'0'38'16,"1"7"1"-16,-1-3-29 0,1 2-1 15,-2-3 5-15,2 0 7 0,0-3 5 16,3 5 6-16,-2-5 4 0,0 0 1 16,-2 0 1-16,4 0-4 0,-1 0-6 0,1 0-4 15,-2 0-6-15,0 0-4 0,-3 0-4 16,6 5-4-16,-4-5-2 0,0 5-2 15,-1 0-1-15,1 1-1 0,-1-2 1 16,0 0 1-16,0 3 2 0,1-4 3 16,0 1 2-16,0-4 3 0,1 0 2 15,3 0 0-15,2 4 0 0,-5-4-3 16,5 0-1-16,0 0-3 0,10 0-1 16,-5 0-1-16,5 0-1 0,2 0 0 0,2-5 0 15,1 5 0-15,5-5 0 0,-2 5 0 16,3-5-2-16,2 5 0 0,-1 0 0 15,4 0-2-15,-2-4 1 0,1 4 0 16,-1-3-1-16,-4 3 1 0,2-6-1 16,-2 6 1-16,-2-4 0 0,-4 1 1 15,-2 3 1-15,-4-6 2 0,-2 3 1 16,-6-1 0-16,0 4 0 0,-8-4 0 0,-3 4-1 16,-2 0-1-16,-5 0-2 0,-4 0-2 15,0 6 1-15,-4 1-1 0,0-1 1 16,-1 1-1-16,1 3 0 0,1-1 0 15,3 0 0-15,-1-3 1 0,4 1-1 16,3-3 0-16,-3 1 1 0,6-5-1 16,-1 0 1-16,7 4-1 0,2-4 1 15,2 0 0-15,3 0 0 0,7-6-1 0,1-1 1 16,6 2 0-16,1-5-2 0,3 2-3 16,6-3-4-16,-2 1-7 0,5-2-12 15,-1 2-90-15,1 1-94 0,-1-2-230 16</inkml:trace>
  <inkml:trace contextRef="#ctx0" brushRef="#br0" timeOffset="8765.02">11235 11153 284 0,'-6'7'65'0,"-2"1"4"16,1-1-48-16,0-1 2 0,-1 0 3 15,-1 0 2-15,2-2 0 0,-1 0 0 16,-1-4-3-16,-2 6-5 0,2 1-2 0,0-2-3 15,0 1-3-15,-2 1-1 0,2 2-1 16,-2 1-2-16,2-2 0 0,-2 2-1 16,-2-1 0-16,4 0 0 0,-3 2-1 15,0 2 0-15,3-2 1 0,-1 6 0 16,1-3 0-16,2-1 0 0,2 2 1 16,-1-3-1-16,2 1-1 0,-1-1 0 15,-1-2-1-15,0 2 0 0,1 1-1 16,-1-1 0-16,3 1 0 0,-3-1-1 0,1 1 1 15,5 2-1-15,0-1 0 0,0-2 0 16,-3-3 0-16,3 2 0 0,2 0 0 16,-2-2 1-16,0-1-1 0,5-2 1 15,-5 2-1-15,7 0 1 0,-7-1-1 16,3 0 0-16,-3 2 0 0,6 0-1 16,-6-2 0-16,4 2 0 0,-4-1 0 15,4 0 0-15,-4-2 0 0,3 1-1 0,-3-1 1 16,7-2 0-16,-7 2-1 0,0-1 0 15,4-2 1-15,-4 1-1 0,4-4 1 16,1 4 0-16,-3-4-1 0,4 0 1 16,0 0 0-16,2 0 0 0,2 0 0 15,-2 5-1-15,4-5 0 0,-4 0 0 16,0 3 0-16,4-3 0 0,-4 3 0 0,3 2-1 16,0-5 1-16,0 4-1 0,1-4 1 15,1 4 0-15,-1-4 0 0,1 4 0 16,-2-4 0-16,0 3 0 0,3-3 0 15,-1 0 1-15,1 0 0 0,-1 0 0 16,1 0 0-16,2 0 1 0,-2 0-1 16,1-3-1-16,-2 3 1 0,2 0-2 15,-2 0 1-15,3 0 0 0,-2 0 0 16,0 0 0-16,-1 0-1 0,1 0 1 0,-2 0 0 16,-2-4 0-16,2 4-1 0,-1 0 1 15,-4 0 0-15,-1 0 0 0,0-4-1 16,-1 4 2-16,-5 0-1 0,4 0 2 15,-4 0 0-15,0 0 2 0,0 0 0 16,0 0 0-16,0 0 0 0,0 0 0 16,0 0-1-16,-4 0-1 0,1 4-1 15,-4-4 0-15,5 0-1 0,-7 4 0 0,3-4 0 16,-2 3 0-16,-2-3 0 0,0 0 0 16,-4 0-1-16,-1 4 1 0,-4-4-1 15,0 0 1-15,-2 0-1 0,-4 0 0 16,3-5 1-16,-3 5-3 0,-1-6-4 15,4 1-6-15,-3-3-8 0,2 2-12 16,1-1-17-16,2-2-92 0,7 3-103 16,2-3-240-16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1-30T12:32:48.36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1826 8905 528 0,'4'-10'117'0,"-1"-1"0"0,-3-5-88 0,7 1-12 0,-1 3-9 0,0-1-4 0,2-4-3 0,-2-1 0 0,1-3 0 0,-1-2 0 0,0 0 3 0,-6 1 0 0,4-1 2 0,-4 0 0 0,-4 3 1 0,-1 4 0 0,-2 4-2 16,-3 2-2-16,-7 3-1 0,-2 7-2 0,-2 0 0 15,-6 6-1-15,-2 5 1 0,-3 3 0 16,-5 5 0-16,1 6 1 0,-1 1 0 15,1 6 0-15,3 4 1 0,3-1-1 16,6 5 0-16,8-3 0 0,5-3 0 16,8 0 0-16,3-8 0 0,8-5 0 15,5-4 1-15,0-10 0 0,10-7 1 16,3-7 0-16,3-12 0 0,5-6 1 16,-1-8-1-16,1-3-1 0,6-7-1 0,-6-6 0 15,1-1 0-15,-4 2-1 0,1-5-1 16,-5-3 1-16,-1-3-2 0,-4 0 0 15,2 2-1-15,-3 0-1 0,-2 2 1 16,0 5-1-16,-2 11 1 0,-4 2 1 16,-3 7 0-16,-3 5 1 0,-7 5 1 15,3 4 0-15,-3 2 0 0,0 4 0 16,0 2 0-16,-3 1 0 0,-3 7 0 0,1 5 1 16,-5 6-1-16,-4 6 1 0,-4 10 2 15,-2 7 0-15,-1 14 2 0,-4 10-1 16,1 9 1-16,1 3 0 0,2 1 0 15,0 1 0-15,0-2-1 0,5-8-1 16,2-7 1-16,2-7 0 0,6-5-1 16,6-1 0-16,5-8 0 0,3-1-1 15,11-5-6-15,1-6-12 0,9-4-16 16,5-5-102-16,8-6-109 0,-1-7-268 0</inkml:trace>
  <inkml:trace contextRef="#ctx0" brushRef="#br0" timeOffset="2464.19">3426 8145 446 0,'0'-39'93'0,"0"4"1"0,-11 5-84 0,3 2-1 16,-5 11-5-16,0 3-2 0,-1 6-1 15,-5 4 3-15,-1 4 4 0,-7 10 5 16,1 4 5-16,-7 6 4 0,0 9 4 15,-7 4 0-15,-1 12-1 0,-3 10-4 16,4 12-3-16,0 11-5 0,0 4-3 16,6 9-2-16,7 6 0 0,4 6-1 0,6-3-1 15,-2-4 0-15,7-3-1 0,-1-5 0 16,4-2 0-16,-1-7-1 0,2-8-1 16,2-8 0-16,0-5-1 0,4-10-1 15,-3-6 0-15,5-11 0 0,0-10-4 16,0-6-5-16,6-7-8 0,-1-2-9 15,0-6-62-15,-1-17-46 0,1-9-93 16,-5-17-204-16</inkml:trace>
  <inkml:trace contextRef="#ctx0" brushRef="#br0" timeOffset="2663.96">2593 8643 637 0,'-2'-17'137'0,"2"7"0"0,16 1-111 15,10 9-7-15,6 0-13 0,7 5-2 0,2-1 0 16,0-1-1-16,-2 2-1 0,0-5-2 16,-1 7-4-16,2-7-7 0,0 3-7 15,2-3-12-15,4 4-16 0,-2 0-95 16,-2 1-101-16,-1-5-241 0</inkml:trace>
  <inkml:trace contextRef="#ctx0" brushRef="#br0" timeOffset="3547.14">3471 8863 472 0,'-13'9'106'0,"0"7"3"0,-5 14-81 15,0 6-7-15,-2 6-7 0,-2 3-2 0,-2 5-3 16,0-1-3-16,-1-4-2 0,-1-5-2 15,6-3 0-15,0-5 0 0,2-5-1 16,5-7 0-16,5-7 1 0,1-3 0 16,5-10 1-16,2-7 0 0,0-7 0 15,2-10-1-15,5-6 1 0,1-5-2 16,4-6-1-16,5-4 0 0,-1-2-1 0,4-2 1 16,1 3-1-16,1 7 1 0,-1 2 0 15,0 8 2-15,-6 7 0 0,4 11 0 16,-5 11 1-16,4 9 2 0,-6 12 1 15,-3 10 1-15,-2 5 0 0,-2 5 2 16,-5 8-1-16,0 0-1 0,-8-2 0 16,2-3-2-16,-4-2-2 0,3 0-1 15,1-8 0-15,3-5-1 0,3-4 0 16,-6-6-2-16,6-4 0 0,-5-8 0 16,5-7-4-16,-3 0-3 0,-2-7-4 0,-1-7-2 15,-1-3 1-15,-5-6-1 0,-2-1 1 16,-2-5 4-16,-2 2 8 0,-2 0 8 15,0 6 6-15,5 6 3 0,-2 4 2 16,9 3-1-16,8 8 1 0,0 0-3 16,13 8-4-16,6 0-3 0,7-1-2 0,4 1 0 15,14-4-2-15,3 0-6 0,7 1-11 16,4-5-14-16,-4 0-107 0,-1 0-109 16,-5 0-270-16</inkml:trace>
  <inkml:trace contextRef="#ctx0" brushRef="#br0" timeOffset="6382.09">4404 8007 351 0,'-12'-8'91'0,"1"0"5"16,-1-1-46-16,5-1-11 0,-2 1-8 15,4 0-5-15,-1 4-2 0,0-1-6 16,1 6-3-16,-6 0-4 0,2 14-2 16,-6 8-2-16,-8 8-1 0,-13 12-1 15,-9 14 0-15,-7 15 1 0,-1 14 2 16,-4 6 0-16,2 6 0 0,6 5 0 15,11 3-1-15,8 0-1 0,12-10-2 0,7-9 0 16,6-5-2-16,12-7 0 0,4-12-1 16,10-10 0-16,11-8-2 0,8-8-2 15,13-9-5-15,1-9-5 0,6-10-9 16,-1-4-16-16,1-11-83 0,-7-1-91 16,-5-6-219-16</inkml:trace>
  <inkml:trace contextRef="#ctx0" brushRef="#br0" timeOffset="6730.48">4393 8524 434 0,'-12'6'103'16,"0"2"4"-16,5 7-68 0,1 8-3 16,6 11-7-16,0 5-3 0,6 7-3 15,-1 8-4-15,9 4-5 0,4 3-3 16,3-1-5-16,7-5-1 0,3-2-2 16,1-8-1-16,1-2-1 0,3-10 0 0,-5-5-2 15,0-7 0-15,-7-5-2 0,-4-6-1 16,-3-6-5-16,-4-8-5 0,-3-7-8 15,-7-6-16-15,-3-5-83 0,0-9-92 16,-6-13-220-16</inkml:trace>
  <inkml:trace contextRef="#ctx0" brushRef="#br0" timeOffset="6883.19">4759 8574 392 0,'-4'-5'95'0,"-6"5"5"0,-6 6-56 15,-10 7-6-15,-4 5-3 0,-10 11 0 16,-8 8-3-16,-3 9-3 0,-2 12-5 15,0 4-4-15,2 5-6 0,6-1-2 16,0-4-4-16,8-1-1 0,2-6-2 16,8-11-3-16,7-5-3 0,5-3-4 15,4-5-4-15,11-9-5 0,0-5-6 0,7-8-8 16,9-9-14-16,0-4-83 0,5-10-90 16,2-3-218-16</inkml:trace>
  <inkml:trace contextRef="#ctx0" brushRef="#br0" timeOffset="7296.04">4906 9185 488 0,'-9'6'116'15,"3"-6"2"-15,6 0-58 0,0 0-39 16,6-6-9-16,6 0-5 0,3-4-4 16,5-2-2-16,2-4-1 0,5-4-1 15,0-5 0-15,-1-1-1 0,-3-1 1 16,-2-3 0-16,-1 6 1 0,-4 1 0 15,-7 6 0-15,-5 6-1 0,-1 7 1 16,-3 11-1-16,0 8 1 0,0 7-1 0,0 7 1 16,-3 5 1-16,-1 3 0 0,-2 3 1 15,0 0 0-15,-1-2 0 0,1 2 1 16,-1-2-1-16,3 0 0 0,-3-3-3 16,-2-2-6-16,-1-3-8 0,4-3-16 15,-4-8-88-15,3-7-95 0,7-12-231 16</inkml:trace>
  <inkml:trace contextRef="#ctx0" brushRef="#br0" timeOffset="7698.7">5506 7860 438 0,'6'0'100'0,"1"0"4"0,1 15-72 16,4 14-3-16,1 13-8 0,-1 13-1 15,-4 12 0-15,2 16-4 0,-3 13-5 16,-11 6-2-16,-8 4-3 0,3 3-2 16,-4 3 0-16,1-3-1 0,-8-10-1 15,-5-9 0-15,-2-7 0 0,-3-8-1 16,-8-8-1-16,-14-9-7 0,-7-5-9 0,-4-6-15 15,-2-5-87-15,1-9-93 0,2-8-230 16</inkml:trace>
  <inkml:trace contextRef="#ctx0" brushRef="#br0" timeOffset="9181.05">5959 9934 456 0,'-50'4'102'0,"-4"3"1"0,-4-2-81 0,-8 4-1 0,-7 3-3 0,-5-1-2 0,-3 0-4 0,-8-3-2 0,-10-2 0 0,2 5-2 0,-8-3-1 0,-9 3-1 0,-11-2-2 0,-9-1 0 0,-7 0-1 15,-9 2-1-15,-8-2-1 0,-9-4 0 16,-12 0 0-16,1-4 0 0,-11 0 0 15,2 0 3-15,2-4 3 0,-6 4 3 16,8-3 2-16,8 3 1 0,3 0 2 16,8 6 0-16,7 0-3 0,8 1-4 15,8 5-1-15,8 4-3 0,11-1-1 16,9-1-2-16,14 1 1 0,7 0-1 0,8 1 0 16,14-1 0-16,12-7 0 0,8 0 0 15,18-4-7-15,15-4-6 0,21-6-15 16,18-2-106-16,18-4-106 0,13-6-271 15</inkml:trace>
  <inkml:trace contextRef="#ctx0" brushRef="#br0" timeOffset="9947.5">2390 11132 449 0,'0'0'102'15,"0"0"2"-15,0 0-75 0,0 0-4 16,0-4-3-16,0 4-1 0,0-8-3 0,-2 0-3 16,2-5-3-16,-7-7-3 0,1-6-5 15,-1-8-2-15,-4-3 0 0,-1-2 1 16,-4-3 1-16,-4 5 2 0,0 4-1 16,-3 10 1-16,0 12-1 0,-4 11 0 15,0 18-2-15,1 11-1 0,-1 10-1 16,2 9 0-16,-2 5-1 0,1 3 1 15,6-1-1-15,4 0 0 0,5-8 1 0,11-3-2 16,0-6 1-16,14-5 0 0,6-6-1 16,6-13 1-16,3-10 0 0,1-8 0 15,2-9 1-15,-1-11 1 0,0-10-1 16,0-7 1-16,-7-9 0 0,-4-9-2 16,-3-11-1-16,-4-8-3 0,-3-5 0 15,-4-3-1-15,-2-7-1 0,2 4 1 16,0 9 0-16,-2 11 3 0,0 13 2 0,2 11 0 15,-3 12 1-15,1 17-1 0,3 13 1 16,-4 11-1-16,1 13 1 0,1 13 0 16,-3 10 1-16,-2 12 1 0,0 8 1 15,0 12 1-15,0 9 0 0,0-1-1 16,0-5 1-16,6-4-2 0,1-7 0 16,0-9-1-16,4-14 0 0,-1-9 0 15,6-8-1-15,2-7-3 0,-1-5-5 0,7-3-12 16,-2-3 30-16,-2-5-136 0,0-5-106 15,-3-7-272-15</inkml:trace>
  <inkml:trace contextRef="#ctx0" brushRef="#br0" timeOffset="10546.05">3180 10644 499 0,'-10'-24'109'0,"3"7"-1"15,5 6-91-15,2 11-5 0,6 0-3 16,0 17-4-16,1 5 0 0,2 9 1 15,-1 11 1-15,2 13 1 0,-2 10 0 16,4 2-1-16,0 3 0 0,2-5-2 16,1 3-2-16,3-12 0 0,-3-6-1 0,5-9-1 15,-6-4 1-15,3-7-1 16,-3-3 0-16,0-9 0 0,-2-2 0 0,1-4-1 16,-4-4-5-16,2-8-4 0,-2 0-8 15,-2-7-16-15,0-7-85 0,-1-5-93 16,2-9-223-16</inkml:trace>
  <inkml:trace contextRef="#ctx0" brushRef="#br0" timeOffset="10745.95">3630 10584 509 0,'0'-12'110'16,"-12"8"0"-16,-6 10-88 0,-3 12-8 16,-4 12-10-16,-2 8-2 0,-6 14 0 15,4 11 0-15,-3 6-1 0,-3-1 1 16,3 1 0-16,-2-5-1 0,2 0 1 15,0-11 0-15,3-4-2 0,5-6-3 16,3-2-6-16,3-4-8 0,10-3-16 0,3-4-80 16,5-6-87-16,-2-5-210 0</inkml:trace>
  <inkml:trace contextRef="#ctx0" brushRef="#br0" timeOffset="11097.3">3748 11636 485 0,'-13'0'112'15,"1"0"2"-15,5 3-80 0,2-3-9 16,5 0-5-16,0 0-3 0,6-6-4 0,2-2-4 15,6-5-3-15,3-9-2 0,4-4-1 16,-1-6 0-16,6-7-2 0,0-3 0 16,1-2 0-16,1 3 0 0,-3 3-1 15,-2 6 1-15,0 10 0 0,-4 12 0 16,-5 10 0-16,-6 8 1 0,-8 14 0 16,0 12 1-16,-8 11-1 0,-3 5 0 0,-3 5 0 15,0 4 0-15,0-4 0 0,-2-3-1 16,6-7 0-16,-2-6-4 0,5-5-10 15,1-5-12-15,6-1-100 0,0-8-101 16,13-12-254-16</inkml:trace>
  <inkml:trace contextRef="#ctx0" brushRef="#br0" timeOffset="11649.87">6299 9611 510 0,'-21'-10'119'0,"-1"2"2"0,6 0-85 16,3 8-9-16,6 0-11 0,7 0-5 15,7 0-6-15,6 0-2 0,8 3-1 16,10-3-1-16,4 5 0 0,8-5 1 16,5-5-1-16,3 0 1 0,-2 5-1 15,2-7 0-15,-3 3-1 0,-2 4-1 0,-6-3-4 16,-7 3-6-16,-7 6-7 0,-8-2-9 16,-9 2-16-16,-9 2-80 0,-9 3-88 15,-10 4-209-15</inkml:trace>
  <inkml:trace contextRef="#ctx0" brushRef="#br0" timeOffset="11801.2">6291 9914 368 0,'-53'36'105'0,"1"-4"6"16,0-2-18-16,13-5-46 0,7-3-11 15,9-5-7-15,12 1-5 0,11-5-3 16,9-5-2-16,15-2-4 0,10-1-1 16,14-5-3-16,7 4-1 0,6-4-3 15,3-8-7-15,9 0-9 0,0 0-15 16,6-2 0-16,-6-3-107 0,-5-7-104 15,-1-3-252-15</inkml:trace>
  <inkml:trace contextRef="#ctx0" brushRef="#br0" timeOffset="12847.05">7478 9330 443 0,'-2'0'101'0,"2"-13"2"0,2 0-72 0,6 3-7 16,2-2-5-16,-2 0-4 0,2-3-1 15,-3-2-2-15,-4 0-1 0,4-3-2 16,-7 0-2-16,0-4-2 0,-7-1-1 16,0-1-1-16,-1-4 0 0,-4 0 1 15,-3-1 1-15,-2 4-1 0,2 5 0 16,1 5-1-16,-4 11 0 0,4 9-1 16,-5 11-1-16,1 8-1 0,-3 8 0 0,-1 7 0 15,-3 7 0-15,-2 1 0 0,1 10 1 16,4-1-1-16,2 2 1 0,4-2 0 15,7-4 1-15,9-8 0 0,0-9 1 16,12-10 1-16,2-10 1 0,6-13 0 16,6-18 0-16,1-7 0 0,6-12-1 15,0-5-2-15,1-11-2 0,3-4-3 0,-7-4-2 16,-2-8-1-16,-5-2-1 0,-4-1 0 16,-3 1 1-16,-3 1 1 0,-1 1 2 15,0 7 1-15,-4 8 1 0,-1 9-1 16,0 6 0-16,-1 8 0 0,-6 9 0 15,0 5-1-15,2 8-1 0,-2 5 0 16,5 8 1-16,-5 7 0 0,0 8 2 16,0 11 2-16,-13 10 3 0,3 14 3 15,-6 15 3-15,1 9 1 0,-4 7 0 0,0 5-1 16,6-2-2-16,3-2-1 0,3-10-3 16,7-11 0-16,0-12-2 0,8-10-1 15,5-16 0-15,2-5-3 0,5-14-2 16,4-8-8-16,5-11-11 0,4-8-103 15,4-12-102-15,5-6-257 0</inkml:trace>
  <inkml:trace contextRef="#ctx0" brushRef="#br0" timeOffset="13196.21">8527 8076 451 0,'-6'-12'111'16,"2"2"3"-16,-5 5-70 0,1 5-10 15,-3 0-11-15,-3 9-6 0,-6 7-4 0,-7 7-4 16,-9 9 0-16,-7 15 1 0,-6 13 1 15,-5 14 1-15,-7 11-1 0,3 13-1 16,5 9-1-16,10 9-1 0,7-2-2 16,8 1-1-16,13-6-1 0,10-3-1 15,13-4 0-15,4-13-1 0,7-11 0 16,8-6-3-16,4-11-5 0,3-4-4 16,5-9-9-16,-2-14-8 0,3-6-9 15,4-8 7-15,-3-6-100 0,3-8-92 16,1-10-222-16</inkml:trace>
  <inkml:trace contextRef="#ctx0" brushRef="#br0" timeOffset="13746.84">8439 8660 443 0,'-4'-4'99'0,"-2"1"1"0,0 3-75 15,0 0-9-15,0 5-7 0,0 6-3 16,-3 6 0-16,-2 2 1 0,-1 8 2 0,-2 8 2 16,-6 9 3-16,3 7 1 0,-1 0 1 15,0 2-2-15,3 0-1 0,3-3-3 16,4-3-2-16,8-9-2 0,0-8-2 15,0-7-1-15,15-5 0 0,-2-6-1 16,10-7 1-16,0-9 0 0,7-6-1 16,4-8 0-16,0-7-3 0,-3-5-3 15,-1-11-3-15,-9-7-4 0,-2-8-1 16,-6-1-1-16,-5-3 0 0,-8 1 4 0,-5 4 4 16,-4 9 5-16,-4 10 5 0,-8 8 2 15,-4 12 1-15,-2 8 1 0,-3 8-1 16,-1 10-3-16,-1 9-1 0,5 6-2 15,4 12 0-15,1 9-1 0,8 10 0 16,4 5 0-16,5 0-2 0,5 0-4 16,8 0-8-16,6-3-9 0,1-13-38 15,5-9-59-15,4-7-86 0,-1-8-197 16</inkml:trace>
  <inkml:trace contextRef="#ctx0" brushRef="#br0" timeOffset="14102.14">8802 9218 480 0,'-10'14'111'0,"-9"11"2"16,-2 7-81-16,-5 9-10 0,2 7-4 15,-5 2-7-15,-1 1-10 0,1 2-9 0,3-7-6 16,4-7-5-16,3-5-9 0,2-7-14 16,5-8-40-16,4-9-27 0,8-6-64 15,0-4-140-15</inkml:trace>
  <inkml:trace contextRef="#ctx0" brushRef="#br0" timeOffset="14698.05">9263 8613 497 0,'-16'-3'112'0,"-3"-3"1"0,-1 6-85 16,0 0-9-16,3 6-8 0,-1 2-4 15,3 3-4-15,-3 3-2 0,1 4 0 16,0 3 0-16,1 2 0 0,-1 4 3 16,-3 4 2-16,7 7 0 0,-2 11 2 15,2 2-1-15,-1 6 1 0,3 10 0 16,3-1-3-16,2 3-2 0,6-4-1 16,6-8-1-16,2-4 0 0,6-9 0 0,4-10-1 15,3-7 0-15,6-11 0 0,0-9 0 16,4-7 1-16,0-14 1 0,4-10 0 15,-2-4 0-15,1-8 0 0,-2-8 0 16,-3-8-1-16,1-3-1 0,-8-10-2 16,-3-2-1-16,-5-5 0 0,-7 4 0 15,-7 2-1-15,0 5 1 0,-7 7 0 16,-7 17 2-16,-4 10-1 0,-3 12 1 16,-6 11 0-16,-6 12 0 0,-1 10 0 0,-5 10-1 15,0 11 0-15,-1 12-4 0,3 9-5 16,2 4-8-16,7 1-10 0,2 4-28 15,10-7-62-15,5-7-83 0,5-6-189 16</inkml:trace>
  <inkml:trace contextRef="#ctx0" brushRef="#br0" timeOffset="31778.43">9881 8770 362 0,'-8'-7'86'0,"-1"1"3"0,1 0-61 16,4 1-5-16,-1-2-2 0,5 0-2 15,-5-1-2-15,3-1 1 0,-4-1 1 16,2-1 2-16,-1 3 0 0,-1-2 1 16,0 2-2-16,0 1-3 0,-1 1-4 15,2 1-3-15,2 1-4 0,3 4-2 16,0-3-3-16,0 3 0 0,6 0-1 0,4 7-1 15,3-1 1-15,7 3-1 0,0 0 1 16,6 3 0-16,0-1 0 0,-2 2 1 16,-4-1-1-16,-4 1 0 0,-6 1 1 15,-7 4 0-15,-5 3 0 0,-10 8 1 16,-8 5 0-16,-12 8 0 0,-3 6-1 16,-9 0 1-16,-4 1-1 0,-4 1-1 15,4-4 0-15,3-6 1 0,7-6-1 0,8-2-1 16,6-2 1-16,9-4 0 0,10-4 0 15,5-4 0-15,9-1 1 0,9-3 0 16,9-1 1-16,6-5 1 0,10-1-1 16,0-3 1-16,8-4-1 0,-3 0 0 15,-4 0-1-15,-4 0 0 0,-6-6-1 16,0 1-5-16,-9 1-11 0,-4 0-87 16,-1-1-18-16,-6-2-87 0,-1-1-187 0</inkml:trace>
  <inkml:trace contextRef="#ctx0" brushRef="#br0" timeOffset="33261.68">10714 9057 345 0,'0'-16'73'16,"0"-4"-2"-16,0 0-63 0,0 2-6 16,0 1-3-16,-2 1 0 0,2 4 6 15,-6 3 7-15,1 4 9 0,3 5 8 16,-4-3 6-16,0 8 6 0,6 11 3 0,-3 4-1 16,3 5-6-16,0 6-7 0,3 7-6 15,3 7-6-15,2 4-6 0,2 1-4 16,-1 1-3-16,5 4-2 0,-2 0-1 15,1-3 0-15,0-5-2 0,-2-6-1 16,-1-7-5-16,-3-9-4 0,-1-9-6 16,1-9-11-16,4-7-20 0,-2-9-77 15,3-9-89-15,2-12-211 0</inkml:trace>
  <inkml:trace contextRef="#ctx0" brushRef="#br0" timeOffset="33410.85">11031 8944 440 0,'-6'-3'106'15,"-7"7"3"-15,-3 13-59 0,-4 6-19 16,-5 7-6-16,-3 6-2 0,-8 6-4 16,-5 3-3-16,-4 5-3 0,-6 0-3 15,-2 3-3-15,-3 0-2 0,3-1-2 0,4-6-2 16,5-6-5-16,5-7-16 0,10-8-102 16,-1-5-103-16,9-8-262 0</inkml:trace>
  <inkml:trace contextRef="#ctx0" brushRef="#br0" timeOffset="33662.22">10863 9572 582 0,'3'4'121'0,"4"-4"0"0,5 0-112 16,4-5-22-16,9-4-18 0,5-3-28 15,4-7-61-15,4-5-87 0,-2-1 106 16,3 0 58-16,-7 2 31 0,-6 4 28 15,-8 5 33-15,-3 8 66 0,-12 10 92 0,-3 5-107 16,-8 11-52-16,-5 6-19 0,-2 6-11 16,-5 4-6-16,-2 4-5 0,3 1-4 15,2 1-1-15,0-8-1 0,7-2 0 16,4-3 0-16,1-6-1 0,5-4-1 16,0-7-3-16,10-5-8 0,-2-2-8 15,5-5-17-15,0-6-86 0,2-4-94 16,5 1-225-16</inkml:trace>
  <inkml:trace contextRef="#ctx0" brushRef="#br0" timeOffset="34211.47">11375 8392 432 0,'-9'5'91'15,"0"-5"2"-15,5 8-80 0,4-3-3 16,4-5 0-16,5 0 0 0,0 0 0 16,6-4 0-16,1-2 1 0,0-2 2 15,6-2 0-15,0 2-1 0,3-2 0 16,0 6-1-16,1 4-2 0,-1 0-1 16,-4 8-2-16,-4 6-1 0,-9 9-3 0,-8 4 0 15,-7 4 0-15,-11 5 0 0,-5 0 0 16,-9 1 0-16,-7-8-1 0,-1 2 2 15,-3-6 3-15,0-1 2 0,4-4 1 16,3 0 1-16,4-4 0 0,7 1 0 16,7-1-1-16,10 1-4 0,8-3-2 15,14 2 0-15,5-3 0 0,11 0 1 16,5-3 1-16,5 0 0 0,4-5 0 0,0-5 0 16,5 0-1-16,0 0 0 0,-3 0-5 15,6-5-9-15,-3 2-13 0,1 3 32 16,-1-4-139-16,-9 4-106 0,-1-5-276 15</inkml:trace>
  <inkml:trace contextRef="#ctx0" brushRef="#br0" timeOffset="34895.58">12819 9129 375 0,'0'0'87'0,"7"0"3"0,-2-4-60 15,-3 4 5-15,-2-3 4 0,0 3 1 16,0-4 1-16,-4 4-1 0,-8-5-1 15,-6 5-4-15,-8-3-10 0,-9 3-6 0,-10 0-6 16,-1 8-4-16,-7-2-3 0,-1 0-3 16,-1 2-2-16,1 0-3 0,4 0-4 15,4-1-4-15,0-4-5 0,5 1-6 16,4 0-5-16,7-4-7 0,3 3-9 16,7-3-33-16,8-3-47 0,8-1-78 15,10 0-175-15</inkml:trace>
  <inkml:trace contextRef="#ctx0" brushRef="#br0" timeOffset="35095.09">12605 8813 566 0,'-11'0'122'0,"-2"12"1"0,-2 13-101 16,4 12-9-16,-1 5-3 0,-1 8-2 0,-3 4-4 15,3 4 0-15,-6-2-2 0,2 1 0 16,-1-4-1-16,0-3 0 0,1-3 0 15,1-1 1-15,3-6-1 0,3-4-4 16,2-6-12-16,1-5-15 0,3-5-96 16,-1-4-101-16,5-13-254 0</inkml:trace>
  <inkml:trace contextRef="#ctx0" brushRef="#br0" timeOffset="35743.14">13057 9067 492 0,'-15'13'109'16,"-3"7"3"-16,5 6-89 0,-1 5-4 15,8 5-3-15,2 3-4 0,4 0-3 16,6-1-2-16,4-4-2 0,4-10 0 15,6-4 1-15,6-12 2 0,6-8 0 16,12-16 0-16,5-6 0 0,5-7 0 16,3-8-2-16,0-3-5 0,-1-3-6 0,-8-4-8 15,-10-1-5-15,-12-6-6 0,-12 2-2 16,-14 0-2-16,-12 1 2 0,-9 4 4 16,-12 4 5-16,-6 11 8 0,-6 13 7 15,5 7 5-15,-4 12 2 0,2 11 2 16,5 8 1-16,6 12 0 0,1 8-1 15,9 6-2-15,-1 4-4 0,5 6-5 16,2 2-12-16,3-1-3 0,-1-7-83 0,8-5-83 16,5-4-205-16</inkml:trace>
  <inkml:trace contextRef="#ctx0" brushRef="#br0" timeOffset="35895.21">13692 9216 408 0,'0'22'97'0,"-2"11"4"0,-9 9-70 0,2 8-4 16,-4 5-2-16,-4 2-7 0,3 0-5 16,-2-3-4-16,-2-3-4 0,5-12-1 15,-1-7-2-15,2-6-5 0,3-7-17 16,3-9-86-16,6-1-87 0,7-9-225 16</inkml:trace>
  <inkml:trace contextRef="#ctx0" brushRef="#br0" timeOffset="36243.78">14213 8793 481 0,'-19'-12'101'16,"0"5"0"-16,0 14-88 0,2 15-7 15,-2 13-3-15,-5 9-1 0,2 9 1 16,-4 5 0-16,-1 6 3 0,-4-4 2 15,5-6 1-15,0-6 0 0,9-5 1 0,5-6 0 16,6-8-2-16,11-8-1 0,4-8-2 16,11-7-1-16,7-10-2 0,8-9-1 15,8-8-1-15,5-9-1 0,7-4-3 16,0-6-2-16,3-4-3 0,-3-8-2 16,-4-7 0-16,-11-2 1 0,-10 1 1 0,-7 2 2 15,-14-2 3-15,-9 10 3 0,-16 11 2 16,-3 12 1-16,-11 15 2 0,-4 12 0 15,-7 3 0-15,-4 16-1 0,-2 12 0 16,5 11 0-16,-1 10 0 0,3 7-1 16,7 0-5-16,4 8-8 0,10 0-11 15,1-9-85-15,9-9-87 0,4-6-217 16</inkml:trace>
  <inkml:trace contextRef="#ctx0" brushRef="#br0" timeOffset="36642.6">14836 8846 506 0,'-39'33'112'0,"-4"7"1"16,-2 10-89-16,0 7-8 0,6 2-2 15,5-6-6-15,5-2-4 0,6-9-1 16,8-8-1-16,7-8 3 0,8-10 4 15,8-8 1-15,7-8 2 0,13 0-1 16,8-16 0-16,10-3 1 0,8-8-4 16,4-7-5-16,3-3-4 0,1-13-6 15,-4-6-2-15,-5-7-3 0,-6-1 0 16,-9-3 0-16,-11 4 1 0,-12 6 2 16,-12 13 4-16,-9 15 4 0,-13 15 0 0,-7 14 1 15,-13 7 0-15,-2 14 0 0,-7 9 0 16,-2 12 1-16,-3 8-1 0,0 7 1 15,6 3-1-15,1-1-3 0,9 3-5 16,7-6-5-16,10-9-6 0,8-10-10 16,12-11-20-16,7-8-65 0,12-8-80 15,8-5-182-15</inkml:trace>
  <inkml:trace contextRef="#ctx0" brushRef="#br0" timeOffset="37125.99">15487 8767 417 0,'0'-4'108'0,"0"0"7"0,-3-1-60 15,3 0-6-15,0-2-3 0,-4-2-6 16,4 1-7-16,0-1-8 0,0 2-6 16,6-2-6-16,0 4-5 0,4 5-3 15,5-3-4-15,3 6 0 0,5 3-2 16,4 3 1-16,3 5 0 0,1 0 0 15,-2 10 0-15,-3 4 0 0,-5 6 0 16,-10-1 1-16,-7 7-1 0,-14 4 1 16,-12 2 0-16,-8-2 1 0,-7 0-1 0,-10-1 0 15,-5 0 0-15,-4-7 0 0,0-1 0 16,3-1-1-16,6-4 0 0,4-2 0 16,11-2 0-16,12-1 0 0,8 4 0 15,12-1 1-15,21-4 0 0,6-1 1 16,12-2 0-16,8-3 0 0,3-5 0 15,7-9 0-15,4-4 0 0,-2 0-2 0,-2 0-5 16,-4-7-6-16,-4 3-13 0,-4-2-16 16,-7 1-97-16,-11-3-106 0,-10-5-255 15</inkml:trace>
  <inkml:trace contextRef="#ctx0" brushRef="#br0" timeOffset="37960.54">16071 9056 516 0,'-3'0'111'0,"3"4"1"0,0 12-89 0,3 11-11 15,3 8-4-15,3 8 0 0,0 5 1 16,3 9-2-16,-2 3-2 0,4-3 0 16,-1-3-1-16,4-2-1 0,-1-7-2 15,2-6-4-15,1-11-5 0,3-6-5 16,2-9-7-16,1-5-10 0,-3-8-19 15,2-6-68-15,0-9-81 0,0-9-188 16</inkml:trace>
  <inkml:trace contextRef="#ctx0" brushRef="#br0" timeOffset="38111.01">16491 9093 417 0,'-13'-12'108'0,"-6"12"3"16,-9 10-34-16,-10 12-45 0,-3 10-12 15,-9 12-5-15,-2 13-3 0,-3 7-3 16,3 6-4-16,1 0-2 0,4-2-4 15,7-4-6-15,7-9-9 0,7-10-20 0,8-12-80 16,6-10-91-16,6-7-219 0</inkml:trace>
  <inkml:trace contextRef="#ctx0" brushRef="#br0" timeOffset="38360.41">16479 9729 612 0,'0'0'132'0,"0"-8"1"0,6-2-103 0,7 2-32 16,5-1-18-16,6-3-12 0,1-2-9 15,2-3-2-15,1 3 0 0,-7-2 11 16,-5 4 18-16,-3 3 18 0,-7 5 14 16,-6 4 10-16,-12 13 2 0,-1 3 0 15,-3 10-7-15,-5 1-9 0,-2 5-6 16,3 4-3-16,3 1-3 0,1-3-3 15,8-7-6-15,2-4-8 0,6-5-12 0,0-4-28 16,4-14-66-16,4 0-87 0,5-11-200 16</inkml:trace>
  <inkml:trace contextRef="#ctx0" brushRef="#br0" timeOffset="39142.76">16908 8416 490 0,'0'-6'114'0,"-2"-1"-1"15,2 1-80-15,0 1-12 0,7 1-6 16,0 0-6-16,1-1-6 0,3 0-1 16,1-1-1-16,2 0 1 0,-1 0 2 15,3 0 2-15,-2 1 2 0,5 5 2 16,-5 0-1-16,0 0 2 0,-2 11-2 0,-5 2-1 16,-2 5-2-16,-5 3-2 0,-8 6 0 15,-3-2-1-15,-8 0 0 0,-2-1 1 16,-6-3-1-16,-4-2-1 0,1-6 1 15,-1-3-1-15,3-3 0 0,4-1-3 16,11-1 0-16,7 0-2 0,6 1 0 16,16 1 0-16,5 3 0 0,6 3 0 15,5 0 1-15,3 3 1 0,-1 0 1 0,-2 3 0 16,2-1 0-16,-8-3 0 0,-5 0 1 16,-4-1 0-16,-9-1 0 0,-8-1 1 15,-3 2 1-15,-10-3 0 0,-7 6-1 16,-6-3 1-16,-6-1-1 0,-4 0 0 15,-1-3 0-15,-2-5-1 0,-1-5 0 16,2 0 0-16,5 0-3 0,2-7-8 0,6 1-11 16,6 1-18-16,1-3-91 15,12 0-101-15,6-2-245 0</inkml:trace>
  <inkml:trace contextRef="#ctx0" brushRef="#br0" timeOffset="40092.7">17369 8111 426 0,'-5'-5'103'15,"0"2"1"-15,-1-1-64 0,4 4-13 16,-4-4-9-16,6 4-6 0,0 0-6 0,0 0-2 16,0 0-1-16,0 0 0 0,6 0 1 15,-4 4 1-15,4 0 2 0,0 0 2 16,0 4 1-16,8 1 1 0,-2 6-1 15,1 4-1-15,2 5-1 0,4 11-2 16,-2 11-2-16,-1 13-1 0,-3 11-1 16,-5 14 0-16,3 8 0 0,-11 16 0 15,0-2 0-15,-6-3-1 0,-2-3 0 16,-6-9 0-16,-9-6 0 0,-5-8 0 16,-5-12-1-16,-5-7 1 0,-4-7 4 0,-2-7 1 15,2-3 2-15,1-10-1 0,4-3 0 16,4-8 1-16,6-3-4 0,3-3-9 15,5-6-13-15,2-2-13 0,5-6-98 16,6 0-101-16,6-9-250 0</inkml:trace>
  <inkml:trace contextRef="#ctx0" brushRef="#br0" timeOffset="41392.14">17735 10040 449 0,'0'-6'103'0,"0"3"3"16,0 3-76-16,0-5-3 0,0 5 0 15,0 0-4-15,-7 0-5 0,-5 0-3 16,-1 0-2-16,-7 8-4 0,-3-2-4 16,-10 3-3-16,-5-1-1 0,-8 1 0 15,-8-1 1-15,-8-2-1 0,-6 0 0 16,-5 1 0-16,-6-3 0 0,-8-1 0 16,-6-3 0-16,-1 7 0 0,-7-2 0 15,-7 0 0-15,0-5 0 0,-7 4 0 0,0 1-1 16,2 1 0-16,-5-6 1 0,-3 0 0 15,-3 5 0-15,1-5 0 0,-3 4 1 16,-6-4 0-16,0 0 0 0,-3 0 1 16,0 0-1-16,-4-8 1 0,0 8-1 15,-2-5 1-15,-2-1-1 0,-3 2 0 16,2 4 1-16,1-6-1 0,-1 6 1 0,1-5-1 16,1 5-1-16,-2 0 1 0,6 0-1 15,-3 0 0-15,5 0-1 0,-2 0 1 16,4 0-1-16,1 0 1 0,0 0-1 15,-1-6 0-15,2 6 0 0,2-5 1 16,1 0-1-16,-2-4 0 0,1 1 0 16,1-3 0-16,3 2 1 0,-7-7-1 15,5 2 1-15,1-2 1 0,2 3 0 16,-1-4 0-16,1 3 0 0,5 1 0 0,0 6 0 16,-5-3-1-16,4 1 0 0,-2 3-1 15,4 2 1-15,-3-2-1 0,-2 0 0 16,5 3 0-16,5 3 1 0,-3-7-1 15,-3 2 0-15,6 5 0 0,3 0 0 16,-4 0 1-16,-2 0-1 0,1 0 0 16,5 5 1-16,1-1 0 0,2 0 0 15,-2-4 2-15,7 0 1 0,8 5 0 0,1-5 2 16,3 0 0-16,5 0 0 0,-2 0 1 16,9-6-1-16,8 6 1 0,3-7 1 15,6 1-1-15,2 1 1 0,4 1-1 16,14 4 1-16,4-4-2 0,4 4 0 15,8-5-2-15,5 5-1 0,7-4-4 16,8 4-5-16,6 0-8 0,2 0-11 16,11 4-16-16,4-4-104 0,-1 0-113 15,8 0-267-15</inkml:trace>
  <inkml:trace contextRef="#ctx0" brushRef="#br0" timeOffset="42561.61">7748 11173 358 0,'9'-5'88'0,"4"-3"3"0,0 2-51 0,3 1-13 0,0 5-4 0,-1-6-4 0,0 6-2 0,-4-4-2 0,1 4 0 0,-4-6 1 0,-1 2 2 0,-1 1 0 0,-2-3-1 0,-4 1 0 0,6-3-3 0,-6 1-2 0,0-1-2 0,0 0-2 0,0 0-1 0,0 0-1 0,-6-1 0 0,2 3 1 0,1-1 0 0,-2 3 0 0,2-1-1 0,-2 0-1 0,0 2 0 0,5 3-2 0,-4-5-1 0,4 5 0 0,0 0-1 15,4-3 0-15,-4 3-1 0,8 0 0 16,-8 0 0-16,5 4 0 0,-5-4 0 15,5 7 1-15,-5-2-1 0,3-5 0 16,-3 6 0-16,6-6 1 0,0 4-1 16,0-4 0-16,1 0 1 0,4 0-1 15,0 0 1-15,0 0 0 0,4-3 0 16,-4 3 0-16,0-5 1 0,0 1-1 0,-6 1 2 16,3-1 2-16,-3 0 0 0,0-5 1 15,-1-1 0-15,-4-4 0 0,4-3-1 16,-4-3 0-16,0-3-2 0,-4-4 0 15,0-1-1-15,-4 1 0 0,-2-1 1 16,1-1 0-16,-5 1 0 0,0 4-1 16,-2 5 0-16,-4 4 0 0,-4 5-2 15,-3 10 1-15,-3 8-2 0,-2 10 0 0,-2 10 1 16,0 9-1-16,1 5 1 0,2 9 0 16,5 1-1-16,2 1 1 0,5-1 0 15,3-3 0-15,8-10 0 0,8-5 0 16,0-10 0-16,13-6 0 0,7-5 0 15,4-13 1-15,9-5 0 0,6-8 0 16,3-7 0-16,2-9 0 0,0-9 0 16,0-9-1-16,0-9 1 0,-1-3-1 15,-5-6 1-15,-3-3 0 0,-3 1-1 0,-2 2 1 16,-8 1-1-16,-1-4 0 0,-4 5 0 16,-6 4-1-16,1 6 1 0,-2 4-1 15,-3 12 0-15,1 10 0 0,-3 11 0 16,0 10-1-16,-5 6-1 0,0 7 1 15,-5 4-1-15,-4 12 1 0,0 9-1 16,-7 12 2-16,0 6 0 0,-9 14 1 16,-2 8 0-16,1 11 0 0,2 9 1 15,2-2-1-15,2 2 1 0,2-3-1 0,9-5 1 16,9-10-1-16,0-7 0 0,6-17 0 16,6-7 1-16,5-10-1 0,6-9 0 15,1-9 1-15,7-5-1 0,2-10-3 16,5-13-8-16,4-1-15 0,5-6-110 15,0-10-112-15,8-7-282 0</inkml:trace>
  <inkml:trace contextRef="#ctx0" brushRef="#br0" timeOffset="43443.33">8814 10606 439 0,'-12'-7'96'0,"2"7"2"15,2 0-76-15,8 7 1 0,4 6 0 16,6 8 0-16,0 6 2 0,4 5 2 16,0 10-1-16,5 9-2 0,-3 6-4 15,1 4-4-15,-1 1-5 0,1 0-3 0,-1 3-2 16,0-8-3-16,-2-7 0 16,2-6-2-16,-3-7 1 0,-1-5-2 0,0-7 1 15,-3-11-2-15,-1 0-1 0,-2-10-4 16,0-4-6-16,-2-12-10 0,2-6-12 15,0-7-94-15,-1-9-98 0,3-3-240 16</inkml:trace>
  <inkml:trace contextRef="#ctx0" brushRef="#br0" timeOffset="43642.35">9195 10597 488 0,'-16'3'113'0,"-8"14"3"0,-2 9-81 15,-4 11-6-15,-2 15-7 0,-5 11-2 16,1 8-4-16,-3 6-4 0,-2-2-4 15,-5 0-2-15,0-1-2 0,-1-10-2 16,-3-8 1-16,1-4-2 0,7-4 1 16,7-10-1-16,5-7-1 0,8-11-5 0,5-6-10 15,8-10-17-15,9-11-94 0,3-9-99 16,10-8-250-16</inkml:trace>
  <inkml:trace contextRef="#ctx0" brushRef="#br0" timeOffset="44477.96">9332 11322 265 0,'-7'6'59'0,"0"3"5"16,0-1-37-16,0 2 1 0,0 0 6 0,1-3 8 15,1-1 6-15,0-1 3 0,2-5 0 16,3 0-5-16,-4 0-8 0,4-7-8 15,10-5-6-15,2-2-7 0,3-4-7 16,5-3-4-16,7-5-4 0,5-3-1 16,1-1 0-16,0 1-1 0,-5 1 0 15,2 2-1-15,-8 1 1 0,-6 10-1 0,-5 2 0 16,-5 10 1-16,-6 6 0 16,-11 10 1-16,0 6 1 0,-2 6 1 0,-5 6 0 15,2 8 1-15,2 3 0 0,3 5 0 16,0 0-1-16,9 1-1 0,2-2 0 15,0 0-1-15,8-9-7 0,1-6-12 16,2-5-16-16,5-8-91 0,1-4-98 16,5-5-241-16</inkml:trace>
  <inkml:trace contextRef="#ctx0" brushRef="#br0" timeOffset="45109.72">18612 9606 478 0,'21'-10'112'0,"-13"2"4"0,-8 8-78 15,-13 0-4-15,-9 11-5 0,-9-3-3 16,-8 4-3-16,-8 1-5 0,-5 1-3 0,-4 2-4 15,-7 3-3-15,3-1-2 0,-1 1-3 16,7-5-4-16,4 3-6 0,4-6-8 16,11 0-16-16,4-7-101 0,9-1-104 15,8-3-259-15</inkml:trace>
  <inkml:trace contextRef="#ctx0" brushRef="#br0" timeOffset="45259.31">18564 9880 557 0,'-14'16'131'0,"-8"-3"0"16,-11 6-86-16,-11 4-19 0,-4 2-11 16,-6 4-15-16,-4 0-24 0,3 3-34 15,4-4-73-15,2-2-100 0,5-9-230 16</inkml:trace>
  <inkml:trace contextRef="#ctx0" brushRef="#br0" timeOffset="47225.97">19195 9543 406 0,'0'-5'100'15,"-3"5"3"-15,-4 0-52 0,-2 6-20 0,-2 7-8 16,-2 2-5-16,0 7-1 0,-6 8-1 16,2 3-1-16,0 3-1 0,0 6-2 15,1 5-2-15,5 3-1 0,3 1-3 16,5-2-2-16,8-5-1 0,6-2 0 15,8-11 0-15,7-10 0 0,7-10 0 16,4-8 1-16,12-11 0 0,-1-9 0 16,6-11-1-16,-3-10 0 0,0-6-2 0,-7-5 0 15,-4-8-1-15,-11 0-2 0,-12 2-1 16,-12-1-1-16,-12 5 1 0,-13-3-1 16,-8 9-1-16,-13 8 2 0,-6 7 0 15,-2 10 2-15,1 17-1 0,1 15 0 16,5 13 1-16,6 10 1 0,3 11 0 15,3 5 0-15,4 12-6 0,0 4-11 16,5 6 19-16,-1 0-121 0,4 1-100 16,5-10-259-16</inkml:trace>
  <inkml:trace contextRef="#ctx0" brushRef="#br0" timeOffset="47725.54">19556 10047 569 0,'-4'0'122'16,"-2"0"1"-16,2 10-98 0,-6 4-11 15,0 8-7-15,-7 4-1 0,-4 8-1 16,-4 4-1-16,-5 5-5 0,-2 5-12 16,0-1-15-16,4 2-97 0,2-6-102 15,7-6-254-15</inkml:trace>
  <inkml:trace contextRef="#ctx0" brushRef="#br0" timeOffset="49207.97">20058 9526 446 0,'-8'-14'105'0,"-3"3"2"0,-4 5-70 16,-3 6-10-16,-2 6-9 0,-4 5-4 16,0 3-1-16,-6 9 0 0,1 0 3 15,-2 6 0-15,2 4 1 0,-1 2-1 16,7 7-2-16,3 2-3 0,5 5-3 16,5 0-2-16,10-1-2 0,8-6-2 0,5-3 1 15,7-8-1-15,6-8 0 0,5-12 0 16,4-11 0-16,1-13 0 0,3-8-1 15,1-8 0-15,-2-9-1 0,0-7-4 16,-6-5-3-16,-5-1-5 0,-7 0-5 16,-7-1-5-16,-9 0-1 0,-4 0 2 15,-11 5 2-15,-8 10 4 0,-5 7 4 16,-6 12 6-16,-4 11 3 0,-3 13 3 16,2 15 0-16,-3 7-1 0,5 10 1 0,5 3-2 15,3 6-6-15,5 3-17 0,8-1-84 16,6 6-86-16,6-1-222 0</inkml:trace>
  <inkml:trace contextRef="#ctx0" brushRef="#br0" timeOffset="49609.77">20539 9356 469 0,'-6'0'107'16,"-1"12"4"-16,-5 7-79 0,0 8-5 16,-4 6-5-16,-1 4 0 0,2 0-3 0,2 1-4 15,1-1-3-15,4-5-4 0,3-4-1 16,5-5-3-16,4-2-2 0,3-5 1 16,2-6-1-16,4-10 1 0,7 0 0 15,0-10-1-15,10-6 0 0,-1-8 0 16,3-6-1-16,1-9-1 0,2-6 0 15,-2-2 0-15,-1-2-1 0,-4 4 1 16,-5 4 4-16,-3 8 2 0,-5 10 0 0,-4 11 0 16,-11 12 1-16,0 9 0 0,-14 14-1 15,-3 12-3-15,-5 8-1 0,-4 11-1 16,-5 7 1-16,-3 3 0 0,1 4-1 16,0-2 1-16,2-2-1 0,4-3 0 15,5-4 0-15,3-8 0 0,5-7-5 16,3-7-4-16,4-8-10 0,1-8-11 15,6-7-18-15,-3-4-87 0,3-3-98 0,0-1-229 16</inkml:trace>
  <inkml:trace contextRef="#ctx0" brushRef="#br0" timeOffset="50575.83">20911 9634 409 0,'0'0'92'0,"-5"0"3"16,5 0-68-16,-2 0-4 0,2 0 0 15,-5 0 1-15,3 0 0 0,2 3 0 16,-8 3 1-16,4-2-1 0,-2 5-1 16,0 3-2-16,0 7 0 0,-2 6-2 0,5 12-3 15,-2 6-2-15,5 12-2 0,0 5-3 16,7 5-3-16,1 2-3 0,4-2-3 16,0-4-1-16,4-2-1 0,0-7-1 15,0-3-2-15,-2-7-1 0,3-8-3 16,-1-5-4-16,1-8-8 0,-2-8-10 15,-2-13-19-15,0-5-80 0,1-13-92 0,-1-9-219 16</inkml:trace>
  <inkml:trace contextRef="#ctx0" brushRef="#br0" timeOffset="50725.34">21096 9776 478 0,'-18'-8'113'0,"-2"15"2"15,-3 11-59-15,-4 15-35 0,-4 12-7 16,-7 10-4-16,-4 7-2 0,-9 10-2 15,-2-1-2-15,1 1-3 0,-2-6-3 16,5-7-3-16,4-7-7 0,7-8-12 16,5-11-95-16,9-11-94 0,6-17-238 15</inkml:trace>
  <inkml:trace contextRef="#ctx0" brushRef="#br0" timeOffset="51512.56">21335 10465 329 0,'-19'4'85'15,"0"1"3"-15,4-1-42 0,1 0-17 0,0-4-7 16,3 8-7-16,5-3-16 0,-1-5-84 16,7 0-79-16,0 0-200 0</inkml:trace>
  <inkml:trace contextRef="#ctx0" brushRef="#br0" timeOffset="51622.56">21249 10493 388 0,'-6'0'0'0,"6"0"-56"0,0-6-276 15</inkml:trace>
  <inkml:trace contextRef="#ctx0" brushRef="#br0" timeOffset="55324.91">21190 10651 449 0,'-6'6'102'0,"-2"0"1"15,2 0-75-15,-1-6-7 0,5 6-8 0,2-6-3 0,0 3-2 0,2-3-1 0,5-8 0 16,6 0 1-16,0-5-1 0,2-5 1 0,4-6-2 15,6-1-1-15,1-4 0 16,2-3 0-16,-2-1 1 0,0 4 2 0,-6 7 2 16,-2 4 0-16,-9 6 1 0,-4 12 0 15,-10 12-1-15,-7 10-2 0,-2 9-3 16,-5 3-1-16,-3 5-1 0,-3 6-1 16,2 1 0-16,0-6-1 0,3-2 0 15,4-1-1-15,-1 1 0 0,10-8-3 16,1 0-6-16,6-9-7 0,0-2-11 15,4-5-22-15,3-8-78 0,5-6-92 0,3-9-215 16</inkml:trace>
  <inkml:trace contextRef="#ctx0" brushRef="#br0" timeOffset="56306.88">21818 9794 170 0,'-8'0'34'0,"3"0"5"15,2 0-22-15,-2 0 13 0,-1 0 10 16,-1 0 9-16,0 0 6 0,1 0 8 16,-1 0 1-16,1 0-7 0,-1 0-9 15,2 0-7-15,2 0-7 0,3 0-7 16,0 0-8-16,0 0-6 0,0 0-4 15,3 0-3-15,6 6-3 0,2-2 1 16,2 2 1-16,11 1 1 0,4-3 0 16,6 1-1-16,5 0 0 0,5 0-2 0,-2-1-1 15,5-4-3-15,-3 4-3 0,-3-4-2 16,-2 0-4-16,-3 0-2 0,-5 0-3 16,-2 0-2-16,-2 0-3 0,-4 0-3 15,-1 5-6-15,-4-5-35 0,-5 4-46 16,-5 0-76-16,-3-4-171 0</inkml:trace>
  <inkml:trace contextRef="#ctx0" brushRef="#br0" timeOffset="56540.96">22276 9547 421 0,'-11'-4'97'0,"0"4"1"0,-2 10-67 0,4 2-7 16,-1 9-4-16,-2 4 0 0,2 9-1 16,-1 2 0-16,-1 7 0 0,1 5-1 15,-2 5-4-15,2 0-2 0,2-1-4 16,1-1-2-16,0-4-2 0,4-5-5 16,-1-6-6-16,5-9-7 0,-5-6-10 15,5-5-10-15,0-5-85 0,10-5-90 16,-1-6-213-16</inkml:trace>
  <inkml:trace contextRef="#ctx0" brushRef="#br0" timeOffset="57175.74">22621 9722 414 0,'-21'15'107'0,"1"4"4"16,-1 4-39-16,2 7-36 0,0 5-6 15,4 4-4-15,7 2-6 0,5-1-4 16,3-1-4-16,13-6-3 0,2-7-3 0,7-7-1 16,4-9-2-16,6-10 0 0,-1-4-1 15,2-12 1-15,2-9-2 0,1-8 0 16,-1-6-1-16,0-5-1 0,-2-4-4 15,-5-2-1-15,-4 1-3 0,-6 4-2 16,-9 2 0-16,-12 4 0 0,-9 3 0 16,-8 3 2-16,-7 8 3 0,-6 10 2 15,-4 7 1-15,-2 8 1 0,1 8 1 0,0 5 2 16,-1 8 0-16,5 5 0 0,1 4 1 16,3 1-1-16,5 1 1 0,5 3-2 15,7 6-5-15,9 2-10 0,7 5-8 16,6-4-91-16,9-1-91 0,7-2-228 15</inkml:trace>
  <inkml:trace contextRef="#ctx0" brushRef="#br0" timeOffset="57373.73">23030 10081 507 0,'-7'16'116'0,"-7"2"2"15,2 7-87-15,-5 7-7 0,-1 7-2 16,-6 6-5-16,1 11-4 0,-2 0-5 0,0 1-8 16,-2 2-5-16,1 0-9 0,5-5-10 15,6-7-10-15,2-9-20 0,8-7-70 16,5-9-81-16,7-8-191 0</inkml:trace>
  <inkml:trace contextRef="#ctx0" brushRef="#br0" timeOffset="58257.33">23539 9586 329 0,'-10'-4'102'0,"0"0"6"0,0-4-1 15,1 1-58-15,2 1-13 0,1 0-8 16,2 2-8-16,1 0-7 0,-3 0-5 16,6 4-4-16,-4 0-2 0,0 0-1 15,-3 8 0-15,-2 1-1 0,-7 2 1 16,0 4 0-16,-3 4 1 0,-6 4 1 16,-1 4 2-16,2 4 1 0,1 8 2 0,0 2 0 15,3 9 0-15,3 3-1 0,3 4-1 16,4-4-1-16,7 0-2 0,3-6-1 15,0-7-1-15,8-9-1 0,6-10 1 16,5-6 0-16,2-4 1 0,8-5 0 16,4-6 0-16,3-4 0 0,4-3 1 15,3-2 0-15,-2-5-1 0,-1-4 0 16,-6-4-1-16,-5-10 0 0,-4-6-3 0,-1-8-1 16,-8-6-2-16,-1-4-1 0,-6-4 0 15,-2 0 0-15,-7 5 1 0,-5 7 1 16,-4 7 3-16,-6 7 1 0,-5 10 1 15,-4 7-1-15,-7 11-1 0,-2 6-5 16,-2 6-7-16,-6 6-6 0,0 4-9 16,2 1-9-16,2 2-86 0,5 1-89 15,5 2-208-15</inkml:trace>
  <inkml:trace contextRef="#ctx0" brushRef="#br0" timeOffset="58606.31">23974 9634 390 0,'-9'0'101'0,"1"3"5"16,-5 3-56-16,-2 2-8 0,-3 6 0 15,-3 6-4-15,-3 5-6 0,-4 7-7 16,1 8-4-16,5 9-6 0,-2 5-3 15,8 1-4-15,3 1-3 0,3 1-2 16,7-7 0-16,3-6-1 0,11-10 0 16,4-7 2-16,5-7 2 0,7-10 2 15,8-10 0-15,5 0 0 0,7-12 0 0,3-5 0 16,-1-7-3-16,3-10-3 0,-7-10-6 16,-5-8-4-16,-5-8-4 0,-10-5-2 15,-5-2-1-15,-7 1 0 0,-13 4 2 16,0 14 4-16,-17 11 3 0,-5 11 3 15,-7 13 2-15,-8 9 1 0,-7 9-2 0,-6 8-3 16,-2 7-7-16,-1 7-8 16,1 5-5-16,3 4-97 0,9 3-95 0,10 0-234 15</inkml:trace>
  <inkml:trace contextRef="#ctx0" brushRef="#br0" timeOffset="59007.71">24757 9635 496 0,'-6'-6'119'16,"-1"1"3"-16,-2-2-80 0,-2 1-10 16,2-1-7-16,-4 2-7 0,-1-1-6 15,0 6-4-15,-2-5-3 0,-1 5-1 0,-2 0 0 16,-5 9-1-16,-4 1 1 0,-5 7 1 15,-6 4-1-15,-6 8 2 0,2 9-1 16,-3 12 1-16,1 7-1 0,5 6 0 16,8 4-1-16,6-3 0 0,7 1-2 15,10-6-1-15,9-11 0 0,0-9-1 16,13-8 0-16,3-7 1 0,6-8 0 16,5-6 1-16,2-10 0 0,4 0 1 15,4-10 1-15,-1-6-1 0,-3-5 0 16,-1-2-3-16,-6-4-5 0,-11-1-4 15,-5-1-1-15,-10 3 0 0,-13 4-1 16,-11 3-1-16,-8 6 2 0,-8 7 1 0,1 6-1 16,-8 0-3-16,-1 11-5 0,7 1-9 15,1 3-2-15,6 1-96 0,5-1-93 16,3 1-227-16</inkml:trace>
  <inkml:trace contextRef="#ctx0" brushRef="#br0" timeOffset="59603.14">24676 10097 428 0,'0'-6'113'15,"-5"1"5"-15,5 5-46 0,-3 0-32 0,3 0-8 16,-4 10-6-16,4 4-6 0,0 8-4 16,-6 8-2-16,6 5-2 0,-6 11-2 15,6 6-3-15,0 6-1 0,6 1-3 16,1 0-1-16,2-4-2 0,0-5 0 15,-1-6-1-15,-1-11-2 0,3-6-1 16,-3-6-3-16,-4-8-2 0,3-3-5 16,-1-6-7-16,-3-4-13 0,3-4-95 0,0-7-97 15,-1-2-245-15</inkml:trace>
  <inkml:trace contextRef="#ctx0" brushRef="#br0" timeOffset="59790.74">24887 10154 524 0,'-20'3'129'0,"-7"8"2"16,-2 8-62-16,1 12-39 0,-4 12-10 0,-1 11-5 16,-8 6-5-16,-4 2-4 0,-3-2-3 15,-5 0-4-15,1-5-3 0,-1-7-1 16,7-9-2-16,10-12-3 0,6-3-5 16,9-8-8-16,7-7-9 0,9-3 71 15,5-6-168-15,13-10-106 0,0-2-280 16</inkml:trace>
  <inkml:trace contextRef="#ctx0" brushRef="#br0" timeOffset="60307.72">25198 9376 553 0,'-6'-6'126'0,"6"0"1"0,-6 2-92 16,6 4-11-16,-5 0-10 0,5-4-5 16,0 4-3-16,0-5-1 0,8-3 0 15,0 1 0-15,2-3 1 0,5-1 0 16,3 2 0-16,1-1-1 0,2 5-1 16,4 5 0-16,-4 8-1 0,3 5-1 15,-4 10-1-15,-5 10 0 0,-4 7 0 0,-8 6-1 16,-6 1 1-16,-11 2-1 0,-7 2 0 15,-7-3 1-15,-5-7-1 0,-1-3 2 16,0-3 6-16,1-2 4 0,6-5 2 16,3-6 1-16,7-4-1 0,7-2 1 15,3-3-2-15,7-3-6 0,0-1-4 16,11-3-2-16,4 0-1 0,6-4-3 16,7-2-4-16,3 0-6 0,6 0-6 0,4 0-7 15,0 4-10-15,2 3-10 0,-5 1 6 16,0 5-103-16,-5 3-98 0,-6 4-239 15</inkml:trace>
  <inkml:trace contextRef="#ctx0" brushRef="#br0" timeOffset="60641.18">24996 11209 654 0,'0'-3'141'0,"0"-6"0"0,6-1-116 16,10 1-18-16,6-7-15 0,3-2-6 0,3-6-3 15,2-7-1-15,0-1 3 0,0-1 6 16,-2 2 8-16,-6 3 8 0,-2 9 5 15,-3 10 4-15,-7 15 1 0,-5 8 0 16,-5 13-4-16,-5 4-3 0,-2 9-2 16,-6 2-2-16,0 4-1 0,-1-6-2 15,1-1-2-15,-1 1 0 0,2-5-6 0,5-3-12 16,1-3-18-16,4-5-108 0,2-6-115 16,0-9-286-16</inkml:trace>
  <inkml:trace contextRef="#ctx0" brushRef="#br0" timeOffset="64925.35">1741 12874 373 0,'-8'-8'96'0,"1"1"2"0,1 1-30 16,0 1-43-16,3 2-11 0,0 3-6 15,3 0-3-15,0 0-1 0,-5 3 0 16,5 2 1-16,-6 1 3 0,3 0 3 0,-3 1 3 15,0-2 3-15,-2-5 2 0,2 4-2 16,-1-4-1-16,0 0-2 0,-6-9-3 16,0 1-4-16,0-5-2 0,-4-2-2 15,0-6-2-15,-3-3 0 0,-3-1-1 16,0-1 1-16,4 2-1 0,-2 3 0 16,1 4 0-16,2 7 1 0,1 10 0 15,3 5 0-15,-2 12 1 0,1 11 1 0,-1 11 0 16,-1 12 0-16,1 7 0 0,1 7 1 15,-2 0-1-15,4-2-1 0,0 0 0 16,3-8-1-16,4-11 0 0,6-12 0 16,0-5 1-16,5-10 2 0,6-12 1 15,5-14 1-15,3-12 0 0,6-8 0 16,3-14 0-16,-2-17-1 0,9-14-2 16,1-9-1-16,-1-4-1 0,-1-6-1 15,-4-7-1-15,-3-3-3 0,-1 5-1 0,-6 8-1 16,-5 11 1-16,-6 10-1 0,0 13 2 15,-6 16 2-15,1 17 1 0,-4 15 1 16,0 8 1-16,-5 13 0 0,-4 13 1 16,-1 13 1-16,-2 17 1 0,1 14 1 15,0 11 0-15,-3 7 0 0,4 10 0 16,6 5-1-16,4-2-1 0,4-12-2 0,4-7-1 16,2-11-2-16,1-9-4 0,2-14-6 15,-3-15-10-15,1-12-10 0,-3-10-21 16,-1-7-79-16,-3-8-94 0,2-6-216 15</inkml:trace>
  <inkml:trace contextRef="#ctx0" brushRef="#br0" timeOffset="66623.02">2759 12169 465 0,'4'-9'101'0,"-1"-1"0"0,2-1-83 0,0-1-5 16,-2-1-8-16,4 0-3 0,-7-1-2 16,0-2 0-16,-7-2 0 0,-5 2 1 15,-2 1 4-15,-2 4 4 0,-4 1 1 16,-3 10 2-16,1 0 0 0,-3 13 1 15,2 6-1-15,-7 10-1 0,1 9-1 16,-2 9 1-16,4 18 0 0,1 12 1 16,0 12 1-16,4 9-1 0,6 11-1 0,8 9-1 15,6 6-2-15,2-6-2 0,0-3-1 16,12-7-1-16,4-8-1 0,5-14 0 16,1-16-2-16,0-11 0 0,-1-13-1 15,-1-11 0-15,-2-10 1 0,-5-9-2 16,-8-6 0-16,-1-5-1 0,-4-5-5 15,0-13-7-15,0-7-12 0,-7-9-55 16,-6-8-49-16,1-9-92 0,3-10-206 0</inkml:trace>
  <inkml:trace contextRef="#ctx0" brushRef="#br0" timeOffset="66773.67">2184 12822 582 0,'-10'-14'128'0,"10"-3"2"0,6 4-100 16,17 7-9-16,8 6-12 0,5-3-5 16,4 3-3-16,4 4-5 0,-3 4-6 15,-2 2-7-15,-7 1-8 0,-4 1-6 16,-1 2-13-16,-1-1-84 0,-6-2-89 16,6-5-212-16</inkml:trace>
  <inkml:trace contextRef="#ctx0" brushRef="#br0" timeOffset="67323.1">2746 12952 444 0,'-13'16'98'0,"-1"6"4"0,6 7-78 0,1 7-1 16,3 7-2-16,4 6 1 0,4 1-1 15,3 5-2-15,1-2-1 0,6 0-2 16,0-2-3-16,5-5-2 0,0-8-3 16,0-8-2-16,-3-7-1 0,2-10-2 15,-4-7 0-15,-1-6-2 0,-1-10 0 16,-5-4-2-16,0-4-2 0,-3-5-2 16,-4-6-3-16,0-5-2 0,-9-1-2 15,2-5-1-15,-7-2 1 0,-4 0 2 16,-1 1 3-16,-4 4 4 0,3 3 4 0,0 4 5 15,1 8 4-15,5 4 2 0,2 5 1 16,6 2-1-16,6 4 0 0,0 3-3 16,6 4-1-16,6 0-1 0,-1 0-1 15,0 9 0-15,1-1 1 0,1 5 0 16,0 0 0-16,-6 2-1 0,-2 1 0 16,-5 1-1-16,2-1-2 0,-2 0 0 0,0-3-2 15,6 1-2-15,0-2-1 0,4-2-1 16,1-3 1-16,8 0-1 0,2-1 0 15,4 0 2-15,2-1 0 0,5 2 1 16,-1 0 0-16,-2 2 1 0,-2 1-1 16,-2 1 2-16,-6 3-1 0,-10 3 1 15,-2-2 0-15,-7 2 0 0,-6-2 1 16,-3 1-1-16,-9-2 1 0,-4-3 0 0,-4-5 0 16,0-6 0-16,-5 0-1 0,4 0 0 15,-1-9 0-15,3 0-5 0,3 2-8 16,4-3-12-16,3 7 59 0,-3 3-170 15,-3 0-116-15,2 0-304 0</inkml:trace>
  <inkml:trace contextRef="#ctx0" brushRef="#br0" timeOffset="68556.13">2647 13259 438 0,'-8'-4'113'0,"1"-1"2"0,-1 5-45 16,8-3-38-16,3 8-10 0,5 0-8 0,4 0-3 16,8 1-4-16,0-2 0 0,7-4 0 15,3-3 0-15,2-6 1 0,-2-4-2 16,6-6 0-16,-6-3-1 0,1-4-1 15,-4-3-1-15,-6-1-1 0,-2-4 0 16,-7 1-1-16,-10-1 1 0,-7 4 0 16,-3 5 0-16,-11 7 0 0,-1 10 1 15,-2 8-1-15,-3 7-1 0,-2 9-1 16,6 6-4-16,2 2-8 0,1 1-9 0,9-1-13 16,9-3-95-16,0-2-98 0,12-4-240 15</inkml:trace>
  <inkml:trace contextRef="#ctx0" brushRef="#br0" timeOffset="69808.35">3815 12164 427 0,'-33'15'105'0,"-4"2"5"16,-2 5-67-16,4 9-1 0,0 11-5 16,-1 13-4-16,6 7-6 0,0 11-5 0,3 4-4 15,8 6-5-15,9-1-4 0,10 1-3 16,0-7-2-16,15-5-1 0,3-8-1 16,5-4 0-16,8-10-1 0,-3-7-4 15,3-5-4-15,-2-10-7 0,0-2-9 16,0-4-10-16,-2-6-14 0,-3-4-82 15,-1-11-91-15,4 0-208 0</inkml:trace>
  <inkml:trace contextRef="#ctx0" brushRef="#br0" timeOffset="70007.28">3871 12385 575 0,'0'12'124'0,"6"10"1"16,7 17-100-16,3 12-10 0,4 12-6 15,4 11-1-15,9 6-1 0,1 3-2 0,4-6-3 16,1-5-2-16,-4-5-2 16,2-9-3-16,-4-13-4 0,-3-11-5 0,-3-12-5 15,-3-9-6-15,-3-4-5 0,3-9-8 16,-3-7-21-16,-2-8-61 0,-3-10-76 16,1-12-182-16</inkml:trace>
  <inkml:trace contextRef="#ctx0" brushRef="#br0" timeOffset="70156.65">4364 12518 512 0,'-24'0'121'0,"-2"13"2"0,-2 9-75 16,-4 12-18-16,-7 8-10 0,-6 5-5 15,-3 5-5-15,-3 10-2 0,1 2-3 16,-7 3-3-16,3-4-4 0,6-3-6 16,4-4-8-16,5-9-10 0,8-9-3 15,1-11-99-15,11-6-97 0,8-7-235 16</inkml:trace>
  <inkml:trace contextRef="#ctx0" brushRef="#br0" timeOffset="70606.34">4547 12958 527 0,'-17'-5'117'0,"4"-5"1"16,1 0-93-16,12 3-5 0,13-4-9 15,7 1-5-15,8-1-2 0,3-1 0 0,5 2 1 16,0 10 1-16,-2 0 0 0,0 13 0 15,-3 5 1-15,-7 10 0 0,-4 6-1 16,-4 1-1-16,-8 4 1 0,-8 0-1 16,-10-2 1-16,-6 3 0 0,-5-4 0 15,-2-1-1-15,-1 1 1 0,-2-1-2 16,6-1 0-16,3 0 0 0,4-1-2 16,6-2-1-16,7 1 0 0,4-4-1 15,4-8 0-15,10-6-1 0,8-6-1 0,5-12-3 16,7-11-5-16,3-8-5 0,7-10-9 15,6-2-12-15,0-3-98 0,4-4-99 16,-1 4-243-16</inkml:trace>
  <inkml:trace contextRef="#ctx0" brushRef="#br0" timeOffset="70856.52">5090 12035 528 0,'-13'-28'116'0,"2"10"1"15,4 10-92-15,7 21-4 0,5 14-6 16,4 11-2-16,0 11 0 0,5 16 1 0,-1 14 3 16,-3 4 2-16,3 5-2 0,0 5-2 15,1 3-3-15,1 0-2 0,-5-7-6 16,-4-7-8-16,-6-3-10 0,-4-4-14 15,-7-5 44-15,-10-7-154 0,-4-7-113 16,-8-10-286-16</inkml:trace>
  <inkml:trace contextRef="#ctx0" brushRef="#br0" timeOffset="71640.54">5566 13674 505 0,'12'-19'119'0,"-5"5"1"0,-10-2-85 0,-6 5-6 0,-2 6-9 0,-6 1-6 0,-3 4-4 0,-6 0-3 0,-4 0-2 0,-5 6-1 0,-11-3 0 0,-6 1-1 0,-3-4 0 0,-12 6-1 0,-5-2 0 0,-3 1-1 0,-9-5-1 0,-2 4 1 16,-9-4-1-16,-8 0 1 0,-7-4-1 0,-1-4 1 0,-15-1 3 0,-3 2 1 0,-11-1 2 0,-2 1 0 0,-8 4 1 16,-2 3 0-16,-13 5-1 0,4 3-2 0,-9 2-2 15,2 3-1-15,-1 3-1 0,2-1 0 16,-4-2-1-16,12 2 2 0,0-6 1 15,7-2 2-15,7-3 4 0,12-4 3 16,8 0 2-16,9 0 1 0,14-10-1 16,12 5 0-16,7-2-3 0,15 0-3 15,8-2-3-15,13 2-2 0,11 0-7 16,7 2-12-16,10 2-14 0,7-2 47 16,9 5-169-16,6-2-125 0,5-7-320 0</inkml:trace>
  <inkml:trace contextRef="#ctx0" brushRef="#br0" timeOffset="73122.13">2890 14670 385 0,'-10'-5'89'0,"0"-1"2"0,-2 1-50 0,-2-2-24 15,2-1-3-15,-3-2 1 0,-5-4 1 16,-5-2 3-16,-1-5 3 0,-1-5 1 15,0-4 3-15,-6-2 0 0,0-3-1 16,0 5-1-16,1 2-5 0,1 9-4 16,1 12-3-16,-1 14-3 0,6 17-3 15,3 10-3-15,0 10-1 0,2 9 0 16,2 3-1-16,4 1 0 0,3-7 0 0,8-7 0 16,3-8-1-16,7-7 0 0,7-12 1 15,5-11-1-15,8-12 1 0,7-9-1 16,5-12 0-16,3-8-1 0,2-13-3 15,4-8-2-15,-3-9-5 0,-2-2-3 16,-7-4-3-16,-6 0-4 0,-7-3-2 16,-8 0 2-16,-4 1 3 0,-9 5 4 15,-2 1 6-15,-2 12 5 0,-4 7 8 16,0 10 3-16,-2 15 2 0,1 13 1 16,-1 17 3-16,2 10 0 0,1 14 0 0,5 8-2 15,-5 9 0-15,5 10 0 0,0 9 0 16,5 6-3-16,0 6-2 0,3 0-2 15,1-1-2-15,3-6-1 0,2-3-5 16,4-8-5-16,1-12-8 0,-3-8-9 16,3-13-12-16,-2-9-91 0,0-6-97 0,3-12-229 15</inkml:trace>
  <inkml:trace contextRef="#ctx0" brushRef="#br0" timeOffset="73421.19">3393 14029 544 0,'0'20'122'16,"0"7"0"-16,2 8-89 0,3 11-13 0,4 11-9 16,3 3-3-16,1 5-3 0,4-5-1 15,3-1-2-15,2-9-1 0,-1-6 0 16,5-5-1-16,4-8-3 0,-2-6-5 16,0-6-7-16,-1-2-11 0,5-7-12 15,-4-1-30-15,-1-9-56 0,-3 0-82 16,-3-11-179-16</inkml:trace>
  <inkml:trace contextRef="#ctx0" brushRef="#br0" timeOffset="73621.64">3754 14118 565 0,'-29'7'124'0,"-4"9"1"16,-2 9-97-16,-2 10-10 0,0 9-8 15,-1 10-4-15,0 5-2 0,2 1-1 16,-1 2-1-16,1-1-1 0,0 0-3 0,3-8-2 15,3-7-6-15,-1-8-8 0,6-6-10 16,9-4-20-16,4-8-78 0,6-6-92 16,6-6-214-16</inkml:trace>
  <inkml:trace contextRef="#ctx0" brushRef="#br0" timeOffset="74154.54">3936 14786 311 0,'-8'0'52'16,"1"-3"5"-16,7-1-46 0,0-3 8 15,3 1 9-15,2-1 6 0,1 0 17 16,0-2 10-16,0 3-1 0,-1-1-11 16,2 2-11-16,-2 1-8 0,3-1-7 0,-3 3-7 15,1 2-6-15,1-6-5 0,-2 2-2 16,-3 1 0-16,-2-1 0 0,8-2 0 15,-4 4 2-15,3-4 0 0,0 2 1 16,3 0 0-16,0 4 1 0,3 0-1 16,0 10-1-16,-1 3 0 0,-2 8-2 15,-5 1 0-15,-5 8-1 0,0 1 0 16,-2 5-1-16,-9 2 1 0,-6-3 0 16,-2 0 2-16,-5 2 0 0,-3-5 0 0,1-2 1 15,4-4 0-15,3-4 0 0,4-3-2 16,5-2 0-16,10-3-2 0,6-3 0 15,12-3 0-15,6-2-1 0,12-2 0 16,5-4-3-16,10-4-3 0,2-6-4 16,4-1-8-16,0-3-9 0,-3-3-12 15,-3-4-99-15,3-5-100 0,-1-4-246 16</inkml:trace>
  <inkml:trace contextRef="#ctx0" brushRef="#br0" timeOffset="74546.87">5764 13216 588 0,'0'0'125'0,"8"7"0"0,5-1-105 16,11 4-9-16,4 3-7 0,6 0 0 15,10-1-2-15,2-2 0 0,4-1-1 16,-1-2 0-16,-3-1-1 0,1 0 1 16,-6 0-1-16,-7 1-2 0,-4 5-3 15,-14 0-10-15,-4 4-11 0,-12 3-100 16,-7 3 0-16,-7 2-84 0,-12-1-164 15</inkml:trace>
  <inkml:trace contextRef="#ctx0" brushRef="#br0" timeOffset="74739.69">5704 13716 517 0,'-21'13'122'0,"8"-3"5"0,13-2-80 16,9 0-11-16,15-2-9 0,10-1-7 15,12-5-5-15,13 0-3 0,3 0-3 0,10 0-4 16,5 0-3-16,-3 0-5 15,-2 0-3-15,0 6-5 0,-12-1-8 16,-5-5-8-16,-2 0-11 0,-8 0-95 0,-6-9-99 16,-4 6-238-16</inkml:trace>
  <inkml:trace contextRef="#ctx0" brushRef="#br0" timeOffset="75488.03">7521 13015 427 0,'-23'-26'99'0,"2"1"0"16,-3 0-66-16,2-2-12 0,0 2-5 0,-3 2-3 15,-2-2-1-15,-4-2 0 0,2 1 2 16,-3 1 1-16,-1 4 2 0,-1 3-2 15,0 5 0-15,-2 6-1 0,6 10-2 16,-2 8-1-16,1 7-2 0,2 12-3 16,3 9-1-16,6 9-1 0,3 6-2 15,7 1 0-15,3-1-1 0,7-2 0 16,0-7-1-16,7-10 0 0,2-10 0 16,3-12 1-16,0-8 1 0,3-12 0 0,5-9 2 15,1-14-1-15,9-9 1 0,3-11 0 16,1-8-1-16,1-9-1 0,5-4-1 15,-1-7-1-15,-1-5 0 0,-4-5 0 16,-8 2 0-16,6 1-1 0,-6 7 0 16,-4 8 1-16,-3 10-1 0,-4 18-1 0,-2 14 0 15,0 14 1-15,-6 14-1 16,-7 10 1-16,0 14 0 0,-2 13 0 0,-4 15 2 16,-3 14 1-16,-2 9 2 0,-1 13 1 15,2 6 1-15,0 3-1 0,3 1 1 16,1-6-1-16,6-9-2 0,0-7-2 15,6-9-3-15,1-10-4 0,3-12-5 16,0-12-9-16,3-9-9 0,-1-9-12 16,2-7-91-16,-2-13-96 0,1-4-229 0</inkml:trace>
  <inkml:trace contextRef="#ctx0" brushRef="#br0" timeOffset="75839.03">8251 12046 488 0,'-2'-12'109'0,"-3"0"1"0,1 8-83 16,-7 4-5-16,-2 4-3 0,-4 5 0 0,-5 7-1 16,-8 9 0-16,-7 8 1 0,-1 9 1 15,-1 21-1-15,4 14-2 0,-1 15-2 16,6 10-3-16,7 8-2 0,11 11-3 16,5-2-2-16,7-11-2 0,5-11-1 15,9-11-3-15,6-5-1 0,3-16-3 16,7-15-3-16,5-9-8 0,3-6-14 0,5-10-54 15,2-8-52-15,-3-10-95 16,-1-7-215-16</inkml:trace>
  <inkml:trace contextRef="#ctx0" brushRef="#br0" timeOffset="77622.69">8567 12172 505 0,'-10'-6'123'0,"3"-2"2"16,1 3-79-16,0 1-12 0,2 4-11 0,0 9-11 15,-4 2-6-15,-3 7-4 0,1 2-2 16,-2 4 1-16,-3 5 0 0,0 4-1 15,0-1 1-15,5-4 0 0,1-3 0 16,-1-3 0-16,6-4-1 0,4-5 1 16,6-5-1-16,6-1 0 0,4 0 1 15,7 4-1-15,6 3 1 0,1 5-1 16,3 7 1-16,-2 3-1 0,-2 4 1 0,-5 1-1 16,-6 3 1-16,-6 0-1 0,-9-4 1 15,-3-5 1-15,-12 1 2 0,-6-4 2 16,-5-3 3-16,-2-5 0 0,-3-6 1 15,1-4 0-15,1-3-2 0,2-9-2 16,5-6-9-16,2-3-7 0,4-9-7 16,6-2-11-16,1-4-12 0,3 0 1 15,3-1-97-15,0 3-92 0,7-4-224 0</inkml:trace>
  <inkml:trace contextRef="#ctx0" brushRef="#br0" timeOffset="77787.69">8574 12000 593 0,'13'-22'125'0,"3"9"0"0,8 10-106 0,5 11-9 15,8 9-7-15,5 5-5 0,-2 4-5 16,0 4-7-16,3-1-8 0,-6-1-8 16,1-5-12-16,-5-2-83 0,-5-4-88 15,3-3-207-15</inkml:trace>
  <inkml:trace contextRef="#ctx0" brushRef="#br0" timeOffset="77970.55">9111 12241 594 0,'0'13'129'0,"8"11"0"0,7 7-98 16,8 12-18-16,5 8-8 0,5 5 1 15,4 3-1-15,-1 1-4 0,-4-2-3 16,-1-8-4-16,-6-3-3 0,-6-3-4 15,-2-5-3-15,-6-4-4 0,0-8-4 16,-4-8-5-16,0-1-8 0,1-11-75 16,-3-7-7-16,6-8-71 0,-4-10-146 0</inkml:trace>
  <inkml:trace contextRef="#ctx0" brushRef="#br0" timeOffset="78139.13">9444 12335 527 0,'-27'11'117'0,"-1"9"2"0,-4 10-89 15,-2 13-11-15,2 9-8 0,-6 7-3 16,-1 2-3-16,0 3-2 0,0 0 0 16,-1-2-1-16,4-4-1 0,5-1 0 15,3-7-5-15,10-5-8 0,2-9-14 16,9-6-4-16,7-10-91 0,0-5-93 16,10-8-225-16</inkml:trace>
  <inkml:trace contextRef="#ctx0" brushRef="#br0" timeOffset="78538.88">9621 12781 491 0,'-7'-3'117'0,"2"-2"1"0,-1 0-66 15,6-1-31-15,6 1-9 0,0-2-3 16,8 0-2-16,-1 0-3 0,8-2 2 16,4 3 2-16,1 1 1 0,-3 5 0 15,2 7 1-15,0 3 0 0,-4 4-1 16,-6 5-2-16,-5 8-3 0,-4 5 0 16,-6 5-1-16,-11 2 0 0,1 0-1 15,-8 2-1-15,-1-3 0 0,-2-6 0 0,-2-5 2 16,2-5 1-16,5-8 1 0,2-1 0 15,2-3 1-15,12-1-1 0,0 0-1 16,15-5-1-16,8 3-2 0,6-1-3 16,10-6-5-16,2 0-4 0,2 0-4 15,0-6-4-15,-3 1-4 0,-1-3-5 16,-6 1-4-16,1-2-5 0,-4 0-89 16,-4 3-89-16,-4 2-224 0</inkml:trace>
  <inkml:trace contextRef="#ctx0" brushRef="#br0" timeOffset="79504.84">10277 12296 491 0,'-5'-6'124'15,"3"-1"1"-15,-5 1-45 0,7 6-51 16,0 3-13-16,7 4-9 0,0-1-4 16,7 4-2-16,9 2-1 0,5 3 1 15,6-1 0-15,12-2 0 0,5 1-1 0,3-1 1 16,5-2 0-16,0-4 0 0,-3 0-2 15,1-6-3-15,-9 5-4 0,-4-5-8 16,-8 0-8-16,-5 0-14 0,-10-3-88 16,-6 0-94-16,-3-5-225 0</inkml:trace>
  <inkml:trace contextRef="#ctx0" brushRef="#br0" timeOffset="79654.09">10778 12014 567 0,'0'-14'119'15,"-5"14"1"-15,5 7-100 0,7 14-9 16,-2 13-8-16,-3 7-2 0,-2 14 0 16,0 10 0-16,-4 8-1 0,-5 2-3 15,3-3-3-15,3-5-3 0,-3-6-3 16,6-11-3-16,6-13-5 0,0-11-9 16,2-10-12-16,6-6-73 0,0-6-83 0,6-4-200 15</inkml:trace>
  <inkml:trace contextRef="#ctx0" brushRef="#br0" timeOffset="79953.87">11501 12243 608 0,'8'0'128'0,"-8"0"1"0,0 23-109 0,-6 14-11 16,-3 10-5-16,0 6 0 0,-2 2-1 15,-4-1-1-15,4 2-1 0,2-10 1 16,0-8-2-16,9-13 1 0,0-9-1 15,12-6-1-15,6-10 1 0,5-4 0 16,10-11-1-16,6-7 1 0,4-5-1 16,3-11-1-16,2-9-1 0,-2-9-2 15,-1-5-2-15,-8-4-1 0,-4 1 0 16,-6 0 0-16,-9 5 2 0,-9 7 1 0,-9 12 2 16,-4 13 2-16,-15 12 1 0,-10 11-4 15,-10 11-5-15,-11 8-5 0,-4 11-6 16,-3 4-10-16,-3 2-13 0,1-2-60 15,4-1-15-15,4-2-67 0,11-6-141 16</inkml:trace>
  <inkml:trace contextRef="#ctx0" brushRef="#br0" timeOffset="80154.75">12002 12504 531 0,'-4'42'117'0,"-5"2"0"15,-7 6-97-15,-3 10-4 0,-9 5-4 16,-5 4-7-16,-3-2-5 0,-1-2-5 16,0-8-3-16,1-2-3 0,6-11-8 0,7-11-15 15,6-13-83-15,8-6-88 0,9-8-214 16</inkml:trace>
  <inkml:trace contextRef="#ctx0" brushRef="#br0" timeOffset="81037.96">12363 12162 412 0,'-5'0'87'0,"-2"4"0"0,2-4-74 16,1 5-7-16,4-5 3 0,0 6 6 16,-3-6 7-16,3 4 5 0,0-4 5 0,0 0 4 15,0 0 2-15,0 0-5 0,-3-4-8 16,3 4-6-16,0 0-7 0,0 0-5 15,-4 0-3-15,4 0-3 0,0 0-1 16,0 0 0-16,0 0 0 0,0 4 1 16,0-4-1-16,0 0 0 0,0 0 1 15,0 0-1-15,0-5 1 0,0 1-1 16,-4 4 1-16,4-6 1 0,0 2-1 16,0 0 1-16,0 4-1 0,-5 0 0 15,5-3 0-15,0 3 0 0,-3 0-1 0,3 0 0 16,0-3 0-16,5 3 0 0,3-5 0 15,2 2 0-15,6-2 0 0,4 0 0 16,3 0 0-16,4-2 0 0,3 3 0 16,2 1 0-16,-2 3 1 0,0 0-1 15,-1 7 1-15,-8 6-1 0,-2 4 0 16,-7 6 1-16,-12 5 0 0,0 12-1 0,-14 7 1 16,-5 8 0-16,-8 3 1 0,-5 3 0 15,-6-3 0-15,-2 0 1 0,-6-6 1 16,2-5-1-16,-3-10 1 0,5-3-1 15,3-1 0-15,8-2 0 0,8-2 0 16,7 0-2-16,12-3 1 0,11 5 0 16,12-2 1-16,12-4 1 0,12-5 0 15,4-7 0-15,11-7 0 0,2-6 1 16,7-12 0-16,-1-1-1 0,-2-5-1 0,-3 1-1 16,-3 1-8-16,-3 5-10 0,-10 3-15 15,-6 3-110-15,-17 5-111 0,-9-3-281 16</inkml:trace>
  <inkml:trace contextRef="#ctx0" brushRef="#br0" timeOffset="81740.8">12996 12372 472 0,'13'0'108'16,"0"0"3"-16,2 12-78 0,5 10-6 15,5 9-8-15,-1 7-2 0,0 7-4 16,4 3-2-16,3 5-1 0,-2-3-3 0,1-5-2 15,2 0-1-15,1-6-1 0,-1-8 0 16,2-4-2-16,-7-11 1 0,0-5-1 16,-1-5-4-16,-5-6-8 0,-1-13-11 15,-3-1 30-15,-7-9-129 0,3-4-100 16,-1-4-256-16</inkml:trace>
  <inkml:trace contextRef="#ctx0" brushRef="#br0" timeOffset="81903.54">13445 12343 557 0,'-24'13'122'0,"-3"5"1"16,1 16-94-16,-2 8-14 0,-3 5-6 16,1 6-4-16,-6 2-2 0,2-2-3 15,1-1-5-15,-1-3-5 0,2-2-9 16,4-3-9-16,2-3-12 0,3-6-25 16,6-5-57-16,-1-7-78 0,4-8-174 15</inkml:trace>
  <inkml:trace contextRef="#ctx0" brushRef="#br0" timeOffset="82355.54">13570 13044 495 0,'-10'-5'114'0,"7"-7"2"0,3 0-81 15,-4 3-12-15,4-4-8 0,0 1-5 16,5-3-4-16,-3 1-4 0,5-1 1 0,-1-1 3 16,1 0 3-16,4 2 2 0,3 1 2 15,1 4 1-15,5 4 0 0,3 5-1 16,-2 8-3-16,0 9-4 0,-1 5-2 15,-6 7-1-15,-3 4-2 0,-11 2 0 16,0-3 0-16,-18-1-1 0,-4 0 2 16,-6-5 2-16,-5-1 3 0,1 0 1 15,-1-1 1-15,3-3 0 0,10 2-1 16,6-5 0-16,8-5-3 0,6-1-3 0,12-2-5 16,6-4-4-16,5-1-4 0,10-5-3 15,4 0-4-15,5 0-1 0,11-6-2 16,5-4 0-16,0-3-1 0,-1-6-5 15,2 0-8-15,-1-6-89 0,-1 0-92 16,-10-2-233-16</inkml:trace>
  <inkml:trace contextRef="#ctx0" brushRef="#br0" timeOffset="82854.81">13943 11670 464 0,'-8'3'109'0,"1"-3"2"16,2 0-76-16,0 3-8 0,5-3-7 15,0 0-3-15,5 0-5 0,2-4-4 16,6-2-2-16,4-1-2 0,5-5-1 0,6 2-1 15,4-2 1-15,2-1 0 0,-1 2 1 16,-2 5-1-16,-4 6 1 0,-6 0 0 16,-8 13-1-16,-8 4 0 0,-12 5-2 15,-6 9 0-15,-7 0 0 0,-6 6 0 16,-5 1 3-16,2 0 0 0,-1 4 2 16,7-5 0-16,0 1 0 0,7-1 0 15,5-4-1-15,4-2-1 0,7-5-1 16,11-3-1-16,5-6-1 0,8-5 0 15,8-2 0-15,8-5-2 0,2 1-2 0,6-6-4 16,3 0-5-16,1 0-8 0,-4 2-11 16,-2-2-97-16,-3 5-99 0,-3-5-242 15</inkml:trace>
  <inkml:trace contextRef="#ctx0" brushRef="#br0" timeOffset="83754.54">15314 12728 515 0,'17'-7'124'0,"-7"0"3"0,-10 7-84 15,-3-5-10-15,-13 5-10 0,-9 3-9 16,-12 5-5-16,-8 0-5 0,-10 3-3 15,-6-3 0-15,-8 3 0 0,-1-3 0 16,-2-1-2-16,0-2-2 0,4-5-4 0,3 3-7 16,9-3-9-16,7 0-12 0,14-8-94 15,6 1-96-15,13-3-234 0</inkml:trace>
  <inkml:trace contextRef="#ctx0" brushRef="#br0" timeOffset="83954.09">14822 12251 519 0,'0'-18'117'0,"0"10"0"0,-6 11-84 16,6 16-10-16,-6 17-10 0,-1 14-6 15,-1 10-3-15,-4 12 0 0,4 7 1 16,-3 9-2-16,2 0 0 0,3-4-2 16,6-7-2-16,0-11-4 0,0-5-3 15,8-12-5-15,3-13-4 0,-2-11-4 16,4-10-10-16,1-9-88 0,2-6-88 0,-1-4-220 15</inkml:trace>
  <inkml:trace contextRef="#ctx0" brushRef="#br0" timeOffset="84253.43">15497 12491 605 0,'-7'16'127'15,"0"2"1"-15,-2 10-112 0,1 16-6 16,1 4-6-16,4 2 1 0,3 1-3 16,5-4 0-16,4-4 0 0,7-7-1 15,5-8 0-15,7-7 0 0,5-10 0 16,4-11 0-16,4-5 0 0,5-10-1 16,3-8 1-16,3-2-1 0,-2-9-1 15,-6-5-1-15,-3-5 0 0,-10-8-1 0,-8-7 1 16,-13-5 0-16,-10-4 0 0,-14 4 2 15,-11 7 2-15,-9 7-1 0,-6 11 1 16,-9 17 0-16,-2 16 0 0,-3 14-1 16,1 14-2-16,3 10-4 0,4 6-5 15,2 10-7-15,11-2-8 0,4 5-13 16,10 0-92-16,5-5-94 0,10-6-230 0</inkml:trace>
  <inkml:trace contextRef="#ctx0" brushRef="#br0" timeOffset="84453.59">16105 12975 488 0,'-16'62'105'0,"-5"1"1"0,-2 6-91 16,-1 5-5-16,-3-5-11 0,-4-4-9 0,4-3-11 15,3-10-22-15,2-7-62 0,5-10-78 16,7-10-178-16</inkml:trace>
  <inkml:trace contextRef="#ctx0" brushRef="#br0" timeOffset="84754.83">16492 12385 583 0,'-16'26'124'0,"-8"6"2"0,1 8-107 16,-1 16-7-16,-2 7-4 0,0 4-2 16,5 3-2-16,2-6-2 0,8-3 0 15,11-7-2-15,0-10 1 0,12-10-2 0,7-14-1 16,8-13-1-16,5-11-2 0,1-13-1 16,1-12-2-16,-1-5 0 0,-1-14-2 15,2-2-1-15,-7-5-2 0,-4-6-1 16,-8-6 1-16,-7-5 1 0,-8 1 5 15,-6 9 7-15,-9 4 5 0,-6 11 5 16,-10 15 2-16,-6 19 1 0,-6 19 0 16,-2 19-3-16,0 10-10 0,2 12-9 0,-2 7-12 15,8 6-100-15,7 1-97 0,11-4-250 16</inkml:trace>
  <inkml:trace contextRef="#ctx0" brushRef="#br0" timeOffset="85054.85">17014 12590 598 0,'-6'18'126'15,"-3"8"1"-15,-8 8-111 0,-5 12-8 16,-4 6-2-16,0 2-2 0,0-2-2 16,6-2 0-16,4-11-1 0,6-3 0 15,10-12 0-15,18-8 0 0,7-12-1 16,5-11-3-16,9-8-2 0,7-8-2 0,0-11-3 15,1-6-4-15,-2-7-4 0,-4-3-3 16,-2-4-1-16,-5-6 2 0,-3-6 5 16,-10 2 7-16,-13 3 9 0,-8 9 6 15,-10 6 4-15,-13 14 3 0,-7 19 1 16,-9 18-1-16,-8 18-4 0,-3 12-2 16,-7 8 0-16,0 7 0 0,-1 2-1 15,3 0 0-15,3 2-5 0,5-4-12 16,9 0-15-16,14-4-99 0,11-5-101 0,13-13-253 15</inkml:trace>
  <inkml:trace contextRef="#ctx0" brushRef="#br0" timeOffset="86021.2">17715 12194 390 0,'0'0'88'0,"-2"0"2"0,2 0-64 15,-5-4-1-15,5 4 2 0,-6-3 2 16,6-1 1-16,-2-2 1 0,2 0-1 0,0-3-3 16,8 0-6-16,-1-1-6 0,5 2-6 15,1 1-3-15,7 0-3 0,1 2-2 16,4 3-1-16,3 2 1 0,4 0 0 15,1 2 2-15,-2 6 0 0,-2 5 2 16,-4 2 2-16,-8 4 0 0,-6 3 3 0,-11 3 0 16,-7 0 1-16,-13 6 0 0,-11 2-1 15,-4 1-2-15,-9-3-1 0,-5 0-1 16,1 3-2-16,0-2-3 0,12-4-1 16,5 2-3-16,10-4 0 0,9 4 0 15,12 1-1-15,0 1 1 0,13 3 0 16,7 0 1-16,3 7 3 0,3 3 0 15,1 2 0-15,-3 0 1 0,0-4 1 16,-10 0 1-16,-7-5 2 0,-7-8 1 0,-7-9 2 16,-11-3 1-16,-9-6-1 0,-7-2 0 15,-7-3-2-15,-4-2-1 0,-3-5-10 16,-4 0-11-16,0 0-14 0,-1 0-14 16,7-10-102-16,-1 1-111 0,2 1-259 15</inkml:trace>
  <inkml:trace contextRef="#ctx0" brushRef="#br0" timeOffset="86637.49">18271 12254 455 0,'0'-28'120'0,"-5"5"1"0,5 7-49 0,0 12-37 16,0 8-10-16,9 6-9 0,0 8-7 15,4 8-3-15,5 14 0 0,5 12 1 16,4 4 0-16,7 7 0 0,3 3-1 15,-3 1-2-15,1-6 0 0,-4-5-3 16,0-9-2-16,-5-6-1 0,-7-7-4 16,-1-10-4-16,-2-7-6 0,-5-7-7 15,1-6-10-15,2-11-28 0,-5-6-65 16,1-5-86-16,-2-7-199 0</inkml:trace>
  <inkml:trace contextRef="#ctx0" brushRef="#br0" timeOffset="86787.65">18663 12372 487 0,'-14'-21'115'15,"-1"13"3"-15,-2 12-75 0,-1 18-10 16,-2 14-12-16,-3 11-7 0,-2 7-4 0,-3 6-1 16,-6 5-1-16,-3 4-3 0,-5 2-6 15,3-2-6-15,3-1-6 0,-1-5-6 16,6-8-7-16,6-6-5 0,6-13-2 16,5-10 3-16,2-8 4 0,6-9 0 15,6-9-78-15,6 0-73 0,6-6-193 16</inkml:trace>
  <inkml:trace contextRef="#ctx0" brushRef="#br0" timeOffset="87469.09">19023 13071 387 0,'0'-7'105'15,"-7"-5"3"-15,1 0-39 0,0 0-26 0,-1 4-12 16,0-2-11-16,1 3-8 0,-2 0-3 16,2 2-4-16,1 3-1 0,1 2-1 15,0-6 3-15,1 6 2 0,3-8 2 16,0 2 2-16,0-1 1 0,3-2 1 16,3-1-1-16,2-2-2 0,6-1-3 15,1 1-3-15,4-1 0 0,1 2-2 16,4 1-1-16,0 4 0 0,2 6 0 15,-4 0-1-15,-2 0 0 0,-2 15-1 16,-8 0 1-16,-4 7-1 0,-6 5 1 0,-11 4 0 16,-5 2 0-16,-6 2 1 0,-7 1 2 15,-5-2 0-15,-4-4 1 0,-1-2 0 16,2 2 0-16,2-4-1 0,8-1 0 16,4-1-2-16,11-1-1 0,12-1-1 15,11-3 0-15,13-3-2 0,7-2-1 0,8-5-2 16,8-3-3-16,8-6-2 0,2-5-3 15,5-4-5-15,1-1-8 0,2-4-10 16,-1 3-95-16,-5-3-97 0,1 3-244 16</inkml:trace>
  <inkml:trace contextRef="#ctx0" brushRef="#br0" timeOffset="88021.26">19388 11439 504 0,'-4'0'106'0,"-3"-8"1"16,7 8-91-16,-3-5-7 0,3 5-6 16,0 0-1-16,0 0-2 0,0 0-1 15,0 0 2-15,10 0 0 0,-1 0 2 16,8-3 0-16,7 3 1 0,4-3 2 15,2 3 0-15,3 0 0 0,-2 6-1 16,-5 4-1-16,-5 5 0 0,-6 4-1 16,-6 5 1-16,-9 4 2 0,-9 5 0 15,-6 1 1-15,-7-2 0 0,-7 2 0 0,0 0 0 16,-4-6-2-16,5-3-2 0,3 0-4 16,5-1-5-16,9-1-3 0,11-4 0 15,4-1-1-15,12 3-1 0,5 1 2 16,2 0 3-16,3 3 5 0,3 3 3 15,-4 0 2-15,-2-1 2 0,-7 0-1 16,-2-3 2-16,-8-1 0 0,-6-3 1 16,-11-1 0-16,-5-4-1 0,-7-2 0 0,-7-2 1 15,-3-4-1-15,-3-1-2 0,-1-6-2 16,-2 0-5-16,1-6-12 0,2-1-14 16,3-3-97-16,3 6-99 0,5-2-249 15</inkml:trace>
  <inkml:trace contextRef="#ctx0" brushRef="#br0" timeOffset="88987.25">19692 11524 473 0,'10'-21'103'16,"2"8"1"-16,3 10-84 0,3 14-3 16,1 12-4-16,1 7 0 0,0 9 0 15,-2 10 1-15,-2 11 3 0,0 16 0 16,-2 4 0-16,1 8 0 0,-6 12-3 0,-1 17-1 16,0 6-4-16,-4 3-2 0,-4-2-1 15,0 5-2-15,0-1-1 0,-8-12-1 16,2-13 0-16,-2-12-1 0,-4-12 0 15,-3-9 0-15,-7-16 0 0,-1-10-1 16,-4-5-4-16,-5-7-9 0,-2-4-14 16,-3-8-102-16,4-9-105 0,-2-8-261 0</inkml:trace>
  <inkml:trace contextRef="#ctx0" brushRef="#br0" timeOffset="90004.65">19972 13647 491 0,'-6'0'109'0,"-1"-6"1"0,-4 6-84 0,-2 0-6 16,-2 0-2-16,-5 0 0 0,-1 5-2 16,-5-5-2-16,-6 0-1 0,-3 0-2 15,-7 5-3-15,-2-1-2 0,-8-4-2 16,-7 6-1-16,-7-1-1 0,-4-5 0 16,-7 6-1-16,-4-6-1 0,-6 0 1 15,-8 0 0-15,-4-6-1 0,-3 6 0 16,-4-5 1-16,-10-2-1 0,-4 0 0 15,-5 1 0-15,-2 0 0 0,-2 1 1 0,-10-3-1 16,-3 4 0-16,-3 0 0 0,-3-1 0 16,-4 0 0-16,-6 2 0 0,0-7 0 15,-1 6 0-15,-6-3-1 0,4-3 1 16,-3 4 0-16,-5-1 0 0,1-3 1 16,-1 10-1-16,-3-7 0 0,-3 4 0 15,3 6 0-15,-7-3 0 0,-2 0 0 0,2 9 0 16,-3-6 0-16,0 2 0 0,3-1 0 15,-4-4 0-15,5-3 0 0,0 3 1 16,-2-9-1-16,2 3 0 0,4 0 1 16,-3-5-1-16,5 6 0 0,0-1 1 15,-1-3-1-15,3 9 1 0,0 0-1 16,2-4 0-16,-1 8 1 0,1 1-1 16,0-1 0-16,3 4 1 0,4 2-1 15,1-4 1-15,2 2 0 0,2-1-1 16,2-2 1-16,2 1 0 0,1 0 0 0,5 0-1 15,0-6 1-15,2 6-1 0,4-6 0 16,0 4 1-16,3-4-1 0,-1 4 0 16,5 1 0-16,1 1 1 0,-5 0-1 15,2 4 1-15,-3-1-1 0,5 5 1 0,-4-2 0 16,3 1-1-16,2 0 1 0,7-1 0 16,1-2-1-16,6 3 1 0,7-5 1 15,9-3 1-15,3-5 1 0,9 0 2 16,6 0 3-16,9-5 1 0,10-3 2 15,5-1 1-15,7 1 0 0,10 2-1 16,-1 0-2-16,11 1-1 0,0 0-3 16,1 1-2-16,4 4-2 0,1-5 0 15,2 5-8-15,6 0-9 0,4 6-11 0,6-1-15 16,4 3-104-16,5 3-112 0,0-2-266 16</inkml:trace>
  <inkml:trace contextRef="#ctx0" brushRef="#br0" timeOffset="90635.43">12481 13831 474 0,'0'12'116'15,"0"15"2"-15,14 12-63 0,1 17-26 16,6 13-11-16,9 11-2 0,6 12-6 0,7 1-5 15,4-8-3-15,6-4-1 0,3-7-1 16,-4-11-1-16,-2-7 1 0,-6-20-1 16,-7-8 0-16,-5-7 0 0,-8-6-3 15,-4-8-6-15,-6-7-10 0,-1-7-100 16,-5-5-98-16,4-5-250 0</inkml:trace>
  <inkml:trace contextRef="#ctx0" brushRef="#br0" timeOffset="90835.29">13102 13874 520 0,'-13'-14'134'0,"-7"8"1"0,-2 6-21 15,-8 20-91-15,-3 14-9 0,-11 9-7 16,-1 8-2-16,-7 5-2 0,-6 1-1 16,-2 5-1-16,1 4 0 0,7-1-3 15,4-2-1-15,6-3-4 0,3-4-3 0,5-6-7 16,4-10-8-16,5-7-10 0,-2-9-8 15,3-4-91-15,2-6-94 0,6-1-227 16</inkml:trace>
  <inkml:trace contextRef="#ctx0" brushRef="#br0" timeOffset="92003.02">13458 14461 429 0,'0'-3'101'0,"2"-3"0"16,-2 1-57-16,0 5-26 0,5-4-9 15,-3 4-5-15,-2 0-3 0,7 0 0 16,-2 0 1-16,0-3 2 0,-2 3 3 0,3-4 2 15,0 4 2-15,0-5 1 0,-3 5 3 16,2-4 0-16,-5 4-1 0,5-3-2 16,-5 3-1-16,0 0-2 0,0 0-2 15,0-4-1-15,0 4-2 0,-5 0-2 16,5 0-1-16,-5 0-1 0,5-4 1 16,0 4-1-16,-2 0 0 0,2 0 1 15,0-2 0-15,0 2 1 0,0 0 1 0,0-5 0 16,0 5 2-16,5 0-1 0,-5 0 0 15,2-4 0-15,-2 4-1 0,5 0-1 16,-5 0-1-16,3 4-1 0,-3-4 1 16,5 0-1-16,-5 0 1 0,4 0-2 15,-4 0-3-15,8-6-12 0,-6 0-76 16,4-5-35-16,2-4-91 0,-3-4-209 16</inkml:trace>
  <inkml:trace contextRef="#ctx0" brushRef="#br0" timeOffset="92652.39">11650 14627 469 0,'8'-4'109'15,"-4"1"2"-15,2-1-79 0,-2-1-9 16,-1-2-6-16,1-4-4 0,-4-4-5 15,4-5-4-15,-4-5-1 0,-4-5 2 16,-3-1 1-16,-3-4 2 0,-1 1 0 16,-3 3 1-16,1 6 1 0,-2 7-1 15,4 7-2-15,-1 11-3 0,1 13-1 0,2 11-1 16,0 12-2-16,1 9 1 0,1 6-1 16,-1 5 0-16,1 0 0 0,4-4 1 15,3-9-1-15,0-10 1 0,3-8 0 16,8-15 1-16,3-10 1 0,6-16 0 15,4-11 0-15,5-6 0 0,1-13-1 16,1-11 0-16,4-5-3 0,-2-5-1 16,-6 2-1-16,0-3-3 0,-2-1-2 15,-5-2-2-15,-4 1-1 0,-3 2 1 0,-5 0 0 16,0 1 2-16,-4 5 2 0,0 7 4 16,-4 14 4-16,4 10 1 0,-4 14 0 15,0 8 1-15,0 15 0 0,0 10 2 16,-6 13 1-16,2 13 0 0,-4 13 3 15,2 13 1-15,-3 9 2 0,-2 6 1 16,0 12-1-16,2 0-2 0,-2-2-2 16,3-6-1-16,3-5-2 0,1-7-3 0,4-7-4 15,0-20-5-15,0-14-5 0,8-8-6 16,-1-8-8-16,1-11-12 0,4-11-98 16,-1-7-98-16,2-5-241 0</inkml:trace>
  <inkml:trace contextRef="#ctx0" brushRef="#br0" timeOffset="94003.27">13533 14560 332 0,'5'-10'74'0,"1"3"0"0,-4 1-42 16,3 2-33-16,-5 4 3 0,0 0 7 16,0 0 5-16,0-4 6 0,0 4 6 15,-6 0 6-15,1 0 5 0,2 0-5 16,-1-5-4-16,-2 5-6 0,3 0-4 16,3 0-4-16,-6 0-4 0,6 0-1 0,-5-3-2 15,5 3 1-15,0-5-1 0,-6 5 0 16,6 0 2-16,0-4 0 0,-2 4 1 15,2-4-2-15,0 4 0 0,-5 0-1 16,5 0-2-16,0 0-1 0,0 0-2 16,0 0-1-16,0 4-1 0,0-4 0 15,0 4 1-15,0-4-1 0,0 3 0 16,0-3 0-16,5 0 0 0,-5 0 2 0,0 0-1 16,2 0 2-16,-2 0-1 0,0 0 1 15,0 0-1-15,0 0 0 0,0 0-1 16,0 0 0-16,0 0 0 0,0 0-1 15,0 0 1-15,0 0 0 0,0 0 0 16,0 0 1-16,0 0 0 0,0 0-1 16,0 0 1-16,0 0-1 0,0 0 0 15,0 0 0-15,0 0-1 0,0 0 0 0,0 0 0 16,0 0 0-16,0 0 0 0,0 0 0 16,5 0 0-16,-5-3 0 0,0 3 0 15,2-4 0-15,-2 4 0 0,0-4 0 16,0 1 1-16,5 3-1 0,-5-6 0 15,2 6 0-15,-2-6 0 0,6 2 0 16,1-1 0-16,-2 1 0 0,1-1 0 16,0 1 0-16,1-3 1 0,1 2-1 0,-2 0 0 15,1-1 0-15,0-1 0 0,1 0 0 16,2 0 0-16,-2-2 0 0,3 2 0 16,2-2 0-16,1 1 0 0,2 3 0 15,2-1 0-15,3 3 1 0,3 3-1 16,-1 0 0-16,4 0 0 0,-2 4 0 15,0 5 0-15,-4 7 0 0,-4 5 0 16,-7 7 1-16,-6 1-1 0,-9 6 1 0,-7 1 0 16,-4-1 1-16,-8 1 1 0,-2-3 1 15,-2-1 1-15,-3-2 0 0,2 1 1 16,1-1-1-16,3 0-1 0,4-2 0 16,2-1-2-16,7-1-1 0,5-2 0 15,7-3 0-15,5-4 0 0,8-7 2 16,9-1 3-16,9-9 2 0,11-6 0 15,12-7 1-15,5-4 0 0,5-1-1 0,-1-1-2 16,8-4-2-16,-3 3-8 0,-4 2-11 16,-4 5-17-16,-2 1-114 0,-6 5-117 15,-9 4-296-15</inkml:trace>
  <inkml:trace contextRef="#ctx0" brushRef="#br0" timeOffset="97186.31">20970 13243 465 0,'8'-4'105'0,"-1"-5"1"15,-7 6-75-15,10-2-10 0,-7 1-6 16,4 0-1-16,-2-1 1 0,3 2-2 15,-1 3-1-15,-1-4-1 0,1 4 0 16,0 0-1-16,3 0-2 0,-2 0 0 16,-1 0-1-16,-1 0 2 0,1 0 0 15,-5 0-1-15,3 3-1 0,-5-3 0 0,0 0 1 16,0 0 1-16,0 0 1 0,0 0-2 16,0 0 0-16,-7 0 0 0,-1 0-2 15,-3 0 0-15,2 0-3 0,-5 0-1 16,-2 3 0-16,-1-3-1 0,-6 6 0 15,-3-4 0-15,-2 3-1 0,-5-1 1 16,-6-4-1-16,-1 3 1 0,1-3 0 16,0 5 0-16,3-5 0 0,3 0 0 15,1-5 0-15,6 5 0 0,6-5 0 0,4 1-3 16,2 1-2-16,5-2-4 0,4 2-4 16,5-2-6-16,0 5-8 0,11-4-7 15,-3 4-11-15,3 0-91 0,3 0-95 16,0 4-232-16</inkml:trace>
  <inkml:trace contextRef="#ctx0" brushRef="#br0" timeOffset="97934.95">21441 13424 364 0,'7'0'89'15,"0"0"2"-15,-1 0-55 0,0-3-11 16,0 3-8-16,0 0-5 0,-3 0-5 0,2 0-3 15,-5 0-1-15,5 3-2 0,-5-3 0 16,0 6 1-16,3-6-1 0,-3 6 2 16,0-6 3-16,0 0 3 0,0 0 2 15,0 0 2-15,6 0 2 0,-6-3 1 16,0-1-1-16,5 4-2 0,-5-7-1 16,0 4-1-16,0 3-1 0,0-4-2 0,0 4-2 15,0-3-1-15,0 3-1 16,0 0-2-16,0 0 0 0,-5 0-2 0,5 0 1 15,0 0-1-15,0 0 1 0,-2-4 0 16,2 4 1-16,-5-3 0 0,5 3 0 16,-2-5 0-16,2 5 0 0,0-4 0 15,0 4-1-15,0 0-1 0,0 0 0 16,0 0 0-16,0 0 0 0,6 0 0 16,-3 6-1-16,6-2 1 0,-1-1 0 15,2-3 0-15,3 7 0 0,-1-7 0 16,-1 6 1-16,1-6-1 0,-2 5 2 0,-3-5 0 15,1 3 0-15,-2-3 1 0,-1 6 2 16,-5-2 0-16,0 2 3 0,0 0 1 16,-7 3 2-16,-5 1 3 0,-7 1 2 15,-7 0 3-15,-7 1 2 0,-8 1 1 16,-6-3 0-16,-7 1-2 0,-4 2-3 0,-2-3-2 16,-1 1-5-16,1-1-3 0,2-2-9 15,5 1-14-15,2-5-14 0,9 0-16 16,3-4-107-16,11 0-115 0,4-7-277 15</inkml:trace>
  <inkml:trace contextRef="#ctx0" brushRef="#br0" timeOffset="101196.02">14487 15822 492 0,'-11'5'109'0,"1"-1"1"15,10 5-84-15,4-1-8 0,4 0-8 16,7 2-2-16,4-3-3 0,7-1-2 16,3-6-2-16,6-6 0 0,0 0-1 15,5-3 1-15,0-1-1 0,0 1 0 0,-2-1 1 16,-1 4-2-16,-4 2-3 0,-2 4-6 15,-6-4-10-15,-6 8-93 0,-6 6-90 16,-10 0-231-16</inkml:trace>
  <inkml:trace contextRef="#ctx0" brushRef="#br0" timeOffset="101418.38">14496 16162 554 0,'-20'0'127'0,"10"0"0"16,10-6-89-16,6 6-12 0,9-4-13 15,10 4-7-15,7-4-4 0,7 4-5 16,2 0-5-16,4 0-5 0,5 0-3 16,2 4-2-16,0-4-3 0,1 0-2 15,-1 0 0-15,0-9-1 0,-5 1-4 16,0-4-23-16,-5-2-58 0,-3 0-78 16,-2-4-182-16</inkml:trace>
  <inkml:trace contextRef="#ctx0" brushRef="#br0" timeOffset="101818.06">15625 15360 456 0,'-7'-11'100'0,"1"5"2"16,-3 6-80-16,4 7 2 0,-2 6-1 15,1 8 0-15,2 6-1 0,4 6 2 16,-6 6-1-16,6 2-1 0,-6 3-4 16,3 1-4-16,-2 1-3 0,2-7-3 0,-2-3-3 15,2-4-1-15,3-7-2 0,0-2-2 16,0-7-2-16,6-6-1 0,4-5 0 16,6-5 0-16,5 0 0 0,5 0 0 15,4 0 1-15,6 3 3 0,2 5 0 16,0 8 0-16,1 5 1 0,-3 4-1 15,-5 7 0-15,-2-1-1 0,-7 0 1 16,-7-1-1-16,-6 1 0 0,-9-2 1 0,0-2 1 16,-15-2 1-16,-3-2 1 0,-5-1 3 15,-4-3 3-15,-5-1 1 0,-1-6 0 16,0-4-1-16,0-2 0 0,2-6-3 16,1 0-1-16,4-3-3 0,0-2-1 15,6-1-1-15,1 1-3 0,5-1-6 16,1 2-5-16,6 1-8 0,-2-1-13 15,5 4 16-15,1-6-122 0,3 3-104 16,3-3-256-16</inkml:trace>
  <inkml:trace contextRef="#ctx0" brushRef="#br0" timeOffset="102069.33">15612 15433 584 0,'-11'-25'133'16,"1"3"0"-16,4 2-84 0,6 12-31 16,14 4-7-16,-1 4-4 0,9 0-2 15,6 8-1-15,5-2 0 0,7 3 0 16,8-2 0-16,-1 0-2 0,6-1-6 16,-4-1-10-16,1-5-16 0,0 3-107 15,-7-3-111-15,-3 0-277 0</inkml:trace>
  <inkml:trace contextRef="#ctx0" brushRef="#br0" timeOffset="103001.16">16433 15666 464 0,'-10'0'115'0,"-1"0"4"15,4 0-70-15,7 0-12 0,0 0-9 16,8 0-5-16,11 4-5 0,1-4-4 16,7 6-3-16,8-1-2 0,5 0-2 15,3 0-2-15,4 1-1 0,-1 1-2 16,7-3-1-16,1-1-1 0,-2-3-1 15,1 0-2-15,-7 0-4 0,-2-3-4 16,-9-5-7-16,-7 1-9 0,-4 0-12 0,-9-2-89 16,-9 0-94-16,0 1-228 0</inkml:trace>
  <inkml:trace contextRef="#ctx0" brushRef="#br0" timeOffset="103151.34">16829 15262 554 0,'-19'-14'125'0,"4"3"1"0,3 11-90 15,5 9-12-15,1 11-13 0,2 12-7 16,4 9-1-16,-4 7-2 0,4 9 0 16,0 3 0-16,0 1 0 0,4 1 0 15,0-6-1-15,2-8-2 0,1-2-3 16,4-11-4-16,3-4-8 0,0-8-8 16,6-9-10-16,-1-2 5 0,0-7-94 15,1-10-90-15,2-4-213 0</inkml:trace>
  <inkml:trace contextRef="#ctx0" brushRef="#br0" timeOffset="103502.3">17511 15483 598 0,'5'19'127'0,"-5"6"1"15,-6 13-109-15,-2 9-8 0,1 6-3 0,-4 5-2 16,-2-4-1-16,4 2-2 0,-1-6 0 15,6-7 0-15,4-9 0 0,0-7 0 16,10-13 1-16,7-14-1 0,2-8 0 16,4-8 0-16,9-14-1 0,2-6-1 15,3-8 0-15,-1-4-2 0,3-3 0 16,-6-3 0-16,-2-6 0 0,-9-1 0 16,-8-3 1-16,-8 6-1 0,-6 0 1 15,-14 3 0-15,-5 8 0 0,-7 10 0 0,-2 11 1 16,-5 8-1-16,-1 8 1 0,-3 10 1 15,1 14-1-15,-2 3 1 0,-2 9-1 16,2 5 0-16,3 11-1 0,-2 4-4 16,8-1-7-16,4 4-12 0,5 2-14 15,8-6-97-15,5-2-104 0,7-11-252 16</inkml:trace>
  <inkml:trace contextRef="#ctx0" brushRef="#br0" timeOffset="103701.91">17953 15771 577 0,'7'41'123'0,"-7"9"0"0,5 11-106 16,-5 7-5-16,-5 2-6 0,-4-1-3 16,-4 2-1-16,-5-2 0 0,-2-3-2 0,1-3-2 15,0-8-5-15,6-9-9 0,5-3-12 16,2-13-71-16,6-10-25 0,0-9-84 15,6-11-173-15</inkml:trace>
  <inkml:trace contextRef="#ctx0" brushRef="#br0" timeOffset="104818.39">18365 15266 365 0,'0'-4'81'0,"0"0"1"0,0-2-60 16,0 2-7-16,5 4-3 0,-5-5 0 15,3 5 4-15,1-5 2 0,-4 5 3 16,4-4 4-16,-4 0-1 0,0 1-1 0,3-1-2 15,-3-1-3-15,0 2-3 0,0 0-3 16,0-1-3-16,0 4-3 0,0-6-2 16,0 6-2-16,0-5-2 0,0 1 0 15,5 4 0-15,-5-5 0 0,3 5 1 16,-3 0 1-16,0-4 1 0,0 4 2 16,0 0 0-16,0 0 2 0,0 7-1 15,4-2 1-15,-4 1-2 0,0 4 1 0,6 3-2 16,-6 2 1-16,6 4-1 0,-4 6 0 15,4 7-1-15,-1 7 1 0,1 2-1 16,1 0-1-16,2 2 1 0,1-1-2 16,2-6 0-16,-1-7 0 0,2-5 0 15,1-6-1-15,2-6 1 0,1-4 0 16,2-5 0-16,1-7-1 0,2-5 1 0,3-7-1 16,1-7 0-16,-1-8-1 0,2-5 0 15,-1-6-1-15,-3-2 1 0,-2-3 0 16,-2-1-1-16,-2 2 2 0,-4 6 1 15,-1 9 2-15,-7 4 0 0,0 10 0 16,-5 12-1-16,-8 12 2 0,-3 11-1 16,-3 11 0-16,-1 11 0 0,-4 13 1 15,1 7 2-15,1 7 1 0,0 3 3 16,-2 2 0-16,4-3 0 0,6-3-1 0,-1-5-1 16,6-3-1-16,4-4-5 0,4-8-8 15,7-8-9-15,2-3-14 0,2-10-10 16,6-4 6-16,-1-9-108 0,1-4-100 15,1-5-235-15</inkml:trace>
  <inkml:trace contextRef="#ctx0" brushRef="#br0" timeOffset="105117.76">19117 15505 471 0,'-8'4'107'16,"4"3"5"-16,4 10-79 0,0 9-2 0,0 11-3 15,0 8 0-15,6 7-1 0,2 7-3 16,-1 4-4-16,6 2-6 0,-3-2-3 16,4-4-2-16,1-7-5 0,3-5-1 15,4-9-4-15,-1-9-3 0,5-10-3 16,1-6-3-16,3-9-3 0,2-8-4 15,-1-7-5-15,1-5-5 0,1-11-4 16,-6-7-5-16,-8-7-15 0,1-9-68 0,-8-3-79 16,-7-5-188-16</inkml:trace>
  <inkml:trace contextRef="#ctx0" brushRef="#br0" timeOffset="105267.11">19459 15605 399 0,'-22'-20'167'0,"-3"9"-53"16,0 11-62-16,1 10-14 0,-4 8-8 15,-2 10-5-15,-3 8-2 0,-3 9 0 16,-1 9 1-16,-3 10 0 0,-2 0-1 15,-3 3-3-15,-3 0-3 0,1 1-2 0,2-7-2 16,4-8-4-16,4-11-7 0,5-7-12 16,12-4-15-16,9-10-17 0,11-11-104 15,8-10-115-15,5-10-273 0</inkml:trace>
  <inkml:trace contextRef="#ctx0" brushRef="#br0" timeOffset="106051.4">19780 15997 427 0,'0'0'95'15,"0"0"1"-15,0 0-71 0,0 0-8 16,0 0-2-16,0 0 3 0,0 0 2 16,0 4 2-16,0-1 3 0,-6 2 2 0,6-2-1 15,-6 3-2-15,6-3-3 0,-6-3-5 16,6 4-4-16,0-4-4 0,0-5-2 15,0 0-3-15,6-1-1 0,0-4 0 16,0 4-1-16,2-3 0 0,-1 2 2 16,5-2 0-16,1 2 2 0,0 1 1 15,1 6 0-15,0 0 0 0,5 0 0 16,-3 13-1-16,-2 5-1 0,-2 5-2 16,1 5 0-16,-5 7 0 0,-8 1-1 0,0 4 0 15,-10-1 0-15,-3 0 1 0,-5 2 2 16,-4-3 2-16,-4-3 2 0,-1-2 1 15,0-4 0-15,1-2-1 0,4-2 0 16,3-6-2-16,3-1-3 0,7 0-1 16,3-4-2-16,6 0-1 0,11-3 1 15,4 0-1-15,7-5 0 0,12-6 0 0,9 0 1 16,7-11 0-16,2-3 0 0,3-3-4 16,0-2-5-16,-4-2-8 0,-3 3-10 15,-8 2-14-15,-5 4-105 0,-4 4-112 16,0-2-263-16</inkml:trace>
  <inkml:trace contextRef="#ctx0" brushRef="#br0" timeOffset="106350.83">20240 15379 603 0,'15'8'124'0,"8"2"1"16,10 11-114-16,8 9-7 0,5 3-4 15,5 5-3-15,0 1-1 0,-4-2-4 16,-6-5-2-16,-1-5-1 0,-2-7-1 15,-4-5-3-15,-1-5-6 0,-2-5-9 16,-2-5-9-16,-2-5-76 0,-4-3-84 16,-7-4-201-16</inkml:trace>
  <inkml:trace contextRef="#ctx0" brushRef="#br0" timeOffset="106499.07">20688 15237 477 0,'-15'0'117'0,"1"11"2"16,3 10-38-16,2 15-56 0,2 13-9 15,-3 7-4-15,2 11 0 0,0 4-1 0,-3 5-2 16,3 0-2-16,-1 1-1 0,0-8-2 16,4-4-5-16,5-8-8 0,0-8-14 15,9-8-106-15,1-11-104 0,7-9-268 16</inkml:trace>
  <inkml:trace contextRef="#ctx0" brushRef="#br0" timeOffset="107002.28">21155 15636 662 0,'0'26'139'0,"-5"16"0"15,5 8-121-15,0 10-8 0,5 5-6 16,2-1-2-16,1-8-2 0,6-12-1 16,-1-10-1-16,5-12 0 0,1-13 0 15,0-9-1-15,3-4 1 0,5-14 0 16,0-10 2-16,3-7-1 0,0-8 1 16,-4-8 0-16,-1-7 0 0,-6-5 0 0,-11 1 1 15,-8-1-1-15,-13 1 1 0,-12 3 1 16,-8 8 2-16,-4 8 0 0,-8 9 0 15,-1 13 0-15,-1 15 0 0,2 12-2 16,3 14-4-16,5 7-4 0,4 7-7 16,7 6-6-16,7 1-10 0,8 5-11 15,11-2-32-15,0 0-66 0,17-2-91 16,8-2-208-16</inkml:trace>
  <inkml:trace contextRef="#ctx0" brushRef="#br0" timeOffset="107576.36">21640 15948 416 0,'0'-6'111'0,"0"1"6"0,0 1-46 16,0 4-26-16,-2 4-8 0,2 7-5 15,-6 3-6-15,0 8-8 0,4 5-3 16,-3 5-5-16,0 5-3 0,0 6-2 16,1-1-1-16,-3 1-2 0,1 3-2 15,0-2-1-15,-1 1-3 0,2-5-3 16,-2-6-4-16,5-3-3 0,2-6-4 15,0-9-3-15,0-5-2 0,2-11-6 16,5 0-95-16,4-14-92 0,5-9-232 0</inkml:trace>
  <inkml:trace contextRef="#ctx0" brushRef="#br0" timeOffset="108000.42">22217 15399 633 0,'-11'-26'133'16,"-1"1"-2"-16,-2 9-117 0,3 16-8 15,3 11-5-15,-3 11-4 0,2 7 1 16,1 7-1-16,-3 7 3 0,4 5 1 16,0 0 0-16,1 2 1 0,2-1 2 15,4-5 0-15,0-1 1 0,0-3 1 16,0-6-1-16,5-4 1 0,3-6-1 0,2-5-1 15,3-6 0-15,3-8-2 0,3-5 1 16,6-10-2-16,3-7 0 0,1-3 0 16,7-10-1-16,0-8 0 0,0-5-1 15,-2-8 0-15,1-5 0 0,-5-6 0 16,-4-4 1-16,-9-2-1 0,-7 2 2 16,-10 3 1-16,-9 7 0 0,-9 9 0 15,-11 13 0-15,-5 9 0 0,-7 14 0 0,-7 11-2 16,-1 15 0-16,-2 7-1 15,-2 11-1-15,2 9-5 0,1 10-5 0,8 6-9 16,8 0-11-16,5 1 4 0,10-1-111 16,11-6-102-16,8-8-249 0</inkml:trace>
  <inkml:trace contextRef="#ctx0" brushRef="#br0" timeOffset="108351.43">22753 15454 617 0,'-14'29'132'0,"0"6"2"0,-3 9-110 16,2 12-11-16,-2 0-5 0,3 1-3 16,-1-2-2-16,4-6-1 0,2-5-1 15,6-11-1-15,3-8 1 0,7-6-1 16,8-12 1-16,6-10-1 0,9-9 1 15,6-9 0-15,10-6 0 0,2-7 0 16,3-7 0-16,-1-5 0 0,-4-3 0 16,-6-7 0-16,-3-3-1 0,-13-8 0 15,-9 2 1-15,-8 0-1 0,-7 8 2 16,-13 5 0-16,-7 16 1 0,-10 12-1 0,-10 20 1 16,-9 10 0-16,-3 16-1 0,-2 14 0 15,-5 11-1-15,4 7-4 0,2 4-8 16,2 1-11-16,7 5-13 0,7-5-19 15,5-9-85-15,9-9-101 0,9-8-226 16</inkml:trace>
  <inkml:trace contextRef="#ctx0" brushRef="#br0" timeOffset="108757.7">23519 15160 682 0,'-16'-27'144'0,"-4"5"-4"0,0 8-125 15,-3 10-13-15,4 4-8 0,-3 6-4 16,-3 4 0-16,1 4 0 0,-2 4 3 16,2 4 4-16,2 6 3 0,2-1 1 15,4 4 1-15,5 3 0 0,7-4 0 16,4-2-1-16,4-3-1 0,7-8-1 15,5-4-1-15,6-7-2 0,6-10-1 0,2-8 0 16,5-6 0-16,-1-9 1 0,0-2 1 16,-1-6 1-16,-1-1 3 0,-7 4 3 15,-4 6 1-15,-5 2 0 0,-4 11-1 16,-5 13 0-16,-2 8 0 0,-5 15-2 16,0 11-2-16,0 9 0 0,-8 11 1 15,-2 6 3-15,1 5 3 0,-4 1 5 16,-4 0 6-16,0-2 4 0,-5-7 2 0,-1-5 0 15,-3-4-1-15,0-4-3 16,-1-9-6-16,-1-5-5 0,-3-7-4 0,0-4-6 16,-1-8-10-16,-1-7-12 0,-3-4-15 15,-5-9 41-15,-1-3-165 0,-8-4-127 16,1-4-316-16</inkml:trace>
  <inkml:trace contextRef="#ctx0" brushRef="#br0" timeOffset="109533.48">23817 15298 507 0,'0'-8'116'0,"0"3"2"16,5 5-83-16,-5 0-7 0,5 8-5 16,-1 8-5-16,2 9 0 0,1 9 0 15,3 10 2-15,2 8 0 0,4 8-4 16,-2 5-2-16,1 1-3 0,3 2-3 15,1-4-3-15,-4-2-3 0,-1-3-1 16,-4-11-1-16,-2-8-1 0,-2-7-2 16,0-8 0-16,-6-11-1 0,0-7-5 0,0-7-9 15,0-3-12-15,0-10 88 0,0-6-195 16,0-9-119-16,3-7-319 0</inkml:trace>
  <inkml:trace contextRef="#ctx0" brushRef="#br0" timeOffset="109833.32">24234 15390 369 0,'0'-7'96'0,"0"-2"6"0,0 1-42 15,0 2-14-15,5 0-3 0,-5 1-3 16,0-1-1-16,-9 6-4 0,1 0-2 0,-6 3-5 16,1 6-4-16,-8 4-4 0,-5 9-3 15,-2 6-2-15,-9 8-4 0,-3 4-2 16,-5 6-2-16,-3 1-3 0,1 3-4 16,0 0-7-16,2-3-6 0,5-1-8 15,7-4-8-15,5-5-8 0,3-3-9 16,6-6-1-16,3-6-89 0,4-9-88 15,4-6-214-15</inkml:trace>
  <inkml:trace contextRef="#ctx0" brushRef="#br0" timeOffset="110284.3">24274 16117 526 0,'-7'0'120'0,"0"0"0"15,0 0-87-15,-1 0-12 0,1 0-7 16,1-4-5-16,1 4-4 0,0 0 0 16,2-4 1-16,3 4 1 0,0-4 0 15,0 4 1-15,6-4 0 0,2 4 0 16,3 0-1-16,3 0-2 0,1 11 0 16,0 3-1-16,-2 3-1 0,0 5 0 15,-6 5-1-15,-3 2 2 0,-8 2 3 0,-4 2 3 16,-7-1 4-16,-4-1 4 0,-1 0 2 15,-4-4 0-15,4 0-1 0,5-4-4 16,4-3-3-16,7-4-7 0,8-3-7 16,9-4-5-16,11-5-6 0,4-4-4 15,12 0-4-15,6 0-2 0,7-12 2 16,1-1 1-16,4-4-2 0,-5 0-9 16,-3-6 57-16,-6-4-159 0,-5 2-110 15,-9-1-300-15</inkml:trace>
  <inkml:trace contextRef="#ctx0" brushRef="#br0" timeOffset="110850.58">24671 14715 485 0,'0'0'111'16,"0"0"0"-16,0 0-80 0,0 0-11 16,0 0-7-16,0 0-8 0,-2 0-2 0,2 0-2 15,0 0-1-15,-5-3 1 0,5 3 4 16,-6 0 6-16,6-5 4 0,0 5 1 16,0 0 2-16,0 0 1 0,0 0-1 15,5 0-5-15,0 7-5 0,-2 3-3 16,3 6-2-16,-6 8-1 0,5 7-1 15,-5 8-2-15,-5 10 0 0,-1 1 0 16,-3 0-1-16,-8-1 1 0,1-4 1 16,-8-6 2-16,1-8 4 0,-4-5 3 0,3-8 4 15,2-2 2-15,5-7 0 0,9-2 0 16,8-3-2-16,14-4-2 0,10 0-4 16,9 0-3-16,10-7-2 0,11 2-2 15,6 2-2-15,6-1-7 0,4 4-7 16,-5 0-7-16,-5 0-11 0,-7 8 87 15,-11 1-198-15,-10 1-119 0,-13 0-317 16</inkml:trace>
  <inkml:trace contextRef="#ctx0" brushRef="#br0" timeOffset="112002.1">24698 14822 286 0,'0'-6'78'0,"-2"2"5"0,2 4-35 16,-6 7-3-16,0 3 0 0,-3 1 2 15,-2 4 1-15,-3 1-4 0,-4 2-2 16,1 2-4-16,-2 0-4 0,-5-2-4 16,2-1-6-16,1-1-6 0,-2-3-4 0,3-2-4 15,6-4-3-15,1-7-3 0,10 0-2 16,3-7-2-16,11-7-1 0,1-4 0 16,7 0-1-16,-1-2 0 0,3 4 0 15,-2 0 1-15,-4 5 1 0,-4 6 0 16,-4 5 0-16,-7 3 1 0,0 5 0 15,-13 2 1-15,-1 3 0 0,-6 3 0 16,-6 3 0-16,-4 0-1 0,1-2-2 0,1 0-6 16,4-7-13-16,4-6-116 0,9-10-112 15,11-11-289-15</inkml:trace>
  <inkml:trace contextRef="#ctx0" brushRef="#br0" timeOffset="164866.12">1384 15545 418 0,'-10'-11'101'0,"-1"0"1"0,4-1-62 0,-2 2-12 0,4 2-9 0,0 2-4 0,-2 2-4 0,4 4-1 0,3 0-1 0,-6 5 0 0,6 6 1 0,0 6 2 0,5 8-1 0,-1 6 0 0,8 6-1 16,-1 9 0-16,6 1-2 0,2 0-2 15,3 2-3-15,4 1-1 0,0-5-3 16,-1-7-1-16,2-1-3 0,-7-6-4 16,1-6-4-16,-3-7-5 0,-6-6-8 15,0-8-52-15,-3-8-40 0,-1-13-80 16,-5-8-179-16</inkml:trace>
  <inkml:trace contextRef="#ctx0" brushRef="#br0" timeOffset="165043.31">1703 15339 583 0,'-12'16'124'0,"-9"9"2"0,-1 13-105 15,-8 6-9-15,-7 6-4 0,-3 4-1 0,1 3-2 16,-8-6-1-16,0 0-1 0,-1-3-1 16,3 1-6-16,8-4-7 0,5-2-13 15,7-5-16-15,5 0-89 0,7-9-97 16,6-3-235-16</inkml:trace>
  <inkml:trace contextRef="#ctx0" brushRef="#br0" timeOffset="165576.51">1797 16129 494 0,'-7'0'105'0,"1"0"-1"16,2 0-89-16,4 0-8 0,0 0-6 15,7-8-2-15,6-2-1 0,0-6-2 16,4-5 0-16,3-4 1 0,3 0 1 15,0-1 4-15,-3 2 8 0,2 6 5 16,-4 8 3-16,-2 10 3 0,-7 6 2 16,-2 13 1-16,-7 8-4 0,-9 6-5 0,-3 9-4 15,-4 1-2-15,-3 3-3 0,-1-6-1 16,1-1-2-16,-1-1-2 0,7-5-5 16,3-2-7-16,6-7-9 0,4-6-8 15,6-2-9-15,2-11-91 0,11-9-94 16,7-11-221-16</inkml:trace>
  <inkml:trace contextRef="#ctx0" brushRef="#br0" timeOffset="165775.94">2356 15806 594 0,'3'0'123'0,"5"6"0"0,3 7-109 16,6 3-12-16,3 1-6 0,1-1-4 15,7-1-3-15,2-2-4 0,0-2-4 16,1-4-4-16,2-4-1 0,4-3-4 16,-1 0-10-16,-1-6-73 0,0-6-79 15,-3-3-195-15</inkml:trace>
  <inkml:trace contextRef="#ctx0" brushRef="#br0" timeOffset="165925.07">2626 15573 538 0,'-25'18'121'0,"-2"7"1"0,2 11-90 16,6 9-11-16,4 7-10 0,1 10-4 16,6 1-3-16,2 0-4 0,1-4-10 15,5-6-14-15,5-4-99 0,1-8-99 0,3-7-255 16</inkml:trace>
  <inkml:trace contextRef="#ctx0" brushRef="#br0" timeOffset="166393.84">3356 15523 574 0,'0'22'120'0,"6"5"2"16,1 16-105-16,0 10-9 0,3 12-3 0,-1 7 1 16,4 0-2-16,-1-1-4 0,2-5-2 15,-1-8-4-15,5-9-4 0,-3-11-5 16,5-11-7-16,-2-9-8 0,4-9-6 16,3-9-84-16,1-12-83 0,3-10-209 15</inkml:trace>
  <inkml:trace contextRef="#ctx0" brushRef="#br0" timeOffset="166528.94">3705 15512 536 0,'-32'9'121'0,"-3"8"2"15,-4 14-91-15,-1 12-9 0,-6 5-7 16,-1 7-3-16,-5 5-3 0,-1 8-8 16,7-1-13-16,3-4-17 0,6-5-98 15,8-2-102-15,6-9-255 0</inkml:trace>
  <inkml:trace contextRef="#ctx0" brushRef="#br0" timeOffset="166894.16">3961 15939 469 0,'-12'0'102'16,"4"0"1"-16,2 0-85 0,6 0-6 15,0-8-4-15,9 3-1 0,6-4 1 16,2 2-1-16,4-1 1 0,4 3 1 16,-5 5 3-16,4 5 2 0,-5 6 0 15,-3 7-1-15,-8 7 0 0,-8 0-1 16,0 6-1-16,-7 0-1 0,-12 3-1 15,-2-2 0-15,-5 2-1 0,0 0-1 0,1 0-1 16,3-1-1-16,3 3-2 0,10-4-1 16,4-1-1-16,8-6-1 0,7-7-2 15,14-4-3-15,5-8-4 0,9-10-8 16,3-8-10-16,6-4-13 0,5-4-88 16,-1-3-95-16,-2-4-226 0</inkml:trace>
  <inkml:trace contextRef="#ctx0" brushRef="#br0" timeOffset="167100.15">4703 15437 625 0,'0'-8'130'15,"0"2"1"-15,10 6-116 0,4 10-8 16,4 6-8-16,3 3-4 0,5 3-3 15,0-1-3-15,-2-2-4 0,4-3-3 16,2-4-2-16,0-4-2 0,-3 0-5 16,0-2-13-16,-1-1-79 0,-3 0-86 15,-9 7-212-15</inkml:trace>
  <inkml:trace contextRef="#ctx0" brushRef="#br0" timeOffset="167259.44">4726 15849 514 0,'-38'14'123'0,"6"-1"2"0,9-5-77 15,13 1-13-15,5-2-9 0,13-3-9 16,9-4-3-16,11 0-2 0,13 0-2 16,6-5-3-16,8-1-13 0,8 0-14 15,1 3-16-15,5-2-99 0,-2-2-104 16,-2 0-256-16</inkml:trace>
  <inkml:trace contextRef="#ctx0" brushRef="#br0" timeOffset="168025.83">5399 15988 483 0,'0'5'112'0,"0"-5"3"16,4 0-78-16,3-6-11 0,3-4-6 0,6-5-4 16,1-5-4-16,9-9-6 0,4-3-5 15,6-6-4-15,3-3-2 0,2-3 0 16,4 0-1-16,-4-2 1 0,-1-1 2 16,-7 0 3-16,-4 7 5 0,-6 4 3 15,-9 6 1-15,-5 9 1 0,-9 10 0 16,0 11-2-16,-13 15-1 0,-4 7-1 15,-8 7-2-15,-2 7 0 0,-6 9 1 16,-6 3 0-16,-1 2 1 0,3 3-1 0,1 4 0 16,4 0-1-16,5-3-2 0,6-1 0 15,6-4-1-15,7-8-5 0,5-7-3 16,3-7-8-16,6-9-7 0,4-5-8 16,1-7-13-16,7-6-86 0,-1 0-91 15,4-6-217-15</inkml:trace>
  <inkml:trace contextRef="#ctx0" brushRef="#br0" timeOffset="169093.61">6200 15516 434 0,'-19'11'103'0,"-1"-4"4"0,5 2-66 16,-3 7-10-16,4 7-6 0,-7 1-4 15,2 9-2-15,0 1-3 0,0 4-2 16,-1 5-1-16,1-4-4 0,3-1-2 15,5-1-2-15,8-5 0 0,3-5-2 16,2-2 1-16,10-9 1 0,3-4 1 16,4-8 1-16,4-4-1 0,6-3 1 15,-1-5-1-15,1-6-1 0,-4-3-1 16,5-4-2-16,-2-5 0 0,3 0-1 0,-9-6-2 16,3-3 0-16,-3-1-1 0,-2-1 1 15,-7-1 0-15,-6-1 0 0,-7-2 2 16,-2 3 2-16,-11 1 2 0,-10 5 2 15,-1 5 0-15,-13 4 0 0,-1 6 1 16,-11 11-2-16,-2 6-1 0,2 13-2 16,1 7-1-16,-1 7-1 0,9 3 0 15,6 5-1-15,13 2 0 0,3 0 1 0,13 1-1 16,5-1 0-16,10-8 0 0,11-1 0 16,14-3 0-16,5-3 1 0,13-8 0 15,9-8 0-15,5-6 0 0,5 0 0 16,-4-7-1-16,-5-6 1 0,-2-5 0 15,-8 0 0-15,-8-3-1 0,-10-1 1 16,-5-2 0-16,-6 1 0 0,-6 0 1 0,-10 2 1 16,-8 5 2-16,-3 5 1 0,-13 7-1 15,-1 4 1-15,-8 15-1 0,-2 8 0 16,-4 7-3-16,2 3 0 0,-1 7-2 16,5 4 1-16,7-1-1 0,4 0 1 15,8-2-1-15,6-5 0 0,13-2-1 16,4-10 1-16,13-9 0 0,5-10 0 15,12-10 0-15,6-12 0 0,11-7 0 16,-2-9 0-16,4-2 0 0,0-8 0 0,-7 0 1 16,-7-5-1-16,-11 0 0 0,-15-3 1 15,-7 0 0-15,-13-2 0 0,-11 8-1 16,-8 9 1-16,-13 9-1 0,-4 11 0 16,-9 16 0-16,-8 14 0 0,-4 12 0 15,-1 9-3-15,-1 5-5 0,5 9-7 16,3 1-6-16,12 2-12 0,7 0-12 15,13 2-99-15,6 1 1 0,14-7-80 16,7-2-158-16</inkml:trace>
  <inkml:trace contextRef="#ctx0" brushRef="#br0" timeOffset="172292.56">1782 16919 329 0,'-8'-13'82'0,"-3"2"6"0,1 0-45 0,-2 2 1 0,1 3-1 15,2-1-1-15,2 4-2 0,2 3-5 16,5 0-4-16,0 10-5 0,8 9-5 16,3 12-8-16,7 10-5 0,0 8-1 0,2 10 0 15,3 4-1-15,-4 1-2 0,0-1-1 16,-4-6-2-16,-3-5-1 0,-4-2-2 16,0-11-2-16,0-3-6 0,-4-11-5 15,2-6-6-15,-1-11-9 0,0-13-95 16,2-14-93-16,2-14-230 0</inkml:trace>
  <inkml:trace contextRef="#ctx0" brushRef="#br0" timeOffset="172491.73">2045 16812 547 0,'-13'5'124'0,"0"8"2"16,-7 13-90-16,-2 11-10 0,-6 10-10 15,-3 10-5-15,-8 5-2 0,-6 3-2 16,-3 3-3-16,-1-2-1 0,-3-6 0 15,1-1-2-15,3-6 0 0,8-7-4 16,9-9-7-16,9-8-10 0,5-10-13 0,4-9-98 16,13-10-102-16,7-19-251 0</inkml:trace>
  <inkml:trace contextRef="#ctx0" brushRef="#br0" timeOffset="172942.44">2223 17351 556 0,'-14'4'122'0,"-4"-4"-1"0,5 0-93 15,5 0-11-15,1 0-10 0,4-3-4 16,3 3-1-16,0-8 0 0,0 5 0 16,9-4 0-16,-1 3 1 0,8-1 2 15,4 5 2-15,4 0 0 0,2 4 0 16,0 4 0-16,0 7 0 0,-4 5-1 16,-2 6-2-16,-5 2-1 0,-5 5 1 15,-5 1 0-15,-5 2 1 0,-11 0 1 0,-3-2 1 16,-6-2 1-16,-6-1 1 0,-6-5 1 15,3-1 0-15,-3 2 0 0,5-4-2 16,3 1-1-16,8-3-1 0,5-3-3 16,11 0 0-16,0-2-2 0,17-5 0 15,4-1-1-15,6-2 0 0,6-8-2 16,1 0-3-16,5 0-4 0,1-10-6 16,-1-2-7-16,1-7-12 0,3-5-15 0,-2 0-95 15,-1-2-103-15,-5 2-246 0</inkml:trace>
  <inkml:trace contextRef="#ctx0" brushRef="#br0" timeOffset="173143.32">2729 17167 654 0,'8'-12'136'0,"0"3"0"15,10 9-119-15,5 3-13 0,3 4-8 16,5 3-3-16,-2-1-2 0,3 0-1 15,0-1-2-15,-3-2 1 0,3-6 0 16,-1 6 0-16,-2-6-6 0,2 0-8 16,-3 0-15-16,-2 0-85 0,-5 0-94 15,-2-5-227-15</inkml:trace>
  <inkml:trace contextRef="#ctx0" brushRef="#br0" timeOffset="173292.27">2793 17449 564 0,'-23'13'130'0,"4"-5"0"0,8-1-88 0,11 0-14 16,7 1-10-16,11-2-6 0,3 0-5 15,4-2-2-15,6-4 0 0,4 0-6 16,1-7-8-16,6-1-9 0,-1 1-14 16,4-2-101-16,-2 0-3 0,3-1-86 15,-6 0-168-15</inkml:trace>
  <inkml:trace contextRef="#ctx0" brushRef="#br0" timeOffset="173975.27">3906 17242 517 0,'-3'0'117'0,"3"-3"1"16,0-3-83-16,12-1-13 0,6-7-11 15,10-6-5-15,6-4-2 0,7-9-4 16,6-9-3-16,5-3-2 0,1-4 1 16,-1 1-1-16,-5 3 1 0,2-5 4 15,-4 11 3-15,-2 6 3 0,-9 9 1 16,-6 10 0-16,-3 14 1 0,-12 5-1 16,-10 20-2-16,-6 11-1 0,-7 13-2 15,-7 7 1-15,-8 6 0 0,-2 2 0 0,-3 2 0 16,2 2-1-16,-1-6 0 0,2-3 0 15,1-5-2-15,6-4-4 0,5-4-10 16,8-8-15-16,7-7-96 0,0-4-102 16,0-10-250-16</inkml:trace>
  <inkml:trace contextRef="#ctx0" brushRef="#br0" timeOffset="174408.5">4804 17011 593 0,'-9'7'127'0,"-6"2"1"16,4 6-107-16,1 11-6 0,-1 10-8 16,2 2-3-16,2 4-1 0,2 0-1 15,1-2-1-15,4-1 0 0,0-6 0 16,6-4 0-16,2-9-1 0,3-5 2 0,4-6 0 16,4-9 1-16,3-10-1 0,5-5 2 15,1-9-1-15,4-7 0 0,1-3 0 16,-3-7-2-16,-4 0 1 0,-7-4-1 15,-8-3 0-15,-11 2 1 0,-7 4 2 16,-10 7 2-16,-5 5 1 0,-2 13 0 16,-9 13 0-16,0 17-1 0,-3 13-3 0,0 10-9 15,3 9-10-15,1 7-12 0,5 5-11 16,9-3 30-16,5-1-131 0,13-7-102 16,3-9-251-16</inkml:trace>
  <inkml:trace contextRef="#ctx0" brushRef="#br0" timeOffset="174709.1">5499 17060 517 0,'0'10'117'15,"0"10"1"-15,-7 9-88 0,-2 8-9 16,-1 3-3-16,-3 6-3 0,2-4-5 16,1-1-2-16,0-4-2 0,6-7 0 15,4-7-3-15,0-7 0 0,11-8 0 16,0-8-2-16,9-13-1 0,-1-7-1 15,7-7 0-15,4-7-1 0,0-5-1 16,-1-4 1-16,-5-2 0 0,-5-5 1 0,-5-1 0 16,-14-1 3-16,-6 4 1 0,-11 2 2 15,-6 8 2-15,-2 11-1 0,-4 14 1 16,-7 19-1-16,3 18 0 0,-3 9-3 16,2 13-5-16,-1 6-5 0,2 3-9 15,6 3-11-15,9-2 43 0,6-6-146 16,12-3-105-16,13-9-272 0</inkml:trace>
  <inkml:trace contextRef="#ctx0" brushRef="#br0" timeOffset="175476.25">5915 16995 427 0,'-11'-6'113'0,"4"-2"1"15,-1 4-33-15,2 0-50 0,-2 4-16 16,-2 0-16-16,1 8-15 0,1 0-12 16,-3 0-8-16,3 0 0 0,-1-2 4 15,2 1 12-15,1-4 16 0,-1-3 21 16,2 0 18-16,0 0 14 0,0-3 6 15,3 3 0-15,2-6-6 0,-6 6-9 0,6 0-11 16,0 0-9-16,5 0-7 0,-5 0-5 16,5 5-5-16,-5-5-2 0,6 4 0 15,-2-4 0-15,-4 3 3 0,0-3 3 16,0-3 1-16,0-3 1 0,3-1 0 16,-3-2 0-16,0-1 0 0,0 0-4 15,9 2-2-15,-5 0-2 0,3 4-1 0,3 4 0 16,3 0 1-16,1 6-1 0,6 0 0 15,1 2 0-15,3 0 0 0,6-2 0 16,0-1 0-16,-4-5 0 0,-2 0 0 16,-3 0 0-16,-6-4 0 0,-3 0 1 15,-10 0-1-15,-2-2 0 0,-2 0 1 16,-10 0-1-16,-1 0 0 0,-4 0 0 16,0 2 0-16,-3 4 0 0,-3 0-1 15,2 0 1-15,3 10 0 0,-2 1-1 0,3 0 1 16,-2 4 0-16,0-2 0 0,4 2 0 15,1-1 0-15,1-4 0 0,6-2 0 16,2-3-1-16,5-5 1 0,5 0-1 16,3-4 0-16,6-4 1 0,4-2-1 15,4-1 1-15,4-2 0 0,7 1 1 16,0 0-1-16,0 2 0 0,-3 3 0 0,-2 7 0 16,-6 0 0-16,3 0 0 0,-10 0 0 15,-3 4-1-15,-7 1 1 0,-5-1-1 16,0-4 1-16,-5 0-1 0,-5 0 1 15,-4-4-1-15,-8 4 1 0,1-5 1 16,-6 3-1-16,-5-4 0 0,-2 6 0 16,-4 0 0-16,-1 0 0 0,3 0 0 15,1 7 0-15,4 0 0 0,1 4-1 16,8 2 1-16,0-1 0 0,8 1 0 0,5-1-1 16,9-2 1-16,12-3 0 0,7-7 0 15,9 0 0-15,15-10 1 0,14-4 1 16,14-4 1-16,8-4 0 0,7-2 0 15,0 3 0-15,-5 0-2 0,-2 5-12 16,-13 3-17-16,-12 5-124 0,-10 3-123 16,-12 0-316-16</inkml:trace>
  <inkml:trace contextRef="#ctx0" brushRef="#br0" timeOffset="177032.46">6589 16654 515 0,'-5'-5'120'0,"5"10"2"0,-6 3-80 16,6 9-11-16,5 8-10 0,1 4-8 0,2 8-2 16,6 7-2-16,6 1-2 0,6 2 0 15,6-2-3-15,2-4-2 0,4-3-1 16,1-9-2-16,-3-7-3 0,1-5-3 16,-5-7-8-16,-2-6-9 0,-4-4-14 15,0-8-91-15,-1-5-97 0,-2-10-235 16</inkml:trace>
  <inkml:trace contextRef="#ctx0" brushRef="#br0" timeOffset="177240.57">7068 16606 594 0,'-33'17'130'0,"-7"12"-1"16,0 8-102-16,-6 11-12 0,-3 11-6 15,-5 3-5-15,-3-3-1 0,2 3-1 16,2-4-1-16,2-2-1 0,6-3 0 15,12-10-2-15,5-8-6 0,9 0-10 0,6-11-12 16,6-5-14-16,7-7-87 0,7-9-97 16,6-3-225-16</inkml:trace>
  <inkml:trace contextRef="#ctx0" brushRef="#br0" timeOffset="177942.36">7164 17308 390 0,'-5'6'105'16,"-1"-2"1"-16,4 1-13 0,2-1-70 16,0-4-10-16,0 4-8 0,3-4-5 15,3 0-4-15,0-4-2 0,0 0 0 0,-4 1 2 16,3 3 3-16,-1-6 6 0,-4 6 7 16,3-5 6-16,-3 5 3 0,0 0 1 15,0 0 0-15,0-4-3 0,0 4-3 16,0-6-6-16,6 0-4 0,-4-4-4 15,6-2-1-15,2-4 0 0,5-3-1 16,8-5 0-16,-1-1 0 0,5 0 0 16,-1 3 3-16,1 1 2 0,-3 4 3 0,-5 6 3 15,-4 7 1-15,-7 8 2 0,-2 10 1 16,-6 11-2-16,-6 7-3 0,-2 12-2 16,-6 2-2-16,-3 6-3 0,2 3-3 15,1-2-6-15,2-7-7 0,5-3-7 16,2-7-13-16,5-6-107 0,5-8-109 15,1-7-267-15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1-31T13:26:47.26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24325 15393 190 0,'0'0'58'16,"0"0"4"-16,0 0-15 0,0 0-13 16,0 0-7-16,-4 0-5 0,4 0-3 15,0 0-3-15,0 0 1 0,0-6-2 16,0 6 1-16,0-3 0 0,-3 3 0 0,3-4-1 16,0 4-2-16,-5-4-2 0,5 4 0 15,-6-3 1-15,6 3-2 0,-2-5 0 16,2 5-1-16,-5-5 0 0,5 5-2 15,-4-5 0-15,4 1-2 0,-3 0-1 16,3 0 1-16,-5 1-2 0,5-1 1 16,-2 4-1-16,2-5 0 0,0 5-1 15,-7-4 0-15,7 4 0 0,0 0-1 16,-1 0 1-16,1 0 0 0,-5 0-1 0,5 0 0 16,-6 0 0-16,0 5 0 0,3-5 0 15,-2 5-1-15,-1-5 1 0,0 6-1 16,0-2 1-16,-1 1-1 0,4-2 1 15,-7 2-1-15,6 0 0 0,-6 1 0 16,4 3 0-16,-1-2 0 0,0 2 0 16,0 1 0-16,1 1 1 0,-1 0-1 0,1-1 0 15,0 0 0-15,3-1 1 16,-2 1-1-16,-1-1 1 0,2 0 0 0,1 1 0 16,-3-3 0-16,3 0 1 0,-2 0-1 15,0-1 1-15,-1-1 0 0,6-1-1 16,-5-1 0-16,5-3 0 0,0 4 0 15,-4-4 0-15,4 0-1 0,0 0 1 16,0 0-1-16,0 0 0 0,0 0 0 16,0 0 0-16,6 0 0 0,-6-6 1 0,6 0-1 15,-1-1 0-15,0-3-1 0,6-1 1 16,-3-3-1-16,3 4-1 0,-3-3 1 16,0 1 0-16,2 1 0 0,-3 1 0 15,-1 2 1-15,1-2 0 0,-4 4 0 16,2-1 0-16,-5 3 0 0,0-1 1 15,0 5-1-15,0-4 1 0,0 4-1 0,0 0 1 16,0-4-1-16,0 4 1 0,0 0 0 16,0 0 0-16,0 0 0 0,0 0-1 15,-5 0 1-15,5 4 0 0,-2-1-1 16,-2 4 1-16,-3 0-1 0,3 2 1 16,-2 2 0-16,-2 2 1 0,-2 1 0 15,2-1 0-15,-2 0 1 0,3 1-1 0,-2-1 1 16,3-3-1-16,1-1-1 0,-1-2 0 15,6-1-1-15,-3-2 0 0,3-1 0 16,0-3 0-16,0 0 0 0,0 0 0 16,0 0 0-16,3 0 1 0,-3-5-1 15,6 0 1-15,-1-5 0 0,1-1-1 16,1-2 0-16,0 0 0 0,1-3-1 16,2 0 0-16,0-1 1 0,2 3-1 15,3-2 0-15,-2 0 1 0,5 2 0 16,-4 0-1-16,-1 5 1 0,1 0 0 0,-1 1-1 15,-5 5 1-15,1 3-1 0,-6 6 1 16,2 0 1-16,-5 3-1 0,2 1 1 16,-2 1-1-16,0 0 1 0,-2 0 0 15,2-1-1-15,0 0-3 0,-5-1-7 16,5 1-10-16,5-1-24 0,-3-4-64 16,4-5-82-16,1 0-192 0</inkml:trace>
  <inkml:trace contextRef="#ctx0" brushRef="#br0" timeOffset="2316.44">20066 16176 276 0,'-7'-3'81'0,"5"-4"5"0,-3 2-31 0,3 0-5 16,-3 1-11-16,-1 4-7 0,4-7-6 15,-3 7-5-15,-2-5-3 0,1 5-4 16,0-5-1-16,2 5-2 0,-1-4 0 15,-1 4-2-15,0 0 1 0,3 0 0 16,-1-2 1-16,-2 2 0 0,0 0 0 16,-1 0 1-16,0 0-1 0,1 0-1 15,1 0-1-15,0 0-1 0,1 0-1 16,-2 0-2-16,2 0-1 0,4 0-1 0,-7 0-1 16,7 0-1-16,-3 4 0 0,3 0 0 15,0-4-1-15,-5 6 0 0,5-1 0 16,0-1 0-16,0 0 0 0,6 2 0 15,-6-2 0-15,7 1 1 0,1 0-1 16,2-1 0-16,0 2 1 0,4-3-1 16,1 1 1-16,1-4 0 0,2 5 0 15,2-5-1-15,-3 0 1 0,0 0 0 16,1 0 0-16,-2-4 0 0,3 4-1 0,-3-7 1 16,0 7-1-16,-3-6 0 0,0 6 1 15,0-4-1-15,-4 4 0 0,4-4 1 16,-4 4-1-16,0-4 0 0,-1 4 0 15,3-4 1-15,-2 4-1 0,1-5 0 16,-1 5 0-16,-2 0 0 0,2 0 1 16,0 0-1-16,-2 0 0 0,-1 0 0 15,2 3 1-15,0-3-1 0,3 0 0 16,-2-3 0-16,4 3 0 0,-1 0 0 0,1 0 0 16,1 5 0-16,-2-5 0 0,3 3 0 15,-2-3 1-15,0 0-1 0,0 0 0 16,0 0 0-16,0 0 0 0,-2 0 0 15,-2 0 0-15,1-3 0 0,-2 3 1 16,-2-4-1-16,-3 4 0 0,-3 0 0 0,6 0 1 16,-6 0 1-16,0 0 1 15,0 0 1-15,0-5 0 0,0 5 1 0,0 0 0 16,-6 0 0-16,6 0 0 0,-7-4-2 16,1 4-1-16,0 0 0 0,-2 0-1 15,-1 0 0-15,-5 0-1 0,-3 0 1 16,-1 0-1-16,-4 0 0 0,-4 4 0 15,-4-4 0-15,-1 0 1 0,-2 5-1 0,-4-5 0 16,0 5 0-16,-2-5 0 16,1 3 0-16,-2 1 0 0,-1 0 0 0,2-4 0 15,-2 0 0-15,4 3 0 0,0-3 0 16,2 6 0-16,5-3 0 0,3-3 0 16,5 5 0-16,5-5 0 0,6 0 0 15,-1 0 0-15,6 0 0 0,4 0 0 16,2 0 0-16,0 0 0 0,0 0 0 0,2 0 0 15,3 0-1-15,1 4 1 16,-3-4 0-16,5 0 0 0,-4 0 0 0,2 3 0 16,2-3 0-16,0 0 0 0,-1 4 0 15,2-4 0-15,0 5 0 0,3-5 0 16,5 7 0-16,0-4 0 0,3-3 0 16,6 3 0-16,3-3 0 0,2 0 0 15,-2 0 0-15,4 0 0 0,0 0 0 16,-2-5 0-16,0 2 0 0,-3-1 0 15,-2 1 1-15,1 3-1 0,-2 0 0 0,-4 0 0 16,-2 0 0-16,2 4 0 0,-1-4 0 16,-7 5 0-16,1-5 0 0,-2 0 0 15,-1 0 0-15,-3 0 0 0,-3 0 0 16,-5 0 0-16,3 0 0 0,-3 0 0 16,6-6 1-16,-2 6-1 0,-4-3 1 15,6 3-1-15,-3-6 0 0,-3 6 0 0,6-3 1 16,-6 3-1-16,0 0-3 0,0 0-5 15,0-3-6-15,0 3-12 0,-6 0-10 16,0-4-98-16,1 4-101 0,-3 0-243 16</inkml:trace>
  <inkml:trace contextRef="#ctx0" brushRef="#br0" timeOffset="3149.86">20278 15900 230 0,'0'0'59'15,"0"-7"7"-15,0 4-26 0,5 0-5 16,-5 3-2-16,0-6 0 0,0 6-1 15,0 0-2-15,0-2-4 0,0 2-6 16,0 0-4-16,0 0-5 0,0 0-3 16,0 0-2-16,0 0-2 0,0 2-1 15,0-2 0-15,0 5-1 0,0-5 1 16,5 4 1-16,-5-4 1 0,3 5 0 0,-3-5 0 16,5 5 1-16,-5-5 1 0,7 0-1 15,-7 0 2-15,7 0-1 0,-7 0 0 16,0 0 0-16,0-5 0 0,0 5-1 15,0-3-1-15,0 3 0 0,0-5-1 16,0 5 1-16,0 0 0 0,-6-3 0 16,6 3 1-16,0 0-1 0,0 0-1 0,0 0 0 15,0 0-1-15,-2 0-1 0,2 0-1 16,0 0 1-16,0 0-1 0,0 0 0 16,-6-4 1-16,6 4-1 0,0 0 0 15,0 0 1-15,0 0 1 0,0 0 1 16,0 4 1-16,0-4 0 0,0 0 1 15,0 0-1-15,0 0 0 0,0 3-2 16,0 3 1-16,-3-1 0 0,-1 6 1 0,-1 3-1 16,-1 5 1-16,-1 2 0 0,2 4 0 15,-1 1-1-15,1 1-1 0,-1-1-1 16,-1-1 0-16,0-1-2 0,1-3-4 16,-1 2-6-16,-1-4-10 0,2 1-15 15,-2-1-91-15,4-1-99 0,4-5-238 16</inkml:trace>
  <inkml:trace contextRef="#ctx0" brushRef="#br0" timeOffset="6183.44">24305 15352 269 0,'0'0'71'0,"0"-4"4"0,0 4-31 15,0 0-16-15,0-7-4 0,2 7-3 0,-2-6-4 16,0 3-4-16,6 3-3 0,-6-8-2 16,5 5-2-16,-5-2-2 0,3 2-1 15,2 3-1-15,-5-5 0 0,5 1 1 16,-5-2-1-16,2 3 1 0,-2-1 1 16,0 0 2-16,0 1 1 0,0 3 0 15,-2-5 0-15,-3 5 0 0,-2 0-1 16,0 0-1-16,-1 6-2 0,-2-3-1 0,2 2-1 15,-1 0 0-15,-1-1 1 0,4 2-1 16,-2 2 1-16,0 0 0 0,-2 3 1 16,3 0 0-16,0 1 0 0,-1 1 1 15,1-1 0-15,-1 2 0 0,2-1-1 16,-1 0 1-16,1 0-1 0,2 2 0 16,-2-4 0-16,4 2-1 0,-3-3-1 15,5-1 1-15,-2-1-1 0,2-2-1 16,0-2 1-16,0-4-1 0,0 6 1 15,2-6 0-15,3 0 0 0,-3-4 0 0,3-1 1 16,0 0-1-16,1-5 0 0,1-1 0 16,-2 1 0-16,0-3-1 0,4 1 1 15,-5-2-1-15,3 1 0 0,-1 2 1 16,0-1-1-16,0 1 0 0,-1 1 0 16,-2-1 0-16,3 3 0 0,-2 0 0 15,-1 1 0-15,-3 1 0 0,0 1 0 16,0 5 1-16,0-5-1 0,0 5 0 0,-3 0 0 15,-3 7 1-15,-5-1-1 0,3 3 0 16,-3 0 1-16,-3 4 2 0,1 0 0 16,3 1 0-16,-1-1 2 0,1-1-1 15,1-1 1-15,2 1-2 0,1-3 0 16,3-2-1-16,3-1-1 0,-4-1 0 16,4-5 0-16,0 4-1 0,5-4 1 0,-1-4-1 15,1-3 1-15,6 0 0 16,-4-3-1-16,4-2 0 0,0-2 0 0,1 1-1 15,-1 0 1-15,2-1-1 0,-4 4 0 16,-2-2 1-16,-1 3 0 0,-6 3 0 16,5 1 0-16,-10 5-1 0,-1 0 1 15,-3 4 0-15,-3 3 0 0,-1-1 0 16,0 2 0-16,-1 3 0 0,2-1 0 0,-1 1 0 16,4-1 0-16,-1-2 0 0,3 0 0 15,0 1 0-15,1-2 1 0,6-3-1 16,0 3 0-16,0-7 0 0,0 6 0 15,9-6 0-15,-1 0 0 0,0 0 0 16,0-6 0-16,4-2 0 0,2 1 0 16,0-3 1-16,2 0-1 0,0-1-1 15,-3-1 1-15,5 2 0 0,-4-5 0 16,-1 5 0-16,0-2 0 0,-5 1 0 16,-1 3 0-16,0 2 0 0,-7 1 0 0,5 5 0 15,-5 0 0-15,-5 0 0 0,3 0 0 16,-5 0-1-16,2 5-4 0,-1 0-5 15,3 1-12-15,-2-1-86 0,-2 1-89 16,2 1-221-16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2-03T11:35:52.474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859 7585 497 0,'-4'-4'111'16,"0"4"4"-16,4 0-85 0</inkml:trace>
  <inkml:trace contextRef="#ctx0" brushRef="#br0" timeOffset="139.79">846 7581 777 0,'-16'863'153'0,"23"-797"-149"0,0-9-1 0,-3-10-1 0,1-7 0 0,-5-8-2 0,6-11-5 0,-6-9-4 16,5-12-7-16,-5-9-11 0,4-12-19 0,0-8-89 0,1-10-99 0,-5-8-235 0</inkml:trace>
  <inkml:trace contextRef="#ctx0" brushRef="#br0" timeOffset="1156">676 7883 237 0,'0'-30'61'0,"0"-2"1"0,8-4-38 0,1 2-2 0,-2 3-7 0,0 3-5 0,-1 1-6 0,2 3-2 0,-4 4 0 0,-2 5 8 0,-2 3 8 0,0 3 3 0,0 3 3 0,5 1 5 0,-5 0 2 0,4-2 1 0,0 1-7 0,4-1-7 0,0-2-2 0,0 3-2 0,-1 1 0 0,-1 5 1 0,-1 12-2 0,-5 8-1 0,-4 13 0 0,-3 14-1 0,-4 14-1 0,-5 7-3 0,-7 8 0 0,-4 6 3 0,-6 5 2 15,-7 2 3-15,1-7 0 0,3-7 2 16,-1-9 1-16,6-9-2 0,8-14-5 15,10-19-4-15,7-24-3 0,12-15-4 16,8-27-10-16,12-14-9 0,7-15-10 16,7-15-10-16,4-13-59 0,-2-6-31 0,4 2-80 15,0 6-161-15</inkml:trace>
  <inkml:trace contextRef="#ctx0" brushRef="#br0" timeOffset="1349.55">939 7283 523 0,'5'0'134'16,"-1"11"4"-16,4 6-70 0,4 1-17 15,6 10-16-15,5 3-11 0,6 3-7 16,4 8-4-16,4 5-5 0,0 6-3 0,-1 9-2 16,1 4-1-16,-4 1-1 0,-5 1-1 15,-3-6-2-15,1-5-3 0,-6-10-5 16,-4-11-6-16,-2-9-11 0,-5-9-15 16,-2-11-19-16,0-7-83 0,-3-14-99 15,-4-7-229-15</inkml:trace>
  <inkml:trace contextRef="#ctx0" brushRef="#br0" timeOffset="2017.54">1112 6366 519 0,'-22'2'124'0,"3"2"2"0,5-4-83 0,7 0-12 16,1 0-9-16,6 0-6 0,0 0-5 15,0 0-3-15,0 13-1 0,5 5 0 16,2 10 0-16,0 12 0 0,-7 13 0 16,0 18-2-16,3 6-1 0,-3 3-2 15,-9-1 0-15,2-3-1 0,-3-8-1 16,6-10 0-16,-2-19 0 0,0-10 0 0,1-12-1 15,0-10 0-15,5-16 1 0,-5-12-1 16,-1-13 1-16,-2-12 0 0,-3-8 1 16,-1-14 0-16,-2 0 0 0,0-1-1 15,-1 1 1-15,3 7 1 0,3 7 1 16,1 9 0-16,4 10 2 0,4 5 1 16,0 8 1-16,4 6 2 0,4 4 1 15,8 6 0-15,5 6 1 0,6 10-1 16,5 4-1-16,6 4-1 0,3 5-2 15,0 5-2-15,0 5-1 0,-1 4-1 0,-5 3-1 16,1 6 1-16,-8 8 1 0,1 0 2 16,-2 0-1-16,2-1 1 0,-2-4 0 15,1-4-1-15,-2-3 0 0,3-8-2 16,-1-1-1-16,-3-8-1 0,-3-2 0 16,-5-6 0-16,-3-3-5 0,-1-8-6 15,-7-6-7-15,-6-13-9 0,0-6-15 0,0-6-19 16,0-7-94-16,-6-9-108 0,-1-4-249 15</inkml:trace>
  <inkml:trace contextRef="#ctx0" brushRef="#br0" timeOffset="2632.61">1747 5972 455 0,'6'-9'99'0,"1"1"0"0,1-1-78 16,1-1-9-16,0 2-6 0,-1 1-2 15,1 1-3-15,-2 1 1 0,-3-1 1 16,1 6 3-16,1-4 4 0,-4 4 2 16,4-7 2-16,1 7 3 0,-2-7 0 0,-1 3 1 15,0 0-1-15,-4 4 2 0,7-6 1 16,-7 6 2-16,0 0-1 0,0 8-1 16,-8 1 0-16,8 2-2 0,-6 5-4 15,0 3-3-15,-1 5-3 0,0 3 1 16,-2 8 0-16,0 8 0 0,1 6 0 15,-3 10-1-15,2 4 0 0,3 6-2 16,-2 0 0-16,-1 5-2 0,2 0-1 16,-1 0-1-16,3-2-1 0,-2-3 0 15,4-3 0-15,3-7 0 0,0-9 0 0,0-9-2 16,3-10-4-16,4-12-4 0,-2-6-7 16,0-4-7-16,1-9-7 0,0 0-14 15,-2-17-14-15,-4-4-88 0,0-9-101 16,-6-8-238-16</inkml:trace>
  <inkml:trace contextRef="#ctx0" brushRef="#br0" timeOffset="3006.23">1768 5960 499 0,'-8'5'115'0,"1"1"2"16,-2 0-80-16,2 0-12 0,0 0-6 16,3 0-4-16,4 1-4 0,0-3-3 15,0 0 0-15,0 1 1 0,2-5-1 0,-2 3 2 16,5-3 1-16,0 7 2 0,-2-4 1 15,2-3-2-15,0 4-1 0,3 0-1 16,-1 1-2-16,6 3-1 0,-2 7-1 16,3 9-1-16,2 9 1 0,3 14 2 15,-3 12 3-15,2 9 2 0,-2 8 1 16,1 9 1-16,3-1 0 0,0 2-1 16,6-6-3-16,0-9-3 0,2-9-2 15,4-13-3-15,1-12-4 0,0-12-6 0,-8-13-8 16,-4-7-9-16,-8-9-8 0,-6-7-16 15,-7-6-21-15,-12-8-86 0,-3-7-103 16,-4-7-235-16</inkml:trace>
  <inkml:trace contextRef="#ctx0" brushRef="#br0" timeOffset="3873.89">2638 5891 503 0,'-18'0'117'16,"-1"-5"1"-16,0 0-80 0,4-6-14 15,2-5-10-15,-1-2-5 0,2-3-2 16,3 1-2-16,-2-2 3 0,2 2 1 16,-2-1 0-16,4 6 1 0,-2 1-1 0,1 1 0 15,0 4-3-15,1 1-2 0,-2 5-2 16,-3 6-1-16,1 5 1 0,1 8 1 16,-3 5 1-16,-1 10 2 0,-1 6 1 15,0 4 1-15,4 3 0 0,-2 3 0 16,3 3-2-16,2 8 0 0,1 2-2 15,2 4-1-15,5 6 0 0,5-1 0 0,0 2-1 16,5-3 0-16,4-10 1 0,4-3-1 16,2-8 0-16,1-6 0 0,5-7 0 15,3-2 1-15,7-5-1 0,-1-5 0 16,4-4 1-16,-1-5 1 0,0-4 0 16,-5-4 0-16,-3-5-1 0,-4-11 1 15,1-3-1-15,-2-7-1 0,-4-5-7 16,-1-5-12-16,-1-3-21 0,-6 0-108 15,-4 0-117-15,-9 4-290 0</inkml:trace>
  <inkml:trace contextRef="#ctx0" brushRef="#br0" timeOffset="4866.64">3064 6811 276 0,'-9'-18'73'0,"4"-1"8"15,0 2-41-15,5 1 6 0,-3 0 3 16,3 4-1-16,0 1-2 0,0 4-5 16,-5 1-5-16,5 6-7 0,0-5-6 0,-2 5-7 15,2 0-3-15,0-5-6 0,-4 5 0 16,0-4 0-16,0 4 1 0,-2 0 1 15,0 6 1-15,-2 3 0 0,-4 3 1 16,5 8-3-16,1 4-1 0,0 7-3 16,6 5 0-16,0 2-2 0,0 3 1 15,5 6-2-15,-5 5 1 0,5 4-1 0,-5 7 2 16,8 3-1-16,-1 1 1 0,0-2-1 16,0-3 0-16,4-8 0 0,-2-6 0 15,-2-11-1-15,0-8-1 0,-2-10-1 16,1-4-1-16,6-6 0 0,-3-9-2 15,1-7-1-15,0-11-3 0,-4-9-4 16,0-13-5-16,-6-16-6 0,-12-10-4 16,3-11-5-16,-3-4 0 0,-8-2 1 15,2-2 6-15,-2 11 6 0,7 6 10 0,2 13 12 16,0 14 10-16,0 8 7 0,9 9 5 16,2 11 3-16,0 8 2 0,8 5-2 15,4 13-3-15,3 6-5 0,8 6-3 16,3 7-4-16,4 5-3 0,6 4-2 15,-2 0-3-15,-6 2-3 0,0-2 0 16,-2-2 0-16,-1 1-1 0,-9-3 0 16,2 1 0-16,-4-4 0 0,-3-4 1 0,-3-4-2 15,-1-5 0-15,0-6-2 0,-2-6-2 16,-5-2-4-16,0-7-2 0,0 0-2 16,-8-8-4-16,-4-3-2 0,0-2-1 15,-7-1 2-15,4 0 3 0,-5 0 3 16,0 5 6-16,-1 5 8 0,-3 4 9 15,1 11 8-15,-2 5 6 0,0 5 6 16,0 1 6-16,4 0 1 0,7-2-4 16,1-3-4-16,11-4-7 0,8-6-5 0,5-7-6 15,7 0-6-15,8-10-4 0,0-2-5 16,1-5-8-16,0-4-9 0,-6-2-10 16,2-1-15-16,-7-5-17 0,-3 5-98 15,0 3-109-15,-1 2-249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1-30T12:36:06.742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2638 4210 447 0,'-11'-4'96'0,"4"-4"1"0,2-4-79 0,5 2-8 0,0-4-2 0,0-4 0 16,6-3-2-16,0-1-1 0,1-2 0 15,-1 0 1-15,-3-5 0 0,-3-2 1 16,0 1 1-16,0-1 1 0,-9 0 0 0,-5-2 0 16,-4 6 1-16,-3 2-1 0,-5 7-1 15,-1 5 0-15,0 5-2 0,-1 8 0 16,4 15-1-16,3 4-1 0,1 7 1 15,7 5 0-15,0 8 1 0,5 5 0 16,2 5 1-16,1 2-2 0,5 5 0 16,0-1-2-16,6-2 0 0,-1-2-2 15,1-7 0-15,3-10-1 0,-2-8 0 16,4-12 0-16,-1-14 1 0,4-13 0 0,5-14 0 16,3-14 0-16,6-9 0 0,2-8 0 15,6-11 1-15,0-9-2 0,1-10 0 16,-8-1 0-16,2 3 0 0,-10-3-1 15,-2 0 0-15,-5 3 0 0,-7 10 0 16,-1 8-1-16,-6 11 0 0,-4 6 0 16,-4 8-1-16,-1 11 0 0,-3 9 0 15,-2 14 0-15,0 9 0 0,-1 13 1 0,-1 12 2 16,5 12 1-16,0 10 2 0,5 8 1 16,6 8 3-16,0 14 0 0,0 10 1 15,5 2-1-15,1-1 0 0,4 1-2 16,-4-1 0-16,1-1-1 0,0-7-1 15,0-8 0-15,0-8 0 0,-2-7 1 16,-2-8 0-16,-3-8 0 0,4-13-2 16,1-9 0-16,-5-8-2 0,0-11-4 15,6-5-8-15,-6-11-10 0,0-9-11 0,0-7-99 16,0-9-103-16,0-4-248 0</inkml:trace>
  <inkml:trace contextRef="#ctx0" brushRef="#br0" timeOffset="10579.43">3933 3011 384 0,'-3'-9'89'0,"-3"-2"2"0,6 4-58 0,-7-1-13 0,4-2-7 0,-1 0-4 0,0 0-2 0,1-3-3 0,-3 1 1 0,-1-1 2 0,1 1 4 0,-1-1 3 0,-2 3 2 0,-4 2 1 0,1 5 1 0,-2 3-2 16,-3 0-1-16,2 5-5 0,0 5-3 16,-4 7-2-16,-1 2-1 0,-5 7 1 15,4 6 2-15,-10 13 0 0,1 10 1 16,-1 16 0-16,5 8 0 0,1 10-1 15,3 10 0-15,3 8-3 0,19 4 0 16,0-2-2-16,0-6 0 0,6 3 0 0,2 2-1 16,5-6 1-16,6-6-1 0,-5-9 0 15,0-5 1-15,4-1-1 0,1-12 0 16,-3-7 0-16,3-10 0 0,-8-4 0 16,2-10-1-16,-4-7-1 0,1-12-1 15,-7-4-3-15,3-15-8 0,-6-6-13 16,-6-16-100-16,-1-12-100 0,-3-4-253 15</inkml:trace>
  <inkml:trace contextRef="#ctx0" brushRef="#br0" timeOffset="10878.12">3233 3969 472 0,'-24'0'109'0,"2"0"4"0,-2 0-78 16,10 4-8-16,2 5-6 0,9-1-2 15,10-2-3-15,8 1-1 0,9-1-3 0,5-2-2 16,11-4 0-16,6-6-1 0,11-5-1 15,5-3-2-15,10-6-1 0,1-4-4 16,0-4-4-16,-3 0-7 0,-4-1-12 16,-9 3-20-16,-11-1-85 0,-8 4-98 15,-10 5-234-15</inkml:trace>
  <inkml:trace contextRef="#ctx0" brushRef="#br0" timeOffset="11627.74">4274 4076 388 0,'-9'-10'86'0,"-2"0"5"0,2 0-65 16,-1 2-2-16,-2 0 1 0,2 2 0 15,-1 2 0-15,1 4-2 0,0 4-2 16,-10 4-2-16,2 8 1 0,-5 15-1 15,-4 11-1-15,-1 13 0 0,-2 7-2 16,2 9-2-16,5 4-5 0,1 0-3 16,6-5-3-16,4-7-2 0,1-7 1 15,3-9-1-15,2-6-1 0,6-10-1 16,-4-9-2-16,4-13-1 0,4-12-3 0,2-16-3 16,4-10-2-16,3-9 0 0,4-11 1 15,-3-10 0-15,5-8 2 0,0-6 2 16,0-2 4-16,-3 3 2 0,3 4 2 15,1 10 1-15,-3 9 4 0,-3 14 1 16,-3 15 0-16,-2 12 0 0,0 16 0 16,-5 12-1-16,-1 10-1 0,9 14-2 15,6 8-1-15,2 6 1 0,2 2 0 0,4-1-1 16,0-6 1-16,0-4-1 0,-5-4 1 16,-1-2-1-16,-2-8-1 0,-4-1 0 15,1-2 0-15,-3-5 0 0,-1-4-1 16,-2-7-1-16,-3-5-1 0,-6-2-3 15,0-9-5-15,0 0-4 0,-10-5-2 16,1-4-3-16,-2-2-2 0,-7-7 0 16,0-1 1-16,-2-1 4 0,-3 0 5 0,-6 2 2 15,0 2 3-15,-8 0 3 0,-2 4 3 16,-3 2 2-16,-4-2 3 0,2 3 2 16,3 0 3-16,2-1 4 0,8 3 3 15,3 3 1-15,7-2 1 0,8 1 1 16,1 2-3-16,4 3-2 0,8 0-3 15,6 0-2-15,2 0 0 0,10 0-2 0,9 0-1 16,7 0-1-16,13-4 1 16,11 4-1-16,2-6-2 0,0 3-1 0,0-2-2 15,-8-3-8-15,1-1-14 0,-9 0 63 16,-8-4-172-16,3-6-114 0,-7-2-304 16</inkml:trace>
  <inkml:trace contextRef="#ctx0" brushRef="#br0" timeOffset="12143.92">4983 3023 458 0,'-20'8'102'16,"4"5"0"-16,-7 14-77 0,2 9-8 15,-3 14-3-15,1 12-2 0,-1 6 1 16,0 5 0-16,0 13 2 0,0 7 1 16,3 6 0-16,8-5 0 0,2 1-1 15,5 1-2-15,6 1-1 0,10-4-3 0,6-11-2 16,6-10-3-16,1-4-1 0,7-9-1 15,0-11-1-15,0-10-2 0,4-15-4 16,7-7-8-16,0-3-6 0,-4-13-9 16,7 0-10-16,1-15-88 0,-3-6-93 15,-8-8-217-15</inkml:trace>
  <inkml:trace contextRef="#ctx0" brushRef="#br0" timeOffset="12344.89">4921 3665 532 0,'4'0'117'0,"4"10"4"16,6 13-92-16,8 11-9 0,6 11-3 0,4 6-1 16,12 3-2-16,5 2-4 0,3-1-3 15,-4 2-1-15,-3-6-3 0,2-4 0 16,3-6-5-16,-10-1-3 0,2-10-7 15,6-4-8-15,4-10-8 0,-1-10-12 16,-10-6-77-16,-8-12-9 0,3-10-73 16,-12-6-147-16</inkml:trace>
  <inkml:trace contextRef="#ctx0" brushRef="#br0" timeOffset="12545.71">5487 3560 530 0,'-28'24'116'15,"-4"15"2"-15,4 16-91 0,-7 13-9 16,-7 7-4-16,-3 7-1 0,2 7-4 16,-5 1-1-16,-2-4-3 0,3-6-1 15,5-7-2-15,5-5-1 0,7-9-3 0,4-14-6 16,12-12-11-16,4-13-21 0,4-12-84 16,6-11-96-16,6-13-232 0</inkml:trace>
  <inkml:trace contextRef="#ctx0" brushRef="#br0" timeOffset="14028.62">5937 4459 396 0,'-3'0'95'0,"-2"0"2"0,-1 0-54 16,6 0-24-16,-2 4-6 0,2-4-4 15,0 3-4-15,0-3-2 0,0 7-2 16,3-4 0-16,-3 1 0 0,6-4 1 16,-6 5 2-16,0-5 3 0,0 3 4 0,0-3 2 15,0 0 3-15,0 0 2 0,0 0-1 16,0 0-2-16,0 0-3 0,0 0-4 15,0 0-3-15,0 0-3 0,0 0-1 16,0 0-1-16,0 0 0 0,0 0 1 16,0 0-1-16,0 0 2 0,0 0 0 15,0 0 1-15,0 0-1 0,0 0 1 16,0 0-1-16,0 0 0 0,0 0-1 0,0 0 0 16,0 0-1-16,0 0 0 0,0 0 1 15,-6 0-1-15,6 0 1 0,0 0 0 16,0 0 0-16,0 0 0 0,0 0 0 15,0 0 0-15,0 0 0 0,0 0-1 16,0 0 0-16,0 0 0 0,0-3-1 16,0 3 1-16,0 0-1 0,0 0 1 15,0 0 1-15,0 0-1 0,0 0 1 16,0-3-1-16,0 3 1 0,0 0 0 0,0 0-1 16,0 0-1-16,0 0 1 0,0 0 0 15,0 4-1-15,-2-4 0 0,2 3 1 16,0-3 0-16,0 4 0 0,0-4 0 15,0 0 0-15,0 0 0 0,0 0 0 16,0 0 1-16,0 0 0 0,0 0 0 0,0 0 0 16,0 0 0-16,0 0 0 0,0 0 0 15,0 0-1-15,0 0 0 0,0 0 1 16,-5 0-1-16,5 0 0 0,0 0 0 16,0 0 0-16,0 0 0 0,0 0 0 15,0 0 0-15,5 0 0 0,-5 0 0 16,0 0 0-16,0-4 2 0,0 4-1 15,0 0 1-15,0 0 1 0,0 0-1 16,0 0 0-16,0 0 0 0,0 0-1 16,0 0 0-16,0-3-1 0,0 3 0 15,0-6 0-15,6-1 0 0,-6 0 0 0,7-4 0 16,-3-6 0-16,4-1 0 0,1-8 1 16,4-7-1-16,6-5 0 0,1-7 0 15,4-3-1-15,0 0 1 0,2 3-1 16,2 3 0-16,0 7 0 0,-9 7 0 15,-1 6 1-15,-3 4 0 0,-5 6 1 16,2-1 1-16,-12 3 1 0,0 2 0 0,0 2 0 16,0 6 0-16,-5 0 0 0,5 0 0 15,-6 11-2-15,6 2 0 0,-2 4 0 16,2 5 1-16,-5 7 1 0,5 10 2 16,-6 7 0-16,-1 7 1 0,0 4 0 15,0 2 0-15,0 0-1 0,1-4-2 16,0-7 0-16,2-6-2 0,4-8 1 15,0-8-2-15,0-3 1 0,4-8-1 16,-4-3 0-16,0-4-1 0,5-5-3 0,-5-3-5 16,0-7-8-16,0-5-9 0,4-4-15 15,0-7-92-15,-4-7-99 0,0-8-237 16</inkml:trace>
  <inkml:trace contextRef="#ctx0" brushRef="#br0" timeOffset="14462.1">6332 2787 388 0,'0'-8'95'16,"-5"8"2"-16,5-3-58 0,0 3-13 0,0 0-5 15,0 0-3-15,0 3-4 0,6 5-4 16,0 4 2-16,1 4 2 0,6 7 1 15,-1 4 1-15,2 7 1 0,3 7 0 16,0 7-1-16,1 8-2 0,1 10-2 16,2 9 0-16,0 3-1 0,0 8-2 15,-2 11 0-15,-1 9-2 0,3 5 0 16,-6-1-1-16,-6 1-3 0,-9-2-1 16,0-1-1-16,0-10 0 0,0-12 0 0,-18-12-1 15,-2-10 1-15,2-7-1 0,-3-8 0 16,-4-8-1-16,1-8-6 0,-5-5-10 15,6-11-12-15,-1-6-21 0,4-11-81 16,5-5-96-16,1-8-222 0</inkml:trace>
  <inkml:trace contextRef="#ctx0" brushRef="#br0" timeOffset="15245.25">6933 4807 370 0,'5'-4'88'0,"-5"4"4"0,4 0-54 15,-4 0-2-15,0 0 3 0,0 0-2 0,0-3-3 16,-7 3-2-16,0 0-3 0,-1-5-6 16,-7 5-7-16,-1-6-6 0,-11 6-2 15,-8-7-2-15,-16 4-2 0,-8-1-1 16,-7 4-1-16,-9 0-2 0,-17 7 1 16,-12 1-1-16,-2 2 0 0,-11 6 1 15,-18 0-1-15,-12 5 1 0,-7 0 0 16,-3-1 0-16,-3-3 0 0,-7 1 1 15,-6-5 0-15,9 1 0 0,1-3 1 0,-8-5 2 16,-2 0 0-16,5 3 2 0,1-2 1 16,6 1 0-16,3 0-1 0,-1 0 0 15,7 2-1-15,10-1-2 0,-1 0-2 16,4-3 0-16,7 0 1 0,6 1 1 16,12-3 2-16,12 2 3 0,8-6 2 15,8 5 0-15,15 0 1 0,9-1-1 16,14-4-3-16,3 6-2 0,12-2-5 15,7-1-10-15,12 1-10 0,6 0-9 0,16 2-17 16,11 0-102-16,8-2-111 0,5-4-261 16</inkml:trace>
  <inkml:trace contextRef="#ctx0" brushRef="#br0" timeOffset="16095.16">3792 6167 454 0,'-15'0'108'0,"-3"0"6"16,7 3-72-16,2-3-8 0,1 0-4 15,2 0-4-15,2 0-5 0,4-7-6 16,-5 0-5-16,0-3-3 0,-1-2-3 16,-3-5-2-16,-2 2-1 0,-4-3 1 15,-10-1-1-15,-1 1 2 0,-6 0 0 0,-4 5 3 16,3 3 0-16,-1 4 1 0,-2 6-1 16,9 4 0-16,0 7 0 0,5 10-2 15,-2 12-2-15,2 7-1 0,2 11 0 16,3 6 0-16,3 5 0 0,7 0-1 15,7-5 1-15,0-8-1 0,12-6 0 16,0-10 0-16,4-9 0 0,2-8 0 16,-1-7-1-16,6-9 1 0,-1-5 0 15,3-12 1-15,1-11-1 0,1-16 1 0,6-14 1 16,1-12-1-16,0-8-1 0,2-13-3 16,-7-10-1-16,-2-7-3 0,-6 3 1 15,-9 8-1-15,0 8 0 0,-6 8 1 16,-6 17 4-16,0 17 1 0,2 18 2 15,-2 13 0-15,0 10 0 0,6 10 1 16,0 9-1-16,1 11 0 0,7 17 1 16,-2 15 0-16,3 16 0 0,2 11 1 15,-1 8 0-15,-3 11 0 0,0 6 1 0,-4-4-1 16,-1-4 0-16,-5-11 0 0,-3-7 0 16,-3-8-1-16,3-16 0 0,-5-11-2 15,5-16-3-15,0-10-5 0,0-10-9 16,6-11-13-16,0-11-99 0,1-10-4 15,0-11-86-15,-3-12-170 0</inkml:trace>
  <inkml:trace contextRef="#ctx0" brushRef="#br0" timeOffset="16894.16">4399 5575 522 0,'-12'-9'120'0,"3"-1"2"0,2 2-86 16,2 5-11-16,1 3-9 0,4-4-3 16,0 4-4-16,0 0-3 0,5 0-3 15,1 5-2-15,0-1 0 0,4 5 1 16,1 1 1-16,-1 2 2 0,6 5 0 0,1 8 2 16,5 2 1-16,5 7 1 0,5 4 0 15,4 8 0-15,5 5-1 0,1 0-1 16,-2-1 0-16,-4 3-1 0,0 2 0 15,-7-3-2-15,-3-3 0 0,0-1-1 16,-4-2 0-16,-1-1-1 0,1-4 0 16,-1-8 0-16,1-8-1 0,-3-2 0 15,1-6-2-15,1-7-5 0,-1-4-5 16,-1-6-6-16,-6-7-12 0,1-6-14 16,-7-10-99-16,-7-8-102 0,0-8-250 0</inkml:trace>
  <inkml:trace contextRef="#ctx0" brushRef="#br0" timeOffset="17145.02">4918 5404 495 0,'-15'-6'122'0,"-6"6"3"0,-3 8-75 0,-2 9-14 16,-5 7-10-16,-2 4-7 0,-8 3-6 16,-1 8-6-16,0 6-1 0,-2 4-2 15,-1 6 0-15,5 6-1 0,2 3 1 16,6 2 0-16,3-3 0 0,6 0-1 15,0-2 0-15,2-4 0 0,2-6-1 16,2-2-1-16,4-3 0 0,1-8 0 16,5-9-2-16,1-7-2 0,6-5-1 0,-4-6-2 15,4-6-5-15,0-5-7 0,0-5-9 16,0-6-12-16,9-4-93 0,-2-5-97 16,6-3-237-16</inkml:trace>
  <inkml:trace contextRef="#ctx0" brushRef="#br0" timeOffset="17862.3">5218 6517 456 0,'-10'0'112'0,"-2"0"4"16,0 5-69-16,2-1-10 0,-1 1-6 16,-4 6 19-16,10-4-33 15,5 0-4-15,0-2-2 0,0 0-4 0,0-2-1 16,6-3-3-16,7 0 0 0,4-8-1 15,5-6 0-15,2-5 0 0,5-9 0 16,1-11 1-16,0-6-1 0,1-7 0 16,4-3-1-16,-5 0 0 0,-3 4 0 15,-5 5 0-15,-1 11-1 0,-2 9 0 16,-11 10 0-16,-8 11 1 0,0 12 1 16,0 14 0-16,0 11 1 0,0 13 0 0,-4 10 2 15,0 8-1-15,4 3 1 0,-5 0-1 16,2-2 0-16,-2 1 1 0,1-7 0 15,1-5-1-15,3-1 1 0,-6-6-1 16,6-5-1-16,6-9-2 0,-2-10-4 16,0-5-9-16,1-9-7 0,0-8-15 15,-3-10-108-15,-2-9-110 0,6-6-274 16</inkml:trace>
  <inkml:trace contextRef="#ctx0" brushRef="#br0" timeOffset="18610.27">7535 4560 516 0,'-16'-12'119'16,"5"2"4"-16,1 2-85 0,1 1-14 0,9 7-8 16,8 0-3-16,6 0-5 0,8 0-4 15,11 6-3-15,10-3 1 0,8 3-1 16,5-2 1-16,5 2-1 0,1-1 0 16,6-5 0-16,0 3-1 0,1-3 1 15,-1-3 0-15,-4-2 0 0,-3 0-2 16,-5 2-1-16,-9-1-4 0,-8 0-2 0,-10-1-2 15,-6 0-3-15,-10 0 0 0,-3 2-3 16,-10 3-5-16,0-5-4 0,-15 5-12 16,1 7-77-16,-10-1-85 0,-5 6-209 15</inkml:trace>
  <inkml:trace contextRef="#ctx0" brushRef="#br0" timeOffset="18777.9">7807 4957 401 0,'-28'18'99'0,"3"-5"3"15,6-2-63-15,12 0-7 0,7-4-1 16,11 1-3-16,9-3-4 0,9-1-3 16,9-4-3-16,8 2 0 0,9-2-2 15,13-6-5-15,3 1-3 0,8-4-2 16,-1-1-1-16,2-4-4 0,2 4-8 16,-3 1-12-16,-5-3-18 0,-3 0-87 15,-7-2-96-15,-5-3-233 0</inkml:trace>
  <inkml:trace contextRef="#ctx0" brushRef="#br0" timeOffset="19361.29">10053 3966 521 0,'4'3'118'15,"-4"-3"0"-15,2 0-63 0,-2 4-45 16,7-4-6-16,-1 6-2 0,1-6 1 0,4 0-1 16,-4 0 0-16,-2-8 0 0,-5-9 1 15,0-5 0-15,-6-11-1 0,-4-6 1 16,-4-10-1-16,-1-2-1 0,-6 1 1 15,-3 5 1-15,-3 7 3 0,-5 9 1 16,-3 13 1-16,-4 16 0 0,-2 12 1 16,-2 19 0-16,3 13-2 0,4 13-3 15,6 7-1-15,4 9-1 0,9 2 0 16,6 1-1-16,6-3 0 0,11-6 0 16,5-8-1-16,2-9 1 0,6-10-2 0,4-16-2 15,3-21 0-15,7-20-2 0,-1-20-1 16,2-19 1-16,3-15 0 0,-3-17 1 15,-6-14 1-15,-1-3 2 0,-7 1 0 16,-10-4 0-16,-7 3 0 0,-3 4 0 16,-8 9 0-16,-3 18-1 0,1 11 1 0,-1 14 1 15,5 19 0-15,-1 19 0 0,1 22 1 16,4 24 2-16,-3 15 1 0,5 16 1 16,-3 21 1-16,-2 20 0 0,-1 11 1 15,0 0-1-15,-2 7-1 0,0-6-1 16,-2 1-1-16,2-14-2 0,8-15-2 15,0-15-3-15,0-11-3 0,8-17-6 16,-1-11-10-16,4-16-10 0,1-9-14 16,-3-9-85-16,0-7-93 0,2-8-222 15</inkml:trace>
  <inkml:trace contextRef="#ctx0" brushRef="#br0" timeOffset="19945.19">11078 3182 516 0,'-8'-26'114'0,"-4"-1"2"0,1 5-91 16,-3 7-7-16,-1 0-8 0,-5 1-2 16,1-1-4-16,-4 2-2 0,-3 2 3 15,-5 6 2-15,-2 0 3 0,-2 5 1 16,-4 9 1-16,-1 9 1 0,1 10 1 0,1 5-1 15,5 16-3-15,12 9 0 0,7 9-1 16,6 9-1-16,8 14 0 0,9 7 0 16,9 10-2-16,2-2 0 0,2 5-2 15,-2 8 0-15,9 1-2 0,-6-7 0 16,2-11-1-16,-6-8 0 0,-3 1 0 16,-3-12 0-16,0-9-1 0,-6-12 0 0,0-8 0 15,-1-4 1-15,-2-11-1 0,-4-10-2 16,3-9-3-16,-3-9-7 0,0-10-10 15,0-19-17-15,0-12-101 0,0-13-109 16,0-9-262-16</inkml:trace>
  <inkml:trace contextRef="#ctx0" brushRef="#br0" timeOffset="20143.8">10304 3964 606 0,'-3'-4'131'15,"3"0"2"-15,13 0-104 0,10 4-11 16,10 0-5-16,11-6-3 0,11 6-2 16,11-5-2-16,8 5-8 0,3-5-9 15,-4 1-17-15,1 4-23 0,-3-6-87 16,-5-2-104-16,-12-3-240 0</inkml:trace>
  <inkml:trace contextRef="#ctx0" brushRef="#br0" timeOffset="20694.45">11322 4013 563 0,'-15'4'124'0,"-3"11"1"0,2 6-100 16,0 13-10-16,1 7-1 0,3 9-3 15,3 4-4-15,4 3-4 0,5-1 0 16,4-3-1-16,0-5 0 0,2-8-2 15,0-3 0-15,1-7-1 0,-3-7 0 16,-4-7 0-16,0-4-1 0,0-6 0 16,-5-6 0-16,-1-12 0 0,-1-4 1 15,-6-15 1-15,0-11-1 0,0-15 1 0,0-14 0 16,2-9 1-16,-3-6 0 0,0-8 0 16,6 7 1-16,5 5 0 0,3 9 1 15,3 14 0-15,9 12 0 0,3 12 0 16,9 14 0-16,3 11-1 0,-1 10-1 15,1 10-1-15,1 12 1 0,-4 6-1 16,-2 12 0-16,-2 3 0 0,-7 3 1 16,-3 3 0-16,-6 1 0 0,-4-5 0 15,-8-1 1-15,-4-5 1 0,-3-5 0 0,-5-2 1 16,-1-6-1-16,2-5 0 0,1-4-1 16,9-4-1-16,9-5-2 0,0-2 1 15,16 3-2-15,10 2 1 0,6 0 0 16,2 6 1-16,6 1 1 0,-2 3 1 15,-1 4 1-15,0-1 0 0,-5 2 0 16,-4-2 1-16,-3 3 0 0,-6-1 1 0,-10-2-1 16,-9 2 1-16,-4-3 0 0,-10 3 0 15,-5-2 1-15,-5-2-1 0,-5-8-1 16,-4-8 0-16,-1-6-3 0,0-9-2 16,1-9-1-16,2-4-3 0,-3-2-4 15,5 1-6-15,1 2-7 0,-2 5-12 16,-3 4-12-16,-1 5-93 0,1 7-101 15,3 0-238-15</inkml:trace>
  <inkml:trace contextRef="#ctx0" brushRef="#br0" timeOffset="21744.53">12501 2827 381 0,'0'-14'85'0,"0"0"0"15,0 4-66-15,0 3-7 0,0 3-4 16,0 4-2-16,-3 0-3 0,3 0-2 15,0-4 2-15,0 4 3 0,0 0 3 16,-3 0 1-16,-1 0 2 0,-5 8 0 16,1 4 3-16,-7 6-1 0,-5 6-1 15,-4 7-1-15,-8 12 2 0,-3 16 1 0,-10 10 1 16,-2 14-1-16,1 9 0 0,0 8 0 16,7 8-1-16,9 8-3 0,7-5 0 15,15-5-1-15,8-8-1 0,0-5 0 16,8-6-3-16,11-9 0 0,4-10-2 15,6-10-1-15,9-5-1 0,4-8-5 16,3-11-7-16,3-8-8 0,-5-9-19 0,0-8-89 16,-7-9-99-16,-2-5-237 0</inkml:trace>
  <inkml:trace contextRef="#ctx0" brushRef="#br0" timeOffset="22044.72">12414 4032 557 0,'0'0'114'15,"0"0"1"-15,6-5-99 0,7-6-11 16,9-12-3-16,8-7-4 0,13-15-4 16,16-8-4-16,2-12-5 0,9-5-5 15,-3-3-3-15,3-3 0 0,-7 1 2 16,-11 7 4-16,-11 8 7 0,-9 11 8 15,-12 10 8-15,-6 13 9 0,-8 19 8 0,-6 20 4 16,-6 18 4-16,-7 17 0 0,-1 15-2 16,-5 12-3-16,-1 14-4 0,0 5-6 15,2-3-4-15,3-4-3 0,0 0-1 16,3-6-1-16,5-8-2 0,1-9-2 16,6-8-5-16,5-8-9 0,2-9-16 15,3-12 20-15,6-20-126 0,1-11-108 16,3-16-268-16</inkml:trace>
  <inkml:trace contextRef="#ctx0" brushRef="#br0" timeOffset="22378.14">13385 3769 503 0,'-6'27'117'0,"-5"6"3"16,2 6-85-16,1 6-6 0,2-2-3 15,6-3-7-15,0-4-5 0,8-4-4 0,0-4-3 16,4-5-3-16,2-4-3 0,0-7 0 15,5-3-1-15,-1-9 0 0,2-7-1 16,1-7 1-16,-1-9 1 0,-1-4 0 16,-3-9 0-16,0-5-1 0,-6-3 1 15,1-3-1-15,-4 2 1 0,-7-2-1 16,2 2 1-16,-2 5 3 0,-7 4 1 16,-1 6 3-16,-5 5-1 0,-5 3 1 15,1 6 0-15,-3 7-2 0,-3 2-1 0,3 4-3 16,-1 3-2-16,2 7 0 0,0 7 0 15,4 9 0-15,-3 7 0 0,5 12 0 16,-1 7 0-16,5 8 0 0,-3 1-7 16,2 0-9-16,1 2-16 0,3-3-103 15,-3-7-107-15,4-9-270 0</inkml:trace>
  <inkml:trace contextRef="#ctx0" brushRef="#br0" timeOffset="22710.84">14014 3584 512 0,'6'23'116'0,"-6"9"2"0,-4 14-92 16,-2 5-3-16,-1 5-2 0,1 0-3 16,3-2-6-16,-2-7-3 0,5-1-3 15,0-12-1-15,0-6-3 0,6-8-1 16,1-7 0-16,5-9-1 0,4-9 0 15,3-11 1-15,5-9-1 0,3-14 1 16,2-11 0-16,3-8 0 0,1-9 0 16,-1-1-1-16,0-2 1 0,-8 8 0 15,-1 5 0-15,-9 9 2 0,-9 8 0 16,-10 10 2-16,-14 3 0 0,-6 8 0 0,-5 7 0 16,-8 7 0-16,-1 10-2 0,0 6-1 15,4 9-1-15,1 11 0 0,2 6-1 16,1 8-2-16,-2 2-4 0,3 7-10 15,0 3-16-15,4-1-98 0,5-8-106 16,6-7-258-16</inkml:trace>
  <inkml:trace contextRef="#ctx0" brushRef="#br0" timeOffset="23090.01">15053 3845 651 0,'7'-7'142'0,"-7"0"1"0,0 3-104 16,0 11-25-16,3 1-9 0,3 2-2 15,5-1-3-15,-1 3-2 0,7 1-1 16,1-5-2-16,4-3 0 0,4 0 0 15,3-5-1-15,4 0-2 0,4-8-4 0,1 0-4 16,2-1-11-16,-2 0-14 0,0-1-97 16,-5 3-102-16,0-1-249 0</inkml:trace>
  <inkml:trace contextRef="#ctx0" brushRef="#br0" timeOffset="23377.55">15665 3464 592 0,'-19'13'125'16,"-2"12"0"-16,4 12-101 0,3 12-18 15,11 12-3-15,6 6 0 0,8 1 0 16,8-2-1-16,8-1 0 0,7-7-1 0,5-4-2 15,1-7-2-15,3-5-1 0,0-5-7 16,-3-4-1-16,-1-9-2 0,-6-5-2 16,-5-8-4-16,-2-8-3 0,-3-11-7 15,-3-10-9-15,-2-7-75 0,-1-4-85 16,-7-8-201-16</inkml:trace>
  <inkml:trace contextRef="#ctx0" brushRef="#br0" timeOffset="23577.52">16161 3617 478 0,'-14'-3'118'0,"-4"9"1"0,-3 8-63 16,-6 3-24-16,1 8-10 0,-5 11-6 16,-5 8-4-16,-2 7-3 0,-3-1-2 15,-11 5 0-15,-4 3-2 0,-2 6-2 16,-1-4-1-16,-1-1 0 0,2-2 0 16,1-4-1-16,8-5-1 0,9-6 0 0,5-13-2 15,4-6-3-15,11-10-6 0,10-6-7 16,10-7-7-16,0 0-14 0,6-9-88 15,4 0-93-15,4-7-224 0</inkml:trace>
  <inkml:trace contextRef="#ctx0" brushRef="#br0" timeOffset="23961.54">16302 4395 489 0,'-25'15'102'0,"0"-2"2"16,3 2-94-16,6-2-5 16,5-5 0-16,7-1 0 0,4-1 0 0,2-6-2 15,11-6 1-15,3-6-1 0,10-7 1 16,5-9 0-16,7-9-1 0,4-12-1 15,3-3-2-15,2-3-1 0,-5 1 1 16,-5 7 1-16,-8 10 4 0,-5 6 3 16,-9 13 5-16,-3 10 4 0,-7 8 2 0,-5 15 1 15,0 4-1-15,0 12-2 0,0 3-4 16,-6 5-2-16,1 5-4 0,5 0-3 16,-3-1-1-16,3-3 0 0,0-7-3 15,0-3-2-15,0-4-7 0,0-7-8 16,0-6-11-16,0-3 15 0,0-10-117 15,0-11-101-15,5-5-246 0</inkml:trace>
  <inkml:trace contextRef="#ctx0" brushRef="#br0" timeOffset="24344.61">16815 2995 391 0,'-14'0'87'0,"1"6"2"0,5 0-66 16,3-2-4-16,5 2 2 0,2 0 2 15,9 0 2-15,3 3 1 0,2 1 3 16,8 6 1-16,2 3-1 0,6 10-2 0,0 5-3 16,1 15-3-16,-3 9-2 0,2 12-4 15,-9 16-4-15,-4 8-2 0,-4 13-4 16,-8 6-1-16,-7 3-2 0,0-1-2 16,-12 1 0-16,0-13 0 0,-3-9 0 15,-6-15 3-15,-4-10 4 0,-6-14 1 16,-3-8 2-16,-5-11 0 0,-1-7-1 0,-4-8-6 15,1-7-11-15,3-4-20 0,6-10-113 16,8-10-116-16,8-9-288 0</inkml:trace>
  <inkml:trace contextRef="#ctx0" brushRef="#br0" timeOffset="25244.08">17353 4667 446 0,'-14'-10'123'0,"0"0"2"0,-5-3-17 0,3 3-76 16,-4 3-10-16,-4 0-4 0,3 1-7 15,-3 0-6-15,-3 0-1 0,-3 6-2 16,-7-6-1-16,-9 6 0 0,-2-4 0 15,-12 0-1-15,-12 4 1 0,-6 0-1 16,-8 0 1-16,-11-4-1 0,-11 4 1 16,-2 0-1-16,-7 0 0 0,-7 4 0 0,-8-4 1 15,-1 0-1-15,-6 6 0 0,-3-2 1 16,-3 2-1-16,-1-2 1 0,-5 2-1 16,-2 1 1-16,-5-2-1 0,-1 0 1 15,-5 1 0-15,-2-6 0 0,-8 0 0 16,-3 7 1-16,-1-7-1 0,-13 8 0 15,5 3 0-15,-5-1 0 0,-2 5 1 16,0 1 4-16,-8-3 3 0,9 5 3 16,2-2 2-16,-6-4 2 0,13 1 1 15,2-1-1-15,1-4-2 0,13-1-2 0,1 3-1 16,1-10-1-16,11 4 0 0,4-4 0 16,5 0 1-16,5 0 0 0,3 0-1 15,10 0-2-15,9 3 0 0,-2 3-2 16,1-2-2-16,9 3-1 0,10 4-1 15,5 1-1-15,3-2 0 0,9-2 0 16,9-2-1-16,14-1 1 0,7 0-1 0,12-5-1 16,14 0-10-16,15 0-11 0,12 0-12 15,26 0-18-15,13-6-111 0,12-4-123 16,17-5-287-16</inkml:trace>
  <inkml:trace contextRef="#ctx0" brushRef="#br0" timeOffset="27560.39">12927 6098 398 0,'0'-7'89'0,"-4"1"1"16,-5 2-59-16,2 1-17 0,1-2-4 15,0 1-1-15,-5-5-2 0,5-2-1 16,-6-4 0-16,1-6-1 0,-5-8 0 16,-4-8-1-16,0-4 3 0,-6-6 2 0,-1-3 4 15,-1-2 3-15,-4 6 0 0,2 10-1 16,1 8 0-16,-1 8-3 0,1 12-2 16,2 12-4-16,4 11-1 0,0 8-1 15,2 13-1-15,3 8 1 0,3 7-1 16,3 6 1-16,3 0-1 0,9-2 0 15,0 0 0-15,5-7-1 0,5-6 0 16,3-10-1-16,6-9 0 0,2-9 0 16,1-14 1-16,11-9 0 0,4-11-1 15,3-15 1-15,5-15 0 0,3-14 0 0,-2-10-1 16,0-7 0-16,-8-4-1 0,-5-8-1 16,-10-4-1-16,-4 11 0 0,-7 8 0 15,-4 9 0-15,-4 13 0 0,-4 9 2 16,0 14 0-16,0 17 1 0,0 12-1 15,0 10 1-15,0 8 1 0,2 17 1 16,-2 13 0-16,0 10 2 0,7 8 2 0,-7 12 0 16,0 4 1-16,3 11-2 0,-3-2 0 15,0-2-2-15,0-5-2 0,4-2 0 16,0-12-1-16,1-6 0 0,-1-10-1 16,3-13-2-16,-4-7-4 0,1-9-6 15,1-7-6-15,-5-10-10 0,5-10-100 16,-5-8-99-16,3-5-245 0</inkml:trace>
  <inkml:trace contextRef="#ctx0" brushRef="#br0" timeOffset="28192.94">13455 5704 278 0,'-3'-18'83'0,"-4"-1"4"16,0 0 3-16,1 0-56 0,0 4-6 16,1 2-4-16,2 2-3 0,-1 1-1 15,4 2-2-15,-7 2 1 0,7-1 0 16,-2 4-1-16,2-1-2 0,0 4-3 0,0-4-1 15,4 4-1-15,1 4-1 0,6 4-1 16,0 7 2-16,5 11 1 0,-1 4 1 16,5 12 0-16,1 7-2 0,4 7-1 15,0 4-2-15,3-1-2 0,-1-6-3 16,5 2-1-16,1-6 0 0,1-6 0 16,-2-6-1-16,-1-5-2 0,-4-6-2 0,-1-4-3 15,-5-7-5-15,-3-8-4 0,-4-7-7 16,-4-8-10-16,2-7-2 0,-6-8-92 15,-6-4-90-15,0-6-222 0</inkml:trace>
  <inkml:trace contextRef="#ctx0" brushRef="#br0" timeOffset="28441.81">13876 5548 478 0,'0'-10'109'16,"-7"6"-1"-16,2-1-79 0,5 5-12 15,-2 5-6-15,-4 3-4 0,-2 9-2 16,-9 5-1-16,-3 13-1 0,-12 5 0 16,-5 8 1-16,-6 9 1 0,1 5-2 0,-5 0 1 15,2-2 0-15,0-5-1 0,5 0 1 16,5-3-2-16,-1-8 1 0,8-6-2 16,6-6-5-16,4-3-8 0,5-4-9 15,7-3-15-15,6-8-80 0,0-3-88 16,0-11-210-16</inkml:trace>
  <inkml:trace contextRef="#ctx0" brushRef="#br0" timeOffset="29727.15">13863 6329 258 0,'-6'0'72'0,"0"-6"6"0,4 6-32 15,-3-5-4-15,-1 5-2 0,6-3-4 16,-3 3-6-16,3-4-3 0,0 4-2 16,-4 0-2-16,4 0-2 0,0 0-2 15,0 0 0-15,0 0-2 0,0-4-2 0,0 1-3 16,4-2-2-16,3-2-3 0,1-4-2 16,4-5-3-16,4-7-1 0,3-5 0 15,5-2 0-15,4-8-1 0,0-4-1 16,-2-3 1-16,1-1-1 0,-3 0 1 15,-3 4-1-15,-6 6 1 0,-3 6-1 16,-2 6 1-16,-7 9-2 0,-3 11 1 16,0 10 0-16,-7 8 1 0,0 11 0 0,-1 7 2 15,-5 9 3-15,1 6 2 0,0 7 2 16,-1 3 1-16,4-3 0 0,-3 0 1 16,6 1-2-16,0-1-2 0,4-6-1 15,2-8-2-15,-5-7-2 0,5-2-5 16,0-8-8-16,5-10-9 0,-5-5-10 15,2-8-96-15,-2 0-99 0,6-15-241 16</inkml:trace>
  <inkml:trace contextRef="#ctx0" brushRef="#br0" timeOffset="39925.33">972 7361 337 0,'-4'-5'79'16,"4"1"1"-16,-4 1-51 0,4-2-11 15,0 5-11-15,0 0-3 0,0 0-3 16,0 0-1-16,-4 0 0 0,4 0 0 0,0 0 2 16,0 0 2-16,0 0 2 0,0 0 2 15,0 0 0-15,-4 0-1 0,4 0-1 16,0 0-2-16,0 0-2 0,0 6-1 16,0-2-1-16,0 0-1 0,-3 1 1 15,3 1 0-15,-5 0-1 0,2-2 1 0,3 0 0 16,-6-4 1-16,6 3 1 0,-2-3 0 15,2 0 1-15,0 0 0 0,0 0-1 16,0 0 0-16,0 0 0 0,0 0-2 16,0 0 0-16,0 0-1 0,2 5 1 15,-2-5 0-15,0 0-1 0,0 0-1 16,0 0 1-16,0 3 0 0,-2-3 0 16,2 0 0-16,-4 0 2 0,4 0 3 0,0 0 1 15,-4 0 2-15,4 0 0 0,0 0 0 16,0-5 0-16,0 5-1 0,0-6-2 15,0 2 0-15,0 1-1 0,0-1 0 16,0-1 0-16,4 1 0 0,-4 4 0 16,0-5-1-16,0 2 0 0,0 0-1 15,0 0 0-15,4-4 0 0,-4 3-1 16,0-2 1-16,4 0-1 0,-4-1 0 16,4 1 0-16,-4 0 1 0,0 3-1 15,5-1 0-15,-5 4 0 0,0-3 0 0,0 3-1 16,0 0 0-16,0 0 0 0,0 0-1 15,0 0-1-15,0 0 1 0,0 0 1 16,0 0 1-16,0 0 1 0,0 0 1 16,-5 0 2-16,5 0 0 0,0 0 1 15,0 0-1-15,0 0 0 0,0 0-1 16,0 0-1-16,0 0-1 0,0 0-2 0,0 0 0 16,0 0 0-16,-6 0 0 0,1 4-1 15,0 1 1-15,-3-1 0 0,1-1 1 16,-3 1 1-16,4-4 1 0,0 0 0 15,0 0 1-15,6 0 0 0,-4 0 0 16,4 0-1-16,0 0 1 0,-4 5-2 16,4 1-1-16,-6-2 0 0,2 6 0 15,-1 2 0-15,-3 0-1 0,-1 3 1 16,2 1-1-16,-1-2 1 0,-1 0 0 0,2-1 0 16,-2 2 1-16,4-1 0 0,1 4 0 15,0 0 0-15,0 4 0 0,1 2 0 16,3 1 0-16,-4 4 1 0,4 0-1 15,0 0 0-15,0-2-1 0,0-1 0 16,5-2 0-16,1-2 0 0,3-7 0 16,2-2 0-16,4-4 1 0,5-3 0 15,3-2 1-15,6-4 0 0,4 0 1 0,6-8-1 16,3-3 0-16,1-3 0 0,-1-6 0 16,0-2-1-16,-5-3 0 0,-4-1 0 15,-6-2-1-15,-5-4 1 0,-4-4-1 16,-5-2 0-16,-3-1 1 0,-7-5-1 15,-3 0 0-15,-6 0 0 0,-2 0 0 16,-7 6 0-16,-2 1-1 0,0 7 1 16,-3 6-1-16,-6 5 0 0,0 5-1 0,-5 5 1 15,-5 9-1-15,-3 11 1 0,-2 3 1 16,0 9-1-16,5 4 2 0,-1 8-1 16,7 5 1-16,5 3-5 0,6 2-9 15,4-2-93-15,2 0-87 0,4-4-231 16</inkml:trace>
  <inkml:trace contextRef="#ctx0" brushRef="#br0" timeOffset="41941.4">1515 7855 415 0,'-26'-6'98'15,"1"-1"3"-15,5 1-66 0,7 6-8 16,4 0-6-16,0 0-4 0,2 9-4 15,-1 2-3-15,0 7 1 0,0 7 0 16,-1 5 0-16,-3 9 0 0,1 4 0 16,-6 9 0-16,1 3-2 0,-3 2-3 15,3-1-1-15,-1 0-3 0,4-5-2 0,3-5-3 16,5-6-5-16,5-7-5 0,4-10-6 16,3-9-12-16,2-7-86 0,4-7 0 15,2-14-71-15,1-7-141 0</inkml:trace>
  <inkml:trace contextRef="#ctx0" brushRef="#br0" timeOffset="42390.05">2064 7511 453 0,'-19'13'105'0,"-5"3"2"16,-2 8-60-16,3 15-29 0,2 4-5 16,2 5-2-16,5 4-2 0,2 2-2 0,6 0-2 15,2-4-1-15,4-2-1 0,0-6-1 16,0-6-1-16,9-6 0 0,-2-9 0 16,3-9 0-16,3-6 2 0,5-6 3 15,1-11 0-15,7-3 2 0,1-9 1 16,6-8 0-16,0-9-1 0,0-7-1 15,-3-8-3-15,0-4-1 0,-5-4-1 16,-3 0-1-16,-7-1 0 0,-6 4 0 0,-5 2-1 16,-4 4 0-16,-9 8 1 15,-4 7-1-15,-7 5 1 0,-6 12-1 0,-3 9 1 16,-8 13 1-16,-3 13-1 0,0 9 2 16,0 9-1-16,6 9 0 0,-1 5 0 15,5 8 0-15,6 1 0 0,5 3-2 16,2 0-1-16,7-2-5 0,4-4-5 15,6-3-4-15,4-8-5 0,8-9-3 16,8-6-2-16,2-11-2 0,8-7-1 0,3-7-1 16,8-5-2-16,4-4-12 0,1-1-59 15,-3-6-71-15,2 4-168 0</inkml:trace>
  <inkml:trace contextRef="#ctx0" brushRef="#br0" timeOffset="43990.47">2717 7394 325 0,'-4'0'75'0,"0"0"3"0,1 0-46 15,3 0-15-15,-6 5-5 0,6-5-1 16,0 0 2-16,-4 3 3 0,4-3 1 16,-3 0 2-16,3 4 1 0,-8-4 1 15,8 0-2-15,0 3-3 0,-1-3-4 16,1 0-3-16,0 0-3 0,3 4-3 0,3-4-2 16,-3 4 0-16,1-4 0 0,2 3 0 15,-1-3-1-15,1 5 1 0,-3-1 0 16,3-4-1-16,-6 0 0 0,3 3 0 15,-3-3 1-15,4 0-1 0,-4 0 0 16,4 0 1-16,-4 4 0 0,7-4 0 16,-4 0-1-16,3 0 1 0,0 0 0 15,0 0-1-15,-1 0 1 0,-3 0-1 16,-2 0 0-16,0 4 2 0,5-4 2 0,-5 0 1 16,-5 0 2-16,5 3 0 0,-2-3-1 15,2 4 1-15,0-4-1 0,0 6-3 16,0-6-1-16,2 4-1 0,4-4-1 15,1 3 1-15,-1-3 0 0,1 4-1 16,-2-4 1-16,1 0-1 0,-6 0 0 16,3 0 1-16,-3 3-1 0,0-3 0 15,0 7 1-15,-2-3-1 0,-3-1 1 0,5 4-1 16,-2-3 0-16,2 1 1 0,0 1-1 16,0-2 0-16,0 0 0 0,0-1 1 15,0-3-1-15,0 5 0 0,0-5 1 16,0 0-1-16,0 0 1 0,0 0 1 15,0 0 0-15,2 0 1 0,-2 0-1 16,0 0 1-16,5 0-1 0,-5 0 0 16,0-5-1-16,3 5-1 0,-3 0 1 0,0-3-1 15,0-1 1-15,0 0-1 0,0 1 1 16,6-4-1-16,-6 2 0 0,0-1 0 16,0-1 1-16,0 1-1 0,0 1 0 15,0 0 1-15,0 2-1 0,0 3 1 16,0-5-1-16,-6 5 1 0,6 0-1 15,-2 0 0-15,-3 0 0 0,2 5 0 16,-2-5 0-16,-2 4 0 0,-4-4 0 16,2 4 1-16,-3-4-1 0,0 0 0 0,4 0 1 15,-4 0 0-15,3 0 0 0,2 0 0 16,1 0 1-16,1 0 0 0,1 0 0 16,4 0-1-16,-3 0 0 0,3 0-1 15,0 0 1-15,0 0-1 0,3-4 0 16,-3 4 0-16,4-3 0 0,-4-1 1 15,4 4-1-15,-4-6 1 0,0 6-1 16,0-5 1-16,0 5-1 0,0-4 0 0,0 4 0 16,0 0 0-16,0 0 0 0,0 0-1 15,0 0 1-15,0 0 0 0,0 0 0 16,0 0 0-16,0 0 0 0,0 0 1 16,0 0-1-16,0-5 1 0,0 2-1 15,0-5 0-15,0 3 1 0,0-5-1 16,0 2 1-16,0 0 1 0,0-1 1 15,0 1 0-15,0 1 0 0,0 3 0 0,2-1 0 16,-2 5-1-16,0-4-1 0,0 4 0 16,5 0-1-16,-5 0 0 0,0 0 0 15,0 0 0-15,0 4 0 0,2-4 0 16,-2 7 0-16,0-3 1 0,0 2-1 16,0 0 0-16,0 1 0 0,5 1 0 15,-5-1 1-15,0 3-1 0,0 3 2 16,0 4-1-16,-5 1 2 0,5 4 0 0,-4 5 0 15,4 1 0-15,-5 2 0 0,5 5 0 16,-4 0-2-16,4 2 1 0,0 2-1 16,6 0 0-16,-1-1-1 0,8-1 0 15,-3-5 1-15,9-4-1 0,-1-5 1 16,3-6 0-16,4-9 0 0,-3-8 0 16,5 0 0-16,3-12 0 0,3-6 1 15,2-6-1-15,5-5 0 0,5-6 0 16,1-4 0-16,-5-2 0 0,0-1-1 0,-3-2 0 15,-6-3 0-15,-7-1-1 0,-8 2 0 16,-4-2 0-16,-1 2 1 0,-7 7-1 16,-5 3 0-16,0 9 1 0,-5 9-1 15,-1 5 0-15,-3 13-1 0,-1 11 1 16,-2 9 0-16,2 9 0 0,-2 10 1 16,-1 9 1-16,0 11 0 0,-1 7 0 15,-4 7 0-15,2 7 1 0,-2 2-1 16,-2-2 1-16,0-1-1 0,-2 0 0 0,2-5 1 15,7-8-1-15,0-9 0 0,8-4-1 16,5-8-4-16,0-13-7 0,12-12-14 16,1-12-105-16,2-17-104 0,5-12-266 15</inkml:trace>
  <inkml:trace contextRef="#ctx0" brushRef="#br0" timeOffset="54640.08">3698 7718 416 0,'-6'-11'94'15,"6"0"2"-15,-2 3-70 0,2 2-4 0,0 2-2 16,0 0-2-16,0 4 0 0,2 0-1 16,3 0-1-16,0 0 1 0,-1 0-2 15,8 8-2-15,0 4-1 0,2 4 1 16,0 10-1-16,5 8 0 0,-1 12-2 15,2 6-1-15,-3 5-2 0,1 4-2 16,0 7 0-16,-3-1-3 0,4-2 1 16,-2-5-2-16,6-6 0 0,3-7 0 15,2-10-3-15,9-5-4 0,-1-9-8 0,4-11-12 16,-2-8-52-16,-5-10-48 0,-5-7-90 16,-9-10-197-16</inkml:trace>
  <inkml:trace contextRef="#ctx0" brushRef="#br0" timeOffset="54889.92">4289 7619 549 0,'-17'0'115'0,"-7"9"1"0,-9 9-101 16,-3 8-4-16,-8 12-4 0,-2 8 0 15,-2 8 1-15,3 4-1 0,-1 3 0 16,5 0-1-16,1 2 0 0,-1-3-2 15,-2 2-1-15,2-5-1 0,-5-4 0 16,5-4-2-16,2-5-4 0,4-9-7 0,6-7-11 16,8-12-15-16,1-7-87 0,13-9-96 15,7-9-227-15</inkml:trace>
  <inkml:trace contextRef="#ctx0" brushRef="#br0" timeOffset="55289.02">4410 8372 549 0,'-4'10'119'0,"4"-4"0"16,0 3-97-16,4 0-10 0,4 1-3 16,2-4-1-16,1-2-2 0,9-4-3 15,5-8-3-15,3-6 0 0,4-8-2 16,4-5 0-16,1-6-1 0,1-4 0 16,-3-1 1-16,-3 2 2 0,-3 6 2 15,-8 5 1-15,-3 7 1 0,-6 9 1 16,-4 9 1-16,-3 12 1 0,-5 10 1 15,-5 11-1-15,-1 9 1 0,-2 13-1 0,-2 3 0 16,0 6-1-16,0-3-1 0,4-2-2 16,1-3 0-16,-2-6-1 0,4-12-1 15,-1-7-1-15,4-5-4 0,-4-9-6 16,4-8-7-16,0-14-12 0,8-13-20 16,-2-8-82-16,2-6-97 0,3-17-223 15</inkml:trace>
  <inkml:trace contextRef="#ctx0" brushRef="#br0" timeOffset="55488.55">5003 7963 519 0,'20'7'120'0,"6"-2"2"0,7 1-83 16,7 1-16-16,6 2-7 0,0-3-2 15,1 0-5-15,3-6-3 0,0-3-5 16,-4-2-3-16,0-3-7 0,6 0-12 15,-1-3-17-15,-3-3-87 0,-9-2-96 16,-3-4-232-16</inkml:trace>
  <inkml:trace contextRef="#ctx0" brushRef="#br0" timeOffset="55688.59">5509 7661 553 0,'-10'-4'123'16,"2"10"2"-16,-4 6-92 0,0 10-10 16,-1 10-6-16,2 9-3 0,2 8-3 15,1 8-1-15,5-2-2 0,3 0-2 16,0 3-3-16,0-5 0 0,6-5-3 0,1-5-4 16,0-5-6-16,3-4-8 0,1-4-11 15,1-8-14-15,-1-9-90 0,7-8-98 16,-1-10-230-16</inkml:trace>
  <inkml:trace contextRef="#ctx0" brushRef="#br0" timeOffset="56289.7">6342 7566 484 0,'-18'0'107'15,"0"5"3"-15,-3 9-83 0,3 11-6 16,-3 8-3-16,-4 10-2 0,4 11-1 0,6 5-4 16,2-2-3-16,8 0-2 0,5-10-3 15,12-6-1-15,7-8 1 0,8-11-1 16,4-10 0-16,5-8 1 0,-5-8 1 16,3-8-1-16,-1-12 1 0,0-9-1 15,0-12-1-15,0-10 1 0,1-8-1 16,-2-1-1-16,-5-4 0 0,-5-1-2 0,-14 0 1 15,-8 4-2-15,-15 7 1 0,-5 6 0 16,-11 10 3-16,-3 8 1 0,-2 13 2 16,-2 15 0-16,0 15 1 0,4 12 0 15,1 13-1-15,7 6-1 0,5 6-2 16,3 7-1-16,11 3-3 0,7-1-7 16,17-2-8-16,-2-1-11 0,6-2 56 15,4-4-157-15,2-6-104 0,-2-11-272 16</inkml:trace>
  <inkml:trace contextRef="#ctx0" brushRef="#br0" timeOffset="56889.49">6946 7707 500 0,'0'-4'108'0,"-7"4"0"15,2 4-88-15,-1 7-4 0,-1 3-3 16,0 8 0-16,-2 8-1 0,-1 5 0 15,2 6-1-15,-4 4-1 0,3 4-2 16,-3 6-3-16,-1 2-2 0,0 1-1 16,0 0-1-16,4-2-2 0,-2-1-3 15,-1-4-6-15,5-6-6 0,5-8-9 0,-2-6-12 16,4-12-32-16,0-4-50 0,0-9-77 16,0-6-169-16</inkml:trace>
  <inkml:trace contextRef="#ctx0" brushRef="#br0" timeOffset="57339.4">7478 7172 520 0,'-25'13'119'0,"0"3"2"16,-3 10-88-16,-1 8-7 0,3 12-7 16,0 4-2-16,4 4-4 0,1 7-4 15,4 2-1-15,3-1-3 0,7-5-1 16,2-2-2-16,5-4-1 0,10-7-1 16,0-4 0-16,8-10-1 0,4-7 0 15,4-10 0-15,1-10 1 0,5-9 0 16,0-9 0-16,2-11 1 0,4-12 0 15,2-6 0-15,6-7 1 0,0-4-1 16,-2-5 0-16,-4-7 1 0,-5 1-1 0,-11 0 1 16,-8-1-1-16,-16 5-1 0,-7 7 0 15,-10 10 0-15,-11 9 0 0,-10 10-1 16,-5 13 0-16,-2 8 0 0,-6 5 0 16,1 10 0-16,-1 5 0 0,3 10 0 15,5 3 0-15,2 12-4 0,0 6-8 16,4 6-15-16,8 7-101 0,-3 0-102 0,11-2-262 15</inkml:trace>
  <inkml:trace contextRef="#ctx0" brushRef="#br0" timeOffset="57638.42">8220 7072 586 0,'-20'27'125'0,"-9"6"1"0,-2 15-104 16,1 10-13-16,6 5-3 0,4 2 0 16,12-3-2-16,8-9-2 0,0-2 0 15,8-11-1-15,4-7-1 0,0-7-2 16,1-7 0-16,3-4-2 0,1-8 1 16,4-7-1-16,2-15 1 0,-1-6 1 15,3-11 0-15,4-14 2 0,-1-12 1 0,3-12 0 16,-4-7 1-16,-1-2-1 0,-4-4 1 15,-4 5 2-15,-6 12 2 0,-6 11 2 16,-6 16-1-16,0 14-1 0,-9 14 1 16,-2 16-3-16,-3 11-3 0,-5 12-5 15,1 9-6-15,-2 7-6 0,-3 9-12 16,1 7 0-16,-1 4-103 0,2-5-98 16,2-4-242-16</inkml:trace>
  <inkml:trace contextRef="#ctx0" brushRef="#br0" timeOffset="58121.24">9276 6711 528 0,'4'0'122'0,"-4"-5"1"0,0 0-83 16,0 5-16-16,0 0-11 0,-3 0-4 15,-3 0-3-15,1-4-4 0,-2 4 0 16,-4-5-1-16,0 1 0 0,-4 4 2 16,-5-6 2-16,-5 6 2 0,-6 0 2 15,-3 10 0-15,-2 1 2 0,-7 7 0 16,-6 8-1-16,-4 9-1 0,0 9-1 0,0 3 0 16,-6 5 0-16,0 7 0 0,5 6-1 15,8 2 0-15,5 3-1 0,12 0-2 16,9-2-1-16,7-3-1 0,13-5-1 15,14-10-2-15,5-11-2 0,7-6 0 16,8-10-1-16,6-9 0 0,5-4-1 16,-1-7-1-16,-2-3-1 0,1-8 0 0,-6-6-1 15,-8-3 0-15,-6-5 0 16,-8-6 1-16,-9-8 0 0,-12-6 2 0,-8-3 2 16,-13-4 1-16,-7 0 3 0,-12 5 2 15,-6 8 2-15,-4 14 1 0,-1 12 0 16,5 10 0-16,2 12 0 0,7 12-2 15,3 9-4-15,13 6-6 0,8 3-6 16,5 1-14-16,8 3-15 0,6-3-96 0,14-3-105 16,8-11-250-16</inkml:trace>
  <inkml:trace contextRef="#ctx0" brushRef="#br0" timeOffset="58604.48">9450 7436 477 0,'0'0'111'16,"0"7"4"-16,6 9-70 0,1 8-17 15,1 10-10-15,3 10-4 0,1 5 0 16,0 6-5-16,-2 2-3 0,3 2-3 16,0-2-4-16,1-2-2 0,4-10-4 15,0-4-5-15,-1-7-4 0,4-7-2 16,-2-11-3-16,0-6-4 0,-6-5-12 0,1-5-75 15,-7-8-80-15,-1-8-204 0</inkml:trace>
  <inkml:trace contextRef="#ctx0" brushRef="#br0" timeOffset="58805.1">9768 7491 585 0,'-26'-11'128'0,"-8"11"0"0,-5 5-95 0,-2 13-18 16,-6 8-9-16,1 11-2 0,-5 4-2 15,3 15-1-15,-3 3 0 0,3 4 0 16,-1 1 0-16,4-4-1 0,1-6 1 16,4 2-3-16,6-11-3 0,8-6-4 15,5-10-9-15,2-4-7 0,7 0-10 16,8-7-7-16,4-3-10 0,0-5-19 0,10-6-48 16,7-4-69-16,5-5-152 0</inkml:trace>
  <inkml:trace contextRef="#ctx0" brushRef="#br0" timeOffset="59255.91">9702 8438 552 0,'0'0'122'15,"0"0"0"-15,6-3-97 0,1 3-10 16,0-4-4-16,4-2-3 0,2-4-5 15,2-2-1-15,3-9 0 0,-2-3-1 16,7-5 0-16,-2-6-1 0,0 0-1 16,4 1 1-16,-3 0-1 0,-3 4 0 15,-5 4 2-15,-2 9 2 0,-4 4 2 0,-8 8 0 16,0 5 0-16,-9 8 1 0,-2 10 0 16,-3 7-1-16,0 7-2 0,-5 10 1 15,6 5-1-15,-1 7 1 0,1 2 0 16,5-1-1-16,1-6-1 0,2 1 0 15,0-8-1-15,5-8-4 0,0-8-3 16,5-6-7-16,1-4-8 0,2-11-11 16,3-8-96-16,4-10-4 0,3-9-81 15,3-18-162-15</inkml:trace>
  <inkml:trace contextRef="#ctx0" brushRef="#br0" timeOffset="59721.72">10512 6745 432 0,'0'0'105'0,"-5"-5"4"16,5 5-71-16,0 0-3 0,0 0-3 0,0 0-5 16,0 0-5-16,0 0-5 0,0 0-4 15,0-5-2-15,5 2-2 0,2-1-2 16,2-3-1-16,4-3-2 0,8-1 1 16,5-1 0-16,5 4-1 0,4 0 1 15,-1 2 0-15,4 6-1 0,-5 0 1 0,-2 11-1 16,-5 2 0-16,-8 1 0 15,-6 10-1-15,-8 7 0 0,-8 5 1 0,-9 5-1 16,-9 3-1-16,-9-1 1 0,-10 6-2 16,-6-2 1-16,-4-3-1 0,-1-2 0 15,2-3 0-15,1-3 1 0,7-2 2 16,9-5 1-16,6-3 1 0,8-1-1 16,6-6 1-16,13 0 0 0,6-2 0 15,8-1-2-15,6-2-2 0,8-1 1 16,5-5 0-16,6-1-1 0,1-7 1 15,4 6-2-15,2-6 1 0,0 4-3 0,-4-4-7 16,-3 0-7-16,-7 5-11 0,1-5-14 16,-8 3-102-16,-11-3-111 0,-6-3-258 15</inkml:trace>
  <inkml:trace contextRef="#ctx0" brushRef="#br0" timeOffset="61072.87">11409 7807 414 0,'-19'-7'101'15,"-1"-2"5"-15,3 2-60 0,-1 1-12 16,7 2-5-16,2-1-5 0,1 5-6 16,3 0-4-16,5 0-5 0,0 0-3 0,5 0-4 15,-3 5-1-15,5-5-1 0,-1 6 1 16,1-1 1-16,1-2-1 0,4 3 2 15,1-3 1-15,3-3 1 0,2 4 2 16,6-4 0-16,3 0 0 0,3-4 0 16,7 1 0-16,7-1-2 0,5-1-2 15,6 1-1-15,4 0 0 0,0 1-1 16,-3 3-1-16,-3-5-3 0,-5 5-6 16,-7 0-7-16,-8 0-10 0,-6 6 67 15,-7-2-166-15,-7 1-103 0,-7-1-274 0</inkml:trace>
  <inkml:trace contextRef="#ctx0" brushRef="#br0" timeOffset="61222.63">11442 8211 581 0,'-2'11'129'16,"2"-2"1"-16,12-4-91 0,9 2-22 15,9-4-9-15,13-3-1 0,11 0-1 16,14-11-4-16,7-2-6 0,8-5-6 15,7-4-10-15,5 3-15 0,-2-2-97 16,-1 0-103-16,-6-3-248 0</inkml:trace>
  <inkml:trace contextRef="#ctx0" brushRef="#br0" timeOffset="61572.21">13057 7277 639 0,'-13'-19'134'0,"0"3"1"15,-2 16-117-15,-3 8-9 0,3 14-5 16,-4 9-2-16,-1 7-3 0,1 4-4 16,-2 4-3-16,1 0-3 0,0 3-2 15,0-10-1-15,2-2 0 0,4-5 1 16,4-3 3-16,3-4 3 0,3-2 3 15,4-2 3-15,9 2 1 0,4 3 3 16,7 1 2-16,6 2 1 0,-1 4 1 16,5 3 1-16,-1-1 0 0,-2 2 0 0,-4-4 0 15,-4 1 0-15,-7-3 1 0,-5-2 0 16,-2-1 1-16,-5-1 0 0,-12 1-1 16,-1-7 0-16,-7 1-3 0,-7-4 0 15,-6-3-4-15,-1-5-4 0,-4-6-7 16,-3-4-6-16,2-6-6 0,2-7-10 15,2-6-11-15,2-2-91 0,5-10-2 16,2-2-78-16,3-9-157 0</inkml:trace>
  <inkml:trace contextRef="#ctx0" brushRef="#br0" timeOffset="61720.05">12676 7353 610 0,'23'-18'132'16,"3"2"0"-16,10 3-103 0,6 10-15 15,6 3-9-15,8 0-4 0,6 5-9 0,4 4-17 16,7 2-8-16,-5 0-99 0,-2 2-105 16,0-2-251-16</inkml:trace>
  <inkml:trace contextRef="#ctx0" brushRef="#br0" timeOffset="61971.22">13326 8095 528 0,'-8'9'118'0,"8"-2"2"0,4 1-84 16,13 4-20-16,10-4-6 0,8-2-2 16,11-6-3-16,12 0-3 0,9 0-3 15,4-9-3-15,5 1-6 0,-3-1-8 16,-1 0-15-16,-6 2-88 0,-7-1-93 0,-11 1-228 15</inkml:trace>
  <inkml:trace contextRef="#ctx0" brushRef="#br0" timeOffset="62172.3">13711 7602 573 0,'-26'0'121'0,"5"11"1"0,2 12-105 16,6 17-7-16,1 12-3 0,9 11-2 15,3 9-3-15,0 3 0 0,-5 4-3 16,5-2-3-16,0-3-4 0,6-7-4 16,-4-8-6-16,5-6-9 0,5-7-15 0,0-11-79 15,1-6-87-15,1-10-210 0</inkml:trace>
  <inkml:trace contextRef="#ctx0" brushRef="#br0" timeOffset="62805.55">14281 7761 498 0,'-36'30'110'16,"-1"11"1"-16,9 6-89 0,2 10-5 16,6 3-3-16,9-2-2 0,11-2-4 0,11-11 0 15,4-4-2-15,11-7 1 0,6-8-1 16,7-8-2-16,3-5-1 0,4-9 0 16,0-4 0-16,1-19-1 0,-4-4 1 15,-2-11-1-15,-7-6 1 0,-4-9 0 16,-9-11 0-16,-7-6-1 0,-6 1 1 15,-8-4-1-15,-14 0 1 0,-1 5 4 16,-7 9 2-16,-3 9 1 0,-5 14-1 0,-3 10 1 16,2 12-1-16,2 10-2 0,1 14-3 15,4 11-4-15,4 7-4 0,4 11-7 16,4 7-13-16,1 8-15 0,1 1-93 16,3 3-102-16,-2-5-245 0</inkml:trace>
  <inkml:trace contextRef="#ctx0" brushRef="#br0" timeOffset="62954.29">14657 8051 516 0,'12'23'115'0,"-3"8"3"0,-5 7-90 16,-4 13-9-16,0 9-2 0,0 5-3 16,0 3-5-16,0 0-7 0,0-3-11 15,0 2-11-15,0-10-17 0,-6-9-84 16,-1-9-94-16,1-8-221 0</inkml:trace>
  <inkml:trace contextRef="#ctx0" brushRef="#br0" timeOffset="63354.07">15030 7519 526 0,'0'0'122'0,"-4"9"3"16,-2 7-78-16,-1 15-18 0,-3 9-12 15,0 14-4-15,1 7-3 0,0 6-2 16,4-1-3-16,5-1-5 0,0-12-2 16,5-5-3-16,7-13-1 0,0-11-1 15,3-11-1-15,1-13-1 0,4-4 3 0,-4-18 0 16,3-10 3-16,-1-10 0 0,1-10 2 15,1-11 1-15,-3-1 0 0,-1-2 1 16,-2 3 2-16,-1 6 1 0,-4 13 1 16,-2 8 1-16,-7 12 0 0,2 9-1 15,-2 15 0-15,-2 10-1 0,-3 12-2 16,-2 13-1-16,-5 9 0 0,3 11 1 16,-3 13 1-16,-1 5 0 0,2 3 0 0,0-1 0 15,0-1-1-15,4-7 0 0,3-7-1 16,4-5-2-16,-6-10-3 0,6-5-7 15,6-9-9-15,0-10-9 0,-2-7-12 16,-1-5-89-16,-3-9-94 0,7-12-224 16</inkml:trace>
  <inkml:trace contextRef="#ctx0" brushRef="#br0" timeOffset="64288.85">16240 6648 456 0,'10'-20'105'15,"-6"3"1"-15,-4 6-78 0,0 3-5 16,0 1-6-16,-7 3-5 0,-1 4-4 16,-5 4-3-16,-4 5-1 0,1 10-2 15,-7 6 1-15,-3 17 2 0,-3 12 2 0,-4 14 1 16,-1 11 0-16,-6 13 0 0,-6 14 0 15,0 9-1-15,3-1-2 0,-1-2-2 16,6-3 0-16,10-6 0 0,9-6 0 16,12-12-1-16,7-8 1 0,10-11-1 15,9-5 0-15,3-7-2 0,7-8-3 16,1-8-7-16,5-8-9 0,-1-7-14 16,0-7-88-16,2-11-95 0,2-9-228 15</inkml:trace>
  <inkml:trace contextRef="#ctx0" brushRef="#br0" timeOffset="64587.25">16124 7782 528 0,'-10'-5'120'0,"6"-3"1"0,4-1-88 16,4-7-12-16,15 0-10 0,8-6-9 0,13-6-10 15,10-7-6-15,7-9-4 0,3-4-1 16,4 0-1-16,-5-1 2 0,-6 2 3 15,-7 6 5-15,-11 7 6 0,-6 8 5 16,-7 8 4-16,-11 13 7 0,-11 12 6 16,-4 11 3-16,-10 13 2 0,-4 9 1 15,-7 10-1-15,-2 6-2 0,2 6-6 16,1-4-4-16,-1 0-2 0,6-3-3 16,5-6-1-16,1-3-1 0,9-4-4 0,4-6-6 15,0-3-12-15,4-5-12 0,3-8-17 16,3-6-84-16,0-7-96 0,1-12-222 15</inkml:trace>
  <inkml:trace contextRef="#ctx0" brushRef="#br0" timeOffset="64887.75">16894 7643 503 0,'-8'22'118'0,"-10"6"1"16,-1 6-67-16,-1 6-36 0,1 4-4 15,6 2-1-15,5-4-4 0,8-3-3 16,8-8-4-16,9-9-2 0,4-7-1 16,6-8-2-16,4-11-1 0,-1-8-1 15,2-11-1-15,1-12 2 0,-1-4 1 16,-5-11 2-16,-5-6 1 0,-4 0 2 16,-7-4 2-16,-9 6 6 0,-2 4 4 0,-13 8 5 15,-3 11 2-15,-8 12 1 0,-4 11-1 16,-3 12-1-16,-2 11-6 0,1 13-4 15,2 9-4-15,-1 9-3 0,5 9-1 16,3 6-4-16,4 7-6 0,6-1-8 16,2-2-11-16,4-6-12 0,7-8-91 0,0-10-1 15,9-13-78-15,2-11-146 16</inkml:trace>
  <inkml:trace contextRef="#ctx0" brushRef="#br0" timeOffset="65187.36">17318 7619 447 0,'0'17'107'16,"-6"8"3"-16,-1 5-73 0,1 8-6 0,0 5-2 15,4 3-6-15,2-1-6 0,8-4-5 16,3-3-3-16,5-4-4 0,3-9-2 16,7-9 0-16,5-11-2 0,-2-10 0 15,2-12 0-15,2-11 0 0,-1-9-1 16,-3-7-1-16,-2-9 0 0,-6-4-1 15,-3-2 1-15,-9-6-1 0,-9 2 1 16,-4 1 3-16,-11 5 5 0,-3 11 1 0,-6 6 2 16,-3 17 0-16,-1 15 0 0,-3 18-1 15,-1 16-3-15,3 11-4 0,-4 11-2 16,2 11-5-16,1 5-4 0,0 6-12 16,9 1-14-16,2-1-92 0,5-4-101 15,6-9-240-15</inkml:trace>
  <inkml:trace contextRef="#ctx0" brushRef="#br0" timeOffset="65339.24">18425 7602 564 0,'-17'0'121'0,"-10"5"1"0,-13 6-97 0,-10 3-18 15,-5 4-9-15,-4 4-11 0,-7-3-11 16,0 0-18-16,-2-1-79 0,2-6-92 16,1-1-211-16</inkml:trace>
  <inkml:trace contextRef="#ctx0" brushRef="#br0" timeOffset="65588.43">18469 7482 654 0,'-13'24'137'0,"0"2"2"16,2 16-121-16,2 5-10 0,9 10-2 15,9 3-5-15,4 3-7 0,7-1-9 0,2 0-6 16,0-7-6-16,2-4-6 0,-3-8-5 15,-2-10-5-15,-4-8-10 0,-2-8-39 16,1-9-25-16,-3-8-69 0,0-4-146 16</inkml:trace>
  <inkml:trace contextRef="#ctx0" brushRef="#br0" timeOffset="65787.01">18817 7544 524 0,'-10'-12'118'0,"-6"8"1"15,-6 4-87-15,-1 12-12 0,-3 5-5 16,-2 12-2-16,-3 6-3 0,0 13-3 16,-4 11 0-16,-4 6-2 0,0 3 0 15,-2 2-3-15,-1-7-4 0,-2 1-7 16,4-9-10-16,5-11-14 0,5-9-92 16,3-8-100-16,12-8-239 0</inkml:trace>
  <inkml:trace contextRef="#ctx0" brushRef="#br0" timeOffset="66654.19">18649 8437 503 0,'0'0'113'0,"-3"0"0"0,3 5-86 16,0-1-11-16,3-4-4 0,3 0-4 15,2 0-4-15,-1 0-2 0,6-10 1 16,-2-2-1-16,3-7 0 0,0-4 0 16,3-1 0-16,-3-2-1 0,2-5 0 15,0 2 1-15,-1 4 2 0,-2 4 2 16,-1 5 1-16,-1 3-2 0,1 5 2 0,-5 8-1 15,0 8-1-15,-3 4-2 0,-4 5-2 16,5 8 0-16,-5 4 0 0,0 4 0 16,0 1 0-16,-3-2 0 0,3 2 0 15,0-4 0-15,-6-5-2 0,6-6-9 16,0-3-10-16,0-5-14 0,4-7-90 16,1-8-96-16,-1-9-235 0</inkml:trace>
  <inkml:trace contextRef="#ctx0" brushRef="#br0" timeOffset="67286.84">19116 7078 515 0,'0'4'110'0,"6"6"3"15,-2 9-87-15,5 9-10 0,2 17-4 16,2 11 0-16,1 12 2 0,-1 12-2 15,0 10-3-15,0 6-1 0,0 5-3 16,0-1-1-16,-6-3-1 0,0-2 0 16,-1-6-1-16,-2-7-1 0,-4-7-1 15,-8-8-1-15,-2-7-2 0,-2-6-2 0,-8-9-1 16,0-3-1-16,-6-7-3 0,2-8-6 16,-1-7-9-16,1-5-77 0,-3-8-17 15,1-2-81-15,5-8-171 0</inkml:trace>
  <inkml:trace contextRef="#ctx0" brushRef="#br0" timeOffset="67537.61">20057 7685 471 0,'0'-5'116'0,"0"0"4"16,-5 2-74-16,-5-1-6 0,-3 4-3 0,-5-5-6 16,-9 5-5-16,-9 5-6 0,-4-1-4 15,-8 6-4-15,-5 4-2 0,1-1-4 16,-2 2-2-16,2 1-3 0,6 0-6 16,2-2-6-16,8-5-7 0,5-3-10 15,5-1-11-15,10-5-99 0,8-4-99 16,8-4-243-16</inkml:trace>
  <inkml:trace contextRef="#ctx0" brushRef="#br0" timeOffset="67737.99">19865 7378 577 0,'-17'0'128'0,"-1"0"0"15,-5 14-87-15,2 11-26 0,-4 11-9 16,5 5-1-16,3 10-2 0,1 4 0 0,8 2-2 15,0 0-3-15,8-1-3 0,0-2-6 16,0-3-11-16,0-6-11 0,6-5-48 16,-6-7-48-16,0-2-88 0,0-6-190 15</inkml:trace>
  <inkml:trace contextRef="#ctx0" brushRef="#br0" timeOffset="68404.84">20322 7666 475 0,'-3'0'103'0,"-3"12"3"0,-4 3-80 15,-3 6-9-15,1 9-6 0,-3 8-1 16,1 5 0-16,1 3 0 0,4-2-2 15,6-2-2-15,3-6-2 0,9-5 0 16,5-8-2-16,7-9 0 0,7-9-1 16,8-5 0-16,3-15 0 0,4-6 0 0,-2-8-1 15,0-12 0-15,-4-4-3 0,-9-5 0 16,-8-5-3-16,-6-1 0 0,-8 2 0 16,-8 1 0-16,-8 3 1 0,-5 2 5 15,-7 6 5-15,-8 7 5 0,-3 7 2 16,-1 13 2-16,1 11 0 0,0 12 1 15,4 10-4-15,1 10-3 0,7 9-2 16,0 8-2-16,9 5-2 0,0 5-4 16,3 1-9-16,3 6-11 0,4 1 36 15,-3-7-138-15,5-6-103 0,0-7-265 0</inkml:trace>
  <inkml:trace contextRef="#ctx0" brushRef="#br0" timeOffset="68571.51">20748 7942 593 0,'-4'21'129'0,"-7"2"2"0,-4 9-101 15,-3 7-18-15,-1 9-3 0,-1 1-3 16,-1 4-7-16,3 2-9 0,2 0-10 15,3-4-9-15,0-4-14 0,1-8-89 16,-1-5-94-16,0-10-223 0</inkml:trace>
  <inkml:trace contextRef="#ctx0" brushRef="#br0" timeOffset="69003.38">20885 7556 531 0,'-12'-6'128'0,"2"0"0"16,-3 6-62-16,2 10-43 0,-3 7-9 16,5 12-4-16,-8 7-4 0,9 9-4 15,-5 7 0-15,1 6-2 0,3 0-1 16,4-3-2-16,5-7-2 0,0-6-2 0,6-10-1 15,3-7 0-15,4-9 0 0,4-9 1 16,4-7 2-16,1-11 1 0,8-8 1 16,-1-9 3-16,2-14 0 0,-2-4 0 15,1-10 1-15,-9-3 0 0,0-3 0 16,-8 2 0-16,-6 1 3 0,-7 6 4 16,-8 3 2-16,-5 11 0 0,-9 10 0 0,-8 12 0 15,-2 17 0-15,-2 9-2 0,0 10-5 16,0 12-2-16,1 7 0 0,5 7-1 15,3 1-2-15,6 4-5 0,4-1-6 16,3 2-12-16,5 1 73 0,7-7-181 16,0-6-114-16,0-10-304 0</inkml:trace>
  <inkml:trace contextRef="#ctx0" brushRef="#br0" timeOffset="69705.93">21422 7524 424 0,'-3'0'88'0,"-3"-7"1"0,1 7-79 15,2 0-5-15,3 5-2 0,-6-5-1 16,2 6 2-16,-2-6 4 0,-1 4 5 16,0-4 4-16,1 0 3 0,-1 4 4 15,1-4 0-15,-1 0-2 0,4 0-3 0,3 0-5 16,-4 0-5-16,4 0-3 0,0 0-4 16,0 4-1-16,0-4 0 0,0 5-1 15,0-1 0-15,0-4 2 0,0 5-1 16,0-5 1-16,0 6 0 0,0-6 1 15,0 4-1-15,0 0 0 0,0 2 0 16,0-1-1-16,0 4 1 0,0 3 0 16,0 4 1-16,-8 4 1 0,1 7 1 15,-6 3 1-15,0 7-1 0,-2 3 1 0,-1 3-1 16,5 1-2-16,0-1 0 0,4-4-2 16,2 0 0-16,5-10 0 0,7-2 0 15,0-8 0-15,6-3 0 0,1-3 0 16,10-7 1-16,2 0 1 0,3-6 0 15,4-4-1-15,0-4 0 0,4-7 0 16,-2-5-1-16,-5-3 1 0,-3-8-2 16,-4-6 0-16,-6-6 0 0,-4-2-1 0,-5-9 0 15,-2 1 0-15,-6-1 0 0,-5-3 1 16,-3 4 0-16,-6 3 1 0,-5 6 1 16,-6 10 0-16,-4 7 0 0,-2 11 0 15,-4 12 0-15,-2 11-1 0,2 10 0 16,-2 7-3-16,4 12-2 0,3 7-7 15,0 5-8-15,5 2-10 0,4 5-10 16,6-4-90-16,4-3-93 0,11-7-222 0</inkml:trace>
  <inkml:trace contextRef="#ctx0" brushRef="#br0" timeOffset="70420.98">22173 7592 541 0,'4'-21'127'0,"-1"-3"2"0,1-4-89 16,-4 0-10-16,0-2-8 0,0 2-8 16,-7 2-6-16,-1 5-5 0,-1 9-2 0,-7 6-1 15,-1 12-1-15,-7 6 0 0,-1 6 0 16,-3 8 1-16,-1 1 0 0,6 1 0 15,2-2 0-15,6 1 0 0,8-5-1 16,7-4 0-16,10-4 0 0,6-1 0 16,1-5-1-16,6-2 1 0,3-6-1 15,0-4 0-15,1-6 0 0,-2-3 0 16,-2-5 1-16,-3 0 0 0,-5 0 1 0,-1 4 0 16,-9 6 1-16,-1 3 0 0,-4 11-1 15,-7 9 1-15,-3 10 0 0,-2 10 0 16,-1 5 0-16,-3 13 0 0,1 5 1 15,-1 5-1-15,0-1 0 0,-2-2 1 16,0-6 1-16,-4-1 1 0,0-10 0 16,-1-10 1-16,-2-6 1 0,-4-7 0 15,-1-3-1-15,-1-9-2 0,-1-3-5 0,-2-5-5 16,-4-5-9-16,2-2-10 16,1-3-13-16,0-3-97 0,4 2-101 0,1-3-244 15</inkml:trace>
  <inkml:trace contextRef="#ctx0" brushRef="#br0" timeOffset="71854.71">22732 7014 266 0,'-12'0'81'0,"-2"0"6"0,1 4-27 16,0 5-4-16,-3 2-5 0,-2 5-5 16,-1 8-5-16,-4 9-4 0,-8 13-4 0,-5 16-4 15,-6 13-5-15,-6 9-4 0,-1 8-5 16,1 12-4-16,8 2-4 0,6-2-4 16,8-6-2-16,8-8 0 0,12-4 0 15,6-12-1-15,13-7-1 0,7-13 0 16,9-6-4-16,8-6-3 0,10-9-7 15,2-5-7-15,3-6-13 0,0-10-89 16,0-8-93-16,-6-9-225 0</inkml:trace>
  <inkml:trace contextRef="#ctx0" brushRef="#br0" timeOffset="72154.02">22610 8118 575 0,'-4'-5'127'16,"-1"-4"0"-16,5-3-97 0,12-2-15 15,7-6-12-15,5-6-8 0,7-7-9 16,4-9-9-16,8-4-3 0,2-5-3 16,0-3 1-16,-2 1 2 0,-3 0 5 15,-4 10 7-15,-6 2 12 0,-10 9 10 16,-7 9 6-16,-7 9 4 0,-6 8 4 0,-11 12 4 15,-3 8 0-15,-3 17-2 0,-6 6-5 16,2 15-4-16,-5 10-3 0,5 6-2 16,-1 3-4-16,6 0-2 0,1-6-2 15,1-5 0-15,4-9-3 0,2-8-3 16,0-8-6-16,-1-7-8 0,-1-7-11 16,3-7-11-16,2-5-88 0,1-9-95 15,4-7-221-15</inkml:trace>
  <inkml:trace contextRef="#ctx0" brushRef="#br0" timeOffset="72486.21">23076 7889 478 0,'0'18'121'0,"-9"3"2"0,0 3-43 16,2 2-53-16,-2 2-6 0,3-2-2 15,1-1-6-15,5-4-5 0,9-2-3 0,2-6-2 16,4-4-2-16,3-4-3 0,6-5-1 15,3-13-1-15,1-3 0 0,3-11 0 16,-3-9-1-16,-1-6 1 0,-4-7 1 16,-5-1 1-16,-6-3 1 0,-6 3 1 15,-6 5 1-15,-8 9 4 0,-5 9 3 16,-8 10 2-16,-4 8 1 0,-6 12 0 16,2 12 0-16,-2 4-2 0,-2 12-3 0,6 8-2 15,1 7-2-15,6 5-2 0,6 2 1 16,4-1-2-16,4 4-5 0,6-7-8 15,4-4-13-15,5-7-14 0,1-7-94 16,4-9-104-16,4-8-244 0</inkml:trace>
  <inkml:trace contextRef="#ctx0" brushRef="#br0" timeOffset="72786.45">23463 8003 589 0,'0'22'129'0,"-9"0"0"16,5 3-105-16,4 4-9 0,0 2-3 16,0-3-6-16,11-2-7 0,2-5-6 15,5-3-4-15,3-7-3 0,1-7-1 0,2-11-2 16,1-6 2-16,-3-8 3 16,-3-6 4-16,-5-9 4 0,-3-6 2 0,-11-5 4 15,0-4 2-15,-10-1 4 0,-4 2 5 16,-6 3 4-16,-7 6 4 0,-5 10 3 15,-3 13-2-15,-5 10-1 0,0 8-4 16,1 11-4-16,3 9-5 0,6 11-5 16,5 5-3-16,8 8-1 0,7 1-3 15,3 5-5-15,7 0-5 0,3-4-10 0,4-4-9 16,5-6-13-16,3-7-91 0,8-8-99 16,-1-7-231-16</inkml:trace>
  <inkml:trace contextRef="#ctx0" brushRef="#br0" timeOffset="73289.45">23876 8079 475 0,'-8'0'110'0,"-2"-4"6"0,2 4-81 15,0 0-5-15,2-3-2 0,1 3-4 0,5 0-5 16,0 0-6-16,4 0-5 0,7 6-4 16,11-6-2-16,6 6 0 0,6-2-1 15,10-4 1-15,2 0-1 0,3 0 1 16,1 0-1-16,-5 0 0 0,-3 0-2 16,-8-4 0-16,-3 4-4 0,-8 0-5 15,-4 4-11-15,-11 0 99 0,-8 1-203 16,-8 2-112-16,-6 0-315 0</inkml:trace>
  <inkml:trace contextRef="#ctx0" brushRef="#br0" timeOffset="73569.97">24458 7733 576 0,'-6'-11'119'0,"-1"5"1"16,1 6-106-16,6 13-8 0,0 11-4 15,0 7 0-15,7 10-1 0,-2 9-1 16,3 1 1-16,0 4 0 0,4 0-1 16,1-1 1-16,1-2-1 0,2-8 0 15,1 2-4-15,2-4-5 0,-2-4-3 0,0-3-7 16,0-10-7-16,-2-5-13 0,2-7-81 15,-6-13-84-15,1-6-206 0</inkml:trace>
  <inkml:trace contextRef="#ctx0" brushRef="#br0" timeOffset="73737.53">24712 7941 592 0,'-17'5'123'0,"-7"5"1"15,-6 9-104-15,-6 12-15 0,-3 6-1 16,-4 8-1-16,-4 5 0 0,-4 3-1 15,0 3-4-15,3 1-2 0,1 0-5 16,8-5-7-16,6-8-8 0,6-5-15 16,6-11-86-16,2-9-92 0,7-11-223 15</inkml:trace>
  <inkml:trace contextRef="#ctx0" brushRef="#br0" timeOffset="74037.19">24533 8619 446 0,'0'0'110'0,"0"0"1"16,0 5-30-16,5-5-66 0,2 0-5 0,6-6-2 16,1-4-1-16,9-2-3 0,0-6-1 15,4-6-1-15,4-2 5 0,-3-3 4 16,-2 2 3-16,-5 4 5 0,-2 2 2 15,-6 8 3-15,-6 6 0 0,-7 12-4 16,0 8-4-16,-7 8-4 0,1 6-3 16,-3 5-4-16,-2 5 0 0,4 4-2 15,0 0-1-15,1 0-1 0,6-4-1 0,-2 1-4 16,2-3-6-16,6-4-5 0,-3-3-10 16,3-6-14-16,-2-5-102 0,-1-7-108 15,-3-10-258-15</inkml:trace>
  <inkml:trace contextRef="#ctx0" brushRef="#br0" timeOffset="74504.19">25127 7307 564 0,'0'21'129'16,"0"14"5"-16,-4 21-95 0,-1 17-13 15,-6 24-6-15,-1 14-1 0,2 7-4 0,-7 0-6 16,1 6-5-16,-3-3-2 0,0-8-1 15,5-14 0-15,0-12 0 0,1-10-2 16,1-10-2-16,-1-15-3 0,0-13-4 16,-2-8-6-16,-2-8-11 0,-3-9-11 15,0-9-98-15,0-8-103 0,4-10-249 16</inkml:trace>
  <inkml:trace contextRef="#ctx0" brushRef="#br0" timeOffset="75003.34">25048 6990 559 0,'-15'-5'122'0,"-3"-2"0"16,3 2-95-16,1 5-12 0,3-4-8 15,4 4-4-15,5 0-1 0,2 0-2 0,0-3 0 16,0-2 0-16,2 0-1 0,5-4 1 15,3-2 0-15,1-3 0 0,5 1 2 16,0 0 0-16,1 1 1 0,0 4 1 16,3 8 0-16,-3 0 1 0,-1 6-2 15,1 6 0-15,-3 5 0 0,-3 7-1 16,-2 2-1-16,-9 5 1 0,0 5 0 16,-13 1 0-16,-6 2 0 0,-9-1-1 0,-10 0 2 15,-7-2 2-15,-2-2 4 0,1-3 4 16,3-5 1-16,4-5 2 0,11-5-2 15,9-4 0-15,14-3-2 0,10-2-5 16,14-7-2-16,9 3-3 0,11-3-1 16,4 0 2-16,7 0-1 0,-1 4-7 15,-3-4-10-15,0 6-17 0,-8-3-113 16,-6 1-118-16,-5-4-294 0</inkml:trace>
  <inkml:trace contextRef="#ctx0" brushRef="#br0" timeOffset="77702.39">3494 9138 488 0,'0'-13'108'0,"5"5"0"0,3 8-88 0,5 7-1 0,6 18-6 0,3 8-6 0,10 14-1 0,1 13-1 0,5 7 1 0,3 5-1 0,0 4-1 0,0-4 0 0,-3 5-1 0,2-4 0 0,-1 0 0 0,-2-1-1 0,-4-5 0 0,-4-1-1 0,-4-4-3 0,-5-8-4 0,-7-7-7 0,-5-13-8 0,-2-11-11 15,-6-13-84-15,0-10-87 16,0-10-211-16</inkml:trace>
  <inkml:trace contextRef="#ctx0" brushRef="#br0" timeOffset="77953.47">4239 9178 389 0,'4'-17'97'0,"-4"6"1"0,0 7-56 0,-8 4-11 15,-10 12-7-15,-17 8-4 0,-6 9-4 16,-11 13 0-16,-8 16 0 0,-6 7 1 16,-2 6-2-16,-3 7-3 0,5-2-2 15,5 2-1-15,1-3-3 0,2-8-1 16,10-3-2-16,1-8 0 0,9-5-1 16,7-10-5-16,9-8-7 0,5-11-7 15,7-9-17-15,5-13-86 0,11-6-91 16,13-17-225-16</inkml:trace>
  <inkml:trace contextRef="#ctx0" brushRef="#br0" timeOffset="78251.89">4329 10172 414 0,'-24'23'105'0,"4"-5"4"16,7-2-57-16,4-3-13 0,9-6-8 15,9-7-7-15,6-7-5 0,12-7-6 16,12-7-3-16,10-5-3 0,7-4-3 16,4-4-1-16,0-2-2 0,-5 4 0 0,-9 2 0 15,-7 12-1-15,-14 11 1 0,-9 7 0 16,-10 15 1-16,-6 8 1 0,-10 11 0 15,0 4 0-15,-8 7 1 0,0-1-1 16,1 1 0-16,4 3-1 0,4-6-1 16,5-1 0-16,4-6-6 0,9-5-6 15,1-8-11-15,2-6 19 0,1-10-121 16,0-6-98-16,1-10-251 0</inkml:trace>
  <inkml:trace contextRef="#ctx0" brushRef="#br0" timeOffset="82451.17">5353 9557 400 0,'0'-11'93'0,"-13"-4"1"0,4 2-69 0,5 5-3 0,4 8-8 0,0 0-5 0,0 3-4 0,6 5-1 0,1 0 0 0,0 2 3 0,1 0 4 0,6-2 4 0,5-5 3 0,6-3 1 0,11 0 1 0,14-6-1 0,3-1-2 0,13-1-4 0,0 0-4 0,4-2-2 0,-1 2-5 0,0 0-4 0,-11 2-7 15,-5 6-8-15,-10 0-14 0,-9 5-88 0,-12 6-93 0,-5 3-225 16</inkml:trace>
  <inkml:trace contextRef="#ctx0" brushRef="#br0" timeOffset="82602">5516 9836 454 0,'-27'0'117'0,"17"0"0"0,10 0-46 16,13 0-36-16,15 8-14 0,11 1-10 15,7 0-7-15,10-1-1 0,1 2-7 16,2-3-8-16,-6-1-9 0,-4-2-10 16,3-4-17-16,-7 0-73 0,4-10-83 15,-1-2-188-15</inkml:trace>
  <inkml:trace contextRef="#ctx0" brushRef="#br0" timeOffset="83101.02">7198 9199 447 0,'-5'-14'98'0,"0"3"1"0,5 0-80 16,0 4-3-16,-3 1-7 0,3 1-4 15,-6 0-2-15,-1 2-1 0,-5-2-1 16,-8 5 0-16,-7 0 1 0,-1 0 2 0,-3 9 3 16,-2 1 2-16,-1 8 3 0,1 4 2 15,-1 5 1-15,0 12 0 0,-9 13-3 16,2 7-3-16,-3 5-1 0,2 5-3 15,7 4-1-15,4 2-1 0,10-3-1 16,13-4 0-16,11-4 0 0,11-8-1 16,10-4 0-16,8-9 0 0,5-13 0 0,6-7 0 15,-2-18 0-15,1-12 0 0,-4-8 1 16,0-9-1-16,-4-7 0 0,-3-5-2 16,-8-4-2-16,-5-1 0 0,-10-1-1 15,-8 3 0-15,-8 3-1 0,-10 4 1 16,-8 7 1-16,-3 6 1 0,-4 7 1 15,-4 9-3-15,2 6-6 0,-6 9-8 16,-3 8-16-16,5 3-81 0,0-1-89 16,10 6-217-16</inkml:trace>
  <inkml:trace contextRef="#ctx0" brushRef="#br0" timeOffset="83553.47">7965 9155 370 0,'6'-12'89'0,"0"1"4"0,-1-2-58 16,-1 2-1-16,2 0-4 0,-6 2-2 15,0-1-2-15,-8 1-4 0,-1 3-2 16,-4 6-3-16,-4 0-4 0,-6 0-3 0,-4 11-1 16,-7 2 0-16,-4 4 0 0,-5 9 0 15,-9 6 1-15,-2 13-1 0,1 11-2 16,2 12 0-16,4 4-2 0,6 6-1 16,10 0-1-16,10-3 0 0,8-5-2 15,8-9 1-15,5-8-2 0,13-7 1 16,6-9 0-16,4-8 1 0,8-8 0 0,2-6 1 15,4-9 1-15,0-6 0 0,0-11 1 16,-3-4-1-16,-5-3 0 0,-6-7-2 16,-8-4-2-16,-5-5-3 0,-10-2-1 15,-10 0-2-15,-5 3 0 0,-11 4-1 16,-5 5 1-16,-5 7-1 0,-3 9-1 16,-1 8-3-16,1 14-2 0,6 2-3 15,2 4-2-15,8 4-4 0,5 2-4 16,10 5-10-16,2-2-78 0,10-3-84 15,10-1-207-15</inkml:trace>
  <inkml:trace contextRef="#ctx0" brushRef="#br0" timeOffset="85855.11">8103 10084 363 0,'0'0'88'16,"0"0"0"-16,0 0-48 0,0 0-19 16,0 0-9-16,-4 4-5 0,4-4-2 15,-4 5-3-15,4-5 0 0,-3 0 2 16,3 4 2-16,-4-4 2 0,4 0 2 15,-3 0 1-15,3-4 1 0,-4 4 0 0,4-5-1 16,-7 5-2-16,7-5-2 0,-6 2-2 16,6 3-1-16,-6-4-2 0,6 4 0 15,-5-4-1-15,5 4-1 0,-8 0 1 16,8 0-1-16,-2 0 0 0,2 0 0 16,0 0 0-16,0 0 0 0,0 0-1 15,0 4 1-15,0-4 0 0,0 4 0 16,0-4 0-16,5 0 0 0,-5 0 0 15,6 0 1-15,-3 0-1 0,2 0 1 0,-1 0 0 16,0 0-2-16,0 0-2 0,0 0-8 16,0 0-10-16,1 0-16 0,-5 0-69 15,3 0-79-15,-3 0-186 0</inkml:trace>
  <inkml:trace contextRef="#ctx0" brushRef="#br0" timeOffset="86586.68">8581 9832 413 0,'-15'-6'102'16,"2"1"4"-16,4 1-61 0,2-1-8 15,4 2-7-15,3-2-5 0,0 5-4 0,0-7-4 16,3 0-5-16,10-1-2 0,3-6-2 16,6-3-4-16,9-2-1 0,5-3-1 15,6-3 0-15,3 0 0 0,-2-3-1 16,0 0 0-16,-3-1 0 0,-6-3 0 15,-2 4 0-15,-6 3-1 0,-5 6-1 16,-6 5 0-16,-3 14 0 0,-3 11-1 16,-6 9 1-16,-3 10-1 0,-7 5 1 0,-6 11 0 15,0 1 1-15,-7 4 1 0,-2 3 0 16,-5 4 0-16,0 1 0 0,-3-1 1 16,3-5-1-16,1-1 1 0,0-7 0 15,7-4-2-15,5-9-5 0,4-5-8 16,10-3-11-16,0-5-37 0,7-4-60 15,6-4-89-15,3-6-201 0</inkml:trace>
  <inkml:trace contextRef="#ctx0" brushRef="#br0" timeOffset="87284.94">9449 9428 391 0,'-12'0'98'0,"3"-4"2"0,-1-1-56 15,3 0-13-15,3 2-9 0,0-2-6 16,4 0-6-16,0 0-4 0,0 2-2 16,0-2-1-16,7 1-1 0,-2-2 0 15,0 2-1-15,-1-2 0 0,2 1 0 16,1-2 1-16,0-2 0 0,4 2 1 15,-2-2 1-15,9 0 0 0,0 0 1 0,7 0-1 16,4 4 1-16,2 5 0 0,6 0-2 16,-1 8 0-16,0 7 0 0,-3 10 0 15,-7 8-2-15,-6 6 1 0,-5 5-1 16,-11 3 0-16,-11 0 0 0,-11 3 0 16,-8-4 0-16,-11-2 1 0,-5-1 0 15,-6 0 2-15,-2 3 0 0,1-3 2 0,3-2 1 16,1 0 1-16,11-3-1 0,8-6-1 15,7-6-1-15,11-5-2 0,13-5 0 16,11-4-1-16,11-5 0 0,12-7-1 16,14 0 1-16,6 0 0 0,7-6 0 15,3 2-1-15,1-3-3 0,1 2-5 16,-5-1-9-16,-10 3-14 0,-4-2-92 16,-2 1-98-16,-13-2-238 0</inkml:trace>
  <inkml:trace contextRef="#ctx0" brushRef="#br0" timeOffset="88318.48">10548 9219 404 0,'-7'0'94'16,"0"0"0"-16,0 0-65 0,2 0-10 16,-1 0-8-16,2 0-4 0,-1 5-4 15,0-5-1-15,-1 5 2 0,0-5 0 16,3 6 2-16,-4-6 2 0,2 3 0 15,-1-3 1-15,0 0 0 0,4 0-1 16,-3 4-1-16,3-4-3 0,2 0-1 16,-5 0 0-16,5 0-2 0,0 0 0 0,-3 0 0 15,3 0-1-15,-5 0 1 0,5 0 0 16,-4 0 0-16,4 0 0 0,-2 0 0 16,2 0 0-16,0 0 1 0,-5 0 0 15,5 0 0-15,-2 0 0 0,2 0 0 16,0 0 0-16,0 0 0 0,0 0-1 15,0 0 0-15,0 0 0 0,0 0-1 16,0 0 1-16,0 0 0 0,0 4-1 0,0-4 1 16,0 0-1-16,0 0 1 0,0 0-1 15,0 0 1-15,0 0-1 0,-5 0 1 16,5 0-1-16,0 0 1 0,-3 0 0 16,3 4 0-16,0-4 0 0,-4 0 2 15,4 0-1-15,0 0 1 0,0 0 0 16,0 0 1-16,7 0-1 0,-1 0-1 15,2-7 0-15,8-1 0 0,-2-1-1 0,8-2 0 16,4 0 0-16,6-2 0 0,3 1-1 16,9 1 1-16,4 1-1 0,5 3 0 15,3 0 0-15,-5 3 1 0,5 4-1 16,-7 0 2-16,-3 4-1 0,-2 3 1 16,-7 5 0-16,-3 4 1 0,-6 2 0 15,-7 6 1-15,-7 4 1 0,-8-1 1 16,-12 7 1-16,-9 2 1 0,-11 3-1 0,-6 2 1 15,-7-1-2-15,-3-2-1 0,-8-4-1 16,3-4-2-16,3-5 0 0,2-7-1 16,1-5 0-16,8-3 0 0,7-3 0 15,7-3-1-15,5 1 0 0,8-2 0 16,13-3 0-16,11 7 0 0,4-7 0 16,10 9-1-16,6 4 1 0,3-2 0 15,4 3 0-15,-3 3 0 0,4 2 1 16,-4 6-1-16,-4 6 0 0,0 2-1 0,-6 6 1 15,-5 4 0-15,-5 1 0 0,-9-1 0 16,-7-7 1-16,-12-2 0 0,-9-6 1 16,-12-5 2-16,-8-2 0 0,-7-5 2 15,-6-3 0-15,-8-1 0 0,-1-5 0 16,0-7-1-16,-2 0-1 0,-1-11-1 16,6-1 0-16,2-3-4 0,10-2-8 15,5-1-11-15,10-1-13 0,7 0-101 0,14-4-105 16,6-2-258-16</inkml:trace>
  <inkml:trace contextRef="#ctx0" brushRef="#br0" timeOffset="101006.06">3606 10592 489 0,'21'-5'112'0,"-8"5"1"0,-16 0-84 0,-9 5-4 0,-8 10-5 0,-6 11-7 0,-3 10-3 0,-8 13-2 0,-2 14 0 0,-1 6 0 0,-1 9-2 16,4 6-1-16,3 1-1 0,5 5-2 0,4-1 0 0,11-5 0 0,9-1-1 0,10-4 0 0,9-5-1 0,12-5 1 0,7-6 0 0,6-7-1 0,8-6-3 0,2-2-5 0,7-8-8 0,5-3-11 0,5-6-96 0,2-10-98 0,3-11-241 0</inkml:trace>
  <inkml:trace contextRef="#ctx0" brushRef="#br0" timeOffset="101300.96">4003 11183 473 0,'-6'-12'103'0,"6"6"1"15,0 6-82-15,6 7-1 0,4 7-5 16,0 7 0-16,2 11 1 0,2 8 1 15,3 13 0-15,0 5-1 0,4 3-4 16,3-1-3-16,1-2-3 0,-3-1-3 16,2-8-2-16,-2-12-1 0,2-3-1 0,-2-5 0 15,-2-6-2-15,0-7-2 0,6-8-4 16,-3-8-6-16,2 0-9 0,-1-14-14 16,2-10-86-16,1-7-91 0,1-7-223 15</inkml:trace>
  <inkml:trace contextRef="#ctx0" brushRef="#br0" timeOffset="101450.47">4560 11193 359 0,'-23'-3'101'0,"-3"14"6"16,-7 12 0-16,-6 14-68 0,-2 14-10 0,-1 9-4 15,0 9-1-15,-2 4-4 0,-6 2-4 16,-3 2-5-16,4-3-2 0,4-8-3 16,2-6-3-16,9-6-2 0,8-12-7 15,13-7-14-15,13-8-13 0,0-14-90 16,15-9-97-16,7-15-235 0</inkml:trace>
  <inkml:trace contextRef="#ctx0" brushRef="#br0" timeOffset="101948.9">4708 11872 482 0,'0'0'101'0,"-5"-6"0"15,5 6-89-15,0 0-6 0,0-4-4 16,0 0-1-16,0-1 0 0,-4 2 1 16,4-3 4-16,-7 2 3 0,0 1 3 15,1-1 2-15,-3 4 1 0,-1 0 2 16,3 0-2-16,0 0-3 0,7-4-3 16,0 4-3-16,5 0-2 0,4 0-1 15,6-5-2-15,2 5 0 0,9 4 0 16,1 3 1-16,2 3 1 0,-4 6 0 15,-1 5 1-15,-3 6 1 0,-4 7-1 0,-10 3 1 16,-7 2-2-16,-7 1 1 0,-9-1 0 16,-4 0 1-16,-3-4 2 0,-1-4 1 15,1-3 0-15,4-5 0 0,4 0 0 16,9-4 0-16,9-3-2 0,11-6-2 16,9-2 0-16,6-8-2 0,10 0 1 0,5-6-2 15,9-4-3-15,1-2-6 0,-5 0-9 16,4-1-12-16,0 0-58 0,-3 2-48 15,-4 1-95-15,-4 0-204 0</inkml:trace>
  <inkml:trace contextRef="#ctx0" brushRef="#br0" timeOffset="102898.72">5479 11293 530 0,'0'-6'119'0,"-7"1"1"0,7 2-89 16,4 3-8-16,5 0-12 0,5 0-5 15,12 0-4-15,2 3-2 0,8-3 1 0,3 5 0 16,5-5-2-16,3 0-1 0,-2 3-3 16,-4-3-3-16,-8 0-3 0,-1 0-4 15,-10 0-4-15,-6 4-4 0,-7 0-3 16,-9 3-6-16,0 4-7 0,-7 4 0 16,-7 1 2-16,-12 5 8 0,-7 1 12 15,-4 3 13-15,-6 1 16 0,-7-2 15 16,1-2 12-16,3 0 5 0,7-1 2 15,8-1-5-15,1-2-7 0,10-7-6 0,10 3-6 16,10-4-7-16,0 1-4 0,9-4-5 16,9-2-3-16,12 2 0 0,3-1-1 15,7-6-2-15,6 0-8 0,1 0-12 16,5 0-13-16,-5 0-92 0,-5-13-98 16,4 1-238-16</inkml:trace>
  <inkml:trace contextRef="#ctx0" brushRef="#br0" timeOffset="103449.85">6942 10995 440 0,'7'-13'104'0,"0"1"4"0,-2-1-67 16,2 6-9-16,0-3-7 0,0-2-5 0,-2 3-1 15,3-3-3-15,2 2-2 0,-2-4-3 16,0-1-1-16,2-2-2 0,0 2-1 15,-3 0 0-15,-1 0 0 0,-6-1 1 16,-2 2 1-16,-8 6-1 0,-5 3 0 16,-6 5 0-16,-10 0-2 0,-2 18-2 15,-7 8-2-15,-6 16 0 0,-4 8-1 0,-3 8 0 16,-3 11 0-16,7 6 0 16,4 5 0-16,5 1 0 0,12-6-1 0,9-5 1 15,7-7-1-15,12-11 0 0,5-8 0 16,11-15 1-16,8-10-1 0,6-11 1 15,8-8-1-15,6-4 1 0,3-6-1 16,0-8 1-16,-5-3 0 0,-3-7-1 16,-8-2 0-16,-11-5 1 0,-11-2-1 15,-9-2-1-15,-2 5 0 0,-12 2-1 16,-10 4-3-16,-4 4-2 0,-9 10-7 0,-4 10-5 16,1 4-8-16,-2 3-7 0,-1 6-11 15,8 9-85-15,4 2-90 0,10 0-212 16</inkml:trace>
  <inkml:trace contextRef="#ctx0" brushRef="#br0" timeOffset="103967.36">7570 10853 544 0,'28'-24'126'0,"3"4"1"0,-4 11-88 16,-7 9-12-16,-2 16-13 0,-10 7-5 16,-8 12-5-16,-6 3-1 0,-14 7 0 15,-9 10-1-15,-9 1 1 0,-7 1-1 16,-4 1 0-16,-3 2 0 0,0 2 0 15,6-1-1-15,6-4 1 0,12-5-1 16,4-5 0-16,15-7 0 0,9-9 0 0,8-8 0 16,6-8-1-16,4-7 1 0,2-5 0 15,1-3 1-15,-2-10-1 0,-4-7 2 16,2-11-1-16,-2-9 1 0,-1-12 0 16,4-9 0-16,-4-9 0 0,5-2 0 15,-5-3-2-15,0 1 0 0,3 0 0 16,-2 7-1-16,-1 5-2 0,4 6-3 15,-3 4-5-15,3 9-10 0,-3 7-12 0,3 9 1 16,-5 4-104-16,-2 9-99 0,-2 8-242 16</inkml:trace>
  <inkml:trace contextRef="#ctx0" brushRef="#br0" timeOffset="104532.48">8226 11007 504 0,'-12'0'105'0,"1"4"0"0,1 6-93 16,-3 11-4-16,-2 5-5 0,-3 9-1 15,-2 5 1-15,-3 8 0 0,0 6 1 16,-1 4 2-16,0 7 0 0,8-5 1 16,5-1 0-16,11-5 0 0,0-8-1 15,9-10 0-15,11-10-2 0,6-7 0 16,7-7-1-16,5-8 0 0,7-4 0 0,2-8 0 16,2-4 0-16,-6-8 0 0,4-10 0 15,-11-12-1-15,-1-8 0 0,-7-5 0 16,-5-11-1-16,-8-1 0 0,-8-3-1 15,-7 3 0-15,-6 6 1 0,-7 7-1 16,-8 14 0-16,-8 9 0 0,-7 14 0 16,-1 12 0-16,-6 15 0 0,1 9 0 15,0 7 1-15,-3 6-1 0,3 8-6 16,8 3-10-16,3 7-41 0,10 2-62 16,9 1-90-16,6 1-217 0</inkml:trace>
  <inkml:trace contextRef="#ctx0" brushRef="#br0" timeOffset="104982.84">8775 11640 611 0,'-13'0'125'0,"-3"0"-2"0,9 7-125 16,4 3-19-16,3-2-18 0,0 0-85 15,0-1-97-15,0-4-231 0</inkml:trace>
  <inkml:trace contextRef="#ctx0" brushRef="#br0" timeOffset="105398.94">9304 11005 507 0,'-23'26'119'16,"-1"0"2"-16,-5-1-78 0,1 5-17 16,5 1-9-16,-1-1-6 0,7-2-5 15,3-3-8-15,4-6-6 0,9-3-1 16,1-6-2-16,11-7 1 0,5-8-1 16,8-3 1-16,7-3 7 0,6 2 5 0,-1 2 3 15,3 7 3-15,0 0 1 0,-5 7 0 16,-3 8 1-16,-10 7-1 0,-1 5-2 15,-8 3-2-15,-5 4-1 0,-7 3 0 16,-7 3-1-16,-6 1 0 0,-8-6 0 16,-10-4 1-16,-4-1-1 0,-8-4-1 15,0-4-1-15,-7-6-3 0,2-1-9 16,3-6-10-16,4-2-15 0,8-7-90 16,8-5-97-16,11-13-235 0</inkml:trace>
  <inkml:trace contextRef="#ctx0" brushRef="#br0" timeOffset="105566.69">9450 10781 615 0,'20'-26'133'15,"0"3"0"-15,7 12-105 0,5 5-13 0,2 12-9 16,10 3-7-16,-2 5-7 16,4 6-8-16,0 5-10 0,1 0-10 0,-2-3-12 15,-4-7-12-15,3-1-35 0,-4-7-30 16,0-7-65-16,0 0-135 0</inkml:trace>
  <inkml:trace contextRef="#ctx0" brushRef="#br0" timeOffset="106398.18">10139 10787 291 0,'7'-5'65'0,"-1"-1"0"0,-1 6-34 16,-5-4-18-16,6 0 9 0,-6 4 6 0,0-7 7 16,2 1 6-16,-2 0 5 0,0 1 2 15,0-1-8-15,0 3-9 0,0 0-8 16,0 3-6-16,0 0-5 0,-2 3-6 16,2 3-3-16,-5 3-2 0,-1 4 0 15,-3 8 0-15,-3 7 1 0,0 7 1 0,-2 7-1 16,2 5 1-16,5 4 0 0,-1 1-1 15,8-2 0-15,8-5-1 0,3-4 0 16,3-10 0-16,6-6-1 0,5-6 1 16,3-10-1-16,6-9 0 0,3-9 0 15,3-9 0-15,2-5-1 0,4-8 0 16,-1-4 0-16,0-8-3 0,-6 1-1 16,-2-1-2-16,-4 3 0 0,-7 6-1 15,-8 5 1-15,-5 11-1 0,-13 13 5 16,-6 16 4-16,-12 14 5 0,-3 11 1 15,-7 10 3-15,-6 12 2 0,-3 6 0 0,4 11-2 16,0 2-2-16,5-3-3 0,3-6-3 16,9-2-4-16,6-10-9 0,7-9-7 15,6-14-7-15,10-12-11 0,1-14-87 16,10-11-93-16,3-14-215 0</inkml:trace>
  <inkml:trace contextRef="#ctx0" brushRef="#br0" timeOffset="106766.42">10752 10672 558 0,'5'-10'123'0,"5"2"0"0,8 3-92 16,10 5-13-16,5 0-10 0,7 7-5 16,3 0-2-16,-2 1 0 0,1 4 0 0,-5 2-1 15,-6 3 1-15,-7 1-1 0,-1 8 1 16,-13 8 3-16,-10 8 2 0,-4 8 0 15,-12 9 0-15,-10 5 1 0,-1 5-1 16,-6 4-1-16,0 3-4 0,-1-3-2 16,0-3-2-16,1-5 0 0,2-11 0 15,4-4 0-15,5-12-1 0,2-10 2 16,3-12 2-16,8-7 0 0,3-9 0 0,0 0 1 16,6-14-1-16,0-5 0 0,6-5 0 15,-3-6 0-15,6 0 0 0,-1-3-1 16,4 2 1-16,-3 3 0 0,2 1 0 15,-1 6 0-15,0 5 1 0,-1 1 0 16,4 1 0-16,0 6 1 0,7-3-1 16,0 5 0-16,11 1-2 0,3 1-13 15,0 4 31-15,2-5-146 0,1 5-109 0,-2 0-295 16</inkml:trace>
  <inkml:trace contextRef="#ctx0" brushRef="#br0" timeOffset="108015.77">12349 10513 444 0,'-10'-4'102'0,"-1"1"0"0,-1 3-71 15,6 7-10-15,3 4-7 0,3 5-3 16,8 4-3-16,5 3-1 0,8 3 0 16,5 1 0-16,6 0 0 0,10 0-3 15,9 0-1-15,0-1-1 0,3-1 0 16,-3 0 1-16,0-2 2 0,-1 0 1 0,-8-2 3 16,-9 3 2-16,-7 4 0 0,-13 3 2 15,-10 1 0-15,-12 5-3 0,-11 4-1 16,-8 5-2-16,-12 2-1 0,-12 6-2 15,1 3-1-15,-2 3-2 0,-2 3-3 16,-1-3-2-16,4-4-7 0,0-2-9 16,2-8-13-16,4-9-93 0,6-7-99 0,3-7-237 15</inkml:trace>
  <inkml:trace contextRef="#ctx0" brushRef="#br0" timeOffset="108315.73">13196 11339 576 0,'13'-5'129'0,"0"-5"2"16,7-2-80-16,0 7-36 0,6 1-16 16,1-4-15-16,6-5-15 0,0-2-18 15,0-5-41-15,-2-3-7 0,-2-4 16 16,-4-8 29-16,0-5 27 0,-3 2 25 15,-1 2 27-15,-3 6 44 0,-3 6 9 16,-3 10-12-16,-6 14-18 0,-6 19-14 0,0 10-11 16,-11 12-9-16,-2 10-4 0,-4 11-1 15,-6 9-4-15,2 5-3 0,-1 1-2 16,-2-3-3-16,6-4-2 0,3-4-2 16,6-12-6-16,4-15-8 0,5-7-9 15,7-14-8-15,6-5-87 0,7-10-90 16,6-6-217-16</inkml:trace>
  <inkml:trace contextRef="#ctx0" brushRef="#br0" timeOffset="109098.19">13949 11157 599 0,'-26'-4'134'16,"-1"4"1"-16,2 6-93 0,2 15-23 15,-2 14-10-15,0 12-5 0,6 10-2 0,5 6-1 16,2-2-1-16,8-4 0 0,4-6-1 15,13-13-1-15,9-9 1 0,6-14 0 16,9-9 0-16,3-6 0 0,5-13 1 16,-2-4 1-16,7-7 0 0,-7-8-1 15,0-2 1-15,-3-5 0 0,-7-5-1 16,-11 2 1-16,-3-1 0 0,-12 1-1 16,-13 4 0-16,-7 2 0 0,-8 4-1 0,-8 9-1 15,-8 5 1-15,-3 10-1 0,-6 8 1 16,-2 8-1-16,-2 3 2 0,1 10-1 15,4 5 1-15,0 5 0 0,9 5 1 16,5 8-1-16,12 1 1 0,9 4 0 16,12-4 0-16,13-6 0 0,17-5 1 15,11-11-1-15,8-13 0 0,12-10-1 16,6-14 1-16,9-7 0 0,-1-6-1 0,-3-6 0 16,-6-5 1-16,-2 2-1 0,-9 4 0 15,-15 6 0-15,-9 3 0 0,-9 8-1 16,-13 7 1-16,-11 14 0 0,-5 9 0 15,-11 8 0-15,-4 8 0 0,-5 9 0 16,0 1 1-16,1 1 0 0,4-4-1 16,7-6 1-16,7-6 0 0,17-7-1 15,5-9 1-15,14-10 0 0,10 0 0 0,6-18 0 16,7-7-1-16,3-5 0 0,1-9-1 16,-3-7 0-16,-6-2-1 0,-9-4 0 15,-12 5-3-15,-14 2-4 0,-13 6-2 16,-13 9-1-16,-14 9-2 0,-12 10 1 15,-8 11-1-15,-8 18 4 0,-4 3 1 16,-7 12-1-16,0 14-7 0,1 10-11 16,10 4-94-16,5 1-95 0,14-1-239 15</inkml:trace>
  <inkml:trace contextRef="#ctx0" brushRef="#br0" timeOffset="111918.03">15535 10755 621 0,'15'0'126'0,"-4"0"-1"0,-6-9-133 0,-5 4-19 0,-18 23-97 0,0 17-104 0,-5 3-257 0</inkml:trace>
  <inkml:trace contextRef="#ctx0" brushRef="#br0" timeOffset="111983.78">15403 11504 522 0,'-12'26'119'0,"-6"-3"1"0,-8 0-73 0,0 13-40 15,-10 9-24-15,2 7-99 0,-2 4-100 0,3 3-250 16</inkml:trace>
  <inkml:trace contextRef="#ctx0" brushRef="#br0" timeOffset="112999.55">16419 10737 422 0,'5'-11'106'15,"-5"4"0"-15,5 7-59 0,-2 5-11 16,3 5-8-16,0 12-7 0,1 9-5 16,2 13-2-16,3 7 0 0,0 7-2 15,1 3-2-15,1 10-3 0,-1-6-3 16,6-1-1-16,-1-6-1 0,4-3 0 15,-4-7-1-15,5-3 0 0,3-9-1 16,-1-4-2-16,-4-4-6 0,4-5-9 0,-2-9-13 16,3-9-92-16,-1-13-96 0,0-8-237 15</inkml:trace>
  <inkml:trace contextRef="#ctx0" brushRef="#br0" timeOffset="113198.73">16992 10912 508 0,'-14'-11'109'16,"-9"6"1"-16,-3 13-92 0,-5 14-2 16,-5 9-10-16,-10 7-2 0,-2 7-1 15,-9 7 0-15,2-5 0 0,-4 1 0 16,2-1 0-16,2 1-1 0,7-6 0 16,3-2-3-16,6-7-6 0,8 1-9 15,5-3-19-15,9-15-78 0,3-5-89 16,6-4-214-16</inkml:trace>
  <inkml:trace contextRef="#ctx0" brushRef="#br0" timeOffset="114348.69">16901 10886 341 0,'-7'-18'95'16,"-3"-1"4"-16,1 2-14 0,1 3-47 15,-4-1-6-15,-1-1-3 0,0-2-3 16,-2 2-1-16,-4 0-2 0,-2 3-2 0,-7 2-3 16,-3 11-3-16,-4 4-3 0,-2 13-1 15,-3 13-2-15,-4 15-1 0,2 12-1 16,1 5-1-16,2 5-2 0,1 4 0 16,6-3-1-16,7-1-1 0,8-4 0 15,10-9-1-15,7-3 0 0,8-2-1 16,13-10 1-16,10-5 0 0,4-10 0 15,8-11 1-15,6-7-1 0,4-14 1 16,6-4 0-16,0-9 1 0,0-4-2 16,1-7 1-16,-2-1-1 0,-5-2 0 0,-8-1 0 15,-4-4-1-15,-11-2-1 0,-7-4 0 16,-15 1-1-16,-8-2 0 0,-1-1-1 16,-17 8-1-16,-8 9 1 0,-8 7 0 15,-6 12 1-15,-5 12 0 0,-8 17 1 16,0 8 0-16,-1 7 2 0,5 5-1 15,5 5 2-15,5-1 0 0,6 8 1 16,11-1-1-16,4 4 1 0,10 1 0 0,8 1-1 16,8-5 0-16,11-4 0 0,8-7-1 15,7-11-1-15,12-8 1 0,5-11 0 16,4-8-1-16,5-14 1 0,-1-6 0 16,1-6 0-16,-7-9-1 0,-2-7 1 15,-9-4 0-15,-5-2 0 0,-11-3-2 16,-10-1-1-16,-8 2-1 0,-12-3-1 15,-13 0-1-15,-9 0 0 0,-9 4-1 16,-11 5 2-16,-6 8 1 0,-8 9 0 0,-3 15 2 16,-1 16 1-16,-2 17 0 0,1 12 1 15,3 7 1-15,3 11 1 0,3 7 0 16,11 3 0-16,8 4-1 0,8-4 0 16,11 2-1-16,14-6 0 0,19-6 0 15,10-8 0-15,14-9-1 0,7-14 1 16,13-14 0-16,5-12 0 0,5-10 0 0,0-11-1 15,-1-7 1-15,-3-7 0 0,-9 1 0 16,-3-4-1-16,-10-3 1 0,-10 0-1 16,-12-1-1-16,-12-5-1 0,-9-1-1 15,-7 0-2-15,-13 9 0 0,-9 4 0 16,-14 8-1-16,-7 13 2 0,-6 13 0 16,-4 17 2-16,-1 13 0 0,-1 13 2 15,1 7 0-15,7 10 1 0,3 4-1 16,6 10 1-16,9 2 0 0,9 1-7 0,8-4-9 15,15-4-11-15,13-7-64 0,14-4-38 16,14-13-91-16,11-17-194 0</inkml:trace>
  <inkml:trace contextRef="#ctx0" brushRef="#br0" timeOffset="114981.99">18370 10805 454 0,'-28'4'98'15,"-6"6"1"-15,-5 8-81 0,-3 7-6 16,-2 9-5-16,-3 1-1 0,-6 2-1 15,-4 2 0-15,-2-1 0 0,-1-4 4 16,0-4 2-16,1-5 3 0,4-2 1 16,8 0 1-16,9-2-2 0,11-1-1 15,10 2-3-15,17 3-3 0,6 1-4 0,18 1-1 16,6-1-1-16,14 2-1 0,8 0-1 16,7 2-1-16,-3-3 0 0,2-2-1 15,0-3-2-15,-5-5-2 0,-8-4-1 16,-8-2-2-16,-5-3-3 0,-12-3-2 15,-4-5-1-15,-11 3-3 0,-12-3-6 16,-8 0-7-16,-9-6-3 0,-6-5 1 16,-14-2 1-16,-6-4 3 0,-8 0 5 0,-9-5 13 15,2 6 16-15,-3 3 11 0,3 7 7 16,5 6 7-16,9 11 3 0,11 5 1 16,9 10-1-16,15 0-4 0,6 3-2 15,15 1-1-15,14-3-3 0,7-3 0 16,14-6-1-16,9 0-3 0,10-5-2 15,7 0-4-15,4-1-3 0,-1-4-6 16,4-2-7-16,-2 0-7 0,-4-1-9 16,-3 1-13-16,-8-2-92 0,1-4-96 15,-11 6-231-15</inkml:trace>
  <inkml:trace contextRef="#ctx0" brushRef="#br0" timeOffset="116166.16">18811 11112 406 0,'0'-39'98'0,"0"-2"2"0,0 0-63 0,0 6-8 16,0 3-8-16,0 7-7 0,4 10-5 15,-1 15 1-15,3 13 2 0,3 10 4 16,2 10 1-16,2 9-1 0,4 6 3 15,4 7-1-15,0 3-3 0,3 1-5 16,-1 1-4-16,2-1-3 0,1-4-3 16,-1-4-4-16,0-10-2 0,0-4-4 15,-1-15-3-15,-4-11-4 0,-1-11-3 0,2-16-4 16,-2-8-4-16,-2-9-7 0,-1-8-16 16,-3-4-59-16,-6-4-73 0,0 0-172 15</inkml:trace>
  <inkml:trace contextRef="#ctx0" brushRef="#br0" timeOffset="116315.03">19214 11000 316 0,'-12'-35'144'0,"-2"13"-48"0,2 9-49 16,-2 19-6-16,0 15-6 0,-5 11-5 0,-1 10-3 16,-7 6-1-16,-8 7-3 0,-6 8-3 15,-4 5-5-15,-4 1-5 0,-1 0-3 16,-5-3-4-16,3-3-4 0,9-3-4 16,5-13-7-16,10-11-10 0,5-8-22 15,14-12-77-15,9-10-90 0,12-6-213 16</inkml:trace>
  <inkml:trace contextRef="#ctx0" brushRef="#br0" timeOffset="116663.55">20387 10668 418 0,'3'-11'102'0,"-10"8"1"0,-6 6-41 16,-9 11-36-16,-4 5-6 0,-6 6-2 16,-3 9 0-16,-7 6 1 0,0 0-1 15,1 3-1-15,-5 0 0 0,2-1-1 16,4-4-2-16,0-5-2 0,11-5-2 0,3-5-2 15,8-2-3-15,10 0-2 0,8-2-1 16,14 0-2-16,7 3 0 0,10 0 0 16,3-1-2-16,6-4 0 0,7-1-1 15,-2-2-2-15,2-4-1 0,-2-2-3 16,-1-4-6-16,-1 0-5 0,-5 2-9 16,-5 0-19-16,-7 0-77 0,-10-2-90 15,-5-4-214-15</inkml:trace>
  <inkml:trace contextRef="#ctx0" brushRef="#br0" timeOffset="116862.41">19750 11407 528 0,'-16'7'116'16,"10"0"2"-16,11 11-91 0,12 3-7 16,13 6-9-16,11 1-2 0,8 1-2 0,7-1-2 15,6 1-1-15,4-8-1 0,3-1-1 16,-1-2-2-16,1-3-6 0,-5-1-5 15,-5-2-8-15,-5 1-10 0,-10-2-14 16,-5-3-79-16,-11 1-87 0,-8-1-202 16</inkml:trace>
  <inkml:trace contextRef="#ctx0" brushRef="#br0" timeOffset="119213.89">19302 11980 426 0,'-4'6'90'16,"1"-2"1"-16,3-4-77 0,0 3-6 15,0 1-2-15,0 0 2 0,0-4 3 16,0 5 2-16,0-5 4 0,3 0 3 16,-3-5 3-16,7 1-1 0,-1-3-2 0,7-7-2 15,0-3-4-15,8-8-3 0,5-4-4 16,5 0-3-16,4-3-1 0,1-4-1 15,0 0 0-15,0 4-1 0,-3 2 0 16,-3 3 0-16,-6 2 0 0,-2 6-1 16,-8 8-1-16,-3 5 2 0,-5 10 0 15,-6 7 2-15,0 10 2 0,-4 5 1 16,-5 9 2-16,-1 7 2 0,2 5 0 0,-4 0-1 16,0 1 0-16,5-1-2 0,-2-1-1 15,3-7-1-15,0-6-2 0,6-6-5 16,-5-6-9-16,5-3-14 0,0-6-106 15,11-3-107-15,-2-2-271 0</inkml:trace>
  <inkml:trace contextRef="#ctx0" brushRef="#br0" timeOffset="120513.24">21063 11297 437 0,'-12'9'107'0,"-2"-1"0"0,2-4-39 0,-1 0-51 16,9 0-7-16,4 1-2 0,0-5-2 15,2 0 1-15,13-9-1 0,2-2 0 16,5-8-1-16,10-6 0 0,2-3-1 15,6-5-2-15,0 0 0 0,5-1 0 16,0-2-1-16,-4 1 0 0,-6-1 0 16,1 5 0-16,-9 4-1 0,-5 2 0 15,-9 4-2-15,-5 8-1 0,-8 8 1 16,-8 5-1-16,0 7 1 0,-6 6 0 0,-4 7 4 16,-4 4 5-16,-2 5 3 0,-2 2 2 15,0 3 3-15,-1 1 0 0,1 2 1 16,-1-2-3-16,1 4-3 0,5 1-3 15,-4 7-2-15,8 1-2 0,0 0-1 16,4-5-2-16,5 0-1 0,3-7-3 16,5-9-3-16,5-5-3 0,2-11-5 15,5-3-8-15,1-8-13 0,3 0-92 0,0-8-95 16,1-3-236-16</inkml:trace>
  <inkml:trace contextRef="#ctx0" brushRef="#br0" timeOffset="121298.56">21827 11116 415 0,'-8'-6'107'16,"-2"6"3"-16,0 0-31 0,-3 4-43 16,-1 7-9-16,-1 3-4 0,-4 9-1 15,0 2-3-15,0 2-2 0,3 0-3 16,4 4-4-16,-1-3-4 0,10 0-2 15,3-3-2-15,3-2-1 0,5-2 0 16,5-6 0-16,-1-4-1 0,8-3 1 16,0-8 0-16,0 0 0 0,2-5 0 0,3-2 1 15,1-5 0-15,1-6-1 0,-3-5 0 16,-2 1-2-16,-2-7-2 0,-1-2-2 16,-8-2 0-16,-8 2-2 0,-3 4 1 15,-3-1 0-15,-11 3 1 0,-7 8 3 16,-7 4 2-16,-5 4 1 0,-4 9 2 15,-2 4 0-15,-4 6 2 0,8 3-1 0,1 3 1 16,4 8-1-16,8 1-1 0,7 1 0 16,5 2-1-16,10 1-1 0,0 2 0 15,10 1 1-15,6-7-1 0,5-2 0 16,6-3 0-16,7-6 0 0,4-4 0 16,5-10 0-16,5 0 0 0,1-5 0 15,1-3-1-15,-4-3 0 0,1-4 0 16,-8-5-1-16,-6-1 0 0,-7 1-1 15,-7 0 1-15,-8-1 0 0,-5 3 0 0,-6 5 2 16,-6 7-1-16,-3 6 2 0,-8 4-1 16,-1 7 1-16,-6 8 1 0,-2 5-1 15,4 4 0-15,3 1 0 0,2 0-1 16,9-1-1-16,8-2 1 0,14-7-1 16,5-6 0-16,11-9 1 0,6-4-2 15,10-15 0-15,4 0 0 0,6-9-1 0,5-6-1 16,1-1 0-16,-1-1-1 0,-7-1-2 15,-6-2 0-15,-8 0-1 0,-14-1 1 16,-15 2-1-16,-11-2 1 0,-11 3 2 16,-15 6 2-16,-7 9 2 0,-11 8 1 15,-4 10 1-15,-2 4 0 0,0 15 1 16,4 5-1-16,6 9 0 0,4 3-1 16,10 2 0-16,7 8-1 0,4 1-4 15,12 0-4-15,6-3-9 0,10-4-10 0,4-5-98 16,11-8-100-16,3-9-244 0</inkml:trace>
  <inkml:trace contextRef="#ctx0" brushRef="#br0" timeOffset="121731.37">22912 10218 445 0,'12'0'100'0,"2"4"3"0,-2 14-76 16,3 18 0-16,0 20-1 0,-1 13 3 16,-6 15 1-16,-8 14-1 0,0 13-1 15,-9 4-3-15,-11 1-4 0,-9-9-4 16,-8 1-4-16,-9-3-3 0,-3-10-4 15,-10-13-1-15,-5-7-2 0,-1-8-7 16,-2-9-11-16,2-11-16 0,3-13-104 16,8-12-109-16,5-10-271 0</inkml:trace>
  <inkml:trace contextRef="#ctx0" brushRef="#br1" timeOffset="153492.94">11674 10068 214 0,'14'0'56'0,"-1"0"9"0,4 0-32 0,-3 3 5 0,1 1 2 0,-6-4 1 0,-1 3-2 0,-1 2-5 0,-1 0-6 0,-3 1-6 0,-3 0-2 0,4 1-2 0,-4 1 0 0,-7-1-2 15,-4 0 0-15,-3-3 0 0,-8 0-2 16,-7 0-1-16,-6 1-2 0,-5-1-2 16,-6-1-2-16,-7 1-1 0,-1 0-2 15,-6 0 1-15,-11 0 0 0,-2 2 1 16,-2 1-1-16,-9-1 0 0,-3 2-1 15,-7 0 2-15,-4 3-2 0,1 3-1 16,5-3-1-16,-3-4 1 0,-4 2-1 0,-1-2 0 16,3-1-1-16,3-1 0 0,-6-5 1 15,-10 0-1-15,1 0 1 0,-3 4-1 16,-5 0 1-16,-8 2 0 0,-2 3-1 16,0 4 1-16,-4 3-1 0,-4 1 1 15,0 0-2-15,1 3 1 0,3 1 0 16,-2-7 0-16,-1 0-1 0,0 0 1 0,4-1-1 15,-8-5 1-15,5 2-1 0,-6-5 0 16,-1 1 1-16,0 1-1 0,-1-4 0 16,-3 1 1-16,2 0-1 0,1 0 1 15,1-4 1-15,3 5-1 0,-3-5 1 16,1 4 0-16,2-4 0 0,-6 3 0 16,-3-3 1-16,4 0 1 0,-6 5 1 15,2 0 0-15,-2-2 1 0,6 2-1 0,0 0 0 16,1-2 0-16,3-3-1 0,10 5-2 15,-3-5 0-15,0 0-1 0,4-5 0 16,8 2 0-16,4-4 0 0,-4 0-1 16,2 3 1-16,9-2-1 0,-1 1 0 15,1-1 1-15,1 2-1 0,7 4 1 16,8-3 0-16,0 3 1 0,7-6 0 16,6 0 1-16,6 6-1 0,6-4 1 0,3 1 0 15,5 3-1-15,9-6-1 0,3 6 0 16,8 0 0-16,7 0 0 0,7 4-1 15,5-4 0-15,6 0 1 0,4 0-1 16,2 3 0-16,6-3 0 0,2 5-1 16,4 2 1-16,5 2 0 0,5 1 0 15,6 1 0-15,13-3 0 0,13 0 1 16,13-2 0-16,13-6 0 0,9 0 0 16,16-3 0-16,10-3 0 0,7-2 0 0,4 3 0 15,2-6-1-15,11 3 1 0,3 2-1 16,3 0 0-16,8 1 0 0,1 2 1 15,5 0-1-15,7 3 0 0,3-8 0 16,1 3 1-16,6-2-1 0,-1-4 1 16,4 3-1-16,14-3 0 0,-5-1 0 15,0 3 0-15,5-1 0 0,-1 2 0 16,-9 1 1-16,7 2-1 0,-17 2 0 0,-3 3 0 16,4 0 0-16,-9 0 1 0,2 0-1 15,4 0 0-15,-8 3 0 0,5-3 0 16,4 0 0-16,-2 0 0 0,-3 0 0 15,3 0 1-15,-1-6-1 0,-3 2 0 16,0-2 0-16,1-2 0 0,-6 1 1 16,7 0-1-16,-3 0 1 0,-1-1-1 0,-2 1 1 15,6 1 1-15,-4 0-1 0,-4 2 0 16,-4 0 0-16,3 0 0 0,-5 0 0 16,1-1 0-16,2 5-1 0,-4-7 1 15,3 2 0-15,2 1-1 0,-2 4 1 16,3-4-1-16,0-3 1 0,-4 3-1 15,-2 4-1-15,-3-8-2 0,-9-1-3 16,-3 1-3-16,-9-2-4 0,-8 3-3 16,-15-4-6-16,-12 0-7 0,-9 3-9 15,-15 4-95-15,-13 1-97 0,-13-1-242 0</inkml:trace>
  <inkml:trace contextRef="#ctx0" brushRef="#br1" timeOffset="171357.99">13002 9108 294 0,'0'-7'75'0,"0"7"1"0,0-4-42 0,0 8 0 0,-6 7-6 0,0 3-7 0,-5 9-1 16,-1 2 1-16,-3 11 0 0,-5 11-2 16,-2 13-2-16,0 5-3 0,-2 7-3 15,-1 3-2-15,1 8-2 0,2-2-2 16,4-2-2-16,6-4-1 0,0-7 0 16,8-4-2-16,4-9 0 0,4-6 0 15,6-8 0-15,4-9 1 0,7-6 0 0,4-4 1 16,5-2 1-16,3-7 0 0,2-5-1 15,4-8-2-15,-2 0-7 0,-4-7-10 16,-5-3-87-16,-6 0-85 0,-5-4-219 16</inkml:trace>
  <inkml:trace contextRef="#ctx0" brushRef="#br1" timeOffset="171557.74">12504 9634 489 0,'-4'-17'107'0,"4"1"0"0,10 9-87 15,4 7-3-15,2 0-5 0,2 12-4 0,5 0-1 16,1 2 0-16,-2 4 0 0,4 3 0 16,1 1-2-16,5 0 0 0,2-5-1 15,5 1-2-15,1 0-6 0,0-1-10 16,0-5-17-16,-1-2-84 0,4-5-92 15,-4-5-226-15</inkml:trace>
  <inkml:trace contextRef="#ctx0" brushRef="#br1" timeOffset="172208.29">13851 9447 472 0,'13'-12'104'16,"-2"-10"0"-16,-2-3-85 0,4 5-5 16,0-1-3-16,-5 0-5 0,3-2-3 15,-4-4-3-15,-7 0-1 0,0-3-1 16,-9 5-1-16,-7-1-1 0,-4 3 1 15,-7 4 2-15,-3 10 3 0,-12 5 4 16,-1 12 4-16,-4 9 3 0,-3 8 4 16,4 15 1-16,0 12 1 0,6 12-3 0,7 10-1 15,10 4-4-15,4 1-2 0,7 8-2 16,7 0-3-16,5-4-1 0,17-3-1 16,-2-10-1-16,9-8 0 0,5-5 0 15,5-13-1-15,5-13 1 0,7-10 0 16,1-11 0-16,9-4 0 0,0-6 0 15,2-9-2-15,-2-6 0 0,0-3-2 16,-7-8 0-16,-3-1-1 0,-9-1 1 0,-8 3 0 16,-6 4 1-16,-6 8 0 0,-6 10 2 15,-3 8 1-15,-8 11 1 0,0 6 1 16,-9 4 1-16,4 5 0 0,0 3 1 16,5-1 0-16,4-2-2 0,5 0-1 15,11-1 0-15,10-6-1 0,6-7 0 16,8-8-3-16,-1-9-2 0,8-6-3 15,0-13-2-15,-1-11-1 0,2-9-1 0,-8-11 1 16,-5-12 2-16,-8-13 2 0,-6-9 2 16,-11-3 2-16,-14-8 2 0,-8-6-1 15,-11 5 1-15,-7 10 0 0,-7 15-1 16,-2 13 1-16,-4 17 0 0,-1 16 2 16,-2 25 1-16,-1 19 3 0,3 18 1 15,1 11 1-15,-2 15 1 0,2 8-1 16,6 17 0-16,5 10-1 0,3 4-8 15,5 0-9-15,5-1-16 0,4 4-99 0,11-4-102 16,0-11-257-16</inkml:trace>
  <inkml:trace contextRef="#ctx0" brushRef="#br1" timeOffset="172891.04">14774 10132 468 0,'0'0'111'0,"0"0"2"15,0 0-69-15,3 0-19 16,3-4-9-16,3 4-7 0,3-7-5 0,0 4-3 16,7-3 0-16,-1 1 0 0,3-1-1 15,-1 1 1-15,-1-2 0 0,-1 2 0 0,-3 2 0 16,-1-2 1-16,-6 5-1 0,-2-2 1 16,0 2-2-16,-6 4 2 0,0 5 1 15,-7 3 1-15,0 6 2 0,-3 2 1 16,0 6 1-16,-3 4 2 0,-2-2-2 15,1 2-1-15,-1 0-1 0,1-1-2 16,2-2-1-16,-1-5-1 0,4-1 1 16,2-2-1-16,2-5 0 0,-1-3-1 15,6-3 1-15,0 3 0 0,0-3-1 16,11 4 0-16,-2 1 0 0,3 3 0 16,4 0 0-16,-1 0 0 0,3 2 0 0,0-2-1 15,-3 0 1-15,-1-4-1 0,-3-1 0 16,-1-5 4-16,-1 0 4 0,-1-3 3 15,6-3 2-15,2-5 0 0,7-1 1 16,9-5-1-16,6-1-3 0,8-3-9 16,7 1-13-16,4-3-15 0,2 3-9 15,-3-1-105-15,-2-4-109 0,-5-3-263 0</inkml:trace>
  <inkml:trace contextRef="#ctx0" brushRef="#br1" timeOffset="173608.27">14708 10121 445 0,'-17'-3'102'0,"8"3"0"0,-1 0-74 16,2 0-11-16,2 0-5 0,6 0-5 15,0 3-3-15,0-3-3 0,0 0-1 16,0 4 2-16,0-4 0 0,0 0 2 0,0 0 3 16,0 0 1-16,0 0 2 0,11-5 1 15,-2 2 1-15,4-2-1 0,4 0-1 16,4-1-1-16,2 1-1 0,2-4-2 16,2 0 0-16,-1 1 1 0,1-2 1 15,0 1 0-15,-4 1 1 0,-2 1-1 16,-2 7-1-16,-2 0 0 0,0 0-3 0,-4 8-1 15,-1 2-1-15,-1 2-1 16,-4 4 0-16,-3 1 0 0,-4 3 0 0,-5 2 0 16,-9 2 1-16,-1 2-1 0,-7-2 1 15,-8 3-1-15,1 2 1 0,-6 1 0 16,0 1-1-16,2-3 0 0,5 2-1 16,3 1 1-16,6-1 0 0,3-5-1 15,7-1 0-15,5-6 0 0,4 4 0 16,8-5 0-16,5-5 0 0,11 0 0 0,5-5 0 15,9-1 1-15,4-1 1 0,8-5 1 16,4 0 0-16,2-6 0 0,-4 6 0 16,0 0 0-16,0 0-1 0,-5 0 0 15,-7 0-1-15,-8 4 0 0,-8-1-1 16,-8 0-1-16,-10-3 0 0,-13 0 0 16,-11 0 0-16,-13 0 0 0,-9 0 0 0,-6 0 1 15,-9 4 0-15,-3-4 0 0,-1-4 1 16,4 0-1-16,5 1 0 0,5-1 1 15,7-2-6-15,6 2-12 0,14 4 44 16,11 0-159-16,7 0-114 0,16-6-307 16</inkml:trace>
  <inkml:trace contextRef="#ctx0" brushRef="#br0" timeOffset="-170785.25">1873 12586 383 0,'6'-18'87'0,"-6"3"0"16,3 3-66-16,-3 12 1 0,0 12-3 15,-6 3-1-15,-1 7 1 0,-6 9 0 16,-4 6 2-16,-8 13 1 0,-3 4-4 16,-1 8-4-16,-2 1-5 0,8 0-2 15,1-6-2-15,2-4-1 0,1-8-3 16,6-5-2-16,3-10-6 0,-1-3-7 15,-1-7-10-15,2-2-13 0,2-5-25 16,2-5-48-16,0-8-73 0,2 0-155 16</inkml:trace>
  <inkml:trace contextRef="#ctx0" brushRef="#br0" timeOffset="-170501.71">2323 12520 411 0,'7'-10'94'0,"-7"-3"5"15,5 7-68-15,-5 1-5 0,-6 5-6 16,-7-5-3-16,-4 5-1 0,-11-8-1 16,-6 5-1-16,-13-2-2 0,-7-1 2 15,-4 2-1-15,-3 4 0 0,-1-5-1 16,-8 5-3-16,8 3-2 0,-1 5-3 15,-3 0-2-15,-1 0-1 0,1 2-1 16,2 0 1-16,9 0-2 0,2-3-3 0,6 0-5 16,9 0-8-16,9-1-13 0,8-1-87 15,4-5-2-15,7 2-75 0,10-6-146 16</inkml:trace>
  <inkml:trace contextRef="#ctx0" brushRef="#br0" timeOffset="-169182.29">1978 12861 447 0,'-7'-9'102'15,"2"-3"1"-15,3 3-72 0,2 3-11 16,5 6-10-16,7-4-6 0,5 4-3 16,3-3-1-16,7 3-1 0,5 0 0 15,2 0 1-15,5-4-1 0,-4 4 0 0,3 4 0 16,-4-1 1-16,-1 3 0 0,-3 2-1 16,-7 3 1-16,-4 2 1 0,-6 3 0 15,-4 5 2-15,-9 5 1 0,0 8 0 16,-9 1 1-16,-4 4 0 0,-6 1 0 15,-2 2-1-15,-5 1-2 0,1-4 0 16,2-4 0-16,1 1-1 0,7-2 0 16,8-3-1-16,7-4 0 0,5-7 0 15,9-1 0-15,12-7 0 0,4-9 1 16,7-3-1-16,8-8 1 0,2-1 0 0,6-4 0 16,-1-2-1-16,-2 1 1 0,2 1-2 15,-1 1 1-15,-8 0 0 0,-6 1 0 16,-5 3 1-16,-6-2-1 0,-5-1 0 15,-8 0 2-15,-7-3-1 0,2 1 1 16,-8-1 0-16,0-1 0 0,-8 1 1 16,1-1-1-16,-2 0-1 0,0 3 2 0,-5 1 0 15,1 4 0-15,-6 3 0 0,3 4 0 16,-4 10 0-16,-4 3 0 0,3 6-1 16,-4 6 0-16,-1 3-1 0,5-1 0 15,5 4 0-15,3-4 0 0,3-1-1 16,10-4 0-16,0-5 0 0,12-6 0 15,8-6 0-15,7-9 0 0,7-8 0 16,5-4 0-16,7-6 0 0,-1-6 0 16,-2 0 0-16,-1 2-1 0,-9 4 0 15,-5 5 0-15,-7 1 1 0,-8 6-1 0,-3 10 1 16,-10 4 0-16,-4 8 0 0,-4 7 0 16,-3 3 1-16,-2 7 0 0,5 3 0 15,0 0-1-15,8-1-1 0,0-5-2 16,9-5 0-16,11-4-1 0,5-7 0 15,8-7 0-15,7-3 2 0,5-11 0 16,3-4 1-16,-1-2 1 0,3-3-1 0,-7-1 1 16,-2-2 1-16,-3 0 0 0,-6 1 2 15,-11 2 1-15,-4 5 2 0,-8 1-1 16,-9 3 1-16,-5 4-2 0,-4 7 0 16,-10 0-1-16,0 10-2 0,-8 0-1 15,-1 3-1-15,-4 5 1 0,0 5 0 16,2 1 0-16,0-1 0 0,8 1 0 15,4-1 0-15,5 1 0 0,6-4 0 16,7-5-1-16,0-2 0 0,8-4 0 0,8-9 1 16,4 0 0-16,3-9 0 0,8-7 1 15,3-5 0-15,6-8 0 0,4-5-1 16,-1-7-1-16,3 2 0 0,1-6-1 16,-1 0-1-16,-2-2 0 0,-8 2 0 15,-5 7 0-15,-11 5 1 0,-6 7 0 0,-8 6 0 16,-6 11 0-16,-7 9 1 0,-8 16 1 15,-9 6 0-15,-4 8 0 0,-9 8 1 16,-3 9 1-16,0 2 0 0,0 7 0 16,4-2 0-16,4 0-1 0,8-4 1 15,10-3-2-15,7-11 1 0,7-1-1 16,11-13 1-16,4-5-1 0,13-7 0 16,9-4 0-16,4-6-1 0,5 0 0 15,5-5-1-15,-1 0-3 0,-5 0-6 16,-3 0-8-16,-5 5-95 0,-10-6-92 15,-8 2-236-15</inkml:trace>
  <inkml:trace contextRef="#ctx0" brushRef="#br0" timeOffset="-168922.87">3910 13172 573 0,'-8'-10'127'0,"-3"-1"-1"0,6 3-101 0,1 4-5 15,-1 4-13-15,1 0-7 0,1 5-6 16,-3-2-6-16,4 2-6 0,-3 1-6 15,1-2-9-15,4 0-13 0,0 4-77 16,4-3-84-16,3 0-202 0</inkml:trace>
  <inkml:trace contextRef="#ctx0" brushRef="#br0" timeOffset="-168267.44">4137 13271 388 0,'0'12'94'0,"-8"4"1"16,3 3-59-16,-4 3-8 0,-4 2-9 15,0 1-8-15,-1 0-3 0,0-2-2 16,3-2-2-16,1-4-1 0,3-5-2 16,7-6-1-16,3-6-3 0,15 0-4 15,3-14-3-15,8-1-4 0,2-5 0 16,2-5 2-16,5 1 1 0,-4 3 5 0,-6 1 6 16,-5 6 6-16,-5 4 4 0,-1 7 1 15,-7 6 3-15,-6 8-1 0,-4 7-2 16,0 6-3-16,-7 4-2 0,3 4 0 15,-5 2-2-15,9-2-1 0,0-5-2 16,11-4 0-16,4-7-3 0,10-8-4 16,8-8-4-16,8-3-2 0,5-8 0 0,1-8-1 15,4-6 2-15,-6-5 3 0,-4 0 6 16,-8-1 9-16,-9 0 7 0,-10 3 5 16,-9 5 3-16,-8 7-1 0,-8 7-1 15,-8 9-2-15,-7 0-5 0,-11 13-4 16,-4 2-5-16,-1 7-2 0,3 3-2 15,4 2-2-15,7-1-5 0,10-3-4 16,18-2-5-16,9-5-8 0,15-8-11 16,9-4-10-16,10-8 2 0,7-8 2 0,3-4 9 15,1-2 13-15,-7-1 13 0,-7 2 19 16,-7 3 12-16,-7 3 5 0,-13 11 3 16,-13 6-1-16,-6 9-8 0,-13 12-7 15,-8 4-5-15,0 8-3 0,-9 10-3 16,0 3-3-16,-1 7-1 0,4 2-1 15,3 7 0-15,5 2 0 0,-2 1 0 16,5-5-1-16,4-2 2 0,5-6 0 0,6-11 3 16,-2-11 2-16,7-6 3 0,2-11 4 15,0-3 6-15,0-6 6 0,-3-6 1 16,-3-4 0-16,-3 0-1 0,-4-11-3 16,2-3-3-16,-5-11-7 0,3-9-6 15,1-9-4-15,6-11-4 0,6-13-1 16,21-3-2-16,12-1-1 0,13 0-1 15,14 6-4-15,12 6-9 0,8 11-12 16,-1 9-101-16,-3 3-104 0,-9 6-262 0</inkml:trace>
  <inkml:trace contextRef="#ctx0" brushRef="#br0" timeOffset="-166400.42">1744 13889 446 0,'4'-20'104'16,"1"0"0"-16,-5 5-68 0,4 11-16 16,-4 8-7-16,0 8-7 0,-4 6-3 15,-1 5 0-15,-2 9 1 0,-1 4 1 0,1 4 0 16,-1 4 1-16,1 0-1 0,4 0-1 15,3 1 1-15,5-6-2 0,3-6 0 16,8-1 0-16,4-8-1 0,5-8 0 16,6-9 0-16,3-7-1 0,7-14 1 15,3-4 0-15,2-7-1 0,1-5 1 0,-1-1-1 16,-3-3-1-16,-6-3 1 16,-8 6 0-16,-6 2 0 0,-9 5 0 0,-3 4 1 15,-5 5-1-15,-6 6-2 0,0 9 1 16,0 5 0-16,0 6-1 0,-10 6 0 15,6 3 0-15,0 5 1 0,-2 5 1 16,6-3 0-16,0 3-1 0,7-4 0 16,4-2 0-16,4-5 0 0,5-4 0 15,4-5 0-15,0-4 1 0,7-6-1 16,1 0 0-16,2-7 1 0,-1-1-1 0,4 0 0 16,-2 4 0-16,-1 4 0 0,-4-4-1 15,-1 4 1-15,-8 5-1 0,-1-5 1 16,-2 7 0-16,-5-7 0 0,-4 0 0 15,3 0 0-15,-5-6 1 0,-2 0-1 16,-2-1 1-16,-3-4 0 0,-3-2-1 16,-3-1 1-16,-6-3 0 0,-2 3 0 15,-6 1 1-15,1 1 0 0,-2 3 0 0,-5 9 1 16,0 0 0-16,-1 11-1 0,0 5 0 16,1 4-1-16,3 4-1 0,3-1 0 15,9-1-1-15,6-3 0 0,5-6-2 16,16-2 1-16,7-11 0 0,9 0-1 15,8-16 1-15,7 1 1 0,8-4 0 16,8-9 0-16,0-6 1 0,7-6-1 16,-3-4 1-16,0-5 0 0,-9-6 0 0,0-1 0 15,-9 0 0-15,-9 6-1 0,-10 9 1 16,-9 5-1-16,-13 10-1 0,-8 11-1 16,-8 9 1-16,-13 12 0 0,-8 7 1 15,-7 11 0-15,-7 9 2 0,0 10 2 16,-1 7 2-16,3 5 0 0,2 2 1 15,6 0 0-15,10 1 0 0,4-4-2 0,6-5 0 16,7-4-1-16,6-3 0 0,5-5-2 16,5-6 1-16,10-8-1 0,10-9 1 15,6-6-1-15,4-8 0 0,6-13 0 16,6-5 0-16,2-3 0 0,-2-3 0 16,1-5 0-16,-6 1-1 0,-7-1 1 15,-3 3-1-15,-10 3 0 0,-7 4 1 16,-7 2-1-16,-7 9 1 0,-6 4-1 15,0 8 1-15,-12 6-1 0,-3 8 1 0,-4 4-1 16,-5 5 0-16,-3 7 1 0,-2 3-1 16,-1 2 1-16,8 0 0 0,-2 0-1 15,9-5 0-15,4-1 0 0,11-4 1 16,0-8-1-16,18-5 0 0,1-5 0 16,8-7 0-16,5-8 1 0,4-6 0 15,9-7-1-15,2-4 1 0,4-5 0 16,-3-3 0-16,-2-2-1 0,0 3 1 15,-6 5 0-15,-7 4 0 0,-12 6 0 0,-3 2 1 16,-12 5-1-16,-6 11 1 0,-9 7 0 16,-8 6 0-16,-7 3-1 0,-1 6 1 15,-6 5-1-15,-1 3 0 0,-1-1 0 16,7-3-1-16,4-6 0 0,4-1 0 16,4-5 0-16,9-3 0 0,5-4 0 15,14-8 0-15,10-4 0 0,10 0 0 0,12-6 1 16,7-7-1-16,8-3 0 0,9-7 0 15,2-1 0-15,-1-2 0 0,0 2 0 16,-11-1-1-16,-9 6 1 0,-6 3-1 16,-12 8-1-16,-14 8-1 0,-9 0 0 15,-10 10 0-15,-6 7 0 0,-6 5 0 16,-8 1 1-16,-6 5 1 0,-5 0 1 16,-4 0 1-16,-1-3 0 0,3-2-1 15,4-5 1-15,6-2-1 0,7-2 0 0,5-5-1 16,9-3 1-16,4-6 0 0,11 0 0 15,8-7 0-15,7-4-1 0,10-1 1 16,5-3 0-16,4-1-1 0,1-3 0 16,3 4 0-16,-5 0-1 0,-5 4 2 15,-9-1-1-15,-3 5 0 0,-7 1 0 16,-6 6 0-16,-11 6 0 0,-5 3 0 16,-4 5 0-16,-7 4 1 0,-9 4 0 0,-2 2 1 15,-2 0 0-15,0 0 0 0,0-1-1 16,6-4 1-16,6-2-1 0,8-4-1 15,7-4 0-15,10-4-2 0,7-5-3 16,8-6-1-16,7-5 0 0,6-2 1 16,4-2-1-16,2-1 1 0,-3 3 2 15,-3 1 3-15,-4 7 1 0,-9 5 1 16,-7 8 1-16,-12 6 0 0,-9 5 0 0,0 2 0 16,-9 3 0-16,-3 2-1 0,3 0 0 15,1-1-1-15,8-5-1 0,5-4 0 16,5-5-2-16,5-6 1 0,11-5-1 15,3-9-1-15,6-5 2 0,2-4-1 16,-1-3 2-16,2-7 0 0,1 2 1 16,-5-2 0-16,-2 0 1 0,-6 3 1 15,-6 0 2-15,-4 3 1 0,-6 8 0 0,-5 0 1 16,-5 8-1-16,-7 6-1 16,-6 3-1-16,-7 9-2 0,-5 6-1 0,0 3 0 15,-7 6 0-15,-1-2-1 0,2 4 1 16,4 2-1-16,4 1 1 0,9-1 0 15,8-2 0-15,16 0 0 0,7 0-1 16,14-4-1-16,8-7-6 0,11-7-11 16,8-4-100-16,3-7-97 0,-2-10-250 15</inkml:trace>
  <inkml:trace contextRef="#ctx0" brushRef="#br0" timeOffset="-165189.32">5572 13784 550 0,'-20'-19'127'0,"6"-2"0"0,7 1-94 0,7 11-3 15,11 2-15-15,11 2-8 0,3 5-5 16,10-6-1-16,6 6-3 0,11-4-2 16,-2 0-4-16,0 0-6 0,-3-1-5 15,-7 5-6-15,-5-3-6 0,-10 3-3 16,-11 5-8-16,-10 7-20 0,-4 5-52 15,-13 2-71-15,0 6-167 0</inkml:trace>
  <inkml:trace contextRef="#ctx0" brushRef="#br0" timeOffset="-165069.18">5763 13966 399 0,'-32'24'105'15,"-1"-3"4"-15,5-5-53 0,2-3-9 16,7-3-9-16,6-1-8 0,5-3-5 16,8-1-6-16,11-5-5 0,9 3-4 15,10-3-3-15,10-4-4 0,11-1-10 16,6-4-19-16,6-3-97 0,3-7-102 15,6-3-256-15</inkml:trace>
  <inkml:trace contextRef="#ctx0" brushRef="#br0" timeOffset="-161750.83">7365 13303 357 0,'8'-9'83'16,"1"2"0"-16,-6-2-54 0,-3 1-9 0,5-1-8 15,-3 0-1-15,3-3 1 0,-5 0 3 16,7 0 1-16,-7 1 3 0,0-1 2 15,0-1 1-15,0 1-1 0,-8 0-1 16,3 0-2-16,-2 1-3 0,-6 0-4 16,-2 4-3-16,-7 1-2 0,-1 6-4 15,-5 0-1-15,-4 9 0 0,-7 3-1 0,-2 6 1 16,2 11-1-16,-2 6 0 0,2 10 0 16,0 10 1-16,2 7-1 0,9 5 0 15,3 2 1-15,4 1-1 0,7-3 0 16,2 0 1-16,10-8-1 0,2-1 1 15,8-6-1-15,5-2 0 0,1-9 0 16,9-6 1-16,-1-10-1 0,0-12 0 16,8-8 1-16,-1-11-1 0,2-8 1 15,1-6 0-15,-3-7-1 0,2-6 1 16,-3-3-1-16,-4-5-1 0,-4-1-1 16,-10-5 0-16,-5 0 0 0,-5 2-1 0,-12 5 0 15,-5 5-1-15,-8 7 1 0,-7 14 1 16,-3 7 0-16,-1 14 0 0,1 7 1 15,-3 14-2-15,3 5-5 0,3 8-6 16,6 1-13-16,4 2-85 0,5-3-89 16,9-9-220-16</inkml:trace>
  <inkml:trace contextRef="#ctx0" brushRef="#br0" timeOffset="-161253.02">8092 13153 353 0,'7'-13'95'0,"-1"0"5"0,-6 0-38 16,-7 2-21-16,-5 2-11 0,-2 2-7 15,-5 7-7-15,-6 0-5 0,-3 6-2 16,-4 5-3-16,-3 7-1 0,-11 8-1 16,2 8 0-16,-2 9 1 0,0 4 1 15,2 12 0-15,4 6 0 0,3 5-1 16,8 1-1-16,5-4 0 0,9-3-1 0,3-2-2 15,12-8 0-15,0-8 0 16,16-8-1-16,1-8 0 0,3-6 1 0,6-9-1 16,0-9 1-16,1-10 0 0,0-7 0 15,4-5 1-15,-3-9-1 0,1-1 1 16,-1-2-2-16,-5-5-2 0,-7-1-3 16,-4 3-1-16,-12 4-1 0,-4 1-1 15,-12 2 1-15,-5 3 1 0,-5 8 2 16,-3 3 2-16,-2 7 3 0,-2 3-1 0,4 4 1 15,-2 8-3-15,5 2-6 0,3 3-12 16,3 4-90-16,8-2-89 0,7 1-227 16</inkml:trace>
  <inkml:trace contextRef="#ctx0" brushRef="#br0" timeOffset="-161103.13">8138 13854 499 0,'0'12'113'16,"0"-1"1"-16,0 3-86 0,0 2-9 16,0 1-4-16,5-1-5 0,-5 2-11 15,4-2-11-15,-4-4-9 0,5-5-94 16,-5-11-93-16,5-11-233 0</inkml:trace>
  <inkml:trace contextRef="#ctx0" brushRef="#br0" timeOffset="-160569.16">8570 13374 388 0,'0'-6'84'16,"13"-5"0"-16,-2-3-68 0,4 4-6 0,8-4-7 16,2-5-3-16,4 0 2 0,1 0 5 15,0 3 6-15,-1 0 5 0,-2 2 2 16,-1 7 2-16,-6 7 0 0,-3 7 0 15,-8 9-3-15,-9 5-5 0,0 10-2 16,-6 12-1-16,-8 5-1 0,-9 7 0 16,-3 2-1-16,-4 0-2 0,1 4-1 15,-1-5-2-15,2-3-2 0,2-6-3 0,2 0-6 16,6-6-8-16,6-3-11 0,6-7-87 16,6-6-4-16,0-15-77 0,9-10-148 15</inkml:trace>
  <inkml:trace contextRef="#ctx0" brushRef="#br0" timeOffset="-160086.11">9309 13218 392 0,'-12'-4'100'0,"-1"-1"3"16,-1 1-43-16,2 4-27 0,4-3-8 15,2 3-6-15,6 0-4 0,0-6-4 16,9 3-2-16,6-1-2 0,8-2-1 15,4 0 1-15,5 1 0 0,1 5 0 0,-1 0 1 16,-3 6-1-16,-3 5 1 0,-7 6-2 16,-4 4-1-16,-5 9-1 0,-8 7 0 15,-4 9-2-15,-9 5 1 0,-10 5-1 16,-10 0-1-16,-5 1 0 0,-12-3 0 16,-1-4 0-16,-4-11-1 0,2-3 1 15,3-3 1-15,7-3-1 0,9 1 0 16,12-6 1-16,6-3-1 0,8-1 0 0,12-1 0 15,9-8 0-15,10-2-1 0,9-7 1 16,11-3 0-16,7-9 0 0,3 0-1 16,4-1-3-16,-1-3-7 0,2-1-9 15,-6 3-8-15,-3 3-19 0,-8 2-78 16,2-2-91-16,-6-1-209 0</inkml:trace>
  <inkml:trace contextRef="#ctx0" brushRef="#br0" timeOffset="-159684.41">10135 13240 571 0,'17'-32'122'15,"5"-2"1"-15,7 11-101 0,2 9-7 16,-1 7-10-16,2 7-3 0,-5 0-1 16,-2 11-1-16,-10 4 0 0,-8 7 0 15,-7 5 0-15,-2 0 1 0,-11 6-1 16,-4 4 1-16,1 2 0 0,-3 3 1 0,0-1-1 16,6-1-1-16,3 1 1 0,6-6-2 15,8-3-1-15,6-1 0 0,7-4-2 16,5-2 0-16,2 3-1 0,4-5-1 15,-2 0 2-15,0 0 1 0,-4 4 0 16,-5 3 1-16,-10-2 2 0,-7 1 1 16,-7 3 2-16,-16 3 3 0,-10-2 2 15,-9-4 4-15,-11-6 2 0,-10-2 0 16,-2-5 0-16,1-6-2 0,-1-4-3 0,9-6-6 16,5 0-10-16,6-6-12 0,12 0-11 15,6-1 38-15,8-1-142 0,4-3-106 16,8-1-266-16</inkml:trace>
  <inkml:trace contextRef="#ctx0" brushRef="#br0" timeOffset="-158482.73">12389 13328 379 0,'7'-3'92'15,"-7"-3"5"-15,6 1-55 0,-3 1-6 16,-1 4-4-16,5-5-2 0,-5 5-1 0,-2-6 1 16,0 1-3-16,0-2-2 0,-10-3-3 15,-3-1-5-15,-8 2-5 0,-8-1-3 16,-5 2-3-16,-12 8-2 0,-6 0-2 15,-8 8-1-15,-8-2 0 0,-8 5-1 16,-3-2 0-16,-5 1 0 0,1-2-1 16,7-8 1-16,3 5-1 0,8-5 1 15,11 0 0-15,9 0-4 0,11 0-6 16,8-5-11-16,10 5-12 0,10 0-11 0,6 5-83 16,16-5-93-16,7-5-212 0</inkml:trace>
  <inkml:trace contextRef="#ctx0" brushRef="#br0" timeOffset="-157385.51">12633 12979 421 0,'0'-17'101'0,"3"-1"0"0,-3 3-68 0,0 8-7 15,5 7-7-15,0 6-4 0,-5 7-3 16,2 7-1-16,-2 8 1 0,0 4 1 16,-2 7 2-16,-4 6-2 0,0 3-1 15,4 2-3-15,-3 0-1 0,5-3-3 16,7-1-1-16,5-7-2 0,2-2-1 16,6-7 0-16,6-9-1 0,2-10-2 0,9-11-1 15,0-8-2-15,5-10-3 0,0-10-1 16,0-7-2-16,2-6-1 0,-4-2 1 15,-3 1 1-15,-8 1 3 0,-3 6 3 16,-7 6 3-16,-5 9 2 0,-8 12 2 16,-11 12 1-16,-3 15 3 0,-11 11 0 15,-3 11 1-15,2 13 1 0,-6 9 0 16,1 4 1-16,-2 2-2 0,3-2 0 16,3 2-2-16,5-11-2 0,1-6-1 0,4-7-1 15,8-5 0-15,3-7-2 0,10-9-1 16,2-6-6-16,2-3-7 0,3-5-8 15,1-5-11-15,0-5-88 0,-2-4-91 16,2-3-220-16</inkml:trace>
  <inkml:trace contextRef="#ctx0" brushRef="#br0" timeOffset="-157034.34">13460 13452 369 0,'-5'23'92'0,"5"2"2"0,-2 6-56 0,2 2-3 16,0 0-6-16,2 1-5 0,3 0-3 15,-1-2-3-15,-1-7-2 0,3 0-2 16,1-4-1-16,0-3-2 0,5-7 0 15,2-6 0-15,4-5-1 0,4-9-2 16,4-6 0-16,5-5-3 0,-1-6-4 16,7-8-3-16,-3-9-5 0,0-8-2 0,-3-6-1 15,-9-3-1-15,-3-8 1 0,-11 1 3 16,-8 2 6-16,-2 11 5 0,-13 12 3 16,-7 15 1-16,-7 16 1 0,-10 22-1 15,-6 16 0-15,-2 18-4 0,-6 13-2 16,1 10-1-16,5 6-1 0,5-2 0 15,9-3-3-15,9-5-5 0,17-12-7 16,12-12-8-16,14-11-29 0,8-8-66 16,12-11-85-16,6-10-197 0</inkml:trace>
  <inkml:trace contextRef="#ctx0" brushRef="#br0" timeOffset="-155970.01">14291 13546 399 0,'0'3'100'0,"0"3"6"16,-4 5-59-16,-2 1-6 0,-1 6-5 16,-2 1-6-16,3 5-7 0,0 1-5 0,1-2-4 15,5 2-5-15,7-3-2 0,5-3-2 16,2-4-2-16,5-4 0 0,1-4-1 15,6-3 0-15,-1-4-1 0,2-7 0 16,-2-7 0-16,-2-2 1 0,2-2-1 16,-4-5-1-16,-4-7 1 0,-3-4-1 15,-7-6-3-15,-5-4-1 0,-2-4-1 16,-3-2-1-16,-7-2 1 0,-4 0 1 16,-7 5 2-16,-4 12 2 0,-4 10 3 15,-4 14 0-15,-5 11 2 0,0 6-1 0,4 16-1 16,1 8 0-16,7 8-1 0,5 6 0 15,8 2 0-15,7 0 0 0,6 3-1 16,12-6 0-16,8-4 0 0,8-7 0 16,6-10-1-16,9-8 1 0,4-5 0 15,1-9 0-15,8-7 0 0,-2-6 0 0,-1-5-1 16,-6-1 0-16,0-4 0 0,-7-3-1 16,-1 0 0-16,-10 1 0 0,-5 6 1 15,-10 2-2-15,-2 8 2 0,-12 9 0 16,-5 15 1-16,-9 10 1 0,-5 5-1 15,-3 11 1-15,-4 5 0 0,0 2 0 16,2 2-1-16,7-3 0 0,4-4 0 16,13-4-1-16,3-9 1 0,14-7-1 15,9-12 0-15,9-11 0 0,10-12-1 0,5-8 1 16,1-7-1-16,4-5 1 0,-3-10-1 16,-1 1 0-16,-9-1 1 0,-11-3-1 15,-9-4 0-15,-11-1-1 0,-11 6 0 16,-11 2 0-16,-9 8 0 0,-6 11 0 15,-10 10 0-15,-5 20 1 0,-5 13 0 16,-6 11 0-16,0 5-2 0,-1 3-4 16,4 3-4-16,1 0-6 0,10-1-8 15,7-10-7-15,9-4-89 0,11-5-88 0,11-6-215 16</inkml:trace>
  <inkml:trace contextRef="#ctx0" brushRef="#br0" timeOffset="-155720.16">15435 13529 472 0,'-9'28'113'0,"-6"-2"1"0,-3 2-63 16,-1 6-29-16,2 1-8 0,0-3-5 16,4-5-4-16,5-4-4 0,3-7 0 15,5-5 0-15,13-11 0 0,4-6 0 16,8-9 1-16,6-3 1 0,2-8 1 15,2-4 0-15,-1-12 0 0,-4-8 0 0,-4-5 1 16,-5-2-1-16,-9 1 1 0,-4 0 1 16,-8 6-1-16,-5 15 0 15,-4 14 0-15,-7 17-1 0,-10 16-1 0,-5 12-1 16,-8 15-2-16,-1 12-4 0,-2 3-6 16,1 6-10-16,2 0-16 0,7-3-88 15,7-7-97-15,9-7-234 0</inkml:trace>
  <inkml:trace contextRef="#ctx0" brushRef="#br0" timeOffset="-155419.08">15733 12700 488 0,'10'20'112'15,"1"14"3"-15,-1 18-86 0,3 14-2 16,-2 11-3-16,-2 8-6 0,-5 5-5 16,-4 8-2-16,0-2-3 0,-11-8-1 15,-2-7 0-15,-7-4-2 0,-6-6 1 16,-4-1-1-16,-3-3-1 0,-6 1 0 0,-9-4-6 15,-8 4-14-15,-6 0-17 0,-8 2-93 16,-1-12-102-16,-6-12-250 0</inkml:trace>
  <inkml:trace contextRef="#ctx0" brushRef="#br0" timeOffset="-154753.78">6830 12797 512 0,'-21'0'109'0,"-6"7"-1"0,-5 26-93 16,2 20-4-16,-7 17-5 0,2 21-3 15,3 20 0-15,-2 16-1 0,4 6 1 16,13 10-1-16,11 0 1 0,14 2-2 15,13-4-5-15,16-4-8 0,18-4-11 16,10-8-19-16,8-13-70 0,6-11-83 16,6-12-195-16</inkml:trace>
  <inkml:trace contextRef="#ctx0" brushRef="#br0" timeOffset="-154154.18">16622 12812 443 0,'-12'-21'97'0,"0"10"1"15,-1 11-78-15,-2 11 2 0,-6 14-3 16,0 15-2-16,-9 10 1 0,-2 12 1 16,-5 11 0-16,-2 11-2 0,-4 5-4 15,5 5-4-15,2-2-2 0,2-2-3 16,8-3-2-16,7-3-1 0,7-6-2 16,12-10-1-16,5-11-2 0,8-6-1 0,13-8-1 15,8-12 0-15,12-12-2 0,1-8-1 16,5-11-4-16,1 0-4 0,-2-10-11 15,-3-3-85-15,-7-3-86 0,-3-3-215 16</inkml:trace>
  <inkml:trace contextRef="#ctx0" brushRef="#br0" timeOffset="-153953.31">16117 13291 524 0,'-36'-26'119'0,"9"4"0"16,11 6-92-16,8 5-5 0,8 6-10 15,14 5-7-15,7 0-6 0,9-3-5 0,9 3-3 16,11 0-6-16,6 0-6 0,4 0-14 16,4 0-69-16,-4 0-13 0,1 4-70 15,1-4-146-15</inkml:trace>
  <inkml:trace contextRef="#ctx0" brushRef="#br0" timeOffset="-153754.73">16948 13230 561 0,'7'0'120'0,"-1"-5"1"16,7 5-98-16,8 5-9 0,5 4-16 16,3 2-11-16,2 0-10 0,2 1-13 15,-1 1-21-15,-4-3-64 0,3-2-83 0,-3 0-179 16</inkml:trace>
  <inkml:trace contextRef="#ctx0" brushRef="#br0" timeOffset="-153603.41">17036 13586 466 0,'-47'28'114'16,"4"-8"3"-16,5-1-68 0,11-1-13 16,9-4-11-16,18-1-7 0,12 1-5 0,20-7-4 15,14-7-2-15,14 0-7 0,14-4-16 16,7 0-106-16,8-5-104 0,6-7-264 16</inkml:trace>
  <inkml:trace contextRef="#ctx0" brushRef="#br0" timeOffset="-149469.68">17888 13308 410 0,'-7'-6'89'0,"5"-5"1"16,2 0-74-16,2 1-3 0,11 0-5 16,7 0 1-16,5 1 3 0,4 1 3 15,4 1 2-15,3 3 1 0,-2 4 2 16,0 5-2-16,-1 5-3 0,-2 2-3 0,-3 8-3 16,-3 8-3-16,-9 8-1 15,-3 5 0-15,-8 6-2 0,-10 3 0 0,-10 4 0 16,-7-1-1-16,-6-1-1 0,-5-2 1 15,-5-1 0-15,0 1 2 0,-1 1 1 16,6-1 0-16,6 0 0 0,3-3 0 16,16-1 1-16,8-8-2 0,14-6-2 15,13-9 0-15,10-11 0 0,12-12-1 16,11 0 1-16,10-17-1 0,5-7-4 16,3-6-10-16,3-3 39 0,-1-1-148 0,-2 0-104 15,-8 0-283-15</inkml:trace>
  <inkml:trace contextRef="#ctx0" brushRef="#br0" timeOffset="-149118.75">19351 13246 548 0,'0'-46'118'15,"0"2"1"-15,-7 6-100 0,0 10-5 16,0 7-8-16,-6-1-3 0,-5 6-3 15,-4 6 1-15,-7 10 0 0,-7 10 2 16,-3 10 3-16,-6 9 1 0,-6 19 3 16,-2 10 0-16,-1 14 0 0,2 6 0 15,6-2-2-15,5 2-3 0,5-3-1 0,15-9-2 16,12-8 0-16,9-10-1 0,15-12-1 16,11-6 1-16,9-10 0 0,7-7 0 15,5-9-1-15,1-8 1 0,3-9 0 16,-4-8 0-16,-7-3 1 0,-6-1-1 15,-6-2 0-15,-4-3 1 0,-12-2-1 16,-12-2 1-16,-5 1-1 0,-12 6-1 16,-10 4 1-16,-6 7-1 0,-10 10-2 0,-6 9-3 15,-1 9-7-15,0 9-12 0,1 5-14 16,0 1-94-16,9 5-101 0,8-1-245 16</inkml:trace>
  <inkml:trace contextRef="#ctx0" brushRef="#br0" timeOffset="-148922.05">19562 13896 586 0,'0'12'122'0,"0"1"2"0,-6 10-108 16,-1 4-13-16,-6 2-12 0,3-1-20 15,-6-3-92-15,-5 3-101 0,-1-13-248 16</inkml:trace>
  <inkml:trace contextRef="#ctx0" brushRef="#br0" timeOffset="-148370.04">19980 13648 465 0,'0'0'103'16,"8"-5"2"-16,1-8-81 0,6-5-5 16,11-10-13-16,4-4-8 0,6-9-2 15,5-5-2-15,3-1 0 0,2-2 0 16,2 3 2-16,-3 9 5 0,-3 6 6 16,-8 9 3-16,-4 10 4 0,-10 12 5 0,-12 8 3 15,-8 15 1-15,-14 14-2 0,-6 14-4 16,-5 11 0-16,-4 4-5 0,-3 3-4 15,-1-2-3-15,2 3-1 0,4-5-2 16,3-7-2-16,5-6-2 0,3-3-7 16,7-7-9-16,4-7-9 0,5-8-14 15,4-13-85-15,5-9-92 0,4-11-217 16</inkml:trace>
  <inkml:trace contextRef="#ctx0" brushRef="#br0" timeOffset="-148036.34">20897 13237 558 0,'-18'-14'121'0,"-2"-1"1"0,6 2-99 16,8 7-6-16,6 2-11 0,12 4-4 15,10-5-2-15,8 5 0 0,5 0 0 16,4 4-1-16,1 7 1 0,-1 5 1 15,-4 5 0-15,-4 8 1 0,-9 7 2 16,-4 8 1-16,-6 9 1 0,-12 0 1 16,0 5 0-16,-17 3-1 0,-5 0-1 15,-9-1 0-15,-5 0-2 0,-7 0-1 16,-4-1 0-16,6-3-1 0,2-3 0 0,7-2-1 16,6-9 0-16,11-6 0 0,15-7 0 15,15-7 0-15,11-3 0 0,11-6 1 16,9-1-1-16,9-5 1 0,6-7-3 15,8 0-3-15,4 0-9 0,1-10-13 16,1 1-17-16,-3-1-86 0,5-6-98 16,-3-4-230-16</inkml:trace>
  <inkml:trace contextRef="#ctx0" brushRef="#br0" timeOffset="-147637.38">21873 13147 542 0,'-5'-19'121'0,"5"2"0"0,8-1-91 16,12 3-10-16,10-2-11 0,7 2-5 15,4 2-2-15,0 7 1 0,-3 6 0 16,-3 7 0-16,-7 10 2 0,-8 3 1 15,-9 7 3-15,-11 3 1 0,-8 6 1 16,-8 2-1-16,-15 4 0 0,-5 3-2 16,-5 6-1-16,-1 0-3 0,4 1-2 0,4-6-4 15,14-1-2-15,10-6-1 0,10-1 0 16,16-8-1-16,4 1 0 0,10-4 2 16,1 2 1-16,-1 1 2 0,-2 1 1 15,-2 1 0-15,-8 1 0 0,-11 0 0 16,-7 2 1-16,-18 1 0 0,-6-5 2 15,-14-4 2-15,-8-4 3 0,-7-7 0 16,-7-6 0-16,-3-5 1 0,4-5-9 0,5-9-15 16,7-3 46-16,0-4-167 0,3-3-120 15,8-2-315-15</inkml:trace>
  <inkml:trace contextRef="#ctx0" brushRef="#br0" timeOffset="-146586.77">23128 12929 334 0,'2'-13'73'0,"3"0"0"0,-1-1-55 0,5-3-8 16,-2 3-6-16,1-4-2 0,4 0-1 15,-2-3-1-15,0 0 1 0,3 1 2 16,-4-1 5-16,2 2 5 0,-3-1 5 16,-2 2 3-16,-1 5 1 0,-5 2 3 15,4 5-3-15,-4 1-6 0,0 5-4 16,-8 0-5-16,1 6-2 0,-4 2-3 15,0 2-1-15,-5 2 1 0,1 2 1 16,-2 1 1-16,0 2 3 0,-2 1 0 16,3 0 3-16,-3 8 0 0,-4 11 2 15,-3 10 0-15,-2 9-2 0,-6 10 0 0,-2 14-2 16,-1 11-1-16,3 9-2 0,-1 0-2 16,3-4-1-16,5-3-1 0,9-5-1 15,5-7 0-15,4-11 0 0,5-12 0 16,4-8-1-16,11-7 1 0,4-4 0 15,8-9 0-15,8-6 1 0,5-4 0 0,10-7 0 16,1-2 0-16,3-2-1 0,2-9-2 16,-3 0-4-16,-4 0-4 0,-3-9-3 15,-1-1-4-15,-6 0-4 0,5-5-7 16,-4-1-7-16,-3-3-74 0,-2-2-78 16,-5 0-192-16</inkml:trace>
  <inkml:trace contextRef="#ctx0" brushRef="#br0" timeOffset="-145585.18">22646 13330 408 0,'-6'-3'88'0,"3"-3"0"0,3 6-70 16,-5 0-9-16,5 0-8 0,0 0-1 16,-2 0-1-16,2 0 0 0,0-3 1 0,-3 3 1 15,3 0 3-15,0 0 1 0,0 0 3 16,0 0 0-16,0 0 1 0,0 0 1 15,0 0-1-15,0 0 0 0,0 0 0 16,0 0 1-16,0 0 1 0,0 0 2 16,0 0 0-16,-6 3 0 0,6-3-1 15,-8 0 0-15,5 0-1 0,-3 6-1 16,2-6 0-16,-2 3-2 0,2-3 1 0,1 0-2 16,3 3-1-16,-7-3-2 0,7 0-1 15,0 0-1-15,0 0-2 0,0 0 2 16,0 0-1-16,0 0 2 0,0 0 0 15,0 0 1-15,0 0 0 0,0 0-1 16,0 0 1-16,0 0-2 0,4 6 0 16,2-6-1-16,1 7 0 0,5-2 0 0,4 1-1 15,5 1 1-15,9-2 0 0,7 1 0 16,11-1 0-16,8-1 1 0,8-4-1 16,2 3 1-16,5-3 0 0,-3 0-1 15,1-3 2-15,-3-3-1 0,-6 0 2 16,-3-1 0-16,-4-1 0 0,-4 1 0 15,-3 0 1-15,-7 7-1 0,-10 0 0 16,-3 0-2-16,-7 0 0 0,-3 8-1 0,-6-5 0 16,-4 2 0-16,-6 0 0 0,0 0 1 15,0 0-1-15,-5-1 0 0,3 2 1 16,-3-3-1-16,3 1 0 0,-2-4 0 16,4 7-1-16,0-7-5 0,0 7-8 15,-4-7-16-15,4 7-104 0,4-7-107 16,2-6-270-16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76363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endParaRPr 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5" y="2"/>
            <a:ext cx="3076363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de-DE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4925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1" y="4861442"/>
            <a:ext cx="567944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1108"/>
            <a:ext cx="3076363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endParaRPr 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5" y="9721108"/>
            <a:ext cx="3076363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7CDB261C-854E-4DE0-8EF9-C88376CD1D7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9817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515747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091839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12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309643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Industrie A vermeidet zusätzlich 26.123 t CO</a:t>
            </a:r>
            <a:r>
              <a:rPr lang="de-DE" sz="1200" b="0" kern="1200" baseline="-250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lang="de-DE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 und würde die dadurch nicht benötigten Zertifikate an Industrie B zu einem Preis von 28,88 Euro/t verkaufen</a:t>
            </a:r>
            <a:endParaRPr kumimoji="0" lang="de-DE" sz="12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13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39717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Industrie A vermeidet zusätzlich 26.123 t CO</a:t>
            </a:r>
            <a:r>
              <a:rPr lang="de-DE" sz="1200" b="0" kern="1200" baseline="-250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lang="de-DE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 und würde die dadurch nicht benötigten Zertifikate an Industrie B zu einem Preis von 28,88 Euro/t verkaufen</a:t>
            </a:r>
            <a:endParaRPr kumimoji="0" lang="de-DE" sz="12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457940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8">
            <a:extLst>
              <a:ext uri="{FF2B5EF4-FFF2-40B4-BE49-F238E27FC236}">
                <a16:creationId xmlns:a16="http://schemas.microsoft.com/office/drawing/2014/main" id="{1973E32D-3F9B-4502-8A0D-69478A59D7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fld id="{6CF52161-004C-4D51-BC4B-89BE135402D1}" type="slidenum">
              <a:rPr lang="de-DE" altLang="en-US" sz="1200" i="0">
                <a:cs typeface="Lucida Sans Unicode" panose="020B0602030504020204" pitchFamily="34" charset="0"/>
              </a:rPr>
              <a:pPr>
                <a:buFont typeface="Times New Roman" panose="02020603050405020304" pitchFamily="18" charset="0"/>
                <a:buNone/>
              </a:pPr>
              <a:t>22</a:t>
            </a:fld>
            <a:endParaRPr lang="de-DE" altLang="en-US" sz="1200" i="0">
              <a:cs typeface="Lucida Sans Unicode" panose="020B0602030504020204" pitchFamily="34" charset="0"/>
            </a:endParaRPr>
          </a:p>
        </p:txBody>
      </p:sp>
      <p:sp>
        <p:nvSpPr>
          <p:cNvPr id="59395" name="Text Box 1">
            <a:extLst>
              <a:ext uri="{FF2B5EF4-FFF2-40B4-BE49-F238E27FC236}">
                <a16:creationId xmlns:a16="http://schemas.microsoft.com/office/drawing/2014/main" id="{04AB1632-83F2-4B4C-878F-03C11EE64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298450"/>
            <a:ext cx="6176962" cy="4638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5990" tIns="42995" rIns="85990" bIns="42995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6" name="Rectangle 2">
            <a:extLst>
              <a:ext uri="{FF2B5EF4-FFF2-40B4-BE49-F238E27FC236}">
                <a16:creationId xmlns:a16="http://schemas.microsoft.com/office/drawing/2014/main" id="{849EAD96-22A7-416D-A182-5C8C8E8A235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82588" y="5237163"/>
            <a:ext cx="5603875" cy="37576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8">
            <a:extLst>
              <a:ext uri="{FF2B5EF4-FFF2-40B4-BE49-F238E27FC236}">
                <a16:creationId xmlns:a16="http://schemas.microsoft.com/office/drawing/2014/main" id="{9FF6DCA3-C0E5-4512-9FB8-4D9D62AA80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fld id="{5D88803D-78F4-4FA2-8E1C-057EC282962A}" type="slidenum">
              <a:rPr lang="de-DE" altLang="en-US" sz="1200" i="0">
                <a:cs typeface="Lucida Sans Unicode" panose="020B0602030504020204" pitchFamily="34" charset="0"/>
              </a:rPr>
              <a:pPr>
                <a:buFont typeface="Times New Roman" panose="02020603050405020304" pitchFamily="18" charset="0"/>
                <a:buNone/>
              </a:pPr>
              <a:t>23</a:t>
            </a:fld>
            <a:endParaRPr lang="de-DE" altLang="en-US" sz="1200" i="0">
              <a:cs typeface="Lucida Sans Unicode" panose="020B0602030504020204" pitchFamily="34" charset="0"/>
            </a:endParaRPr>
          </a:p>
        </p:txBody>
      </p:sp>
      <p:sp>
        <p:nvSpPr>
          <p:cNvPr id="60419" name="Text Box 1">
            <a:extLst>
              <a:ext uri="{FF2B5EF4-FFF2-40B4-BE49-F238E27FC236}">
                <a16:creationId xmlns:a16="http://schemas.microsoft.com/office/drawing/2014/main" id="{A080F11A-C81C-4AE6-AA93-F3C966105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298450"/>
            <a:ext cx="6176962" cy="4638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5990" tIns="42995" rIns="85990" bIns="42995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0420" name="Rectangle 2">
            <a:extLst>
              <a:ext uri="{FF2B5EF4-FFF2-40B4-BE49-F238E27FC236}">
                <a16:creationId xmlns:a16="http://schemas.microsoft.com/office/drawing/2014/main" id="{B6220839-17D6-414F-8C43-06358581125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82588" y="5237163"/>
            <a:ext cx="5603875" cy="37576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>
            <a:extLst>
              <a:ext uri="{FF2B5EF4-FFF2-40B4-BE49-F238E27FC236}">
                <a16:creationId xmlns:a16="http://schemas.microsoft.com/office/drawing/2014/main" id="{90209C23-A5E7-46FC-BD26-020B5C1B71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fld id="{235558CC-7BB3-417E-B7C4-FEB9DAB60639}" type="slidenum">
              <a:rPr lang="de-DE" altLang="en-US" sz="1200" i="0">
                <a:cs typeface="Lucida Sans Unicode" panose="020B0602030504020204" pitchFamily="34" charset="0"/>
              </a:rPr>
              <a:pPr>
                <a:buFont typeface="Times New Roman" panose="02020603050405020304" pitchFamily="18" charset="0"/>
                <a:buNone/>
              </a:pPr>
              <a:t>28</a:t>
            </a:fld>
            <a:endParaRPr lang="de-DE" altLang="en-US" sz="1200" i="0">
              <a:cs typeface="Lucida Sans Unicode" panose="020B0602030504020204" pitchFamily="34" charset="0"/>
            </a:endParaRPr>
          </a:p>
        </p:txBody>
      </p:sp>
      <p:sp>
        <p:nvSpPr>
          <p:cNvPr id="61443" name="Text Box 1">
            <a:extLst>
              <a:ext uri="{FF2B5EF4-FFF2-40B4-BE49-F238E27FC236}">
                <a16:creationId xmlns:a16="http://schemas.microsoft.com/office/drawing/2014/main" id="{F02D559C-E427-4C0D-83F0-F47D036A8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298450"/>
            <a:ext cx="6176962" cy="4638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5990" tIns="42995" rIns="85990" bIns="42995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4" name="Rectangle 2">
            <a:extLst>
              <a:ext uri="{FF2B5EF4-FFF2-40B4-BE49-F238E27FC236}">
                <a16:creationId xmlns:a16="http://schemas.microsoft.com/office/drawing/2014/main" id="{1E6C1B60-40CD-4672-BF4B-36BDF06C0FD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82588" y="5237163"/>
            <a:ext cx="5603875" cy="37576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8">
            <a:extLst>
              <a:ext uri="{FF2B5EF4-FFF2-40B4-BE49-F238E27FC236}">
                <a16:creationId xmlns:a16="http://schemas.microsoft.com/office/drawing/2014/main" id="{1973E32D-3F9B-4502-8A0D-69478A59D7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fld id="{6CF52161-004C-4D51-BC4B-89BE135402D1}" type="slidenum">
              <a:rPr lang="de-DE" altLang="en-US" sz="1200" i="0">
                <a:cs typeface="Lucida Sans Unicode" panose="020B0602030504020204" pitchFamily="34" charset="0"/>
              </a:rPr>
              <a:pPr>
                <a:buFont typeface="Times New Roman" panose="02020603050405020304" pitchFamily="18" charset="0"/>
                <a:buNone/>
              </a:pPr>
              <a:t>38</a:t>
            </a:fld>
            <a:endParaRPr lang="de-DE" altLang="en-US" sz="1200" i="0">
              <a:cs typeface="Lucida Sans Unicode" panose="020B0602030504020204" pitchFamily="34" charset="0"/>
            </a:endParaRPr>
          </a:p>
        </p:txBody>
      </p:sp>
      <p:sp>
        <p:nvSpPr>
          <p:cNvPr id="59395" name="Text Box 1">
            <a:extLst>
              <a:ext uri="{FF2B5EF4-FFF2-40B4-BE49-F238E27FC236}">
                <a16:creationId xmlns:a16="http://schemas.microsoft.com/office/drawing/2014/main" id="{04AB1632-83F2-4B4C-878F-03C11EE64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298450"/>
            <a:ext cx="6176962" cy="4638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5990" tIns="42995" rIns="85990" bIns="42995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6" name="Rectangle 2">
            <a:extLst>
              <a:ext uri="{FF2B5EF4-FFF2-40B4-BE49-F238E27FC236}">
                <a16:creationId xmlns:a16="http://schemas.microsoft.com/office/drawing/2014/main" id="{849EAD96-22A7-416D-A182-5C8C8E8A235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82588" y="5237163"/>
            <a:ext cx="5603875" cy="37576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7722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8">
            <a:extLst>
              <a:ext uri="{FF2B5EF4-FFF2-40B4-BE49-F238E27FC236}">
                <a16:creationId xmlns:a16="http://schemas.microsoft.com/office/drawing/2014/main" id="{1973E32D-3F9B-4502-8A0D-69478A59D7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fld id="{6CF52161-004C-4D51-BC4B-89BE135402D1}" type="slidenum">
              <a:rPr lang="de-DE" altLang="en-US" sz="1200" i="0">
                <a:cs typeface="Lucida Sans Unicode" panose="020B0602030504020204" pitchFamily="34" charset="0"/>
              </a:rPr>
              <a:pPr>
                <a:buFont typeface="Times New Roman" panose="02020603050405020304" pitchFamily="18" charset="0"/>
                <a:buNone/>
              </a:pPr>
              <a:t>39</a:t>
            </a:fld>
            <a:endParaRPr lang="de-DE" altLang="en-US" sz="1200" i="0">
              <a:cs typeface="Lucida Sans Unicode" panose="020B0602030504020204" pitchFamily="34" charset="0"/>
            </a:endParaRPr>
          </a:p>
        </p:txBody>
      </p:sp>
      <p:sp>
        <p:nvSpPr>
          <p:cNvPr id="59395" name="Text Box 1">
            <a:extLst>
              <a:ext uri="{FF2B5EF4-FFF2-40B4-BE49-F238E27FC236}">
                <a16:creationId xmlns:a16="http://schemas.microsoft.com/office/drawing/2014/main" id="{04AB1632-83F2-4B4C-878F-03C11EE64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298450"/>
            <a:ext cx="6176962" cy="4638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5990" tIns="42995" rIns="85990" bIns="42995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6" name="Rectangle 2">
            <a:extLst>
              <a:ext uri="{FF2B5EF4-FFF2-40B4-BE49-F238E27FC236}">
                <a16:creationId xmlns:a16="http://schemas.microsoft.com/office/drawing/2014/main" id="{849EAD96-22A7-416D-A182-5C8C8E8A235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82588" y="5237163"/>
            <a:ext cx="5603875" cy="37576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55428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8">
            <a:extLst>
              <a:ext uri="{FF2B5EF4-FFF2-40B4-BE49-F238E27FC236}">
                <a16:creationId xmlns:a16="http://schemas.microsoft.com/office/drawing/2014/main" id="{1973E32D-3F9B-4502-8A0D-69478A59D7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fld id="{6CF52161-004C-4D51-BC4B-89BE135402D1}" type="slidenum">
              <a:rPr lang="de-DE" altLang="en-US" sz="1200" i="0">
                <a:cs typeface="Lucida Sans Unicode" panose="020B0602030504020204" pitchFamily="34" charset="0"/>
              </a:rPr>
              <a:pPr>
                <a:buFont typeface="Times New Roman" panose="02020603050405020304" pitchFamily="18" charset="0"/>
                <a:buNone/>
              </a:pPr>
              <a:t>40</a:t>
            </a:fld>
            <a:endParaRPr lang="de-DE" altLang="en-US" sz="1200" i="0">
              <a:cs typeface="Lucida Sans Unicode" panose="020B0602030504020204" pitchFamily="34" charset="0"/>
            </a:endParaRPr>
          </a:p>
        </p:txBody>
      </p:sp>
      <p:sp>
        <p:nvSpPr>
          <p:cNvPr id="59395" name="Text Box 1">
            <a:extLst>
              <a:ext uri="{FF2B5EF4-FFF2-40B4-BE49-F238E27FC236}">
                <a16:creationId xmlns:a16="http://schemas.microsoft.com/office/drawing/2014/main" id="{04AB1632-83F2-4B4C-878F-03C11EE64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298450"/>
            <a:ext cx="6176962" cy="4638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5990" tIns="42995" rIns="85990" bIns="42995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6" name="Rectangle 2">
            <a:extLst>
              <a:ext uri="{FF2B5EF4-FFF2-40B4-BE49-F238E27FC236}">
                <a16:creationId xmlns:a16="http://schemas.microsoft.com/office/drawing/2014/main" id="{849EAD96-22A7-416D-A182-5C8C8E8A235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82588" y="5237163"/>
            <a:ext cx="5603875" cy="37576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7432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28047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13902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91965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17728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256560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4269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575681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90278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910138"/>
            <a:ext cx="8061325" cy="381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5659438"/>
            <a:ext cx="8061325" cy="279400"/>
          </a:xfrm>
        </p:spPr>
        <p:txBody>
          <a:bodyPr anchor="b">
            <a:spAutoFit/>
          </a:bodyPr>
          <a:lstStyle>
            <a:lvl1pPr marL="0" indent="0"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  <p:pic>
        <p:nvPicPr>
          <p:cNvPr id="4105" name="Picture 9" descr="TU_Logo_lang_RGB_rot_PPT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488" y="539750"/>
            <a:ext cx="2160587" cy="120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13EBFF1-42FF-4AC1-B19B-C9E8D436070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081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86538" y="1357313"/>
            <a:ext cx="2014537" cy="46339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9750" y="1357313"/>
            <a:ext cx="5894388" cy="4633912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0534A37-F467-4360-8F69-0FF6DFA7E7B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933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08502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Energiesysteme – 2. Übung: Lineare Programmierung </a:t>
            </a:r>
            <a:r>
              <a:rPr lang="de-DE" b="0" dirty="0"/>
              <a:t>| 03.05.2017 | D. Schröder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66A7B7C-08CC-4993-82C8-3B54832252F2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519113"/>
            <a:ext cx="3168650" cy="431800"/>
          </a:xfrm>
        </p:spPr>
        <p:txBody>
          <a:bodyPr/>
          <a:lstStyle>
            <a:lvl1pPr>
              <a:defRPr lang="de-DE" sz="1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Gliederungspunkt</a:t>
            </a:r>
          </a:p>
        </p:txBody>
      </p:sp>
    </p:spTree>
    <p:extLst>
      <p:ext uri="{BB962C8B-B14F-4D97-AF65-F5344CB8AC3E}">
        <p14:creationId xmlns:p14="http://schemas.microsoft.com/office/powerpoint/2010/main" val="321903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C699646-8D76-45C1-A4D1-ADB95AEFC49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0383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924050"/>
            <a:ext cx="3954463" cy="40671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924050"/>
            <a:ext cx="3954462" cy="40671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0B24EB3-407C-4619-928C-4FFE767EED3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52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8032089C-48BA-4FFA-B15F-550F5F96E85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35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6C82CA-C742-4A77-A832-FD3195E2DA93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868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3C5A61-BD4D-4A2F-9BDC-17F2388A4C3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83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D75F7A0-C4E5-4479-8E46-3C0827B297D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139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9529DC1-5053-40CB-8504-2F4D3AFC8F7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4570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357313"/>
            <a:ext cx="80613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dirty="0"/>
              <a:t>Titel durch Klicken hinzufügen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5617" y="1924050"/>
            <a:ext cx="6768752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 durch Klicken hinzufügen</a:t>
            </a:r>
          </a:p>
          <a:p>
            <a:pPr lvl="1"/>
            <a:r>
              <a:rPr lang="de-DE" dirty="0" err="1"/>
              <a:t>Xxx</a:t>
            </a:r>
            <a:endParaRPr lang="de-DE" dirty="0"/>
          </a:p>
        </p:txBody>
      </p:sp>
      <p:pic>
        <p:nvPicPr>
          <p:cNvPr id="1031" name="Picture 7" descr="TU_Logo_lang_RGB_rot_PPT-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650" y="539750"/>
            <a:ext cx="136842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372225"/>
            <a:ext cx="662463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Energiesysteme – 2. Übung: Lineare Programmierung </a:t>
            </a:r>
            <a:r>
              <a:rPr lang="de-DE" b="0" dirty="0"/>
              <a:t>| 21.05.2014 | L. Koch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9750" y="6557963"/>
            <a:ext cx="662463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Seite </a:t>
            </a:r>
            <a:fld id="{383A9892-AD99-4BCA-8A0E-FE41FC512E8C}" type="slidenum">
              <a:rPr lang="de-DE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lnSpc>
          <a:spcPts val="2200"/>
        </a:lnSpc>
        <a:spcBef>
          <a:spcPts val="500"/>
        </a:spcBef>
        <a:spcAft>
          <a:spcPct val="0"/>
        </a:spcAft>
        <a:defRPr sz="1800" kern="1200">
          <a:solidFill>
            <a:srgbClr val="000000"/>
          </a:solidFill>
          <a:latin typeface="+mn-lt"/>
          <a:ea typeface="+mn-ea"/>
          <a:cs typeface="+mn-cs"/>
        </a:defRPr>
      </a:lvl1pPr>
      <a:lvl2pPr marL="784225" indent="-24447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92213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customXml" Target="../ink/ink13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customXml" Target="../ink/ink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9.png"/><Relationship Id="rId4" Type="http://schemas.openxmlformats.org/officeDocument/2006/relationships/customXml" Target="../ink/ink1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4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ustomXml" Target="../ink/ink3.xml"/><Relationship Id="rId5" Type="http://schemas.openxmlformats.org/officeDocument/2006/relationships/image" Target="../media/image31.png"/><Relationship Id="rId4" Type="http://schemas.openxmlformats.org/officeDocument/2006/relationships/customXml" Target="../ink/ink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8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customXml" Target="../ink/ink5.xml"/><Relationship Id="rId5" Type="http://schemas.openxmlformats.org/officeDocument/2006/relationships/image" Target="../media/image33.png"/><Relationship Id="rId4" Type="http://schemas.openxmlformats.org/officeDocument/2006/relationships/customXml" Target="../ink/ink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customXml" Target="../ink/ink6.xml"/><Relationship Id="rId7" Type="http://schemas.openxmlformats.org/officeDocument/2006/relationships/customXml" Target="../ink/ink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0.png"/><Relationship Id="rId5" Type="http://schemas.openxmlformats.org/officeDocument/2006/relationships/customXml" Target="../ink/ink7.xml"/><Relationship Id="rId4" Type="http://schemas.openxmlformats.org/officeDocument/2006/relationships/image" Target="../media/image19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customXml" Target="../ink/ink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750" y="4982166"/>
            <a:ext cx="8061325" cy="956672"/>
          </a:xfrm>
        </p:spPr>
        <p:txBody>
          <a:bodyPr/>
          <a:lstStyle/>
          <a:p>
            <a:r>
              <a:rPr lang="de-DE" dirty="0"/>
              <a:t>Chair </a:t>
            </a:r>
            <a:r>
              <a:rPr lang="de-DE" dirty="0" err="1"/>
              <a:t>of</a:t>
            </a:r>
            <a:r>
              <a:rPr lang="de-DE" dirty="0"/>
              <a:t> Energy Systems</a:t>
            </a:r>
          </a:p>
          <a:p>
            <a:r>
              <a:rPr lang="de-DE" dirty="0"/>
              <a:t>Prof. Dr. Boris Heinz | Dr. Elena </a:t>
            </a:r>
            <a:r>
              <a:rPr lang="de-DE" dirty="0" err="1"/>
              <a:t>Timofeeva</a:t>
            </a:r>
            <a:endParaRPr lang="de-DE" dirty="0"/>
          </a:p>
          <a:p>
            <a:r>
              <a:rPr lang="de-DE" dirty="0"/>
              <a:t>elena.timofeeva@tu-berlin.de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772B61D-E828-A84A-8A11-1AEBDBE77B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29084" y="3861048"/>
            <a:ext cx="8061325" cy="743280"/>
          </a:xfrm>
        </p:spPr>
        <p:txBody>
          <a:bodyPr/>
          <a:lstStyle/>
          <a:p>
            <a:r>
              <a:rPr lang="de-DE" altLang="de-DE" b="1" dirty="0"/>
              <a:t>Integrated course „Energy Economics“</a:t>
            </a:r>
            <a:br>
              <a:rPr lang="de-DE" altLang="de-DE" b="1" dirty="0"/>
            </a:br>
            <a:r>
              <a:rPr lang="de-DE" altLang="de-DE" b="1" dirty="0"/>
              <a:t>- </a:t>
            </a:r>
            <a:r>
              <a:rPr lang="de-DE" altLang="de-DE" b="1" dirty="0" err="1"/>
              <a:t>Markets</a:t>
            </a:r>
            <a:r>
              <a:rPr lang="de-DE" altLang="de-DE" b="1" dirty="0"/>
              <a:t> </a:t>
            </a:r>
            <a:r>
              <a:rPr lang="de-DE" altLang="de-DE" b="1" dirty="0" err="1"/>
              <a:t>for</a:t>
            </a:r>
            <a:r>
              <a:rPr lang="de-DE" altLang="de-DE" b="1" dirty="0"/>
              <a:t> CO</a:t>
            </a:r>
            <a:r>
              <a:rPr lang="de-DE" altLang="de-DE" b="1" baseline="-25000" dirty="0"/>
              <a:t>2</a:t>
            </a:r>
            <a:r>
              <a:rPr lang="de-DE" altLang="de-DE" b="1" dirty="0"/>
              <a:t> Emission </a:t>
            </a:r>
            <a:r>
              <a:rPr lang="de-DE" altLang="de-DE" b="1" dirty="0" err="1"/>
              <a:t>Allowances</a:t>
            </a:r>
            <a:endParaRPr lang="de-DE" altLang="de-DE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4C0B6B03-73C0-4A75-8B2E-574BB6C7C4BC}"/>
                  </a:ext>
                </a:extLst>
              </p14:cNvPr>
              <p14:cNvContentPartPr/>
              <p14:nvPr/>
            </p14:nvContentPartPr>
            <p14:xfrm>
              <a:off x="1116000" y="4953960"/>
              <a:ext cx="761040" cy="57816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4C0B6B03-73C0-4A75-8B2E-574BB6C7C4B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06640" y="4944600"/>
                <a:ext cx="779760" cy="596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87248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DE730-71BF-47D0-BC88-5115491AE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Task 3) CO</a:t>
            </a:r>
            <a:r>
              <a:rPr lang="en-US" baseline="-25000" dirty="0"/>
              <a:t>2</a:t>
            </a:r>
            <a:r>
              <a:rPr lang="en-US" dirty="0"/>
              <a:t> Reduction in </a:t>
            </a:r>
            <a:r>
              <a:rPr lang="en-US" dirty="0" err="1"/>
              <a:t>Lummerland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25A1CDA-A1FD-44D9-9D7B-61FE129B18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539750" y="6557963"/>
            <a:ext cx="8061324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10</a:t>
            </a:fld>
            <a:endParaRPr lang="de-DE" altLang="de-DE" dirty="0"/>
          </a:p>
        </p:txBody>
      </p:sp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458F9F33-BEBC-4094-9DE5-1323FEDDF4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4652806"/>
              </p:ext>
            </p:extLst>
          </p:nvPr>
        </p:nvGraphicFramePr>
        <p:xfrm>
          <a:off x="1354128" y="1837780"/>
          <a:ext cx="6922145" cy="4176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Freihandform 5">
            <a:extLst>
              <a:ext uri="{FF2B5EF4-FFF2-40B4-BE49-F238E27FC236}">
                <a16:creationId xmlns:a16="http://schemas.microsoft.com/office/drawing/2014/main" id="{D21EF2C6-9C04-4400-9392-141BAD2CF3F9}"/>
              </a:ext>
            </a:extLst>
          </p:cNvPr>
          <p:cNvSpPr/>
          <p:nvPr/>
        </p:nvSpPr>
        <p:spPr bwMode="auto">
          <a:xfrm>
            <a:off x="4781241" y="3907795"/>
            <a:ext cx="3179805" cy="1194487"/>
          </a:xfrm>
          <a:custGeom>
            <a:avLst/>
            <a:gdLst>
              <a:gd name="connsiteX0" fmla="*/ 0 w 3179805"/>
              <a:gd name="connsiteY0" fmla="*/ 0 h 1194487"/>
              <a:gd name="connsiteX1" fmla="*/ 16476 w 3179805"/>
              <a:gd name="connsiteY1" fmla="*/ 1194487 h 1194487"/>
              <a:gd name="connsiteX2" fmla="*/ 3179805 w 3179805"/>
              <a:gd name="connsiteY2" fmla="*/ 1178011 h 1194487"/>
              <a:gd name="connsiteX3" fmla="*/ 3179805 w 3179805"/>
              <a:gd name="connsiteY3" fmla="*/ 1103870 h 1194487"/>
              <a:gd name="connsiteX4" fmla="*/ 2833816 w 3179805"/>
              <a:gd name="connsiteY4" fmla="*/ 1037968 h 1194487"/>
              <a:gd name="connsiteX5" fmla="*/ 2314833 w 3179805"/>
              <a:gd name="connsiteY5" fmla="*/ 922638 h 1194487"/>
              <a:gd name="connsiteX6" fmla="*/ 1795849 w 3179805"/>
              <a:gd name="connsiteY6" fmla="*/ 774357 h 1194487"/>
              <a:gd name="connsiteX7" fmla="*/ 1178011 w 3179805"/>
              <a:gd name="connsiteY7" fmla="*/ 568411 h 1194487"/>
              <a:gd name="connsiteX8" fmla="*/ 584887 w 3179805"/>
              <a:gd name="connsiteY8" fmla="*/ 296562 h 1194487"/>
              <a:gd name="connsiteX9" fmla="*/ 0 w 3179805"/>
              <a:gd name="connsiteY9" fmla="*/ 0 h 1194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79805" h="1194487">
                <a:moveTo>
                  <a:pt x="0" y="0"/>
                </a:moveTo>
                <a:lnTo>
                  <a:pt x="16476" y="1194487"/>
                </a:lnTo>
                <a:lnTo>
                  <a:pt x="3179805" y="1178011"/>
                </a:lnTo>
                <a:lnTo>
                  <a:pt x="3179805" y="1103870"/>
                </a:lnTo>
                <a:lnTo>
                  <a:pt x="2833816" y="1037968"/>
                </a:lnTo>
                <a:lnTo>
                  <a:pt x="2314833" y="922638"/>
                </a:lnTo>
                <a:lnTo>
                  <a:pt x="1795849" y="774357"/>
                </a:lnTo>
                <a:lnTo>
                  <a:pt x="1178011" y="568411"/>
                </a:lnTo>
                <a:lnTo>
                  <a:pt x="584887" y="29656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alpha val="7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4269B27-914C-4831-86BC-495227847FA3}"/>
              </a:ext>
            </a:extLst>
          </p:cNvPr>
          <p:cNvSpPr txBox="1"/>
          <p:nvPr/>
        </p:nvSpPr>
        <p:spPr>
          <a:xfrm>
            <a:off x="2955351" y="3664019"/>
            <a:ext cx="129634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0" dirty="0">
                <a:latin typeface="+mn-lt"/>
              </a:rPr>
              <a:t>40.000 t CO</a:t>
            </a:r>
            <a:r>
              <a:rPr lang="de-DE" sz="1400" b="0" baseline="-25000" dirty="0">
                <a:latin typeface="+mn-lt"/>
              </a:rPr>
              <a:t>2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B29880E7-6FA2-4804-A452-43354148D16C}"/>
              </a:ext>
            </a:extLst>
          </p:cNvPr>
          <p:cNvSpPr txBox="1"/>
          <p:nvPr/>
        </p:nvSpPr>
        <p:spPr>
          <a:xfrm>
            <a:off x="6747870" y="4444985"/>
            <a:ext cx="13981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0" dirty="0" err="1">
                <a:latin typeface="+mn-lt"/>
              </a:rPr>
              <a:t>Abatement</a:t>
            </a:r>
            <a:r>
              <a:rPr lang="de-DE" sz="1100" b="0" dirty="0">
                <a:latin typeface="+mn-lt"/>
              </a:rPr>
              <a:t> Costs B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5816C206-9C6C-4B85-88A8-A5122162E7CF}"/>
              </a:ext>
            </a:extLst>
          </p:cNvPr>
          <p:cNvSpPr txBox="1"/>
          <p:nvPr/>
        </p:nvSpPr>
        <p:spPr>
          <a:xfrm>
            <a:off x="3152562" y="4505038"/>
            <a:ext cx="13981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0" dirty="0" err="1">
                <a:latin typeface="+mn-lt"/>
              </a:rPr>
              <a:t>Abatement</a:t>
            </a:r>
            <a:r>
              <a:rPr lang="de-DE" sz="1100" b="0" dirty="0">
                <a:latin typeface="+mn-lt"/>
              </a:rPr>
              <a:t> Costs A</a:t>
            </a:r>
          </a:p>
        </p:txBody>
      </p:sp>
      <p:sp>
        <p:nvSpPr>
          <p:cNvPr id="17" name="Freihandform 9">
            <a:extLst>
              <a:ext uri="{FF2B5EF4-FFF2-40B4-BE49-F238E27FC236}">
                <a16:creationId xmlns:a16="http://schemas.microsoft.com/office/drawing/2014/main" id="{AE866114-D5A0-47EB-87EE-DD135F85252A}"/>
              </a:ext>
            </a:extLst>
          </p:cNvPr>
          <p:cNvSpPr/>
          <p:nvPr/>
        </p:nvSpPr>
        <p:spPr bwMode="auto">
          <a:xfrm>
            <a:off x="2664117" y="4879860"/>
            <a:ext cx="2125362" cy="222422"/>
          </a:xfrm>
          <a:custGeom>
            <a:avLst/>
            <a:gdLst>
              <a:gd name="connsiteX0" fmla="*/ 0 w 2125362"/>
              <a:gd name="connsiteY0" fmla="*/ 222422 h 222422"/>
              <a:gd name="connsiteX1" fmla="*/ 2125362 w 2125362"/>
              <a:gd name="connsiteY1" fmla="*/ 214184 h 222422"/>
              <a:gd name="connsiteX2" fmla="*/ 2125362 w 2125362"/>
              <a:gd name="connsiteY2" fmla="*/ 0 h 222422"/>
              <a:gd name="connsiteX3" fmla="*/ 1622854 w 2125362"/>
              <a:gd name="connsiteY3" fmla="*/ 82378 h 222422"/>
              <a:gd name="connsiteX4" fmla="*/ 1037967 w 2125362"/>
              <a:gd name="connsiteY4" fmla="*/ 156519 h 222422"/>
              <a:gd name="connsiteX5" fmla="*/ 461319 w 2125362"/>
              <a:gd name="connsiteY5" fmla="*/ 205946 h 222422"/>
              <a:gd name="connsiteX6" fmla="*/ 0 w 2125362"/>
              <a:gd name="connsiteY6" fmla="*/ 222422 h 222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25362" h="222422">
                <a:moveTo>
                  <a:pt x="0" y="222422"/>
                </a:moveTo>
                <a:lnTo>
                  <a:pt x="2125362" y="214184"/>
                </a:lnTo>
                <a:lnTo>
                  <a:pt x="2125362" y="0"/>
                </a:lnTo>
                <a:lnTo>
                  <a:pt x="1622854" y="82378"/>
                </a:lnTo>
                <a:lnTo>
                  <a:pt x="1037967" y="156519"/>
                </a:lnTo>
                <a:lnTo>
                  <a:pt x="461319" y="205946"/>
                </a:lnTo>
                <a:lnTo>
                  <a:pt x="0" y="222422"/>
                </a:lnTo>
                <a:close/>
              </a:path>
            </a:pathLst>
          </a:custGeom>
          <a:solidFill>
            <a:schemeClr val="accent5">
              <a:alpha val="62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Line 1">
            <a:extLst>
              <a:ext uri="{FF2B5EF4-FFF2-40B4-BE49-F238E27FC236}">
                <a16:creationId xmlns:a16="http://schemas.microsoft.com/office/drawing/2014/main" id="{6D5402E6-A496-4207-9B9E-C86F16552C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0433" y="4758953"/>
            <a:ext cx="202525" cy="283481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miter lim="800000"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" name="Line 1">
            <a:extLst>
              <a:ext uri="{FF2B5EF4-FFF2-40B4-BE49-F238E27FC236}">
                <a16:creationId xmlns:a16="http://schemas.microsoft.com/office/drawing/2014/main" id="{9B65BEF1-AA71-425C-BEC7-671CEDEDA1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88287" y="4662376"/>
            <a:ext cx="338449" cy="256765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miter lim="800000"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" name="AutoShape 11">
            <a:extLst>
              <a:ext uri="{FF2B5EF4-FFF2-40B4-BE49-F238E27FC236}">
                <a16:creationId xmlns:a16="http://schemas.microsoft.com/office/drawing/2014/main" id="{48165BAA-CECF-4D14-85FD-11F80F16CCB7}"/>
              </a:ext>
            </a:extLst>
          </p:cNvPr>
          <p:cNvSpPr>
            <a:spLocks/>
          </p:cNvSpPr>
          <p:nvPr/>
        </p:nvSpPr>
        <p:spPr bwMode="auto">
          <a:xfrm rot="5400000">
            <a:off x="3575079" y="3121569"/>
            <a:ext cx="304800" cy="2124000"/>
          </a:xfrm>
          <a:prstGeom prst="leftBrace">
            <a:avLst>
              <a:gd name="adj1" fmla="val 56250"/>
              <a:gd name="adj2" fmla="val 48875"/>
            </a:avLst>
          </a:prstGeom>
          <a:noFill/>
          <a:ln w="12700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0BFEF67-22E4-48DD-9C76-294D518B6CFF}"/>
              </a:ext>
            </a:extLst>
          </p:cNvPr>
          <p:cNvSpPr txBox="1"/>
          <p:nvPr/>
        </p:nvSpPr>
        <p:spPr>
          <a:xfrm>
            <a:off x="5890206" y="3040846"/>
            <a:ext cx="124906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b="0" dirty="0">
                <a:latin typeface="+mn-lt"/>
              </a:rPr>
              <a:t>60.000 t CO</a:t>
            </a:r>
            <a:r>
              <a:rPr lang="de-DE" sz="1400" b="0" baseline="-25000" dirty="0">
                <a:latin typeface="+mn-lt"/>
              </a:rPr>
              <a:t>2</a:t>
            </a:r>
          </a:p>
        </p:txBody>
      </p:sp>
      <p:sp>
        <p:nvSpPr>
          <p:cNvPr id="22" name="AutoShape 11">
            <a:extLst>
              <a:ext uri="{FF2B5EF4-FFF2-40B4-BE49-F238E27FC236}">
                <a16:creationId xmlns:a16="http://schemas.microsoft.com/office/drawing/2014/main" id="{29E2386B-DC1E-4CAE-A612-9C078C270BCE}"/>
              </a:ext>
            </a:extLst>
          </p:cNvPr>
          <p:cNvSpPr>
            <a:spLocks/>
          </p:cNvSpPr>
          <p:nvPr/>
        </p:nvSpPr>
        <p:spPr bwMode="auto">
          <a:xfrm rot="5400000">
            <a:off x="6222018" y="1975681"/>
            <a:ext cx="304800" cy="3168000"/>
          </a:xfrm>
          <a:prstGeom prst="leftBrace">
            <a:avLst>
              <a:gd name="adj1" fmla="val 56250"/>
              <a:gd name="adj2" fmla="val 48875"/>
            </a:avLst>
          </a:prstGeom>
          <a:noFill/>
          <a:ln w="12700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132041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F48B89-A50C-4D93-A87F-685CFC3EB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Task 3) CO</a:t>
            </a:r>
            <a:r>
              <a:rPr lang="en-US" baseline="-25000" dirty="0"/>
              <a:t>2</a:t>
            </a:r>
            <a:r>
              <a:rPr lang="en-US" dirty="0"/>
              <a:t> Reduction in </a:t>
            </a:r>
            <a:r>
              <a:rPr lang="en-US" dirty="0" err="1"/>
              <a:t>Lummerland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53484A-3D18-42DB-96F2-4CAD4B1A4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arenR" startAt="4"/>
            </a:pPr>
            <a:r>
              <a:rPr lang="en-US" dirty="0"/>
              <a:t>What is the system price in the emissions trading system?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8D1BC0-3D79-46AC-B919-ABCF44F43A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539750" y="6557963"/>
            <a:ext cx="8061324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11</a:t>
            </a:fld>
            <a:endParaRPr lang="de-DE" altLang="de-DE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48AFE6CA-34AE-4B52-AE45-BB43D261A3B5}"/>
                  </a:ext>
                </a:extLst>
              </p14:cNvPr>
              <p14:cNvContentPartPr/>
              <p14:nvPr/>
            </p14:nvContentPartPr>
            <p14:xfrm>
              <a:off x="902520" y="2243520"/>
              <a:ext cx="7683840" cy="207468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48AFE6CA-34AE-4B52-AE45-BB43D261A3B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93160" y="2234160"/>
                <a:ext cx="7702560" cy="209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11507841"/>
      </p:ext>
    </p:extLst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F48B89-A50C-4D93-A87F-685CFC3EB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Task 3) CO</a:t>
            </a:r>
            <a:r>
              <a:rPr lang="en-US" baseline="-25000" dirty="0"/>
              <a:t>2</a:t>
            </a:r>
            <a:r>
              <a:rPr lang="en-US" dirty="0"/>
              <a:t> Reduction in </a:t>
            </a:r>
            <a:r>
              <a:rPr lang="en-US" dirty="0" err="1"/>
              <a:t>Lummerland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53484A-3D18-42DB-96F2-4CAD4B1A4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arenR" startAt="5"/>
            </a:pPr>
            <a:r>
              <a:rPr lang="en-US" dirty="0"/>
              <a:t>What are the new overall abatement costs per ton CO2 for Industry B?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8D1BC0-3D79-46AC-B919-ABCF44F43A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539750" y="6557963"/>
            <a:ext cx="8061324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12</a:t>
            </a:fld>
            <a:endParaRPr lang="de-DE" altLang="de-DE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7765C031-B4A0-4FA8-8AD3-5AA9BB5B52C2}"/>
                  </a:ext>
                </a:extLst>
              </p14:cNvPr>
              <p14:cNvContentPartPr/>
              <p14:nvPr/>
            </p14:nvContentPartPr>
            <p14:xfrm>
              <a:off x="279000" y="2383200"/>
              <a:ext cx="8878680" cy="426564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7765C031-B4A0-4FA8-8AD3-5AA9BB5B52C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9640" y="2373840"/>
                <a:ext cx="8897400" cy="428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9751927C-EE4F-4F6F-86CB-BC36DA927043}"/>
                  </a:ext>
                </a:extLst>
              </p14:cNvPr>
              <p14:cNvContentPartPr/>
              <p14:nvPr/>
            </p14:nvContentPartPr>
            <p14:xfrm>
              <a:off x="1257480" y="2576880"/>
              <a:ext cx="6225480" cy="2630160"/>
            </p14:xfrm>
          </p:contentPart>
        </mc:Choice>
        <mc:Fallback xmlns=""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9751927C-EE4F-4F6F-86CB-BC36DA92704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48120" y="2567520"/>
                <a:ext cx="6244200" cy="2648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99984649"/>
      </p:ext>
    </p:extLst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Task 3) CO</a:t>
            </a:r>
            <a:r>
              <a:rPr lang="en-US" baseline="-25000" dirty="0"/>
              <a:t>2</a:t>
            </a:r>
            <a:r>
              <a:rPr lang="en-US" dirty="0"/>
              <a:t> Reduction in </a:t>
            </a:r>
            <a:r>
              <a:rPr lang="en-US" dirty="0" err="1"/>
              <a:t>Lummerland</a:t>
            </a:r>
            <a:endParaRPr lang="de-DE" dirty="0"/>
          </a:p>
        </p:txBody>
      </p:sp>
      <p:graphicFrame>
        <p:nvGraphicFramePr>
          <p:cNvPr id="16" name="Diagramm 15"/>
          <p:cNvGraphicFramePr>
            <a:graphicFrameLocks/>
          </p:cNvGraphicFramePr>
          <p:nvPr/>
        </p:nvGraphicFramePr>
        <p:xfrm>
          <a:off x="1214791" y="2064202"/>
          <a:ext cx="6922145" cy="4176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Freihandform 16"/>
          <p:cNvSpPr/>
          <p:nvPr/>
        </p:nvSpPr>
        <p:spPr bwMode="auto">
          <a:xfrm>
            <a:off x="6039327" y="4772650"/>
            <a:ext cx="1782382" cy="556054"/>
          </a:xfrm>
          <a:custGeom>
            <a:avLst/>
            <a:gdLst>
              <a:gd name="connsiteX0" fmla="*/ 0 w 3179805"/>
              <a:gd name="connsiteY0" fmla="*/ 0 h 1194487"/>
              <a:gd name="connsiteX1" fmla="*/ 16476 w 3179805"/>
              <a:gd name="connsiteY1" fmla="*/ 1194487 h 1194487"/>
              <a:gd name="connsiteX2" fmla="*/ 3179805 w 3179805"/>
              <a:gd name="connsiteY2" fmla="*/ 1178011 h 1194487"/>
              <a:gd name="connsiteX3" fmla="*/ 3179805 w 3179805"/>
              <a:gd name="connsiteY3" fmla="*/ 1103870 h 1194487"/>
              <a:gd name="connsiteX4" fmla="*/ 2833816 w 3179805"/>
              <a:gd name="connsiteY4" fmla="*/ 1037968 h 1194487"/>
              <a:gd name="connsiteX5" fmla="*/ 2314833 w 3179805"/>
              <a:gd name="connsiteY5" fmla="*/ 922638 h 1194487"/>
              <a:gd name="connsiteX6" fmla="*/ 1795849 w 3179805"/>
              <a:gd name="connsiteY6" fmla="*/ 774357 h 1194487"/>
              <a:gd name="connsiteX7" fmla="*/ 1178011 w 3179805"/>
              <a:gd name="connsiteY7" fmla="*/ 568411 h 1194487"/>
              <a:gd name="connsiteX8" fmla="*/ 584887 w 3179805"/>
              <a:gd name="connsiteY8" fmla="*/ 296562 h 1194487"/>
              <a:gd name="connsiteX9" fmla="*/ 0 w 3179805"/>
              <a:gd name="connsiteY9" fmla="*/ 0 h 1194487"/>
              <a:gd name="connsiteX0" fmla="*/ 0 w 3179805"/>
              <a:gd name="connsiteY0" fmla="*/ 0 h 1112107"/>
              <a:gd name="connsiteX1" fmla="*/ 16476 w 3179805"/>
              <a:gd name="connsiteY1" fmla="*/ 1112107 h 1112107"/>
              <a:gd name="connsiteX2" fmla="*/ 3179805 w 3179805"/>
              <a:gd name="connsiteY2" fmla="*/ 1095631 h 1112107"/>
              <a:gd name="connsiteX3" fmla="*/ 3179805 w 3179805"/>
              <a:gd name="connsiteY3" fmla="*/ 1021490 h 1112107"/>
              <a:gd name="connsiteX4" fmla="*/ 2833816 w 3179805"/>
              <a:gd name="connsiteY4" fmla="*/ 955588 h 1112107"/>
              <a:gd name="connsiteX5" fmla="*/ 2314833 w 3179805"/>
              <a:gd name="connsiteY5" fmla="*/ 840258 h 1112107"/>
              <a:gd name="connsiteX6" fmla="*/ 1795849 w 3179805"/>
              <a:gd name="connsiteY6" fmla="*/ 691977 h 1112107"/>
              <a:gd name="connsiteX7" fmla="*/ 1178011 w 3179805"/>
              <a:gd name="connsiteY7" fmla="*/ 486031 h 1112107"/>
              <a:gd name="connsiteX8" fmla="*/ 584887 w 3179805"/>
              <a:gd name="connsiteY8" fmla="*/ 214182 h 1112107"/>
              <a:gd name="connsiteX9" fmla="*/ 0 w 3179805"/>
              <a:gd name="connsiteY9" fmla="*/ 0 h 1112107"/>
              <a:gd name="connsiteX0" fmla="*/ 0 w 3179805"/>
              <a:gd name="connsiteY0" fmla="*/ 0 h 1112107"/>
              <a:gd name="connsiteX1" fmla="*/ 16476 w 3179805"/>
              <a:gd name="connsiteY1" fmla="*/ 1112107 h 1112107"/>
              <a:gd name="connsiteX2" fmla="*/ 3179805 w 3179805"/>
              <a:gd name="connsiteY2" fmla="*/ 1095631 h 1112107"/>
              <a:gd name="connsiteX3" fmla="*/ 3179805 w 3179805"/>
              <a:gd name="connsiteY3" fmla="*/ 1021490 h 1112107"/>
              <a:gd name="connsiteX4" fmla="*/ 2833816 w 3179805"/>
              <a:gd name="connsiteY4" fmla="*/ 955588 h 1112107"/>
              <a:gd name="connsiteX5" fmla="*/ 2314833 w 3179805"/>
              <a:gd name="connsiteY5" fmla="*/ 840258 h 1112107"/>
              <a:gd name="connsiteX6" fmla="*/ 1795849 w 3179805"/>
              <a:gd name="connsiteY6" fmla="*/ 691977 h 1112107"/>
              <a:gd name="connsiteX7" fmla="*/ 1178011 w 3179805"/>
              <a:gd name="connsiteY7" fmla="*/ 486031 h 1112107"/>
              <a:gd name="connsiteX8" fmla="*/ 584887 w 3179805"/>
              <a:gd name="connsiteY8" fmla="*/ 247132 h 1112107"/>
              <a:gd name="connsiteX9" fmla="*/ 0 w 3179805"/>
              <a:gd name="connsiteY9" fmla="*/ 0 h 1112107"/>
              <a:gd name="connsiteX0" fmla="*/ 0 w 3179805"/>
              <a:gd name="connsiteY0" fmla="*/ 0 h 1112107"/>
              <a:gd name="connsiteX1" fmla="*/ 16476 w 3179805"/>
              <a:gd name="connsiteY1" fmla="*/ 1112107 h 1112107"/>
              <a:gd name="connsiteX2" fmla="*/ 3179805 w 3179805"/>
              <a:gd name="connsiteY2" fmla="*/ 1095631 h 1112107"/>
              <a:gd name="connsiteX3" fmla="*/ 3179805 w 3179805"/>
              <a:gd name="connsiteY3" fmla="*/ 1021490 h 1112107"/>
              <a:gd name="connsiteX4" fmla="*/ 2833816 w 3179805"/>
              <a:gd name="connsiteY4" fmla="*/ 955588 h 1112107"/>
              <a:gd name="connsiteX5" fmla="*/ 2314833 w 3179805"/>
              <a:gd name="connsiteY5" fmla="*/ 840258 h 1112107"/>
              <a:gd name="connsiteX6" fmla="*/ 1795849 w 3179805"/>
              <a:gd name="connsiteY6" fmla="*/ 691977 h 1112107"/>
              <a:gd name="connsiteX7" fmla="*/ 1207403 w 3179805"/>
              <a:gd name="connsiteY7" fmla="*/ 453080 h 1112107"/>
              <a:gd name="connsiteX8" fmla="*/ 584887 w 3179805"/>
              <a:gd name="connsiteY8" fmla="*/ 247132 h 1112107"/>
              <a:gd name="connsiteX9" fmla="*/ 0 w 3179805"/>
              <a:gd name="connsiteY9" fmla="*/ 0 h 1112107"/>
              <a:gd name="connsiteX0" fmla="*/ 0 w 3179805"/>
              <a:gd name="connsiteY0" fmla="*/ 0 h 1112107"/>
              <a:gd name="connsiteX1" fmla="*/ 16476 w 3179805"/>
              <a:gd name="connsiteY1" fmla="*/ 1112107 h 1112107"/>
              <a:gd name="connsiteX2" fmla="*/ 3179805 w 3179805"/>
              <a:gd name="connsiteY2" fmla="*/ 1095631 h 1112107"/>
              <a:gd name="connsiteX3" fmla="*/ 3179805 w 3179805"/>
              <a:gd name="connsiteY3" fmla="*/ 1021490 h 1112107"/>
              <a:gd name="connsiteX4" fmla="*/ 2833816 w 3179805"/>
              <a:gd name="connsiteY4" fmla="*/ 955588 h 1112107"/>
              <a:gd name="connsiteX5" fmla="*/ 2314833 w 3179805"/>
              <a:gd name="connsiteY5" fmla="*/ 840258 h 1112107"/>
              <a:gd name="connsiteX6" fmla="*/ 1884029 w 3179805"/>
              <a:gd name="connsiteY6" fmla="*/ 659025 h 1112107"/>
              <a:gd name="connsiteX7" fmla="*/ 1207403 w 3179805"/>
              <a:gd name="connsiteY7" fmla="*/ 453080 h 1112107"/>
              <a:gd name="connsiteX8" fmla="*/ 584887 w 3179805"/>
              <a:gd name="connsiteY8" fmla="*/ 247132 h 1112107"/>
              <a:gd name="connsiteX9" fmla="*/ 0 w 3179805"/>
              <a:gd name="connsiteY9" fmla="*/ 0 h 1112107"/>
              <a:gd name="connsiteX0" fmla="*/ 0 w 3179805"/>
              <a:gd name="connsiteY0" fmla="*/ 0 h 1112107"/>
              <a:gd name="connsiteX1" fmla="*/ 16476 w 3179805"/>
              <a:gd name="connsiteY1" fmla="*/ 1112107 h 1112107"/>
              <a:gd name="connsiteX2" fmla="*/ 3179805 w 3179805"/>
              <a:gd name="connsiteY2" fmla="*/ 1095631 h 1112107"/>
              <a:gd name="connsiteX3" fmla="*/ 3179805 w 3179805"/>
              <a:gd name="connsiteY3" fmla="*/ 1021490 h 1112107"/>
              <a:gd name="connsiteX4" fmla="*/ 2833816 w 3179805"/>
              <a:gd name="connsiteY4" fmla="*/ 955588 h 1112107"/>
              <a:gd name="connsiteX5" fmla="*/ 2373619 w 3179805"/>
              <a:gd name="connsiteY5" fmla="*/ 790829 h 1112107"/>
              <a:gd name="connsiteX6" fmla="*/ 1884029 w 3179805"/>
              <a:gd name="connsiteY6" fmla="*/ 659025 h 1112107"/>
              <a:gd name="connsiteX7" fmla="*/ 1207403 w 3179805"/>
              <a:gd name="connsiteY7" fmla="*/ 453080 h 1112107"/>
              <a:gd name="connsiteX8" fmla="*/ 584887 w 3179805"/>
              <a:gd name="connsiteY8" fmla="*/ 247132 h 1112107"/>
              <a:gd name="connsiteX9" fmla="*/ 0 w 3179805"/>
              <a:gd name="connsiteY9" fmla="*/ 0 h 1112107"/>
              <a:gd name="connsiteX0" fmla="*/ 0 w 3179805"/>
              <a:gd name="connsiteY0" fmla="*/ 0 h 1112107"/>
              <a:gd name="connsiteX1" fmla="*/ 16476 w 3179805"/>
              <a:gd name="connsiteY1" fmla="*/ 1112107 h 1112107"/>
              <a:gd name="connsiteX2" fmla="*/ 3179805 w 3179805"/>
              <a:gd name="connsiteY2" fmla="*/ 1095631 h 1112107"/>
              <a:gd name="connsiteX3" fmla="*/ 3179805 w 3179805"/>
              <a:gd name="connsiteY3" fmla="*/ 1021490 h 1112107"/>
              <a:gd name="connsiteX4" fmla="*/ 2848513 w 3179805"/>
              <a:gd name="connsiteY4" fmla="*/ 873209 h 1112107"/>
              <a:gd name="connsiteX5" fmla="*/ 2373619 w 3179805"/>
              <a:gd name="connsiteY5" fmla="*/ 790829 h 1112107"/>
              <a:gd name="connsiteX6" fmla="*/ 1884029 w 3179805"/>
              <a:gd name="connsiteY6" fmla="*/ 659025 h 1112107"/>
              <a:gd name="connsiteX7" fmla="*/ 1207403 w 3179805"/>
              <a:gd name="connsiteY7" fmla="*/ 453080 h 1112107"/>
              <a:gd name="connsiteX8" fmla="*/ 584887 w 3179805"/>
              <a:gd name="connsiteY8" fmla="*/ 247132 h 1112107"/>
              <a:gd name="connsiteX9" fmla="*/ 0 w 3179805"/>
              <a:gd name="connsiteY9" fmla="*/ 0 h 1112107"/>
              <a:gd name="connsiteX0" fmla="*/ 0 w 3179805"/>
              <a:gd name="connsiteY0" fmla="*/ 0 h 1112107"/>
              <a:gd name="connsiteX1" fmla="*/ 16476 w 3179805"/>
              <a:gd name="connsiteY1" fmla="*/ 1112107 h 1112107"/>
              <a:gd name="connsiteX2" fmla="*/ 3179805 w 3179805"/>
              <a:gd name="connsiteY2" fmla="*/ 1095631 h 1112107"/>
              <a:gd name="connsiteX3" fmla="*/ 3179805 w 3179805"/>
              <a:gd name="connsiteY3" fmla="*/ 939111 h 1112107"/>
              <a:gd name="connsiteX4" fmla="*/ 2848513 w 3179805"/>
              <a:gd name="connsiteY4" fmla="*/ 873209 h 1112107"/>
              <a:gd name="connsiteX5" fmla="*/ 2373619 w 3179805"/>
              <a:gd name="connsiteY5" fmla="*/ 790829 h 1112107"/>
              <a:gd name="connsiteX6" fmla="*/ 1884029 w 3179805"/>
              <a:gd name="connsiteY6" fmla="*/ 659025 h 1112107"/>
              <a:gd name="connsiteX7" fmla="*/ 1207403 w 3179805"/>
              <a:gd name="connsiteY7" fmla="*/ 453080 h 1112107"/>
              <a:gd name="connsiteX8" fmla="*/ 584887 w 3179805"/>
              <a:gd name="connsiteY8" fmla="*/ 247132 h 1112107"/>
              <a:gd name="connsiteX9" fmla="*/ 0 w 3179805"/>
              <a:gd name="connsiteY9" fmla="*/ 0 h 1112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79805" h="1112107">
                <a:moveTo>
                  <a:pt x="0" y="0"/>
                </a:moveTo>
                <a:lnTo>
                  <a:pt x="16476" y="1112107"/>
                </a:lnTo>
                <a:lnTo>
                  <a:pt x="3179805" y="1095631"/>
                </a:lnTo>
                <a:lnTo>
                  <a:pt x="3179805" y="939111"/>
                </a:lnTo>
                <a:lnTo>
                  <a:pt x="2848513" y="873209"/>
                </a:lnTo>
                <a:lnTo>
                  <a:pt x="2373619" y="790829"/>
                </a:lnTo>
                <a:lnTo>
                  <a:pt x="1884029" y="659025"/>
                </a:lnTo>
                <a:lnTo>
                  <a:pt x="1207403" y="453080"/>
                </a:lnTo>
                <a:lnTo>
                  <a:pt x="584887" y="24713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alpha val="7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034153" y="3899501"/>
            <a:ext cx="124906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b="0" dirty="0">
                <a:latin typeface="+mn-lt"/>
              </a:rPr>
              <a:t>40.000 t CO</a:t>
            </a:r>
            <a:r>
              <a:rPr lang="de-DE" sz="1400" b="0" baseline="-25000" dirty="0">
                <a:latin typeface="+mn-lt"/>
              </a:rPr>
              <a:t>2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6579679" y="4671407"/>
            <a:ext cx="13981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0" dirty="0" err="1">
                <a:latin typeface="+mn-lt"/>
              </a:rPr>
              <a:t>Abatement</a:t>
            </a:r>
            <a:r>
              <a:rPr lang="de-DE" sz="1100" b="0" dirty="0">
                <a:latin typeface="+mn-lt"/>
              </a:rPr>
              <a:t> Costs B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3100469" y="4731460"/>
            <a:ext cx="13981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0" dirty="0" err="1">
                <a:latin typeface="+mn-lt"/>
              </a:rPr>
              <a:t>Abatement</a:t>
            </a:r>
            <a:r>
              <a:rPr lang="de-DE" sz="1100" b="0" dirty="0">
                <a:latin typeface="+mn-lt"/>
              </a:rPr>
              <a:t> Costs A</a:t>
            </a:r>
          </a:p>
        </p:txBody>
      </p:sp>
      <p:sp>
        <p:nvSpPr>
          <p:cNvPr id="21" name="Line 1"/>
          <p:cNvSpPr>
            <a:spLocks noChangeShapeType="1"/>
          </p:cNvSpPr>
          <p:nvPr/>
        </p:nvSpPr>
        <p:spPr bwMode="auto">
          <a:xfrm>
            <a:off x="4011096" y="4985375"/>
            <a:ext cx="202525" cy="283481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miter lim="800000"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" name="Line 1"/>
          <p:cNvSpPr>
            <a:spLocks noChangeShapeType="1"/>
          </p:cNvSpPr>
          <p:nvPr/>
        </p:nvSpPr>
        <p:spPr bwMode="auto">
          <a:xfrm flipH="1">
            <a:off x="6348950" y="4888798"/>
            <a:ext cx="338449" cy="256765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miter lim="800000"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" name="AutoShape 11"/>
          <p:cNvSpPr>
            <a:spLocks/>
          </p:cNvSpPr>
          <p:nvPr/>
        </p:nvSpPr>
        <p:spPr bwMode="auto">
          <a:xfrm rot="5400000">
            <a:off x="3438747" y="3347991"/>
            <a:ext cx="304800" cy="2124000"/>
          </a:xfrm>
          <a:prstGeom prst="leftBrace">
            <a:avLst>
              <a:gd name="adj1" fmla="val 56250"/>
              <a:gd name="adj2" fmla="val 48875"/>
            </a:avLst>
          </a:prstGeom>
          <a:noFill/>
          <a:ln w="12700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" name="AutoShape 11"/>
          <p:cNvSpPr>
            <a:spLocks/>
          </p:cNvSpPr>
          <p:nvPr/>
        </p:nvSpPr>
        <p:spPr bwMode="auto">
          <a:xfrm rot="5400000">
            <a:off x="6783157" y="2894341"/>
            <a:ext cx="304800" cy="1800000"/>
          </a:xfrm>
          <a:prstGeom prst="leftBrace">
            <a:avLst>
              <a:gd name="adj1" fmla="val 56250"/>
              <a:gd name="adj2" fmla="val 48875"/>
            </a:avLst>
          </a:prstGeom>
          <a:noFill/>
          <a:ln w="12700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" name="Rechteck 24"/>
          <p:cNvSpPr/>
          <p:nvPr/>
        </p:nvSpPr>
        <p:spPr bwMode="auto">
          <a:xfrm>
            <a:off x="4650142" y="4772650"/>
            <a:ext cx="1389185" cy="556054"/>
          </a:xfrm>
          <a:prstGeom prst="rect">
            <a:avLst/>
          </a:prstGeom>
          <a:solidFill>
            <a:schemeClr val="accent6">
              <a:alpha val="7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Freihandform 25"/>
          <p:cNvSpPr/>
          <p:nvPr/>
        </p:nvSpPr>
        <p:spPr bwMode="auto">
          <a:xfrm>
            <a:off x="2533018" y="4760292"/>
            <a:ext cx="3512328" cy="568411"/>
          </a:xfrm>
          <a:custGeom>
            <a:avLst/>
            <a:gdLst>
              <a:gd name="connsiteX0" fmla="*/ 0 w 2125362"/>
              <a:gd name="connsiteY0" fmla="*/ 222422 h 222422"/>
              <a:gd name="connsiteX1" fmla="*/ 2125362 w 2125362"/>
              <a:gd name="connsiteY1" fmla="*/ 214184 h 222422"/>
              <a:gd name="connsiteX2" fmla="*/ 2125362 w 2125362"/>
              <a:gd name="connsiteY2" fmla="*/ 0 h 222422"/>
              <a:gd name="connsiteX3" fmla="*/ 1622854 w 2125362"/>
              <a:gd name="connsiteY3" fmla="*/ 82378 h 222422"/>
              <a:gd name="connsiteX4" fmla="*/ 1037967 w 2125362"/>
              <a:gd name="connsiteY4" fmla="*/ 156519 h 222422"/>
              <a:gd name="connsiteX5" fmla="*/ 461319 w 2125362"/>
              <a:gd name="connsiteY5" fmla="*/ 205946 h 222422"/>
              <a:gd name="connsiteX6" fmla="*/ 0 w 2125362"/>
              <a:gd name="connsiteY6" fmla="*/ 222422 h 222422"/>
              <a:gd name="connsiteX0" fmla="*/ 0 w 2125362"/>
              <a:gd name="connsiteY0" fmla="*/ 568411 h 568411"/>
              <a:gd name="connsiteX1" fmla="*/ 2125362 w 2125362"/>
              <a:gd name="connsiteY1" fmla="*/ 560173 h 568411"/>
              <a:gd name="connsiteX2" fmla="*/ 2120377 w 2125362"/>
              <a:gd name="connsiteY2" fmla="*/ 0 h 568411"/>
              <a:gd name="connsiteX3" fmla="*/ 1622854 w 2125362"/>
              <a:gd name="connsiteY3" fmla="*/ 428367 h 568411"/>
              <a:gd name="connsiteX4" fmla="*/ 1037967 w 2125362"/>
              <a:gd name="connsiteY4" fmla="*/ 502508 h 568411"/>
              <a:gd name="connsiteX5" fmla="*/ 461319 w 2125362"/>
              <a:gd name="connsiteY5" fmla="*/ 551935 h 568411"/>
              <a:gd name="connsiteX6" fmla="*/ 0 w 2125362"/>
              <a:gd name="connsiteY6" fmla="*/ 568411 h 568411"/>
              <a:gd name="connsiteX0" fmla="*/ 0 w 2125362"/>
              <a:gd name="connsiteY0" fmla="*/ 568411 h 568411"/>
              <a:gd name="connsiteX1" fmla="*/ 2125362 w 2125362"/>
              <a:gd name="connsiteY1" fmla="*/ 560173 h 568411"/>
              <a:gd name="connsiteX2" fmla="*/ 2120377 w 2125362"/>
              <a:gd name="connsiteY2" fmla="*/ 0 h 568411"/>
              <a:gd name="connsiteX3" fmla="*/ 1582975 w 2125362"/>
              <a:gd name="connsiteY3" fmla="*/ 255373 h 568411"/>
              <a:gd name="connsiteX4" fmla="*/ 1037967 w 2125362"/>
              <a:gd name="connsiteY4" fmla="*/ 502508 h 568411"/>
              <a:gd name="connsiteX5" fmla="*/ 461319 w 2125362"/>
              <a:gd name="connsiteY5" fmla="*/ 551935 h 568411"/>
              <a:gd name="connsiteX6" fmla="*/ 0 w 2125362"/>
              <a:gd name="connsiteY6" fmla="*/ 568411 h 568411"/>
              <a:gd name="connsiteX0" fmla="*/ 0 w 2125362"/>
              <a:gd name="connsiteY0" fmla="*/ 568411 h 568411"/>
              <a:gd name="connsiteX1" fmla="*/ 2125362 w 2125362"/>
              <a:gd name="connsiteY1" fmla="*/ 560173 h 568411"/>
              <a:gd name="connsiteX2" fmla="*/ 2120377 w 2125362"/>
              <a:gd name="connsiteY2" fmla="*/ 0 h 568411"/>
              <a:gd name="connsiteX3" fmla="*/ 1582975 w 2125362"/>
              <a:gd name="connsiteY3" fmla="*/ 255373 h 568411"/>
              <a:gd name="connsiteX4" fmla="*/ 1037967 w 2125362"/>
              <a:gd name="connsiteY4" fmla="*/ 420130 h 568411"/>
              <a:gd name="connsiteX5" fmla="*/ 461319 w 2125362"/>
              <a:gd name="connsiteY5" fmla="*/ 551935 h 568411"/>
              <a:gd name="connsiteX6" fmla="*/ 0 w 2125362"/>
              <a:gd name="connsiteY6" fmla="*/ 568411 h 568411"/>
              <a:gd name="connsiteX0" fmla="*/ 0 w 2125362"/>
              <a:gd name="connsiteY0" fmla="*/ 568411 h 568411"/>
              <a:gd name="connsiteX1" fmla="*/ 2125362 w 2125362"/>
              <a:gd name="connsiteY1" fmla="*/ 560173 h 568411"/>
              <a:gd name="connsiteX2" fmla="*/ 2120377 w 2125362"/>
              <a:gd name="connsiteY2" fmla="*/ 0 h 568411"/>
              <a:gd name="connsiteX3" fmla="*/ 1582975 w 2125362"/>
              <a:gd name="connsiteY3" fmla="*/ 255373 h 568411"/>
              <a:gd name="connsiteX4" fmla="*/ 1037967 w 2125362"/>
              <a:gd name="connsiteY4" fmla="*/ 420130 h 568411"/>
              <a:gd name="connsiteX5" fmla="*/ 471288 w 2125362"/>
              <a:gd name="connsiteY5" fmla="*/ 535460 h 568411"/>
              <a:gd name="connsiteX6" fmla="*/ 0 w 2125362"/>
              <a:gd name="connsiteY6" fmla="*/ 568411 h 568411"/>
              <a:gd name="connsiteX0" fmla="*/ 0 w 2125362"/>
              <a:gd name="connsiteY0" fmla="*/ 568411 h 568411"/>
              <a:gd name="connsiteX1" fmla="*/ 2125362 w 2125362"/>
              <a:gd name="connsiteY1" fmla="*/ 560173 h 568411"/>
              <a:gd name="connsiteX2" fmla="*/ 2120377 w 2125362"/>
              <a:gd name="connsiteY2" fmla="*/ 0 h 568411"/>
              <a:gd name="connsiteX3" fmla="*/ 1577990 w 2125362"/>
              <a:gd name="connsiteY3" fmla="*/ 247135 h 568411"/>
              <a:gd name="connsiteX4" fmla="*/ 1037967 w 2125362"/>
              <a:gd name="connsiteY4" fmla="*/ 420130 h 568411"/>
              <a:gd name="connsiteX5" fmla="*/ 471288 w 2125362"/>
              <a:gd name="connsiteY5" fmla="*/ 535460 h 568411"/>
              <a:gd name="connsiteX6" fmla="*/ 0 w 2125362"/>
              <a:gd name="connsiteY6" fmla="*/ 568411 h 568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25362" h="568411">
                <a:moveTo>
                  <a:pt x="0" y="568411"/>
                </a:moveTo>
                <a:lnTo>
                  <a:pt x="2125362" y="560173"/>
                </a:lnTo>
                <a:cubicBezTo>
                  <a:pt x="2123700" y="373449"/>
                  <a:pt x="2122039" y="186724"/>
                  <a:pt x="2120377" y="0"/>
                </a:cubicBezTo>
                <a:lnTo>
                  <a:pt x="1577990" y="247135"/>
                </a:lnTo>
                <a:lnTo>
                  <a:pt x="1037967" y="420130"/>
                </a:lnTo>
                <a:lnTo>
                  <a:pt x="471288" y="535460"/>
                </a:lnTo>
                <a:lnTo>
                  <a:pt x="0" y="568411"/>
                </a:lnTo>
                <a:close/>
              </a:path>
            </a:pathLst>
          </a:custGeom>
          <a:solidFill>
            <a:schemeClr val="accent5">
              <a:alpha val="62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381328" y="3331603"/>
            <a:ext cx="124906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b="0" dirty="0">
                <a:latin typeface="+mn-lt"/>
              </a:rPr>
              <a:t>33.877 t CO</a:t>
            </a:r>
            <a:r>
              <a:rPr lang="de-DE" sz="1400" b="0" baseline="-25000" dirty="0">
                <a:latin typeface="+mn-lt"/>
              </a:rPr>
              <a:t>2</a:t>
            </a:r>
          </a:p>
        </p:txBody>
      </p:sp>
      <p:sp>
        <p:nvSpPr>
          <p:cNvPr id="28" name="AutoShape 11"/>
          <p:cNvSpPr>
            <a:spLocks/>
          </p:cNvSpPr>
          <p:nvPr/>
        </p:nvSpPr>
        <p:spPr bwMode="auto">
          <a:xfrm rot="5400000">
            <a:off x="5190157" y="3101340"/>
            <a:ext cx="304800" cy="1386000"/>
          </a:xfrm>
          <a:prstGeom prst="leftBrace">
            <a:avLst>
              <a:gd name="adj1" fmla="val 56250"/>
              <a:gd name="adj2" fmla="val 48875"/>
            </a:avLst>
          </a:prstGeom>
          <a:noFill/>
          <a:ln w="12700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" name="Textfeld 28"/>
          <p:cNvSpPr txBox="1"/>
          <p:nvPr/>
        </p:nvSpPr>
        <p:spPr>
          <a:xfrm>
            <a:off x="4810328" y="3331603"/>
            <a:ext cx="124906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b="0" dirty="0">
                <a:latin typeface="+mn-lt"/>
              </a:rPr>
              <a:t>26.123 t CO</a:t>
            </a:r>
            <a:r>
              <a:rPr lang="de-DE" sz="1400" b="0" baseline="-25000" dirty="0">
                <a:latin typeface="+mn-lt"/>
              </a:rPr>
              <a:t>2</a:t>
            </a:r>
          </a:p>
        </p:txBody>
      </p:sp>
      <p:sp>
        <p:nvSpPr>
          <p:cNvPr id="31" name="Line 1"/>
          <p:cNvSpPr>
            <a:spLocks noChangeShapeType="1"/>
          </p:cNvSpPr>
          <p:nvPr/>
        </p:nvSpPr>
        <p:spPr bwMode="auto">
          <a:xfrm>
            <a:off x="6036829" y="3927696"/>
            <a:ext cx="1587" cy="82800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miter lim="800000"/>
            <a:headEnd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19196BCF-7FFC-4C99-ADE1-5839A82ACF48}"/>
              </a:ext>
            </a:extLst>
          </p:cNvPr>
          <p:cNvSpPr txBox="1"/>
          <p:nvPr/>
        </p:nvSpPr>
        <p:spPr>
          <a:xfrm>
            <a:off x="4444027" y="4300781"/>
            <a:ext cx="17540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0" dirty="0" err="1">
                <a:latin typeface="+mn-lt"/>
              </a:rPr>
              <a:t>Emissions</a:t>
            </a:r>
            <a:r>
              <a:rPr lang="de-DE" sz="1100" b="0" dirty="0">
                <a:latin typeface="+mn-lt"/>
              </a:rPr>
              <a:t> Trade Volume</a:t>
            </a:r>
          </a:p>
        </p:txBody>
      </p:sp>
      <p:sp>
        <p:nvSpPr>
          <p:cNvPr id="32" name="Line 1">
            <a:extLst>
              <a:ext uri="{FF2B5EF4-FFF2-40B4-BE49-F238E27FC236}">
                <a16:creationId xmlns:a16="http://schemas.microsoft.com/office/drawing/2014/main" id="{DF897D56-2BC9-43A7-9AFE-F03121453A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89667" y="4545447"/>
            <a:ext cx="209168" cy="304800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miter lim="800000"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6631002"/>
      </p:ext>
    </p:extLst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Task 3) CO</a:t>
            </a:r>
            <a:r>
              <a:rPr lang="en-US" baseline="-25000" dirty="0"/>
              <a:t>2</a:t>
            </a:r>
            <a:r>
              <a:rPr lang="en-US" dirty="0"/>
              <a:t> Reduction in </a:t>
            </a:r>
            <a:r>
              <a:rPr lang="en-US" dirty="0" err="1"/>
              <a:t>Lummerland</a:t>
            </a:r>
            <a:endParaRPr lang="de-DE" dirty="0"/>
          </a:p>
        </p:txBody>
      </p:sp>
      <p:graphicFrame>
        <p:nvGraphicFramePr>
          <p:cNvPr id="16" name="Diagramm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6704426"/>
              </p:ext>
            </p:extLst>
          </p:nvPr>
        </p:nvGraphicFramePr>
        <p:xfrm>
          <a:off x="1214791" y="2064202"/>
          <a:ext cx="6922145" cy="4176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Freihandform 16"/>
          <p:cNvSpPr/>
          <p:nvPr/>
        </p:nvSpPr>
        <p:spPr bwMode="auto">
          <a:xfrm>
            <a:off x="6039327" y="4772650"/>
            <a:ext cx="1782382" cy="556054"/>
          </a:xfrm>
          <a:custGeom>
            <a:avLst/>
            <a:gdLst>
              <a:gd name="connsiteX0" fmla="*/ 0 w 3179805"/>
              <a:gd name="connsiteY0" fmla="*/ 0 h 1194487"/>
              <a:gd name="connsiteX1" fmla="*/ 16476 w 3179805"/>
              <a:gd name="connsiteY1" fmla="*/ 1194487 h 1194487"/>
              <a:gd name="connsiteX2" fmla="*/ 3179805 w 3179805"/>
              <a:gd name="connsiteY2" fmla="*/ 1178011 h 1194487"/>
              <a:gd name="connsiteX3" fmla="*/ 3179805 w 3179805"/>
              <a:gd name="connsiteY3" fmla="*/ 1103870 h 1194487"/>
              <a:gd name="connsiteX4" fmla="*/ 2833816 w 3179805"/>
              <a:gd name="connsiteY4" fmla="*/ 1037968 h 1194487"/>
              <a:gd name="connsiteX5" fmla="*/ 2314833 w 3179805"/>
              <a:gd name="connsiteY5" fmla="*/ 922638 h 1194487"/>
              <a:gd name="connsiteX6" fmla="*/ 1795849 w 3179805"/>
              <a:gd name="connsiteY6" fmla="*/ 774357 h 1194487"/>
              <a:gd name="connsiteX7" fmla="*/ 1178011 w 3179805"/>
              <a:gd name="connsiteY7" fmla="*/ 568411 h 1194487"/>
              <a:gd name="connsiteX8" fmla="*/ 584887 w 3179805"/>
              <a:gd name="connsiteY8" fmla="*/ 296562 h 1194487"/>
              <a:gd name="connsiteX9" fmla="*/ 0 w 3179805"/>
              <a:gd name="connsiteY9" fmla="*/ 0 h 1194487"/>
              <a:gd name="connsiteX0" fmla="*/ 0 w 3179805"/>
              <a:gd name="connsiteY0" fmla="*/ 0 h 1112107"/>
              <a:gd name="connsiteX1" fmla="*/ 16476 w 3179805"/>
              <a:gd name="connsiteY1" fmla="*/ 1112107 h 1112107"/>
              <a:gd name="connsiteX2" fmla="*/ 3179805 w 3179805"/>
              <a:gd name="connsiteY2" fmla="*/ 1095631 h 1112107"/>
              <a:gd name="connsiteX3" fmla="*/ 3179805 w 3179805"/>
              <a:gd name="connsiteY3" fmla="*/ 1021490 h 1112107"/>
              <a:gd name="connsiteX4" fmla="*/ 2833816 w 3179805"/>
              <a:gd name="connsiteY4" fmla="*/ 955588 h 1112107"/>
              <a:gd name="connsiteX5" fmla="*/ 2314833 w 3179805"/>
              <a:gd name="connsiteY5" fmla="*/ 840258 h 1112107"/>
              <a:gd name="connsiteX6" fmla="*/ 1795849 w 3179805"/>
              <a:gd name="connsiteY6" fmla="*/ 691977 h 1112107"/>
              <a:gd name="connsiteX7" fmla="*/ 1178011 w 3179805"/>
              <a:gd name="connsiteY7" fmla="*/ 486031 h 1112107"/>
              <a:gd name="connsiteX8" fmla="*/ 584887 w 3179805"/>
              <a:gd name="connsiteY8" fmla="*/ 214182 h 1112107"/>
              <a:gd name="connsiteX9" fmla="*/ 0 w 3179805"/>
              <a:gd name="connsiteY9" fmla="*/ 0 h 1112107"/>
              <a:gd name="connsiteX0" fmla="*/ 0 w 3179805"/>
              <a:gd name="connsiteY0" fmla="*/ 0 h 1112107"/>
              <a:gd name="connsiteX1" fmla="*/ 16476 w 3179805"/>
              <a:gd name="connsiteY1" fmla="*/ 1112107 h 1112107"/>
              <a:gd name="connsiteX2" fmla="*/ 3179805 w 3179805"/>
              <a:gd name="connsiteY2" fmla="*/ 1095631 h 1112107"/>
              <a:gd name="connsiteX3" fmla="*/ 3179805 w 3179805"/>
              <a:gd name="connsiteY3" fmla="*/ 1021490 h 1112107"/>
              <a:gd name="connsiteX4" fmla="*/ 2833816 w 3179805"/>
              <a:gd name="connsiteY4" fmla="*/ 955588 h 1112107"/>
              <a:gd name="connsiteX5" fmla="*/ 2314833 w 3179805"/>
              <a:gd name="connsiteY5" fmla="*/ 840258 h 1112107"/>
              <a:gd name="connsiteX6" fmla="*/ 1795849 w 3179805"/>
              <a:gd name="connsiteY6" fmla="*/ 691977 h 1112107"/>
              <a:gd name="connsiteX7" fmla="*/ 1178011 w 3179805"/>
              <a:gd name="connsiteY7" fmla="*/ 486031 h 1112107"/>
              <a:gd name="connsiteX8" fmla="*/ 584887 w 3179805"/>
              <a:gd name="connsiteY8" fmla="*/ 247132 h 1112107"/>
              <a:gd name="connsiteX9" fmla="*/ 0 w 3179805"/>
              <a:gd name="connsiteY9" fmla="*/ 0 h 1112107"/>
              <a:gd name="connsiteX0" fmla="*/ 0 w 3179805"/>
              <a:gd name="connsiteY0" fmla="*/ 0 h 1112107"/>
              <a:gd name="connsiteX1" fmla="*/ 16476 w 3179805"/>
              <a:gd name="connsiteY1" fmla="*/ 1112107 h 1112107"/>
              <a:gd name="connsiteX2" fmla="*/ 3179805 w 3179805"/>
              <a:gd name="connsiteY2" fmla="*/ 1095631 h 1112107"/>
              <a:gd name="connsiteX3" fmla="*/ 3179805 w 3179805"/>
              <a:gd name="connsiteY3" fmla="*/ 1021490 h 1112107"/>
              <a:gd name="connsiteX4" fmla="*/ 2833816 w 3179805"/>
              <a:gd name="connsiteY4" fmla="*/ 955588 h 1112107"/>
              <a:gd name="connsiteX5" fmla="*/ 2314833 w 3179805"/>
              <a:gd name="connsiteY5" fmla="*/ 840258 h 1112107"/>
              <a:gd name="connsiteX6" fmla="*/ 1795849 w 3179805"/>
              <a:gd name="connsiteY6" fmla="*/ 691977 h 1112107"/>
              <a:gd name="connsiteX7" fmla="*/ 1207403 w 3179805"/>
              <a:gd name="connsiteY7" fmla="*/ 453080 h 1112107"/>
              <a:gd name="connsiteX8" fmla="*/ 584887 w 3179805"/>
              <a:gd name="connsiteY8" fmla="*/ 247132 h 1112107"/>
              <a:gd name="connsiteX9" fmla="*/ 0 w 3179805"/>
              <a:gd name="connsiteY9" fmla="*/ 0 h 1112107"/>
              <a:gd name="connsiteX0" fmla="*/ 0 w 3179805"/>
              <a:gd name="connsiteY0" fmla="*/ 0 h 1112107"/>
              <a:gd name="connsiteX1" fmla="*/ 16476 w 3179805"/>
              <a:gd name="connsiteY1" fmla="*/ 1112107 h 1112107"/>
              <a:gd name="connsiteX2" fmla="*/ 3179805 w 3179805"/>
              <a:gd name="connsiteY2" fmla="*/ 1095631 h 1112107"/>
              <a:gd name="connsiteX3" fmla="*/ 3179805 w 3179805"/>
              <a:gd name="connsiteY3" fmla="*/ 1021490 h 1112107"/>
              <a:gd name="connsiteX4" fmla="*/ 2833816 w 3179805"/>
              <a:gd name="connsiteY4" fmla="*/ 955588 h 1112107"/>
              <a:gd name="connsiteX5" fmla="*/ 2314833 w 3179805"/>
              <a:gd name="connsiteY5" fmla="*/ 840258 h 1112107"/>
              <a:gd name="connsiteX6" fmla="*/ 1884029 w 3179805"/>
              <a:gd name="connsiteY6" fmla="*/ 659025 h 1112107"/>
              <a:gd name="connsiteX7" fmla="*/ 1207403 w 3179805"/>
              <a:gd name="connsiteY7" fmla="*/ 453080 h 1112107"/>
              <a:gd name="connsiteX8" fmla="*/ 584887 w 3179805"/>
              <a:gd name="connsiteY8" fmla="*/ 247132 h 1112107"/>
              <a:gd name="connsiteX9" fmla="*/ 0 w 3179805"/>
              <a:gd name="connsiteY9" fmla="*/ 0 h 1112107"/>
              <a:gd name="connsiteX0" fmla="*/ 0 w 3179805"/>
              <a:gd name="connsiteY0" fmla="*/ 0 h 1112107"/>
              <a:gd name="connsiteX1" fmla="*/ 16476 w 3179805"/>
              <a:gd name="connsiteY1" fmla="*/ 1112107 h 1112107"/>
              <a:gd name="connsiteX2" fmla="*/ 3179805 w 3179805"/>
              <a:gd name="connsiteY2" fmla="*/ 1095631 h 1112107"/>
              <a:gd name="connsiteX3" fmla="*/ 3179805 w 3179805"/>
              <a:gd name="connsiteY3" fmla="*/ 1021490 h 1112107"/>
              <a:gd name="connsiteX4" fmla="*/ 2833816 w 3179805"/>
              <a:gd name="connsiteY4" fmla="*/ 955588 h 1112107"/>
              <a:gd name="connsiteX5" fmla="*/ 2373619 w 3179805"/>
              <a:gd name="connsiteY5" fmla="*/ 790829 h 1112107"/>
              <a:gd name="connsiteX6" fmla="*/ 1884029 w 3179805"/>
              <a:gd name="connsiteY6" fmla="*/ 659025 h 1112107"/>
              <a:gd name="connsiteX7" fmla="*/ 1207403 w 3179805"/>
              <a:gd name="connsiteY7" fmla="*/ 453080 h 1112107"/>
              <a:gd name="connsiteX8" fmla="*/ 584887 w 3179805"/>
              <a:gd name="connsiteY8" fmla="*/ 247132 h 1112107"/>
              <a:gd name="connsiteX9" fmla="*/ 0 w 3179805"/>
              <a:gd name="connsiteY9" fmla="*/ 0 h 1112107"/>
              <a:gd name="connsiteX0" fmla="*/ 0 w 3179805"/>
              <a:gd name="connsiteY0" fmla="*/ 0 h 1112107"/>
              <a:gd name="connsiteX1" fmla="*/ 16476 w 3179805"/>
              <a:gd name="connsiteY1" fmla="*/ 1112107 h 1112107"/>
              <a:gd name="connsiteX2" fmla="*/ 3179805 w 3179805"/>
              <a:gd name="connsiteY2" fmla="*/ 1095631 h 1112107"/>
              <a:gd name="connsiteX3" fmla="*/ 3179805 w 3179805"/>
              <a:gd name="connsiteY3" fmla="*/ 1021490 h 1112107"/>
              <a:gd name="connsiteX4" fmla="*/ 2848513 w 3179805"/>
              <a:gd name="connsiteY4" fmla="*/ 873209 h 1112107"/>
              <a:gd name="connsiteX5" fmla="*/ 2373619 w 3179805"/>
              <a:gd name="connsiteY5" fmla="*/ 790829 h 1112107"/>
              <a:gd name="connsiteX6" fmla="*/ 1884029 w 3179805"/>
              <a:gd name="connsiteY6" fmla="*/ 659025 h 1112107"/>
              <a:gd name="connsiteX7" fmla="*/ 1207403 w 3179805"/>
              <a:gd name="connsiteY7" fmla="*/ 453080 h 1112107"/>
              <a:gd name="connsiteX8" fmla="*/ 584887 w 3179805"/>
              <a:gd name="connsiteY8" fmla="*/ 247132 h 1112107"/>
              <a:gd name="connsiteX9" fmla="*/ 0 w 3179805"/>
              <a:gd name="connsiteY9" fmla="*/ 0 h 1112107"/>
              <a:gd name="connsiteX0" fmla="*/ 0 w 3179805"/>
              <a:gd name="connsiteY0" fmla="*/ 0 h 1112107"/>
              <a:gd name="connsiteX1" fmla="*/ 16476 w 3179805"/>
              <a:gd name="connsiteY1" fmla="*/ 1112107 h 1112107"/>
              <a:gd name="connsiteX2" fmla="*/ 3179805 w 3179805"/>
              <a:gd name="connsiteY2" fmla="*/ 1095631 h 1112107"/>
              <a:gd name="connsiteX3" fmla="*/ 3179805 w 3179805"/>
              <a:gd name="connsiteY3" fmla="*/ 939111 h 1112107"/>
              <a:gd name="connsiteX4" fmla="*/ 2848513 w 3179805"/>
              <a:gd name="connsiteY4" fmla="*/ 873209 h 1112107"/>
              <a:gd name="connsiteX5" fmla="*/ 2373619 w 3179805"/>
              <a:gd name="connsiteY5" fmla="*/ 790829 h 1112107"/>
              <a:gd name="connsiteX6" fmla="*/ 1884029 w 3179805"/>
              <a:gd name="connsiteY6" fmla="*/ 659025 h 1112107"/>
              <a:gd name="connsiteX7" fmla="*/ 1207403 w 3179805"/>
              <a:gd name="connsiteY7" fmla="*/ 453080 h 1112107"/>
              <a:gd name="connsiteX8" fmla="*/ 584887 w 3179805"/>
              <a:gd name="connsiteY8" fmla="*/ 247132 h 1112107"/>
              <a:gd name="connsiteX9" fmla="*/ 0 w 3179805"/>
              <a:gd name="connsiteY9" fmla="*/ 0 h 1112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79805" h="1112107">
                <a:moveTo>
                  <a:pt x="0" y="0"/>
                </a:moveTo>
                <a:lnTo>
                  <a:pt x="16476" y="1112107"/>
                </a:lnTo>
                <a:lnTo>
                  <a:pt x="3179805" y="1095631"/>
                </a:lnTo>
                <a:lnTo>
                  <a:pt x="3179805" y="939111"/>
                </a:lnTo>
                <a:lnTo>
                  <a:pt x="2848513" y="873209"/>
                </a:lnTo>
                <a:lnTo>
                  <a:pt x="2373619" y="790829"/>
                </a:lnTo>
                <a:lnTo>
                  <a:pt x="1884029" y="659025"/>
                </a:lnTo>
                <a:lnTo>
                  <a:pt x="1207403" y="453080"/>
                </a:lnTo>
                <a:lnTo>
                  <a:pt x="584887" y="24713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alpha val="7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034153" y="3899501"/>
            <a:ext cx="124906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b="0" dirty="0">
                <a:latin typeface="+mn-lt"/>
              </a:rPr>
              <a:t>40.000 t CO</a:t>
            </a:r>
            <a:r>
              <a:rPr lang="de-DE" sz="1400" b="0" baseline="-25000" dirty="0">
                <a:latin typeface="+mn-lt"/>
              </a:rPr>
              <a:t>2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6579679" y="4671407"/>
            <a:ext cx="13981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0" dirty="0" err="1">
                <a:latin typeface="+mn-lt"/>
              </a:rPr>
              <a:t>Abatement</a:t>
            </a:r>
            <a:r>
              <a:rPr lang="de-DE" sz="1100" b="0" dirty="0">
                <a:latin typeface="+mn-lt"/>
              </a:rPr>
              <a:t> Costs B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3100469" y="4731460"/>
            <a:ext cx="13981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0" dirty="0" err="1">
                <a:latin typeface="+mn-lt"/>
              </a:rPr>
              <a:t>Abatement</a:t>
            </a:r>
            <a:r>
              <a:rPr lang="de-DE" sz="1100" b="0" dirty="0">
                <a:latin typeface="+mn-lt"/>
              </a:rPr>
              <a:t> Costs A</a:t>
            </a:r>
          </a:p>
        </p:txBody>
      </p:sp>
      <p:sp>
        <p:nvSpPr>
          <p:cNvPr id="21" name="Line 1"/>
          <p:cNvSpPr>
            <a:spLocks noChangeShapeType="1"/>
          </p:cNvSpPr>
          <p:nvPr/>
        </p:nvSpPr>
        <p:spPr bwMode="auto">
          <a:xfrm>
            <a:off x="4011096" y="4985375"/>
            <a:ext cx="202525" cy="283481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miter lim="800000"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" name="Line 1"/>
          <p:cNvSpPr>
            <a:spLocks noChangeShapeType="1"/>
          </p:cNvSpPr>
          <p:nvPr/>
        </p:nvSpPr>
        <p:spPr bwMode="auto">
          <a:xfrm flipH="1">
            <a:off x="6348950" y="4888798"/>
            <a:ext cx="338449" cy="256765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miter lim="800000"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" name="AutoShape 11"/>
          <p:cNvSpPr>
            <a:spLocks/>
          </p:cNvSpPr>
          <p:nvPr/>
        </p:nvSpPr>
        <p:spPr bwMode="auto">
          <a:xfrm rot="5400000">
            <a:off x="3438747" y="3347991"/>
            <a:ext cx="304800" cy="2124000"/>
          </a:xfrm>
          <a:prstGeom prst="leftBrace">
            <a:avLst>
              <a:gd name="adj1" fmla="val 56250"/>
              <a:gd name="adj2" fmla="val 48875"/>
            </a:avLst>
          </a:prstGeom>
          <a:noFill/>
          <a:ln w="12700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" name="AutoShape 11"/>
          <p:cNvSpPr>
            <a:spLocks/>
          </p:cNvSpPr>
          <p:nvPr/>
        </p:nvSpPr>
        <p:spPr bwMode="auto">
          <a:xfrm rot="5400000">
            <a:off x="6783157" y="2894341"/>
            <a:ext cx="304800" cy="1800000"/>
          </a:xfrm>
          <a:prstGeom prst="leftBrace">
            <a:avLst>
              <a:gd name="adj1" fmla="val 56250"/>
              <a:gd name="adj2" fmla="val 48875"/>
            </a:avLst>
          </a:prstGeom>
          <a:noFill/>
          <a:ln w="12700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" name="Rechteck 24"/>
          <p:cNvSpPr/>
          <p:nvPr/>
        </p:nvSpPr>
        <p:spPr bwMode="auto">
          <a:xfrm>
            <a:off x="4650142" y="4772650"/>
            <a:ext cx="1389185" cy="556054"/>
          </a:xfrm>
          <a:prstGeom prst="rect">
            <a:avLst/>
          </a:prstGeom>
          <a:solidFill>
            <a:schemeClr val="accent6">
              <a:alpha val="7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Freihandform 25"/>
          <p:cNvSpPr/>
          <p:nvPr/>
        </p:nvSpPr>
        <p:spPr bwMode="auto">
          <a:xfrm>
            <a:off x="2533018" y="4760292"/>
            <a:ext cx="3512328" cy="568411"/>
          </a:xfrm>
          <a:custGeom>
            <a:avLst/>
            <a:gdLst>
              <a:gd name="connsiteX0" fmla="*/ 0 w 2125362"/>
              <a:gd name="connsiteY0" fmla="*/ 222422 h 222422"/>
              <a:gd name="connsiteX1" fmla="*/ 2125362 w 2125362"/>
              <a:gd name="connsiteY1" fmla="*/ 214184 h 222422"/>
              <a:gd name="connsiteX2" fmla="*/ 2125362 w 2125362"/>
              <a:gd name="connsiteY2" fmla="*/ 0 h 222422"/>
              <a:gd name="connsiteX3" fmla="*/ 1622854 w 2125362"/>
              <a:gd name="connsiteY3" fmla="*/ 82378 h 222422"/>
              <a:gd name="connsiteX4" fmla="*/ 1037967 w 2125362"/>
              <a:gd name="connsiteY4" fmla="*/ 156519 h 222422"/>
              <a:gd name="connsiteX5" fmla="*/ 461319 w 2125362"/>
              <a:gd name="connsiteY5" fmla="*/ 205946 h 222422"/>
              <a:gd name="connsiteX6" fmla="*/ 0 w 2125362"/>
              <a:gd name="connsiteY6" fmla="*/ 222422 h 222422"/>
              <a:gd name="connsiteX0" fmla="*/ 0 w 2125362"/>
              <a:gd name="connsiteY0" fmla="*/ 568411 h 568411"/>
              <a:gd name="connsiteX1" fmla="*/ 2125362 w 2125362"/>
              <a:gd name="connsiteY1" fmla="*/ 560173 h 568411"/>
              <a:gd name="connsiteX2" fmla="*/ 2120377 w 2125362"/>
              <a:gd name="connsiteY2" fmla="*/ 0 h 568411"/>
              <a:gd name="connsiteX3" fmla="*/ 1622854 w 2125362"/>
              <a:gd name="connsiteY3" fmla="*/ 428367 h 568411"/>
              <a:gd name="connsiteX4" fmla="*/ 1037967 w 2125362"/>
              <a:gd name="connsiteY4" fmla="*/ 502508 h 568411"/>
              <a:gd name="connsiteX5" fmla="*/ 461319 w 2125362"/>
              <a:gd name="connsiteY5" fmla="*/ 551935 h 568411"/>
              <a:gd name="connsiteX6" fmla="*/ 0 w 2125362"/>
              <a:gd name="connsiteY6" fmla="*/ 568411 h 568411"/>
              <a:gd name="connsiteX0" fmla="*/ 0 w 2125362"/>
              <a:gd name="connsiteY0" fmla="*/ 568411 h 568411"/>
              <a:gd name="connsiteX1" fmla="*/ 2125362 w 2125362"/>
              <a:gd name="connsiteY1" fmla="*/ 560173 h 568411"/>
              <a:gd name="connsiteX2" fmla="*/ 2120377 w 2125362"/>
              <a:gd name="connsiteY2" fmla="*/ 0 h 568411"/>
              <a:gd name="connsiteX3" fmla="*/ 1582975 w 2125362"/>
              <a:gd name="connsiteY3" fmla="*/ 255373 h 568411"/>
              <a:gd name="connsiteX4" fmla="*/ 1037967 w 2125362"/>
              <a:gd name="connsiteY4" fmla="*/ 502508 h 568411"/>
              <a:gd name="connsiteX5" fmla="*/ 461319 w 2125362"/>
              <a:gd name="connsiteY5" fmla="*/ 551935 h 568411"/>
              <a:gd name="connsiteX6" fmla="*/ 0 w 2125362"/>
              <a:gd name="connsiteY6" fmla="*/ 568411 h 568411"/>
              <a:gd name="connsiteX0" fmla="*/ 0 w 2125362"/>
              <a:gd name="connsiteY0" fmla="*/ 568411 h 568411"/>
              <a:gd name="connsiteX1" fmla="*/ 2125362 w 2125362"/>
              <a:gd name="connsiteY1" fmla="*/ 560173 h 568411"/>
              <a:gd name="connsiteX2" fmla="*/ 2120377 w 2125362"/>
              <a:gd name="connsiteY2" fmla="*/ 0 h 568411"/>
              <a:gd name="connsiteX3" fmla="*/ 1582975 w 2125362"/>
              <a:gd name="connsiteY3" fmla="*/ 255373 h 568411"/>
              <a:gd name="connsiteX4" fmla="*/ 1037967 w 2125362"/>
              <a:gd name="connsiteY4" fmla="*/ 420130 h 568411"/>
              <a:gd name="connsiteX5" fmla="*/ 461319 w 2125362"/>
              <a:gd name="connsiteY5" fmla="*/ 551935 h 568411"/>
              <a:gd name="connsiteX6" fmla="*/ 0 w 2125362"/>
              <a:gd name="connsiteY6" fmla="*/ 568411 h 568411"/>
              <a:gd name="connsiteX0" fmla="*/ 0 w 2125362"/>
              <a:gd name="connsiteY0" fmla="*/ 568411 h 568411"/>
              <a:gd name="connsiteX1" fmla="*/ 2125362 w 2125362"/>
              <a:gd name="connsiteY1" fmla="*/ 560173 h 568411"/>
              <a:gd name="connsiteX2" fmla="*/ 2120377 w 2125362"/>
              <a:gd name="connsiteY2" fmla="*/ 0 h 568411"/>
              <a:gd name="connsiteX3" fmla="*/ 1582975 w 2125362"/>
              <a:gd name="connsiteY3" fmla="*/ 255373 h 568411"/>
              <a:gd name="connsiteX4" fmla="*/ 1037967 w 2125362"/>
              <a:gd name="connsiteY4" fmla="*/ 420130 h 568411"/>
              <a:gd name="connsiteX5" fmla="*/ 471288 w 2125362"/>
              <a:gd name="connsiteY5" fmla="*/ 535460 h 568411"/>
              <a:gd name="connsiteX6" fmla="*/ 0 w 2125362"/>
              <a:gd name="connsiteY6" fmla="*/ 568411 h 568411"/>
              <a:gd name="connsiteX0" fmla="*/ 0 w 2125362"/>
              <a:gd name="connsiteY0" fmla="*/ 568411 h 568411"/>
              <a:gd name="connsiteX1" fmla="*/ 2125362 w 2125362"/>
              <a:gd name="connsiteY1" fmla="*/ 560173 h 568411"/>
              <a:gd name="connsiteX2" fmla="*/ 2120377 w 2125362"/>
              <a:gd name="connsiteY2" fmla="*/ 0 h 568411"/>
              <a:gd name="connsiteX3" fmla="*/ 1577990 w 2125362"/>
              <a:gd name="connsiteY3" fmla="*/ 247135 h 568411"/>
              <a:gd name="connsiteX4" fmla="*/ 1037967 w 2125362"/>
              <a:gd name="connsiteY4" fmla="*/ 420130 h 568411"/>
              <a:gd name="connsiteX5" fmla="*/ 471288 w 2125362"/>
              <a:gd name="connsiteY5" fmla="*/ 535460 h 568411"/>
              <a:gd name="connsiteX6" fmla="*/ 0 w 2125362"/>
              <a:gd name="connsiteY6" fmla="*/ 568411 h 568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25362" h="568411">
                <a:moveTo>
                  <a:pt x="0" y="568411"/>
                </a:moveTo>
                <a:lnTo>
                  <a:pt x="2125362" y="560173"/>
                </a:lnTo>
                <a:cubicBezTo>
                  <a:pt x="2123700" y="373449"/>
                  <a:pt x="2122039" y="186724"/>
                  <a:pt x="2120377" y="0"/>
                </a:cubicBezTo>
                <a:lnTo>
                  <a:pt x="1577990" y="247135"/>
                </a:lnTo>
                <a:lnTo>
                  <a:pt x="1037967" y="420130"/>
                </a:lnTo>
                <a:lnTo>
                  <a:pt x="471288" y="535460"/>
                </a:lnTo>
                <a:lnTo>
                  <a:pt x="0" y="568411"/>
                </a:lnTo>
                <a:close/>
              </a:path>
            </a:pathLst>
          </a:custGeom>
          <a:solidFill>
            <a:schemeClr val="accent5">
              <a:alpha val="62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381328" y="3331603"/>
            <a:ext cx="124906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b="0" dirty="0">
                <a:latin typeface="+mn-lt"/>
              </a:rPr>
              <a:t>33.877 t CO</a:t>
            </a:r>
            <a:r>
              <a:rPr lang="de-DE" sz="1400" b="0" baseline="-25000" dirty="0">
                <a:latin typeface="+mn-lt"/>
              </a:rPr>
              <a:t>2</a:t>
            </a:r>
          </a:p>
        </p:txBody>
      </p:sp>
      <p:sp>
        <p:nvSpPr>
          <p:cNvPr id="28" name="AutoShape 11"/>
          <p:cNvSpPr>
            <a:spLocks/>
          </p:cNvSpPr>
          <p:nvPr/>
        </p:nvSpPr>
        <p:spPr bwMode="auto">
          <a:xfrm rot="5400000">
            <a:off x="5190157" y="3101340"/>
            <a:ext cx="304800" cy="1386000"/>
          </a:xfrm>
          <a:prstGeom prst="leftBrace">
            <a:avLst>
              <a:gd name="adj1" fmla="val 56250"/>
              <a:gd name="adj2" fmla="val 48875"/>
            </a:avLst>
          </a:prstGeom>
          <a:noFill/>
          <a:ln w="12700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" name="Textfeld 28"/>
          <p:cNvSpPr txBox="1"/>
          <p:nvPr/>
        </p:nvSpPr>
        <p:spPr>
          <a:xfrm>
            <a:off x="4810328" y="3331603"/>
            <a:ext cx="124906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b="0" dirty="0">
                <a:latin typeface="+mn-lt"/>
              </a:rPr>
              <a:t>26.123 t CO</a:t>
            </a:r>
            <a:r>
              <a:rPr lang="de-DE" sz="1400" b="0" baseline="-25000" dirty="0">
                <a:latin typeface="+mn-lt"/>
              </a:rPr>
              <a:t>2</a:t>
            </a:r>
          </a:p>
        </p:txBody>
      </p:sp>
      <p:sp>
        <p:nvSpPr>
          <p:cNvPr id="31" name="Line 1"/>
          <p:cNvSpPr>
            <a:spLocks noChangeShapeType="1"/>
          </p:cNvSpPr>
          <p:nvPr/>
        </p:nvSpPr>
        <p:spPr bwMode="auto">
          <a:xfrm>
            <a:off x="6036829" y="3927696"/>
            <a:ext cx="1587" cy="82800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miter lim="800000"/>
            <a:headEnd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19196BCF-7FFC-4C99-ADE1-5839A82ACF48}"/>
              </a:ext>
            </a:extLst>
          </p:cNvPr>
          <p:cNvSpPr txBox="1"/>
          <p:nvPr/>
        </p:nvSpPr>
        <p:spPr>
          <a:xfrm>
            <a:off x="4444027" y="4300781"/>
            <a:ext cx="17540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0" dirty="0" err="1">
                <a:latin typeface="+mn-lt"/>
              </a:rPr>
              <a:t>Emissions</a:t>
            </a:r>
            <a:r>
              <a:rPr lang="de-DE" sz="1100" b="0" dirty="0">
                <a:latin typeface="+mn-lt"/>
              </a:rPr>
              <a:t> Trade Volume</a:t>
            </a:r>
          </a:p>
        </p:txBody>
      </p:sp>
      <p:sp>
        <p:nvSpPr>
          <p:cNvPr id="32" name="Line 1">
            <a:extLst>
              <a:ext uri="{FF2B5EF4-FFF2-40B4-BE49-F238E27FC236}">
                <a16:creationId xmlns:a16="http://schemas.microsoft.com/office/drawing/2014/main" id="{DF897D56-2BC9-43A7-9AFE-F03121453A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89667" y="4545447"/>
            <a:ext cx="209168" cy="304800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miter lim="800000"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8DF9C87C-0C81-4CE0-86BB-4B632D20E258}"/>
                  </a:ext>
                </a:extLst>
              </p14:cNvPr>
              <p14:cNvContentPartPr/>
              <p14:nvPr/>
            </p14:nvContentPartPr>
            <p14:xfrm>
              <a:off x="2906640" y="3819600"/>
              <a:ext cx="3099600" cy="144180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8DF9C87C-0C81-4CE0-86BB-4B632D20E25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897280" y="3810240"/>
                <a:ext cx="3118320" cy="1460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04901436"/>
      </p:ext>
    </p:extLst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7AB899-F6DB-4EBF-AE09-21CF52B3CC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93288" y="1223136"/>
            <a:ext cx="6473825" cy="358560"/>
          </a:xfrm>
        </p:spPr>
        <p:txBody>
          <a:bodyPr/>
          <a:lstStyle/>
          <a:p>
            <a:r>
              <a:rPr lang="en-US" altLang="en-US" dirty="0"/>
              <a:t>Task 3) Key Takeaways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776AFA9C-EBFB-4475-B5FC-AB739E9785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99394" y="1808162"/>
            <a:ext cx="6145212" cy="4668838"/>
          </a:xfrm>
        </p:spPr>
        <p:txBody>
          <a:bodyPr/>
          <a:lstStyle/>
          <a:p>
            <a:pPr marL="0" indent="0"/>
            <a:r>
              <a:rPr lang="de-DE" altLang="en-US" dirty="0" err="1"/>
              <a:t>Under</a:t>
            </a:r>
            <a:r>
              <a:rPr lang="de-DE" altLang="en-US" dirty="0"/>
              <a:t> a </a:t>
            </a:r>
            <a:r>
              <a:rPr lang="de-DE" altLang="en-US" dirty="0" err="1"/>
              <a:t>cap</a:t>
            </a:r>
            <a:r>
              <a:rPr lang="de-DE" altLang="en-US" dirty="0"/>
              <a:t> </a:t>
            </a:r>
            <a:r>
              <a:rPr lang="de-DE" altLang="en-US" dirty="0" err="1"/>
              <a:t>system</a:t>
            </a:r>
            <a:r>
              <a:rPr lang="de-DE" altLang="en-US" dirty="0"/>
              <a:t> </a:t>
            </a:r>
            <a:r>
              <a:rPr lang="de-DE" altLang="en-US" dirty="0" err="1"/>
              <a:t>with</a:t>
            </a:r>
            <a:r>
              <a:rPr lang="de-DE" altLang="en-US" dirty="0"/>
              <a:t> an </a:t>
            </a:r>
            <a:r>
              <a:rPr lang="de-DE" altLang="en-US" dirty="0" err="1"/>
              <a:t>industry-specific</a:t>
            </a:r>
            <a:r>
              <a:rPr lang="de-DE" altLang="en-US" dirty="0"/>
              <a:t> </a:t>
            </a:r>
            <a:r>
              <a:rPr lang="de-DE" altLang="en-US" dirty="0" err="1"/>
              <a:t>cap</a:t>
            </a:r>
            <a:r>
              <a:rPr lang="de-DE" altLang="en-US" dirty="0"/>
              <a:t> (</a:t>
            </a:r>
            <a:r>
              <a:rPr lang="de-DE" altLang="en-US" dirty="0" err="1"/>
              <a:t>questions</a:t>
            </a:r>
            <a:r>
              <a:rPr lang="de-DE" altLang="en-US" dirty="0"/>
              <a:t> a) and b)), Industry A and Industry B </a:t>
            </a:r>
            <a:r>
              <a:rPr lang="de-DE" altLang="en-US" dirty="0" err="1"/>
              <a:t>have</a:t>
            </a:r>
            <a:r>
              <a:rPr lang="de-DE" altLang="en-US" dirty="0"/>
              <a:t> different </a:t>
            </a:r>
            <a:r>
              <a:rPr lang="de-DE" altLang="en-US" dirty="0" err="1"/>
              <a:t>average</a:t>
            </a:r>
            <a:r>
              <a:rPr lang="de-DE" altLang="en-US" dirty="0"/>
              <a:t> </a:t>
            </a:r>
            <a:r>
              <a:rPr lang="de-DE" altLang="en-US" dirty="0" err="1"/>
              <a:t>abatement</a:t>
            </a:r>
            <a:r>
              <a:rPr lang="de-DE" altLang="en-US" dirty="0"/>
              <a:t> </a:t>
            </a:r>
            <a:r>
              <a:rPr lang="de-DE" altLang="en-US" dirty="0" err="1"/>
              <a:t>costs</a:t>
            </a:r>
            <a:r>
              <a:rPr lang="de-DE" altLang="en-US" dirty="0"/>
              <a:t> (4 €/t CO</a:t>
            </a:r>
            <a:r>
              <a:rPr lang="de-DE" altLang="en-US" baseline="-25000" dirty="0"/>
              <a:t>2</a:t>
            </a:r>
            <a:r>
              <a:rPr lang="de-DE" altLang="en-US" dirty="0"/>
              <a:t> and 27,8 €/t CO</a:t>
            </a:r>
            <a:r>
              <a:rPr lang="de-DE" altLang="en-US" baseline="-25000" dirty="0"/>
              <a:t>2 </a:t>
            </a:r>
            <a:r>
              <a:rPr lang="de-DE" altLang="en-US" dirty="0" err="1"/>
              <a:t>respectively</a:t>
            </a:r>
            <a:r>
              <a:rPr lang="de-DE" altLang="en-US" dirty="0"/>
              <a:t>).</a:t>
            </a:r>
          </a:p>
          <a:p>
            <a:pPr marL="0" indent="0"/>
            <a:endParaRPr lang="de-DE" altLang="en-US" dirty="0"/>
          </a:p>
          <a:p>
            <a:pPr marL="0" indent="0"/>
            <a:r>
              <a:rPr lang="de-DE" altLang="en-US" dirty="0"/>
              <a:t>A </a:t>
            </a:r>
            <a:r>
              <a:rPr lang="de-DE" altLang="en-US" dirty="0" err="1"/>
              <a:t>cap</a:t>
            </a:r>
            <a:r>
              <a:rPr lang="de-DE" altLang="en-US" dirty="0"/>
              <a:t>-and-trade </a:t>
            </a:r>
            <a:r>
              <a:rPr lang="de-DE" altLang="en-US" dirty="0" err="1"/>
              <a:t>system</a:t>
            </a:r>
            <a:r>
              <a:rPr lang="de-DE" altLang="en-US" dirty="0"/>
              <a:t> (</a:t>
            </a:r>
            <a:r>
              <a:rPr lang="de-DE" altLang="en-US" dirty="0" err="1"/>
              <a:t>questions</a:t>
            </a:r>
            <a:r>
              <a:rPr lang="de-DE" altLang="en-US" dirty="0"/>
              <a:t>  c) - e)) </a:t>
            </a:r>
            <a:r>
              <a:rPr lang="de-DE" altLang="en-US" dirty="0" err="1"/>
              <a:t>results</a:t>
            </a:r>
            <a:r>
              <a:rPr lang="de-DE" altLang="en-US" dirty="0"/>
              <a:t> in </a:t>
            </a:r>
            <a:r>
              <a:rPr lang="de-DE" altLang="en-US" dirty="0" err="1"/>
              <a:t>benefits</a:t>
            </a:r>
            <a:r>
              <a:rPr lang="de-DE" altLang="en-US" dirty="0"/>
              <a:t> </a:t>
            </a:r>
            <a:r>
              <a:rPr lang="de-DE" altLang="en-US" dirty="0" err="1"/>
              <a:t>for</a:t>
            </a:r>
            <a:r>
              <a:rPr lang="de-DE" altLang="en-US" dirty="0"/>
              <a:t> </a:t>
            </a:r>
            <a:r>
              <a:rPr lang="de-DE" altLang="en-US" dirty="0" err="1"/>
              <a:t>both</a:t>
            </a:r>
            <a:r>
              <a:rPr lang="de-DE" altLang="en-US" dirty="0"/>
              <a:t> </a:t>
            </a:r>
            <a:r>
              <a:rPr lang="de-DE" altLang="en-US" dirty="0" err="1"/>
              <a:t>industries</a:t>
            </a:r>
            <a:r>
              <a:rPr lang="de-DE" altLang="en-US" dirty="0"/>
              <a:t>:</a:t>
            </a:r>
          </a:p>
          <a:p>
            <a:pPr marL="0" indent="0"/>
            <a:r>
              <a:rPr lang="de-DE" altLang="en-US" dirty="0"/>
              <a:t>Industry A </a:t>
            </a:r>
            <a:r>
              <a:rPr lang="de-DE" altLang="en-US" dirty="0" err="1"/>
              <a:t>earns</a:t>
            </a:r>
            <a:r>
              <a:rPr lang="de-DE" altLang="en-US" dirty="0"/>
              <a:t> a </a:t>
            </a:r>
            <a:r>
              <a:rPr lang="de-DE" altLang="en-US" dirty="0" err="1"/>
              <a:t>profit</a:t>
            </a:r>
            <a:r>
              <a:rPr lang="de-DE" altLang="en-US" dirty="0"/>
              <a:t> </a:t>
            </a:r>
            <a:r>
              <a:rPr lang="de-DE" altLang="en-US" dirty="0" err="1"/>
              <a:t>by</a:t>
            </a:r>
            <a:r>
              <a:rPr lang="de-DE" altLang="en-US" dirty="0"/>
              <a:t> </a:t>
            </a:r>
            <a:r>
              <a:rPr lang="de-DE" altLang="en-US" dirty="0" err="1"/>
              <a:t>selling</a:t>
            </a:r>
            <a:r>
              <a:rPr lang="de-DE" altLang="en-US" dirty="0"/>
              <a:t> </a:t>
            </a:r>
            <a:r>
              <a:rPr lang="de-DE" altLang="en-US" dirty="0" err="1"/>
              <a:t>emission</a:t>
            </a:r>
            <a:r>
              <a:rPr lang="de-DE" altLang="en-US" dirty="0"/>
              <a:t> </a:t>
            </a:r>
            <a:r>
              <a:rPr lang="de-DE" altLang="en-US" dirty="0" err="1"/>
              <a:t>allowances</a:t>
            </a:r>
            <a:r>
              <a:rPr lang="de-DE" altLang="en-US" dirty="0"/>
              <a:t> </a:t>
            </a:r>
            <a:r>
              <a:rPr lang="de-DE" altLang="en-US" dirty="0" err="1"/>
              <a:t>to</a:t>
            </a:r>
            <a:r>
              <a:rPr lang="de-DE" altLang="en-US" dirty="0"/>
              <a:t> Industry B at a </a:t>
            </a:r>
            <a:r>
              <a:rPr lang="de-DE" altLang="en-US" dirty="0" err="1"/>
              <a:t>price</a:t>
            </a:r>
            <a:r>
              <a:rPr lang="de-DE" altLang="en-US" dirty="0"/>
              <a:t> </a:t>
            </a:r>
            <a:r>
              <a:rPr lang="de-DE" altLang="en-US" dirty="0" err="1"/>
              <a:t>above</a:t>
            </a:r>
            <a:r>
              <a:rPr lang="de-DE" altLang="en-US" dirty="0"/>
              <a:t> </a:t>
            </a:r>
            <a:r>
              <a:rPr lang="de-DE" altLang="en-US" dirty="0" err="1"/>
              <a:t>its</a:t>
            </a:r>
            <a:r>
              <a:rPr lang="de-DE" altLang="en-US" dirty="0"/>
              <a:t> </a:t>
            </a:r>
            <a:r>
              <a:rPr lang="de-DE" altLang="en-US" dirty="0" err="1"/>
              <a:t>corresponding</a:t>
            </a:r>
            <a:r>
              <a:rPr lang="de-DE" altLang="en-US" dirty="0"/>
              <a:t> </a:t>
            </a:r>
            <a:r>
              <a:rPr lang="de-DE" altLang="en-US" dirty="0" err="1"/>
              <a:t>abatement</a:t>
            </a:r>
            <a:r>
              <a:rPr lang="de-DE" altLang="en-US" dirty="0"/>
              <a:t> </a:t>
            </a:r>
            <a:r>
              <a:rPr lang="de-DE" altLang="en-US" dirty="0" err="1"/>
              <a:t>cost</a:t>
            </a:r>
            <a:r>
              <a:rPr lang="de-DE" altLang="en-US" dirty="0"/>
              <a:t>.</a:t>
            </a:r>
          </a:p>
          <a:p>
            <a:pPr marL="0" indent="0"/>
            <a:r>
              <a:rPr lang="de-DE" altLang="en-US" dirty="0"/>
              <a:t>At </a:t>
            </a:r>
            <a:r>
              <a:rPr lang="de-DE" altLang="en-US" dirty="0" err="1"/>
              <a:t>the</a:t>
            </a:r>
            <a:r>
              <a:rPr lang="de-DE" altLang="en-US" dirty="0"/>
              <a:t> same time, </a:t>
            </a:r>
            <a:r>
              <a:rPr lang="de-DE" altLang="en-US" dirty="0" err="1"/>
              <a:t>through</a:t>
            </a:r>
            <a:r>
              <a:rPr lang="de-DE" altLang="en-US" dirty="0"/>
              <a:t> </a:t>
            </a:r>
            <a:r>
              <a:rPr lang="de-DE" altLang="en-US" dirty="0" err="1"/>
              <a:t>buying</a:t>
            </a:r>
            <a:r>
              <a:rPr lang="de-DE" altLang="en-US" dirty="0"/>
              <a:t> </a:t>
            </a:r>
            <a:r>
              <a:rPr lang="de-DE" altLang="en-US" dirty="0" err="1"/>
              <a:t>emission</a:t>
            </a:r>
            <a:r>
              <a:rPr lang="de-DE" altLang="en-US" dirty="0"/>
              <a:t> </a:t>
            </a:r>
            <a:r>
              <a:rPr lang="de-DE" altLang="en-US" dirty="0" err="1"/>
              <a:t>allowances</a:t>
            </a:r>
            <a:r>
              <a:rPr lang="de-DE" altLang="en-US" dirty="0"/>
              <a:t> </a:t>
            </a:r>
            <a:r>
              <a:rPr lang="de-DE" altLang="en-US" dirty="0" err="1"/>
              <a:t>for</a:t>
            </a:r>
            <a:r>
              <a:rPr lang="de-DE" altLang="en-US" dirty="0"/>
              <a:t> </a:t>
            </a:r>
            <a:r>
              <a:rPr lang="de-DE" dirty="0"/>
              <a:t>26.123 t CO</a:t>
            </a:r>
            <a:r>
              <a:rPr lang="de-DE" baseline="-25000" dirty="0"/>
              <a:t>2 </a:t>
            </a:r>
            <a:r>
              <a:rPr lang="de-DE" altLang="en-US" dirty="0"/>
              <a:t>Industry B </a:t>
            </a:r>
            <a:r>
              <a:rPr lang="de-DE" altLang="en-US" dirty="0" err="1"/>
              <a:t>saves</a:t>
            </a:r>
            <a:r>
              <a:rPr lang="de-DE" altLang="en-US" dirty="0"/>
              <a:t> </a:t>
            </a:r>
            <a:r>
              <a:rPr lang="de-DE" altLang="en-US" dirty="0" err="1"/>
              <a:t>the</a:t>
            </a:r>
            <a:r>
              <a:rPr lang="de-DE" altLang="en-US" dirty="0"/>
              <a:t> </a:t>
            </a:r>
            <a:r>
              <a:rPr lang="de-DE" altLang="en-US" dirty="0" err="1"/>
              <a:t>difference</a:t>
            </a:r>
            <a:r>
              <a:rPr lang="de-DE" altLang="en-US" dirty="0"/>
              <a:t> </a:t>
            </a:r>
            <a:r>
              <a:rPr lang="de-DE" altLang="en-US" dirty="0" err="1"/>
              <a:t>between</a:t>
            </a:r>
            <a:r>
              <a:rPr lang="de-DE" altLang="en-US" dirty="0"/>
              <a:t> </a:t>
            </a:r>
            <a:r>
              <a:rPr lang="de-DE" altLang="en-US" dirty="0" err="1"/>
              <a:t>its</a:t>
            </a:r>
            <a:r>
              <a:rPr lang="de-DE" altLang="en-US" dirty="0"/>
              <a:t> own </a:t>
            </a:r>
            <a:r>
              <a:rPr lang="de-DE" altLang="en-US" dirty="0" err="1"/>
              <a:t>corresponding</a:t>
            </a:r>
            <a:r>
              <a:rPr lang="de-DE" altLang="en-US" dirty="0"/>
              <a:t> </a:t>
            </a:r>
            <a:r>
              <a:rPr lang="de-DE" altLang="en-US" dirty="0" err="1"/>
              <a:t>abatement</a:t>
            </a:r>
            <a:r>
              <a:rPr lang="de-DE" altLang="en-US" dirty="0"/>
              <a:t> </a:t>
            </a:r>
            <a:r>
              <a:rPr lang="de-DE" altLang="en-US" dirty="0" err="1"/>
              <a:t>costs</a:t>
            </a:r>
            <a:r>
              <a:rPr lang="de-DE" altLang="en-US" dirty="0"/>
              <a:t> and </a:t>
            </a:r>
            <a:r>
              <a:rPr lang="de-DE" altLang="en-US" dirty="0" err="1"/>
              <a:t>the</a:t>
            </a:r>
            <a:r>
              <a:rPr lang="de-DE" altLang="en-US" dirty="0"/>
              <a:t> </a:t>
            </a:r>
            <a:r>
              <a:rPr lang="de-DE" altLang="en-US" dirty="0" err="1"/>
              <a:t>market</a:t>
            </a:r>
            <a:r>
              <a:rPr lang="de-DE" altLang="en-US" dirty="0"/>
              <a:t> </a:t>
            </a:r>
            <a:r>
              <a:rPr lang="de-DE" altLang="en-US" dirty="0" err="1"/>
              <a:t>price</a:t>
            </a:r>
            <a:r>
              <a:rPr lang="de-DE" altLang="en-US" dirty="0"/>
              <a:t> </a:t>
            </a:r>
            <a:r>
              <a:rPr lang="de-DE" altLang="en-US" dirty="0" err="1"/>
              <a:t>of</a:t>
            </a:r>
            <a:r>
              <a:rPr lang="de-DE" altLang="en-US" dirty="0"/>
              <a:t> </a:t>
            </a:r>
            <a:r>
              <a:rPr lang="de-DE" altLang="en-US" dirty="0" err="1"/>
              <a:t>allowances</a:t>
            </a:r>
            <a:r>
              <a:rPr lang="de-DE" altLang="en-US" dirty="0"/>
              <a:t>.</a:t>
            </a:r>
          </a:p>
          <a:p>
            <a:pPr marL="0" indent="0"/>
            <a:endParaRPr lang="de-DE" altLang="en-US" dirty="0"/>
          </a:p>
          <a:p>
            <a:pPr marL="0" indent="0"/>
            <a:r>
              <a:rPr lang="de-DE" altLang="en-US" dirty="0"/>
              <a:t>Overall, </a:t>
            </a:r>
            <a:r>
              <a:rPr lang="de-DE" altLang="en-US" dirty="0" err="1"/>
              <a:t>the</a:t>
            </a:r>
            <a:r>
              <a:rPr lang="de-DE" altLang="en-US" dirty="0"/>
              <a:t> same </a:t>
            </a:r>
            <a:r>
              <a:rPr lang="de-DE" altLang="en-US" dirty="0" err="1"/>
              <a:t>reduction</a:t>
            </a:r>
            <a:r>
              <a:rPr lang="de-DE" altLang="en-US" dirty="0"/>
              <a:t> </a:t>
            </a:r>
            <a:r>
              <a:rPr lang="de-DE" altLang="en-US" dirty="0" err="1"/>
              <a:t>target</a:t>
            </a:r>
            <a:r>
              <a:rPr lang="de-DE" altLang="en-US" dirty="0"/>
              <a:t> </a:t>
            </a:r>
            <a:r>
              <a:rPr lang="de-DE" altLang="en-US" dirty="0" err="1"/>
              <a:t>is</a:t>
            </a:r>
            <a:r>
              <a:rPr lang="de-DE" altLang="en-US" dirty="0"/>
              <a:t> </a:t>
            </a:r>
            <a:r>
              <a:rPr lang="de-DE" altLang="en-US" dirty="0" err="1"/>
              <a:t>achieved</a:t>
            </a:r>
            <a:r>
              <a:rPr lang="de-DE" altLang="en-US" dirty="0"/>
              <a:t> at </a:t>
            </a:r>
            <a:r>
              <a:rPr lang="de-DE" altLang="en-US" dirty="0" err="1"/>
              <a:t>lower</a:t>
            </a:r>
            <a:r>
              <a:rPr lang="de-DE" altLang="en-US" dirty="0"/>
              <a:t> </a:t>
            </a:r>
            <a:r>
              <a:rPr lang="de-DE" altLang="en-US" dirty="0" err="1"/>
              <a:t>cost</a:t>
            </a:r>
            <a:r>
              <a:rPr lang="de-DE" altLang="en-US" dirty="0"/>
              <a:t>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6185430"/>
      </p:ext>
    </p:extLst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1">
            <a:extLst>
              <a:ext uri="{FF2B5EF4-FFF2-40B4-BE49-F238E27FC236}">
                <a16:creationId xmlns:a16="http://schemas.microsoft.com/office/drawing/2014/main" id="{3BA5742A-46A3-4A16-96ED-96CCFD8ABB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839788"/>
          </a:xfrm>
        </p:spPr>
        <p:txBody>
          <a:bodyPr/>
          <a:lstStyle/>
          <a:p>
            <a:r>
              <a:rPr lang="en-US" altLang="de-DE"/>
              <a:t>Trade of Emission Allowances</a:t>
            </a:r>
          </a:p>
        </p:txBody>
      </p:sp>
      <p:sp>
        <p:nvSpPr>
          <p:cNvPr id="31" name="Line 6">
            <a:extLst>
              <a:ext uri="{FF2B5EF4-FFF2-40B4-BE49-F238E27FC236}">
                <a16:creationId xmlns:a16="http://schemas.microsoft.com/office/drawing/2014/main" id="{53B9A3E3-B750-4CD0-8C38-2662EFF137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73300" y="4156075"/>
            <a:ext cx="43656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31748" name="Group 2">
            <a:extLst>
              <a:ext uri="{FF2B5EF4-FFF2-40B4-BE49-F238E27FC236}">
                <a16:creationId xmlns:a16="http://schemas.microsoft.com/office/drawing/2014/main" id="{83A67F29-B84D-460B-9E6B-6FE8FE95EBA1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1495425"/>
            <a:ext cx="5962650" cy="4572000"/>
            <a:chOff x="1750" y="1056"/>
            <a:chExt cx="3146" cy="2400"/>
          </a:xfrm>
        </p:grpSpPr>
        <p:sp>
          <p:nvSpPr>
            <p:cNvPr id="31768" name="Freeform 3">
              <a:extLst>
                <a:ext uri="{FF2B5EF4-FFF2-40B4-BE49-F238E27FC236}">
                  <a16:creationId xmlns:a16="http://schemas.microsoft.com/office/drawing/2014/main" id="{E708ED03-9A74-4D90-A79A-9ECC869B99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6" y="1296"/>
              <a:ext cx="2880" cy="1776"/>
            </a:xfrm>
            <a:custGeom>
              <a:avLst/>
              <a:gdLst>
                <a:gd name="T0" fmla="*/ 145634 w 2016"/>
                <a:gd name="T1" fmla="*/ 0 h 1776"/>
                <a:gd name="T2" fmla="*/ 110951 w 2016"/>
                <a:gd name="T3" fmla="*/ 864 h 1776"/>
                <a:gd name="T4" fmla="*/ 55491 w 2016"/>
                <a:gd name="T5" fmla="*/ 1488 h 1776"/>
                <a:gd name="T6" fmla="*/ 0 w 2016"/>
                <a:gd name="T7" fmla="*/ 1776 h 17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16"/>
                <a:gd name="T13" fmla="*/ 0 h 1776"/>
                <a:gd name="T14" fmla="*/ 2016 w 2016"/>
                <a:gd name="T15" fmla="*/ 1776 h 17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16" h="1776">
                  <a:moveTo>
                    <a:pt x="2016" y="0"/>
                  </a:moveTo>
                  <a:cubicBezTo>
                    <a:pt x="1880" y="308"/>
                    <a:pt x="1744" y="616"/>
                    <a:pt x="1536" y="864"/>
                  </a:cubicBezTo>
                  <a:cubicBezTo>
                    <a:pt x="1328" y="1112"/>
                    <a:pt x="1024" y="1336"/>
                    <a:pt x="768" y="1488"/>
                  </a:cubicBezTo>
                  <a:cubicBezTo>
                    <a:pt x="512" y="1640"/>
                    <a:pt x="128" y="1728"/>
                    <a:pt x="0" y="1776"/>
                  </a:cubicBezTo>
                </a:path>
              </a:pathLst>
            </a:custGeom>
            <a:noFill/>
            <a:ln w="44450" cap="flat" cmpd="sng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69" name="Line 4">
              <a:extLst>
                <a:ext uri="{FF2B5EF4-FFF2-40B4-BE49-F238E27FC236}">
                  <a16:creationId xmlns:a16="http://schemas.microsoft.com/office/drawing/2014/main" id="{6B9C1094-6A9D-49A6-8E9D-1ADDD9B9E5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7" y="2160"/>
              <a:ext cx="0" cy="12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70" name="Text Box 5">
              <a:extLst>
                <a:ext uri="{FF2B5EF4-FFF2-40B4-BE49-F238E27FC236}">
                  <a16:creationId xmlns:a16="http://schemas.microsoft.com/office/drawing/2014/main" id="{49B2A919-484D-4E24-B185-FD09DD99A9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8" y="1056"/>
              <a:ext cx="1078" cy="4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de-DE" sz="2000" i="0">
                  <a:solidFill>
                    <a:schemeClr val="tx2"/>
                  </a:solidFill>
                  <a:latin typeface="Calibri" panose="020F0502020204030204" pitchFamily="34" charset="0"/>
                </a:rPr>
                <a:t>Abatement cost of company 2 (marginal cost)</a:t>
              </a:r>
              <a:endParaRPr lang="en-US" altLang="de-DE" sz="2000" i="0">
                <a:latin typeface="Calibri" panose="020F0502020204030204" pitchFamily="34" charset="0"/>
              </a:endParaRPr>
            </a:p>
          </p:txBody>
        </p:sp>
        <p:sp>
          <p:nvSpPr>
            <p:cNvPr id="31771" name="Line 6">
              <a:extLst>
                <a:ext uri="{FF2B5EF4-FFF2-40B4-BE49-F238E27FC236}">
                  <a16:creationId xmlns:a16="http://schemas.microsoft.com/office/drawing/2014/main" id="{237ACC1C-6B96-4A39-882B-EBB8831EFF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50" y="2174"/>
              <a:ext cx="31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72" name="Oval 7">
              <a:extLst>
                <a:ext uri="{FF2B5EF4-FFF2-40B4-BE49-F238E27FC236}">
                  <a16:creationId xmlns:a16="http://schemas.microsoft.com/office/drawing/2014/main" id="{6A650ACE-2DB1-4EFA-B644-F438F3F567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2152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de-DE" altLang="de-DE" sz="2000" i="0">
                <a:latin typeface="Calibri" panose="020F0502020204030204" pitchFamily="34" charset="0"/>
              </a:endParaRPr>
            </a:p>
          </p:txBody>
        </p:sp>
      </p:grpSp>
      <p:sp>
        <p:nvSpPr>
          <p:cNvPr id="31749" name="Freeform 13">
            <a:extLst>
              <a:ext uri="{FF2B5EF4-FFF2-40B4-BE49-F238E27FC236}">
                <a16:creationId xmlns:a16="http://schemas.microsoft.com/office/drawing/2014/main" id="{6BE0A2D2-B0B1-4659-AE14-D2EE44B2CF08}"/>
              </a:ext>
            </a:extLst>
          </p:cNvPr>
          <p:cNvSpPr>
            <a:spLocks/>
          </p:cNvSpPr>
          <p:nvPr/>
        </p:nvSpPr>
        <p:spPr bwMode="auto">
          <a:xfrm>
            <a:off x="4786313" y="1516063"/>
            <a:ext cx="3570287" cy="4217987"/>
          </a:xfrm>
          <a:custGeom>
            <a:avLst/>
            <a:gdLst>
              <a:gd name="T0" fmla="*/ 0 w 1874"/>
              <a:gd name="T1" fmla="*/ 0 h 2214"/>
              <a:gd name="T2" fmla="*/ 2147483647 w 1874"/>
              <a:gd name="T3" fmla="*/ 2147483647 h 2214"/>
              <a:gd name="T4" fmla="*/ 2147483647 w 1874"/>
              <a:gd name="T5" fmla="*/ 2147483647 h 2214"/>
              <a:gd name="T6" fmla="*/ 2147483647 w 1874"/>
              <a:gd name="T7" fmla="*/ 2147483647 h 2214"/>
              <a:gd name="T8" fmla="*/ 0 60000 65536"/>
              <a:gd name="T9" fmla="*/ 0 60000 65536"/>
              <a:gd name="T10" fmla="*/ 0 60000 65536"/>
              <a:gd name="T11" fmla="*/ 0 60000 65536"/>
              <a:gd name="T12" fmla="*/ 0 w 1874"/>
              <a:gd name="T13" fmla="*/ 0 h 2214"/>
              <a:gd name="T14" fmla="*/ 1874 w 1874"/>
              <a:gd name="T15" fmla="*/ 2214 h 22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74" h="2214">
                <a:moveTo>
                  <a:pt x="0" y="0"/>
                </a:moveTo>
                <a:cubicBezTo>
                  <a:pt x="55" y="184"/>
                  <a:pt x="153" y="789"/>
                  <a:pt x="330" y="1110"/>
                </a:cubicBezTo>
                <a:cubicBezTo>
                  <a:pt x="507" y="1431"/>
                  <a:pt x="808" y="1744"/>
                  <a:pt x="1065" y="1928"/>
                </a:cubicBezTo>
                <a:cubicBezTo>
                  <a:pt x="1322" y="2112"/>
                  <a:pt x="1706" y="2155"/>
                  <a:pt x="1874" y="2214"/>
                </a:cubicBezTo>
              </a:path>
            </a:pathLst>
          </a:custGeom>
          <a:noFill/>
          <a:ln w="444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3" name="Group 21">
            <a:extLst>
              <a:ext uri="{FF2B5EF4-FFF2-40B4-BE49-F238E27FC236}">
                <a16:creationId xmlns:a16="http://schemas.microsoft.com/office/drawing/2014/main" id="{5A78715E-586F-4806-B58A-06169CCA71AE}"/>
              </a:ext>
            </a:extLst>
          </p:cNvPr>
          <p:cNvGrpSpPr>
            <a:grpSpLocks/>
          </p:cNvGrpSpPr>
          <p:nvPr/>
        </p:nvGrpSpPr>
        <p:grpSpPr bwMode="auto">
          <a:xfrm>
            <a:off x="5045075" y="3654425"/>
            <a:ext cx="2193925" cy="2905125"/>
            <a:chOff x="3180" y="2190"/>
            <a:chExt cx="1152" cy="1525"/>
          </a:xfrm>
        </p:grpSpPr>
        <p:sp>
          <p:nvSpPr>
            <p:cNvPr id="31762" name="Freeform 22">
              <a:extLst>
                <a:ext uri="{FF2B5EF4-FFF2-40B4-BE49-F238E27FC236}">
                  <a16:creationId xmlns:a16="http://schemas.microsoft.com/office/drawing/2014/main" id="{462CC494-A6AA-4DE0-BA76-F07F16E5AE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3" y="2468"/>
              <a:ext cx="405" cy="435"/>
            </a:xfrm>
            <a:custGeom>
              <a:avLst/>
              <a:gdLst>
                <a:gd name="T0" fmla="*/ 0 w 405"/>
                <a:gd name="T1" fmla="*/ 0 h 435"/>
                <a:gd name="T2" fmla="*/ 397 w 405"/>
                <a:gd name="T3" fmla="*/ 0 h 435"/>
                <a:gd name="T4" fmla="*/ 405 w 405"/>
                <a:gd name="T5" fmla="*/ 435 h 435"/>
                <a:gd name="T6" fmla="*/ 172 w 405"/>
                <a:gd name="T7" fmla="*/ 202 h 435"/>
                <a:gd name="T8" fmla="*/ 0 w 405"/>
                <a:gd name="T9" fmla="*/ 0 h 4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5"/>
                <a:gd name="T16" fmla="*/ 0 h 435"/>
                <a:gd name="T17" fmla="*/ 405 w 405"/>
                <a:gd name="T18" fmla="*/ 435 h 4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5" h="435">
                  <a:moveTo>
                    <a:pt x="0" y="0"/>
                  </a:moveTo>
                  <a:lnTo>
                    <a:pt x="397" y="0"/>
                  </a:lnTo>
                  <a:lnTo>
                    <a:pt x="405" y="435"/>
                  </a:lnTo>
                  <a:lnTo>
                    <a:pt x="172" y="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9696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63" name="Freeform 23">
              <a:extLst>
                <a:ext uri="{FF2B5EF4-FFF2-40B4-BE49-F238E27FC236}">
                  <a16:creationId xmlns:a16="http://schemas.microsoft.com/office/drawing/2014/main" id="{FE60EE72-AA2E-4523-B61F-AAF221BA91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8" y="2190"/>
              <a:ext cx="420" cy="278"/>
            </a:xfrm>
            <a:custGeom>
              <a:avLst/>
              <a:gdLst>
                <a:gd name="T0" fmla="*/ 15 w 420"/>
                <a:gd name="T1" fmla="*/ 263 h 278"/>
                <a:gd name="T2" fmla="*/ 412 w 420"/>
                <a:gd name="T3" fmla="*/ 0 h 278"/>
                <a:gd name="T4" fmla="*/ 420 w 420"/>
                <a:gd name="T5" fmla="*/ 278 h 278"/>
                <a:gd name="T6" fmla="*/ 0 w 420"/>
                <a:gd name="T7" fmla="*/ 270 h 2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20"/>
                <a:gd name="T13" fmla="*/ 0 h 278"/>
                <a:gd name="T14" fmla="*/ 420 w 420"/>
                <a:gd name="T15" fmla="*/ 278 h 2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20" h="278">
                  <a:moveTo>
                    <a:pt x="15" y="263"/>
                  </a:moveTo>
                  <a:lnTo>
                    <a:pt x="412" y="0"/>
                  </a:lnTo>
                  <a:lnTo>
                    <a:pt x="420" y="278"/>
                  </a:lnTo>
                  <a:lnTo>
                    <a:pt x="0" y="270"/>
                  </a:lnTo>
                </a:path>
              </a:pathLst>
            </a:custGeom>
            <a:solidFill>
              <a:srgbClr val="FF66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64" name="Line 25">
              <a:extLst>
                <a:ext uri="{FF2B5EF4-FFF2-40B4-BE49-F238E27FC236}">
                  <a16:creationId xmlns:a16="http://schemas.microsoft.com/office/drawing/2014/main" id="{5F79D070-972C-4C52-94B1-7DAA68BDCA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2496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65" name="AutoShape 26">
              <a:extLst>
                <a:ext uri="{FF2B5EF4-FFF2-40B4-BE49-F238E27FC236}">
                  <a16:creationId xmlns:a16="http://schemas.microsoft.com/office/drawing/2014/main" id="{1644A819-32AE-41A9-AB09-27CF2C5CBBC0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3717" y="3272"/>
              <a:ext cx="101" cy="432"/>
            </a:xfrm>
            <a:prstGeom prst="leftBrace">
              <a:avLst>
                <a:gd name="adj1" fmla="val 2501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de-DE" altLang="de-DE" sz="2000" i="0">
                <a:latin typeface="Calibri" panose="020F0502020204030204" pitchFamily="34" charset="0"/>
              </a:endParaRPr>
            </a:p>
          </p:txBody>
        </p:sp>
        <p:sp>
          <p:nvSpPr>
            <p:cNvPr id="31766" name="Text Box 27">
              <a:extLst>
                <a:ext uri="{FF2B5EF4-FFF2-40B4-BE49-F238E27FC236}">
                  <a16:creationId xmlns:a16="http://schemas.microsoft.com/office/drawing/2014/main" id="{799D15EA-8770-403C-8998-EC2EDCAEC2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0" y="3489"/>
              <a:ext cx="1152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50000"/>
                </a:spcBef>
              </a:pPr>
              <a:r>
                <a:rPr lang="en-US" altLang="de-DE" sz="2000" i="0">
                  <a:latin typeface="Calibri" panose="020F0502020204030204" pitchFamily="34" charset="0"/>
                </a:rPr>
                <a:t>Emission trade</a:t>
              </a:r>
              <a:endParaRPr lang="en-US" altLang="de-DE" sz="2000" i="0" baseline="-25000">
                <a:solidFill>
                  <a:schemeClr val="tx2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1767" name="Oval 24">
              <a:extLst>
                <a:ext uri="{FF2B5EF4-FFF2-40B4-BE49-F238E27FC236}">
                  <a16:creationId xmlns:a16="http://schemas.microsoft.com/office/drawing/2014/main" id="{0240DF2B-3E4C-4795-BE15-0E3DABED9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7" y="2427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de-DE" altLang="de-DE" sz="2000" i="0">
                <a:latin typeface="Calibri" panose="020F0502020204030204" pitchFamily="34" charset="0"/>
              </a:endParaRPr>
            </a:p>
          </p:txBody>
        </p:sp>
      </p:grpSp>
      <p:sp>
        <p:nvSpPr>
          <p:cNvPr id="31751" name="Line 12">
            <a:extLst>
              <a:ext uri="{FF2B5EF4-FFF2-40B4-BE49-F238E27FC236}">
                <a16:creationId xmlns:a16="http://schemas.microsoft.com/office/drawing/2014/main" id="{D6F0A501-D349-45CB-AB94-E81A824F9F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9975" y="6010275"/>
            <a:ext cx="60039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52" name="Text Box 14">
            <a:extLst>
              <a:ext uri="{FF2B5EF4-FFF2-40B4-BE49-F238E27FC236}">
                <a16:creationId xmlns:a16="http://schemas.microsoft.com/office/drawing/2014/main" id="{D1E6C5E3-B696-46E1-9CFA-A93109458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7750" y="1493838"/>
            <a:ext cx="2068513" cy="14398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de-DE" sz="2000" i="0">
                <a:latin typeface="Calibri" panose="020F0502020204030204" pitchFamily="34" charset="0"/>
              </a:rPr>
              <a:t>Abatement cost of company 1 (marginal cost)</a:t>
            </a:r>
          </a:p>
        </p:txBody>
      </p:sp>
      <p:sp>
        <p:nvSpPr>
          <p:cNvPr id="31753" name="Line 15">
            <a:extLst>
              <a:ext uri="{FF2B5EF4-FFF2-40B4-BE49-F238E27FC236}">
                <a16:creationId xmlns:a16="http://schemas.microsoft.com/office/drawing/2014/main" id="{3DDB6067-8CF6-4582-90F2-7FD7CE0A68F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36800" y="4992688"/>
            <a:ext cx="42783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54" name="Text Box 16">
            <a:extLst>
              <a:ext uri="{FF2B5EF4-FFF2-40B4-BE49-F238E27FC236}">
                <a16:creationId xmlns:a16="http://schemas.microsoft.com/office/drawing/2014/main" id="{ED2602B6-4895-4388-8B5F-1728564FC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400" y="5507038"/>
            <a:ext cx="277018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altLang="de-DE" sz="2000" i="0">
                <a:latin typeface="Calibri" panose="020F0502020204030204" pitchFamily="34" charset="0"/>
              </a:rPr>
              <a:t>Allocated rights</a:t>
            </a:r>
            <a:endParaRPr lang="en-US" altLang="de-DE" sz="2000" i="0" baseline="-2500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1755" name="Oval 17">
            <a:extLst>
              <a:ext uri="{FF2B5EF4-FFF2-40B4-BE49-F238E27FC236}">
                <a16:creationId xmlns:a16="http://schemas.microsoft.com/office/drawing/2014/main" id="{E4D8F8E6-873A-4F8C-90AF-D7C5C6A3D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3038" y="4968875"/>
            <a:ext cx="92075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altLang="de-DE" sz="2000" i="0">
              <a:latin typeface="Calibri" panose="020F0502020204030204" pitchFamily="34" charset="0"/>
            </a:endParaRPr>
          </a:p>
        </p:txBody>
      </p:sp>
      <p:sp>
        <p:nvSpPr>
          <p:cNvPr id="31756" name="Line 18">
            <a:extLst>
              <a:ext uri="{FF2B5EF4-FFF2-40B4-BE49-F238E27FC236}">
                <a16:creationId xmlns:a16="http://schemas.microsoft.com/office/drawing/2014/main" id="{A29068EB-6791-4E6A-A895-357EF35CEF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39975" y="1460500"/>
            <a:ext cx="0" cy="45497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57" name="Line 19">
            <a:extLst>
              <a:ext uri="{FF2B5EF4-FFF2-40B4-BE49-F238E27FC236}">
                <a16:creationId xmlns:a16="http://schemas.microsoft.com/office/drawing/2014/main" id="{F8D81924-FF0E-4FF7-ACE0-8ED75BBE322E}"/>
              </a:ext>
            </a:extLst>
          </p:cNvPr>
          <p:cNvSpPr>
            <a:spLocks noChangeShapeType="1"/>
          </p:cNvSpPr>
          <p:nvPr/>
        </p:nvSpPr>
        <p:spPr bwMode="auto">
          <a:xfrm>
            <a:off x="6575425" y="5083175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58" name="Line 20">
            <a:extLst>
              <a:ext uri="{FF2B5EF4-FFF2-40B4-BE49-F238E27FC236}">
                <a16:creationId xmlns:a16="http://schemas.microsoft.com/office/drawing/2014/main" id="{C126A8FD-F29F-4401-9AA6-7BB01B59C8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48663" y="1493838"/>
            <a:ext cx="3175" cy="4533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59" name="AutoShape 8">
            <a:extLst>
              <a:ext uri="{FF2B5EF4-FFF2-40B4-BE49-F238E27FC236}">
                <a16:creationId xmlns:a16="http://schemas.microsoft.com/office/drawing/2014/main" id="{738433CF-761F-4E0A-BDA4-3632482DD234}"/>
              </a:ext>
            </a:extLst>
          </p:cNvPr>
          <p:cNvSpPr>
            <a:spLocks/>
          </p:cNvSpPr>
          <p:nvPr/>
        </p:nvSpPr>
        <p:spPr bwMode="auto">
          <a:xfrm>
            <a:off x="2041525" y="3597275"/>
            <a:ext cx="271463" cy="1371600"/>
          </a:xfrm>
          <a:prstGeom prst="leftBrace">
            <a:avLst>
              <a:gd name="adj1" fmla="val 41895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altLang="de-DE" sz="2000" i="0">
              <a:latin typeface="Calibri" panose="020F0502020204030204" pitchFamily="34" charset="0"/>
            </a:endParaRPr>
          </a:p>
        </p:txBody>
      </p:sp>
      <p:sp>
        <p:nvSpPr>
          <p:cNvPr id="34" name="Rectangle 9">
            <a:extLst>
              <a:ext uri="{FF2B5EF4-FFF2-40B4-BE49-F238E27FC236}">
                <a16:creationId xmlns:a16="http://schemas.microsoft.com/office/drawing/2014/main" id="{7210F907-827A-4C40-AA6F-A4DA9CA07C4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093788" y="4035425"/>
            <a:ext cx="1409700" cy="40005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50000">
                <a:schemeClr val="tx2">
                  <a:gamma/>
                  <a:shade val="46275"/>
                  <a:invGamma/>
                </a:schemeClr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i="0" dirty="0">
                <a:solidFill>
                  <a:schemeClr val="bg1"/>
                </a:solidFill>
                <a:latin typeface="Calibri" pitchFamily="34" charset="0"/>
              </a:rPr>
              <a:t>ARBITRAGE</a:t>
            </a:r>
          </a:p>
        </p:txBody>
      </p:sp>
      <p:sp>
        <p:nvSpPr>
          <p:cNvPr id="35" name="Oval 28">
            <a:extLst>
              <a:ext uri="{FF2B5EF4-FFF2-40B4-BE49-F238E27FC236}">
                <a16:creationId xmlns:a16="http://schemas.microsoft.com/office/drawing/2014/main" id="{8B16EFF5-4662-4D71-A7C3-21BC2337A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2300" y="4108450"/>
            <a:ext cx="92075" cy="920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altLang="de-DE" sz="2000" i="0">
              <a:latin typeface="Calibri" panose="020F050202020403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D26D907-73ED-460D-8B89-13CF48FF1D3E}"/>
              </a:ext>
            </a:extLst>
          </p:cNvPr>
          <p:cNvSpPr txBox="1"/>
          <p:nvPr/>
        </p:nvSpPr>
        <p:spPr>
          <a:xfrm>
            <a:off x="6367271" y="3436936"/>
            <a:ext cx="21969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i="1" dirty="0">
                <a:solidFill>
                  <a:srgbClr val="002060"/>
                </a:solidFill>
              </a:rPr>
              <a:t>Surplus </a:t>
            </a:r>
            <a:r>
              <a:rPr lang="de-DE" b="1" i="1" dirty="0" err="1">
                <a:solidFill>
                  <a:srgbClr val="002060"/>
                </a:solidFill>
              </a:rPr>
              <a:t>of</a:t>
            </a:r>
            <a:r>
              <a:rPr lang="de-DE" b="1" i="1" dirty="0">
                <a:solidFill>
                  <a:srgbClr val="002060"/>
                </a:solidFill>
              </a:rPr>
              <a:t> </a:t>
            </a:r>
            <a:r>
              <a:rPr lang="de-DE" b="1" i="1" dirty="0" err="1">
                <a:solidFill>
                  <a:srgbClr val="002060"/>
                </a:solidFill>
              </a:rPr>
              <a:t>company</a:t>
            </a:r>
            <a:r>
              <a:rPr lang="de-DE" b="1" i="1" dirty="0">
                <a:solidFill>
                  <a:srgbClr val="002060"/>
                </a:solidFill>
              </a:rPr>
              <a:t> 2:</a:t>
            </a:r>
            <a:r>
              <a:rPr lang="de-DE" i="1" dirty="0">
                <a:solidFill>
                  <a:srgbClr val="002060"/>
                </a:solidFill>
              </a:rPr>
              <a:t> </a:t>
            </a:r>
            <a:r>
              <a:rPr lang="de-DE" i="1" dirty="0" err="1">
                <a:solidFill>
                  <a:srgbClr val="002060"/>
                </a:solidFill>
              </a:rPr>
              <a:t>difference</a:t>
            </a:r>
            <a:r>
              <a:rPr lang="de-DE" i="1" dirty="0">
                <a:solidFill>
                  <a:srgbClr val="002060"/>
                </a:solidFill>
              </a:rPr>
              <a:t> </a:t>
            </a:r>
            <a:r>
              <a:rPr lang="de-DE" i="1" dirty="0" err="1">
                <a:solidFill>
                  <a:srgbClr val="002060"/>
                </a:solidFill>
              </a:rPr>
              <a:t>between</a:t>
            </a:r>
            <a:r>
              <a:rPr lang="de-DE" i="1" dirty="0">
                <a:solidFill>
                  <a:srgbClr val="002060"/>
                </a:solidFill>
              </a:rPr>
              <a:t> </a:t>
            </a:r>
            <a:r>
              <a:rPr lang="de-DE" i="1" dirty="0" err="1">
                <a:solidFill>
                  <a:srgbClr val="002060"/>
                </a:solidFill>
              </a:rPr>
              <a:t>its</a:t>
            </a:r>
            <a:r>
              <a:rPr lang="de-DE" i="1" dirty="0">
                <a:solidFill>
                  <a:srgbClr val="002060"/>
                </a:solidFill>
              </a:rPr>
              <a:t> </a:t>
            </a:r>
            <a:r>
              <a:rPr lang="de-DE" i="1" dirty="0" err="1">
                <a:solidFill>
                  <a:srgbClr val="002060"/>
                </a:solidFill>
              </a:rPr>
              <a:t>abatement</a:t>
            </a:r>
            <a:r>
              <a:rPr lang="de-DE" i="1" dirty="0">
                <a:solidFill>
                  <a:srgbClr val="002060"/>
                </a:solidFill>
              </a:rPr>
              <a:t> </a:t>
            </a:r>
            <a:r>
              <a:rPr lang="de-DE" i="1" dirty="0" err="1">
                <a:solidFill>
                  <a:srgbClr val="002060"/>
                </a:solidFill>
              </a:rPr>
              <a:t>costs</a:t>
            </a:r>
            <a:endParaRPr lang="de-DE" i="1" dirty="0">
              <a:solidFill>
                <a:srgbClr val="002060"/>
              </a:solidFill>
            </a:endParaRPr>
          </a:p>
          <a:p>
            <a:r>
              <a:rPr lang="de-DE" i="1" dirty="0">
                <a:solidFill>
                  <a:srgbClr val="002060"/>
                </a:solidFill>
              </a:rPr>
              <a:t>and </a:t>
            </a:r>
            <a:r>
              <a:rPr lang="de-DE" i="1" dirty="0" err="1">
                <a:solidFill>
                  <a:srgbClr val="002060"/>
                </a:solidFill>
              </a:rPr>
              <a:t>allowance</a:t>
            </a:r>
            <a:r>
              <a:rPr lang="de-DE" i="1" dirty="0">
                <a:solidFill>
                  <a:srgbClr val="002060"/>
                </a:solidFill>
              </a:rPr>
              <a:t> </a:t>
            </a:r>
            <a:r>
              <a:rPr lang="de-DE" i="1" dirty="0" err="1">
                <a:solidFill>
                  <a:srgbClr val="002060"/>
                </a:solidFill>
              </a:rPr>
              <a:t>price</a:t>
            </a:r>
            <a:endParaRPr lang="de-DE" i="1" dirty="0">
              <a:solidFill>
                <a:srgbClr val="002060"/>
              </a:solidFill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F55EF66B-C6BB-4F3D-97EA-B97A118E98AB}"/>
              </a:ext>
            </a:extLst>
          </p:cNvPr>
          <p:cNvSpPr txBox="1"/>
          <p:nvPr/>
        </p:nvSpPr>
        <p:spPr>
          <a:xfrm>
            <a:off x="6575758" y="4276280"/>
            <a:ext cx="1850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i="1" dirty="0">
                <a:solidFill>
                  <a:srgbClr val="002060"/>
                </a:solidFill>
              </a:rPr>
              <a:t>Surplus </a:t>
            </a:r>
            <a:r>
              <a:rPr lang="de-DE" b="1" i="1" dirty="0" err="1">
                <a:solidFill>
                  <a:srgbClr val="002060"/>
                </a:solidFill>
              </a:rPr>
              <a:t>of</a:t>
            </a:r>
            <a:r>
              <a:rPr lang="de-DE" b="1" i="1" dirty="0">
                <a:solidFill>
                  <a:srgbClr val="002060"/>
                </a:solidFill>
              </a:rPr>
              <a:t> </a:t>
            </a:r>
            <a:r>
              <a:rPr lang="de-DE" b="1" i="1" dirty="0" err="1">
                <a:solidFill>
                  <a:srgbClr val="002060"/>
                </a:solidFill>
              </a:rPr>
              <a:t>company</a:t>
            </a:r>
            <a:r>
              <a:rPr lang="de-DE" b="1" i="1" dirty="0">
                <a:solidFill>
                  <a:srgbClr val="002060"/>
                </a:solidFill>
              </a:rPr>
              <a:t> 1: </a:t>
            </a:r>
            <a:r>
              <a:rPr lang="de-DE" i="1" dirty="0" err="1">
                <a:solidFill>
                  <a:srgbClr val="002060"/>
                </a:solidFill>
              </a:rPr>
              <a:t>difference</a:t>
            </a:r>
            <a:r>
              <a:rPr lang="de-DE" i="1" dirty="0">
                <a:solidFill>
                  <a:srgbClr val="002060"/>
                </a:solidFill>
              </a:rPr>
              <a:t> </a:t>
            </a:r>
            <a:r>
              <a:rPr lang="de-DE" i="1" dirty="0" err="1">
                <a:solidFill>
                  <a:srgbClr val="002060"/>
                </a:solidFill>
              </a:rPr>
              <a:t>between</a:t>
            </a:r>
            <a:r>
              <a:rPr lang="de-DE" i="1" dirty="0">
                <a:solidFill>
                  <a:srgbClr val="002060"/>
                </a:solidFill>
              </a:rPr>
              <a:t> </a:t>
            </a:r>
            <a:r>
              <a:rPr lang="de-DE" i="1" dirty="0" err="1">
                <a:solidFill>
                  <a:srgbClr val="002060"/>
                </a:solidFill>
              </a:rPr>
              <a:t>allowance</a:t>
            </a:r>
            <a:r>
              <a:rPr lang="de-DE" i="1" dirty="0">
                <a:solidFill>
                  <a:srgbClr val="002060"/>
                </a:solidFill>
              </a:rPr>
              <a:t> </a:t>
            </a:r>
            <a:r>
              <a:rPr lang="de-DE" i="1" dirty="0" err="1">
                <a:solidFill>
                  <a:srgbClr val="002060"/>
                </a:solidFill>
              </a:rPr>
              <a:t>price</a:t>
            </a:r>
            <a:r>
              <a:rPr lang="de-DE" i="1" dirty="0">
                <a:solidFill>
                  <a:srgbClr val="002060"/>
                </a:solidFill>
              </a:rPr>
              <a:t> and </a:t>
            </a:r>
            <a:r>
              <a:rPr lang="de-DE" i="1" dirty="0" err="1">
                <a:solidFill>
                  <a:srgbClr val="002060"/>
                </a:solidFill>
              </a:rPr>
              <a:t>its</a:t>
            </a:r>
            <a:r>
              <a:rPr lang="de-DE" i="1" dirty="0">
                <a:solidFill>
                  <a:srgbClr val="002060"/>
                </a:solidFill>
              </a:rPr>
              <a:t> </a:t>
            </a:r>
            <a:r>
              <a:rPr lang="de-DE" i="1" dirty="0" err="1">
                <a:solidFill>
                  <a:srgbClr val="002060"/>
                </a:solidFill>
              </a:rPr>
              <a:t>abatement</a:t>
            </a:r>
            <a:r>
              <a:rPr lang="de-DE" i="1" dirty="0">
                <a:solidFill>
                  <a:srgbClr val="002060"/>
                </a:solidFill>
              </a:rPr>
              <a:t> </a:t>
            </a:r>
            <a:r>
              <a:rPr lang="de-DE" i="1" dirty="0" err="1">
                <a:solidFill>
                  <a:srgbClr val="002060"/>
                </a:solidFill>
              </a:rPr>
              <a:t>costs</a:t>
            </a:r>
            <a:r>
              <a:rPr lang="de-DE" i="1" dirty="0">
                <a:solidFill>
                  <a:srgbClr val="002060"/>
                </a:solidFill>
              </a:rPr>
              <a:t> 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6C151586-9E85-4A58-936A-50B9A4AAEB8A}"/>
              </a:ext>
            </a:extLst>
          </p:cNvPr>
          <p:cNvCxnSpPr/>
          <p:nvPr/>
        </p:nvCxnSpPr>
        <p:spPr bwMode="auto">
          <a:xfrm flipH="1">
            <a:off x="6367271" y="3879850"/>
            <a:ext cx="353477" cy="110697"/>
          </a:xfrm>
          <a:prstGeom prst="straightConnector1">
            <a:avLst/>
          </a:prstGeom>
          <a:solidFill>
            <a:schemeClr val="tx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AF88F08A-43AA-4C45-B73D-5DB67A7BEA01}"/>
              </a:ext>
            </a:extLst>
          </p:cNvPr>
          <p:cNvCxnSpPr/>
          <p:nvPr/>
        </p:nvCxnSpPr>
        <p:spPr bwMode="auto">
          <a:xfrm flipH="1" flipV="1">
            <a:off x="6372527" y="4465914"/>
            <a:ext cx="348221" cy="132438"/>
          </a:xfrm>
          <a:prstGeom prst="straightConnector1">
            <a:avLst/>
          </a:prstGeom>
          <a:solidFill>
            <a:schemeClr val="tx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E698C4A2-912F-4DEA-BAA4-C6AB1652FE09}"/>
                  </a:ext>
                </a:extLst>
              </p14:cNvPr>
              <p14:cNvContentPartPr/>
              <p14:nvPr/>
            </p14:nvContentPartPr>
            <p14:xfrm>
              <a:off x="2298600" y="3746880"/>
              <a:ext cx="340200" cy="49176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E698C4A2-912F-4DEA-BAA4-C6AB1652FE0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89240" y="3737520"/>
                <a:ext cx="358920" cy="510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357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7AB899-F6DB-4EBF-AE09-21CF52B3CC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93288" y="1223136"/>
            <a:ext cx="6473825" cy="358560"/>
          </a:xfrm>
        </p:spPr>
        <p:txBody>
          <a:bodyPr/>
          <a:lstStyle/>
          <a:p>
            <a:r>
              <a:rPr lang="en-US" altLang="en-US" dirty="0"/>
              <a:t>EU Emissions Trading System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776AFA9C-EBFB-4475-B5FC-AB739E9785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99394" y="1808162"/>
            <a:ext cx="6145212" cy="4668838"/>
          </a:xfrm>
        </p:spPr>
        <p:txBody>
          <a:bodyPr/>
          <a:lstStyle/>
          <a:p>
            <a:pPr marL="0" indent="0"/>
            <a:r>
              <a:rPr lang="de-DE" altLang="en-US" dirty="0"/>
              <a:t>28 EU </a:t>
            </a:r>
            <a:r>
              <a:rPr lang="de-DE" altLang="en-US" dirty="0" err="1"/>
              <a:t>member</a:t>
            </a:r>
            <a:r>
              <a:rPr lang="de-DE" altLang="en-US" dirty="0"/>
              <a:t> </a:t>
            </a:r>
            <a:r>
              <a:rPr lang="de-DE" altLang="en-US" dirty="0" err="1"/>
              <a:t>states</a:t>
            </a:r>
            <a:r>
              <a:rPr lang="de-DE" altLang="en-US" dirty="0"/>
              <a:t> + </a:t>
            </a:r>
            <a:r>
              <a:rPr lang="de-DE" altLang="en-US" dirty="0" err="1"/>
              <a:t>Norway</a:t>
            </a:r>
            <a:r>
              <a:rPr lang="de-DE" altLang="en-US" dirty="0"/>
              <a:t>, Island and Liechtenstein</a:t>
            </a:r>
          </a:p>
          <a:p>
            <a:pPr marL="0" indent="0"/>
            <a:r>
              <a:rPr lang="de-DE" altLang="en-US" dirty="0"/>
              <a:t>40% </a:t>
            </a:r>
            <a:r>
              <a:rPr lang="de-DE" altLang="en-US" dirty="0" err="1"/>
              <a:t>of</a:t>
            </a:r>
            <a:r>
              <a:rPr lang="de-DE" altLang="en-US" dirty="0"/>
              <a:t> EU </a:t>
            </a:r>
            <a:r>
              <a:rPr lang="de-DE" altLang="en-US" dirty="0" err="1"/>
              <a:t>emissions</a:t>
            </a:r>
            <a:endParaRPr lang="de-DE" altLang="en-US" dirty="0"/>
          </a:p>
          <a:p>
            <a:pPr marL="0" indent="0"/>
            <a:r>
              <a:rPr lang="de-DE" altLang="en-US" dirty="0"/>
              <a:t>4% </a:t>
            </a:r>
            <a:r>
              <a:rPr lang="de-DE" altLang="en-US" dirty="0" err="1"/>
              <a:t>of</a:t>
            </a:r>
            <a:r>
              <a:rPr lang="de-DE" altLang="en-US" dirty="0"/>
              <a:t> </a:t>
            </a:r>
            <a:r>
              <a:rPr lang="de-DE" altLang="en-US" dirty="0" err="1"/>
              <a:t>the</a:t>
            </a:r>
            <a:r>
              <a:rPr lang="de-DE" altLang="en-US" dirty="0"/>
              <a:t> </a:t>
            </a:r>
            <a:r>
              <a:rPr lang="de-DE" altLang="en-US" dirty="0" err="1"/>
              <a:t>world</a:t>
            </a:r>
            <a:r>
              <a:rPr lang="en-GB" altLang="en-US" dirty="0"/>
              <a:t>’s GHG emissions (approx. 2 billion GHG as of 2014)</a:t>
            </a:r>
            <a:endParaRPr lang="en-US" altLang="en-US" dirty="0"/>
          </a:p>
        </p:txBody>
      </p:sp>
    </p:spTree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7AB899-F6DB-4EBF-AE09-21CF52B3CC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93288" y="1223136"/>
            <a:ext cx="6473825" cy="358560"/>
          </a:xfrm>
        </p:spPr>
        <p:txBody>
          <a:bodyPr/>
          <a:lstStyle/>
          <a:p>
            <a:r>
              <a:rPr lang="en-US" altLang="en-US" dirty="0"/>
              <a:t>EU Emissions Trading System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776AFA9C-EBFB-4475-B5FC-AB739E9785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812" y="1772816"/>
            <a:ext cx="6145212" cy="4668838"/>
          </a:xfrm>
        </p:spPr>
        <p:txBody>
          <a:bodyPr/>
          <a:lstStyle/>
          <a:p>
            <a:pPr marL="0" indent="0"/>
            <a:r>
              <a:rPr lang="en-US" altLang="en-US" sz="1600" dirty="0"/>
              <a:t>A quantitative limit is put on the aggregate annual amount of emissions for all plants participating in ETS (cap).</a:t>
            </a:r>
          </a:p>
          <a:p>
            <a:pPr marL="727075" lvl="1" indent="-285750">
              <a:buFont typeface="Arial" panose="020B0604020202020204" pitchFamily="34" charset="0"/>
              <a:buChar char="•"/>
            </a:pPr>
            <a:r>
              <a:rPr lang="en-US" altLang="en-US" sz="1600" dirty="0"/>
              <a:t>a single EU-wide cap</a:t>
            </a:r>
          </a:p>
          <a:p>
            <a:pPr marL="727075" lvl="1" indent="-285750">
              <a:buFont typeface="Arial" panose="020B0604020202020204" pitchFamily="34" charset="0"/>
              <a:buChar char="•"/>
            </a:pPr>
            <a:r>
              <a:rPr lang="en-US" altLang="en-US" sz="1600" dirty="0"/>
              <a:t>declining by 1,74% annually</a:t>
            </a:r>
          </a:p>
          <a:p>
            <a:pPr marL="0" indent="0"/>
            <a:r>
              <a:rPr lang="en-US" altLang="en-US" sz="1600" dirty="0"/>
              <a:t>Emission allowances are issued in an amount corresponding to the cap.</a:t>
            </a:r>
          </a:p>
          <a:p>
            <a:pPr marL="0" indent="0"/>
            <a:r>
              <a:rPr lang="en-US" sz="1600" b="1" dirty="0"/>
              <a:t>EUA</a:t>
            </a:r>
            <a:r>
              <a:rPr lang="en-US" sz="1600" dirty="0"/>
              <a:t> (EU Allowance): An EUA permits operators of an industry installation or electricity generation unit to emit 1 t of CO</a:t>
            </a:r>
            <a:r>
              <a:rPr lang="en-US" sz="1600" baseline="-25000" dirty="0"/>
              <a:t>2</a:t>
            </a:r>
            <a:r>
              <a:rPr lang="en-US" sz="1600" dirty="0"/>
              <a:t> under the EU emissions trading system.</a:t>
            </a:r>
            <a:endParaRPr lang="de-DE" sz="1600" dirty="0"/>
          </a:p>
          <a:p>
            <a:pPr marL="0" indent="0"/>
            <a:r>
              <a:rPr lang="en-US" altLang="en-US" sz="1600" dirty="0"/>
              <a:t>Auctioning as the main allocation principle: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600" dirty="0"/>
              <a:t>for energy utilities – since 2013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600" dirty="0"/>
              <a:t>for other industries – growing %, to be fully phased in by 2027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600" dirty="0"/>
              <a:t>free allocation to industries threatened by carbon leakage</a:t>
            </a:r>
          </a:p>
          <a:p>
            <a:pPr marL="0" indent="0"/>
            <a:r>
              <a:rPr lang="en-US" altLang="en-US" sz="1600" dirty="0"/>
              <a:t>Each regulated operator must surrender every year the amount of EUA corresponding to the amount of its emissions. (→ 100 €</a:t>
            </a:r>
            <a:r>
              <a:rPr lang="de-DE" altLang="en-US" sz="1600" dirty="0"/>
              <a:t>/t CO</a:t>
            </a:r>
            <a:r>
              <a:rPr lang="de-DE" altLang="en-US" sz="1600" baseline="-25000" dirty="0"/>
              <a:t>2</a:t>
            </a:r>
            <a:r>
              <a:rPr lang="de-DE" altLang="en-US" sz="1600" dirty="0"/>
              <a:t>)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58549196"/>
      </p:ext>
    </p:extLst>
  </p:cSld>
  <p:clrMapOvr>
    <a:masterClrMapping/>
  </p:clrMapOvr>
  <p:transition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7AB899-F6DB-4EBF-AE09-21CF52B3CC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altLang="en-US" dirty="0"/>
              <a:t>Trends in Emissions and Economic Activity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631E39AE-2E5E-49DD-8E18-D1FCA88F17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893" y="2204864"/>
            <a:ext cx="7746901" cy="4035467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1F3ECAD2-1F03-4555-AB34-DB61EBBE4C86}"/>
              </a:ext>
            </a:extLst>
          </p:cNvPr>
          <p:cNvSpPr txBox="1"/>
          <p:nvPr/>
        </p:nvSpPr>
        <p:spPr>
          <a:xfrm>
            <a:off x="5004048" y="6309319"/>
            <a:ext cx="3436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Source: </a:t>
            </a:r>
            <a:r>
              <a:rPr lang="de-DE" dirty="0" err="1"/>
              <a:t>Ellerman</a:t>
            </a:r>
            <a:r>
              <a:rPr lang="de-DE" dirty="0"/>
              <a:t> / </a:t>
            </a:r>
            <a:r>
              <a:rPr lang="de-DE" dirty="0" err="1"/>
              <a:t>Marcatonini</a:t>
            </a:r>
            <a:r>
              <a:rPr lang="de-DE" dirty="0"/>
              <a:t> / </a:t>
            </a:r>
            <a:r>
              <a:rPr lang="de-DE" dirty="0" err="1"/>
              <a:t>Zaklan</a:t>
            </a:r>
            <a:r>
              <a:rPr lang="de-DE" dirty="0"/>
              <a:t> (2016)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886CE4F-E39F-4922-8A39-EFAA409A572A}"/>
              </a:ext>
            </a:extLst>
          </p:cNvPr>
          <p:cNvSpPr txBox="1"/>
          <p:nvPr/>
        </p:nvSpPr>
        <p:spPr>
          <a:xfrm>
            <a:off x="1043608" y="1991860"/>
            <a:ext cx="288032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2955045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04C656-A3A2-425D-AF50-1C8391EE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49" y="817206"/>
            <a:ext cx="8061325" cy="1128001"/>
          </a:xfrm>
        </p:spPr>
        <p:txBody>
          <a:bodyPr/>
          <a:lstStyle/>
          <a:p>
            <a:r>
              <a:rPr lang="en-US" dirty="0"/>
              <a:t>Task 3) CO</a:t>
            </a:r>
            <a:r>
              <a:rPr lang="en-US" baseline="-25000" dirty="0"/>
              <a:t>2</a:t>
            </a:r>
            <a:r>
              <a:rPr lang="en-US" dirty="0"/>
              <a:t> Reduction in </a:t>
            </a:r>
            <a:r>
              <a:rPr lang="en-US" dirty="0" err="1"/>
              <a:t>Lummerland</a:t>
            </a:r>
            <a:br>
              <a:rPr lang="en-US" dirty="0"/>
            </a:br>
            <a:br>
              <a:rPr lang="en-US" dirty="0"/>
            </a:b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37CE7167-00CF-4EC9-98AB-A7EA6EC2FB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9750" y="1381207"/>
                <a:ext cx="8061325" cy="4866481"/>
              </a:xfrm>
            </p:spPr>
            <p:txBody>
              <a:bodyPr/>
              <a:lstStyle/>
              <a:p>
                <a:pPr marL="0" indent="0"/>
                <a:r>
                  <a:rPr lang="en-US" sz="1600" dirty="0"/>
                  <a:t>The island of </a:t>
                </a:r>
                <a:r>
                  <a:rPr lang="en-US" sz="1600" dirty="0" err="1"/>
                  <a:t>Lummerland</a:t>
                </a:r>
                <a:r>
                  <a:rPr lang="en-US" sz="1600" dirty="0"/>
                  <a:t> wants to reduce its CO</a:t>
                </a:r>
                <a:r>
                  <a:rPr lang="en-US" sz="1600" baseline="-25000" dirty="0"/>
                  <a:t>2</a:t>
                </a:r>
                <a:r>
                  <a:rPr lang="en-US" sz="1600" dirty="0"/>
                  <a:t>-emissions by 100 000 tons per year. The industry on the small island consists basically of two main types: castle construction and production of steam engines. Both industries have different CO</a:t>
                </a:r>
                <a:r>
                  <a:rPr lang="en-US" sz="1600" baseline="-25000" dirty="0"/>
                  <a:t>2</a:t>
                </a:r>
                <a:r>
                  <a:rPr lang="en-US" sz="1600" dirty="0"/>
                  <a:t>-reduction goals with different abatement costs.</a:t>
                </a:r>
              </a:p>
              <a:p>
                <a:r>
                  <a:rPr lang="en-US" sz="1600" b="1" dirty="0"/>
                  <a:t>Industry A:	</a:t>
                </a:r>
                <a:r>
                  <a:rPr lang="en-US" sz="1600" dirty="0"/>
                  <a:t>Castle construction (incl. energy-intensive cement production)</a:t>
                </a:r>
                <a:endParaRPr lang="de-DE" sz="1600" dirty="0"/>
              </a:p>
              <a:p>
                <a:pPr/>
                <a:r>
                  <a:rPr lang="en-US" sz="1600" dirty="0"/>
                  <a:t>			CO</a:t>
                </a:r>
                <a:r>
                  <a:rPr lang="en-US" sz="1600" baseline="-25000" dirty="0"/>
                  <a:t>2</a:t>
                </a:r>
                <a:r>
                  <a:rPr lang="en-US" sz="1600" dirty="0"/>
                  <a:t>-reduction goal: </a:t>
                </a:r>
                <a:r>
                  <a:rPr lang="en-US" sz="1600" b="1" dirty="0"/>
                  <a:t>40 000 tons per year</a:t>
                </a:r>
                <a:br>
                  <a:rPr lang="en-US" sz="1600" dirty="0"/>
                </a:br>
                <a:r>
                  <a:rPr lang="en-US" sz="1600" dirty="0"/>
                  <a:t>		CO</a:t>
                </a:r>
                <a:r>
                  <a:rPr lang="en-US" sz="1600" baseline="-25000" dirty="0"/>
                  <a:t>2</a:t>
                </a:r>
                <a:r>
                  <a:rPr lang="en-US" sz="1600" dirty="0"/>
                  <a:t>-abatement costs per year:</a:t>
                </a:r>
                <a:br>
                  <a:rPr lang="en-US" sz="16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sub>
                      </m:sSub>
                      <m:d>
                        <m:dPr>
                          <m:ctrlPr>
                            <a:rPr lang="de-DE" sz="1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16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𝟎𝟐</m:t>
                      </m:r>
                      <m:sSup>
                        <m:sSupPr>
                          <m:ctrlPr>
                            <a:rPr lang="de-DE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6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𝟎𝟎𝟐</m:t>
                      </m:r>
                      <m:sSup>
                        <m:sSupPr>
                          <m:ctrlPr>
                            <a:rPr lang="de-DE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𝐶𝑂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1600" i="1"/>
                        <m:t>−</m:t>
                      </m:r>
                      <m:r>
                        <m:rPr>
                          <m:nor/>
                        </m:rPr>
                        <a:rPr lang="en-US" sz="1600"/>
                        <m:t>amount</m:t>
                      </m:r>
                      <m:r>
                        <m:rPr>
                          <m:nor/>
                        </m:rPr>
                        <a:rPr lang="en-US" sz="1600"/>
                        <m:t> </m:t>
                      </m:r>
                      <m:r>
                        <m:rPr>
                          <m:nor/>
                        </m:rPr>
                        <a:rPr lang="en-US" sz="1600"/>
                        <m:t>per</m:t>
                      </m:r>
                      <m:r>
                        <m:rPr>
                          <m:nor/>
                        </m:rPr>
                        <a:rPr lang="en-US" sz="1600"/>
                        <m:t> </m:t>
                      </m:r>
                      <m:r>
                        <m:rPr>
                          <m:nor/>
                        </m:rPr>
                        <a:rPr lang="en-US" sz="1600"/>
                        <m:t>year</m:t>
                      </m:r>
                      <m:r>
                        <m:rPr>
                          <m:nor/>
                        </m:rPr>
                        <a:rPr lang="en-US" sz="1600"/>
                        <m:t> [1000 </m:t>
                      </m:r>
                      <m:r>
                        <m:rPr>
                          <m:nor/>
                        </m:rPr>
                        <a:rPr lang="en-US" sz="1600"/>
                        <m:t>t</m:t>
                      </m:r>
                      <m:r>
                        <m:rPr>
                          <m:nor/>
                        </m:rPr>
                        <a:rPr lang="en-US" sz="1600"/>
                        <m:t>/</m:t>
                      </m:r>
                      <m:r>
                        <m:rPr>
                          <m:nor/>
                        </m:rPr>
                        <a:rPr lang="en-US" sz="1600"/>
                        <m:t>a</m:t>
                      </m:r>
                      <m:r>
                        <m:rPr>
                          <m:nor/>
                        </m:rPr>
                        <a:rPr lang="en-US" sz="1600"/>
                        <m:t>] 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d>
                        <m:d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: </m:t>
                      </m:r>
                      <m:r>
                        <m:rPr>
                          <m:nor/>
                        </m:rPr>
                        <a:rPr lang="en-US" sz="1600"/>
                        <m:t>abatement</m:t>
                      </m:r>
                      <m:r>
                        <m:rPr>
                          <m:nor/>
                        </m:rPr>
                        <a:rPr lang="en-US" sz="1600"/>
                        <m:t> </m:t>
                      </m:r>
                      <m:r>
                        <m:rPr>
                          <m:nor/>
                        </m:rPr>
                        <a:rPr lang="en-US" sz="1600"/>
                        <m:t>costs</m:t>
                      </m:r>
                      <m:r>
                        <m:rPr>
                          <m:nor/>
                        </m:rPr>
                        <a:rPr lang="en-US" sz="1600"/>
                        <m:t> </m:t>
                      </m:r>
                      <m:r>
                        <m:rPr>
                          <m:nor/>
                        </m:rPr>
                        <a:rPr lang="en-US" sz="1600"/>
                        <m:t>per</m:t>
                      </m:r>
                      <m:r>
                        <m:rPr>
                          <m:nor/>
                        </m:rPr>
                        <a:rPr lang="en-US" sz="1600"/>
                        <m:t> </m:t>
                      </m:r>
                      <m:r>
                        <m:rPr>
                          <m:nor/>
                        </m:rPr>
                        <a:rPr lang="en-US" sz="1600"/>
                        <m:t>year</m:t>
                      </m:r>
                      <m:r>
                        <m:rPr>
                          <m:nor/>
                        </m:rPr>
                        <a:rPr lang="en-US" sz="1600"/>
                        <m:t> [1000 €/</m:t>
                      </m:r>
                      <m:r>
                        <m:rPr>
                          <m:nor/>
                        </m:rPr>
                        <a:rPr lang="en-US" sz="1600"/>
                        <m:t>a</m:t>
                      </m:r>
                      <m:r>
                        <m:rPr>
                          <m:nor/>
                        </m:rPr>
                        <a:rPr lang="en-US" sz="1600"/>
                        <m:t>]</m:t>
                      </m:r>
                    </m:oMath>
                  </m:oMathPara>
                </a14:m>
                <a:endParaRPr lang="de-DE" sz="1600" dirty="0"/>
              </a:p>
              <a:p>
                <a:endParaRPr lang="de-DE" sz="1600" dirty="0"/>
              </a:p>
              <a:p>
                <a:r>
                  <a:rPr lang="en-US" sz="1600" b="1" dirty="0"/>
                  <a:t>Industry B:</a:t>
                </a:r>
                <a:r>
                  <a:rPr lang="en-US" sz="1600" dirty="0"/>
                  <a:t>	Production of steam engines (incl. energy-intensive steel melting)</a:t>
                </a:r>
                <a:endParaRPr lang="de-DE" sz="1600" dirty="0"/>
              </a:p>
              <a:p>
                <a:pPr/>
                <a:r>
                  <a:rPr lang="en-US" sz="1600" dirty="0"/>
                  <a:t>			CO</a:t>
                </a:r>
                <a:r>
                  <a:rPr lang="en-US" sz="1600" baseline="-25000" dirty="0"/>
                  <a:t>2</a:t>
                </a:r>
                <a:r>
                  <a:rPr lang="en-US" sz="1600" dirty="0"/>
                  <a:t>-reduction goal: </a:t>
                </a:r>
                <a:r>
                  <a:rPr lang="en-US" sz="1600" b="1" dirty="0"/>
                  <a:t>60 000 tons per year</a:t>
                </a:r>
                <a:br>
                  <a:rPr lang="en-US" sz="1600" dirty="0"/>
                </a:br>
                <a:r>
                  <a:rPr lang="en-US" sz="1600" dirty="0"/>
                  <a:t>		CO</a:t>
                </a:r>
                <a:r>
                  <a:rPr lang="en-US" sz="1600" baseline="-25000" dirty="0"/>
                  <a:t>2</a:t>
                </a:r>
                <a:r>
                  <a:rPr lang="en-US" sz="1600" dirty="0"/>
                  <a:t>-abatement costs per year:</a:t>
                </a:r>
                <a:br>
                  <a:rPr lang="en-US" sz="16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d>
                        <m:dPr>
                          <m:ctrlPr>
                            <a:rPr lang="de-DE" sz="1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16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1600" b="1" i="1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16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de-DE" sz="1600" b="1" i="1"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de-DE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16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6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16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de-DE" sz="1600" b="1" i="1">
                          <a:latin typeface="Cambria Math" panose="02040503050406030204" pitchFamily="18" charset="0"/>
                        </a:rPr>
                        <m:t>𝟎𝟎𝟑</m:t>
                      </m:r>
                      <m:sSup>
                        <m:sSupPr>
                          <m:ctrlPr>
                            <a:rPr lang="de-DE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1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𝐶𝑂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1600" i="1"/>
                        <m:t>−</m:t>
                      </m:r>
                      <m:r>
                        <m:rPr>
                          <m:nor/>
                        </m:rPr>
                        <a:rPr lang="en-US" sz="1600"/>
                        <m:t>amount</m:t>
                      </m:r>
                      <m:r>
                        <m:rPr>
                          <m:nor/>
                        </m:rPr>
                        <a:rPr lang="en-US" sz="1600"/>
                        <m:t> </m:t>
                      </m:r>
                      <m:r>
                        <m:rPr>
                          <m:nor/>
                        </m:rPr>
                        <a:rPr lang="en-US" sz="1600"/>
                        <m:t>per</m:t>
                      </m:r>
                      <m:r>
                        <m:rPr>
                          <m:nor/>
                        </m:rPr>
                        <a:rPr lang="en-US" sz="1600"/>
                        <m:t> </m:t>
                      </m:r>
                      <m:r>
                        <m:rPr>
                          <m:nor/>
                        </m:rPr>
                        <a:rPr lang="en-US" sz="1600"/>
                        <m:t>year</m:t>
                      </m:r>
                      <m:r>
                        <m:rPr>
                          <m:nor/>
                        </m:rPr>
                        <a:rPr lang="en-US" sz="1600"/>
                        <m:t> [1000 </m:t>
                      </m:r>
                      <m:r>
                        <m:rPr>
                          <m:nor/>
                        </m:rPr>
                        <a:rPr lang="en-US" sz="1600"/>
                        <m:t>t</m:t>
                      </m:r>
                      <m:r>
                        <m:rPr>
                          <m:nor/>
                        </m:rPr>
                        <a:rPr lang="en-US" sz="1600"/>
                        <m:t>/</m:t>
                      </m:r>
                      <m:r>
                        <m:rPr>
                          <m:nor/>
                        </m:rPr>
                        <a:rPr lang="en-US" sz="1600"/>
                        <m:t>a</m:t>
                      </m:r>
                      <m:r>
                        <m:rPr>
                          <m:nor/>
                        </m:rPr>
                        <a:rPr lang="en-US" sz="1600"/>
                        <m:t>] 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d>
                        <m:d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: </m:t>
                      </m:r>
                      <m:r>
                        <m:rPr>
                          <m:nor/>
                        </m:rPr>
                        <a:rPr lang="en-US" sz="1600"/>
                        <m:t>abatement</m:t>
                      </m:r>
                      <m:r>
                        <m:rPr>
                          <m:nor/>
                        </m:rPr>
                        <a:rPr lang="en-US" sz="1600"/>
                        <m:t> </m:t>
                      </m:r>
                      <m:r>
                        <m:rPr>
                          <m:nor/>
                        </m:rPr>
                        <a:rPr lang="en-US" sz="1600"/>
                        <m:t>costs</m:t>
                      </m:r>
                      <m:r>
                        <m:rPr>
                          <m:nor/>
                        </m:rPr>
                        <a:rPr lang="en-US" sz="1600"/>
                        <m:t> </m:t>
                      </m:r>
                      <m:r>
                        <m:rPr>
                          <m:nor/>
                        </m:rPr>
                        <a:rPr lang="en-US" sz="1600"/>
                        <m:t>per</m:t>
                      </m:r>
                      <m:r>
                        <m:rPr>
                          <m:nor/>
                        </m:rPr>
                        <a:rPr lang="en-US" sz="1600"/>
                        <m:t> </m:t>
                      </m:r>
                      <m:r>
                        <m:rPr>
                          <m:nor/>
                        </m:rPr>
                        <a:rPr lang="en-US" sz="1600"/>
                        <m:t>year</m:t>
                      </m:r>
                      <m:r>
                        <m:rPr>
                          <m:nor/>
                        </m:rPr>
                        <a:rPr lang="en-US" sz="1600"/>
                        <m:t> [1000 €/</m:t>
                      </m:r>
                      <m:r>
                        <m:rPr>
                          <m:nor/>
                        </m:rPr>
                        <a:rPr lang="en-US" sz="1600"/>
                        <m:t>a</m:t>
                      </m:r>
                      <m:r>
                        <m:rPr>
                          <m:nor/>
                        </m:rPr>
                        <a:rPr lang="en-US" sz="1600"/>
                        <m:t>]</m:t>
                      </m:r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37CE7167-00CF-4EC9-98AB-A7EA6EC2FB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750" y="1381207"/>
                <a:ext cx="8061325" cy="4866481"/>
              </a:xfrm>
              <a:blipFill>
                <a:blip r:embed="rId3"/>
                <a:stretch>
                  <a:fillRect l="-1589" t="-1128" r="-1362" b="-563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54B6204-345F-423A-A6E3-5E34251B74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539750" y="6557963"/>
            <a:ext cx="8061324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2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560214472"/>
      </p:ext>
    </p:extLst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7AB899-F6DB-4EBF-AE09-21CF52B3CC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93288" y="692696"/>
            <a:ext cx="6473825" cy="889000"/>
          </a:xfrm>
        </p:spPr>
        <p:txBody>
          <a:bodyPr/>
          <a:lstStyle/>
          <a:p>
            <a:r>
              <a:rPr lang="en-US" altLang="en-US" dirty="0"/>
              <a:t>Conventional Economic Theory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776AFA9C-EBFB-4475-B5FC-AB739E9785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99394" y="1808162"/>
            <a:ext cx="6145212" cy="4668838"/>
          </a:xfrm>
        </p:spPr>
        <p:txBody>
          <a:bodyPr/>
          <a:lstStyle/>
          <a:p>
            <a:pPr marL="0" indent="0"/>
            <a:r>
              <a:rPr lang="en-US" altLang="en-US" dirty="0">
                <a:latin typeface="Calibri" panose="020F0502020204030204" pitchFamily="34" charset="0"/>
              </a:rPr>
              <a:t>EUA price = abatement cost of the last project that is necessary to meet the cap (marginal abatement cost)</a:t>
            </a:r>
          </a:p>
          <a:p>
            <a:pPr marL="0" indent="0"/>
            <a:endParaRPr lang="en-US" altLang="en-US" dirty="0">
              <a:latin typeface="Calibri" panose="020F0502020204030204" pitchFamily="34" charset="0"/>
            </a:endParaRPr>
          </a:p>
          <a:p>
            <a:pPr marL="0" indent="0"/>
            <a:r>
              <a:rPr lang="en-US" altLang="en-US" dirty="0">
                <a:latin typeface="Calibri" panose="020F0502020204030204" pitchFamily="34" charset="0"/>
              </a:rPr>
              <a:t>For understanding the EUA price, the distribution of the marginal abatement cost for the “Kyoto period” has to be quantified.</a:t>
            </a:r>
          </a:p>
        </p:txBody>
      </p:sp>
    </p:spTree>
    <p:extLst>
      <p:ext uri="{BB962C8B-B14F-4D97-AF65-F5344CB8AC3E}">
        <p14:creationId xmlns:p14="http://schemas.microsoft.com/office/powerpoint/2010/main" val="2783642147"/>
      </p:ext>
    </p:extLst>
  </p:cSld>
  <p:clrMapOvr>
    <a:masterClrMapping/>
  </p:clrMapOvr>
  <p:transition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319A52BC-EDF5-4F60-8B3C-D828178896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9127" y="633481"/>
            <a:ext cx="7221538" cy="914400"/>
          </a:xfrm>
        </p:spPr>
        <p:txBody>
          <a:bodyPr/>
          <a:lstStyle/>
          <a:p>
            <a:r>
              <a:rPr lang="en-US" altLang="en-US" dirty="0"/>
              <a:t>GHG Abatement Costs </a:t>
            </a:r>
            <a:r>
              <a:rPr lang="en-US" altLang="en-US" sz="1800" dirty="0"/>
              <a:t>[Source: </a:t>
            </a:r>
            <a:r>
              <a:rPr lang="en-US" altLang="en-US" sz="1800" dirty="0" err="1"/>
              <a:t>McKinsey&amp;Co</a:t>
            </a:r>
            <a:r>
              <a:rPr lang="en-US" altLang="en-US" sz="1800" dirty="0"/>
              <a:t>. 2007]</a:t>
            </a:r>
          </a:p>
        </p:txBody>
      </p:sp>
      <p:pic>
        <p:nvPicPr>
          <p:cNvPr id="33795" name="Picture 4" descr="abatment-costs">
            <a:extLst>
              <a:ext uri="{FF2B5EF4-FFF2-40B4-BE49-F238E27FC236}">
                <a16:creationId xmlns:a16="http://schemas.microsoft.com/office/drawing/2014/main" id="{8C22C633-3560-4A2A-989C-7178948574B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538288"/>
            <a:ext cx="9144000" cy="5319712"/>
          </a:xfrm>
          <a:solidFill>
            <a:schemeClr val="bg1"/>
          </a:solidFill>
        </p:spPr>
      </p:pic>
      <p:sp>
        <p:nvSpPr>
          <p:cNvPr id="33796" name="Line 5">
            <a:extLst>
              <a:ext uri="{FF2B5EF4-FFF2-40B4-BE49-F238E27FC236}">
                <a16:creationId xmlns:a16="http://schemas.microsoft.com/office/drawing/2014/main" id="{3A4DCDC1-3B68-4078-9E65-C5C1659D5D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6775" y="1892300"/>
            <a:ext cx="0" cy="4405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797" name="Line 6">
            <a:extLst>
              <a:ext uri="{FF2B5EF4-FFF2-40B4-BE49-F238E27FC236}">
                <a16:creationId xmlns:a16="http://schemas.microsoft.com/office/drawing/2014/main" id="{B6539DFF-23B4-4B19-9EBD-5E10C77EE2D6}"/>
              </a:ext>
            </a:extLst>
          </p:cNvPr>
          <p:cNvSpPr>
            <a:spLocks noChangeShapeType="1"/>
          </p:cNvSpPr>
          <p:nvPr/>
        </p:nvSpPr>
        <p:spPr bwMode="auto">
          <a:xfrm>
            <a:off x="877888" y="4140200"/>
            <a:ext cx="7761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798" name="Line 7">
            <a:extLst>
              <a:ext uri="{FF2B5EF4-FFF2-40B4-BE49-F238E27FC236}">
                <a16:creationId xmlns:a16="http://schemas.microsoft.com/office/drawing/2014/main" id="{1FA74051-D7E1-45CC-9869-82672E46BE1B}"/>
              </a:ext>
            </a:extLst>
          </p:cNvPr>
          <p:cNvSpPr>
            <a:spLocks noChangeShapeType="1"/>
          </p:cNvSpPr>
          <p:nvPr/>
        </p:nvSpPr>
        <p:spPr bwMode="auto">
          <a:xfrm>
            <a:off x="877888" y="5457825"/>
            <a:ext cx="78565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799" name="Rectangle 8">
            <a:extLst>
              <a:ext uri="{FF2B5EF4-FFF2-40B4-BE49-F238E27FC236}">
                <a16:creationId xmlns:a16="http://schemas.microsoft.com/office/drawing/2014/main" id="{060E0E7A-CB7E-4E10-8FD2-AAEBB95AB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7550" y="2370138"/>
            <a:ext cx="1955800" cy="14938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00" name="Line 9">
            <a:extLst>
              <a:ext uri="{FF2B5EF4-FFF2-40B4-BE49-F238E27FC236}">
                <a16:creationId xmlns:a16="http://schemas.microsoft.com/office/drawing/2014/main" id="{D607E1BF-3BBE-4185-ACE3-6A3589E2E174}"/>
              </a:ext>
            </a:extLst>
          </p:cNvPr>
          <p:cNvSpPr>
            <a:spLocks noChangeShapeType="1"/>
          </p:cNvSpPr>
          <p:nvPr/>
        </p:nvSpPr>
        <p:spPr bwMode="auto">
          <a:xfrm>
            <a:off x="866775" y="3470275"/>
            <a:ext cx="78581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01" name="Rectangle 10">
            <a:extLst>
              <a:ext uri="{FF2B5EF4-FFF2-40B4-BE49-F238E27FC236}">
                <a16:creationId xmlns:a16="http://schemas.microsoft.com/office/drawing/2014/main" id="{461B15A1-B9BD-4EF1-AD73-922B6FA50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4988" y="4491038"/>
            <a:ext cx="4621212" cy="9382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02" name="Line 11">
            <a:extLst>
              <a:ext uri="{FF2B5EF4-FFF2-40B4-BE49-F238E27FC236}">
                <a16:creationId xmlns:a16="http://schemas.microsoft.com/office/drawing/2014/main" id="{20E62B98-4A65-4CB1-BF97-630764BD39D9}"/>
              </a:ext>
            </a:extLst>
          </p:cNvPr>
          <p:cNvSpPr>
            <a:spLocks noChangeShapeType="1"/>
          </p:cNvSpPr>
          <p:nvPr/>
        </p:nvSpPr>
        <p:spPr bwMode="auto">
          <a:xfrm>
            <a:off x="889000" y="4792663"/>
            <a:ext cx="78565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03" name="Line 12">
            <a:extLst>
              <a:ext uri="{FF2B5EF4-FFF2-40B4-BE49-F238E27FC236}">
                <a16:creationId xmlns:a16="http://schemas.microsoft.com/office/drawing/2014/main" id="{5A25C060-2586-42DF-8784-C6BAE87944C6}"/>
              </a:ext>
            </a:extLst>
          </p:cNvPr>
          <p:cNvSpPr>
            <a:spLocks noChangeShapeType="1"/>
          </p:cNvSpPr>
          <p:nvPr/>
        </p:nvSpPr>
        <p:spPr bwMode="auto">
          <a:xfrm>
            <a:off x="877888" y="2805113"/>
            <a:ext cx="78565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04" name="Rectangle 13">
            <a:extLst>
              <a:ext uri="{FF2B5EF4-FFF2-40B4-BE49-F238E27FC236}">
                <a16:creationId xmlns:a16="http://schemas.microsoft.com/office/drawing/2014/main" id="{10ACE75C-0164-481D-AE73-249F24159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9688" y="3879850"/>
            <a:ext cx="79375" cy="250825"/>
          </a:xfrm>
          <a:prstGeom prst="rect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pSp>
        <p:nvGrpSpPr>
          <p:cNvPr id="33805" name="Group 14">
            <a:extLst>
              <a:ext uri="{FF2B5EF4-FFF2-40B4-BE49-F238E27FC236}">
                <a16:creationId xmlns:a16="http://schemas.microsoft.com/office/drawing/2014/main" id="{E3900F7F-8FC1-4EEC-848F-11F4EA7462FB}"/>
              </a:ext>
            </a:extLst>
          </p:cNvPr>
          <p:cNvGrpSpPr>
            <a:grpSpLocks/>
          </p:cNvGrpSpPr>
          <p:nvPr/>
        </p:nvGrpSpPr>
        <p:grpSpPr bwMode="auto">
          <a:xfrm>
            <a:off x="1149350" y="1716088"/>
            <a:ext cx="6727825" cy="2417762"/>
            <a:chOff x="1010" y="1027"/>
            <a:chExt cx="3848" cy="1467"/>
          </a:xfrm>
        </p:grpSpPr>
        <p:sp>
          <p:nvSpPr>
            <p:cNvPr id="33811" name="Rectangle 15">
              <a:extLst>
                <a:ext uri="{FF2B5EF4-FFF2-40B4-BE49-F238E27FC236}">
                  <a16:creationId xmlns:a16="http://schemas.microsoft.com/office/drawing/2014/main" id="{059853AF-A230-4CB1-9AEB-BAB43CEC8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9" y="2377"/>
              <a:ext cx="80" cy="116"/>
            </a:xfrm>
            <a:prstGeom prst="rect">
              <a:avLst/>
            </a:prstGeom>
            <a:solidFill>
              <a:srgbClr val="FFFF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3812" name="Rectangle 16">
              <a:extLst>
                <a:ext uri="{FF2B5EF4-FFF2-40B4-BE49-F238E27FC236}">
                  <a16:creationId xmlns:a16="http://schemas.microsoft.com/office/drawing/2014/main" id="{868A843A-281E-45A9-9D70-18D9CB5E4D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8" y="2218"/>
              <a:ext cx="102" cy="275"/>
            </a:xfrm>
            <a:prstGeom prst="rect">
              <a:avLst/>
            </a:prstGeom>
            <a:solidFill>
              <a:srgbClr val="FFFF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3813" name="Rectangle 17">
              <a:extLst>
                <a:ext uri="{FF2B5EF4-FFF2-40B4-BE49-F238E27FC236}">
                  <a16:creationId xmlns:a16="http://schemas.microsoft.com/office/drawing/2014/main" id="{EABDD03B-02EC-4902-AF13-F0826F072C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9" y="2215"/>
              <a:ext cx="11" cy="278"/>
            </a:xfrm>
            <a:prstGeom prst="rect">
              <a:avLst/>
            </a:prstGeom>
            <a:solidFill>
              <a:srgbClr val="FFFF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3814" name="Rectangle 18">
              <a:extLst>
                <a:ext uri="{FF2B5EF4-FFF2-40B4-BE49-F238E27FC236}">
                  <a16:creationId xmlns:a16="http://schemas.microsoft.com/office/drawing/2014/main" id="{D0780626-6E26-4192-BB33-06FFE1F2E2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1" y="2175"/>
              <a:ext cx="69" cy="319"/>
            </a:xfrm>
            <a:prstGeom prst="rect">
              <a:avLst/>
            </a:prstGeom>
            <a:solidFill>
              <a:srgbClr val="FFFF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3815" name="Rectangle 19">
              <a:extLst>
                <a:ext uri="{FF2B5EF4-FFF2-40B4-BE49-F238E27FC236}">
                  <a16:creationId xmlns:a16="http://schemas.microsoft.com/office/drawing/2014/main" id="{0F7A0544-FFB5-4972-92D4-7ED8AA275D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3" y="2300"/>
              <a:ext cx="123" cy="194"/>
            </a:xfrm>
            <a:prstGeom prst="rect">
              <a:avLst/>
            </a:prstGeom>
            <a:solidFill>
              <a:srgbClr val="FFFF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3816" name="Rectangle 20">
              <a:extLst>
                <a:ext uri="{FF2B5EF4-FFF2-40B4-BE49-F238E27FC236}">
                  <a16:creationId xmlns:a16="http://schemas.microsoft.com/office/drawing/2014/main" id="{FB8229F1-EA5B-4D52-B2D9-76C7EF97F6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0" y="1853"/>
              <a:ext cx="1436" cy="14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3817" name="Rectangle 21">
              <a:extLst>
                <a:ext uri="{FF2B5EF4-FFF2-40B4-BE49-F238E27FC236}">
                  <a16:creationId xmlns:a16="http://schemas.microsoft.com/office/drawing/2014/main" id="{7DB1E24A-92D7-46AD-9E2F-2ECBE45A6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8" y="1027"/>
              <a:ext cx="1678" cy="1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3818" name="Rectangle 22">
              <a:extLst>
                <a:ext uri="{FF2B5EF4-FFF2-40B4-BE49-F238E27FC236}">
                  <a16:creationId xmlns:a16="http://schemas.microsoft.com/office/drawing/2014/main" id="{FB98CC82-77D5-4D93-BE40-EC3D5202F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9" y="1302"/>
              <a:ext cx="685" cy="14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3819" name="Rectangle 23">
              <a:extLst>
                <a:ext uri="{FF2B5EF4-FFF2-40B4-BE49-F238E27FC236}">
                  <a16:creationId xmlns:a16="http://schemas.microsoft.com/office/drawing/2014/main" id="{BC5AF3C1-0910-4258-8038-F465597360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4" y="1035"/>
              <a:ext cx="584" cy="14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3806" name="Rectangle 24">
            <a:extLst>
              <a:ext uri="{FF2B5EF4-FFF2-40B4-BE49-F238E27FC236}">
                <a16:creationId xmlns:a16="http://schemas.microsoft.com/office/drawing/2014/main" id="{82CB6448-D103-4137-907B-4A69885A4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9438" y="3765550"/>
            <a:ext cx="642937" cy="206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07" name="Rectangle 25">
            <a:extLst>
              <a:ext uri="{FF2B5EF4-FFF2-40B4-BE49-F238E27FC236}">
                <a16:creationId xmlns:a16="http://schemas.microsoft.com/office/drawing/2014/main" id="{84E687F0-E5B0-4A4F-B636-357E486A2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5063" y="2582863"/>
            <a:ext cx="1560512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3546" name="Text Box 26">
            <a:extLst>
              <a:ext uri="{FF2B5EF4-FFF2-40B4-BE49-F238E27FC236}">
                <a16:creationId xmlns:a16="http://schemas.microsoft.com/office/drawing/2014/main" id="{F84AF36A-2854-4500-95D1-812751E21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2313" y="5205413"/>
            <a:ext cx="1706562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i="0">
                <a:latin typeface="Calibri" panose="020F0502020204030204" pitchFamily="34" charset="0"/>
              </a:rPr>
              <a:t>CO</a:t>
            </a:r>
            <a:r>
              <a:rPr lang="en-US" altLang="en-US" sz="2000" i="0" baseline="-25000">
                <a:latin typeface="Calibri" panose="020F0502020204030204" pitchFamily="34" charset="0"/>
              </a:rPr>
              <a:t>2</a:t>
            </a:r>
            <a:r>
              <a:rPr lang="en-US" altLang="en-US" sz="2000" i="0">
                <a:latin typeface="Calibri" panose="020F0502020204030204" pitchFamily="34" charset="0"/>
              </a:rPr>
              <a:t>-emissions</a:t>
            </a:r>
            <a:br>
              <a:rPr lang="en-US" altLang="en-US" sz="2000" i="0">
                <a:latin typeface="Calibri" panose="020F0502020204030204" pitchFamily="34" charset="0"/>
              </a:rPr>
            </a:br>
            <a:r>
              <a:rPr lang="en-US" altLang="en-US" sz="2000" i="0">
                <a:latin typeface="Calibri" panose="020F0502020204030204" pitchFamily="34" charset="0"/>
              </a:rPr>
              <a:t>2008 = 30.2 Gt</a:t>
            </a:r>
          </a:p>
        </p:txBody>
      </p:sp>
      <p:sp>
        <p:nvSpPr>
          <p:cNvPr id="363547" name="Line 27">
            <a:extLst>
              <a:ext uri="{FF2B5EF4-FFF2-40B4-BE49-F238E27FC236}">
                <a16:creationId xmlns:a16="http://schemas.microsoft.com/office/drawing/2014/main" id="{2977B254-6336-463D-B337-7E5A4D2167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15275" y="5816600"/>
            <a:ext cx="0" cy="3286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10" name="Rectangle 28">
            <a:extLst>
              <a:ext uri="{FF2B5EF4-FFF2-40B4-BE49-F238E27FC236}">
                <a16:creationId xmlns:a16="http://schemas.microsoft.com/office/drawing/2014/main" id="{55E034C1-EB54-4A7A-8090-F2BA64CCD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5650" y="5230813"/>
            <a:ext cx="1633538" cy="600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000" i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3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4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DB2AA73E-9EFE-4C75-ACC3-9E0DD707C6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50794" y="620688"/>
            <a:ext cx="6669088" cy="885825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de-DE" altLang="en-US" dirty="0"/>
              <a:t>Price Drivers </a:t>
            </a:r>
            <a:r>
              <a:rPr lang="de-DE" altLang="en-US" dirty="0" err="1"/>
              <a:t>of</a:t>
            </a:r>
            <a:r>
              <a:rPr lang="de-DE" altLang="en-US" dirty="0"/>
              <a:t> CO</a:t>
            </a:r>
            <a:r>
              <a:rPr lang="de-DE" altLang="en-US" baseline="-25000" dirty="0"/>
              <a:t>2</a:t>
            </a:r>
            <a:r>
              <a:rPr lang="de-DE" altLang="en-US" dirty="0"/>
              <a:t>-Allowances </a:t>
            </a: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3F26C63E-D1AC-43A6-AC2B-C4067B06E2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47664" y="1628800"/>
            <a:ext cx="6451600" cy="4951413"/>
          </a:xfrm>
        </p:spPr>
        <p:txBody>
          <a:bodyPr/>
          <a:lstStyle/>
          <a:p>
            <a:pPr marL="339725" indent="-339725">
              <a:lnSpc>
                <a:spcPct val="90000"/>
              </a:lnSpc>
              <a:spcBef>
                <a:spcPts val="450"/>
              </a:spcBef>
              <a:buFontTx/>
              <a:buNone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Economic Theory: (</a:t>
            </a:r>
            <a:r>
              <a:rPr lang="en-US" altLang="en-US" sz="2000" dirty="0" err="1">
                <a:latin typeface="Calibri" panose="020F0502020204030204" pitchFamily="34" charset="0"/>
              </a:rPr>
              <a:t>Marignal</a:t>
            </a:r>
            <a:r>
              <a:rPr lang="en-US" altLang="en-US" sz="2000" dirty="0">
                <a:latin typeface="Calibri" panose="020F0502020204030204" pitchFamily="34" charset="0"/>
              </a:rPr>
              <a:t>-) Abatement Costs</a:t>
            </a:r>
          </a:p>
          <a:p>
            <a:pPr marL="339725" indent="-339725">
              <a:lnSpc>
                <a:spcPct val="90000"/>
              </a:lnSpc>
              <a:spcBef>
                <a:spcPts val="1800"/>
              </a:spcBef>
              <a:buFontTx/>
              <a:buNone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Fuel prices</a:t>
            </a:r>
          </a:p>
          <a:p>
            <a:pPr marL="339725" indent="-339725">
              <a:lnSpc>
                <a:spcPct val="90000"/>
              </a:lnSpc>
              <a:spcBef>
                <a:spcPts val="450"/>
              </a:spcBef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Fossil Fuel Alternatives</a:t>
            </a:r>
          </a:p>
          <a:p>
            <a:pPr marL="339725" indent="-339725">
              <a:lnSpc>
                <a:spcPct val="90000"/>
              </a:lnSpc>
              <a:spcBef>
                <a:spcPts val="450"/>
              </a:spcBef>
              <a:buClr>
                <a:srgbClr val="CC3300"/>
              </a:buClr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Natural gas instead of coal</a:t>
            </a:r>
          </a:p>
          <a:p>
            <a:pPr marL="339725" indent="-339725">
              <a:lnSpc>
                <a:spcPct val="90000"/>
              </a:lnSpc>
              <a:spcBef>
                <a:spcPts val="450"/>
              </a:spcBef>
              <a:buClr>
                <a:srgbClr val="CC3300"/>
              </a:buClr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Burning of natural gas and/or biomass</a:t>
            </a:r>
          </a:p>
          <a:p>
            <a:pPr marL="339725" indent="-339725">
              <a:lnSpc>
                <a:spcPct val="90000"/>
              </a:lnSpc>
              <a:spcBef>
                <a:spcPts val="200"/>
              </a:spcBef>
              <a:buClrTx/>
              <a:buFontTx/>
              <a:buNone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altLang="en-US" sz="2000" dirty="0">
              <a:latin typeface="Calibri" panose="020F0502020204030204" pitchFamily="34" charset="0"/>
            </a:endParaRPr>
          </a:p>
          <a:p>
            <a:pPr marL="339725" indent="-339725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Improvement of Fossil Fuel Utilization </a:t>
            </a:r>
          </a:p>
          <a:p>
            <a:pPr marL="339725" indent="-339725">
              <a:lnSpc>
                <a:spcPct val="90000"/>
              </a:lnSpc>
              <a:spcBef>
                <a:spcPts val="450"/>
              </a:spcBef>
              <a:buClr>
                <a:srgbClr val="CC3300"/>
              </a:buClr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Newly constructed power plants</a:t>
            </a:r>
          </a:p>
          <a:p>
            <a:pPr marL="339725" indent="-339725">
              <a:lnSpc>
                <a:spcPct val="90000"/>
              </a:lnSpc>
              <a:spcBef>
                <a:spcPts val="450"/>
              </a:spcBef>
              <a:buClr>
                <a:srgbClr val="CC3300"/>
              </a:buClr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Heat recovery (CHP)</a:t>
            </a:r>
          </a:p>
          <a:p>
            <a:pPr marL="339725" indent="-339725">
              <a:lnSpc>
                <a:spcPct val="90000"/>
              </a:lnSpc>
              <a:spcBef>
                <a:spcPts val="1800"/>
              </a:spcBef>
              <a:buClr>
                <a:srgbClr val="CC3300"/>
              </a:buClr>
              <a:buFontTx/>
              <a:buNone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Leakage effects</a:t>
            </a:r>
          </a:p>
          <a:p>
            <a:pPr marL="339725" indent="-339725">
              <a:lnSpc>
                <a:spcPct val="90000"/>
              </a:lnSpc>
              <a:spcBef>
                <a:spcPts val="1800"/>
              </a:spcBef>
              <a:buClrTx/>
              <a:buFontTx/>
              <a:buNone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Volume of available CO</a:t>
            </a:r>
            <a:r>
              <a:rPr lang="en-US" altLang="en-US" sz="2000" baseline="-25000" dirty="0">
                <a:latin typeface="Calibri" panose="020F0502020204030204" pitchFamily="34" charset="0"/>
              </a:rPr>
              <a:t>2</a:t>
            </a:r>
            <a:r>
              <a:rPr lang="en-US" altLang="en-US" sz="2000" dirty="0">
                <a:latin typeface="Calibri" panose="020F0502020204030204" pitchFamily="34" charset="0"/>
              </a:rPr>
              <a:t> allowances </a:t>
            </a:r>
          </a:p>
          <a:p>
            <a:pPr marL="339725" indent="-339725">
              <a:lnSpc>
                <a:spcPct val="90000"/>
              </a:lnSpc>
              <a:spcBef>
                <a:spcPts val="1800"/>
              </a:spcBef>
              <a:buClrTx/>
              <a:buFontTx/>
              <a:buNone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Penalties (40,- Euro until 2007, 100,- Euro/t CO</a:t>
            </a:r>
            <a:r>
              <a:rPr lang="en-US" altLang="en-US" sz="2000" baseline="-25000" dirty="0">
                <a:latin typeface="Calibri" panose="020F0502020204030204" pitchFamily="34" charset="0"/>
              </a:rPr>
              <a:t>2</a:t>
            </a:r>
            <a:r>
              <a:rPr lang="en-US" altLang="en-US" sz="2000" dirty="0">
                <a:latin typeface="Calibri" panose="020F0502020204030204" pitchFamily="34" charset="0"/>
              </a:rPr>
              <a:t> since 2008)</a:t>
            </a:r>
          </a:p>
        </p:txBody>
      </p:sp>
    </p:spTree>
  </p:cSld>
  <p:clrMapOvr>
    <a:masterClrMapping/>
  </p:clrMapOvr>
  <p:transition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>
            <a:extLst>
              <a:ext uri="{FF2B5EF4-FFF2-40B4-BE49-F238E27FC236}">
                <a16:creationId xmlns:a16="http://schemas.microsoft.com/office/drawing/2014/main" id="{B580A770-E85D-4F9F-A9D3-FEEE732F509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55870" y="551905"/>
            <a:ext cx="7132638" cy="1004887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de-DE" altLang="en-US" dirty="0"/>
              <a:t>Additional Price Drivers </a:t>
            </a:r>
            <a:r>
              <a:rPr lang="de-DE" altLang="en-US" dirty="0" err="1"/>
              <a:t>of</a:t>
            </a:r>
            <a:r>
              <a:rPr lang="de-DE" altLang="en-US" dirty="0"/>
              <a:t> CO</a:t>
            </a:r>
            <a:r>
              <a:rPr lang="de-DE" altLang="en-US" baseline="-25000" dirty="0"/>
              <a:t>2</a:t>
            </a:r>
            <a:r>
              <a:rPr lang="de-DE" altLang="en-US" dirty="0"/>
              <a:t>-Allowances 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9BAF300-FB31-45D9-80A5-5355A5226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7958" y="1844824"/>
            <a:ext cx="6451600" cy="4881563"/>
          </a:xfrm>
        </p:spPr>
        <p:txBody>
          <a:bodyPr/>
          <a:lstStyle/>
          <a:p>
            <a:pPr marL="339725" indent="-339725">
              <a:spcBef>
                <a:spcPts val="500"/>
              </a:spcBef>
              <a:buFontTx/>
              <a:buNone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Expert opinions (ZEW-Survey July 2005):</a:t>
            </a:r>
          </a:p>
          <a:p>
            <a:pPr marL="339725" indent="-339725">
              <a:spcBef>
                <a:spcPts val="1200"/>
              </a:spcBef>
              <a:buClr>
                <a:srgbClr val="CC3300"/>
              </a:buClr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Development of renewable electricity</a:t>
            </a:r>
          </a:p>
          <a:p>
            <a:pPr marL="339725" indent="-339725">
              <a:spcBef>
                <a:spcPts val="1200"/>
              </a:spcBef>
              <a:buClr>
                <a:srgbClr val="CC3300"/>
              </a:buClr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Share of nuclear power</a:t>
            </a:r>
          </a:p>
          <a:p>
            <a:pPr marL="339725" indent="-339725">
              <a:spcBef>
                <a:spcPts val="1200"/>
              </a:spcBef>
              <a:buClr>
                <a:srgbClr val="CC3300"/>
              </a:buClr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Weather conditions (demand for heating and cooling; availability of hydropower)</a:t>
            </a:r>
          </a:p>
          <a:p>
            <a:pPr marL="339725" indent="-339725">
              <a:spcBef>
                <a:spcPts val="1200"/>
              </a:spcBef>
              <a:buClr>
                <a:srgbClr val="CC3300"/>
              </a:buClr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Economic growth, economic recessions</a:t>
            </a:r>
          </a:p>
          <a:p>
            <a:pPr marL="339725" indent="-339725">
              <a:spcBef>
                <a:spcPts val="1200"/>
              </a:spcBef>
              <a:buClr>
                <a:srgbClr val="CC3300"/>
              </a:buClr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Emission credits from CDM-Projects (Clean Development mechanism) and JI-Projects (Joint Implementation)</a:t>
            </a:r>
          </a:p>
          <a:p>
            <a:pPr marL="339725" indent="-339725">
              <a:spcBef>
                <a:spcPts val="1200"/>
              </a:spcBef>
              <a:buClr>
                <a:srgbClr val="CC3300"/>
              </a:buClr>
              <a:buFontTx/>
              <a:buNone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altLang="en-US" sz="2000" dirty="0">
              <a:latin typeface="Calibri" panose="020F0502020204030204" pitchFamily="34" charset="0"/>
            </a:endParaRPr>
          </a:p>
          <a:p>
            <a:pPr marL="339725" indent="-339725">
              <a:spcBef>
                <a:spcPts val="1200"/>
              </a:spcBef>
              <a:buClr>
                <a:srgbClr val="CC3300"/>
              </a:buClr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Influence of speculators?</a:t>
            </a:r>
          </a:p>
          <a:p>
            <a:pPr marL="339725" indent="-339725">
              <a:spcBef>
                <a:spcPts val="1200"/>
              </a:spcBef>
              <a:buClr>
                <a:srgbClr val="CC3300"/>
              </a:buClr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Impacts of market power?</a:t>
            </a:r>
          </a:p>
        </p:txBody>
      </p:sp>
      <p:sp>
        <p:nvSpPr>
          <p:cNvPr id="18435" name="Line 3">
            <a:extLst>
              <a:ext uri="{FF2B5EF4-FFF2-40B4-BE49-F238E27FC236}">
                <a16:creationId xmlns:a16="http://schemas.microsoft.com/office/drawing/2014/main" id="{3CC92639-CC5F-484E-B416-1305AB432FF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7959" y="5085184"/>
            <a:ext cx="6451600" cy="0"/>
          </a:xfrm>
          <a:prstGeom prst="line">
            <a:avLst/>
          </a:prstGeom>
          <a:noFill/>
          <a:ln w="25560">
            <a:solidFill>
              <a:srgbClr val="CC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Linkage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EU ETS </a:t>
            </a:r>
            <a:r>
              <a:rPr lang="de-DE" dirty="0" err="1"/>
              <a:t>to</a:t>
            </a:r>
            <a:r>
              <a:rPr lang="de-DE" dirty="0"/>
              <a:t> international </a:t>
            </a:r>
            <a:r>
              <a:rPr lang="de-DE" dirty="0" err="1"/>
              <a:t>emissions</a:t>
            </a:r>
            <a:r>
              <a:rPr lang="de-DE" dirty="0"/>
              <a:t> </a:t>
            </a:r>
            <a:r>
              <a:rPr lang="de-DE" dirty="0" err="1"/>
              <a:t>markets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Offsetting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making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GHG </a:t>
            </a:r>
            <a:r>
              <a:rPr lang="de-DE" dirty="0" err="1"/>
              <a:t>emissions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cannot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avoided</a:t>
            </a:r>
            <a:r>
              <a:rPr lang="de-DE" dirty="0"/>
              <a:t> at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place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either</a:t>
            </a:r>
            <a:r>
              <a:rPr lang="de-DE" dirty="0"/>
              <a:t> </a:t>
            </a:r>
            <a:r>
              <a:rPr lang="de-DE" dirty="0" err="1"/>
              <a:t>reducing</a:t>
            </a:r>
            <a:r>
              <a:rPr lang="de-DE" dirty="0"/>
              <a:t> </a:t>
            </a:r>
            <a:r>
              <a:rPr lang="de-DE" dirty="0" err="1"/>
              <a:t>emissions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increasing</a:t>
            </a:r>
            <a:r>
              <a:rPr lang="de-DE" dirty="0"/>
              <a:t> GHG </a:t>
            </a:r>
            <a:r>
              <a:rPr lang="de-DE" dirty="0" err="1"/>
              <a:t>absorption</a:t>
            </a:r>
            <a:r>
              <a:rPr lang="de-DE" dirty="0"/>
              <a:t> </a:t>
            </a:r>
            <a:r>
              <a:rPr lang="de-DE" dirty="0" err="1"/>
              <a:t>elsewhere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24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Offsetting in EU ETS </a:t>
            </a:r>
          </a:p>
        </p:txBody>
      </p:sp>
    </p:spTree>
    <p:extLst>
      <p:ext uri="{BB962C8B-B14F-4D97-AF65-F5344CB8AC3E}">
        <p14:creationId xmlns:p14="http://schemas.microsoft.com/office/powerpoint/2010/main" val="13019972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el 1">
            <a:extLst>
              <a:ext uri="{FF2B5EF4-FFF2-40B4-BE49-F238E27FC236}">
                <a16:creationId xmlns:a16="http://schemas.microsoft.com/office/drawing/2014/main" id="{F96C7581-BB68-4508-B13B-5A6B88C31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7150" y="1416365"/>
            <a:ext cx="6985000" cy="358560"/>
          </a:xfrm>
        </p:spPr>
        <p:txBody>
          <a:bodyPr/>
          <a:lstStyle/>
          <a:p>
            <a:r>
              <a:rPr lang="en-US" altLang="en-US" dirty="0"/>
              <a:t>Offsetting</a:t>
            </a:r>
            <a:endParaRPr lang="en-US" altLang="en-US" sz="1800" dirty="0"/>
          </a:p>
        </p:txBody>
      </p:sp>
      <p:pic>
        <p:nvPicPr>
          <p:cNvPr id="2" name="Inhaltsplatzhalter 1">
            <a:extLst>
              <a:ext uri="{FF2B5EF4-FFF2-40B4-BE49-F238E27FC236}">
                <a16:creationId xmlns:a16="http://schemas.microsoft.com/office/drawing/2014/main" id="{48940A56-8403-4FEE-B344-43AD121B32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9739" y="2155625"/>
            <a:ext cx="7254522" cy="1843584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AB7D9CE5-4439-4467-960E-F5CA939C95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739" y="4366661"/>
            <a:ext cx="7254522" cy="2046459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6EAC242F-D3B7-4AED-89CA-C06B05F82A4A}"/>
              </a:ext>
            </a:extLst>
          </p:cNvPr>
          <p:cNvSpPr txBox="1"/>
          <p:nvPr/>
        </p:nvSpPr>
        <p:spPr>
          <a:xfrm>
            <a:off x="721284" y="1906127"/>
            <a:ext cx="4309014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b="1" dirty="0"/>
              <a:t>Project </a:t>
            </a:r>
            <a:r>
              <a:rPr lang="de-DE" b="1" dirty="0" err="1"/>
              <a:t>categories</a:t>
            </a:r>
            <a:r>
              <a:rPr lang="de-DE" b="1" dirty="0"/>
              <a:t> </a:t>
            </a:r>
            <a:r>
              <a:rPr lang="de-DE" b="1" dirty="0" err="1"/>
              <a:t>for</a:t>
            </a:r>
            <a:r>
              <a:rPr lang="de-DE" b="1" dirty="0"/>
              <a:t> </a:t>
            </a:r>
            <a:r>
              <a:rPr lang="de-DE" b="1" dirty="0" err="1"/>
              <a:t>issued</a:t>
            </a:r>
            <a:r>
              <a:rPr lang="de-DE" b="1" dirty="0"/>
              <a:t> CERs and ERUs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0C774DE-A350-4042-8BD6-C86556D19404}"/>
              </a:ext>
            </a:extLst>
          </p:cNvPr>
          <p:cNvSpPr txBox="1"/>
          <p:nvPr/>
        </p:nvSpPr>
        <p:spPr>
          <a:xfrm>
            <a:off x="688003" y="4138764"/>
            <a:ext cx="4309014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b="1" dirty="0"/>
              <a:t>Country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origin</a:t>
            </a:r>
            <a:r>
              <a:rPr lang="de-DE" b="1" dirty="0"/>
              <a:t> </a:t>
            </a:r>
            <a:r>
              <a:rPr lang="de-DE" b="1" dirty="0" err="1"/>
              <a:t>for</a:t>
            </a:r>
            <a:r>
              <a:rPr lang="de-DE" b="1" dirty="0"/>
              <a:t> </a:t>
            </a:r>
            <a:r>
              <a:rPr lang="de-DE" b="1" dirty="0" err="1"/>
              <a:t>issued</a:t>
            </a:r>
            <a:r>
              <a:rPr lang="de-DE" b="1" dirty="0"/>
              <a:t> CERs and ERUs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D5B9DF6-364F-446A-ACF3-68819666849C}"/>
              </a:ext>
            </a:extLst>
          </p:cNvPr>
          <p:cNvSpPr txBox="1"/>
          <p:nvPr/>
        </p:nvSpPr>
        <p:spPr>
          <a:xfrm>
            <a:off x="4937515" y="6420666"/>
            <a:ext cx="3436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Source: </a:t>
            </a:r>
            <a:r>
              <a:rPr lang="de-DE" dirty="0" err="1"/>
              <a:t>Ellerman</a:t>
            </a:r>
            <a:r>
              <a:rPr lang="de-DE" dirty="0"/>
              <a:t> / </a:t>
            </a:r>
            <a:r>
              <a:rPr lang="de-DE" dirty="0" err="1"/>
              <a:t>Marcatonini</a:t>
            </a:r>
            <a:r>
              <a:rPr lang="de-DE" dirty="0"/>
              <a:t> / </a:t>
            </a:r>
            <a:r>
              <a:rPr lang="de-DE" dirty="0" err="1"/>
              <a:t>Zaklan</a:t>
            </a:r>
            <a:r>
              <a:rPr lang="de-DE" dirty="0"/>
              <a:t> (2016)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EC9D9FF3-3C62-4577-A2E7-C459101915D5}"/>
                  </a:ext>
                </a:extLst>
              </p14:cNvPr>
              <p14:cNvContentPartPr/>
              <p14:nvPr/>
            </p14:nvContentPartPr>
            <p14:xfrm>
              <a:off x="3837240" y="4233600"/>
              <a:ext cx="2903040" cy="379080"/>
            </p14:xfrm>
          </p:contentPart>
        </mc:Choice>
        <mc:Fallback xmlns=""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EC9D9FF3-3C62-4577-A2E7-C459101915D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27880" y="4224240"/>
                <a:ext cx="2921760" cy="397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24959824"/>
      </p:ext>
    </p:extLst>
  </p:cSld>
  <p:clrMapOvr>
    <a:masterClrMapping/>
  </p:clrMapOvr>
  <p:transition>
    <p:rand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AAU</a:t>
            </a:r>
            <a:r>
              <a:rPr lang="en-US" dirty="0"/>
              <a:t>: Assigned Amount Unit or Kyoto unit. An AAU permit to emit 1 t of CO</a:t>
            </a:r>
            <a:r>
              <a:rPr lang="en-US" baseline="-25000" dirty="0"/>
              <a:t>2 </a:t>
            </a:r>
            <a:r>
              <a:rPr lang="en-US" dirty="0"/>
              <a:t>or 1 t CO</a:t>
            </a:r>
            <a:r>
              <a:rPr lang="en-US" baseline="-25000" dirty="0"/>
              <a:t>2 </a:t>
            </a:r>
            <a:r>
              <a:rPr lang="en-US" dirty="0"/>
              <a:t>equivalent of greenhouse gases.</a:t>
            </a:r>
            <a:endParaRPr lang="de-DE" dirty="0"/>
          </a:p>
          <a:p>
            <a:r>
              <a:rPr lang="en-US" b="1" dirty="0"/>
              <a:t>ERU</a:t>
            </a:r>
            <a:r>
              <a:rPr lang="en-US" dirty="0"/>
              <a:t>: Emission Reduction Unit. An ERU is a certified emission reduction of 1 t of CO</a:t>
            </a:r>
            <a:r>
              <a:rPr lang="en-US" baseline="-25000" dirty="0"/>
              <a:t>2</a:t>
            </a:r>
            <a:r>
              <a:rPr lang="en-US" dirty="0"/>
              <a:t> resulting from a Joint Implementation project.</a:t>
            </a:r>
            <a:endParaRPr lang="de-DE" dirty="0"/>
          </a:p>
          <a:p>
            <a:r>
              <a:rPr lang="en-US" b="1" dirty="0"/>
              <a:t>CER</a:t>
            </a:r>
            <a:r>
              <a:rPr lang="en-US" dirty="0"/>
              <a:t>: Certified Emission Reduction. A CER is a certified emission reduction of 1 t of CO</a:t>
            </a:r>
            <a:r>
              <a:rPr lang="en-US" baseline="-25000" dirty="0"/>
              <a:t>2</a:t>
            </a:r>
            <a:r>
              <a:rPr lang="en-US" dirty="0"/>
              <a:t> resulting from a CDM project.</a:t>
            </a:r>
            <a:endParaRPr lang="de-DE" dirty="0"/>
          </a:p>
          <a:p>
            <a:r>
              <a:rPr lang="en-US" b="1" dirty="0"/>
              <a:t>EUA</a:t>
            </a:r>
            <a:r>
              <a:rPr lang="en-US" dirty="0"/>
              <a:t>: EU Allowance. An EUA permit operators of an industry installation or electricity generation unit to emit 1 t of CO</a:t>
            </a:r>
            <a:r>
              <a:rPr lang="en-US" baseline="-25000" dirty="0"/>
              <a:t>2</a:t>
            </a:r>
            <a:r>
              <a:rPr lang="en-US" dirty="0"/>
              <a:t> under the EU emissions trading system.</a:t>
            </a:r>
            <a:endParaRPr lang="de-DE" dirty="0"/>
          </a:p>
          <a:p>
            <a:r>
              <a:rPr lang="en-US" b="1" dirty="0"/>
              <a:t>EUAA</a:t>
            </a:r>
            <a:r>
              <a:rPr lang="en-US" dirty="0"/>
              <a:t>: EU Aviation Allowance. An EUAA permit airlines to emit 1 t of CO</a:t>
            </a:r>
            <a:r>
              <a:rPr lang="en-US" baseline="-25000" dirty="0"/>
              <a:t>2</a:t>
            </a:r>
            <a:r>
              <a:rPr lang="en-US" dirty="0"/>
              <a:t> under the EU emissions trading system.</a:t>
            </a:r>
            <a:endParaRPr lang="de-DE" dirty="0"/>
          </a:p>
          <a:p>
            <a:pPr marL="285750" indent="-285750">
              <a:buFont typeface="Symbol" panose="05050102010706020507" pitchFamily="18" charset="2"/>
              <a:buChar char="-"/>
              <a:defRPr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26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Emission Allowances: Terminology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B6EC7936-0854-4874-B74A-155ECADB6904}"/>
                  </a:ext>
                </a:extLst>
              </p14:cNvPr>
              <p14:cNvContentPartPr/>
              <p14:nvPr/>
            </p14:nvContentPartPr>
            <p14:xfrm>
              <a:off x="267840" y="2822400"/>
              <a:ext cx="1653840" cy="127440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B6EC7936-0854-4874-B74A-155ECADB690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8480" y="2813040"/>
                <a:ext cx="1672560" cy="129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134230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el 1">
            <a:extLst>
              <a:ext uri="{FF2B5EF4-FFF2-40B4-BE49-F238E27FC236}">
                <a16:creationId xmlns:a16="http://schemas.microsoft.com/office/drawing/2014/main" id="{CF44BC97-7D78-4C2F-AD49-60F26B902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012" y="1205674"/>
            <a:ext cx="7402513" cy="358560"/>
          </a:xfrm>
        </p:spPr>
        <p:txBody>
          <a:bodyPr/>
          <a:lstStyle/>
          <a:p>
            <a:r>
              <a:rPr lang="en-US" altLang="de-DE" dirty="0"/>
              <a:t>EUA and CER Pricing</a:t>
            </a:r>
          </a:p>
        </p:txBody>
      </p:sp>
      <p:pic>
        <p:nvPicPr>
          <p:cNvPr id="2" name="Inhaltsplatzhalter 1">
            <a:extLst>
              <a:ext uri="{FF2B5EF4-FFF2-40B4-BE49-F238E27FC236}">
                <a16:creationId xmlns:a16="http://schemas.microsoft.com/office/drawing/2014/main" id="{CF1CD79D-E58B-4873-818F-1F17FCD719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1382" y="1610422"/>
            <a:ext cx="6137300" cy="3150103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B97CCBA3-3255-4FAC-B77D-79DECDA0F698}"/>
              </a:ext>
            </a:extLst>
          </p:cNvPr>
          <p:cNvSpPr txBox="1"/>
          <p:nvPr/>
        </p:nvSpPr>
        <p:spPr>
          <a:xfrm>
            <a:off x="1834073" y="5042691"/>
            <a:ext cx="64807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600" dirty="0"/>
              <a:t>CERs </a:t>
            </a:r>
            <a:r>
              <a:rPr lang="de-DE" sz="1600" dirty="0" err="1"/>
              <a:t>were</a:t>
            </a:r>
            <a:r>
              <a:rPr lang="de-DE" sz="1600" dirty="0"/>
              <a:t> </a:t>
            </a:r>
            <a:r>
              <a:rPr lang="de-DE" sz="1600" dirty="0" err="1"/>
              <a:t>continously</a:t>
            </a:r>
            <a:r>
              <a:rPr lang="de-DE" sz="1600" dirty="0"/>
              <a:t> </a:t>
            </a:r>
            <a:r>
              <a:rPr lang="de-DE" sz="1600" dirty="0" err="1"/>
              <a:t>selling</a:t>
            </a:r>
            <a:r>
              <a:rPr lang="de-DE" sz="1600" dirty="0"/>
              <a:t> at a </a:t>
            </a:r>
            <a:r>
              <a:rPr lang="de-DE" sz="1600" dirty="0" err="1"/>
              <a:t>discount</a:t>
            </a:r>
            <a:r>
              <a:rPr lang="de-DE" sz="1600" dirty="0"/>
              <a:t> due </a:t>
            </a:r>
            <a:r>
              <a:rPr lang="de-DE" sz="1600" dirty="0" err="1"/>
              <a:t>to</a:t>
            </a:r>
            <a:r>
              <a:rPr lang="de-DE" sz="1600" dirty="0"/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600" dirty="0" err="1"/>
              <a:t>upper</a:t>
            </a:r>
            <a:r>
              <a:rPr lang="de-DE" sz="1600" dirty="0"/>
              <a:t> </a:t>
            </a:r>
            <a:r>
              <a:rPr lang="de-DE" sz="1600" dirty="0" err="1"/>
              <a:t>limit</a:t>
            </a:r>
            <a:r>
              <a:rPr lang="de-DE" sz="1600" dirty="0"/>
              <a:t> on </a:t>
            </a:r>
            <a:r>
              <a:rPr lang="de-DE" sz="1600" dirty="0" err="1"/>
              <a:t>using</a:t>
            </a:r>
            <a:r>
              <a:rPr lang="de-DE" sz="1600" dirty="0"/>
              <a:t> CERs in </a:t>
            </a:r>
            <a:r>
              <a:rPr lang="de-DE" sz="1600" dirty="0" err="1"/>
              <a:t>each</a:t>
            </a:r>
            <a:r>
              <a:rPr lang="de-DE" sz="1600" dirty="0"/>
              <a:t> EU </a:t>
            </a:r>
            <a:r>
              <a:rPr lang="de-DE" sz="1600" dirty="0" err="1"/>
              <a:t>member</a:t>
            </a:r>
            <a:r>
              <a:rPr lang="de-DE" sz="1600" dirty="0"/>
              <a:t> </a:t>
            </a:r>
            <a:r>
              <a:rPr lang="de-DE" sz="1600" dirty="0" err="1"/>
              <a:t>state</a:t>
            </a:r>
            <a:endParaRPr lang="de-DE" sz="16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600" dirty="0"/>
              <a:t>not all </a:t>
            </a:r>
            <a:r>
              <a:rPr lang="de-DE" sz="1600" dirty="0" err="1"/>
              <a:t>types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CERs </a:t>
            </a:r>
            <a:r>
              <a:rPr lang="de-DE" sz="1600" dirty="0" err="1"/>
              <a:t>can</a:t>
            </a:r>
            <a:r>
              <a:rPr lang="de-DE" sz="1600" dirty="0"/>
              <a:t> </a:t>
            </a:r>
            <a:r>
              <a:rPr lang="de-DE" sz="1600" dirty="0" err="1"/>
              <a:t>be</a:t>
            </a:r>
            <a:r>
              <a:rPr lang="de-DE" sz="1600" dirty="0"/>
              <a:t> </a:t>
            </a:r>
            <a:r>
              <a:rPr lang="de-DE" sz="1600" dirty="0" err="1"/>
              <a:t>used</a:t>
            </a:r>
            <a:r>
              <a:rPr lang="de-DE" sz="1600" dirty="0"/>
              <a:t> in </a:t>
            </a:r>
            <a:r>
              <a:rPr lang="de-DE" sz="1600" dirty="0" err="1"/>
              <a:t>the</a:t>
            </a:r>
            <a:r>
              <a:rPr lang="de-DE" sz="1600" dirty="0"/>
              <a:t> EU ETS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600" dirty="0" err="1"/>
              <a:t>very</a:t>
            </a:r>
            <a:r>
              <a:rPr lang="de-DE" sz="1600" dirty="0"/>
              <a:t> limited </a:t>
            </a:r>
            <a:r>
              <a:rPr lang="de-DE" sz="1600" dirty="0" err="1"/>
              <a:t>acceptability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CERs in </a:t>
            </a:r>
            <a:r>
              <a:rPr lang="de-DE" sz="1600" dirty="0" err="1"/>
              <a:t>the</a:t>
            </a:r>
            <a:r>
              <a:rPr lang="de-DE" sz="1600" dirty="0"/>
              <a:t> EU ETS after 2012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600" dirty="0" err="1"/>
              <a:t>absence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demand</a:t>
            </a:r>
            <a:r>
              <a:rPr lang="de-DE" sz="1600" dirty="0"/>
              <a:t> in </a:t>
            </a:r>
            <a:r>
              <a:rPr lang="de-DE" sz="1600" dirty="0" err="1"/>
              <a:t>the</a:t>
            </a:r>
            <a:r>
              <a:rPr lang="de-DE" sz="1600" dirty="0"/>
              <a:t> alternative Kyoto </a:t>
            </a:r>
            <a:r>
              <a:rPr lang="de-DE" sz="1600" dirty="0" err="1"/>
              <a:t>market</a:t>
            </a:r>
            <a:endParaRPr lang="de-DE" sz="160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66EB73D-472A-47FB-9C48-960637355F31}"/>
              </a:ext>
            </a:extLst>
          </p:cNvPr>
          <p:cNvSpPr txBox="1"/>
          <p:nvPr/>
        </p:nvSpPr>
        <p:spPr>
          <a:xfrm>
            <a:off x="4860032" y="6309320"/>
            <a:ext cx="3436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Source: </a:t>
            </a:r>
            <a:r>
              <a:rPr lang="de-DE" dirty="0" err="1"/>
              <a:t>Ellerman</a:t>
            </a:r>
            <a:r>
              <a:rPr lang="de-DE" dirty="0"/>
              <a:t> / </a:t>
            </a:r>
            <a:r>
              <a:rPr lang="de-DE" dirty="0" err="1"/>
              <a:t>Marcatonini</a:t>
            </a:r>
            <a:r>
              <a:rPr lang="de-DE" dirty="0"/>
              <a:t> / </a:t>
            </a:r>
            <a:r>
              <a:rPr lang="de-DE" dirty="0" err="1"/>
              <a:t>Zaklan</a:t>
            </a:r>
            <a:r>
              <a:rPr lang="de-DE" dirty="0"/>
              <a:t> (2016)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019848F-4C35-424C-9739-4EDB4BE50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0867" y="4737420"/>
            <a:ext cx="4426801" cy="2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868570"/>
      </p:ext>
    </p:extLst>
  </p:cSld>
  <p:clrMapOvr>
    <a:masterClrMapping/>
  </p:clrMapOvr>
  <p:transition>
    <p:rand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866" name="Gerade Verbindung 10">
            <a:extLst>
              <a:ext uri="{FF2B5EF4-FFF2-40B4-BE49-F238E27FC236}">
                <a16:creationId xmlns:a16="http://schemas.microsoft.com/office/drawing/2014/main" id="{D35F30EE-68D4-4CF5-A479-CF322202AD7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295775" y="3990976"/>
            <a:ext cx="574675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67" name="Rechteck 12">
            <a:extLst>
              <a:ext uri="{FF2B5EF4-FFF2-40B4-BE49-F238E27FC236}">
                <a16:creationId xmlns:a16="http://schemas.microsoft.com/office/drawing/2014/main" id="{4468176E-5C55-4E15-A002-DA42F48F3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175" y="3314700"/>
            <a:ext cx="6754813" cy="411163"/>
          </a:xfrm>
          <a:prstGeom prst="rect">
            <a:avLst/>
          </a:prstGeom>
          <a:solidFill>
            <a:srgbClr val="FFFF9F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i="0">
              <a:latin typeface="Calibri" panose="020F0502020204030204" pitchFamily="34" charset="0"/>
            </a:endParaRPr>
          </a:p>
        </p:txBody>
      </p:sp>
      <p:sp>
        <p:nvSpPr>
          <p:cNvPr id="36868" name="Rectangle 1">
            <a:extLst>
              <a:ext uri="{FF2B5EF4-FFF2-40B4-BE49-F238E27FC236}">
                <a16:creationId xmlns:a16="http://schemas.microsoft.com/office/drawing/2014/main" id="{0E172F02-E9B1-4A12-AC13-38EF5285211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767618" y="464344"/>
            <a:ext cx="7132638" cy="1004887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Actions along the Time Axis</a:t>
            </a:r>
          </a:p>
        </p:txBody>
      </p:sp>
      <p:cxnSp>
        <p:nvCxnSpPr>
          <p:cNvPr id="36869" name="Gerade Verbindung mit Pfeil 6">
            <a:extLst>
              <a:ext uri="{FF2B5EF4-FFF2-40B4-BE49-F238E27FC236}">
                <a16:creationId xmlns:a16="http://schemas.microsoft.com/office/drawing/2014/main" id="{90DFF5F9-7CDA-45D9-80F7-753A8CB8ACC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949325" y="4048125"/>
            <a:ext cx="7359650" cy="95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none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70" name="Gerade Verbindung 8">
            <a:extLst>
              <a:ext uri="{FF2B5EF4-FFF2-40B4-BE49-F238E27FC236}">
                <a16:creationId xmlns:a16="http://schemas.microsoft.com/office/drawing/2014/main" id="{028FCCB1-5F43-4BFA-A242-0CB0FC1E8CEC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46857" y="3258344"/>
            <a:ext cx="2011362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71" name="Gerade Verbindung 9">
            <a:extLst>
              <a:ext uri="{FF2B5EF4-FFF2-40B4-BE49-F238E27FC236}">
                <a16:creationId xmlns:a16="http://schemas.microsoft.com/office/drawing/2014/main" id="{F863A3D7-6655-4032-B199-BF99CA776F7B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042444" y="3309144"/>
            <a:ext cx="1901825" cy="142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72" name="Gerade Verbindung 11">
            <a:extLst>
              <a:ext uri="{FF2B5EF4-FFF2-40B4-BE49-F238E27FC236}">
                <a16:creationId xmlns:a16="http://schemas.microsoft.com/office/drawing/2014/main" id="{5A5B408E-CCEE-4382-A8F9-6F81C08323B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626768" y="3987007"/>
            <a:ext cx="538163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3" name="Textfeld 13">
            <a:extLst>
              <a:ext uri="{FF2B5EF4-FFF2-40B4-BE49-F238E27FC236}">
                <a16:creationId xmlns:a16="http://schemas.microsoft.com/office/drawing/2014/main" id="{736505DE-4EA3-4DB0-B142-6040F3E13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7888" y="4252913"/>
            <a:ext cx="7127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latin typeface="Calibri" panose="020F0502020204030204" pitchFamily="34" charset="0"/>
              </a:rPr>
              <a:t>Jan 1</a:t>
            </a:r>
            <a:br>
              <a:rPr lang="en-US" altLang="en-US" sz="2000" i="0">
                <a:latin typeface="Calibri" panose="020F0502020204030204" pitchFamily="34" charset="0"/>
              </a:rPr>
            </a:br>
            <a:r>
              <a:rPr lang="en-US" altLang="en-US" sz="2000" i="0">
                <a:latin typeface="Calibri" panose="020F0502020204030204" pitchFamily="34" charset="0"/>
              </a:rPr>
              <a:t>2011</a:t>
            </a:r>
          </a:p>
        </p:txBody>
      </p:sp>
      <p:sp>
        <p:nvSpPr>
          <p:cNvPr id="36874" name="Textfeld 15">
            <a:extLst>
              <a:ext uri="{FF2B5EF4-FFF2-40B4-BE49-F238E27FC236}">
                <a16:creationId xmlns:a16="http://schemas.microsoft.com/office/drawing/2014/main" id="{4D38E7BE-4152-4066-9711-8244C4579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4240213"/>
            <a:ext cx="7127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latin typeface="Calibri" panose="020F0502020204030204" pitchFamily="34" charset="0"/>
              </a:rPr>
              <a:t>Jan 1</a:t>
            </a:r>
            <a:br>
              <a:rPr lang="en-US" altLang="en-US" sz="2000" i="0">
                <a:latin typeface="Calibri" panose="020F0502020204030204" pitchFamily="34" charset="0"/>
              </a:rPr>
            </a:br>
            <a:r>
              <a:rPr lang="en-US" altLang="en-US" sz="2000" i="0">
                <a:latin typeface="Calibri" panose="020F0502020204030204" pitchFamily="34" charset="0"/>
              </a:rPr>
              <a:t>2012</a:t>
            </a:r>
          </a:p>
        </p:txBody>
      </p:sp>
      <p:sp>
        <p:nvSpPr>
          <p:cNvPr id="36875" name="Textfeld 16">
            <a:extLst>
              <a:ext uri="{FF2B5EF4-FFF2-40B4-BE49-F238E27FC236}">
                <a16:creationId xmlns:a16="http://schemas.microsoft.com/office/drawing/2014/main" id="{1D10CACF-4853-4DC2-9F3B-F84AA05454A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3955257" y="4693444"/>
            <a:ext cx="117475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latin typeface="Calibri" panose="020F0502020204030204" pitchFamily="34" charset="0"/>
              </a:rPr>
              <a:t>March 31</a:t>
            </a:r>
          </a:p>
        </p:txBody>
      </p:sp>
      <p:sp>
        <p:nvSpPr>
          <p:cNvPr id="36876" name="Textfeld 17">
            <a:extLst>
              <a:ext uri="{FF2B5EF4-FFF2-40B4-BE49-F238E27FC236}">
                <a16:creationId xmlns:a16="http://schemas.microsoft.com/office/drawing/2014/main" id="{577E9B58-79CA-44E8-A38F-76497A884D9B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4403726" y="4616450"/>
            <a:ext cx="995362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latin typeface="Calibri" panose="020F0502020204030204" pitchFamily="34" charset="0"/>
              </a:rPr>
              <a:t>April 30</a:t>
            </a:r>
          </a:p>
        </p:txBody>
      </p:sp>
      <p:cxnSp>
        <p:nvCxnSpPr>
          <p:cNvPr id="36877" name="Gerade Verbindung 18">
            <a:extLst>
              <a:ext uri="{FF2B5EF4-FFF2-40B4-BE49-F238E27FC236}">
                <a16:creationId xmlns:a16="http://schemas.microsoft.com/office/drawing/2014/main" id="{C77F2DC0-FEED-452F-AEB9-F067B0AF4C6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5815013" y="3352800"/>
            <a:ext cx="183515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78" name="Gerade Verbindung 19">
            <a:extLst>
              <a:ext uri="{FF2B5EF4-FFF2-40B4-BE49-F238E27FC236}">
                <a16:creationId xmlns:a16="http://schemas.microsoft.com/office/drawing/2014/main" id="{79000C01-F0E6-45BC-921A-0A3195003248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046912" y="4002088"/>
            <a:ext cx="536575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79" name="Gerade Verbindung 20">
            <a:extLst>
              <a:ext uri="{FF2B5EF4-FFF2-40B4-BE49-F238E27FC236}">
                <a16:creationId xmlns:a16="http://schemas.microsoft.com/office/drawing/2014/main" id="{2E91B2DD-5906-4449-AEFD-EB35D5C894D9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373937" y="3990976"/>
            <a:ext cx="536575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80" name="Textfeld 21">
            <a:extLst>
              <a:ext uri="{FF2B5EF4-FFF2-40B4-BE49-F238E27FC236}">
                <a16:creationId xmlns:a16="http://schemas.microsoft.com/office/drawing/2014/main" id="{1B0602B9-35B7-4991-8685-D9A81E6AC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6825" y="4244975"/>
            <a:ext cx="7127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latin typeface="Calibri" panose="020F0502020204030204" pitchFamily="34" charset="0"/>
              </a:rPr>
              <a:t>Jan 1</a:t>
            </a:r>
            <a:br>
              <a:rPr lang="en-US" altLang="en-US" sz="2000" i="0">
                <a:latin typeface="Calibri" panose="020F0502020204030204" pitchFamily="34" charset="0"/>
              </a:rPr>
            </a:br>
            <a:r>
              <a:rPr lang="en-US" altLang="en-US" sz="2000" i="0">
                <a:latin typeface="Calibri" panose="020F0502020204030204" pitchFamily="34" charset="0"/>
              </a:rPr>
              <a:t>2013</a:t>
            </a:r>
          </a:p>
        </p:txBody>
      </p:sp>
      <p:sp>
        <p:nvSpPr>
          <p:cNvPr id="36881" name="Textfeld 22">
            <a:extLst>
              <a:ext uri="{FF2B5EF4-FFF2-40B4-BE49-F238E27FC236}">
                <a16:creationId xmlns:a16="http://schemas.microsoft.com/office/drawing/2014/main" id="{22BE11F1-6EDB-4683-AAAF-9149F9CDAAE4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6702425" y="4697413"/>
            <a:ext cx="1174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latin typeface="Calibri" panose="020F0502020204030204" pitchFamily="34" charset="0"/>
              </a:rPr>
              <a:t>March 31</a:t>
            </a:r>
          </a:p>
        </p:txBody>
      </p:sp>
      <p:sp>
        <p:nvSpPr>
          <p:cNvPr id="36882" name="Textfeld 23">
            <a:extLst>
              <a:ext uri="{FF2B5EF4-FFF2-40B4-BE49-F238E27FC236}">
                <a16:creationId xmlns:a16="http://schemas.microsoft.com/office/drawing/2014/main" id="{4BA6B9AB-32F9-41E5-8006-AE6736FCC1DF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7150100" y="4621213"/>
            <a:ext cx="995363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latin typeface="Calibri" panose="020F0502020204030204" pitchFamily="34" charset="0"/>
              </a:rPr>
              <a:t>April 30</a:t>
            </a:r>
          </a:p>
        </p:txBody>
      </p:sp>
      <p:sp>
        <p:nvSpPr>
          <p:cNvPr id="36883" name="Textfeld 27">
            <a:extLst>
              <a:ext uri="{FF2B5EF4-FFF2-40B4-BE49-F238E27FC236}">
                <a16:creationId xmlns:a16="http://schemas.microsoft.com/office/drawing/2014/main" id="{1179213B-C246-4D95-93E9-EA08F5C39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38" y="3336925"/>
            <a:ext cx="5634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latin typeface="Calibri" panose="020F0502020204030204" pitchFamily="34" charset="0"/>
              </a:rPr>
              <a:t>2. (Kyoto)  Trading Period (2008-12)</a:t>
            </a:r>
          </a:p>
        </p:txBody>
      </p:sp>
      <p:sp>
        <p:nvSpPr>
          <p:cNvPr id="17428" name="Rechteck 28">
            <a:extLst>
              <a:ext uri="{FF2B5EF4-FFF2-40B4-BE49-F238E27FC236}">
                <a16:creationId xmlns:a16="http://schemas.microsoft.com/office/drawing/2014/main" id="{B63C6172-A873-4233-8E62-C32B67962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588" y="2778125"/>
            <a:ext cx="2103437" cy="471488"/>
          </a:xfrm>
          <a:prstGeom prst="rect">
            <a:avLst/>
          </a:prstGeom>
          <a:solidFill>
            <a:srgbClr val="FFFFC5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i="0">
              <a:latin typeface="Calibri" panose="020F0502020204030204" pitchFamily="34" charset="0"/>
            </a:endParaRPr>
          </a:p>
        </p:txBody>
      </p:sp>
      <p:sp>
        <p:nvSpPr>
          <p:cNvPr id="17429" name="Textfeld 29">
            <a:extLst>
              <a:ext uri="{FF2B5EF4-FFF2-40B4-BE49-F238E27FC236}">
                <a16:creationId xmlns:a16="http://schemas.microsoft.com/office/drawing/2014/main" id="{E253E1A3-38FB-4ACD-A9AD-C44626E8E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9263" y="2825750"/>
            <a:ext cx="2344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latin typeface="Calibri" panose="020F0502020204030204" pitchFamily="34" charset="0"/>
              </a:rPr>
              <a:t>3. Trading Period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F4A1BA9F-E542-4366-B3DB-7FD1C283A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475288"/>
            <a:ext cx="911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i="0">
                <a:latin typeface="Calibri" panose="020F0502020204030204" pitchFamily="34" charset="0"/>
              </a:rPr>
              <a:t>Emission</a:t>
            </a:r>
            <a:br>
              <a:rPr lang="en-US" altLang="en-US" sz="1600" i="0">
                <a:latin typeface="Calibri" panose="020F0502020204030204" pitchFamily="34" charset="0"/>
              </a:rPr>
            </a:br>
            <a:r>
              <a:rPr lang="en-US" altLang="en-US" sz="1600" i="0">
                <a:latin typeface="Calibri" panose="020F0502020204030204" pitchFamily="34" charset="0"/>
              </a:rPr>
              <a:t>report</a:t>
            </a:r>
            <a:br>
              <a:rPr lang="en-US" altLang="en-US" sz="1600" i="0">
                <a:latin typeface="Calibri" panose="020F0502020204030204" pitchFamily="34" charset="0"/>
              </a:rPr>
            </a:br>
            <a:r>
              <a:rPr lang="en-US" altLang="en-US" sz="1600" i="0">
                <a:latin typeface="Calibri" panose="020F0502020204030204" pitchFamily="34" charset="0"/>
              </a:rPr>
              <a:t>for 2011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2770A439-84B3-412B-BEBC-3609F6974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5425" y="5432425"/>
            <a:ext cx="9112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i="0">
                <a:latin typeface="Calibri" panose="020F0502020204030204" pitchFamily="34" charset="0"/>
              </a:rPr>
              <a:t>Emission</a:t>
            </a:r>
            <a:br>
              <a:rPr lang="en-US" altLang="en-US" sz="1600" i="0">
                <a:latin typeface="Calibri" panose="020F0502020204030204" pitchFamily="34" charset="0"/>
              </a:rPr>
            </a:br>
            <a:r>
              <a:rPr lang="en-US" altLang="en-US" sz="1600" i="0">
                <a:latin typeface="Calibri" panose="020F0502020204030204" pitchFamily="34" charset="0"/>
              </a:rPr>
              <a:t>report</a:t>
            </a:r>
            <a:br>
              <a:rPr lang="en-US" altLang="en-US" sz="1600" i="0">
                <a:latin typeface="Calibri" panose="020F0502020204030204" pitchFamily="34" charset="0"/>
              </a:rPr>
            </a:br>
            <a:r>
              <a:rPr lang="en-US" altLang="en-US" sz="1600" i="0">
                <a:latin typeface="Calibri" panose="020F0502020204030204" pitchFamily="34" charset="0"/>
              </a:rPr>
              <a:t>for 2012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8641C16F-8148-4357-B92F-C728A3E0E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0438" y="5478463"/>
            <a:ext cx="99218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i="0">
                <a:latin typeface="Calibri" panose="020F0502020204030204" pitchFamily="34" charset="0"/>
              </a:rPr>
              <a:t>EUA</a:t>
            </a:r>
            <a:br>
              <a:rPr lang="en-US" altLang="en-US" sz="1600" i="0">
                <a:latin typeface="Calibri" panose="020F0502020204030204" pitchFamily="34" charset="0"/>
              </a:rPr>
            </a:br>
            <a:r>
              <a:rPr lang="en-US" altLang="en-US" sz="1600" i="0">
                <a:latin typeface="Calibri" panose="020F0502020204030204" pitchFamily="34" charset="0"/>
              </a:rPr>
              <a:t>withdraw</a:t>
            </a:r>
            <a:br>
              <a:rPr lang="en-US" altLang="en-US" sz="1600" i="0">
                <a:latin typeface="Calibri" panose="020F0502020204030204" pitchFamily="34" charset="0"/>
              </a:rPr>
            </a:br>
            <a:r>
              <a:rPr lang="en-US" altLang="en-US" sz="1600" i="0">
                <a:latin typeface="Calibri" panose="020F0502020204030204" pitchFamily="34" charset="0"/>
              </a:rPr>
              <a:t>for 2011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EF3AA476-6B6E-4047-8125-EDAE25A17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9663" y="5437188"/>
            <a:ext cx="9921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i="0">
                <a:latin typeface="Calibri" panose="020F0502020204030204" pitchFamily="34" charset="0"/>
              </a:rPr>
              <a:t>EUA</a:t>
            </a:r>
          </a:p>
          <a:p>
            <a:r>
              <a:rPr lang="en-US" altLang="en-US" sz="1600" i="0">
                <a:latin typeface="Calibri" panose="020F0502020204030204" pitchFamily="34" charset="0"/>
              </a:rPr>
              <a:t>withdraw</a:t>
            </a:r>
            <a:br>
              <a:rPr lang="en-US" altLang="en-US" sz="1600" i="0">
                <a:latin typeface="Calibri" panose="020F0502020204030204" pitchFamily="34" charset="0"/>
              </a:rPr>
            </a:br>
            <a:r>
              <a:rPr lang="en-US" altLang="en-US" sz="1600" i="0">
                <a:latin typeface="Calibri" panose="020F0502020204030204" pitchFamily="34" charset="0"/>
              </a:rPr>
              <a:t>for 2012</a:t>
            </a:r>
          </a:p>
        </p:txBody>
      </p:sp>
      <p:sp>
        <p:nvSpPr>
          <p:cNvPr id="36890" name="Rechteck 25">
            <a:extLst>
              <a:ext uri="{FF2B5EF4-FFF2-40B4-BE49-F238E27FC236}">
                <a16:creationId xmlns:a16="http://schemas.microsoft.com/office/drawing/2014/main" id="{6DBE70C9-30A5-4C8A-8403-B07909DD7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" y="3132138"/>
            <a:ext cx="193675" cy="7429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i="0">
              <a:latin typeface="Calibri" panose="020F0502020204030204" pitchFamily="34" charset="0"/>
            </a:endParaRPr>
          </a:p>
        </p:txBody>
      </p:sp>
      <p:grpSp>
        <p:nvGrpSpPr>
          <p:cNvPr id="2" name="Gruppieren 57">
            <a:extLst>
              <a:ext uri="{FF2B5EF4-FFF2-40B4-BE49-F238E27FC236}">
                <a16:creationId xmlns:a16="http://schemas.microsoft.com/office/drawing/2014/main" id="{1CA6A930-0174-4151-B7CC-5D077890FDC0}"/>
              </a:ext>
            </a:extLst>
          </p:cNvPr>
          <p:cNvGrpSpPr>
            <a:grpSpLocks/>
          </p:cNvGrpSpPr>
          <p:nvPr/>
        </p:nvGrpSpPr>
        <p:grpSpPr bwMode="auto">
          <a:xfrm>
            <a:off x="3097213" y="1520825"/>
            <a:ext cx="2011362" cy="674688"/>
            <a:chOff x="3703320" y="1600200"/>
            <a:chExt cx="1634490" cy="674874"/>
          </a:xfrm>
        </p:grpSpPr>
        <p:sp>
          <p:nvSpPr>
            <p:cNvPr id="36917" name="Nach oben gekrümmter Pfeil 26">
              <a:extLst>
                <a:ext uri="{FF2B5EF4-FFF2-40B4-BE49-F238E27FC236}">
                  <a16:creationId xmlns:a16="http://schemas.microsoft.com/office/drawing/2014/main" id="{63D6CFC8-A525-428B-9A93-43D7EE80F33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3703320" y="1600200"/>
              <a:ext cx="1634490" cy="491490"/>
            </a:xfrm>
            <a:prstGeom prst="curvedUpArrow">
              <a:avLst>
                <a:gd name="adj1" fmla="val 25003"/>
                <a:gd name="adj2" fmla="val 50007"/>
                <a:gd name="adj3" fmla="val 25000"/>
              </a:avLst>
            </a:prstGeom>
            <a:noFill/>
            <a:ln w="9525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000" i="0">
                <a:latin typeface="Calibri" panose="020F0502020204030204" pitchFamily="34" charset="0"/>
              </a:endParaRPr>
            </a:p>
          </p:txBody>
        </p:sp>
        <p:sp>
          <p:nvSpPr>
            <p:cNvPr id="36918" name="Textfeld 27">
              <a:extLst>
                <a:ext uri="{FF2B5EF4-FFF2-40B4-BE49-F238E27FC236}">
                  <a16:creationId xmlns:a16="http://schemas.microsoft.com/office/drawing/2014/main" id="{D1ADA9CE-8EF0-4496-A656-718D044AE9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4790" y="1874520"/>
              <a:ext cx="1210400" cy="400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i="0">
                  <a:latin typeface="Calibri" panose="020F0502020204030204" pitchFamily="34" charset="0"/>
                </a:rPr>
                <a:t>“Borrowing”</a:t>
              </a:r>
            </a:p>
          </p:txBody>
        </p:sp>
      </p:grpSp>
      <p:sp>
        <p:nvSpPr>
          <p:cNvPr id="29" name="Pfeil nach unten 28">
            <a:extLst>
              <a:ext uri="{FF2B5EF4-FFF2-40B4-BE49-F238E27FC236}">
                <a16:creationId xmlns:a16="http://schemas.microsoft.com/office/drawing/2014/main" id="{8574AC51-EFC3-46EB-8ACD-803A76FDB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2538" y="2938463"/>
            <a:ext cx="228600" cy="446087"/>
          </a:xfrm>
          <a:prstGeom prst="downArrow">
            <a:avLst>
              <a:gd name="adj1" fmla="val 50000"/>
              <a:gd name="adj2" fmla="val 50031"/>
            </a:avLst>
          </a:prstGeom>
          <a:noFill/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i="0">
              <a:latin typeface="Calibri" panose="020F0502020204030204" pitchFamily="34" charset="0"/>
            </a:endParaRPr>
          </a:p>
        </p:txBody>
      </p:sp>
      <p:sp>
        <p:nvSpPr>
          <p:cNvPr id="30" name="Pfeil nach unten 29">
            <a:extLst>
              <a:ext uri="{FF2B5EF4-FFF2-40B4-BE49-F238E27FC236}">
                <a16:creationId xmlns:a16="http://schemas.microsoft.com/office/drawing/2014/main" id="{D1D1B401-33D4-42B5-9BC2-05FE3E110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438" y="2930525"/>
            <a:ext cx="228600" cy="444500"/>
          </a:xfrm>
          <a:prstGeom prst="downArrow">
            <a:avLst>
              <a:gd name="adj1" fmla="val 50000"/>
              <a:gd name="adj2" fmla="val 49853"/>
            </a:avLst>
          </a:prstGeom>
          <a:noFill/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i="0">
              <a:latin typeface="Calibri" panose="020F0502020204030204" pitchFamily="34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99ACB19C-ABAB-4983-B934-7312A5083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2416175"/>
            <a:ext cx="1006475" cy="584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i="0">
                <a:latin typeface="Calibri" panose="020F0502020204030204" pitchFamily="34" charset="0"/>
              </a:rPr>
              <a:t>EUA</a:t>
            </a:r>
            <a:br>
              <a:rPr lang="en-US" altLang="en-US" sz="1600" i="0">
                <a:latin typeface="Calibri" panose="020F0502020204030204" pitchFamily="34" charset="0"/>
              </a:rPr>
            </a:br>
            <a:r>
              <a:rPr lang="en-US" altLang="en-US" sz="1600" i="0">
                <a:latin typeface="Calibri" panose="020F0502020204030204" pitchFamily="34" charset="0"/>
              </a:rPr>
              <a:t>allocation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85019A6-627C-41C5-8A17-72B69B38F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4788" y="2454275"/>
            <a:ext cx="1006475" cy="584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i="0">
                <a:latin typeface="Calibri" panose="020F0502020204030204" pitchFamily="34" charset="0"/>
              </a:rPr>
              <a:t>EUA</a:t>
            </a:r>
            <a:br>
              <a:rPr lang="en-US" altLang="en-US" sz="1600" i="0">
                <a:latin typeface="Calibri" panose="020F0502020204030204" pitchFamily="34" charset="0"/>
              </a:rPr>
            </a:br>
            <a:r>
              <a:rPr lang="en-US" altLang="en-US" sz="1600" i="0">
                <a:latin typeface="Calibri" panose="020F0502020204030204" pitchFamily="34" charset="0"/>
              </a:rPr>
              <a:t>allocation</a:t>
            </a:r>
          </a:p>
        </p:txBody>
      </p:sp>
      <p:grpSp>
        <p:nvGrpSpPr>
          <p:cNvPr id="3" name="Gruppieren 44">
            <a:extLst>
              <a:ext uri="{FF2B5EF4-FFF2-40B4-BE49-F238E27FC236}">
                <a16:creationId xmlns:a16="http://schemas.microsoft.com/office/drawing/2014/main" id="{A32B18EC-C920-4596-B059-3D7C8089EF66}"/>
              </a:ext>
            </a:extLst>
          </p:cNvPr>
          <p:cNvGrpSpPr>
            <a:grpSpLocks/>
          </p:cNvGrpSpPr>
          <p:nvPr/>
        </p:nvGrpSpPr>
        <p:grpSpPr bwMode="auto">
          <a:xfrm>
            <a:off x="2411413" y="2560638"/>
            <a:ext cx="1339850" cy="769937"/>
            <a:chOff x="2754630" y="2583180"/>
            <a:chExt cx="1340729" cy="769620"/>
          </a:xfrm>
        </p:grpSpPr>
        <p:cxnSp>
          <p:nvCxnSpPr>
            <p:cNvPr id="36912" name="Gerade Verbindung mit Pfeil 38">
              <a:extLst>
                <a:ext uri="{FF2B5EF4-FFF2-40B4-BE49-F238E27FC236}">
                  <a16:creationId xmlns:a16="http://schemas.microsoft.com/office/drawing/2014/main" id="{5C6E15D9-EF6A-4C43-A0F6-D2D37FD067E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2800350" y="3124200"/>
              <a:ext cx="457200" cy="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913" name="Gerade Verbindung mit Pfeil 40">
              <a:extLst>
                <a:ext uri="{FF2B5EF4-FFF2-40B4-BE49-F238E27FC236}">
                  <a16:creationId xmlns:a16="http://schemas.microsoft.com/office/drawing/2014/main" id="{C379810F-EE2B-4628-A4EC-804D5D48D0F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3078480" y="3124200"/>
              <a:ext cx="457200" cy="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914" name="Gerade Verbindung mit Pfeil 41">
              <a:extLst>
                <a:ext uri="{FF2B5EF4-FFF2-40B4-BE49-F238E27FC236}">
                  <a16:creationId xmlns:a16="http://schemas.microsoft.com/office/drawing/2014/main" id="{F41236A7-375E-489A-A9F0-378B7743729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3352800" y="3124200"/>
              <a:ext cx="457200" cy="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915" name="Textfeld 42">
              <a:extLst>
                <a:ext uri="{FF2B5EF4-FFF2-40B4-BE49-F238E27FC236}">
                  <a16:creationId xmlns:a16="http://schemas.microsoft.com/office/drawing/2014/main" id="{7322517F-F1AA-4314-8836-9E8F7A2322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4630" y="2583180"/>
              <a:ext cx="1340729" cy="338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i="0" dirty="0">
                  <a:latin typeface="Calibri" panose="020F0502020204030204" pitchFamily="34" charset="0"/>
                </a:rPr>
                <a:t>EUA  Auctions</a:t>
              </a:r>
            </a:p>
          </p:txBody>
        </p:sp>
        <p:cxnSp>
          <p:nvCxnSpPr>
            <p:cNvPr id="36916" name="Gerade Verbindung mit Pfeil 43">
              <a:extLst>
                <a:ext uri="{FF2B5EF4-FFF2-40B4-BE49-F238E27FC236}">
                  <a16:creationId xmlns:a16="http://schemas.microsoft.com/office/drawing/2014/main" id="{1071849A-59B9-4EE2-8C22-3CED34920B2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3638550" y="3124200"/>
              <a:ext cx="457200" cy="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uppieren 45">
            <a:extLst>
              <a:ext uri="{FF2B5EF4-FFF2-40B4-BE49-F238E27FC236}">
                <a16:creationId xmlns:a16="http://schemas.microsoft.com/office/drawing/2014/main" id="{006BA88D-15FE-4F51-9609-D50163C03942}"/>
              </a:ext>
            </a:extLst>
          </p:cNvPr>
          <p:cNvGrpSpPr>
            <a:grpSpLocks/>
          </p:cNvGrpSpPr>
          <p:nvPr/>
        </p:nvGrpSpPr>
        <p:grpSpPr bwMode="auto">
          <a:xfrm>
            <a:off x="5067300" y="2574925"/>
            <a:ext cx="1339850" cy="769938"/>
            <a:chOff x="2754630" y="2583180"/>
            <a:chExt cx="1340729" cy="769620"/>
          </a:xfrm>
        </p:grpSpPr>
        <p:cxnSp>
          <p:nvCxnSpPr>
            <p:cNvPr id="36907" name="Gerade Verbindung mit Pfeil 46">
              <a:extLst>
                <a:ext uri="{FF2B5EF4-FFF2-40B4-BE49-F238E27FC236}">
                  <a16:creationId xmlns:a16="http://schemas.microsoft.com/office/drawing/2014/main" id="{0EBD97E3-4752-42AC-AC9A-E722F2DE933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2800350" y="3124200"/>
              <a:ext cx="457200" cy="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908" name="Gerade Verbindung mit Pfeil 47">
              <a:extLst>
                <a:ext uri="{FF2B5EF4-FFF2-40B4-BE49-F238E27FC236}">
                  <a16:creationId xmlns:a16="http://schemas.microsoft.com/office/drawing/2014/main" id="{E8EC27A9-A7D4-4FC5-B41E-EB48AE8385B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3078480" y="3124200"/>
              <a:ext cx="457200" cy="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909" name="Gerade Verbindung mit Pfeil 48">
              <a:extLst>
                <a:ext uri="{FF2B5EF4-FFF2-40B4-BE49-F238E27FC236}">
                  <a16:creationId xmlns:a16="http://schemas.microsoft.com/office/drawing/2014/main" id="{2546EB81-0A3D-4E0C-AA96-03F2DA56927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3352800" y="3124200"/>
              <a:ext cx="457200" cy="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910" name="Textfeld 49">
              <a:extLst>
                <a:ext uri="{FF2B5EF4-FFF2-40B4-BE49-F238E27FC236}">
                  <a16:creationId xmlns:a16="http://schemas.microsoft.com/office/drawing/2014/main" id="{FC676ED8-F770-4F2A-8266-A3483E654E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4630" y="2583180"/>
              <a:ext cx="1340729" cy="338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i="0">
                  <a:latin typeface="Calibri" panose="020F0502020204030204" pitchFamily="34" charset="0"/>
                </a:rPr>
                <a:t>EUA  Auctions</a:t>
              </a:r>
            </a:p>
          </p:txBody>
        </p:sp>
        <p:cxnSp>
          <p:nvCxnSpPr>
            <p:cNvPr id="36911" name="Gerade Verbindung mit Pfeil 50">
              <a:extLst>
                <a:ext uri="{FF2B5EF4-FFF2-40B4-BE49-F238E27FC236}">
                  <a16:creationId xmlns:a16="http://schemas.microsoft.com/office/drawing/2014/main" id="{6FA5F4E5-A0DD-49C2-9E95-D8BD99D4B4C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3638550" y="3124200"/>
              <a:ext cx="457200" cy="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uppieren 51">
            <a:extLst>
              <a:ext uri="{FF2B5EF4-FFF2-40B4-BE49-F238E27FC236}">
                <a16:creationId xmlns:a16="http://schemas.microsoft.com/office/drawing/2014/main" id="{2B120200-8650-4780-831C-9CDDCD6CB78B}"/>
              </a:ext>
            </a:extLst>
          </p:cNvPr>
          <p:cNvGrpSpPr>
            <a:grpSpLocks/>
          </p:cNvGrpSpPr>
          <p:nvPr/>
        </p:nvGrpSpPr>
        <p:grpSpPr bwMode="auto">
          <a:xfrm>
            <a:off x="6765925" y="2060575"/>
            <a:ext cx="1508125" cy="769938"/>
            <a:chOff x="2754630" y="2583180"/>
            <a:chExt cx="1112520" cy="769620"/>
          </a:xfrm>
        </p:grpSpPr>
        <p:cxnSp>
          <p:nvCxnSpPr>
            <p:cNvPr id="36902" name="Gerade Verbindung mit Pfeil 52">
              <a:extLst>
                <a:ext uri="{FF2B5EF4-FFF2-40B4-BE49-F238E27FC236}">
                  <a16:creationId xmlns:a16="http://schemas.microsoft.com/office/drawing/2014/main" id="{5FC058DE-BD7D-4B8F-A2E0-F6CA541410D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2800350" y="3124200"/>
              <a:ext cx="457200" cy="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903" name="Gerade Verbindung mit Pfeil 53">
              <a:extLst>
                <a:ext uri="{FF2B5EF4-FFF2-40B4-BE49-F238E27FC236}">
                  <a16:creationId xmlns:a16="http://schemas.microsoft.com/office/drawing/2014/main" id="{C2BEE0B0-F162-4C6A-84AE-47D3F125512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3078480" y="3124200"/>
              <a:ext cx="457200" cy="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904" name="Gerade Verbindung mit Pfeil 54">
              <a:extLst>
                <a:ext uri="{FF2B5EF4-FFF2-40B4-BE49-F238E27FC236}">
                  <a16:creationId xmlns:a16="http://schemas.microsoft.com/office/drawing/2014/main" id="{1D44357D-E9E8-4A01-AE35-E4CFECF7D22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3352800" y="3124200"/>
              <a:ext cx="457200" cy="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905" name="Textfeld 55">
              <a:extLst>
                <a:ext uri="{FF2B5EF4-FFF2-40B4-BE49-F238E27FC236}">
                  <a16:creationId xmlns:a16="http://schemas.microsoft.com/office/drawing/2014/main" id="{4EB79AEB-C579-40A4-A320-9C52606B07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4630" y="2583180"/>
              <a:ext cx="988956" cy="338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i="0">
                  <a:latin typeface="Calibri" panose="020F0502020204030204" pitchFamily="34" charset="0"/>
                </a:rPr>
                <a:t>EUA  Auctions</a:t>
              </a:r>
            </a:p>
          </p:txBody>
        </p:sp>
        <p:cxnSp>
          <p:nvCxnSpPr>
            <p:cNvPr id="36906" name="Gerade Verbindung mit Pfeil 56">
              <a:extLst>
                <a:ext uri="{FF2B5EF4-FFF2-40B4-BE49-F238E27FC236}">
                  <a16:creationId xmlns:a16="http://schemas.microsoft.com/office/drawing/2014/main" id="{0ED040F7-F82D-418E-9344-26752B722F9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3638550" y="3124200"/>
              <a:ext cx="457200" cy="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" name="Gruppieren 66">
            <a:extLst>
              <a:ext uri="{FF2B5EF4-FFF2-40B4-BE49-F238E27FC236}">
                <a16:creationId xmlns:a16="http://schemas.microsoft.com/office/drawing/2014/main" id="{6BF30C1A-9B43-413E-9072-A92718703F70}"/>
              </a:ext>
            </a:extLst>
          </p:cNvPr>
          <p:cNvGrpSpPr>
            <a:grpSpLocks/>
          </p:cNvGrpSpPr>
          <p:nvPr/>
        </p:nvGrpSpPr>
        <p:grpSpPr bwMode="auto">
          <a:xfrm>
            <a:off x="5829300" y="1535113"/>
            <a:ext cx="1657350" cy="628650"/>
            <a:chOff x="5097780" y="1638300"/>
            <a:chExt cx="1657350" cy="628340"/>
          </a:xfrm>
        </p:grpSpPr>
        <p:sp>
          <p:nvSpPr>
            <p:cNvPr id="36900" name="Nach oben gekrümmter Pfeil 64">
              <a:extLst>
                <a:ext uri="{FF2B5EF4-FFF2-40B4-BE49-F238E27FC236}">
                  <a16:creationId xmlns:a16="http://schemas.microsoft.com/office/drawing/2014/main" id="{7A3F7110-5EB5-4F30-9079-594AD226824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097780" y="1638300"/>
              <a:ext cx="1657350" cy="491490"/>
            </a:xfrm>
            <a:prstGeom prst="curvedUpArrow">
              <a:avLst>
                <a:gd name="adj1" fmla="val 24994"/>
                <a:gd name="adj2" fmla="val 50004"/>
                <a:gd name="adj3" fmla="val 25000"/>
              </a:avLst>
            </a:prstGeom>
            <a:noFill/>
            <a:ln w="9525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000" i="0">
                <a:latin typeface="Calibri" panose="020F0502020204030204" pitchFamily="34" charset="0"/>
              </a:endParaRPr>
            </a:p>
          </p:txBody>
        </p:sp>
        <p:sp>
          <p:nvSpPr>
            <p:cNvPr id="36901" name="Textfeld 65">
              <a:extLst>
                <a:ext uri="{FF2B5EF4-FFF2-40B4-BE49-F238E27FC236}">
                  <a16:creationId xmlns:a16="http://schemas.microsoft.com/office/drawing/2014/main" id="{FBB458CE-E387-4CAA-96C3-BF5DE4AE4C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8107" y="1866901"/>
              <a:ext cx="1238609" cy="399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i="0">
                  <a:latin typeface="Calibri" panose="020F0502020204030204" pitchFamily="34" charset="0"/>
                </a:rPr>
                <a:t>“Banking”</a:t>
              </a:r>
            </a:p>
          </p:txBody>
        </p:sp>
      </p:grpSp>
      <p:sp>
        <p:nvSpPr>
          <p:cNvPr id="7" name="Textfeld 6">
            <a:extLst>
              <a:ext uri="{FF2B5EF4-FFF2-40B4-BE49-F238E27FC236}">
                <a16:creationId xmlns:a16="http://schemas.microsoft.com/office/drawing/2014/main" id="{B24E3F98-12D0-4572-8821-7C9392CCDD09}"/>
              </a:ext>
            </a:extLst>
          </p:cNvPr>
          <p:cNvSpPr txBox="1"/>
          <p:nvPr/>
        </p:nvSpPr>
        <p:spPr>
          <a:xfrm>
            <a:off x="539551" y="5949280"/>
            <a:ext cx="3211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/>
              <a:t>83 </a:t>
            </a:r>
            <a:r>
              <a:rPr lang="de-DE" dirty="0" err="1"/>
              <a:t>million</a:t>
            </a:r>
            <a:r>
              <a:rPr lang="de-DE" dirty="0"/>
              <a:t> EUA </a:t>
            </a:r>
            <a:r>
              <a:rPr lang="de-DE" dirty="0" err="1"/>
              <a:t>surplus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end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phase</a:t>
            </a:r>
            <a:r>
              <a:rPr lang="de-DE" dirty="0"/>
              <a:t> I</a:t>
            </a:r>
          </a:p>
          <a:p>
            <a:pPr algn="l"/>
            <a:r>
              <a:rPr lang="de-DE" dirty="0"/>
              <a:t>1,8 </a:t>
            </a:r>
            <a:r>
              <a:rPr lang="de-DE" dirty="0" err="1"/>
              <a:t>billion</a:t>
            </a:r>
            <a:r>
              <a:rPr lang="de-DE" dirty="0"/>
              <a:t> EUA </a:t>
            </a:r>
            <a:r>
              <a:rPr lang="de-DE" dirty="0" err="1"/>
              <a:t>surplus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end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phase</a:t>
            </a:r>
            <a:r>
              <a:rPr lang="de-DE" dirty="0"/>
              <a:t> II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BE963211-CC09-441F-A0EA-E8291ACBE24E}"/>
                  </a:ext>
                </a:extLst>
              </p14:cNvPr>
              <p14:cNvContentPartPr/>
              <p14:nvPr/>
            </p14:nvContentPartPr>
            <p14:xfrm>
              <a:off x="3854520" y="4830480"/>
              <a:ext cx="117000" cy="462240"/>
            </p14:xfrm>
          </p:contentPart>
        </mc:Choice>
        <mc:Fallback xmlns=""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BE963211-CC09-441F-A0EA-E8291ACBE24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45160" y="4821120"/>
                <a:ext cx="135720" cy="480960"/>
              </a:xfrm>
              <a:prstGeom prst="rect">
                <a:avLst/>
              </a:prstGeom>
            </p:spPr>
          </p:pic>
        </mc:Fallback>
      </mc:AlternateContent>
      <p:sp>
        <p:nvSpPr>
          <p:cNvPr id="57" name="Textfeld 56">
            <a:extLst>
              <a:ext uri="{FF2B5EF4-FFF2-40B4-BE49-F238E27FC236}">
                <a16:creationId xmlns:a16="http://schemas.microsoft.com/office/drawing/2014/main" id="{A0E97EAE-DFF7-41B0-B489-0504405D3C7C}"/>
              </a:ext>
            </a:extLst>
          </p:cNvPr>
          <p:cNvSpPr txBox="1"/>
          <p:nvPr/>
        </p:nvSpPr>
        <p:spPr>
          <a:xfrm>
            <a:off x="6156176" y="6403796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/>
              <a:t>© Prof. Dr. Georg Erdmann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8" grpId="0" animBg="1"/>
      <p:bldP spid="17429" grpId="0"/>
      <p:bldP spid="22" grpId="0"/>
      <p:bldP spid="23" grpId="0"/>
      <p:bldP spid="24" grpId="0"/>
      <p:bldP spid="25" grpId="0"/>
      <p:bldP spid="29" grpId="0" animBg="1"/>
      <p:bldP spid="30" grpId="0" animBg="1"/>
      <p:bldP spid="31" grpId="0" animBg="1"/>
      <p:bldP spid="3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uppieren 43">
            <a:extLst>
              <a:ext uri="{FF2B5EF4-FFF2-40B4-BE49-F238E27FC236}">
                <a16:creationId xmlns:a16="http://schemas.microsoft.com/office/drawing/2014/main" id="{098F05B8-F640-4664-B236-D3ADA07887EC}"/>
              </a:ext>
            </a:extLst>
          </p:cNvPr>
          <p:cNvGrpSpPr>
            <a:grpSpLocks/>
          </p:cNvGrpSpPr>
          <p:nvPr/>
        </p:nvGrpSpPr>
        <p:grpSpPr bwMode="auto">
          <a:xfrm>
            <a:off x="1403648" y="1811878"/>
            <a:ext cx="6857256" cy="4591918"/>
            <a:chOff x="1390631" y="720725"/>
            <a:chExt cx="4102119" cy="2657853"/>
          </a:xfrm>
        </p:grpSpPr>
        <p:grpSp>
          <p:nvGrpSpPr>
            <p:cNvPr id="37892" name="Gruppieren 5092">
              <a:extLst>
                <a:ext uri="{FF2B5EF4-FFF2-40B4-BE49-F238E27FC236}">
                  <a16:creationId xmlns:a16="http://schemas.microsoft.com/office/drawing/2014/main" id="{DC93D9F1-0976-4300-AA27-24BABE31A6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0631" y="720725"/>
              <a:ext cx="4102119" cy="2657853"/>
              <a:chOff x="2260581" y="2251709"/>
              <a:chExt cx="4102119" cy="2658815"/>
            </a:xfrm>
          </p:grpSpPr>
          <p:grpSp>
            <p:nvGrpSpPr>
              <p:cNvPr id="37896" name="Gruppieren 5089">
                <a:extLst>
                  <a:ext uri="{FF2B5EF4-FFF2-40B4-BE49-F238E27FC236}">
                    <a16:creationId xmlns:a16="http://schemas.microsoft.com/office/drawing/2014/main" id="{14AADA7B-37C2-4A90-ADCD-DE1182030C0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60581" y="2331344"/>
                <a:ext cx="3980820" cy="2579180"/>
                <a:chOff x="2253467" y="1996422"/>
                <a:chExt cx="4556032" cy="2917061"/>
              </a:xfrm>
            </p:grpSpPr>
            <p:sp>
              <p:nvSpPr>
                <p:cNvPr id="37899" name="Rectangle 2551">
                  <a:extLst>
                    <a:ext uri="{FF2B5EF4-FFF2-40B4-BE49-F238E27FC236}">
                      <a16:creationId xmlns:a16="http://schemas.microsoft.com/office/drawing/2014/main" id="{8E8B75FA-D449-4465-BD3A-278E4DC530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22880" y="4557342"/>
                  <a:ext cx="86021" cy="1940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2000" i="0">
                      <a:solidFill>
                        <a:srgbClr val="000000"/>
                      </a:solidFill>
                      <a:latin typeface="Calibri" panose="020F0502020204030204" pitchFamily="34" charset="0"/>
                    </a:rPr>
                    <a:t>0</a:t>
                  </a:r>
                  <a:endParaRPr lang="en-US" altLang="en-US" sz="2000" i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37900" name="Line 2552">
                  <a:extLst>
                    <a:ext uri="{FF2B5EF4-FFF2-40B4-BE49-F238E27FC236}">
                      <a16:creationId xmlns:a16="http://schemas.microsoft.com/office/drawing/2014/main" id="{5A290111-AF5F-4A3C-A049-E6CE93463C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482741" y="4643406"/>
                  <a:ext cx="47327" cy="2002"/>
                </a:xfrm>
                <a:prstGeom prst="line">
                  <a:avLst/>
                </a:prstGeom>
                <a:noFill/>
                <a:ln w="3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7901" name="Rectangle 2553">
                  <a:extLst>
                    <a:ext uri="{FF2B5EF4-FFF2-40B4-BE49-F238E27FC236}">
                      <a16:creationId xmlns:a16="http://schemas.microsoft.com/office/drawing/2014/main" id="{D8477126-0E6F-4B27-8720-5109576F86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22880" y="4190066"/>
                  <a:ext cx="86021" cy="1940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2000" i="0">
                      <a:solidFill>
                        <a:srgbClr val="000000"/>
                      </a:solidFill>
                      <a:latin typeface="Calibri" panose="020F0502020204030204" pitchFamily="34" charset="0"/>
                    </a:rPr>
                    <a:t>5</a:t>
                  </a:r>
                  <a:endParaRPr lang="en-US" altLang="en-US" sz="2000" i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37902" name="Line 2554">
                  <a:extLst>
                    <a:ext uri="{FF2B5EF4-FFF2-40B4-BE49-F238E27FC236}">
                      <a16:creationId xmlns:a16="http://schemas.microsoft.com/office/drawing/2014/main" id="{186927C8-DE64-47D9-914A-FCFFEB0ED2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482741" y="4278133"/>
                  <a:ext cx="47327" cy="2002"/>
                </a:xfrm>
                <a:prstGeom prst="line">
                  <a:avLst/>
                </a:prstGeom>
                <a:noFill/>
                <a:ln w="3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7903" name="Rectangle 2555">
                  <a:extLst>
                    <a:ext uri="{FF2B5EF4-FFF2-40B4-BE49-F238E27FC236}">
                      <a16:creationId xmlns:a16="http://schemas.microsoft.com/office/drawing/2014/main" id="{3183F383-0919-4082-9FF7-1C89301B42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53467" y="3824792"/>
                  <a:ext cx="172041" cy="1940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2000" i="0">
                      <a:solidFill>
                        <a:srgbClr val="000000"/>
                      </a:solidFill>
                      <a:latin typeface="Calibri" panose="020F0502020204030204" pitchFamily="34" charset="0"/>
                    </a:rPr>
                    <a:t>10</a:t>
                  </a:r>
                  <a:endParaRPr lang="en-US" altLang="en-US" sz="2000" i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37904" name="Line 2556">
                  <a:extLst>
                    <a:ext uri="{FF2B5EF4-FFF2-40B4-BE49-F238E27FC236}">
                      <a16:creationId xmlns:a16="http://schemas.microsoft.com/office/drawing/2014/main" id="{19C98683-549D-4332-BD47-60E6E576EE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482741" y="3911858"/>
                  <a:ext cx="47327" cy="1000"/>
                </a:xfrm>
                <a:prstGeom prst="line">
                  <a:avLst/>
                </a:prstGeom>
                <a:noFill/>
                <a:ln w="3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7905" name="Rectangle 2557">
                  <a:extLst>
                    <a:ext uri="{FF2B5EF4-FFF2-40B4-BE49-F238E27FC236}">
                      <a16:creationId xmlns:a16="http://schemas.microsoft.com/office/drawing/2014/main" id="{BD8AE667-61E1-4A8E-88E5-DE7B4601DF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53467" y="3460519"/>
                  <a:ext cx="172041" cy="1940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2000" i="0">
                      <a:solidFill>
                        <a:srgbClr val="000000"/>
                      </a:solidFill>
                      <a:latin typeface="Calibri" panose="020F0502020204030204" pitchFamily="34" charset="0"/>
                    </a:rPr>
                    <a:t>15</a:t>
                  </a:r>
                  <a:endParaRPr lang="en-US" altLang="en-US" sz="2000" i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37906" name="Line 2558">
                  <a:extLst>
                    <a:ext uri="{FF2B5EF4-FFF2-40B4-BE49-F238E27FC236}">
                      <a16:creationId xmlns:a16="http://schemas.microsoft.com/office/drawing/2014/main" id="{3CD405A5-179D-42D7-8860-D1BA7BEFD26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482741" y="3546584"/>
                  <a:ext cx="47327" cy="2002"/>
                </a:xfrm>
                <a:prstGeom prst="line">
                  <a:avLst/>
                </a:prstGeom>
                <a:noFill/>
                <a:ln w="3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7907" name="Rectangle 2559">
                  <a:extLst>
                    <a:ext uri="{FF2B5EF4-FFF2-40B4-BE49-F238E27FC236}">
                      <a16:creationId xmlns:a16="http://schemas.microsoft.com/office/drawing/2014/main" id="{6B65821C-AA5A-4BE7-8FC2-4287A8C351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53467" y="3093244"/>
                  <a:ext cx="172041" cy="1940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2000" i="0">
                      <a:solidFill>
                        <a:srgbClr val="000000"/>
                      </a:solidFill>
                      <a:latin typeface="Calibri" panose="020F0502020204030204" pitchFamily="34" charset="0"/>
                    </a:rPr>
                    <a:t>20</a:t>
                  </a:r>
                  <a:endParaRPr lang="en-US" altLang="en-US" sz="2000" i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37908" name="Line 2560">
                  <a:extLst>
                    <a:ext uri="{FF2B5EF4-FFF2-40B4-BE49-F238E27FC236}">
                      <a16:creationId xmlns:a16="http://schemas.microsoft.com/office/drawing/2014/main" id="{B346A185-A0D6-41FE-A69D-69B2340D58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482741" y="3181311"/>
                  <a:ext cx="47327" cy="2002"/>
                </a:xfrm>
                <a:prstGeom prst="line">
                  <a:avLst/>
                </a:prstGeom>
                <a:noFill/>
                <a:ln w="3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7909" name="Rectangle 2561">
                  <a:extLst>
                    <a:ext uri="{FF2B5EF4-FFF2-40B4-BE49-F238E27FC236}">
                      <a16:creationId xmlns:a16="http://schemas.microsoft.com/office/drawing/2014/main" id="{F538C8E1-6AB4-4613-9BBA-7722470573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53467" y="2727970"/>
                  <a:ext cx="172041" cy="1940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2000" i="0">
                      <a:solidFill>
                        <a:srgbClr val="000000"/>
                      </a:solidFill>
                      <a:latin typeface="Calibri" panose="020F0502020204030204" pitchFamily="34" charset="0"/>
                    </a:rPr>
                    <a:t>25</a:t>
                  </a:r>
                  <a:endParaRPr lang="en-US" altLang="en-US" sz="2000" i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37910" name="Line 2562">
                  <a:extLst>
                    <a:ext uri="{FF2B5EF4-FFF2-40B4-BE49-F238E27FC236}">
                      <a16:creationId xmlns:a16="http://schemas.microsoft.com/office/drawing/2014/main" id="{C9104863-E647-445E-803F-065A34DE3F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482741" y="2815036"/>
                  <a:ext cx="47327" cy="1000"/>
                </a:xfrm>
                <a:prstGeom prst="line">
                  <a:avLst/>
                </a:prstGeom>
                <a:noFill/>
                <a:ln w="3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7911" name="Rectangle 2563">
                  <a:extLst>
                    <a:ext uri="{FF2B5EF4-FFF2-40B4-BE49-F238E27FC236}">
                      <a16:creationId xmlns:a16="http://schemas.microsoft.com/office/drawing/2014/main" id="{C65D12E4-292C-4EDE-B050-84CC9A398B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53467" y="2361695"/>
                  <a:ext cx="172041" cy="1940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2000" i="0">
                      <a:solidFill>
                        <a:srgbClr val="000000"/>
                      </a:solidFill>
                      <a:latin typeface="Calibri" panose="020F0502020204030204" pitchFamily="34" charset="0"/>
                    </a:rPr>
                    <a:t>30</a:t>
                  </a:r>
                  <a:endParaRPr lang="en-US" altLang="en-US" sz="2000" i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37912" name="Line 2564">
                  <a:extLst>
                    <a:ext uri="{FF2B5EF4-FFF2-40B4-BE49-F238E27FC236}">
                      <a16:creationId xmlns:a16="http://schemas.microsoft.com/office/drawing/2014/main" id="{CF8D8A8F-0885-4B20-BF08-4975506099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482741" y="2449762"/>
                  <a:ext cx="47327" cy="1001"/>
                </a:xfrm>
                <a:prstGeom prst="line">
                  <a:avLst/>
                </a:prstGeom>
                <a:noFill/>
                <a:ln w="3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7913" name="Rectangle 2565">
                  <a:extLst>
                    <a:ext uri="{FF2B5EF4-FFF2-40B4-BE49-F238E27FC236}">
                      <a16:creationId xmlns:a16="http://schemas.microsoft.com/office/drawing/2014/main" id="{C84C0DEA-9021-4F5F-875A-D2B7EE64FB0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53467" y="1996422"/>
                  <a:ext cx="172041" cy="1940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2000" i="0">
                      <a:solidFill>
                        <a:srgbClr val="000000"/>
                      </a:solidFill>
                      <a:latin typeface="Calibri" panose="020F0502020204030204" pitchFamily="34" charset="0"/>
                    </a:rPr>
                    <a:t>35</a:t>
                  </a:r>
                  <a:endParaRPr lang="en-US" altLang="en-US" sz="2000" i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37914" name="Line 2566">
                  <a:extLst>
                    <a:ext uri="{FF2B5EF4-FFF2-40B4-BE49-F238E27FC236}">
                      <a16:creationId xmlns:a16="http://schemas.microsoft.com/office/drawing/2014/main" id="{055DB959-8651-4838-902C-DFC15FB95D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482741" y="2084489"/>
                  <a:ext cx="47327" cy="2002"/>
                </a:xfrm>
                <a:prstGeom prst="line">
                  <a:avLst/>
                </a:prstGeom>
                <a:noFill/>
                <a:ln w="3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7915" name="Rectangle 2567">
                  <a:extLst>
                    <a:ext uri="{FF2B5EF4-FFF2-40B4-BE49-F238E27FC236}">
                      <a16:creationId xmlns:a16="http://schemas.microsoft.com/office/drawing/2014/main" id="{5316F2C8-FB98-4602-89D0-889506F62E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20515" y="4719462"/>
                  <a:ext cx="344084" cy="1940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2000" i="0">
                      <a:solidFill>
                        <a:srgbClr val="000000"/>
                      </a:solidFill>
                      <a:latin typeface="Calibri" panose="020F0502020204030204" pitchFamily="34" charset="0"/>
                    </a:rPr>
                    <a:t>2005</a:t>
                  </a:r>
                  <a:endParaRPr lang="en-US" altLang="en-US" sz="2000" i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37916" name="Line 2568">
                  <a:extLst>
                    <a:ext uri="{FF2B5EF4-FFF2-40B4-BE49-F238E27FC236}">
                      <a16:creationId xmlns:a16="http://schemas.microsoft.com/office/drawing/2014/main" id="{70FA1CB6-1B1F-458B-8F22-C5ECA7E367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44792" y="4651412"/>
                  <a:ext cx="2103" cy="46035"/>
                </a:xfrm>
                <a:prstGeom prst="line">
                  <a:avLst/>
                </a:prstGeom>
                <a:noFill/>
                <a:ln w="3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7917" name="Line 2570">
                  <a:extLst>
                    <a:ext uri="{FF2B5EF4-FFF2-40B4-BE49-F238E27FC236}">
                      <a16:creationId xmlns:a16="http://schemas.microsoft.com/office/drawing/2014/main" id="{DD3926A2-9CF4-4C5E-A3DB-B865CD3454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70737" y="4651412"/>
                  <a:ext cx="1051" cy="46035"/>
                </a:xfrm>
                <a:prstGeom prst="line">
                  <a:avLst/>
                </a:prstGeom>
                <a:noFill/>
                <a:ln w="3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7918" name="Line 2572">
                  <a:extLst>
                    <a:ext uri="{FF2B5EF4-FFF2-40B4-BE49-F238E27FC236}">
                      <a16:creationId xmlns:a16="http://schemas.microsoft.com/office/drawing/2014/main" id="{8409A7AD-34E3-4D81-BC33-B275409572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95630" y="4651412"/>
                  <a:ext cx="2103" cy="46035"/>
                </a:xfrm>
                <a:prstGeom prst="line">
                  <a:avLst/>
                </a:prstGeom>
                <a:noFill/>
                <a:ln w="3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7919" name="Line 2574">
                  <a:extLst>
                    <a:ext uri="{FF2B5EF4-FFF2-40B4-BE49-F238E27FC236}">
                      <a16:creationId xmlns:a16="http://schemas.microsoft.com/office/drawing/2014/main" id="{0295C057-2142-4662-B92E-CA2954AA84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821575" y="4651412"/>
                  <a:ext cx="1052" cy="46035"/>
                </a:xfrm>
                <a:prstGeom prst="line">
                  <a:avLst/>
                </a:prstGeom>
                <a:noFill/>
                <a:ln w="3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7920" name="Line 2576">
                  <a:extLst>
                    <a:ext uri="{FF2B5EF4-FFF2-40B4-BE49-F238E27FC236}">
                      <a16:creationId xmlns:a16="http://schemas.microsoft.com/office/drawing/2014/main" id="{7AEA4394-FF8B-4789-8953-0937BE1863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46468" y="4651412"/>
                  <a:ext cx="2103" cy="46035"/>
                </a:xfrm>
                <a:prstGeom prst="line">
                  <a:avLst/>
                </a:prstGeom>
                <a:noFill/>
                <a:ln w="3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7921" name="Rectangle 2577">
                  <a:extLst>
                    <a:ext uri="{FF2B5EF4-FFF2-40B4-BE49-F238E27FC236}">
                      <a16:creationId xmlns:a16="http://schemas.microsoft.com/office/drawing/2014/main" id="{C4F3F4A7-7FA4-4BB9-948C-6A60EB8A1D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6550" y="4719462"/>
                  <a:ext cx="344084" cy="1940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2000" i="0">
                      <a:solidFill>
                        <a:srgbClr val="000000"/>
                      </a:solidFill>
                      <a:latin typeface="Calibri" panose="020F0502020204030204" pitchFamily="34" charset="0"/>
                    </a:rPr>
                    <a:t>2010</a:t>
                  </a:r>
                  <a:endParaRPr lang="en-US" altLang="en-US" sz="2000" i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37922" name="Line 2578">
                  <a:extLst>
                    <a:ext uri="{FF2B5EF4-FFF2-40B4-BE49-F238E27FC236}">
                      <a16:creationId xmlns:a16="http://schemas.microsoft.com/office/drawing/2014/main" id="{438BC12B-8384-4D07-917F-FED6D55550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79775" y="4651412"/>
                  <a:ext cx="2103" cy="46035"/>
                </a:xfrm>
                <a:prstGeom prst="line">
                  <a:avLst/>
                </a:prstGeom>
                <a:noFill/>
                <a:ln w="3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7923" name="Line 2580">
                  <a:extLst>
                    <a:ext uri="{FF2B5EF4-FFF2-40B4-BE49-F238E27FC236}">
                      <a16:creationId xmlns:a16="http://schemas.microsoft.com/office/drawing/2014/main" id="{FC00F5D5-9889-4D01-8F44-181DEF16E9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106771" y="4651412"/>
                  <a:ext cx="2103" cy="46035"/>
                </a:xfrm>
                <a:prstGeom prst="line">
                  <a:avLst/>
                </a:prstGeom>
                <a:noFill/>
                <a:ln w="3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7924" name="Line 2582">
                  <a:extLst>
                    <a:ext uri="{FF2B5EF4-FFF2-40B4-BE49-F238E27FC236}">
                      <a16:creationId xmlns:a16="http://schemas.microsoft.com/office/drawing/2014/main" id="{7C5F9AF0-9C4E-4732-B1EE-D6BFB4679D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530613" y="4651412"/>
                  <a:ext cx="2103" cy="46035"/>
                </a:xfrm>
                <a:prstGeom prst="line">
                  <a:avLst/>
                </a:prstGeom>
                <a:noFill/>
                <a:ln w="3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7925" name="Line 2584">
                  <a:extLst>
                    <a:ext uri="{FF2B5EF4-FFF2-40B4-BE49-F238E27FC236}">
                      <a16:creationId xmlns:a16="http://schemas.microsoft.com/office/drawing/2014/main" id="{445FA8F4-F79A-4CC9-A805-80E579D5F6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956558" y="4651412"/>
                  <a:ext cx="2103" cy="46035"/>
                </a:xfrm>
                <a:prstGeom prst="line">
                  <a:avLst/>
                </a:prstGeom>
                <a:noFill/>
                <a:ln w="3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7926" name="Rectangle 2585">
                  <a:extLst>
                    <a:ext uri="{FF2B5EF4-FFF2-40B4-BE49-F238E27FC236}">
                      <a16:creationId xmlns:a16="http://schemas.microsoft.com/office/drawing/2014/main" id="{9A874A57-5422-4D4D-B09A-1FDF4A079E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460330" y="4719462"/>
                  <a:ext cx="344084" cy="1940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2000" i="0">
                      <a:solidFill>
                        <a:srgbClr val="000000"/>
                      </a:solidFill>
                      <a:latin typeface="Calibri" panose="020F0502020204030204" pitchFamily="34" charset="0"/>
                    </a:rPr>
                    <a:t>2014</a:t>
                  </a:r>
                  <a:endParaRPr lang="en-US" altLang="en-US" sz="2000" i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37927" name="Line 2586">
                  <a:extLst>
                    <a:ext uri="{FF2B5EF4-FFF2-40B4-BE49-F238E27FC236}">
                      <a16:creationId xmlns:a16="http://schemas.microsoft.com/office/drawing/2014/main" id="{8276668F-F18C-4830-895C-DD14F27CEF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383554" y="4651412"/>
                  <a:ext cx="2103" cy="46035"/>
                </a:xfrm>
                <a:prstGeom prst="line">
                  <a:avLst/>
                </a:prstGeom>
                <a:noFill/>
                <a:ln w="3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7928" name="Line 2587">
                  <a:extLst>
                    <a:ext uri="{FF2B5EF4-FFF2-40B4-BE49-F238E27FC236}">
                      <a16:creationId xmlns:a16="http://schemas.microsoft.com/office/drawing/2014/main" id="{B75065AA-817A-4CCC-828C-DAB2AEC12A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807396" y="4651412"/>
                  <a:ext cx="2103" cy="46035"/>
                </a:xfrm>
                <a:prstGeom prst="line">
                  <a:avLst/>
                </a:prstGeom>
                <a:noFill/>
                <a:ln w="3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7929" name="Freeform 2588">
                  <a:extLst>
                    <a:ext uri="{FF2B5EF4-FFF2-40B4-BE49-F238E27FC236}">
                      <a16:creationId xmlns:a16="http://schemas.microsoft.com/office/drawing/2014/main" id="{71E57F36-7254-451F-AD14-14988DDA2B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41637" y="2515812"/>
                  <a:ext cx="4190035" cy="2124593"/>
                </a:xfrm>
                <a:custGeom>
                  <a:avLst/>
                  <a:gdLst>
                    <a:gd name="T0" fmla="*/ 2147483647 w 3302"/>
                    <a:gd name="T1" fmla="*/ 2147483647 h 1673"/>
                    <a:gd name="T2" fmla="*/ 2147483647 w 3302"/>
                    <a:gd name="T3" fmla="*/ 2147483647 h 1673"/>
                    <a:gd name="T4" fmla="*/ 2147483647 w 3302"/>
                    <a:gd name="T5" fmla="*/ 2147483647 h 1673"/>
                    <a:gd name="T6" fmla="*/ 2147483647 w 3302"/>
                    <a:gd name="T7" fmla="*/ 2147483647 h 1673"/>
                    <a:gd name="T8" fmla="*/ 2147483647 w 3302"/>
                    <a:gd name="T9" fmla="*/ 2147483647 h 1673"/>
                    <a:gd name="T10" fmla="*/ 2147483647 w 3302"/>
                    <a:gd name="T11" fmla="*/ 2147483647 h 1673"/>
                    <a:gd name="T12" fmla="*/ 2147483647 w 3302"/>
                    <a:gd name="T13" fmla="*/ 2147483647 h 1673"/>
                    <a:gd name="T14" fmla="*/ 2147483647 w 3302"/>
                    <a:gd name="T15" fmla="*/ 2147483647 h 1673"/>
                    <a:gd name="T16" fmla="*/ 2147483647 w 3302"/>
                    <a:gd name="T17" fmla="*/ 2147483647 h 1673"/>
                    <a:gd name="T18" fmla="*/ 2147483647 w 3302"/>
                    <a:gd name="T19" fmla="*/ 2147483647 h 1673"/>
                    <a:gd name="T20" fmla="*/ 2147483647 w 3302"/>
                    <a:gd name="T21" fmla="*/ 2147483647 h 1673"/>
                    <a:gd name="T22" fmla="*/ 2147483647 w 3302"/>
                    <a:gd name="T23" fmla="*/ 2147483647 h 1673"/>
                    <a:gd name="T24" fmla="*/ 2147483647 w 3302"/>
                    <a:gd name="T25" fmla="*/ 2147483647 h 1673"/>
                    <a:gd name="T26" fmla="*/ 2147483647 w 3302"/>
                    <a:gd name="T27" fmla="*/ 2147483647 h 1673"/>
                    <a:gd name="T28" fmla="*/ 2147483647 w 3302"/>
                    <a:gd name="T29" fmla="*/ 2147483647 h 1673"/>
                    <a:gd name="T30" fmla="*/ 2147483647 w 3302"/>
                    <a:gd name="T31" fmla="*/ 2147483647 h 1673"/>
                    <a:gd name="T32" fmla="*/ 2147483647 w 3302"/>
                    <a:gd name="T33" fmla="*/ 2147483647 h 1673"/>
                    <a:gd name="T34" fmla="*/ 2147483647 w 3302"/>
                    <a:gd name="T35" fmla="*/ 2147483647 h 1673"/>
                    <a:gd name="T36" fmla="*/ 2147483647 w 3302"/>
                    <a:gd name="T37" fmla="*/ 2147483647 h 1673"/>
                    <a:gd name="T38" fmla="*/ 2147483647 w 3302"/>
                    <a:gd name="T39" fmla="*/ 2147483647 h 1673"/>
                    <a:gd name="T40" fmla="*/ 2147483647 w 3302"/>
                    <a:gd name="T41" fmla="*/ 2147483647 h 1673"/>
                    <a:gd name="T42" fmla="*/ 2147483647 w 3302"/>
                    <a:gd name="T43" fmla="*/ 2147483647 h 1673"/>
                    <a:gd name="T44" fmla="*/ 2147483647 w 3302"/>
                    <a:gd name="T45" fmla="*/ 2147483647 h 1673"/>
                    <a:gd name="T46" fmla="*/ 2147483647 w 3302"/>
                    <a:gd name="T47" fmla="*/ 2147483647 h 1673"/>
                    <a:gd name="T48" fmla="*/ 2147483647 w 3302"/>
                    <a:gd name="T49" fmla="*/ 2147483647 h 1673"/>
                    <a:gd name="T50" fmla="*/ 2147483647 w 3302"/>
                    <a:gd name="T51" fmla="*/ 2147483647 h 1673"/>
                    <a:gd name="T52" fmla="*/ 2147483647 w 3302"/>
                    <a:gd name="T53" fmla="*/ 2147483647 h 1673"/>
                    <a:gd name="T54" fmla="*/ 2147483647 w 3302"/>
                    <a:gd name="T55" fmla="*/ 2147483647 h 1673"/>
                    <a:gd name="T56" fmla="*/ 2147483647 w 3302"/>
                    <a:gd name="T57" fmla="*/ 2147483647 h 1673"/>
                    <a:gd name="T58" fmla="*/ 2147483647 w 3302"/>
                    <a:gd name="T59" fmla="*/ 2147483647 h 1673"/>
                    <a:gd name="T60" fmla="*/ 2147483647 w 3302"/>
                    <a:gd name="T61" fmla="*/ 2147483647 h 1673"/>
                    <a:gd name="T62" fmla="*/ 2147483647 w 3302"/>
                    <a:gd name="T63" fmla="*/ 2147483647 h 1673"/>
                    <a:gd name="T64" fmla="*/ 2147483647 w 3302"/>
                    <a:gd name="T65" fmla="*/ 2147483647 h 1673"/>
                    <a:gd name="T66" fmla="*/ 2147483647 w 3302"/>
                    <a:gd name="T67" fmla="*/ 2147483647 h 1673"/>
                    <a:gd name="T68" fmla="*/ 2147483647 w 3302"/>
                    <a:gd name="T69" fmla="*/ 2147483647 h 1673"/>
                    <a:gd name="T70" fmla="*/ 2147483647 w 3302"/>
                    <a:gd name="T71" fmla="*/ 2147483647 h 1673"/>
                    <a:gd name="T72" fmla="*/ 2147483647 w 3302"/>
                    <a:gd name="T73" fmla="*/ 2147483647 h 1673"/>
                    <a:gd name="T74" fmla="*/ 2147483647 w 3302"/>
                    <a:gd name="T75" fmla="*/ 2147483647 h 1673"/>
                    <a:gd name="T76" fmla="*/ 2147483647 w 3302"/>
                    <a:gd name="T77" fmla="*/ 2147483647 h 1673"/>
                    <a:gd name="T78" fmla="*/ 2147483647 w 3302"/>
                    <a:gd name="T79" fmla="*/ 2147483647 h 1673"/>
                    <a:gd name="T80" fmla="*/ 2147483647 w 3302"/>
                    <a:gd name="T81" fmla="*/ 2147483647 h 1673"/>
                    <a:gd name="T82" fmla="*/ 2147483647 w 3302"/>
                    <a:gd name="T83" fmla="*/ 2147483647 h 1673"/>
                    <a:gd name="T84" fmla="*/ 2147483647 w 3302"/>
                    <a:gd name="T85" fmla="*/ 2147483647 h 1673"/>
                    <a:gd name="T86" fmla="*/ 2147483647 w 3302"/>
                    <a:gd name="T87" fmla="*/ 2147483647 h 1673"/>
                    <a:gd name="T88" fmla="*/ 2147483647 w 3302"/>
                    <a:gd name="T89" fmla="*/ 2147483647 h 1673"/>
                    <a:gd name="T90" fmla="*/ 2147483647 w 3302"/>
                    <a:gd name="T91" fmla="*/ 2147483647 h 1673"/>
                    <a:gd name="T92" fmla="*/ 2147483647 w 3302"/>
                    <a:gd name="T93" fmla="*/ 2147483647 h 1673"/>
                    <a:gd name="T94" fmla="*/ 2147483647 w 3302"/>
                    <a:gd name="T95" fmla="*/ 2147483647 h 1673"/>
                    <a:gd name="T96" fmla="*/ 2147483647 w 3302"/>
                    <a:gd name="T97" fmla="*/ 2147483647 h 1673"/>
                    <a:gd name="T98" fmla="*/ 2147483647 w 3302"/>
                    <a:gd name="T99" fmla="*/ 2147483647 h 1673"/>
                    <a:gd name="T100" fmla="*/ 2147483647 w 3302"/>
                    <a:gd name="T101" fmla="*/ 2147483647 h 1673"/>
                    <a:gd name="T102" fmla="*/ 2147483647 w 3302"/>
                    <a:gd name="T103" fmla="*/ 2147483647 h 1673"/>
                    <a:gd name="T104" fmla="*/ 2147483647 w 3302"/>
                    <a:gd name="T105" fmla="*/ 2147483647 h 1673"/>
                    <a:gd name="T106" fmla="*/ 2147483647 w 3302"/>
                    <a:gd name="T107" fmla="*/ 2147483647 h 1673"/>
                    <a:gd name="T108" fmla="*/ 2147483647 w 3302"/>
                    <a:gd name="T109" fmla="*/ 2147483647 h 1673"/>
                    <a:gd name="T110" fmla="*/ 2147483647 w 3302"/>
                    <a:gd name="T111" fmla="*/ 2147483647 h 1673"/>
                    <a:gd name="T112" fmla="*/ 2147483647 w 3302"/>
                    <a:gd name="T113" fmla="*/ 2147483647 h 1673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3302"/>
                    <a:gd name="T172" fmla="*/ 0 h 1673"/>
                    <a:gd name="T173" fmla="*/ 3302 w 3302"/>
                    <a:gd name="T174" fmla="*/ 1673 h 1673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3302" h="1673">
                      <a:moveTo>
                        <a:pt x="0" y="1194"/>
                      </a:moveTo>
                      <a:lnTo>
                        <a:pt x="6" y="1261"/>
                      </a:lnTo>
                      <a:lnTo>
                        <a:pt x="12" y="1283"/>
                      </a:lnTo>
                      <a:lnTo>
                        <a:pt x="19" y="1284"/>
                      </a:lnTo>
                      <a:lnTo>
                        <a:pt x="25" y="1268"/>
                      </a:lnTo>
                      <a:lnTo>
                        <a:pt x="32" y="1261"/>
                      </a:lnTo>
                      <a:lnTo>
                        <a:pt x="38" y="1253"/>
                      </a:lnTo>
                      <a:lnTo>
                        <a:pt x="45" y="1198"/>
                      </a:lnTo>
                      <a:lnTo>
                        <a:pt x="51" y="1135"/>
                      </a:lnTo>
                      <a:lnTo>
                        <a:pt x="58" y="1110"/>
                      </a:lnTo>
                      <a:lnTo>
                        <a:pt x="64" y="1060"/>
                      </a:lnTo>
                      <a:lnTo>
                        <a:pt x="70" y="940"/>
                      </a:lnTo>
                      <a:lnTo>
                        <a:pt x="77" y="865"/>
                      </a:lnTo>
                      <a:lnTo>
                        <a:pt x="83" y="774"/>
                      </a:lnTo>
                      <a:lnTo>
                        <a:pt x="90" y="815"/>
                      </a:lnTo>
                      <a:lnTo>
                        <a:pt x="96" y="735"/>
                      </a:lnTo>
                      <a:lnTo>
                        <a:pt x="103" y="684"/>
                      </a:lnTo>
                      <a:lnTo>
                        <a:pt x="109" y="755"/>
                      </a:lnTo>
                      <a:lnTo>
                        <a:pt x="116" y="715"/>
                      </a:lnTo>
                      <a:lnTo>
                        <a:pt x="122" y="710"/>
                      </a:lnTo>
                      <a:lnTo>
                        <a:pt x="129" y="613"/>
                      </a:lnTo>
                      <a:lnTo>
                        <a:pt x="135" y="545"/>
                      </a:lnTo>
                      <a:lnTo>
                        <a:pt x="141" y="569"/>
                      </a:lnTo>
                      <a:lnTo>
                        <a:pt x="148" y="546"/>
                      </a:lnTo>
                      <a:lnTo>
                        <a:pt x="154" y="425"/>
                      </a:lnTo>
                      <a:lnTo>
                        <a:pt x="161" y="318"/>
                      </a:lnTo>
                      <a:lnTo>
                        <a:pt x="167" y="95"/>
                      </a:lnTo>
                      <a:lnTo>
                        <a:pt x="174" y="6"/>
                      </a:lnTo>
                      <a:lnTo>
                        <a:pt x="180" y="289"/>
                      </a:lnTo>
                      <a:lnTo>
                        <a:pt x="187" y="501"/>
                      </a:lnTo>
                      <a:lnTo>
                        <a:pt x="193" y="444"/>
                      </a:lnTo>
                      <a:lnTo>
                        <a:pt x="199" y="452"/>
                      </a:lnTo>
                      <a:lnTo>
                        <a:pt x="206" y="395"/>
                      </a:lnTo>
                      <a:lnTo>
                        <a:pt x="212" y="377"/>
                      </a:lnTo>
                      <a:lnTo>
                        <a:pt x="219" y="337"/>
                      </a:lnTo>
                      <a:lnTo>
                        <a:pt x="225" y="273"/>
                      </a:lnTo>
                      <a:lnTo>
                        <a:pt x="232" y="364"/>
                      </a:lnTo>
                      <a:lnTo>
                        <a:pt x="238" y="401"/>
                      </a:lnTo>
                      <a:lnTo>
                        <a:pt x="245" y="403"/>
                      </a:lnTo>
                      <a:lnTo>
                        <a:pt x="251" y="341"/>
                      </a:lnTo>
                      <a:lnTo>
                        <a:pt x="258" y="333"/>
                      </a:lnTo>
                      <a:lnTo>
                        <a:pt x="264" y="351"/>
                      </a:lnTo>
                      <a:lnTo>
                        <a:pt x="270" y="424"/>
                      </a:lnTo>
                      <a:lnTo>
                        <a:pt x="277" y="415"/>
                      </a:lnTo>
                      <a:lnTo>
                        <a:pt x="283" y="419"/>
                      </a:lnTo>
                      <a:lnTo>
                        <a:pt x="290" y="361"/>
                      </a:lnTo>
                      <a:lnTo>
                        <a:pt x="296" y="416"/>
                      </a:lnTo>
                      <a:lnTo>
                        <a:pt x="303" y="531"/>
                      </a:lnTo>
                      <a:lnTo>
                        <a:pt x="309" y="438"/>
                      </a:lnTo>
                      <a:lnTo>
                        <a:pt x="316" y="452"/>
                      </a:lnTo>
                      <a:lnTo>
                        <a:pt x="322" y="460"/>
                      </a:lnTo>
                      <a:lnTo>
                        <a:pt x="328" y="479"/>
                      </a:lnTo>
                      <a:lnTo>
                        <a:pt x="335" y="427"/>
                      </a:lnTo>
                      <a:lnTo>
                        <a:pt x="341" y="368"/>
                      </a:lnTo>
                      <a:lnTo>
                        <a:pt x="348" y="326"/>
                      </a:lnTo>
                      <a:lnTo>
                        <a:pt x="354" y="218"/>
                      </a:lnTo>
                      <a:lnTo>
                        <a:pt x="361" y="184"/>
                      </a:lnTo>
                      <a:lnTo>
                        <a:pt x="367" y="149"/>
                      </a:lnTo>
                      <a:lnTo>
                        <a:pt x="374" y="188"/>
                      </a:lnTo>
                      <a:lnTo>
                        <a:pt x="380" y="149"/>
                      </a:lnTo>
                      <a:lnTo>
                        <a:pt x="387" y="176"/>
                      </a:lnTo>
                      <a:lnTo>
                        <a:pt x="393" y="153"/>
                      </a:lnTo>
                      <a:lnTo>
                        <a:pt x="399" y="150"/>
                      </a:lnTo>
                      <a:lnTo>
                        <a:pt x="406" y="154"/>
                      </a:lnTo>
                      <a:lnTo>
                        <a:pt x="412" y="155"/>
                      </a:lnTo>
                      <a:lnTo>
                        <a:pt x="419" y="120"/>
                      </a:lnTo>
                      <a:lnTo>
                        <a:pt x="425" y="32"/>
                      </a:lnTo>
                      <a:lnTo>
                        <a:pt x="432" y="0"/>
                      </a:lnTo>
                      <a:lnTo>
                        <a:pt x="438" y="106"/>
                      </a:lnTo>
                      <a:lnTo>
                        <a:pt x="445" y="915"/>
                      </a:lnTo>
                      <a:lnTo>
                        <a:pt x="451" y="938"/>
                      </a:lnTo>
                      <a:lnTo>
                        <a:pt x="457" y="885"/>
                      </a:lnTo>
                      <a:lnTo>
                        <a:pt x="464" y="669"/>
                      </a:lnTo>
                      <a:lnTo>
                        <a:pt x="470" y="642"/>
                      </a:lnTo>
                      <a:lnTo>
                        <a:pt x="477" y="777"/>
                      </a:lnTo>
                      <a:lnTo>
                        <a:pt x="483" y="845"/>
                      </a:lnTo>
                      <a:lnTo>
                        <a:pt x="490" y="813"/>
                      </a:lnTo>
                      <a:lnTo>
                        <a:pt x="496" y="808"/>
                      </a:lnTo>
                      <a:lnTo>
                        <a:pt x="503" y="768"/>
                      </a:lnTo>
                      <a:lnTo>
                        <a:pt x="509" y="747"/>
                      </a:lnTo>
                      <a:lnTo>
                        <a:pt x="516" y="718"/>
                      </a:lnTo>
                      <a:lnTo>
                        <a:pt x="522" y="732"/>
                      </a:lnTo>
                      <a:lnTo>
                        <a:pt x="528" y="741"/>
                      </a:lnTo>
                      <a:lnTo>
                        <a:pt x="535" y="776"/>
                      </a:lnTo>
                      <a:lnTo>
                        <a:pt x="541" y="781"/>
                      </a:lnTo>
                      <a:lnTo>
                        <a:pt x="548" y="740"/>
                      </a:lnTo>
                      <a:lnTo>
                        <a:pt x="554" y="756"/>
                      </a:lnTo>
                      <a:lnTo>
                        <a:pt x="561" y="748"/>
                      </a:lnTo>
                      <a:lnTo>
                        <a:pt x="567" y="743"/>
                      </a:lnTo>
                      <a:lnTo>
                        <a:pt x="574" y="777"/>
                      </a:lnTo>
                      <a:lnTo>
                        <a:pt x="580" y="945"/>
                      </a:lnTo>
                      <a:lnTo>
                        <a:pt x="586" y="962"/>
                      </a:lnTo>
                      <a:lnTo>
                        <a:pt x="593" y="972"/>
                      </a:lnTo>
                      <a:lnTo>
                        <a:pt x="599" y="954"/>
                      </a:lnTo>
                      <a:lnTo>
                        <a:pt x="606" y="956"/>
                      </a:lnTo>
                      <a:lnTo>
                        <a:pt x="612" y="1025"/>
                      </a:lnTo>
                      <a:lnTo>
                        <a:pt x="619" y="1093"/>
                      </a:lnTo>
                      <a:lnTo>
                        <a:pt x="625" y="1160"/>
                      </a:lnTo>
                      <a:lnTo>
                        <a:pt x="632" y="1179"/>
                      </a:lnTo>
                      <a:lnTo>
                        <a:pt x="638" y="1176"/>
                      </a:lnTo>
                      <a:lnTo>
                        <a:pt x="645" y="1261"/>
                      </a:lnTo>
                      <a:lnTo>
                        <a:pt x="651" y="1275"/>
                      </a:lnTo>
                      <a:lnTo>
                        <a:pt x="657" y="1300"/>
                      </a:lnTo>
                      <a:lnTo>
                        <a:pt x="664" y="1285"/>
                      </a:lnTo>
                      <a:lnTo>
                        <a:pt x="670" y="1327"/>
                      </a:lnTo>
                      <a:lnTo>
                        <a:pt x="677" y="1434"/>
                      </a:lnTo>
                      <a:lnTo>
                        <a:pt x="683" y="1438"/>
                      </a:lnTo>
                      <a:lnTo>
                        <a:pt x="690" y="1459"/>
                      </a:lnTo>
                      <a:lnTo>
                        <a:pt x="696" y="1522"/>
                      </a:lnTo>
                      <a:lnTo>
                        <a:pt x="703" y="1575"/>
                      </a:lnTo>
                      <a:lnTo>
                        <a:pt x="709" y="1597"/>
                      </a:lnTo>
                      <a:lnTo>
                        <a:pt x="715" y="1621"/>
                      </a:lnTo>
                      <a:lnTo>
                        <a:pt x="722" y="1624"/>
                      </a:lnTo>
                      <a:lnTo>
                        <a:pt x="728" y="1617"/>
                      </a:lnTo>
                      <a:lnTo>
                        <a:pt x="735" y="1604"/>
                      </a:lnTo>
                      <a:lnTo>
                        <a:pt x="741" y="1613"/>
                      </a:lnTo>
                      <a:lnTo>
                        <a:pt x="748" y="1617"/>
                      </a:lnTo>
                      <a:lnTo>
                        <a:pt x="754" y="1615"/>
                      </a:lnTo>
                      <a:lnTo>
                        <a:pt x="761" y="1629"/>
                      </a:lnTo>
                      <a:lnTo>
                        <a:pt x="767" y="1635"/>
                      </a:lnTo>
                      <a:lnTo>
                        <a:pt x="774" y="1641"/>
                      </a:lnTo>
                      <a:lnTo>
                        <a:pt x="780" y="1645"/>
                      </a:lnTo>
                      <a:lnTo>
                        <a:pt x="786" y="1647"/>
                      </a:lnTo>
                      <a:lnTo>
                        <a:pt x="793" y="1658"/>
                      </a:lnTo>
                      <a:lnTo>
                        <a:pt x="799" y="1659"/>
                      </a:lnTo>
                      <a:lnTo>
                        <a:pt x="806" y="1660"/>
                      </a:lnTo>
                      <a:lnTo>
                        <a:pt x="812" y="1660"/>
                      </a:lnTo>
                      <a:lnTo>
                        <a:pt x="819" y="1662"/>
                      </a:lnTo>
                      <a:lnTo>
                        <a:pt x="825" y="1667"/>
                      </a:lnTo>
                      <a:lnTo>
                        <a:pt x="832" y="1669"/>
                      </a:lnTo>
                      <a:lnTo>
                        <a:pt x="838" y="1668"/>
                      </a:lnTo>
                      <a:lnTo>
                        <a:pt x="844" y="1668"/>
                      </a:lnTo>
                      <a:lnTo>
                        <a:pt x="851" y="1668"/>
                      </a:lnTo>
                      <a:lnTo>
                        <a:pt x="857" y="1668"/>
                      </a:lnTo>
                      <a:lnTo>
                        <a:pt x="864" y="1668"/>
                      </a:lnTo>
                      <a:lnTo>
                        <a:pt x="870" y="1670"/>
                      </a:lnTo>
                      <a:lnTo>
                        <a:pt x="877" y="1670"/>
                      </a:lnTo>
                      <a:lnTo>
                        <a:pt x="883" y="1670"/>
                      </a:lnTo>
                      <a:lnTo>
                        <a:pt x="890" y="1669"/>
                      </a:lnTo>
                      <a:lnTo>
                        <a:pt x="896" y="1669"/>
                      </a:lnTo>
                      <a:lnTo>
                        <a:pt x="903" y="1670"/>
                      </a:lnTo>
                      <a:lnTo>
                        <a:pt x="909" y="1671"/>
                      </a:lnTo>
                      <a:lnTo>
                        <a:pt x="915" y="1671"/>
                      </a:lnTo>
                      <a:lnTo>
                        <a:pt x="922" y="1671"/>
                      </a:lnTo>
                      <a:lnTo>
                        <a:pt x="928" y="1672"/>
                      </a:lnTo>
                      <a:lnTo>
                        <a:pt x="935" y="1672"/>
                      </a:lnTo>
                      <a:lnTo>
                        <a:pt x="941" y="1672"/>
                      </a:lnTo>
                      <a:lnTo>
                        <a:pt x="948" y="1671"/>
                      </a:lnTo>
                      <a:lnTo>
                        <a:pt x="954" y="1671"/>
                      </a:lnTo>
                      <a:lnTo>
                        <a:pt x="961" y="1669"/>
                      </a:lnTo>
                      <a:lnTo>
                        <a:pt x="967" y="1671"/>
                      </a:lnTo>
                      <a:lnTo>
                        <a:pt x="973" y="1671"/>
                      </a:lnTo>
                      <a:lnTo>
                        <a:pt x="980" y="1672"/>
                      </a:lnTo>
                      <a:lnTo>
                        <a:pt x="986" y="1673"/>
                      </a:lnTo>
                      <a:lnTo>
                        <a:pt x="993" y="1673"/>
                      </a:lnTo>
                      <a:lnTo>
                        <a:pt x="999" y="1673"/>
                      </a:lnTo>
                      <a:lnTo>
                        <a:pt x="1006" y="1145"/>
                      </a:lnTo>
                      <a:lnTo>
                        <a:pt x="1012" y="315"/>
                      </a:lnTo>
                      <a:lnTo>
                        <a:pt x="1019" y="343"/>
                      </a:lnTo>
                      <a:lnTo>
                        <a:pt x="1025" y="458"/>
                      </a:lnTo>
                      <a:lnTo>
                        <a:pt x="1032" y="496"/>
                      </a:lnTo>
                      <a:lnTo>
                        <a:pt x="1038" y="565"/>
                      </a:lnTo>
                      <a:lnTo>
                        <a:pt x="1044" y="514"/>
                      </a:lnTo>
                      <a:lnTo>
                        <a:pt x="1051" y="459"/>
                      </a:lnTo>
                      <a:lnTo>
                        <a:pt x="1057" y="438"/>
                      </a:lnTo>
                      <a:lnTo>
                        <a:pt x="1064" y="461"/>
                      </a:lnTo>
                      <a:lnTo>
                        <a:pt x="1070" y="429"/>
                      </a:lnTo>
                      <a:lnTo>
                        <a:pt x="1077" y="414"/>
                      </a:lnTo>
                      <a:lnTo>
                        <a:pt x="1083" y="399"/>
                      </a:lnTo>
                      <a:lnTo>
                        <a:pt x="1090" y="382"/>
                      </a:lnTo>
                      <a:lnTo>
                        <a:pt x="1096" y="320"/>
                      </a:lnTo>
                      <a:lnTo>
                        <a:pt x="1102" y="249"/>
                      </a:lnTo>
                      <a:lnTo>
                        <a:pt x="1109" y="237"/>
                      </a:lnTo>
                      <a:lnTo>
                        <a:pt x="1115" y="270"/>
                      </a:lnTo>
                      <a:lnTo>
                        <a:pt x="1122" y="248"/>
                      </a:lnTo>
                      <a:lnTo>
                        <a:pt x="1128" y="237"/>
                      </a:lnTo>
                      <a:lnTo>
                        <a:pt x="1135" y="224"/>
                      </a:lnTo>
                      <a:lnTo>
                        <a:pt x="1141" y="165"/>
                      </a:lnTo>
                      <a:lnTo>
                        <a:pt x="1148" y="147"/>
                      </a:lnTo>
                      <a:lnTo>
                        <a:pt x="1154" y="108"/>
                      </a:lnTo>
                      <a:lnTo>
                        <a:pt x="1161" y="107"/>
                      </a:lnTo>
                      <a:lnTo>
                        <a:pt x="1167" y="85"/>
                      </a:lnTo>
                      <a:lnTo>
                        <a:pt x="1173" y="40"/>
                      </a:lnTo>
                      <a:lnTo>
                        <a:pt x="1180" y="126"/>
                      </a:lnTo>
                      <a:lnTo>
                        <a:pt x="1186" y="142"/>
                      </a:lnTo>
                      <a:lnTo>
                        <a:pt x="1193" y="244"/>
                      </a:lnTo>
                      <a:lnTo>
                        <a:pt x="1199" y="284"/>
                      </a:lnTo>
                      <a:lnTo>
                        <a:pt x="1206" y="421"/>
                      </a:lnTo>
                      <a:lnTo>
                        <a:pt x="1212" y="348"/>
                      </a:lnTo>
                      <a:lnTo>
                        <a:pt x="1219" y="309"/>
                      </a:lnTo>
                      <a:lnTo>
                        <a:pt x="1225" y="251"/>
                      </a:lnTo>
                      <a:lnTo>
                        <a:pt x="1231" y="241"/>
                      </a:lnTo>
                      <a:lnTo>
                        <a:pt x="1238" y="305"/>
                      </a:lnTo>
                      <a:lnTo>
                        <a:pt x="1244" y="337"/>
                      </a:lnTo>
                      <a:lnTo>
                        <a:pt x="1251" y="258"/>
                      </a:lnTo>
                      <a:lnTo>
                        <a:pt x="1257" y="319"/>
                      </a:lnTo>
                      <a:lnTo>
                        <a:pt x="1264" y="379"/>
                      </a:lnTo>
                      <a:lnTo>
                        <a:pt x="1270" y="363"/>
                      </a:lnTo>
                      <a:lnTo>
                        <a:pt x="1277" y="440"/>
                      </a:lnTo>
                      <a:lnTo>
                        <a:pt x="1283" y="599"/>
                      </a:lnTo>
                      <a:lnTo>
                        <a:pt x="1290" y="618"/>
                      </a:lnTo>
                      <a:lnTo>
                        <a:pt x="1296" y="621"/>
                      </a:lnTo>
                      <a:lnTo>
                        <a:pt x="1302" y="687"/>
                      </a:lnTo>
                      <a:lnTo>
                        <a:pt x="1309" y="784"/>
                      </a:lnTo>
                      <a:lnTo>
                        <a:pt x="1315" y="750"/>
                      </a:lnTo>
                      <a:lnTo>
                        <a:pt x="1322" y="805"/>
                      </a:lnTo>
                      <a:lnTo>
                        <a:pt x="1328" y="764"/>
                      </a:lnTo>
                      <a:lnTo>
                        <a:pt x="1335" y="764"/>
                      </a:lnTo>
                      <a:lnTo>
                        <a:pt x="1341" y="756"/>
                      </a:lnTo>
                      <a:lnTo>
                        <a:pt x="1348" y="774"/>
                      </a:lnTo>
                      <a:lnTo>
                        <a:pt x="1354" y="865"/>
                      </a:lnTo>
                      <a:lnTo>
                        <a:pt x="1360" y="978"/>
                      </a:lnTo>
                      <a:lnTo>
                        <a:pt x="1367" y="992"/>
                      </a:lnTo>
                      <a:lnTo>
                        <a:pt x="1373" y="1028"/>
                      </a:lnTo>
                      <a:lnTo>
                        <a:pt x="1380" y="1122"/>
                      </a:lnTo>
                      <a:lnTo>
                        <a:pt x="1386" y="1177"/>
                      </a:lnTo>
                      <a:lnTo>
                        <a:pt x="1393" y="1119"/>
                      </a:lnTo>
                      <a:lnTo>
                        <a:pt x="1399" y="1072"/>
                      </a:lnTo>
                      <a:lnTo>
                        <a:pt x="1406" y="1027"/>
                      </a:lnTo>
                      <a:lnTo>
                        <a:pt x="1412" y="981"/>
                      </a:lnTo>
                      <a:lnTo>
                        <a:pt x="1419" y="1044"/>
                      </a:lnTo>
                      <a:lnTo>
                        <a:pt x="1425" y="1041"/>
                      </a:lnTo>
                      <a:lnTo>
                        <a:pt x="1431" y="974"/>
                      </a:lnTo>
                      <a:lnTo>
                        <a:pt x="1438" y="904"/>
                      </a:lnTo>
                      <a:lnTo>
                        <a:pt x="1444" y="918"/>
                      </a:lnTo>
                      <a:lnTo>
                        <a:pt x="1451" y="914"/>
                      </a:lnTo>
                      <a:lnTo>
                        <a:pt x="1457" y="865"/>
                      </a:lnTo>
                      <a:lnTo>
                        <a:pt x="1464" y="823"/>
                      </a:lnTo>
                      <a:lnTo>
                        <a:pt x="1470" y="855"/>
                      </a:lnTo>
                      <a:lnTo>
                        <a:pt x="1477" y="821"/>
                      </a:lnTo>
                      <a:lnTo>
                        <a:pt x="1483" y="840"/>
                      </a:lnTo>
                      <a:lnTo>
                        <a:pt x="1489" y="910"/>
                      </a:lnTo>
                      <a:lnTo>
                        <a:pt x="1496" y="947"/>
                      </a:lnTo>
                      <a:lnTo>
                        <a:pt x="1502" y="933"/>
                      </a:lnTo>
                      <a:lnTo>
                        <a:pt x="1509" y="914"/>
                      </a:lnTo>
                      <a:lnTo>
                        <a:pt x="1515" y="930"/>
                      </a:lnTo>
                      <a:lnTo>
                        <a:pt x="1522" y="869"/>
                      </a:lnTo>
                      <a:lnTo>
                        <a:pt x="1528" y="856"/>
                      </a:lnTo>
                      <a:lnTo>
                        <a:pt x="1535" y="869"/>
                      </a:lnTo>
                      <a:lnTo>
                        <a:pt x="1541" y="862"/>
                      </a:lnTo>
                      <a:lnTo>
                        <a:pt x="1548" y="858"/>
                      </a:lnTo>
                      <a:lnTo>
                        <a:pt x="1554" y="842"/>
                      </a:lnTo>
                      <a:lnTo>
                        <a:pt x="1560" y="803"/>
                      </a:lnTo>
                      <a:lnTo>
                        <a:pt x="1567" y="816"/>
                      </a:lnTo>
                      <a:lnTo>
                        <a:pt x="1573" y="797"/>
                      </a:lnTo>
                      <a:lnTo>
                        <a:pt x="1580" y="848"/>
                      </a:lnTo>
                      <a:lnTo>
                        <a:pt x="1586" y="894"/>
                      </a:lnTo>
                      <a:lnTo>
                        <a:pt x="1593" y="917"/>
                      </a:lnTo>
                      <a:lnTo>
                        <a:pt x="1599" y="907"/>
                      </a:lnTo>
                      <a:lnTo>
                        <a:pt x="1606" y="868"/>
                      </a:lnTo>
                      <a:lnTo>
                        <a:pt x="1612" y="847"/>
                      </a:lnTo>
                      <a:lnTo>
                        <a:pt x="1619" y="846"/>
                      </a:lnTo>
                      <a:lnTo>
                        <a:pt x="1625" y="841"/>
                      </a:lnTo>
                      <a:lnTo>
                        <a:pt x="1631" y="871"/>
                      </a:lnTo>
                      <a:lnTo>
                        <a:pt x="1638" y="902"/>
                      </a:lnTo>
                      <a:lnTo>
                        <a:pt x="1644" y="927"/>
                      </a:lnTo>
                      <a:lnTo>
                        <a:pt x="1651" y="911"/>
                      </a:lnTo>
                      <a:lnTo>
                        <a:pt x="1657" y="860"/>
                      </a:lnTo>
                      <a:lnTo>
                        <a:pt x="1664" y="849"/>
                      </a:lnTo>
                      <a:lnTo>
                        <a:pt x="1670" y="938"/>
                      </a:lnTo>
                      <a:lnTo>
                        <a:pt x="1677" y="956"/>
                      </a:lnTo>
                      <a:lnTo>
                        <a:pt x="1683" y="955"/>
                      </a:lnTo>
                      <a:lnTo>
                        <a:pt x="1689" y="942"/>
                      </a:lnTo>
                      <a:lnTo>
                        <a:pt x="1696" y="911"/>
                      </a:lnTo>
                      <a:lnTo>
                        <a:pt x="1702" y="916"/>
                      </a:lnTo>
                      <a:lnTo>
                        <a:pt x="1709" y="940"/>
                      </a:lnTo>
                      <a:lnTo>
                        <a:pt x="1715" y="913"/>
                      </a:lnTo>
                      <a:lnTo>
                        <a:pt x="1722" y="928"/>
                      </a:lnTo>
                      <a:lnTo>
                        <a:pt x="1728" y="946"/>
                      </a:lnTo>
                      <a:lnTo>
                        <a:pt x="1735" y="924"/>
                      </a:lnTo>
                      <a:lnTo>
                        <a:pt x="1741" y="922"/>
                      </a:lnTo>
                      <a:lnTo>
                        <a:pt x="1748" y="936"/>
                      </a:lnTo>
                      <a:lnTo>
                        <a:pt x="1754" y="935"/>
                      </a:lnTo>
                      <a:lnTo>
                        <a:pt x="1760" y="947"/>
                      </a:lnTo>
                      <a:lnTo>
                        <a:pt x="1767" y="920"/>
                      </a:lnTo>
                      <a:lnTo>
                        <a:pt x="1773" y="893"/>
                      </a:lnTo>
                      <a:lnTo>
                        <a:pt x="1780" y="845"/>
                      </a:lnTo>
                      <a:lnTo>
                        <a:pt x="1786" y="812"/>
                      </a:lnTo>
                      <a:lnTo>
                        <a:pt x="1793" y="770"/>
                      </a:lnTo>
                      <a:lnTo>
                        <a:pt x="1799" y="778"/>
                      </a:lnTo>
                      <a:lnTo>
                        <a:pt x="1806" y="802"/>
                      </a:lnTo>
                      <a:lnTo>
                        <a:pt x="1812" y="825"/>
                      </a:lnTo>
                      <a:lnTo>
                        <a:pt x="1818" y="807"/>
                      </a:lnTo>
                      <a:lnTo>
                        <a:pt x="1825" y="795"/>
                      </a:lnTo>
                      <a:lnTo>
                        <a:pt x="1831" y="777"/>
                      </a:lnTo>
                      <a:lnTo>
                        <a:pt x="1838" y="784"/>
                      </a:lnTo>
                      <a:lnTo>
                        <a:pt x="1844" y="802"/>
                      </a:lnTo>
                      <a:lnTo>
                        <a:pt x="1851" y="807"/>
                      </a:lnTo>
                      <a:lnTo>
                        <a:pt x="1857" y="861"/>
                      </a:lnTo>
                      <a:lnTo>
                        <a:pt x="1864" y="863"/>
                      </a:lnTo>
                      <a:lnTo>
                        <a:pt x="1870" y="881"/>
                      </a:lnTo>
                      <a:lnTo>
                        <a:pt x="1877" y="859"/>
                      </a:lnTo>
                      <a:lnTo>
                        <a:pt x="1883" y="852"/>
                      </a:lnTo>
                      <a:lnTo>
                        <a:pt x="1889" y="850"/>
                      </a:lnTo>
                      <a:lnTo>
                        <a:pt x="1896" y="818"/>
                      </a:lnTo>
                      <a:lnTo>
                        <a:pt x="1902" y="796"/>
                      </a:lnTo>
                      <a:lnTo>
                        <a:pt x="1909" y="774"/>
                      </a:lnTo>
                      <a:lnTo>
                        <a:pt x="1915" y="794"/>
                      </a:lnTo>
                      <a:lnTo>
                        <a:pt x="1922" y="810"/>
                      </a:lnTo>
                      <a:lnTo>
                        <a:pt x="1928" y="794"/>
                      </a:lnTo>
                      <a:lnTo>
                        <a:pt x="1935" y="789"/>
                      </a:lnTo>
                      <a:lnTo>
                        <a:pt x="1941" y="777"/>
                      </a:lnTo>
                      <a:lnTo>
                        <a:pt x="1947" y="795"/>
                      </a:lnTo>
                      <a:lnTo>
                        <a:pt x="1954" y="810"/>
                      </a:lnTo>
                      <a:lnTo>
                        <a:pt x="1960" y="828"/>
                      </a:lnTo>
                      <a:lnTo>
                        <a:pt x="1967" y="848"/>
                      </a:lnTo>
                      <a:lnTo>
                        <a:pt x="1973" y="818"/>
                      </a:lnTo>
                      <a:lnTo>
                        <a:pt x="1980" y="810"/>
                      </a:lnTo>
                      <a:lnTo>
                        <a:pt x="1986" y="816"/>
                      </a:lnTo>
                      <a:lnTo>
                        <a:pt x="1993" y="826"/>
                      </a:lnTo>
                      <a:lnTo>
                        <a:pt x="1999" y="843"/>
                      </a:lnTo>
                      <a:lnTo>
                        <a:pt x="2006" y="871"/>
                      </a:lnTo>
                      <a:lnTo>
                        <a:pt x="2012" y="883"/>
                      </a:lnTo>
                      <a:lnTo>
                        <a:pt x="2018" y="867"/>
                      </a:lnTo>
                      <a:lnTo>
                        <a:pt x="2025" y="859"/>
                      </a:lnTo>
                      <a:lnTo>
                        <a:pt x="2031" y="859"/>
                      </a:lnTo>
                      <a:lnTo>
                        <a:pt x="2038" y="848"/>
                      </a:lnTo>
                      <a:lnTo>
                        <a:pt x="2044" y="838"/>
                      </a:lnTo>
                      <a:lnTo>
                        <a:pt x="2051" y="846"/>
                      </a:lnTo>
                      <a:lnTo>
                        <a:pt x="2057" y="842"/>
                      </a:lnTo>
                      <a:lnTo>
                        <a:pt x="2064" y="823"/>
                      </a:lnTo>
                      <a:lnTo>
                        <a:pt x="2070" y="810"/>
                      </a:lnTo>
                      <a:lnTo>
                        <a:pt x="2076" y="811"/>
                      </a:lnTo>
                      <a:lnTo>
                        <a:pt x="2083" y="769"/>
                      </a:lnTo>
                      <a:lnTo>
                        <a:pt x="2089" y="744"/>
                      </a:lnTo>
                      <a:lnTo>
                        <a:pt x="2096" y="734"/>
                      </a:lnTo>
                      <a:lnTo>
                        <a:pt x="2102" y="723"/>
                      </a:lnTo>
                      <a:lnTo>
                        <a:pt x="2109" y="739"/>
                      </a:lnTo>
                      <a:lnTo>
                        <a:pt x="2115" y="741"/>
                      </a:lnTo>
                      <a:lnTo>
                        <a:pt x="2122" y="743"/>
                      </a:lnTo>
                      <a:lnTo>
                        <a:pt x="2128" y="721"/>
                      </a:lnTo>
                      <a:lnTo>
                        <a:pt x="2135" y="719"/>
                      </a:lnTo>
                      <a:lnTo>
                        <a:pt x="2141" y="731"/>
                      </a:lnTo>
                      <a:lnTo>
                        <a:pt x="2147" y="754"/>
                      </a:lnTo>
                      <a:lnTo>
                        <a:pt x="2154" y="721"/>
                      </a:lnTo>
                      <a:lnTo>
                        <a:pt x="2160" y="730"/>
                      </a:lnTo>
                      <a:lnTo>
                        <a:pt x="2167" y="741"/>
                      </a:lnTo>
                      <a:lnTo>
                        <a:pt x="2173" y="808"/>
                      </a:lnTo>
                      <a:lnTo>
                        <a:pt x="2180" y="928"/>
                      </a:lnTo>
                      <a:lnTo>
                        <a:pt x="2186" y="913"/>
                      </a:lnTo>
                      <a:lnTo>
                        <a:pt x="2193" y="968"/>
                      </a:lnTo>
                      <a:lnTo>
                        <a:pt x="2199" y="969"/>
                      </a:lnTo>
                      <a:lnTo>
                        <a:pt x="2205" y="944"/>
                      </a:lnTo>
                      <a:lnTo>
                        <a:pt x="2212" y="994"/>
                      </a:lnTo>
                      <a:lnTo>
                        <a:pt x="2218" y="1039"/>
                      </a:lnTo>
                      <a:lnTo>
                        <a:pt x="2225" y="965"/>
                      </a:lnTo>
                      <a:lnTo>
                        <a:pt x="2231" y="953"/>
                      </a:lnTo>
                      <a:lnTo>
                        <a:pt x="2238" y="926"/>
                      </a:lnTo>
                      <a:lnTo>
                        <a:pt x="2244" y="963"/>
                      </a:lnTo>
                      <a:lnTo>
                        <a:pt x="2251" y="988"/>
                      </a:lnTo>
                      <a:lnTo>
                        <a:pt x="2257" y="990"/>
                      </a:lnTo>
                      <a:lnTo>
                        <a:pt x="2264" y="1048"/>
                      </a:lnTo>
                      <a:lnTo>
                        <a:pt x="2270" y="1076"/>
                      </a:lnTo>
                      <a:lnTo>
                        <a:pt x="2276" y="1068"/>
                      </a:lnTo>
                      <a:lnTo>
                        <a:pt x="2283" y="1087"/>
                      </a:lnTo>
                      <a:lnTo>
                        <a:pt x="2289" y="1084"/>
                      </a:lnTo>
                      <a:lnTo>
                        <a:pt x="2296" y="1097"/>
                      </a:lnTo>
                      <a:lnTo>
                        <a:pt x="2302" y="1115"/>
                      </a:lnTo>
                      <a:lnTo>
                        <a:pt x="2309" y="1102"/>
                      </a:lnTo>
                      <a:lnTo>
                        <a:pt x="2315" y="1152"/>
                      </a:lnTo>
                      <a:lnTo>
                        <a:pt x="2322" y="1217"/>
                      </a:lnTo>
                      <a:lnTo>
                        <a:pt x="2328" y="1240"/>
                      </a:lnTo>
                      <a:lnTo>
                        <a:pt x="2334" y="1254"/>
                      </a:lnTo>
                      <a:lnTo>
                        <a:pt x="2341" y="1247"/>
                      </a:lnTo>
                      <a:lnTo>
                        <a:pt x="2347" y="1236"/>
                      </a:lnTo>
                      <a:lnTo>
                        <a:pt x="2354" y="1298"/>
                      </a:lnTo>
                      <a:lnTo>
                        <a:pt x="2360" y="1297"/>
                      </a:lnTo>
                      <a:lnTo>
                        <a:pt x="2367" y="1293"/>
                      </a:lnTo>
                      <a:lnTo>
                        <a:pt x="2373" y="1264"/>
                      </a:lnTo>
                      <a:lnTo>
                        <a:pt x="2380" y="1225"/>
                      </a:lnTo>
                      <a:lnTo>
                        <a:pt x="2386" y="1191"/>
                      </a:lnTo>
                      <a:lnTo>
                        <a:pt x="2393" y="1225"/>
                      </a:lnTo>
                      <a:lnTo>
                        <a:pt x="2399" y="1164"/>
                      </a:lnTo>
                      <a:lnTo>
                        <a:pt x="2405" y="1164"/>
                      </a:lnTo>
                      <a:lnTo>
                        <a:pt x="2412" y="1182"/>
                      </a:lnTo>
                      <a:lnTo>
                        <a:pt x="2418" y="1222"/>
                      </a:lnTo>
                      <a:lnTo>
                        <a:pt x="2425" y="1245"/>
                      </a:lnTo>
                      <a:lnTo>
                        <a:pt x="2431" y="1276"/>
                      </a:lnTo>
                      <a:lnTo>
                        <a:pt x="2438" y="1302"/>
                      </a:lnTo>
                      <a:lnTo>
                        <a:pt x="2444" y="1283"/>
                      </a:lnTo>
                      <a:lnTo>
                        <a:pt x="2451" y="1269"/>
                      </a:lnTo>
                      <a:lnTo>
                        <a:pt x="2457" y="1262"/>
                      </a:lnTo>
                      <a:lnTo>
                        <a:pt x="2463" y="1255"/>
                      </a:lnTo>
                      <a:lnTo>
                        <a:pt x="2470" y="1286"/>
                      </a:lnTo>
                      <a:lnTo>
                        <a:pt x="2476" y="1295"/>
                      </a:lnTo>
                      <a:lnTo>
                        <a:pt x="2483" y="1292"/>
                      </a:lnTo>
                      <a:lnTo>
                        <a:pt x="2489" y="1293"/>
                      </a:lnTo>
                      <a:lnTo>
                        <a:pt x="2496" y="1309"/>
                      </a:lnTo>
                      <a:lnTo>
                        <a:pt x="2502" y="1298"/>
                      </a:lnTo>
                      <a:lnTo>
                        <a:pt x="2509" y="1265"/>
                      </a:lnTo>
                      <a:lnTo>
                        <a:pt x="2515" y="1222"/>
                      </a:lnTo>
                      <a:lnTo>
                        <a:pt x="2522" y="1207"/>
                      </a:lnTo>
                      <a:lnTo>
                        <a:pt x="2528" y="1215"/>
                      </a:lnTo>
                      <a:lnTo>
                        <a:pt x="2534" y="1244"/>
                      </a:lnTo>
                      <a:lnTo>
                        <a:pt x="2541" y="1273"/>
                      </a:lnTo>
                      <a:lnTo>
                        <a:pt x="2547" y="1281"/>
                      </a:lnTo>
                      <a:lnTo>
                        <a:pt x="2554" y="1262"/>
                      </a:lnTo>
                      <a:lnTo>
                        <a:pt x="2560" y="1251"/>
                      </a:lnTo>
                      <a:lnTo>
                        <a:pt x="2567" y="1228"/>
                      </a:lnTo>
                      <a:lnTo>
                        <a:pt x="2573" y="1215"/>
                      </a:lnTo>
                      <a:lnTo>
                        <a:pt x="2580" y="1213"/>
                      </a:lnTo>
                      <a:lnTo>
                        <a:pt x="2586" y="1215"/>
                      </a:lnTo>
                      <a:lnTo>
                        <a:pt x="2592" y="1244"/>
                      </a:lnTo>
                      <a:lnTo>
                        <a:pt x="2599" y="1246"/>
                      </a:lnTo>
                      <a:lnTo>
                        <a:pt x="2605" y="1224"/>
                      </a:lnTo>
                      <a:lnTo>
                        <a:pt x="2612" y="1228"/>
                      </a:lnTo>
                      <a:lnTo>
                        <a:pt x="2618" y="1221"/>
                      </a:lnTo>
                      <a:lnTo>
                        <a:pt x="2625" y="1221"/>
                      </a:lnTo>
                      <a:lnTo>
                        <a:pt x="2631" y="1215"/>
                      </a:lnTo>
                      <a:lnTo>
                        <a:pt x="2638" y="1204"/>
                      </a:lnTo>
                      <a:lnTo>
                        <a:pt x="2644" y="1192"/>
                      </a:lnTo>
                      <a:lnTo>
                        <a:pt x="2651" y="1281"/>
                      </a:lnTo>
                      <a:lnTo>
                        <a:pt x="2657" y="1281"/>
                      </a:lnTo>
                      <a:lnTo>
                        <a:pt x="2663" y="1322"/>
                      </a:lnTo>
                      <a:lnTo>
                        <a:pt x="2670" y="1285"/>
                      </a:lnTo>
                      <a:lnTo>
                        <a:pt x="2676" y="1289"/>
                      </a:lnTo>
                      <a:lnTo>
                        <a:pt x="2683" y="1267"/>
                      </a:lnTo>
                      <a:lnTo>
                        <a:pt x="2689" y="1291"/>
                      </a:lnTo>
                      <a:lnTo>
                        <a:pt x="2696" y="1314"/>
                      </a:lnTo>
                      <a:lnTo>
                        <a:pt x="2702" y="1344"/>
                      </a:lnTo>
                      <a:lnTo>
                        <a:pt x="2709" y="1386"/>
                      </a:lnTo>
                      <a:lnTo>
                        <a:pt x="2715" y="1445"/>
                      </a:lnTo>
                      <a:lnTo>
                        <a:pt x="2721" y="1439"/>
                      </a:lnTo>
                      <a:lnTo>
                        <a:pt x="2728" y="1416"/>
                      </a:lnTo>
                      <a:lnTo>
                        <a:pt x="2734" y="1390"/>
                      </a:lnTo>
                      <a:lnTo>
                        <a:pt x="2741" y="1406"/>
                      </a:lnTo>
                      <a:lnTo>
                        <a:pt x="2747" y="1419"/>
                      </a:lnTo>
                      <a:lnTo>
                        <a:pt x="2754" y="1450"/>
                      </a:lnTo>
                      <a:lnTo>
                        <a:pt x="2760" y="1465"/>
                      </a:lnTo>
                      <a:lnTo>
                        <a:pt x="2767" y="1417"/>
                      </a:lnTo>
                      <a:lnTo>
                        <a:pt x="2773" y="1395"/>
                      </a:lnTo>
                      <a:lnTo>
                        <a:pt x="2780" y="1395"/>
                      </a:lnTo>
                      <a:lnTo>
                        <a:pt x="2786" y="1449"/>
                      </a:lnTo>
                      <a:lnTo>
                        <a:pt x="2792" y="1502"/>
                      </a:lnTo>
                      <a:lnTo>
                        <a:pt x="2799" y="1496"/>
                      </a:lnTo>
                      <a:lnTo>
                        <a:pt x="2805" y="1470"/>
                      </a:lnTo>
                      <a:lnTo>
                        <a:pt x="2812" y="1478"/>
                      </a:lnTo>
                      <a:lnTo>
                        <a:pt x="2818" y="1473"/>
                      </a:lnTo>
                      <a:lnTo>
                        <a:pt x="2825" y="1471"/>
                      </a:lnTo>
                      <a:lnTo>
                        <a:pt x="2831" y="1451"/>
                      </a:lnTo>
                      <a:lnTo>
                        <a:pt x="2838" y="1436"/>
                      </a:lnTo>
                      <a:lnTo>
                        <a:pt x="2844" y="1414"/>
                      </a:lnTo>
                      <a:lnTo>
                        <a:pt x="2850" y="1428"/>
                      </a:lnTo>
                      <a:lnTo>
                        <a:pt x="2857" y="1425"/>
                      </a:lnTo>
                      <a:lnTo>
                        <a:pt x="2863" y="1431"/>
                      </a:lnTo>
                      <a:lnTo>
                        <a:pt x="2870" y="1440"/>
                      </a:lnTo>
                      <a:lnTo>
                        <a:pt x="2876" y="1433"/>
                      </a:lnTo>
                      <a:lnTo>
                        <a:pt x="2883" y="1428"/>
                      </a:lnTo>
                      <a:lnTo>
                        <a:pt x="2889" y="1420"/>
                      </a:lnTo>
                      <a:lnTo>
                        <a:pt x="2896" y="1423"/>
                      </a:lnTo>
                      <a:lnTo>
                        <a:pt x="2902" y="1425"/>
                      </a:lnTo>
                      <a:lnTo>
                        <a:pt x="2909" y="1416"/>
                      </a:lnTo>
                      <a:lnTo>
                        <a:pt x="2915" y="1415"/>
                      </a:lnTo>
                      <a:lnTo>
                        <a:pt x="2921" y="1374"/>
                      </a:lnTo>
                      <a:lnTo>
                        <a:pt x="2928" y="1357"/>
                      </a:lnTo>
                      <a:lnTo>
                        <a:pt x="2934" y="1366"/>
                      </a:lnTo>
                      <a:lnTo>
                        <a:pt x="2941" y="1372"/>
                      </a:lnTo>
                      <a:lnTo>
                        <a:pt x="2947" y="1391"/>
                      </a:lnTo>
                      <a:lnTo>
                        <a:pt x="2954" y="1394"/>
                      </a:lnTo>
                      <a:lnTo>
                        <a:pt x="2960" y="1397"/>
                      </a:lnTo>
                      <a:lnTo>
                        <a:pt x="2967" y="1394"/>
                      </a:lnTo>
                      <a:lnTo>
                        <a:pt x="2973" y="1404"/>
                      </a:lnTo>
                      <a:lnTo>
                        <a:pt x="2979" y="1409"/>
                      </a:lnTo>
                      <a:lnTo>
                        <a:pt x="2986" y="1418"/>
                      </a:lnTo>
                      <a:lnTo>
                        <a:pt x="2992" y="1420"/>
                      </a:lnTo>
                      <a:lnTo>
                        <a:pt x="2999" y="1419"/>
                      </a:lnTo>
                      <a:lnTo>
                        <a:pt x="3005" y="1396"/>
                      </a:lnTo>
                      <a:lnTo>
                        <a:pt x="3012" y="1397"/>
                      </a:lnTo>
                      <a:lnTo>
                        <a:pt x="3018" y="1396"/>
                      </a:lnTo>
                      <a:lnTo>
                        <a:pt x="3025" y="1392"/>
                      </a:lnTo>
                      <a:lnTo>
                        <a:pt x="3031" y="1405"/>
                      </a:lnTo>
                      <a:lnTo>
                        <a:pt x="3038" y="1407"/>
                      </a:lnTo>
                      <a:lnTo>
                        <a:pt x="3044" y="1384"/>
                      </a:lnTo>
                      <a:lnTo>
                        <a:pt x="3050" y="1367"/>
                      </a:lnTo>
                      <a:lnTo>
                        <a:pt x="3057" y="1341"/>
                      </a:lnTo>
                      <a:lnTo>
                        <a:pt x="3063" y="1308"/>
                      </a:lnTo>
                      <a:lnTo>
                        <a:pt x="3070" y="1290"/>
                      </a:lnTo>
                      <a:lnTo>
                        <a:pt x="3076" y="1285"/>
                      </a:lnTo>
                      <a:lnTo>
                        <a:pt x="3083" y="1286"/>
                      </a:lnTo>
                      <a:lnTo>
                        <a:pt x="3089" y="1284"/>
                      </a:lnTo>
                      <a:lnTo>
                        <a:pt x="3096" y="1325"/>
                      </a:lnTo>
                      <a:lnTo>
                        <a:pt x="3102" y="1333"/>
                      </a:lnTo>
                      <a:lnTo>
                        <a:pt x="3109" y="1397"/>
                      </a:lnTo>
                      <a:lnTo>
                        <a:pt x="3115" y="1395"/>
                      </a:lnTo>
                      <a:lnTo>
                        <a:pt x="3121" y="1369"/>
                      </a:lnTo>
                      <a:lnTo>
                        <a:pt x="3128" y="1351"/>
                      </a:lnTo>
                      <a:lnTo>
                        <a:pt x="3134" y="1366"/>
                      </a:lnTo>
                      <a:lnTo>
                        <a:pt x="3141" y="1376"/>
                      </a:lnTo>
                      <a:lnTo>
                        <a:pt x="3147" y="1374"/>
                      </a:lnTo>
                      <a:lnTo>
                        <a:pt x="3154" y="1395"/>
                      </a:lnTo>
                      <a:lnTo>
                        <a:pt x="3160" y="1378"/>
                      </a:lnTo>
                      <a:lnTo>
                        <a:pt x="3167" y="1372"/>
                      </a:lnTo>
                      <a:lnTo>
                        <a:pt x="3173" y="1360"/>
                      </a:lnTo>
                      <a:lnTo>
                        <a:pt x="3179" y="1350"/>
                      </a:lnTo>
                      <a:lnTo>
                        <a:pt x="3186" y="1347"/>
                      </a:lnTo>
                      <a:lnTo>
                        <a:pt x="3192" y="1336"/>
                      </a:lnTo>
                      <a:lnTo>
                        <a:pt x="3199" y="1345"/>
                      </a:lnTo>
                      <a:lnTo>
                        <a:pt x="3205" y="1339"/>
                      </a:lnTo>
                      <a:lnTo>
                        <a:pt x="3212" y="1324"/>
                      </a:lnTo>
                      <a:lnTo>
                        <a:pt x="3218" y="1324"/>
                      </a:lnTo>
                      <a:lnTo>
                        <a:pt x="3225" y="1317"/>
                      </a:lnTo>
                      <a:lnTo>
                        <a:pt x="3231" y="1327"/>
                      </a:lnTo>
                      <a:lnTo>
                        <a:pt x="3238" y="1310"/>
                      </a:lnTo>
                      <a:lnTo>
                        <a:pt x="3244" y="1310"/>
                      </a:lnTo>
                      <a:lnTo>
                        <a:pt x="3250" y="1307"/>
                      </a:lnTo>
                      <a:lnTo>
                        <a:pt x="3257" y="1320"/>
                      </a:lnTo>
                      <a:lnTo>
                        <a:pt x="3263" y="1332"/>
                      </a:lnTo>
                      <a:lnTo>
                        <a:pt x="3270" y="1335"/>
                      </a:lnTo>
                      <a:lnTo>
                        <a:pt x="3276" y="1340"/>
                      </a:lnTo>
                      <a:lnTo>
                        <a:pt x="3283" y="1344"/>
                      </a:lnTo>
                      <a:lnTo>
                        <a:pt x="3289" y="1325"/>
                      </a:lnTo>
                      <a:lnTo>
                        <a:pt x="3296" y="1320"/>
                      </a:lnTo>
                      <a:lnTo>
                        <a:pt x="3302" y="1309"/>
                      </a:lnTo>
                    </a:path>
                  </a:pathLst>
                </a:custGeom>
                <a:noFill/>
                <a:ln w="25400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sp>
            <p:nvSpPr>
              <p:cNvPr id="37897" name="Freeform 11">
                <a:extLst>
                  <a:ext uri="{FF2B5EF4-FFF2-40B4-BE49-F238E27FC236}">
                    <a16:creationId xmlns:a16="http://schemas.microsoft.com/office/drawing/2014/main" id="{A38170DF-4AA4-46E5-90DC-391E88D593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6855" y="2251709"/>
                <a:ext cx="3855845" cy="2423559"/>
              </a:xfrm>
              <a:custGeom>
                <a:avLst/>
                <a:gdLst>
                  <a:gd name="T0" fmla="*/ 0 w 383"/>
                  <a:gd name="T1" fmla="*/ 0 h 287"/>
                  <a:gd name="T2" fmla="*/ 0 w 383"/>
                  <a:gd name="T3" fmla="*/ 2147483647 h 287"/>
                  <a:gd name="T4" fmla="*/ 2147483647 w 383"/>
                  <a:gd name="T5" fmla="*/ 2147483647 h 287"/>
                  <a:gd name="T6" fmla="*/ 0 60000 65536"/>
                  <a:gd name="T7" fmla="*/ 0 60000 65536"/>
                  <a:gd name="T8" fmla="*/ 0 60000 65536"/>
                  <a:gd name="T9" fmla="*/ 0 w 383"/>
                  <a:gd name="T10" fmla="*/ 0 h 287"/>
                  <a:gd name="T11" fmla="*/ 383 w 383"/>
                  <a:gd name="T12" fmla="*/ 287 h 2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3" h="287">
                    <a:moveTo>
                      <a:pt x="0" y="0"/>
                    </a:moveTo>
                    <a:lnTo>
                      <a:pt x="0" y="287"/>
                    </a:lnTo>
                    <a:lnTo>
                      <a:pt x="383" y="287"/>
                    </a:lnTo>
                  </a:path>
                </a:pathLst>
              </a:custGeom>
              <a:noFill/>
              <a:ln w="19050">
                <a:solidFill>
                  <a:srgbClr val="010101"/>
                </a:solidFill>
                <a:round/>
                <a:headEnd type="triangle" w="med" len="lg"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7898" name="Rectangle 42">
                <a:extLst>
                  <a:ext uri="{FF2B5EF4-FFF2-40B4-BE49-F238E27FC236}">
                    <a16:creationId xmlns:a16="http://schemas.microsoft.com/office/drawing/2014/main" id="{133FED55-02AC-4093-B253-C2CAAF2278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05181" y="2311878"/>
                <a:ext cx="1781063" cy="1715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2000" i="0">
                    <a:solidFill>
                      <a:srgbClr val="00000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EU ETS Spot Price [EUR/t CO</a:t>
                </a:r>
                <a:r>
                  <a:rPr lang="en-US" altLang="en-US" sz="2000" i="0" baseline="-25000">
                    <a:solidFill>
                      <a:srgbClr val="00000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en-US" sz="2000" i="0">
                    <a:solidFill>
                      <a:srgbClr val="00000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]</a:t>
                </a:r>
                <a:endParaRPr lang="en-US" altLang="en-US" sz="2000" i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37893" name="Gruppieren 5095">
              <a:extLst>
                <a:ext uri="{FF2B5EF4-FFF2-40B4-BE49-F238E27FC236}">
                  <a16:creationId xmlns:a16="http://schemas.microsoft.com/office/drawing/2014/main" id="{6DFE6309-F579-4BD0-B310-3C788EF99C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59075" y="1074738"/>
              <a:ext cx="1865313" cy="2117725"/>
              <a:chOff x="2753678" y="1341121"/>
              <a:chExt cx="1870710" cy="1850958"/>
            </a:xfrm>
          </p:grpSpPr>
          <p:sp>
            <p:nvSpPr>
              <p:cNvPr id="37894" name="Line 14">
                <a:extLst>
                  <a:ext uri="{FF2B5EF4-FFF2-40B4-BE49-F238E27FC236}">
                    <a16:creationId xmlns:a16="http://schemas.microsoft.com/office/drawing/2014/main" id="{398C9123-3770-4654-B8D7-95D96D1B2E3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4624358" y="1340939"/>
                <a:ext cx="0" cy="185078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7895" name="Line 14">
                <a:extLst>
                  <a:ext uri="{FF2B5EF4-FFF2-40B4-BE49-F238E27FC236}">
                    <a16:creationId xmlns:a16="http://schemas.microsoft.com/office/drawing/2014/main" id="{B17CFCFC-64FE-41A6-93DA-58EBFD70AB8F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2753525" y="1340939"/>
                <a:ext cx="0" cy="185078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sp>
        <p:nvSpPr>
          <p:cNvPr id="37891" name="Titel 2">
            <a:extLst>
              <a:ext uri="{FF2B5EF4-FFF2-40B4-BE49-F238E27FC236}">
                <a16:creationId xmlns:a16="http://schemas.microsoft.com/office/drawing/2014/main" id="{34F01C4B-FF40-4AA8-A1FE-1B93BC9D5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Market Price of </a:t>
            </a:r>
            <a:r>
              <a:rPr lang="de-DE" altLang="en-US"/>
              <a:t>CO</a:t>
            </a:r>
            <a:r>
              <a:rPr lang="de-DE" altLang="en-US" baseline="-25000"/>
              <a:t>2</a:t>
            </a:r>
            <a:r>
              <a:rPr lang="de-DE" altLang="en-US"/>
              <a:t>-Allowances</a:t>
            </a:r>
            <a:r>
              <a:rPr lang="en-US" altLang="en-US" sz="1800"/>
              <a:t> [Source: EPEX]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939626E8-810F-4B7C-B475-4486D38B894F}"/>
              </a:ext>
            </a:extLst>
          </p:cNvPr>
          <p:cNvSpPr txBox="1"/>
          <p:nvPr/>
        </p:nvSpPr>
        <p:spPr>
          <a:xfrm>
            <a:off x="6156176" y="6403796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/>
              <a:t>© Prof. Dr. Georg Erdmann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F48B89-A50C-4D93-A87F-685CFC3EB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3) CO</a:t>
            </a:r>
            <a:r>
              <a:rPr lang="en-US" baseline="-25000" dirty="0"/>
              <a:t>2</a:t>
            </a:r>
            <a:r>
              <a:rPr lang="en-US" dirty="0"/>
              <a:t> Reduction in </a:t>
            </a:r>
            <a:r>
              <a:rPr lang="en-US" dirty="0" err="1"/>
              <a:t>Lummerland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8D1BC0-3D79-46AC-B919-ABCF44F43A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3</a:t>
            </a:fld>
            <a:endParaRPr lang="de-DE" altLang="de-DE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C5DEDAAF-12B9-41C6-AD79-22B4F70F20F2}"/>
              </a:ext>
            </a:extLst>
          </p:cNvPr>
          <p:cNvSpPr txBox="1"/>
          <p:nvPr/>
        </p:nvSpPr>
        <p:spPr>
          <a:xfrm>
            <a:off x="539750" y="2060848"/>
            <a:ext cx="39210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400" dirty="0"/>
              <a:t>Industry A</a:t>
            </a:r>
            <a:r>
              <a:rPr lang="en-GB" sz="1400" dirty="0"/>
              <a:t>’s </a:t>
            </a:r>
            <a:r>
              <a:rPr lang="de-DE" sz="1400" dirty="0"/>
              <a:t>annual CO</a:t>
            </a:r>
            <a:r>
              <a:rPr lang="de-DE" sz="1400" baseline="-25000" dirty="0"/>
              <a:t>2</a:t>
            </a:r>
            <a:r>
              <a:rPr lang="de-DE" sz="1400" dirty="0"/>
              <a:t> </a:t>
            </a:r>
            <a:r>
              <a:rPr lang="de-DE" sz="1400" dirty="0" err="1"/>
              <a:t>abatement</a:t>
            </a:r>
            <a:r>
              <a:rPr lang="de-DE" sz="1400" dirty="0"/>
              <a:t> </a:t>
            </a:r>
            <a:r>
              <a:rPr lang="de-DE" sz="1400" dirty="0" err="1"/>
              <a:t>costs</a:t>
            </a:r>
            <a:endParaRPr lang="de-DE" sz="1400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CF67CC8B-BD7B-4E6D-AD4B-DBC1319D6CBE}"/>
              </a:ext>
            </a:extLst>
          </p:cNvPr>
          <p:cNvSpPr txBox="1"/>
          <p:nvPr/>
        </p:nvSpPr>
        <p:spPr>
          <a:xfrm>
            <a:off x="4801243" y="2066595"/>
            <a:ext cx="39210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400" dirty="0"/>
              <a:t>Industry B</a:t>
            </a:r>
            <a:r>
              <a:rPr lang="en-GB" sz="1400" dirty="0"/>
              <a:t>’s </a:t>
            </a:r>
            <a:r>
              <a:rPr lang="de-DE" sz="1400" dirty="0"/>
              <a:t>annual CO</a:t>
            </a:r>
            <a:r>
              <a:rPr lang="de-DE" sz="1400" baseline="-25000" dirty="0"/>
              <a:t>2</a:t>
            </a:r>
            <a:r>
              <a:rPr lang="de-DE" sz="1400" dirty="0"/>
              <a:t> </a:t>
            </a:r>
            <a:r>
              <a:rPr lang="de-DE" sz="1400" dirty="0" err="1"/>
              <a:t>abatement</a:t>
            </a:r>
            <a:r>
              <a:rPr lang="de-DE" sz="1400" dirty="0"/>
              <a:t> </a:t>
            </a:r>
            <a:r>
              <a:rPr lang="de-DE" sz="1400" dirty="0" err="1"/>
              <a:t>costs</a:t>
            </a:r>
            <a:endParaRPr lang="de-DE" sz="1400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12539132-C145-4513-958D-60780C9A10B4}"/>
              </a:ext>
            </a:extLst>
          </p:cNvPr>
          <p:cNvSpPr txBox="1"/>
          <p:nvPr/>
        </p:nvSpPr>
        <p:spPr>
          <a:xfrm>
            <a:off x="159819" y="2443547"/>
            <a:ext cx="4214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 €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5E489BA-5388-408A-9F29-78FEB5C9B11C}"/>
              </a:ext>
            </a:extLst>
          </p:cNvPr>
          <p:cNvSpPr txBox="1"/>
          <p:nvPr/>
        </p:nvSpPr>
        <p:spPr>
          <a:xfrm>
            <a:off x="1691680" y="6424365"/>
            <a:ext cx="28762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/>
              <a:t>CO</a:t>
            </a:r>
            <a:r>
              <a:rPr lang="en-GB" baseline="-25000" dirty="0"/>
              <a:t>2</a:t>
            </a:r>
            <a:r>
              <a:rPr lang="en-GB" dirty="0"/>
              <a:t> reduction amount p.a. [1000 t CO</a:t>
            </a:r>
            <a:r>
              <a:rPr lang="en-GB" baseline="-25000" dirty="0"/>
              <a:t>2</a:t>
            </a:r>
            <a:r>
              <a:rPr lang="en-GB" dirty="0"/>
              <a:t>]</a:t>
            </a:r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DEFCBC-5DFA-4EFA-965D-10C6D733CC3C}"/>
              </a:ext>
            </a:extLst>
          </p:cNvPr>
          <p:cNvSpPr txBox="1"/>
          <p:nvPr/>
        </p:nvSpPr>
        <p:spPr>
          <a:xfrm>
            <a:off x="5940152" y="6433364"/>
            <a:ext cx="28762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/>
              <a:t>CO</a:t>
            </a:r>
            <a:r>
              <a:rPr lang="en-GB" baseline="-25000" dirty="0"/>
              <a:t>2</a:t>
            </a:r>
            <a:r>
              <a:rPr lang="en-GB" dirty="0"/>
              <a:t> reduction amount p.a. [1000 t CO</a:t>
            </a:r>
            <a:r>
              <a:rPr lang="en-GB" baseline="-25000" dirty="0"/>
              <a:t>2</a:t>
            </a:r>
            <a:r>
              <a:rPr lang="en-GB" dirty="0"/>
              <a:t>]</a:t>
            </a:r>
            <a:endParaRPr lang="de-DE" dirty="0"/>
          </a:p>
        </p:txBody>
      </p:sp>
      <p:pic>
        <p:nvPicPr>
          <p:cNvPr id="23" name="Grafik 22" descr="Ein Bild, das Spiel enthält.&#10;&#10;Automatisch generierte Beschreibung">
            <a:extLst>
              <a:ext uri="{FF2B5EF4-FFF2-40B4-BE49-F238E27FC236}">
                <a16:creationId xmlns:a16="http://schemas.microsoft.com/office/drawing/2014/main" id="{0A3A5A8C-04BD-4961-8E73-EF404CFD84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87" y="2461251"/>
            <a:ext cx="3921051" cy="3921051"/>
          </a:xfrm>
          <a:prstGeom prst="rect">
            <a:avLst/>
          </a:prstGeom>
        </p:spPr>
      </p:pic>
      <p:pic>
        <p:nvPicPr>
          <p:cNvPr id="25" name="Grafik 24" descr="Ein Bild, das Spiel enthält.&#10;&#10;Automatisch generierte Beschreibung">
            <a:extLst>
              <a:ext uri="{FF2B5EF4-FFF2-40B4-BE49-F238E27FC236}">
                <a16:creationId xmlns:a16="http://schemas.microsoft.com/office/drawing/2014/main" id="{A145E412-C55B-4CAA-A663-06864F5F56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244" y="2472370"/>
            <a:ext cx="3921051" cy="3921051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6BEDE0E0-8A4F-42D4-A5C4-4FD85F17FA6E}"/>
              </a:ext>
            </a:extLst>
          </p:cNvPr>
          <p:cNvSpPr txBox="1"/>
          <p:nvPr/>
        </p:nvSpPr>
        <p:spPr>
          <a:xfrm>
            <a:off x="4441057" y="2443548"/>
            <a:ext cx="4214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 €</a:t>
            </a:r>
          </a:p>
        </p:txBody>
      </p:sp>
    </p:spTree>
    <p:extLst>
      <p:ext uri="{BB962C8B-B14F-4D97-AF65-F5344CB8AC3E}">
        <p14:creationId xmlns:p14="http://schemas.microsoft.com/office/powerpoint/2010/main" val="41658880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31" name="Freeform 91">
            <a:extLst>
              <a:ext uri="{FF2B5EF4-FFF2-40B4-BE49-F238E27FC236}">
                <a16:creationId xmlns:a16="http://schemas.microsoft.com/office/drawing/2014/main" id="{58658178-9BE8-4EC6-B9AB-7EC677649819}"/>
              </a:ext>
            </a:extLst>
          </p:cNvPr>
          <p:cNvSpPr>
            <a:spLocks/>
          </p:cNvSpPr>
          <p:nvPr/>
        </p:nvSpPr>
        <p:spPr bwMode="auto">
          <a:xfrm>
            <a:off x="2487613" y="2608263"/>
            <a:ext cx="5599112" cy="2393950"/>
          </a:xfrm>
          <a:custGeom>
            <a:avLst/>
            <a:gdLst>
              <a:gd name="T0" fmla="*/ 2147483647 w 4131"/>
              <a:gd name="T1" fmla="*/ 2147483647 h 1767"/>
              <a:gd name="T2" fmla="*/ 2147483647 w 4131"/>
              <a:gd name="T3" fmla="*/ 2147483647 h 1767"/>
              <a:gd name="T4" fmla="*/ 2147483647 w 4131"/>
              <a:gd name="T5" fmla="*/ 2147483647 h 1767"/>
              <a:gd name="T6" fmla="*/ 2147483647 w 4131"/>
              <a:gd name="T7" fmla="*/ 2147483647 h 1767"/>
              <a:gd name="T8" fmla="*/ 2147483647 w 4131"/>
              <a:gd name="T9" fmla="*/ 2147483647 h 1767"/>
              <a:gd name="T10" fmla="*/ 2147483647 w 4131"/>
              <a:gd name="T11" fmla="*/ 2147483647 h 1767"/>
              <a:gd name="T12" fmla="*/ 2147483647 w 4131"/>
              <a:gd name="T13" fmla="*/ 2147483647 h 1767"/>
              <a:gd name="T14" fmla="*/ 2147483647 w 4131"/>
              <a:gd name="T15" fmla="*/ 2147483647 h 1767"/>
              <a:gd name="T16" fmla="*/ 2147483647 w 4131"/>
              <a:gd name="T17" fmla="*/ 2147483647 h 1767"/>
              <a:gd name="T18" fmla="*/ 2147483647 w 4131"/>
              <a:gd name="T19" fmla="*/ 2147483647 h 1767"/>
              <a:gd name="T20" fmla="*/ 2147483647 w 4131"/>
              <a:gd name="T21" fmla="*/ 2147483647 h 1767"/>
              <a:gd name="T22" fmla="*/ 2147483647 w 4131"/>
              <a:gd name="T23" fmla="*/ 2147483647 h 1767"/>
              <a:gd name="T24" fmla="*/ 2147483647 w 4131"/>
              <a:gd name="T25" fmla="*/ 2147483647 h 1767"/>
              <a:gd name="T26" fmla="*/ 2147483647 w 4131"/>
              <a:gd name="T27" fmla="*/ 2147483647 h 1767"/>
              <a:gd name="T28" fmla="*/ 2147483647 w 4131"/>
              <a:gd name="T29" fmla="*/ 2147483647 h 1767"/>
              <a:gd name="T30" fmla="*/ 2147483647 w 4131"/>
              <a:gd name="T31" fmla="*/ 2147483647 h 1767"/>
              <a:gd name="T32" fmla="*/ 2147483647 w 4131"/>
              <a:gd name="T33" fmla="*/ 2147483647 h 1767"/>
              <a:gd name="T34" fmla="*/ 2147483647 w 4131"/>
              <a:gd name="T35" fmla="*/ 2147483647 h 1767"/>
              <a:gd name="T36" fmla="*/ 2147483647 w 4131"/>
              <a:gd name="T37" fmla="*/ 2147483647 h 1767"/>
              <a:gd name="T38" fmla="*/ 2147483647 w 4131"/>
              <a:gd name="T39" fmla="*/ 2147483647 h 1767"/>
              <a:gd name="T40" fmla="*/ 2147483647 w 4131"/>
              <a:gd name="T41" fmla="*/ 2147483647 h 1767"/>
              <a:gd name="T42" fmla="*/ 2147483647 w 4131"/>
              <a:gd name="T43" fmla="*/ 2147483647 h 1767"/>
              <a:gd name="T44" fmla="*/ 2147483647 w 4131"/>
              <a:gd name="T45" fmla="*/ 2147483647 h 1767"/>
              <a:gd name="T46" fmla="*/ 2147483647 w 4131"/>
              <a:gd name="T47" fmla="*/ 2147483647 h 1767"/>
              <a:gd name="T48" fmla="*/ 2147483647 w 4131"/>
              <a:gd name="T49" fmla="*/ 2147483647 h 1767"/>
              <a:gd name="T50" fmla="*/ 2147483647 w 4131"/>
              <a:gd name="T51" fmla="*/ 2147483647 h 1767"/>
              <a:gd name="T52" fmla="*/ 2147483647 w 4131"/>
              <a:gd name="T53" fmla="*/ 2147483647 h 1767"/>
              <a:gd name="T54" fmla="*/ 2147483647 w 4131"/>
              <a:gd name="T55" fmla="*/ 2147483647 h 1767"/>
              <a:gd name="T56" fmla="*/ 2147483647 w 4131"/>
              <a:gd name="T57" fmla="*/ 2147483647 h 1767"/>
              <a:gd name="T58" fmla="*/ 2147483647 w 4131"/>
              <a:gd name="T59" fmla="*/ 2147483647 h 1767"/>
              <a:gd name="T60" fmla="*/ 2147483647 w 4131"/>
              <a:gd name="T61" fmla="*/ 2147483647 h 1767"/>
              <a:gd name="T62" fmla="*/ 2147483647 w 4131"/>
              <a:gd name="T63" fmla="*/ 2147483647 h 1767"/>
              <a:gd name="T64" fmla="*/ 2147483647 w 4131"/>
              <a:gd name="T65" fmla="*/ 2147483647 h 1767"/>
              <a:gd name="T66" fmla="*/ 2147483647 w 4131"/>
              <a:gd name="T67" fmla="*/ 2147483647 h 1767"/>
              <a:gd name="T68" fmla="*/ 2147483647 w 4131"/>
              <a:gd name="T69" fmla="*/ 2147483647 h 1767"/>
              <a:gd name="T70" fmla="*/ 2147483647 w 4131"/>
              <a:gd name="T71" fmla="*/ 2147483647 h 1767"/>
              <a:gd name="T72" fmla="*/ 2147483647 w 4131"/>
              <a:gd name="T73" fmla="*/ 2147483647 h 1767"/>
              <a:gd name="T74" fmla="*/ 2147483647 w 4131"/>
              <a:gd name="T75" fmla="*/ 2147483647 h 1767"/>
              <a:gd name="T76" fmla="*/ 2147483647 w 4131"/>
              <a:gd name="T77" fmla="*/ 2147483647 h 1767"/>
              <a:gd name="T78" fmla="*/ 2147483647 w 4131"/>
              <a:gd name="T79" fmla="*/ 2147483647 h 1767"/>
              <a:gd name="T80" fmla="*/ 2147483647 w 4131"/>
              <a:gd name="T81" fmla="*/ 2147483647 h 1767"/>
              <a:gd name="T82" fmla="*/ 2147483647 w 4131"/>
              <a:gd name="T83" fmla="*/ 2147483647 h 1767"/>
              <a:gd name="T84" fmla="*/ 2147483647 w 4131"/>
              <a:gd name="T85" fmla="*/ 2147483647 h 1767"/>
              <a:gd name="T86" fmla="*/ 2147483647 w 4131"/>
              <a:gd name="T87" fmla="*/ 2147483647 h 1767"/>
              <a:gd name="T88" fmla="*/ 2147483647 w 4131"/>
              <a:gd name="T89" fmla="*/ 2147483647 h 1767"/>
              <a:gd name="T90" fmla="*/ 2147483647 w 4131"/>
              <a:gd name="T91" fmla="*/ 2147483647 h 1767"/>
              <a:gd name="T92" fmla="*/ 2147483647 w 4131"/>
              <a:gd name="T93" fmla="*/ 2147483647 h 1767"/>
              <a:gd name="T94" fmla="*/ 2147483647 w 4131"/>
              <a:gd name="T95" fmla="*/ 2147483647 h 1767"/>
              <a:gd name="T96" fmla="*/ 2147483647 w 4131"/>
              <a:gd name="T97" fmla="*/ 2147483647 h 1767"/>
              <a:gd name="T98" fmla="*/ 2147483647 w 4131"/>
              <a:gd name="T99" fmla="*/ 2147483647 h 1767"/>
              <a:gd name="T100" fmla="*/ 2147483647 w 4131"/>
              <a:gd name="T101" fmla="*/ 2147483647 h 1767"/>
              <a:gd name="T102" fmla="*/ 2147483647 w 4131"/>
              <a:gd name="T103" fmla="*/ 2147483647 h 1767"/>
              <a:gd name="T104" fmla="*/ 2147483647 w 4131"/>
              <a:gd name="T105" fmla="*/ 2147483647 h 1767"/>
              <a:gd name="T106" fmla="*/ 2147483647 w 4131"/>
              <a:gd name="T107" fmla="*/ 2147483647 h 1767"/>
              <a:gd name="T108" fmla="*/ 2147483647 w 4131"/>
              <a:gd name="T109" fmla="*/ 2147483647 h 1767"/>
              <a:gd name="T110" fmla="*/ 2147483647 w 4131"/>
              <a:gd name="T111" fmla="*/ 2147483647 h 1767"/>
              <a:gd name="T112" fmla="*/ 2147483647 w 4131"/>
              <a:gd name="T113" fmla="*/ 2147483647 h 1767"/>
              <a:gd name="T114" fmla="*/ 2147483647 w 4131"/>
              <a:gd name="T115" fmla="*/ 2147483647 h 1767"/>
              <a:gd name="T116" fmla="*/ 2147483647 w 4131"/>
              <a:gd name="T117" fmla="*/ 2147483647 h 1767"/>
              <a:gd name="T118" fmla="*/ 2147483647 w 4131"/>
              <a:gd name="T119" fmla="*/ 2147483647 h 1767"/>
              <a:gd name="T120" fmla="*/ 2147483647 w 4131"/>
              <a:gd name="T121" fmla="*/ 2147483647 h 1767"/>
              <a:gd name="T122" fmla="*/ 2147483647 w 4131"/>
              <a:gd name="T123" fmla="*/ 2147483647 h 176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4131"/>
              <a:gd name="T187" fmla="*/ 0 h 1767"/>
              <a:gd name="T188" fmla="*/ 4131 w 4131"/>
              <a:gd name="T189" fmla="*/ 1767 h 1767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4131" h="1767">
                <a:moveTo>
                  <a:pt x="0" y="911"/>
                </a:moveTo>
                <a:lnTo>
                  <a:pt x="3" y="851"/>
                </a:lnTo>
                <a:lnTo>
                  <a:pt x="6" y="806"/>
                </a:lnTo>
                <a:lnTo>
                  <a:pt x="8" y="820"/>
                </a:lnTo>
                <a:lnTo>
                  <a:pt x="23" y="775"/>
                </a:lnTo>
                <a:lnTo>
                  <a:pt x="26" y="782"/>
                </a:lnTo>
                <a:lnTo>
                  <a:pt x="29" y="800"/>
                </a:lnTo>
                <a:lnTo>
                  <a:pt x="37" y="775"/>
                </a:lnTo>
                <a:lnTo>
                  <a:pt x="40" y="792"/>
                </a:lnTo>
                <a:lnTo>
                  <a:pt x="43" y="841"/>
                </a:lnTo>
                <a:lnTo>
                  <a:pt x="46" y="853"/>
                </a:lnTo>
                <a:lnTo>
                  <a:pt x="49" y="872"/>
                </a:lnTo>
                <a:lnTo>
                  <a:pt x="57" y="907"/>
                </a:lnTo>
                <a:lnTo>
                  <a:pt x="60" y="932"/>
                </a:lnTo>
                <a:lnTo>
                  <a:pt x="63" y="925"/>
                </a:lnTo>
                <a:lnTo>
                  <a:pt x="66" y="914"/>
                </a:lnTo>
                <a:lnTo>
                  <a:pt x="69" y="879"/>
                </a:lnTo>
                <a:lnTo>
                  <a:pt x="77" y="905"/>
                </a:lnTo>
                <a:lnTo>
                  <a:pt x="80" y="918"/>
                </a:lnTo>
                <a:lnTo>
                  <a:pt x="83" y="944"/>
                </a:lnTo>
                <a:lnTo>
                  <a:pt x="86" y="960"/>
                </a:lnTo>
                <a:lnTo>
                  <a:pt x="89" y="960"/>
                </a:lnTo>
                <a:lnTo>
                  <a:pt x="97" y="949"/>
                </a:lnTo>
                <a:lnTo>
                  <a:pt x="100" y="940"/>
                </a:lnTo>
                <a:lnTo>
                  <a:pt x="103" y="912"/>
                </a:lnTo>
                <a:lnTo>
                  <a:pt x="106" y="919"/>
                </a:lnTo>
                <a:lnTo>
                  <a:pt x="109" y="916"/>
                </a:lnTo>
                <a:lnTo>
                  <a:pt x="117" y="904"/>
                </a:lnTo>
                <a:lnTo>
                  <a:pt x="120" y="934"/>
                </a:lnTo>
                <a:lnTo>
                  <a:pt x="123" y="940"/>
                </a:lnTo>
                <a:lnTo>
                  <a:pt x="126" y="942"/>
                </a:lnTo>
                <a:lnTo>
                  <a:pt x="129" y="974"/>
                </a:lnTo>
                <a:lnTo>
                  <a:pt x="137" y="1005"/>
                </a:lnTo>
                <a:lnTo>
                  <a:pt x="140" y="967"/>
                </a:lnTo>
                <a:lnTo>
                  <a:pt x="143" y="1017"/>
                </a:lnTo>
                <a:lnTo>
                  <a:pt x="146" y="1021"/>
                </a:lnTo>
                <a:lnTo>
                  <a:pt x="149" y="1086"/>
                </a:lnTo>
                <a:lnTo>
                  <a:pt x="157" y="1079"/>
                </a:lnTo>
                <a:lnTo>
                  <a:pt x="160" y="1105"/>
                </a:lnTo>
                <a:lnTo>
                  <a:pt x="163" y="1097"/>
                </a:lnTo>
                <a:lnTo>
                  <a:pt x="166" y="1099"/>
                </a:lnTo>
                <a:lnTo>
                  <a:pt x="169" y="1042"/>
                </a:lnTo>
                <a:lnTo>
                  <a:pt x="177" y="966"/>
                </a:lnTo>
                <a:lnTo>
                  <a:pt x="180" y="954"/>
                </a:lnTo>
                <a:lnTo>
                  <a:pt x="183" y="996"/>
                </a:lnTo>
                <a:lnTo>
                  <a:pt x="186" y="1014"/>
                </a:lnTo>
                <a:lnTo>
                  <a:pt x="189" y="1031"/>
                </a:lnTo>
                <a:lnTo>
                  <a:pt x="197" y="998"/>
                </a:lnTo>
                <a:lnTo>
                  <a:pt x="200" y="1019"/>
                </a:lnTo>
                <a:lnTo>
                  <a:pt x="206" y="990"/>
                </a:lnTo>
                <a:lnTo>
                  <a:pt x="209" y="1014"/>
                </a:lnTo>
                <a:lnTo>
                  <a:pt x="217" y="1002"/>
                </a:lnTo>
                <a:lnTo>
                  <a:pt x="220" y="1019"/>
                </a:lnTo>
                <a:lnTo>
                  <a:pt x="223" y="1023"/>
                </a:lnTo>
                <a:lnTo>
                  <a:pt x="226" y="1019"/>
                </a:lnTo>
                <a:lnTo>
                  <a:pt x="229" y="1012"/>
                </a:lnTo>
                <a:lnTo>
                  <a:pt x="240" y="1012"/>
                </a:lnTo>
                <a:lnTo>
                  <a:pt x="243" y="1016"/>
                </a:lnTo>
                <a:lnTo>
                  <a:pt x="246" y="1014"/>
                </a:lnTo>
                <a:lnTo>
                  <a:pt x="249" y="1016"/>
                </a:lnTo>
                <a:lnTo>
                  <a:pt x="258" y="970"/>
                </a:lnTo>
                <a:lnTo>
                  <a:pt x="260" y="979"/>
                </a:lnTo>
                <a:lnTo>
                  <a:pt x="263" y="982"/>
                </a:lnTo>
                <a:lnTo>
                  <a:pt x="266" y="958"/>
                </a:lnTo>
                <a:lnTo>
                  <a:pt x="269" y="918"/>
                </a:lnTo>
                <a:lnTo>
                  <a:pt x="278" y="919"/>
                </a:lnTo>
                <a:lnTo>
                  <a:pt x="280" y="943"/>
                </a:lnTo>
                <a:lnTo>
                  <a:pt x="283" y="894"/>
                </a:lnTo>
                <a:lnTo>
                  <a:pt x="286" y="902"/>
                </a:lnTo>
                <a:lnTo>
                  <a:pt x="289" y="905"/>
                </a:lnTo>
                <a:lnTo>
                  <a:pt x="298" y="911"/>
                </a:lnTo>
                <a:lnTo>
                  <a:pt x="300" y="858"/>
                </a:lnTo>
                <a:lnTo>
                  <a:pt x="303" y="747"/>
                </a:lnTo>
                <a:lnTo>
                  <a:pt x="306" y="782"/>
                </a:lnTo>
                <a:lnTo>
                  <a:pt x="309" y="768"/>
                </a:lnTo>
                <a:lnTo>
                  <a:pt x="318" y="816"/>
                </a:lnTo>
                <a:lnTo>
                  <a:pt x="321" y="819"/>
                </a:lnTo>
                <a:lnTo>
                  <a:pt x="323" y="807"/>
                </a:lnTo>
                <a:lnTo>
                  <a:pt x="326" y="729"/>
                </a:lnTo>
                <a:lnTo>
                  <a:pt x="329" y="744"/>
                </a:lnTo>
                <a:lnTo>
                  <a:pt x="338" y="642"/>
                </a:lnTo>
                <a:lnTo>
                  <a:pt x="341" y="589"/>
                </a:lnTo>
                <a:lnTo>
                  <a:pt x="343" y="554"/>
                </a:lnTo>
                <a:lnTo>
                  <a:pt x="346" y="517"/>
                </a:lnTo>
                <a:lnTo>
                  <a:pt x="349" y="489"/>
                </a:lnTo>
                <a:lnTo>
                  <a:pt x="358" y="362"/>
                </a:lnTo>
                <a:lnTo>
                  <a:pt x="361" y="396"/>
                </a:lnTo>
                <a:lnTo>
                  <a:pt x="363" y="430"/>
                </a:lnTo>
                <a:lnTo>
                  <a:pt x="366" y="412"/>
                </a:lnTo>
                <a:lnTo>
                  <a:pt x="369" y="449"/>
                </a:lnTo>
                <a:lnTo>
                  <a:pt x="378" y="398"/>
                </a:lnTo>
                <a:lnTo>
                  <a:pt x="381" y="401"/>
                </a:lnTo>
                <a:lnTo>
                  <a:pt x="384" y="384"/>
                </a:lnTo>
                <a:lnTo>
                  <a:pt x="386" y="383"/>
                </a:lnTo>
                <a:lnTo>
                  <a:pt x="389" y="391"/>
                </a:lnTo>
                <a:lnTo>
                  <a:pt x="398" y="359"/>
                </a:lnTo>
                <a:lnTo>
                  <a:pt x="401" y="392"/>
                </a:lnTo>
                <a:lnTo>
                  <a:pt x="404" y="430"/>
                </a:lnTo>
                <a:lnTo>
                  <a:pt x="406" y="565"/>
                </a:lnTo>
                <a:lnTo>
                  <a:pt x="409" y="580"/>
                </a:lnTo>
                <a:lnTo>
                  <a:pt x="418" y="605"/>
                </a:lnTo>
                <a:lnTo>
                  <a:pt x="421" y="622"/>
                </a:lnTo>
                <a:lnTo>
                  <a:pt x="424" y="605"/>
                </a:lnTo>
                <a:lnTo>
                  <a:pt x="426" y="607"/>
                </a:lnTo>
                <a:lnTo>
                  <a:pt x="429" y="591"/>
                </a:lnTo>
                <a:lnTo>
                  <a:pt x="438" y="595"/>
                </a:lnTo>
                <a:lnTo>
                  <a:pt x="441" y="644"/>
                </a:lnTo>
                <a:lnTo>
                  <a:pt x="444" y="630"/>
                </a:lnTo>
                <a:lnTo>
                  <a:pt x="446" y="678"/>
                </a:lnTo>
                <a:lnTo>
                  <a:pt x="449" y="626"/>
                </a:lnTo>
                <a:lnTo>
                  <a:pt x="458" y="586"/>
                </a:lnTo>
                <a:lnTo>
                  <a:pt x="461" y="586"/>
                </a:lnTo>
                <a:lnTo>
                  <a:pt x="464" y="577"/>
                </a:lnTo>
                <a:lnTo>
                  <a:pt x="467" y="600"/>
                </a:lnTo>
                <a:lnTo>
                  <a:pt x="469" y="593"/>
                </a:lnTo>
                <a:lnTo>
                  <a:pt x="478" y="551"/>
                </a:lnTo>
                <a:lnTo>
                  <a:pt x="481" y="524"/>
                </a:lnTo>
                <a:lnTo>
                  <a:pt x="484" y="559"/>
                </a:lnTo>
                <a:lnTo>
                  <a:pt x="487" y="559"/>
                </a:lnTo>
                <a:lnTo>
                  <a:pt x="489" y="541"/>
                </a:lnTo>
                <a:lnTo>
                  <a:pt x="498" y="547"/>
                </a:lnTo>
                <a:lnTo>
                  <a:pt x="501" y="538"/>
                </a:lnTo>
                <a:lnTo>
                  <a:pt x="504" y="470"/>
                </a:lnTo>
                <a:lnTo>
                  <a:pt x="507" y="423"/>
                </a:lnTo>
                <a:lnTo>
                  <a:pt x="509" y="377"/>
                </a:lnTo>
                <a:lnTo>
                  <a:pt x="518" y="348"/>
                </a:lnTo>
                <a:lnTo>
                  <a:pt x="521" y="352"/>
                </a:lnTo>
                <a:lnTo>
                  <a:pt x="524" y="341"/>
                </a:lnTo>
                <a:lnTo>
                  <a:pt x="527" y="296"/>
                </a:lnTo>
                <a:lnTo>
                  <a:pt x="530" y="285"/>
                </a:lnTo>
                <a:lnTo>
                  <a:pt x="538" y="257"/>
                </a:lnTo>
                <a:lnTo>
                  <a:pt x="541" y="210"/>
                </a:lnTo>
                <a:lnTo>
                  <a:pt x="544" y="154"/>
                </a:lnTo>
                <a:lnTo>
                  <a:pt x="547" y="122"/>
                </a:lnTo>
                <a:lnTo>
                  <a:pt x="561" y="0"/>
                </a:lnTo>
                <a:lnTo>
                  <a:pt x="564" y="20"/>
                </a:lnTo>
                <a:lnTo>
                  <a:pt x="567" y="58"/>
                </a:lnTo>
                <a:lnTo>
                  <a:pt x="570" y="91"/>
                </a:lnTo>
                <a:lnTo>
                  <a:pt x="578" y="61"/>
                </a:lnTo>
                <a:lnTo>
                  <a:pt x="581" y="131"/>
                </a:lnTo>
                <a:lnTo>
                  <a:pt x="584" y="338"/>
                </a:lnTo>
                <a:lnTo>
                  <a:pt x="587" y="754"/>
                </a:lnTo>
                <a:lnTo>
                  <a:pt x="590" y="958"/>
                </a:lnTo>
                <a:lnTo>
                  <a:pt x="601" y="963"/>
                </a:lnTo>
                <a:lnTo>
                  <a:pt x="604" y="856"/>
                </a:lnTo>
                <a:lnTo>
                  <a:pt x="607" y="699"/>
                </a:lnTo>
                <a:lnTo>
                  <a:pt x="610" y="806"/>
                </a:lnTo>
                <a:lnTo>
                  <a:pt x="618" y="842"/>
                </a:lnTo>
                <a:lnTo>
                  <a:pt x="621" y="930"/>
                </a:lnTo>
                <a:lnTo>
                  <a:pt x="624" y="909"/>
                </a:lnTo>
                <a:lnTo>
                  <a:pt x="627" y="891"/>
                </a:lnTo>
                <a:lnTo>
                  <a:pt x="630" y="1051"/>
                </a:lnTo>
                <a:lnTo>
                  <a:pt x="638" y="750"/>
                </a:lnTo>
                <a:lnTo>
                  <a:pt x="641" y="731"/>
                </a:lnTo>
                <a:lnTo>
                  <a:pt x="644" y="717"/>
                </a:lnTo>
                <a:lnTo>
                  <a:pt x="647" y="708"/>
                </a:lnTo>
                <a:lnTo>
                  <a:pt x="650" y="693"/>
                </a:lnTo>
                <a:lnTo>
                  <a:pt x="658" y="621"/>
                </a:lnTo>
                <a:lnTo>
                  <a:pt x="661" y="556"/>
                </a:lnTo>
                <a:lnTo>
                  <a:pt x="664" y="593"/>
                </a:lnTo>
                <a:lnTo>
                  <a:pt x="670" y="597"/>
                </a:lnTo>
                <a:lnTo>
                  <a:pt x="678" y="566"/>
                </a:lnTo>
                <a:lnTo>
                  <a:pt x="681" y="609"/>
                </a:lnTo>
                <a:lnTo>
                  <a:pt x="684" y="638"/>
                </a:lnTo>
                <a:lnTo>
                  <a:pt x="687" y="756"/>
                </a:lnTo>
                <a:lnTo>
                  <a:pt x="690" y="740"/>
                </a:lnTo>
                <a:lnTo>
                  <a:pt x="701" y="761"/>
                </a:lnTo>
                <a:lnTo>
                  <a:pt x="704" y="833"/>
                </a:lnTo>
                <a:lnTo>
                  <a:pt x="707" y="848"/>
                </a:lnTo>
                <a:lnTo>
                  <a:pt x="710" y="898"/>
                </a:lnTo>
                <a:lnTo>
                  <a:pt x="718" y="836"/>
                </a:lnTo>
                <a:lnTo>
                  <a:pt x="721" y="846"/>
                </a:lnTo>
                <a:lnTo>
                  <a:pt x="724" y="882"/>
                </a:lnTo>
                <a:lnTo>
                  <a:pt x="727" y="879"/>
                </a:lnTo>
                <a:lnTo>
                  <a:pt x="730" y="876"/>
                </a:lnTo>
                <a:lnTo>
                  <a:pt x="739" y="836"/>
                </a:lnTo>
                <a:lnTo>
                  <a:pt x="741" y="796"/>
                </a:lnTo>
                <a:lnTo>
                  <a:pt x="744" y="829"/>
                </a:lnTo>
                <a:lnTo>
                  <a:pt x="747" y="839"/>
                </a:lnTo>
                <a:lnTo>
                  <a:pt x="750" y="855"/>
                </a:lnTo>
                <a:lnTo>
                  <a:pt x="759" y="870"/>
                </a:lnTo>
                <a:lnTo>
                  <a:pt x="761" y="863"/>
                </a:lnTo>
                <a:lnTo>
                  <a:pt x="764" y="856"/>
                </a:lnTo>
                <a:lnTo>
                  <a:pt x="767" y="864"/>
                </a:lnTo>
                <a:lnTo>
                  <a:pt x="770" y="874"/>
                </a:lnTo>
                <a:lnTo>
                  <a:pt x="779" y="868"/>
                </a:lnTo>
                <a:lnTo>
                  <a:pt x="781" y="916"/>
                </a:lnTo>
                <a:lnTo>
                  <a:pt x="784" y="922"/>
                </a:lnTo>
                <a:lnTo>
                  <a:pt x="787" y="892"/>
                </a:lnTo>
                <a:lnTo>
                  <a:pt x="790" y="889"/>
                </a:lnTo>
                <a:lnTo>
                  <a:pt x="799" y="860"/>
                </a:lnTo>
                <a:lnTo>
                  <a:pt x="801" y="847"/>
                </a:lnTo>
                <a:lnTo>
                  <a:pt x="804" y="847"/>
                </a:lnTo>
                <a:lnTo>
                  <a:pt x="807" y="831"/>
                </a:lnTo>
                <a:lnTo>
                  <a:pt x="810" y="834"/>
                </a:lnTo>
                <a:lnTo>
                  <a:pt x="819" y="814"/>
                </a:lnTo>
                <a:lnTo>
                  <a:pt x="822" y="823"/>
                </a:lnTo>
                <a:lnTo>
                  <a:pt x="824" y="839"/>
                </a:lnTo>
                <a:lnTo>
                  <a:pt x="827" y="835"/>
                </a:lnTo>
                <a:lnTo>
                  <a:pt x="830" y="854"/>
                </a:lnTo>
                <a:lnTo>
                  <a:pt x="839" y="866"/>
                </a:lnTo>
                <a:lnTo>
                  <a:pt x="842" y="901"/>
                </a:lnTo>
                <a:lnTo>
                  <a:pt x="844" y="900"/>
                </a:lnTo>
                <a:lnTo>
                  <a:pt x="847" y="913"/>
                </a:lnTo>
                <a:lnTo>
                  <a:pt x="850" y="947"/>
                </a:lnTo>
                <a:lnTo>
                  <a:pt x="859" y="933"/>
                </a:lnTo>
                <a:lnTo>
                  <a:pt x="862" y="933"/>
                </a:lnTo>
                <a:lnTo>
                  <a:pt x="864" y="928"/>
                </a:lnTo>
                <a:lnTo>
                  <a:pt x="867" y="965"/>
                </a:lnTo>
                <a:lnTo>
                  <a:pt x="870" y="1031"/>
                </a:lnTo>
                <a:lnTo>
                  <a:pt x="879" y="1007"/>
                </a:lnTo>
                <a:lnTo>
                  <a:pt x="882" y="1000"/>
                </a:lnTo>
                <a:lnTo>
                  <a:pt x="885" y="1016"/>
                </a:lnTo>
                <a:lnTo>
                  <a:pt x="887" y="1007"/>
                </a:lnTo>
                <a:lnTo>
                  <a:pt x="890" y="1000"/>
                </a:lnTo>
                <a:lnTo>
                  <a:pt x="899" y="1009"/>
                </a:lnTo>
                <a:lnTo>
                  <a:pt x="902" y="1012"/>
                </a:lnTo>
                <a:lnTo>
                  <a:pt x="905" y="1006"/>
                </a:lnTo>
                <a:lnTo>
                  <a:pt x="907" y="1014"/>
                </a:lnTo>
                <a:lnTo>
                  <a:pt x="910" y="1010"/>
                </a:lnTo>
                <a:lnTo>
                  <a:pt x="919" y="974"/>
                </a:lnTo>
                <a:lnTo>
                  <a:pt x="922" y="965"/>
                </a:lnTo>
                <a:lnTo>
                  <a:pt x="925" y="968"/>
                </a:lnTo>
                <a:lnTo>
                  <a:pt x="927" y="995"/>
                </a:lnTo>
                <a:lnTo>
                  <a:pt x="930" y="979"/>
                </a:lnTo>
                <a:lnTo>
                  <a:pt x="939" y="993"/>
                </a:lnTo>
                <a:lnTo>
                  <a:pt x="942" y="998"/>
                </a:lnTo>
                <a:lnTo>
                  <a:pt x="945" y="999"/>
                </a:lnTo>
                <a:lnTo>
                  <a:pt x="948" y="995"/>
                </a:lnTo>
                <a:lnTo>
                  <a:pt x="950" y="1003"/>
                </a:lnTo>
                <a:lnTo>
                  <a:pt x="959" y="992"/>
                </a:lnTo>
                <a:lnTo>
                  <a:pt x="962" y="990"/>
                </a:lnTo>
                <a:lnTo>
                  <a:pt x="965" y="990"/>
                </a:lnTo>
                <a:lnTo>
                  <a:pt x="968" y="988"/>
                </a:lnTo>
                <a:lnTo>
                  <a:pt x="970" y="988"/>
                </a:lnTo>
                <a:lnTo>
                  <a:pt x="979" y="1016"/>
                </a:lnTo>
                <a:lnTo>
                  <a:pt x="982" y="1009"/>
                </a:lnTo>
                <a:lnTo>
                  <a:pt x="985" y="1006"/>
                </a:lnTo>
                <a:lnTo>
                  <a:pt x="988" y="1000"/>
                </a:lnTo>
                <a:lnTo>
                  <a:pt x="990" y="1007"/>
                </a:lnTo>
                <a:lnTo>
                  <a:pt x="999" y="1023"/>
                </a:lnTo>
                <a:lnTo>
                  <a:pt x="1002" y="1031"/>
                </a:lnTo>
                <a:lnTo>
                  <a:pt x="1005" y="1105"/>
                </a:lnTo>
                <a:lnTo>
                  <a:pt x="1008" y="1112"/>
                </a:lnTo>
                <a:lnTo>
                  <a:pt x="1010" y="1119"/>
                </a:lnTo>
                <a:lnTo>
                  <a:pt x="1019" y="1131"/>
                </a:lnTo>
                <a:lnTo>
                  <a:pt x="1022" y="1205"/>
                </a:lnTo>
                <a:lnTo>
                  <a:pt x="1025" y="1173"/>
                </a:lnTo>
                <a:lnTo>
                  <a:pt x="1028" y="1152"/>
                </a:lnTo>
                <a:lnTo>
                  <a:pt x="1031" y="1117"/>
                </a:lnTo>
                <a:lnTo>
                  <a:pt x="1039" y="1159"/>
                </a:lnTo>
                <a:lnTo>
                  <a:pt x="1045" y="1163"/>
                </a:lnTo>
                <a:lnTo>
                  <a:pt x="1048" y="1121"/>
                </a:lnTo>
                <a:lnTo>
                  <a:pt x="1051" y="1119"/>
                </a:lnTo>
                <a:lnTo>
                  <a:pt x="1059" y="1115"/>
                </a:lnTo>
                <a:lnTo>
                  <a:pt x="1062" y="1142"/>
                </a:lnTo>
                <a:lnTo>
                  <a:pt x="1065" y="1158"/>
                </a:lnTo>
                <a:lnTo>
                  <a:pt x="1068" y="1202"/>
                </a:lnTo>
                <a:lnTo>
                  <a:pt x="1071" y="1213"/>
                </a:lnTo>
                <a:lnTo>
                  <a:pt x="1079" y="1213"/>
                </a:lnTo>
                <a:lnTo>
                  <a:pt x="1082" y="1198"/>
                </a:lnTo>
                <a:lnTo>
                  <a:pt x="1085" y="1198"/>
                </a:lnTo>
                <a:lnTo>
                  <a:pt x="1088" y="1177"/>
                </a:lnTo>
                <a:lnTo>
                  <a:pt x="1091" y="1152"/>
                </a:lnTo>
                <a:lnTo>
                  <a:pt x="1099" y="1143"/>
                </a:lnTo>
                <a:lnTo>
                  <a:pt x="1102" y="1132"/>
                </a:lnTo>
                <a:lnTo>
                  <a:pt x="1105" y="1163"/>
                </a:lnTo>
                <a:lnTo>
                  <a:pt x="1108" y="1153"/>
                </a:lnTo>
                <a:lnTo>
                  <a:pt x="1111" y="1172"/>
                </a:lnTo>
                <a:lnTo>
                  <a:pt x="1119" y="1199"/>
                </a:lnTo>
                <a:lnTo>
                  <a:pt x="1122" y="1192"/>
                </a:lnTo>
                <a:lnTo>
                  <a:pt x="1125" y="1166"/>
                </a:lnTo>
                <a:lnTo>
                  <a:pt x="1128" y="1160"/>
                </a:lnTo>
                <a:lnTo>
                  <a:pt x="1131" y="1157"/>
                </a:lnTo>
                <a:lnTo>
                  <a:pt x="1139" y="1146"/>
                </a:lnTo>
                <a:lnTo>
                  <a:pt x="1142" y="1170"/>
                </a:lnTo>
                <a:lnTo>
                  <a:pt x="1145" y="1163"/>
                </a:lnTo>
                <a:lnTo>
                  <a:pt x="1148" y="1137"/>
                </a:lnTo>
                <a:lnTo>
                  <a:pt x="1151" y="1170"/>
                </a:lnTo>
                <a:lnTo>
                  <a:pt x="1159" y="1163"/>
                </a:lnTo>
                <a:lnTo>
                  <a:pt x="1162" y="1153"/>
                </a:lnTo>
                <a:lnTo>
                  <a:pt x="1165" y="1146"/>
                </a:lnTo>
                <a:lnTo>
                  <a:pt x="1168" y="1142"/>
                </a:lnTo>
                <a:lnTo>
                  <a:pt x="1171" y="1142"/>
                </a:lnTo>
                <a:lnTo>
                  <a:pt x="1179" y="1087"/>
                </a:lnTo>
                <a:lnTo>
                  <a:pt x="1182" y="1051"/>
                </a:lnTo>
                <a:lnTo>
                  <a:pt x="1185" y="1066"/>
                </a:lnTo>
                <a:lnTo>
                  <a:pt x="1188" y="1045"/>
                </a:lnTo>
                <a:lnTo>
                  <a:pt x="1191" y="991"/>
                </a:lnTo>
                <a:lnTo>
                  <a:pt x="1199" y="932"/>
                </a:lnTo>
                <a:lnTo>
                  <a:pt x="1202" y="1014"/>
                </a:lnTo>
                <a:lnTo>
                  <a:pt x="1205" y="998"/>
                </a:lnTo>
                <a:lnTo>
                  <a:pt x="1208" y="997"/>
                </a:lnTo>
                <a:lnTo>
                  <a:pt x="1211" y="905"/>
                </a:lnTo>
                <a:lnTo>
                  <a:pt x="1219" y="922"/>
                </a:lnTo>
                <a:lnTo>
                  <a:pt x="1222" y="946"/>
                </a:lnTo>
                <a:lnTo>
                  <a:pt x="1225" y="958"/>
                </a:lnTo>
                <a:lnTo>
                  <a:pt x="1228" y="993"/>
                </a:lnTo>
                <a:lnTo>
                  <a:pt x="1231" y="963"/>
                </a:lnTo>
                <a:lnTo>
                  <a:pt x="1240" y="985"/>
                </a:lnTo>
                <a:lnTo>
                  <a:pt x="1242" y="1016"/>
                </a:lnTo>
                <a:lnTo>
                  <a:pt x="1245" y="1061"/>
                </a:lnTo>
                <a:lnTo>
                  <a:pt x="1248" y="1099"/>
                </a:lnTo>
                <a:lnTo>
                  <a:pt x="1251" y="1072"/>
                </a:lnTo>
                <a:lnTo>
                  <a:pt x="1260" y="1065"/>
                </a:lnTo>
                <a:lnTo>
                  <a:pt x="1262" y="1070"/>
                </a:lnTo>
                <a:lnTo>
                  <a:pt x="1265" y="1072"/>
                </a:lnTo>
                <a:lnTo>
                  <a:pt x="1268" y="1063"/>
                </a:lnTo>
                <a:lnTo>
                  <a:pt x="1271" y="1027"/>
                </a:lnTo>
                <a:lnTo>
                  <a:pt x="1285" y="1000"/>
                </a:lnTo>
                <a:lnTo>
                  <a:pt x="1288" y="1000"/>
                </a:lnTo>
                <a:lnTo>
                  <a:pt x="1291" y="998"/>
                </a:lnTo>
                <a:lnTo>
                  <a:pt x="1303" y="1045"/>
                </a:lnTo>
                <a:lnTo>
                  <a:pt x="1305" y="1098"/>
                </a:lnTo>
                <a:lnTo>
                  <a:pt x="1308" y="1108"/>
                </a:lnTo>
                <a:lnTo>
                  <a:pt x="1311" y="1135"/>
                </a:lnTo>
                <a:lnTo>
                  <a:pt x="1320" y="1241"/>
                </a:lnTo>
                <a:lnTo>
                  <a:pt x="1323" y="1244"/>
                </a:lnTo>
                <a:lnTo>
                  <a:pt x="1325" y="1224"/>
                </a:lnTo>
                <a:lnTo>
                  <a:pt x="1328" y="1199"/>
                </a:lnTo>
                <a:lnTo>
                  <a:pt x="1331" y="1178"/>
                </a:lnTo>
                <a:lnTo>
                  <a:pt x="1340" y="1135"/>
                </a:lnTo>
                <a:lnTo>
                  <a:pt x="1343" y="1128"/>
                </a:lnTo>
                <a:lnTo>
                  <a:pt x="1345" y="1178"/>
                </a:lnTo>
                <a:lnTo>
                  <a:pt x="1348" y="1171"/>
                </a:lnTo>
                <a:lnTo>
                  <a:pt x="1351" y="1163"/>
                </a:lnTo>
                <a:lnTo>
                  <a:pt x="1360" y="1173"/>
                </a:lnTo>
                <a:lnTo>
                  <a:pt x="1363" y="1185"/>
                </a:lnTo>
                <a:lnTo>
                  <a:pt x="1365" y="1201"/>
                </a:lnTo>
                <a:lnTo>
                  <a:pt x="1368" y="1199"/>
                </a:lnTo>
                <a:lnTo>
                  <a:pt x="1371" y="1191"/>
                </a:lnTo>
                <a:lnTo>
                  <a:pt x="1380" y="1192"/>
                </a:lnTo>
                <a:lnTo>
                  <a:pt x="1383" y="1199"/>
                </a:lnTo>
                <a:lnTo>
                  <a:pt x="1386" y="1207"/>
                </a:lnTo>
                <a:lnTo>
                  <a:pt x="1388" y="1199"/>
                </a:lnTo>
                <a:lnTo>
                  <a:pt x="1391" y="1237"/>
                </a:lnTo>
                <a:lnTo>
                  <a:pt x="1400" y="1216"/>
                </a:lnTo>
                <a:lnTo>
                  <a:pt x="1403" y="1216"/>
                </a:lnTo>
                <a:lnTo>
                  <a:pt x="1406" y="1244"/>
                </a:lnTo>
                <a:lnTo>
                  <a:pt x="1408" y="1292"/>
                </a:lnTo>
                <a:lnTo>
                  <a:pt x="1411" y="1313"/>
                </a:lnTo>
                <a:lnTo>
                  <a:pt x="1420" y="1260"/>
                </a:lnTo>
                <a:lnTo>
                  <a:pt x="1423" y="1337"/>
                </a:lnTo>
                <a:lnTo>
                  <a:pt x="1426" y="1326"/>
                </a:lnTo>
                <a:lnTo>
                  <a:pt x="1428" y="1318"/>
                </a:lnTo>
                <a:lnTo>
                  <a:pt x="1431" y="1317"/>
                </a:lnTo>
                <a:lnTo>
                  <a:pt x="1440" y="1353"/>
                </a:lnTo>
                <a:lnTo>
                  <a:pt x="1443" y="1409"/>
                </a:lnTo>
                <a:lnTo>
                  <a:pt x="1446" y="1383"/>
                </a:lnTo>
                <a:lnTo>
                  <a:pt x="1449" y="1377"/>
                </a:lnTo>
                <a:lnTo>
                  <a:pt x="1451" y="1269"/>
                </a:lnTo>
                <a:lnTo>
                  <a:pt x="1460" y="1184"/>
                </a:lnTo>
                <a:lnTo>
                  <a:pt x="1463" y="1223"/>
                </a:lnTo>
                <a:lnTo>
                  <a:pt x="1466" y="1236"/>
                </a:lnTo>
                <a:lnTo>
                  <a:pt x="1469" y="1196"/>
                </a:lnTo>
                <a:lnTo>
                  <a:pt x="1471" y="1232"/>
                </a:lnTo>
                <a:lnTo>
                  <a:pt x="1480" y="1297"/>
                </a:lnTo>
                <a:lnTo>
                  <a:pt x="1483" y="1306"/>
                </a:lnTo>
                <a:lnTo>
                  <a:pt x="1486" y="1297"/>
                </a:lnTo>
                <a:lnTo>
                  <a:pt x="1489" y="1239"/>
                </a:lnTo>
                <a:lnTo>
                  <a:pt x="1491" y="1228"/>
                </a:lnTo>
                <a:lnTo>
                  <a:pt x="1500" y="1222"/>
                </a:lnTo>
                <a:lnTo>
                  <a:pt x="1503" y="1211"/>
                </a:lnTo>
                <a:lnTo>
                  <a:pt x="1506" y="1213"/>
                </a:lnTo>
                <a:lnTo>
                  <a:pt x="1509" y="1173"/>
                </a:lnTo>
                <a:lnTo>
                  <a:pt x="1512" y="1182"/>
                </a:lnTo>
                <a:lnTo>
                  <a:pt x="1520" y="1175"/>
                </a:lnTo>
                <a:lnTo>
                  <a:pt x="1523" y="1107"/>
                </a:lnTo>
                <a:lnTo>
                  <a:pt x="1526" y="1102"/>
                </a:lnTo>
                <a:lnTo>
                  <a:pt x="1529" y="1105"/>
                </a:lnTo>
                <a:lnTo>
                  <a:pt x="1532" y="1109"/>
                </a:lnTo>
                <a:lnTo>
                  <a:pt x="1540" y="1075"/>
                </a:lnTo>
                <a:lnTo>
                  <a:pt x="1543" y="1080"/>
                </a:lnTo>
                <a:lnTo>
                  <a:pt x="1546" y="1058"/>
                </a:lnTo>
                <a:lnTo>
                  <a:pt x="1549" y="1047"/>
                </a:lnTo>
                <a:lnTo>
                  <a:pt x="1552" y="1049"/>
                </a:lnTo>
                <a:lnTo>
                  <a:pt x="1560" y="1084"/>
                </a:lnTo>
                <a:lnTo>
                  <a:pt x="1563" y="1156"/>
                </a:lnTo>
                <a:lnTo>
                  <a:pt x="1566" y="1149"/>
                </a:lnTo>
                <a:lnTo>
                  <a:pt x="1569" y="1115"/>
                </a:lnTo>
                <a:lnTo>
                  <a:pt x="1583" y="1105"/>
                </a:lnTo>
                <a:lnTo>
                  <a:pt x="1586" y="1091"/>
                </a:lnTo>
                <a:lnTo>
                  <a:pt x="1589" y="1071"/>
                </a:lnTo>
                <a:lnTo>
                  <a:pt x="1592" y="1041"/>
                </a:lnTo>
                <a:lnTo>
                  <a:pt x="1600" y="1031"/>
                </a:lnTo>
                <a:lnTo>
                  <a:pt x="1603" y="1026"/>
                </a:lnTo>
                <a:lnTo>
                  <a:pt x="1606" y="1049"/>
                </a:lnTo>
                <a:lnTo>
                  <a:pt x="1609" y="1061"/>
                </a:lnTo>
                <a:lnTo>
                  <a:pt x="1612" y="1062"/>
                </a:lnTo>
                <a:lnTo>
                  <a:pt x="1620" y="1016"/>
                </a:lnTo>
                <a:lnTo>
                  <a:pt x="1623" y="1012"/>
                </a:lnTo>
                <a:lnTo>
                  <a:pt x="1626" y="1000"/>
                </a:lnTo>
                <a:lnTo>
                  <a:pt x="1629" y="1010"/>
                </a:lnTo>
                <a:lnTo>
                  <a:pt x="1632" y="1015"/>
                </a:lnTo>
                <a:lnTo>
                  <a:pt x="1640" y="951"/>
                </a:lnTo>
                <a:lnTo>
                  <a:pt x="1646" y="961"/>
                </a:lnTo>
                <a:lnTo>
                  <a:pt x="1649" y="954"/>
                </a:lnTo>
                <a:lnTo>
                  <a:pt x="1652" y="951"/>
                </a:lnTo>
                <a:lnTo>
                  <a:pt x="1660" y="928"/>
                </a:lnTo>
                <a:lnTo>
                  <a:pt x="1663" y="926"/>
                </a:lnTo>
                <a:lnTo>
                  <a:pt x="1666" y="921"/>
                </a:lnTo>
                <a:lnTo>
                  <a:pt x="1669" y="950"/>
                </a:lnTo>
                <a:lnTo>
                  <a:pt x="1672" y="916"/>
                </a:lnTo>
                <a:lnTo>
                  <a:pt x="1680" y="858"/>
                </a:lnTo>
                <a:lnTo>
                  <a:pt x="1683" y="868"/>
                </a:lnTo>
                <a:lnTo>
                  <a:pt x="1686" y="850"/>
                </a:lnTo>
                <a:lnTo>
                  <a:pt x="1692" y="783"/>
                </a:lnTo>
                <a:lnTo>
                  <a:pt x="1700" y="758"/>
                </a:lnTo>
                <a:lnTo>
                  <a:pt x="1703" y="768"/>
                </a:lnTo>
                <a:lnTo>
                  <a:pt x="1706" y="758"/>
                </a:lnTo>
                <a:lnTo>
                  <a:pt x="1709" y="692"/>
                </a:lnTo>
                <a:lnTo>
                  <a:pt x="1712" y="640"/>
                </a:lnTo>
                <a:lnTo>
                  <a:pt x="1723" y="563"/>
                </a:lnTo>
                <a:lnTo>
                  <a:pt x="1726" y="667"/>
                </a:lnTo>
                <a:lnTo>
                  <a:pt x="1729" y="699"/>
                </a:lnTo>
                <a:lnTo>
                  <a:pt x="1732" y="619"/>
                </a:lnTo>
                <a:lnTo>
                  <a:pt x="1741" y="575"/>
                </a:lnTo>
                <a:lnTo>
                  <a:pt x="1743" y="652"/>
                </a:lnTo>
                <a:lnTo>
                  <a:pt x="1746" y="670"/>
                </a:lnTo>
                <a:lnTo>
                  <a:pt x="1749" y="684"/>
                </a:lnTo>
                <a:lnTo>
                  <a:pt x="1752" y="717"/>
                </a:lnTo>
                <a:lnTo>
                  <a:pt x="1761" y="712"/>
                </a:lnTo>
                <a:lnTo>
                  <a:pt x="1763" y="724"/>
                </a:lnTo>
                <a:lnTo>
                  <a:pt x="1766" y="658"/>
                </a:lnTo>
                <a:lnTo>
                  <a:pt x="1769" y="647"/>
                </a:lnTo>
                <a:lnTo>
                  <a:pt x="1772" y="708"/>
                </a:lnTo>
                <a:lnTo>
                  <a:pt x="1781" y="751"/>
                </a:lnTo>
                <a:lnTo>
                  <a:pt x="1783" y="824"/>
                </a:lnTo>
                <a:lnTo>
                  <a:pt x="1786" y="792"/>
                </a:lnTo>
                <a:lnTo>
                  <a:pt x="1789" y="789"/>
                </a:lnTo>
                <a:lnTo>
                  <a:pt x="1792" y="792"/>
                </a:lnTo>
                <a:lnTo>
                  <a:pt x="1801" y="819"/>
                </a:lnTo>
                <a:lnTo>
                  <a:pt x="1804" y="838"/>
                </a:lnTo>
                <a:lnTo>
                  <a:pt x="1806" y="829"/>
                </a:lnTo>
                <a:lnTo>
                  <a:pt x="1809" y="751"/>
                </a:lnTo>
                <a:lnTo>
                  <a:pt x="1812" y="733"/>
                </a:lnTo>
                <a:lnTo>
                  <a:pt x="1821" y="791"/>
                </a:lnTo>
                <a:lnTo>
                  <a:pt x="1824" y="801"/>
                </a:lnTo>
                <a:lnTo>
                  <a:pt x="1826" y="839"/>
                </a:lnTo>
                <a:lnTo>
                  <a:pt x="1829" y="811"/>
                </a:lnTo>
                <a:lnTo>
                  <a:pt x="1832" y="789"/>
                </a:lnTo>
                <a:lnTo>
                  <a:pt x="1841" y="813"/>
                </a:lnTo>
                <a:lnTo>
                  <a:pt x="1844" y="851"/>
                </a:lnTo>
                <a:lnTo>
                  <a:pt x="1846" y="848"/>
                </a:lnTo>
                <a:lnTo>
                  <a:pt x="1849" y="916"/>
                </a:lnTo>
                <a:lnTo>
                  <a:pt x="1852" y="919"/>
                </a:lnTo>
                <a:lnTo>
                  <a:pt x="1861" y="958"/>
                </a:lnTo>
                <a:lnTo>
                  <a:pt x="1864" y="968"/>
                </a:lnTo>
                <a:lnTo>
                  <a:pt x="1867" y="976"/>
                </a:lnTo>
                <a:lnTo>
                  <a:pt x="1869" y="968"/>
                </a:lnTo>
                <a:lnTo>
                  <a:pt x="1872" y="930"/>
                </a:lnTo>
                <a:lnTo>
                  <a:pt x="1881" y="961"/>
                </a:lnTo>
                <a:lnTo>
                  <a:pt x="1884" y="963"/>
                </a:lnTo>
                <a:lnTo>
                  <a:pt x="1887" y="930"/>
                </a:lnTo>
                <a:lnTo>
                  <a:pt x="1889" y="893"/>
                </a:lnTo>
                <a:lnTo>
                  <a:pt x="1892" y="889"/>
                </a:lnTo>
                <a:lnTo>
                  <a:pt x="1901" y="858"/>
                </a:lnTo>
                <a:lnTo>
                  <a:pt x="1904" y="827"/>
                </a:lnTo>
                <a:lnTo>
                  <a:pt x="1907" y="865"/>
                </a:lnTo>
                <a:lnTo>
                  <a:pt x="1909" y="862"/>
                </a:lnTo>
                <a:lnTo>
                  <a:pt x="1912" y="876"/>
                </a:lnTo>
                <a:lnTo>
                  <a:pt x="1921" y="919"/>
                </a:lnTo>
                <a:lnTo>
                  <a:pt x="1924" y="925"/>
                </a:lnTo>
                <a:lnTo>
                  <a:pt x="1927" y="886"/>
                </a:lnTo>
                <a:lnTo>
                  <a:pt x="1929" y="928"/>
                </a:lnTo>
                <a:lnTo>
                  <a:pt x="1932" y="961"/>
                </a:lnTo>
                <a:lnTo>
                  <a:pt x="1941" y="942"/>
                </a:lnTo>
                <a:lnTo>
                  <a:pt x="1944" y="933"/>
                </a:lnTo>
                <a:lnTo>
                  <a:pt x="1947" y="930"/>
                </a:lnTo>
                <a:lnTo>
                  <a:pt x="1950" y="925"/>
                </a:lnTo>
                <a:lnTo>
                  <a:pt x="1952" y="931"/>
                </a:lnTo>
                <a:lnTo>
                  <a:pt x="1961" y="940"/>
                </a:lnTo>
                <a:lnTo>
                  <a:pt x="1964" y="930"/>
                </a:lnTo>
                <a:lnTo>
                  <a:pt x="1967" y="944"/>
                </a:lnTo>
                <a:lnTo>
                  <a:pt x="1970" y="941"/>
                </a:lnTo>
                <a:lnTo>
                  <a:pt x="1972" y="944"/>
                </a:lnTo>
                <a:lnTo>
                  <a:pt x="1981" y="959"/>
                </a:lnTo>
                <a:lnTo>
                  <a:pt x="1984" y="912"/>
                </a:lnTo>
                <a:lnTo>
                  <a:pt x="1987" y="870"/>
                </a:lnTo>
                <a:lnTo>
                  <a:pt x="1990" y="900"/>
                </a:lnTo>
                <a:lnTo>
                  <a:pt x="1992" y="902"/>
                </a:lnTo>
                <a:lnTo>
                  <a:pt x="2001" y="888"/>
                </a:lnTo>
                <a:lnTo>
                  <a:pt x="2004" y="821"/>
                </a:lnTo>
                <a:lnTo>
                  <a:pt x="2007" y="833"/>
                </a:lnTo>
                <a:lnTo>
                  <a:pt x="2010" y="821"/>
                </a:lnTo>
                <a:lnTo>
                  <a:pt x="2013" y="821"/>
                </a:lnTo>
                <a:lnTo>
                  <a:pt x="2021" y="836"/>
                </a:lnTo>
                <a:lnTo>
                  <a:pt x="2024" y="811"/>
                </a:lnTo>
                <a:lnTo>
                  <a:pt x="2027" y="791"/>
                </a:lnTo>
                <a:lnTo>
                  <a:pt x="2030" y="821"/>
                </a:lnTo>
                <a:lnTo>
                  <a:pt x="2033" y="807"/>
                </a:lnTo>
                <a:lnTo>
                  <a:pt x="2041" y="816"/>
                </a:lnTo>
                <a:lnTo>
                  <a:pt x="2044" y="812"/>
                </a:lnTo>
                <a:lnTo>
                  <a:pt x="2047" y="803"/>
                </a:lnTo>
                <a:lnTo>
                  <a:pt x="2050" y="765"/>
                </a:lnTo>
                <a:lnTo>
                  <a:pt x="2053" y="766"/>
                </a:lnTo>
                <a:lnTo>
                  <a:pt x="2061" y="761"/>
                </a:lnTo>
                <a:lnTo>
                  <a:pt x="2064" y="787"/>
                </a:lnTo>
                <a:lnTo>
                  <a:pt x="2067" y="795"/>
                </a:lnTo>
                <a:lnTo>
                  <a:pt x="2070" y="785"/>
                </a:lnTo>
                <a:lnTo>
                  <a:pt x="2073" y="772"/>
                </a:lnTo>
                <a:lnTo>
                  <a:pt x="2081" y="775"/>
                </a:lnTo>
                <a:lnTo>
                  <a:pt x="2084" y="756"/>
                </a:lnTo>
                <a:lnTo>
                  <a:pt x="2090" y="763"/>
                </a:lnTo>
                <a:lnTo>
                  <a:pt x="2093" y="755"/>
                </a:lnTo>
                <a:lnTo>
                  <a:pt x="2101" y="749"/>
                </a:lnTo>
                <a:lnTo>
                  <a:pt x="2104" y="748"/>
                </a:lnTo>
                <a:lnTo>
                  <a:pt x="2107" y="712"/>
                </a:lnTo>
                <a:lnTo>
                  <a:pt x="2110" y="712"/>
                </a:lnTo>
                <a:lnTo>
                  <a:pt x="2113" y="699"/>
                </a:lnTo>
                <a:lnTo>
                  <a:pt x="2121" y="682"/>
                </a:lnTo>
                <a:lnTo>
                  <a:pt x="2124" y="668"/>
                </a:lnTo>
                <a:lnTo>
                  <a:pt x="2127" y="651"/>
                </a:lnTo>
                <a:lnTo>
                  <a:pt x="2130" y="665"/>
                </a:lnTo>
                <a:lnTo>
                  <a:pt x="2133" y="685"/>
                </a:lnTo>
                <a:lnTo>
                  <a:pt x="2141" y="715"/>
                </a:lnTo>
                <a:lnTo>
                  <a:pt x="2144" y="704"/>
                </a:lnTo>
                <a:lnTo>
                  <a:pt x="2147" y="694"/>
                </a:lnTo>
                <a:lnTo>
                  <a:pt x="2150" y="670"/>
                </a:lnTo>
                <a:lnTo>
                  <a:pt x="2153" y="671"/>
                </a:lnTo>
                <a:lnTo>
                  <a:pt x="2161" y="661"/>
                </a:lnTo>
                <a:lnTo>
                  <a:pt x="2164" y="714"/>
                </a:lnTo>
                <a:lnTo>
                  <a:pt x="2167" y="719"/>
                </a:lnTo>
                <a:lnTo>
                  <a:pt x="2170" y="740"/>
                </a:lnTo>
                <a:lnTo>
                  <a:pt x="2173" y="762"/>
                </a:lnTo>
                <a:lnTo>
                  <a:pt x="2181" y="768"/>
                </a:lnTo>
                <a:lnTo>
                  <a:pt x="2184" y="766"/>
                </a:lnTo>
                <a:lnTo>
                  <a:pt x="2187" y="747"/>
                </a:lnTo>
                <a:lnTo>
                  <a:pt x="2190" y="756"/>
                </a:lnTo>
                <a:lnTo>
                  <a:pt x="2193" y="747"/>
                </a:lnTo>
                <a:lnTo>
                  <a:pt x="2201" y="736"/>
                </a:lnTo>
                <a:lnTo>
                  <a:pt x="2204" y="705"/>
                </a:lnTo>
                <a:lnTo>
                  <a:pt x="2207" y="666"/>
                </a:lnTo>
                <a:lnTo>
                  <a:pt x="2210" y="677"/>
                </a:lnTo>
                <a:lnTo>
                  <a:pt x="2213" y="677"/>
                </a:lnTo>
                <a:lnTo>
                  <a:pt x="2222" y="665"/>
                </a:lnTo>
                <a:lnTo>
                  <a:pt x="2224" y="606"/>
                </a:lnTo>
                <a:lnTo>
                  <a:pt x="2227" y="610"/>
                </a:lnTo>
                <a:lnTo>
                  <a:pt x="2230" y="609"/>
                </a:lnTo>
                <a:lnTo>
                  <a:pt x="2233" y="603"/>
                </a:lnTo>
                <a:lnTo>
                  <a:pt x="2242" y="601"/>
                </a:lnTo>
                <a:lnTo>
                  <a:pt x="2244" y="615"/>
                </a:lnTo>
                <a:lnTo>
                  <a:pt x="2247" y="617"/>
                </a:lnTo>
                <a:lnTo>
                  <a:pt x="2250" y="684"/>
                </a:lnTo>
                <a:lnTo>
                  <a:pt x="2253" y="698"/>
                </a:lnTo>
                <a:lnTo>
                  <a:pt x="2262" y="668"/>
                </a:lnTo>
                <a:lnTo>
                  <a:pt x="2264" y="627"/>
                </a:lnTo>
                <a:lnTo>
                  <a:pt x="2267" y="649"/>
                </a:lnTo>
                <a:lnTo>
                  <a:pt x="2270" y="658"/>
                </a:lnTo>
                <a:lnTo>
                  <a:pt x="2273" y="697"/>
                </a:lnTo>
                <a:lnTo>
                  <a:pt x="2282" y="684"/>
                </a:lnTo>
                <a:lnTo>
                  <a:pt x="2285" y="681"/>
                </a:lnTo>
                <a:lnTo>
                  <a:pt x="2287" y="683"/>
                </a:lnTo>
                <a:lnTo>
                  <a:pt x="2290" y="668"/>
                </a:lnTo>
                <a:lnTo>
                  <a:pt x="2293" y="681"/>
                </a:lnTo>
                <a:lnTo>
                  <a:pt x="2302" y="693"/>
                </a:lnTo>
                <a:lnTo>
                  <a:pt x="2305" y="697"/>
                </a:lnTo>
                <a:lnTo>
                  <a:pt x="2307" y="695"/>
                </a:lnTo>
                <a:lnTo>
                  <a:pt x="2310" y="698"/>
                </a:lnTo>
                <a:lnTo>
                  <a:pt x="2313" y="717"/>
                </a:lnTo>
                <a:lnTo>
                  <a:pt x="2330" y="731"/>
                </a:lnTo>
                <a:lnTo>
                  <a:pt x="2333" y="710"/>
                </a:lnTo>
                <a:lnTo>
                  <a:pt x="2347" y="661"/>
                </a:lnTo>
                <a:lnTo>
                  <a:pt x="2350" y="613"/>
                </a:lnTo>
                <a:lnTo>
                  <a:pt x="2353" y="612"/>
                </a:lnTo>
                <a:lnTo>
                  <a:pt x="2362" y="610"/>
                </a:lnTo>
                <a:lnTo>
                  <a:pt x="2365" y="604"/>
                </a:lnTo>
                <a:lnTo>
                  <a:pt x="2368" y="631"/>
                </a:lnTo>
                <a:lnTo>
                  <a:pt x="2370" y="647"/>
                </a:lnTo>
                <a:lnTo>
                  <a:pt x="2373" y="654"/>
                </a:lnTo>
                <a:lnTo>
                  <a:pt x="2382" y="630"/>
                </a:lnTo>
                <a:lnTo>
                  <a:pt x="2385" y="649"/>
                </a:lnTo>
                <a:lnTo>
                  <a:pt x="2388" y="676"/>
                </a:lnTo>
                <a:lnTo>
                  <a:pt x="2390" y="715"/>
                </a:lnTo>
                <a:lnTo>
                  <a:pt x="2393" y="710"/>
                </a:lnTo>
                <a:lnTo>
                  <a:pt x="2402" y="821"/>
                </a:lnTo>
                <a:lnTo>
                  <a:pt x="2405" y="851"/>
                </a:lnTo>
                <a:lnTo>
                  <a:pt x="2408" y="870"/>
                </a:lnTo>
                <a:lnTo>
                  <a:pt x="2410" y="882"/>
                </a:lnTo>
                <a:lnTo>
                  <a:pt x="2413" y="798"/>
                </a:lnTo>
                <a:lnTo>
                  <a:pt x="2422" y="828"/>
                </a:lnTo>
                <a:lnTo>
                  <a:pt x="2425" y="823"/>
                </a:lnTo>
                <a:lnTo>
                  <a:pt x="2428" y="865"/>
                </a:lnTo>
                <a:lnTo>
                  <a:pt x="2431" y="937"/>
                </a:lnTo>
                <a:lnTo>
                  <a:pt x="2433" y="930"/>
                </a:lnTo>
                <a:lnTo>
                  <a:pt x="2442" y="931"/>
                </a:lnTo>
                <a:lnTo>
                  <a:pt x="2445" y="947"/>
                </a:lnTo>
                <a:lnTo>
                  <a:pt x="2448" y="875"/>
                </a:lnTo>
                <a:lnTo>
                  <a:pt x="2451" y="849"/>
                </a:lnTo>
                <a:lnTo>
                  <a:pt x="2453" y="847"/>
                </a:lnTo>
                <a:lnTo>
                  <a:pt x="2462" y="852"/>
                </a:lnTo>
                <a:lnTo>
                  <a:pt x="2465" y="870"/>
                </a:lnTo>
                <a:lnTo>
                  <a:pt x="2468" y="879"/>
                </a:lnTo>
                <a:lnTo>
                  <a:pt x="2471" y="819"/>
                </a:lnTo>
                <a:lnTo>
                  <a:pt x="2473" y="810"/>
                </a:lnTo>
                <a:lnTo>
                  <a:pt x="2482" y="805"/>
                </a:lnTo>
                <a:lnTo>
                  <a:pt x="2485" y="753"/>
                </a:lnTo>
                <a:lnTo>
                  <a:pt x="2488" y="761"/>
                </a:lnTo>
                <a:lnTo>
                  <a:pt x="2491" y="747"/>
                </a:lnTo>
                <a:lnTo>
                  <a:pt x="2493" y="757"/>
                </a:lnTo>
                <a:lnTo>
                  <a:pt x="2502" y="751"/>
                </a:lnTo>
                <a:lnTo>
                  <a:pt x="2505" y="779"/>
                </a:lnTo>
                <a:lnTo>
                  <a:pt x="2508" y="770"/>
                </a:lnTo>
                <a:lnTo>
                  <a:pt x="2511" y="775"/>
                </a:lnTo>
                <a:lnTo>
                  <a:pt x="2514" y="768"/>
                </a:lnTo>
                <a:lnTo>
                  <a:pt x="2522" y="791"/>
                </a:lnTo>
                <a:lnTo>
                  <a:pt x="2525" y="803"/>
                </a:lnTo>
                <a:lnTo>
                  <a:pt x="2528" y="763"/>
                </a:lnTo>
                <a:lnTo>
                  <a:pt x="2531" y="759"/>
                </a:lnTo>
                <a:lnTo>
                  <a:pt x="2534" y="753"/>
                </a:lnTo>
                <a:lnTo>
                  <a:pt x="2542" y="746"/>
                </a:lnTo>
                <a:lnTo>
                  <a:pt x="2545" y="715"/>
                </a:lnTo>
                <a:lnTo>
                  <a:pt x="2548" y="714"/>
                </a:lnTo>
                <a:lnTo>
                  <a:pt x="2551" y="665"/>
                </a:lnTo>
                <a:lnTo>
                  <a:pt x="2554" y="697"/>
                </a:lnTo>
                <a:lnTo>
                  <a:pt x="2562" y="747"/>
                </a:lnTo>
                <a:lnTo>
                  <a:pt x="2565" y="731"/>
                </a:lnTo>
                <a:lnTo>
                  <a:pt x="2568" y="730"/>
                </a:lnTo>
                <a:lnTo>
                  <a:pt x="2571" y="714"/>
                </a:lnTo>
                <a:lnTo>
                  <a:pt x="2574" y="714"/>
                </a:lnTo>
                <a:lnTo>
                  <a:pt x="2582" y="714"/>
                </a:lnTo>
                <a:lnTo>
                  <a:pt x="2585" y="665"/>
                </a:lnTo>
                <a:lnTo>
                  <a:pt x="2588" y="672"/>
                </a:lnTo>
                <a:lnTo>
                  <a:pt x="2591" y="685"/>
                </a:lnTo>
                <a:lnTo>
                  <a:pt x="2594" y="717"/>
                </a:lnTo>
                <a:lnTo>
                  <a:pt x="2602" y="691"/>
                </a:lnTo>
                <a:lnTo>
                  <a:pt x="2605" y="674"/>
                </a:lnTo>
                <a:lnTo>
                  <a:pt x="2608" y="615"/>
                </a:lnTo>
                <a:lnTo>
                  <a:pt x="2611" y="604"/>
                </a:lnTo>
                <a:lnTo>
                  <a:pt x="2614" y="619"/>
                </a:lnTo>
                <a:lnTo>
                  <a:pt x="2622" y="586"/>
                </a:lnTo>
                <a:lnTo>
                  <a:pt x="2625" y="593"/>
                </a:lnTo>
                <a:lnTo>
                  <a:pt x="2628" y="586"/>
                </a:lnTo>
                <a:lnTo>
                  <a:pt x="2631" y="535"/>
                </a:lnTo>
                <a:lnTo>
                  <a:pt x="2634" y="538"/>
                </a:lnTo>
                <a:lnTo>
                  <a:pt x="2642" y="495"/>
                </a:lnTo>
                <a:lnTo>
                  <a:pt x="2645" y="481"/>
                </a:lnTo>
                <a:lnTo>
                  <a:pt x="2648" y="505"/>
                </a:lnTo>
                <a:lnTo>
                  <a:pt x="2651" y="510"/>
                </a:lnTo>
                <a:lnTo>
                  <a:pt x="2654" y="528"/>
                </a:lnTo>
                <a:lnTo>
                  <a:pt x="2662" y="471"/>
                </a:lnTo>
                <a:lnTo>
                  <a:pt x="2665" y="463"/>
                </a:lnTo>
                <a:lnTo>
                  <a:pt x="2668" y="489"/>
                </a:lnTo>
                <a:lnTo>
                  <a:pt x="2671" y="522"/>
                </a:lnTo>
                <a:lnTo>
                  <a:pt x="2674" y="512"/>
                </a:lnTo>
                <a:lnTo>
                  <a:pt x="2682" y="515"/>
                </a:lnTo>
                <a:lnTo>
                  <a:pt x="2685" y="540"/>
                </a:lnTo>
                <a:lnTo>
                  <a:pt x="2688" y="567"/>
                </a:lnTo>
                <a:lnTo>
                  <a:pt x="2691" y="567"/>
                </a:lnTo>
                <a:lnTo>
                  <a:pt x="2694" y="523"/>
                </a:lnTo>
                <a:lnTo>
                  <a:pt x="2702" y="482"/>
                </a:lnTo>
                <a:lnTo>
                  <a:pt x="2705" y="464"/>
                </a:lnTo>
                <a:lnTo>
                  <a:pt x="2708" y="487"/>
                </a:lnTo>
                <a:lnTo>
                  <a:pt x="2711" y="491"/>
                </a:lnTo>
                <a:lnTo>
                  <a:pt x="2714" y="480"/>
                </a:lnTo>
                <a:lnTo>
                  <a:pt x="2723" y="480"/>
                </a:lnTo>
                <a:lnTo>
                  <a:pt x="2725" y="488"/>
                </a:lnTo>
                <a:lnTo>
                  <a:pt x="2728" y="532"/>
                </a:lnTo>
                <a:lnTo>
                  <a:pt x="2731" y="514"/>
                </a:lnTo>
                <a:lnTo>
                  <a:pt x="2734" y="503"/>
                </a:lnTo>
                <a:lnTo>
                  <a:pt x="2743" y="475"/>
                </a:lnTo>
                <a:lnTo>
                  <a:pt x="2745" y="472"/>
                </a:lnTo>
                <a:lnTo>
                  <a:pt x="2748" y="452"/>
                </a:lnTo>
                <a:lnTo>
                  <a:pt x="2751" y="423"/>
                </a:lnTo>
                <a:lnTo>
                  <a:pt x="2754" y="418"/>
                </a:lnTo>
                <a:lnTo>
                  <a:pt x="2763" y="401"/>
                </a:lnTo>
                <a:lnTo>
                  <a:pt x="2765" y="402"/>
                </a:lnTo>
                <a:lnTo>
                  <a:pt x="2768" y="423"/>
                </a:lnTo>
                <a:lnTo>
                  <a:pt x="2771" y="396"/>
                </a:lnTo>
                <a:lnTo>
                  <a:pt x="2774" y="424"/>
                </a:lnTo>
                <a:lnTo>
                  <a:pt x="2783" y="416"/>
                </a:lnTo>
                <a:lnTo>
                  <a:pt x="2786" y="358"/>
                </a:lnTo>
                <a:lnTo>
                  <a:pt x="2788" y="390"/>
                </a:lnTo>
                <a:lnTo>
                  <a:pt x="2791" y="403"/>
                </a:lnTo>
                <a:lnTo>
                  <a:pt x="2794" y="325"/>
                </a:lnTo>
                <a:lnTo>
                  <a:pt x="2803" y="323"/>
                </a:lnTo>
                <a:lnTo>
                  <a:pt x="2806" y="341"/>
                </a:lnTo>
                <a:lnTo>
                  <a:pt x="2808" y="336"/>
                </a:lnTo>
                <a:lnTo>
                  <a:pt x="2811" y="340"/>
                </a:lnTo>
                <a:lnTo>
                  <a:pt x="2814" y="350"/>
                </a:lnTo>
                <a:lnTo>
                  <a:pt x="2823" y="348"/>
                </a:lnTo>
                <a:lnTo>
                  <a:pt x="2826" y="341"/>
                </a:lnTo>
                <a:lnTo>
                  <a:pt x="2828" y="323"/>
                </a:lnTo>
                <a:lnTo>
                  <a:pt x="2831" y="313"/>
                </a:lnTo>
                <a:lnTo>
                  <a:pt x="2834" y="327"/>
                </a:lnTo>
                <a:lnTo>
                  <a:pt x="2843" y="289"/>
                </a:lnTo>
                <a:lnTo>
                  <a:pt x="2846" y="266"/>
                </a:lnTo>
                <a:lnTo>
                  <a:pt x="2849" y="277"/>
                </a:lnTo>
                <a:lnTo>
                  <a:pt x="2851" y="243"/>
                </a:lnTo>
                <a:lnTo>
                  <a:pt x="2854" y="189"/>
                </a:lnTo>
                <a:lnTo>
                  <a:pt x="2863" y="149"/>
                </a:lnTo>
                <a:lnTo>
                  <a:pt x="2866" y="103"/>
                </a:lnTo>
                <a:lnTo>
                  <a:pt x="2869" y="203"/>
                </a:lnTo>
                <a:lnTo>
                  <a:pt x="2871" y="229"/>
                </a:lnTo>
                <a:lnTo>
                  <a:pt x="2874" y="226"/>
                </a:lnTo>
                <a:lnTo>
                  <a:pt x="2883" y="222"/>
                </a:lnTo>
                <a:lnTo>
                  <a:pt x="2886" y="349"/>
                </a:lnTo>
                <a:lnTo>
                  <a:pt x="2889" y="341"/>
                </a:lnTo>
                <a:lnTo>
                  <a:pt x="2891" y="284"/>
                </a:lnTo>
                <a:lnTo>
                  <a:pt x="2894" y="222"/>
                </a:lnTo>
                <a:lnTo>
                  <a:pt x="2903" y="236"/>
                </a:lnTo>
                <a:lnTo>
                  <a:pt x="2906" y="288"/>
                </a:lnTo>
                <a:lnTo>
                  <a:pt x="2909" y="427"/>
                </a:lnTo>
                <a:lnTo>
                  <a:pt x="2911" y="368"/>
                </a:lnTo>
                <a:lnTo>
                  <a:pt x="2914" y="463"/>
                </a:lnTo>
                <a:lnTo>
                  <a:pt x="2923" y="463"/>
                </a:lnTo>
                <a:lnTo>
                  <a:pt x="2926" y="440"/>
                </a:lnTo>
                <a:lnTo>
                  <a:pt x="2929" y="433"/>
                </a:lnTo>
                <a:lnTo>
                  <a:pt x="2932" y="393"/>
                </a:lnTo>
                <a:lnTo>
                  <a:pt x="2934" y="404"/>
                </a:lnTo>
                <a:lnTo>
                  <a:pt x="2943" y="459"/>
                </a:lnTo>
                <a:lnTo>
                  <a:pt x="2946" y="507"/>
                </a:lnTo>
                <a:lnTo>
                  <a:pt x="2949" y="579"/>
                </a:lnTo>
                <a:lnTo>
                  <a:pt x="2952" y="617"/>
                </a:lnTo>
                <a:lnTo>
                  <a:pt x="2954" y="661"/>
                </a:lnTo>
                <a:lnTo>
                  <a:pt x="2963" y="679"/>
                </a:lnTo>
                <a:lnTo>
                  <a:pt x="2966" y="649"/>
                </a:lnTo>
                <a:lnTo>
                  <a:pt x="2969" y="597"/>
                </a:lnTo>
                <a:lnTo>
                  <a:pt x="2972" y="566"/>
                </a:lnTo>
                <a:lnTo>
                  <a:pt x="2974" y="577"/>
                </a:lnTo>
                <a:lnTo>
                  <a:pt x="2983" y="577"/>
                </a:lnTo>
                <a:lnTo>
                  <a:pt x="2986" y="533"/>
                </a:lnTo>
                <a:lnTo>
                  <a:pt x="2989" y="505"/>
                </a:lnTo>
                <a:lnTo>
                  <a:pt x="2992" y="519"/>
                </a:lnTo>
                <a:lnTo>
                  <a:pt x="2995" y="540"/>
                </a:lnTo>
                <a:lnTo>
                  <a:pt x="3003" y="510"/>
                </a:lnTo>
                <a:lnTo>
                  <a:pt x="3006" y="504"/>
                </a:lnTo>
                <a:lnTo>
                  <a:pt x="3009" y="444"/>
                </a:lnTo>
                <a:lnTo>
                  <a:pt x="3012" y="433"/>
                </a:lnTo>
                <a:lnTo>
                  <a:pt x="3015" y="442"/>
                </a:lnTo>
                <a:lnTo>
                  <a:pt x="3023" y="457"/>
                </a:lnTo>
                <a:lnTo>
                  <a:pt x="3026" y="438"/>
                </a:lnTo>
                <a:lnTo>
                  <a:pt x="3029" y="404"/>
                </a:lnTo>
                <a:lnTo>
                  <a:pt x="3032" y="406"/>
                </a:lnTo>
                <a:lnTo>
                  <a:pt x="3035" y="402"/>
                </a:lnTo>
                <a:lnTo>
                  <a:pt x="3043" y="420"/>
                </a:lnTo>
                <a:lnTo>
                  <a:pt x="3046" y="437"/>
                </a:lnTo>
                <a:lnTo>
                  <a:pt x="3049" y="449"/>
                </a:lnTo>
                <a:lnTo>
                  <a:pt x="3052" y="438"/>
                </a:lnTo>
                <a:lnTo>
                  <a:pt x="3055" y="459"/>
                </a:lnTo>
                <a:lnTo>
                  <a:pt x="3063" y="478"/>
                </a:lnTo>
                <a:lnTo>
                  <a:pt x="3066" y="572"/>
                </a:lnTo>
                <a:lnTo>
                  <a:pt x="3069" y="582"/>
                </a:lnTo>
                <a:lnTo>
                  <a:pt x="3072" y="557"/>
                </a:lnTo>
                <a:lnTo>
                  <a:pt x="3075" y="516"/>
                </a:lnTo>
                <a:lnTo>
                  <a:pt x="3083" y="573"/>
                </a:lnTo>
                <a:lnTo>
                  <a:pt x="3086" y="587"/>
                </a:lnTo>
                <a:lnTo>
                  <a:pt x="3089" y="558"/>
                </a:lnTo>
                <a:lnTo>
                  <a:pt x="3092" y="528"/>
                </a:lnTo>
                <a:lnTo>
                  <a:pt x="3095" y="457"/>
                </a:lnTo>
                <a:lnTo>
                  <a:pt x="3103" y="440"/>
                </a:lnTo>
                <a:lnTo>
                  <a:pt x="3106" y="435"/>
                </a:lnTo>
                <a:lnTo>
                  <a:pt x="3109" y="470"/>
                </a:lnTo>
                <a:lnTo>
                  <a:pt x="3112" y="475"/>
                </a:lnTo>
                <a:lnTo>
                  <a:pt x="3115" y="485"/>
                </a:lnTo>
                <a:lnTo>
                  <a:pt x="3123" y="577"/>
                </a:lnTo>
                <a:lnTo>
                  <a:pt x="3126" y="631"/>
                </a:lnTo>
                <a:lnTo>
                  <a:pt x="3129" y="603"/>
                </a:lnTo>
                <a:lnTo>
                  <a:pt x="3132" y="573"/>
                </a:lnTo>
                <a:lnTo>
                  <a:pt x="3143" y="663"/>
                </a:lnTo>
                <a:lnTo>
                  <a:pt x="3146" y="654"/>
                </a:lnTo>
                <a:lnTo>
                  <a:pt x="3149" y="687"/>
                </a:lnTo>
                <a:lnTo>
                  <a:pt x="3152" y="633"/>
                </a:lnTo>
                <a:lnTo>
                  <a:pt x="3155" y="691"/>
                </a:lnTo>
                <a:lnTo>
                  <a:pt x="3163" y="638"/>
                </a:lnTo>
                <a:lnTo>
                  <a:pt x="3166" y="617"/>
                </a:lnTo>
                <a:lnTo>
                  <a:pt x="3169" y="644"/>
                </a:lnTo>
                <a:lnTo>
                  <a:pt x="3172" y="679"/>
                </a:lnTo>
                <a:lnTo>
                  <a:pt x="3175" y="703"/>
                </a:lnTo>
                <a:lnTo>
                  <a:pt x="3183" y="683"/>
                </a:lnTo>
                <a:lnTo>
                  <a:pt x="3186" y="733"/>
                </a:lnTo>
                <a:lnTo>
                  <a:pt x="3189" y="835"/>
                </a:lnTo>
                <a:lnTo>
                  <a:pt x="3192" y="824"/>
                </a:lnTo>
                <a:lnTo>
                  <a:pt x="3195" y="909"/>
                </a:lnTo>
                <a:lnTo>
                  <a:pt x="3204" y="1021"/>
                </a:lnTo>
                <a:lnTo>
                  <a:pt x="3206" y="1034"/>
                </a:lnTo>
                <a:lnTo>
                  <a:pt x="3209" y="979"/>
                </a:lnTo>
                <a:lnTo>
                  <a:pt x="3212" y="991"/>
                </a:lnTo>
                <a:lnTo>
                  <a:pt x="3215" y="1037"/>
                </a:lnTo>
                <a:lnTo>
                  <a:pt x="3224" y="1001"/>
                </a:lnTo>
                <a:lnTo>
                  <a:pt x="3226" y="961"/>
                </a:lnTo>
                <a:lnTo>
                  <a:pt x="3229" y="973"/>
                </a:lnTo>
                <a:lnTo>
                  <a:pt x="3232" y="1002"/>
                </a:lnTo>
                <a:lnTo>
                  <a:pt x="3235" y="967"/>
                </a:lnTo>
                <a:lnTo>
                  <a:pt x="3244" y="965"/>
                </a:lnTo>
                <a:lnTo>
                  <a:pt x="3246" y="1000"/>
                </a:lnTo>
                <a:lnTo>
                  <a:pt x="3249" y="1002"/>
                </a:lnTo>
                <a:lnTo>
                  <a:pt x="3252" y="1007"/>
                </a:lnTo>
                <a:lnTo>
                  <a:pt x="3255" y="1017"/>
                </a:lnTo>
                <a:lnTo>
                  <a:pt x="3264" y="1063"/>
                </a:lnTo>
                <a:lnTo>
                  <a:pt x="3266" y="1084"/>
                </a:lnTo>
                <a:lnTo>
                  <a:pt x="3269" y="1109"/>
                </a:lnTo>
                <a:lnTo>
                  <a:pt x="3272" y="1216"/>
                </a:lnTo>
                <a:lnTo>
                  <a:pt x="3275" y="1201"/>
                </a:lnTo>
                <a:lnTo>
                  <a:pt x="3284" y="1156"/>
                </a:lnTo>
                <a:lnTo>
                  <a:pt x="3287" y="1158"/>
                </a:lnTo>
                <a:lnTo>
                  <a:pt x="3289" y="1163"/>
                </a:lnTo>
                <a:lnTo>
                  <a:pt x="3292" y="1109"/>
                </a:lnTo>
                <a:lnTo>
                  <a:pt x="3295" y="1164"/>
                </a:lnTo>
                <a:lnTo>
                  <a:pt x="3304" y="1162"/>
                </a:lnTo>
                <a:lnTo>
                  <a:pt x="3307" y="1159"/>
                </a:lnTo>
                <a:lnTo>
                  <a:pt x="3309" y="1205"/>
                </a:lnTo>
                <a:lnTo>
                  <a:pt x="3312" y="1201"/>
                </a:lnTo>
                <a:lnTo>
                  <a:pt x="3315" y="1285"/>
                </a:lnTo>
                <a:lnTo>
                  <a:pt x="3324" y="1251"/>
                </a:lnTo>
                <a:lnTo>
                  <a:pt x="3327" y="1264"/>
                </a:lnTo>
                <a:lnTo>
                  <a:pt x="3329" y="1236"/>
                </a:lnTo>
                <a:lnTo>
                  <a:pt x="3332" y="1221"/>
                </a:lnTo>
                <a:lnTo>
                  <a:pt x="3335" y="1222"/>
                </a:lnTo>
                <a:lnTo>
                  <a:pt x="3344" y="1185"/>
                </a:lnTo>
                <a:lnTo>
                  <a:pt x="3347" y="1195"/>
                </a:lnTo>
                <a:lnTo>
                  <a:pt x="3350" y="1192"/>
                </a:lnTo>
                <a:lnTo>
                  <a:pt x="3352" y="1211"/>
                </a:lnTo>
                <a:lnTo>
                  <a:pt x="3355" y="1215"/>
                </a:lnTo>
                <a:lnTo>
                  <a:pt x="3364" y="1194"/>
                </a:lnTo>
                <a:lnTo>
                  <a:pt x="3367" y="1205"/>
                </a:lnTo>
                <a:lnTo>
                  <a:pt x="3384" y="1196"/>
                </a:lnTo>
                <a:lnTo>
                  <a:pt x="3387" y="1179"/>
                </a:lnTo>
                <a:lnTo>
                  <a:pt x="3395" y="1221"/>
                </a:lnTo>
                <a:lnTo>
                  <a:pt x="3404" y="1228"/>
                </a:lnTo>
                <a:lnTo>
                  <a:pt x="3407" y="1212"/>
                </a:lnTo>
                <a:lnTo>
                  <a:pt x="3410" y="1223"/>
                </a:lnTo>
                <a:lnTo>
                  <a:pt x="3412" y="1284"/>
                </a:lnTo>
                <a:lnTo>
                  <a:pt x="3415" y="1302"/>
                </a:lnTo>
                <a:lnTo>
                  <a:pt x="3424" y="1347"/>
                </a:lnTo>
                <a:lnTo>
                  <a:pt x="3427" y="1359"/>
                </a:lnTo>
                <a:lnTo>
                  <a:pt x="3430" y="1388"/>
                </a:lnTo>
                <a:lnTo>
                  <a:pt x="3433" y="1396"/>
                </a:lnTo>
                <a:lnTo>
                  <a:pt x="3435" y="1442"/>
                </a:lnTo>
                <a:lnTo>
                  <a:pt x="3444" y="1490"/>
                </a:lnTo>
                <a:lnTo>
                  <a:pt x="3447" y="1521"/>
                </a:lnTo>
                <a:lnTo>
                  <a:pt x="3450" y="1509"/>
                </a:lnTo>
                <a:lnTo>
                  <a:pt x="3453" y="1506"/>
                </a:lnTo>
                <a:lnTo>
                  <a:pt x="3455" y="1523"/>
                </a:lnTo>
                <a:lnTo>
                  <a:pt x="3464" y="1485"/>
                </a:lnTo>
                <a:lnTo>
                  <a:pt x="3467" y="1493"/>
                </a:lnTo>
                <a:lnTo>
                  <a:pt x="3470" y="1511"/>
                </a:lnTo>
                <a:lnTo>
                  <a:pt x="3473" y="1502"/>
                </a:lnTo>
                <a:lnTo>
                  <a:pt x="3475" y="1501"/>
                </a:lnTo>
                <a:lnTo>
                  <a:pt x="3484" y="1540"/>
                </a:lnTo>
                <a:lnTo>
                  <a:pt x="3487" y="1586"/>
                </a:lnTo>
                <a:lnTo>
                  <a:pt x="3490" y="1601"/>
                </a:lnTo>
                <a:lnTo>
                  <a:pt x="3493" y="1623"/>
                </a:lnTo>
                <a:lnTo>
                  <a:pt x="3496" y="1625"/>
                </a:lnTo>
                <a:lnTo>
                  <a:pt x="3504" y="1632"/>
                </a:lnTo>
                <a:lnTo>
                  <a:pt x="3507" y="1691"/>
                </a:lnTo>
                <a:lnTo>
                  <a:pt x="3510" y="1746"/>
                </a:lnTo>
                <a:lnTo>
                  <a:pt x="3513" y="1767"/>
                </a:lnTo>
                <a:lnTo>
                  <a:pt x="3516" y="1730"/>
                </a:lnTo>
                <a:lnTo>
                  <a:pt x="3524" y="1742"/>
                </a:lnTo>
                <a:lnTo>
                  <a:pt x="3527" y="1727"/>
                </a:lnTo>
                <a:lnTo>
                  <a:pt x="3530" y="1660"/>
                </a:lnTo>
                <a:lnTo>
                  <a:pt x="3533" y="1587"/>
                </a:lnTo>
                <a:lnTo>
                  <a:pt x="3536" y="1627"/>
                </a:lnTo>
                <a:lnTo>
                  <a:pt x="3544" y="1653"/>
                </a:lnTo>
                <a:lnTo>
                  <a:pt x="3547" y="1671"/>
                </a:lnTo>
                <a:lnTo>
                  <a:pt x="3550" y="1644"/>
                </a:lnTo>
                <a:lnTo>
                  <a:pt x="3553" y="1576"/>
                </a:lnTo>
                <a:lnTo>
                  <a:pt x="3556" y="1606"/>
                </a:lnTo>
                <a:lnTo>
                  <a:pt x="3564" y="1611"/>
                </a:lnTo>
                <a:lnTo>
                  <a:pt x="3567" y="1539"/>
                </a:lnTo>
                <a:lnTo>
                  <a:pt x="3570" y="1495"/>
                </a:lnTo>
                <a:lnTo>
                  <a:pt x="3573" y="1516"/>
                </a:lnTo>
                <a:lnTo>
                  <a:pt x="3576" y="1541"/>
                </a:lnTo>
                <a:lnTo>
                  <a:pt x="3584" y="1488"/>
                </a:lnTo>
                <a:lnTo>
                  <a:pt x="3587" y="1455"/>
                </a:lnTo>
                <a:lnTo>
                  <a:pt x="3590" y="1488"/>
                </a:lnTo>
                <a:lnTo>
                  <a:pt x="3593" y="1451"/>
                </a:lnTo>
                <a:lnTo>
                  <a:pt x="3596" y="1421"/>
                </a:lnTo>
                <a:lnTo>
                  <a:pt x="3604" y="1397"/>
                </a:lnTo>
                <a:lnTo>
                  <a:pt x="3607" y="1376"/>
                </a:lnTo>
                <a:lnTo>
                  <a:pt x="3610" y="1411"/>
                </a:lnTo>
                <a:lnTo>
                  <a:pt x="3613" y="1468"/>
                </a:lnTo>
                <a:lnTo>
                  <a:pt x="3616" y="1513"/>
                </a:lnTo>
                <a:lnTo>
                  <a:pt x="3624" y="1456"/>
                </a:lnTo>
                <a:lnTo>
                  <a:pt x="3627" y="1505"/>
                </a:lnTo>
                <a:lnTo>
                  <a:pt x="3630" y="1551"/>
                </a:lnTo>
                <a:lnTo>
                  <a:pt x="3633" y="1537"/>
                </a:lnTo>
                <a:lnTo>
                  <a:pt x="3636" y="1519"/>
                </a:lnTo>
                <a:lnTo>
                  <a:pt x="3644" y="1502"/>
                </a:lnTo>
                <a:lnTo>
                  <a:pt x="3647" y="1484"/>
                </a:lnTo>
                <a:lnTo>
                  <a:pt x="3650" y="1441"/>
                </a:lnTo>
                <a:lnTo>
                  <a:pt x="3653" y="1435"/>
                </a:lnTo>
                <a:lnTo>
                  <a:pt x="3656" y="1415"/>
                </a:lnTo>
                <a:lnTo>
                  <a:pt x="3664" y="1397"/>
                </a:lnTo>
                <a:lnTo>
                  <a:pt x="3667" y="1436"/>
                </a:lnTo>
                <a:lnTo>
                  <a:pt x="3670" y="1396"/>
                </a:lnTo>
                <a:lnTo>
                  <a:pt x="3673" y="1358"/>
                </a:lnTo>
                <a:lnTo>
                  <a:pt x="3687" y="1297"/>
                </a:lnTo>
                <a:lnTo>
                  <a:pt x="3690" y="1320"/>
                </a:lnTo>
                <a:lnTo>
                  <a:pt x="3693" y="1330"/>
                </a:lnTo>
                <a:lnTo>
                  <a:pt x="3696" y="1330"/>
                </a:lnTo>
                <a:lnTo>
                  <a:pt x="3705" y="1376"/>
                </a:lnTo>
                <a:lnTo>
                  <a:pt x="3707" y="1383"/>
                </a:lnTo>
                <a:lnTo>
                  <a:pt x="3710" y="1342"/>
                </a:lnTo>
                <a:lnTo>
                  <a:pt x="3713" y="1347"/>
                </a:lnTo>
                <a:lnTo>
                  <a:pt x="3716" y="1336"/>
                </a:lnTo>
                <a:lnTo>
                  <a:pt x="3725" y="1344"/>
                </a:lnTo>
                <a:lnTo>
                  <a:pt x="3727" y="1353"/>
                </a:lnTo>
                <a:lnTo>
                  <a:pt x="3730" y="1332"/>
                </a:lnTo>
                <a:lnTo>
                  <a:pt x="3733" y="1300"/>
                </a:lnTo>
                <a:lnTo>
                  <a:pt x="3745" y="1259"/>
                </a:lnTo>
                <a:lnTo>
                  <a:pt x="3747" y="1302"/>
                </a:lnTo>
                <a:lnTo>
                  <a:pt x="3750" y="1276"/>
                </a:lnTo>
                <a:lnTo>
                  <a:pt x="3753" y="1253"/>
                </a:lnTo>
                <a:lnTo>
                  <a:pt x="3756" y="1204"/>
                </a:lnTo>
                <a:lnTo>
                  <a:pt x="3765" y="1180"/>
                </a:lnTo>
                <a:lnTo>
                  <a:pt x="3768" y="1233"/>
                </a:lnTo>
                <a:lnTo>
                  <a:pt x="3770" y="1258"/>
                </a:lnTo>
                <a:lnTo>
                  <a:pt x="3773" y="1279"/>
                </a:lnTo>
                <a:lnTo>
                  <a:pt x="3776" y="1300"/>
                </a:lnTo>
                <a:lnTo>
                  <a:pt x="3785" y="1284"/>
                </a:lnTo>
                <a:lnTo>
                  <a:pt x="3788" y="1266"/>
                </a:lnTo>
                <a:lnTo>
                  <a:pt x="3790" y="1221"/>
                </a:lnTo>
                <a:lnTo>
                  <a:pt x="3796" y="1226"/>
                </a:lnTo>
                <a:lnTo>
                  <a:pt x="3805" y="1225"/>
                </a:lnTo>
                <a:lnTo>
                  <a:pt x="3808" y="1237"/>
                </a:lnTo>
                <a:lnTo>
                  <a:pt x="3810" y="1225"/>
                </a:lnTo>
                <a:lnTo>
                  <a:pt x="3813" y="1237"/>
                </a:lnTo>
                <a:lnTo>
                  <a:pt x="3816" y="1255"/>
                </a:lnTo>
                <a:lnTo>
                  <a:pt x="3828" y="1251"/>
                </a:lnTo>
                <a:lnTo>
                  <a:pt x="3830" y="1302"/>
                </a:lnTo>
                <a:lnTo>
                  <a:pt x="3833" y="1308"/>
                </a:lnTo>
                <a:lnTo>
                  <a:pt x="3836" y="1316"/>
                </a:lnTo>
                <a:lnTo>
                  <a:pt x="3845" y="1369"/>
                </a:lnTo>
                <a:lnTo>
                  <a:pt x="3848" y="1384"/>
                </a:lnTo>
                <a:lnTo>
                  <a:pt x="3851" y="1374"/>
                </a:lnTo>
                <a:lnTo>
                  <a:pt x="3853" y="1368"/>
                </a:lnTo>
                <a:lnTo>
                  <a:pt x="3856" y="1391"/>
                </a:lnTo>
                <a:lnTo>
                  <a:pt x="3865" y="1437"/>
                </a:lnTo>
                <a:lnTo>
                  <a:pt x="3868" y="1397"/>
                </a:lnTo>
                <a:lnTo>
                  <a:pt x="3871" y="1405"/>
                </a:lnTo>
                <a:lnTo>
                  <a:pt x="3873" y="1401"/>
                </a:lnTo>
                <a:lnTo>
                  <a:pt x="3876" y="1374"/>
                </a:lnTo>
                <a:lnTo>
                  <a:pt x="3885" y="1393"/>
                </a:lnTo>
                <a:lnTo>
                  <a:pt x="3888" y="1388"/>
                </a:lnTo>
                <a:lnTo>
                  <a:pt x="3891" y="1367"/>
                </a:lnTo>
                <a:lnTo>
                  <a:pt x="3893" y="1358"/>
                </a:lnTo>
                <a:lnTo>
                  <a:pt x="3896" y="1358"/>
                </a:lnTo>
                <a:lnTo>
                  <a:pt x="3905" y="1348"/>
                </a:lnTo>
                <a:lnTo>
                  <a:pt x="3908" y="1369"/>
                </a:lnTo>
                <a:lnTo>
                  <a:pt x="3911" y="1376"/>
                </a:lnTo>
                <a:lnTo>
                  <a:pt x="3914" y="1389"/>
                </a:lnTo>
                <a:lnTo>
                  <a:pt x="3916" y="1393"/>
                </a:lnTo>
                <a:lnTo>
                  <a:pt x="3925" y="1400"/>
                </a:lnTo>
                <a:lnTo>
                  <a:pt x="3928" y="1385"/>
                </a:lnTo>
                <a:lnTo>
                  <a:pt x="3931" y="1366"/>
                </a:lnTo>
                <a:lnTo>
                  <a:pt x="3934" y="1341"/>
                </a:lnTo>
                <a:lnTo>
                  <a:pt x="3936" y="1316"/>
                </a:lnTo>
                <a:lnTo>
                  <a:pt x="3945" y="1284"/>
                </a:lnTo>
                <a:lnTo>
                  <a:pt x="3948" y="1307"/>
                </a:lnTo>
                <a:lnTo>
                  <a:pt x="3951" y="1280"/>
                </a:lnTo>
                <a:lnTo>
                  <a:pt x="3954" y="1280"/>
                </a:lnTo>
                <a:lnTo>
                  <a:pt x="3956" y="1306"/>
                </a:lnTo>
                <a:lnTo>
                  <a:pt x="3965" y="1309"/>
                </a:lnTo>
                <a:lnTo>
                  <a:pt x="3968" y="1287"/>
                </a:lnTo>
                <a:lnTo>
                  <a:pt x="3971" y="1294"/>
                </a:lnTo>
                <a:lnTo>
                  <a:pt x="3974" y="1290"/>
                </a:lnTo>
                <a:lnTo>
                  <a:pt x="3976" y="1298"/>
                </a:lnTo>
                <a:lnTo>
                  <a:pt x="3985" y="1308"/>
                </a:lnTo>
                <a:lnTo>
                  <a:pt x="3988" y="1331"/>
                </a:lnTo>
                <a:lnTo>
                  <a:pt x="3991" y="1349"/>
                </a:lnTo>
                <a:lnTo>
                  <a:pt x="3994" y="1331"/>
                </a:lnTo>
                <a:lnTo>
                  <a:pt x="3997" y="1330"/>
                </a:lnTo>
                <a:lnTo>
                  <a:pt x="4005" y="1298"/>
                </a:lnTo>
                <a:lnTo>
                  <a:pt x="4008" y="1284"/>
                </a:lnTo>
                <a:lnTo>
                  <a:pt x="4011" y="1295"/>
                </a:lnTo>
                <a:lnTo>
                  <a:pt x="4014" y="1297"/>
                </a:lnTo>
                <a:lnTo>
                  <a:pt x="4017" y="1302"/>
                </a:lnTo>
                <a:lnTo>
                  <a:pt x="4025" y="1316"/>
                </a:lnTo>
                <a:lnTo>
                  <a:pt x="4028" y="1315"/>
                </a:lnTo>
                <a:lnTo>
                  <a:pt x="4031" y="1308"/>
                </a:lnTo>
                <a:lnTo>
                  <a:pt x="4034" y="1308"/>
                </a:lnTo>
                <a:lnTo>
                  <a:pt x="4037" y="1307"/>
                </a:lnTo>
                <a:lnTo>
                  <a:pt x="4045" y="1306"/>
                </a:lnTo>
                <a:lnTo>
                  <a:pt x="4048" y="1288"/>
                </a:lnTo>
                <a:lnTo>
                  <a:pt x="4051" y="1274"/>
                </a:lnTo>
                <a:lnTo>
                  <a:pt x="4054" y="1252"/>
                </a:lnTo>
                <a:lnTo>
                  <a:pt x="4057" y="1239"/>
                </a:lnTo>
                <a:lnTo>
                  <a:pt x="4065" y="1244"/>
                </a:lnTo>
                <a:lnTo>
                  <a:pt x="4068" y="1245"/>
                </a:lnTo>
                <a:lnTo>
                  <a:pt x="4071" y="1253"/>
                </a:lnTo>
                <a:lnTo>
                  <a:pt x="4074" y="1256"/>
                </a:lnTo>
                <a:lnTo>
                  <a:pt x="4077" y="1245"/>
                </a:lnTo>
                <a:lnTo>
                  <a:pt x="4085" y="1267"/>
                </a:lnTo>
                <a:lnTo>
                  <a:pt x="4088" y="1279"/>
                </a:lnTo>
                <a:lnTo>
                  <a:pt x="4091" y="1265"/>
                </a:lnTo>
                <a:lnTo>
                  <a:pt x="4094" y="1244"/>
                </a:lnTo>
                <a:lnTo>
                  <a:pt x="4097" y="1250"/>
                </a:lnTo>
                <a:lnTo>
                  <a:pt x="4105" y="1245"/>
                </a:lnTo>
                <a:lnTo>
                  <a:pt x="4108" y="1231"/>
                </a:lnTo>
                <a:lnTo>
                  <a:pt x="4111" y="1257"/>
                </a:lnTo>
                <a:lnTo>
                  <a:pt x="4114" y="1260"/>
                </a:lnTo>
                <a:lnTo>
                  <a:pt x="4117" y="1301"/>
                </a:lnTo>
                <a:lnTo>
                  <a:pt x="4125" y="1340"/>
                </a:lnTo>
                <a:lnTo>
                  <a:pt x="4128" y="1331"/>
                </a:lnTo>
                <a:lnTo>
                  <a:pt x="4131" y="1335"/>
                </a:lnTo>
              </a:path>
            </a:pathLst>
          </a:custGeom>
          <a:noFill/>
          <a:ln w="3175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8755" name="Rectangle 115">
            <a:extLst>
              <a:ext uri="{FF2B5EF4-FFF2-40B4-BE49-F238E27FC236}">
                <a16:creationId xmlns:a16="http://schemas.microsoft.com/office/drawing/2014/main" id="{7DBD870C-7A96-471B-8B30-AFC445E91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525" y="3962400"/>
            <a:ext cx="4257675" cy="4191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en-US" sz="2000" i="0">
                <a:latin typeface="Calibri" panose="020F0502020204030204" pitchFamily="34" charset="0"/>
              </a:rPr>
              <a:t>Political target</a:t>
            </a:r>
          </a:p>
        </p:txBody>
      </p:sp>
      <p:sp>
        <p:nvSpPr>
          <p:cNvPr id="39940" name="Rectangle 2">
            <a:extLst>
              <a:ext uri="{FF2B5EF4-FFF2-40B4-BE49-F238E27FC236}">
                <a16:creationId xmlns:a16="http://schemas.microsoft.com/office/drawing/2014/main" id="{EE2BCD59-29E2-454A-B3CF-3184A85843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6013" y="557213"/>
            <a:ext cx="6911975" cy="889000"/>
          </a:xfrm>
        </p:spPr>
        <p:txBody>
          <a:bodyPr/>
          <a:lstStyle/>
          <a:p>
            <a:r>
              <a:rPr lang="en-US" altLang="en-US" dirty="0"/>
              <a:t>Price of European Union Allowances (EUA)</a:t>
            </a:r>
          </a:p>
        </p:txBody>
      </p:sp>
      <p:sp>
        <p:nvSpPr>
          <p:cNvPr id="39941" name="Line 55">
            <a:extLst>
              <a:ext uri="{FF2B5EF4-FFF2-40B4-BE49-F238E27FC236}">
                <a16:creationId xmlns:a16="http://schemas.microsoft.com/office/drawing/2014/main" id="{97533E39-8E94-4E4A-9870-0D51D3F234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2400" y="4894263"/>
            <a:ext cx="7077075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42" name="Line 56">
            <a:extLst>
              <a:ext uri="{FF2B5EF4-FFF2-40B4-BE49-F238E27FC236}">
                <a16:creationId xmlns:a16="http://schemas.microsoft.com/office/drawing/2014/main" id="{AC439C6B-BF71-4397-B84C-73105C9C4E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2400" y="3948113"/>
            <a:ext cx="7077075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43" name="Line 57">
            <a:extLst>
              <a:ext uri="{FF2B5EF4-FFF2-40B4-BE49-F238E27FC236}">
                <a16:creationId xmlns:a16="http://schemas.microsoft.com/office/drawing/2014/main" id="{406A02EF-B1B7-4F45-B03B-854DE8A35082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2400" y="3000375"/>
            <a:ext cx="707707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44" name="Line 58">
            <a:extLst>
              <a:ext uri="{FF2B5EF4-FFF2-40B4-BE49-F238E27FC236}">
                <a16:creationId xmlns:a16="http://schemas.microsoft.com/office/drawing/2014/main" id="{92618867-36E4-4DCA-868D-81DDFB6046F6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2400" y="2052638"/>
            <a:ext cx="7077075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45" name="Line 59">
            <a:extLst>
              <a:ext uri="{FF2B5EF4-FFF2-40B4-BE49-F238E27FC236}">
                <a16:creationId xmlns:a16="http://schemas.microsoft.com/office/drawing/2014/main" id="{1CF42AFA-189C-47BF-B589-DB9B7833EB3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38450" y="1577975"/>
            <a:ext cx="1588" cy="4264025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46" name="Line 60">
            <a:extLst>
              <a:ext uri="{FF2B5EF4-FFF2-40B4-BE49-F238E27FC236}">
                <a16:creationId xmlns:a16="http://schemas.microsoft.com/office/drawing/2014/main" id="{959744AC-F626-43D1-8926-05B8F533BA47}"/>
              </a:ext>
            </a:extLst>
          </p:cNvPr>
          <p:cNvSpPr>
            <a:spLocks noChangeShapeType="1"/>
          </p:cNvSpPr>
          <p:nvPr/>
        </p:nvSpPr>
        <p:spPr bwMode="auto">
          <a:xfrm>
            <a:off x="4254500" y="1577975"/>
            <a:ext cx="1588" cy="4264025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47" name="Line 61">
            <a:extLst>
              <a:ext uri="{FF2B5EF4-FFF2-40B4-BE49-F238E27FC236}">
                <a16:creationId xmlns:a16="http://schemas.microsoft.com/office/drawing/2014/main" id="{F63D4A0F-3A93-4184-A745-76EF0EB48DF7}"/>
              </a:ext>
            </a:extLst>
          </p:cNvPr>
          <p:cNvSpPr>
            <a:spLocks noChangeShapeType="1"/>
          </p:cNvSpPr>
          <p:nvPr/>
        </p:nvSpPr>
        <p:spPr bwMode="auto">
          <a:xfrm>
            <a:off x="5670550" y="1577975"/>
            <a:ext cx="1588" cy="4264025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48" name="Line 62">
            <a:extLst>
              <a:ext uri="{FF2B5EF4-FFF2-40B4-BE49-F238E27FC236}">
                <a16:creationId xmlns:a16="http://schemas.microsoft.com/office/drawing/2014/main" id="{948F9B9E-B34E-4FF1-B4FD-1CC69E535499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1363" y="1577975"/>
            <a:ext cx="1587" cy="4264025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49" name="Line 63">
            <a:extLst>
              <a:ext uri="{FF2B5EF4-FFF2-40B4-BE49-F238E27FC236}">
                <a16:creationId xmlns:a16="http://schemas.microsoft.com/office/drawing/2014/main" id="{530C844F-D390-4902-A143-7C0793340A72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2400" y="1577975"/>
            <a:ext cx="1588" cy="426402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 type="triangle" w="med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50" name="Line 64">
            <a:extLst>
              <a:ext uri="{FF2B5EF4-FFF2-40B4-BE49-F238E27FC236}">
                <a16:creationId xmlns:a16="http://schemas.microsoft.com/office/drawing/2014/main" id="{6C9ADE5C-85CB-43D0-B05D-7AB7CE0BB826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6838" y="5842000"/>
            <a:ext cx="55562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51" name="Line 65">
            <a:extLst>
              <a:ext uri="{FF2B5EF4-FFF2-40B4-BE49-F238E27FC236}">
                <a16:creationId xmlns:a16="http://schemas.microsoft.com/office/drawing/2014/main" id="{4D24A6D0-AD23-4461-8B04-2F06DE9257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6838" y="4894263"/>
            <a:ext cx="55562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52" name="Line 66">
            <a:extLst>
              <a:ext uri="{FF2B5EF4-FFF2-40B4-BE49-F238E27FC236}">
                <a16:creationId xmlns:a16="http://schemas.microsoft.com/office/drawing/2014/main" id="{056E79FD-7A6F-4E50-8D02-801F2C2C7B1A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6838" y="3948113"/>
            <a:ext cx="55562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53" name="Line 67">
            <a:extLst>
              <a:ext uri="{FF2B5EF4-FFF2-40B4-BE49-F238E27FC236}">
                <a16:creationId xmlns:a16="http://schemas.microsoft.com/office/drawing/2014/main" id="{3DF9915F-8613-4C50-B09F-F87E19C13A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6838" y="3000375"/>
            <a:ext cx="55562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54" name="Line 68">
            <a:extLst>
              <a:ext uri="{FF2B5EF4-FFF2-40B4-BE49-F238E27FC236}">
                <a16:creationId xmlns:a16="http://schemas.microsoft.com/office/drawing/2014/main" id="{7704616E-8B4F-43CA-B8BA-60F88EA59226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6838" y="2052638"/>
            <a:ext cx="55562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55" name="Line 69">
            <a:extLst>
              <a:ext uri="{FF2B5EF4-FFF2-40B4-BE49-F238E27FC236}">
                <a16:creationId xmlns:a16="http://schemas.microsoft.com/office/drawing/2014/main" id="{39DBCEE6-8A00-40E5-9F1D-DFDA0FBF42F0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2400" y="5842000"/>
            <a:ext cx="7077075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56" name="Line 70">
            <a:extLst>
              <a:ext uri="{FF2B5EF4-FFF2-40B4-BE49-F238E27FC236}">
                <a16:creationId xmlns:a16="http://schemas.microsoft.com/office/drawing/2014/main" id="{7E884E1D-7E8A-433D-A72D-E67B4C4DEC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71650" y="5842000"/>
            <a:ext cx="1588" cy="396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57" name="Line 71">
            <a:extLst>
              <a:ext uri="{FF2B5EF4-FFF2-40B4-BE49-F238E27FC236}">
                <a16:creationId xmlns:a16="http://schemas.microsoft.com/office/drawing/2014/main" id="{760320F5-CECE-41D8-9FE0-2902C996CA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4075" y="5842000"/>
            <a:ext cx="1588" cy="396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58" name="Line 72">
            <a:extLst>
              <a:ext uri="{FF2B5EF4-FFF2-40B4-BE49-F238E27FC236}">
                <a16:creationId xmlns:a16="http://schemas.microsoft.com/office/drawing/2014/main" id="{295ADBAB-2198-4573-82CE-3CE6DDBC46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82850" y="5842000"/>
            <a:ext cx="1588" cy="396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59" name="Line 73">
            <a:extLst>
              <a:ext uri="{FF2B5EF4-FFF2-40B4-BE49-F238E27FC236}">
                <a16:creationId xmlns:a16="http://schemas.microsoft.com/office/drawing/2014/main" id="{58996865-2FA0-44B7-BB12-F3A3A3D300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87700" y="5842000"/>
            <a:ext cx="1588" cy="396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60" name="Line 74">
            <a:extLst>
              <a:ext uri="{FF2B5EF4-FFF2-40B4-BE49-F238E27FC236}">
                <a16:creationId xmlns:a16="http://schemas.microsoft.com/office/drawing/2014/main" id="{18F0A6B6-BF50-4C60-9CE5-33C00F6FF4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40125" y="5842000"/>
            <a:ext cx="1588" cy="396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61" name="Line 75">
            <a:extLst>
              <a:ext uri="{FF2B5EF4-FFF2-40B4-BE49-F238E27FC236}">
                <a16:creationId xmlns:a16="http://schemas.microsoft.com/office/drawing/2014/main" id="{87E36428-3080-4730-A435-1FBECC1FBD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98900" y="5842000"/>
            <a:ext cx="1588" cy="396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62" name="Line 76">
            <a:extLst>
              <a:ext uri="{FF2B5EF4-FFF2-40B4-BE49-F238E27FC236}">
                <a16:creationId xmlns:a16="http://schemas.microsoft.com/office/drawing/2014/main" id="{B5C58F6D-DB6F-4BE8-A7EE-3A0BAFFC89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03750" y="5842000"/>
            <a:ext cx="1588" cy="396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63" name="Line 77">
            <a:extLst>
              <a:ext uri="{FF2B5EF4-FFF2-40B4-BE49-F238E27FC236}">
                <a16:creationId xmlns:a16="http://schemas.microsoft.com/office/drawing/2014/main" id="{F58B7C2B-5AAB-4DF5-A746-CC7F58E24D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6175" y="5842000"/>
            <a:ext cx="1588" cy="396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64" name="Line 78">
            <a:extLst>
              <a:ext uri="{FF2B5EF4-FFF2-40B4-BE49-F238E27FC236}">
                <a16:creationId xmlns:a16="http://schemas.microsoft.com/office/drawing/2014/main" id="{C0DE1B20-FD12-4B50-AE0E-63CAD56A85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4950" y="5842000"/>
            <a:ext cx="1588" cy="396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65" name="Line 79">
            <a:extLst>
              <a:ext uri="{FF2B5EF4-FFF2-40B4-BE49-F238E27FC236}">
                <a16:creationId xmlns:a16="http://schemas.microsoft.com/office/drawing/2014/main" id="{22C6E96A-EAC7-4A98-8013-DA7C6E99F7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22975" y="5842000"/>
            <a:ext cx="1588" cy="396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66" name="Line 80">
            <a:extLst>
              <a:ext uri="{FF2B5EF4-FFF2-40B4-BE49-F238E27FC236}">
                <a16:creationId xmlns:a16="http://schemas.microsoft.com/office/drawing/2014/main" id="{83FA14F1-DF29-47CD-834F-225E12B9CF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76988" y="5842000"/>
            <a:ext cx="1587" cy="396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67" name="Line 81">
            <a:extLst>
              <a:ext uri="{FF2B5EF4-FFF2-40B4-BE49-F238E27FC236}">
                <a16:creationId xmlns:a16="http://schemas.microsoft.com/office/drawing/2014/main" id="{0F0D30F5-0B39-4EA6-95E8-E0DFD057CD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34175" y="5842000"/>
            <a:ext cx="1588" cy="396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68" name="Line 82">
            <a:extLst>
              <a:ext uri="{FF2B5EF4-FFF2-40B4-BE49-F238E27FC236}">
                <a16:creationId xmlns:a16="http://schemas.microsoft.com/office/drawing/2014/main" id="{28F457D3-8BBD-4D3C-B274-2F6D0E5C75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39025" y="5842000"/>
            <a:ext cx="1588" cy="396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69" name="Line 83">
            <a:extLst>
              <a:ext uri="{FF2B5EF4-FFF2-40B4-BE49-F238E27FC236}">
                <a16:creationId xmlns:a16="http://schemas.microsoft.com/office/drawing/2014/main" id="{B675D291-4551-49CE-820B-18FC63D57D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93038" y="5842000"/>
            <a:ext cx="1587" cy="396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70" name="Line 84">
            <a:extLst>
              <a:ext uri="{FF2B5EF4-FFF2-40B4-BE49-F238E27FC236}">
                <a16:creationId xmlns:a16="http://schemas.microsoft.com/office/drawing/2014/main" id="{699FBE62-CEC4-4AD9-A085-62672A361A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50225" y="5842000"/>
            <a:ext cx="1588" cy="396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71" name="Line 85">
            <a:extLst>
              <a:ext uri="{FF2B5EF4-FFF2-40B4-BE49-F238E27FC236}">
                <a16:creationId xmlns:a16="http://schemas.microsoft.com/office/drawing/2014/main" id="{48E77482-A42A-46C1-A7B5-633E51C84A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22400" y="5842000"/>
            <a:ext cx="1588" cy="55563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72" name="Line 86">
            <a:extLst>
              <a:ext uri="{FF2B5EF4-FFF2-40B4-BE49-F238E27FC236}">
                <a16:creationId xmlns:a16="http://schemas.microsoft.com/office/drawing/2014/main" id="{399AAD72-D4EB-44A5-81DE-D0CC2FAC92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38450" y="5842000"/>
            <a:ext cx="1588" cy="55563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73" name="Line 87">
            <a:extLst>
              <a:ext uri="{FF2B5EF4-FFF2-40B4-BE49-F238E27FC236}">
                <a16:creationId xmlns:a16="http://schemas.microsoft.com/office/drawing/2014/main" id="{4871F05B-F3DC-458F-AEC6-6411A5D4D2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54500" y="5842000"/>
            <a:ext cx="1588" cy="55563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74" name="Line 88">
            <a:extLst>
              <a:ext uri="{FF2B5EF4-FFF2-40B4-BE49-F238E27FC236}">
                <a16:creationId xmlns:a16="http://schemas.microsoft.com/office/drawing/2014/main" id="{E62C002C-5B76-49B2-8FC2-9C0FCCAD11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70550" y="5842000"/>
            <a:ext cx="1588" cy="55563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75" name="Line 89">
            <a:extLst>
              <a:ext uri="{FF2B5EF4-FFF2-40B4-BE49-F238E27FC236}">
                <a16:creationId xmlns:a16="http://schemas.microsoft.com/office/drawing/2014/main" id="{6FED658D-15E0-4074-8382-C49A71A735F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91363" y="5842000"/>
            <a:ext cx="1587" cy="55563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76" name="Freeform 90">
            <a:extLst>
              <a:ext uri="{FF2B5EF4-FFF2-40B4-BE49-F238E27FC236}">
                <a16:creationId xmlns:a16="http://schemas.microsoft.com/office/drawing/2014/main" id="{373A0057-A7B7-40C9-819F-D65643F67F51}"/>
              </a:ext>
            </a:extLst>
          </p:cNvPr>
          <p:cNvSpPr>
            <a:spLocks/>
          </p:cNvSpPr>
          <p:nvPr/>
        </p:nvSpPr>
        <p:spPr bwMode="auto">
          <a:xfrm>
            <a:off x="1423988" y="2847975"/>
            <a:ext cx="4225925" cy="2992438"/>
          </a:xfrm>
          <a:custGeom>
            <a:avLst/>
            <a:gdLst>
              <a:gd name="T0" fmla="*/ 2147483647 w 3118"/>
              <a:gd name="T1" fmla="*/ 2147483647 h 2208"/>
              <a:gd name="T2" fmla="*/ 2147483647 w 3118"/>
              <a:gd name="T3" fmla="*/ 2147483647 h 2208"/>
              <a:gd name="T4" fmla="*/ 2147483647 w 3118"/>
              <a:gd name="T5" fmla="*/ 2147483647 h 2208"/>
              <a:gd name="T6" fmla="*/ 2147483647 w 3118"/>
              <a:gd name="T7" fmla="*/ 2147483647 h 2208"/>
              <a:gd name="T8" fmla="*/ 2147483647 w 3118"/>
              <a:gd name="T9" fmla="*/ 2147483647 h 2208"/>
              <a:gd name="T10" fmla="*/ 2147483647 w 3118"/>
              <a:gd name="T11" fmla="*/ 2147483647 h 2208"/>
              <a:gd name="T12" fmla="*/ 2147483647 w 3118"/>
              <a:gd name="T13" fmla="*/ 2147483647 h 2208"/>
              <a:gd name="T14" fmla="*/ 2147483647 w 3118"/>
              <a:gd name="T15" fmla="*/ 2147483647 h 2208"/>
              <a:gd name="T16" fmla="*/ 2147483647 w 3118"/>
              <a:gd name="T17" fmla="*/ 2147483647 h 2208"/>
              <a:gd name="T18" fmla="*/ 2147483647 w 3118"/>
              <a:gd name="T19" fmla="*/ 2147483647 h 2208"/>
              <a:gd name="T20" fmla="*/ 2147483647 w 3118"/>
              <a:gd name="T21" fmla="*/ 2147483647 h 2208"/>
              <a:gd name="T22" fmla="*/ 2147483647 w 3118"/>
              <a:gd name="T23" fmla="*/ 2147483647 h 2208"/>
              <a:gd name="T24" fmla="*/ 2147483647 w 3118"/>
              <a:gd name="T25" fmla="*/ 2147483647 h 2208"/>
              <a:gd name="T26" fmla="*/ 2147483647 w 3118"/>
              <a:gd name="T27" fmla="*/ 2147483647 h 2208"/>
              <a:gd name="T28" fmla="*/ 2147483647 w 3118"/>
              <a:gd name="T29" fmla="*/ 2147483647 h 2208"/>
              <a:gd name="T30" fmla="*/ 2147483647 w 3118"/>
              <a:gd name="T31" fmla="*/ 2147483647 h 2208"/>
              <a:gd name="T32" fmla="*/ 2147483647 w 3118"/>
              <a:gd name="T33" fmla="*/ 2147483647 h 2208"/>
              <a:gd name="T34" fmla="*/ 2147483647 w 3118"/>
              <a:gd name="T35" fmla="*/ 2147483647 h 2208"/>
              <a:gd name="T36" fmla="*/ 2147483647 w 3118"/>
              <a:gd name="T37" fmla="*/ 2147483647 h 2208"/>
              <a:gd name="T38" fmla="*/ 2147483647 w 3118"/>
              <a:gd name="T39" fmla="*/ 2147483647 h 2208"/>
              <a:gd name="T40" fmla="*/ 2147483647 w 3118"/>
              <a:gd name="T41" fmla="*/ 2147483647 h 2208"/>
              <a:gd name="T42" fmla="*/ 2147483647 w 3118"/>
              <a:gd name="T43" fmla="*/ 2147483647 h 2208"/>
              <a:gd name="T44" fmla="*/ 2147483647 w 3118"/>
              <a:gd name="T45" fmla="*/ 2147483647 h 2208"/>
              <a:gd name="T46" fmla="*/ 2147483647 w 3118"/>
              <a:gd name="T47" fmla="*/ 2147483647 h 2208"/>
              <a:gd name="T48" fmla="*/ 2147483647 w 3118"/>
              <a:gd name="T49" fmla="*/ 2147483647 h 2208"/>
              <a:gd name="T50" fmla="*/ 2147483647 w 3118"/>
              <a:gd name="T51" fmla="*/ 2147483647 h 2208"/>
              <a:gd name="T52" fmla="*/ 2147483647 w 3118"/>
              <a:gd name="T53" fmla="*/ 2147483647 h 2208"/>
              <a:gd name="T54" fmla="*/ 2147483647 w 3118"/>
              <a:gd name="T55" fmla="*/ 2147483647 h 2208"/>
              <a:gd name="T56" fmla="*/ 2147483647 w 3118"/>
              <a:gd name="T57" fmla="*/ 2147483647 h 2208"/>
              <a:gd name="T58" fmla="*/ 2147483647 w 3118"/>
              <a:gd name="T59" fmla="*/ 2147483647 h 2208"/>
              <a:gd name="T60" fmla="*/ 2147483647 w 3118"/>
              <a:gd name="T61" fmla="*/ 2147483647 h 2208"/>
              <a:gd name="T62" fmla="*/ 2147483647 w 3118"/>
              <a:gd name="T63" fmla="*/ 2147483647 h 2208"/>
              <a:gd name="T64" fmla="*/ 2147483647 w 3118"/>
              <a:gd name="T65" fmla="*/ 2147483647 h 2208"/>
              <a:gd name="T66" fmla="*/ 2147483647 w 3118"/>
              <a:gd name="T67" fmla="*/ 2147483647 h 2208"/>
              <a:gd name="T68" fmla="*/ 2147483647 w 3118"/>
              <a:gd name="T69" fmla="*/ 2147483647 h 2208"/>
              <a:gd name="T70" fmla="*/ 2147483647 w 3118"/>
              <a:gd name="T71" fmla="*/ 2147483647 h 2208"/>
              <a:gd name="T72" fmla="*/ 2147483647 w 3118"/>
              <a:gd name="T73" fmla="*/ 2147483647 h 2208"/>
              <a:gd name="T74" fmla="*/ 2147483647 w 3118"/>
              <a:gd name="T75" fmla="*/ 2147483647 h 2208"/>
              <a:gd name="T76" fmla="*/ 2147483647 w 3118"/>
              <a:gd name="T77" fmla="*/ 2147483647 h 2208"/>
              <a:gd name="T78" fmla="*/ 2147483647 w 3118"/>
              <a:gd name="T79" fmla="*/ 2147483647 h 2208"/>
              <a:gd name="T80" fmla="*/ 2147483647 w 3118"/>
              <a:gd name="T81" fmla="*/ 2147483647 h 2208"/>
              <a:gd name="T82" fmla="*/ 2147483647 w 3118"/>
              <a:gd name="T83" fmla="*/ 2147483647 h 2208"/>
              <a:gd name="T84" fmla="*/ 2147483647 w 3118"/>
              <a:gd name="T85" fmla="*/ 2147483647 h 2208"/>
              <a:gd name="T86" fmla="*/ 2147483647 w 3118"/>
              <a:gd name="T87" fmla="*/ 2147483647 h 2208"/>
              <a:gd name="T88" fmla="*/ 2147483647 w 3118"/>
              <a:gd name="T89" fmla="*/ 2147483647 h 2208"/>
              <a:gd name="T90" fmla="*/ 2147483647 w 3118"/>
              <a:gd name="T91" fmla="*/ 2147483647 h 2208"/>
              <a:gd name="T92" fmla="*/ 2147483647 w 3118"/>
              <a:gd name="T93" fmla="*/ 2147483647 h 2208"/>
              <a:gd name="T94" fmla="*/ 2147483647 w 3118"/>
              <a:gd name="T95" fmla="*/ 2147483647 h 2208"/>
              <a:gd name="T96" fmla="*/ 2147483647 w 3118"/>
              <a:gd name="T97" fmla="*/ 2147483647 h 2208"/>
              <a:gd name="T98" fmla="*/ 2147483647 w 3118"/>
              <a:gd name="T99" fmla="*/ 2147483647 h 2208"/>
              <a:gd name="T100" fmla="*/ 2147483647 w 3118"/>
              <a:gd name="T101" fmla="*/ 2147483647 h 2208"/>
              <a:gd name="T102" fmla="*/ 2147483647 w 3118"/>
              <a:gd name="T103" fmla="*/ 2147483647 h 2208"/>
              <a:gd name="T104" fmla="*/ 2147483647 w 3118"/>
              <a:gd name="T105" fmla="*/ 2147483647 h 2208"/>
              <a:gd name="T106" fmla="*/ 2147483647 w 3118"/>
              <a:gd name="T107" fmla="*/ 2147483647 h 2208"/>
              <a:gd name="T108" fmla="*/ 2147483647 w 3118"/>
              <a:gd name="T109" fmla="*/ 2147483647 h 2208"/>
              <a:gd name="T110" fmla="*/ 2147483647 w 3118"/>
              <a:gd name="T111" fmla="*/ 2147483647 h 2208"/>
              <a:gd name="T112" fmla="*/ 2147483647 w 3118"/>
              <a:gd name="T113" fmla="*/ 2147483647 h 2208"/>
              <a:gd name="T114" fmla="*/ 2147483647 w 3118"/>
              <a:gd name="T115" fmla="*/ 2147483647 h 2208"/>
              <a:gd name="T116" fmla="*/ 2147483647 w 3118"/>
              <a:gd name="T117" fmla="*/ 2147483647 h 2208"/>
              <a:gd name="T118" fmla="*/ 2147483647 w 3118"/>
              <a:gd name="T119" fmla="*/ 2147483647 h 2208"/>
              <a:gd name="T120" fmla="*/ 2147483647 w 3118"/>
              <a:gd name="T121" fmla="*/ 2147483647 h 2208"/>
              <a:gd name="T122" fmla="*/ 2147483647 w 3118"/>
              <a:gd name="T123" fmla="*/ 2147483647 h 2208"/>
              <a:gd name="T124" fmla="*/ 2147483647 w 3118"/>
              <a:gd name="T125" fmla="*/ 2147483647 h 220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118"/>
              <a:gd name="T190" fmla="*/ 0 h 2208"/>
              <a:gd name="T191" fmla="*/ 3118 w 3118"/>
              <a:gd name="T192" fmla="*/ 2208 h 2208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118" h="2208">
                <a:moveTo>
                  <a:pt x="0" y="1622"/>
                </a:moveTo>
                <a:lnTo>
                  <a:pt x="3" y="1625"/>
                </a:lnTo>
                <a:lnTo>
                  <a:pt x="6" y="1637"/>
                </a:lnTo>
                <a:lnTo>
                  <a:pt x="9" y="1657"/>
                </a:lnTo>
                <a:lnTo>
                  <a:pt x="12" y="1667"/>
                </a:lnTo>
                <a:lnTo>
                  <a:pt x="20" y="1742"/>
                </a:lnTo>
                <a:lnTo>
                  <a:pt x="23" y="1734"/>
                </a:lnTo>
                <a:lnTo>
                  <a:pt x="26" y="1734"/>
                </a:lnTo>
                <a:lnTo>
                  <a:pt x="29" y="1727"/>
                </a:lnTo>
                <a:lnTo>
                  <a:pt x="32" y="1737"/>
                </a:lnTo>
                <a:lnTo>
                  <a:pt x="41" y="1744"/>
                </a:lnTo>
                <a:lnTo>
                  <a:pt x="43" y="1728"/>
                </a:lnTo>
                <a:lnTo>
                  <a:pt x="46" y="1734"/>
                </a:lnTo>
                <a:lnTo>
                  <a:pt x="49" y="1735"/>
                </a:lnTo>
                <a:lnTo>
                  <a:pt x="52" y="1738"/>
                </a:lnTo>
                <a:lnTo>
                  <a:pt x="61" y="1734"/>
                </a:lnTo>
                <a:lnTo>
                  <a:pt x="63" y="1734"/>
                </a:lnTo>
                <a:lnTo>
                  <a:pt x="66" y="1733"/>
                </a:lnTo>
                <a:lnTo>
                  <a:pt x="69" y="1729"/>
                </a:lnTo>
                <a:lnTo>
                  <a:pt x="72" y="1722"/>
                </a:lnTo>
                <a:lnTo>
                  <a:pt x="81" y="1708"/>
                </a:lnTo>
                <a:lnTo>
                  <a:pt x="83" y="1713"/>
                </a:lnTo>
                <a:lnTo>
                  <a:pt x="86" y="1706"/>
                </a:lnTo>
                <a:lnTo>
                  <a:pt x="89" y="1707"/>
                </a:lnTo>
                <a:lnTo>
                  <a:pt x="92" y="1705"/>
                </a:lnTo>
                <a:lnTo>
                  <a:pt x="101" y="1706"/>
                </a:lnTo>
                <a:lnTo>
                  <a:pt x="103" y="1708"/>
                </a:lnTo>
                <a:lnTo>
                  <a:pt x="106" y="1708"/>
                </a:lnTo>
                <a:lnTo>
                  <a:pt x="109" y="1709"/>
                </a:lnTo>
                <a:lnTo>
                  <a:pt x="112" y="1706"/>
                </a:lnTo>
                <a:lnTo>
                  <a:pt x="121" y="1699"/>
                </a:lnTo>
                <a:lnTo>
                  <a:pt x="124" y="1697"/>
                </a:lnTo>
                <a:lnTo>
                  <a:pt x="126" y="1674"/>
                </a:lnTo>
                <a:lnTo>
                  <a:pt x="129" y="1660"/>
                </a:lnTo>
                <a:lnTo>
                  <a:pt x="132" y="1649"/>
                </a:lnTo>
                <a:lnTo>
                  <a:pt x="141" y="1639"/>
                </a:lnTo>
                <a:lnTo>
                  <a:pt x="144" y="1605"/>
                </a:lnTo>
                <a:lnTo>
                  <a:pt x="146" y="1597"/>
                </a:lnTo>
                <a:lnTo>
                  <a:pt x="149" y="1592"/>
                </a:lnTo>
                <a:lnTo>
                  <a:pt x="152" y="1556"/>
                </a:lnTo>
                <a:lnTo>
                  <a:pt x="161" y="1533"/>
                </a:lnTo>
                <a:lnTo>
                  <a:pt x="164" y="1545"/>
                </a:lnTo>
                <a:lnTo>
                  <a:pt x="166" y="1546"/>
                </a:lnTo>
                <a:lnTo>
                  <a:pt x="169" y="1532"/>
                </a:lnTo>
                <a:lnTo>
                  <a:pt x="172" y="1527"/>
                </a:lnTo>
                <a:lnTo>
                  <a:pt x="181" y="1541"/>
                </a:lnTo>
                <a:lnTo>
                  <a:pt x="184" y="1542"/>
                </a:lnTo>
                <a:lnTo>
                  <a:pt x="187" y="1475"/>
                </a:lnTo>
                <a:lnTo>
                  <a:pt x="189" y="1463"/>
                </a:lnTo>
                <a:lnTo>
                  <a:pt x="192" y="1462"/>
                </a:lnTo>
                <a:lnTo>
                  <a:pt x="201" y="1480"/>
                </a:lnTo>
                <a:lnTo>
                  <a:pt x="204" y="1464"/>
                </a:lnTo>
                <a:lnTo>
                  <a:pt x="207" y="1449"/>
                </a:lnTo>
                <a:lnTo>
                  <a:pt x="209" y="1436"/>
                </a:lnTo>
                <a:lnTo>
                  <a:pt x="212" y="1409"/>
                </a:lnTo>
                <a:lnTo>
                  <a:pt x="221" y="1306"/>
                </a:lnTo>
                <a:lnTo>
                  <a:pt x="224" y="1176"/>
                </a:lnTo>
                <a:lnTo>
                  <a:pt x="227" y="1258"/>
                </a:lnTo>
                <a:lnTo>
                  <a:pt x="229" y="1216"/>
                </a:lnTo>
                <a:lnTo>
                  <a:pt x="232" y="1216"/>
                </a:lnTo>
                <a:lnTo>
                  <a:pt x="241" y="1216"/>
                </a:lnTo>
                <a:lnTo>
                  <a:pt x="244" y="1254"/>
                </a:lnTo>
                <a:lnTo>
                  <a:pt x="247" y="1230"/>
                </a:lnTo>
                <a:lnTo>
                  <a:pt x="250" y="1218"/>
                </a:lnTo>
                <a:lnTo>
                  <a:pt x="252" y="1157"/>
                </a:lnTo>
                <a:lnTo>
                  <a:pt x="261" y="997"/>
                </a:lnTo>
                <a:lnTo>
                  <a:pt x="264" y="1054"/>
                </a:lnTo>
                <a:lnTo>
                  <a:pt x="267" y="1155"/>
                </a:lnTo>
                <a:lnTo>
                  <a:pt x="270" y="1132"/>
                </a:lnTo>
                <a:lnTo>
                  <a:pt x="272" y="1192"/>
                </a:lnTo>
                <a:lnTo>
                  <a:pt x="281" y="1216"/>
                </a:lnTo>
                <a:lnTo>
                  <a:pt x="284" y="1161"/>
                </a:lnTo>
                <a:lnTo>
                  <a:pt x="287" y="1130"/>
                </a:lnTo>
                <a:lnTo>
                  <a:pt x="290" y="1096"/>
                </a:lnTo>
                <a:lnTo>
                  <a:pt x="292" y="1109"/>
                </a:lnTo>
                <a:lnTo>
                  <a:pt x="301" y="1095"/>
                </a:lnTo>
                <a:lnTo>
                  <a:pt x="304" y="1056"/>
                </a:lnTo>
                <a:lnTo>
                  <a:pt x="307" y="988"/>
                </a:lnTo>
                <a:lnTo>
                  <a:pt x="310" y="977"/>
                </a:lnTo>
                <a:lnTo>
                  <a:pt x="312" y="1015"/>
                </a:lnTo>
                <a:lnTo>
                  <a:pt x="321" y="1002"/>
                </a:lnTo>
                <a:lnTo>
                  <a:pt x="324" y="1011"/>
                </a:lnTo>
                <a:lnTo>
                  <a:pt x="327" y="1029"/>
                </a:lnTo>
                <a:lnTo>
                  <a:pt x="330" y="1069"/>
                </a:lnTo>
                <a:lnTo>
                  <a:pt x="333" y="1080"/>
                </a:lnTo>
                <a:lnTo>
                  <a:pt x="341" y="1137"/>
                </a:lnTo>
                <a:lnTo>
                  <a:pt x="344" y="1097"/>
                </a:lnTo>
                <a:lnTo>
                  <a:pt x="347" y="1083"/>
                </a:lnTo>
                <a:lnTo>
                  <a:pt x="350" y="1083"/>
                </a:lnTo>
                <a:lnTo>
                  <a:pt x="353" y="1051"/>
                </a:lnTo>
                <a:lnTo>
                  <a:pt x="361" y="1030"/>
                </a:lnTo>
                <a:lnTo>
                  <a:pt x="364" y="1024"/>
                </a:lnTo>
                <a:lnTo>
                  <a:pt x="367" y="1035"/>
                </a:lnTo>
                <a:lnTo>
                  <a:pt x="370" y="1064"/>
                </a:lnTo>
                <a:lnTo>
                  <a:pt x="373" y="1053"/>
                </a:lnTo>
                <a:lnTo>
                  <a:pt x="381" y="1053"/>
                </a:lnTo>
                <a:lnTo>
                  <a:pt x="384" y="1023"/>
                </a:lnTo>
                <a:lnTo>
                  <a:pt x="387" y="1001"/>
                </a:lnTo>
                <a:lnTo>
                  <a:pt x="390" y="986"/>
                </a:lnTo>
                <a:lnTo>
                  <a:pt x="393" y="939"/>
                </a:lnTo>
                <a:lnTo>
                  <a:pt x="401" y="915"/>
                </a:lnTo>
                <a:lnTo>
                  <a:pt x="404" y="907"/>
                </a:lnTo>
                <a:lnTo>
                  <a:pt x="407" y="856"/>
                </a:lnTo>
                <a:lnTo>
                  <a:pt x="410" y="822"/>
                </a:lnTo>
                <a:lnTo>
                  <a:pt x="413" y="836"/>
                </a:lnTo>
                <a:lnTo>
                  <a:pt x="421" y="848"/>
                </a:lnTo>
                <a:lnTo>
                  <a:pt x="424" y="844"/>
                </a:lnTo>
                <a:lnTo>
                  <a:pt x="427" y="843"/>
                </a:lnTo>
                <a:lnTo>
                  <a:pt x="430" y="853"/>
                </a:lnTo>
                <a:lnTo>
                  <a:pt x="433" y="885"/>
                </a:lnTo>
                <a:lnTo>
                  <a:pt x="441" y="887"/>
                </a:lnTo>
                <a:lnTo>
                  <a:pt x="444" y="853"/>
                </a:lnTo>
                <a:lnTo>
                  <a:pt x="447" y="857"/>
                </a:lnTo>
                <a:lnTo>
                  <a:pt x="450" y="848"/>
                </a:lnTo>
                <a:lnTo>
                  <a:pt x="453" y="836"/>
                </a:lnTo>
                <a:lnTo>
                  <a:pt x="461" y="845"/>
                </a:lnTo>
                <a:lnTo>
                  <a:pt x="464" y="839"/>
                </a:lnTo>
                <a:lnTo>
                  <a:pt x="467" y="832"/>
                </a:lnTo>
                <a:lnTo>
                  <a:pt x="470" y="809"/>
                </a:lnTo>
                <a:lnTo>
                  <a:pt x="473" y="774"/>
                </a:lnTo>
                <a:lnTo>
                  <a:pt x="481" y="668"/>
                </a:lnTo>
                <a:lnTo>
                  <a:pt x="484" y="608"/>
                </a:lnTo>
                <a:lnTo>
                  <a:pt x="487" y="602"/>
                </a:lnTo>
                <a:lnTo>
                  <a:pt x="490" y="609"/>
                </a:lnTo>
                <a:lnTo>
                  <a:pt x="493" y="577"/>
                </a:lnTo>
                <a:lnTo>
                  <a:pt x="501" y="560"/>
                </a:lnTo>
                <a:lnTo>
                  <a:pt x="504" y="553"/>
                </a:lnTo>
                <a:lnTo>
                  <a:pt x="507" y="515"/>
                </a:lnTo>
                <a:lnTo>
                  <a:pt x="510" y="445"/>
                </a:lnTo>
                <a:lnTo>
                  <a:pt x="513" y="405"/>
                </a:lnTo>
                <a:lnTo>
                  <a:pt x="521" y="226"/>
                </a:lnTo>
                <a:lnTo>
                  <a:pt x="524" y="193"/>
                </a:lnTo>
                <a:lnTo>
                  <a:pt x="527" y="190"/>
                </a:lnTo>
                <a:lnTo>
                  <a:pt x="530" y="161"/>
                </a:lnTo>
                <a:lnTo>
                  <a:pt x="533" y="176"/>
                </a:lnTo>
                <a:lnTo>
                  <a:pt x="542" y="167"/>
                </a:lnTo>
                <a:lnTo>
                  <a:pt x="544" y="185"/>
                </a:lnTo>
                <a:lnTo>
                  <a:pt x="547" y="231"/>
                </a:lnTo>
                <a:lnTo>
                  <a:pt x="550" y="433"/>
                </a:lnTo>
                <a:lnTo>
                  <a:pt x="553" y="523"/>
                </a:lnTo>
                <a:lnTo>
                  <a:pt x="562" y="523"/>
                </a:lnTo>
                <a:lnTo>
                  <a:pt x="564" y="522"/>
                </a:lnTo>
                <a:lnTo>
                  <a:pt x="567" y="637"/>
                </a:lnTo>
                <a:lnTo>
                  <a:pt x="570" y="724"/>
                </a:lnTo>
                <a:lnTo>
                  <a:pt x="573" y="874"/>
                </a:lnTo>
                <a:lnTo>
                  <a:pt x="582" y="822"/>
                </a:lnTo>
                <a:lnTo>
                  <a:pt x="584" y="798"/>
                </a:lnTo>
                <a:lnTo>
                  <a:pt x="587" y="706"/>
                </a:lnTo>
                <a:lnTo>
                  <a:pt x="590" y="709"/>
                </a:lnTo>
                <a:lnTo>
                  <a:pt x="593" y="658"/>
                </a:lnTo>
                <a:lnTo>
                  <a:pt x="602" y="663"/>
                </a:lnTo>
                <a:lnTo>
                  <a:pt x="605" y="759"/>
                </a:lnTo>
                <a:lnTo>
                  <a:pt x="607" y="790"/>
                </a:lnTo>
                <a:lnTo>
                  <a:pt x="610" y="817"/>
                </a:lnTo>
                <a:lnTo>
                  <a:pt x="613" y="755"/>
                </a:lnTo>
                <a:lnTo>
                  <a:pt x="622" y="707"/>
                </a:lnTo>
                <a:lnTo>
                  <a:pt x="625" y="672"/>
                </a:lnTo>
                <a:lnTo>
                  <a:pt x="627" y="678"/>
                </a:lnTo>
                <a:lnTo>
                  <a:pt x="630" y="641"/>
                </a:lnTo>
                <a:lnTo>
                  <a:pt x="633" y="648"/>
                </a:lnTo>
                <a:lnTo>
                  <a:pt x="642" y="674"/>
                </a:lnTo>
                <a:lnTo>
                  <a:pt x="645" y="677"/>
                </a:lnTo>
                <a:lnTo>
                  <a:pt x="647" y="643"/>
                </a:lnTo>
                <a:lnTo>
                  <a:pt x="650" y="653"/>
                </a:lnTo>
                <a:lnTo>
                  <a:pt x="653" y="641"/>
                </a:lnTo>
                <a:lnTo>
                  <a:pt x="662" y="626"/>
                </a:lnTo>
                <a:lnTo>
                  <a:pt x="665" y="632"/>
                </a:lnTo>
                <a:lnTo>
                  <a:pt x="667" y="623"/>
                </a:lnTo>
                <a:lnTo>
                  <a:pt x="670" y="602"/>
                </a:lnTo>
                <a:lnTo>
                  <a:pt x="673" y="595"/>
                </a:lnTo>
                <a:lnTo>
                  <a:pt x="682" y="580"/>
                </a:lnTo>
                <a:lnTo>
                  <a:pt x="685" y="587"/>
                </a:lnTo>
                <a:lnTo>
                  <a:pt x="688" y="564"/>
                </a:lnTo>
                <a:lnTo>
                  <a:pt x="690" y="517"/>
                </a:lnTo>
                <a:lnTo>
                  <a:pt x="693" y="503"/>
                </a:lnTo>
                <a:lnTo>
                  <a:pt x="702" y="507"/>
                </a:lnTo>
                <a:lnTo>
                  <a:pt x="705" y="509"/>
                </a:lnTo>
                <a:lnTo>
                  <a:pt x="708" y="507"/>
                </a:lnTo>
                <a:lnTo>
                  <a:pt x="710" y="533"/>
                </a:lnTo>
                <a:lnTo>
                  <a:pt x="713" y="559"/>
                </a:lnTo>
                <a:lnTo>
                  <a:pt x="722" y="653"/>
                </a:lnTo>
                <a:lnTo>
                  <a:pt x="725" y="702"/>
                </a:lnTo>
                <a:lnTo>
                  <a:pt x="728" y="646"/>
                </a:lnTo>
                <a:lnTo>
                  <a:pt x="730" y="633"/>
                </a:lnTo>
                <a:lnTo>
                  <a:pt x="733" y="678"/>
                </a:lnTo>
                <a:lnTo>
                  <a:pt x="742" y="662"/>
                </a:lnTo>
                <a:lnTo>
                  <a:pt x="745" y="671"/>
                </a:lnTo>
                <a:lnTo>
                  <a:pt x="748" y="672"/>
                </a:lnTo>
                <a:lnTo>
                  <a:pt x="751" y="657"/>
                </a:lnTo>
                <a:lnTo>
                  <a:pt x="753" y="671"/>
                </a:lnTo>
                <a:lnTo>
                  <a:pt x="762" y="709"/>
                </a:lnTo>
                <a:lnTo>
                  <a:pt x="765" y="669"/>
                </a:lnTo>
                <a:lnTo>
                  <a:pt x="768" y="626"/>
                </a:lnTo>
                <a:lnTo>
                  <a:pt x="771" y="615"/>
                </a:lnTo>
                <a:lnTo>
                  <a:pt x="773" y="622"/>
                </a:lnTo>
                <a:lnTo>
                  <a:pt x="785" y="590"/>
                </a:lnTo>
                <a:lnTo>
                  <a:pt x="788" y="552"/>
                </a:lnTo>
                <a:lnTo>
                  <a:pt x="791" y="556"/>
                </a:lnTo>
                <a:lnTo>
                  <a:pt x="793" y="594"/>
                </a:lnTo>
                <a:lnTo>
                  <a:pt x="808" y="577"/>
                </a:lnTo>
                <a:lnTo>
                  <a:pt x="811" y="570"/>
                </a:lnTo>
                <a:lnTo>
                  <a:pt x="814" y="595"/>
                </a:lnTo>
                <a:lnTo>
                  <a:pt x="822" y="588"/>
                </a:lnTo>
                <a:lnTo>
                  <a:pt x="825" y="609"/>
                </a:lnTo>
                <a:lnTo>
                  <a:pt x="828" y="630"/>
                </a:lnTo>
                <a:lnTo>
                  <a:pt x="831" y="658"/>
                </a:lnTo>
                <a:lnTo>
                  <a:pt x="834" y="676"/>
                </a:lnTo>
                <a:lnTo>
                  <a:pt x="842" y="713"/>
                </a:lnTo>
                <a:lnTo>
                  <a:pt x="845" y="710"/>
                </a:lnTo>
                <a:lnTo>
                  <a:pt x="848" y="699"/>
                </a:lnTo>
                <a:lnTo>
                  <a:pt x="851" y="686"/>
                </a:lnTo>
                <a:lnTo>
                  <a:pt x="854" y="670"/>
                </a:lnTo>
                <a:lnTo>
                  <a:pt x="862" y="667"/>
                </a:lnTo>
                <a:lnTo>
                  <a:pt x="865" y="678"/>
                </a:lnTo>
                <a:lnTo>
                  <a:pt x="868" y="704"/>
                </a:lnTo>
                <a:lnTo>
                  <a:pt x="871" y="722"/>
                </a:lnTo>
                <a:lnTo>
                  <a:pt x="874" y="712"/>
                </a:lnTo>
                <a:lnTo>
                  <a:pt x="882" y="698"/>
                </a:lnTo>
                <a:lnTo>
                  <a:pt x="885" y="655"/>
                </a:lnTo>
                <a:lnTo>
                  <a:pt x="888" y="621"/>
                </a:lnTo>
                <a:lnTo>
                  <a:pt x="891" y="616"/>
                </a:lnTo>
                <a:lnTo>
                  <a:pt x="894" y="619"/>
                </a:lnTo>
                <a:lnTo>
                  <a:pt x="902" y="589"/>
                </a:lnTo>
                <a:lnTo>
                  <a:pt x="905" y="602"/>
                </a:lnTo>
                <a:lnTo>
                  <a:pt x="908" y="612"/>
                </a:lnTo>
                <a:lnTo>
                  <a:pt x="911" y="628"/>
                </a:lnTo>
                <a:lnTo>
                  <a:pt x="914" y="688"/>
                </a:lnTo>
                <a:lnTo>
                  <a:pt x="922" y="681"/>
                </a:lnTo>
                <a:lnTo>
                  <a:pt x="925" y="670"/>
                </a:lnTo>
                <a:lnTo>
                  <a:pt x="928" y="707"/>
                </a:lnTo>
                <a:lnTo>
                  <a:pt x="931" y="711"/>
                </a:lnTo>
                <a:lnTo>
                  <a:pt x="934" y="788"/>
                </a:lnTo>
                <a:lnTo>
                  <a:pt x="942" y="772"/>
                </a:lnTo>
                <a:lnTo>
                  <a:pt x="945" y="804"/>
                </a:lnTo>
                <a:lnTo>
                  <a:pt x="948" y="799"/>
                </a:lnTo>
                <a:lnTo>
                  <a:pt x="951" y="780"/>
                </a:lnTo>
                <a:lnTo>
                  <a:pt x="954" y="692"/>
                </a:lnTo>
                <a:lnTo>
                  <a:pt x="962" y="624"/>
                </a:lnTo>
                <a:lnTo>
                  <a:pt x="965" y="588"/>
                </a:lnTo>
                <a:lnTo>
                  <a:pt x="968" y="609"/>
                </a:lnTo>
                <a:lnTo>
                  <a:pt x="971" y="668"/>
                </a:lnTo>
                <a:lnTo>
                  <a:pt x="974" y="695"/>
                </a:lnTo>
                <a:lnTo>
                  <a:pt x="982" y="654"/>
                </a:lnTo>
                <a:lnTo>
                  <a:pt x="985" y="635"/>
                </a:lnTo>
                <a:lnTo>
                  <a:pt x="991" y="639"/>
                </a:lnTo>
                <a:lnTo>
                  <a:pt x="994" y="659"/>
                </a:lnTo>
                <a:lnTo>
                  <a:pt x="1002" y="654"/>
                </a:lnTo>
                <a:lnTo>
                  <a:pt x="1005" y="670"/>
                </a:lnTo>
                <a:lnTo>
                  <a:pt x="1008" y="676"/>
                </a:lnTo>
                <a:lnTo>
                  <a:pt x="1011" y="688"/>
                </a:lnTo>
                <a:lnTo>
                  <a:pt x="1014" y="696"/>
                </a:lnTo>
                <a:lnTo>
                  <a:pt x="1025" y="693"/>
                </a:lnTo>
                <a:lnTo>
                  <a:pt x="1028" y="672"/>
                </a:lnTo>
                <a:lnTo>
                  <a:pt x="1031" y="663"/>
                </a:lnTo>
                <a:lnTo>
                  <a:pt x="1034" y="663"/>
                </a:lnTo>
                <a:lnTo>
                  <a:pt x="1043" y="574"/>
                </a:lnTo>
                <a:lnTo>
                  <a:pt x="1045" y="615"/>
                </a:lnTo>
                <a:lnTo>
                  <a:pt x="1048" y="595"/>
                </a:lnTo>
                <a:lnTo>
                  <a:pt x="1051" y="571"/>
                </a:lnTo>
                <a:lnTo>
                  <a:pt x="1054" y="538"/>
                </a:lnTo>
                <a:lnTo>
                  <a:pt x="1063" y="549"/>
                </a:lnTo>
                <a:lnTo>
                  <a:pt x="1065" y="547"/>
                </a:lnTo>
                <a:lnTo>
                  <a:pt x="1068" y="536"/>
                </a:lnTo>
                <a:lnTo>
                  <a:pt x="1071" y="523"/>
                </a:lnTo>
                <a:lnTo>
                  <a:pt x="1074" y="528"/>
                </a:lnTo>
                <a:lnTo>
                  <a:pt x="1083" y="530"/>
                </a:lnTo>
                <a:lnTo>
                  <a:pt x="1085" y="447"/>
                </a:lnTo>
                <a:lnTo>
                  <a:pt x="1088" y="363"/>
                </a:lnTo>
                <a:lnTo>
                  <a:pt x="1091" y="353"/>
                </a:lnTo>
                <a:lnTo>
                  <a:pt x="1094" y="261"/>
                </a:lnTo>
                <a:lnTo>
                  <a:pt x="1103" y="310"/>
                </a:lnTo>
                <a:lnTo>
                  <a:pt x="1106" y="351"/>
                </a:lnTo>
                <a:lnTo>
                  <a:pt x="1108" y="341"/>
                </a:lnTo>
                <a:lnTo>
                  <a:pt x="1111" y="292"/>
                </a:lnTo>
                <a:lnTo>
                  <a:pt x="1114" y="338"/>
                </a:lnTo>
                <a:lnTo>
                  <a:pt x="1123" y="285"/>
                </a:lnTo>
                <a:lnTo>
                  <a:pt x="1126" y="289"/>
                </a:lnTo>
                <a:lnTo>
                  <a:pt x="1128" y="267"/>
                </a:lnTo>
                <a:lnTo>
                  <a:pt x="1131" y="212"/>
                </a:lnTo>
                <a:lnTo>
                  <a:pt x="1134" y="203"/>
                </a:lnTo>
                <a:lnTo>
                  <a:pt x="1143" y="209"/>
                </a:lnTo>
                <a:lnTo>
                  <a:pt x="1146" y="287"/>
                </a:lnTo>
                <a:lnTo>
                  <a:pt x="1148" y="312"/>
                </a:lnTo>
                <a:lnTo>
                  <a:pt x="1151" y="291"/>
                </a:lnTo>
                <a:lnTo>
                  <a:pt x="1154" y="273"/>
                </a:lnTo>
                <a:lnTo>
                  <a:pt x="1163" y="296"/>
                </a:lnTo>
                <a:lnTo>
                  <a:pt x="1166" y="300"/>
                </a:lnTo>
                <a:lnTo>
                  <a:pt x="1169" y="278"/>
                </a:lnTo>
                <a:lnTo>
                  <a:pt x="1171" y="265"/>
                </a:lnTo>
                <a:lnTo>
                  <a:pt x="1174" y="271"/>
                </a:lnTo>
                <a:lnTo>
                  <a:pt x="1183" y="252"/>
                </a:lnTo>
                <a:lnTo>
                  <a:pt x="1186" y="235"/>
                </a:lnTo>
                <a:lnTo>
                  <a:pt x="1189" y="228"/>
                </a:lnTo>
                <a:lnTo>
                  <a:pt x="1191" y="280"/>
                </a:lnTo>
                <a:lnTo>
                  <a:pt x="1194" y="275"/>
                </a:lnTo>
                <a:lnTo>
                  <a:pt x="1203" y="306"/>
                </a:lnTo>
                <a:lnTo>
                  <a:pt x="1206" y="304"/>
                </a:lnTo>
                <a:lnTo>
                  <a:pt x="1209" y="265"/>
                </a:lnTo>
                <a:lnTo>
                  <a:pt x="1211" y="245"/>
                </a:lnTo>
                <a:lnTo>
                  <a:pt x="1214" y="243"/>
                </a:lnTo>
                <a:lnTo>
                  <a:pt x="1223" y="244"/>
                </a:lnTo>
                <a:lnTo>
                  <a:pt x="1226" y="283"/>
                </a:lnTo>
                <a:lnTo>
                  <a:pt x="1229" y="272"/>
                </a:lnTo>
                <a:lnTo>
                  <a:pt x="1231" y="270"/>
                </a:lnTo>
                <a:lnTo>
                  <a:pt x="1234" y="262"/>
                </a:lnTo>
                <a:lnTo>
                  <a:pt x="1243" y="221"/>
                </a:lnTo>
                <a:lnTo>
                  <a:pt x="1246" y="230"/>
                </a:lnTo>
                <a:lnTo>
                  <a:pt x="1249" y="244"/>
                </a:lnTo>
                <a:lnTo>
                  <a:pt x="1252" y="258"/>
                </a:lnTo>
                <a:lnTo>
                  <a:pt x="1254" y="258"/>
                </a:lnTo>
                <a:lnTo>
                  <a:pt x="1263" y="238"/>
                </a:lnTo>
                <a:lnTo>
                  <a:pt x="1266" y="234"/>
                </a:lnTo>
                <a:lnTo>
                  <a:pt x="1269" y="235"/>
                </a:lnTo>
                <a:lnTo>
                  <a:pt x="1272" y="238"/>
                </a:lnTo>
                <a:lnTo>
                  <a:pt x="1274" y="251"/>
                </a:lnTo>
                <a:lnTo>
                  <a:pt x="1283" y="263"/>
                </a:lnTo>
                <a:lnTo>
                  <a:pt x="1286" y="254"/>
                </a:lnTo>
                <a:lnTo>
                  <a:pt x="1289" y="238"/>
                </a:lnTo>
                <a:lnTo>
                  <a:pt x="1292" y="226"/>
                </a:lnTo>
                <a:lnTo>
                  <a:pt x="1294" y="227"/>
                </a:lnTo>
                <a:lnTo>
                  <a:pt x="1303" y="225"/>
                </a:lnTo>
                <a:lnTo>
                  <a:pt x="1306" y="197"/>
                </a:lnTo>
                <a:lnTo>
                  <a:pt x="1309" y="135"/>
                </a:lnTo>
                <a:lnTo>
                  <a:pt x="1312" y="103"/>
                </a:lnTo>
                <a:lnTo>
                  <a:pt x="1315" y="118"/>
                </a:lnTo>
                <a:lnTo>
                  <a:pt x="1323" y="97"/>
                </a:lnTo>
                <a:lnTo>
                  <a:pt x="1326" y="71"/>
                </a:lnTo>
                <a:lnTo>
                  <a:pt x="1329" y="80"/>
                </a:lnTo>
                <a:lnTo>
                  <a:pt x="1332" y="89"/>
                </a:lnTo>
                <a:lnTo>
                  <a:pt x="1346" y="0"/>
                </a:lnTo>
                <a:lnTo>
                  <a:pt x="1349" y="5"/>
                </a:lnTo>
                <a:lnTo>
                  <a:pt x="1352" y="22"/>
                </a:lnTo>
                <a:lnTo>
                  <a:pt x="1355" y="50"/>
                </a:lnTo>
                <a:lnTo>
                  <a:pt x="1363" y="28"/>
                </a:lnTo>
                <a:lnTo>
                  <a:pt x="1366" y="140"/>
                </a:lnTo>
                <a:lnTo>
                  <a:pt x="1369" y="430"/>
                </a:lnTo>
                <a:lnTo>
                  <a:pt x="1372" y="967"/>
                </a:lnTo>
                <a:lnTo>
                  <a:pt x="1375" y="1213"/>
                </a:lnTo>
                <a:lnTo>
                  <a:pt x="1386" y="1374"/>
                </a:lnTo>
                <a:lnTo>
                  <a:pt x="1389" y="1320"/>
                </a:lnTo>
                <a:lnTo>
                  <a:pt x="1392" y="1171"/>
                </a:lnTo>
                <a:lnTo>
                  <a:pt x="1395" y="1250"/>
                </a:lnTo>
                <a:lnTo>
                  <a:pt x="1403" y="1323"/>
                </a:lnTo>
                <a:lnTo>
                  <a:pt x="1406" y="1325"/>
                </a:lnTo>
                <a:lnTo>
                  <a:pt x="1409" y="1255"/>
                </a:lnTo>
                <a:lnTo>
                  <a:pt x="1412" y="1274"/>
                </a:lnTo>
                <a:lnTo>
                  <a:pt x="1415" y="1522"/>
                </a:lnTo>
                <a:lnTo>
                  <a:pt x="1423" y="1178"/>
                </a:lnTo>
                <a:lnTo>
                  <a:pt x="1426" y="979"/>
                </a:lnTo>
                <a:lnTo>
                  <a:pt x="1429" y="1074"/>
                </a:lnTo>
                <a:lnTo>
                  <a:pt x="1432" y="1068"/>
                </a:lnTo>
                <a:lnTo>
                  <a:pt x="1435" y="1028"/>
                </a:lnTo>
                <a:lnTo>
                  <a:pt x="1443" y="913"/>
                </a:lnTo>
                <a:lnTo>
                  <a:pt x="1446" y="800"/>
                </a:lnTo>
                <a:lnTo>
                  <a:pt x="1449" y="828"/>
                </a:lnTo>
                <a:lnTo>
                  <a:pt x="1455" y="835"/>
                </a:lnTo>
                <a:lnTo>
                  <a:pt x="1463" y="851"/>
                </a:lnTo>
                <a:lnTo>
                  <a:pt x="1466" y="914"/>
                </a:lnTo>
                <a:lnTo>
                  <a:pt x="1469" y="981"/>
                </a:lnTo>
                <a:lnTo>
                  <a:pt x="1472" y="1031"/>
                </a:lnTo>
                <a:lnTo>
                  <a:pt x="1475" y="1027"/>
                </a:lnTo>
                <a:lnTo>
                  <a:pt x="1486" y="1046"/>
                </a:lnTo>
                <a:lnTo>
                  <a:pt x="1489" y="1119"/>
                </a:lnTo>
                <a:lnTo>
                  <a:pt x="1492" y="1153"/>
                </a:lnTo>
                <a:lnTo>
                  <a:pt x="1495" y="1184"/>
                </a:lnTo>
                <a:lnTo>
                  <a:pt x="1503" y="1126"/>
                </a:lnTo>
                <a:lnTo>
                  <a:pt x="1506" y="1110"/>
                </a:lnTo>
                <a:lnTo>
                  <a:pt x="1509" y="1131"/>
                </a:lnTo>
                <a:lnTo>
                  <a:pt x="1512" y="1127"/>
                </a:lnTo>
                <a:lnTo>
                  <a:pt x="1515" y="1118"/>
                </a:lnTo>
                <a:lnTo>
                  <a:pt x="1524" y="1102"/>
                </a:lnTo>
                <a:lnTo>
                  <a:pt x="1526" y="1052"/>
                </a:lnTo>
                <a:lnTo>
                  <a:pt x="1529" y="1089"/>
                </a:lnTo>
                <a:lnTo>
                  <a:pt x="1532" y="1072"/>
                </a:lnTo>
                <a:lnTo>
                  <a:pt x="1535" y="1085"/>
                </a:lnTo>
                <a:lnTo>
                  <a:pt x="1544" y="1117"/>
                </a:lnTo>
                <a:lnTo>
                  <a:pt x="1546" y="1109"/>
                </a:lnTo>
                <a:lnTo>
                  <a:pt x="1549" y="1080"/>
                </a:lnTo>
                <a:lnTo>
                  <a:pt x="1552" y="1051"/>
                </a:lnTo>
                <a:lnTo>
                  <a:pt x="1555" y="1043"/>
                </a:lnTo>
                <a:lnTo>
                  <a:pt x="1564" y="1032"/>
                </a:lnTo>
                <a:lnTo>
                  <a:pt x="1566" y="1032"/>
                </a:lnTo>
                <a:lnTo>
                  <a:pt x="1569" y="1051"/>
                </a:lnTo>
                <a:lnTo>
                  <a:pt x="1572" y="1029"/>
                </a:lnTo>
                <a:lnTo>
                  <a:pt x="1575" y="1027"/>
                </a:lnTo>
                <a:lnTo>
                  <a:pt x="1584" y="1024"/>
                </a:lnTo>
                <a:lnTo>
                  <a:pt x="1586" y="1014"/>
                </a:lnTo>
                <a:lnTo>
                  <a:pt x="1589" y="1014"/>
                </a:lnTo>
                <a:lnTo>
                  <a:pt x="1592" y="1013"/>
                </a:lnTo>
                <a:lnTo>
                  <a:pt x="1595" y="982"/>
                </a:lnTo>
                <a:lnTo>
                  <a:pt x="1604" y="952"/>
                </a:lnTo>
                <a:lnTo>
                  <a:pt x="1607" y="971"/>
                </a:lnTo>
                <a:lnTo>
                  <a:pt x="1609" y="998"/>
                </a:lnTo>
                <a:lnTo>
                  <a:pt x="1612" y="986"/>
                </a:lnTo>
                <a:lnTo>
                  <a:pt x="1615" y="993"/>
                </a:lnTo>
                <a:lnTo>
                  <a:pt x="1624" y="1001"/>
                </a:lnTo>
                <a:lnTo>
                  <a:pt x="1627" y="1024"/>
                </a:lnTo>
                <a:lnTo>
                  <a:pt x="1629" y="1010"/>
                </a:lnTo>
                <a:lnTo>
                  <a:pt x="1632" y="997"/>
                </a:lnTo>
                <a:lnTo>
                  <a:pt x="1635" y="1027"/>
                </a:lnTo>
                <a:lnTo>
                  <a:pt x="1644" y="1029"/>
                </a:lnTo>
                <a:lnTo>
                  <a:pt x="1647" y="1015"/>
                </a:lnTo>
                <a:lnTo>
                  <a:pt x="1649" y="1013"/>
                </a:lnTo>
                <a:lnTo>
                  <a:pt x="1652" y="1032"/>
                </a:lnTo>
                <a:lnTo>
                  <a:pt x="1655" y="1064"/>
                </a:lnTo>
                <a:lnTo>
                  <a:pt x="1664" y="1064"/>
                </a:lnTo>
                <a:lnTo>
                  <a:pt x="1667" y="1053"/>
                </a:lnTo>
                <a:lnTo>
                  <a:pt x="1670" y="1060"/>
                </a:lnTo>
                <a:lnTo>
                  <a:pt x="1672" y="1066"/>
                </a:lnTo>
                <a:lnTo>
                  <a:pt x="1675" y="1061"/>
                </a:lnTo>
                <a:lnTo>
                  <a:pt x="1684" y="1073"/>
                </a:lnTo>
                <a:lnTo>
                  <a:pt x="1687" y="1077"/>
                </a:lnTo>
                <a:lnTo>
                  <a:pt x="1690" y="1067"/>
                </a:lnTo>
                <a:lnTo>
                  <a:pt x="1692" y="1060"/>
                </a:lnTo>
                <a:lnTo>
                  <a:pt x="1695" y="1049"/>
                </a:lnTo>
                <a:lnTo>
                  <a:pt x="1704" y="1001"/>
                </a:lnTo>
                <a:lnTo>
                  <a:pt x="1707" y="985"/>
                </a:lnTo>
                <a:lnTo>
                  <a:pt x="1710" y="995"/>
                </a:lnTo>
                <a:lnTo>
                  <a:pt x="1712" y="1032"/>
                </a:lnTo>
                <a:lnTo>
                  <a:pt x="1715" y="1031"/>
                </a:lnTo>
                <a:lnTo>
                  <a:pt x="1724" y="1031"/>
                </a:lnTo>
                <a:lnTo>
                  <a:pt x="1727" y="1050"/>
                </a:lnTo>
                <a:lnTo>
                  <a:pt x="1730" y="1066"/>
                </a:lnTo>
                <a:lnTo>
                  <a:pt x="1733" y="1057"/>
                </a:lnTo>
                <a:lnTo>
                  <a:pt x="1735" y="1055"/>
                </a:lnTo>
                <a:lnTo>
                  <a:pt x="1744" y="1035"/>
                </a:lnTo>
                <a:lnTo>
                  <a:pt x="1747" y="1018"/>
                </a:lnTo>
                <a:lnTo>
                  <a:pt x="1750" y="1015"/>
                </a:lnTo>
                <a:lnTo>
                  <a:pt x="1753" y="1022"/>
                </a:lnTo>
                <a:lnTo>
                  <a:pt x="1755" y="1025"/>
                </a:lnTo>
                <a:lnTo>
                  <a:pt x="1764" y="1036"/>
                </a:lnTo>
                <a:lnTo>
                  <a:pt x="1767" y="1027"/>
                </a:lnTo>
                <a:lnTo>
                  <a:pt x="1770" y="1036"/>
                </a:lnTo>
                <a:lnTo>
                  <a:pt x="1773" y="1033"/>
                </a:lnTo>
                <a:lnTo>
                  <a:pt x="1775" y="1033"/>
                </a:lnTo>
                <a:lnTo>
                  <a:pt x="1784" y="1039"/>
                </a:lnTo>
                <a:lnTo>
                  <a:pt x="1787" y="1069"/>
                </a:lnTo>
                <a:lnTo>
                  <a:pt x="1790" y="1172"/>
                </a:lnTo>
                <a:lnTo>
                  <a:pt x="1793" y="1216"/>
                </a:lnTo>
                <a:lnTo>
                  <a:pt x="1795" y="1223"/>
                </a:lnTo>
                <a:lnTo>
                  <a:pt x="1804" y="1285"/>
                </a:lnTo>
                <a:lnTo>
                  <a:pt x="1807" y="1356"/>
                </a:lnTo>
                <a:lnTo>
                  <a:pt x="1810" y="1337"/>
                </a:lnTo>
                <a:lnTo>
                  <a:pt x="1813" y="1307"/>
                </a:lnTo>
                <a:lnTo>
                  <a:pt x="1816" y="1279"/>
                </a:lnTo>
                <a:lnTo>
                  <a:pt x="1824" y="1325"/>
                </a:lnTo>
                <a:lnTo>
                  <a:pt x="1830" y="1353"/>
                </a:lnTo>
                <a:lnTo>
                  <a:pt x="1833" y="1338"/>
                </a:lnTo>
                <a:lnTo>
                  <a:pt x="1836" y="1348"/>
                </a:lnTo>
                <a:lnTo>
                  <a:pt x="1844" y="1327"/>
                </a:lnTo>
                <a:lnTo>
                  <a:pt x="1847" y="1319"/>
                </a:lnTo>
                <a:lnTo>
                  <a:pt x="1850" y="1323"/>
                </a:lnTo>
                <a:lnTo>
                  <a:pt x="1853" y="1327"/>
                </a:lnTo>
                <a:lnTo>
                  <a:pt x="1856" y="1316"/>
                </a:lnTo>
                <a:lnTo>
                  <a:pt x="1864" y="1325"/>
                </a:lnTo>
                <a:lnTo>
                  <a:pt x="1867" y="1297"/>
                </a:lnTo>
                <a:lnTo>
                  <a:pt x="1870" y="1295"/>
                </a:lnTo>
                <a:lnTo>
                  <a:pt x="1873" y="1294"/>
                </a:lnTo>
                <a:lnTo>
                  <a:pt x="1876" y="1300"/>
                </a:lnTo>
                <a:lnTo>
                  <a:pt x="1884" y="1316"/>
                </a:lnTo>
                <a:lnTo>
                  <a:pt x="1887" y="1317"/>
                </a:lnTo>
                <a:lnTo>
                  <a:pt x="1890" y="1348"/>
                </a:lnTo>
                <a:lnTo>
                  <a:pt x="1893" y="1340"/>
                </a:lnTo>
                <a:lnTo>
                  <a:pt x="1896" y="1367"/>
                </a:lnTo>
                <a:lnTo>
                  <a:pt x="1904" y="1443"/>
                </a:lnTo>
                <a:lnTo>
                  <a:pt x="1907" y="1438"/>
                </a:lnTo>
                <a:lnTo>
                  <a:pt x="1910" y="1406"/>
                </a:lnTo>
                <a:lnTo>
                  <a:pt x="1913" y="1441"/>
                </a:lnTo>
                <a:lnTo>
                  <a:pt x="1916" y="1452"/>
                </a:lnTo>
                <a:lnTo>
                  <a:pt x="1924" y="1467"/>
                </a:lnTo>
                <a:lnTo>
                  <a:pt x="1927" y="1532"/>
                </a:lnTo>
                <a:lnTo>
                  <a:pt x="1930" y="1529"/>
                </a:lnTo>
                <a:lnTo>
                  <a:pt x="1933" y="1526"/>
                </a:lnTo>
                <a:lnTo>
                  <a:pt x="1936" y="1587"/>
                </a:lnTo>
                <a:lnTo>
                  <a:pt x="1944" y="1610"/>
                </a:lnTo>
                <a:lnTo>
                  <a:pt x="1947" y="1548"/>
                </a:lnTo>
                <a:lnTo>
                  <a:pt x="1950" y="1554"/>
                </a:lnTo>
                <a:lnTo>
                  <a:pt x="1953" y="1591"/>
                </a:lnTo>
                <a:lnTo>
                  <a:pt x="1956" y="1589"/>
                </a:lnTo>
                <a:lnTo>
                  <a:pt x="1964" y="1588"/>
                </a:lnTo>
                <a:lnTo>
                  <a:pt x="1967" y="1583"/>
                </a:lnTo>
                <a:lnTo>
                  <a:pt x="1970" y="1581"/>
                </a:lnTo>
                <a:lnTo>
                  <a:pt x="1973" y="1577"/>
                </a:lnTo>
                <a:lnTo>
                  <a:pt x="1976" y="1558"/>
                </a:lnTo>
                <a:lnTo>
                  <a:pt x="1984" y="1567"/>
                </a:lnTo>
                <a:lnTo>
                  <a:pt x="1987" y="1589"/>
                </a:lnTo>
                <a:lnTo>
                  <a:pt x="1990" y="1638"/>
                </a:lnTo>
                <a:lnTo>
                  <a:pt x="1993" y="1637"/>
                </a:lnTo>
                <a:lnTo>
                  <a:pt x="1996" y="1676"/>
                </a:lnTo>
                <a:lnTo>
                  <a:pt x="2004" y="1707"/>
                </a:lnTo>
                <a:lnTo>
                  <a:pt x="2007" y="1735"/>
                </a:lnTo>
                <a:lnTo>
                  <a:pt x="2010" y="1709"/>
                </a:lnTo>
                <a:lnTo>
                  <a:pt x="2013" y="1684"/>
                </a:lnTo>
                <a:lnTo>
                  <a:pt x="2016" y="1690"/>
                </a:lnTo>
                <a:lnTo>
                  <a:pt x="2025" y="1712"/>
                </a:lnTo>
                <a:lnTo>
                  <a:pt x="2027" y="1725"/>
                </a:lnTo>
                <a:lnTo>
                  <a:pt x="2030" y="1745"/>
                </a:lnTo>
                <a:lnTo>
                  <a:pt x="2033" y="1750"/>
                </a:lnTo>
                <a:lnTo>
                  <a:pt x="2036" y="1738"/>
                </a:lnTo>
                <a:lnTo>
                  <a:pt x="2045" y="1738"/>
                </a:lnTo>
                <a:lnTo>
                  <a:pt x="2047" y="1742"/>
                </a:lnTo>
                <a:lnTo>
                  <a:pt x="2050" y="1743"/>
                </a:lnTo>
                <a:lnTo>
                  <a:pt x="2053" y="1734"/>
                </a:lnTo>
                <a:lnTo>
                  <a:pt x="2056" y="1725"/>
                </a:lnTo>
                <a:lnTo>
                  <a:pt x="2070" y="1739"/>
                </a:lnTo>
                <a:lnTo>
                  <a:pt x="2073" y="1740"/>
                </a:lnTo>
                <a:lnTo>
                  <a:pt x="2076" y="1752"/>
                </a:lnTo>
                <a:lnTo>
                  <a:pt x="2088" y="1815"/>
                </a:lnTo>
                <a:lnTo>
                  <a:pt x="2090" y="1865"/>
                </a:lnTo>
                <a:lnTo>
                  <a:pt x="2093" y="1864"/>
                </a:lnTo>
                <a:lnTo>
                  <a:pt x="2096" y="1864"/>
                </a:lnTo>
                <a:lnTo>
                  <a:pt x="2105" y="1934"/>
                </a:lnTo>
                <a:lnTo>
                  <a:pt x="2108" y="1957"/>
                </a:lnTo>
                <a:lnTo>
                  <a:pt x="2110" y="1939"/>
                </a:lnTo>
                <a:lnTo>
                  <a:pt x="2113" y="1926"/>
                </a:lnTo>
                <a:lnTo>
                  <a:pt x="2116" y="1922"/>
                </a:lnTo>
                <a:lnTo>
                  <a:pt x="2125" y="1920"/>
                </a:lnTo>
                <a:lnTo>
                  <a:pt x="2128" y="1908"/>
                </a:lnTo>
                <a:lnTo>
                  <a:pt x="2130" y="1917"/>
                </a:lnTo>
                <a:lnTo>
                  <a:pt x="2133" y="1920"/>
                </a:lnTo>
                <a:lnTo>
                  <a:pt x="2136" y="1926"/>
                </a:lnTo>
                <a:lnTo>
                  <a:pt x="2145" y="1940"/>
                </a:lnTo>
                <a:lnTo>
                  <a:pt x="2148" y="1945"/>
                </a:lnTo>
                <a:lnTo>
                  <a:pt x="2150" y="1964"/>
                </a:lnTo>
                <a:lnTo>
                  <a:pt x="2153" y="1979"/>
                </a:lnTo>
                <a:lnTo>
                  <a:pt x="2156" y="1994"/>
                </a:lnTo>
                <a:lnTo>
                  <a:pt x="2165" y="2036"/>
                </a:lnTo>
                <a:lnTo>
                  <a:pt x="2168" y="2043"/>
                </a:lnTo>
                <a:lnTo>
                  <a:pt x="2171" y="2045"/>
                </a:lnTo>
                <a:lnTo>
                  <a:pt x="2173" y="2052"/>
                </a:lnTo>
                <a:lnTo>
                  <a:pt x="2176" y="2064"/>
                </a:lnTo>
                <a:lnTo>
                  <a:pt x="2185" y="2078"/>
                </a:lnTo>
                <a:lnTo>
                  <a:pt x="2188" y="2099"/>
                </a:lnTo>
                <a:lnTo>
                  <a:pt x="2191" y="2113"/>
                </a:lnTo>
                <a:lnTo>
                  <a:pt x="2193" y="2105"/>
                </a:lnTo>
                <a:lnTo>
                  <a:pt x="2196" y="2095"/>
                </a:lnTo>
                <a:lnTo>
                  <a:pt x="2205" y="2110"/>
                </a:lnTo>
                <a:lnTo>
                  <a:pt x="2208" y="2118"/>
                </a:lnTo>
                <a:lnTo>
                  <a:pt x="2211" y="2123"/>
                </a:lnTo>
                <a:lnTo>
                  <a:pt x="2213" y="2127"/>
                </a:lnTo>
                <a:lnTo>
                  <a:pt x="2216" y="2128"/>
                </a:lnTo>
                <a:lnTo>
                  <a:pt x="2225" y="2148"/>
                </a:lnTo>
                <a:lnTo>
                  <a:pt x="2228" y="2147"/>
                </a:lnTo>
                <a:lnTo>
                  <a:pt x="2231" y="2141"/>
                </a:lnTo>
                <a:lnTo>
                  <a:pt x="2234" y="2150"/>
                </a:lnTo>
                <a:lnTo>
                  <a:pt x="2236" y="2143"/>
                </a:lnTo>
                <a:lnTo>
                  <a:pt x="2245" y="2141"/>
                </a:lnTo>
                <a:lnTo>
                  <a:pt x="2248" y="2140"/>
                </a:lnTo>
                <a:lnTo>
                  <a:pt x="2251" y="2140"/>
                </a:lnTo>
                <a:lnTo>
                  <a:pt x="2254" y="2140"/>
                </a:lnTo>
                <a:lnTo>
                  <a:pt x="2256" y="2132"/>
                </a:lnTo>
                <a:lnTo>
                  <a:pt x="2265" y="2138"/>
                </a:lnTo>
                <a:lnTo>
                  <a:pt x="2268" y="2136"/>
                </a:lnTo>
                <a:lnTo>
                  <a:pt x="2271" y="2131"/>
                </a:lnTo>
                <a:lnTo>
                  <a:pt x="2274" y="2129"/>
                </a:lnTo>
                <a:lnTo>
                  <a:pt x="2276" y="2114"/>
                </a:lnTo>
                <a:lnTo>
                  <a:pt x="2285" y="2115"/>
                </a:lnTo>
                <a:lnTo>
                  <a:pt x="2288" y="2118"/>
                </a:lnTo>
                <a:lnTo>
                  <a:pt x="2291" y="2122"/>
                </a:lnTo>
                <a:lnTo>
                  <a:pt x="2294" y="2122"/>
                </a:lnTo>
                <a:lnTo>
                  <a:pt x="2297" y="2127"/>
                </a:lnTo>
                <a:lnTo>
                  <a:pt x="2305" y="2131"/>
                </a:lnTo>
                <a:lnTo>
                  <a:pt x="2308" y="2136"/>
                </a:lnTo>
                <a:lnTo>
                  <a:pt x="2311" y="2137"/>
                </a:lnTo>
                <a:lnTo>
                  <a:pt x="2314" y="2138"/>
                </a:lnTo>
                <a:lnTo>
                  <a:pt x="2317" y="2138"/>
                </a:lnTo>
                <a:lnTo>
                  <a:pt x="2325" y="2138"/>
                </a:lnTo>
                <a:lnTo>
                  <a:pt x="2328" y="2136"/>
                </a:lnTo>
                <a:lnTo>
                  <a:pt x="2331" y="2124"/>
                </a:lnTo>
                <a:lnTo>
                  <a:pt x="2334" y="2115"/>
                </a:lnTo>
                <a:lnTo>
                  <a:pt x="2337" y="2118"/>
                </a:lnTo>
                <a:lnTo>
                  <a:pt x="2345" y="2136"/>
                </a:lnTo>
                <a:lnTo>
                  <a:pt x="2348" y="2146"/>
                </a:lnTo>
                <a:lnTo>
                  <a:pt x="2351" y="2150"/>
                </a:lnTo>
                <a:lnTo>
                  <a:pt x="2354" y="2150"/>
                </a:lnTo>
                <a:lnTo>
                  <a:pt x="2368" y="2150"/>
                </a:lnTo>
                <a:lnTo>
                  <a:pt x="2371" y="2153"/>
                </a:lnTo>
                <a:lnTo>
                  <a:pt x="2374" y="2154"/>
                </a:lnTo>
                <a:lnTo>
                  <a:pt x="2377" y="2157"/>
                </a:lnTo>
                <a:lnTo>
                  <a:pt x="2385" y="2158"/>
                </a:lnTo>
                <a:lnTo>
                  <a:pt x="2388" y="2162"/>
                </a:lnTo>
                <a:lnTo>
                  <a:pt x="2391" y="2171"/>
                </a:lnTo>
                <a:lnTo>
                  <a:pt x="2394" y="2173"/>
                </a:lnTo>
                <a:lnTo>
                  <a:pt x="2397" y="2165"/>
                </a:lnTo>
                <a:lnTo>
                  <a:pt x="2405" y="2163"/>
                </a:lnTo>
                <a:lnTo>
                  <a:pt x="2408" y="2161"/>
                </a:lnTo>
                <a:lnTo>
                  <a:pt x="2411" y="2164"/>
                </a:lnTo>
                <a:lnTo>
                  <a:pt x="2414" y="2171"/>
                </a:lnTo>
                <a:lnTo>
                  <a:pt x="2417" y="2172"/>
                </a:lnTo>
                <a:lnTo>
                  <a:pt x="2425" y="2171"/>
                </a:lnTo>
                <a:lnTo>
                  <a:pt x="2431" y="2171"/>
                </a:lnTo>
                <a:lnTo>
                  <a:pt x="2434" y="2171"/>
                </a:lnTo>
                <a:lnTo>
                  <a:pt x="2437" y="2172"/>
                </a:lnTo>
                <a:lnTo>
                  <a:pt x="2445" y="2173"/>
                </a:lnTo>
                <a:lnTo>
                  <a:pt x="2448" y="2175"/>
                </a:lnTo>
                <a:lnTo>
                  <a:pt x="2451" y="2179"/>
                </a:lnTo>
                <a:lnTo>
                  <a:pt x="2454" y="2189"/>
                </a:lnTo>
                <a:lnTo>
                  <a:pt x="2457" y="2188"/>
                </a:lnTo>
                <a:lnTo>
                  <a:pt x="2465" y="2185"/>
                </a:lnTo>
                <a:lnTo>
                  <a:pt x="2468" y="2189"/>
                </a:lnTo>
                <a:lnTo>
                  <a:pt x="2471" y="2187"/>
                </a:lnTo>
                <a:lnTo>
                  <a:pt x="2477" y="2188"/>
                </a:lnTo>
                <a:lnTo>
                  <a:pt x="2485" y="2188"/>
                </a:lnTo>
                <a:lnTo>
                  <a:pt x="2488" y="2189"/>
                </a:lnTo>
                <a:lnTo>
                  <a:pt x="2491" y="2189"/>
                </a:lnTo>
                <a:lnTo>
                  <a:pt x="2494" y="2189"/>
                </a:lnTo>
                <a:lnTo>
                  <a:pt x="2497" y="2189"/>
                </a:lnTo>
                <a:lnTo>
                  <a:pt x="2508" y="2190"/>
                </a:lnTo>
                <a:lnTo>
                  <a:pt x="2511" y="2190"/>
                </a:lnTo>
                <a:lnTo>
                  <a:pt x="2514" y="2189"/>
                </a:lnTo>
                <a:lnTo>
                  <a:pt x="2517" y="2190"/>
                </a:lnTo>
                <a:lnTo>
                  <a:pt x="2526" y="2189"/>
                </a:lnTo>
                <a:lnTo>
                  <a:pt x="2528" y="2190"/>
                </a:lnTo>
                <a:lnTo>
                  <a:pt x="2531" y="2189"/>
                </a:lnTo>
                <a:lnTo>
                  <a:pt x="2534" y="2190"/>
                </a:lnTo>
                <a:lnTo>
                  <a:pt x="2537" y="2191"/>
                </a:lnTo>
                <a:lnTo>
                  <a:pt x="2546" y="2192"/>
                </a:lnTo>
                <a:lnTo>
                  <a:pt x="2548" y="2193"/>
                </a:lnTo>
                <a:lnTo>
                  <a:pt x="2551" y="2194"/>
                </a:lnTo>
                <a:lnTo>
                  <a:pt x="2554" y="2195"/>
                </a:lnTo>
                <a:lnTo>
                  <a:pt x="2557" y="2197"/>
                </a:lnTo>
                <a:lnTo>
                  <a:pt x="2566" y="2199"/>
                </a:lnTo>
                <a:lnTo>
                  <a:pt x="2568" y="2199"/>
                </a:lnTo>
                <a:lnTo>
                  <a:pt x="2571" y="2200"/>
                </a:lnTo>
                <a:lnTo>
                  <a:pt x="2574" y="2201"/>
                </a:lnTo>
                <a:lnTo>
                  <a:pt x="2577" y="2201"/>
                </a:lnTo>
                <a:lnTo>
                  <a:pt x="2586" y="2201"/>
                </a:lnTo>
                <a:lnTo>
                  <a:pt x="2589" y="2201"/>
                </a:lnTo>
                <a:lnTo>
                  <a:pt x="2591" y="2201"/>
                </a:lnTo>
                <a:lnTo>
                  <a:pt x="2594" y="2199"/>
                </a:lnTo>
                <a:lnTo>
                  <a:pt x="2597" y="2199"/>
                </a:lnTo>
                <a:lnTo>
                  <a:pt x="2606" y="2199"/>
                </a:lnTo>
                <a:lnTo>
                  <a:pt x="2609" y="2199"/>
                </a:lnTo>
                <a:lnTo>
                  <a:pt x="2611" y="2200"/>
                </a:lnTo>
                <a:lnTo>
                  <a:pt x="2614" y="2200"/>
                </a:lnTo>
                <a:lnTo>
                  <a:pt x="2617" y="2199"/>
                </a:lnTo>
                <a:lnTo>
                  <a:pt x="2626" y="2199"/>
                </a:lnTo>
                <a:lnTo>
                  <a:pt x="2629" y="2200"/>
                </a:lnTo>
                <a:lnTo>
                  <a:pt x="2631" y="2199"/>
                </a:lnTo>
                <a:lnTo>
                  <a:pt x="2634" y="2199"/>
                </a:lnTo>
                <a:lnTo>
                  <a:pt x="2637" y="2200"/>
                </a:lnTo>
                <a:lnTo>
                  <a:pt x="2646" y="2200"/>
                </a:lnTo>
                <a:lnTo>
                  <a:pt x="2649" y="2199"/>
                </a:lnTo>
                <a:lnTo>
                  <a:pt x="2652" y="2200"/>
                </a:lnTo>
                <a:lnTo>
                  <a:pt x="2654" y="2200"/>
                </a:lnTo>
                <a:lnTo>
                  <a:pt x="2657" y="2200"/>
                </a:lnTo>
                <a:lnTo>
                  <a:pt x="2666" y="2201"/>
                </a:lnTo>
                <a:lnTo>
                  <a:pt x="2669" y="2201"/>
                </a:lnTo>
                <a:lnTo>
                  <a:pt x="2672" y="2201"/>
                </a:lnTo>
                <a:lnTo>
                  <a:pt x="2674" y="2201"/>
                </a:lnTo>
                <a:lnTo>
                  <a:pt x="2677" y="2201"/>
                </a:lnTo>
                <a:lnTo>
                  <a:pt x="2686" y="2201"/>
                </a:lnTo>
                <a:lnTo>
                  <a:pt x="2689" y="2201"/>
                </a:lnTo>
                <a:lnTo>
                  <a:pt x="2692" y="2201"/>
                </a:lnTo>
                <a:lnTo>
                  <a:pt x="2694" y="2202"/>
                </a:lnTo>
                <a:lnTo>
                  <a:pt x="2697" y="2202"/>
                </a:lnTo>
                <a:lnTo>
                  <a:pt x="2706" y="2203"/>
                </a:lnTo>
                <a:lnTo>
                  <a:pt x="2709" y="2203"/>
                </a:lnTo>
                <a:lnTo>
                  <a:pt x="2712" y="2202"/>
                </a:lnTo>
                <a:lnTo>
                  <a:pt x="2714" y="2202"/>
                </a:lnTo>
                <a:lnTo>
                  <a:pt x="2717" y="2202"/>
                </a:lnTo>
                <a:lnTo>
                  <a:pt x="2726" y="2202"/>
                </a:lnTo>
                <a:lnTo>
                  <a:pt x="2729" y="2201"/>
                </a:lnTo>
                <a:lnTo>
                  <a:pt x="2732" y="2201"/>
                </a:lnTo>
                <a:lnTo>
                  <a:pt x="2735" y="2201"/>
                </a:lnTo>
                <a:lnTo>
                  <a:pt x="2737" y="2201"/>
                </a:lnTo>
                <a:lnTo>
                  <a:pt x="2746" y="2201"/>
                </a:lnTo>
                <a:lnTo>
                  <a:pt x="2749" y="2201"/>
                </a:lnTo>
                <a:lnTo>
                  <a:pt x="2752" y="2201"/>
                </a:lnTo>
                <a:lnTo>
                  <a:pt x="2755" y="2201"/>
                </a:lnTo>
                <a:lnTo>
                  <a:pt x="2757" y="2201"/>
                </a:lnTo>
                <a:lnTo>
                  <a:pt x="2766" y="2201"/>
                </a:lnTo>
                <a:lnTo>
                  <a:pt x="2769" y="2202"/>
                </a:lnTo>
                <a:lnTo>
                  <a:pt x="2772" y="2202"/>
                </a:lnTo>
                <a:lnTo>
                  <a:pt x="2775" y="2202"/>
                </a:lnTo>
                <a:lnTo>
                  <a:pt x="2777" y="2202"/>
                </a:lnTo>
                <a:lnTo>
                  <a:pt x="2786" y="2202"/>
                </a:lnTo>
                <a:lnTo>
                  <a:pt x="2789" y="2202"/>
                </a:lnTo>
                <a:lnTo>
                  <a:pt x="2792" y="2202"/>
                </a:lnTo>
                <a:lnTo>
                  <a:pt x="2795" y="2202"/>
                </a:lnTo>
                <a:lnTo>
                  <a:pt x="2798" y="2202"/>
                </a:lnTo>
                <a:lnTo>
                  <a:pt x="2806" y="2203"/>
                </a:lnTo>
                <a:lnTo>
                  <a:pt x="2809" y="2203"/>
                </a:lnTo>
                <a:lnTo>
                  <a:pt x="2812" y="2203"/>
                </a:lnTo>
                <a:lnTo>
                  <a:pt x="2815" y="2203"/>
                </a:lnTo>
                <a:lnTo>
                  <a:pt x="2818" y="2203"/>
                </a:lnTo>
                <a:lnTo>
                  <a:pt x="2826" y="2204"/>
                </a:lnTo>
                <a:lnTo>
                  <a:pt x="2829" y="2204"/>
                </a:lnTo>
                <a:lnTo>
                  <a:pt x="2832" y="2203"/>
                </a:lnTo>
                <a:lnTo>
                  <a:pt x="2835" y="2203"/>
                </a:lnTo>
                <a:lnTo>
                  <a:pt x="2838" y="2203"/>
                </a:lnTo>
                <a:lnTo>
                  <a:pt x="2846" y="2203"/>
                </a:lnTo>
                <a:lnTo>
                  <a:pt x="2849" y="2203"/>
                </a:lnTo>
                <a:lnTo>
                  <a:pt x="2852" y="2203"/>
                </a:lnTo>
                <a:lnTo>
                  <a:pt x="2855" y="2203"/>
                </a:lnTo>
                <a:lnTo>
                  <a:pt x="2858" y="2203"/>
                </a:lnTo>
                <a:lnTo>
                  <a:pt x="2866" y="2204"/>
                </a:lnTo>
                <a:lnTo>
                  <a:pt x="2869" y="2204"/>
                </a:lnTo>
                <a:lnTo>
                  <a:pt x="2875" y="2204"/>
                </a:lnTo>
                <a:lnTo>
                  <a:pt x="2878" y="2204"/>
                </a:lnTo>
                <a:lnTo>
                  <a:pt x="2886" y="2204"/>
                </a:lnTo>
                <a:lnTo>
                  <a:pt x="2889" y="2204"/>
                </a:lnTo>
                <a:lnTo>
                  <a:pt x="2892" y="2204"/>
                </a:lnTo>
                <a:lnTo>
                  <a:pt x="2895" y="2205"/>
                </a:lnTo>
                <a:lnTo>
                  <a:pt x="2898" y="2204"/>
                </a:lnTo>
                <a:lnTo>
                  <a:pt x="2906" y="2204"/>
                </a:lnTo>
                <a:lnTo>
                  <a:pt x="2909" y="2204"/>
                </a:lnTo>
                <a:lnTo>
                  <a:pt x="2912" y="2204"/>
                </a:lnTo>
                <a:lnTo>
                  <a:pt x="2915" y="2204"/>
                </a:lnTo>
                <a:lnTo>
                  <a:pt x="2918" y="2204"/>
                </a:lnTo>
                <a:lnTo>
                  <a:pt x="2926" y="2204"/>
                </a:lnTo>
                <a:lnTo>
                  <a:pt x="2929" y="2203"/>
                </a:lnTo>
                <a:lnTo>
                  <a:pt x="2932" y="2203"/>
                </a:lnTo>
                <a:lnTo>
                  <a:pt x="2935" y="2203"/>
                </a:lnTo>
                <a:lnTo>
                  <a:pt x="2938" y="2203"/>
                </a:lnTo>
                <a:lnTo>
                  <a:pt x="2946" y="2203"/>
                </a:lnTo>
                <a:lnTo>
                  <a:pt x="2949" y="2204"/>
                </a:lnTo>
                <a:lnTo>
                  <a:pt x="2952" y="2203"/>
                </a:lnTo>
                <a:lnTo>
                  <a:pt x="2955" y="2203"/>
                </a:lnTo>
                <a:lnTo>
                  <a:pt x="2958" y="2204"/>
                </a:lnTo>
                <a:lnTo>
                  <a:pt x="2966" y="2204"/>
                </a:lnTo>
                <a:lnTo>
                  <a:pt x="2969" y="2204"/>
                </a:lnTo>
                <a:lnTo>
                  <a:pt x="2972" y="2203"/>
                </a:lnTo>
                <a:lnTo>
                  <a:pt x="2975" y="2202"/>
                </a:lnTo>
                <a:lnTo>
                  <a:pt x="2978" y="2202"/>
                </a:lnTo>
                <a:lnTo>
                  <a:pt x="2986" y="2202"/>
                </a:lnTo>
                <a:lnTo>
                  <a:pt x="2989" y="2202"/>
                </a:lnTo>
                <a:lnTo>
                  <a:pt x="2992" y="2202"/>
                </a:lnTo>
                <a:lnTo>
                  <a:pt x="2995" y="2202"/>
                </a:lnTo>
                <a:lnTo>
                  <a:pt x="2998" y="2203"/>
                </a:lnTo>
                <a:lnTo>
                  <a:pt x="3007" y="2203"/>
                </a:lnTo>
                <a:lnTo>
                  <a:pt x="3009" y="2203"/>
                </a:lnTo>
                <a:lnTo>
                  <a:pt x="3012" y="2203"/>
                </a:lnTo>
                <a:lnTo>
                  <a:pt x="3015" y="2203"/>
                </a:lnTo>
                <a:lnTo>
                  <a:pt x="3018" y="2204"/>
                </a:lnTo>
                <a:lnTo>
                  <a:pt x="3027" y="2203"/>
                </a:lnTo>
                <a:lnTo>
                  <a:pt x="3029" y="2204"/>
                </a:lnTo>
                <a:lnTo>
                  <a:pt x="3032" y="2204"/>
                </a:lnTo>
                <a:lnTo>
                  <a:pt x="3035" y="2206"/>
                </a:lnTo>
                <a:lnTo>
                  <a:pt x="3038" y="2206"/>
                </a:lnTo>
                <a:lnTo>
                  <a:pt x="3047" y="2207"/>
                </a:lnTo>
                <a:lnTo>
                  <a:pt x="3049" y="2206"/>
                </a:lnTo>
                <a:lnTo>
                  <a:pt x="3052" y="2207"/>
                </a:lnTo>
                <a:lnTo>
                  <a:pt x="3055" y="2207"/>
                </a:lnTo>
                <a:lnTo>
                  <a:pt x="3058" y="2207"/>
                </a:lnTo>
                <a:lnTo>
                  <a:pt x="3067" y="2207"/>
                </a:lnTo>
                <a:lnTo>
                  <a:pt x="3070" y="2208"/>
                </a:lnTo>
                <a:lnTo>
                  <a:pt x="3072" y="2208"/>
                </a:lnTo>
                <a:lnTo>
                  <a:pt x="3075" y="2208"/>
                </a:lnTo>
                <a:lnTo>
                  <a:pt x="3078" y="2208"/>
                </a:lnTo>
                <a:lnTo>
                  <a:pt x="3087" y="2207"/>
                </a:lnTo>
                <a:lnTo>
                  <a:pt x="3090" y="2208"/>
                </a:lnTo>
                <a:lnTo>
                  <a:pt x="3092" y="2208"/>
                </a:lnTo>
                <a:lnTo>
                  <a:pt x="3095" y="2208"/>
                </a:lnTo>
                <a:lnTo>
                  <a:pt x="3098" y="2208"/>
                </a:lnTo>
                <a:lnTo>
                  <a:pt x="3115" y="2208"/>
                </a:lnTo>
                <a:lnTo>
                  <a:pt x="3118" y="2208"/>
                </a:lnTo>
              </a:path>
            </a:pathLst>
          </a:custGeom>
          <a:noFill/>
          <a:ln w="31750">
            <a:solidFill>
              <a:srgbClr val="3333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77" name="Rectangle 92">
            <a:extLst>
              <a:ext uri="{FF2B5EF4-FFF2-40B4-BE49-F238E27FC236}">
                <a16:creationId xmlns:a16="http://schemas.microsoft.com/office/drawing/2014/main" id="{58196794-75CD-48C8-8343-ED70EDE9B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413" y="5724525"/>
            <a:ext cx="130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0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39978" name="Rectangle 93">
            <a:extLst>
              <a:ext uri="{FF2B5EF4-FFF2-40B4-BE49-F238E27FC236}">
                <a16:creationId xmlns:a16="http://schemas.microsoft.com/office/drawing/2014/main" id="{12520C9D-077E-4F24-9343-A4DE22024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813" y="4776788"/>
            <a:ext cx="2603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10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39979" name="Rectangle 94">
            <a:extLst>
              <a:ext uri="{FF2B5EF4-FFF2-40B4-BE49-F238E27FC236}">
                <a16:creationId xmlns:a16="http://schemas.microsoft.com/office/drawing/2014/main" id="{0DDEA25E-85AC-4168-B42F-FEEA5DD74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813" y="3830638"/>
            <a:ext cx="2603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20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39980" name="Rectangle 95">
            <a:extLst>
              <a:ext uri="{FF2B5EF4-FFF2-40B4-BE49-F238E27FC236}">
                <a16:creationId xmlns:a16="http://schemas.microsoft.com/office/drawing/2014/main" id="{C3547192-F3DA-4EA0-96EF-90C47ACDE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813" y="2882900"/>
            <a:ext cx="2603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30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39981" name="Rectangle 96">
            <a:extLst>
              <a:ext uri="{FF2B5EF4-FFF2-40B4-BE49-F238E27FC236}">
                <a16:creationId xmlns:a16="http://schemas.microsoft.com/office/drawing/2014/main" id="{03908C9F-D0D3-4E38-855C-2D18F04D1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813" y="1935163"/>
            <a:ext cx="2603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40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39982" name="Rectangle 97">
            <a:extLst>
              <a:ext uri="{FF2B5EF4-FFF2-40B4-BE49-F238E27FC236}">
                <a16:creationId xmlns:a16="http://schemas.microsoft.com/office/drawing/2014/main" id="{25D87175-CCBC-46E1-98A4-7FA8F561D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8325" y="5969000"/>
            <a:ext cx="5191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2005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39983" name="Rectangle 98">
            <a:extLst>
              <a:ext uri="{FF2B5EF4-FFF2-40B4-BE49-F238E27FC236}">
                <a16:creationId xmlns:a16="http://schemas.microsoft.com/office/drawing/2014/main" id="{BEC00E91-594D-4B9F-B70A-A2F88AD3D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5963" y="5969000"/>
            <a:ext cx="5191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2006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39984" name="Rectangle 99">
            <a:extLst>
              <a:ext uri="{FF2B5EF4-FFF2-40B4-BE49-F238E27FC236}">
                <a16:creationId xmlns:a16="http://schemas.microsoft.com/office/drawing/2014/main" id="{2CE57A7A-B573-4DAD-B710-E831DF5DB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2013" y="5969000"/>
            <a:ext cx="5191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2007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39985" name="Rectangle 100">
            <a:extLst>
              <a:ext uri="{FF2B5EF4-FFF2-40B4-BE49-F238E27FC236}">
                <a16:creationId xmlns:a16="http://schemas.microsoft.com/office/drawing/2014/main" id="{CA77E988-EE0D-4E39-A26B-2822F0F96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8063" y="5969000"/>
            <a:ext cx="5191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2008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39986" name="Rectangle 101">
            <a:extLst>
              <a:ext uri="{FF2B5EF4-FFF2-40B4-BE49-F238E27FC236}">
                <a16:creationId xmlns:a16="http://schemas.microsoft.com/office/drawing/2014/main" id="{A0F4D638-9C92-4D64-AC9E-D7F830BB4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8875" y="5969000"/>
            <a:ext cx="5191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2009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39987" name="Rectangle 102">
            <a:extLst>
              <a:ext uri="{FF2B5EF4-FFF2-40B4-BE49-F238E27FC236}">
                <a16:creationId xmlns:a16="http://schemas.microsoft.com/office/drawing/2014/main" id="{C8BD8F72-E12B-4735-A6E2-0452BCC7D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4638" y="1695450"/>
            <a:ext cx="23193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EUA Price [Euro/t CO</a:t>
            </a:r>
            <a:r>
              <a:rPr lang="en-US" altLang="en-US" sz="2000" i="0" baseline="-25000">
                <a:solidFill>
                  <a:srgbClr val="000000"/>
                </a:solidFill>
                <a:latin typeface="Calibri" panose="020F0502020204030204" pitchFamily="34" charset="0"/>
              </a:rPr>
              <a:t>2</a:t>
            </a:r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]</a:t>
            </a:r>
            <a:endParaRPr lang="en-US" altLang="en-US" sz="2000" i="0" baseline="-25000">
              <a:latin typeface="Calibri" panose="020F0502020204030204" pitchFamily="34" charset="0"/>
            </a:endParaRPr>
          </a:p>
        </p:txBody>
      </p:sp>
      <p:sp>
        <p:nvSpPr>
          <p:cNvPr id="368743" name="Text Box 103">
            <a:extLst>
              <a:ext uri="{FF2B5EF4-FFF2-40B4-BE49-F238E27FC236}">
                <a16:creationId xmlns:a16="http://schemas.microsoft.com/office/drawing/2014/main" id="{B85C36EF-1830-4E23-969F-40FA75104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8713" y="4513263"/>
            <a:ext cx="703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latin typeface="Calibri" panose="020F0502020204030204" pitchFamily="34" charset="0"/>
              </a:rPr>
              <a:t>2011</a:t>
            </a:r>
          </a:p>
        </p:txBody>
      </p:sp>
      <p:sp>
        <p:nvSpPr>
          <p:cNvPr id="39989" name="Text Box 104">
            <a:extLst>
              <a:ext uri="{FF2B5EF4-FFF2-40B4-BE49-F238E27FC236}">
                <a16:creationId xmlns:a16="http://schemas.microsoft.com/office/drawing/2014/main" id="{68F77C87-7A8E-4183-B1A3-86EBDBDC3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9438" y="5308600"/>
            <a:ext cx="703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latin typeface="Calibri" panose="020F0502020204030204" pitchFamily="34" charset="0"/>
              </a:rPr>
              <a:t>2007</a:t>
            </a:r>
          </a:p>
        </p:txBody>
      </p:sp>
      <p:grpSp>
        <p:nvGrpSpPr>
          <p:cNvPr id="2" name="Group 112">
            <a:extLst>
              <a:ext uri="{FF2B5EF4-FFF2-40B4-BE49-F238E27FC236}">
                <a16:creationId xmlns:a16="http://schemas.microsoft.com/office/drawing/2014/main" id="{25BC32CD-1E6F-460B-8210-3A509A414524}"/>
              </a:ext>
            </a:extLst>
          </p:cNvPr>
          <p:cNvGrpSpPr>
            <a:grpSpLocks/>
          </p:cNvGrpSpPr>
          <p:nvPr/>
        </p:nvGrpSpPr>
        <p:grpSpPr bwMode="auto">
          <a:xfrm>
            <a:off x="5634038" y="1666875"/>
            <a:ext cx="77787" cy="4216400"/>
            <a:chOff x="3549" y="1050"/>
            <a:chExt cx="49" cy="2656"/>
          </a:xfrm>
        </p:grpSpPr>
        <p:sp>
          <p:nvSpPr>
            <p:cNvPr id="39994" name="Oval 107">
              <a:extLst>
                <a:ext uri="{FF2B5EF4-FFF2-40B4-BE49-F238E27FC236}">
                  <a16:creationId xmlns:a16="http://schemas.microsoft.com/office/drawing/2014/main" id="{F2627470-819A-420C-8329-028C530EE5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0" y="1050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000" i="0">
                <a:latin typeface="Calibri" panose="020F0502020204030204" pitchFamily="34" charset="0"/>
              </a:endParaRPr>
            </a:p>
          </p:txBody>
        </p:sp>
        <p:sp>
          <p:nvSpPr>
            <p:cNvPr id="39995" name="Oval 108">
              <a:extLst>
                <a:ext uri="{FF2B5EF4-FFF2-40B4-BE49-F238E27FC236}">
                  <a16:creationId xmlns:a16="http://schemas.microsoft.com/office/drawing/2014/main" id="{358C3829-C5C8-42AE-A9EB-8B9599B364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9" y="3658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000" i="0">
                <a:latin typeface="Calibri" panose="020F0502020204030204" pitchFamily="34" charset="0"/>
              </a:endParaRPr>
            </a:p>
          </p:txBody>
        </p:sp>
      </p:grpSp>
      <p:sp>
        <p:nvSpPr>
          <p:cNvPr id="368749" name="Text Box 109">
            <a:extLst>
              <a:ext uri="{FF2B5EF4-FFF2-40B4-BE49-F238E27FC236}">
                <a16:creationId xmlns:a16="http://schemas.microsoft.com/office/drawing/2014/main" id="{DAF41965-6B1F-47DD-AE36-62DEBA521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0563" y="1500188"/>
            <a:ext cx="2794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latin typeface="Calibri" panose="020F0502020204030204" pitchFamily="34" charset="0"/>
              </a:rPr>
              <a:t>40 Euro + EUA price 2008</a:t>
            </a:r>
          </a:p>
        </p:txBody>
      </p:sp>
      <p:sp>
        <p:nvSpPr>
          <p:cNvPr id="368750" name="Freeform 110">
            <a:extLst>
              <a:ext uri="{FF2B5EF4-FFF2-40B4-BE49-F238E27FC236}">
                <a16:creationId xmlns:a16="http://schemas.microsoft.com/office/drawing/2014/main" id="{EDBC3317-172D-44A9-A60E-CDB912BC13FB}"/>
              </a:ext>
            </a:extLst>
          </p:cNvPr>
          <p:cNvSpPr>
            <a:spLocks/>
          </p:cNvSpPr>
          <p:nvPr/>
        </p:nvSpPr>
        <p:spPr bwMode="auto">
          <a:xfrm>
            <a:off x="1692275" y="4921250"/>
            <a:ext cx="3875088" cy="908050"/>
          </a:xfrm>
          <a:custGeom>
            <a:avLst/>
            <a:gdLst>
              <a:gd name="T0" fmla="*/ 0 w 1781"/>
              <a:gd name="T1" fmla="*/ 0 h 400"/>
              <a:gd name="T2" fmla="*/ 2147483647 w 1781"/>
              <a:gd name="T3" fmla="*/ 2147483647 h 400"/>
              <a:gd name="T4" fmla="*/ 2147483647 w 1781"/>
              <a:gd name="T5" fmla="*/ 2147483647 h 400"/>
              <a:gd name="T6" fmla="*/ 2147483647 w 1781"/>
              <a:gd name="T7" fmla="*/ 2147483647 h 400"/>
              <a:gd name="T8" fmla="*/ 2147483647 w 1781"/>
              <a:gd name="T9" fmla="*/ 2147483647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81"/>
              <a:gd name="T16" fmla="*/ 0 h 400"/>
              <a:gd name="T17" fmla="*/ 1781 w 1781"/>
              <a:gd name="T18" fmla="*/ 400 h 4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81" h="400">
                <a:moveTo>
                  <a:pt x="0" y="0"/>
                </a:moveTo>
                <a:lnTo>
                  <a:pt x="106" y="106"/>
                </a:lnTo>
                <a:lnTo>
                  <a:pt x="381" y="284"/>
                </a:lnTo>
                <a:cubicBezTo>
                  <a:pt x="493" y="330"/>
                  <a:pt x="547" y="362"/>
                  <a:pt x="780" y="381"/>
                </a:cubicBezTo>
                <a:cubicBezTo>
                  <a:pt x="1013" y="400"/>
                  <a:pt x="1573" y="395"/>
                  <a:pt x="1781" y="399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8751" name="Freeform 111">
            <a:extLst>
              <a:ext uri="{FF2B5EF4-FFF2-40B4-BE49-F238E27FC236}">
                <a16:creationId xmlns:a16="http://schemas.microsoft.com/office/drawing/2014/main" id="{396D4695-5770-4EBE-8262-8E6A4E032BB6}"/>
              </a:ext>
            </a:extLst>
          </p:cNvPr>
          <p:cNvSpPr>
            <a:spLocks/>
          </p:cNvSpPr>
          <p:nvPr/>
        </p:nvSpPr>
        <p:spPr bwMode="auto">
          <a:xfrm>
            <a:off x="1574800" y="1709738"/>
            <a:ext cx="4073525" cy="3446462"/>
          </a:xfrm>
          <a:custGeom>
            <a:avLst/>
            <a:gdLst>
              <a:gd name="T0" fmla="*/ 0 w 2942"/>
              <a:gd name="T1" fmla="*/ 2147483647 h 1701"/>
              <a:gd name="T2" fmla="*/ 2147483647 w 2942"/>
              <a:gd name="T3" fmla="*/ 2147483647 h 1701"/>
              <a:gd name="T4" fmla="*/ 2147483647 w 2942"/>
              <a:gd name="T5" fmla="*/ 2147483647 h 1701"/>
              <a:gd name="T6" fmla="*/ 2147483647 w 2942"/>
              <a:gd name="T7" fmla="*/ 2147483647 h 1701"/>
              <a:gd name="T8" fmla="*/ 2147483647 w 2942"/>
              <a:gd name="T9" fmla="*/ 0 h 17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42"/>
              <a:gd name="T16" fmla="*/ 0 h 1701"/>
              <a:gd name="T17" fmla="*/ 2942 w 2942"/>
              <a:gd name="T18" fmla="*/ 1701 h 170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42" h="1701">
                <a:moveTo>
                  <a:pt x="0" y="1701"/>
                </a:moveTo>
                <a:cubicBezTo>
                  <a:pt x="54" y="1659"/>
                  <a:pt x="40" y="1429"/>
                  <a:pt x="310" y="1222"/>
                </a:cubicBezTo>
                <a:cubicBezTo>
                  <a:pt x="474" y="1077"/>
                  <a:pt x="711" y="969"/>
                  <a:pt x="983" y="832"/>
                </a:cubicBezTo>
                <a:cubicBezTo>
                  <a:pt x="1255" y="695"/>
                  <a:pt x="1614" y="537"/>
                  <a:pt x="1940" y="398"/>
                </a:cubicBezTo>
                <a:cubicBezTo>
                  <a:pt x="2266" y="259"/>
                  <a:pt x="2737" y="84"/>
                  <a:pt x="2942" y="0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9AC334B6-1BB4-45BF-ABFE-110A670DF655}"/>
              </a:ext>
            </a:extLst>
          </p:cNvPr>
          <p:cNvSpPr txBox="1"/>
          <p:nvPr/>
        </p:nvSpPr>
        <p:spPr>
          <a:xfrm>
            <a:off x="6156176" y="6403796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/>
              <a:t>© Prof. Dr. Georg Erdmann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68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368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8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68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68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368750"/>
                                        </p:tgtEl>
                                      </p:cBhvr>
                                      <p:by x="6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-4.51912E-6 L 0.09428 -4.51912E-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687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0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8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55" grpId="0" animBg="1"/>
      <p:bldP spid="368743" grpId="0"/>
      <p:bldP spid="36874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94">
            <a:extLst>
              <a:ext uri="{FF2B5EF4-FFF2-40B4-BE49-F238E27FC236}">
                <a16:creationId xmlns:a16="http://schemas.microsoft.com/office/drawing/2014/main" id="{659FEFC1-D0A9-49CC-B140-A8F1505FEC92}"/>
              </a:ext>
            </a:extLst>
          </p:cNvPr>
          <p:cNvSpPr>
            <a:spLocks noChangeShapeType="1"/>
          </p:cNvSpPr>
          <p:nvPr/>
        </p:nvSpPr>
        <p:spPr bwMode="auto">
          <a:xfrm>
            <a:off x="1414463" y="5835650"/>
            <a:ext cx="7316787" cy="1588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63" name="Line 17">
            <a:extLst>
              <a:ext uri="{FF2B5EF4-FFF2-40B4-BE49-F238E27FC236}">
                <a16:creationId xmlns:a16="http://schemas.microsoft.com/office/drawing/2014/main" id="{B0FBCCE2-5136-44A4-9D16-948EA9B709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93938" y="1785938"/>
            <a:ext cx="1587" cy="4049712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64" name="Line 18">
            <a:extLst>
              <a:ext uri="{FF2B5EF4-FFF2-40B4-BE49-F238E27FC236}">
                <a16:creationId xmlns:a16="http://schemas.microsoft.com/office/drawing/2014/main" id="{D270FFD7-116B-47B3-A41C-C8BF19DD10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3413" y="1785938"/>
            <a:ext cx="1587" cy="4049712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65" name="Line 19">
            <a:extLst>
              <a:ext uri="{FF2B5EF4-FFF2-40B4-BE49-F238E27FC236}">
                <a16:creationId xmlns:a16="http://schemas.microsoft.com/office/drawing/2014/main" id="{B4529A12-A8EB-4B38-A59A-C9488FE1D61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2888" y="1785938"/>
            <a:ext cx="1587" cy="4049712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66" name="Line 20">
            <a:extLst>
              <a:ext uri="{FF2B5EF4-FFF2-40B4-BE49-F238E27FC236}">
                <a16:creationId xmlns:a16="http://schemas.microsoft.com/office/drawing/2014/main" id="{288A950D-8A5D-486E-B3BC-CC9B1A9A0BAA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3950" y="1785938"/>
            <a:ext cx="1588" cy="4049712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67" name="Line 21">
            <a:extLst>
              <a:ext uri="{FF2B5EF4-FFF2-40B4-BE49-F238E27FC236}">
                <a16:creationId xmlns:a16="http://schemas.microsoft.com/office/drawing/2014/main" id="{5704719E-FC14-43A2-9F9D-3DAFB4DAE6C5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3425" y="1785938"/>
            <a:ext cx="1588" cy="4049712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68" name="Line 22">
            <a:extLst>
              <a:ext uri="{FF2B5EF4-FFF2-40B4-BE49-F238E27FC236}">
                <a16:creationId xmlns:a16="http://schemas.microsoft.com/office/drawing/2014/main" id="{D392D876-B636-4184-A2C0-C7B5250F0364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2900" y="1785938"/>
            <a:ext cx="1588" cy="4049712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69" name="Line 23">
            <a:extLst>
              <a:ext uri="{FF2B5EF4-FFF2-40B4-BE49-F238E27FC236}">
                <a16:creationId xmlns:a16="http://schemas.microsoft.com/office/drawing/2014/main" id="{08768D7D-A947-47D8-BF6B-4FB738F9EB44}"/>
              </a:ext>
            </a:extLst>
          </p:cNvPr>
          <p:cNvSpPr>
            <a:spLocks noChangeShapeType="1"/>
          </p:cNvSpPr>
          <p:nvPr/>
        </p:nvSpPr>
        <p:spPr bwMode="auto">
          <a:xfrm>
            <a:off x="7572375" y="1785938"/>
            <a:ext cx="1588" cy="4049712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70" name="Line 25">
            <a:extLst>
              <a:ext uri="{FF2B5EF4-FFF2-40B4-BE49-F238E27FC236}">
                <a16:creationId xmlns:a16="http://schemas.microsoft.com/office/drawing/2014/main" id="{BFF19814-6521-47F7-AA1A-329CC439BE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7313" y="5835650"/>
            <a:ext cx="57150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71" name="Line 33">
            <a:extLst>
              <a:ext uri="{FF2B5EF4-FFF2-40B4-BE49-F238E27FC236}">
                <a16:creationId xmlns:a16="http://schemas.microsoft.com/office/drawing/2014/main" id="{82284D80-E83F-4FA2-811E-E8516D40C6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30363" y="5835650"/>
            <a:ext cx="1587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72" name="Line 34">
            <a:extLst>
              <a:ext uri="{FF2B5EF4-FFF2-40B4-BE49-F238E27FC236}">
                <a16:creationId xmlns:a16="http://schemas.microsoft.com/office/drawing/2014/main" id="{DD721393-67CC-4535-A925-CF3C10000E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51025" y="5835650"/>
            <a:ext cx="1588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73" name="Line 35">
            <a:extLst>
              <a:ext uri="{FF2B5EF4-FFF2-40B4-BE49-F238E27FC236}">
                <a16:creationId xmlns:a16="http://schemas.microsoft.com/office/drawing/2014/main" id="{C59266DD-B0AB-447E-BE60-E034AB7977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71688" y="5835650"/>
            <a:ext cx="3175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74" name="Line 36">
            <a:extLst>
              <a:ext uri="{FF2B5EF4-FFF2-40B4-BE49-F238E27FC236}">
                <a16:creationId xmlns:a16="http://schemas.microsoft.com/office/drawing/2014/main" id="{05B82E61-1C6C-4B89-AE0E-C7002EABA7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09838" y="5835650"/>
            <a:ext cx="1587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75" name="Line 37">
            <a:extLst>
              <a:ext uri="{FF2B5EF4-FFF2-40B4-BE49-F238E27FC236}">
                <a16:creationId xmlns:a16="http://schemas.microsoft.com/office/drawing/2014/main" id="{3FF4A73A-B7E2-4925-85C5-D1A79F3CD6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30500" y="5835650"/>
            <a:ext cx="1588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76" name="Line 38">
            <a:extLst>
              <a:ext uri="{FF2B5EF4-FFF2-40B4-BE49-F238E27FC236}">
                <a16:creationId xmlns:a16="http://schemas.microsoft.com/office/drawing/2014/main" id="{0E6AF86C-F3F4-429A-8157-BE18513AE7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1163" y="5835650"/>
            <a:ext cx="1587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77" name="Line 39">
            <a:extLst>
              <a:ext uri="{FF2B5EF4-FFF2-40B4-BE49-F238E27FC236}">
                <a16:creationId xmlns:a16="http://schemas.microsoft.com/office/drawing/2014/main" id="{9296E280-DB47-49CB-B1ED-6E581E95D4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89313" y="5835650"/>
            <a:ext cx="1587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78" name="Line 40">
            <a:extLst>
              <a:ext uri="{FF2B5EF4-FFF2-40B4-BE49-F238E27FC236}">
                <a16:creationId xmlns:a16="http://schemas.microsoft.com/office/drawing/2014/main" id="{79FA2608-68D6-456F-9177-E3F62AA23E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08388" y="5835650"/>
            <a:ext cx="3175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79" name="Line 41">
            <a:extLst>
              <a:ext uri="{FF2B5EF4-FFF2-40B4-BE49-F238E27FC236}">
                <a16:creationId xmlns:a16="http://schemas.microsoft.com/office/drawing/2014/main" id="{84DB28E7-C424-4E4C-AD57-C1ABAB7058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30638" y="5835650"/>
            <a:ext cx="1587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80" name="Line 42">
            <a:extLst>
              <a:ext uri="{FF2B5EF4-FFF2-40B4-BE49-F238E27FC236}">
                <a16:creationId xmlns:a16="http://schemas.microsoft.com/office/drawing/2014/main" id="{77DE8F86-355F-42D6-9D24-5D4D2344D0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71963" y="5835650"/>
            <a:ext cx="3175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81" name="Line 43">
            <a:extLst>
              <a:ext uri="{FF2B5EF4-FFF2-40B4-BE49-F238E27FC236}">
                <a16:creationId xmlns:a16="http://schemas.microsoft.com/office/drawing/2014/main" id="{955C0664-2C8C-4200-A4DC-070BE4521E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1038" y="5835650"/>
            <a:ext cx="1587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82" name="Line 44">
            <a:extLst>
              <a:ext uri="{FF2B5EF4-FFF2-40B4-BE49-F238E27FC236}">
                <a16:creationId xmlns:a16="http://schemas.microsoft.com/office/drawing/2014/main" id="{0AD235DD-E1F5-4371-9F8E-FEA11A644B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11700" y="5835650"/>
            <a:ext cx="3175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83" name="Line 45">
            <a:extLst>
              <a:ext uri="{FF2B5EF4-FFF2-40B4-BE49-F238E27FC236}">
                <a16:creationId xmlns:a16="http://schemas.microsoft.com/office/drawing/2014/main" id="{6FACA97B-F4C2-4D39-85D0-A525076160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9850" y="5835650"/>
            <a:ext cx="1588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84" name="Line 46">
            <a:extLst>
              <a:ext uri="{FF2B5EF4-FFF2-40B4-BE49-F238E27FC236}">
                <a16:creationId xmlns:a16="http://schemas.microsoft.com/office/drawing/2014/main" id="{89E9BEF4-E33C-46B4-8724-800B33B344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70513" y="5835650"/>
            <a:ext cx="1587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85" name="Line 47">
            <a:extLst>
              <a:ext uri="{FF2B5EF4-FFF2-40B4-BE49-F238E27FC236}">
                <a16:creationId xmlns:a16="http://schemas.microsoft.com/office/drawing/2014/main" id="{CB3E5201-8779-4A36-8F11-311B3AAA2C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91175" y="5835650"/>
            <a:ext cx="1588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86" name="Line 48">
            <a:extLst>
              <a:ext uri="{FF2B5EF4-FFF2-40B4-BE49-F238E27FC236}">
                <a16:creationId xmlns:a16="http://schemas.microsoft.com/office/drawing/2014/main" id="{A58B0B7B-436C-4C01-ACDD-9DD7ECF412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30913" y="5835650"/>
            <a:ext cx="1587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87" name="Line 49">
            <a:extLst>
              <a:ext uri="{FF2B5EF4-FFF2-40B4-BE49-F238E27FC236}">
                <a16:creationId xmlns:a16="http://schemas.microsoft.com/office/drawing/2014/main" id="{36EBB018-4FD1-4547-8252-BF1B180688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8400" y="5835650"/>
            <a:ext cx="3175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88" name="Line 50">
            <a:extLst>
              <a:ext uri="{FF2B5EF4-FFF2-40B4-BE49-F238E27FC236}">
                <a16:creationId xmlns:a16="http://schemas.microsoft.com/office/drawing/2014/main" id="{F0A88C53-B3BC-457B-88BF-016CC7E289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0650" y="5835650"/>
            <a:ext cx="1588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89" name="Line 51">
            <a:extLst>
              <a:ext uri="{FF2B5EF4-FFF2-40B4-BE49-F238E27FC236}">
                <a16:creationId xmlns:a16="http://schemas.microsoft.com/office/drawing/2014/main" id="{DE8432EC-7321-4D36-9024-E3A0C865E5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08800" y="5835650"/>
            <a:ext cx="1588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90" name="Line 52">
            <a:extLst>
              <a:ext uri="{FF2B5EF4-FFF2-40B4-BE49-F238E27FC236}">
                <a16:creationId xmlns:a16="http://schemas.microsoft.com/office/drawing/2014/main" id="{4A43BDDC-8E8C-48BC-A39D-771FF85539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27875" y="5835650"/>
            <a:ext cx="3175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91" name="Line 53">
            <a:extLst>
              <a:ext uri="{FF2B5EF4-FFF2-40B4-BE49-F238E27FC236}">
                <a16:creationId xmlns:a16="http://schemas.microsoft.com/office/drawing/2014/main" id="{2FE6872A-5F99-4AE0-8064-D190B2A391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50125" y="5835650"/>
            <a:ext cx="1588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92" name="Line 54">
            <a:extLst>
              <a:ext uri="{FF2B5EF4-FFF2-40B4-BE49-F238E27FC236}">
                <a16:creationId xmlns:a16="http://schemas.microsoft.com/office/drawing/2014/main" id="{90EDCA52-C53F-4E85-8B38-CCF6A6B5C4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91450" y="5835650"/>
            <a:ext cx="3175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93" name="Line 55">
            <a:extLst>
              <a:ext uri="{FF2B5EF4-FFF2-40B4-BE49-F238E27FC236}">
                <a16:creationId xmlns:a16="http://schemas.microsoft.com/office/drawing/2014/main" id="{5DE40A84-3E2A-4A1A-BB17-3E60391851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08938" y="5835650"/>
            <a:ext cx="3175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94" name="Line 56">
            <a:extLst>
              <a:ext uri="{FF2B5EF4-FFF2-40B4-BE49-F238E27FC236}">
                <a16:creationId xmlns:a16="http://schemas.microsoft.com/office/drawing/2014/main" id="{26E0D0C0-CEF5-4BE3-B3D9-90AB339F1D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31188" y="5835650"/>
            <a:ext cx="1587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95" name="Line 57">
            <a:extLst>
              <a:ext uri="{FF2B5EF4-FFF2-40B4-BE49-F238E27FC236}">
                <a16:creationId xmlns:a16="http://schemas.microsoft.com/office/drawing/2014/main" id="{A3A38D12-404D-4756-ACEA-4A1DDC2F75E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14463" y="5835650"/>
            <a:ext cx="1587" cy="508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96" name="Line 58">
            <a:extLst>
              <a:ext uri="{FF2B5EF4-FFF2-40B4-BE49-F238E27FC236}">
                <a16:creationId xmlns:a16="http://schemas.microsoft.com/office/drawing/2014/main" id="{9A787779-0115-428B-82FD-205545DC1F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93938" y="5835650"/>
            <a:ext cx="1587" cy="508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97" name="Line 59">
            <a:extLst>
              <a:ext uri="{FF2B5EF4-FFF2-40B4-BE49-F238E27FC236}">
                <a16:creationId xmlns:a16="http://schemas.microsoft.com/office/drawing/2014/main" id="{A520F13F-8E36-4D4A-B88C-E98618E699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73413" y="5835650"/>
            <a:ext cx="1587" cy="508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98" name="Line 60">
            <a:extLst>
              <a:ext uri="{FF2B5EF4-FFF2-40B4-BE49-F238E27FC236}">
                <a16:creationId xmlns:a16="http://schemas.microsoft.com/office/drawing/2014/main" id="{0D924F56-5CCD-404D-A8E3-D5EE464B44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52888" y="5835650"/>
            <a:ext cx="1587" cy="508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99" name="Line 61">
            <a:extLst>
              <a:ext uri="{FF2B5EF4-FFF2-40B4-BE49-F238E27FC236}">
                <a16:creationId xmlns:a16="http://schemas.microsoft.com/office/drawing/2014/main" id="{06840CC8-65AC-44F3-A127-31E122D250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33950" y="5835650"/>
            <a:ext cx="1588" cy="508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00" name="Line 62">
            <a:extLst>
              <a:ext uri="{FF2B5EF4-FFF2-40B4-BE49-F238E27FC236}">
                <a16:creationId xmlns:a16="http://schemas.microsoft.com/office/drawing/2014/main" id="{61EF0A32-5D91-45CB-8C6B-9D86A6C415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13425" y="5835650"/>
            <a:ext cx="1588" cy="508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01" name="Line 63">
            <a:extLst>
              <a:ext uri="{FF2B5EF4-FFF2-40B4-BE49-F238E27FC236}">
                <a16:creationId xmlns:a16="http://schemas.microsoft.com/office/drawing/2014/main" id="{FF94F959-8C5D-4DB2-9354-C513029E1B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92900" y="5835650"/>
            <a:ext cx="1588" cy="508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02" name="Line 64">
            <a:extLst>
              <a:ext uri="{FF2B5EF4-FFF2-40B4-BE49-F238E27FC236}">
                <a16:creationId xmlns:a16="http://schemas.microsoft.com/office/drawing/2014/main" id="{C879442A-A1B4-4786-A978-9DA2A12C71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72375" y="5835650"/>
            <a:ext cx="1588" cy="508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03" name="Rectangle 67">
            <a:extLst>
              <a:ext uri="{FF2B5EF4-FFF2-40B4-BE49-F238E27FC236}">
                <a16:creationId xmlns:a16="http://schemas.microsoft.com/office/drawing/2014/main" id="{61194D3D-DD01-43D6-AD19-0E24B1D0F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0300" y="5721350"/>
            <a:ext cx="130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0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grpSp>
        <p:nvGrpSpPr>
          <p:cNvPr id="41004" name="Group 89">
            <a:extLst>
              <a:ext uri="{FF2B5EF4-FFF2-40B4-BE49-F238E27FC236}">
                <a16:creationId xmlns:a16="http://schemas.microsoft.com/office/drawing/2014/main" id="{7C0A39FD-C8B5-48D3-B43F-EF232B0D1DF7}"/>
              </a:ext>
            </a:extLst>
          </p:cNvPr>
          <p:cNvGrpSpPr>
            <a:grpSpLocks/>
          </p:cNvGrpSpPr>
          <p:nvPr/>
        </p:nvGrpSpPr>
        <p:grpSpPr bwMode="auto">
          <a:xfrm>
            <a:off x="928688" y="1836738"/>
            <a:ext cx="7519987" cy="3711575"/>
            <a:chOff x="585" y="1157"/>
            <a:chExt cx="4737" cy="2338"/>
          </a:xfrm>
        </p:grpSpPr>
        <p:sp>
          <p:nvSpPr>
            <p:cNvPr id="41025" name="Line 11">
              <a:extLst>
                <a:ext uri="{FF2B5EF4-FFF2-40B4-BE49-F238E27FC236}">
                  <a16:creationId xmlns:a16="http://schemas.microsoft.com/office/drawing/2014/main" id="{958F6773-08EE-4DDE-BA21-6AA5020F35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1" y="3268"/>
              <a:ext cx="443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26" name="Line 12">
              <a:extLst>
                <a:ext uri="{FF2B5EF4-FFF2-40B4-BE49-F238E27FC236}">
                  <a16:creationId xmlns:a16="http://schemas.microsoft.com/office/drawing/2014/main" id="{9BFCD9D4-85F8-4774-A855-1D2822C4A3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1" y="2859"/>
              <a:ext cx="443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27" name="Line 13">
              <a:extLst>
                <a:ext uri="{FF2B5EF4-FFF2-40B4-BE49-F238E27FC236}">
                  <a16:creationId xmlns:a16="http://schemas.microsoft.com/office/drawing/2014/main" id="{925AED27-9873-4657-A95A-DB6FA891C9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1" y="2451"/>
              <a:ext cx="4431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28" name="Line 14">
              <a:extLst>
                <a:ext uri="{FF2B5EF4-FFF2-40B4-BE49-F238E27FC236}">
                  <a16:creationId xmlns:a16="http://schemas.microsoft.com/office/drawing/2014/main" id="{DDAA158C-5962-4A84-BE95-5171CA57AA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1" y="2044"/>
              <a:ext cx="443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29" name="Line 15">
              <a:extLst>
                <a:ext uri="{FF2B5EF4-FFF2-40B4-BE49-F238E27FC236}">
                  <a16:creationId xmlns:a16="http://schemas.microsoft.com/office/drawing/2014/main" id="{19BC14BB-E353-4596-AB57-E53DDBB10F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1" y="1635"/>
              <a:ext cx="443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30" name="Line 16">
              <a:extLst>
                <a:ext uri="{FF2B5EF4-FFF2-40B4-BE49-F238E27FC236}">
                  <a16:creationId xmlns:a16="http://schemas.microsoft.com/office/drawing/2014/main" id="{DD51CD5B-53F5-4AB6-AF73-5A743B1346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1" y="1227"/>
              <a:ext cx="4431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31" name="Line 26">
              <a:extLst>
                <a:ext uri="{FF2B5EF4-FFF2-40B4-BE49-F238E27FC236}">
                  <a16:creationId xmlns:a16="http://schemas.microsoft.com/office/drawing/2014/main" id="{8A6F20FF-6119-4068-934A-703D30DC29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5" y="3268"/>
              <a:ext cx="3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32" name="Line 27">
              <a:extLst>
                <a:ext uri="{FF2B5EF4-FFF2-40B4-BE49-F238E27FC236}">
                  <a16:creationId xmlns:a16="http://schemas.microsoft.com/office/drawing/2014/main" id="{25B6B548-81F5-4583-9260-CABD991C5B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5" y="2859"/>
              <a:ext cx="3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33" name="Line 28">
              <a:extLst>
                <a:ext uri="{FF2B5EF4-FFF2-40B4-BE49-F238E27FC236}">
                  <a16:creationId xmlns:a16="http://schemas.microsoft.com/office/drawing/2014/main" id="{22D21AA9-649F-4F9F-8719-6BC2BB9DC9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5" y="2451"/>
              <a:ext cx="36" cy="2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34" name="Line 29">
              <a:extLst>
                <a:ext uri="{FF2B5EF4-FFF2-40B4-BE49-F238E27FC236}">
                  <a16:creationId xmlns:a16="http://schemas.microsoft.com/office/drawing/2014/main" id="{8D470A00-2EB5-4D93-A1BF-D82CD03699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5" y="2044"/>
              <a:ext cx="3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35" name="Line 30">
              <a:extLst>
                <a:ext uri="{FF2B5EF4-FFF2-40B4-BE49-F238E27FC236}">
                  <a16:creationId xmlns:a16="http://schemas.microsoft.com/office/drawing/2014/main" id="{23BD6089-CE61-4D13-BF7C-197FD95406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5" y="1635"/>
              <a:ext cx="3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36" name="Line 31">
              <a:extLst>
                <a:ext uri="{FF2B5EF4-FFF2-40B4-BE49-F238E27FC236}">
                  <a16:creationId xmlns:a16="http://schemas.microsoft.com/office/drawing/2014/main" id="{54E5CA7A-A7F9-40B1-94DE-CF04D09EB5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5" y="1227"/>
              <a:ext cx="36" cy="2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37" name="Freeform 66">
              <a:extLst>
                <a:ext uri="{FF2B5EF4-FFF2-40B4-BE49-F238E27FC236}">
                  <a16:creationId xmlns:a16="http://schemas.microsoft.com/office/drawing/2014/main" id="{3E1E29A9-64EF-41BE-8BF7-D05E34FE05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8" y="2979"/>
              <a:ext cx="2189" cy="516"/>
            </a:xfrm>
            <a:custGeom>
              <a:avLst/>
              <a:gdLst>
                <a:gd name="T0" fmla="*/ 3 w 2544"/>
                <a:gd name="T1" fmla="*/ 2 h 636"/>
                <a:gd name="T2" fmla="*/ 3 w 2544"/>
                <a:gd name="T3" fmla="*/ 2 h 636"/>
                <a:gd name="T4" fmla="*/ 3 w 2544"/>
                <a:gd name="T5" fmla="*/ 2 h 636"/>
                <a:gd name="T6" fmla="*/ 5 w 2544"/>
                <a:gd name="T7" fmla="*/ 2 h 636"/>
                <a:gd name="T8" fmla="*/ 7 w 2544"/>
                <a:gd name="T9" fmla="*/ 2 h 636"/>
                <a:gd name="T10" fmla="*/ 8 w 2544"/>
                <a:gd name="T11" fmla="*/ 2 h 636"/>
                <a:gd name="T12" fmla="*/ 9 w 2544"/>
                <a:gd name="T13" fmla="*/ 2 h 636"/>
                <a:gd name="T14" fmla="*/ 10 w 2544"/>
                <a:gd name="T15" fmla="*/ 2 h 636"/>
                <a:gd name="T16" fmla="*/ 12 w 2544"/>
                <a:gd name="T17" fmla="*/ 2 h 636"/>
                <a:gd name="T18" fmla="*/ 13 w 2544"/>
                <a:gd name="T19" fmla="*/ 2 h 636"/>
                <a:gd name="T20" fmla="*/ 14 w 2544"/>
                <a:gd name="T21" fmla="*/ 2 h 636"/>
                <a:gd name="T22" fmla="*/ 16 w 2544"/>
                <a:gd name="T23" fmla="*/ 2 h 636"/>
                <a:gd name="T24" fmla="*/ 16 w 2544"/>
                <a:gd name="T25" fmla="*/ 2 h 636"/>
                <a:gd name="T26" fmla="*/ 18 w 2544"/>
                <a:gd name="T27" fmla="*/ 2 h 636"/>
                <a:gd name="T28" fmla="*/ 19 w 2544"/>
                <a:gd name="T29" fmla="*/ 2 h 636"/>
                <a:gd name="T30" fmla="*/ 21 w 2544"/>
                <a:gd name="T31" fmla="*/ 3 h 636"/>
                <a:gd name="T32" fmla="*/ 22 w 2544"/>
                <a:gd name="T33" fmla="*/ 3 h 636"/>
                <a:gd name="T34" fmla="*/ 23 w 2544"/>
                <a:gd name="T35" fmla="*/ 2 h 636"/>
                <a:gd name="T36" fmla="*/ 24 w 2544"/>
                <a:gd name="T37" fmla="*/ 3 h 636"/>
                <a:gd name="T38" fmla="*/ 25 w 2544"/>
                <a:gd name="T39" fmla="*/ 3 h 636"/>
                <a:gd name="T40" fmla="*/ 27 w 2544"/>
                <a:gd name="T41" fmla="*/ 3 h 636"/>
                <a:gd name="T42" fmla="*/ 29 w 2544"/>
                <a:gd name="T43" fmla="*/ 3 h 636"/>
                <a:gd name="T44" fmla="*/ 29 w 2544"/>
                <a:gd name="T45" fmla="*/ 3 h 636"/>
                <a:gd name="T46" fmla="*/ 31 w 2544"/>
                <a:gd name="T47" fmla="*/ 2 h 636"/>
                <a:gd name="T48" fmla="*/ 33 w 2544"/>
                <a:gd name="T49" fmla="*/ 2 h 636"/>
                <a:gd name="T50" fmla="*/ 34 w 2544"/>
                <a:gd name="T51" fmla="*/ 2 h 636"/>
                <a:gd name="T52" fmla="*/ 34 w 2544"/>
                <a:gd name="T53" fmla="*/ 2 h 636"/>
                <a:gd name="T54" fmla="*/ 36 w 2544"/>
                <a:gd name="T55" fmla="*/ 2 h 636"/>
                <a:gd name="T56" fmla="*/ 38 w 2544"/>
                <a:gd name="T57" fmla="*/ 2 h 636"/>
                <a:gd name="T58" fmla="*/ 39 w 2544"/>
                <a:gd name="T59" fmla="*/ 2 h 636"/>
                <a:gd name="T60" fmla="*/ 40 w 2544"/>
                <a:gd name="T61" fmla="*/ 2 h 636"/>
                <a:gd name="T62" fmla="*/ 41 w 2544"/>
                <a:gd name="T63" fmla="*/ 2 h 636"/>
                <a:gd name="T64" fmla="*/ 42 w 2544"/>
                <a:gd name="T65" fmla="*/ 2 h 636"/>
                <a:gd name="T66" fmla="*/ 44 w 2544"/>
                <a:gd name="T67" fmla="*/ 2 h 636"/>
                <a:gd name="T68" fmla="*/ 45 w 2544"/>
                <a:gd name="T69" fmla="*/ 2 h 636"/>
                <a:gd name="T70" fmla="*/ 46 w 2544"/>
                <a:gd name="T71" fmla="*/ 2 h 636"/>
                <a:gd name="T72" fmla="*/ 48 w 2544"/>
                <a:gd name="T73" fmla="*/ 2 h 636"/>
                <a:gd name="T74" fmla="*/ 49 w 2544"/>
                <a:gd name="T75" fmla="*/ 2 h 636"/>
                <a:gd name="T76" fmla="*/ 51 w 2544"/>
                <a:gd name="T77" fmla="*/ 2 h 636"/>
                <a:gd name="T78" fmla="*/ 51 w 2544"/>
                <a:gd name="T79" fmla="*/ 2 h 636"/>
                <a:gd name="T80" fmla="*/ 52 w 2544"/>
                <a:gd name="T81" fmla="*/ 2 h 636"/>
                <a:gd name="T82" fmla="*/ 53 w 2544"/>
                <a:gd name="T83" fmla="*/ 2 h 636"/>
                <a:gd name="T84" fmla="*/ 56 w 2544"/>
                <a:gd name="T85" fmla="*/ 2 h 636"/>
                <a:gd name="T86" fmla="*/ 57 w 2544"/>
                <a:gd name="T87" fmla="*/ 2 h 636"/>
                <a:gd name="T88" fmla="*/ 57 w 2544"/>
                <a:gd name="T89" fmla="*/ 2 h 636"/>
                <a:gd name="T90" fmla="*/ 59 w 2544"/>
                <a:gd name="T91" fmla="*/ 2 h 636"/>
                <a:gd name="T92" fmla="*/ 61 w 2544"/>
                <a:gd name="T93" fmla="*/ 2 h 636"/>
                <a:gd name="T94" fmla="*/ 61 w 2544"/>
                <a:gd name="T95" fmla="*/ 2 h 636"/>
                <a:gd name="T96" fmla="*/ 62 w 2544"/>
                <a:gd name="T97" fmla="*/ 2 h 636"/>
                <a:gd name="T98" fmla="*/ 65 w 2544"/>
                <a:gd name="T99" fmla="*/ 3 h 636"/>
                <a:gd name="T100" fmla="*/ 66 w 2544"/>
                <a:gd name="T101" fmla="*/ 3 h 636"/>
                <a:gd name="T102" fmla="*/ 66 w 2544"/>
                <a:gd name="T103" fmla="*/ 4 h 636"/>
                <a:gd name="T104" fmla="*/ 69 w 2544"/>
                <a:gd name="T105" fmla="*/ 5 h 636"/>
                <a:gd name="T106" fmla="*/ 69 w 2544"/>
                <a:gd name="T107" fmla="*/ 4 h 636"/>
                <a:gd name="T108" fmla="*/ 71 w 2544"/>
                <a:gd name="T109" fmla="*/ 4 h 636"/>
                <a:gd name="T110" fmla="*/ 72 w 2544"/>
                <a:gd name="T111" fmla="*/ 4 h 636"/>
                <a:gd name="T112" fmla="*/ 74 w 2544"/>
                <a:gd name="T113" fmla="*/ 3 h 636"/>
                <a:gd name="T114" fmla="*/ 75 w 2544"/>
                <a:gd name="T115" fmla="*/ 4 h 636"/>
                <a:gd name="T116" fmla="*/ 77 w 2544"/>
                <a:gd name="T117" fmla="*/ 4 h 636"/>
                <a:gd name="T118" fmla="*/ 77 w 2544"/>
                <a:gd name="T119" fmla="*/ 4 h 636"/>
                <a:gd name="T120" fmla="*/ 79 w 2544"/>
                <a:gd name="T121" fmla="*/ 3 h 636"/>
                <a:gd name="T122" fmla="*/ 80 w 2544"/>
                <a:gd name="T123" fmla="*/ 3 h 6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544"/>
                <a:gd name="T187" fmla="*/ 0 h 636"/>
                <a:gd name="T188" fmla="*/ 2544 w 2544"/>
                <a:gd name="T189" fmla="*/ 636 h 6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544" h="636">
                  <a:moveTo>
                    <a:pt x="0" y="328"/>
                  </a:moveTo>
                  <a:lnTo>
                    <a:pt x="2" y="307"/>
                  </a:lnTo>
                  <a:lnTo>
                    <a:pt x="3" y="290"/>
                  </a:lnTo>
                  <a:lnTo>
                    <a:pt x="5" y="295"/>
                  </a:lnTo>
                  <a:lnTo>
                    <a:pt x="14" y="279"/>
                  </a:lnTo>
                  <a:lnTo>
                    <a:pt x="16" y="281"/>
                  </a:lnTo>
                  <a:lnTo>
                    <a:pt x="18" y="288"/>
                  </a:lnTo>
                  <a:lnTo>
                    <a:pt x="23" y="279"/>
                  </a:lnTo>
                  <a:lnTo>
                    <a:pt x="25" y="285"/>
                  </a:lnTo>
                  <a:lnTo>
                    <a:pt x="26" y="303"/>
                  </a:lnTo>
                  <a:lnTo>
                    <a:pt x="28" y="307"/>
                  </a:lnTo>
                  <a:lnTo>
                    <a:pt x="30" y="314"/>
                  </a:lnTo>
                  <a:lnTo>
                    <a:pt x="35" y="327"/>
                  </a:lnTo>
                  <a:lnTo>
                    <a:pt x="37" y="336"/>
                  </a:lnTo>
                  <a:lnTo>
                    <a:pt x="39" y="333"/>
                  </a:lnTo>
                  <a:lnTo>
                    <a:pt x="40" y="329"/>
                  </a:lnTo>
                  <a:lnTo>
                    <a:pt x="42" y="317"/>
                  </a:lnTo>
                  <a:lnTo>
                    <a:pt x="48" y="326"/>
                  </a:lnTo>
                  <a:lnTo>
                    <a:pt x="49" y="330"/>
                  </a:lnTo>
                  <a:lnTo>
                    <a:pt x="51" y="340"/>
                  </a:lnTo>
                  <a:lnTo>
                    <a:pt x="53" y="346"/>
                  </a:lnTo>
                  <a:lnTo>
                    <a:pt x="55" y="346"/>
                  </a:lnTo>
                  <a:lnTo>
                    <a:pt x="60" y="342"/>
                  </a:lnTo>
                  <a:lnTo>
                    <a:pt x="62" y="339"/>
                  </a:lnTo>
                  <a:lnTo>
                    <a:pt x="63" y="328"/>
                  </a:lnTo>
                  <a:lnTo>
                    <a:pt x="65" y="331"/>
                  </a:lnTo>
                  <a:lnTo>
                    <a:pt x="67" y="330"/>
                  </a:lnTo>
                  <a:lnTo>
                    <a:pt x="72" y="325"/>
                  </a:lnTo>
                  <a:lnTo>
                    <a:pt x="74" y="336"/>
                  </a:lnTo>
                  <a:lnTo>
                    <a:pt x="76" y="338"/>
                  </a:lnTo>
                  <a:lnTo>
                    <a:pt x="78" y="339"/>
                  </a:lnTo>
                  <a:lnTo>
                    <a:pt x="79" y="351"/>
                  </a:lnTo>
                  <a:lnTo>
                    <a:pt x="85" y="362"/>
                  </a:lnTo>
                  <a:lnTo>
                    <a:pt x="86" y="348"/>
                  </a:lnTo>
                  <a:lnTo>
                    <a:pt x="88" y="366"/>
                  </a:lnTo>
                  <a:lnTo>
                    <a:pt x="90" y="367"/>
                  </a:lnTo>
                  <a:lnTo>
                    <a:pt x="92" y="391"/>
                  </a:lnTo>
                  <a:lnTo>
                    <a:pt x="97" y="388"/>
                  </a:lnTo>
                  <a:lnTo>
                    <a:pt x="99" y="398"/>
                  </a:lnTo>
                  <a:lnTo>
                    <a:pt x="100" y="395"/>
                  </a:lnTo>
                  <a:lnTo>
                    <a:pt x="102" y="396"/>
                  </a:lnTo>
                  <a:lnTo>
                    <a:pt x="104" y="375"/>
                  </a:lnTo>
                  <a:lnTo>
                    <a:pt x="109" y="348"/>
                  </a:lnTo>
                  <a:lnTo>
                    <a:pt x="111" y="344"/>
                  </a:lnTo>
                  <a:lnTo>
                    <a:pt x="113" y="359"/>
                  </a:lnTo>
                  <a:lnTo>
                    <a:pt x="115" y="365"/>
                  </a:lnTo>
                  <a:lnTo>
                    <a:pt x="116" y="371"/>
                  </a:lnTo>
                  <a:lnTo>
                    <a:pt x="122" y="359"/>
                  </a:lnTo>
                  <a:lnTo>
                    <a:pt x="123" y="367"/>
                  </a:lnTo>
                  <a:lnTo>
                    <a:pt x="127" y="356"/>
                  </a:lnTo>
                  <a:lnTo>
                    <a:pt x="129" y="365"/>
                  </a:lnTo>
                  <a:lnTo>
                    <a:pt x="134" y="361"/>
                  </a:lnTo>
                  <a:lnTo>
                    <a:pt x="136" y="367"/>
                  </a:lnTo>
                  <a:lnTo>
                    <a:pt x="137" y="368"/>
                  </a:lnTo>
                  <a:lnTo>
                    <a:pt x="139" y="367"/>
                  </a:lnTo>
                  <a:lnTo>
                    <a:pt x="141" y="364"/>
                  </a:lnTo>
                  <a:lnTo>
                    <a:pt x="148" y="364"/>
                  </a:lnTo>
                  <a:lnTo>
                    <a:pt x="150" y="366"/>
                  </a:lnTo>
                  <a:lnTo>
                    <a:pt x="152" y="365"/>
                  </a:lnTo>
                  <a:lnTo>
                    <a:pt x="153" y="366"/>
                  </a:lnTo>
                  <a:lnTo>
                    <a:pt x="159" y="349"/>
                  </a:lnTo>
                  <a:lnTo>
                    <a:pt x="160" y="353"/>
                  </a:lnTo>
                  <a:lnTo>
                    <a:pt x="162" y="354"/>
                  </a:lnTo>
                  <a:lnTo>
                    <a:pt x="164" y="345"/>
                  </a:lnTo>
                  <a:lnTo>
                    <a:pt x="166" y="330"/>
                  </a:lnTo>
                  <a:lnTo>
                    <a:pt x="171" y="331"/>
                  </a:lnTo>
                  <a:lnTo>
                    <a:pt x="173" y="340"/>
                  </a:lnTo>
                  <a:lnTo>
                    <a:pt x="174" y="322"/>
                  </a:lnTo>
                  <a:lnTo>
                    <a:pt x="176" y="325"/>
                  </a:lnTo>
                  <a:lnTo>
                    <a:pt x="178" y="326"/>
                  </a:lnTo>
                  <a:lnTo>
                    <a:pt x="183" y="328"/>
                  </a:lnTo>
                  <a:lnTo>
                    <a:pt x="185" y="309"/>
                  </a:lnTo>
                  <a:lnTo>
                    <a:pt x="187" y="269"/>
                  </a:lnTo>
                  <a:lnTo>
                    <a:pt x="189" y="282"/>
                  </a:lnTo>
                  <a:lnTo>
                    <a:pt x="190" y="277"/>
                  </a:lnTo>
                  <a:lnTo>
                    <a:pt x="196" y="294"/>
                  </a:lnTo>
                  <a:lnTo>
                    <a:pt x="197" y="295"/>
                  </a:lnTo>
                  <a:lnTo>
                    <a:pt x="199" y="291"/>
                  </a:lnTo>
                  <a:lnTo>
                    <a:pt x="201" y="263"/>
                  </a:lnTo>
                  <a:lnTo>
                    <a:pt x="203" y="268"/>
                  </a:lnTo>
                  <a:lnTo>
                    <a:pt x="208" y="231"/>
                  </a:lnTo>
                  <a:lnTo>
                    <a:pt x="210" y="212"/>
                  </a:lnTo>
                  <a:lnTo>
                    <a:pt x="212" y="200"/>
                  </a:lnTo>
                  <a:lnTo>
                    <a:pt x="213" y="186"/>
                  </a:lnTo>
                  <a:lnTo>
                    <a:pt x="215" y="176"/>
                  </a:lnTo>
                  <a:lnTo>
                    <a:pt x="220" y="130"/>
                  </a:lnTo>
                  <a:lnTo>
                    <a:pt x="222" y="142"/>
                  </a:lnTo>
                  <a:lnTo>
                    <a:pt x="224" y="155"/>
                  </a:lnTo>
                  <a:lnTo>
                    <a:pt x="226" y="149"/>
                  </a:lnTo>
                  <a:lnTo>
                    <a:pt x="227" y="162"/>
                  </a:lnTo>
                  <a:lnTo>
                    <a:pt x="233" y="143"/>
                  </a:lnTo>
                  <a:lnTo>
                    <a:pt x="234" y="144"/>
                  </a:lnTo>
                  <a:lnTo>
                    <a:pt x="236" y="138"/>
                  </a:lnTo>
                  <a:lnTo>
                    <a:pt x="238" y="138"/>
                  </a:lnTo>
                  <a:lnTo>
                    <a:pt x="240" y="141"/>
                  </a:lnTo>
                  <a:lnTo>
                    <a:pt x="245" y="129"/>
                  </a:lnTo>
                  <a:lnTo>
                    <a:pt x="247" y="141"/>
                  </a:lnTo>
                  <a:lnTo>
                    <a:pt x="249" y="155"/>
                  </a:lnTo>
                  <a:lnTo>
                    <a:pt x="250" y="203"/>
                  </a:lnTo>
                  <a:lnTo>
                    <a:pt x="252" y="209"/>
                  </a:lnTo>
                  <a:lnTo>
                    <a:pt x="257" y="218"/>
                  </a:lnTo>
                  <a:lnTo>
                    <a:pt x="259" y="224"/>
                  </a:lnTo>
                  <a:lnTo>
                    <a:pt x="261" y="218"/>
                  </a:lnTo>
                  <a:lnTo>
                    <a:pt x="263" y="218"/>
                  </a:lnTo>
                  <a:lnTo>
                    <a:pt x="264" y="213"/>
                  </a:lnTo>
                  <a:lnTo>
                    <a:pt x="270" y="214"/>
                  </a:lnTo>
                  <a:lnTo>
                    <a:pt x="271" y="232"/>
                  </a:lnTo>
                  <a:lnTo>
                    <a:pt x="273" y="227"/>
                  </a:lnTo>
                  <a:lnTo>
                    <a:pt x="275" y="244"/>
                  </a:lnTo>
                  <a:lnTo>
                    <a:pt x="277" y="225"/>
                  </a:lnTo>
                  <a:lnTo>
                    <a:pt x="282" y="211"/>
                  </a:lnTo>
                  <a:lnTo>
                    <a:pt x="284" y="211"/>
                  </a:lnTo>
                  <a:lnTo>
                    <a:pt x="286" y="208"/>
                  </a:lnTo>
                  <a:lnTo>
                    <a:pt x="287" y="216"/>
                  </a:lnTo>
                  <a:lnTo>
                    <a:pt x="289" y="213"/>
                  </a:lnTo>
                  <a:lnTo>
                    <a:pt x="294" y="198"/>
                  </a:lnTo>
                  <a:lnTo>
                    <a:pt x="296" y="189"/>
                  </a:lnTo>
                  <a:lnTo>
                    <a:pt x="298" y="201"/>
                  </a:lnTo>
                  <a:lnTo>
                    <a:pt x="300" y="201"/>
                  </a:lnTo>
                  <a:lnTo>
                    <a:pt x="301" y="195"/>
                  </a:lnTo>
                  <a:lnTo>
                    <a:pt x="307" y="197"/>
                  </a:lnTo>
                  <a:lnTo>
                    <a:pt x="308" y="194"/>
                  </a:lnTo>
                  <a:lnTo>
                    <a:pt x="310" y="169"/>
                  </a:lnTo>
                  <a:lnTo>
                    <a:pt x="312" y="152"/>
                  </a:lnTo>
                  <a:lnTo>
                    <a:pt x="314" y="136"/>
                  </a:lnTo>
                  <a:lnTo>
                    <a:pt x="319" y="125"/>
                  </a:lnTo>
                  <a:lnTo>
                    <a:pt x="321" y="127"/>
                  </a:lnTo>
                  <a:lnTo>
                    <a:pt x="323" y="123"/>
                  </a:lnTo>
                  <a:lnTo>
                    <a:pt x="324" y="106"/>
                  </a:lnTo>
                  <a:lnTo>
                    <a:pt x="326" y="103"/>
                  </a:lnTo>
                  <a:lnTo>
                    <a:pt x="331" y="93"/>
                  </a:lnTo>
                  <a:lnTo>
                    <a:pt x="333" y="76"/>
                  </a:lnTo>
                  <a:lnTo>
                    <a:pt x="335" y="55"/>
                  </a:lnTo>
                  <a:lnTo>
                    <a:pt x="337" y="44"/>
                  </a:lnTo>
                  <a:lnTo>
                    <a:pt x="345" y="0"/>
                  </a:lnTo>
                  <a:lnTo>
                    <a:pt x="347" y="7"/>
                  </a:lnTo>
                  <a:lnTo>
                    <a:pt x="349" y="21"/>
                  </a:lnTo>
                  <a:lnTo>
                    <a:pt x="351" y="33"/>
                  </a:lnTo>
                  <a:lnTo>
                    <a:pt x="356" y="22"/>
                  </a:lnTo>
                  <a:lnTo>
                    <a:pt x="358" y="47"/>
                  </a:lnTo>
                  <a:lnTo>
                    <a:pt x="360" y="122"/>
                  </a:lnTo>
                  <a:lnTo>
                    <a:pt x="361" y="272"/>
                  </a:lnTo>
                  <a:lnTo>
                    <a:pt x="363" y="345"/>
                  </a:lnTo>
                  <a:lnTo>
                    <a:pt x="370" y="347"/>
                  </a:lnTo>
                  <a:lnTo>
                    <a:pt x="372" y="308"/>
                  </a:lnTo>
                  <a:lnTo>
                    <a:pt x="374" y="252"/>
                  </a:lnTo>
                  <a:lnTo>
                    <a:pt x="375" y="290"/>
                  </a:lnTo>
                  <a:lnTo>
                    <a:pt x="381" y="303"/>
                  </a:lnTo>
                  <a:lnTo>
                    <a:pt x="383" y="335"/>
                  </a:lnTo>
                  <a:lnTo>
                    <a:pt x="384" y="327"/>
                  </a:lnTo>
                  <a:lnTo>
                    <a:pt x="386" y="321"/>
                  </a:lnTo>
                  <a:lnTo>
                    <a:pt x="388" y="378"/>
                  </a:lnTo>
                  <a:lnTo>
                    <a:pt x="393" y="270"/>
                  </a:lnTo>
                  <a:lnTo>
                    <a:pt x="395" y="263"/>
                  </a:lnTo>
                  <a:lnTo>
                    <a:pt x="397" y="258"/>
                  </a:lnTo>
                  <a:lnTo>
                    <a:pt x="398" y="255"/>
                  </a:lnTo>
                  <a:lnTo>
                    <a:pt x="400" y="250"/>
                  </a:lnTo>
                  <a:lnTo>
                    <a:pt x="405" y="224"/>
                  </a:lnTo>
                  <a:lnTo>
                    <a:pt x="407" y="200"/>
                  </a:lnTo>
                  <a:lnTo>
                    <a:pt x="409" y="214"/>
                  </a:lnTo>
                  <a:lnTo>
                    <a:pt x="412" y="215"/>
                  </a:lnTo>
                  <a:lnTo>
                    <a:pt x="418" y="204"/>
                  </a:lnTo>
                  <a:lnTo>
                    <a:pt x="420" y="219"/>
                  </a:lnTo>
                  <a:lnTo>
                    <a:pt x="421" y="230"/>
                  </a:lnTo>
                  <a:lnTo>
                    <a:pt x="423" y="272"/>
                  </a:lnTo>
                  <a:lnTo>
                    <a:pt x="425" y="266"/>
                  </a:lnTo>
                  <a:lnTo>
                    <a:pt x="432" y="274"/>
                  </a:lnTo>
                  <a:lnTo>
                    <a:pt x="434" y="300"/>
                  </a:lnTo>
                  <a:lnTo>
                    <a:pt x="435" y="305"/>
                  </a:lnTo>
                  <a:lnTo>
                    <a:pt x="437" y="323"/>
                  </a:lnTo>
                  <a:lnTo>
                    <a:pt x="442" y="301"/>
                  </a:lnTo>
                  <a:lnTo>
                    <a:pt x="444" y="305"/>
                  </a:lnTo>
                  <a:lnTo>
                    <a:pt x="446" y="317"/>
                  </a:lnTo>
                  <a:lnTo>
                    <a:pt x="448" y="317"/>
                  </a:lnTo>
                  <a:lnTo>
                    <a:pt x="450" y="315"/>
                  </a:lnTo>
                  <a:lnTo>
                    <a:pt x="455" y="301"/>
                  </a:lnTo>
                  <a:lnTo>
                    <a:pt x="457" y="286"/>
                  </a:lnTo>
                  <a:lnTo>
                    <a:pt x="458" y="299"/>
                  </a:lnTo>
                  <a:lnTo>
                    <a:pt x="460" y="302"/>
                  </a:lnTo>
                  <a:lnTo>
                    <a:pt x="462" y="308"/>
                  </a:lnTo>
                  <a:lnTo>
                    <a:pt x="467" y="313"/>
                  </a:lnTo>
                  <a:lnTo>
                    <a:pt x="469" y="311"/>
                  </a:lnTo>
                  <a:lnTo>
                    <a:pt x="471" y="308"/>
                  </a:lnTo>
                  <a:lnTo>
                    <a:pt x="472" y="311"/>
                  </a:lnTo>
                  <a:lnTo>
                    <a:pt x="474" y="315"/>
                  </a:lnTo>
                  <a:lnTo>
                    <a:pt x="479" y="312"/>
                  </a:lnTo>
                  <a:lnTo>
                    <a:pt x="481" y="330"/>
                  </a:lnTo>
                  <a:lnTo>
                    <a:pt x="483" y="332"/>
                  </a:lnTo>
                  <a:lnTo>
                    <a:pt x="485" y="321"/>
                  </a:lnTo>
                  <a:lnTo>
                    <a:pt x="487" y="320"/>
                  </a:lnTo>
                  <a:lnTo>
                    <a:pt x="492" y="310"/>
                  </a:lnTo>
                  <a:lnTo>
                    <a:pt x="494" y="305"/>
                  </a:lnTo>
                  <a:lnTo>
                    <a:pt x="495" y="305"/>
                  </a:lnTo>
                  <a:lnTo>
                    <a:pt x="497" y="299"/>
                  </a:lnTo>
                  <a:lnTo>
                    <a:pt x="499" y="300"/>
                  </a:lnTo>
                  <a:lnTo>
                    <a:pt x="504" y="293"/>
                  </a:lnTo>
                  <a:lnTo>
                    <a:pt x="506" y="296"/>
                  </a:lnTo>
                  <a:lnTo>
                    <a:pt x="508" y="302"/>
                  </a:lnTo>
                  <a:lnTo>
                    <a:pt x="509" y="301"/>
                  </a:lnTo>
                  <a:lnTo>
                    <a:pt x="511" y="307"/>
                  </a:lnTo>
                  <a:lnTo>
                    <a:pt x="517" y="312"/>
                  </a:lnTo>
                  <a:lnTo>
                    <a:pt x="518" y="324"/>
                  </a:lnTo>
                  <a:lnTo>
                    <a:pt x="520" y="324"/>
                  </a:lnTo>
                  <a:lnTo>
                    <a:pt x="522" y="329"/>
                  </a:lnTo>
                  <a:lnTo>
                    <a:pt x="524" y="341"/>
                  </a:lnTo>
                  <a:lnTo>
                    <a:pt x="529" y="336"/>
                  </a:lnTo>
                  <a:lnTo>
                    <a:pt x="531" y="336"/>
                  </a:lnTo>
                  <a:lnTo>
                    <a:pt x="532" y="334"/>
                  </a:lnTo>
                  <a:lnTo>
                    <a:pt x="534" y="347"/>
                  </a:lnTo>
                  <a:lnTo>
                    <a:pt x="536" y="371"/>
                  </a:lnTo>
                  <a:lnTo>
                    <a:pt x="541" y="362"/>
                  </a:lnTo>
                  <a:lnTo>
                    <a:pt x="543" y="360"/>
                  </a:lnTo>
                  <a:lnTo>
                    <a:pt x="545" y="366"/>
                  </a:lnTo>
                  <a:lnTo>
                    <a:pt x="546" y="362"/>
                  </a:lnTo>
                  <a:lnTo>
                    <a:pt x="548" y="360"/>
                  </a:lnTo>
                  <a:lnTo>
                    <a:pt x="554" y="363"/>
                  </a:lnTo>
                  <a:lnTo>
                    <a:pt x="555" y="364"/>
                  </a:lnTo>
                  <a:lnTo>
                    <a:pt x="557" y="362"/>
                  </a:lnTo>
                  <a:lnTo>
                    <a:pt x="559" y="365"/>
                  </a:lnTo>
                  <a:lnTo>
                    <a:pt x="561" y="364"/>
                  </a:lnTo>
                  <a:lnTo>
                    <a:pt x="566" y="351"/>
                  </a:lnTo>
                  <a:lnTo>
                    <a:pt x="568" y="348"/>
                  </a:lnTo>
                  <a:lnTo>
                    <a:pt x="569" y="348"/>
                  </a:lnTo>
                  <a:lnTo>
                    <a:pt x="571" y="358"/>
                  </a:lnTo>
                  <a:lnTo>
                    <a:pt x="573" y="352"/>
                  </a:lnTo>
                  <a:lnTo>
                    <a:pt x="578" y="357"/>
                  </a:lnTo>
                  <a:lnTo>
                    <a:pt x="580" y="359"/>
                  </a:lnTo>
                  <a:lnTo>
                    <a:pt x="582" y="360"/>
                  </a:lnTo>
                  <a:lnTo>
                    <a:pt x="584" y="358"/>
                  </a:lnTo>
                  <a:lnTo>
                    <a:pt x="585" y="361"/>
                  </a:lnTo>
                  <a:lnTo>
                    <a:pt x="591" y="357"/>
                  </a:lnTo>
                  <a:lnTo>
                    <a:pt x="592" y="356"/>
                  </a:lnTo>
                  <a:lnTo>
                    <a:pt x="594" y="356"/>
                  </a:lnTo>
                  <a:lnTo>
                    <a:pt x="596" y="356"/>
                  </a:lnTo>
                  <a:lnTo>
                    <a:pt x="598" y="356"/>
                  </a:lnTo>
                  <a:lnTo>
                    <a:pt x="603" y="366"/>
                  </a:lnTo>
                  <a:lnTo>
                    <a:pt x="605" y="363"/>
                  </a:lnTo>
                  <a:lnTo>
                    <a:pt x="606" y="362"/>
                  </a:lnTo>
                  <a:lnTo>
                    <a:pt x="608" y="360"/>
                  </a:lnTo>
                  <a:lnTo>
                    <a:pt x="610" y="362"/>
                  </a:lnTo>
                  <a:lnTo>
                    <a:pt x="615" y="368"/>
                  </a:lnTo>
                  <a:lnTo>
                    <a:pt x="617" y="371"/>
                  </a:lnTo>
                  <a:lnTo>
                    <a:pt x="619" y="398"/>
                  </a:lnTo>
                  <a:lnTo>
                    <a:pt x="621" y="400"/>
                  </a:lnTo>
                  <a:lnTo>
                    <a:pt x="622" y="403"/>
                  </a:lnTo>
                  <a:lnTo>
                    <a:pt x="628" y="407"/>
                  </a:lnTo>
                  <a:lnTo>
                    <a:pt x="629" y="434"/>
                  </a:lnTo>
                  <a:lnTo>
                    <a:pt x="631" y="422"/>
                  </a:lnTo>
                  <a:lnTo>
                    <a:pt x="633" y="415"/>
                  </a:lnTo>
                  <a:lnTo>
                    <a:pt x="635" y="402"/>
                  </a:lnTo>
                  <a:lnTo>
                    <a:pt x="640" y="417"/>
                  </a:lnTo>
                  <a:lnTo>
                    <a:pt x="643" y="419"/>
                  </a:lnTo>
                  <a:lnTo>
                    <a:pt x="645" y="403"/>
                  </a:lnTo>
                  <a:lnTo>
                    <a:pt x="647" y="403"/>
                  </a:lnTo>
                  <a:lnTo>
                    <a:pt x="652" y="401"/>
                  </a:lnTo>
                  <a:lnTo>
                    <a:pt x="654" y="411"/>
                  </a:lnTo>
                  <a:lnTo>
                    <a:pt x="656" y="417"/>
                  </a:lnTo>
                  <a:lnTo>
                    <a:pt x="658" y="433"/>
                  </a:lnTo>
                  <a:lnTo>
                    <a:pt x="659" y="437"/>
                  </a:lnTo>
                  <a:lnTo>
                    <a:pt x="665" y="437"/>
                  </a:lnTo>
                  <a:lnTo>
                    <a:pt x="666" y="431"/>
                  </a:lnTo>
                  <a:lnTo>
                    <a:pt x="668" y="431"/>
                  </a:lnTo>
                  <a:lnTo>
                    <a:pt x="670" y="424"/>
                  </a:lnTo>
                  <a:lnTo>
                    <a:pt x="672" y="415"/>
                  </a:lnTo>
                  <a:lnTo>
                    <a:pt x="677" y="412"/>
                  </a:lnTo>
                  <a:lnTo>
                    <a:pt x="679" y="408"/>
                  </a:lnTo>
                  <a:lnTo>
                    <a:pt x="680" y="419"/>
                  </a:lnTo>
                  <a:lnTo>
                    <a:pt x="682" y="415"/>
                  </a:lnTo>
                  <a:lnTo>
                    <a:pt x="684" y="422"/>
                  </a:lnTo>
                  <a:lnTo>
                    <a:pt x="689" y="432"/>
                  </a:lnTo>
                  <a:lnTo>
                    <a:pt x="691" y="429"/>
                  </a:lnTo>
                  <a:lnTo>
                    <a:pt x="693" y="420"/>
                  </a:lnTo>
                  <a:lnTo>
                    <a:pt x="695" y="418"/>
                  </a:lnTo>
                  <a:lnTo>
                    <a:pt x="696" y="417"/>
                  </a:lnTo>
                  <a:lnTo>
                    <a:pt x="702" y="413"/>
                  </a:lnTo>
                  <a:lnTo>
                    <a:pt x="703" y="421"/>
                  </a:lnTo>
                  <a:lnTo>
                    <a:pt x="705" y="419"/>
                  </a:lnTo>
                  <a:lnTo>
                    <a:pt x="707" y="409"/>
                  </a:lnTo>
                  <a:lnTo>
                    <a:pt x="709" y="421"/>
                  </a:lnTo>
                  <a:lnTo>
                    <a:pt x="714" y="419"/>
                  </a:lnTo>
                  <a:lnTo>
                    <a:pt x="716" y="415"/>
                  </a:lnTo>
                  <a:lnTo>
                    <a:pt x="717" y="413"/>
                  </a:lnTo>
                  <a:lnTo>
                    <a:pt x="719" y="411"/>
                  </a:lnTo>
                  <a:lnTo>
                    <a:pt x="721" y="411"/>
                  </a:lnTo>
                  <a:lnTo>
                    <a:pt x="726" y="391"/>
                  </a:lnTo>
                  <a:lnTo>
                    <a:pt x="728" y="378"/>
                  </a:lnTo>
                  <a:lnTo>
                    <a:pt x="730" y="384"/>
                  </a:lnTo>
                  <a:lnTo>
                    <a:pt x="732" y="376"/>
                  </a:lnTo>
                  <a:lnTo>
                    <a:pt x="733" y="357"/>
                  </a:lnTo>
                  <a:lnTo>
                    <a:pt x="739" y="336"/>
                  </a:lnTo>
                  <a:lnTo>
                    <a:pt x="740" y="365"/>
                  </a:lnTo>
                  <a:lnTo>
                    <a:pt x="742" y="359"/>
                  </a:lnTo>
                  <a:lnTo>
                    <a:pt x="744" y="359"/>
                  </a:lnTo>
                  <a:lnTo>
                    <a:pt x="746" y="326"/>
                  </a:lnTo>
                  <a:lnTo>
                    <a:pt x="751" y="332"/>
                  </a:lnTo>
                  <a:lnTo>
                    <a:pt x="753" y="341"/>
                  </a:lnTo>
                  <a:lnTo>
                    <a:pt x="755" y="345"/>
                  </a:lnTo>
                  <a:lnTo>
                    <a:pt x="756" y="357"/>
                  </a:lnTo>
                  <a:lnTo>
                    <a:pt x="758" y="347"/>
                  </a:lnTo>
                  <a:lnTo>
                    <a:pt x="763" y="355"/>
                  </a:lnTo>
                  <a:lnTo>
                    <a:pt x="765" y="366"/>
                  </a:lnTo>
                  <a:lnTo>
                    <a:pt x="767" y="382"/>
                  </a:lnTo>
                  <a:lnTo>
                    <a:pt x="769" y="396"/>
                  </a:lnTo>
                  <a:lnTo>
                    <a:pt x="770" y="386"/>
                  </a:lnTo>
                  <a:lnTo>
                    <a:pt x="776" y="384"/>
                  </a:lnTo>
                  <a:lnTo>
                    <a:pt x="777" y="385"/>
                  </a:lnTo>
                  <a:lnTo>
                    <a:pt x="779" y="386"/>
                  </a:lnTo>
                  <a:lnTo>
                    <a:pt x="781" y="383"/>
                  </a:lnTo>
                  <a:lnTo>
                    <a:pt x="783" y="370"/>
                  </a:lnTo>
                  <a:lnTo>
                    <a:pt x="792" y="360"/>
                  </a:lnTo>
                  <a:lnTo>
                    <a:pt x="793" y="360"/>
                  </a:lnTo>
                  <a:lnTo>
                    <a:pt x="795" y="359"/>
                  </a:lnTo>
                  <a:lnTo>
                    <a:pt x="802" y="376"/>
                  </a:lnTo>
                  <a:lnTo>
                    <a:pt x="804" y="395"/>
                  </a:lnTo>
                  <a:lnTo>
                    <a:pt x="806" y="399"/>
                  </a:lnTo>
                  <a:lnTo>
                    <a:pt x="807" y="408"/>
                  </a:lnTo>
                  <a:lnTo>
                    <a:pt x="813" y="447"/>
                  </a:lnTo>
                  <a:lnTo>
                    <a:pt x="814" y="448"/>
                  </a:lnTo>
                  <a:lnTo>
                    <a:pt x="816" y="441"/>
                  </a:lnTo>
                  <a:lnTo>
                    <a:pt x="818" y="432"/>
                  </a:lnTo>
                  <a:lnTo>
                    <a:pt x="820" y="424"/>
                  </a:lnTo>
                  <a:lnTo>
                    <a:pt x="825" y="408"/>
                  </a:lnTo>
                  <a:lnTo>
                    <a:pt x="827" y="406"/>
                  </a:lnTo>
                  <a:lnTo>
                    <a:pt x="829" y="424"/>
                  </a:lnTo>
                  <a:lnTo>
                    <a:pt x="830" y="422"/>
                  </a:lnTo>
                  <a:lnTo>
                    <a:pt x="832" y="419"/>
                  </a:lnTo>
                  <a:lnTo>
                    <a:pt x="837" y="422"/>
                  </a:lnTo>
                  <a:lnTo>
                    <a:pt x="839" y="427"/>
                  </a:lnTo>
                  <a:lnTo>
                    <a:pt x="841" y="432"/>
                  </a:lnTo>
                  <a:lnTo>
                    <a:pt x="843" y="432"/>
                  </a:lnTo>
                  <a:lnTo>
                    <a:pt x="844" y="429"/>
                  </a:lnTo>
                  <a:lnTo>
                    <a:pt x="850" y="429"/>
                  </a:lnTo>
                  <a:lnTo>
                    <a:pt x="851" y="432"/>
                  </a:lnTo>
                  <a:lnTo>
                    <a:pt x="853" y="434"/>
                  </a:lnTo>
                  <a:lnTo>
                    <a:pt x="855" y="432"/>
                  </a:lnTo>
                  <a:lnTo>
                    <a:pt x="857" y="445"/>
                  </a:lnTo>
                  <a:lnTo>
                    <a:pt x="862" y="438"/>
                  </a:lnTo>
                  <a:lnTo>
                    <a:pt x="864" y="438"/>
                  </a:lnTo>
                  <a:lnTo>
                    <a:pt x="866" y="448"/>
                  </a:lnTo>
                  <a:lnTo>
                    <a:pt x="867" y="465"/>
                  </a:lnTo>
                  <a:lnTo>
                    <a:pt x="869" y="473"/>
                  </a:lnTo>
                  <a:lnTo>
                    <a:pt x="874" y="454"/>
                  </a:lnTo>
                  <a:lnTo>
                    <a:pt x="876" y="481"/>
                  </a:lnTo>
                  <a:lnTo>
                    <a:pt x="878" y="477"/>
                  </a:lnTo>
                  <a:lnTo>
                    <a:pt x="880" y="474"/>
                  </a:lnTo>
                  <a:lnTo>
                    <a:pt x="881" y="474"/>
                  </a:lnTo>
                  <a:lnTo>
                    <a:pt x="887" y="487"/>
                  </a:lnTo>
                  <a:lnTo>
                    <a:pt x="889" y="507"/>
                  </a:lnTo>
                  <a:lnTo>
                    <a:pt x="890" y="498"/>
                  </a:lnTo>
                  <a:lnTo>
                    <a:pt x="892" y="496"/>
                  </a:lnTo>
                  <a:lnTo>
                    <a:pt x="894" y="457"/>
                  </a:lnTo>
                  <a:lnTo>
                    <a:pt x="899" y="426"/>
                  </a:lnTo>
                  <a:lnTo>
                    <a:pt x="901" y="440"/>
                  </a:lnTo>
                  <a:lnTo>
                    <a:pt x="903" y="445"/>
                  </a:lnTo>
                  <a:lnTo>
                    <a:pt x="904" y="431"/>
                  </a:lnTo>
                  <a:lnTo>
                    <a:pt x="906" y="444"/>
                  </a:lnTo>
                  <a:lnTo>
                    <a:pt x="911" y="467"/>
                  </a:lnTo>
                  <a:lnTo>
                    <a:pt x="913" y="470"/>
                  </a:lnTo>
                  <a:lnTo>
                    <a:pt x="915" y="467"/>
                  </a:lnTo>
                  <a:lnTo>
                    <a:pt x="917" y="446"/>
                  </a:lnTo>
                  <a:lnTo>
                    <a:pt x="918" y="442"/>
                  </a:lnTo>
                  <a:lnTo>
                    <a:pt x="924" y="440"/>
                  </a:lnTo>
                  <a:lnTo>
                    <a:pt x="926" y="436"/>
                  </a:lnTo>
                  <a:lnTo>
                    <a:pt x="927" y="437"/>
                  </a:lnTo>
                  <a:lnTo>
                    <a:pt x="929" y="422"/>
                  </a:lnTo>
                  <a:lnTo>
                    <a:pt x="931" y="426"/>
                  </a:lnTo>
                  <a:lnTo>
                    <a:pt x="936" y="423"/>
                  </a:lnTo>
                  <a:lnTo>
                    <a:pt x="938" y="399"/>
                  </a:lnTo>
                  <a:lnTo>
                    <a:pt x="940" y="397"/>
                  </a:lnTo>
                  <a:lnTo>
                    <a:pt x="941" y="398"/>
                  </a:lnTo>
                  <a:lnTo>
                    <a:pt x="943" y="399"/>
                  </a:lnTo>
                  <a:lnTo>
                    <a:pt x="948" y="387"/>
                  </a:lnTo>
                  <a:lnTo>
                    <a:pt x="950" y="389"/>
                  </a:lnTo>
                  <a:lnTo>
                    <a:pt x="952" y="381"/>
                  </a:lnTo>
                  <a:lnTo>
                    <a:pt x="954" y="377"/>
                  </a:lnTo>
                  <a:lnTo>
                    <a:pt x="956" y="378"/>
                  </a:lnTo>
                  <a:lnTo>
                    <a:pt x="961" y="390"/>
                  </a:lnTo>
                  <a:lnTo>
                    <a:pt x="963" y="416"/>
                  </a:lnTo>
                  <a:lnTo>
                    <a:pt x="964" y="414"/>
                  </a:lnTo>
                  <a:lnTo>
                    <a:pt x="966" y="401"/>
                  </a:lnTo>
                  <a:lnTo>
                    <a:pt x="975" y="398"/>
                  </a:lnTo>
                  <a:lnTo>
                    <a:pt x="977" y="393"/>
                  </a:lnTo>
                  <a:lnTo>
                    <a:pt x="978" y="386"/>
                  </a:lnTo>
                  <a:lnTo>
                    <a:pt x="980" y="375"/>
                  </a:lnTo>
                  <a:lnTo>
                    <a:pt x="985" y="371"/>
                  </a:lnTo>
                  <a:lnTo>
                    <a:pt x="987" y="369"/>
                  </a:lnTo>
                  <a:lnTo>
                    <a:pt x="989" y="378"/>
                  </a:lnTo>
                  <a:lnTo>
                    <a:pt x="991" y="382"/>
                  </a:lnTo>
                  <a:lnTo>
                    <a:pt x="993" y="382"/>
                  </a:lnTo>
                  <a:lnTo>
                    <a:pt x="998" y="366"/>
                  </a:lnTo>
                  <a:lnTo>
                    <a:pt x="1000" y="364"/>
                  </a:lnTo>
                  <a:lnTo>
                    <a:pt x="1001" y="360"/>
                  </a:lnTo>
                  <a:lnTo>
                    <a:pt x="1003" y="364"/>
                  </a:lnTo>
                  <a:lnTo>
                    <a:pt x="1005" y="365"/>
                  </a:lnTo>
                  <a:lnTo>
                    <a:pt x="1010" y="342"/>
                  </a:lnTo>
                  <a:lnTo>
                    <a:pt x="1014" y="346"/>
                  </a:lnTo>
                  <a:lnTo>
                    <a:pt x="1015" y="343"/>
                  </a:lnTo>
                  <a:lnTo>
                    <a:pt x="1017" y="342"/>
                  </a:lnTo>
                  <a:lnTo>
                    <a:pt x="1022" y="334"/>
                  </a:lnTo>
                  <a:lnTo>
                    <a:pt x="1024" y="333"/>
                  </a:lnTo>
                  <a:lnTo>
                    <a:pt x="1026" y="332"/>
                  </a:lnTo>
                  <a:lnTo>
                    <a:pt x="1028" y="342"/>
                  </a:lnTo>
                  <a:lnTo>
                    <a:pt x="1030" y="330"/>
                  </a:lnTo>
                  <a:lnTo>
                    <a:pt x="1035" y="309"/>
                  </a:lnTo>
                  <a:lnTo>
                    <a:pt x="1037" y="313"/>
                  </a:lnTo>
                  <a:lnTo>
                    <a:pt x="1038" y="306"/>
                  </a:lnTo>
                  <a:lnTo>
                    <a:pt x="1042" y="282"/>
                  </a:lnTo>
                  <a:lnTo>
                    <a:pt x="1047" y="273"/>
                  </a:lnTo>
                  <a:lnTo>
                    <a:pt x="1049" y="276"/>
                  </a:lnTo>
                  <a:lnTo>
                    <a:pt x="1051" y="273"/>
                  </a:lnTo>
                  <a:lnTo>
                    <a:pt x="1052" y="249"/>
                  </a:lnTo>
                  <a:lnTo>
                    <a:pt x="1054" y="231"/>
                  </a:lnTo>
                  <a:lnTo>
                    <a:pt x="1061" y="203"/>
                  </a:lnTo>
                  <a:lnTo>
                    <a:pt x="1063" y="240"/>
                  </a:lnTo>
                  <a:lnTo>
                    <a:pt x="1065" y="252"/>
                  </a:lnTo>
                  <a:lnTo>
                    <a:pt x="1067" y="223"/>
                  </a:lnTo>
                  <a:lnTo>
                    <a:pt x="1072" y="207"/>
                  </a:lnTo>
                  <a:lnTo>
                    <a:pt x="1074" y="235"/>
                  </a:lnTo>
                  <a:lnTo>
                    <a:pt x="1075" y="241"/>
                  </a:lnTo>
                  <a:lnTo>
                    <a:pt x="1077" y="246"/>
                  </a:lnTo>
                  <a:lnTo>
                    <a:pt x="1079" y="258"/>
                  </a:lnTo>
                  <a:lnTo>
                    <a:pt x="1084" y="256"/>
                  </a:lnTo>
                  <a:lnTo>
                    <a:pt x="1086" y="261"/>
                  </a:lnTo>
                  <a:lnTo>
                    <a:pt x="1088" y="237"/>
                  </a:lnTo>
                  <a:lnTo>
                    <a:pt x="1089" y="233"/>
                  </a:lnTo>
                  <a:lnTo>
                    <a:pt x="1091" y="255"/>
                  </a:lnTo>
                  <a:lnTo>
                    <a:pt x="1097" y="270"/>
                  </a:lnTo>
                  <a:lnTo>
                    <a:pt x="1098" y="297"/>
                  </a:lnTo>
                  <a:lnTo>
                    <a:pt x="1100" y="285"/>
                  </a:lnTo>
                  <a:lnTo>
                    <a:pt x="1102" y="284"/>
                  </a:lnTo>
                  <a:lnTo>
                    <a:pt x="1104" y="285"/>
                  </a:lnTo>
                  <a:lnTo>
                    <a:pt x="1109" y="295"/>
                  </a:lnTo>
                  <a:lnTo>
                    <a:pt x="1111" y="302"/>
                  </a:lnTo>
                  <a:lnTo>
                    <a:pt x="1112" y="299"/>
                  </a:lnTo>
                  <a:lnTo>
                    <a:pt x="1114" y="270"/>
                  </a:lnTo>
                  <a:lnTo>
                    <a:pt x="1116" y="264"/>
                  </a:lnTo>
                  <a:lnTo>
                    <a:pt x="1121" y="285"/>
                  </a:lnTo>
                  <a:lnTo>
                    <a:pt x="1123" y="288"/>
                  </a:lnTo>
                  <a:lnTo>
                    <a:pt x="1125" y="302"/>
                  </a:lnTo>
                  <a:lnTo>
                    <a:pt x="1127" y="292"/>
                  </a:lnTo>
                  <a:lnTo>
                    <a:pt x="1128" y="284"/>
                  </a:lnTo>
                  <a:lnTo>
                    <a:pt x="1134" y="293"/>
                  </a:lnTo>
                  <a:lnTo>
                    <a:pt x="1135" y="307"/>
                  </a:lnTo>
                  <a:lnTo>
                    <a:pt x="1137" y="305"/>
                  </a:lnTo>
                  <a:lnTo>
                    <a:pt x="1139" y="330"/>
                  </a:lnTo>
                  <a:lnTo>
                    <a:pt x="1141" y="331"/>
                  </a:lnTo>
                  <a:lnTo>
                    <a:pt x="1146" y="345"/>
                  </a:lnTo>
                  <a:lnTo>
                    <a:pt x="1148" y="348"/>
                  </a:lnTo>
                  <a:lnTo>
                    <a:pt x="1149" y="351"/>
                  </a:lnTo>
                  <a:lnTo>
                    <a:pt x="1151" y="349"/>
                  </a:lnTo>
                  <a:lnTo>
                    <a:pt x="1153" y="335"/>
                  </a:lnTo>
                  <a:lnTo>
                    <a:pt x="1158" y="346"/>
                  </a:lnTo>
                  <a:lnTo>
                    <a:pt x="1160" y="347"/>
                  </a:lnTo>
                  <a:lnTo>
                    <a:pt x="1162" y="335"/>
                  </a:lnTo>
                  <a:lnTo>
                    <a:pt x="1164" y="322"/>
                  </a:lnTo>
                  <a:lnTo>
                    <a:pt x="1165" y="320"/>
                  </a:lnTo>
                  <a:lnTo>
                    <a:pt x="1171" y="309"/>
                  </a:lnTo>
                  <a:lnTo>
                    <a:pt x="1172" y="298"/>
                  </a:lnTo>
                  <a:lnTo>
                    <a:pt x="1174" y="312"/>
                  </a:lnTo>
                  <a:lnTo>
                    <a:pt x="1176" y="310"/>
                  </a:lnTo>
                  <a:lnTo>
                    <a:pt x="1178" y="315"/>
                  </a:lnTo>
                  <a:lnTo>
                    <a:pt x="1183" y="331"/>
                  </a:lnTo>
                  <a:lnTo>
                    <a:pt x="1185" y="333"/>
                  </a:lnTo>
                  <a:lnTo>
                    <a:pt x="1186" y="319"/>
                  </a:lnTo>
                  <a:lnTo>
                    <a:pt x="1188" y="334"/>
                  </a:lnTo>
                  <a:lnTo>
                    <a:pt x="1190" y="346"/>
                  </a:lnTo>
                  <a:lnTo>
                    <a:pt x="1195" y="339"/>
                  </a:lnTo>
                  <a:lnTo>
                    <a:pt x="1197" y="336"/>
                  </a:lnTo>
                  <a:lnTo>
                    <a:pt x="1199" y="335"/>
                  </a:lnTo>
                  <a:lnTo>
                    <a:pt x="1201" y="333"/>
                  </a:lnTo>
                  <a:lnTo>
                    <a:pt x="1202" y="335"/>
                  </a:lnTo>
                  <a:lnTo>
                    <a:pt x="1208" y="338"/>
                  </a:lnTo>
                  <a:lnTo>
                    <a:pt x="1209" y="335"/>
                  </a:lnTo>
                  <a:lnTo>
                    <a:pt x="1211" y="340"/>
                  </a:lnTo>
                  <a:lnTo>
                    <a:pt x="1213" y="339"/>
                  </a:lnTo>
                  <a:lnTo>
                    <a:pt x="1215" y="340"/>
                  </a:lnTo>
                  <a:lnTo>
                    <a:pt x="1220" y="345"/>
                  </a:lnTo>
                  <a:lnTo>
                    <a:pt x="1222" y="328"/>
                  </a:lnTo>
                  <a:lnTo>
                    <a:pt x="1223" y="313"/>
                  </a:lnTo>
                  <a:lnTo>
                    <a:pt x="1225" y="324"/>
                  </a:lnTo>
                  <a:lnTo>
                    <a:pt x="1227" y="325"/>
                  </a:lnTo>
                  <a:lnTo>
                    <a:pt x="1232" y="320"/>
                  </a:lnTo>
                  <a:lnTo>
                    <a:pt x="1234" y="295"/>
                  </a:lnTo>
                  <a:lnTo>
                    <a:pt x="1236" y="300"/>
                  </a:lnTo>
                  <a:lnTo>
                    <a:pt x="1238" y="295"/>
                  </a:lnTo>
                  <a:lnTo>
                    <a:pt x="1239" y="295"/>
                  </a:lnTo>
                  <a:lnTo>
                    <a:pt x="1245" y="301"/>
                  </a:lnTo>
                  <a:lnTo>
                    <a:pt x="1246" y="292"/>
                  </a:lnTo>
                  <a:lnTo>
                    <a:pt x="1248" y="285"/>
                  </a:lnTo>
                  <a:lnTo>
                    <a:pt x="1250" y="295"/>
                  </a:lnTo>
                  <a:lnTo>
                    <a:pt x="1252" y="291"/>
                  </a:lnTo>
                  <a:lnTo>
                    <a:pt x="1257" y="294"/>
                  </a:lnTo>
                  <a:lnTo>
                    <a:pt x="1259" y="292"/>
                  </a:lnTo>
                  <a:lnTo>
                    <a:pt x="1261" y="289"/>
                  </a:lnTo>
                  <a:lnTo>
                    <a:pt x="1262" y="276"/>
                  </a:lnTo>
                  <a:lnTo>
                    <a:pt x="1264" y="276"/>
                  </a:lnTo>
                  <a:lnTo>
                    <a:pt x="1269" y="274"/>
                  </a:lnTo>
                  <a:lnTo>
                    <a:pt x="1271" y="283"/>
                  </a:lnTo>
                  <a:lnTo>
                    <a:pt x="1273" y="286"/>
                  </a:lnTo>
                  <a:lnTo>
                    <a:pt x="1275" y="283"/>
                  </a:lnTo>
                  <a:lnTo>
                    <a:pt x="1276" y="278"/>
                  </a:lnTo>
                  <a:lnTo>
                    <a:pt x="1282" y="279"/>
                  </a:lnTo>
                  <a:lnTo>
                    <a:pt x="1283" y="272"/>
                  </a:lnTo>
                  <a:lnTo>
                    <a:pt x="1287" y="275"/>
                  </a:lnTo>
                  <a:lnTo>
                    <a:pt x="1289" y="272"/>
                  </a:lnTo>
                  <a:lnTo>
                    <a:pt x="1294" y="270"/>
                  </a:lnTo>
                  <a:lnTo>
                    <a:pt x="1296" y="269"/>
                  </a:lnTo>
                  <a:lnTo>
                    <a:pt x="1298" y="256"/>
                  </a:lnTo>
                  <a:lnTo>
                    <a:pt x="1299" y="256"/>
                  </a:lnTo>
                  <a:lnTo>
                    <a:pt x="1301" y="252"/>
                  </a:lnTo>
                  <a:lnTo>
                    <a:pt x="1306" y="246"/>
                  </a:lnTo>
                  <a:lnTo>
                    <a:pt x="1308" y="240"/>
                  </a:lnTo>
                  <a:lnTo>
                    <a:pt x="1310" y="234"/>
                  </a:lnTo>
                  <a:lnTo>
                    <a:pt x="1312" y="239"/>
                  </a:lnTo>
                  <a:lnTo>
                    <a:pt x="1313" y="247"/>
                  </a:lnTo>
                  <a:lnTo>
                    <a:pt x="1319" y="257"/>
                  </a:lnTo>
                  <a:lnTo>
                    <a:pt x="1320" y="253"/>
                  </a:lnTo>
                  <a:lnTo>
                    <a:pt x="1322" y="250"/>
                  </a:lnTo>
                  <a:lnTo>
                    <a:pt x="1324" y="241"/>
                  </a:lnTo>
                  <a:lnTo>
                    <a:pt x="1326" y="242"/>
                  </a:lnTo>
                  <a:lnTo>
                    <a:pt x="1331" y="238"/>
                  </a:lnTo>
                  <a:lnTo>
                    <a:pt x="1333" y="257"/>
                  </a:lnTo>
                  <a:lnTo>
                    <a:pt x="1335" y="259"/>
                  </a:lnTo>
                  <a:lnTo>
                    <a:pt x="1336" y="267"/>
                  </a:lnTo>
                  <a:lnTo>
                    <a:pt x="1338" y="274"/>
                  </a:lnTo>
                  <a:lnTo>
                    <a:pt x="1343" y="276"/>
                  </a:lnTo>
                  <a:lnTo>
                    <a:pt x="1345" y="276"/>
                  </a:lnTo>
                  <a:lnTo>
                    <a:pt x="1347" y="269"/>
                  </a:lnTo>
                  <a:lnTo>
                    <a:pt x="1349" y="272"/>
                  </a:lnTo>
                  <a:lnTo>
                    <a:pt x="1350" y="269"/>
                  </a:lnTo>
                  <a:lnTo>
                    <a:pt x="1356" y="265"/>
                  </a:lnTo>
                  <a:lnTo>
                    <a:pt x="1357" y="254"/>
                  </a:lnTo>
                  <a:lnTo>
                    <a:pt x="1359" y="240"/>
                  </a:lnTo>
                  <a:lnTo>
                    <a:pt x="1361" y="244"/>
                  </a:lnTo>
                  <a:lnTo>
                    <a:pt x="1363" y="244"/>
                  </a:lnTo>
                  <a:lnTo>
                    <a:pt x="1368" y="240"/>
                  </a:lnTo>
                  <a:lnTo>
                    <a:pt x="1370" y="218"/>
                  </a:lnTo>
                  <a:lnTo>
                    <a:pt x="1372" y="220"/>
                  </a:lnTo>
                  <a:lnTo>
                    <a:pt x="1373" y="219"/>
                  </a:lnTo>
                  <a:lnTo>
                    <a:pt x="1375" y="217"/>
                  </a:lnTo>
                  <a:lnTo>
                    <a:pt x="1380" y="216"/>
                  </a:lnTo>
                  <a:lnTo>
                    <a:pt x="1382" y="221"/>
                  </a:lnTo>
                  <a:lnTo>
                    <a:pt x="1384" y="222"/>
                  </a:lnTo>
                  <a:lnTo>
                    <a:pt x="1386" y="246"/>
                  </a:lnTo>
                  <a:lnTo>
                    <a:pt x="1387" y="251"/>
                  </a:lnTo>
                  <a:lnTo>
                    <a:pt x="1393" y="240"/>
                  </a:lnTo>
                  <a:lnTo>
                    <a:pt x="1394" y="226"/>
                  </a:lnTo>
                  <a:lnTo>
                    <a:pt x="1396" y="234"/>
                  </a:lnTo>
                  <a:lnTo>
                    <a:pt x="1398" y="237"/>
                  </a:lnTo>
                  <a:lnTo>
                    <a:pt x="1400" y="251"/>
                  </a:lnTo>
                  <a:lnTo>
                    <a:pt x="1405" y="246"/>
                  </a:lnTo>
                  <a:lnTo>
                    <a:pt x="1407" y="245"/>
                  </a:lnTo>
                  <a:lnTo>
                    <a:pt x="1409" y="246"/>
                  </a:lnTo>
                  <a:lnTo>
                    <a:pt x="1410" y="240"/>
                  </a:lnTo>
                  <a:lnTo>
                    <a:pt x="1412" y="245"/>
                  </a:lnTo>
                  <a:lnTo>
                    <a:pt x="1417" y="249"/>
                  </a:lnTo>
                  <a:lnTo>
                    <a:pt x="1419" y="251"/>
                  </a:lnTo>
                  <a:lnTo>
                    <a:pt x="1421" y="250"/>
                  </a:lnTo>
                  <a:lnTo>
                    <a:pt x="1423" y="251"/>
                  </a:lnTo>
                  <a:lnTo>
                    <a:pt x="1424" y="258"/>
                  </a:lnTo>
                  <a:lnTo>
                    <a:pt x="1435" y="263"/>
                  </a:lnTo>
                  <a:lnTo>
                    <a:pt x="1437" y="256"/>
                  </a:lnTo>
                  <a:lnTo>
                    <a:pt x="1446" y="238"/>
                  </a:lnTo>
                  <a:lnTo>
                    <a:pt x="1447" y="221"/>
                  </a:lnTo>
                  <a:lnTo>
                    <a:pt x="1449" y="220"/>
                  </a:lnTo>
                  <a:lnTo>
                    <a:pt x="1454" y="219"/>
                  </a:lnTo>
                  <a:lnTo>
                    <a:pt x="1456" y="217"/>
                  </a:lnTo>
                  <a:lnTo>
                    <a:pt x="1458" y="227"/>
                  </a:lnTo>
                  <a:lnTo>
                    <a:pt x="1460" y="233"/>
                  </a:lnTo>
                  <a:lnTo>
                    <a:pt x="1461" y="235"/>
                  </a:lnTo>
                  <a:lnTo>
                    <a:pt x="1467" y="227"/>
                  </a:lnTo>
                  <a:lnTo>
                    <a:pt x="1469" y="234"/>
                  </a:lnTo>
                  <a:lnTo>
                    <a:pt x="1470" y="243"/>
                  </a:lnTo>
                  <a:lnTo>
                    <a:pt x="1472" y="257"/>
                  </a:lnTo>
                  <a:lnTo>
                    <a:pt x="1474" y="255"/>
                  </a:lnTo>
                  <a:lnTo>
                    <a:pt x="1479" y="295"/>
                  </a:lnTo>
                  <a:lnTo>
                    <a:pt x="1481" y="307"/>
                  </a:lnTo>
                  <a:lnTo>
                    <a:pt x="1483" y="313"/>
                  </a:lnTo>
                  <a:lnTo>
                    <a:pt x="1484" y="318"/>
                  </a:lnTo>
                  <a:lnTo>
                    <a:pt x="1486" y="287"/>
                  </a:lnTo>
                  <a:lnTo>
                    <a:pt x="1491" y="298"/>
                  </a:lnTo>
                  <a:lnTo>
                    <a:pt x="1493" y="296"/>
                  </a:lnTo>
                  <a:lnTo>
                    <a:pt x="1495" y="311"/>
                  </a:lnTo>
                  <a:lnTo>
                    <a:pt x="1497" y="337"/>
                  </a:lnTo>
                  <a:lnTo>
                    <a:pt x="1499" y="335"/>
                  </a:lnTo>
                  <a:lnTo>
                    <a:pt x="1504" y="335"/>
                  </a:lnTo>
                  <a:lnTo>
                    <a:pt x="1506" y="341"/>
                  </a:lnTo>
                  <a:lnTo>
                    <a:pt x="1507" y="315"/>
                  </a:lnTo>
                  <a:lnTo>
                    <a:pt x="1509" y="306"/>
                  </a:lnTo>
                  <a:lnTo>
                    <a:pt x="1511" y="305"/>
                  </a:lnTo>
                  <a:lnTo>
                    <a:pt x="1516" y="307"/>
                  </a:lnTo>
                  <a:lnTo>
                    <a:pt x="1518" y="313"/>
                  </a:lnTo>
                  <a:lnTo>
                    <a:pt x="1520" y="317"/>
                  </a:lnTo>
                  <a:lnTo>
                    <a:pt x="1521" y="295"/>
                  </a:lnTo>
                  <a:lnTo>
                    <a:pt x="1523" y="291"/>
                  </a:lnTo>
                  <a:lnTo>
                    <a:pt x="1528" y="290"/>
                  </a:lnTo>
                  <a:lnTo>
                    <a:pt x="1530" y="271"/>
                  </a:lnTo>
                  <a:lnTo>
                    <a:pt x="1532" y="274"/>
                  </a:lnTo>
                  <a:lnTo>
                    <a:pt x="1534" y="269"/>
                  </a:lnTo>
                  <a:lnTo>
                    <a:pt x="1536" y="273"/>
                  </a:lnTo>
                  <a:lnTo>
                    <a:pt x="1541" y="271"/>
                  </a:lnTo>
                  <a:lnTo>
                    <a:pt x="1543" y="280"/>
                  </a:lnTo>
                  <a:lnTo>
                    <a:pt x="1544" y="277"/>
                  </a:lnTo>
                  <a:lnTo>
                    <a:pt x="1546" y="279"/>
                  </a:lnTo>
                  <a:lnTo>
                    <a:pt x="1548" y="276"/>
                  </a:lnTo>
                  <a:lnTo>
                    <a:pt x="1553" y="285"/>
                  </a:lnTo>
                  <a:lnTo>
                    <a:pt x="1555" y="289"/>
                  </a:lnTo>
                  <a:lnTo>
                    <a:pt x="1557" y="275"/>
                  </a:lnTo>
                  <a:lnTo>
                    <a:pt x="1558" y="273"/>
                  </a:lnTo>
                  <a:lnTo>
                    <a:pt x="1560" y="271"/>
                  </a:lnTo>
                  <a:lnTo>
                    <a:pt x="1566" y="269"/>
                  </a:lnTo>
                  <a:lnTo>
                    <a:pt x="1567" y="257"/>
                  </a:lnTo>
                  <a:lnTo>
                    <a:pt x="1569" y="257"/>
                  </a:lnTo>
                  <a:lnTo>
                    <a:pt x="1571" y="240"/>
                  </a:lnTo>
                  <a:lnTo>
                    <a:pt x="1573" y="251"/>
                  </a:lnTo>
                  <a:lnTo>
                    <a:pt x="1578" y="269"/>
                  </a:lnTo>
                  <a:lnTo>
                    <a:pt x="1580" y="263"/>
                  </a:lnTo>
                  <a:lnTo>
                    <a:pt x="1581" y="263"/>
                  </a:lnTo>
                  <a:lnTo>
                    <a:pt x="1583" y="257"/>
                  </a:lnTo>
                  <a:lnTo>
                    <a:pt x="1585" y="257"/>
                  </a:lnTo>
                  <a:lnTo>
                    <a:pt x="1590" y="257"/>
                  </a:lnTo>
                  <a:lnTo>
                    <a:pt x="1592" y="240"/>
                  </a:lnTo>
                  <a:lnTo>
                    <a:pt x="1594" y="242"/>
                  </a:lnTo>
                  <a:lnTo>
                    <a:pt x="1595" y="247"/>
                  </a:lnTo>
                  <a:lnTo>
                    <a:pt x="1597" y="258"/>
                  </a:lnTo>
                  <a:lnTo>
                    <a:pt x="1603" y="249"/>
                  </a:lnTo>
                  <a:lnTo>
                    <a:pt x="1604" y="243"/>
                  </a:lnTo>
                  <a:lnTo>
                    <a:pt x="1606" y="221"/>
                  </a:lnTo>
                  <a:lnTo>
                    <a:pt x="1608" y="217"/>
                  </a:lnTo>
                  <a:lnTo>
                    <a:pt x="1610" y="223"/>
                  </a:lnTo>
                  <a:lnTo>
                    <a:pt x="1615" y="211"/>
                  </a:lnTo>
                  <a:lnTo>
                    <a:pt x="1617" y="213"/>
                  </a:lnTo>
                  <a:lnTo>
                    <a:pt x="1618" y="211"/>
                  </a:lnTo>
                  <a:lnTo>
                    <a:pt x="1620" y="193"/>
                  </a:lnTo>
                  <a:lnTo>
                    <a:pt x="1622" y="194"/>
                  </a:lnTo>
                  <a:lnTo>
                    <a:pt x="1627" y="178"/>
                  </a:lnTo>
                  <a:lnTo>
                    <a:pt x="1629" y="173"/>
                  </a:lnTo>
                  <a:lnTo>
                    <a:pt x="1631" y="182"/>
                  </a:lnTo>
                  <a:lnTo>
                    <a:pt x="1632" y="184"/>
                  </a:lnTo>
                  <a:lnTo>
                    <a:pt x="1634" y="190"/>
                  </a:lnTo>
                  <a:lnTo>
                    <a:pt x="1640" y="170"/>
                  </a:lnTo>
                  <a:lnTo>
                    <a:pt x="1641" y="167"/>
                  </a:lnTo>
                  <a:lnTo>
                    <a:pt x="1643" y="176"/>
                  </a:lnTo>
                  <a:lnTo>
                    <a:pt x="1645" y="188"/>
                  </a:lnTo>
                  <a:lnTo>
                    <a:pt x="1647" y="184"/>
                  </a:lnTo>
                  <a:lnTo>
                    <a:pt x="1652" y="186"/>
                  </a:lnTo>
                  <a:lnTo>
                    <a:pt x="1654" y="195"/>
                  </a:lnTo>
                  <a:lnTo>
                    <a:pt x="1655" y="204"/>
                  </a:lnTo>
                  <a:lnTo>
                    <a:pt x="1657" y="204"/>
                  </a:lnTo>
                  <a:lnTo>
                    <a:pt x="1659" y="188"/>
                  </a:lnTo>
                  <a:lnTo>
                    <a:pt x="1664" y="174"/>
                  </a:lnTo>
                  <a:lnTo>
                    <a:pt x="1666" y="167"/>
                  </a:lnTo>
                  <a:lnTo>
                    <a:pt x="1668" y="175"/>
                  </a:lnTo>
                  <a:lnTo>
                    <a:pt x="1670" y="177"/>
                  </a:lnTo>
                  <a:lnTo>
                    <a:pt x="1671" y="173"/>
                  </a:lnTo>
                  <a:lnTo>
                    <a:pt x="1677" y="173"/>
                  </a:lnTo>
                  <a:lnTo>
                    <a:pt x="1678" y="176"/>
                  </a:lnTo>
                  <a:lnTo>
                    <a:pt x="1680" y="192"/>
                  </a:lnTo>
                  <a:lnTo>
                    <a:pt x="1682" y="185"/>
                  </a:lnTo>
                  <a:lnTo>
                    <a:pt x="1684" y="181"/>
                  </a:lnTo>
                  <a:lnTo>
                    <a:pt x="1689" y="171"/>
                  </a:lnTo>
                  <a:lnTo>
                    <a:pt x="1691" y="170"/>
                  </a:lnTo>
                  <a:lnTo>
                    <a:pt x="1692" y="163"/>
                  </a:lnTo>
                  <a:lnTo>
                    <a:pt x="1694" y="152"/>
                  </a:lnTo>
                  <a:lnTo>
                    <a:pt x="1696" y="151"/>
                  </a:lnTo>
                  <a:lnTo>
                    <a:pt x="1701" y="144"/>
                  </a:lnTo>
                  <a:lnTo>
                    <a:pt x="1703" y="145"/>
                  </a:lnTo>
                  <a:lnTo>
                    <a:pt x="1705" y="152"/>
                  </a:lnTo>
                  <a:lnTo>
                    <a:pt x="1707" y="142"/>
                  </a:lnTo>
                  <a:lnTo>
                    <a:pt x="1708" y="153"/>
                  </a:lnTo>
                  <a:lnTo>
                    <a:pt x="1714" y="150"/>
                  </a:lnTo>
                  <a:lnTo>
                    <a:pt x="1715" y="129"/>
                  </a:lnTo>
                  <a:lnTo>
                    <a:pt x="1717" y="140"/>
                  </a:lnTo>
                  <a:lnTo>
                    <a:pt x="1719" y="145"/>
                  </a:lnTo>
                  <a:lnTo>
                    <a:pt x="1721" y="117"/>
                  </a:lnTo>
                  <a:lnTo>
                    <a:pt x="1726" y="116"/>
                  </a:lnTo>
                  <a:lnTo>
                    <a:pt x="1728" y="123"/>
                  </a:lnTo>
                  <a:lnTo>
                    <a:pt x="1729" y="121"/>
                  </a:lnTo>
                  <a:lnTo>
                    <a:pt x="1731" y="123"/>
                  </a:lnTo>
                  <a:lnTo>
                    <a:pt x="1733" y="126"/>
                  </a:lnTo>
                  <a:lnTo>
                    <a:pt x="1738" y="125"/>
                  </a:lnTo>
                  <a:lnTo>
                    <a:pt x="1740" y="123"/>
                  </a:lnTo>
                  <a:lnTo>
                    <a:pt x="1742" y="116"/>
                  </a:lnTo>
                  <a:lnTo>
                    <a:pt x="1744" y="113"/>
                  </a:lnTo>
                  <a:lnTo>
                    <a:pt x="1745" y="118"/>
                  </a:lnTo>
                  <a:lnTo>
                    <a:pt x="1751" y="104"/>
                  </a:lnTo>
                  <a:lnTo>
                    <a:pt x="1752" y="96"/>
                  </a:lnTo>
                  <a:lnTo>
                    <a:pt x="1754" y="100"/>
                  </a:lnTo>
                  <a:lnTo>
                    <a:pt x="1756" y="88"/>
                  </a:lnTo>
                  <a:lnTo>
                    <a:pt x="1758" y="68"/>
                  </a:lnTo>
                  <a:lnTo>
                    <a:pt x="1763" y="54"/>
                  </a:lnTo>
                  <a:lnTo>
                    <a:pt x="1765" y="37"/>
                  </a:lnTo>
                  <a:lnTo>
                    <a:pt x="1766" y="73"/>
                  </a:lnTo>
                  <a:lnTo>
                    <a:pt x="1768" y="83"/>
                  </a:lnTo>
                  <a:lnTo>
                    <a:pt x="1770" y="81"/>
                  </a:lnTo>
                  <a:lnTo>
                    <a:pt x="1775" y="80"/>
                  </a:lnTo>
                  <a:lnTo>
                    <a:pt x="1777" y="126"/>
                  </a:lnTo>
                  <a:lnTo>
                    <a:pt x="1779" y="123"/>
                  </a:lnTo>
                  <a:lnTo>
                    <a:pt x="1781" y="102"/>
                  </a:lnTo>
                  <a:lnTo>
                    <a:pt x="1782" y="80"/>
                  </a:lnTo>
                  <a:lnTo>
                    <a:pt x="1788" y="85"/>
                  </a:lnTo>
                  <a:lnTo>
                    <a:pt x="1789" y="104"/>
                  </a:lnTo>
                  <a:lnTo>
                    <a:pt x="1791" y="154"/>
                  </a:lnTo>
                  <a:lnTo>
                    <a:pt x="1793" y="133"/>
                  </a:lnTo>
                  <a:lnTo>
                    <a:pt x="1795" y="167"/>
                  </a:lnTo>
                  <a:lnTo>
                    <a:pt x="1800" y="167"/>
                  </a:lnTo>
                  <a:lnTo>
                    <a:pt x="1802" y="158"/>
                  </a:lnTo>
                  <a:lnTo>
                    <a:pt x="1804" y="156"/>
                  </a:lnTo>
                  <a:lnTo>
                    <a:pt x="1805" y="141"/>
                  </a:lnTo>
                  <a:lnTo>
                    <a:pt x="1807" y="145"/>
                  </a:lnTo>
                  <a:lnTo>
                    <a:pt x="1812" y="165"/>
                  </a:lnTo>
                  <a:lnTo>
                    <a:pt x="1814" y="183"/>
                  </a:lnTo>
                  <a:lnTo>
                    <a:pt x="1816" y="209"/>
                  </a:lnTo>
                  <a:lnTo>
                    <a:pt x="1818" y="222"/>
                  </a:lnTo>
                  <a:lnTo>
                    <a:pt x="1819" y="238"/>
                  </a:lnTo>
                  <a:lnTo>
                    <a:pt x="1825" y="245"/>
                  </a:lnTo>
                  <a:lnTo>
                    <a:pt x="1826" y="234"/>
                  </a:lnTo>
                  <a:lnTo>
                    <a:pt x="1828" y="215"/>
                  </a:lnTo>
                  <a:lnTo>
                    <a:pt x="1830" y="204"/>
                  </a:lnTo>
                  <a:lnTo>
                    <a:pt x="1832" y="208"/>
                  </a:lnTo>
                  <a:lnTo>
                    <a:pt x="1837" y="208"/>
                  </a:lnTo>
                  <a:lnTo>
                    <a:pt x="1839" y="192"/>
                  </a:lnTo>
                  <a:lnTo>
                    <a:pt x="1841" y="182"/>
                  </a:lnTo>
                  <a:lnTo>
                    <a:pt x="1842" y="187"/>
                  </a:lnTo>
                  <a:lnTo>
                    <a:pt x="1844" y="195"/>
                  </a:lnTo>
                  <a:lnTo>
                    <a:pt x="1849" y="183"/>
                  </a:lnTo>
                  <a:lnTo>
                    <a:pt x="1851" y="181"/>
                  </a:lnTo>
                  <a:lnTo>
                    <a:pt x="1853" y="160"/>
                  </a:lnTo>
                  <a:lnTo>
                    <a:pt x="1855" y="156"/>
                  </a:lnTo>
                  <a:lnTo>
                    <a:pt x="1856" y="159"/>
                  </a:lnTo>
                  <a:lnTo>
                    <a:pt x="1862" y="165"/>
                  </a:lnTo>
                  <a:lnTo>
                    <a:pt x="1863" y="158"/>
                  </a:lnTo>
                  <a:lnTo>
                    <a:pt x="1865" y="145"/>
                  </a:lnTo>
                  <a:lnTo>
                    <a:pt x="1867" y="146"/>
                  </a:lnTo>
                  <a:lnTo>
                    <a:pt x="1869" y="145"/>
                  </a:lnTo>
                  <a:lnTo>
                    <a:pt x="1874" y="151"/>
                  </a:lnTo>
                  <a:lnTo>
                    <a:pt x="1876" y="157"/>
                  </a:lnTo>
                  <a:lnTo>
                    <a:pt x="1878" y="162"/>
                  </a:lnTo>
                  <a:lnTo>
                    <a:pt x="1879" y="158"/>
                  </a:lnTo>
                  <a:lnTo>
                    <a:pt x="1881" y="165"/>
                  </a:lnTo>
                  <a:lnTo>
                    <a:pt x="1886" y="172"/>
                  </a:lnTo>
                  <a:lnTo>
                    <a:pt x="1888" y="206"/>
                  </a:lnTo>
                  <a:lnTo>
                    <a:pt x="1890" y="210"/>
                  </a:lnTo>
                  <a:lnTo>
                    <a:pt x="1892" y="201"/>
                  </a:lnTo>
                  <a:lnTo>
                    <a:pt x="1893" y="186"/>
                  </a:lnTo>
                  <a:lnTo>
                    <a:pt x="1899" y="206"/>
                  </a:lnTo>
                  <a:lnTo>
                    <a:pt x="1900" y="211"/>
                  </a:lnTo>
                  <a:lnTo>
                    <a:pt x="1902" y="201"/>
                  </a:lnTo>
                  <a:lnTo>
                    <a:pt x="1904" y="190"/>
                  </a:lnTo>
                  <a:lnTo>
                    <a:pt x="1906" y="165"/>
                  </a:lnTo>
                  <a:lnTo>
                    <a:pt x="1911" y="159"/>
                  </a:lnTo>
                  <a:lnTo>
                    <a:pt x="1913" y="157"/>
                  </a:lnTo>
                  <a:lnTo>
                    <a:pt x="1915" y="169"/>
                  </a:lnTo>
                  <a:lnTo>
                    <a:pt x="1916" y="171"/>
                  </a:lnTo>
                  <a:lnTo>
                    <a:pt x="1918" y="175"/>
                  </a:lnTo>
                  <a:lnTo>
                    <a:pt x="1923" y="208"/>
                  </a:lnTo>
                  <a:lnTo>
                    <a:pt x="1925" y="227"/>
                  </a:lnTo>
                  <a:lnTo>
                    <a:pt x="1927" y="217"/>
                  </a:lnTo>
                  <a:lnTo>
                    <a:pt x="1929" y="206"/>
                  </a:lnTo>
                  <a:lnTo>
                    <a:pt x="1936" y="239"/>
                  </a:lnTo>
                  <a:lnTo>
                    <a:pt x="1937" y="235"/>
                  </a:lnTo>
                  <a:lnTo>
                    <a:pt x="1939" y="247"/>
                  </a:lnTo>
                  <a:lnTo>
                    <a:pt x="1941" y="228"/>
                  </a:lnTo>
                  <a:lnTo>
                    <a:pt x="1943" y="249"/>
                  </a:lnTo>
                  <a:lnTo>
                    <a:pt x="1948" y="230"/>
                  </a:lnTo>
                  <a:lnTo>
                    <a:pt x="1950" y="222"/>
                  </a:lnTo>
                  <a:lnTo>
                    <a:pt x="1952" y="232"/>
                  </a:lnTo>
                  <a:lnTo>
                    <a:pt x="1953" y="245"/>
                  </a:lnTo>
                  <a:lnTo>
                    <a:pt x="1955" y="253"/>
                  </a:lnTo>
                  <a:lnTo>
                    <a:pt x="1960" y="246"/>
                  </a:lnTo>
                  <a:lnTo>
                    <a:pt x="1962" y="264"/>
                  </a:lnTo>
                  <a:lnTo>
                    <a:pt x="1964" y="301"/>
                  </a:lnTo>
                  <a:lnTo>
                    <a:pt x="1966" y="297"/>
                  </a:lnTo>
                  <a:lnTo>
                    <a:pt x="1967" y="327"/>
                  </a:lnTo>
                  <a:lnTo>
                    <a:pt x="1973" y="367"/>
                  </a:lnTo>
                  <a:lnTo>
                    <a:pt x="1975" y="372"/>
                  </a:lnTo>
                  <a:lnTo>
                    <a:pt x="1976" y="352"/>
                  </a:lnTo>
                  <a:lnTo>
                    <a:pt x="1978" y="357"/>
                  </a:lnTo>
                  <a:lnTo>
                    <a:pt x="1980" y="373"/>
                  </a:lnTo>
                  <a:lnTo>
                    <a:pt x="1985" y="360"/>
                  </a:lnTo>
                  <a:lnTo>
                    <a:pt x="1987" y="346"/>
                  </a:lnTo>
                  <a:lnTo>
                    <a:pt x="1989" y="350"/>
                  </a:lnTo>
                  <a:lnTo>
                    <a:pt x="1990" y="361"/>
                  </a:lnTo>
                  <a:lnTo>
                    <a:pt x="1992" y="348"/>
                  </a:lnTo>
                  <a:lnTo>
                    <a:pt x="1997" y="347"/>
                  </a:lnTo>
                  <a:lnTo>
                    <a:pt x="1999" y="360"/>
                  </a:lnTo>
                  <a:lnTo>
                    <a:pt x="2001" y="361"/>
                  </a:lnTo>
                  <a:lnTo>
                    <a:pt x="2003" y="363"/>
                  </a:lnTo>
                  <a:lnTo>
                    <a:pt x="2004" y="366"/>
                  </a:lnTo>
                  <a:lnTo>
                    <a:pt x="2010" y="383"/>
                  </a:lnTo>
                  <a:lnTo>
                    <a:pt x="2012" y="390"/>
                  </a:lnTo>
                  <a:lnTo>
                    <a:pt x="2013" y="399"/>
                  </a:lnTo>
                  <a:lnTo>
                    <a:pt x="2015" y="438"/>
                  </a:lnTo>
                  <a:lnTo>
                    <a:pt x="2017" y="432"/>
                  </a:lnTo>
                  <a:lnTo>
                    <a:pt x="2022" y="416"/>
                  </a:lnTo>
                  <a:lnTo>
                    <a:pt x="2024" y="417"/>
                  </a:lnTo>
                  <a:lnTo>
                    <a:pt x="2026" y="419"/>
                  </a:lnTo>
                  <a:lnTo>
                    <a:pt x="2027" y="399"/>
                  </a:lnTo>
                  <a:lnTo>
                    <a:pt x="2029" y="419"/>
                  </a:lnTo>
                  <a:lnTo>
                    <a:pt x="2034" y="418"/>
                  </a:lnTo>
                  <a:lnTo>
                    <a:pt x="2036" y="417"/>
                  </a:lnTo>
                  <a:lnTo>
                    <a:pt x="2038" y="434"/>
                  </a:lnTo>
                  <a:lnTo>
                    <a:pt x="2040" y="432"/>
                  </a:lnTo>
                  <a:lnTo>
                    <a:pt x="2042" y="463"/>
                  </a:lnTo>
                  <a:lnTo>
                    <a:pt x="2047" y="451"/>
                  </a:lnTo>
                  <a:lnTo>
                    <a:pt x="2049" y="455"/>
                  </a:lnTo>
                  <a:lnTo>
                    <a:pt x="2050" y="445"/>
                  </a:lnTo>
                  <a:lnTo>
                    <a:pt x="2052" y="440"/>
                  </a:lnTo>
                  <a:lnTo>
                    <a:pt x="2054" y="440"/>
                  </a:lnTo>
                  <a:lnTo>
                    <a:pt x="2059" y="427"/>
                  </a:lnTo>
                  <a:lnTo>
                    <a:pt x="2061" y="430"/>
                  </a:lnTo>
                  <a:lnTo>
                    <a:pt x="2063" y="429"/>
                  </a:lnTo>
                  <a:lnTo>
                    <a:pt x="2064" y="436"/>
                  </a:lnTo>
                  <a:lnTo>
                    <a:pt x="2066" y="437"/>
                  </a:lnTo>
                  <a:lnTo>
                    <a:pt x="2071" y="430"/>
                  </a:lnTo>
                  <a:lnTo>
                    <a:pt x="2073" y="434"/>
                  </a:lnTo>
                  <a:lnTo>
                    <a:pt x="2084" y="431"/>
                  </a:lnTo>
                  <a:lnTo>
                    <a:pt x="2086" y="425"/>
                  </a:lnTo>
                  <a:lnTo>
                    <a:pt x="2091" y="439"/>
                  </a:lnTo>
                  <a:lnTo>
                    <a:pt x="2096" y="442"/>
                  </a:lnTo>
                  <a:lnTo>
                    <a:pt x="2098" y="436"/>
                  </a:lnTo>
                  <a:lnTo>
                    <a:pt x="2100" y="440"/>
                  </a:lnTo>
                  <a:lnTo>
                    <a:pt x="2101" y="462"/>
                  </a:lnTo>
                  <a:lnTo>
                    <a:pt x="2103" y="469"/>
                  </a:lnTo>
                  <a:lnTo>
                    <a:pt x="2109" y="485"/>
                  </a:lnTo>
                  <a:lnTo>
                    <a:pt x="2110" y="489"/>
                  </a:lnTo>
                  <a:lnTo>
                    <a:pt x="2112" y="500"/>
                  </a:lnTo>
                  <a:lnTo>
                    <a:pt x="2114" y="503"/>
                  </a:lnTo>
                  <a:lnTo>
                    <a:pt x="2116" y="519"/>
                  </a:lnTo>
                  <a:lnTo>
                    <a:pt x="2121" y="536"/>
                  </a:lnTo>
                  <a:lnTo>
                    <a:pt x="2123" y="547"/>
                  </a:lnTo>
                  <a:lnTo>
                    <a:pt x="2124" y="543"/>
                  </a:lnTo>
                  <a:lnTo>
                    <a:pt x="2126" y="542"/>
                  </a:lnTo>
                  <a:lnTo>
                    <a:pt x="2128" y="548"/>
                  </a:lnTo>
                  <a:lnTo>
                    <a:pt x="2133" y="535"/>
                  </a:lnTo>
                  <a:lnTo>
                    <a:pt x="2135" y="537"/>
                  </a:lnTo>
                  <a:lnTo>
                    <a:pt x="2137" y="544"/>
                  </a:lnTo>
                  <a:lnTo>
                    <a:pt x="2138" y="541"/>
                  </a:lnTo>
                  <a:lnTo>
                    <a:pt x="2140" y="540"/>
                  </a:lnTo>
                  <a:lnTo>
                    <a:pt x="2146" y="554"/>
                  </a:lnTo>
                  <a:lnTo>
                    <a:pt x="2147" y="571"/>
                  </a:lnTo>
                  <a:lnTo>
                    <a:pt x="2149" y="576"/>
                  </a:lnTo>
                  <a:lnTo>
                    <a:pt x="2151" y="584"/>
                  </a:lnTo>
                  <a:lnTo>
                    <a:pt x="2153" y="585"/>
                  </a:lnTo>
                  <a:lnTo>
                    <a:pt x="2158" y="587"/>
                  </a:lnTo>
                  <a:lnTo>
                    <a:pt x="2160" y="609"/>
                  </a:lnTo>
                  <a:lnTo>
                    <a:pt x="2161" y="628"/>
                  </a:lnTo>
                  <a:lnTo>
                    <a:pt x="2163" y="636"/>
                  </a:lnTo>
                  <a:lnTo>
                    <a:pt x="2165" y="623"/>
                  </a:lnTo>
                  <a:lnTo>
                    <a:pt x="2170" y="627"/>
                  </a:lnTo>
                  <a:lnTo>
                    <a:pt x="2172" y="622"/>
                  </a:lnTo>
                  <a:lnTo>
                    <a:pt x="2174" y="598"/>
                  </a:lnTo>
                  <a:lnTo>
                    <a:pt x="2176" y="571"/>
                  </a:lnTo>
                  <a:lnTo>
                    <a:pt x="2177" y="586"/>
                  </a:lnTo>
                  <a:lnTo>
                    <a:pt x="2183" y="595"/>
                  </a:lnTo>
                  <a:lnTo>
                    <a:pt x="2184" y="602"/>
                  </a:lnTo>
                  <a:lnTo>
                    <a:pt x="2186" y="592"/>
                  </a:lnTo>
                  <a:lnTo>
                    <a:pt x="2188" y="568"/>
                  </a:lnTo>
                  <a:lnTo>
                    <a:pt x="2190" y="578"/>
                  </a:lnTo>
                  <a:lnTo>
                    <a:pt x="2195" y="580"/>
                  </a:lnTo>
                  <a:lnTo>
                    <a:pt x="2197" y="554"/>
                  </a:lnTo>
                  <a:lnTo>
                    <a:pt x="2198" y="538"/>
                  </a:lnTo>
                  <a:lnTo>
                    <a:pt x="2200" y="546"/>
                  </a:lnTo>
                  <a:lnTo>
                    <a:pt x="2202" y="555"/>
                  </a:lnTo>
                  <a:lnTo>
                    <a:pt x="2207" y="536"/>
                  </a:lnTo>
                  <a:lnTo>
                    <a:pt x="2209" y="524"/>
                  </a:lnTo>
                  <a:lnTo>
                    <a:pt x="2211" y="536"/>
                  </a:lnTo>
                  <a:lnTo>
                    <a:pt x="2213" y="522"/>
                  </a:lnTo>
                  <a:lnTo>
                    <a:pt x="2214" y="512"/>
                  </a:lnTo>
                  <a:lnTo>
                    <a:pt x="2220" y="503"/>
                  </a:lnTo>
                  <a:lnTo>
                    <a:pt x="2221" y="495"/>
                  </a:lnTo>
                  <a:lnTo>
                    <a:pt x="2223" y="508"/>
                  </a:lnTo>
                  <a:lnTo>
                    <a:pt x="2225" y="529"/>
                  </a:lnTo>
                  <a:lnTo>
                    <a:pt x="2227" y="545"/>
                  </a:lnTo>
                  <a:lnTo>
                    <a:pt x="2232" y="524"/>
                  </a:lnTo>
                  <a:lnTo>
                    <a:pt x="2234" y="542"/>
                  </a:lnTo>
                  <a:lnTo>
                    <a:pt x="2235" y="558"/>
                  </a:lnTo>
                  <a:lnTo>
                    <a:pt x="2237" y="553"/>
                  </a:lnTo>
                  <a:lnTo>
                    <a:pt x="2239" y="547"/>
                  </a:lnTo>
                  <a:lnTo>
                    <a:pt x="2244" y="541"/>
                  </a:lnTo>
                  <a:lnTo>
                    <a:pt x="2246" y="534"/>
                  </a:lnTo>
                  <a:lnTo>
                    <a:pt x="2248" y="519"/>
                  </a:lnTo>
                  <a:lnTo>
                    <a:pt x="2250" y="516"/>
                  </a:lnTo>
                  <a:lnTo>
                    <a:pt x="2251" y="509"/>
                  </a:lnTo>
                  <a:lnTo>
                    <a:pt x="2257" y="503"/>
                  </a:lnTo>
                  <a:lnTo>
                    <a:pt x="2258" y="517"/>
                  </a:lnTo>
                  <a:lnTo>
                    <a:pt x="2260" y="503"/>
                  </a:lnTo>
                  <a:lnTo>
                    <a:pt x="2262" y="489"/>
                  </a:lnTo>
                  <a:lnTo>
                    <a:pt x="2271" y="467"/>
                  </a:lnTo>
                  <a:lnTo>
                    <a:pt x="2272" y="475"/>
                  </a:lnTo>
                  <a:lnTo>
                    <a:pt x="2274" y="479"/>
                  </a:lnTo>
                  <a:lnTo>
                    <a:pt x="2276" y="479"/>
                  </a:lnTo>
                  <a:lnTo>
                    <a:pt x="2281" y="495"/>
                  </a:lnTo>
                  <a:lnTo>
                    <a:pt x="2283" y="498"/>
                  </a:lnTo>
                  <a:lnTo>
                    <a:pt x="2285" y="483"/>
                  </a:lnTo>
                  <a:lnTo>
                    <a:pt x="2287" y="485"/>
                  </a:lnTo>
                  <a:lnTo>
                    <a:pt x="2288" y="481"/>
                  </a:lnTo>
                  <a:lnTo>
                    <a:pt x="2294" y="484"/>
                  </a:lnTo>
                  <a:lnTo>
                    <a:pt x="2295" y="487"/>
                  </a:lnTo>
                  <a:lnTo>
                    <a:pt x="2297" y="480"/>
                  </a:lnTo>
                  <a:lnTo>
                    <a:pt x="2299" y="468"/>
                  </a:lnTo>
                  <a:lnTo>
                    <a:pt x="2306" y="453"/>
                  </a:lnTo>
                  <a:lnTo>
                    <a:pt x="2308" y="469"/>
                  </a:lnTo>
                  <a:lnTo>
                    <a:pt x="2309" y="459"/>
                  </a:lnTo>
                  <a:lnTo>
                    <a:pt x="2311" y="451"/>
                  </a:lnTo>
                  <a:lnTo>
                    <a:pt x="2313" y="433"/>
                  </a:lnTo>
                  <a:lnTo>
                    <a:pt x="2318" y="425"/>
                  </a:lnTo>
                  <a:lnTo>
                    <a:pt x="2320" y="444"/>
                  </a:lnTo>
                  <a:lnTo>
                    <a:pt x="2322" y="453"/>
                  </a:lnTo>
                  <a:lnTo>
                    <a:pt x="2324" y="461"/>
                  </a:lnTo>
                  <a:lnTo>
                    <a:pt x="2325" y="468"/>
                  </a:lnTo>
                  <a:lnTo>
                    <a:pt x="2331" y="462"/>
                  </a:lnTo>
                  <a:lnTo>
                    <a:pt x="2332" y="456"/>
                  </a:lnTo>
                  <a:lnTo>
                    <a:pt x="2334" y="440"/>
                  </a:lnTo>
                  <a:lnTo>
                    <a:pt x="2338" y="441"/>
                  </a:lnTo>
                  <a:lnTo>
                    <a:pt x="2343" y="441"/>
                  </a:lnTo>
                  <a:lnTo>
                    <a:pt x="2345" y="445"/>
                  </a:lnTo>
                  <a:lnTo>
                    <a:pt x="2347" y="441"/>
                  </a:lnTo>
                  <a:lnTo>
                    <a:pt x="2348" y="445"/>
                  </a:lnTo>
                  <a:lnTo>
                    <a:pt x="2350" y="452"/>
                  </a:lnTo>
                  <a:lnTo>
                    <a:pt x="2357" y="451"/>
                  </a:lnTo>
                  <a:lnTo>
                    <a:pt x="2359" y="469"/>
                  </a:lnTo>
                  <a:lnTo>
                    <a:pt x="2361" y="471"/>
                  </a:lnTo>
                  <a:lnTo>
                    <a:pt x="2362" y="474"/>
                  </a:lnTo>
                  <a:lnTo>
                    <a:pt x="2368" y="493"/>
                  </a:lnTo>
                  <a:lnTo>
                    <a:pt x="2369" y="498"/>
                  </a:lnTo>
                  <a:lnTo>
                    <a:pt x="2371" y="495"/>
                  </a:lnTo>
                  <a:lnTo>
                    <a:pt x="2373" y="493"/>
                  </a:lnTo>
                  <a:lnTo>
                    <a:pt x="2375" y="501"/>
                  </a:lnTo>
                  <a:lnTo>
                    <a:pt x="2380" y="517"/>
                  </a:lnTo>
                  <a:lnTo>
                    <a:pt x="2382" y="503"/>
                  </a:lnTo>
                  <a:lnTo>
                    <a:pt x="2384" y="506"/>
                  </a:lnTo>
                  <a:lnTo>
                    <a:pt x="2385" y="504"/>
                  </a:lnTo>
                  <a:lnTo>
                    <a:pt x="2387" y="495"/>
                  </a:lnTo>
                  <a:lnTo>
                    <a:pt x="2392" y="501"/>
                  </a:lnTo>
                  <a:lnTo>
                    <a:pt x="2394" y="500"/>
                  </a:lnTo>
                  <a:lnTo>
                    <a:pt x="2396" y="492"/>
                  </a:lnTo>
                  <a:lnTo>
                    <a:pt x="2398" y="489"/>
                  </a:lnTo>
                  <a:lnTo>
                    <a:pt x="2399" y="489"/>
                  </a:lnTo>
                  <a:lnTo>
                    <a:pt x="2405" y="485"/>
                  </a:lnTo>
                  <a:lnTo>
                    <a:pt x="2406" y="493"/>
                  </a:lnTo>
                  <a:lnTo>
                    <a:pt x="2408" y="495"/>
                  </a:lnTo>
                  <a:lnTo>
                    <a:pt x="2410" y="500"/>
                  </a:lnTo>
                  <a:lnTo>
                    <a:pt x="2412" y="501"/>
                  </a:lnTo>
                  <a:lnTo>
                    <a:pt x="2417" y="504"/>
                  </a:lnTo>
                  <a:lnTo>
                    <a:pt x="2419" y="499"/>
                  </a:lnTo>
                  <a:lnTo>
                    <a:pt x="2421" y="492"/>
                  </a:lnTo>
                  <a:lnTo>
                    <a:pt x="2422" y="483"/>
                  </a:lnTo>
                  <a:lnTo>
                    <a:pt x="2424" y="474"/>
                  </a:lnTo>
                  <a:lnTo>
                    <a:pt x="2429" y="462"/>
                  </a:lnTo>
                  <a:lnTo>
                    <a:pt x="2431" y="471"/>
                  </a:lnTo>
                  <a:lnTo>
                    <a:pt x="2433" y="461"/>
                  </a:lnTo>
                  <a:lnTo>
                    <a:pt x="2435" y="461"/>
                  </a:lnTo>
                  <a:lnTo>
                    <a:pt x="2436" y="470"/>
                  </a:lnTo>
                  <a:lnTo>
                    <a:pt x="2442" y="471"/>
                  </a:lnTo>
                  <a:lnTo>
                    <a:pt x="2443" y="463"/>
                  </a:lnTo>
                  <a:lnTo>
                    <a:pt x="2445" y="466"/>
                  </a:lnTo>
                  <a:lnTo>
                    <a:pt x="2447" y="465"/>
                  </a:lnTo>
                  <a:lnTo>
                    <a:pt x="2449" y="467"/>
                  </a:lnTo>
                  <a:lnTo>
                    <a:pt x="2454" y="471"/>
                  </a:lnTo>
                  <a:lnTo>
                    <a:pt x="2456" y="479"/>
                  </a:lnTo>
                  <a:lnTo>
                    <a:pt x="2458" y="486"/>
                  </a:lnTo>
                  <a:lnTo>
                    <a:pt x="2459" y="479"/>
                  </a:lnTo>
                  <a:lnTo>
                    <a:pt x="2461" y="479"/>
                  </a:lnTo>
                  <a:lnTo>
                    <a:pt x="2466" y="467"/>
                  </a:lnTo>
                  <a:lnTo>
                    <a:pt x="2468" y="462"/>
                  </a:lnTo>
                  <a:lnTo>
                    <a:pt x="2470" y="466"/>
                  </a:lnTo>
                  <a:lnTo>
                    <a:pt x="2472" y="467"/>
                  </a:lnTo>
                  <a:lnTo>
                    <a:pt x="2473" y="469"/>
                  </a:lnTo>
                  <a:lnTo>
                    <a:pt x="2479" y="474"/>
                  </a:lnTo>
                  <a:lnTo>
                    <a:pt x="2481" y="473"/>
                  </a:lnTo>
                  <a:lnTo>
                    <a:pt x="2482" y="471"/>
                  </a:lnTo>
                  <a:lnTo>
                    <a:pt x="2484" y="471"/>
                  </a:lnTo>
                  <a:lnTo>
                    <a:pt x="2486" y="470"/>
                  </a:lnTo>
                  <a:lnTo>
                    <a:pt x="2491" y="470"/>
                  </a:lnTo>
                  <a:lnTo>
                    <a:pt x="2493" y="464"/>
                  </a:lnTo>
                  <a:lnTo>
                    <a:pt x="2495" y="459"/>
                  </a:lnTo>
                  <a:lnTo>
                    <a:pt x="2496" y="451"/>
                  </a:lnTo>
                  <a:lnTo>
                    <a:pt x="2498" y="446"/>
                  </a:lnTo>
                  <a:lnTo>
                    <a:pt x="2503" y="448"/>
                  </a:lnTo>
                  <a:lnTo>
                    <a:pt x="2505" y="448"/>
                  </a:lnTo>
                  <a:lnTo>
                    <a:pt x="2507" y="451"/>
                  </a:lnTo>
                  <a:lnTo>
                    <a:pt x="2509" y="452"/>
                  </a:lnTo>
                  <a:lnTo>
                    <a:pt x="2510" y="448"/>
                  </a:lnTo>
                  <a:lnTo>
                    <a:pt x="2516" y="456"/>
                  </a:lnTo>
                  <a:lnTo>
                    <a:pt x="2518" y="460"/>
                  </a:lnTo>
                  <a:lnTo>
                    <a:pt x="2519" y="455"/>
                  </a:lnTo>
                  <a:lnTo>
                    <a:pt x="2521" y="448"/>
                  </a:lnTo>
                  <a:lnTo>
                    <a:pt x="2523" y="450"/>
                  </a:lnTo>
                  <a:lnTo>
                    <a:pt x="2528" y="448"/>
                  </a:lnTo>
                  <a:lnTo>
                    <a:pt x="2530" y="443"/>
                  </a:lnTo>
                  <a:lnTo>
                    <a:pt x="2532" y="453"/>
                  </a:lnTo>
                  <a:lnTo>
                    <a:pt x="2533" y="454"/>
                  </a:lnTo>
                  <a:lnTo>
                    <a:pt x="2535" y="468"/>
                  </a:lnTo>
                  <a:lnTo>
                    <a:pt x="2540" y="482"/>
                  </a:lnTo>
                  <a:lnTo>
                    <a:pt x="2542" y="479"/>
                  </a:lnTo>
                  <a:lnTo>
                    <a:pt x="2544" y="481"/>
                  </a:lnTo>
                </a:path>
              </a:pathLst>
            </a:custGeom>
            <a:noFill/>
            <a:ln w="26988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38" name="Rectangle 68">
              <a:extLst>
                <a:ext uri="{FF2B5EF4-FFF2-40B4-BE49-F238E27FC236}">
                  <a16:creationId xmlns:a16="http://schemas.microsoft.com/office/drawing/2014/main" id="{5EEC1B62-CF45-4433-87CF-233BA5441C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" y="3197"/>
              <a:ext cx="16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i="0">
                  <a:solidFill>
                    <a:srgbClr val="000000"/>
                  </a:solidFill>
                  <a:latin typeface="Calibri" panose="020F0502020204030204" pitchFamily="34" charset="0"/>
                </a:rPr>
                <a:t>20</a:t>
              </a:r>
              <a:endParaRPr lang="en-US" altLang="en-US" sz="2000" i="0">
                <a:latin typeface="Calibri" panose="020F0502020204030204" pitchFamily="34" charset="0"/>
              </a:endParaRPr>
            </a:p>
          </p:txBody>
        </p:sp>
        <p:sp>
          <p:nvSpPr>
            <p:cNvPr id="41039" name="Rectangle 69">
              <a:extLst>
                <a:ext uri="{FF2B5EF4-FFF2-40B4-BE49-F238E27FC236}">
                  <a16:creationId xmlns:a16="http://schemas.microsoft.com/office/drawing/2014/main" id="{77F4481C-EF36-4C74-8BFB-C51D011237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" y="2788"/>
              <a:ext cx="16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i="0">
                  <a:solidFill>
                    <a:srgbClr val="000000"/>
                  </a:solidFill>
                  <a:latin typeface="Calibri" panose="020F0502020204030204" pitchFamily="34" charset="0"/>
                </a:rPr>
                <a:t>40</a:t>
              </a:r>
              <a:endParaRPr lang="en-US" altLang="en-US" sz="2000" i="0">
                <a:latin typeface="Calibri" panose="020F0502020204030204" pitchFamily="34" charset="0"/>
              </a:endParaRPr>
            </a:p>
          </p:txBody>
        </p:sp>
        <p:sp>
          <p:nvSpPr>
            <p:cNvPr id="41040" name="Rectangle 70">
              <a:extLst>
                <a:ext uri="{FF2B5EF4-FFF2-40B4-BE49-F238E27FC236}">
                  <a16:creationId xmlns:a16="http://schemas.microsoft.com/office/drawing/2014/main" id="{8C56DE91-6457-4422-B6A0-2846C38BC5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" y="2380"/>
              <a:ext cx="16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i="0">
                  <a:solidFill>
                    <a:srgbClr val="000000"/>
                  </a:solidFill>
                  <a:latin typeface="Calibri" panose="020F0502020204030204" pitchFamily="34" charset="0"/>
                </a:rPr>
                <a:t>60</a:t>
              </a:r>
              <a:endParaRPr lang="en-US" altLang="en-US" sz="2000" i="0">
                <a:latin typeface="Calibri" panose="020F0502020204030204" pitchFamily="34" charset="0"/>
              </a:endParaRPr>
            </a:p>
          </p:txBody>
        </p:sp>
        <p:sp>
          <p:nvSpPr>
            <p:cNvPr id="41041" name="Rectangle 71">
              <a:extLst>
                <a:ext uri="{FF2B5EF4-FFF2-40B4-BE49-F238E27FC236}">
                  <a16:creationId xmlns:a16="http://schemas.microsoft.com/office/drawing/2014/main" id="{66E63BD8-BA1C-40ED-81B9-09501A7869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" y="1973"/>
              <a:ext cx="16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i="0">
                  <a:solidFill>
                    <a:srgbClr val="000000"/>
                  </a:solidFill>
                  <a:latin typeface="Calibri" panose="020F0502020204030204" pitchFamily="34" charset="0"/>
                </a:rPr>
                <a:t>80</a:t>
              </a:r>
              <a:endParaRPr lang="en-US" altLang="en-US" sz="2000" i="0">
                <a:latin typeface="Calibri" panose="020F0502020204030204" pitchFamily="34" charset="0"/>
              </a:endParaRPr>
            </a:p>
          </p:txBody>
        </p:sp>
        <p:sp>
          <p:nvSpPr>
            <p:cNvPr id="41042" name="Rectangle 72">
              <a:extLst>
                <a:ext uri="{FF2B5EF4-FFF2-40B4-BE49-F238E27FC236}">
                  <a16:creationId xmlns:a16="http://schemas.microsoft.com/office/drawing/2014/main" id="{02884F72-AE0D-43A5-BFA2-EFA7A8A015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1565"/>
              <a:ext cx="24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i="0">
                  <a:solidFill>
                    <a:srgbClr val="000000"/>
                  </a:solidFill>
                  <a:latin typeface="Calibri" panose="020F0502020204030204" pitchFamily="34" charset="0"/>
                </a:rPr>
                <a:t>100</a:t>
              </a:r>
              <a:endParaRPr lang="en-US" altLang="en-US" sz="2000" i="0">
                <a:latin typeface="Calibri" panose="020F0502020204030204" pitchFamily="34" charset="0"/>
              </a:endParaRPr>
            </a:p>
          </p:txBody>
        </p:sp>
        <p:sp>
          <p:nvSpPr>
            <p:cNvPr id="41043" name="Rectangle 73">
              <a:extLst>
                <a:ext uri="{FF2B5EF4-FFF2-40B4-BE49-F238E27FC236}">
                  <a16:creationId xmlns:a16="http://schemas.microsoft.com/office/drawing/2014/main" id="{27C9900B-96E6-4EF8-A461-4DEE1BBC11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1157"/>
              <a:ext cx="24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i="0">
                  <a:solidFill>
                    <a:srgbClr val="000000"/>
                  </a:solidFill>
                  <a:latin typeface="Calibri" panose="020F0502020204030204" pitchFamily="34" charset="0"/>
                </a:rPr>
                <a:t>120</a:t>
              </a:r>
              <a:endParaRPr lang="en-US" altLang="en-US" sz="2000" i="0">
                <a:latin typeface="Calibri" panose="020F0502020204030204" pitchFamily="34" charset="0"/>
              </a:endParaRPr>
            </a:p>
          </p:txBody>
        </p:sp>
      </p:grpSp>
      <p:sp>
        <p:nvSpPr>
          <p:cNvPr id="41005" name="Rectangle 74">
            <a:extLst>
              <a:ext uri="{FF2B5EF4-FFF2-40B4-BE49-F238E27FC236}">
                <a16:creationId xmlns:a16="http://schemas.microsoft.com/office/drawing/2014/main" id="{A41B6E03-0353-4AEE-BF4E-1EC6445F4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500" y="5969000"/>
            <a:ext cx="5191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2005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41006" name="Rectangle 75">
            <a:extLst>
              <a:ext uri="{FF2B5EF4-FFF2-40B4-BE49-F238E27FC236}">
                <a16:creationId xmlns:a16="http://schemas.microsoft.com/office/drawing/2014/main" id="{C18D3E51-4A9D-4BAA-A39F-1407EA1D3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6975" y="5969000"/>
            <a:ext cx="5191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2006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41007" name="Rectangle 76">
            <a:extLst>
              <a:ext uri="{FF2B5EF4-FFF2-40B4-BE49-F238E27FC236}">
                <a16:creationId xmlns:a16="http://schemas.microsoft.com/office/drawing/2014/main" id="{AE7BE177-05C5-4C06-8869-230BA25E7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6450" y="5969000"/>
            <a:ext cx="5191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2007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41008" name="Rectangle 77">
            <a:extLst>
              <a:ext uri="{FF2B5EF4-FFF2-40B4-BE49-F238E27FC236}">
                <a16:creationId xmlns:a16="http://schemas.microsoft.com/office/drawing/2014/main" id="{F7E2E1DA-3AA8-430B-9E00-555080D34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5925" y="5969000"/>
            <a:ext cx="5191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2008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41009" name="Rectangle 78">
            <a:extLst>
              <a:ext uri="{FF2B5EF4-FFF2-40B4-BE49-F238E27FC236}">
                <a16:creationId xmlns:a16="http://schemas.microsoft.com/office/drawing/2014/main" id="{7E6EDE12-70ED-4825-BA6F-00806CAC7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8575" y="5969000"/>
            <a:ext cx="5191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2009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41010" name="Rectangle 79">
            <a:extLst>
              <a:ext uri="{FF2B5EF4-FFF2-40B4-BE49-F238E27FC236}">
                <a16:creationId xmlns:a16="http://schemas.microsoft.com/office/drawing/2014/main" id="{BB4BA411-739F-4189-895D-BA6D4066C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6463" y="5969000"/>
            <a:ext cx="5191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2010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41011" name="Rectangle 80">
            <a:extLst>
              <a:ext uri="{FF2B5EF4-FFF2-40B4-BE49-F238E27FC236}">
                <a16:creationId xmlns:a16="http://schemas.microsoft.com/office/drawing/2014/main" id="{8F18E9B5-3991-4DF7-839F-9C8D93064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7525" y="5969000"/>
            <a:ext cx="5191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2011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41012" name="Rectangle 81">
            <a:extLst>
              <a:ext uri="{FF2B5EF4-FFF2-40B4-BE49-F238E27FC236}">
                <a16:creationId xmlns:a16="http://schemas.microsoft.com/office/drawing/2014/main" id="{D557D62D-3DF9-4FA5-B61D-61388DE2F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5413" y="5969000"/>
            <a:ext cx="5191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2012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41013" name="Rectangle 5">
            <a:extLst>
              <a:ext uri="{FF2B5EF4-FFF2-40B4-BE49-F238E27FC236}">
                <a16:creationId xmlns:a16="http://schemas.microsoft.com/office/drawing/2014/main" id="{0723478A-0C29-43C4-ACD1-D2C0D6088A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EUA Trading Period 2008 - 2012</a:t>
            </a:r>
          </a:p>
        </p:txBody>
      </p:sp>
      <p:sp>
        <p:nvSpPr>
          <p:cNvPr id="41014" name="Line 85">
            <a:extLst>
              <a:ext uri="{FF2B5EF4-FFF2-40B4-BE49-F238E27FC236}">
                <a16:creationId xmlns:a16="http://schemas.microsoft.com/office/drawing/2014/main" id="{608E668A-AB86-4DC3-80E2-E61CF5753C44}"/>
              </a:ext>
            </a:extLst>
          </p:cNvPr>
          <p:cNvSpPr>
            <a:spLocks noChangeShapeType="1"/>
          </p:cNvSpPr>
          <p:nvPr/>
        </p:nvSpPr>
        <p:spPr bwMode="auto">
          <a:xfrm>
            <a:off x="8450263" y="1839913"/>
            <a:ext cx="1587" cy="4049712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15" name="Rectangle 92">
            <a:extLst>
              <a:ext uri="{FF2B5EF4-FFF2-40B4-BE49-F238E27FC236}">
                <a16:creationId xmlns:a16="http://schemas.microsoft.com/office/drawing/2014/main" id="{8EED0DA1-DC2B-4FD4-A3F9-D4C546DDD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4638" y="1770063"/>
            <a:ext cx="1114425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Euro/t CO</a:t>
            </a:r>
            <a:r>
              <a:rPr lang="en-US" altLang="en-US" sz="2000" i="0" baseline="-25000">
                <a:solidFill>
                  <a:srgbClr val="000000"/>
                </a:solidFill>
                <a:latin typeface="Calibri" panose="020F0502020204030204" pitchFamily="34" charset="0"/>
              </a:rPr>
              <a:t>2</a:t>
            </a:r>
            <a:endParaRPr lang="en-US" altLang="en-US" sz="2000" i="0" baseline="-25000">
              <a:latin typeface="Calibri" panose="020F0502020204030204" pitchFamily="34" charset="0"/>
            </a:endParaRPr>
          </a:p>
        </p:txBody>
      </p:sp>
      <p:sp>
        <p:nvSpPr>
          <p:cNvPr id="41016" name="Line 93">
            <a:extLst>
              <a:ext uri="{FF2B5EF4-FFF2-40B4-BE49-F238E27FC236}">
                <a16:creationId xmlns:a16="http://schemas.microsoft.com/office/drawing/2014/main" id="{40052C7E-E322-4108-BD8F-A717942A1503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0175" y="1651000"/>
            <a:ext cx="15875" cy="4184650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 type="triangle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17" name="Freeform 97">
            <a:extLst>
              <a:ext uri="{FF2B5EF4-FFF2-40B4-BE49-F238E27FC236}">
                <a16:creationId xmlns:a16="http://schemas.microsoft.com/office/drawing/2014/main" id="{2FB412F9-E769-4ABE-A58F-5C3FC2C50BB8}"/>
              </a:ext>
            </a:extLst>
          </p:cNvPr>
          <p:cNvSpPr>
            <a:spLocks/>
          </p:cNvSpPr>
          <p:nvPr/>
        </p:nvSpPr>
        <p:spPr bwMode="auto">
          <a:xfrm>
            <a:off x="5573713" y="5326063"/>
            <a:ext cx="2871787" cy="503237"/>
          </a:xfrm>
          <a:custGeom>
            <a:avLst/>
            <a:gdLst>
              <a:gd name="T0" fmla="*/ 0 w 1781"/>
              <a:gd name="T1" fmla="*/ 0 h 400"/>
              <a:gd name="T2" fmla="*/ 2147483647 w 1781"/>
              <a:gd name="T3" fmla="*/ 2147483647 h 400"/>
              <a:gd name="T4" fmla="*/ 2147483647 w 1781"/>
              <a:gd name="T5" fmla="*/ 2147483647 h 400"/>
              <a:gd name="T6" fmla="*/ 2147483647 w 1781"/>
              <a:gd name="T7" fmla="*/ 2147483647 h 400"/>
              <a:gd name="T8" fmla="*/ 2147483647 w 1781"/>
              <a:gd name="T9" fmla="*/ 2147483647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81"/>
              <a:gd name="T16" fmla="*/ 0 h 400"/>
              <a:gd name="T17" fmla="*/ 1781 w 1781"/>
              <a:gd name="T18" fmla="*/ 400 h 4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81" h="400">
                <a:moveTo>
                  <a:pt x="0" y="0"/>
                </a:moveTo>
                <a:lnTo>
                  <a:pt x="106" y="106"/>
                </a:lnTo>
                <a:lnTo>
                  <a:pt x="381" y="284"/>
                </a:lnTo>
                <a:cubicBezTo>
                  <a:pt x="493" y="330"/>
                  <a:pt x="547" y="362"/>
                  <a:pt x="780" y="381"/>
                </a:cubicBezTo>
                <a:cubicBezTo>
                  <a:pt x="1013" y="400"/>
                  <a:pt x="1573" y="395"/>
                  <a:pt x="1781" y="399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1811" name="Freeform 99">
            <a:extLst>
              <a:ext uri="{FF2B5EF4-FFF2-40B4-BE49-F238E27FC236}">
                <a16:creationId xmlns:a16="http://schemas.microsoft.com/office/drawing/2014/main" id="{3C939C1C-AAA6-42DA-9E98-5259F370DAC8}"/>
              </a:ext>
            </a:extLst>
          </p:cNvPr>
          <p:cNvSpPr>
            <a:spLocks/>
          </p:cNvSpPr>
          <p:nvPr/>
        </p:nvSpPr>
        <p:spPr bwMode="auto">
          <a:xfrm>
            <a:off x="5597525" y="5351463"/>
            <a:ext cx="2871788" cy="66675"/>
          </a:xfrm>
          <a:custGeom>
            <a:avLst/>
            <a:gdLst>
              <a:gd name="T0" fmla="*/ 0 w 1781"/>
              <a:gd name="T1" fmla="*/ 0 h 400"/>
              <a:gd name="T2" fmla="*/ 2147483647 w 1781"/>
              <a:gd name="T3" fmla="*/ 2147483647 h 400"/>
              <a:gd name="T4" fmla="*/ 2147483647 w 1781"/>
              <a:gd name="T5" fmla="*/ 2147483647 h 400"/>
              <a:gd name="T6" fmla="*/ 2147483647 w 1781"/>
              <a:gd name="T7" fmla="*/ 2147483647 h 400"/>
              <a:gd name="T8" fmla="*/ 2147483647 w 1781"/>
              <a:gd name="T9" fmla="*/ 2147483647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81"/>
              <a:gd name="T16" fmla="*/ 0 h 400"/>
              <a:gd name="T17" fmla="*/ 1781 w 1781"/>
              <a:gd name="T18" fmla="*/ 400 h 4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81" h="400">
                <a:moveTo>
                  <a:pt x="0" y="0"/>
                </a:moveTo>
                <a:lnTo>
                  <a:pt x="106" y="106"/>
                </a:lnTo>
                <a:lnTo>
                  <a:pt x="381" y="284"/>
                </a:lnTo>
                <a:cubicBezTo>
                  <a:pt x="493" y="330"/>
                  <a:pt x="547" y="362"/>
                  <a:pt x="780" y="381"/>
                </a:cubicBezTo>
                <a:cubicBezTo>
                  <a:pt x="1013" y="400"/>
                  <a:pt x="1573" y="395"/>
                  <a:pt x="1781" y="399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1812" name="Text Box 100">
            <a:extLst>
              <a:ext uri="{FF2B5EF4-FFF2-40B4-BE49-F238E27FC236}">
                <a16:creationId xmlns:a16="http://schemas.microsoft.com/office/drawing/2014/main" id="{1FEFA147-47BF-4D77-987F-1DE6D9EFF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8788" y="4424363"/>
            <a:ext cx="1774825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i="0">
                <a:latin typeface="Calibri" panose="020F0502020204030204" pitchFamily="34" charset="0"/>
              </a:rPr>
              <a:t>With banking:</a:t>
            </a:r>
            <a:br>
              <a:rPr lang="en-US" altLang="en-US" sz="2000" i="0">
                <a:latin typeface="Calibri" panose="020F0502020204030204" pitchFamily="34" charset="0"/>
              </a:rPr>
            </a:br>
            <a:r>
              <a:rPr lang="en-US" altLang="en-US" sz="2000" i="0">
                <a:latin typeface="Calibri" panose="020F0502020204030204" pitchFamily="34" charset="0"/>
              </a:rPr>
              <a:t>EUA price 2013</a:t>
            </a:r>
          </a:p>
        </p:txBody>
      </p:sp>
      <p:sp>
        <p:nvSpPr>
          <p:cNvPr id="41020" name="Text Box 101">
            <a:extLst>
              <a:ext uri="{FF2B5EF4-FFF2-40B4-BE49-F238E27FC236}">
                <a16:creationId xmlns:a16="http://schemas.microsoft.com/office/drawing/2014/main" id="{BF005367-9E2A-4A29-9773-F65398201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4013" y="1965325"/>
            <a:ext cx="1981200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i="0">
                <a:latin typeface="Calibri" panose="020F0502020204030204" pitchFamily="34" charset="0"/>
              </a:rPr>
              <a:t>100 Euro</a:t>
            </a:r>
          </a:p>
          <a:p>
            <a:pPr algn="ctr"/>
            <a:r>
              <a:rPr lang="en-US" altLang="en-US" sz="2000" i="0">
                <a:latin typeface="Calibri" panose="020F0502020204030204" pitchFamily="34" charset="0"/>
              </a:rPr>
              <a:t>+ EUA price 2013</a:t>
            </a:r>
          </a:p>
        </p:txBody>
      </p:sp>
      <p:sp>
        <p:nvSpPr>
          <p:cNvPr id="41021" name="Oval 95">
            <a:extLst>
              <a:ext uri="{FF2B5EF4-FFF2-40B4-BE49-F238E27FC236}">
                <a16:creationId xmlns:a16="http://schemas.microsoft.com/office/drawing/2014/main" id="{09940F8E-1031-45AE-B2B4-291B714BE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8350" y="215582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371808" name="Oval 96">
            <a:extLst>
              <a:ext uri="{FF2B5EF4-FFF2-40B4-BE49-F238E27FC236}">
                <a16:creationId xmlns:a16="http://schemas.microsoft.com/office/drawing/2014/main" id="{38FC15BB-8BCA-4B18-9A58-B1C650818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2638" y="538003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41023" name="Oval 91">
            <a:extLst>
              <a:ext uri="{FF2B5EF4-FFF2-40B4-BE49-F238E27FC236}">
                <a16:creationId xmlns:a16="http://schemas.microsoft.com/office/drawing/2014/main" id="{ABEFA051-A4B0-4729-825B-67569EB5D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88" y="5791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41024" name="Text Box 106">
            <a:extLst>
              <a:ext uri="{FF2B5EF4-FFF2-40B4-BE49-F238E27FC236}">
                <a16:creationId xmlns:a16="http://schemas.microsoft.com/office/drawing/2014/main" id="{1BDF8326-2E2C-441F-A996-CB0A18664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75" y="4632325"/>
            <a:ext cx="7032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latin typeface="Calibri" panose="020F0502020204030204" pitchFamily="34" charset="0"/>
              </a:rPr>
              <a:t>2011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8D4ECBA9-DD26-4295-938F-5D82CE1C0796}"/>
              </a:ext>
            </a:extLst>
          </p:cNvPr>
          <p:cNvSpPr txBox="1"/>
          <p:nvPr/>
        </p:nvSpPr>
        <p:spPr>
          <a:xfrm>
            <a:off x="6156176" y="6403796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/>
              <a:t>© Prof. Dr. Georg Erdmann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1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1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71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812" grpId="0" animBg="1"/>
      <p:bldP spid="37180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el 1">
            <a:extLst>
              <a:ext uri="{FF2B5EF4-FFF2-40B4-BE49-F238E27FC236}">
                <a16:creationId xmlns:a16="http://schemas.microsoft.com/office/drawing/2014/main" id="{CF44BC97-7D78-4C2F-AD49-60F26B902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012" y="692696"/>
            <a:ext cx="7402513" cy="871538"/>
          </a:xfrm>
        </p:spPr>
        <p:txBody>
          <a:bodyPr/>
          <a:lstStyle/>
          <a:p>
            <a:r>
              <a:rPr lang="en-US" altLang="de-DE" dirty="0"/>
              <a:t>Assessment of the European Cap-and-Trade</a:t>
            </a:r>
          </a:p>
        </p:txBody>
      </p:sp>
      <p:sp>
        <p:nvSpPr>
          <p:cNvPr id="41987" name="Inhaltsplatzhalter 2">
            <a:extLst>
              <a:ext uri="{FF2B5EF4-FFF2-40B4-BE49-F238E27FC236}">
                <a16:creationId xmlns:a16="http://schemas.microsoft.com/office/drawing/2014/main" id="{921F1C75-3E7D-4774-B065-57830CF6F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3012" y="1700808"/>
            <a:ext cx="6657975" cy="4979987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de-DE" sz="2000" dirty="0">
                <a:latin typeface="Calibri" panose="020F0502020204030204" pitchFamily="34" charset="0"/>
              </a:rPr>
              <a:t>The CO</a:t>
            </a:r>
            <a:r>
              <a:rPr lang="en-US" altLang="de-DE" sz="2000" baseline="-25000" dirty="0">
                <a:latin typeface="Calibri" panose="020F0502020204030204" pitchFamily="34" charset="0"/>
              </a:rPr>
              <a:t>2</a:t>
            </a:r>
            <a:r>
              <a:rPr lang="en-US" altLang="de-DE" sz="2000" dirty="0">
                <a:latin typeface="Calibri" panose="020F0502020204030204" pitchFamily="34" charset="0"/>
              </a:rPr>
              <a:t>-price at the end of the trading period is</a:t>
            </a:r>
          </a:p>
          <a:p>
            <a:pPr lvl="1">
              <a:spcBef>
                <a:spcPts val="600"/>
              </a:spcBef>
            </a:pPr>
            <a:r>
              <a:rPr lang="en-US" altLang="de-DE" sz="2000" dirty="0">
                <a:latin typeface="Calibri" panose="020F0502020204030204" pitchFamily="34" charset="0"/>
              </a:rPr>
              <a:t>either low (if market is long and cap is reached) </a:t>
            </a:r>
          </a:p>
          <a:p>
            <a:pPr lvl="1">
              <a:spcBef>
                <a:spcPts val="600"/>
              </a:spcBef>
            </a:pPr>
            <a:r>
              <a:rPr lang="en-US" altLang="de-DE" sz="2000" dirty="0">
                <a:latin typeface="Calibri" panose="020F0502020204030204" pitchFamily="34" charset="0"/>
              </a:rPr>
              <a:t>or equivalent to the penalty defined by the regulator </a:t>
            </a:r>
            <a:br>
              <a:rPr lang="en-US" altLang="de-DE" sz="2000" dirty="0">
                <a:latin typeface="Calibri" panose="020F0502020204030204" pitchFamily="34" charset="0"/>
              </a:rPr>
            </a:br>
            <a:r>
              <a:rPr lang="en-US" altLang="de-DE" sz="2000" dirty="0">
                <a:latin typeface="Calibri" panose="020F0502020204030204" pitchFamily="34" charset="0"/>
              </a:rPr>
              <a:t>(100 Euro/t plus EUA price of next trading period)</a:t>
            </a:r>
          </a:p>
          <a:p>
            <a:pPr>
              <a:spcBef>
                <a:spcPts val="1200"/>
              </a:spcBef>
            </a:pPr>
            <a:r>
              <a:rPr lang="en-US" altLang="de-DE" sz="2000" dirty="0">
                <a:latin typeface="Calibri" panose="020F0502020204030204" pitchFamily="34" charset="0"/>
              </a:rPr>
              <a:t>Prices of 40-70 Euro/t should not be possible under the present cap-and-trade system</a:t>
            </a:r>
          </a:p>
          <a:p>
            <a:pPr>
              <a:spcBef>
                <a:spcPts val="3000"/>
              </a:spcBef>
            </a:pPr>
            <a:r>
              <a:rPr lang="en-US" altLang="de-DE" sz="2000" dirty="0">
                <a:latin typeface="Calibri" panose="020F0502020204030204" pitchFamily="34" charset="0"/>
              </a:rPr>
              <a:t>Further considerations</a:t>
            </a:r>
          </a:p>
          <a:p>
            <a:pPr lvl="1">
              <a:spcBef>
                <a:spcPts val="600"/>
              </a:spcBef>
            </a:pPr>
            <a:r>
              <a:rPr lang="en-US" altLang="de-DE" sz="2000" dirty="0">
                <a:latin typeface="Calibri" panose="020F0502020204030204" pitchFamily="34" charset="0"/>
              </a:rPr>
              <a:t>EUA &gt;100 Euro/t is politically unsustainable</a:t>
            </a:r>
          </a:p>
          <a:p>
            <a:pPr lvl="1">
              <a:spcBef>
                <a:spcPts val="600"/>
              </a:spcBef>
            </a:pPr>
            <a:r>
              <a:rPr lang="en-US" altLang="de-DE" sz="2000" dirty="0">
                <a:latin typeface="Calibri" panose="020F0502020204030204" pitchFamily="34" charset="0"/>
              </a:rPr>
              <a:t>Introduction of a market stability reserve after 2021 with a minimum excess of 400 million allowances </a:t>
            </a:r>
          </a:p>
          <a:p>
            <a:pPr lvl="1">
              <a:spcBef>
                <a:spcPts val="600"/>
              </a:spcBef>
            </a:pPr>
            <a:r>
              <a:rPr lang="en-US" altLang="de-DE" sz="2000" dirty="0">
                <a:latin typeface="Calibri" panose="020F0502020204030204" pitchFamily="34" charset="0"/>
              </a:rPr>
              <a:t>For moving to a tax system, EU would probably need a unanimous decision of EU member states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345E31F-F38D-4749-902F-CDEE1354AD63}"/>
              </a:ext>
            </a:extLst>
          </p:cNvPr>
          <p:cNvSpPr txBox="1"/>
          <p:nvPr/>
        </p:nvSpPr>
        <p:spPr>
          <a:xfrm>
            <a:off x="6156176" y="6403796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/>
              <a:t>© Prof. Dr. Georg Erdmann</a:t>
            </a:r>
          </a:p>
        </p:txBody>
      </p:sp>
    </p:spTree>
    <p:extLst>
      <p:ext uri="{BB962C8B-B14F-4D97-AF65-F5344CB8AC3E}">
        <p14:creationId xmlns:p14="http://schemas.microsoft.com/office/powerpoint/2010/main" val="1074902382"/>
      </p:ext>
    </p:extLst>
  </p:cSld>
  <p:clrMapOvr>
    <a:masterClrMapping/>
  </p:clrMapOvr>
  <p:transition>
    <p:rand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el 1">
            <a:extLst>
              <a:ext uri="{FF2B5EF4-FFF2-40B4-BE49-F238E27FC236}">
                <a16:creationId xmlns:a16="http://schemas.microsoft.com/office/drawing/2014/main" id="{F96C7581-BB68-4508-B13B-5A6B88C31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7150" y="836712"/>
            <a:ext cx="6985000" cy="938213"/>
          </a:xfrm>
        </p:spPr>
        <p:txBody>
          <a:bodyPr/>
          <a:lstStyle/>
          <a:p>
            <a:r>
              <a:rPr lang="en-US" altLang="en-US" dirty="0"/>
              <a:t>EU Proposals for an EUA Reform</a:t>
            </a:r>
            <a:r>
              <a:rPr lang="en-US" altLang="en-US" sz="1800" dirty="0"/>
              <a:t> [October 2013]</a:t>
            </a:r>
          </a:p>
        </p:txBody>
      </p:sp>
      <p:sp>
        <p:nvSpPr>
          <p:cNvPr id="43011" name="Inhaltsplatzhalter 2">
            <a:extLst>
              <a:ext uri="{FF2B5EF4-FFF2-40B4-BE49-F238E27FC236}">
                <a16:creationId xmlns:a16="http://schemas.microsoft.com/office/drawing/2014/main" id="{3D7DEB52-C4E0-463C-AA26-2D9D66792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7150" y="1988840"/>
            <a:ext cx="6489700" cy="4176464"/>
          </a:xfrm>
        </p:spPr>
        <p:txBody>
          <a:bodyPr/>
          <a:lstStyle/>
          <a:p>
            <a:pPr marL="0" indent="0">
              <a:spcBef>
                <a:spcPts val="1800"/>
              </a:spcBef>
            </a:pPr>
            <a:r>
              <a:rPr lang="en-US" altLang="en-US" dirty="0">
                <a:latin typeface="+mj-lt"/>
                <a:cs typeface="Calibri" panose="020F0502020204030204" pitchFamily="34" charset="0"/>
              </a:rPr>
              <a:t>Backloading von 900 Mio. emission allowances until 2019-2020</a:t>
            </a:r>
          </a:p>
          <a:p>
            <a:pPr marL="0" indent="0">
              <a:spcBef>
                <a:spcPts val="1800"/>
              </a:spcBef>
            </a:pPr>
            <a:r>
              <a:rPr lang="en-US" altLang="en-US" dirty="0">
                <a:latin typeface="+mj-lt"/>
                <a:cs typeface="Calibri" panose="020F0502020204030204" pitchFamily="34" charset="0"/>
              </a:rPr>
              <a:t>Permanent reduction of emission allowances</a:t>
            </a:r>
          </a:p>
          <a:p>
            <a:pPr marL="0" indent="0">
              <a:spcBef>
                <a:spcPts val="1800"/>
              </a:spcBef>
            </a:pPr>
            <a:r>
              <a:rPr lang="en-US" altLang="en-US" dirty="0">
                <a:latin typeface="+mj-lt"/>
                <a:cs typeface="Calibri" panose="020F0502020204030204" pitchFamily="34" charset="0"/>
              </a:rPr>
              <a:t>Higher reduction target (30% instead of 30% until 2020)</a:t>
            </a:r>
          </a:p>
          <a:p>
            <a:pPr marL="0" indent="0">
              <a:spcBef>
                <a:spcPts val="1800"/>
              </a:spcBef>
            </a:pPr>
            <a:r>
              <a:rPr lang="en-US" altLang="en-US" dirty="0">
                <a:latin typeface="+mj-lt"/>
                <a:cs typeface="Calibri" panose="020F0502020204030204" pitchFamily="34" charset="0"/>
              </a:rPr>
              <a:t>Higher annual reduction rate of emission rights</a:t>
            </a:r>
            <a:br>
              <a:rPr lang="en-US" altLang="en-US" dirty="0">
                <a:latin typeface="+mj-lt"/>
                <a:cs typeface="Calibri" panose="020F0502020204030204" pitchFamily="34" charset="0"/>
              </a:rPr>
            </a:br>
            <a:r>
              <a:rPr lang="en-US" altLang="en-US" dirty="0">
                <a:latin typeface="+mj-lt"/>
                <a:cs typeface="Calibri" panose="020F0502020204030204" pitchFamily="34" charset="0"/>
              </a:rPr>
              <a:t>(currently 1,74 % per year)</a:t>
            </a:r>
          </a:p>
          <a:p>
            <a:pPr marL="0" indent="0">
              <a:spcBef>
                <a:spcPts val="1800"/>
              </a:spcBef>
            </a:pPr>
            <a:r>
              <a:rPr lang="en-US" altLang="en-US" dirty="0">
                <a:latin typeface="+mj-lt"/>
                <a:cs typeface="Calibri" panose="020F0502020204030204" pitchFamily="34" charset="0"/>
              </a:rPr>
              <a:t>Inclusion of additional economic sectors (chemical industry, …) without changing the number of emission allowances</a:t>
            </a:r>
          </a:p>
          <a:p>
            <a:pPr marL="0" indent="0">
              <a:spcBef>
                <a:spcPts val="1800"/>
              </a:spcBef>
            </a:pPr>
            <a:r>
              <a:rPr lang="en-US" altLang="en-US" dirty="0">
                <a:latin typeface="+mj-lt"/>
                <a:cs typeface="Calibri" panose="020F0502020204030204" pitchFamily="34" charset="0"/>
              </a:rPr>
              <a:t>Introduction of minimum (and maximum) prices for emission rights (would probably require a unanimous decision of EU member states)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281BAA2-043E-4E87-98BA-11A8E1176946}"/>
              </a:ext>
            </a:extLst>
          </p:cNvPr>
          <p:cNvSpPr txBox="1"/>
          <p:nvPr/>
        </p:nvSpPr>
        <p:spPr>
          <a:xfrm>
            <a:off x="5868144" y="6240719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/>
              <a:t>© Prof. Dr. Georg Erdmann</a:t>
            </a:r>
          </a:p>
        </p:txBody>
      </p:sp>
    </p:spTree>
  </p:cSld>
  <p:clrMapOvr>
    <a:masterClrMapping/>
  </p:clrMapOvr>
  <p:transition>
    <p:rand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el 1">
            <a:extLst>
              <a:ext uri="{FF2B5EF4-FFF2-40B4-BE49-F238E27FC236}">
                <a16:creationId xmlns:a16="http://schemas.microsoft.com/office/drawing/2014/main" id="{E1FE1021-FAF9-458F-9326-469584F99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9680" y="565945"/>
            <a:ext cx="6473825" cy="889000"/>
          </a:xfrm>
        </p:spPr>
        <p:txBody>
          <a:bodyPr/>
          <a:lstStyle/>
          <a:p>
            <a:r>
              <a:rPr lang="en-US" altLang="en-US" dirty="0"/>
              <a:t>Reform Idea: EUA Price Corridor</a:t>
            </a:r>
          </a:p>
        </p:txBody>
      </p:sp>
      <p:sp>
        <p:nvSpPr>
          <p:cNvPr id="44035" name="Line 94">
            <a:extLst>
              <a:ext uri="{FF2B5EF4-FFF2-40B4-BE49-F238E27FC236}">
                <a16:creationId xmlns:a16="http://schemas.microsoft.com/office/drawing/2014/main" id="{7D71785B-B30F-42CB-9874-BFE54976B6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414463" y="5835650"/>
            <a:ext cx="7316787" cy="1588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36" name="Line 17">
            <a:extLst>
              <a:ext uri="{FF2B5EF4-FFF2-40B4-BE49-F238E27FC236}">
                <a16:creationId xmlns:a16="http://schemas.microsoft.com/office/drawing/2014/main" id="{E3823240-2095-4A34-91AC-BCB957AA381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93938" y="1785938"/>
            <a:ext cx="1587" cy="4049712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37" name="Line 18">
            <a:extLst>
              <a:ext uri="{FF2B5EF4-FFF2-40B4-BE49-F238E27FC236}">
                <a16:creationId xmlns:a16="http://schemas.microsoft.com/office/drawing/2014/main" id="{D3AC2D9F-8775-4FDD-944A-0CDA4916916F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3413" y="1785938"/>
            <a:ext cx="1587" cy="4049712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38" name="Line 19">
            <a:extLst>
              <a:ext uri="{FF2B5EF4-FFF2-40B4-BE49-F238E27FC236}">
                <a16:creationId xmlns:a16="http://schemas.microsoft.com/office/drawing/2014/main" id="{6CC1DDAC-D4F0-4166-A18E-0A6F9EA53D7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2888" y="1785938"/>
            <a:ext cx="1587" cy="4049712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39" name="Line 20">
            <a:extLst>
              <a:ext uri="{FF2B5EF4-FFF2-40B4-BE49-F238E27FC236}">
                <a16:creationId xmlns:a16="http://schemas.microsoft.com/office/drawing/2014/main" id="{87FDE253-CF53-4D85-AAC0-E5265AE55945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3950" y="1785938"/>
            <a:ext cx="1588" cy="4049712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0" name="Line 21">
            <a:extLst>
              <a:ext uri="{FF2B5EF4-FFF2-40B4-BE49-F238E27FC236}">
                <a16:creationId xmlns:a16="http://schemas.microsoft.com/office/drawing/2014/main" id="{0F3E91EF-5886-4584-AD36-47D7F32D6A9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3425" y="1785938"/>
            <a:ext cx="1588" cy="4049712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1" name="Line 22">
            <a:extLst>
              <a:ext uri="{FF2B5EF4-FFF2-40B4-BE49-F238E27FC236}">
                <a16:creationId xmlns:a16="http://schemas.microsoft.com/office/drawing/2014/main" id="{D635C8AA-2004-4C86-9F50-B0319A7A963E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2900" y="1785938"/>
            <a:ext cx="1588" cy="4049712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2" name="Line 23">
            <a:extLst>
              <a:ext uri="{FF2B5EF4-FFF2-40B4-BE49-F238E27FC236}">
                <a16:creationId xmlns:a16="http://schemas.microsoft.com/office/drawing/2014/main" id="{D8A198B3-C001-4F13-8DAB-8965F46BC420}"/>
              </a:ext>
            </a:extLst>
          </p:cNvPr>
          <p:cNvSpPr>
            <a:spLocks noChangeShapeType="1"/>
          </p:cNvSpPr>
          <p:nvPr/>
        </p:nvSpPr>
        <p:spPr bwMode="auto">
          <a:xfrm>
            <a:off x="7572375" y="1785938"/>
            <a:ext cx="1588" cy="4049712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3" name="Line 25">
            <a:extLst>
              <a:ext uri="{FF2B5EF4-FFF2-40B4-BE49-F238E27FC236}">
                <a16:creationId xmlns:a16="http://schemas.microsoft.com/office/drawing/2014/main" id="{3F59CA4A-18E3-49F1-834E-1DEC45ED0C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7313" y="5835650"/>
            <a:ext cx="57150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4" name="Line 33">
            <a:extLst>
              <a:ext uri="{FF2B5EF4-FFF2-40B4-BE49-F238E27FC236}">
                <a16:creationId xmlns:a16="http://schemas.microsoft.com/office/drawing/2014/main" id="{F63CFF91-FE3B-4AF7-A28E-9D20B4A28F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30363" y="5835650"/>
            <a:ext cx="1587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5" name="Line 34">
            <a:extLst>
              <a:ext uri="{FF2B5EF4-FFF2-40B4-BE49-F238E27FC236}">
                <a16:creationId xmlns:a16="http://schemas.microsoft.com/office/drawing/2014/main" id="{C942C52F-B8B1-4060-AEA8-E30B77377A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51025" y="5835650"/>
            <a:ext cx="1588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6" name="Line 35">
            <a:extLst>
              <a:ext uri="{FF2B5EF4-FFF2-40B4-BE49-F238E27FC236}">
                <a16:creationId xmlns:a16="http://schemas.microsoft.com/office/drawing/2014/main" id="{7CF7D67B-5388-4DD3-96F8-AD9E4855DB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71688" y="5835650"/>
            <a:ext cx="3175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7" name="Line 36">
            <a:extLst>
              <a:ext uri="{FF2B5EF4-FFF2-40B4-BE49-F238E27FC236}">
                <a16:creationId xmlns:a16="http://schemas.microsoft.com/office/drawing/2014/main" id="{FA21D616-AF3A-4BCE-B630-D21C1B3370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09838" y="5835650"/>
            <a:ext cx="1587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8" name="Line 37">
            <a:extLst>
              <a:ext uri="{FF2B5EF4-FFF2-40B4-BE49-F238E27FC236}">
                <a16:creationId xmlns:a16="http://schemas.microsoft.com/office/drawing/2014/main" id="{26F1DE5A-F3FA-4EF2-AB61-0F1C6439FB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30500" y="5835650"/>
            <a:ext cx="1588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9" name="Line 38">
            <a:extLst>
              <a:ext uri="{FF2B5EF4-FFF2-40B4-BE49-F238E27FC236}">
                <a16:creationId xmlns:a16="http://schemas.microsoft.com/office/drawing/2014/main" id="{7FB17BEB-FF20-4E40-9D4F-A3E405EE6F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1163" y="5835650"/>
            <a:ext cx="1587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0" name="Line 39">
            <a:extLst>
              <a:ext uri="{FF2B5EF4-FFF2-40B4-BE49-F238E27FC236}">
                <a16:creationId xmlns:a16="http://schemas.microsoft.com/office/drawing/2014/main" id="{E82C63F5-0374-460B-A66A-8AD319999E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89313" y="5835650"/>
            <a:ext cx="1587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1" name="Line 40">
            <a:extLst>
              <a:ext uri="{FF2B5EF4-FFF2-40B4-BE49-F238E27FC236}">
                <a16:creationId xmlns:a16="http://schemas.microsoft.com/office/drawing/2014/main" id="{368F03A2-0392-4F09-A400-8976C8ABD1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08388" y="5835650"/>
            <a:ext cx="3175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2" name="Line 41">
            <a:extLst>
              <a:ext uri="{FF2B5EF4-FFF2-40B4-BE49-F238E27FC236}">
                <a16:creationId xmlns:a16="http://schemas.microsoft.com/office/drawing/2014/main" id="{BD285939-0847-4F00-9422-FB178EA3FB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30638" y="5835650"/>
            <a:ext cx="1587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3" name="Line 42">
            <a:extLst>
              <a:ext uri="{FF2B5EF4-FFF2-40B4-BE49-F238E27FC236}">
                <a16:creationId xmlns:a16="http://schemas.microsoft.com/office/drawing/2014/main" id="{FFAB0B3E-1D9A-4BC6-9AF2-D4CD11911B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71963" y="5835650"/>
            <a:ext cx="3175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4" name="Line 43">
            <a:extLst>
              <a:ext uri="{FF2B5EF4-FFF2-40B4-BE49-F238E27FC236}">
                <a16:creationId xmlns:a16="http://schemas.microsoft.com/office/drawing/2014/main" id="{609C7830-B35F-457B-B765-6348C5BBB6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1038" y="5835650"/>
            <a:ext cx="1587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5" name="Line 44">
            <a:extLst>
              <a:ext uri="{FF2B5EF4-FFF2-40B4-BE49-F238E27FC236}">
                <a16:creationId xmlns:a16="http://schemas.microsoft.com/office/drawing/2014/main" id="{7E1D0135-5A53-4748-8A39-7E7E76EE00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11700" y="5835650"/>
            <a:ext cx="3175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6" name="Line 45">
            <a:extLst>
              <a:ext uri="{FF2B5EF4-FFF2-40B4-BE49-F238E27FC236}">
                <a16:creationId xmlns:a16="http://schemas.microsoft.com/office/drawing/2014/main" id="{911CB918-2FEA-4A09-B9AF-04D96EBBD0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9850" y="5835650"/>
            <a:ext cx="1588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7" name="Line 46">
            <a:extLst>
              <a:ext uri="{FF2B5EF4-FFF2-40B4-BE49-F238E27FC236}">
                <a16:creationId xmlns:a16="http://schemas.microsoft.com/office/drawing/2014/main" id="{C6DF9FAA-5B48-4099-902C-93672224C5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70513" y="5835650"/>
            <a:ext cx="1587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8" name="Line 47">
            <a:extLst>
              <a:ext uri="{FF2B5EF4-FFF2-40B4-BE49-F238E27FC236}">
                <a16:creationId xmlns:a16="http://schemas.microsoft.com/office/drawing/2014/main" id="{56E27ED5-DCEA-4E0C-8D5A-4E733E1D4D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91175" y="5835650"/>
            <a:ext cx="1588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9" name="Line 48">
            <a:extLst>
              <a:ext uri="{FF2B5EF4-FFF2-40B4-BE49-F238E27FC236}">
                <a16:creationId xmlns:a16="http://schemas.microsoft.com/office/drawing/2014/main" id="{C7E7CB3B-BFB0-4736-BDB7-A46012733B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30913" y="5835650"/>
            <a:ext cx="1587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60" name="Line 49">
            <a:extLst>
              <a:ext uri="{FF2B5EF4-FFF2-40B4-BE49-F238E27FC236}">
                <a16:creationId xmlns:a16="http://schemas.microsoft.com/office/drawing/2014/main" id="{07C82775-F4D6-413A-A724-97454A3D7F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8400" y="5835650"/>
            <a:ext cx="3175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61" name="Line 50">
            <a:extLst>
              <a:ext uri="{FF2B5EF4-FFF2-40B4-BE49-F238E27FC236}">
                <a16:creationId xmlns:a16="http://schemas.microsoft.com/office/drawing/2014/main" id="{DAF3AC81-F988-45E2-B127-43ADECA132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0650" y="5835650"/>
            <a:ext cx="1588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62" name="Line 51">
            <a:extLst>
              <a:ext uri="{FF2B5EF4-FFF2-40B4-BE49-F238E27FC236}">
                <a16:creationId xmlns:a16="http://schemas.microsoft.com/office/drawing/2014/main" id="{0483E36F-F376-4BA6-BEA6-003ABA8F9C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08800" y="5835650"/>
            <a:ext cx="1588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63" name="Line 52">
            <a:extLst>
              <a:ext uri="{FF2B5EF4-FFF2-40B4-BE49-F238E27FC236}">
                <a16:creationId xmlns:a16="http://schemas.microsoft.com/office/drawing/2014/main" id="{0E2D5EB6-395E-4B63-BB11-4E82A80E79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27875" y="5835650"/>
            <a:ext cx="3175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64" name="Line 53">
            <a:extLst>
              <a:ext uri="{FF2B5EF4-FFF2-40B4-BE49-F238E27FC236}">
                <a16:creationId xmlns:a16="http://schemas.microsoft.com/office/drawing/2014/main" id="{E7A0C1E2-09FD-47D5-B263-F2D2F04BAB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50125" y="5835650"/>
            <a:ext cx="1588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65" name="Line 54">
            <a:extLst>
              <a:ext uri="{FF2B5EF4-FFF2-40B4-BE49-F238E27FC236}">
                <a16:creationId xmlns:a16="http://schemas.microsoft.com/office/drawing/2014/main" id="{74F8CC1A-25EE-461C-BA7D-473640FC85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91450" y="5835650"/>
            <a:ext cx="3175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66" name="Line 55">
            <a:extLst>
              <a:ext uri="{FF2B5EF4-FFF2-40B4-BE49-F238E27FC236}">
                <a16:creationId xmlns:a16="http://schemas.microsoft.com/office/drawing/2014/main" id="{3AEBE7F7-121F-4D65-A89C-B800D71586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08938" y="5835650"/>
            <a:ext cx="3175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67" name="Line 56">
            <a:extLst>
              <a:ext uri="{FF2B5EF4-FFF2-40B4-BE49-F238E27FC236}">
                <a16:creationId xmlns:a16="http://schemas.microsoft.com/office/drawing/2014/main" id="{D235B5CC-6E02-4D44-AB72-7E9B0E650A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31188" y="5835650"/>
            <a:ext cx="1587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68" name="Line 57">
            <a:extLst>
              <a:ext uri="{FF2B5EF4-FFF2-40B4-BE49-F238E27FC236}">
                <a16:creationId xmlns:a16="http://schemas.microsoft.com/office/drawing/2014/main" id="{1029924E-D6E7-4948-BCBE-6E43E4CCF1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14463" y="5835650"/>
            <a:ext cx="1587" cy="508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69" name="Line 58">
            <a:extLst>
              <a:ext uri="{FF2B5EF4-FFF2-40B4-BE49-F238E27FC236}">
                <a16:creationId xmlns:a16="http://schemas.microsoft.com/office/drawing/2014/main" id="{D0ED46DF-145D-4203-B5F1-A0A44B485B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93938" y="5835650"/>
            <a:ext cx="1587" cy="508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70" name="Line 59">
            <a:extLst>
              <a:ext uri="{FF2B5EF4-FFF2-40B4-BE49-F238E27FC236}">
                <a16:creationId xmlns:a16="http://schemas.microsoft.com/office/drawing/2014/main" id="{69A74290-9C00-4174-9FB7-04D01E0A56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73413" y="5835650"/>
            <a:ext cx="1587" cy="508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71" name="Line 60">
            <a:extLst>
              <a:ext uri="{FF2B5EF4-FFF2-40B4-BE49-F238E27FC236}">
                <a16:creationId xmlns:a16="http://schemas.microsoft.com/office/drawing/2014/main" id="{76F6D7DA-2406-4336-9888-1DBAF4462F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52888" y="5835650"/>
            <a:ext cx="1587" cy="508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72" name="Line 61">
            <a:extLst>
              <a:ext uri="{FF2B5EF4-FFF2-40B4-BE49-F238E27FC236}">
                <a16:creationId xmlns:a16="http://schemas.microsoft.com/office/drawing/2014/main" id="{CCF5B6A1-1867-4030-8FC7-F34819EEAA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33950" y="5835650"/>
            <a:ext cx="1588" cy="508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73" name="Line 62">
            <a:extLst>
              <a:ext uri="{FF2B5EF4-FFF2-40B4-BE49-F238E27FC236}">
                <a16:creationId xmlns:a16="http://schemas.microsoft.com/office/drawing/2014/main" id="{39D7FB3E-2853-4227-8112-7454BCC863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13425" y="5835650"/>
            <a:ext cx="1588" cy="508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74" name="Line 63">
            <a:extLst>
              <a:ext uri="{FF2B5EF4-FFF2-40B4-BE49-F238E27FC236}">
                <a16:creationId xmlns:a16="http://schemas.microsoft.com/office/drawing/2014/main" id="{845193BD-19ED-4FBE-A24A-95E64FB40F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92900" y="5835650"/>
            <a:ext cx="1588" cy="508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75" name="Line 64">
            <a:extLst>
              <a:ext uri="{FF2B5EF4-FFF2-40B4-BE49-F238E27FC236}">
                <a16:creationId xmlns:a16="http://schemas.microsoft.com/office/drawing/2014/main" id="{514748CC-C9BF-4B65-839A-44A14832D3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72375" y="5835650"/>
            <a:ext cx="1588" cy="508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76" name="Rectangle 67">
            <a:extLst>
              <a:ext uri="{FF2B5EF4-FFF2-40B4-BE49-F238E27FC236}">
                <a16:creationId xmlns:a16="http://schemas.microsoft.com/office/drawing/2014/main" id="{122E773E-2E85-407C-8A8F-CA7302762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0300" y="5721350"/>
            <a:ext cx="130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0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grpSp>
        <p:nvGrpSpPr>
          <p:cNvPr id="44077" name="Group 89">
            <a:extLst>
              <a:ext uri="{FF2B5EF4-FFF2-40B4-BE49-F238E27FC236}">
                <a16:creationId xmlns:a16="http://schemas.microsoft.com/office/drawing/2014/main" id="{4D086231-60EF-49BF-BFC5-F8ED6194D879}"/>
              </a:ext>
            </a:extLst>
          </p:cNvPr>
          <p:cNvGrpSpPr>
            <a:grpSpLocks/>
          </p:cNvGrpSpPr>
          <p:nvPr/>
        </p:nvGrpSpPr>
        <p:grpSpPr bwMode="auto">
          <a:xfrm>
            <a:off x="928688" y="1836738"/>
            <a:ext cx="7519987" cy="3546475"/>
            <a:chOff x="585" y="1157"/>
            <a:chExt cx="4737" cy="2234"/>
          </a:xfrm>
        </p:grpSpPr>
        <p:sp>
          <p:nvSpPr>
            <p:cNvPr id="44101" name="Line 11">
              <a:extLst>
                <a:ext uri="{FF2B5EF4-FFF2-40B4-BE49-F238E27FC236}">
                  <a16:creationId xmlns:a16="http://schemas.microsoft.com/office/drawing/2014/main" id="{1AE02D4F-D725-4B3F-8DE1-6B7AD48C36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1" y="3268"/>
              <a:ext cx="443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02" name="Line 12">
              <a:extLst>
                <a:ext uri="{FF2B5EF4-FFF2-40B4-BE49-F238E27FC236}">
                  <a16:creationId xmlns:a16="http://schemas.microsoft.com/office/drawing/2014/main" id="{AF69E352-9E75-4F5A-9EF3-039DDD5DB7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1" y="2859"/>
              <a:ext cx="443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03" name="Line 13">
              <a:extLst>
                <a:ext uri="{FF2B5EF4-FFF2-40B4-BE49-F238E27FC236}">
                  <a16:creationId xmlns:a16="http://schemas.microsoft.com/office/drawing/2014/main" id="{896480E0-D25E-4495-8992-9F6826A231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1" y="2451"/>
              <a:ext cx="4431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04" name="Line 14">
              <a:extLst>
                <a:ext uri="{FF2B5EF4-FFF2-40B4-BE49-F238E27FC236}">
                  <a16:creationId xmlns:a16="http://schemas.microsoft.com/office/drawing/2014/main" id="{3C4A85EE-5F70-476F-94AF-51AB5DFB6C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1" y="2044"/>
              <a:ext cx="443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05" name="Line 15">
              <a:extLst>
                <a:ext uri="{FF2B5EF4-FFF2-40B4-BE49-F238E27FC236}">
                  <a16:creationId xmlns:a16="http://schemas.microsoft.com/office/drawing/2014/main" id="{7D824874-5C26-4657-A5F1-A6A26EE583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1" y="1635"/>
              <a:ext cx="443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06" name="Line 16">
              <a:extLst>
                <a:ext uri="{FF2B5EF4-FFF2-40B4-BE49-F238E27FC236}">
                  <a16:creationId xmlns:a16="http://schemas.microsoft.com/office/drawing/2014/main" id="{EFCC3C6A-B8E9-47BE-ADAE-AAB4BB7B88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1" y="1227"/>
              <a:ext cx="4431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07" name="Line 26">
              <a:extLst>
                <a:ext uri="{FF2B5EF4-FFF2-40B4-BE49-F238E27FC236}">
                  <a16:creationId xmlns:a16="http://schemas.microsoft.com/office/drawing/2014/main" id="{44DCC631-4D8B-4F8F-976A-CACCA39190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5" y="3268"/>
              <a:ext cx="3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08" name="Line 27">
              <a:extLst>
                <a:ext uri="{FF2B5EF4-FFF2-40B4-BE49-F238E27FC236}">
                  <a16:creationId xmlns:a16="http://schemas.microsoft.com/office/drawing/2014/main" id="{B2393C07-534A-424B-8E74-3A97C3AEF1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5" y="2859"/>
              <a:ext cx="3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09" name="Line 28">
              <a:extLst>
                <a:ext uri="{FF2B5EF4-FFF2-40B4-BE49-F238E27FC236}">
                  <a16:creationId xmlns:a16="http://schemas.microsoft.com/office/drawing/2014/main" id="{54289DE5-A563-45E4-8212-4FB87C47A7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5" y="2451"/>
              <a:ext cx="36" cy="2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10" name="Line 29">
              <a:extLst>
                <a:ext uri="{FF2B5EF4-FFF2-40B4-BE49-F238E27FC236}">
                  <a16:creationId xmlns:a16="http://schemas.microsoft.com/office/drawing/2014/main" id="{75E3B032-0B28-4DBB-BFC3-8001585318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5" y="2044"/>
              <a:ext cx="3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11" name="Line 30">
              <a:extLst>
                <a:ext uri="{FF2B5EF4-FFF2-40B4-BE49-F238E27FC236}">
                  <a16:creationId xmlns:a16="http://schemas.microsoft.com/office/drawing/2014/main" id="{AB75A32C-5148-4CAD-A76E-8108B73D17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5" y="1635"/>
              <a:ext cx="3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12" name="Line 31">
              <a:extLst>
                <a:ext uri="{FF2B5EF4-FFF2-40B4-BE49-F238E27FC236}">
                  <a16:creationId xmlns:a16="http://schemas.microsoft.com/office/drawing/2014/main" id="{8A967DB4-C26E-4EE8-9974-53A66C35E3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5" y="1227"/>
              <a:ext cx="36" cy="2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13" name="Rectangle 68">
              <a:extLst>
                <a:ext uri="{FF2B5EF4-FFF2-40B4-BE49-F238E27FC236}">
                  <a16:creationId xmlns:a16="http://schemas.microsoft.com/office/drawing/2014/main" id="{55156A98-0A96-4A7A-9564-08C087FBAC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" y="3197"/>
              <a:ext cx="16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i="0">
                  <a:solidFill>
                    <a:srgbClr val="000000"/>
                  </a:solidFill>
                  <a:latin typeface="Calibri" panose="020F0502020204030204" pitchFamily="34" charset="0"/>
                </a:rPr>
                <a:t>10</a:t>
              </a:r>
              <a:endParaRPr lang="en-US" altLang="en-US" sz="2000" i="0">
                <a:latin typeface="Calibri" panose="020F0502020204030204" pitchFamily="34" charset="0"/>
              </a:endParaRPr>
            </a:p>
          </p:txBody>
        </p:sp>
        <p:sp>
          <p:nvSpPr>
            <p:cNvPr id="44114" name="Rectangle 69">
              <a:extLst>
                <a:ext uri="{FF2B5EF4-FFF2-40B4-BE49-F238E27FC236}">
                  <a16:creationId xmlns:a16="http://schemas.microsoft.com/office/drawing/2014/main" id="{0838C03C-2C70-4A6E-9C71-2859E3A86E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" y="2788"/>
              <a:ext cx="16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i="0">
                  <a:solidFill>
                    <a:srgbClr val="000000"/>
                  </a:solidFill>
                  <a:latin typeface="Calibri" panose="020F0502020204030204" pitchFamily="34" charset="0"/>
                </a:rPr>
                <a:t>20</a:t>
              </a:r>
              <a:endParaRPr lang="en-US" altLang="en-US" sz="2000" i="0">
                <a:latin typeface="Calibri" panose="020F0502020204030204" pitchFamily="34" charset="0"/>
              </a:endParaRPr>
            </a:p>
          </p:txBody>
        </p:sp>
        <p:sp>
          <p:nvSpPr>
            <p:cNvPr id="44115" name="Rectangle 70">
              <a:extLst>
                <a:ext uri="{FF2B5EF4-FFF2-40B4-BE49-F238E27FC236}">
                  <a16:creationId xmlns:a16="http://schemas.microsoft.com/office/drawing/2014/main" id="{FDE9616F-4D6F-4269-B7F4-7D23CE8C15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" y="2380"/>
              <a:ext cx="16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i="0">
                  <a:solidFill>
                    <a:srgbClr val="000000"/>
                  </a:solidFill>
                  <a:latin typeface="Calibri" panose="020F0502020204030204" pitchFamily="34" charset="0"/>
                </a:rPr>
                <a:t>30</a:t>
              </a:r>
              <a:endParaRPr lang="en-US" altLang="en-US" sz="2000" i="0">
                <a:latin typeface="Calibri" panose="020F0502020204030204" pitchFamily="34" charset="0"/>
              </a:endParaRPr>
            </a:p>
          </p:txBody>
        </p:sp>
        <p:sp>
          <p:nvSpPr>
            <p:cNvPr id="44116" name="Rectangle 71">
              <a:extLst>
                <a:ext uri="{FF2B5EF4-FFF2-40B4-BE49-F238E27FC236}">
                  <a16:creationId xmlns:a16="http://schemas.microsoft.com/office/drawing/2014/main" id="{9795B1DE-E2C9-4637-A133-7B751C71E7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" y="1973"/>
              <a:ext cx="16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i="0">
                  <a:solidFill>
                    <a:srgbClr val="000000"/>
                  </a:solidFill>
                  <a:latin typeface="Calibri" panose="020F0502020204030204" pitchFamily="34" charset="0"/>
                </a:rPr>
                <a:t>40</a:t>
              </a:r>
              <a:endParaRPr lang="en-US" altLang="en-US" sz="2000" i="0">
                <a:latin typeface="Calibri" panose="020F0502020204030204" pitchFamily="34" charset="0"/>
              </a:endParaRPr>
            </a:p>
          </p:txBody>
        </p:sp>
        <p:sp>
          <p:nvSpPr>
            <p:cNvPr id="44117" name="Rectangle 72">
              <a:extLst>
                <a:ext uri="{FF2B5EF4-FFF2-40B4-BE49-F238E27FC236}">
                  <a16:creationId xmlns:a16="http://schemas.microsoft.com/office/drawing/2014/main" id="{3DFB93CB-794A-4266-A598-F46CA90D43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1565"/>
              <a:ext cx="23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i="0">
                  <a:solidFill>
                    <a:srgbClr val="000000"/>
                  </a:solidFill>
                  <a:latin typeface="Calibri" panose="020F0502020204030204" pitchFamily="34" charset="0"/>
                </a:rPr>
                <a:t>  50</a:t>
              </a:r>
              <a:endParaRPr lang="en-US" altLang="en-US" sz="2000" i="0">
                <a:latin typeface="Calibri" panose="020F0502020204030204" pitchFamily="34" charset="0"/>
              </a:endParaRPr>
            </a:p>
          </p:txBody>
        </p:sp>
        <p:sp>
          <p:nvSpPr>
            <p:cNvPr id="44118" name="Rectangle 73">
              <a:extLst>
                <a:ext uri="{FF2B5EF4-FFF2-40B4-BE49-F238E27FC236}">
                  <a16:creationId xmlns:a16="http://schemas.microsoft.com/office/drawing/2014/main" id="{91251C8F-C06D-4941-B5A7-23A5C65378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1157"/>
              <a:ext cx="20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i="0">
                  <a:solidFill>
                    <a:srgbClr val="000000"/>
                  </a:solidFill>
                  <a:latin typeface="Calibri" panose="020F0502020204030204" pitchFamily="34" charset="0"/>
                </a:rPr>
                <a:t> 60</a:t>
              </a:r>
              <a:endParaRPr lang="en-US" altLang="en-US" sz="2000" i="0">
                <a:latin typeface="Calibri" panose="020F0502020204030204" pitchFamily="34" charset="0"/>
              </a:endParaRPr>
            </a:p>
          </p:txBody>
        </p:sp>
      </p:grpSp>
      <p:sp>
        <p:nvSpPr>
          <p:cNvPr id="44078" name="Rectangle 74">
            <a:extLst>
              <a:ext uri="{FF2B5EF4-FFF2-40B4-BE49-F238E27FC236}">
                <a16:creationId xmlns:a16="http://schemas.microsoft.com/office/drawing/2014/main" id="{9DC28A07-5499-4315-A291-C98E591F6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500" y="5969000"/>
            <a:ext cx="5191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2015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44079" name="Rectangle 75">
            <a:extLst>
              <a:ext uri="{FF2B5EF4-FFF2-40B4-BE49-F238E27FC236}">
                <a16:creationId xmlns:a16="http://schemas.microsoft.com/office/drawing/2014/main" id="{DC56503F-3BD9-4FB6-A15C-0B9806BC6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6975" y="5969000"/>
            <a:ext cx="5191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2020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44080" name="Rectangle 76">
            <a:extLst>
              <a:ext uri="{FF2B5EF4-FFF2-40B4-BE49-F238E27FC236}">
                <a16:creationId xmlns:a16="http://schemas.microsoft.com/office/drawing/2014/main" id="{A6ACEA88-2160-493F-B1C6-63C9BA087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6450" y="5969000"/>
            <a:ext cx="5191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2025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44081" name="Rectangle 77">
            <a:extLst>
              <a:ext uri="{FF2B5EF4-FFF2-40B4-BE49-F238E27FC236}">
                <a16:creationId xmlns:a16="http://schemas.microsoft.com/office/drawing/2014/main" id="{CB2B6824-EBF1-4E1C-A186-9C001F7A4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5925" y="5969000"/>
            <a:ext cx="5191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2030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44082" name="Rectangle 78">
            <a:extLst>
              <a:ext uri="{FF2B5EF4-FFF2-40B4-BE49-F238E27FC236}">
                <a16:creationId xmlns:a16="http://schemas.microsoft.com/office/drawing/2014/main" id="{0505DC9E-64B8-4A1B-AABC-0478DE946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8575" y="5969000"/>
            <a:ext cx="5191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2035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44083" name="Rectangle 79">
            <a:extLst>
              <a:ext uri="{FF2B5EF4-FFF2-40B4-BE49-F238E27FC236}">
                <a16:creationId xmlns:a16="http://schemas.microsoft.com/office/drawing/2014/main" id="{52C5F7AB-0301-473C-A6CD-35A5932BA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6463" y="5969000"/>
            <a:ext cx="5191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2040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44084" name="Rectangle 80">
            <a:extLst>
              <a:ext uri="{FF2B5EF4-FFF2-40B4-BE49-F238E27FC236}">
                <a16:creationId xmlns:a16="http://schemas.microsoft.com/office/drawing/2014/main" id="{F77FC1D6-7F57-4F41-9B4E-1DEED54BA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7525" y="5969000"/>
            <a:ext cx="5191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2045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44085" name="Rectangle 81">
            <a:extLst>
              <a:ext uri="{FF2B5EF4-FFF2-40B4-BE49-F238E27FC236}">
                <a16:creationId xmlns:a16="http://schemas.microsoft.com/office/drawing/2014/main" id="{6D095615-7C90-4F8F-A47A-57860C7D2A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5413" y="5969000"/>
            <a:ext cx="5191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2050</a:t>
            </a:r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44086" name="Line 85">
            <a:extLst>
              <a:ext uri="{FF2B5EF4-FFF2-40B4-BE49-F238E27FC236}">
                <a16:creationId xmlns:a16="http://schemas.microsoft.com/office/drawing/2014/main" id="{DAB1B558-A99D-4788-BD81-ACAEBE83DBBD}"/>
              </a:ext>
            </a:extLst>
          </p:cNvPr>
          <p:cNvSpPr>
            <a:spLocks noChangeShapeType="1"/>
          </p:cNvSpPr>
          <p:nvPr/>
        </p:nvSpPr>
        <p:spPr bwMode="auto">
          <a:xfrm>
            <a:off x="8450263" y="1839913"/>
            <a:ext cx="1587" cy="4049712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87" name="Rectangle 92">
            <a:extLst>
              <a:ext uri="{FF2B5EF4-FFF2-40B4-BE49-F238E27FC236}">
                <a16:creationId xmlns:a16="http://schemas.microsoft.com/office/drawing/2014/main" id="{0D5F5CD0-F004-4B06-8362-F511A7C71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4638" y="1770063"/>
            <a:ext cx="1104900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>
                <a:solidFill>
                  <a:srgbClr val="000000"/>
                </a:solidFill>
                <a:latin typeface="Calibri" panose="020F0502020204030204" pitchFamily="34" charset="0"/>
              </a:rPr>
              <a:t>Euro/t CO</a:t>
            </a:r>
            <a:r>
              <a:rPr lang="en-US" altLang="en-US" sz="2000" i="0" baseline="-25000">
                <a:solidFill>
                  <a:srgbClr val="000000"/>
                </a:solidFill>
                <a:latin typeface="Calibri" panose="020F0502020204030204" pitchFamily="34" charset="0"/>
              </a:rPr>
              <a:t>2</a:t>
            </a:r>
            <a:endParaRPr lang="en-US" altLang="en-US" sz="2000" i="0" baseline="-25000">
              <a:latin typeface="Calibri" panose="020F0502020204030204" pitchFamily="34" charset="0"/>
            </a:endParaRPr>
          </a:p>
        </p:txBody>
      </p:sp>
      <p:sp>
        <p:nvSpPr>
          <p:cNvPr id="44088" name="Line 93">
            <a:extLst>
              <a:ext uri="{FF2B5EF4-FFF2-40B4-BE49-F238E27FC236}">
                <a16:creationId xmlns:a16="http://schemas.microsoft.com/office/drawing/2014/main" id="{AE699789-0C73-4EEC-AAA7-67BAEAD45261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0175" y="1651000"/>
            <a:ext cx="15875" cy="4184650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 type="triangle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86" name="Gerade Verbindung 85">
            <a:extLst>
              <a:ext uri="{FF2B5EF4-FFF2-40B4-BE49-F238E27FC236}">
                <a16:creationId xmlns:a16="http://schemas.microsoft.com/office/drawing/2014/main" id="{C6C77329-B62F-4661-913A-090166A8A8B6}"/>
              </a:ext>
            </a:extLst>
          </p:cNvPr>
          <p:cNvCxnSpPr/>
          <p:nvPr/>
        </p:nvCxnSpPr>
        <p:spPr bwMode="auto">
          <a:xfrm flipV="1">
            <a:off x="1466850" y="4454525"/>
            <a:ext cx="3041650" cy="925513"/>
          </a:xfrm>
          <a:prstGeom prst="line">
            <a:avLst/>
          </a:prstGeom>
          <a:noFill/>
          <a:ln w="31750" cap="flat" cmpd="sng" algn="ctr">
            <a:solidFill>
              <a:schemeClr val="tx2">
                <a:lumMod val="75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87" name="Gerade Verbindung 86">
            <a:extLst>
              <a:ext uri="{FF2B5EF4-FFF2-40B4-BE49-F238E27FC236}">
                <a16:creationId xmlns:a16="http://schemas.microsoft.com/office/drawing/2014/main" id="{C3F2BFBE-7519-4609-99C2-A4191B6B9442}"/>
              </a:ext>
            </a:extLst>
          </p:cNvPr>
          <p:cNvCxnSpPr/>
          <p:nvPr/>
        </p:nvCxnSpPr>
        <p:spPr bwMode="auto">
          <a:xfrm flipV="1">
            <a:off x="1428750" y="3927475"/>
            <a:ext cx="3132138" cy="1127125"/>
          </a:xfrm>
          <a:prstGeom prst="line">
            <a:avLst/>
          </a:prstGeom>
          <a:noFill/>
          <a:ln w="31750" cap="flat" cmpd="sng" algn="ctr">
            <a:solidFill>
              <a:schemeClr val="tx2">
                <a:lumMod val="75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90" name="Freihandform 89">
            <a:extLst>
              <a:ext uri="{FF2B5EF4-FFF2-40B4-BE49-F238E27FC236}">
                <a16:creationId xmlns:a16="http://schemas.microsoft.com/office/drawing/2014/main" id="{61FE3106-9224-44B6-98D0-CACC77BC4B2C}"/>
              </a:ext>
            </a:extLst>
          </p:cNvPr>
          <p:cNvSpPr>
            <a:spLocks/>
          </p:cNvSpPr>
          <p:nvPr/>
        </p:nvSpPr>
        <p:spPr bwMode="auto">
          <a:xfrm>
            <a:off x="1423988" y="2924175"/>
            <a:ext cx="6773862" cy="2509838"/>
          </a:xfrm>
          <a:custGeom>
            <a:avLst/>
            <a:gdLst>
              <a:gd name="T0" fmla="*/ 0 w 6772940"/>
              <a:gd name="T1" fmla="*/ 9041224 h 2138262"/>
              <a:gd name="T2" fmla="*/ 138376 w 6772940"/>
              <a:gd name="T3" fmla="*/ 8726521 h 2138262"/>
              <a:gd name="T4" fmla="*/ 266102 w 6772940"/>
              <a:gd name="T5" fmla="*/ 7782412 h 2138262"/>
              <a:gd name="T6" fmla="*/ 351259 w 6772940"/>
              <a:gd name="T7" fmla="*/ 7737447 h 2138262"/>
              <a:gd name="T8" fmla="*/ 447056 w 6772940"/>
              <a:gd name="T9" fmla="*/ 8276937 h 2138262"/>
              <a:gd name="T10" fmla="*/ 478985 w 6772940"/>
              <a:gd name="T11" fmla="*/ 7872323 h 2138262"/>
              <a:gd name="T12" fmla="*/ 649290 w 6772940"/>
              <a:gd name="T13" fmla="*/ 7872323 h 2138262"/>
              <a:gd name="T14" fmla="*/ 649290 w 6772940"/>
              <a:gd name="T15" fmla="*/ 7872323 h 2138262"/>
              <a:gd name="T16" fmla="*/ 723803 w 6772940"/>
              <a:gd name="T17" fmla="*/ 7018121 h 2138262"/>
              <a:gd name="T18" fmla="*/ 777025 w 6772940"/>
              <a:gd name="T19" fmla="*/ 6711643 h 2138262"/>
              <a:gd name="T20" fmla="*/ 1085705 w 6772940"/>
              <a:gd name="T21" fmla="*/ 6388719 h 2138262"/>
              <a:gd name="T22" fmla="*/ 1224077 w 6772940"/>
              <a:gd name="T23" fmla="*/ 6883249 h 2138262"/>
              <a:gd name="T24" fmla="*/ 1564691 w 6772940"/>
              <a:gd name="T25" fmla="*/ 7287873 h 2138262"/>
              <a:gd name="T26" fmla="*/ 1713706 w 6772940"/>
              <a:gd name="T27" fmla="*/ 7018121 h 2138262"/>
              <a:gd name="T28" fmla="*/ 1884011 w 6772940"/>
              <a:gd name="T29" fmla="*/ 6838289 h 2138262"/>
              <a:gd name="T30" fmla="*/ 1937235 w 6772940"/>
              <a:gd name="T31" fmla="*/ 6253839 h 2138262"/>
              <a:gd name="T32" fmla="*/ 2001097 w 6772940"/>
              <a:gd name="T33" fmla="*/ 5669393 h 2138262"/>
              <a:gd name="T34" fmla="*/ 2096894 w 6772940"/>
              <a:gd name="T35" fmla="*/ 5624437 h 2138262"/>
              <a:gd name="T36" fmla="*/ 2277848 w 6772940"/>
              <a:gd name="T37" fmla="*/ 5444610 h 2138262"/>
              <a:gd name="T38" fmla="*/ 2394934 w 6772940"/>
              <a:gd name="T39" fmla="*/ 4815199 h 2138262"/>
              <a:gd name="T40" fmla="*/ 2661036 w 6772940"/>
              <a:gd name="T41" fmla="*/ 4950076 h 2138262"/>
              <a:gd name="T42" fmla="*/ 2852630 w 6772940"/>
              <a:gd name="T43" fmla="*/ 5008323 h 2138262"/>
              <a:gd name="T44" fmla="*/ 2969716 w 6772940"/>
              <a:gd name="T45" fmla="*/ 4815199 h 2138262"/>
              <a:gd name="T46" fmla="*/ 3012294 w 6772940"/>
              <a:gd name="T47" fmla="*/ 3746017 h 2138262"/>
              <a:gd name="T48" fmla="*/ 3171954 w 6772940"/>
              <a:gd name="T49" fmla="*/ 3591196 h 2138262"/>
              <a:gd name="T50" fmla="*/ 3352904 w 6772940"/>
              <a:gd name="T51" fmla="*/ 3916045 h 2138262"/>
              <a:gd name="T52" fmla="*/ 3619007 w 6772940"/>
              <a:gd name="T53" fmla="*/ 4320662 h 2138262"/>
              <a:gd name="T54" fmla="*/ 3650939 w 6772940"/>
              <a:gd name="T55" fmla="*/ 3736218 h 2138262"/>
              <a:gd name="T56" fmla="*/ 3725447 w 6772940"/>
              <a:gd name="T57" fmla="*/ 3466469 h 2138262"/>
              <a:gd name="T58" fmla="*/ 4161858 w 6772940"/>
              <a:gd name="T59" fmla="*/ 2971932 h 2138262"/>
              <a:gd name="T60" fmla="*/ 4385382 w 6772940"/>
              <a:gd name="T61" fmla="*/ 2522360 h 2138262"/>
              <a:gd name="T62" fmla="*/ 4481175 w 6772940"/>
              <a:gd name="T63" fmla="*/ 2207656 h 2138262"/>
              <a:gd name="T64" fmla="*/ 4630195 w 6772940"/>
              <a:gd name="T65" fmla="*/ 2027826 h 2138262"/>
              <a:gd name="T66" fmla="*/ 4736641 w 6772940"/>
              <a:gd name="T67" fmla="*/ 1982866 h 2138262"/>
              <a:gd name="T68" fmla="*/ 4864367 w 6772940"/>
              <a:gd name="T69" fmla="*/ 1713122 h 2138262"/>
              <a:gd name="T70" fmla="*/ 4981451 w 6772940"/>
              <a:gd name="T71" fmla="*/ 1353457 h 2138262"/>
              <a:gd name="T72" fmla="*/ 5300778 w 6772940"/>
              <a:gd name="T73" fmla="*/ 1263543 h 2138262"/>
              <a:gd name="T74" fmla="*/ 5428499 w 6772940"/>
              <a:gd name="T75" fmla="*/ 1263543 h 2138262"/>
              <a:gd name="T76" fmla="*/ 5886205 w 6772940"/>
              <a:gd name="T77" fmla="*/ 1308504 h 2138262"/>
              <a:gd name="T78" fmla="*/ 6045859 w 6772940"/>
              <a:gd name="T79" fmla="*/ 679091 h 2138262"/>
              <a:gd name="T80" fmla="*/ 6226812 w 6772940"/>
              <a:gd name="T81" fmla="*/ 481243 h 2138262"/>
              <a:gd name="T82" fmla="*/ 6503565 w 6772940"/>
              <a:gd name="T83" fmla="*/ 607892 h 2138262"/>
              <a:gd name="T84" fmla="*/ 6588721 w 6772940"/>
              <a:gd name="T85" fmla="*/ 0 h 2138262"/>
              <a:gd name="T86" fmla="*/ 6780307 w 6772940"/>
              <a:gd name="T87" fmla="*/ 881133 h 213826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6772940"/>
              <a:gd name="T133" fmla="*/ 0 h 2138262"/>
              <a:gd name="T134" fmla="*/ 6772940 w 6772940"/>
              <a:gd name="T135" fmla="*/ 2138262 h 2138262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6772940" h="2138262">
                <a:moveTo>
                  <a:pt x="0" y="2138262"/>
                </a:moveTo>
                <a:lnTo>
                  <a:pt x="138224" y="2063834"/>
                </a:lnTo>
                <a:lnTo>
                  <a:pt x="265814" y="1840550"/>
                </a:lnTo>
                <a:lnTo>
                  <a:pt x="350875" y="1829917"/>
                </a:lnTo>
                <a:lnTo>
                  <a:pt x="446568" y="1957508"/>
                </a:lnTo>
                <a:lnTo>
                  <a:pt x="478465" y="1861815"/>
                </a:lnTo>
                <a:lnTo>
                  <a:pt x="648586" y="1861815"/>
                </a:lnTo>
                <a:cubicBezTo>
                  <a:pt x="673395" y="1794475"/>
                  <a:pt x="701749" y="1705547"/>
                  <a:pt x="723014" y="1659796"/>
                </a:cubicBezTo>
                <a:cubicBezTo>
                  <a:pt x="744279" y="1614045"/>
                  <a:pt x="758456" y="1611473"/>
                  <a:pt x="776177" y="1587312"/>
                </a:cubicBezTo>
                <a:lnTo>
                  <a:pt x="1084521" y="1510941"/>
                </a:lnTo>
                <a:lnTo>
                  <a:pt x="1222744" y="1627899"/>
                </a:lnTo>
                <a:lnTo>
                  <a:pt x="1562987" y="1723592"/>
                </a:lnTo>
                <a:lnTo>
                  <a:pt x="1711842" y="1659796"/>
                </a:lnTo>
                <a:lnTo>
                  <a:pt x="1881963" y="1617266"/>
                </a:lnTo>
                <a:lnTo>
                  <a:pt x="1935126" y="1479043"/>
                </a:lnTo>
                <a:lnTo>
                  <a:pt x="1998921" y="1340820"/>
                </a:lnTo>
                <a:lnTo>
                  <a:pt x="2094614" y="1330187"/>
                </a:lnTo>
                <a:lnTo>
                  <a:pt x="2275368" y="1287657"/>
                </a:lnTo>
                <a:lnTo>
                  <a:pt x="2392326" y="1138801"/>
                </a:lnTo>
                <a:lnTo>
                  <a:pt x="2658140" y="1170699"/>
                </a:lnTo>
                <a:lnTo>
                  <a:pt x="2849526" y="1184475"/>
                </a:lnTo>
                <a:lnTo>
                  <a:pt x="2966484" y="1138801"/>
                </a:lnTo>
                <a:lnTo>
                  <a:pt x="3009014" y="885937"/>
                </a:lnTo>
                <a:lnTo>
                  <a:pt x="3168502" y="849322"/>
                </a:lnTo>
                <a:lnTo>
                  <a:pt x="3349256" y="926150"/>
                </a:lnTo>
                <a:lnTo>
                  <a:pt x="3615070" y="1021843"/>
                </a:lnTo>
                <a:lnTo>
                  <a:pt x="3646968" y="883620"/>
                </a:lnTo>
                <a:lnTo>
                  <a:pt x="3721396" y="819824"/>
                </a:lnTo>
                <a:lnTo>
                  <a:pt x="4157331" y="702866"/>
                </a:lnTo>
                <a:lnTo>
                  <a:pt x="4380614" y="596541"/>
                </a:lnTo>
                <a:lnTo>
                  <a:pt x="4476307" y="522113"/>
                </a:lnTo>
                <a:lnTo>
                  <a:pt x="4625163" y="479583"/>
                </a:lnTo>
                <a:lnTo>
                  <a:pt x="4731489" y="468950"/>
                </a:lnTo>
                <a:lnTo>
                  <a:pt x="4859079" y="405155"/>
                </a:lnTo>
                <a:lnTo>
                  <a:pt x="4976037" y="320094"/>
                </a:lnTo>
                <a:cubicBezTo>
                  <a:pt x="5188222" y="291803"/>
                  <a:pt x="5081893" y="298829"/>
                  <a:pt x="5295014" y="298829"/>
                </a:cubicBezTo>
                <a:lnTo>
                  <a:pt x="5422605" y="298829"/>
                </a:lnTo>
                <a:lnTo>
                  <a:pt x="5879805" y="309462"/>
                </a:lnTo>
                <a:lnTo>
                  <a:pt x="6039293" y="160606"/>
                </a:lnTo>
                <a:lnTo>
                  <a:pt x="6220046" y="113814"/>
                </a:lnTo>
                <a:cubicBezTo>
                  <a:pt x="6320495" y="80332"/>
                  <a:pt x="6462087" y="178176"/>
                  <a:pt x="6496493" y="143767"/>
                </a:cubicBezTo>
                <a:lnTo>
                  <a:pt x="6581554" y="0"/>
                </a:lnTo>
                <a:lnTo>
                  <a:pt x="6772940" y="208389"/>
                </a:ln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0E274905-CDDF-429B-AD28-8BA3E17F5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1000" y="3503613"/>
            <a:ext cx="2144713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i="0">
                <a:latin typeface="Calibri" panose="020F0502020204030204" pitchFamily="34" charset="0"/>
              </a:rPr>
              <a:t>EU provides more EUA than originally announced </a:t>
            </a: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FAA59B4A-5C35-4C63-9B08-8351A78BE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0200" y="4575175"/>
            <a:ext cx="28781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i="0">
                <a:latin typeface="Calibri" panose="020F0502020204030204" pitchFamily="34" charset="0"/>
              </a:rPr>
              <a:t>EU provides less EUA than originally announced </a:t>
            </a:r>
          </a:p>
        </p:txBody>
      </p:sp>
      <p:cxnSp>
        <p:nvCxnSpPr>
          <p:cNvPr id="101" name="Gerade Verbindung 100">
            <a:extLst>
              <a:ext uri="{FF2B5EF4-FFF2-40B4-BE49-F238E27FC236}">
                <a16:creationId xmlns:a16="http://schemas.microsoft.com/office/drawing/2014/main" id="{5BFC101F-7B05-40D5-A6D3-0E1DBDD1F90E}"/>
              </a:ext>
            </a:extLst>
          </p:cNvPr>
          <p:cNvCxnSpPr/>
          <p:nvPr/>
        </p:nvCxnSpPr>
        <p:spPr bwMode="auto">
          <a:xfrm flipV="1">
            <a:off x="6099175" y="2913063"/>
            <a:ext cx="2193925" cy="39687"/>
          </a:xfrm>
          <a:prstGeom prst="line">
            <a:avLst/>
          </a:prstGeom>
          <a:noFill/>
          <a:ln w="31750" cap="flat" cmpd="sng" algn="ctr">
            <a:solidFill>
              <a:schemeClr val="tx2">
                <a:lumMod val="75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03" name="Gerade Verbindung 102">
            <a:extLst>
              <a:ext uri="{FF2B5EF4-FFF2-40B4-BE49-F238E27FC236}">
                <a16:creationId xmlns:a16="http://schemas.microsoft.com/office/drawing/2014/main" id="{D075F18F-322E-42E2-B91A-7110DB9F88BB}"/>
              </a:ext>
            </a:extLst>
          </p:cNvPr>
          <p:cNvCxnSpPr/>
          <p:nvPr/>
        </p:nvCxnSpPr>
        <p:spPr bwMode="auto">
          <a:xfrm flipV="1">
            <a:off x="6135688" y="3470275"/>
            <a:ext cx="2193925" cy="38100"/>
          </a:xfrm>
          <a:prstGeom prst="line">
            <a:avLst/>
          </a:prstGeom>
          <a:noFill/>
          <a:ln w="31750" cap="flat" cmpd="sng" algn="ctr">
            <a:solidFill>
              <a:schemeClr val="tx2">
                <a:lumMod val="75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uppieren 104">
            <a:extLst>
              <a:ext uri="{FF2B5EF4-FFF2-40B4-BE49-F238E27FC236}">
                <a16:creationId xmlns:a16="http://schemas.microsoft.com/office/drawing/2014/main" id="{D2BF43C8-801D-414C-B6C6-0559D84E74D9}"/>
              </a:ext>
            </a:extLst>
          </p:cNvPr>
          <p:cNvGrpSpPr>
            <a:grpSpLocks/>
          </p:cNvGrpSpPr>
          <p:nvPr/>
        </p:nvGrpSpPr>
        <p:grpSpPr bwMode="auto">
          <a:xfrm>
            <a:off x="4075113" y="2959100"/>
            <a:ext cx="2081212" cy="1489075"/>
            <a:chOff x="4075812" y="2958670"/>
            <a:chExt cx="2080441" cy="1489285"/>
          </a:xfrm>
        </p:grpSpPr>
        <p:cxnSp>
          <p:nvCxnSpPr>
            <p:cNvPr id="98" name="Gerade Verbindung 97">
              <a:extLst>
                <a:ext uri="{FF2B5EF4-FFF2-40B4-BE49-F238E27FC236}">
                  <a16:creationId xmlns:a16="http://schemas.microsoft.com/office/drawing/2014/main" id="{D5C97482-A66C-4A13-8207-CFE0AC51053F}"/>
                </a:ext>
              </a:extLst>
            </p:cNvPr>
            <p:cNvCxnSpPr>
              <a:endCxn id="90" idx="33"/>
            </p:cNvCxnSpPr>
            <p:nvPr/>
          </p:nvCxnSpPr>
          <p:spPr bwMode="auto">
            <a:xfrm flipV="1">
              <a:off x="4501104" y="3474681"/>
              <a:ext cx="1655149" cy="973274"/>
            </a:xfrm>
            <a:prstGeom prst="line">
              <a:avLst/>
            </a:prstGeom>
            <a:noFill/>
            <a:ln w="31750" cap="flat" cmpd="sng" algn="ctr">
              <a:solidFill>
                <a:schemeClr val="tx2">
                  <a:lumMod val="75000"/>
                </a:schemeClr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0" name="Gerade Verbindung 99">
              <a:extLst>
                <a:ext uri="{FF2B5EF4-FFF2-40B4-BE49-F238E27FC236}">
                  <a16:creationId xmlns:a16="http://schemas.microsoft.com/office/drawing/2014/main" id="{A457BE4A-C2C8-4026-A578-C8FB3AB56043}"/>
                </a:ext>
              </a:extLst>
            </p:cNvPr>
            <p:cNvCxnSpPr/>
            <p:nvPr/>
          </p:nvCxnSpPr>
          <p:spPr bwMode="auto">
            <a:xfrm flipV="1">
              <a:off x="4558233" y="2958670"/>
              <a:ext cx="1548826" cy="960573"/>
            </a:xfrm>
            <a:prstGeom prst="line">
              <a:avLst/>
            </a:prstGeom>
            <a:noFill/>
            <a:ln w="31750" cap="flat" cmpd="sng" algn="ctr">
              <a:solidFill>
                <a:schemeClr val="tx2">
                  <a:lumMod val="75000"/>
                </a:schemeClr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4100" name="Textfeld 103">
              <a:extLst>
                <a:ext uri="{FF2B5EF4-FFF2-40B4-BE49-F238E27FC236}">
                  <a16:creationId xmlns:a16="http://schemas.microsoft.com/office/drawing/2014/main" id="{64E703C3-0FC7-424E-8C2E-EB19103997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5812" y="3044455"/>
              <a:ext cx="1240467" cy="646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800" i="0">
                  <a:latin typeface="Calibri" panose="020F0502020204030204" pitchFamily="34" charset="0"/>
                </a:rPr>
                <a:t>CO</a:t>
              </a:r>
              <a:r>
                <a:rPr lang="en-US" altLang="en-US" sz="1800" i="0" baseline="-25000">
                  <a:latin typeface="Calibri" panose="020F0502020204030204" pitchFamily="34" charset="0"/>
                </a:rPr>
                <a:t>2</a:t>
              </a:r>
              <a:r>
                <a:rPr lang="en-US" altLang="en-US" sz="1800" i="0">
                  <a:latin typeface="Calibri" panose="020F0502020204030204" pitchFamily="34" charset="0"/>
                </a:rPr>
                <a:t> target</a:t>
              </a:r>
            </a:p>
            <a:p>
              <a:r>
                <a:rPr lang="de-DE" altLang="en-US" sz="1800" i="0">
                  <a:latin typeface="Calibri" panose="020F0502020204030204" pitchFamily="34" charset="0"/>
                </a:rPr>
                <a:t>In danger</a:t>
              </a:r>
              <a:endParaRPr lang="en-US" altLang="en-US" sz="1800" i="0">
                <a:latin typeface="Calibri" panose="020F0502020204030204" pitchFamily="34" charset="0"/>
              </a:endParaRPr>
            </a:p>
          </p:txBody>
        </p:sp>
      </p:grpSp>
      <p:sp>
        <p:nvSpPr>
          <p:cNvPr id="106" name="Textfeld 105">
            <a:extLst>
              <a:ext uri="{FF2B5EF4-FFF2-40B4-BE49-F238E27FC236}">
                <a16:creationId xmlns:a16="http://schemas.microsoft.com/office/drawing/2014/main" id="{358A94C1-CA8A-4A86-AE56-01F4CB2E1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888" y="2279650"/>
            <a:ext cx="19462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i="0">
                <a:latin typeface="Calibri" panose="020F0502020204030204" pitchFamily="34" charset="0"/>
              </a:rPr>
              <a:t>CO</a:t>
            </a:r>
            <a:r>
              <a:rPr lang="en-US" altLang="en-US" sz="1800" i="0" baseline="-25000">
                <a:latin typeface="Calibri" panose="020F0502020204030204" pitchFamily="34" charset="0"/>
              </a:rPr>
              <a:t>2</a:t>
            </a:r>
            <a:r>
              <a:rPr lang="en-US" altLang="en-US" sz="1800" i="0">
                <a:latin typeface="Calibri" panose="020F0502020204030204" pitchFamily="34" charset="0"/>
              </a:rPr>
              <a:t> target going to be reached 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D60471A9-DA9A-4E7E-8486-F5CF1C475336}"/>
              </a:ext>
            </a:extLst>
          </p:cNvPr>
          <p:cNvSpPr txBox="1"/>
          <p:nvPr/>
        </p:nvSpPr>
        <p:spPr>
          <a:xfrm>
            <a:off x="6156176" y="6403796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/>
              <a:t>© Prof. Dr. Georg Erdmann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2" grpId="0"/>
      <p:bldP spid="10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el 1">
            <a:extLst>
              <a:ext uri="{FF2B5EF4-FFF2-40B4-BE49-F238E27FC236}">
                <a16:creationId xmlns:a16="http://schemas.microsoft.com/office/drawing/2014/main" id="{93FA02B8-3E9C-4057-90CE-4D126A11C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de-DE" altLang="en-US" dirty="0"/>
              <a:t>Market </a:t>
            </a:r>
            <a:r>
              <a:rPr lang="de-DE" altLang="en-US" dirty="0" err="1"/>
              <a:t>Stability</a:t>
            </a:r>
            <a:r>
              <a:rPr lang="de-DE" altLang="en-US" dirty="0"/>
              <a:t> Reserve</a:t>
            </a:r>
          </a:p>
        </p:txBody>
      </p:sp>
      <p:sp>
        <p:nvSpPr>
          <p:cNvPr id="23555" name="Inhaltsplatzhalter 2">
            <a:extLst>
              <a:ext uri="{FF2B5EF4-FFF2-40B4-BE49-F238E27FC236}">
                <a16:creationId xmlns:a16="http://schemas.microsoft.com/office/drawing/2014/main" id="{08292CEB-9BE0-49F8-AD2F-17A488D00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1988840"/>
            <a:ext cx="6561137" cy="4248472"/>
          </a:xfrm>
        </p:spPr>
        <p:txBody>
          <a:bodyPr/>
          <a:lstStyle/>
          <a:p>
            <a:pPr marL="0" indent="0">
              <a:lnSpc>
                <a:spcPct val="100000"/>
              </a:lnSpc>
              <a:defRPr/>
            </a:pPr>
            <a:r>
              <a:rPr lang="en-US" dirty="0"/>
              <a:t>Market stability reserve operating since January 2019: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addresses the current surplus of allowances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improves the system</a:t>
            </a:r>
            <a:r>
              <a:rPr lang="en-GB" dirty="0"/>
              <a:t>’s resilience to shocks</a:t>
            </a:r>
            <a:endParaRPr lang="en-US" dirty="0"/>
          </a:p>
          <a:p>
            <a:pPr marL="0" indent="0">
              <a:lnSpc>
                <a:spcPct val="100000"/>
              </a:lnSpc>
              <a:defRPr/>
            </a:pPr>
            <a:endParaRPr lang="en-US" dirty="0"/>
          </a:p>
          <a:p>
            <a:pPr marL="0" indent="0">
              <a:lnSpc>
                <a:spcPct val="100000"/>
              </a:lnSpc>
              <a:defRPr/>
            </a:pPr>
            <a:r>
              <a:rPr lang="en-US" dirty="0"/>
              <a:t>It triggers adjustments to annual auction volumes </a:t>
            </a:r>
            <a:br>
              <a:rPr lang="en-US" dirty="0"/>
            </a:br>
            <a:r>
              <a:rPr lang="en-US" dirty="0"/>
              <a:t>in situations where the </a:t>
            </a:r>
            <a:r>
              <a:rPr lang="en-US" b="1" dirty="0"/>
              <a:t>total number of allowances</a:t>
            </a:r>
            <a:r>
              <a:rPr lang="en-US" dirty="0"/>
              <a:t> in circulation is outside a predefined range:</a:t>
            </a:r>
          </a:p>
          <a:p>
            <a:pPr marL="0" lvl="1" indent="0">
              <a:spcBef>
                <a:spcPts val="500"/>
              </a:spcBef>
              <a:defRPr/>
            </a:pPr>
            <a:r>
              <a:rPr lang="en-US" dirty="0">
                <a:ea typeface="+mn-ea"/>
                <a:cs typeface="+mn-cs"/>
              </a:rPr>
              <a:t> Reducing allowances from future auction volumes if the EU ETS surplus exceeds 833 million allowances</a:t>
            </a:r>
          </a:p>
          <a:p>
            <a:pPr marL="0" lvl="1" indent="0">
              <a:spcBef>
                <a:spcPts val="500"/>
              </a:spcBef>
              <a:defRPr/>
            </a:pPr>
            <a:r>
              <a:rPr lang="en-US" dirty="0">
                <a:ea typeface="+mn-ea"/>
                <a:cs typeface="+mn-cs"/>
              </a:rPr>
              <a:t> Adding allowances to future auction volumes provided the EU ETS surplus is </a:t>
            </a:r>
            <a:r>
              <a:rPr lang="en-US" b="1" dirty="0">
                <a:ea typeface="+mn-ea"/>
                <a:cs typeface="+mn-cs"/>
              </a:rPr>
              <a:t>below 400 million allowances</a:t>
            </a:r>
            <a:endParaRPr lang="de-DE" b="1" dirty="0">
              <a:cs typeface="Calibri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el 1">
            <a:extLst>
              <a:ext uri="{FF2B5EF4-FFF2-40B4-BE49-F238E27FC236}">
                <a16:creationId xmlns:a16="http://schemas.microsoft.com/office/drawing/2014/main" id="{93FA02B8-3E9C-4057-90CE-4D126A11C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de-DE" altLang="en-US" dirty="0"/>
              <a:t>EU ETS Reform 2017</a:t>
            </a:r>
          </a:p>
        </p:txBody>
      </p:sp>
      <p:sp>
        <p:nvSpPr>
          <p:cNvPr id="23555" name="Inhaltsplatzhalter 2">
            <a:extLst>
              <a:ext uri="{FF2B5EF4-FFF2-40B4-BE49-F238E27FC236}">
                <a16:creationId xmlns:a16="http://schemas.microsoft.com/office/drawing/2014/main" id="{08292CEB-9BE0-49F8-AD2F-17A488D00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1988840"/>
            <a:ext cx="6561137" cy="4392488"/>
          </a:xfrm>
        </p:spPr>
        <p:txBody>
          <a:bodyPr/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de-DE" dirty="0">
                <a:cs typeface="Calibri" pitchFamily="34" charset="0"/>
              </a:rPr>
              <a:t>A </a:t>
            </a:r>
            <a:r>
              <a:rPr lang="de-DE" dirty="0" err="1">
                <a:cs typeface="Calibri" pitchFamily="34" charset="0"/>
              </a:rPr>
              <a:t>higher</a:t>
            </a:r>
            <a:r>
              <a:rPr lang="de-DE" dirty="0">
                <a:cs typeface="Calibri" pitchFamily="34" charset="0"/>
              </a:rPr>
              <a:t> linear </a:t>
            </a:r>
            <a:r>
              <a:rPr lang="de-DE" dirty="0" err="1">
                <a:cs typeface="Calibri" pitchFamily="34" charset="0"/>
              </a:rPr>
              <a:t>reduction</a:t>
            </a:r>
            <a:r>
              <a:rPr lang="de-DE" dirty="0">
                <a:cs typeface="Calibri" pitchFamily="34" charset="0"/>
              </a:rPr>
              <a:t> </a:t>
            </a:r>
            <a:r>
              <a:rPr lang="de-DE" dirty="0" err="1">
                <a:cs typeface="Calibri" pitchFamily="34" charset="0"/>
              </a:rPr>
              <a:t>factor</a:t>
            </a:r>
            <a:r>
              <a:rPr lang="de-DE" dirty="0">
                <a:cs typeface="Calibri" pitchFamily="34" charset="0"/>
              </a:rPr>
              <a:t> (LRF) </a:t>
            </a:r>
            <a:r>
              <a:rPr lang="de-DE" dirty="0" err="1">
                <a:cs typeface="Calibri" pitchFamily="34" charset="0"/>
              </a:rPr>
              <a:t>for</a:t>
            </a:r>
            <a:r>
              <a:rPr lang="de-DE" dirty="0">
                <a:cs typeface="Calibri" pitchFamily="34" charset="0"/>
              </a:rPr>
              <a:t> </a:t>
            </a:r>
            <a:r>
              <a:rPr lang="de-DE" dirty="0" err="1">
                <a:cs typeface="Calibri" pitchFamily="34" charset="0"/>
              </a:rPr>
              <a:t>the</a:t>
            </a:r>
            <a:r>
              <a:rPr lang="de-DE" dirty="0">
                <a:cs typeface="Calibri" pitchFamily="34" charset="0"/>
              </a:rPr>
              <a:t> annual </a:t>
            </a:r>
            <a:r>
              <a:rPr lang="de-DE" dirty="0" err="1">
                <a:cs typeface="Calibri" pitchFamily="34" charset="0"/>
              </a:rPr>
              <a:t>cap</a:t>
            </a:r>
            <a:endParaRPr lang="de-DE" dirty="0">
              <a:cs typeface="Calibri" pitchFamily="34" charset="0"/>
            </a:endParaRPr>
          </a:p>
          <a:p>
            <a:pPr marL="285750" indent="-285750">
              <a:lnSpc>
                <a:spcPct val="100000"/>
              </a:lnSpc>
              <a:buFont typeface="Symbol" panose="05050102010706020507" pitchFamily="18" charset="2"/>
              <a:buChar char="-"/>
              <a:defRPr/>
            </a:pPr>
            <a:r>
              <a:rPr lang="de-DE" dirty="0">
                <a:cs typeface="Calibri" pitchFamily="34" charset="0"/>
              </a:rPr>
              <a:t>1,74 % p.a. → 2,2 % p.a. </a:t>
            </a:r>
            <a:r>
              <a:rPr lang="de-DE" dirty="0" err="1">
                <a:cs typeface="Calibri" pitchFamily="34" charset="0"/>
              </a:rPr>
              <a:t>from</a:t>
            </a:r>
            <a:r>
              <a:rPr lang="de-DE" dirty="0">
                <a:cs typeface="Calibri" pitchFamily="34" charset="0"/>
              </a:rPr>
              <a:t> 2021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Char char="-"/>
              <a:defRPr/>
            </a:pPr>
            <a:endParaRPr lang="de-DE" dirty="0">
              <a:cs typeface="Calibri" pitchFamily="34" charset="0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de-DE" dirty="0">
                <a:cs typeface="Calibri" pitchFamily="34" charset="0"/>
              </a:rPr>
              <a:t>A </a:t>
            </a:r>
            <a:r>
              <a:rPr lang="de-DE" dirty="0" err="1">
                <a:cs typeface="Calibri" pitchFamily="34" charset="0"/>
              </a:rPr>
              <a:t>higher</a:t>
            </a:r>
            <a:r>
              <a:rPr lang="de-DE" dirty="0">
                <a:cs typeface="Calibri" pitchFamily="34" charset="0"/>
              </a:rPr>
              <a:t> </a:t>
            </a:r>
            <a:r>
              <a:rPr lang="de-DE" dirty="0" err="1">
                <a:cs typeface="Calibri" pitchFamily="34" charset="0"/>
              </a:rPr>
              <a:t>intake</a:t>
            </a:r>
            <a:r>
              <a:rPr lang="de-DE" dirty="0">
                <a:cs typeface="Calibri" pitchFamily="34" charset="0"/>
              </a:rPr>
              <a:t> </a:t>
            </a:r>
            <a:r>
              <a:rPr lang="de-DE" dirty="0" err="1">
                <a:cs typeface="Calibri" pitchFamily="34" charset="0"/>
              </a:rPr>
              <a:t>of</a:t>
            </a:r>
            <a:r>
              <a:rPr lang="de-DE" dirty="0">
                <a:cs typeface="Calibri" pitchFamily="34" charset="0"/>
              </a:rPr>
              <a:t> </a:t>
            </a:r>
            <a:r>
              <a:rPr lang="de-DE" dirty="0" err="1">
                <a:cs typeface="Calibri" pitchFamily="34" charset="0"/>
              </a:rPr>
              <a:t>allowances</a:t>
            </a:r>
            <a:r>
              <a:rPr lang="de-DE" dirty="0">
                <a:cs typeface="Calibri" pitchFamily="34" charset="0"/>
              </a:rPr>
              <a:t> in </a:t>
            </a:r>
            <a:r>
              <a:rPr lang="de-DE" dirty="0" err="1">
                <a:cs typeface="Calibri" pitchFamily="34" charset="0"/>
              </a:rPr>
              <a:t>the</a:t>
            </a:r>
            <a:r>
              <a:rPr lang="de-DE" dirty="0">
                <a:cs typeface="Calibri" pitchFamily="34" charset="0"/>
              </a:rPr>
              <a:t> Market </a:t>
            </a:r>
            <a:r>
              <a:rPr lang="de-DE" dirty="0" err="1">
                <a:cs typeface="Calibri" pitchFamily="34" charset="0"/>
              </a:rPr>
              <a:t>Stability</a:t>
            </a:r>
            <a:r>
              <a:rPr lang="de-DE" dirty="0">
                <a:cs typeface="Calibri" pitchFamily="34" charset="0"/>
              </a:rPr>
              <a:t> Reserve (MSR)</a:t>
            </a:r>
          </a:p>
          <a:p>
            <a:pPr marL="285750" indent="-285750">
              <a:lnSpc>
                <a:spcPct val="100000"/>
              </a:lnSpc>
              <a:buFont typeface="Symbol" panose="05050102010706020507" pitchFamily="18" charset="2"/>
              <a:buChar char="-"/>
              <a:defRPr/>
            </a:pPr>
            <a:r>
              <a:rPr lang="de-DE" dirty="0">
                <a:cs typeface="Calibri" pitchFamily="34" charset="0"/>
              </a:rPr>
              <a:t>24% </a:t>
            </a:r>
            <a:r>
              <a:rPr lang="de-DE" dirty="0" err="1">
                <a:cs typeface="Calibri" pitchFamily="34" charset="0"/>
              </a:rPr>
              <a:t>instead</a:t>
            </a:r>
            <a:r>
              <a:rPr lang="de-DE" dirty="0">
                <a:cs typeface="Calibri" pitchFamily="34" charset="0"/>
              </a:rPr>
              <a:t> </a:t>
            </a:r>
            <a:r>
              <a:rPr lang="de-DE" dirty="0" err="1">
                <a:cs typeface="Calibri" pitchFamily="34" charset="0"/>
              </a:rPr>
              <a:t>of</a:t>
            </a:r>
            <a:r>
              <a:rPr lang="de-DE" dirty="0">
                <a:cs typeface="Calibri" pitchFamily="34" charset="0"/>
              </a:rPr>
              <a:t> 12% </a:t>
            </a:r>
            <a:r>
              <a:rPr lang="de-DE" dirty="0" err="1">
                <a:cs typeface="Calibri" pitchFamily="34" charset="0"/>
              </a:rPr>
              <a:t>of</a:t>
            </a:r>
            <a:r>
              <a:rPr lang="de-DE" dirty="0">
                <a:cs typeface="Calibri" pitchFamily="34" charset="0"/>
              </a:rPr>
              <a:t> total </a:t>
            </a:r>
            <a:r>
              <a:rPr lang="de-DE" dirty="0" err="1">
                <a:cs typeface="Calibri" pitchFamily="34" charset="0"/>
              </a:rPr>
              <a:t>the</a:t>
            </a:r>
            <a:r>
              <a:rPr lang="de-DE" dirty="0">
                <a:cs typeface="Calibri" pitchFamily="34" charset="0"/>
              </a:rPr>
              <a:t> </a:t>
            </a:r>
            <a:r>
              <a:rPr lang="de-DE" dirty="0" err="1">
                <a:cs typeface="Calibri" pitchFamily="34" charset="0"/>
              </a:rPr>
              <a:t>number</a:t>
            </a:r>
            <a:r>
              <a:rPr lang="de-DE" dirty="0">
                <a:cs typeface="Calibri" pitchFamily="34" charset="0"/>
              </a:rPr>
              <a:t> </a:t>
            </a:r>
            <a:r>
              <a:rPr lang="de-DE" dirty="0" err="1">
                <a:cs typeface="Calibri" pitchFamily="34" charset="0"/>
              </a:rPr>
              <a:t>of</a:t>
            </a:r>
            <a:r>
              <a:rPr lang="de-DE" dirty="0">
                <a:cs typeface="Calibri" pitchFamily="34" charset="0"/>
              </a:rPr>
              <a:t> </a:t>
            </a:r>
            <a:r>
              <a:rPr lang="de-DE" dirty="0" err="1">
                <a:cs typeface="Calibri" pitchFamily="34" charset="0"/>
              </a:rPr>
              <a:t>allowances</a:t>
            </a:r>
            <a:r>
              <a:rPr lang="de-DE" dirty="0">
                <a:cs typeface="Calibri" pitchFamily="34" charset="0"/>
              </a:rPr>
              <a:t> in </a:t>
            </a:r>
            <a:r>
              <a:rPr lang="de-DE" dirty="0" err="1">
                <a:cs typeface="Calibri" pitchFamily="34" charset="0"/>
              </a:rPr>
              <a:t>circulation</a:t>
            </a:r>
            <a:r>
              <a:rPr lang="de-DE" dirty="0">
                <a:cs typeface="Calibri" pitchFamily="34" charset="0"/>
              </a:rPr>
              <a:t> (</a:t>
            </a:r>
            <a:r>
              <a:rPr lang="de-DE" dirty="0" err="1">
                <a:cs typeface="Calibri" pitchFamily="34" charset="0"/>
              </a:rPr>
              <a:t>once</a:t>
            </a:r>
            <a:r>
              <a:rPr lang="de-DE" dirty="0">
                <a:cs typeface="Calibri" pitchFamily="34" charset="0"/>
              </a:rPr>
              <a:t> 833 </a:t>
            </a:r>
            <a:r>
              <a:rPr lang="de-DE" dirty="0" err="1">
                <a:cs typeface="Calibri" pitchFamily="34" charset="0"/>
              </a:rPr>
              <a:t>million</a:t>
            </a:r>
            <a:r>
              <a:rPr lang="de-DE" dirty="0">
                <a:cs typeface="Calibri" pitchFamily="34" charset="0"/>
              </a:rPr>
              <a:t> </a:t>
            </a:r>
            <a:r>
              <a:rPr lang="de-DE" dirty="0" err="1">
                <a:cs typeface="Calibri" pitchFamily="34" charset="0"/>
              </a:rPr>
              <a:t>threshold</a:t>
            </a:r>
            <a:r>
              <a:rPr lang="de-DE" dirty="0">
                <a:cs typeface="Calibri" pitchFamily="34" charset="0"/>
              </a:rPr>
              <a:t> </a:t>
            </a:r>
            <a:r>
              <a:rPr lang="de-DE" dirty="0" err="1">
                <a:cs typeface="Calibri" pitchFamily="34" charset="0"/>
              </a:rPr>
              <a:t>is</a:t>
            </a:r>
            <a:r>
              <a:rPr lang="de-DE" dirty="0">
                <a:cs typeface="Calibri" pitchFamily="34" charset="0"/>
              </a:rPr>
              <a:t> </a:t>
            </a:r>
            <a:r>
              <a:rPr lang="de-DE" dirty="0" err="1">
                <a:cs typeface="Calibri" pitchFamily="34" charset="0"/>
              </a:rPr>
              <a:t>exceeded</a:t>
            </a:r>
            <a:r>
              <a:rPr lang="de-DE" dirty="0">
                <a:cs typeface="Calibri" pitchFamily="34" charset="0"/>
              </a:rPr>
              <a:t>)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de-DE" dirty="0">
              <a:cs typeface="Calibri" pitchFamily="34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de-DE" dirty="0" err="1">
                <a:cs typeface="Calibri" pitchFamily="34" charset="0"/>
              </a:rPr>
              <a:t>Cancellation</a:t>
            </a:r>
            <a:r>
              <a:rPr lang="de-DE" dirty="0">
                <a:cs typeface="Calibri" pitchFamily="34" charset="0"/>
              </a:rPr>
              <a:t> </a:t>
            </a:r>
            <a:r>
              <a:rPr lang="de-DE" dirty="0" err="1">
                <a:cs typeface="Calibri" pitchFamily="34" charset="0"/>
              </a:rPr>
              <a:t>of</a:t>
            </a:r>
            <a:r>
              <a:rPr lang="de-DE" dirty="0">
                <a:cs typeface="Calibri" pitchFamily="34" charset="0"/>
              </a:rPr>
              <a:t> </a:t>
            </a:r>
            <a:r>
              <a:rPr lang="de-DE" dirty="0" err="1">
                <a:cs typeface="Calibri" pitchFamily="34" charset="0"/>
              </a:rPr>
              <a:t>allowances</a:t>
            </a:r>
            <a:r>
              <a:rPr lang="de-DE" dirty="0">
                <a:cs typeface="Calibri" pitchFamily="34" charset="0"/>
              </a:rPr>
              <a:t> </a:t>
            </a:r>
            <a:r>
              <a:rPr lang="de-DE" dirty="0" err="1">
                <a:cs typeface="Calibri" pitchFamily="34" charset="0"/>
              </a:rPr>
              <a:t>through</a:t>
            </a:r>
            <a:r>
              <a:rPr lang="de-DE" dirty="0">
                <a:cs typeface="Calibri" pitchFamily="34" charset="0"/>
              </a:rPr>
              <a:t> </a:t>
            </a:r>
            <a:r>
              <a:rPr lang="de-DE" dirty="0" err="1">
                <a:cs typeface="Calibri" pitchFamily="34" charset="0"/>
              </a:rPr>
              <a:t>the</a:t>
            </a:r>
            <a:r>
              <a:rPr lang="de-DE" dirty="0">
                <a:cs typeface="Calibri" pitchFamily="34" charset="0"/>
              </a:rPr>
              <a:t> MSR</a:t>
            </a:r>
          </a:p>
          <a:p>
            <a:pPr marL="285750" indent="-285750">
              <a:lnSpc>
                <a:spcPct val="100000"/>
              </a:lnSpc>
              <a:buFont typeface="Symbol" panose="05050102010706020507" pitchFamily="18" charset="2"/>
              <a:buChar char="-"/>
              <a:defRPr/>
            </a:pPr>
            <a:r>
              <a:rPr lang="de-DE" dirty="0" err="1">
                <a:cs typeface="Calibri" pitchFamily="34" charset="0"/>
              </a:rPr>
              <a:t>From</a:t>
            </a:r>
            <a:r>
              <a:rPr lang="de-DE" dirty="0">
                <a:cs typeface="Calibri" pitchFamily="34" charset="0"/>
              </a:rPr>
              <a:t> 2023, </a:t>
            </a:r>
            <a:r>
              <a:rPr lang="de-DE" dirty="0" err="1">
                <a:cs typeface="Calibri" pitchFamily="34" charset="0"/>
              </a:rPr>
              <a:t>allowances</a:t>
            </a:r>
            <a:r>
              <a:rPr lang="de-DE" dirty="0">
                <a:cs typeface="Calibri" pitchFamily="34" charset="0"/>
              </a:rPr>
              <a:t> </a:t>
            </a:r>
            <a:r>
              <a:rPr lang="de-DE" dirty="0" err="1">
                <a:cs typeface="Calibri" pitchFamily="34" charset="0"/>
              </a:rPr>
              <a:t>held</a:t>
            </a:r>
            <a:r>
              <a:rPr lang="de-DE" dirty="0">
                <a:cs typeface="Calibri" pitchFamily="34" charset="0"/>
              </a:rPr>
              <a:t> in MSR </a:t>
            </a:r>
            <a:r>
              <a:rPr lang="de-DE" dirty="0" err="1">
                <a:cs typeface="Calibri" pitchFamily="34" charset="0"/>
              </a:rPr>
              <a:t>above</a:t>
            </a:r>
            <a:r>
              <a:rPr lang="de-DE" dirty="0">
                <a:cs typeface="Calibri" pitchFamily="34" charset="0"/>
              </a:rPr>
              <a:t> </a:t>
            </a:r>
            <a:r>
              <a:rPr lang="de-DE" dirty="0" err="1">
                <a:cs typeface="Calibri" pitchFamily="34" charset="0"/>
              </a:rPr>
              <a:t>the</a:t>
            </a:r>
            <a:r>
              <a:rPr lang="de-DE" dirty="0">
                <a:cs typeface="Calibri" pitchFamily="34" charset="0"/>
              </a:rPr>
              <a:t> </a:t>
            </a:r>
            <a:r>
              <a:rPr lang="de-DE" dirty="0" err="1">
                <a:cs typeface="Calibri" pitchFamily="34" charset="0"/>
              </a:rPr>
              <a:t>previous</a:t>
            </a:r>
            <a:r>
              <a:rPr lang="de-DE" dirty="0">
                <a:cs typeface="Calibri" pitchFamily="34" charset="0"/>
              </a:rPr>
              <a:t> </a:t>
            </a:r>
            <a:r>
              <a:rPr lang="de-DE" dirty="0" err="1">
                <a:cs typeface="Calibri" pitchFamily="34" charset="0"/>
              </a:rPr>
              <a:t>year</a:t>
            </a:r>
            <a:r>
              <a:rPr lang="en-GB" dirty="0">
                <a:cs typeface="Calibri" pitchFamily="34" charset="0"/>
              </a:rPr>
              <a:t>’s auction volume will no longer be valid.</a:t>
            </a:r>
            <a:endParaRPr lang="de-DE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498084"/>
      </p:ext>
    </p:extLst>
  </p:cSld>
  <p:clrMapOvr>
    <a:masterClrMapping/>
  </p:clrMapOvr>
  <p:transition>
    <p:rand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EUA Price Development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37</a:t>
            </a:fld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8C8A447-D447-4AC1-8716-121D9E9A027A}"/>
              </a:ext>
            </a:extLst>
          </p:cNvPr>
          <p:cNvSpPr txBox="1"/>
          <p:nvPr/>
        </p:nvSpPr>
        <p:spPr>
          <a:xfrm>
            <a:off x="4114800" y="2974258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D1F46B9-AC5F-4BD2-9026-A5DFA68613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2208625"/>
            <a:ext cx="6408042" cy="3820862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B1B15CFA-7D81-48CE-B1EC-53D37528A225}"/>
              </a:ext>
            </a:extLst>
          </p:cNvPr>
          <p:cNvSpPr txBox="1"/>
          <p:nvPr/>
        </p:nvSpPr>
        <p:spPr>
          <a:xfrm>
            <a:off x="3275856" y="1931626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Nearest</a:t>
            </a:r>
            <a:r>
              <a:rPr lang="de-DE" dirty="0"/>
              <a:t> </a:t>
            </a:r>
            <a:r>
              <a:rPr lang="de-DE" dirty="0" err="1"/>
              <a:t>December</a:t>
            </a:r>
            <a:r>
              <a:rPr lang="de-DE" dirty="0"/>
              <a:t> Futures </a:t>
            </a:r>
            <a:r>
              <a:rPr lang="de-DE" dirty="0" err="1"/>
              <a:t>Contracts</a:t>
            </a:r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4B1A180-A9C4-42C0-84CA-F872B8157267}"/>
              </a:ext>
            </a:extLst>
          </p:cNvPr>
          <p:cNvSpPr txBox="1"/>
          <p:nvPr/>
        </p:nvSpPr>
        <p:spPr>
          <a:xfrm>
            <a:off x="4932040" y="6047646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Source: Friedrich and </a:t>
            </a:r>
            <a:r>
              <a:rPr lang="de-DE" dirty="0" err="1"/>
              <a:t>Pahle</a:t>
            </a:r>
            <a:r>
              <a:rPr lang="de-DE" dirty="0"/>
              <a:t>, 2019</a:t>
            </a:r>
          </a:p>
        </p:txBody>
      </p:sp>
    </p:spTree>
    <p:extLst>
      <p:ext uri="{BB962C8B-B14F-4D97-AF65-F5344CB8AC3E}">
        <p14:creationId xmlns:p14="http://schemas.microsoft.com/office/powerpoint/2010/main" val="38506754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DB2AA73E-9EFE-4C75-ACC3-9E0DD707C6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50794" y="1147953"/>
            <a:ext cx="6669088" cy="35856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dirty="0"/>
              <a:t>Recent U</a:t>
            </a:r>
            <a:r>
              <a:rPr lang="de-DE" altLang="en-US" dirty="0" err="1"/>
              <a:t>pward</a:t>
            </a:r>
            <a:r>
              <a:rPr lang="de-DE" altLang="en-US" dirty="0"/>
              <a:t> Trend in EUA Prices</a:t>
            </a: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3F26C63E-D1AC-43A6-AC2B-C4067B06E2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47664" y="1628800"/>
            <a:ext cx="6451600" cy="49514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Gas price</a:t>
            </a:r>
          </a:p>
          <a:p>
            <a:pPr>
              <a:lnSpc>
                <a:spcPct val="90000"/>
              </a:lnSpc>
              <a:spcBef>
                <a:spcPts val="450"/>
              </a:spcBef>
              <a:buFont typeface="Symbol" panose="05050102010706020507" pitchFamily="18" charset="2"/>
              <a:buChar char="-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positive coefficient</a:t>
            </a:r>
          </a:p>
          <a:p>
            <a:pPr>
              <a:lnSpc>
                <a:spcPct val="90000"/>
              </a:lnSpc>
              <a:spcBef>
                <a:spcPts val="450"/>
              </a:spcBef>
              <a:buFont typeface="Symbol" panose="05050102010706020507" pitchFamily="18" charset="2"/>
              <a:buChar char="-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short period of insignificance in 2014</a:t>
            </a:r>
          </a:p>
          <a:p>
            <a:pPr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Oil price</a:t>
            </a:r>
          </a:p>
          <a:p>
            <a:pPr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Coal price		</a:t>
            </a:r>
          </a:p>
          <a:p>
            <a:pPr>
              <a:lnSpc>
                <a:spcPct val="90000"/>
              </a:lnSpc>
              <a:spcBef>
                <a:spcPts val="450"/>
              </a:spcBef>
              <a:buFont typeface="Symbol" panose="05050102010706020507" pitchFamily="18" charset="2"/>
              <a:buChar char="-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significant negative effect 2010-2011, 2013-2015</a:t>
            </a:r>
          </a:p>
          <a:p>
            <a:pPr>
              <a:lnSpc>
                <a:spcPct val="90000"/>
              </a:lnSpc>
              <a:spcBef>
                <a:spcPts val="450"/>
              </a:spcBef>
              <a:buFont typeface="Symbol" panose="05050102010706020507" pitchFamily="18" charset="2"/>
              <a:buChar char="-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positive coefficient 2016-2017</a:t>
            </a:r>
          </a:p>
          <a:p>
            <a:pPr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Temperature</a:t>
            </a:r>
          </a:p>
          <a:p>
            <a:pPr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Economic activity (e.g. </a:t>
            </a:r>
            <a:r>
              <a:rPr lang="en-US" altLang="en-US" sz="2000" dirty="0" err="1">
                <a:latin typeface="Calibri" panose="020F0502020204030204" pitchFamily="34" charset="0"/>
              </a:rPr>
              <a:t>Stoxx</a:t>
            </a:r>
            <a:r>
              <a:rPr lang="en-US" altLang="en-US" sz="2000" dirty="0">
                <a:latin typeface="Calibri" panose="020F0502020204030204" pitchFamily="34" charset="0"/>
              </a:rPr>
              <a:t> 50, </a:t>
            </a:r>
            <a:r>
              <a:rPr lang="en-US" altLang="en-US" sz="2000" dirty="0" err="1">
                <a:latin typeface="Calibri" panose="020F0502020204030204" pitchFamily="34" charset="0"/>
              </a:rPr>
              <a:t>Stoxx</a:t>
            </a:r>
            <a:r>
              <a:rPr lang="en-US" altLang="en-US" sz="2000" dirty="0">
                <a:latin typeface="Calibri" panose="020F0502020204030204" pitchFamily="34" charset="0"/>
              </a:rPr>
              <a:t> 600)</a:t>
            </a:r>
          </a:p>
          <a:p>
            <a:pPr marL="339725" indent="-339725">
              <a:lnSpc>
                <a:spcPct val="90000"/>
              </a:lnSpc>
              <a:spcBef>
                <a:spcPts val="450"/>
              </a:spcBef>
              <a:buFontTx/>
              <a:buNone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altLang="en-US" sz="2000" dirty="0"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spcBef>
                <a:spcPts val="450"/>
              </a:spcBef>
              <a:buFontTx/>
              <a:buNone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The relationship between allowance prices and the abatement-related fundamental price drivers is not stable over time:</a:t>
            </a:r>
          </a:p>
          <a:p>
            <a:pPr marL="0" indent="0">
              <a:lnSpc>
                <a:spcPct val="90000"/>
              </a:lnSpc>
              <a:spcBef>
                <a:spcPts val="450"/>
              </a:spcBef>
              <a:buFontTx/>
              <a:buNone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For all variables, there are periods with a significant effect and periods of insignificance.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9242199-E0B7-4D19-A2E3-121C19A346AD}"/>
              </a:ext>
            </a:extLst>
          </p:cNvPr>
          <p:cNvSpPr txBox="1"/>
          <p:nvPr/>
        </p:nvSpPr>
        <p:spPr>
          <a:xfrm>
            <a:off x="5458707" y="6303214"/>
            <a:ext cx="2732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Source: Friedrich and </a:t>
            </a:r>
            <a:r>
              <a:rPr lang="de-DE" dirty="0" err="1"/>
              <a:t>Pahle</a:t>
            </a:r>
            <a:r>
              <a:rPr lang="de-DE" dirty="0"/>
              <a:t> (2019)</a:t>
            </a:r>
          </a:p>
        </p:txBody>
      </p:sp>
    </p:spTree>
    <p:extLst>
      <p:ext uri="{BB962C8B-B14F-4D97-AF65-F5344CB8AC3E}">
        <p14:creationId xmlns:p14="http://schemas.microsoft.com/office/powerpoint/2010/main" val="78524483"/>
      </p:ext>
    </p:extLst>
  </p:cSld>
  <p:clrMapOvr>
    <a:masterClrMapping/>
  </p:clrMapOvr>
  <p:transition>
    <p:rand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DB2AA73E-9EFE-4C75-ACC3-9E0DD707C6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de-DE" altLang="en-US" dirty="0"/>
              <a:t>Price Drivers </a:t>
            </a:r>
            <a:r>
              <a:rPr lang="de-DE" altLang="en-US" dirty="0" err="1"/>
              <a:t>of</a:t>
            </a:r>
            <a:r>
              <a:rPr lang="de-DE" altLang="en-US" dirty="0"/>
              <a:t> CO</a:t>
            </a:r>
            <a:r>
              <a:rPr lang="de-DE" altLang="en-US" baseline="-25000" dirty="0"/>
              <a:t>2</a:t>
            </a:r>
            <a:r>
              <a:rPr lang="de-DE" altLang="en-US" dirty="0"/>
              <a:t>-Allowances 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D9E46D1-0AC7-4B53-BA0A-C8D685F499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1729503"/>
            <a:ext cx="6451600" cy="4767138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2F0BD4D3-4270-4F42-85F6-50776CDEC754}"/>
              </a:ext>
            </a:extLst>
          </p:cNvPr>
          <p:cNvSpPr txBox="1"/>
          <p:nvPr/>
        </p:nvSpPr>
        <p:spPr>
          <a:xfrm>
            <a:off x="107504" y="6401873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 err="1"/>
              <a:t>Coefficient</a:t>
            </a:r>
            <a:r>
              <a:rPr lang="de-DE" dirty="0"/>
              <a:t> </a:t>
            </a:r>
            <a:r>
              <a:rPr lang="de-DE" dirty="0" err="1"/>
              <a:t>curves</a:t>
            </a:r>
            <a:r>
              <a:rPr lang="de-DE" dirty="0"/>
              <a:t> (</a:t>
            </a:r>
            <a:r>
              <a:rPr lang="de-DE" dirty="0" err="1"/>
              <a:t>blue</a:t>
            </a:r>
            <a:r>
              <a:rPr lang="de-DE" dirty="0"/>
              <a:t>) and 95% </a:t>
            </a:r>
            <a:r>
              <a:rPr lang="de-DE" dirty="0" err="1"/>
              <a:t>confidence</a:t>
            </a:r>
            <a:r>
              <a:rPr lang="de-DE" dirty="0"/>
              <a:t> </a:t>
            </a:r>
            <a:r>
              <a:rPr lang="de-DE" dirty="0" err="1"/>
              <a:t>intervals</a:t>
            </a:r>
            <a:r>
              <a:rPr lang="de-DE" dirty="0"/>
              <a:t> (orange)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regression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return</a:t>
            </a:r>
            <a:r>
              <a:rPr lang="de-DE" dirty="0"/>
              <a:t> on EUA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four</a:t>
            </a:r>
            <a:r>
              <a:rPr lang="de-DE" dirty="0"/>
              <a:t> </a:t>
            </a:r>
            <a:r>
              <a:rPr lang="de-DE" dirty="0" err="1"/>
              <a:t>main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drivers</a:t>
            </a:r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19F3257-83CB-4B17-A233-C75A270B30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9632" y="1777073"/>
            <a:ext cx="3027790" cy="2300000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7C4DBD65-CD90-4BD4-A1E5-B2168A7D636E}"/>
              </a:ext>
            </a:extLst>
          </p:cNvPr>
          <p:cNvSpPr txBox="1"/>
          <p:nvPr/>
        </p:nvSpPr>
        <p:spPr>
          <a:xfrm>
            <a:off x="5904377" y="6581001"/>
            <a:ext cx="2732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Source: Friedrich and </a:t>
            </a:r>
            <a:r>
              <a:rPr lang="de-DE" dirty="0" err="1"/>
              <a:t>Pahle</a:t>
            </a:r>
            <a:r>
              <a:rPr lang="de-DE" dirty="0"/>
              <a:t> (2019)</a:t>
            </a:r>
          </a:p>
        </p:txBody>
      </p:sp>
    </p:spTree>
    <p:extLst>
      <p:ext uri="{BB962C8B-B14F-4D97-AF65-F5344CB8AC3E}">
        <p14:creationId xmlns:p14="http://schemas.microsoft.com/office/powerpoint/2010/main" val="2032099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F48B89-A50C-4D93-A87F-685CFC3EB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Task 3) CO</a:t>
            </a:r>
            <a:r>
              <a:rPr lang="en-US" baseline="-25000" dirty="0"/>
              <a:t>2</a:t>
            </a:r>
            <a:r>
              <a:rPr lang="en-US" dirty="0"/>
              <a:t> Reduction in </a:t>
            </a:r>
            <a:r>
              <a:rPr lang="en-US" dirty="0" err="1"/>
              <a:t>Lummerland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53484A-3D18-42DB-96F2-4CAD4B1A4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arenR"/>
            </a:pPr>
            <a:r>
              <a:rPr lang="en-US" dirty="0"/>
              <a:t>What are the abatement costs per ton CO</a:t>
            </a:r>
            <a:r>
              <a:rPr lang="en-US" baseline="-25000" dirty="0"/>
              <a:t>2</a:t>
            </a:r>
            <a:r>
              <a:rPr lang="en-US" dirty="0"/>
              <a:t> for Industry A?</a:t>
            </a:r>
            <a:endParaRPr lang="de-DE" b="1" dirty="0"/>
          </a:p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8D1BC0-3D79-46AC-B919-ABCF44F43A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539750" y="6557963"/>
            <a:ext cx="8061324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4</a:t>
            </a:fld>
            <a:endParaRPr lang="de-DE" alt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747E2D8-74F5-4BDA-8F6A-5A92165E64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0"/>
            <a:ext cx="6087325" cy="140037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78011189-48BD-4866-970B-4B76488DEFC5}"/>
                  </a:ext>
                </a:extLst>
              </p14:cNvPr>
              <p14:cNvContentPartPr/>
              <p14:nvPr/>
            </p14:nvContentPartPr>
            <p14:xfrm>
              <a:off x="426960" y="2217240"/>
              <a:ext cx="8145360" cy="321912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78011189-48BD-4866-970B-4B76488DEFC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7600" y="2207880"/>
                <a:ext cx="8164080" cy="323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8283EBD9-825C-496B-98EF-1B06B39AF469}"/>
                  </a:ext>
                </a:extLst>
              </p14:cNvPr>
              <p14:cNvContentPartPr/>
              <p14:nvPr/>
            </p14:nvContentPartPr>
            <p14:xfrm>
              <a:off x="3513960" y="4410720"/>
              <a:ext cx="1555200" cy="1017360"/>
            </p14:xfrm>
          </p:contentPart>
        </mc:Choice>
        <mc:Fallback xmlns=""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8283EBD9-825C-496B-98EF-1B06B39AF46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504600" y="4401360"/>
                <a:ext cx="1573920" cy="1036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46993824"/>
      </p:ext>
    </p:extLst>
  </p:cSld>
  <p:clrMapOvr>
    <a:masterClrMapping/>
  </p:clrMapOvr>
  <p:transition>
    <p:random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DB2AA73E-9EFE-4C75-ACC3-9E0DD707C6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50794" y="1147953"/>
            <a:ext cx="6669088" cy="35856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dirty="0"/>
              <a:t>Recent U</a:t>
            </a:r>
            <a:r>
              <a:rPr lang="de-DE" altLang="en-US" dirty="0" err="1"/>
              <a:t>pward</a:t>
            </a:r>
            <a:r>
              <a:rPr lang="de-DE" altLang="en-US" dirty="0"/>
              <a:t> Trend in EUA Prices (</a:t>
            </a:r>
            <a:r>
              <a:rPr lang="de-DE" altLang="en-US" dirty="0" err="1"/>
              <a:t>cont</a:t>
            </a:r>
            <a:r>
              <a:rPr lang="de-DE" altLang="en-US" dirty="0"/>
              <a:t>)</a:t>
            </a: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3F26C63E-D1AC-43A6-AC2B-C4067B06E2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47664" y="1628800"/>
            <a:ext cx="6451600" cy="4951413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450"/>
              </a:spcBef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Upward trend since mid 2017 cannot be explained by abatement-related fundamentals.</a:t>
            </a:r>
          </a:p>
          <a:p>
            <a:pPr marL="0" indent="0">
              <a:lnSpc>
                <a:spcPct val="90000"/>
              </a:lnSpc>
              <a:spcBef>
                <a:spcPts val="450"/>
              </a:spcBef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altLang="en-US" sz="20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Changes in the fundamentals leading to new equilibrium price</a:t>
            </a:r>
          </a:p>
          <a:p>
            <a:pPr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Changes in the role of fundamentals, possibly as a result of the reform</a:t>
            </a:r>
          </a:p>
          <a:p>
            <a:pPr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Explosive </a:t>
            </a:r>
            <a:r>
              <a:rPr lang="en-US" altLang="en-US" sz="2000" dirty="0" err="1">
                <a:latin typeface="Calibri" panose="020F0502020204030204" pitchFamily="34" charset="0"/>
              </a:rPr>
              <a:t>behaviour</a:t>
            </a:r>
            <a:r>
              <a:rPr lang="en-US" altLang="en-US" sz="2000" dirty="0">
                <a:latin typeface="Calibri" panose="020F0502020204030204" pitchFamily="34" charset="0"/>
              </a:rPr>
              <a:t> / price bubble</a:t>
            </a:r>
          </a:p>
          <a:p>
            <a:pPr marL="0" indent="0">
              <a:lnSpc>
                <a:spcPct val="90000"/>
              </a:lnSpc>
              <a:spcBef>
                <a:spcPts val="450"/>
              </a:spcBef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altLang="en-US" sz="2000" dirty="0"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spcBef>
                <a:spcPts val="450"/>
              </a:spcBef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z="2000" dirty="0">
                <a:latin typeface="Calibri" panose="020F0502020204030204" pitchFamily="34" charset="0"/>
              </a:rPr>
              <a:t>Are analysts</a:t>
            </a:r>
            <a:r>
              <a:rPr lang="en-GB" altLang="en-US" sz="2000" dirty="0">
                <a:latin typeface="Calibri" panose="020F0502020204030204" pitchFamily="34" charset="0"/>
              </a:rPr>
              <a:t>’ forecasts of the impact of the reform on EUA prices post-2020 a “ contagious story”?</a:t>
            </a:r>
          </a:p>
          <a:p>
            <a:pPr marL="0" indent="0">
              <a:lnSpc>
                <a:spcPct val="90000"/>
              </a:lnSpc>
              <a:spcBef>
                <a:spcPts val="450"/>
              </a:spcBef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000" dirty="0">
                <a:latin typeface="Calibri" panose="020F0502020204030204" pitchFamily="34" charset="0"/>
              </a:rPr>
              <a:t>Traded volumes increased in 2018 by 42% compared to 2017.</a:t>
            </a:r>
          </a:p>
          <a:p>
            <a:pPr marL="0" indent="0">
              <a:lnSpc>
                <a:spcPct val="90000"/>
              </a:lnSpc>
              <a:spcBef>
                <a:spcPts val="450"/>
              </a:spcBef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 sz="2000" dirty="0"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spcBef>
                <a:spcPts val="450"/>
              </a:spcBef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000" dirty="0">
                <a:latin typeface="Calibri" panose="020F0502020204030204" pitchFamily="34" charset="0"/>
              </a:rPr>
              <a:t>It could well be a period of adjustment to higher price level, given the long history of unexpectedly low prices.</a:t>
            </a:r>
            <a:endParaRPr lang="en-US" altLang="en-US" sz="2000" dirty="0">
              <a:latin typeface="Calibri" panose="020F050202020403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9242199-E0B7-4D19-A2E3-121C19A346AD}"/>
              </a:ext>
            </a:extLst>
          </p:cNvPr>
          <p:cNvSpPr txBox="1"/>
          <p:nvPr/>
        </p:nvSpPr>
        <p:spPr>
          <a:xfrm>
            <a:off x="5458707" y="6303214"/>
            <a:ext cx="2732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Source: Friedrich and </a:t>
            </a:r>
            <a:r>
              <a:rPr lang="de-DE" dirty="0" err="1"/>
              <a:t>Pahle</a:t>
            </a:r>
            <a:r>
              <a:rPr lang="de-DE" dirty="0"/>
              <a:t> (2019)</a:t>
            </a:r>
          </a:p>
        </p:txBody>
      </p:sp>
    </p:spTree>
    <p:extLst>
      <p:ext uri="{BB962C8B-B14F-4D97-AF65-F5344CB8AC3E}">
        <p14:creationId xmlns:p14="http://schemas.microsoft.com/office/powerpoint/2010/main" val="3072619694"/>
      </p:ext>
    </p:extLst>
  </p:cSld>
  <p:clrMapOvr>
    <a:masterClrMapping/>
  </p:clrMapOvr>
  <p:transition>
    <p:random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Sector</a:t>
            </a:r>
            <a:r>
              <a:rPr lang="de-DE" dirty="0"/>
              <a:t> </a:t>
            </a:r>
            <a:r>
              <a:rPr lang="de-DE" dirty="0" err="1"/>
              <a:t>coupling</a:t>
            </a:r>
            <a:r>
              <a:rPr lang="de-DE" dirty="0"/>
              <a:t> „</a:t>
            </a:r>
            <a:r>
              <a:rPr lang="de-DE" dirty="0" err="1"/>
              <a:t>summarizes</a:t>
            </a:r>
            <a:r>
              <a:rPr lang="de-DE" dirty="0"/>
              <a:t> </a:t>
            </a:r>
            <a:r>
              <a:rPr lang="de-DE" dirty="0" err="1"/>
              <a:t>efforts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realize</a:t>
            </a:r>
            <a:r>
              <a:rPr lang="de-DE" dirty="0"/>
              <a:t> </a:t>
            </a:r>
            <a:r>
              <a:rPr lang="de-DE" dirty="0" err="1"/>
              <a:t>carbon</a:t>
            </a:r>
            <a:r>
              <a:rPr lang="de-DE" dirty="0"/>
              <a:t> </a:t>
            </a:r>
            <a:r>
              <a:rPr lang="de-DE" dirty="0" err="1"/>
              <a:t>abatement</a:t>
            </a:r>
            <a:r>
              <a:rPr lang="de-DE" dirty="0"/>
              <a:t> </a:t>
            </a:r>
            <a:r>
              <a:rPr lang="de-DE" dirty="0" err="1"/>
              <a:t>through</a:t>
            </a:r>
            <a:r>
              <a:rPr lang="de-DE" dirty="0"/>
              <a:t> a gradual </a:t>
            </a:r>
            <a:r>
              <a:rPr lang="de-DE" dirty="0" err="1"/>
              <a:t>replacement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fossil </a:t>
            </a:r>
            <a:r>
              <a:rPr lang="de-DE" dirty="0" err="1"/>
              <a:t>fuel</a:t>
            </a:r>
            <a:r>
              <a:rPr lang="de-DE" dirty="0"/>
              <a:t> </a:t>
            </a:r>
            <a:r>
              <a:rPr lang="de-DE" dirty="0" err="1"/>
              <a:t>combustion</a:t>
            </a:r>
            <a:r>
              <a:rPr lang="de-DE" dirty="0"/>
              <a:t> in </a:t>
            </a:r>
            <a:r>
              <a:rPr lang="de-DE" dirty="0" err="1"/>
              <a:t>key</a:t>
            </a:r>
            <a:r>
              <a:rPr lang="de-DE" dirty="0"/>
              <a:t> </a:t>
            </a:r>
            <a:r>
              <a:rPr lang="de-DE" dirty="0" err="1"/>
              <a:t>sectors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electricity</a:t>
            </a:r>
            <a:r>
              <a:rPr lang="de-DE" dirty="0"/>
              <a:t> </a:t>
            </a:r>
            <a:r>
              <a:rPr lang="de-DE" dirty="0" err="1"/>
              <a:t>generation</a:t>
            </a:r>
            <a:r>
              <a:rPr lang="de-DE" dirty="0"/>
              <a:t> – such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transportation</a:t>
            </a:r>
            <a:r>
              <a:rPr lang="de-DE" dirty="0"/>
              <a:t>, </a:t>
            </a:r>
            <a:r>
              <a:rPr lang="de-DE" dirty="0" err="1"/>
              <a:t>buildings</a:t>
            </a:r>
            <a:r>
              <a:rPr lang="de-DE" dirty="0"/>
              <a:t> and </a:t>
            </a:r>
            <a:r>
              <a:rPr lang="de-DE" dirty="0" err="1"/>
              <a:t>industry</a:t>
            </a:r>
            <a:r>
              <a:rPr lang="de-DE" dirty="0"/>
              <a:t> –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renewable</a:t>
            </a:r>
            <a:r>
              <a:rPr lang="de-DE" dirty="0"/>
              <a:t> </a:t>
            </a:r>
            <a:r>
              <a:rPr lang="de-DE" dirty="0" err="1"/>
              <a:t>sources</a:t>
            </a:r>
            <a:r>
              <a:rPr lang="de-DE" dirty="0"/>
              <a:t>“.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Cost</a:t>
            </a:r>
            <a:r>
              <a:rPr lang="de-DE" dirty="0"/>
              <a:t> </a:t>
            </a:r>
            <a:r>
              <a:rPr lang="de-DE" dirty="0" err="1"/>
              <a:t>factors</a:t>
            </a:r>
            <a:r>
              <a:rPr lang="de-DE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Investment and </a:t>
            </a:r>
            <a:r>
              <a:rPr lang="de-DE" dirty="0" err="1"/>
              <a:t>operating</a:t>
            </a:r>
            <a:r>
              <a:rPr lang="de-DE" dirty="0"/>
              <a:t> </a:t>
            </a:r>
            <a:r>
              <a:rPr lang="de-DE" dirty="0" err="1"/>
              <a:t>costs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technology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Efficiency </a:t>
            </a:r>
            <a:r>
              <a:rPr lang="de-DE" dirty="0" err="1"/>
              <a:t>factor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Price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replaced</a:t>
            </a:r>
            <a:r>
              <a:rPr lang="de-DE" dirty="0"/>
              <a:t> </a:t>
            </a:r>
            <a:r>
              <a:rPr lang="de-DE" dirty="0" err="1"/>
              <a:t>fuel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Electricity</a:t>
            </a:r>
            <a:r>
              <a:rPr lang="de-DE" dirty="0"/>
              <a:t> </a:t>
            </a:r>
            <a:r>
              <a:rPr lang="de-DE" dirty="0" err="1"/>
              <a:t>price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41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Sector coupling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8C8A447-D447-4AC1-8716-121D9E9A027A}"/>
              </a:ext>
            </a:extLst>
          </p:cNvPr>
          <p:cNvSpPr txBox="1"/>
          <p:nvPr/>
        </p:nvSpPr>
        <p:spPr>
          <a:xfrm>
            <a:off x="4114800" y="2974258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4B2BA03-20DF-43A7-AE59-16948DB34DA4}"/>
              </a:ext>
            </a:extLst>
          </p:cNvPr>
          <p:cNvSpPr txBox="1"/>
          <p:nvPr/>
        </p:nvSpPr>
        <p:spPr>
          <a:xfrm>
            <a:off x="3131840" y="3152001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Source: </a:t>
            </a:r>
            <a:r>
              <a:rPr lang="de-DE" dirty="0" err="1"/>
              <a:t>Jarke</a:t>
            </a:r>
            <a:r>
              <a:rPr lang="de-DE" dirty="0"/>
              <a:t>-Neuert and Perino, 2019</a:t>
            </a:r>
          </a:p>
        </p:txBody>
      </p:sp>
    </p:spTree>
    <p:extLst>
      <p:ext uri="{BB962C8B-B14F-4D97-AF65-F5344CB8AC3E}">
        <p14:creationId xmlns:p14="http://schemas.microsoft.com/office/powerpoint/2010/main" val="27879330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de-DE" dirty="0">
                <a:latin typeface="Arial" panose="020B0604020202020204" pitchFamily="34" charset="0"/>
                <a:cs typeface="Arial" panose="020B0604020202020204" pitchFamily="34" charset="0"/>
              </a:rPr>
              <a:t>If electricity production is covered by emissions trading, any additional electricity output will be carbon-free.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Abatement</a:t>
            </a:r>
            <a:r>
              <a:rPr lang="de-DE" dirty="0"/>
              <a:t> </a:t>
            </a:r>
            <a:r>
              <a:rPr lang="de-DE" dirty="0" err="1"/>
              <a:t>through</a:t>
            </a:r>
            <a:r>
              <a:rPr lang="de-DE" dirty="0"/>
              <a:t> </a:t>
            </a:r>
            <a:r>
              <a:rPr lang="de-DE" dirty="0" err="1"/>
              <a:t>fuel-electricity</a:t>
            </a:r>
            <a:r>
              <a:rPr lang="de-DE" dirty="0"/>
              <a:t> </a:t>
            </a:r>
            <a:r>
              <a:rPr lang="de-DE" dirty="0" err="1"/>
              <a:t>substitution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mitigated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electricity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adjustments</a:t>
            </a:r>
            <a:r>
              <a:rPr lang="de-DE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Subsidising</a:t>
            </a:r>
            <a:r>
              <a:rPr lang="de-DE" dirty="0"/>
              <a:t> </a:t>
            </a:r>
            <a:r>
              <a:rPr lang="de-DE" dirty="0" err="1"/>
              <a:t>renewables</a:t>
            </a:r>
            <a:r>
              <a:rPr lang="de-DE" dirty="0"/>
              <a:t> </a:t>
            </a:r>
            <a:r>
              <a:rPr lang="de-DE" dirty="0" err="1"/>
              <a:t>indirectly</a:t>
            </a:r>
            <a:r>
              <a:rPr lang="de-DE" dirty="0"/>
              <a:t> </a:t>
            </a:r>
            <a:r>
              <a:rPr lang="de-DE" dirty="0" err="1"/>
              <a:t>subsidises</a:t>
            </a:r>
            <a:r>
              <a:rPr lang="de-DE" dirty="0"/>
              <a:t> </a:t>
            </a:r>
            <a:r>
              <a:rPr lang="de-DE" dirty="0" err="1"/>
              <a:t>electro</a:t>
            </a:r>
            <a:r>
              <a:rPr lang="de-DE" dirty="0"/>
              <a:t>-technology.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Renewables</a:t>
            </a:r>
            <a:r>
              <a:rPr lang="de-DE" dirty="0"/>
              <a:t> support </a:t>
            </a:r>
            <a:r>
              <a:rPr lang="de-DE" dirty="0" err="1"/>
              <a:t>yields</a:t>
            </a:r>
            <a:r>
              <a:rPr lang="de-DE" dirty="0"/>
              <a:t> a „double </a:t>
            </a:r>
            <a:r>
              <a:rPr lang="de-DE" dirty="0" err="1"/>
              <a:t>green</a:t>
            </a:r>
            <a:r>
              <a:rPr lang="de-DE" dirty="0"/>
              <a:t> </a:t>
            </a:r>
            <a:r>
              <a:rPr lang="de-DE" dirty="0" err="1"/>
              <a:t>dividend</a:t>
            </a:r>
            <a:r>
              <a:rPr lang="de-DE" dirty="0"/>
              <a:t>“: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 err="1"/>
              <a:t>supports</a:t>
            </a:r>
            <a:r>
              <a:rPr lang="de-DE" dirty="0"/>
              <a:t> clean </a:t>
            </a:r>
            <a:r>
              <a:rPr lang="de-DE" dirty="0" err="1"/>
              <a:t>energy</a:t>
            </a:r>
            <a:r>
              <a:rPr lang="de-DE" dirty="0"/>
              <a:t> and </a:t>
            </a:r>
            <a:r>
              <a:rPr lang="de-DE" dirty="0" err="1"/>
              <a:t>replacement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dirty</a:t>
            </a:r>
            <a:r>
              <a:rPr lang="de-DE" dirty="0"/>
              <a:t> power plants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 err="1"/>
              <a:t>supports</a:t>
            </a:r>
            <a:r>
              <a:rPr lang="de-DE" dirty="0"/>
              <a:t> clean </a:t>
            </a:r>
            <a:r>
              <a:rPr lang="de-DE" dirty="0" err="1"/>
              <a:t>mobility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electricity</a:t>
            </a:r>
            <a:r>
              <a:rPr lang="de-DE" dirty="0"/>
              <a:t> </a:t>
            </a:r>
            <a:r>
              <a:rPr lang="de-DE" dirty="0" err="1"/>
              <a:t>becomes</a:t>
            </a:r>
            <a:r>
              <a:rPr lang="de-DE" dirty="0"/>
              <a:t> </a:t>
            </a:r>
            <a:r>
              <a:rPr lang="de-DE" dirty="0" err="1"/>
              <a:t>cheaper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fossil </a:t>
            </a:r>
            <a:r>
              <a:rPr lang="de-DE" dirty="0" err="1"/>
              <a:t>fuels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42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Renewables Support and Sector coupling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8C8A447-D447-4AC1-8716-121D9E9A027A}"/>
              </a:ext>
            </a:extLst>
          </p:cNvPr>
          <p:cNvSpPr txBox="1"/>
          <p:nvPr/>
        </p:nvSpPr>
        <p:spPr>
          <a:xfrm>
            <a:off x="4114800" y="2974258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4B2BA03-20DF-43A7-AE59-16948DB34DA4}"/>
              </a:ext>
            </a:extLst>
          </p:cNvPr>
          <p:cNvSpPr txBox="1"/>
          <p:nvPr/>
        </p:nvSpPr>
        <p:spPr>
          <a:xfrm>
            <a:off x="5220072" y="6280964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Source: </a:t>
            </a:r>
            <a:r>
              <a:rPr lang="de-DE" dirty="0" err="1"/>
              <a:t>Jarke</a:t>
            </a:r>
            <a:r>
              <a:rPr lang="de-DE" dirty="0"/>
              <a:t>-Neuert and Perino, 2019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D36FF578-EBF1-4B28-B5F6-B4293B907C38}"/>
                  </a:ext>
                </a:extLst>
              </p14:cNvPr>
              <p14:cNvContentPartPr/>
              <p14:nvPr/>
            </p14:nvContentPartPr>
            <p14:xfrm>
              <a:off x="4348080" y="4012560"/>
              <a:ext cx="2562120" cy="117000"/>
            </p14:xfrm>
          </p:contentPart>
        </mc:Choice>
        <mc:Fallback xmlns=""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D36FF578-EBF1-4B28-B5F6-B4293B907C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38720" y="4003200"/>
                <a:ext cx="2580840" cy="135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76745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F48B89-A50C-4D93-A87F-685CFC3EB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Task 3) CO</a:t>
            </a:r>
            <a:r>
              <a:rPr lang="en-US" baseline="-25000" dirty="0"/>
              <a:t>2</a:t>
            </a:r>
            <a:r>
              <a:rPr lang="en-US" dirty="0"/>
              <a:t> Reduction in </a:t>
            </a:r>
            <a:r>
              <a:rPr lang="en-US" dirty="0" err="1"/>
              <a:t>Lummerland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53484A-3D18-42DB-96F2-4CAD4B1A4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arenR" startAt="2"/>
            </a:pPr>
            <a:r>
              <a:rPr lang="en-US" dirty="0"/>
              <a:t>What are the abatement costs per ton CO</a:t>
            </a:r>
            <a:r>
              <a:rPr lang="en-US" baseline="-25000" dirty="0"/>
              <a:t>2</a:t>
            </a:r>
            <a:r>
              <a:rPr lang="en-US" dirty="0"/>
              <a:t> for Industry B?</a:t>
            </a:r>
            <a:endParaRPr lang="de-DE" b="1" dirty="0"/>
          </a:p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8D1BC0-3D79-46AC-B919-ABCF44F43A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539750" y="6557963"/>
            <a:ext cx="8061324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5</a:t>
            </a:fld>
            <a:endParaRPr lang="de-DE" alt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18797E7-1F23-4CA2-A431-ED06E688E5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36541"/>
            <a:ext cx="6468378" cy="134321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1B372D08-414A-45D4-A55A-376B6F638FD0}"/>
                  </a:ext>
                </a:extLst>
              </p14:cNvPr>
              <p14:cNvContentPartPr/>
              <p14:nvPr/>
            </p14:nvContentPartPr>
            <p14:xfrm>
              <a:off x="438480" y="2265120"/>
              <a:ext cx="8226720" cy="282708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1B372D08-414A-45D4-A55A-376B6F638FD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9120" y="2255760"/>
                <a:ext cx="8245440" cy="284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1CEE5568-08A6-40EF-A507-C3A8C5E5C7C7}"/>
                  </a:ext>
                </a:extLst>
              </p14:cNvPr>
              <p14:cNvContentPartPr/>
              <p14:nvPr/>
            </p14:nvContentPartPr>
            <p14:xfrm>
              <a:off x="3911760" y="3824640"/>
              <a:ext cx="2754000" cy="128268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1CEE5568-08A6-40EF-A507-C3A8C5E5C7C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902400" y="3815280"/>
                <a:ext cx="2772720" cy="130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31096457"/>
      </p:ext>
    </p:extLst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F48B89-A50C-4D93-A87F-685CFC3EB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Task 3) CO</a:t>
            </a:r>
            <a:r>
              <a:rPr lang="en-US" baseline="-25000" dirty="0"/>
              <a:t>2</a:t>
            </a:r>
            <a:r>
              <a:rPr lang="en-US" dirty="0"/>
              <a:t> Reduction in </a:t>
            </a:r>
            <a:r>
              <a:rPr lang="en-US" dirty="0" err="1"/>
              <a:t>Lummerland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53484A-3D18-42DB-96F2-4CAD4B1A4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arenR" startAt="3"/>
            </a:pPr>
            <a:r>
              <a:rPr lang="en-US" dirty="0"/>
              <a:t>In order to lower the costs for CO2 abatement, the government of </a:t>
            </a:r>
            <a:r>
              <a:rPr lang="en-US" dirty="0" err="1"/>
              <a:t>Lummerland</a:t>
            </a:r>
            <a:r>
              <a:rPr lang="en-US" dirty="0"/>
              <a:t> introduces a new emissions trading mechanism. What is the theoretical volume traded?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8D1BC0-3D79-46AC-B919-ABCF44F43A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539750" y="6557963"/>
            <a:ext cx="8061324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6</a:t>
            </a:fld>
            <a:endParaRPr lang="de-DE" altLang="de-DE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C0A2099F-4FFD-4747-AC41-5211D55A5F5E}"/>
                  </a:ext>
                </a:extLst>
              </p14:cNvPr>
              <p14:cNvContentPartPr/>
              <p14:nvPr/>
            </p14:nvContentPartPr>
            <p14:xfrm>
              <a:off x="208160" y="3023363"/>
              <a:ext cx="8852040" cy="361080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C0A2099F-4FFD-4747-AC41-5211D55A5F5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8800" y="3014003"/>
                <a:ext cx="8870760" cy="362952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B3836F1F-9F4F-4C7C-B8F4-04B058698FCB}"/>
              </a:ext>
            </a:extLst>
          </p:cNvPr>
          <p:cNvSpPr txBox="1"/>
          <p:nvPr/>
        </p:nvSpPr>
        <p:spPr>
          <a:xfrm>
            <a:off x="6678489" y="2170654"/>
            <a:ext cx="24117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Find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volume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at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which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marginal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abatement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costs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both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industries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are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equal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algn="l"/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Given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functions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are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annual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abatement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costs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as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a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function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annual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amount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CO</a:t>
            </a:r>
            <a:r>
              <a:rPr lang="de-DE" b="1" i="1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reduction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352B70A-F18F-4DC3-B39E-1A14254555CF}"/>
              </a:ext>
            </a:extLst>
          </p:cNvPr>
          <p:cNvSpPr txBox="1"/>
          <p:nvPr/>
        </p:nvSpPr>
        <p:spPr>
          <a:xfrm>
            <a:off x="2555776" y="5684606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Total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required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reduction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both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industries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is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100.000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tons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75350134-47BD-4B36-BAEA-FD99CF29706F}"/>
                  </a:ext>
                </a:extLst>
              </p14:cNvPr>
              <p14:cNvContentPartPr/>
              <p14:nvPr/>
            </p14:nvContentPartPr>
            <p14:xfrm>
              <a:off x="7118280" y="5500440"/>
              <a:ext cx="1641960" cy="349560"/>
            </p14:xfrm>
          </p:contentPart>
        </mc:Choice>
        <mc:Fallback xmlns=""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75350134-47BD-4B36-BAEA-FD99CF29706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108920" y="5491080"/>
                <a:ext cx="1660680" cy="36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43549EB3-96FD-44E6-96B4-AD191DD6A3B9}"/>
                  </a:ext>
                </a:extLst>
              </p14:cNvPr>
              <p14:cNvContentPartPr/>
              <p14:nvPr/>
            </p14:nvContentPartPr>
            <p14:xfrm>
              <a:off x="156960" y="2041200"/>
              <a:ext cx="1048320" cy="1098000"/>
            </p14:xfrm>
          </p:contentPart>
        </mc:Choice>
        <mc:Fallback xmlns=""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43549EB3-96FD-44E6-96B4-AD191DD6A3B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47600" y="2031840"/>
                <a:ext cx="1067040" cy="111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63888612"/>
      </p:ext>
    </p:extLst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CC59E61-A373-40C9-A448-10DA3FB571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7</a:t>
            </a:fld>
            <a:endParaRPr lang="de-DE" altLang="de-DE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167F8D20-25BC-4347-AA3A-4A0AD3970EA7}"/>
                  </a:ext>
                </a:extLst>
              </p14:cNvPr>
              <p14:cNvContentPartPr/>
              <p14:nvPr/>
            </p14:nvContentPartPr>
            <p14:xfrm>
              <a:off x="281520" y="998640"/>
              <a:ext cx="8797320" cy="440460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167F8D20-25BC-4347-AA3A-4A0AD3970EA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2160" y="989280"/>
                <a:ext cx="8816040" cy="442332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Textfeld 2">
            <a:extLst>
              <a:ext uri="{FF2B5EF4-FFF2-40B4-BE49-F238E27FC236}">
                <a16:creationId xmlns:a16="http://schemas.microsoft.com/office/drawing/2014/main" id="{109BE94D-9FA6-43DC-A58F-7FC2CB685FDA}"/>
              </a:ext>
            </a:extLst>
          </p:cNvPr>
          <p:cNvSpPr txBox="1"/>
          <p:nvPr/>
        </p:nvSpPr>
        <p:spPr>
          <a:xfrm>
            <a:off x="1835796" y="4293096"/>
            <a:ext cx="53285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Second root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does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not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meet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condition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(just a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matematical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solution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).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22C02C7-7614-4F4D-86A8-F33A3CC2DF9C}"/>
              </a:ext>
            </a:extLst>
          </p:cNvPr>
          <p:cNvSpPr txBox="1"/>
          <p:nvPr/>
        </p:nvSpPr>
        <p:spPr>
          <a:xfrm>
            <a:off x="683568" y="5661248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Under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perfect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market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conditions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66.123 t CO</a:t>
            </a:r>
            <a:r>
              <a:rPr lang="de-DE" b="1" i="1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will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be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abated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by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industry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A.</a:t>
            </a:r>
          </a:p>
          <a:p>
            <a:pPr algn="l"/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The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difference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between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industry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A</a:t>
            </a:r>
            <a:r>
              <a:rPr lang="en-GB" b="1" i="1" dirty="0">
                <a:solidFill>
                  <a:schemeClr val="accent6">
                    <a:lumMod val="75000"/>
                  </a:schemeClr>
                </a:solidFill>
              </a:rPr>
              <a:t>’s abated amount and its reduction target will be traded. </a:t>
            </a:r>
            <a:endParaRPr lang="de-DE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410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DB3A0B-83E3-4906-9931-006CD4C52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Task 3) CO</a:t>
            </a:r>
            <a:r>
              <a:rPr lang="en-US" baseline="-25000" dirty="0"/>
              <a:t>2</a:t>
            </a:r>
            <a:r>
              <a:rPr lang="en-US" dirty="0"/>
              <a:t> Reduction in </a:t>
            </a:r>
            <a:r>
              <a:rPr lang="en-US" dirty="0" err="1"/>
              <a:t>Lummerland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C67A56D-1550-47D6-B943-DD523F6F07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539750" y="6557963"/>
            <a:ext cx="8061324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8</a:t>
            </a:fld>
            <a:endParaRPr lang="de-DE" altLang="de-DE" dirty="0"/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8554AD79-0C2C-4F75-B08C-CCA52CC347A3}"/>
              </a:ext>
            </a:extLst>
          </p:cNvPr>
          <p:cNvGraphicFramePr>
            <a:graphicFrameLocks/>
          </p:cNvGraphicFramePr>
          <p:nvPr/>
        </p:nvGraphicFramePr>
        <p:xfrm>
          <a:off x="1240916" y="1942308"/>
          <a:ext cx="6922800" cy="41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FEAED6BB-1E01-484A-ADFF-27BA6118CE28}"/>
              </a:ext>
            </a:extLst>
          </p:cNvPr>
          <p:cNvCxnSpPr/>
          <p:nvPr/>
        </p:nvCxnSpPr>
        <p:spPr bwMode="auto">
          <a:xfrm>
            <a:off x="4667794" y="4981303"/>
            <a:ext cx="0" cy="23513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0A9F2C9C-690E-4CD7-A714-045BFB7D189F}"/>
              </a:ext>
            </a:extLst>
          </p:cNvPr>
          <p:cNvCxnSpPr/>
          <p:nvPr/>
        </p:nvCxnSpPr>
        <p:spPr bwMode="auto">
          <a:xfrm flipH="1">
            <a:off x="5725885" y="4014651"/>
            <a:ext cx="4355" cy="1201783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F6411220-F73B-4A5E-8310-F9768EEEBC8E}"/>
              </a:ext>
            </a:extLst>
          </p:cNvPr>
          <p:cNvSpPr txBox="1"/>
          <p:nvPr/>
        </p:nvSpPr>
        <p:spPr>
          <a:xfrm>
            <a:off x="4321024" y="4673526"/>
            <a:ext cx="6935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0" dirty="0">
                <a:latin typeface="+mn-lt"/>
              </a:rPr>
              <a:t>Cap A</a:t>
            </a:r>
            <a:endParaRPr lang="de-DE" sz="1400" b="0" baseline="-25000" dirty="0">
              <a:latin typeface="+mn-lt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7479332B-3E0D-47C2-941E-5756DA92ABBA}"/>
              </a:ext>
            </a:extLst>
          </p:cNvPr>
          <p:cNvSpPr txBox="1"/>
          <p:nvPr/>
        </p:nvSpPr>
        <p:spPr>
          <a:xfrm>
            <a:off x="5379115" y="3606726"/>
            <a:ext cx="6935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0" dirty="0">
                <a:latin typeface="+mn-lt"/>
              </a:rPr>
              <a:t>Cap B</a:t>
            </a:r>
            <a:endParaRPr lang="de-DE" sz="1400" b="0" baseline="-25000" dirty="0">
              <a:latin typeface="+mn-lt"/>
            </a:endParaRPr>
          </a:p>
        </p:txBody>
      </p:sp>
      <p:sp>
        <p:nvSpPr>
          <p:cNvPr id="12" name="AutoShape 11">
            <a:extLst>
              <a:ext uri="{FF2B5EF4-FFF2-40B4-BE49-F238E27FC236}">
                <a16:creationId xmlns:a16="http://schemas.microsoft.com/office/drawing/2014/main" id="{DE7AB8C9-95C4-4FF4-8B49-819FA600E083}"/>
              </a:ext>
            </a:extLst>
          </p:cNvPr>
          <p:cNvSpPr>
            <a:spLocks/>
          </p:cNvSpPr>
          <p:nvPr/>
        </p:nvSpPr>
        <p:spPr bwMode="auto">
          <a:xfrm rot="10800000">
            <a:off x="6072654" y="4014651"/>
            <a:ext cx="304800" cy="966652"/>
          </a:xfrm>
          <a:prstGeom prst="leftBrace">
            <a:avLst>
              <a:gd name="adj1" fmla="val 56250"/>
              <a:gd name="adj2" fmla="val 26353"/>
            </a:avLst>
          </a:prstGeom>
          <a:noFill/>
          <a:ln w="19050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E444B8A-1855-4835-B05D-249308AC4D96}"/>
              </a:ext>
            </a:extLst>
          </p:cNvPr>
          <p:cNvSpPr txBox="1"/>
          <p:nvPr/>
        </p:nvSpPr>
        <p:spPr>
          <a:xfrm>
            <a:off x="6333909" y="4554473"/>
            <a:ext cx="995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0" dirty="0">
                <a:latin typeface="+mn-lt"/>
              </a:rPr>
              <a:t>Arbitrage</a:t>
            </a:r>
            <a:endParaRPr lang="de-DE" sz="1400" b="0" baseline="-25000" dirty="0">
              <a:latin typeface="+mn-lt"/>
            </a:endParaRPr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25EF4246-468B-473D-BAA8-DFF9424F9CF1}"/>
              </a:ext>
            </a:extLst>
          </p:cNvPr>
          <p:cNvCxnSpPr/>
          <p:nvPr/>
        </p:nvCxnSpPr>
        <p:spPr bwMode="auto">
          <a:xfrm>
            <a:off x="5725885" y="4004181"/>
            <a:ext cx="80554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9E2CEA9C-25AE-4F0E-8E80-9A6A0C52D9E0}"/>
              </a:ext>
            </a:extLst>
          </p:cNvPr>
          <p:cNvCxnSpPr/>
          <p:nvPr/>
        </p:nvCxnSpPr>
        <p:spPr bwMode="auto">
          <a:xfrm>
            <a:off x="4667794" y="4981303"/>
            <a:ext cx="186363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08956686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DE730-71BF-47D0-BC88-5115491AE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Task 3) CO</a:t>
            </a:r>
            <a:r>
              <a:rPr lang="en-US" baseline="-25000" dirty="0"/>
              <a:t>2</a:t>
            </a:r>
            <a:r>
              <a:rPr lang="en-US" dirty="0"/>
              <a:t> Reduction in </a:t>
            </a:r>
            <a:r>
              <a:rPr lang="en-US" dirty="0" err="1"/>
              <a:t>Lummerland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25A1CDA-A1FD-44D9-9D7B-61FE129B18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539750" y="6557963"/>
            <a:ext cx="8061324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9</a:t>
            </a:fld>
            <a:endParaRPr lang="de-DE" altLang="de-DE" dirty="0"/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E6D2E95B-5F44-46E4-B7ED-D1C0658E98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839479"/>
              </p:ext>
            </p:extLst>
          </p:nvPr>
        </p:nvGraphicFramePr>
        <p:xfrm>
          <a:off x="1249624" y="1942283"/>
          <a:ext cx="6922145" cy="4176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A0E3FE2C-0F85-4108-9EDD-C8FB7F0D182B}"/>
              </a:ext>
            </a:extLst>
          </p:cNvPr>
          <p:cNvCxnSpPr/>
          <p:nvPr/>
        </p:nvCxnSpPr>
        <p:spPr bwMode="auto">
          <a:xfrm>
            <a:off x="4667794" y="4981303"/>
            <a:ext cx="0" cy="23513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C59C0530-FA16-4313-B02B-B0BE73449EA0}"/>
              </a:ext>
            </a:extLst>
          </p:cNvPr>
          <p:cNvSpPr txBox="1"/>
          <p:nvPr/>
        </p:nvSpPr>
        <p:spPr>
          <a:xfrm>
            <a:off x="3974254" y="4673526"/>
            <a:ext cx="6935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0" dirty="0">
                <a:latin typeface="+mn-lt"/>
              </a:rPr>
              <a:t>Cap A</a:t>
            </a:r>
            <a:endParaRPr lang="de-DE" sz="1400" b="0" baseline="-25000" dirty="0">
              <a:latin typeface="+mn-lt"/>
            </a:endParaRPr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CC7D0E3D-4AF1-486A-B5E7-7C52117C1BBB}"/>
              </a:ext>
            </a:extLst>
          </p:cNvPr>
          <p:cNvCxnSpPr/>
          <p:nvPr/>
        </p:nvCxnSpPr>
        <p:spPr bwMode="auto">
          <a:xfrm flipH="1">
            <a:off x="4667795" y="4014651"/>
            <a:ext cx="4355" cy="1201783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9248DE5F-1BC3-4938-848A-35B456BD9819}"/>
              </a:ext>
            </a:extLst>
          </p:cNvPr>
          <p:cNvSpPr txBox="1"/>
          <p:nvPr/>
        </p:nvSpPr>
        <p:spPr>
          <a:xfrm>
            <a:off x="4321025" y="3606726"/>
            <a:ext cx="6935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0" dirty="0">
                <a:latin typeface="+mn-lt"/>
              </a:rPr>
              <a:t>Cap B</a:t>
            </a:r>
            <a:endParaRPr lang="de-DE" sz="1400" b="0" baseline="-25000" dirty="0">
              <a:latin typeface="+mn-lt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DE3BC78-EF72-48E4-820D-2CDF80C5DC39}"/>
              </a:ext>
            </a:extLst>
          </p:cNvPr>
          <p:cNvSpPr txBox="1"/>
          <p:nvPr/>
        </p:nvSpPr>
        <p:spPr>
          <a:xfrm>
            <a:off x="5860869" y="2522510"/>
            <a:ext cx="1979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0" dirty="0">
                <a:latin typeface="+mn-lt"/>
              </a:rPr>
              <a:t>Cap A + Cap B = 100</a:t>
            </a:r>
            <a:endParaRPr lang="de-DE" sz="1400" b="0" baseline="-25000" dirty="0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6E21695B-98CC-4690-9D49-F1FD0B114C0C}"/>
                  </a:ext>
                </a:extLst>
              </p14:cNvPr>
              <p14:cNvContentPartPr/>
              <p14:nvPr/>
            </p14:nvContentPartPr>
            <p14:xfrm>
              <a:off x="2531520" y="1817640"/>
              <a:ext cx="5952240" cy="498492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6E21695B-98CC-4690-9D49-F1FD0B114C0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22160" y="1808280"/>
                <a:ext cx="5970960" cy="5003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54360926"/>
      </p:ext>
    </p:extLst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Technische Universität Berlin | PowerPoint Master">
  <a:themeElements>
    <a:clrScheme name="Technische Universität Berlin | PowerPoint Master 1">
      <a:dk1>
        <a:srgbClr val="000000"/>
      </a:dk1>
      <a:lt1>
        <a:srgbClr val="FFFFFF"/>
      </a:lt1>
      <a:dk2>
        <a:srgbClr val="C50E1F"/>
      </a:dk2>
      <a:lt2>
        <a:srgbClr val="B2B2B2"/>
      </a:lt2>
      <a:accent1>
        <a:srgbClr val="717171"/>
      </a:accent1>
      <a:accent2>
        <a:srgbClr val="177191"/>
      </a:accent2>
      <a:accent3>
        <a:srgbClr val="FFFFFF"/>
      </a:accent3>
      <a:accent4>
        <a:srgbClr val="000000"/>
      </a:accent4>
      <a:accent5>
        <a:srgbClr val="BBBBBB"/>
      </a:accent5>
      <a:accent6>
        <a:srgbClr val="146683"/>
      </a:accent6>
      <a:hlink>
        <a:srgbClr val="53BDE3"/>
      </a:hlink>
      <a:folHlink>
        <a:srgbClr val="99CC00"/>
      </a:folHlink>
    </a:clrScheme>
    <a:fontScheme name="Technische Universität Berlin | PowerPoint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Technische Universität Berlin | PowerPoint Master 1">
        <a:dk1>
          <a:srgbClr val="000000"/>
        </a:dk1>
        <a:lt1>
          <a:srgbClr val="FFFFFF"/>
        </a:lt1>
        <a:dk2>
          <a:srgbClr val="C50E1F"/>
        </a:dk2>
        <a:lt2>
          <a:srgbClr val="B2B2B2"/>
        </a:lt2>
        <a:accent1>
          <a:srgbClr val="717171"/>
        </a:accent1>
        <a:accent2>
          <a:srgbClr val="177191"/>
        </a:accent2>
        <a:accent3>
          <a:srgbClr val="FFFFFF"/>
        </a:accent3>
        <a:accent4>
          <a:srgbClr val="000000"/>
        </a:accent4>
        <a:accent5>
          <a:srgbClr val="BBBBBB"/>
        </a:accent5>
        <a:accent6>
          <a:srgbClr val="146683"/>
        </a:accent6>
        <a:hlink>
          <a:srgbClr val="53BDE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TU_PPT_Master_ohneBild_HDL-zweizeilig</Template>
  <TotalTime>0</TotalTime>
  <Words>2672</Words>
  <Application>Microsoft Office PowerPoint</Application>
  <PresentationFormat>Bildschirmpräsentation (4:3)</PresentationFormat>
  <Paragraphs>386</Paragraphs>
  <Slides>42</Slides>
  <Notes>19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42</vt:i4>
      </vt:variant>
    </vt:vector>
  </HeadingPairs>
  <TitlesOfParts>
    <vt:vector size="48" baseType="lpstr">
      <vt:lpstr>Arial</vt:lpstr>
      <vt:lpstr>Calibri</vt:lpstr>
      <vt:lpstr>Cambria Math</vt:lpstr>
      <vt:lpstr>Symbol</vt:lpstr>
      <vt:lpstr>Times New Roman</vt:lpstr>
      <vt:lpstr>Technische Universität Berlin | PowerPoint Master</vt:lpstr>
      <vt:lpstr>Integrated course „Energy Economics“ - Markets for CO2 Emission Allowances</vt:lpstr>
      <vt:lpstr>Task 3) CO2 Reduction in Lummerland  </vt:lpstr>
      <vt:lpstr>Task 3) CO2 Reduction in Lummerland</vt:lpstr>
      <vt:lpstr>Task 3) CO2 Reduction in Lummerland</vt:lpstr>
      <vt:lpstr>Task 3) CO2 Reduction in Lummerland</vt:lpstr>
      <vt:lpstr>Task 3) CO2 Reduction in Lummerland</vt:lpstr>
      <vt:lpstr>PowerPoint-Präsentation</vt:lpstr>
      <vt:lpstr>Task 3) CO2 Reduction in Lummerland</vt:lpstr>
      <vt:lpstr>Task 3) CO2 Reduction in Lummerland</vt:lpstr>
      <vt:lpstr>Task 3) CO2 Reduction in Lummerland</vt:lpstr>
      <vt:lpstr>Task 3) CO2 Reduction in Lummerland</vt:lpstr>
      <vt:lpstr>Task 3) CO2 Reduction in Lummerland</vt:lpstr>
      <vt:lpstr>Task 3) CO2 Reduction in Lummerland</vt:lpstr>
      <vt:lpstr>Task 3) CO2 Reduction in Lummerland</vt:lpstr>
      <vt:lpstr>Task 3) Key Takeaways</vt:lpstr>
      <vt:lpstr>Trade of Emission Allowances</vt:lpstr>
      <vt:lpstr>EU Emissions Trading System</vt:lpstr>
      <vt:lpstr>EU Emissions Trading System</vt:lpstr>
      <vt:lpstr>Trends in Emissions and Economic Activity</vt:lpstr>
      <vt:lpstr>Conventional Economic Theory</vt:lpstr>
      <vt:lpstr>GHG Abatement Costs [Source: McKinsey&amp;Co. 2007]</vt:lpstr>
      <vt:lpstr>Price Drivers of CO2-Allowances </vt:lpstr>
      <vt:lpstr>Additional Price Drivers of CO2-Allowances </vt:lpstr>
      <vt:lpstr>Offsetting in EU ETS </vt:lpstr>
      <vt:lpstr>Offsetting</vt:lpstr>
      <vt:lpstr>Emission Allowances: Terminology</vt:lpstr>
      <vt:lpstr>EUA and CER Pricing</vt:lpstr>
      <vt:lpstr>Actions along the Time Axis</vt:lpstr>
      <vt:lpstr>Market Price of CO2-Allowances [Source: EPEX]</vt:lpstr>
      <vt:lpstr>Price of European Union Allowances (EUA)</vt:lpstr>
      <vt:lpstr>EUA Trading Period 2008 - 2012</vt:lpstr>
      <vt:lpstr>Assessment of the European Cap-and-Trade</vt:lpstr>
      <vt:lpstr>EU Proposals for an EUA Reform [October 2013]</vt:lpstr>
      <vt:lpstr>Reform Idea: EUA Price Corridor</vt:lpstr>
      <vt:lpstr>Market Stability Reserve</vt:lpstr>
      <vt:lpstr>EU ETS Reform 2017</vt:lpstr>
      <vt:lpstr>EUA Price Development</vt:lpstr>
      <vt:lpstr>Recent Upward Trend in EUA Prices</vt:lpstr>
      <vt:lpstr>Price Drivers of CO2-Allowances </vt:lpstr>
      <vt:lpstr>Recent Upward Trend in EUA Prices (cont)</vt:lpstr>
      <vt:lpstr>Sector coupling</vt:lpstr>
      <vt:lpstr>Renewables Support and Sector coupling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EnSys_SS19_LP</dc:title>
  <dc:creator>David Schröder</dc:creator>
  <cp:lastModifiedBy>Elena Timofeeva</cp:lastModifiedBy>
  <cp:revision>1201</cp:revision>
  <cp:lastPrinted>2019-05-29T15:10:21Z</cp:lastPrinted>
  <dcterms:created xsi:type="dcterms:W3CDTF">2013-12-11T15:42:54Z</dcterms:created>
  <dcterms:modified xsi:type="dcterms:W3CDTF">2020-02-10T14:11:00Z</dcterms:modified>
</cp:coreProperties>
</file>