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notesSlides/notesSlide8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notesSlides/notesSlide9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notesSlides/notesSlide10.xml" ContentType="application/vnd.openxmlformats-officedocument.presentationml.notesSlide+xml"/>
  <Override PartName="/ppt/ink/ink14.xml" ContentType="application/inkml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527" r:id="rId2"/>
    <p:sldId id="638" r:id="rId3"/>
    <p:sldId id="639" r:id="rId4"/>
    <p:sldId id="640" r:id="rId5"/>
    <p:sldId id="641" r:id="rId6"/>
    <p:sldId id="642" r:id="rId7"/>
    <p:sldId id="643" r:id="rId8"/>
    <p:sldId id="644" r:id="rId9"/>
    <p:sldId id="645" r:id="rId10"/>
    <p:sldId id="650" r:id="rId11"/>
    <p:sldId id="651" r:id="rId12"/>
    <p:sldId id="649" r:id="rId13"/>
    <p:sldId id="646" r:id="rId14"/>
    <p:sldId id="647" r:id="rId15"/>
    <p:sldId id="403" r:id="rId16"/>
    <p:sldId id="404" r:id="rId17"/>
    <p:sldId id="405" r:id="rId18"/>
    <p:sldId id="406" r:id="rId19"/>
    <p:sldId id="407" r:id="rId20"/>
    <p:sldId id="530" r:id="rId21"/>
    <p:sldId id="531" r:id="rId22"/>
    <p:sldId id="408" r:id="rId23"/>
    <p:sldId id="301" r:id="rId24"/>
    <p:sldId id="302" r:id="rId25"/>
    <p:sldId id="303" r:id="rId26"/>
    <p:sldId id="304" r:id="rId27"/>
    <p:sldId id="307" r:id="rId28"/>
    <p:sldId id="305" r:id="rId29"/>
  </p:sldIdLst>
  <p:sldSz cx="9144000" cy="6858000" type="screen4x3"/>
  <p:notesSz cx="7099300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Timofeeva" initials="et" lastIdx="2" clrIdx="0">
    <p:extLst>
      <p:ext uri="{19B8F6BF-5375-455C-9EA6-DF929625EA0E}">
        <p15:presenceInfo xmlns:p15="http://schemas.microsoft.com/office/powerpoint/2012/main" userId="Elena Timofee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FFFFF3"/>
    <a:srgbClr val="8064A2"/>
    <a:srgbClr val="B3A2C7"/>
    <a:srgbClr val="984807"/>
    <a:srgbClr val="FF6600"/>
    <a:srgbClr val="3E97B6"/>
    <a:srgbClr val="177191"/>
    <a:srgbClr val="BFBFB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6" autoAdjust="0"/>
    <p:restoredTop sz="94940" autoAdjust="0"/>
  </p:normalViewPr>
  <p:slideViewPr>
    <p:cSldViewPr>
      <p:cViewPr varScale="1">
        <p:scale>
          <a:sx n="78" d="100"/>
          <a:sy n="78" d="100"/>
        </p:scale>
        <p:origin x="1637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02.06.2020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1-28T11:13:17.34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3100 13761 0,'0'0'0,"0"0"0,0 0 0,0 0 0</inkml:trace>
  <inkml:trace contextRef="#ctx0" brushRef="#br0" timeOffset="1099.08">5213 15366 0,'0'0'0,"0"0"0,0 0 16,0 0 15,0 0-31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27:21.07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1834 6878 517 0,'0'0'113'0,"0"0"0"0,-2-6-90 0,2 6-9 16,0 0-7-16,0-5-2 0,2 5-3 15,-2 0 0-15,0-4 1 0,6 4 3 16,-6 0 3-16,0-4 1 0,0-2 2 15,0 1 1-15,-7-4 1 0,4 1-2 16,-2-2-3-16,-3-1-3 0,-2-1-1 16,-4 5-2-16,-4-6 0 0,-1 6-2 15,-4-3 1-15,-2 4 0 0,-5 2 1 16,-2 4 2-16,-6 0 0 0,1 8 1 0,-1 4 0 16,-1 9 1-16,3 4-1 0,1 8-1 15,4 5-2-15,2 5-1 0,3 6 0 16,0 6 0-16,-1 4 0 0,3 4-1 15,4 2 0-15,5 1 0 0,8 1-1 16,7-5 1-16,11-5-1 0,6-7 0 16,7-8 1-16,3-6-1 0,4-9 1 0,4-3 0 15,6-5 1-15,2-8-1 0,4-3 1 16,-2-8 0-16,2 0 0 0,-4-10-1 16,-4 1-4-16,-4-6-6 0,-5 0-11 15,-4-2-16-15,-5-3-104 0,2-3-110 16,-3-1-269-16</inkml:trace>
  <inkml:trace contextRef="#ctx0" brushRef="#br0" timeOffset="467.43">2157 7672 430 0,'-12'-9'108'0,"-3"5"0"0,3 4-22 16,5 0-70-16,-6 13-3 0,5 1-2 15,-3 6 2-15,0 7-1 0,0 7 1 16,-5 7 1-16,1 5 1 0,6 2-2 0,-4 2-2 15,1 1-3-15,1-1 0 0,2 0-1 16,2-4-3-16,2-3 0 0,1-2-2 16,4-4 0-16,0-6 0 0,0-7-1 15,0-5 0-15,6-8-2 0,1-8-4 16,2-11-13-16,4-7-16 0,-2-12-95 16,5-3-102-16,1-2-253 0</inkml:trace>
  <inkml:trace contextRef="#ctx0" brushRef="#br0" timeOffset="1016.48">2196 7744 577 0,'-3'-14'128'0,"-7"2"0"0,-1 3-90 16,3 9-20-16,1 5-12 0,2 0-3 15,2 3-2-15,3-2 1 0,0 4-2 16,0-3 1-16,2 0-1 0,-2-1-1 16,0 0 1-16,0-1-1 0,-2-1 1 15,-3-4 1-15,-1 3 1 0,-2-3 4 16,-1 0 3-16,2 0 3 0,1 4 0 16,1-4-1-16,5 0 0 0,0 0-2 15,0 0-3-15,8 0-3 0,5 0-2 0,1 0-1 16,6 0 1-16,5 0 0 0,2 0 0 15,5 0 0-15,-4 0 1 0,-1 0-1 16,-1 5 1-16,-2 2-1 0,-4 4 0 16,-6 5-1-16,-5 1 1 0,-3 2 0 15,-6 5 0-15,0 1 0 0,-7 2 1 16,-4-2-1-16,-5 0 1 0,-4-1-1 0,-5-3 1 16,4-3-1-16,-5-3-1 15,4-4 1-15,2-2-1 0,5-1 0 0,6-3-1 16,5-1 0-16,4 0 0 0,10 2 1 15,3 1-1-15,6 1 0 0,2 2 1 16,5 3 1-16,0 1-1 0,1 2 1 16,-1 2-1-16,-4-2 1 0,-3 1-1 15,-1 2 0-15,-9-2 0 0,-3 0 0 16,-6 1 0-16,-3-2 2 0,-8-1 3 16,-6 0 2-16,-5-2 1 0,-5-5 1 0,-6-4-1 15,0-4 0-15,-1-4-1 0,-5-8-5 16,0-1-6-16,0-2-7 0,-1-2-9 15,5 0-13-15,-1 2-13 0,3 0-107 16,4 4-111-16,2-1-267 0</inkml:trace>
  <inkml:trace contextRef="#ctx0" brushRef="#br0" timeOffset="2215.5">2991 7235 352 0,'6'0'91'16,"1"0"6"-16,-7 0-38 0,0 0-23 16,0 0-9-16,0 0-2 0,-6 0-2 15,2 6-3-15,-5 2-4 0,0 0-2 16,-4 2-1-16,0 1 0 0,-1-1-2 0,0 2-1 16,4-1 0-16,1-5 1 0,2 1 1 15,3-3-1-15,4-4 0 0,-2 3-2 16,2-3-1-16,0 0-2 0,0 0-1 15,6 0-1-15,2 0 0 0,5 0 0 16,5 0 1-16,5 0 0 0,10-5 1 16,8 1-1-16,4-1-1 0,2 1-1 15,3 4-1-15,-2-3 0 0,-2 3-1 0,-5 0 0 16,-2 0-1-16,-1 3-1 0,-5-3-3 16,0 0-3-16,-5 0-4 0,-2 0-7 15,-5 0-6-15,-2 0-8 0,-6 0-10 16,-5-3-88-16,-8 3-92 0,0 0-223 15</inkml:trace>
  <inkml:trace contextRef="#ctx0" brushRef="#br0" timeOffset="2414.24">3076 7657 545 0,'-25'0'125'0,"9"6"1"16,-1-6-90-16,14 3-13 0,3 1-8 15,7-4-5-15,9 8-2 0,10 0-3 16,6-1-2-16,6 2 1 0,4-4-1 0,8-1 0 16,1-4-1-16,1-5-3 0,5-5-7 15,2-1-11-15,3-2-15 0,-3 1-96 16,-1 2-103-16,-4 4-250 0</inkml:trace>
  <inkml:trace contextRef="#ctx0" brushRef="#br0" timeOffset="2832.11">4766 6948 531 0,'0'-7'125'15,"-7"-2"1"-15,0 0-42 0,7 9-84 0,-3-3-4 16,3 3-1-16,0-3 1 0,0-3-4 16,0-3-2-16,-6-4 3 0,-5-6 3 15,-9-2 3-15,-9-3 2 0,-10 2 3 16,-6 3 5-16,-3 4 4 0,-3 12 1 16,0 15 3-16,1 10 1 0,7 14 0 15,1 13-1-15,4 9 0 0,-5 18 0 16,0 15-2-16,8 8-1 0,-4 9-3 15,5 8-2-15,6 12-2 0,7 4-3 0,7-6 0 16,3-9-2-16,3-3-2 0,8-9 1 16,0-11-2-16,0-14 0 0,3-12 0 15,3-11-1-15,4-12 0 0,0-12 0 16,-1-9-1-16,0-12-3 0,-2-12-9 16,-3-6-10-16,0-15-16 0,-4-13-105 15,4-11-113-15,-4-14-272 0</inkml:trace>
  <inkml:trace contextRef="#ctx0" brushRef="#br0" timeOffset="2998.7">3712 7660 670 0,'-15'-11'154'0,"6"5"1"16,9 1-105-16,17 5-16 0,13 0-14 16,13 0-6-16,17-6-6 0,18 6-1 15,7 0-4-15,3-4-7 0,2 1-13 0,1-1-11 16,1 1-11-16,-6 3-15 0,-11-5-17 15,-8-1-87-15,-6 1-99 0,-6 0-230 16</inkml:trace>
  <inkml:trace contextRef="#ctx0" brushRef="#br0" timeOffset="4017.55">4587 7806 539 0,'-23'16'116'0,"2"6"2"0,5 12-95 0,3 10-9 16,2 4-1-16,2 6-1 0,0 4 0 15,3 7-1-15,-1 1 0 0,3 1-1 16,4 0-1-16,0-4-1 0,0-3-2 15,13-6-1-15,-4-9-2 0,4-7-1 16,2-8 0-16,1-9-1 0,1-4 0 16,-2-8 0-16,-3-9 2 0,-1 0-1 15,-5-10 0-15,-2-9 1 0,-4-8-1 0,0-11 0 16,-6-11-4-16,-3-11 0 0,-3-8-1 16,0-4 0-16,2 1 0 0,-2 5 0 15,7 7 2-15,-1 11 1 0,6 8 1 16,0 12 1-16,11 6-1 0,-1 6 0 15,2 5 0-15,6 6-1 0,1 5 0 16,1 5-1-16,0 3 1 0,-4 7-1 16,2 2 1-16,-4 6-1 0,-3-3 1 15,-4 1 1-15,0 0-1 0,-2 0 1 0,-2-2-1 16,-3-1 1-16,4 1-1 0,-4-1 0 16,0 0 0-16,5 0 1 0,0 0-1 15,-1 3-1-15,5 3 0 0,3-4-1 16,3 1-1-16,5 0-3 0,-2-1-2 15,3-2-1-15,0-2 0 0,0-5 0 16,-3 1 1-16,-6-4 2 0,-3-3 4 16,-3-1 4-16,-6-4 2 0,0 0 1 0,-4 0 1 15,-3-4-1-15,1 0 1 0,-3-2-2 16,4 0 0-16,-1-3 0 0,0 2 3 16,6 1 1-16,-5 0 0 0,5 2 1 15,-5 0-1-15,5 4-1 0,-3-4-4 16,3 4-3-16,0-3-3 0,0 3-1 15,-4 0-1-15,4-5-1 0,-7 0 1 16,0-1 1-16,-5-2 1 0,-1-2 1 16,-1-1 2-16,-1 1 0 0,-1-1 0 0,2 4 1 15,2 2-1-15,3 5 0 0,3 0-2 16,2 0-2-16,4 7-3 0,0-3 0 16,0 0 0-16,0-4-1 0,4 3 1 15,-4-3 2-15,0 0 3 0,0 0 2 16,0-6 2-16,-7 2 1 0,-3-1 1 15,-3 0 0-15,2 0 0 0,-1-1 0 16,-1 4-2-16,-3 2 0 0,5-5-1 0,1 5 0 16,1 0-1-16,2 6 1 0,2-2 0 15,-1 2 1-15,6 0 0 0,-4 2 0 16,4-3 0-16,0 3 1 0,6-2-1 16,2-2-1-16,5-4 1 0,7 0-1 15,1-6 1-15,4 0-1 0,1-4 0 16,1 1 0-16,2 0 0 0,-2 2 1 15,-5 3 1-15,-1 4 2 0,-1 11 0 0,-3 1 2 16,-4 4 0-16,-4 4 0 0,-1 4-1 16,-2 2-1-16,-6 1-1 0,0 1-1 15,0-1-1-15,-3 0 0 0,-7-3-1 16,1 0 1-16,-7-5 0 0,-2 0 0 16,-3-3 1-16,-1 0 0 0,-3-3-1 15,-3-1 1-15,-2-1 0 0,-5-3 0 16,-2-2-1-16,-6-1 0 0,0-5 0 0,-1 0-1 15,1-5-1-15,4-1-3 0,2 1-3 16,7-3-7-16,5 0-5 0,6-1-13 16,4 1-13-16,4-4-99 0,11 4-105 15,5-2-254-15</inkml:trace>
  <inkml:trace contextRef="#ctx0" brushRef="#br0" timeOffset="4533.61">5731 6734 444 0,'0'-17'94'0,"0"7"1"15,0 1-79-15,3 4-11 0,-3 5-3 16,0 0 0-16,0 0 1 0,-3 7 3 15,-1-3 4-15,0 3 6 0,-8 1 4 16,-5 1 5-16,-6 1 0 0,-9 5-1 16,3 1 0-16,-4 7-2 0,-5 8-4 15,5 6-3-15,-3 7-2 0,6 8-2 16,3 8-1-16,-3 8-1 0,2 9-2 0,6 6-2 16,3 5 0-16,9 4-2 0,4 1 0 15,6 3-1-15,3-3 0 0,8-8-1 16,3-5-1-16,0-7-1 0,5-10-1 15,0-4-1-15,3-14-1 0,1-6-2 16,0-10-3-16,-2-4-4 0,3-7-11 16,1-4-12-16,-1-6-94 0,2-3-102 0,-1-5-245 15</inkml:trace>
  <inkml:trace contextRef="#ctx0" brushRef="#br0" timeOffset="6285.05">6241 6995 415 0,'0'0'99'0,"0"-7"1"15,0 7-59-15,0-4-20 0,0 4-5 16,0-4-1-16,0 1-1 0,0 3 0 15,0-5 0-15,0 5 1 0,0-5 2 16,-2 1-1-16,2 1-2 0,-7-1-2 0,2 1-2 16,-2 3-3-16,1-6-1 0,-8 6-2 15,-1-4 0-15,-3 4-1 0,-1 7 0 16,-8 2 1-16,-1 5-1 0,-4 7 1 16,0 4 0-16,3 9 1 0,-8 4-1 15,-4 7 0-15,2 7 0 0,-1 7 0 16,6 0 0-16,2 3-1 0,0 2 0 15,6 0 0-15,8 0-1 0,8-6-1 16,10 0 1-16,0-4-2 0,0-6 0 0,7-4 0 16,9-6-1-16,7-10 2 0,5-9-1 15,4-10 1-15,1-9 0 0,2-3 2 16,3-11 0-16,-4-6 0 0,1-3-1 16,-5-5 1-16,-2-5 0 0,-3-5-1 15,-3 1 1-15,-4-2-1 0,-5 1 0 16,-7-1 0-16,-6 3 0 0,0 6 0 15,-13 3-1-15,-2 4-1 0,-5 2 0 0,-4 7-2 16,3 1-3-16,-4 5-2 0,3 4-5 16,0 4-7-16,6 0-7 0,-3 0-7 15,4 5-12-15,-3 2-87 0,4-4-92 16,0-3-220-16</inkml:trace>
  <inkml:trace contextRef="#ctx0" brushRef="#br0" timeOffset="6715.26">6578 7353 528 0,'-27'13'113'0,"0"3"1"15,2 9-94-15,3 9-11 0,3 4 0 16,0 4-2-16,4 4 0 0,-3 0-2 16,5 2-2-16,0 1 1 0,6-2 0 15,4-4 1-15,3-5 1 0,0-5 2 16,9-5 1-16,5-9 2 0,4-9 2 16,3-10-2-16,7-6 0 0,5-10-1 0,9-6-2 15,5-8 0-15,0-6-3 0,1-5-1 16,-1-3-1-16,-3 0 0 0,-6-1-1 15,-9-4-1-15,-11-4-2 0,-9-1 0 16,-4 2-1-16,-10 2-1 0,-9 6-1 16,-6 5 0-16,-12 11 1 0,-7 10 0 15,-10 18 1-15,-3 9 0 0,-1 13 2 16,1 12 1-16,3 10-1 0,4 3-2 0,7 9-5 16,4 5-7-16,9 1-14 0,2 0 49 15,4 0-152-15,7-4-109 0,10-5-276 16</inkml:trace>
  <inkml:trace contextRef="#ctx0" brushRef="#br0" timeOffset="7430.68">6987 6613 522 0,'-6'-6'113'0,"-1"2"0"15,1 4-93-15,6 4-8 0,0 2-5 16,7 6-1-16,4 6-2 0,1 9-1 16,3 13 1-16,4 11 1 0,0 10 0 15,3 14 0-15,-3 12-1 0,-3 13 1 16,-4 6-2-16,-7 1 1 0,-5-1-2 15,-7-3 0-15,-9-3-1 0,-6-7 0 0,-3-10 0 16,-2-9-1-16,0-4 1 0,1-10 0 16,-6-3-1-16,2-12-2 0,0-7-7 15,1-6-11-15,2-7-101 0,-3-7-98 16,2-6-254-16</inkml:trace>
  <inkml:trace contextRef="#ctx0" brushRef="#br0" timeOffset="7782.31">5947 7611 498 0,'0'-11'113'15,"-5"3"2"-15,0-2-85 0,2 6-9 16,-2 4-7-16,-2-4-5 0,1 4-8 16,0 4-8-16,0 0-10 0,-1 2-12 15,-1 1-85-15,0 0-1 0,-4 4-74 16,-4-2-141-16</inkml:trace>
  <inkml:trace contextRef="#ctx0" brushRef="#br0" timeOffset="13184.57">7473 7152 343 0,'-16'-11'91'0,"2"4"5"0,-5-2-44 0,6 2-6 0,0 2-4 0,6 1-3 0,1 0-6 0,6 4-5 0,0-3-4 0,13 3-4 0,11 0-3 0,9 0-6 0,10-3-5 0,9 3 0 0,7 0 0 0,1 0-1 16,0 0-2-16,-2 0-1 0,-8 0-1 16,-6 0 0-16,-5 0-1 0,-4-7-3 15,2 3-7-15,-5-2-8 0,-3 2-10 16,2 4-17-16,-6 0-80 0,-9 0-91 16,-9 10-211-16</inkml:trace>
  <inkml:trace contextRef="#ctx0" brushRef="#br0" timeOffset="13380.87">7365 7535 488 0,'-29'5'112'0,"5"-5"1"0,8 0-87 16,6 0-2-16,10 5-6 0,17 1-4 16,5 0-5-16,10-2-2 0,16 1 0 0,8-5 0 15,11 3-1-15,2-3-1 0,3 0-2 16,-1-3-1-16,-2 3 0 0,-8 0-3 15,-4 0-7-15,-9 0-11 0,-10 3-44 16,-6 3-58-16,-9 4-90 0,-6 0-209 16</inkml:trace>
  <inkml:trace contextRef="#ctx0" brushRef="#br0" timeOffset="15183.2">8608 6991 360 0,'0'-11'82'0,"0"0"2"16,6 1-61-16,-1 1-5 0,0 1-9 15,5 8-4-15,-1-4-3 0,-2 4-1 16,-1 0 2-16,-6 0 2 0,0-4 3 16,0 4 3-16,0-6 3 0,-6 0 1 15,0 3 2-15,2-2 0 0,1 5-3 0,-2 0-3 16,0 5-3-16,-2 4-3 0,-4 3-2 16,-1 7-2-16,-1 2 1 0,-2 9 0 15,-3 4 2-15,0 8 0 0,0 6 2 16,0 3 0-16,5 4 1 0,-2 2 0 15,4 0-2-15,1-4 0 0,4-9 0 16,2-5-1-16,4-10 1 0,0-7 3 16,6-8 1-16,4-8 0 0,5-6 0 0,11-5 0 15,4-1-1-15,9 1-1 0,6 5-4 16,3 0-1-16,-1 4-1 0,-2 8-1 16,-9 9 1-16,-4 8-1 0,-13 3 1 15,-7 3 0-15,-6 5 0 0,-6-1 1 16,-14 4 0-16,-1-5 1 0,-7-2 4 15,-3-6 2-15,-7-6 1 0,-5-3 2 16,-2-7 0-16,-2-1 0 0,-1-3-2 0,0-5-3 16,2-5-2-16,4 0-2 0,5 0 0 15,1-12-2-15,3-1-3 0,5-4-6 16,5-6-8-16,7-1-12 0,4-2-16 16,6-3-92-16,9 4-101 0,4 0-237 15</inkml:trace>
  <inkml:trace contextRef="#ctx0" brushRef="#br0" timeOffset="15382.34">8667 7075 572 0,'22'-26'120'0,"1"4"0"0,5 4-108 15,4 6-4-15,3 5-8 0,2 3-6 16,1 4-6-16,-2 0-5 0,-3 0-5 0,0 0-6 15,0 0-4-15,-1 0-7 0,1 8-70 16,-3-3 2-16,4 3-62 0,1-2-122 16</inkml:trace>
  <inkml:trace contextRef="#ctx0" brushRef="#br0" timeOffset="15691.07">9198 7657 287 0,'0'4'63'0,"-6"-4"6"0,6 0-51 15,0 0 2-15,0 0 5 0,6-9 3 16,-4-1 3-16,-2-3 0 0,5-1-2 16,0-2-1-16,-5-1 0 0,4 3 1 15,-4 2-1-15,4 3-4 0,-4 2-4 0,4 3-4 16,-4 4-3-16,0 5-4 0,0 1-5 15,0 3-3-15,0 1 0 0,0-1 0 16,0 0 0-16,4-2 1 0,2-4 0 16,1-3 0-16,2 0-1 0,1-3 0 15,-3-3 0-15,-1-1-1 0,1-2 0 16,-7 1-1-16,0 2-2 0,0 0-4 0,-7 1-7 16,6 5-11-16,-4 0-91 0,3 3-93 15,2 5-229-15</inkml:trace>
  <inkml:trace contextRef="#ctx0" brushRef="#br0" timeOffset="16481.93">10072 7074 365 0,'6'-5'94'0,"1"5"2"0,-3-4-38 16,-4 4-30-16,3 0-10 0,-3-4-6 15,0 4-3-15,0 0-3 0,0 0 0 0,0-4 1 16,0 4 1-16,0 0 2 0,0 0 0 16,0 0-1-16,0 0-1 0,0 0 0 15,0 0-3-15,0 0-2 0,0 0-1 16,0 0-2-16,-2 0 0 0,2 4 1 15,-4-4 0-15,4 5-1 0,-7-5 1 16,7 3 0-16,-3-3 0 0,3 5 0 16,0-5 1-16,-4 0 1 0,4 0 1 0,0 0 0 15,0 0 1-15,0-5-1 0,-6 5 0 16,6-4-1-16,-2 4-1 0,2-6 0 16,-5 6-1-16,2-5-1 0,-1 1 0 15,-2 1 0-15,3 3 1 0,-3-5-1 16,-1 1 0-16,0 4 0 0,-4-4 0 15,-1 4 0-15,1-7 0 0,-1 7 0 16,-4 0 1-16,0 0-1 0,-5 5 1 16,-3 5-1-16,-3 2 0 0,-5 8 0 0,-2 3 0 15,-7 8 2-15,-5 4 1 0,0 13 2 16,1 12 1-16,3 5 1 0,4 6 0 16,6 4 0-16,13-2-1 0,10 0-1 15,9-5-3-15,7-8 0 0,11-6 0 16,9-9 0-16,7-7-1 0,6-6 1 15,7-11 0-15,0-13-1 0,3-8 1 16,-8-12 0-16,-3-8 0 0,-7-8 0 0,-11-6 0 16,-2-8-1-16,-11-2 0 0,-3 0 0 15,-10 0-2-15,-3 2-2 0,-10 5-2 16,-2 5-5-16,-7 8-5 0,-6 9-6 16,-6 4-9-16,-2 8-25 0,0 3-68 15,-3 13-86-15,5 2-199 0</inkml:trace>
  <inkml:trace contextRef="#ctx0" brushRef="#br0" timeOffset="16780.54">10410 7375 498 0,'5'0'107'0,"-10"3"1"0,-3 13-88 16,-6 12-5-16,-5 6-6 0,-2 4 0 15,-4 6 2-15,-2 0 2 0,6 0 1 16,0-5 1-16,4-5 1 0,5-5 1 16,12-3-1-16,5-2-2 0,10-5-3 15,11-8-1-15,6-1-2 0,7-10-3 16,7 0-1-16,2-11-1 0,6-8 0 16,3-6-2-16,-4-6 0 0,5-4-3 15,-9-7-1-15,-4-9-2 0,-12-6-1 16,-7-4-1-16,-13-3 1 0,-13 0-1 0,-14 5 2 15,-11 10 1-15,-9 12 1 0,-9 17 1 16,-5 20 1-16,-3 21 0 0,-3 22 0 16,0 17-8-16,-1 17-20 0,0 21-96 15,1 18-102-15,1 8-258 0</inkml:trace>
  <inkml:trace contextRef="#ctx0" brushRef="#br0" timeOffset="22979.81">11289 7553 475 0,'7'-15'104'0,"-1"4"0"0,-1 11-84 16,-1 0-5-16,7 9-7 0,2 2-6 15,9 2-1-15,1 1 2 0,6-4 1 16,6-2 2-16,10-1 1 0,4-2 1 16,5-2-1-16,0-3 1 0,3 0-1 15,-4 4-3-15,-6-4-7 0,-7 5-7 16,-9-5-9-16,-7 0-15 0,-6 0-79 15,-6-8-86-15,-5-1-206 0</inkml:trace>
  <inkml:trace contextRef="#ctx0" brushRef="#br0" timeOffset="23148.87">11719 7197 388 0,'-34'-4'90'0,"0"4"2"0,1 13-62 15,3 8-8-15,1 12-5 0,3 6-4 16,3 9-3-16,5 4-1 0,2 0-1 15,3 3-2-15,4 0-1 0,2-5-1 0,7-7-2 16,-5-6-6-16,10-6-12 0,1 0 4 16,2-9-88-16,11-6-80 0,2-8-204 15</inkml:trace>
  <inkml:trace contextRef="#ctx0" brushRef="#br0" timeOffset="23447.05">12085 7338 482 0,'0'7'102'0,"0"11"1"0,-5 19-86 0,-1 10-7 16,0 9-7-16,2 2 1 0,4 0 0 15,0-3-1-15,3-9-1 0,10-9 0 16,8-9 1-16,9-7 1 0,7-14 1 16,6-7 1-16,3-5 0 0,4-8 1 15,-3-12-1-15,0-5-2 0,-7-8-2 0,-9-7-2 16,-6-9-1-16,-8-13-1 0,-7-3-1 15,-6-4-1-15,-11 1 0 0,-4 4 1 16,-5 5 2-16,-9 14 0 0,-2 13 1 16,-6 10 0-16,-1 14 1 0,-4 13 0 15,-1 6 0-15,0 10 1 0,0 13-2 16,6 7-5-16,4 8-8 0,9 8-13 16,13 6-83-16,7 5-87 0,13 3-216 15</inkml:trace>
  <inkml:trace contextRef="#ctx0" brushRef="#br0" timeOffset="23644.61">12912 7624 484 0,'-14'28'100'16,"-6"2"1"-16,-6 13-91 0,0 13-4 0,-2 10-3 15,-1 0-1-15,-1 0 0 0,1-7-2 16,-1 0 0-16,6-7-1 0,1-12-2 15,4-7-6-15,1 2-12 0,6-4-80 16,6-6-81-16,6-9-209 0</inkml:trace>
  <inkml:trace contextRef="#ctx0" brushRef="#br0" timeOffset="24049.78">13103 7122 446 0,'-9'-20'93'0,"9"2"0"0,0 2-85 15,3 4-2-15,10 3-2 0,6 6-2 16,8 0-1-16,6 3 0 0,6 0 5 16,2 3 3-16,-1 6 3 0,-1 5 1 15,-6 5 3-15,-2 5 1 0,-11 7 0 0,-6 0-4 16,-7 6-2-16,-7 5-3 0,-8 2-1 16,-9 3-2-16,-4-1-1 0,-5 1-1 15,-7-2-1-15,-6-4 0 0,3-6 0 16,-1-5 0-16,3-3 0 0,6-4 0 15,4 0 0-15,13-2 1 0,11-1-1 16,4 2 0-16,11-4 1 0,12-1-1 16,8-2-1-16,5-6 1 0,2-2 0 0,2-1-1 15,2-6-3-15,0 0-6 0,-3 0-10 16,6-6 0-16,-6 0-100 0,3 2-96 16,1-4-235-16</inkml:trace>
  <inkml:trace contextRef="#ctx0" brushRef="#br0" timeOffset="24577.11">14109 7374 473 0,'-3'0'104'16,"3"-5"1"-16,-5 5-79 0,5 0-9 15,0 0-9-15,0 0 0 0,0 0 3 16,0 0 3-16,0-4-1 0,0-1 2 0,0-2-1 15,2-4 1-15,-2 1-4 0,0 2-4 16,6-1-2-16,-6 2-2 0,0 3 0 16,0 0-1-16,0 4-1 0,0 0-1 15,0 0 0-15,0 0 0 0,0 0 0 16,0 0-2-16,0 0-2 0,0 0-3 16,0 0-4-16,0 5-7 0,0-2-8 15,4 2-15-15,-2-1-79 0,5 1-88 16,0-5-210-16</inkml:trace>
  <inkml:trace contextRef="#ctx0" brushRef="#br0" timeOffset="25165.32">15081 6865 528 0,'-6'-23'115'16,"0"-2"1"-16,-2 11-92 0,1 3-9 15,-1 3-9-15,-3 5-2 0,3-3-2 0,-2 2 1 16,-1 0 3-16,0-2 2 16,-4 2 0-16,-1 1 1 0,-4 3-1 0,-2 5 1 15,-4 7-3-15,-5 8-2 0,-4 7-2 16,-3 14-1-16,-2 4 0 0,1 8 0 15,2 1-1-15,-1 6 0 0,5-3 0 16,6 1 0-16,6 0 0 0,3 1-1 16,8-2 1-16,6-2 0 0,4-4 0 15,12-3 0-15,4-7 1 0,7-8 0 16,5-8 0-16,5-6 1 0,5-5-1 0,0-7-1 16,-1-7 1-16,2 0 0 0,-4-9 0 15,0-3-1-15,-5-9 1 0,-8-8 0 16,-5-6 0-16,-3-9 0 0,-7-2 0 15,-7-2 0-15,-12 4-1 0,-5 3 0 16,-7 9-1-16,-9 11-1 0,-2 7-3 16,-10 10-4-16,4 4-4 0,-5 11-3 15,2 4-6-15,4 5-4 0,4 3-10 0,5 4-86 16,11 0-88-16,5-3-218 0</inkml:trace>
  <inkml:trace contextRef="#ctx0" brushRef="#br0" timeOffset="25497.26">15391 7279 510 0,'-4'18'110'0,"-5"1"1"0,-2 7-91 16,-2 10-7-16,-5 5-8 0,3-1 0 16,1-2-1-16,4-7-2 0,2-5 0 15,4-8 1-15,4-6 2 0,9-4 2 16,4-5 0-16,4-3 2 0,6 0-1 15,3-7 1-15,3-3-2 0,0-7-3 16,0-6-1-16,0-8-3 0,-2-10 0 16,-1-8-1-16,-5-5-1 0,-2-1 0 0,-7 3 0 15,-1 5 1-15,-11 7 1 0,-4 12 1 16,-12 9 0-16,-7 13 0 0,-4 6 0 16,-9 10 0-16,-4 7-1 0,-5 9 1 15,-4 2-1-15,0 6 1 0,3 3-2 16,3 3-4-16,9 2-8 0,8-6-9 15,10-2-9-15,10-5-89 0,13-12-94 16,6-11-223-16</inkml:trace>
  <inkml:trace contextRef="#ctx0" brushRef="#br0" timeOffset="26196.36">15999 6316 371 0,'-5'0'96'0,"0"0"3"16,-2-6-42-16,3 6-20 0,-1-5-5 0,0 5-3 15,5-5 0-15,-7 5-3 0,7-5-2 16,-5 5-2-16,5 0-5 0,0 0-3 15,0 0-4-15,5-3-4 0,3 3-2 16,5 0-3-16,6 0-1 0,4 6 1 16,7-2 0-16,5 4 0 0,4 4-1 15,-1 7 1-15,-4 3 0 0,-3 5 0 16,-8 2 1-16,-8 5 0 0,-10-1 1 16,-12-1-1-16,-10-3 1 0,-9 0 0 15,-8-1 0-15,-8 2 0 0,-4-5-1 0,-2-2 0 16,-3 4-1-16,4-2 1 0,6 0-2 15,2-2 1-15,6-2-1 0,7-2-1 16,8 0-1-16,9-1 1 0,9-2-1 16,7-5 1-16,12 1 0 0,4-1 1 15,7-4 2-15,3-3 0 0,1-1 1 0,2-3-1 16,1 0-3-16,-4 0-7 0,-1 0-13 16,-5 0 37-16,-4-6-147 0,0 3-109 15,-4-5-285-15</inkml:trace>
  <inkml:trace contextRef="#ctx0" brushRef="#br0" timeOffset="27678.97">17542 7184 302 0,'5'-8'83'16,"-1"2"5"-16,2-3-37 0,0 4-7 15,2-2-6-15,-2 4-4 0,-1-1-7 0,-5 4-6 16,0 0-6-16,0 0-3 0,-12 7-4 16,-3 1-4-16,-10 2-2 0,-2 2-1 15,-12 1 1-15,-3 1 0 0,-9-1-1 16,-2-1 0-16,-2-1 0 0,-2 1-1 15,3 0 1-15,0-3 0 0,2 0 0 16,1 1 0-16,9 1 0 0,4-1 0 16,5-1 0-16,7-1-1 0,11-1-1 0,4 1-1 15,11-3 0-15,5-5-1 0,8 0 1 16,4 0 0-16,2-5 1 0,5-1 2 16,1-1 0-16,-3 1 0 0,-3 2 1 15,-1-1-1-15,-7 5 1 0,0-3 0 16,-4 3 0-16,-3 0 0 0,-2 0 1 15,-2 0 1-15,0 0 1 0,0 0-1 16,0-5 1-16,-6 5-1 0,4 0 0 16,-4-3-2-16,-2 3-1 0,-2-3 0 0,3 3-2 15,-2 0-3-15,0 0-5 0,0 5-9 16,2-2-32-16,-1 1-61 0,2 0-84 16,1-4-195-16</inkml:trace>
  <inkml:trace contextRef="#ctx0" brushRef="#br0" timeOffset="27963.98">17336 6916 335 0,'-7'-14'76'0,"-4"0"0"15,4 7-42-15,0 7-28 0,2 5-2 16,-1 7 2-16,4 3 1 0,-4 6 3 15,6 4 2-15,-2 1 4 0,2 6 3 0,0 3 1 16,0 2-2-16,0 6-2 0,0 3-3 16,0 6-3-16,0 10-2 0,-7-1-3 15,1 1-2-15,-4 1-1 0,1-3 1 16,-4-3-1-16,-1-10 0 0,2-9 0 16,1-5 0-16,3-8-2 0,1-3-1 15,7-8-5-15,5-7-7 0,4-2-11 0,3-5-77 16,6 0-81-16,2-9-198 0</inkml:trace>
  <inkml:trace contextRef="#ctx0" brushRef="#br0" timeOffset="28445.18">18007 7229 445 0,'-6'0'96'0,"-2"0"0"0,-4 5-74 16,-1 14-8-16,-4 12-6 0,-4 13 0 15,-1 6-1-15,-1 5 1 0,-1 5-1 16,4 0 1-16,7-6-1 0,7-4 2 15,6-13 4-15,11-7 3 0,8-7 3 16,7-7 2-16,4-5 1 0,3-6-2 16,5-5-3-16,3-9-3 0,3-4-4 15,2-6-4-15,0-5-2 0,0-4 0 16,-1-9-2-16,-3-12-2 0,-10-4-3 0,-9-8-1 16,-11-1-3-16,-12-5-2 0,-13 2 0 15,-13 7 0-15,-9 10 2 0,-9 14 1 16,-3 10 2-16,-3 9 1 0,2 11 1 15,-1 8 1-15,4 9 0 0,2 8-1 16,7 2 1-16,8 10 0 0,3 5-3 16,13 7-4-16,5 4-4 0,13 4-4 15,6-1-5-15,8-2-8 0,7-5-10 0,5-5-75 16,2-8 3-16,7-7-65 16,3-7-128-16</inkml:trace>
  <inkml:trace contextRef="#ctx0" brushRef="#br0" timeOffset="28613.5">18562 7663 416 0,'0'7'101'16,"0"5"3"-16,-6 5-31 0,-2 6-55 15,-2 8-9-15,-3 13 0 0,-9 6 1 0,0 5-2 16,-5 2-1-16,-4 3-2 0,-2-1-1 16,4-5-1-16,0-7-1 0,7-8 0 15,3-10-2-15,6-6-5 0,5-3-8 16,4-7-14-16,4-2-83 0,0-6-89 15,9-5-218-15</inkml:trace>
  <inkml:trace contextRef="#ctx0" brushRef="#br0" timeOffset="28948.36">19010 7236 401 0,'-4'-9'92'15,"-2"9"1"-15,-4 4-37 0,-2 21-52 16,-2 14-2-16,-3 13-2 0,-2 5 1 0,2 2 3 16,1 0 3-16,2-2 3 0,2-5 3 15,5-9 2-15,7-10 3 0,0-2 1 16,10-5 2-16,5-4 0 0,6-5-2 16,8-7-1-16,7-4-3 0,5-6-1 15,5-9-3-15,1-8-3 0,1-7-3 16,0-7-2-16,-2-7-2 0,-3-9-1 15,-8-9-2-15,-5-5-1 0,-11-1 0 0,-8-1-1 16,-11 1 1-16,-14 5 0 0,-8 9 1 16,-7 13-1-16,-8 12 2 0,-1 9 0 15,-5 9-1-15,1 12 1 0,3 5-1 16,2 8-1-16,4 4-4 0,1 7-6 16,4 7-8-16,8 4-8 0,4-1-17 15,6 2-74-15,10-1-84 0,3-5-194 16</inkml:trace>
  <inkml:trace contextRef="#ctx0" brushRef="#br0" timeOffset="29312.15">19760 7181 433 0,'-14'4'91'0,"-4"7"1"15,-5 10-80-15,-1 12-3 16,-5 11-2-16,1 11 1 0,-1 2 1 0,4-2-1 15,3 1 0-15,3 1 1 0,6-7-1 16,7-8 0-16,6-8 2 0,6-2 1 16,8-3 1-16,6-5 1 0,8-6-1 15,3-5 0-15,7-5-1 0,0-5-2 16,6-6-2-16,1-7-2 0,2-3-2 16,-2-8-4-16,-6-6-4 0,-4-4-4 15,-6-8-2-15,-9-8-2 0,-5-5 0 0,-10-7 0 16,-5 3 3-16,-12 2 5 0,-7 5 2 15,-11 11 2-15,-4 10 1 0,-7 11 1 16,-2 12 1-16,-3 13-1 0,2 12 0 16,4 12 0-16,2 8 0 0,6 4 1 15,8 6-1-15,6 3-2 0,8 0-1 16,7-6-5-16,6-7-6 0,8-6-11 16,9-4-15-16,6-6-66 0,6-5-76 0,3-3-180 15</inkml:trace>
  <inkml:trace contextRef="#ctx0" brushRef="#br0" timeOffset="30346.16">20434 7192 285 0,'0'0'75'0,"0"0"7"0,2-6-33 15,-2 6-11-15,0-4-6 0,0 4-3 16,0-4-3-16,-2 4-5 0,2 0-7 16,-7-4-5-16,2 4-4 0,3 0-1 15,-2 0-2-15,0 5-1 0,1-5 0 16,3 6 0-16,-5-6 0 0,5 5 0 15,0-5 0-15,0 0 0 0,0 3 1 16,0-3-1-16,0 4 1 0,0-4-1 0,0 4 1 16,0-4-1-16,0 6 0 0,0-6 0 15,0 4 0-15,0-4 0 0,0 6-1 16,0-6 1-16,0 0 0 0,0 0 1 16,0 0 2-16,0 0 2 0,0 0 0 15,0 0 1-15,0 0 1 0,-2 0-1 16,2 0-1-16,-6-6-1 0,6 6-2 0,-3-2-1 15,3 2 0-15,-4-5-1 0,4 5 1 16,0-4-1-16,0 4 1 0,0-4-1 16,6 4 0-16,2-5-1 0,4 5 1 15,2-5 0-15,6 5-1 0,4-4 1 16,4 4-1-16,0-6 0 0,5 6 0 16,0-4 1-16,0 4 0 0,-1 0 0 15,-4 8 1-15,-2 2 1 0,-7 3 0 16,-5 3 0-16,-8 1 1 0,-8 3 0 15,-8 2 1-15,-10 0-1 0,-3 0 0 0,-7 1 0 16,2 0-1-16,0 0 0 0,2-3 0 16,2-2-1-16,4-1-1 0,7-2 0 15,3 3 0-15,6 0-1 0,8 2 1 16,6 4-1-16,9-1 0 0,7 4 0 16,5 0 0-16,4 1 0 0,4-2 0 15,-4 4 0-15,-2-2 0 0,-7-1 1 0,-6 0 0 16,-7-4 2-16,-9-6 3 0,-15-3 3 15,-2-3 1-15,-13-4 2 0,-2-2 0 16,-10-5 0-16,-4 0-1 0,-9 0-3 16,0 0-1-16,-3-8-3 0,-2-2 0 15,-1-2-2-15,2 0-4 0,4 3-3 16,5 0-6-16,7 3-6 0,12 2-8 16,9 4-9-16,9 0-18 0,9 0-77 0,13-5-88 15,11 1-209-15</inkml:trace>
  <inkml:trace contextRef="#ctx0" brushRef="#br0" timeOffset="30565.51">21098 7527 547 0,'-14'-3'117'0,"0"3"1"15,0 0-98-15,2 10-7 0,0 3-7 16,5 1-4-16,4-1-2 0,3-3 0 15,0-3 0-15,9-7-1 0,1 0 0 16,1 0 1-16,2-7 0 0,1 1 1 16,-2 0 1-16,-1 1-1 0,-4-1 0 15,-7 6-1-15,0 0 0 0,0 6 0 16,-8 1 0-16,-2 3-3 0,-2 1-6 0,1 1-7 16,-2 0-14-16,0 0-89 0,-1-1-91 15,-4 1-229-15</inkml:trace>
  <inkml:trace contextRef="#ctx0" brushRef="#br0" timeOffset="31247.29">21949 7175 422 0,'2'-16'105'0,"3"-5"3"0,0-1-59 16,-5 0-13-16,4 2-8 0,-4-1-7 16,-3 3-5-16,-5 7-5 0,-11 3-4 0,-6 3-2 15,-8 5-4-15,-6 14 0 0,-5 3-1 16,-4 8 0-16,-1 7 0 0,-2 3 0 16,-2 10 1-16,3 6 0 0,0 11 1 15,5 3-1-15,5 2 1 0,6-1 0 16,9-1 0-16,16-4-1 0,9-5 0 15,15-9 0-15,11-5 1 0,8-4 1 16,9-5 0-16,4-8 1 0,6-4 0 0,1-13 0 16,1-8 0-16,-3-5 0 0,1-13 0 15,-6-4 0-15,-4-8-1 0,-9-6 0 16,-12-1-2-16,-9-8-1 0,-13-4-2 16,-14-1-2-16,-10-6-3 0,-7 8-2 15,-9 7-3-15,-5 7-3 0,-1 13-2 16,1 15-6-16,6 12-7 0,6 13-88 0,3 6-87 15,3 6-220-15</inkml:trace>
  <inkml:trace contextRef="#ctx0" brushRef="#br0" timeOffset="31645.16">22499 7417 423 0,'-31'29'97'0,"-2"3"2"0,7 7-75 15,2 5-2-15,4 8-6 0,8-4-4 16,4-3-3-16,8-4-1 0,8-3 1 16,4-4 3-16,12-4 2 0,6-7 1 15,6-3 1-15,4-8-1 0,3-6-1 0,2-6-3 16,2-7-3-16,-2-8-3 0,-1-5-2 15,-4-4-2-15,-4-9-4 0,-4-4-5 16,-8-5-4-16,-7-4-4 0,-8-11 0 16,-9-4-1-16,-8-4 2 0,-9 5 4 15,-4 6 5-15,-5 7 5 0,-10 11 3 16,0 18 1-16,-4 18 0 0,-2 19 0 16,-5 10 0-16,0 13 0 0,-4 8-2 0,4 4 1 15,4 2-1-15,9-3 0 0,8-3-2 16,9-6-3-16,17-10-3 0,10-4-3 15,10-7-11-15,10-5-63 0,9-9-24 16,5-9-71-16,11 0-157 0</inkml:trace>
  <inkml:trace contextRef="#ctx0" brushRef="#br0" timeOffset="32362.68">23371 6622 424 0,'-11'-12'99'0,"-5"2"2"0,5-1-67 15,-1 3-11-15,2 2-9 0,1 0-6 16,-2 6-3-16,2-3-3 0,1 3 0 16,-1 0 0-16,1-3-1 0,0 3 1 15,4-6-1-15,4 3 1 0,-4 3-1 0,4-7 1 16,0 7-1-16,10-3 0 0,1 3 0 16,7 3 0-16,0 2 0 0,5-1-1 15,4 1 0-15,-1 1 0 0,-5 0 0 16,-2-1 0-16,-5-1 0 0,-3 0 2 15,-7-4 1-15,-4 3 0 0,4-3 1 16,-4 3 1-16,0-3-1 0,0 6 1 16,0-6-2-16,0 6-1 0,-6-1 0 0,-1-3 0 15,-7 4 0-15,-5-1 0 0,-7 1 0 16,-1 0-1-16,-1 1 0 0,-2 0 0 16,2 4 0-16,7-3-1 0,2 5 1 15,6-1-1-15,0 0 1 0,6 1-1 16,0-3 0-16,7-1 0 0,0 0 0 15,3-3 0-15,6 2 0 0,3-1 0 16,4 0 1-16,5 4 1 0,4 2-1 16,-3 0 1-16,2 2-1 0,-3-2 1 0,-6 3-1 15,-3 0 0-15,-6 0 0 0,-6-2 0 16,-10 3 0-16,-6 0 1 0,-3 0-1 16,-4 1 0-16,-2-2 0 0,-1-2 0 15,1-2-1-15,4 1 1 0,3-6 0 16,2-3 0-16,3-4 2 0,7 3 0 15,-1-3 0-15,-1 0 0 0,6-3 1 0,2 3-1 16,-4-3-1-16,4 3-1 0,0 0 0 16,0 0 0-16,0 0-1 0,0 0 1 15,0 0-1-15,0 0 0 0,0 0 1 16,0-4 0-16,0 4 1 0,0-4 0 16,0 4 0-16,0-5 0 0,0 5 0 15,0-3-1-15,0 3-3 0,0 0-4 16,0 0-4-16,0 0-6 0,6 3-7 0,-3-3-14 15,2 0-83-15,4-8-86 16,1-4-210-16</inkml:trace>
  <inkml:trace contextRef="#ctx0" brushRef="#br0" timeOffset="32955.65">23547 7508 541 0,'-8'-17'134'0,"8"-2"1"0,0 0-85 16,8 7-8-16,6 6-15 0,9 6-14 15,6 0-11-15,6 5-10 0,9 2-6 16,8 0-5-16,2 0-8 0,2 1-6 0,-2-3-3 16,-6 1 1-16,-6 0 2 0,-6-1-2 15,-14 3-15-15,-9 0-59 0,-13 4-73 16,-13 3-181-16</inkml:trace>
  <inkml:trace contextRef="#ctx0" brushRef="#br0" timeOffset="33094.95">23443 7797 570 0,'9'-7'130'0,"11"-4"1"0,14 7-87 16,13 4-26-16,12 0-27 0,12 4-25 15,7-1-95-15,-4 1-104 0,-1-4-255 16</inkml:trace>
  <inkml:trace contextRef="#ctx0" brushRef="#br0" timeOffset="39212.35">3824 10004 440 0,'-26'8'96'0,"4"-1"0"0,5-2-82 0,9 3-2 0,8 9 0 0,7 0-3 0,11 1 0 0,4 1 1 0,18-4 2 0,12-4 2 0,21-2 3 0,6-1 1 0,14-8 0 0,15 0-1 0,11-8-2 0,0 2-1 0,-7-1-2 0,-6-6-3 0,2-5-1 0,-4 0-2 0,-12-1 0 0,-7 0-1 0,-10-3-1 0,-7 2 0 0,-8 3-1 0,-11 6-1 0,-9-1 0 0,-12 5 0 0,-9 1 0 0,-6 0 0 15,-10 1 0-15,-7-3 0 0,-9-1-1 16,-7-2 0-16,-6-3-1 0,-9-5-2 15,-9-1 0-15,-2-2 0 0,-8-3 1 0,-5-1-1 16,-1-1 0-16,-2 2 1 0,0-1 0 16,7 0 0-16,3 3 0 0,5 4 0 15,8 5 1-15,1 3 0 0,7 4-1 16,6 7 1-16,5 0 0 0,6 0 0 16,6 7-1-16,8 3 1 0,9-2-1 15,8 1 0-15,7 0 0 0,9 1 1 16,6 0-1-16,3-2 1 0,3-1 1 15,1 2-1-15,3 5 1 0,1 3 0 16,-7 5 1-16,1 6-1 0,-4 11 1 0,-8 8 0 16,-9 6 0-16,-16 2 0 0,-7 2-1 15,-18-1 1-15,-14 0 0 0,-11-2-1 16,-7-2 1-16,-6 0-1 0,-5 5-3 16,-6-2-4-16,8 2-10 0,0-6-12 15,3 0-101-15,9-8-102 0,16-8-254 16</inkml:trace>
  <inkml:trace contextRef="#ctx0" brushRef="#br0" timeOffset="56658.9">6166 10080 443 0,'-20'4'107'0,"2"-4"4"15,5 0-71-15,11-3-9 0,2 3-9 16,0 0-5-16,0-5-2 0,11 3-5 16,6-6-2-16,3-4 0 0,7-6 0 15,11-6-1-15,4-6-1 0,7-6-3 0,-2-4 0 16,2-2-1-16,9-1-1 0,-3 3 0 15,2 2 0-15,-4 2-1 0,-7 7 1 16,-8 4 0-16,-9 9-2 0,-8 4 1 16,-9 6-1-16,-12 6 0 0,-9 10 1 15,-10 7-1-15,-5 8 1 0,-9 8 0 16,-7 12 1-16,0 10 0 0,-1 10 2 16,-3 3 0-16,5 2 1 0,4 1 1 15,2-3-1-15,5-3 1 0,1-8-1 0,3-7-1 16,5-6 0-16,5-6-2 0,2-9 0 15,6-4-3-15,3-8-10 0,3-7-12 16,0-7-102-16,0-6-103 0,0-9-258 16</inkml:trace>
  <inkml:trace contextRef="#ctx0" brushRef="#br0" timeOffset="57360.93">7861 9758 423 0,'0'0'89'0,"0"0"0"0,-7 0-78 16,1 0-2-16,1 0-1 0,-1 0 2 0,-1 0 3 15,2 0 3-15,-1-5 3 0,0-3 3 16,2 0 0-16,1-3-3 0,3 3-3 16,-5 0-4-16,5-1-2 0,0 2-4 15,0 0-3-15,5 2-1 0,-5 1-1 16,0 0 0-16,0-2 0 0,-6 0 0 15,-1 2 0-15,0-1 1 0,-2 2 0 16,-1 3 1-16,-6 0 0 0,-4 0 0 16,-6 10 0-16,-6 4 0 0,-5 4 1 15,-3 6 1-15,-6 11 0 0,0 7 1 0,-1 9 0 16,2 6 0-16,3 4 0 0,1 2-1 16,2 3 0-16,2-6-2 0,8 2-1 15,3-6 0-15,12 0 0 0,8-5-2 16,6-6 1-16,10-5-1 0,8-8 1 15,9-13 1-15,6-10 0 0,6-9 1 16,2-14 0-16,4-6 1 0,3-8-1 0,1-6 0 16,-6-3-1-16,-5-2 0 0,-6-4-1 15,-10 2 1-15,-10-2-2 0,-12 1 1 16,-19 5 0-16,-6 3-1 0,-8 6 1 16,-6 6-1-16,-4 6 0 0,-5 10 0 15,-1 6 0-15,1 9 0 0,7 4 0 16,1 4-4-16,2 4-6 0,12 2-11 15,12 0-12-15,9 2-97 0,10 0-103 16,9 0-248-16</inkml:trace>
  <inkml:trace contextRef="#ctx0" brushRef="#br0" timeOffset="58293.52">8848 9684 235 0,'0'0'50'16,"0"0"-1"-16,0-3-37 0,0 3 4 15,0-5 9-15,0 5 9 0,0 0 5 16,0-4 5-16,0 4 3 0,0-5 0 16,0 5-9-16,0-5-8 0,0 1-8 15,0 4-6-15,0-5-4 0,0 5-3 0,0-4-2 16,0 4-2-16,0-6-2 0,0 3 0 15,0 3-1-15,0-6 0 0,-4 6 1 16,4-6 0-16,-3 6 1 0,3-7 1 16,-6 4 1-16,3-1 0 0,-1-1 0 15,-1 2 0-15,0-2 0 0,1 0-2 16,-3 0 0-16,1 0-1 0,-2-1-1 16,2 0 0-16,-3 0 0 0,-1 0-1 0,1 0 0 15,-2-1-1-15,-2 1 0 0,-3 0 1 16,-1-5 0-16,-2 5 0 0,-2-2 2 15,-4 3 0-15,-1 5 1 0,-1 0-1 16,-2 9 0-16,1 6 0 0,-2 3 0 16,0 5-1-16,1 2 0 0,-3 2 1 15,-2 6 0-15,2 0 0 0,0 8 0 16,-1 4 1-16,2 8-2 0,4 5 1 0,3-2-1 16,8 1-1-16,2 2 0 0,7-1 0 15,7-6 0-15,4-3-1 0,6-8 0 16,5 0 0-16,9-7 1 0,2-6-1 15,5-8 0-15,2-6 1 0,3-9 0 16,-1-5 0-16,3-8 0 0,1-6 0 16,3-3 0-16,-1-8-1 0,-2-2 1 15,-5-2 0-15,1-5-1 0,-6 0 0 0,-8 1 1 16,-12-4-1-16,-9 1 0 0,-8-6 0 16,-12 3 0-16,-11 7 0 0,-4 6 0 15,-5 5 0-15,-3 12 0 0,-3 14 0 16,-3 10 0-16,5 9 1 0,0 6-1 15,-1 1 0-15,2 2 0 0,1 3 0 16,4-4-2-16,9-1-6 0,10-2-7 16,10-4-7-16,9 0-11 0,15-3-93 0,8-6-95 15,7-5-230-15</inkml:trace>
  <inkml:trace contextRef="#ctx0" brushRef="#br0" timeOffset="58876.59">9775 9310 485 0,'25'-21'111'0,"2"0"2"0,4 4-84 16,-2 3-4-16,6 1-8 0,0 2-3 15,0 1-4-15,0 0 0 0,2 4 1 16,-3 6 0-16,-2 0 0 0,-3 6-2 16,-3 4 0-16,-1 5-1 0,-11-1-3 15,-1 8-1-15,-11 4-1 0,-2 3 0 16,-9 6 0-16,-6 3 0 0,-12 4 0 15,-6 0 0-15,-11 2 0 0,-4-4 0 16,-11 0 0-16,-11-4-1 0,-6 2 1 0,-3-1-1 16,0 4 0-16,2 3 0 0,3 6-1 15,9 5 0-15,11-1 0 0,11 0-1 16,10 0 1-16,10-6-1 0,10-2 0 16,13-9 1-16,5-7-1 0,12-4 0 15,8-3 0-15,12-4 1 0,4-4-1 16,2-8 1-16,7-4-1 0,-1-3 1 0,2 0-1 15,2-8 1-15,-7-9 0 0,0-4-1 16,-6-3 1-16,-5-6-1 0,-7-9 1 16,-11-12 0-16,-6-7-1 0,-11-6 1 15,-7-7-1-15,-12 0-2 0,-6-1 1 16,-6 2-2-16,-5 6-1 0,-3 3 0 16,-2 6 0-16,1 6 0 0,8 5 1 15,4 5 0-15,10 2-1 0,12 8-2 16,12 9-4-16,11 4-4 0,11 1-8 0,5 5-8 15,7 3-98-15,0 2-97 0,0 2-242 16</inkml:trace>
  <inkml:trace contextRef="#ctx0" brushRef="#br0" timeOffset="60309.8">10926 9522 414 0,'0'-10'89'0,"-3"-2"0"15,-1 5-74-15,-3 2-2 0,0 5 0 16,1 0 3-16,-3 0 5 0,-5 0 2 16,-2 11 2-16,-5 2 3 0,-1 6 0 15,-3 4-5-15,-8 5-6 0,1 9-5 16,-1 4-2-16,5 4-3 0,2 3-2 0,6 3-2 15,5 1-2-15,10-2 1 0,7-6-1 16,11-4 0-16,5-6 1 0,7-8 2 16,4-6 0-16,4-7 2 0,1-3 0 15,6-4 1-15,-1-6 0 0,0-5-1 16,-2-6-2-16,-2-7 0 0,0-8-1 16,-4-8-1-16,-5-7 0 0,-1-4 0 15,-4-7-1-15,-6-3 0 0,-2 0 0 16,-8 2-1-16,-5-2 0 0,-6 2 1 15,-6 0-2-15,-3 9 1 0,-5 5 0 16,-6 7-1-16,1 7 1 0,-7 10-1 0,-3 15 1 16,0 5 0-16,-2 9 1 0,-1 10-1 15,4 6 1-15,0 4 0 0,7 2 0 16,5 2 0-16,6 0-1 0,9 0 1 16,7-4-1-16,18-2 1 0,3 1 0 15,5-1 0-15,13-1 0 0,2-5 0 0,6-3 0 16,5-5 0-16,2-5 0 0,4-6 0 15,2-7 0-15,-2 0 0 0,-3-7-1 16,-4-5 1-16,-5-6-1 0,-9 2 1 16,-8-6-1-16,-7-3 0 0,-8-1 0 15,-4-2 0-15,-10 6 0 0,0 4-1 16,-10 0 1-16,-6 5-1 0,-4 7 0 16,-6 6 0-16,-5 4 1 0,-2 7 0 15,-2 3 0-15,-2 4 0 0,2 4 0 0,7 6 0 16,0 1 1-16,11 3-1 0,5 1 1 15,12 0-1-15,12 1 1 0,10-1-1 16,12-5 0-16,8-4 1 0,7-4-1 16,4-9 1-16,5-6 0 0,2-5-1 15,0-16 1-15,-1-1-1 0,-5-7 1 16,-2-5-1-16,-8-5 1 0,-7-5-1 16,-12-3 1-16,-6-2-1 0,-10-3 0 0,-9 2 0 15,-8-2 0-15,-6 1 0 0,-1-3 0 16,-5 4-1-16,-4 5 1 0,0 5-1 15,-3 4 1-15,-2 7-1 0,-1 11 1 16,1 8-1-16,-1 10 1 0,1 7 0 16,0 7 1-16,-2 7-1 0,-2 7 1 15,-1 1-4-15,-4 3-8 0,-2 2-12 16,2 3-15-16,-1-1-96 0,10-4-105 16,9-4-252-16</inkml:trace>
  <inkml:trace contextRef="#ctx0" brushRef="#br0" timeOffset="60857.62">12077 9497 455 0,'3'-23'106'16,"-3"0"3"-16,5 6-76 0,-5 7-7 15,0 7-9-15,-7 3-5 0,0 5-2 16,-6 9-1-16,-4 4 2 0,-4 6 0 16,-3 6 2-16,-4 5 1 0,0 3 0 0,3 3-1 15,2 0-3-15,7 3-2 0,2 1-2 16,9 5-3-16,5 0 0 0,12 0-1 16,3-5-1-16,7-3 0 0,8-9 1 15,4-6-1-15,5-10 0 0,3-11 0 16,5-6 0-16,2-2 0 0,-2-12 1 15,-1-9-2-15,-4-7 0 0,-9-8-2 16,-6-5-4-16,-11-8-4 0,-11-2-8 16,-13 2-6-16,-5 6-1 0,-13 4-1 0,-7 7 1 15,-9 12 4-15,-3 8 5 0,-4 14 7 16,-1 4 7-16,-3 9 3 0,5 8 2 16,1 8 0-16,7 7 0 0,4 3 0 15,7 10-1-15,7 2-7 0,8 3-98 16,8-3-90-16,6 3-233 0</inkml:trace>
  <inkml:trace contextRef="#ctx0" brushRef="#br0" timeOffset="61509.15">12985 8793 487 0,'0'-3'111'0,"0"-4"1"0,0 7-82 16,-4 4-9-16,4 5-8 0,-10 7-8 15,3 4-3-15,0 9-1 0,-6 6 1 16,-2 7 0-16,-5 3 1 0,1 2 1 16,-5 2-1-16,2 2 1 0,-4 1-1 15,1 2 1-15,-1-1-1 0,5 5-1 16,0-2 0-16,6-4-1 0,3-4 0 16,7-8 0-16,5-4 0 0,10-8-1 0,6-6 1 15,7-5-1-15,8-5 1 0,7-2 0 16,3-4 0-16,5-6-1 0,1-3-3 15,4-5-7-15,-3-4-9 0,-4-2-8 16,-3-4-91-16,-2-4-92 0,-6-10-225 16</inkml:trace>
  <inkml:trace contextRef="#ctx0" brushRef="#br0" timeOffset="61709.48">13156 9071 515 0,'-7'-18'115'0,"1"2"1"16,2 3-91-16,0 4-4 0,-2 3-9 16,-2 6-5-16,-4 0-4 0,-9 0 0 15,-6 9-1-15,-10-2-1 0,-11-1 1 0,-5 1 2 16,-8-2 0-16,-2 1-1 0,-2-2 1 16,4 3 0-16,5 3-2 0,7 2-9 15,9 0-11-15,7 6-19 0,6-4-84 16,7 4-94-16,5-5-230 0</inkml:trace>
  <inkml:trace contextRef="#ctx0" brushRef="#br0" timeOffset="63675.2">13209 8614 357 0,'7'0'86'0,"-1"-3"2"15,-6 3-57-15,0-4-4 0,-7 0 0 16,-1 0-2-16,-2-2 0 0,0 1 2 0,-2-2-2 16,0 1-1-16,-1 6-2 0,4-3-3 15,-5 3-4-15,-2 8-4 0,-3 3-3 16,-4 8 0-16,-3 6-1 0,-7 5 0 15,-8 8-1-15,-3 8 1 0,-2 9-2 16,4 5-2-16,-2 0-5 0,6-6-7 16,8 3-7-16,12-7-7 0,7-5-13 15,11-7-87-15,16-9-94 0,1-2-217 16</inkml:trace>
  <inkml:trace contextRef="#ctx0" brushRef="#br0" timeOffset="64224.01">12725 8767 277 0,'0'0'82'0,"-6"0"6"0,-3 0-9 16,-3 0-38-16,-1 3 0 0,-5-3 5 16,3 0-1-16,-3 0-4 0,7 4-5 15,2-4-5-15,9 0-5 0,4 0-7 16,12 4-7-16,15-4-4 0,11 5-4 15,8-1-2-15,11 2 0 0,9 2 0 0,4-2 0 16,1 3-1-16,2-1 1 16,-9-1 0-16,-7 0 0 0,-4 0 0 0,-15-2 1 15,-9-2-1-15,-7 1 1 0,-13-4 0 16,-5 0-1-16,-8 0 1 0,-8 0-1 16,-11 0 0-16,-8 4 0 0,-15-4-1 15,-15 0 1-15,-7 0-3 0,-12 5-1 16,-9 0 0-16,-3-5 0 0,-4 5-1 15,1 1 1-15,11 2-1 0,4 1 2 16,13-3 1-16,13 0 0 0,14 2-2 0,15-1-2 16,12-1-2-16,9-6-5 0,11 0-5 15,14 0-6-15,7 0-5 0,10-4-3 16,9 0-6-16,6 1-38 0,6 0-44 16,-2 3-74-16,2-6-172 0</inkml:trace>
  <inkml:trace contextRef="#ctx0" brushRef="#br0" timeOffset="64625.66">13280 8576 355 0,'24'-4'86'0,"0"4"2"0,3-5-58 16,-1 5-4-16,2-6-3 0,4 1-3 0,-4-1-3 15,3-1 0-15,-4-5 0 0,-1 3 3 16,-6-3 2-16,-1 1 2 0,-7 3-1 15,-5-1-1-15,-7 2-2 0,-6 1-3 16,-7 0-5-16,-6 6-4 0,-3-4-3 16,-8 4-3-16,-4 6-1 0,-6 1 0 15,-6 2 1-15,-1 1 1 0,-5 0 1 16,-2 7 1-16,0 3 0 0,-3 2 1 16,2 3-1-16,-5 8 0 0,-2 7-1 15,0 7-1-15,-1 7 0 0,1 7-3 0,2 4-3 16,7 5-5-16,8 1-6 0,11 0-8 15,7 1-10-15,13 1-24 0,8-2-72 16,6 0-88-16,6-1-206 0</inkml:trace>
  <inkml:trace contextRef="#ctx0" brushRef="#br0" timeOffset="65124.27">12445 10021 512 0,'8'4'121'16,"7"-4"3"-16,12-7-86 0,13 1-9 16,15 0-2-16,13-1-2 0,7-2-8 15,4-2-5-15,7 0-4 0,-3 4-1 0,-2 0-3 16,-7-2-2-16,-11 1-1 0,-7 3 0 16,-10 1 0-16,-12 4-1 0,-8 0-3 15,-8 0-6-15,-10 4-9 0,-8 2-15 16,-8 5-100-16,-9-2-104 0,-3 4-259 15</inkml:trace>
  <inkml:trace contextRef="#ctx0" brushRef="#br0" timeOffset="65576.51">12742 10818 393 0,'-9'31'90'0,"1"-4"1"0,8 0-67 15,0-4 4-15,0-5 1 0,8-5 5 0,-5-6 2 16,1-7 3-16,2-8 0 16,-1-5-2-16,3-5-3 0,-1-8-8 0,0-4-10 15,-1-7-5-15,-1-2-3 0,-1-4-3 16,1-4-1-16,0-2-2 0,-1-2-1 16,0 1 0-16,-4 3 0 0,0 6-1 15,0 6 1-15,-6 9-1 0,-9 12 0 16,-5 8 0-16,-11 15 0 0,-4 9 0 15,-1 9 0-15,-6 10 1 0,3 4-1 0,5 5 0 16,0 4 0-16,12-5 1 0,4-1-1 16,8 0 0-16,7-2 0 0,3-4 0 15,8-6 0-15,10-5 0 0,2-4 1 16,6-5-1-16,5-12 0 0,4-6 0 16,2-7 0-16,1-10 1 0,-2-6-1 15,-4-2 0-15,-1-6-1 0,-5 0 0 16,-7 0 0-16,-2 3-1 0,-7 7 0 15,-4 7-1-15,-6 8 0 0,-6 12 1 0,-7 8 0 16,-1 9-1-16,-5 11 2 0,-1 8 0 16,4 10 1-16,4 1 0 0,7 0 3 15,5-3 0-15,7-5 1 0,15-4 1 16,8-11 0-16,8-8 0 0,3-8 1 16,13-7-3-16,5-7-7 0,6-5-13 15,1-4-13-15,1-4-108 0,-2-10-112 0,-3-11-277 16</inkml:trace>
  <inkml:trace contextRef="#ctx0" brushRef="#br0" timeOffset="66074.18">12709 9124 486 0,'-10'-12'114'0,"6"6"1"0,0-3-81 16,4 5-7-16,0 4-10 0,0 0-7 0,-5 7-6 16,2 1-3-16,-1 5 0 0,-3 4 0 15,-5 8 3-15,-1 6 0 0,-1 7 2 16,2 10 1-16,-2 7 0 0,6 3 1 15,1 0-2-15,7-2-1 0,0-1-2 16,8-8 0-16,10-6-1 0,7-9-1 16,9-4 1-16,9-7 0 0,10-3-1 15,5-4-6-15,3-1 93 0,1 0-213 0,1-6-118 16,-2-3-343-16</inkml:trace>
  <inkml:trace contextRef="#ctx0" brushRef="#br0" timeOffset="114735.61">2495 12175 446 0,'-12'-9'103'0,"1"1"2"0,0 2-79 16,-1 0-4-16,-1 3-6 0,2 3-6 15,-1-4-4-15,-3 4-2 0,1-6-1 16,-1 0 2-16,2-2 3 0,0-3 3 0,2-1 2 15,2-1 2-15,1-4 1 0,2 2 1 16,0-2-2-16,2 1-2 0,1 2-3 16,-3 3-3-16,4 2-3 0,-3 3-1 15,-2 6-2-15,-6 0 0 0,-6 13 0 16,-5 3 0-16,-6 5 0 0,-9 5 1 16,-9 7 1-16,-4 4 1 0,-1 5 0 15,-5 11 0-15,1 6 0 0,0 8 0 0,11 6-1 16,3 3 0-16,6 4 0 0,11 2-2 15,14-5 1-15,12-3-1 0,12-6 1 16,14-4-1-16,5-10 1 0,12-7 1 16,5-13 1-16,9-8 2 0,3-11-1 15,2-6 1-15,0-9 0 0,-1 4-1 16,-1-4-1-16,-6-4-5 0,-5 4-11 16,-7-6-15-16,-3 2-68 0,-5-2-43 15,-7-6-100-15,-2-12-216 0</inkml:trace>
  <inkml:trace contextRef="#ctx0" brushRef="#br0" timeOffset="115114.4">2733 13153 436 0,'-7'-9'106'16,"0"4"1"-16,-1 5-67 0,2 9-3 15,-3 11-11-15,-2 7-7 0,2 12-3 0,-4 7-2 16,-2 8-1-16,2 7-2 0,-1-1-3 16,5-5-3-16,1-1-1 0,5-10-2 15,3-6-1-15,3-12 0 0,3-5-1 16,3-6-2-16,2-7-4 0,-1-2-4 15,-2-6-8-15,3 0-13 0,1-8-90 16,-5-4-94-16,-4-1-228 0</inkml:trace>
  <inkml:trace contextRef="#ctx0" brushRef="#br0" timeOffset="115635.3">2640 13189 330 0,'0'-9'88'0,"0"4"4"0,0 1-45 15,-6 4-6-15,4-5-8 0,-5 5-6 16,2 0-5-16,-1 0-4 0,2 0-2 16,0 0 0-16,4 0-2 0,-5 0-2 15,5-4-2-15,6-2-2 0,1-2-2 16,5-1-2-16,3-2-2 0,7-3-1 15,0-4 0-15,10 0 0 0,-3 0 2 16,-2 4 0-16,4 1 2 0,-4 7 0 0,-2 6 0 16,-4 10 1-16,-7 7 1 0,-3 7 0 15,-3 5 0-15,-8 7 1 0,0 1 0 16,-6 1 0-16,-2 1 0 0,-2-3-1 16,-1-2-2-16,0-3-1 0,-2-5-1 15,-1-7 0-15,2 0 0 0,-1-6-1 16,6-4-1-16,2-1 0 0,5-4-2 15,10 1 0-15,5 0 0 0,4 1-1 16,12 2 0-16,4 5 0 0,3 2 1 0,2 4 0 16,1 3 1-16,0 1-1 0,-7 2 0 15,-4 2 0-15,-8-4 0 0,-9 1 0 16,-6-2 0-16,-13 1 1 0,-7-4 0 16,-10 1 1-16,-9-1 1 0,-8-2 2 15,-5 1 0-15,-1-4 1 0,-1-3-1 16,0-4-1-16,2-7-5 0,5 0-6 15,6-2-7-15,2-6-10 0,4-3-13 0,1 2-92 16,2 0-97-16,4 1-232 0</inkml:trace>
  <inkml:trace contextRef="#ctx0" brushRef="#br0" timeOffset="116328.5">3605 12334 469 0,'-8'0'114'0,"10"-9"2"15,10-4-50-15,15 4-40 0,7 9-10 16,6 0-9-16,6 4-1 0,-2 3-2 16,-4 1 0-16,0 4-1 0,0 1-1 15,-3 1 0-15,-1-3-1 0,-1 0 1 0,1-3-1 16,-2-2 0-16,-6 0-1 0,-3-1-2 16,-8-1-7-16,-3 3-7 0,-14 3-14 15,-3 5-25-15,-18 2-66 0,-7 5-85 16,-10 6-195-16</inkml:trace>
  <inkml:trace contextRef="#ctx0" brushRef="#br0" timeOffset="116470.58">3454 12789 454 0,'-39'11'116'15,"16"-5"1"-15,10-1-62 0,13-5-13 16,15 0-11-16,17-4-8 0,16-2-6 16,15-2-5-16,11 1 0 0,7-2-1 15,12-2-6-15,0 6-10 0,-1 5-12 16,-7 4-17-16,-8 1-94 0,-1 0-103 15,-3 1-249-15</inkml:trace>
  <inkml:trace contextRef="#ctx0" brushRef="#br0" timeOffset="118500.15">4722 11787 432 0,'5'0'91'0,"0"0"0"0,8-9-81 0,8 2-1 15,6-5-4-15,5-3-1 0,7-6-1 16,3-5-1-16,8-3-1 0,1-13 1 15,9-1-1-15,-1-3 1 0,-1 5 1 16,-4 3 2-16,-4 6 1 0,-10 9 1 16,-5 17 0-16,-14 12 3 0,-9 16 3 15,-12 13 2-15,-3 9 1 0,-12 10 0 0,-12 6 0 16,-10 9 1-16,-10 8-3 0,-2-4-4 16,-4-4-4-16,1 1-1 0,6-6-2 15,5-6-1-15,10-7-1 0,5-13-5 16,13-6-9-16,4-4-10 0,9-5 37 15,0-6-132-15,11-4-98 0,9-13-249 16</inkml:trace>
  <inkml:trace contextRef="#ctx0" brushRef="#br0" timeOffset="119050.52">6208 11504 352 0,'0'0'91'0,"0"-4"4"15,0 0-36-15,0 4-25 0,0-5-8 16,0 5-4-16,0-8 0 0,-2 0-1 16,2-3-3-16,-7-2-2 0,-5 1 1 15,4-5-1-15,-4 2-1 0,-1 0-1 0,1-1-1 16,-2 2-3-16,2 3-1 0,4 4-1 16,-5 7-2-16,-8 0-2 0,-3 11-1 15,-4 9-2-15,-4 11 0 0,-6 6 0 16,-6 7 0-16,-3 2 0 0,1 6 0 15,-5 5-1-15,-2 4 1 0,0 5 0 0,13 4 0 16,4 3 0-16,13-1 0 0,6-4 0 16,17-1-1-16,17-9 1 0,4-8-1 15,10-8 1-15,10-7-1 0,5-9 0 16,5-6 1-16,-5-9-1 0,-4-11 0 16,2-8 0-16,-4-8 0 0,-5-9 0 15,-8 0-1-15,-2-8 0 0,-12-1 0 16,-13-2-2-16,-7-3 0 0,-11-1-1 0,-9 4 1 15,-8 4-1-15,-10 9 1 16,-1 6 1-16,2 13 0 0,-3 12-3 0,-1 7-3 16,1 8-6-16,5 2-7 0,9 2-13 15,9 3-88-15,4-7-93 0,11-3-225 16</inkml:trace>
  <inkml:trace contextRef="#ctx0" brushRef="#br0" timeOffset="119801.63">6968 11470 451 0,'0'-24'104'16,"5"-2"0"-16,-5 5-72 0,0 3-12 15,0 2-6-15,-6 2-5 0,-1 3-1 16,-4 3 0-16,0 2 0 0,-6 6 0 16,-4 3 2-16,-6 8 1 0,-4 7 0 15,-5 10 1-15,-6 9-1 0,-2 8 0 0,-1 5-1 16,-6 6-2-16,6 6-1 0,4 9-2 16,8 3-1-16,5-2-2 0,9 3-1 15,6-6 0-15,10-7 0 0,3-6-1 16,10-13 0-16,3-12 0 0,6-10 1 15,6-9-1-15,4-6 0 0,10-6 0 16,1 0 1-16,5-10-1 0,-3-5 0 16,2-1-4-16,-9-5-4 0,-3-8-3 15,-8-11-3-15,-10-4-1 0,-11-2-1 0,-3-3 2 16,-9 3 4-16,-10 9 5 0,-8 8 3 16,-7 16 4-16,-10 13 1 0,-1 11 0 15,-3 13 0-15,0 13-1 0,1 7-1 16,5 3 0-16,7 0 0 0,7 0-1 15,4-3-3-15,11-6-3 0,6-7-5 16,14-8-7-16,5-3-13 0,9-9-82 16,11-4-87-16,7-7-208 0</inkml:trace>
  <inkml:trace contextRef="#ctx0" brushRef="#br0" timeOffset="120201.39">7885 11235 440 0,'35'-17'95'0,"-6"6"3"16,-3 11-83-16,-5 8 1 0,-5 8 2 16,-4 9 1-16,-12 9 1 0,0 11 0 15,-18 10-1-15,-6 4-2 0,-7 0 0 16,-8 2-3-16,-5-1-3 0,-3-2-3 15,1-5-2-15,-2-2 0 0,2 3-3 16,3 1 0-16,12-1-1 0,5-4-1 0,9-4 0 16,9-3 0-16,15-10-1 0,7-6 0 15,12-8 1-15,5-5-1 0,4-7 1 16,10-7-1-16,-2 0 1 0,-1-10 0 16,-2-8 0-16,-6-7 0 0,-6-10-1 15,-5-9-2-15,-8-10-5 0,-8-6-3 16,-7-6-1-16,-8-1 0 0,-12-5-1 15,-11 2 1-15,-3 1 2 0,-10 7 4 0,-3 2 4 16,-2 5 1-16,-1 8 1 0,10 8 2 16,7 10 1-16,7 5 1 0,12 2 1 15,14 8-1-15,19 2 0 0,10-1-2 16,16 4-7-16,10-1-12 0,9 4-100 16,11 2-97-16,-3-3-247 0</inkml:trace>
  <inkml:trace contextRef="#ctx0" brushRef="#br0" timeOffset="121152.09">8676 11653 315 0,'0'-9'90'0,"-6"-3"6"16,-1 2-36-16,0 2-7 0,0 0-11 15,-5 5-8-15,-1 3-5 0,-2 0-7 16,0 11-3-16,-1 3-4 0,-1 9-3 16,0 7-1-16,0 9-1 0,4 10-2 0,3 8-1 15,4 6-1-15,6-2-2 0,6 0 0 16,4-4-2-16,7-9 0 0,7-11-1 16,5-11 1-16,3-9-1 0,5-10 0 15,5-7 0-15,2-3 1 0,-1-8 0 16,1-6-1-16,-3-9 1 0,-6-12 0 15,-3-8-1-15,-6-12 1 0,-8-6-1 16,-6-3-1-16,-8-5 1 0,-4 4-1 16,-13 1 1-16,-2 9-1 0,-6 8 1 15,-6 10-1-15,-7 9 1 0,-2 8 0 0,-3 16-1 16,0 7 1-16,1 18 0 0,-4 8-1 16,5 10 1-16,4 6 0 0,4 5 0 15,9 8 0-15,10 4 0 0,10 2 0 16,10-1 0-16,15 1 0 0,8-5 1 15,14-6-1-15,7-7 0 0,10-13 0 16,4-10 0-16,5-9 0 0,6-11 0 0,2-5 0 16,-3-7 0-16,-1-10-1 0,-9-6 1 15,-7-3-1-15,-7-7 0 0,-10-5 1 16,-11 2-1-16,-7 2 0 0,-8 9 0 16,-9 9 0-16,-9 13-1 0,-9 15 1 15,-10 18 0-15,-6 15-1 0,-8 7 1 16,-1 6 0-16,-6 4 1 0,4 1-1 15,5-4 1-15,6-6-1 0,10-7 0 16,15-2 1-16,3-7-1 0,17-3 1 0,11-9-1 16,8-6 1-16,9-8-1 0,9-13 1 15,3-8 0-15,1-6-1 0,4-6 1 16,-4-6 0-16,-3-5-1 0,-11-8 0 16,-12-7-1-16,-8-8 0 0,-11-6-1 15,-14 2 1-15,-8 3-1 0,-13 4 0 0,-8 12 1 16,-9 18 0-16,-12 17 0 0,-7 11 0 15,-4 19 1-15,1 17-1 16,-4 13 0-16,2 10-9 0,4 4-9 0,5 5-14 16,7 0-93-16,6 0-98 0,11-7-243 15</inkml:trace>
  <inkml:trace contextRef="#ctx0" brushRef="#br0" timeOffset="122169.62">10413 11699 478 0,'-10'-6'107'0,"1"6"1"0,-9 10-81 15,-4 13-5-15,-2 15-9 0,-4 13-5 16,-3 13-2-16,2 4-1 0,-3 0-1 0,6 1-1 16,7-6 0-16,11-10-2 0,8-10 1 15,12-8-1-15,10-12 1 0,16-10 0 16,8-9 0-16,3-8 1 0,10-12-1 16,6-10 1-16,-1-3-1 0,-2-6-1 15,3-9 0-15,-10-8 0 0,-8-8 0 16,-9-1-1-16,-13 1 0 0,-13 1 1 15,-17 9-1-15,-12 15 0 0,-12 15 0 16,-15 20 0-16,-4 11 0 0,-10 19 0 16,-2 15 0-16,-6 11-1 0,5 1-4 0,2 5-5 15,7-1-7-15,10-5-8 0,10-10-16 16,13-12-75-16,17-12-83 0,10-9-196 16</inkml:trace>
  <inkml:trace contextRef="#ctx0" brushRef="#br0" timeOffset="122466.47">11447 11051 424 0,'-13'-12'101'0,"-6"2"0"0,-3 6-52 15,-5 11-31-15,-6 7-3 0,-2 8-5 16,-3 2 0-16,-6 4-1 0,5 5-1 0,3 3 0 15,-1 5-1-15,9 5-2 16,3 6-1-16,12 6-1 0,6-1-1 0,7-7-1 16,14 0 0-16,7-10 0 0,7-8 0 15,6-8 0-15,4-10 0 0,3-5 0 16,1-2-4-16,-2-4-6 0,0-3-12 16,-7 0-49-16,-3-6-42 0,-5 2-81 0,-6-5-180 15</inkml:trace>
  <inkml:trace contextRef="#ctx0" brushRef="#br0" timeOffset="122668.46">10957 11322 512 0,'-27'-11'113'0,"8"-6"0"16,7 10-88-16,9 7-6 0,3 0-11 16,13 0-4-16,4 0-2 0,9 0-1 15,12 0 0-15,5-5 0 0,8 5 0 0,3-3-1 16,5 3-2-16,-1-5-2 0,-9 5-3 15,-5-3-3-15,-10 3-4 0,-8-4-7 16,-12 4-5-16,-8 0-10 0,-12 8-21 16,-7-1-50-16,-12 3-72 0,-10 3-158 15</inkml:trace>
  <inkml:trace contextRef="#ctx0" brushRef="#br0" timeOffset="122764.85">10985 11451 356 0,'-42'21'99'0,"5"0"4"0,10-3-36 15,8-4-20-15,5-2-15 0,14-2-8 16,7-1-6-16,11-4-3 0,8-2-5 15,9 1-1-15,9-4-4 0,4 4-11 16,4 3-13-16,2-2-47 0,-1 0-48 16,5 1-82-16,-5 0-188 0</inkml:trace>
  <inkml:trace contextRef="#ctx0" brushRef="#br0" timeOffset="123067.27">11668 11592 467 0,'31'-47'110'0,"-2"5"1"0,-6 3-77 0,-8 6-5 16,-7 5-9-16,-8 11-6 0,0 7-4 15,-11 10-3-15,-5 0-1 0,-8 17 0 16,-5 4-2-16,-6 11-1 0,-3 7 0 15,-2 4 0-15,1 7-1 0,-2 1 0 16,1 3 0-16,0-3-1 0,1 4 0 16,-1-1-1-16,4 0-2 0,1-5-5 15,4 1-8-15,1-5-11 0,3-3-37 16,5-7-57-16,3-3-85 0,5-5-192 0</inkml:trace>
  <inkml:trace contextRef="#ctx0" brushRef="#br0" timeOffset="123450.98">11494 12293 443 0,'30'0'101'0,"-8"-6"1"0,-8 2-73 0,1 4-9 16,-9 0-6-16,1 0 2 0,-2 0-1 15,-5-5-2-15,6-1-1 0,-3-2 1 16,2-4 0-16,5-4 0 0,1-4-5 16,-2-7 1-16,0-4 1 0,0-5 2 15,-3-1 3-15,-6-1 0 0,-3 3-2 16,-9 4 0-16,-1 9-3 0,-8 10-3 15,-6 19-2-15,-5 11-2 0,-1 7-2 16,-4 6-1-16,-2 3 1 0,1 1-1 16,2-1 1-16,7-7-1 0,6-6 0 0,6-1 0 15,12-3-1-15,11-5 1 0,12-1-1 16,6-7-2-16,10-4-2 0,5-4-3 16,4-4-1-16,0-1-1 0,-1-1 0 15,-7 1 1-15,-3 0 1 0,-7 5 2 16,-7 4 3-16,-12 0 1 0,-6 12 2 0,-15 2 0 15,-3 4 0-15,-8 12 1 16,-1 3 0-16,-2 4 2 0,1 0 1 0,4-3 1 16,10-2 1-16,4-3 0 0,10-9 0 15,10-9 0-15,10-2-1 0,9-9-2 16,13 3-9-16,6-3-11 0,7-3-16 16,1-4-95-16,-1-3-103 0,-3-2-252 15</inkml:trace>
  <inkml:trace contextRef="#ctx0" brushRef="#br0" timeOffset="124318.15">12351 12720 428 0,'0'-9'99'0,"0"6"2"0,-3-2-73 16,-2 2-2-16,-1 3-6 0,-2-3-1 15,-2 3-3-15,-5-6-1 0,-5 6-1 16,-2-4 0-16,-5 4-2 0,-5 0-2 16,-1-4-2-16,-4 4-2 0,-4 0 0 15,-1 0-2-15,-5 4 0 0,-4-4 0 16,-1 0-1-16,-8-6 1 0,-7 1 2 0,-1 0 0 16,-6-1 2-16,-8-1 0 0,-6 2 0 15,-5-2-1-15,-7 7-1 0,-4-3-1 16,-8-1-2-16,-4 4-1 0,-4 6-1 15,-4-6-1-15,0 7 1 0,-3-7-1 16,1 6 1-16,-4-6-1 0,4 0 0 16,-7 0 0-16,2 0 1 0,-2 0-1 15,0 0 0-15,-6-5 0 0,2 5 0 16,-1 5 0-16,0-5 0 0,1 8 0 0,1-2 0 16,3 1 1-16,3-2-1 0,-1 1 0 15,4 1 0-15,3-2 1 0,-2-5-1 16,2 6 0-16,2-3 0 0,-1 1 0 15,-2-4 0-15,5 0 0 0,1 7 0 16,6-7 0-16,-1 4 1 0,-2-4-1 16,8 3 0-16,10-3 0 0,3 0 1 0,-1-6 1 15,3 3 0-15,5 3 1 0,2 0 0 16,7-5-1-16,0 5 1 0,7 0-1 16,-2 0-1-16,14 0 0 0,3 5-1 15,3-5 1-15,3 0-1 0,3 0 1 16,8 0 0-16,6 0 0 0,2 0-1 15,5 0 1-15,8 0 0 0,-2 0-1 16,5 0 1-16,2 0-1 0,2 0 1 16,1-4 0-16,1 4-1 0,1-5 1 0,2 0-1 15,0 2 0-15,1-1 0 0,2 4-4 16,4-5-7-16,0 5-10 0,0 0-12 16,5 0-101-16,5 0-105 0,5-5-256 15</inkml:trace>
  <inkml:trace contextRef="#ctx0" brushRef="#br0" timeOffset="125419.59">6961 13497 423 0,'5'-11'92'0,"-5"-4"0"0,0 2-75 16,0 7-4-16,0 0-7 0,0 0-1 15,0 0 2-15,-5-1 3 0,3-2 2 0,-2-1 3 16,1 0 2-16,-1-3 3 0,4-1 1 16,-6-2-2-16,6 4-1 0,-4 0-2 15,4 0-2-15,-6 2-2 0,1 4-3 16,-2 2-2-16,-5 4-2 0,-2 0-2 15,-7 9 0-15,-6 6-1 0,-6 9 1 16,-5 12 0-16,-3 6 1 0,-4 10 1 16,-1 10 0-16,1 2 0 0,6 7 0 15,10 5-1-15,4-3-2 0,10-2 0 0,9-4-1 16,11-10 0-16,8-5-1 0,9-15 0 16,5-13 1-16,13-11-1 0,7-13 0 15,3 0 1-15,4-17-1 0,0-7 1 16,-3-9-1-16,-3-10 1 0,-9-6 0 15,-8-2 0-15,-11-5-1 0,-11 3 1 16,-9 1 0-16,-8 8-1 0,-11 7 0 16,-8 11 0-16,-8 8-1 0,-7 12-2 0,-5 10-4 15,0 6-6-15,-2 12-9 0,0 5-12 16,6 9-95-16,5 4-100 0,6 1-239 16</inkml:trace>
  <inkml:trace contextRef="#ctx0" brushRef="#br0" timeOffset="125865.54">7405 13637 378 0,'-10'0'86'0,"-1"0"2"16,-3 0-64-16,1 0-3 0,1 8 1 16,-3-2 0-16,-2 4 1 0,3 1-1 15,0 8 0-15,1 4-1 0,0 3-2 16,7 6-4-16,-1 5-3 0,7 1-3 16,7 4-2-16,4-6-2 0,3 0-2 15,4-6-1-15,3-5 0 0,-1-7 0 16,0-6 1-16,5-12 1 0,-2-5 1 15,3-4 1-15,1-9 0 0,5-7 0 16,0-9-1-16,1-2-1 0,2-8-2 0,-2-4-1 16,-4-3-1-16,-5-7 1 0,-6-8-1 15,-10 1-1-15,-8-1 1 0,-6 10 0 16,-9 5 1-16,-11 9-1 0,-6 22 1 16,-8 20 0-16,-2 17 0 0,-5 19-1 15,-4 9 0-15,-3 8-7 0,3 9-10 16,3 0-14-16,3 2-90 0,7-5-98 0,10-7-237 15</inkml:trace>
  <inkml:trace contextRef="#ctx0" brushRef="#br0" timeOffset="126065.74">7881 13944 602 0,'-2'-5'130'15,"-3"-2"0"-15,1 11-103 0,-2 6-13 16,2 2-11-16,0 2-11 0,0-1-10 16,0 1-12-16,1-4-16 0,-1-3-56 15,4-7-28-15,-6-8-79 0,6-7-154 16</inkml:trace>
  <inkml:trace contextRef="#ctx0" brushRef="#br0" timeOffset="126802.16">8399 13581 517 0,'-6'10'113'0,"-2"4"2"16,1 8-91-16,-3 10-4 0,1 7-11 15,1 9-2-15,-1 5-1 0,3 1-2 16,2 0-2-16,4-6-1 0,4-9 1 0,5-5-1 16,0-9 0-16,5-7 1 0,2-9 1 15,2-9 1-15,5-6-1 0,1-6 1 16,5-6 0-16,4-7-1 0,3-5-1 15,0-6-1-15,-3-3-1 0,-3-5-1 16,-5 0 1-16,-4 1-1 0,-10 0 1 16,-7 0 0-16,-4 1 1 0,-14-1 4 0,-5 1 1 15,-8 5 2-15,-4 1 1 0,-7 10 0 16,0 7-1-16,1 8-1 0,-2 16-2 16,6 11-2-16,1 9-1 0,5 6-1 15,6 3-1-15,3 5 1 0,6 1 0 16,6 1-1-16,6-7 0 0,14 0 1 15,2-2-1-15,9-4 0 0,8-5 0 16,12-6 0-16,7-8 0 0,6-4-2 16,5-5-1-16,2-10-1 0,1-1 0 15,-4-3 0-15,-7-3 0 0,-3-7 0 0,-6 4 0 16,-6-4 2-16,-6-2-1 0,-2 1 0 16,-6-3 1-16,-10 6 1 0,-5 5 2 15,-5 3 1-15,-12 5 2 0,-4 9 0 16,-10 8 1-16,-3 6 0 0,-6 8-1 15,-4 6-1-15,-1 3-1 0,1 2 0 16,0 3 0-16,9-4-1 0,4-1 0 16,8-4 0-16,12-7-1 0,6-4 0 0,8-4 1 15,12-12-1-15,7-7 1 0,11-8-1 16,4-5 1-16,5-7-1 0,6-5 1 16,1-2-1-16,-1-4 1 0,-7-3-1 15,-4-7 0-15,-7-2 0 0,-3-2-1 16,-13 0 1-16,-9 2-1 0,-7 7 1 15,-9 10-1-15,-9 13 1 0,-13 16 0 16,-13 14 0-16,-8 14 0 0,-11 6 0 0,-4 10 0 16,-5 3 0-16,3 4-3 0,3-3-2 15,5 0-6-15,12-4-7 0,7-4-12 16,10-4-31-16,11-6-68 0,12-6-93 16,6-4-211-16</inkml:trace>
  <inkml:trace contextRef="#ctx0" brushRef="#br0" timeOffset="127385.19">9833 13435 553 0,'6'-14'123'0,"-6"1"1"0,-6 13-93 16,-4 21-9-16,-4 8-12 0,-5 10-6 16,-4 8-3-16,-3 5 1 0,0 3-2 15,-2 2 2-15,3-4-2 0,4-3 1 0,9-4 0 16,6-5-1-16,6-2 0 0,13-4 1 15,13-13 1-15,6-10-1 0,8-9 1 16,7-7 0-16,2-7 0 0,2-11 1 16,2-10-2-16,-1-4 0 0,-6-4-1 15,-6-5-2-15,-7-1-1 0,-7-6-1 16,-11-7 1-16,-15 2-1 0,-8 4 1 16,-12 10 0-16,-9 9 2 0,-14 9 1 0,-4 20-1 15,-7 21 1-15,-4 13 0 0,-6 9 0 16,1 7 0-16,-2 9-4 0,5-2-9 15,10 3-13-15,8 0-98 0,13-3-99 16,11-7-252-16</inkml:trace>
  <inkml:trace contextRef="#ctx0" brushRef="#br0" timeOffset="127950.88">11010 12965 425 0,'0'-22'93'16,"0"7"2"-16,0 15-76 0,0 17 3 15,-6 11-1-15,-2 10-3 0,-3 10 2 16,-4 8 1-16,-7 12 2 0,-2 9-2 15,-4 3-3-15,-2 1-4 0,4 0-2 16,4-2-4-16,4 1-2 0,8-7-2 0,5-7-2 16,12-7 0-16,5-9-1 0,4-6 0 15,10-8 0-15,4-16 0 0,6-8 0 16,5-12 0-16,4-13-3 0,4-1-8 16,-1-5-13-16,0-1-99 0,-4-8-98 15,-7-1-253-15</inkml:trace>
  <inkml:trace contextRef="#ctx0" brushRef="#br0" timeOffset="128118.75">10556 13439 589 0,'-15'-14'130'0,"15"0"1"0,14 14-103 15,13 8-4-15,12 5-12 0,13 1-8 16,8 2 0-16,7 2-1 0,5-3-3 15,7 1-8-15,5-7-11 0,3-3-14 16,-2-6-100-16,6-4-104 0,1-9-258 0</inkml:trace>
  <inkml:trace contextRef="#ctx0" brushRef="#br0" timeOffset="132766.34">13044 12457 592 0,'32'0'130'0,"-2"9"1"16,7-2-105-16,9 4-11 0,7 4-2 16,5 1-4-16,2 0-5 0,1-4-1 15,4-3-1-15,-5-4 0 0,0 2-1 0,-6 0 1 16,3-4-3-16,-5 1-6 0,-4 1-10 15,-8 2-17-15,-7 4-99 0,-9-1-105 16,-17 3-262-16</inkml:trace>
  <inkml:trace contextRef="#ctx0" brushRef="#br0" timeOffset="132914.98">13095 12966 595 0,'-45'7'147'0,"9"-7"0"0,18 0-81 16,13 5-29-16,12 0-14 0,17-5-10 15,10 0-5-15,13 7-6 0,8-3-2 16,9-4-7-16,5 6-8 0,0-3-10 16,3 2-14-16,-1 1 29 0,-1-1-139 15,-4-5-112-15,0 0-271 0</inkml:trace>
  <inkml:trace contextRef="#ctx0" brushRef="#br0" timeOffset="134298.96">14920 12078 353 0,'-6'0'102'0,"1"-4"6"16,0 1-17-16,1-2-47 0,0 3-12 16,0 2-7-16,1-6-7 0,3 6-5 15,-5-4-5-15,5 4-2 0,-4 0-1 16,4 0 1-16,-5-3 1 0,5 3 3 16,-4 0 1-16,4 0 1 0,-4 0 1 15,4-5-1-15,-5 5-1 0,0-5-2 0,1 3-2 16,-1 2-2-16,-1-5-1 0,0 1-1 15,-1 4 0-15,-1-6 0 0,-1 2 0 16,1 4 1-16,1-5 1 0,-2 5 1 16,2-3 1-16,0 3 1 0,2 0-1 15,0-5-1-15,5 5-1 0,0-4-2 16,7 1-1-16,4-6 0 0,4 2-2 0,4-1 1 16,7 1-1-16,3 0 1 0,2 3 0 15,0 4-1-15,3 7 1 0,0 4 0 16,0 4-1-16,0 5 1 0,0 3 0 15,-6 4 0-15,-4 3 0 0,-8 1 0 16,-9 5 1-16,-7 0-1 0,-11 10 1 16,-9 4-1-16,-5 7 1 0,-8 2-1 15,-8 5 0-15,-4-1 0 0,-4 5 0 16,-3-7-1-16,0-2 1 0,5-8 0 16,3-4 3-16,9-2 0 0,8-9 0 0,15-8 1 15,12-3 0-15,12-5 0 0,19-6 1 16,12-10-3-16,14-6 0 0,10-9 0 15,10-6-1-15,7-4-3 0,5-7-9 16,-1 0-11-16,-5 3-12 0,-3 1-15 16,-8 1-103-16,-4 2-111 0,-12-2-259 15</inkml:trace>
  <inkml:trace contextRef="#ctx0" brushRef="#br0" timeOffset="134698.2">15585 11833 602 0,'0'-43'135'16,"7"4"1"-16,9 5-106 0,8 13-5 15,2 8-10-15,7 5-7 0,4 3-4 0,2 5 1 16,1 0 1-16,3 13 3 0,-4 1 1 16,-2 4 1-16,-2 10 1 0,-2 13 1 15,-5 9-1-15,-4 9-1 0,-7 7-2 16,-6 8-2-16,-8 2 0 0,-3 5-2 15,-6 0-2-15,-4-4 0 0,-9-3-2 16,-1-5 0-16,0-4 1 0,-4-2-1 0,-4-9-1 16,1-9 1-16,0-2 0 0,0-4-2 15,5-5-4-15,-2-4-6 0,4-9-6 16,1-6-5-16,-1-7-5 0,-1-8-4 16,-1-10-1-16,1-6 2 0,1-7 6 15,4-8 6-15,1 0 5 0,4-4 9 16,7 0 8-16,4 2 9 0,0 3 9 15,0-2 5-15,4 8 3 0,3-1 0 16,7 1-1-16,5 6-5 0,7 2-6 0,13 0-7 16,8 4-5-16,7 1-8 0,4 3-11 15,2 3-12-15,2 5-17 0,-2-3-111 16,-6 6-118-16,-6-3-287 0</inkml:trace>
  <inkml:trace contextRef="#ctx0" brushRef="#br0" timeOffset="135449.62">16386 12964 316 0,'0'0'86'0,"0"-4"5"0,0-3-26 0,0 0-26 15,0-4-3-15,0 3-1 0,0-3-2 16,0 3-1-16,4 1-2 0,-4 2-3 16,0 2-3-16,0 3-3 0,3-6-4 15,-3 6-2-15,0 0 0 0,0 0-1 16,0 0 2-16,0 0 3 0,0 0 0 16,0 0 1-16,0 0-3 0,0 0-2 15,0 0-3-15,0 0-4 0,0 0-2 16,0 0-2-16,0 0-2 0,0 0 1 0,0 0 0 15,0 0 0-15,0 0 0 0,0 0-1 16,0 0 0-16,0 0 0 0,0 0-2 16,0 0 0-16,0 0 0 0,0 0 0 15,0 0 0-15,0 0 0 0,0 0 0 16,0 0 0-16,0 0 0 0,6 0 1 0,-6 0-1 16,0 0 1-16,0 0 0 0,0-3 0 15,0 3 0-15,0 0-1 0,3 0-1 16,-3 0 0-16,0 0-1 0,0 0 1 15,0 0 0-15,0 6-1 0,0-6 2 16,0 5 0-16,0-5 1 0,0 3 0 16,0-3 2-16,0 0 0 0,0 0 0 15,0-5 0-15,0-3 0 0,4-3-1 16,-1-1 0-16,0-2-1 0,3 1 0 0,-3-1 0 16,1 4-1-16,-4 2 1 0,6 2-1 15,-6 3 0-15,0 3 0 0,0 0-1 16,0 0 1-16,0 0 1 0,0 0 0 15,0 0 2-15,-6 0 0 0,6 6 1 16,-6-2 0-16,2 6-1 0,-3 4 0 16,-1 8-1-16,-2 9-1 0,-4 9 0 15,-3 8-1-15,0 9 1 0,-5 6-1 0,1-1-3 16,2 3-4-16,-1 2-8 0,7-6-9 16,5 0-16-16,3-5-100 0,5-5-17 15,6-11-99-15,6-22-202 0</inkml:trace>
  <inkml:trace contextRef="#ctx0" brushRef="#br0" timeOffset="135997.73">17260 11903 472 0,'24'-27'97'0,"7"2"4"16,-1 9-85-16,3 10 6 0,5 6 5 15,-3 0 6-15,-3 10 4 0,-4 7 3 16,-9 8 0-16,0 8-4 0,-8 10-7 0,-11 7-6 16,-6 9-5-16,-14 14-4 0,-11 7-4 15,-10 7-4-15,-10-4-2 0,-4 0-1 16,-2-1-2-16,1-9 1 0,5-6-1 16,11-11 0-16,8-9 0 0,10-4-1 15,11-8 1-15,11-7 0 0,4-4-1 16,11-8 1-16,3-9-2 0,5-7-1 15,3 0-3-15,1-11-1 0,5-9-2 0,-4-6-2 16,-2-9 0-16,0-8-3 0,-6-8-1 16,-4-14-2-16,-7-16 2 0,-9-4 2 15,-8-4 3-15,-5 3 4 0,-5-1 3 16,-1 7 6-16,-1 15 3 0,6 14 1 16,2 13-1-16,12 8-2 0,11 3-8 15,7 6-12-15,10 5-17 0,7 1-104 16,6 1-107-16,9-6-269 0</inkml:trace>
  <inkml:trace contextRef="#ctx0" brushRef="#br0" timeOffset="136997.57">18313 10690 430 0,'5'-12'106'0,"1"4"4"0,-2 0-63 15,-4 3-10-15,-4 1-10 0,-2 4-5 16,1 0-5-16,-4 0-2 0,-2 9-2 15,-5 7-1-15,-3 6-1 0,-1 12 0 16,-7 14-1-16,2 16 0 0,-5 8 0 0,-2 11-2 16,0 10-1-16,0 6 0 0,6 0-2 15,3-8 1-15,5-7-1 0,10-7-1 16,8-9 1-16,8-11-1 0,12-14 0 16,7-7 0-16,10-6-1 0,5-7 0 15,9-5-1-15,2-6-6 0,7-6-6 16,1-6-8-16,-4 0-11 0,-5-4-14 15,-7-5-94-15,-5-3-101 0,-5-4-238 0</inkml:trace>
  <inkml:trace contextRef="#ctx0" brushRef="#br0" timeOffset="137188.46">17913 11219 549 0,'-25'-23'123'0,"9"2"1"15,5 8-95-15,11 13-6 0,11 0-10 16,8 0-6-16,5 8-1 0,12-2 0 16,5 0 0-16,7 2 1 0,5-2-1 15,-2 4-1-15,2 1-2 0,1 0-5 16,-4 4-7-16,-7-4-9 0,-5 3-14 16,-8 2 21-16,-12-3-119 0,-14 1-101 15,-13-1-243-15</inkml:trace>
  <inkml:trace contextRef="#ctx0" brushRef="#br0" timeOffset="137347.56">17974 11519 522 0,'-46'18'123'0,"12"-8"2"16,11 1-81-16,10 3-12 0,13 3-11 15,15 0-7-15,11 0-3 0,8-1-1 16,13-4-1-16,10-1-1 0,5-1-3 16,9 1-8-16,1-3-14 0,3 2-17 0,-2 1-99 15,2-1-105-15,-5-1-261 0</inkml:trace>
  <inkml:trace contextRef="#ctx0" brushRef="#br0" timeOffset="137599.12">19018 11615 577 0,'-27'25'128'16,"-10"15"2"-16,-10 17-100 0,-6 17-7 15,-9 12-2-15,-5 7-4 0,-4 8-3 16,1 4-2-16,0-4-2 0,7-5-3 0,2-12-2 16,8-3-2-16,6-6-6 0,9-9-7 15,9-6-13-15,5-5-17 0,3-4-100 16,8-1-109-16,4-10-263 0</inkml:trace>
  <inkml:trace contextRef="#ctx0" brushRef="#br0" timeOffset="138250.63">18425 12703 407 0,'14'-32'100'0,"3"-2"7"0,1 11-63 16,-3 0 0-16,-1 9-4 0,-3 1-4 15,-5 6-6-15,-3 7-4 0,-3 5-3 16,-6 8-2-16,-8 10-3 0,-3 15-1 0,-7 12 0 16,-6 14 0-16,-3 13-2 0,-3 2-4 15,5 1-4-15,1 0-3 0,6-9-2 16,6-3 0-16,7-12-1 0,5-8-1 16,6-4 0-16,0 1 1 0,13-4-1 15,2-3 0-15,10-4 0 0,2-5-1 16,6-3-4-16,5-5-3 0,2-7-5 15,2-6-7-15,1-2-7 0,2-6-9 0,-1-6-10 16,2-1-91-16,-2-8-96 0,-1-8-231 16</inkml:trace>
  <inkml:trace contextRef="#ctx0" brushRef="#br0" timeOffset="138476.22">18137 13046 545 0,'-18'-13'123'0,"8"5"0"16,1 4-92-16,9 9-6 0,10 2-8 16,4 0-3-16,6 0-1 0,7 3-2 0,11 1 1 15,5-1-2-15,9-1-2 0,3 2-8 16,4 0-13-16,-1 2-19 0,0-7-102 15,-1 2-109-15,-7 0-267 0</inkml:trace>
  <inkml:trace contextRef="#ctx0" brushRef="#br0" timeOffset="139248.6">19398 12700 477 0,'6'-6'122'0,"0"-1"0"0,2-3-41 15,1 1-50-15,1 0-13 0,3-2-8 16,0 2-2-16,0-3-1 0,-6-1 2 0,0-3 1 16,-2 1 3-16,-5-2 3 0,0 2 1 15,-8 1 0-15,-6 5-1 0,-6 9-3 16,-9 6-1-16,-8 10-3 0,-10 12-2 15,-9 15-3-15,-3 12 0 0,-1 12-1 16,-2 10 0-16,4 3 0 0,6 4-1 16,13 1 0-16,9-10-1 0,13-3 0 15,17-5-2-15,10-13 1 0,14-6-2 0,12-6 1 16,6-13 0-16,9-7 1 0,5-10-1 16,3-12 2-16,7-6-1 0,0-9 0 15,-2-2-2-15,-2-10-1 0,-5 0-1 16,-2-9-2-16,-8 1 0 0,-11-3 0 15,-5 2 1-15,-6 2 3 0,-10 9 2 16,-3 5 1-16,-12 12 2 0,0 8 0 0,-12 14 2 16,-2 11-1-16,-5 4 1 0,0 9-2 15,1 4 0-15,1 3 0 0,5 1 0 16,6-7-1-16,6-6-1 0,11-5 1 16,9-13-1-16,6-10 0 0,8-12 0 15,11-11 1-15,8-11 0 0,6-8-1 16,1-10-1-16,1-6-1 0,-1-1-3 15,-8-10-2-15,-9-7-1 0,-13-3-1 16,-10-1 0-16,-9-2 0 0,-11 5 1 0,-18 3 1 16,-6 14 1-16,-12 15 2 0,-11 18 0 15,-11 14 1-15,-8 14 2 0,-2 17 1 16,-3 11 2-16,5 15 2 0,6 11 0 16,7 6-1-16,13 3 1 0,14 4-4 15,10-1-5-15,8-3-9 0,15-3-10 16,6-9-12-16,11-6-15 0,9-8-94 15,6-10-103-15,1-9-238 0</inkml:trace>
  <inkml:trace contextRef="#ctx0" brushRef="#br0" timeOffset="139597.74">20238 13409 523 0,'-20'-7'110'0,"2"2"1"16,1 5-96-16,5 0-2 0,2 0-2 16,7 0-2-16,3 0 1 0,9 0 0 15,7 0 3-15,9 0 3 0,4 6-3 16,8 3 1-16,0 7 0 0,2 8-1 16,-6 7-1-16,-6 6-2 0,-8 3-4 15,-12 3-1-15,-9 3-2 0,-14-2 0 16,-6 2 0-16,-7-7 1 0,-4 3 6 15,-5-3 2-15,6-2 3 0,-1-1 1 0,10-4 1 16,2-7-2-16,6 1-1 0,12-7-6 16,3-1-3-16,14-5-2 0,7-5-2 15,8 0 0-15,12-5 0 0,7-3-3 16,6 0-9-16,2-7-13 0,0 0-17 16,4-3-111-16,-1-11-118 0,-7-6-289 15</inkml:trace>
  <inkml:trace contextRef="#ctx0" brushRef="#br0" timeOffset="139748.91">21229 13304 559 0,'-6'-17'122'16,"-1"-1"4"-16,-2 6-96 0,-4 4-1 0,0 2 1 15,-5-1 1-15,-1-1 2 0,-1-1-4 16,0 2-3-16,0 1-5 0,1 3-18 15,5 3-19-15,5 5-20 0,4 3-25 16,5 5-92-16,14 4-109 0,4-1-249 16</inkml:trace>
  <inkml:trace contextRef="#ctx0" brushRef="#br0" timeOffset="140148.1">21527 13471 510 0,'32'-13'122'15,"-5"-5"2"-15,0-6-75 0,-2 2-15 16,-2-6-8-16,1-5 0 0,-3-6 0 15,-2-3 1-15,-7-7 2 0,-5-1 0 16,-7-1 0-16,-5 1-2 0,-2 7-6 16,-12 7-6-16,-4 13-4 0,-8 13-3 15,-8 19-2-15,-9 15-3 0,-9 11-2 16,-3 6 0-16,-1 11 0 0,0-2 1 16,4 1-1-16,10-6 0 0,14-3-1 0,13-4 0 15,14-8 0-15,13-7 0 0,17-12 0 16,12-2-1-16,13-13-1 0,8-8 0 15,8-6 1-15,-2-5-1 0,0-4 0 16,-3 2 0-16,-9 0 0 0,-16 8 0 16,-5 5 0-16,-12 7 0 0,-7 12 0 15,-11 7 0-15,-10 14 0 0,-3 6 0 0,-4 9 2 16,-2 7 1-16,4-2 2 0,2-2 0 16,7-1 1-16,10-9 0 0,5-5 0 15,12-10 1-15,7-5-2 0,10-6-5 16,6-2-13-16,4-3-16 0,2 0-13 15,-1-1-118-15,-3-1-125 0,-9-3-300 16</inkml:trace>
  <inkml:trace contextRef="#ctx0" brushRef="#br0" timeOffset="141628.26">21090 13199 476 0,'0'0'108'0,"-5"0"2"0,5 0-78 0,-2 0-7 0,2 6-9 0,-7-2-3 0,7 1-3 0,-6-1-1 0,6 0-2 0,-5 0-2 0,5-4-2 0,0 3 0 0,0-3 0 16,0 0 0-16,5-4 0 0,-1 4 2 15,-4-6 2-15,4 6 2 0,-4-4-1 16,0 4 1-16,0 0 1 0,0 6 1 15,0 2-2-15,-4 2-2 0,0 1-2 0,-2 1-4 16,4-1-16-16,2 2-114 0,0-8-111 16,6-5-283-16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25:34.83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18416 10668 225 0,'7'0'65'0,"2"0"4"0,-2-5-12 16,1 5-27-16,-2-4-5 0,-1 4-2 16,2 0-2-16,-2-3-1 0,1 3-1 15,0-5 0-15,0 5-1 0,2-4-2 16,-3 0-1-16,-1 4-1 0,0-3-3 16,-4 3-1-16,6 0-1 0,-6-6-1 15,0 6 0-15,-4-3-1 0,4 3 0 0,-4 0-1 16,4-5 0-16,-6 5 0 15,3 0 0-15,-3 0 0 0,0 0 0 0,-2-2 0 16,2 2 0-16,-1 0 0 0,0 0 0 16,0 0 0-16,-2 0-1 0,3 0 0 15,-3 2-1-15,0-2 0 0,-1 5-1 16,1-5 0-16,-3 6 0 0,0 0 0 16,-2-2 0-16,-1 3-1 0,1 1 1 15,-1-1-1-15,0-2 0 0,3 1 1 0,0-1-1 16,4 0 0-16,1-2 0 0,1 1 0 15,1 0 0-15,2 2-1 0,-1 0 1 16,0 2-1-16,-1-1 1 0,-1 2-1 16,-1-1 2-16,0-2-1 0,-4 5 0 15,2-4 1-15,-1 0-1 0,-1 2 0 16,-3-1 0-16,0 2 0 0,0 1 0 16,-1 0-1-16,3 3 1 0,-1-2-1 15,4 1 0-15,3-2 0 0,0-2 0 0,6 1 0 16,-6-3 0-16,2 1 0 0,4 1 0 15,0 1 0-15,-4-1 0 0,4 3 0 16,-5-4 0-16,5 5 1 0,-3 1-1 16,3-1 1-16,-5 1 1 0,5-1-1 15,-7 0 1-15,7 3 0 0,-6-4 0 16,0-1-1-16,0 0 1 0,3-3-1 16,-2 0-1-16,-1 1 0 0,1-3 1 0,2 2-1 15,3-1 0-15,-5 0-1 0,5 3 1 16,-6-1 0-16,6 0-1 0,0 1 1 15,0-2 0-15,0 0-1 0,0 2 1 16,0 0 0-16,0 0 0 0,0 1 0 16,0-1 0-16,0-1 1 0,5-1-1 15,-5 2 0-15,0-6 0 0,0 2 0 16,0 1-1-16,0-1 1 0,0 0-1 16,0 4 1-16,3-3-1 0,-3 3 0 0,0-1 1 15,5 1-1-15,-5 0 1 0,0 1 0 16,0 0 0-16,0 0 0 0,0-1 0 15,4 2 0-15,-4-3 0 0,0 1 0 16,0 2 0-16,0-2 0 0,3 1 1 16,-3-3-1-16,0 3 0 0,0-3-1 0,0 2 1 15,4-2 0-15,-4 0-1 16,0-3 1-16,0 3-1 0,0-3 1 0,0 1-1 16,0-1 1-16,0 2-1 0,2-1 1 15,-2 3-1-15,5-5 1 0,-5 6-1 16,2-3 1-16,-2 0-1 0,0 0 1 15,0-2-1-15,5 2 0 0,-5 0 0 16,0-3 1-16,0 3-1 0,0-1 0 16,0-2 0-16,0 0 0 0,0 2 0 15,0-2 0-15,0 1 0 0,6-1 1 0,-6 0-1 16,0-1 1-16,3 2-1 0,1-5 0 16,-4 6 1-16,5-1-1 0,-5-1 0 15,7-4 1-15,-4 6-1 0,2-2 0 16,1 1 1-16,-3-5 0 0,3 7 0 15,0-2-1-15,0 1 1 0,1-1 0 16,0 1-1-16,-1-2 1 0,-1 1-1 0,2 0 1 16,0 0-1-16,0-2 0 15,0 2 0-15,0-5 1 0,1 5-1 0,2-5 0 16,-2 3 1-16,7-3 0 0,-2 0-1 16,2 0 1-16,1 0 0 0,1 0 0 15,2 0 0-15,-1 0 0 0,-1 4-1 16,0-4 1-16,2 0 0 0,-5 0-1 15,5 5 1-15,-5-5-1 0,3 0 1 16,-4 0-1-16,-2 6 1 0,1-6-1 16,-2 0 1-16,-2 0 0 0,-2 3 1 0,-2-3 3 15,-4 0 2-15,0 0 4 0,0 0 1 16,0-3 1-16,0 3-2 0,0 0 0 16,-7 0-2-16,3 0-4 0,-2 0-2 15,-1 0-3-15,-2 0 1 0,0 0 0 16,0 0-1-16,-1 0 1 0,0 4 0 15,-2-4-1-15,-1 0 0 0,-5 6 1 0,5-2-1 16,-7-4 0-16,1 0 0 0,-2 0 1 16,-1 0-1-16,1 0 0 0,2 0 0 15,-3 0 0-15,3 0-1 0,2 0 1 16,0 0-1-16,2 7 0 0,3-3 0 16,2 2-1-16,-1 0 0 0,2 1 0 15,2-1-1-15,2-2 1 0,0 1 1 16,5-5-1-16,-5 5-2 0,5-5-2 15,0 0-3-15,8-4-5 0,-2-2-5 16,3-2-8-16,5-3-13 0,2-2-105 0,5-5-108 16,2 2-266-16</inkml:trace>
  <inkml:trace contextRef="#ctx0" brushRef="#br0" timeOffset="965.11">17781 11358 212 0,'-3'0'67'0,"3"0"5"0,-7 0 4 0,4-5-36 15,-2 5-5-15,5-4-2 0,-2 4-2 16,2-5-2-16,0 5-2 0,0-4-4 15,0 4-3-15,0 0-3 0,0 0-3 16,0 0-2-16,0 5-3 0,0-5-1 16,7 6-1-16,-1-2-1 0,3 1-1 0,4 0 0 15,5-5-1-15,2 6 0 0,5-6-1 16,2 5-1-16,1-2 0 16,3 1 0-16,-2 0 0 0,1-1-1 0,-3-3 1 15,-1 7 0-15,1-3 0 0,-2-4-1 16,-3 0 0-16,0 0 0 0,-4 0 0 15,3 0 0-15,-4 0 0 0,-3 0 0 16,-1 0 0-16,-4 0 1 0,-2-4 3 16,-3 4 3-16,-4 0 0 0,2 0 1 15,-2-4 0-15,-7 4 0 0,-1-4-1 0,0 4-2 16,-4-6-3-16,-3 2-1 0,-2 4 0 16,-4-3-1-16,1 3 0 0,1-4 0 15,-3 4 0-15,-1 0 0 0,1-4-1 16,-2 4 1-16,1 0-1 0,-4-4 0 15,-3 4 1-15,3-6-1 0,-2 6 0 0,3 0 0 16,1-3 0-16,1 3 0 0,9 0 1 16,0-4 0-16,4 4 0 15,3 0 0-15,3 0 0 0,5 0 1 0,0 0-1 16,0 0 0-16,0 5 0 0,13-1-1 16,-1 0 1-16,4 0 0 0,7-4 0 15,4 3 0-15,5-3 0 0,2 0 0 16,-1 4 0-16,1-4-1 0,-2 0 0 15,-3 0 0-15,0-4 0 0,-1 4 0 0,-4-6 0 16,1 1 0-16,-5 1 1 16,-1 1-1-16,-6-1 1 0,-4 4-1 0,-5-4 1 15,-4 4 1-15,-8 0-1 0,-4 4 0 16,-2 0 1-16,-5 1-2 0,0 1-2 16,-4 1-6-16,-1-2-7 0,4 1-8 15,-5-6-15-15,4 0-89 0,-1 0-96 16,3-6-227-16</inkml:trace>
  <inkml:trace contextRef="#ctx0" brushRef="#br0" timeOffset="1531.98">17900 11186 359 0,'0'0'81'16,"-5"-4"3"-16,5 4-60 0,-4 0-5 15,0-4-2-15,-2 4 1 0,4 0-1 0,-5 0-1 16,1 0 0-16,0 0 0 0,-1 0-1 15,1 0-2-15,-1 0-1 0,1 0-2 16,4 0-2-16,-2 0-2 0,4 0-1 16,0 5-2-16,4-1 0 0,3 0 0 15,7-4-1-15,4 6 1 0,5-6 0 16,7 4-1-16,0-4 2 0,6 0-1 16,0 0 1-16,2-4-1 0,-5 4 1 0,0-4 1 15,-2 0-1-15,-2 4-1 0,-2 0 0 16,-7 0 0-16,-2 0-1 0,-3 4 0 15,-5-4-1-15,-2 3 1 0,-8-3 1 16,0 0 0-16,-4 0 0 0,-5 0 0 16,-4 0-2-16,-4 4-7 0,-3-4-12 15,-1 0-99-15,0 0-95 0,2 0-246 16</inkml:trace>
  <inkml:trace contextRef="#ctx0" brushRef="#br0" timeOffset="2699.77">11477 13380 339 0,'-4'-12'76'0,"-2"-1"2"0,2 4-51 15,1 3-10-15,3 6 0 0,0-6 1 16,-4 6 1-16,4 0 1 0,0-3-2 16,0 3-2-16,0 0-1 0,0 0 1 15,0 6-1-15,4 0 2 0,-4 5 0 0,0 4 1 16,0 7 2-16,-7 8-1 0,-2 5 0 15,-7 4-3-15,-3 5-2 0,-8 3-4 16,-2 3-1-16,-8 3-3 0,-1-2-1 16,3 0-1-16,0 4-2 0,3-3 1 15,6-3-1-15,3-6 0 0,5-5-1 0,4-6-2 16,2-9 0-16,4-6-3 16,2-5-5-16,0-4-5 0,6-3-7 15,0-5-7-15,0 3-11 0,0-3-21 0,0 0-61 16,6-5-78-16,1 5-179 0</inkml:trace>
  <inkml:trace contextRef="#ctx0" brushRef="#br0" timeOffset="3266.63">11612 14047 410 0,'0'0'93'16,"0"-4"3"-16,3 0-73 0,-3-1-6 15,4-2-1-15,-4-4-1 0,7-2-4 16,-1-4-2-16,-1-1-1 0,0-4 1 15,-1 0 1-15,2-3 1 0,-6 1 1 16,0 1 2-16,-6 4 0 0,-1 2 0 16,-4 6-2-16,-6 3-2 0,-2 8-2 15,-1 0-1-15,-3 14-2 0,0 2-2 0,0 8-1 16,1 2 1-16,0 6-1 0,3 3 0 16,0-1 0-16,4-4 1 0,3-2-1 15,5-5 0-15,7-6-1 0,3-4 1 16,7-6 0-16,5-7 0 0,3 0 0 15,5-5-1-15,2-8 1 0,3-3 0 16,-3-3 0-16,1-5-1 0,0 1 1 0,-3-1-1 16,-1-1-1-16,-7 5 1 0,-2 1 0 15,-4 4 0-15,-3 3-1 0,-6 3 0 16,0 6 0-16,0 3 0 0,-4 3 0 16,-1 8 1-16,-3 4 0 0,-3 6 2 15,6 4 0-15,-4 3 1 0,2 2 0 16,1-3 0-16,2 1-1 0,4-2 0 15,0-6-1-15,9-1 0 0,-1-2 0 16,1-4-1-16,5 0-1 0,2-3-2 0,4-2-4 16,0-5-7-16,3-3-9 0,3 0-11 15,1 0-96-15,-1 0-99 0,-3 0-240 16</inkml:trace>
  <inkml:trace contextRef="#ctx0" brushRef="#br0" timeOffset="7581.97">11038 11447 177 0,'-7'0'38'16,"1"7"1"-16,-1-3-29 0,1 2-1 15,-2-3 5-15,2 0 7 0,0-3 5 16,3 5 6-16,-2-5 4 0,0 0 1 16,-2 0 1-16,4 0-4 0,-1 0-6 0,1 0-4 15,-2 0-6-15,0 0-4 0,-3 0-4 16,6 5-4-16,-4-5-2 0,0 5-2 15,-1 0-1-15,1 1-1 0,-1-2 1 16,0 0 1-16,0 3 2 0,1-4 3 16,0 1 2-16,0-4 3 0,1 0 2 15,3 0 0-15,2 4 0 0,-5-4-3 16,5 0-1-16,0 0-3 0,10 0-1 16,-5 0-1-16,5 0-1 0,2 0 0 0,2-5 0 15,1 5 0-15,5-5 0 0,-2 5 0 16,3-5-2-16,2 5 0 0,-1 0 0 15,4 0-2-15,-2-4 1 0,1 4 0 16,-1-3-1-16,-4 3 1 0,2-6-1 16,-2 6 1-16,-2-4 0 0,-4 1 1 15,-2 3 1-15,-4-6 2 0,-2 3 1 16,-6-1 0-16,0 4 0 0,-8-4 0 0,-3 4-1 16,-2 0-1-16,-5 0-2 0,-4 0-2 15,0 6 1-15,-4 1-1 0,0-1 1 16,-1 1-1-16,1 3 0 0,1-1 0 15,3 0 0-15,-1-3 1 0,4 1-1 16,3-3 0-16,-3 1 1 0,6-5-1 16,-1 0 1-16,7 4-1 0,2-4 1 15,2 0 0-15,3 0 0 0,7-6-1 0,1-1 1 16,6 2 0-16,1-5-2 0,3 2-3 16,6-3-4-16,-2 1-7 0,5-2-12 15,-1 2-90-15,1 1-94 0,-1-2-230 16</inkml:trace>
  <inkml:trace contextRef="#ctx0" brushRef="#br0" timeOffset="8765.02">11235 11153 284 0,'-6'7'65'0,"-2"1"4"16,1-1-48-16,0-1 2 0,-1 0 3 15,-1 0 2-15,2-2 0 0,-1 0 0 16,-1-4-3-16,-2 6-5 0,2 1-2 0,0-2-3 15,0 1-3-15,-2 1-1 0,2 2-1 16,-2 1-2-16,2-2 0 0,-2 2-1 16,-2-1 0-16,4 0 0 0,-3 2-1 15,0 2 0-15,3-2 1 0,-1 6 0 16,1-3 0-16,2-1 0 0,2 2 1 16,-1-3-1-16,2 1-1 0,-1-1 0 15,-1-2-1-15,0 2 0 0,1 1-1 16,-1-1 0-16,3 1 0 0,-3-1-1 0,1 1 1 15,5 2-1-15,0-1 0 0,0-2 0 16,-3-3 0-16,3 2 0 0,2 0 0 16,-2-2 1-16,0-1-1 0,5-2 1 15,-5 2-1-15,7 0 1 0,-7-1-1 16,3 0 0-16,-3 2 0 0,6 0-1 16,-6-2 0-16,4 2 0 0,-4-1 0 15,4 0 0-15,-4-2 0 0,3 1-1 0,-3-1 1 16,7-2 0-16,-7 2-1 0,0-1 0 15,4-2 1-15,-4 1-1 0,4-4 1 16,1 4 0-16,-3-4-1 0,4 0 1 16,0 0 0-16,2 0 0 0,2 0 0 15,-2 5-1-15,4-5 0 0,-4 0 0 16,0 3 0-16,4-3 0 0,-4 3 0 0,3 2-1 16,0-5 1-16,0 4-1 0,1-4 1 15,1 4 0-15,-1-4 0 0,1 4 0 16,-2-4 0-16,0 3 0 0,3-3 0 15,-1 0 1-15,1 0 0 0,-1 0 0 16,1 0 0-16,2 0 1 0,-2 0-1 16,1-3-1-16,-2 3 1 0,2 0-2 15,-2 0 1-15,3 0 0 0,-2 0 0 16,0 0 0-16,-1 0-1 0,1 0 1 0,-2 0 0 16,-2-4 0-16,2 4-1 0,-1 0 1 15,-4 0 0-15,-1 0 0 0,0-4-1 16,-1 4 2-16,-5 0-1 0,4 0 2 15,-4 0 0-15,0 0 2 0,0 0 0 16,0 0 0-16,0 0 0 0,0 0 0 16,0 0-1-16,-4 0-1 0,1 4-1 15,-4-4 0-15,5 0-1 0,-7 4 0 0,3-4 0 16,-2 3 0-16,-2-3 0 0,0 0 0 16,-4 0-1-16,-1 4 1 0,-4-4-1 15,0 0 1-15,-2 0-1 0,-4 0 0 16,3-5 1-16,-3 5-3 0,-1-6-4 15,4 1-6-15,-3-3-8 0,2 2-12 16,1-1-17-16,2-2-92 0,7 3-103 16,2-3-240-16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32:48.36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1826 8905 528 0,'4'-10'117'0,"-1"-1"0"0,-3-5-88 0,7 1-12 0,-1 3-9 0,0-1-4 0,2-4-3 0,-2-1 0 0,1-3 0 0,-1-2 0 0,0 0 3 0,-6 1 0 0,4-1 2 0,-4 0 0 0,-4 3 1 0,-1 4 0 0,-2 4-2 16,-3 2-2-16,-7 3-1 0,-2 7-2 0,-2 0 0 15,-6 6-1-15,-2 5 1 0,-3 3 0 16,-5 5 0-16,1 6 1 0,-1 1 0 15,1 6 0-15,3 4 1 0,3-1-1 16,6 5 0-16,8-3 0 0,5-3 0 16,8 0 0-16,3-8 0 0,8-5 0 15,5-4 1-15,0-10 0 0,10-7 1 16,3-7 0-16,3-12 0 0,5-6 1 16,-1-8-1-16,1-3-1 0,6-7-1 0,-6-6 0 15,1-1 0-15,-4 2-1 0,1-5-1 16,-5-3 1-16,-1-3-2 0,-4 0 0 15,2 2-1-15,-3 0-1 0,-2 2 1 16,0 5-1-16,-2 11 1 0,-4 2 1 16,-3 7 0-16,-3 5 1 0,-7 5 1 15,3 4 0-15,-3 2 0 0,0 4 0 16,0 2 0-16,-3 1 0 0,-3 7 0 0,1 5 1 16,-5 6-1-16,-4 6 1 0,-4 10 2 15,-2 7 0-15,-1 14 2 0,-4 10-1 16,1 9 1-16,1 3 0 0,2 1 0 15,0 1 0-15,0-2-1 0,5-8-1 16,2-7 1-16,2-7 0 0,6-5-1 16,6-1 0-16,5-8 0 0,3-1-1 15,11-5-6-15,1-6-12 0,9-4-16 16,5-5-102-16,8-6-109 0,-1-7-268 0</inkml:trace>
  <inkml:trace contextRef="#ctx0" brushRef="#br0" timeOffset="2464.19">3426 8145 446 0,'0'-39'93'0,"0"4"1"0,-11 5-84 0,3 2-1 16,-5 11-5-16,0 3-2 0,-1 6-1 15,-5 4 3-15,-1 4 4 0,-7 10 5 16,1 4 5-16,-7 6 4 0,0 9 4 15,-7 4 0-15,-1 12-1 0,-3 10-4 16,4 12-3-16,0 11-5 0,0 4-3 16,6 9-2-16,7 6 0 0,4 6-1 0,6-3-1 15,-2-4 0-15,7-3-1 0,-1-5 0 16,4-2 0-16,-1-7-1 0,2-8-1 16,2-8 0-16,0-5-1 0,4-10-1 15,-3-6 0-15,5-11 0 0,0-10-4 16,0-6-5-16,6-7-8 0,-1-2-9 15,0-6-62-15,-1-17-46 0,1-9-93 16,-5-17-204-16</inkml:trace>
  <inkml:trace contextRef="#ctx0" brushRef="#br0" timeOffset="2663.96">2593 8643 637 0,'-2'-17'137'0,"2"7"0"0,16 1-111 15,10 9-7-15,6 0-13 0,7 5-2 0,2-1 0 16,0-1-1-16,-2 2-1 0,0-5-2 16,-1 7-4-16,2-7-7 0,0 3-7 15,2-3-12-15,4 4-16 0,-2 0-95 16,-2 1-101-16,-1-5-241 0</inkml:trace>
  <inkml:trace contextRef="#ctx0" brushRef="#br0" timeOffset="3547.14">3471 8863 472 0,'-13'9'106'0,"0"7"3"0,-5 14-81 15,0 6-7-15,-2 6-7 0,-2 3-2 0,-2 5-3 16,0-1-3-16,-1-4-2 0,-1-5-2 15,6-3 0-15,0-5 0 0,2-5-1 16,5-7 0-16,5-7 1 0,1-3 0 16,5-10 1-16,2-7 0 0,0-7 0 15,2-10-1-15,5-6 1 0,1-5-2 16,4-6-1-16,5-4 0 0,-1-2-1 0,4-2 1 16,1 3-1-16,1 7 1 0,-1 2 0 15,0 8 2-15,-6 7 0 0,4 11 0 16,-5 11 1-16,4 9 2 0,-6 12 1 15,-3 10 1-15,-2 5 0 0,-2 5 2 16,-5 8-1-16,0 0-1 0,-8-2 0 16,2-3-2-16,-4-2-2 0,3 0-1 15,1-8 0-15,3-5-1 0,3-4 0 16,-6-6-2-16,6-4 0 0,-5-8 0 16,5-7-4-16,-3 0-3 0,-2-7-4 0,-1-7-2 15,-1-3 1-15,-5-6-1 0,-2-1 1 16,-2-5 4-16,-2 2 8 0,-2 0 8 15,0 6 6-15,5 6 3 0,-2 4 2 16,9 3-1-16,8 8 1 0,0 0-3 16,13 8-4-16,6 0-3 0,7-1-2 0,4 1 0 15,14-4-2-15,3 0-6 0,7 1-11 16,4-5-14-16,-4 0-107 0,-1 0-109 16,-5 0-270-16</inkml:trace>
  <inkml:trace contextRef="#ctx0" brushRef="#br0" timeOffset="6382.09">4404 8007 351 0,'-12'-8'91'0,"1"0"5"16,-1-1-46-16,5-1-11 0,-2 1-8 15,4 0-5-15,-1 4-2 0,0-1-6 16,1 6-3-16,-6 0-4 0,2 14-2 16,-6 8-2-16,-8 8-1 0,-13 12-1 15,-9 14 0-15,-7 15 1 0,-1 14 2 16,-4 6 0-16,2 6 0 0,6 5 0 15,11 3-1-15,8 0-1 0,12-10-2 0,7-9 0 16,6-5-2-16,12-7 0 0,4-12-1 16,10-10 0-16,11-8-2 0,8-8-2 15,13-9-5-15,1-9-5 0,6-10-9 16,-1-4-16-16,1-11-83 0,-7-1-91 16,-5-6-219-16</inkml:trace>
  <inkml:trace contextRef="#ctx0" brushRef="#br0" timeOffset="6730.48">4393 8524 434 0,'-12'6'103'16,"0"2"4"-16,5 7-68 0,1 8-3 16,6 11-7-16,0 5-3 0,6 7-3 15,-1 8-4-15,9 4-5 0,4 3-3 16,3-1-5-16,7-5-1 0,3-2-2 16,1-8-1-16,1-2-1 0,3-10 0 0,-5-5-2 15,0-7 0-15,-7-5-2 0,-4-6-1 16,-3-6-5-16,-4-8-5 0,-3-7-8 15,-7-6-16-15,-3-5-83 0,0-9-92 16,-6-13-220-16</inkml:trace>
  <inkml:trace contextRef="#ctx0" brushRef="#br0" timeOffset="6883.19">4759 8574 392 0,'-4'-5'95'0,"-6"5"5"0,-6 6-56 15,-10 7-6-15,-4 5-3 0,-10 11 0 16,-8 8-3-16,-3 9-3 0,-2 12-5 15,0 4-4-15,2 5-6 0,6-1-2 16,0-4-4-16,8-1-1 0,2-6-2 16,8-11-3-16,7-5-3 0,5-3-4 15,4-5-4-15,11-9-5 0,0-5-6 0,7-8-8 16,9-9-14-16,0-4-83 0,5-10-90 16,2-3-218-16</inkml:trace>
  <inkml:trace contextRef="#ctx0" brushRef="#br0" timeOffset="7296.04">4906 9185 488 0,'-9'6'116'15,"3"-6"2"-15,6 0-58 0,0 0-39 16,6-6-9-16,6 0-5 0,3-4-4 16,5-2-2-16,2-4-1 0,5-4-1 15,0-5 0-15,-1-1-1 0,-3-1 1 16,-2-3 0-16,-1 6 1 0,-4 1 0 15,-7 6 0-15,-5 6-1 0,-1 7 1 16,-3 11-1-16,0 8 1 0,0 7-1 0,0 7 1 16,-3 5 1-16,-1 3 0 0,-2 3 1 15,0 0 0-15,-1-2 0 0,1 2 1 16,-1-2-1-16,3 0 0 0,-3-3-3 16,-2-2-6-16,-1-3-8 0,4-3-16 15,-4-8-88-15,3-7-95 0,7-12-231 16</inkml:trace>
  <inkml:trace contextRef="#ctx0" brushRef="#br0" timeOffset="7698.7">5506 7860 438 0,'6'0'100'0,"1"0"4"0,1 15-72 16,4 14-3-16,1 13-8 0,-1 13-1 15,-4 12 0-15,2 16-4 0,-3 13-5 16,-11 6-2-16,-8 4-3 0,3 3-2 16,-4 3 0-16,1-3-1 0,-8-10-1 15,-5-9 0-15,-2-7 0 0,-3-8-1 16,-8-8-1-16,-14-9-7 0,-7-5-9 0,-4-6-15 15,-2-5-87-15,1-9-93 0,2-8-230 16</inkml:trace>
  <inkml:trace contextRef="#ctx0" brushRef="#br0" timeOffset="9181.05">5959 9934 456 0,'-50'4'102'0,"-4"3"1"0,-4-2-81 0,-8 4-1 0,-7 3-3 0,-5-1-2 0,-3 0-4 0,-8-3-2 0,-10-2 0 0,2 5-2 0,-8-3-1 0,-9 3-1 0,-11-2-2 0,-9-1 0 0,-7 0-1 15,-9 2-1-15,-8-2-1 0,-9-4 0 16,-12 0 0-16,1-4 0 0,-11 0 0 15,2 0 3-15,2-4 3 0,-6 4 3 16,8-3 2-16,8 3 1 0,3 0 2 16,8 6 0-16,7 0-3 0,8 1-4 15,8 5-1-15,8 4-3 0,11-1-1 16,9-1-2-16,14 1 1 0,7 0-1 0,8 1 0 16,14-1 0-16,12-7 0 0,8 0 0 15,18-4-7-15,15-4-6 0,21-6-15 16,18-2-106-16,18-4-106 0,13-6-271 15</inkml:trace>
  <inkml:trace contextRef="#ctx0" brushRef="#br0" timeOffset="9947.5">2390 11132 449 0,'0'0'102'15,"0"0"2"-15,0 0-75 0,0 0-4 16,0-4-3-16,0 4-1 0,0-8-3 0,-2 0-3 16,2-5-3-16,-7-7-3 0,1-6-5 15,-1-8-2-15,-4-3 0 0,-1-2 1 16,-4-3 1-16,-4 5 2 0,0 4-1 16,-3 10 1-16,0 12-1 0,-4 11 0 15,0 18-2-15,1 11-1 0,-1 10-1 16,2 9 0-16,-2 5-1 0,1 3 1 15,6-1-1-15,4 0 0 0,5-8 1 0,11-3-2 16,0-6 1-16,14-5 0 0,6-6-1 16,6-13 1-16,3-10 0 0,1-8 0 15,2-9 1-15,-1-11 1 0,0-10-1 16,0-7 1-16,-7-9 0 0,-4-9-2 16,-3-11-1-16,-4-8-3 0,-3-5 0 15,-4-3-1-15,-2-7-1 0,2 4 1 16,0 9 0-16,-2 11 3 0,0 13 2 0,2 11 0 15,-3 12 1-15,1 17-1 0,3 13 1 16,-4 11-1-16,1 13 1 0,1 13 0 16,-3 10 1-16,-2 12 1 0,0 8 1 15,0 12 1-15,0 9 0 0,0-1-1 16,0-5 1-16,6-4-2 0,1-7 0 16,0-9-1-16,4-14 0 0,-1-9 0 15,6-8-1-15,2-7-3 0,-1-5-5 0,7-3-12 16,-2-3 30-16,-2-5-136 0,0-5-106 15,-3-7-272-15</inkml:trace>
  <inkml:trace contextRef="#ctx0" brushRef="#br0" timeOffset="10546.05">3180 10644 499 0,'-10'-24'109'0,"3"7"-1"15,5 6-91-15,2 11-5 0,6 0-3 16,0 17-4-16,1 5 0 0,2 9 1 15,-1 11 1-15,2 13 1 0,-2 10 0 16,4 2-1-16,0 3 0 0,2-5-2 16,1 3-2-16,3-12 0 0,-3-6-1 0,5-9-1 15,-6-4 1-15,3-7-1 16,-3-3 0-16,0-9 0 0,-2-2 0 0,1-4-1 16,-4-4-5-16,2-8-4 0,-2 0-8 15,-2-7-16-15,0-7-85 0,-1-5-93 16,2-9-223-16</inkml:trace>
  <inkml:trace contextRef="#ctx0" brushRef="#br0" timeOffset="10745.95">3630 10584 509 0,'0'-12'110'16,"-12"8"0"-16,-6 10-88 0,-3 12-8 16,-4 12-10-16,-2 8-2 0,-6 14 0 15,4 11 0-15,-3 6-1 0,-3-1 1 16,3 1 0-16,-2-5-1 0,2 0 1 15,0-11 0-15,3-4-2 0,5-6-3 16,3-2-6-16,3-4-8 0,10-3-16 0,3-4-80 16,5-6-87-16,-2-5-210 0</inkml:trace>
  <inkml:trace contextRef="#ctx0" brushRef="#br0" timeOffset="11097.3">3748 11636 485 0,'-13'0'112'15,"1"0"2"-15,5 3-80 0,2-3-9 16,5 0-5-16,0 0-3 0,6-6-4 0,2-2-4 15,6-5-3-15,3-9-2 0,4-4-1 16,-1-6 0-16,6-7-2 0,0-3 0 16,1-2 0-16,1 3 0 0,-3 3-1 15,-2 6 1-15,0 10 0 0,-4 12 0 16,-5 10 0-16,-6 8 1 0,-8 14 0 16,0 12 1-16,-8 11-1 0,-3 5 0 0,-3 5 0 15,0 4 0-15,0-4 0 0,-2-3-1 16,6-7 0-16,-2-6-4 0,5-5-10 15,1-5-12-15,6-1-100 0,0-8-101 16,13-12-254-16</inkml:trace>
  <inkml:trace contextRef="#ctx0" brushRef="#br0" timeOffset="11649.87">6299 9611 510 0,'-21'-10'119'0,"-1"2"2"0,6 0-85 16,3 8-9-16,6 0-11 0,7 0-5 15,7 0-6-15,6 0-2 0,8 3-1 16,10-3-1-16,4 5 0 0,8-5 1 16,5-5-1-16,3 0 1 0,-2 5-1 15,2-7 0-15,-3 3-1 0,-2 4-1 0,-6-3-4 16,-7 3-6-16,-7 6-7 0,-8-2-9 16,-9 2-16-16,-9 2-80 0,-9 3-88 15,-10 4-209-15</inkml:trace>
  <inkml:trace contextRef="#ctx0" brushRef="#br0" timeOffset="11801.2">6291 9914 368 0,'-53'36'105'0,"1"-4"6"16,0-2-18-16,13-5-46 0,7-3-11 15,9-5-7-15,12 1-5 0,11-5-3 16,9-5-2-16,15-2-4 0,10-1-1 16,14-5-3-16,7 4-1 0,6-4-3 15,3-8-7-15,9 0-9 0,0 0-15 16,6-2 0-16,-6-3-107 0,-5-7-104 15,-1-3-252-15</inkml:trace>
  <inkml:trace contextRef="#ctx0" brushRef="#br0" timeOffset="12847.05">7478 9330 443 0,'-2'0'101'0,"2"-13"2"0,2 0-72 0,6 3-7 16,2-2-5-16,-2 0-4 0,2-3-1 15,-3-2-2-15,-4 0-1 0,4-3-2 16,-7 0-2-16,0-4-2 0,-7-1-1 16,0-1-1-16,-1-4 0 0,-4 0 1 15,-3-1 1-15,-2 4-1 0,2 5 0 16,1 5-1-16,-4 11 0 0,4 9-1 16,-5 11-1-16,1 8-1 0,-3 8 0 0,-1 7 0 15,-3 7 0-15,-2 1 0 0,1 10 1 16,4-1-1-16,2 2 1 0,4-2 0 15,7-4 1-15,9-8 0 0,0-9 1 16,12-10 1-16,2-10 1 0,6-13 0 16,6-18 0-16,1-7 0 0,6-12-1 15,0-5-2-15,1-11-2 0,3-4-3 0,-7-4-2 16,-2-8-1-16,-5-2-1 0,-4-1 0 16,-3 1 1-16,-3 1 1 0,-1 1 2 15,0 7 1-15,-4 8 1 0,-1 9-1 16,0 6 0-16,-1 8 0 0,-6 9 0 15,0 5-1-15,2 8-1 0,-2 5 0 16,5 8 1-16,-5 7 0 0,0 8 2 16,0 11 2-16,-13 10 3 0,3 14 3 15,-6 15 3-15,1 9 1 0,-4 7 0 0,0 5-1 16,6-2-2-16,3-2-1 0,3-10-3 16,7-11 0-16,0-12-2 0,8-10-1 15,5-16 0-15,2-5-3 0,5-14-2 16,4-8-8-16,5-11-11 0,4-8-103 15,4-12-102-15,5-6-257 0</inkml:trace>
  <inkml:trace contextRef="#ctx0" brushRef="#br0" timeOffset="13196.21">8527 8076 451 0,'-6'-12'111'16,"2"2"3"-16,-5 5-70 0,1 5-10 15,-3 0-11-15,-3 9-6 0,-6 7-4 0,-7 7-4 16,-9 9 0-16,-7 15 1 0,-6 13 1 15,-5 14 1-15,-7 11-1 0,3 13-1 16,5 9-1-16,10 9-1 0,7-2-2 16,8 1-1-16,13-6-1 0,10-3-1 15,13-4 0-15,4-13-1 0,7-11 0 16,8-6-3-16,4-11-5 0,3-4-4 16,5-9-9-16,-2-14-8 0,3-6-9 15,4-8 7-15,-3-6-100 0,3-8-92 16,1-10-222-16</inkml:trace>
  <inkml:trace contextRef="#ctx0" brushRef="#br0" timeOffset="13746.84">8439 8660 443 0,'-4'-4'99'0,"-2"1"1"0,0 3-75 15,0 0-9-15,0 5-7 0,0 6-3 16,-3 6 0-16,-2 2 1 0,-1 8 2 0,-2 8 2 16,-6 9 3-16,3 7 1 0,-1 0 1 15,0 2-2-15,3 0-1 0,3-3-3 16,4-3-2-16,8-9-2 0,0-8-2 15,0-7-1-15,15-5 0 0,-2-6-1 16,10-7 1-16,0-9 0 0,7-6-1 16,4-8 0-16,0-7-3 0,-3-5-3 15,-1-11-3-15,-9-7-4 0,-2-8-1 16,-6-1-1-16,-5-3 0 0,-8 1 4 0,-5 4 4 16,-4 9 5-16,-4 10 5 0,-8 8 2 15,-4 12 1-15,-2 8 1 0,-3 8-1 16,-1 10-3-16,-1 9-1 0,5 6-2 15,4 12 0-15,1 9-1 0,8 10 0 16,4 5 0-16,5 0-2 0,5 0-4 16,8 0-8-16,6-3-9 0,1-13-38 15,5-9-59-15,4-7-86 0,-1-8-197 16</inkml:trace>
  <inkml:trace contextRef="#ctx0" brushRef="#br0" timeOffset="14102.14">8802 9218 480 0,'-10'14'111'0,"-9"11"2"16,-2 7-81-16,-5 9-10 0,2 7-4 15,-5 2-7-15,-1 1-10 0,1 2-9 0,3-7-6 16,4-7-5-16,3-5-9 0,2-7-14 16,5-8-40-16,4-9-27 0,8-6-64 15,0-4-140-15</inkml:trace>
  <inkml:trace contextRef="#ctx0" brushRef="#br0" timeOffset="14698.05">9263 8613 497 0,'-16'-3'112'0,"-3"-3"1"0,-1 6-85 16,0 0-9-16,3 6-8 0,-1 2-4 15,3 3-4-15,-3 3-2 0,1 4 0 16,0 3 0-16,1 2 0 0,-1 4 3 16,-3 4 2-16,7 7 0 0,-2 11 2 15,2 2-1-15,-1 6 1 0,3 10 0 16,3-1-3-16,2 3-2 0,6-4-1 16,6-8-1-16,2-4 0 0,6-9 0 0,4-10-1 15,3-7 0-15,6-11 0 0,0-9 0 16,4-7 1-16,0-14 1 0,4-10 0 15,-2-4 0-15,1-8 0 0,-2-8 0 16,-3-8-1-16,1-3-1 0,-8-10-2 16,-3-2-1-16,-5-5 0 0,-7 4 0 15,-7 2-1-15,0 5 1 0,-7 7 0 16,-7 17 2-16,-4 10-1 0,-3 12 1 16,-6 11 0-16,-6 12 0 0,-1 10 0 0,-5 10-1 15,0 11 0-15,-1 12-4 0,3 9-5 16,2 4-8-16,7 1-10 0,2 4-28 15,10-7-62-15,5-7-83 0,5-6-189 16</inkml:trace>
  <inkml:trace contextRef="#ctx0" brushRef="#br0" timeOffset="31778.43">9881 8770 362 0,'-8'-7'86'0,"-1"1"3"0,1 0-61 16,4 1-5-16,-1-2-2 0,5 0-2 15,-5-1-2-15,3-1 1 0,-4-1 1 16,2-1 2-16,-1 3 0 0,-1-2 1 16,0 2-2-16,0 1-3 0,-1 1-4 15,2 1-3-15,2 1-4 0,3 4-2 16,0-3-3-16,0 3 0 0,6 0-1 0,4 7-1 15,3-1 1-15,7 3-1 0,0 0 1 16,6 3 0-16,0-1 0 0,-2 2 1 16,-4-1-1-16,-4 1 0 0,-6 1 1 15,-7 4 0-15,-5 3 0 0,-10 8 1 16,-8 5 0-16,-12 8 0 0,-3 6-1 16,-9 0 1-16,-4 1-1 0,-4 1-1 15,4-4 0-15,3-6 1 0,7-6-1 0,8-2-1 16,6-2 1-16,9-4 0 0,10-4 0 15,5-4 0-15,9-1 1 0,9-3 0 16,9-1 1-16,6-5 1 0,10-1-1 16,0-3 1-16,8-4-1 0,-3 0 0 15,-4 0-1-15,-4 0 0 0,-6-6-1 16,0 1-5-16,-9 1-11 0,-4 0-87 16,-1-1-18-16,-6-2-87 0,-1-1-187 0</inkml:trace>
  <inkml:trace contextRef="#ctx0" brushRef="#br0" timeOffset="33261.68">10714 9057 345 0,'0'-16'73'16,"0"-4"-2"-16,0 0-63 0,0 2-6 16,0 1-3-16,-2 1 0 0,2 4 6 15,-6 3 7-15,1 4 9 0,3 5 8 16,-4-3 6-16,0 8 6 0,6 11 3 0,-3 4-1 16,3 5-6-16,0 6-7 0,3 7-6 15,3 7-6-15,2 4-6 0,2 1-4 16,-1 1-3-16,5 4-2 0,-2 0-1 15,1-3 0-15,0-5-2 0,-2-6-1 16,-1-7-5-16,-3-9-4 0,-1-9-6 16,1-9-11-16,4-7-20 0,-2-9-77 15,3-9-89-15,2-12-211 0</inkml:trace>
  <inkml:trace contextRef="#ctx0" brushRef="#br0" timeOffset="33410.85">11031 8944 440 0,'-6'-3'106'15,"-7"7"3"-15,-3 13-59 0,-4 6-19 16,-5 7-6-16,-3 6-2 0,-8 6-4 16,-5 3-3-16,-4 5-3 0,-6 0-3 15,-2 3-3-15,-3 0-2 0,3-1-2 0,4-6-2 16,5-6-5-16,5-7-16 0,10-8-102 16,-1-5-103-16,9-8-262 0</inkml:trace>
  <inkml:trace contextRef="#ctx0" brushRef="#br0" timeOffset="33662.22">10863 9572 582 0,'3'4'121'0,"4"-4"0"0,5 0-112 16,4-5-22-16,9-4-18 0,5-3-28 15,4-7-61-15,4-5-87 0,-2-1 106 16,3 0 58-16,-7 2 31 0,-6 4 28 15,-8 5 33-15,-3 8 66 0,-12 10 92 0,-3 5-107 16,-8 11-52-16,-5 6-19 0,-2 6-11 16,-5 4-6-16,-2 4-5 0,3 1-4 15,2 1-1-15,0-8-1 0,7-2 0 16,4-3 0-16,1-6-1 0,5-4-1 16,0-7-3-16,10-5-8 0,-2-2-8 15,5-5-17-15,0-6-86 0,2-4-94 16,5 1-225-16</inkml:trace>
  <inkml:trace contextRef="#ctx0" brushRef="#br0" timeOffset="34211.47">11375 8392 432 0,'-9'5'91'15,"0"-5"2"-15,5 8-80 0,4-3-3 16,4-5 0-16,5 0 0 0,0 0 0 16,6-4 0-16,1-2 1 0,0-2 2 15,6-2 0-15,0 2-1 0,3-2 0 16,0 6-1-16,1 4-2 0,-1 0-1 16,-4 8-2-16,-4 6-1 0,-9 9-3 0,-8 4 0 15,-7 4 0-15,-11 5 0 0,-5 0 0 16,-9 1 0-16,-7-8-1 0,-1 2 2 15,-3-6 3-15,0-1 2 0,4-4 1 16,3 0 1-16,4-4 0 0,7 1 0 16,7-1-1-16,10 1-4 0,8-3-2 15,14 2 0-15,5-3 0 0,11 0 1 16,5-3 1-16,5 0 0 0,4-5 0 0,0-5 0 16,5 0-1-16,0 0 0 0,-3 0-5 15,6-5-9-15,-3 2-13 0,1 3 32 16,-1-4-139-16,-9 4-106 0,-1-5-276 15</inkml:trace>
  <inkml:trace contextRef="#ctx0" brushRef="#br0" timeOffset="34895.58">12819 9129 375 0,'0'0'87'0,"7"0"3"0,-2-4-60 15,-3 4 5-15,-2-3 4 0,0 3 1 16,0-4 1-16,-4 4-1 0,-8-5-1 15,-6 5-4-15,-8-3-10 0,-9 3-6 0,-10 0-6 16,-1 8-4-16,-7-2-3 0,-1 0-3 16,-1 2-2-16,1 0-3 0,4 0-4 15,4-1-4-15,0-4-5 0,5 1-6 16,4 0-5-16,7-4-7 0,3 3-9 16,7-3-33-16,8-3-47 0,8-1-78 15,10 0-175-15</inkml:trace>
  <inkml:trace contextRef="#ctx0" brushRef="#br0" timeOffset="35095.09">12605 8813 566 0,'-11'0'122'0,"-2"12"1"0,-2 13-101 16,4 12-9-16,-1 5-3 0,-1 8-2 0,-3 4-4 15,3 4 0-15,-6-2-2 0,2 1 0 16,-1-4-1-16,0-3 0 0,1-3 0 15,1-1 1-15,3-6-1 0,3-4-4 16,2-6-12-16,1-5-15 0,3-5-96 16,-1-4-101-16,5-13-254 0</inkml:trace>
  <inkml:trace contextRef="#ctx0" brushRef="#br0" timeOffset="35743.14">13057 9067 492 0,'-15'13'109'16,"-3"7"3"-16,5 6-89 0,-1 5-4 15,8 5-3-15,2 3-4 0,4 0-3 16,6-1-2-16,4-4-2 0,4-10 0 15,6-4 1-15,6-12 2 0,6-8 0 16,12-16 0-16,5-6 0 0,5-7 0 16,3-8-2-16,0-3-5 0,-1-3-6 0,-8-4-8 15,-10-1-5-15,-12-6-6 0,-12 2-2 16,-14 0-2-16,-12 1 2 0,-9 4 4 16,-12 4 5-16,-6 11 8 0,-6 13 7 15,5 7 5-15,-4 12 2 0,2 11 2 16,5 8 1-16,6 12 0 0,1 8-1 15,9 6-2-15,-1 4-4 0,5 6-5 16,2 2-12-16,3-1-3 0,-1-7-83 0,8-5-83 16,5-4-205-16</inkml:trace>
  <inkml:trace contextRef="#ctx0" brushRef="#br0" timeOffset="35895.21">13692 9216 408 0,'0'22'97'0,"-2"11"4"0,-9 9-70 0,2 8-4 16,-4 5-2-16,-4 2-7 0,3 0-5 16,-2-3-4-16,-2-3-4 0,5-12-1 15,-1-7-2-15,2-6-5 0,3-7-17 16,3-9-86-16,6-1-87 0,7-9-225 16</inkml:trace>
  <inkml:trace contextRef="#ctx0" brushRef="#br0" timeOffset="36243.78">14213 8793 481 0,'-19'-12'101'16,"0"5"0"-16,0 14-88 0,2 15-7 15,-2 13-3-15,-5 9-1 0,2 9 1 16,-4 5 0-16,-1 6 3 0,-4-4 2 15,5-6 1-15,0-6 0 0,9-5 1 0,5-6 0 16,6-8-2-16,11-8-1 0,4-8-2 16,11-7-1-16,7-10-2 0,8-9-1 15,8-8-1-15,5-9-1 0,7-4-3 16,0-6-2-16,3-4-3 0,-3-8-2 16,-4-7 0-16,-11-2 1 0,-10 1 1 0,-7 2 2 15,-14-2 3-15,-9 10 3 0,-16 11 2 16,-3 12 1-16,-11 15 2 0,-4 12 0 15,-7 3 0-15,-4 16-1 0,-2 12 0 16,5 11 0-16,-1 10 0 0,3 7-1 16,7 0-5-16,4 8-8 0,10 0-11 15,1-9-85-15,9-9-87 0,4-6-217 16</inkml:trace>
  <inkml:trace contextRef="#ctx0" brushRef="#br0" timeOffset="36642.6">14836 8846 506 0,'-39'33'112'0,"-4"7"1"16,-2 10-89-16,0 7-8 0,6 2-2 15,5-6-6-15,5-2-4 0,6-9-1 16,8-8-1-16,7-8 3 0,8-10 4 15,8-8 1-15,7-8 2 0,13 0-1 16,8-16 0-16,10-3 1 0,8-8-4 16,4-7-5-16,3-3-4 0,1-13-6 15,-4-6-2-15,-5-7-3 0,-6-1 0 16,-9-3 0-16,-11 4 1 0,-12 6 2 16,-12 13 4-16,-9 15 4 0,-13 15 0 0,-7 14 1 15,-13 7 0-15,-2 14 0 0,-7 9 0 16,-2 12 1-16,-3 8-1 0,0 7 1 15,6 3-1-15,1-1-3 0,9 3-5 16,7-6-5-16,10-9-6 0,8-10-10 16,12-11-20-16,7-8-65 0,12-8-80 15,8-5-182-15</inkml:trace>
  <inkml:trace contextRef="#ctx0" brushRef="#br0" timeOffset="37125.99">15487 8767 417 0,'0'-4'108'0,"0"0"7"0,-3-1-60 15,3 0-6-15,0-2-3 0,-4-2-6 16,4 1-7-16,0-1-8 0,0 2-6 16,6-2-6-16,0 4-5 0,4 5-3 15,5-3-4-15,3 6 0 0,5 3-2 16,4 3 1-16,3 5 0 0,1 0 0 15,-2 10 0-15,-3 4 0 0,-5 6 0 16,-10-1 1-16,-7 7-1 0,-14 4 1 16,-12 2 0-16,-8-2 1 0,-7 0-1 0,-10-1 0 15,-5 0 0-15,-4-7 0 0,0-1 0 16,3-1-1-16,6-4 0 0,4-2 0 16,11-2 0-16,12-1 0 0,8 4 0 15,12-1 1-15,21-4 0 0,6-1 1 16,12-2 0-16,8-3 0 0,3-5 0 15,7-9 0-15,4-4 0 0,-2 0-2 0,-2 0-5 16,-4-7-6-16,-4 3-13 0,-4-2-16 16,-7 1-97-16,-11-3-106 0,-10-5-255 15</inkml:trace>
  <inkml:trace contextRef="#ctx0" brushRef="#br0" timeOffset="37960.54">16071 9056 516 0,'-3'0'111'0,"3"4"1"0,0 12-89 0,3 11-11 15,3 8-4-15,3 8 0 0,0 5 1 16,3 9-2-16,-2 3-2 0,4-3 0 16,-1-3-1-16,4-2-1 0,-1-7-2 15,2-6-4-15,1-11-5 0,3-6-5 16,2-9-7-16,1-5-10 0,-3-8-19 15,2-6-68-15,0-9-81 0,0-9-188 16</inkml:trace>
  <inkml:trace contextRef="#ctx0" brushRef="#br0" timeOffset="38111.01">16491 9093 417 0,'-13'-12'108'0,"-6"12"3"16,-9 10-34-16,-10 12-45 0,-3 10-12 15,-9 12-5-15,-2 13-3 0,-3 7-3 16,3 6-4-16,1 0-2 0,4-2-4 15,7-4-6-15,7-9-9 0,7-10-20 0,8-12-80 16,6-10-91-16,6-7-219 0</inkml:trace>
  <inkml:trace contextRef="#ctx0" brushRef="#br0" timeOffset="38360.41">16479 9729 612 0,'0'0'132'0,"0"-8"1"0,6-2-103 0,7 2-32 16,5-1-18-16,6-3-12 0,1-2-9 15,2-3-2-15,1 3 0 0,-7-2 11 16,-5 4 18-16,-3 3 18 0,-7 5 14 16,-6 4 10-16,-12 13 2 0,-1 3 0 15,-3 10-7-15,-5 1-9 0,-2 5-6 16,3 4-3-16,3 1-3 0,1-3-3 15,8-7-6-15,2-4-8 0,6-5-12 0,0-4-28 16,4-14-66-16,4 0-87 0,5-11-200 16</inkml:trace>
  <inkml:trace contextRef="#ctx0" brushRef="#br0" timeOffset="39142.76">16908 8416 490 0,'0'-6'114'0,"-2"-1"-1"15,2 1-80-15,0 1-12 0,7 1-6 16,0 0-6-16,1-1-6 0,3 0-1 16,1-1-1-16,2 0 1 0,-1 0 2 15,3 0 2-15,-2 1 2 0,5 5 2 16,-5 0-1-16,0 0 2 0,-2 11-2 0,-5 2-1 16,-2 5-2-16,-5 3-2 0,-8 6 0 15,-3-2-1-15,-8 0 0 0,-2-1 1 16,-6-3-1-16,-4-2-1 0,1-6 1 15,-1-3-1-15,3-3 0 0,4-1-3 16,11-1 0-16,7 0-2 0,6 1 0 16,16 1 0-16,5 3 0 0,6 3 0 15,5 0 1-15,3 3 1 0,-1 0 1 0,-2 3 0 16,2-1 0-16,-8-3 0 0,-5 0 1 16,-4-1 0-16,-9-1 0 0,-8-1 1 15,-3 2 1-15,-10-3 0 0,-7 6-1 16,-6-3 1-16,-6-1-1 0,-4 0 0 15,-1-3 0-15,-2-5-1 0,-1-5 0 16,2 0 0-16,5 0-3 0,2-7-8 0,6 1-11 16,6 1-18-16,1-3-91 15,12 0-101-15,6-2-245 0</inkml:trace>
  <inkml:trace contextRef="#ctx0" brushRef="#br0" timeOffset="40092.7">17369 8111 426 0,'-5'-5'103'15,"0"2"1"-15,-1-1-64 0,4 4-13 16,-4-4-9-16,6 4-6 0,0 0-6 0,0 0-2 16,0 0-1-16,0 0 0 0,6 0 1 15,-4 4 1-15,4 0 2 0,0 0 2 16,0 4 1-16,8 1 1 0,-2 6-1 15,1 4-1-15,2 5-1 0,4 11-2 16,-2 11-2-16,-1 13-1 0,-3 11-1 16,-5 14 0-16,3 8 0 0,-11 16 0 15,0-2 0-15,-6-3-1 0,-2-3 0 16,-6-9 0-16,-9-6 0 0,-5-8 0 16,-5-12-1-16,-5-7 1 0,-4-7 4 0,-2-7 1 15,2-3 2-15,1-10-1 0,4-3 0 16,4-8 1-16,6-3-4 0,3-3-9 15,5-6-13-15,2-2-13 0,5-6-98 16,6 0-101-16,6-9-250 0</inkml:trace>
  <inkml:trace contextRef="#ctx0" brushRef="#br0" timeOffset="41392.14">17735 10040 449 0,'0'-6'103'0,"0"3"3"16,0 3-76-16,0-5-3 0,0 5 0 15,0 0-4-15,-7 0-5 0,-5 0-3 16,-1 0-2-16,-7 8-4 0,-3-2-4 16,-10 3-3-16,-5-1-1 0,-8 1 0 15,-8-1 1-15,-8-2-1 0,-6 0 0 16,-5 1 0-16,-6-3 0 0,-8-1 0 16,-6-3 0-16,-1 7 0 0,-7-2 0 15,-7 0 0-15,0-5 0 0,-7 4 0 0,0 1-1 16,2 1 0-16,-5-6 1 0,-3 0 0 15,-3 5 0-15,1-5 0 0,-3 4 1 16,-6-4 0-16,0 0 0 0,-3 0 1 16,0 0-1-16,-4-8 1 0,0 8-1 15,-2-5 1-15,-2-1-1 0,-3 2 0 16,2 4 1-16,1-6-1 0,-1 6 1 0,1-5-1 16,1 5-1-16,-2 0 1 0,6 0-1 15,-3 0 0-15,5 0-1 0,-2 0 1 16,4 0-1-16,1 0 1 0,0 0-1 15,-1-6 0-15,2 6 0 0,2-5 1 16,1 0-1-16,-2-4 0 0,1 1 0 16,1-3 0-16,3 2 1 0,-7-7-1 15,5 2 1-15,1-2 1 0,2 3 0 16,-1-4 0-16,1 3 0 0,5 1 0 0,0 6 0 16,-5-3-1-16,4 1 0 0,-2 3-1 15,4 2 1-15,-3-2-1 0,-2 0 0 16,5 3 0-16,5 3 1 0,-3-7-1 15,-3 2 0-15,6 5 0 0,3 0 0 16,-4 0 1-16,-2 0-1 0,1 0 0 16,5 5 1-16,1-1 0 0,2 0 0 15,-2-4 2-15,7 0 1 0,8 5 0 0,1-5 2 16,3 0 0-16,5 0 0 0,-2 0 1 16,9-6-1-16,8 6 1 0,3-7 1 15,6 1-1-15,2 1 1 0,4 1-1 16,14 4 1-16,4-4-2 0,4 4 0 15,8-5-2-15,5 5-1 0,7-4-4 16,8 4-5-16,6 0-8 0,2 0-11 16,11 4-16-16,4-4-104 0,-1 0-113 15,8 0-267-15</inkml:trace>
  <inkml:trace contextRef="#ctx0" brushRef="#br0" timeOffset="42561.61">7748 11173 358 0,'9'-5'88'0,"4"-3"3"0,0 2-51 0,3 1-13 0,0 5-4 0,-1-6-4 0,0 6-2 0,-4-4-2 0,1 4 0 0,-4-6 1 0,-1 2 2 0,-1 1 0 0,-2-3-1 0,-4 1 0 0,6-3-3 0,-6 1-2 0,0-1-2 0,0 0-2 0,0 0-1 0,0 0-1 0,-6-1 0 0,2 3 1 0,1-1 0 0,-2 3 0 0,2-1-1 0,-2 0-1 0,0 2 0 0,5 3-2 0,-4-5-1 0,4 5 0 0,0 0-1 15,4-3 0-15,-4 3-1 0,8 0 0 16,-8 0 0-16,5 4 0 0,-5-4 0 15,5 7 1-15,-5-2-1 0,3-5 0 16,-3 6 0-16,6-6 1 0,0 4-1 16,0-4 0-16,1 0 1 0,4 0-1 15,0 0 1-15,0 0 0 0,4-3 0 16,-4 3 0-16,0-5 1 0,0 1-1 0,-6 1 2 16,3-1 2-16,-3 0 0 0,0-5 1 15,-1-1 0-15,-4-4 0 0,4-3-1 16,-4-3 0-16,0-3-2 0,-4-4 0 15,0-1-1-15,-4 1 0 0,-2-1 1 16,1-1 0-16,-5 1 0 0,0 4-1 16,-2 5 0-16,-4 4 0 0,-4 5-2 15,-3 10 1-15,-3 8-2 0,-2 10 0 0,-2 10 1 16,0 9-1-16,1 5 1 0,2 9 0 16,5 1-1-16,2 1 1 0,5-1 0 15,3-3 0-15,8-10 0 0,8-5 0 16,0-10 0-16,13-6 0 0,7-5 0 15,4-13 1-15,9-5 0 0,6-8 0 16,3-7 0-16,2-9 0 0,0-9 0 16,0-9-1-16,0-9 1 0,-1-3-1 15,-5-6 1-15,-3-3 0 0,-3 1-1 0,-2 2 1 16,-8 1-1-16,-1-4 0 0,-4 5 0 16,-6 4-1-16,1 6 1 0,-2 4-1 15,-3 12 0-15,1 10 0 0,-3 11 0 16,0 10-1-16,-5 6-1 0,0 7 1 15,-5 4-1-15,-4 12 1 0,0 9-1 16,-7 12 2-16,0 6 0 0,-9 14 1 16,-2 8 0-16,1 11 0 0,2 9 1 15,2-2-1-15,2 2 1 0,2-3-1 0,9-5 1 16,9-10-1-16,0-7 0 0,6-17 0 16,6-7 1-16,5-10-1 0,6-9 0 15,1-9 1-15,7-5-1 0,2-10-3 16,5-13-8-16,4-1-15 0,5-6-110 15,0-10-112-15,8-7-282 0</inkml:trace>
  <inkml:trace contextRef="#ctx0" brushRef="#br0" timeOffset="43443.33">8814 10606 439 0,'-12'-7'96'0,"2"7"2"15,2 0-76-15,8 7 1 0,4 6 0 16,6 8 0-16,0 6 2 0,4 5 2 16,0 10-1-16,5 9-2 0,-3 6-4 15,1 4-4-15,-1 1-5 0,1 0-3 0,-1 3-2 16,0-8-3-16,-2-7 0 16,2-6-2-16,-3-7 1 0,-1-5-2 0,0-7 1 15,-3-11-2-15,-1 0-1 0,-2-10-4 16,0-4-6-16,-2-12-10 0,2-6-12 15,0-7-94-15,-1-9-98 0,3-3-240 16</inkml:trace>
  <inkml:trace contextRef="#ctx0" brushRef="#br0" timeOffset="43642.35">9195 10597 488 0,'-16'3'113'0,"-8"14"3"0,-2 9-81 15,-4 11-6-15,-2 15-7 0,-5 11-2 16,1 8-4-16,-3 6-4 0,-2-2-4 15,-5 0-2-15,0-1-2 0,-1-10-2 16,-3-8 1-16,1-4-2 0,7-4 1 16,7-10-1-16,5-7-1 0,8-11-5 0,5-6-10 15,8-10-17-15,9-11-94 0,3-9-99 16,10-8-250-16</inkml:trace>
  <inkml:trace contextRef="#ctx0" brushRef="#br0" timeOffset="44477.96">9332 11322 265 0,'-7'6'59'0,"0"3"5"16,0-1-37-16,0 2 1 0,0 0 6 0,1-3 8 15,1-1 6-15,0-1 3 0,2-5 0 16,3 0-5-16,-4 0-8 0,4-7-8 15,10-5-6-15,2-2-7 0,3-4-7 16,5-3-4-16,7-5-4 0,5-3-1 16,1-1 0-16,0 1-1 0,-5 1 0 15,2 2-1-15,-8 1 1 0,-6 10-1 0,-5 2 0 16,-5 10 1-16,-6 6 0 16,-11 10 1-16,0 6 1 0,-2 6 1 0,-5 6 0 15,2 8 1-15,2 3 0 0,3 5 0 16,0 0-1-16,9 1-1 0,2-2 0 15,0 0-1-15,8-9-7 0,1-6-12 16,2-5-16-16,5-8-91 0,1-4-98 16,5-5-241-16</inkml:trace>
  <inkml:trace contextRef="#ctx0" brushRef="#br0" timeOffset="45109.72">18612 9606 478 0,'21'-10'112'0,"-13"2"4"0,-8 8-78 15,-13 0-4-15,-9 11-5 0,-9-3-3 16,-8 4-3-16,-8 1-5 0,-5 1-3 0,-4 2-4 15,-7 3-3-15,3-1-2 0,-1 1-3 16,7-5-4-16,4 3-6 0,4-6-8 16,11 0-16-16,4-7-101 0,9-1-104 15,8-3-259-15</inkml:trace>
  <inkml:trace contextRef="#ctx0" brushRef="#br0" timeOffset="45259.31">18564 9880 557 0,'-14'16'131'0,"-8"-3"0"16,-11 6-86-16,-11 4-19 0,-4 2-11 16,-6 4-15-16,-4 0-24 0,3 3-34 15,4-4-73-15,2-2-100 0,5-9-230 16</inkml:trace>
  <inkml:trace contextRef="#ctx0" brushRef="#br0" timeOffset="47225.97">19195 9543 406 0,'0'-5'100'15,"-3"5"3"-15,-4 0-52 0,-2 6-20 0,-2 7-8 16,-2 2-5-16,0 7-1 0,-6 8-1 16,2 3-1-16,0 3-1 0,0 6-2 15,1 5-2-15,5 3-1 0,3 1-3 16,5-2-2-16,8-5-1 0,6-2 0 15,8-11 0-15,7-10 0 0,7-10 0 16,4-8 1-16,12-11 0 0,-1-9 0 16,6-11-1-16,-3-10 0 0,0-6-2 0,-7-5 0 15,-4-8-1-15,-11 0-2 0,-12 2-1 16,-12-1-1-16,-12 5 1 0,-13-3-1 16,-8 9-1-16,-13 8 2 0,-6 7 0 15,-2 10 2-15,1 17-1 0,1 15 0 16,5 13 1-16,6 10 1 0,3 11 0 15,3 5 0-15,4 12-6 0,0 4-11 16,5 6 19-16,-1 0-121 0,4 1-100 16,5-10-259-16</inkml:trace>
  <inkml:trace contextRef="#ctx0" brushRef="#br0" timeOffset="47725.54">19556 10047 569 0,'-4'0'122'16,"-2"0"1"-16,2 10-98 0,-6 4-11 15,0 8-7-15,-7 4-1 0,-4 8-1 16,-4 4-1-16,-5 5-5 0,-2 5-12 16,0-1-15-16,4 2-97 0,2-6-102 15,7-6-254-15</inkml:trace>
  <inkml:trace contextRef="#ctx0" brushRef="#br0" timeOffset="49207.97">20058 9526 446 0,'-8'-14'105'0,"-3"3"2"0,-4 5-70 16,-3 6-10-16,-2 6-9 0,-4 5-4 16,0 3-1-16,-6 9 0 0,1 0 3 15,-2 6 0-15,2 4 1 0,-1 2-1 16,7 7-2-16,3 2-3 0,5 5-3 16,5 0-2-16,10-1-2 0,8-6-2 0,5-3 1 15,7-8-1-15,6-8 0 0,5-12 0 16,4-11 0-16,1-13 0 0,3-8-1 15,1-8 0-15,-2-9-1 0,0-7-4 16,-6-5-3-16,-5-1-5 0,-7 0-5 16,-7-1-5-16,-9 0-1 0,-4 0 2 15,-11 5 2-15,-8 10 4 0,-5 7 4 16,-6 12 6-16,-4 11 3 0,-3 13 3 16,2 15 0-16,-3 7-1 0,5 10 1 0,5 3-2 15,3 6-6-15,5 3-17 0,8-1-84 16,6 6-86-16,6-1-222 0</inkml:trace>
  <inkml:trace contextRef="#ctx0" brushRef="#br0" timeOffset="49609.77">20539 9356 469 0,'-6'0'107'16,"-1"12"4"-16,-5 7-79 0,0 8-5 16,-4 6-5-16,-1 4 0 0,2 0-3 0,2 1-4 15,1-1-3-15,4-5-4 0,3-4-1 16,5-5-3-16,4-2-2 0,3-5 1 16,2-6-1-16,4-10 1 0,7 0 0 15,0-10-1-15,10-6 0 0,-1-8 0 16,3-6-1-16,1-9-1 0,2-6 0 15,-2-2 0-15,-1-2-1 0,-4 4 1 16,-5 4 4-16,-3 8 2 0,-5 10 0 0,-4 11 0 16,-11 12 1-16,0 9 0 0,-14 14-1 15,-3 12-3-15,-5 8-1 0,-4 11-1 16,-5 7 1-16,-3 3 0 0,1 4-1 16,0-2 1-16,2-2-1 0,4-3 0 15,5-4 0-15,3-8 0 0,5-7-5 16,3-7-4-16,4-8-10 0,1-8-11 15,6-7-18-15,-3-4-87 0,3-3-98 0,0-1-229 16</inkml:trace>
  <inkml:trace contextRef="#ctx0" brushRef="#br0" timeOffset="50575.83">20911 9634 409 0,'0'0'92'0,"-5"0"3"16,5 0-68-16,-2 0-4 0,2 0 0 15,-5 0 1-15,3 0 0 0,2 3 0 16,-8 3 1-16,4-2-1 0,-2 5-1 16,0 3-2-16,0 7 0 0,-2 6-2 0,5 12-3 15,-2 6-2-15,5 12-2 0,0 5-3 16,7 5-3-16,1 2-3 0,4-2-3 16,0-4-1-16,4-2-1 0,0-7-1 15,0-3-2-15,-2-7-1 0,3-8-3 16,-1-5-4-16,1-8-8 0,-2-8-10 15,-2-13-19-15,0-5-80 0,1-13-92 0,-1-9-219 16</inkml:trace>
  <inkml:trace contextRef="#ctx0" brushRef="#br0" timeOffset="50725.34">21096 9776 478 0,'-18'-8'113'0,"-2"15"2"15,-3 11-59-15,-4 15-35 0,-4 12-7 16,-7 10-4-16,-4 7-2 0,-9 10-2 15,-2-1-2-15,1 1-3 0,-2-6-3 16,5-7-3-16,4-7-7 0,7-8-12 16,5-11-95-16,9-11-94 0,6-17-238 15</inkml:trace>
  <inkml:trace contextRef="#ctx0" brushRef="#br0" timeOffset="51512.56">21335 10465 329 0,'-19'4'85'15,"0"1"3"-15,4-1-42 0,1 0-17 0,0-4-7 16,3 8-7-16,5-3-16 0,-1-5-84 16,7 0-79-16,0 0-200 0</inkml:trace>
  <inkml:trace contextRef="#ctx0" brushRef="#br0" timeOffset="51622.56">21249 10493 388 0,'-6'0'0'0,"6"0"-56"0,0-6-276 15</inkml:trace>
  <inkml:trace contextRef="#ctx0" brushRef="#br0" timeOffset="55324.91">21190 10651 449 0,'-6'6'102'0,"-2"0"1"15,2 0-75-15,-1-6-7 0,5 6-8 0,2-6-3 0,0 3-2 0,2-3-1 0,5-8 0 16,6 0 1-16,0-5-1 0,2-5 1 0,4-6-2 15,6-1-1-15,1-4 0 16,2-3 0-16,-2-1 1 0,0 4 2 0,-6 7 2 16,-2 4 0-16,-9 6 1 0,-4 12 0 15,-10 12-1-15,-7 10-2 0,-2 9-3 16,-5 3-1-16,-3 5-1 0,-3 6-1 16,2 1 0-16,0-6-1 0,3-2 0 15,4-1-1-15,-1 1 0 0,10-8-3 16,1 0-6-16,6-9-7 0,0-2-11 15,4-5-22-15,3-8-78 0,5-6-92 0,3-9-215 16</inkml:trace>
  <inkml:trace contextRef="#ctx0" brushRef="#br0" timeOffset="56306.88">21818 9794 170 0,'-8'0'34'0,"3"0"5"15,2 0-22-15,-2 0 13 0,-1 0 10 16,-1 0 9-16,0 0 6 0,1 0 8 16,-1 0 1-16,1 0-7 0,-1 0-9 15,2 0-7-15,2 0-7 0,3 0-7 16,0 0-8-16,0 0-6 0,0 0-4 15,3 0-3-15,6 6-3 0,2-2 1 16,2 2 1-16,11 1 1 0,4-3 0 16,6 1-1-16,5 0 0 0,5 0-2 0,-2-1-1 15,5-4-3-15,-3 4-3 0,-3-4-2 16,-2 0-4-16,-3 0-2 0,-5 0-3 16,-2 0-2-16,-2 0-3 0,-4 0-3 15,-1 5-6-15,-4-5-35 0,-5 4-46 16,-5 0-76-16,-3-4-171 0</inkml:trace>
  <inkml:trace contextRef="#ctx0" brushRef="#br0" timeOffset="56540.96">22276 9547 421 0,'-11'-4'97'0,"0"4"1"0,-2 10-67 0,4 2-7 16,-1 9-4-16,-2 4 0 0,2 9-1 16,-1 2 0-16,-1 7 0 0,1 5-1 15,-2 5-4-15,2 0-2 0,2-1-4 16,1-1-2-16,0-4-2 0,4-5-5 16,-1-6-6-16,5-9-7 0,-5-6-10 15,5-5-10-15,0-5-85 0,10-5-90 16,-1-6-213-16</inkml:trace>
  <inkml:trace contextRef="#ctx0" brushRef="#br0" timeOffset="57175.74">22621 9722 414 0,'-21'15'107'0,"1"4"4"16,-1 4-39-16,2 7-36 0,0 5-6 15,4 4-4-15,7 2-6 0,5-1-4 16,3-1-4-16,13-6-3 0,2-7-3 0,7-7-1 16,4-9-2-16,6-10 0 0,-1-4-1 15,2-12 1-15,2-9-2 0,1-8 0 16,-1-6-1-16,0-5-1 0,-2-4-4 15,-5-2-1-15,-4 1-3 0,-6 4-2 16,-9 2 0-16,-12 4 0 0,-9 3 0 16,-8 3 2-16,-7 8 3 0,-6 10 2 15,-4 7 1-15,-2 8 1 0,1 8 1 0,0 5 2 16,-1 8 0-16,5 5 0 0,1 4 1 16,3 1-1-16,5 1 1 0,5 3-2 15,7 6-5-15,9 2-10 0,7 5-8 16,6-4-91-16,9-1-91 0,7-2-228 15</inkml:trace>
  <inkml:trace contextRef="#ctx0" brushRef="#br0" timeOffset="57373.73">23030 10081 507 0,'-7'16'116'0,"-7"2"2"15,2 7-87-15,-5 7-7 0,-1 7-2 16,-6 6-5-16,1 11-4 0,-2 0-5 0,0 1-8 16,-2 2-5-16,1 0-9 0,5-5-10 15,6-7-10-15,2-9-20 0,8-7-70 16,5-9-81-16,7-8-191 0</inkml:trace>
  <inkml:trace contextRef="#ctx0" brushRef="#br0" timeOffset="58257.33">23539 9586 329 0,'-10'-4'102'0,"0"0"6"0,0-4-1 15,1 1-58-15,2 1-13 0,1 0-8 16,2 2-8-16,1 0-7 0,-3 0-5 16,6 4-4-16,-4 0-2 0,0 0-1 15,-3 8 0-15,-2 1-1 0,-7 2 1 16,0 4 0-16,-3 4 1 0,-6 4 1 16,-1 4 2-16,2 4 1 0,1 8 2 0,0 2 0 15,3 9 0-15,3 3-1 0,3 4-1 16,4-4-1-16,7 0-2 0,3-6-1 15,0-7-1-15,8-9-1 0,6-10 1 16,5-6 0-16,2-4 1 0,8-5 0 16,4-6 0-16,3-4 0 0,4-3 1 15,3-2 0-15,-2-5-1 0,-1-4 0 16,-6-4-1-16,-5-10 0 0,-4-6-3 0,-1-8-1 16,-8-6-2-16,-1-4-1 0,-6-4 0 15,-2 0 0-15,-7 5 1 0,-5 7 1 16,-4 7 3-16,-6 7 1 0,-5 10 1 15,-4 7-1-15,-7 11-1 0,-2 6-5 16,-2 6-7-16,-6 6-6 0,0 4-9 16,2 1-9-16,2 2-86 0,5 1-89 15,5 2-208-15</inkml:trace>
  <inkml:trace contextRef="#ctx0" brushRef="#br0" timeOffset="58606.31">23974 9634 390 0,'-9'0'101'0,"1"3"5"16,-5 3-56-16,-2 2-8 0,-3 6 0 15,-3 6-4-15,-3 5-6 0,-4 7-7 16,1 8-4-16,5 9-6 0,-2 5-3 15,8 1-4-15,3 1-3 0,3 1-2 16,7-7 0-16,3-6-1 0,11-10 0 16,4-7 2-16,5-7 2 0,7-10 2 15,8-10 0-15,5 0 0 0,7-12 0 0,3-5 0 16,-1-7-3-16,3-10-3 0,-7-10-6 16,-5-8-4-16,-5-8-4 0,-10-5-2 15,-5-2-1-15,-7 1 0 0,-13 4 2 16,0 14 4-16,-17 11 3 0,-5 11 3 15,-7 13 2-15,-8 9 1 0,-7 9-2 0,-6 8-3 16,-2 7-7-16,-1 7-8 16,1 5-5-16,3 4-97 0,9 3-95 0,10 0-234 15</inkml:trace>
  <inkml:trace contextRef="#ctx0" brushRef="#br0" timeOffset="59007.71">24757 9635 496 0,'-6'-6'119'16,"-1"1"3"-16,-2-2-80 0,-2 1-10 16,2-1-7-16,-4 2-7 0,-1-1-6 15,0 6-4-15,-2-5-3 0,-1 5-1 0,-2 0 0 16,-5 9-1-16,-4 1 1 0,-5 7 1 15,-6 4-1-15,-6 8 2 0,2 9-1 16,-3 12 1-16,1 7-1 0,5 6 0 16,8 4-1-16,6-3 0 0,7 1-2 15,10-6-1-15,9-11 0 0,0-9-1 16,13-8 0-16,3-7 1 0,6-8 0 16,5-6 1-16,2-10 0 0,4 0 1 15,4-10 1-15,-1-6-1 0,-3-5 0 16,-1-2-3-16,-6-4-5 0,-11-1-4 15,-5-1-1-15,-10 3 0 0,-13 4-1 16,-11 3-1-16,-8 6 2 0,-8 7 1 0,1 6-1 16,-8 0-3-16,-1 11-5 0,7 1-9 15,1 3-2-15,6 1-96 0,5-1-93 16,3 1-227-16</inkml:trace>
  <inkml:trace contextRef="#ctx0" brushRef="#br0" timeOffset="59603.14">24676 10097 428 0,'0'-6'113'15,"-5"1"5"-15,5 5-46 0,-3 0-32 0,3 0-8 16,-4 10-6-16,4 4-6 0,0 8-4 16,-6 8-2-16,6 5-2 0,-6 11-2 15,6 6-3-15,0 6-1 0,6 1-3 16,1 0-1-16,2-4-2 0,0-5 0 15,-1-6-1-15,-1-11-2 0,3-6-1 16,-3-6-3-16,-4-8-2 0,3-3-5 16,-1-6-7-16,-3-4-13 0,3-4-95 0,0-7-97 15,-1-2-245-15</inkml:trace>
  <inkml:trace contextRef="#ctx0" brushRef="#br0" timeOffset="59790.74">24887 10154 524 0,'-20'3'129'0,"-7"8"2"16,-2 8-62-16,1 12-39 0,-4 12-10 0,-1 11-5 16,-8 6-5-16,-4 2-4 0,-3-2-3 15,-5 0-4-15,1-5-3 0,-1-7-1 16,7-9-2-16,10-12-3 0,6-3-5 16,9-8-8-16,7-7-9 0,9-3 71 15,5-6-168-15,13-10-106 0,0-2-280 16</inkml:trace>
  <inkml:trace contextRef="#ctx0" brushRef="#br0" timeOffset="60307.72">25198 9376 553 0,'-6'-6'126'0,"6"0"1"0,-6 2-92 16,6 4-11-16,-5 0-10 0,5-4-5 16,0 4-3-16,0-5-1 0,8-3 0 15,0 1 0-15,2-3 1 0,5-1 0 16,3 2 0-16,1-1-1 0,2 5-1 16,4 5 0-16,-4 8-1 0,3 5-1 15,-4 10-1-15,-5 10 0 0,-4 7 0 0,-8 6-1 16,-6 1 1-16,-11 2-1 0,-7 2 0 15,-7-3 1-15,-5-7-1 0,-1-3 2 16,0-3 6-16,1-2 4 0,6-5 2 16,3-6 1-16,7-4-1 0,7-2 1 15,3-3-2-15,7-3-6 0,0-1-4 16,11-3-2-16,4 0-1 0,6-4-3 16,7-2-4-16,3 0-6 0,6 0-6 0,4 0-7 15,0 4-10-15,2 3-10 0,-5 1 6 16,0 5-103-16,-5 3-98 0,-6 4-239 15</inkml:trace>
  <inkml:trace contextRef="#ctx0" brushRef="#br0" timeOffset="60641.18">24996 11209 654 0,'0'-3'141'0,"0"-6"0"0,6-1-116 16,10 1-18-16,6-7-15 0,3-2-6 0,3-6-3 15,2-7-1-15,0-1 3 0,0-1 6 16,-2 2 8-16,-6 3 8 0,-2 9 5 15,-3 10 4-15,-7 15 1 0,-5 8 0 16,-5 13-4-16,-5 4-3 0,-2 9-2 16,-6 2-2-16,0 4-1 0,-1-6-2 15,1-1-2-15,-1 1 0 0,2-5-6 0,5-3-12 16,1-3-18-16,4-5-108 0,2-6-115 16,0-9-286-16</inkml:trace>
  <inkml:trace contextRef="#ctx0" brushRef="#br0" timeOffset="64925.35">1741 12874 373 0,'-8'-8'96'0,"1"1"2"0,1 1-30 16,0 1-43-16,3 2-11 0,0 3-6 15,3 0-3-15,0 0-1 0,-5 3 0 16,5 2 1-16,-6 1 3 0,3 0 3 0,-3 1 3 15,0-2 3-15,-2-5 2 0,2 4-2 16,-1-4-1-16,0 0-2 0,-6-9-3 16,0 1-4-16,0-5-2 0,-4-2-2 15,0-6-2-15,-3-3 0 0,-3-1-1 16,0-1 1-16,4 2-1 0,-2 3 0 16,1 4 0-16,2 7 1 0,1 10 0 15,3 5 0-15,-2 12 1 0,1 11 1 0,-1 11 0 16,-1 12 0-16,1 7 0 0,1 7 1 15,-2 0-1-15,4-2-1 0,0 0 0 16,3-8-1-16,4-11 0 0,6-12 0 16,0-5 1-16,5-10 2 0,6-12 1 15,5-14 1-15,3-12 0 0,6-8 0 16,3-14 0-16,-2-17-1 0,9-14-2 16,1-9-1-16,-1-4-1 0,-1-6-1 15,-4-7-1-15,-3-3-3 0,-1 5-1 0,-6 8-1 16,-5 11 1-16,-6 10-1 0,0 13 2 15,-6 16 2-15,1 17 1 0,-4 15 1 16,0 8 1-16,-5 13 0 0,-4 13 1 16,-1 13 1-16,-2 17 1 0,1 14 1 15,0 11 0-15,-3 7 0 0,4 10 0 16,6 5-1-16,4-2-1 0,4-12-2 0,4-7-1 16,2-11-2-16,1-9-4 0,2-14-6 15,-3-15-10-15,1-12-10 0,-3-10-21 16,-1-7-79-16,-3-8-94 0,2-6-216 15</inkml:trace>
  <inkml:trace contextRef="#ctx0" brushRef="#br0" timeOffset="66623.02">2759 12169 465 0,'4'-9'101'0,"-1"-1"0"0,2-1-83 0,0-1-5 16,-2-1-8-16,4 0-3 0,-7-1-2 16,0-2 0-16,-7-2 0 0,-5 2 1 15,-2 1 4-15,-2 4 4 0,-4 1 1 16,-3 10 2-16,1 0 0 0,-3 13 1 15,2 6-1-15,-7 10-1 0,1 9-1 16,-2 9 1-16,4 18 0 0,1 12 1 16,0 12 1-16,4 9-1 0,6 11-1 0,8 9-1 15,6 6-2-15,2-6-2 0,0-3-1 16,12-7-1-16,4-8-1 0,5-14 0 16,1-16-2-16,0-11 0 0,-1-13-1 15,-1-11 0-15,-2-10 1 0,-5-9-2 16,-8-6 0-16,-1-5-1 0,-4-5-5 15,0-13-7-15,0-7-12 0,-7-9-55 16,-6-8-49-16,1-9-92 0,3-10-206 0</inkml:trace>
  <inkml:trace contextRef="#ctx0" brushRef="#br0" timeOffset="66773.67">2184 12822 582 0,'-10'-14'128'0,"10"-3"2"0,6 4-100 16,17 7-9-16,8 6-12 0,5-3-5 16,4 3-3-16,4 4-5 0,-3 4-6 15,-2 2-7-15,-7 1-8 0,-4 1-6 16,-1 2-13-16,-1-1-84 0,-6-2-89 16,6-5-212-16</inkml:trace>
  <inkml:trace contextRef="#ctx0" brushRef="#br0" timeOffset="67323.1">2746 12952 444 0,'-13'16'98'0,"-1"6"4"0,6 7-78 0,1 7-1 16,3 7-2-16,4 6 1 0,4 1-1 15,3 5-2-15,1-2-1 0,6 0-2 16,0-2-3-16,5-5-2 0,0-8-3 16,0-8-2-16,-3-7-1 0,2-10-2 15,-4-7 0-15,-1-6-2 0,-1-10 0 16,-5-4-2-16,0-4-2 0,-3-5-2 16,-4-6-3-16,0-5-2 0,-9-1-2 15,2-5-1-15,-7-2 1 0,-4 0 2 16,-1 1 3-16,-4 4 4 0,3 3 4 0,0 4 5 15,1 8 4-15,5 4 2 0,2 5 1 16,6 2-1-16,6 4 0 0,0 3-3 16,6 4-1-16,6 0-1 0,-1 0-1 15,0 9 0-15,1-1 1 0,1 5 0 16,0 0 0-16,-6 2-1 0,-2 1 0 16,-5 1-1-16,2-1-2 0,-2 0 0 0,0-3-2 15,6 1-2-15,0-2-1 0,4-2-1 16,1-3 1-16,8 0-1 0,2-1 0 15,4 0 2-15,2-1 0 0,5 2 1 16,-1 0 0-16,-2 2 1 0,-2 1-1 16,-2 1 2-16,-6 3-1 0,-10 3 1 15,-2-2 0-15,-7 2 0 0,-6-2 1 16,-3 1-1-16,-9-2 1 0,-4-3 0 0,-4-5 0 16,0-6 0-16,-5 0-1 0,4 0 0 15,-1-9 0-15,3 0-5 0,3 2-8 16,4-3-12-16,3 7 59 0,-3 3-170 15,-3 0-116-15,2 0-304 0</inkml:trace>
  <inkml:trace contextRef="#ctx0" brushRef="#br0" timeOffset="68556.13">2647 13259 438 0,'-8'-4'113'0,"1"-1"2"0,-1 5-45 16,8-3-38-16,3 8-10 0,5 0-8 0,4 0-3 16,8 1-4-16,0-2 0 0,7-4 0 15,3-3 0-15,2-6 1 0,-2-4-2 16,6-6 0-16,-6-3-1 0,1-4-1 15,-4-3-1-15,-6-1-1 0,-2-4 0 16,-7 1-1-16,-10-1 1 0,-7 4 0 16,-3 5 0-16,-11 7 0 0,-1 10 1 15,-2 8-1-15,-3 7-1 0,-2 9-1 16,6 6-4-16,2 2-8 0,1 1-9 0,9-1-13 16,9-3-95-16,0-2-98 0,12-4-240 15</inkml:trace>
  <inkml:trace contextRef="#ctx0" brushRef="#br0" timeOffset="69808.35">3815 12164 427 0,'-33'15'105'0,"-4"2"5"16,-2 5-67-16,4 9-1 0,0 11-5 16,-1 13-4-16,6 7-6 0,0 11-5 0,3 4-4 15,8 6-5-15,9-1-4 0,10 1-3 16,0-7-2-16,15-5-1 0,3-8-1 16,5-4 0-16,8-10-1 0,-3-7-4 15,3-5-4-15,-2-10-7 0,0-2-9 16,0-4-10-16,-2-6-14 0,-3-4-82 15,-1-11-91-15,4 0-208 0</inkml:trace>
  <inkml:trace contextRef="#ctx0" brushRef="#br0" timeOffset="70007.28">3871 12385 575 0,'0'12'124'0,"6"10"1"16,7 17-100-16,3 12-10 0,4 12-6 15,4 11-1-15,9 6-1 0,1 3-2 0,4-6-3 16,1-5-2-16,-4-5-2 16,2-9-3-16,-4-13-4 0,-3-11-5 0,-3-12-5 15,-3-9-6-15,-3-4-5 0,3-9-8 16,-3-7-21-16,-2-8-61 0,-3-10-76 16,1-12-182-16</inkml:trace>
  <inkml:trace contextRef="#ctx0" brushRef="#br0" timeOffset="70156.65">4364 12518 512 0,'-24'0'121'0,"-2"13"2"0,-2 9-75 16,-4 12-18-16,-7 8-10 0,-6 5-5 15,-3 5-5-15,-3 10-2 0,1 2-3 16,-7 3-3-16,3-4-4 0,6-3-6 16,4-4-8-16,5-9-10 0,8-9-3 15,1-11-99-15,11-6-97 0,8-7-235 16</inkml:trace>
  <inkml:trace contextRef="#ctx0" brushRef="#br0" timeOffset="70606.34">4547 12958 527 0,'-17'-5'117'0,"4"-5"1"16,1 0-93-16,12 3-5 0,13-4-9 15,7 1-5-15,8-1-2 0,3-1 0 0,5 2 1 16,0 10 1-16,-2 0 0 0,0 13 0 15,-3 5 1-15,-7 10 0 0,-4 6-1 16,-4 1-1-16,-8 4 1 0,-8 0-1 16,-10-2 1-16,-6 3 0 0,-5-4 0 15,-2-1-1-15,-1 1 1 0,-2-1-2 16,6-1 0-16,3 0 0 0,4-1-2 16,6-2-1-16,7 1 0 0,4-4-1 15,4-8 0-15,10-6-1 0,8-6-1 0,5-12-3 16,7-11-5-16,3-8-5 0,7-10-9 15,6-2-12-15,0-3-98 0,4-4-99 16,-1 4-243-16</inkml:trace>
  <inkml:trace contextRef="#ctx0" brushRef="#br0" timeOffset="70856.52">5090 12035 528 0,'-13'-28'116'0,"2"10"1"15,4 10-92-15,7 21-4 0,5 14-6 16,4 11-2-16,0 11 0 0,5 16 1 0,-1 14 3 16,-3 4 2-16,3 5-2 0,0 5-2 15,1 3-3-15,1 0-2 0,-5-7-6 16,-4-7-8-16,-6-3-10 0,-4-4-14 15,-7-5 44-15,-10-7-154 0,-4-7-113 16,-8-10-286-16</inkml:trace>
  <inkml:trace contextRef="#ctx0" brushRef="#br0" timeOffset="71640.54">5566 13674 505 0,'12'-19'119'0,"-5"5"1"0,-10-2-85 0,-6 5-6 0,-2 6-9 0,-6 1-6 0,-3 4-4 0,-6 0-3 0,-4 0-2 0,-5 6-1 0,-11-3 0 0,-6 1-1 0,-3-4 0 0,-12 6-1 0,-5-2 0 0,-3 1-1 0,-9-5-1 0,-2 4 1 16,-9-4-1-16,-8 0 1 0,-7-4-1 0,-1-4 1 0,-15-1 3 0,-3 2 1 0,-11-1 2 0,-2 1 0 0,-8 4 1 16,-2 3 0-16,-13 5-1 0,4 3-2 0,-9 2-2 15,2 3-1-15,-1 3-1 0,2-1 0 16,-4-2-1-16,12 2 2 0,0-6 1 15,7-2 2-15,7-3 4 0,12-4 3 16,8 0 2-16,9 0 1 0,14-10-1 16,12 5 0-16,7-2-3 0,15 0-3 15,8-2-3-15,13 2-2 0,11 0-7 16,7 2-12-16,10 2-14 0,7-2 47 16,9 5-169-16,6-2-125 0,5-7-320 0</inkml:trace>
  <inkml:trace contextRef="#ctx0" brushRef="#br0" timeOffset="73122.13">2890 14670 385 0,'-10'-5'89'0,"0"-1"2"0,-2 1-50 0,-2-2-24 15,2-1-3-15,-3-2 1 0,-5-4 1 16,-5-2 3-16,-1-5 3 0,-1-5 1 15,0-4 3-15,-6-2 0 0,0-3-1 16,0 5-1-16,1 2-5 0,1 9-4 16,1 12-3-16,-1 14-3 0,6 17-3 15,3 10-3-15,0 10-1 0,2 9 0 16,2 3-1-16,4 1 0 0,3-7 0 0,8-7 0 16,3-8-1-16,7-7 0 0,7-12 1 15,5-11-1-15,8-12 1 0,7-9-1 16,5-12 0-16,3-8-1 0,2-13-3 15,4-8-2-15,-3-9-5 0,-2-2-3 16,-7-4-3-16,-6 0-4 0,-7-3-2 16,-8 0 2-16,-4 1 3 0,-9 5 4 15,-2 1 6-15,-2 12 5 0,-4 7 8 16,0 10 3-16,-2 15 2 0,1 13 1 16,-1 17 3-16,2 10 0 0,1 14 0 0,5 8-2 15,-5 9 0-15,5 10 0 0,0 9 0 16,5 6-3-16,0 6-2 0,3 0-2 15,1-1-2-15,3-6-1 0,2-3-5 16,4-8-5-16,1-12-8 0,-3-8-9 16,3-13-12-16,-2-9-91 0,0-6-97 0,3-12-229 15</inkml:trace>
  <inkml:trace contextRef="#ctx0" brushRef="#br0" timeOffset="73421.19">3393 14029 544 0,'0'20'122'16,"0"7"0"-16,2 8-89 0,3 11-13 0,4 11-9 16,3 3-3-16,1 5-3 0,4-5-1 15,3-1-2-15,2-9-1 0,-1-6 0 16,5-5-1-16,4-8-3 0,-2-6-5 16,0-6-7-16,-1-2-11 0,5-7-12 15,-4-1-30-15,-1-9-56 0,-3 0-82 16,-3-11-179-16</inkml:trace>
  <inkml:trace contextRef="#ctx0" brushRef="#br0" timeOffset="73621.64">3754 14118 565 0,'-29'7'124'0,"-4"9"1"16,-2 9-97-16,-2 10-10 0,0 9-8 15,-1 10-4-15,0 5-2 0,2 1-1 16,-1 2-1-16,1-1-1 0,0 0-3 0,3-8-2 15,3-7-6-15,-1-8-8 0,6-6-10 16,9-4-20-16,4-8-78 0,6-6-92 16,6-6-214-16</inkml:trace>
  <inkml:trace contextRef="#ctx0" brushRef="#br0" timeOffset="74154.54">3936 14786 311 0,'-8'0'52'16,"1"-3"5"-16,7-1-46 0,0-3 8 15,3 1 9-15,2-1 6 0,1 0 17 16,0-2 10-16,0 3-1 0,-1-1-11 16,2 2-11-16,-2 1-8 0,3-1-7 0,-3 3-7 15,1 2-6-15,1-6-5 0,-2 2-2 16,-3 1 0-16,-2-1 0 0,8-2 0 15,-4 4 2-15,3-4 0 0,0 2 1 16,3 0 0-16,0 4 1 0,3 0-1 16,0 10-1-16,-1 3 0 0,-2 8-2 15,-5 1 0-15,-5 8-1 0,0 1 0 16,-2 5-1-16,-9 2 1 0,-6-3 0 16,-2 0 2-16,-5 2 0 0,-3-5 0 0,1-2 1 15,4-4 0-15,3-4 0 0,4-3-2 16,5-2 0-16,10-3-2 0,6-3 0 15,12-3 0-15,6-2-1 0,12-2 0 16,5-4-3-16,10-4-3 0,2-6-4 16,4-1-8-16,0-3-9 0,-3-3-12 15,-3-4-99-15,3-5-100 0,-1-4-246 16</inkml:trace>
  <inkml:trace contextRef="#ctx0" brushRef="#br0" timeOffset="74546.87">5764 13216 588 0,'0'0'125'0,"8"7"0"0,5-1-105 16,11 4-9-16,4 3-7 0,6 0 0 15,10-1-2-15,2-2 0 0,4-1-1 16,-1-2 0-16,-3-1-1 0,1 0 1 16,-6 0-1-16,-7 1-2 0,-4 5-3 15,-14 0-10-15,-4 4-11 0,-12 3-100 16,-7 3 0-16,-7 2-84 0,-12-1-164 15</inkml:trace>
  <inkml:trace contextRef="#ctx0" brushRef="#br0" timeOffset="74739.69">5704 13716 517 0,'-21'13'122'0,"8"-3"5"0,13-2-80 16,9 0-11-16,15-2-9 0,10-1-7 15,12-5-5-15,13 0-3 0,3 0-3 0,10 0-4 16,5 0-3-16,-3 0-5 15,-2 0-3-15,0 6-5 0,-12-1-8 16,-5-5-8-16,-2 0-11 0,-8 0-95 0,-6-9-99 16,-4 6-238-16</inkml:trace>
  <inkml:trace contextRef="#ctx0" brushRef="#br0" timeOffset="75488.03">7521 13015 427 0,'-23'-26'99'0,"2"1"0"16,-3 0-66-16,2-2-12 0,0 2-5 0,-3 2-3 15,-2-2-1-15,-4-2 0 0,2 1 2 16,-3 1 1-16,-1 4 2 0,-1 3-2 15,0 5 0-15,-2 6-1 0,6 10-2 16,-2 8-1-16,1 7-2 0,2 12-3 16,3 9-1-16,6 9-1 0,3 6-2 15,7 1 0-15,3-1-1 0,7-2 0 16,0-7-1-16,7-10 0 0,2-10 0 16,3-12 1-16,0-8 1 0,3-12 0 0,5-9 2 15,1-14-1-15,9-9 1 0,3-11 0 16,1-8-1-16,1-9-1 0,5-4-1 15,-1-7-1-15,-1-5 0 0,-4-5 0 16,-8 2 0-16,6 1-1 0,-6 7 0 16,-4 8 1-16,-3 10-1 0,-4 18-1 0,-2 14 0 15,0 14 1-15,-6 14-1 16,-7 10 1-16,0 14 0 0,-2 13 0 0,-4 15 2 16,-3 14 1-16,-2 9 2 0,-1 13 1 15,2 6 1-15,0 3-1 0,3 1 1 16,1-6-1-16,6-9-2 0,0-7-2 15,6-9-3-15,1-10-4 0,3-12-5 16,0-12-9-16,3-9-9 0,-1-9-12 16,2-7-91-16,-2-13-96 0,1-4-229 0</inkml:trace>
  <inkml:trace contextRef="#ctx0" brushRef="#br0" timeOffset="75839.03">8251 12046 488 0,'-2'-12'109'0,"-3"0"1"0,1 8-83 16,-7 4-5-16,-2 4-3 0,-4 5 0 0,-5 7-1 16,-8 9 0-16,-7 8 1 0,-1 9 1 15,-1 21-1-15,4 14-2 0,-1 15-2 16,6 10-3-16,7 8-2 0,11 11-3 16,5-2-2-16,7-11-2 0,5-11-1 15,9-11-3-15,6-5-1 0,3-16-3 16,7-15-3-16,5-9-8 0,3-6-14 0,5-10-54 15,2-8-52-15,-3-10-95 16,-1-7-215-16</inkml:trace>
  <inkml:trace contextRef="#ctx0" brushRef="#br0" timeOffset="77622.69">8567 12172 505 0,'-10'-6'123'0,"3"-2"2"16,1 3-79-16,0 1-12 0,2 4-11 0,0 9-11 15,-4 2-6-15,-3 7-4 0,1 2-2 16,-2 4 1-16,-3 5 0 0,0 4-1 15,0-1 1-15,5-4 0 0,1-3 0 16,-1-3 0-16,6-4-1 0,4-5 1 16,6-5-1-16,6-1 0 0,4 0 1 15,7 4-1-15,6 3 1 0,1 5-1 16,3 7 1-16,-2 3-1 0,-2 4 1 0,-5 1-1 16,-6 3 1-16,-6 0-1 0,-9-4 1 15,-3-5 1-15,-12 1 2 0,-6-4 2 16,-5-3 3-16,-2-5 0 0,-3-6 1 15,1-4 0-15,1-3-2 0,2-9-2 16,5-6-9-16,2-3-7 0,4-9-7 16,6-2-11-16,1-4-12 0,3 0 1 15,3-1-97-15,0 3-92 0,7-4-224 0</inkml:trace>
  <inkml:trace contextRef="#ctx0" brushRef="#br0" timeOffset="77787.69">8574 12000 593 0,'13'-22'125'0,"3"9"0"0,8 10-106 0,5 11-9 15,8 9-7-15,5 5-5 0,-2 4-5 16,0 4-7-16,3-1-8 0,-6-1-8 16,1-5-12-16,-5-2-83 0,-5-4-88 15,3-3-207-15</inkml:trace>
  <inkml:trace contextRef="#ctx0" brushRef="#br0" timeOffset="77970.55">9111 12241 594 0,'0'13'129'0,"8"11"0"0,7 7-98 16,8 12-18-16,5 8-8 0,5 5 1 15,4 3-1-15,-1 1-4 0,-4-2-3 16,-1-8-4-16,-6-3-3 0,-6-3-4 15,-2-5-3-15,-6-4-4 0,0-8-4 16,-4-8-5-16,0-1-8 0,1-11-75 16,-3-7-7-16,6-8-71 0,-4-10-146 0</inkml:trace>
  <inkml:trace contextRef="#ctx0" brushRef="#br0" timeOffset="78139.13">9444 12335 527 0,'-27'11'117'0,"-1"9"2"0,-4 10-89 15,-2 13-11-15,2 9-8 0,-6 7-3 16,-1 2-3-16,0 3-2 0,0 0 0 16,-1-2-1-16,4-4-1 0,5-1 0 15,3-7-5-15,10-5-8 0,2-9-14 16,9-6-4-16,7-10-91 0,0-5-93 16,10-8-225-16</inkml:trace>
  <inkml:trace contextRef="#ctx0" brushRef="#br0" timeOffset="78538.88">9621 12781 491 0,'-7'-3'117'0,"2"-2"1"0,-1 0-66 15,6-1-31-15,6 1-9 0,0-2-3 16,8 0-2-16,-1 0-3 0,8-2 2 16,4 3 2-16,1 1 1 0,-3 5 0 15,2 7 1-15,0 3 0 0,-4 4-1 16,-6 5-2-16,-5 8-3 0,-4 5 0 16,-6 5-1-16,-11 2 0 0,1 0-1 15,-8 2-1-15,-1-3 0 0,-2-6 0 0,-2-5 2 16,2-5 1-16,5-8 1 0,2-1 0 15,2-3 1-15,12-1-1 0,0 0-1 16,15-5-1-16,8 3-2 0,6-1-3 16,10-6-5-16,2 0-4 0,2 0-4 15,0-6-4-15,-3 1-4 0,-1-3-5 16,-6 1-4-16,1-2-5 0,-4 0-89 16,-4 3-89-16,-4 2-224 0</inkml:trace>
  <inkml:trace contextRef="#ctx0" brushRef="#br0" timeOffset="79504.84">10277 12296 491 0,'-5'-6'124'15,"3"-1"1"-15,-5 1-45 0,7 6-51 16,0 3-13-16,7 4-9 0,0-1-4 16,7 4-2-16,9 2-1 0,5 3 1 15,6-1 0-15,12-2 0 0,5 1-1 0,3-1 1 16,5-2 0-16,0-4 0 0,-3 0-2 15,1-6-3-15,-9 5-4 0,-4-5-8 16,-8 0-8-16,-5 0-14 0,-10-3-88 16,-6 0-94-16,-3-5-225 0</inkml:trace>
  <inkml:trace contextRef="#ctx0" brushRef="#br0" timeOffset="79654.09">10778 12014 567 0,'0'-14'119'15,"-5"14"1"-15,5 7-100 0,7 14-9 16,-2 13-8-16,-3 7-2 0,-2 14 0 16,0 10 0-16,-4 8-1 0,-5 2-3 15,3-3-3-15,3-5-3 0,-3-6-3 16,6-11-3-16,6-13-5 0,0-11-9 16,2-10-12-16,6-6-73 0,0-6-83 0,6-4-200 15</inkml:trace>
  <inkml:trace contextRef="#ctx0" brushRef="#br0" timeOffset="79953.87">11501 12243 608 0,'8'0'128'0,"-8"0"1"0,0 23-109 0,-6 14-11 16,-3 10-5-16,0 6 0 0,-2 2-1 15,-4-1-1-15,4 2-1 0,2-10 1 16,0-8-2-16,9-13 1 0,0-9-1 15,12-6-1-15,6-10 1 0,5-4 0 16,10-11-1-16,6-7 1 0,4-5-1 16,3-11-1-16,2-9-1 0,-2-9-2 15,-1-5-2-15,-8-4-1 0,-4 1 0 16,-6 0 0-16,-9 5 2 0,-9 7 1 0,-9 12 2 16,-4 13 2-16,-15 12 1 0,-10 11-4 15,-10 11-5-15,-11 8-5 0,-4 11-6 16,-3 4-10-16,-3 2-13 0,1-2-60 15,4-1-15-15,4-2-67 0,11-6-141 16</inkml:trace>
  <inkml:trace contextRef="#ctx0" brushRef="#br0" timeOffset="80154.75">12002 12504 531 0,'-4'42'117'0,"-5"2"0"15,-7 6-97-15,-3 10-4 0,-9 5-4 16,-5 4-7-16,-3-2-5 0,-1-2-5 16,0-8-3-16,1-2-3 0,6-11-8 0,7-11-15 15,6-13-83-15,8-6-88 0,9-8-214 16</inkml:trace>
  <inkml:trace contextRef="#ctx0" brushRef="#br0" timeOffset="81037.96">12363 12162 412 0,'-5'0'87'0,"-2"4"0"0,2-4-74 16,1 5-7-16,4-5 3 0,0 6 6 16,-3-6 7-16,3 4 5 0,0-4 5 0,0 0 4 15,0 0 2-15,0 0-5 0,-3-4-8 16,3 4-6-16,0 0-7 0,0 0-5 15,-4 0-3-15,4 0-3 0,0 0-1 16,0 0 0-16,0 0 0 0,0 4 1 16,0-4-1-16,0 0 0 0,0 0 1 15,0 0-1-15,0-5 1 0,0 1-1 16,-4 4 1-16,4-6 1 0,0 2-1 16,0 0 1-16,0 4-1 0,-5 0 0 15,5-3 0-15,0 3 0 0,-3 0-1 0,3 0 0 16,0-3 0-16,5 3 0 0,3-5 0 15,2 2 0-15,6-2 0 0,4 0 0 16,3 0 0-16,4-2 0 0,3 3 0 16,2 1 0-16,-2 3 1 0,0 0-1 15,-1 7 1-15,-8 6-1 0,-2 4 0 16,-7 6 1-16,-12 5 0 0,0 12-1 0,-14 7 1 16,-5 8 0-16,-8 3 1 0,-5 3 0 15,-6-3 0-15,-2 0 1 0,-6-6 1 16,2-5-1-16,-3-10 1 0,5-3-1 15,3-1 0-15,8-2 0 0,8-2 0 16,7 0-2-16,12-3 1 0,11 5 0 16,12-2 1-16,12-4 1 0,12-5 0 15,4-7 0-15,11-7 0 0,2-6 1 16,7-12 0-16,-1-1-1 0,-2-5-1 0,-3 1-1 16,-3 1-8-16,-3 5-10 0,-10 3-15 15,-6 3-110-15,-17 5-111 0,-9-3-281 16</inkml:trace>
  <inkml:trace contextRef="#ctx0" brushRef="#br0" timeOffset="81740.8">12996 12372 472 0,'13'0'108'16,"0"0"3"-16,2 12-78 0,5 10-6 15,5 9-8-15,-1 7-2 0,0 7-4 16,4 3-2-16,3 5-1 0,-2-3-3 0,1-5-2 15,2 0-1-15,1-6-1 0,-1-8 0 16,2-4-2-16,-7-11 1 0,0-5-1 16,-1-5-4-16,-5-6-8 0,-1-13-11 15,-3-1 30-15,-7-9-129 0,3-4-100 16,-1-4-256-16</inkml:trace>
  <inkml:trace contextRef="#ctx0" brushRef="#br0" timeOffset="81903.54">13445 12343 557 0,'-24'13'122'0,"-3"5"1"16,1 16-94-16,-2 8-14 0,-3 5-6 16,1 6-4-16,-6 2-2 0,2-2-3 15,1-1-5-15,-1-3-5 0,2-2-9 16,4-3-9-16,2-3-12 0,3-6-25 16,6-5-57-16,-1-7-78 0,4-8-174 15</inkml:trace>
  <inkml:trace contextRef="#ctx0" brushRef="#br0" timeOffset="82355.54">13570 13044 495 0,'-10'-5'114'0,"7"-7"2"0,3 0-81 15,-4 3-12-15,4-4-8 0,0 1-5 16,5-3-4-16,-3 1-4 0,5-1 1 0,-1-1 3 16,1 0 3-16,4 2 2 0,3 1 2 15,1 4 1-15,5 4 0 0,3 5-1 16,-2 8-3-16,0 9-4 0,-1 5-2 15,-6 7-1-15,-3 4-2 0,-11 2 0 16,0-3 0-16,-18-1-1 0,-4 0 2 16,-6-5 2-16,-5-1 3 0,1 0 1 15,-1-1 1-15,3-3 0 0,10 2-1 16,6-5 0-16,8-5-3 0,6-1-3 0,12-2-5 16,6-4-4-16,5-1-4 0,10-5-3 15,4 0-4-15,5 0-1 0,11-6-2 16,5-4 0-16,0-3-1 0,-1-6-5 15,2 0-8-15,-1-6-89 0,-1 0-92 16,-10-2-233-16</inkml:trace>
  <inkml:trace contextRef="#ctx0" brushRef="#br0" timeOffset="82854.81">13943 11670 464 0,'-8'3'109'0,"1"-3"2"16,2 0-76-16,0 3-8 0,5-3-7 15,0 0-3-15,5 0-5 0,2-4-4 16,6-2-2-16,4-1-2 0,5-5-1 0,6 2-1 15,4-2 1-15,2-1 0 0,-1 2 1 16,-2 5-1-16,-4 6 1 0,-6 0 0 16,-8 13-1-16,-8 4 0 0,-12 5-2 15,-6 9 0-15,-7 0 0 0,-6 6 0 16,-5 1 3-16,2 0 0 0,-1 4 2 16,7-5 0-16,0 1 0 0,7-1 0 15,5-4-1-15,4-2-1 0,7-5-1 16,11-3-1-16,5-6-1 0,8-5 0 15,8-2 0-15,8-5-2 0,2 1-2 0,6-6-4 16,3 0-5-16,1 0-8 0,-4 2-11 16,-2-2-97-16,-3 5-99 0,-3-5-242 15</inkml:trace>
  <inkml:trace contextRef="#ctx0" brushRef="#br0" timeOffset="83754.54">15314 12728 515 0,'17'-7'124'0,"-7"0"3"0,-10 7-84 15,-3-5-10-15,-13 5-10 0,-9 3-9 16,-12 5-5-16,-8 0-5 0,-10 3-3 15,-6-3 0-15,-8 3 0 0,-1-3 0 16,-2-1-2-16,0-2-2 0,4-5-4 0,3 3-7 16,9-3-9-16,7 0-12 0,14-8-94 15,6 1-96-15,13-3-234 0</inkml:trace>
  <inkml:trace contextRef="#ctx0" brushRef="#br0" timeOffset="83954.09">14822 12251 519 0,'0'-18'117'0,"0"10"0"0,-6 11-84 16,6 16-10-16,-6 17-10 0,-1 14-6 15,-1 10-3-15,-4 12 0 0,4 7 1 16,-3 9-2-16,2 0 0 0,3-4-2 16,6-7-2-16,0-11-4 0,0-5-3 15,8-12-5-15,3-13-4 0,-2-11-4 16,4-10-10-16,1-9-88 0,2-6-88 0,-1-4-220 15</inkml:trace>
  <inkml:trace contextRef="#ctx0" brushRef="#br0" timeOffset="84253.43">15497 12491 605 0,'-7'16'127'15,"0"2"1"-15,-2 10-112 0,1 16-6 16,1 4-6-16,4 2 1 0,3 1-3 16,5-4 0-16,4-4 0 0,7-7-1 15,5-8 0-15,7-7 0 0,5-10 0 16,4-11 0-16,4-5 0 0,5-10-1 16,3-8 1-16,3-2-1 0,-2-9-1 15,-6-5-1-15,-3-5 0 0,-10-8-1 0,-8-7 1 16,-13-5 0-16,-10-4 0 0,-14 4 2 15,-11 7 2-15,-9 7-1 0,-6 11 1 16,-9 17 0-16,-2 16 0 0,-3 14-1 16,1 14-2-16,3 10-4 0,4 6-5 15,2 10-7-15,11-2-8 0,4 5-13 16,10 0-92-16,5-5-94 0,10-6-230 0</inkml:trace>
  <inkml:trace contextRef="#ctx0" brushRef="#br0" timeOffset="84453.59">16105 12975 488 0,'-16'62'105'0,"-5"1"1"0,-2 6-91 16,-1 5-5-16,-3-5-11 0,-4-4-9 0,4-3-11 15,3-10-22-15,2-7-62 0,5-10-78 16,7-10-178-16</inkml:trace>
  <inkml:trace contextRef="#ctx0" brushRef="#br0" timeOffset="84754.83">16492 12385 583 0,'-16'26'124'0,"-8"6"2"0,1 8-107 16,-1 16-7-16,-2 7-4 0,0 4-2 16,5 3-2-16,2-6-2 0,8-3 0 15,11-7-2-15,0-10 1 0,12-10-2 0,7-14-1 16,8-13-1-16,5-11-2 0,1-13-1 16,1-12-2-16,-1-5 0 0,-1-14-2 15,2-2-1-15,-7-5-2 0,-4-6-1 16,-8-6 1-16,-7-5 1 0,-8 1 5 15,-6 9 7-15,-9 4 5 0,-6 11 5 16,-10 15 2-16,-6 19 1 0,-6 19 0 16,-2 19-3-16,0 10-10 0,2 12-9 0,-2 7-12 15,8 6-100-15,7 1-97 0,11-4-250 16</inkml:trace>
  <inkml:trace contextRef="#ctx0" brushRef="#br0" timeOffset="85054.85">17014 12590 598 0,'-6'18'126'15,"-3"8"1"-15,-8 8-111 0,-5 12-8 16,-4 6-2-16,0 2-2 0,0-2-2 16,6-2 0-16,4-11-1 0,6-3 0 15,10-12 0-15,18-8 0 0,7-12-1 16,5-11-3-16,9-8-2 0,7-8-2 0,0-11-3 15,1-6-4-15,-2-7-4 0,-4-3-3 16,-2-4-1-16,-5-6 2 0,-3-6 5 16,-10 2 7-16,-13 3 9 0,-8 9 6 15,-10 6 4-15,-13 14 3 0,-7 19 1 16,-9 18-1-16,-8 18-4 0,-3 12-2 16,-7 8 0-16,0 7 0 0,-1 2-1 15,3 0 0-15,3 2-5 0,5-4-12 16,9 0-15-16,14-4-99 0,11-5-101 0,13-13-253 15</inkml:trace>
  <inkml:trace contextRef="#ctx0" brushRef="#br0" timeOffset="86021.2">17715 12194 390 0,'0'0'88'0,"-2"0"2"0,2 0-64 15,-5-4-1-15,5 4 2 0,-6-3 2 16,6-1 1-16,-2-2 1 0,2 0-1 0,0-3-3 16,8 0-6-16,-1-1-6 0,5 2-6 15,1 1-3-15,7 0-3 0,1 2-2 16,4 3-1-16,3 2 1 0,4 0 0 15,1 2 2-15,-2 6 0 0,-2 5 2 16,-4 2 2-16,-8 4 0 0,-6 3 3 0,-11 3 0 16,-7 0 1-16,-13 6 0 0,-11 2-1 15,-4 1-2-15,-9-3-1 0,-5 0-1 16,1 3-2-16,0-2-3 0,12-4-1 16,5 2-3-16,10-4 0 0,9 4 0 15,12 1-1-15,0 1 1 0,13 3 0 16,7 0 1-16,3 7 3 0,3 3 0 15,1 2 0-15,-3 0 1 0,0-4 1 16,-10 0 1-16,-7-5 2 0,-7-8 1 0,-7-9 2 16,-11-3 1-16,-9-6-1 0,-7-2 0 15,-7-3-2-15,-4-2-1 0,-3-5-10 16,-4 0-11-16,0 0-14 0,-1 0-14 16,7-10-102-16,-1 1-111 0,2 1-259 15</inkml:trace>
  <inkml:trace contextRef="#ctx0" brushRef="#br0" timeOffset="86637.49">18271 12254 455 0,'0'-28'120'0,"-5"5"1"0,5 7-49 0,0 12-37 16,0 8-10-16,9 6-9 0,0 8-7 15,4 8-3-15,5 14 0 0,5 12 1 16,4 4 0-16,7 7 0 0,3 3-1 15,-3 1-2-15,1-6 0 0,-4-5-3 16,0-9-2-16,-5-6-1 0,-7-7-4 16,-1-10-4-16,-2-7-6 0,-5-7-7 15,1-6-10-15,2-11-28 0,-5-6-65 16,1-5-86-16,-2-7-199 0</inkml:trace>
  <inkml:trace contextRef="#ctx0" brushRef="#br0" timeOffset="86787.65">18663 12372 487 0,'-14'-21'115'15,"-1"13"3"-15,-2 12-75 0,-1 18-10 16,-2 14-12-16,-3 11-7 0,-2 7-4 0,-3 6-1 16,-6 5-1-16,-3 4-3 0,-5 2-6 15,3-2-6-15,3-1-6 0,-1-5-6 16,6-8-7-16,6-6-5 0,6-13-2 16,5-10 3-16,2-8 4 0,6-9 0 15,6-9-78-15,6 0-73 0,6-6-193 16</inkml:trace>
  <inkml:trace contextRef="#ctx0" brushRef="#br0" timeOffset="87469.09">19023 13071 387 0,'0'-7'105'15,"-7"-5"3"-15,1 0-39 0,0 0-26 0,-1 4-12 16,0-2-11-16,1 3-8 0,-2 0-3 16,2 2-4-16,1 3-1 0,1 2-1 15,0-6 3-15,1 6 2 0,3-8 2 16,0 2 2-16,0-1 1 0,3-2 1 16,3-1-1-16,2-2-2 0,6-1-3 15,1 1-3-15,4-1 0 0,1 2-2 16,4 1-1-16,0 4 0 0,2 6 0 15,-4 0-1-15,-2 0 0 0,-2 15-1 16,-8 0 1-16,-4 7-1 0,-6 5 1 0,-11 4 0 16,-5 2 0-16,-6 2 1 0,-7 1 2 15,-5-2 0-15,-4-4 1 0,-1-2 0 16,2 2 0-16,2-4-1 0,8-1 0 16,4-1-2-16,11-1-1 0,12-1-1 15,11-3 0-15,13-3-2 0,7-2-1 0,8-5-2 16,8-3-3-16,8-6-2 0,2-5-3 15,5-4-5-15,1-1-8 0,2-4-10 16,-1 3-95-16,-5-3-97 0,1 3-244 16</inkml:trace>
  <inkml:trace contextRef="#ctx0" brushRef="#br0" timeOffset="88021.26">19388 11439 504 0,'-4'0'106'0,"-3"-8"1"16,7 8-91-16,-3-5-7 0,3 5-6 16,0 0-1-16,0 0-2 0,0 0-1 15,0 0 2-15,10 0 0 0,-1 0 2 16,8-3 0-16,7 3 1 0,4-3 2 15,2 3 0-15,3 0 0 0,-2 6-1 16,-5 4-1-16,-5 5 0 0,-6 4-1 16,-6 5 1-16,-9 4 2 0,-9 5 0 15,-6 1 1-15,-7-2 0 0,-7 2 0 0,0 0 0 16,-4-6-2-16,5-3-2 0,3 0-4 16,5-1-5-16,9-1-3 0,11-4 0 15,4-1-1-15,12 3-1 0,5 1 2 16,2 0 3-16,3 3 5 0,3 3 3 15,-4 0 2-15,-2-1 2 0,-7 0-1 16,-2-3 2-16,-8-1 0 0,-6-3 1 16,-11-1 0-16,-5-4-1 0,-7-2 0 0,-7-2 1 15,-3-4-1-15,-3-1-2 0,-1-6-2 16,-2 0-5-16,1-6-12 0,2-1-14 16,3-3-97-16,3 6-99 0,5-2-249 15</inkml:trace>
  <inkml:trace contextRef="#ctx0" brushRef="#br0" timeOffset="88987.25">19692 11524 473 0,'10'-21'103'16,"2"8"1"-16,3 10-84 0,3 14-3 16,1 12-4-16,1 7 0 0,0 9 0 15,-2 10 1-15,-2 11 3 0,0 16 0 16,-2 4 0-16,1 8 0 0,-6 12-3 0,-1 17-1 16,0 6-4-16,-4 3-2 0,-4-2-1 15,0 5-2-15,0-1-1 0,-8-12-1 16,2-13 0-16,-2-12-1 0,-4-12 0 15,-3-9 0-15,-7-16 0 0,-1-10-1 16,-4-5-4-16,-5-7-9 0,-2-4-14 16,-3-8-102-16,4-9-105 0,-2-8-261 0</inkml:trace>
  <inkml:trace contextRef="#ctx0" brushRef="#br0" timeOffset="90004.65">19972 13647 491 0,'-6'0'109'0,"-1"-6"1"0,-4 6-84 0,-2 0-6 16,-2 0-2-16,-5 0 0 0,-1 5-2 16,-5-5-2-16,-6 0-1 0,-3 0-2 15,-7 5-3-15,-2-1-2 0,-8-4-2 16,-7 6-1-16,-7-1-1 0,-4-5 0 16,-7 6-1-16,-4-6-1 0,-6 0 1 15,-8 0 0-15,-4-6-1 0,-3 6 0 16,-4-5 1-16,-10-2-1 0,-4 0 0 15,-5 1 0-15,-2 0 0 0,-2 1 1 0,-10-3-1 16,-3 4 0-16,-3 0 0 0,-3-1 0 16,-4 0 0-16,-6 2 0 0,0-7 0 15,-1 6 0-15,-6-3-1 0,4-3 1 16,-3 4 0-16,-5-1 0 0,1-3 1 16,-1 10-1-16,-3-7 0 0,-3 4 0 15,3 6 0-15,-7-3 0 0,-2 0 0 0,2 9 0 16,-3-6 0-16,0 2 0 0,3-1 0 15,-4-4 0-15,5-3 0 0,0 3 1 16,-2-9-1-16,2 3 0 0,4 0 1 16,-3-5-1-16,5 6 0 0,0-1 1 15,-1-3-1-15,3 9 1 0,0 0-1 16,2-4 0-16,-1 8 1 0,1 1-1 16,0-1 0-16,3 4 1 0,4 2-1 15,1-4 1-15,2 2 0 0,2-1-1 16,2-2 1-16,2 1 0 0,1 0 0 0,5 0-1 15,0-6 1-15,2 6-1 0,4-6 0 16,0 4 1-16,3-4-1 0,-1 4 0 16,5 1 0-16,1 1 1 0,-5 0-1 15,2 4 1-15,-3-1-1 0,5 5 1 0,-4-2 0 16,3 1-1-16,2 0 1 0,7-1 0 16,1-2-1-16,6 3 1 0,7-5 1 15,9-3 1-15,3-5 1 0,9 0 2 16,6 0 3-16,9-5 1 0,10-3 2 15,5-1 1-15,7 1 0 0,10 2-1 16,-1 0-2-16,11 1-1 0,0 0-3 16,1 1-2-16,4 4-2 0,1-5 0 15,2 5-8-15,6 0-9 0,4 6-11 0,6-1-15 16,4 3-104-16,5 3-112 0,0-2-266 16</inkml:trace>
  <inkml:trace contextRef="#ctx0" brushRef="#br0" timeOffset="90635.43">12481 13831 474 0,'0'12'116'15,"0"15"2"-15,14 12-63 0,1 17-26 16,6 13-11-16,9 11-2 0,6 12-6 0,7 1-5 15,4-8-3-15,6-4-1 0,3-7-1 16,-4-11-1-16,-2-7 1 0,-6-20-1 16,-7-8 0-16,-5-7 0 0,-8-6-3 15,-4-8-6-15,-6-7-10 0,-1-7-100 16,-5-5-98-16,4-5-250 0</inkml:trace>
  <inkml:trace contextRef="#ctx0" brushRef="#br0" timeOffset="90835.29">13102 13874 520 0,'-13'-14'134'0,"-7"8"1"0,-2 6-21 15,-8 20-91-15,-3 14-9 0,-11 9-7 16,-1 8-2-16,-7 5-2 0,-6 1-1 16,-2 5-1-16,1 4 0 0,7-1-3 15,4-2-1-15,6-3-4 0,3-4-3 0,5-6-7 16,4-10-8-16,5-7-10 0,-2-9-8 15,3-4-91-15,2-6-94 0,6-1-227 16</inkml:trace>
  <inkml:trace contextRef="#ctx0" brushRef="#br0" timeOffset="92003.02">13458 14461 429 0,'0'-3'101'0,"2"-3"0"16,-2 1-57-16,0 5-26 0,5-4-9 15,-3 4-5-15,-2 0-3 0,7 0 0 16,-2 0 1-16,0-3 2 0,-2 3 3 0,3-4 2 15,0 4 2-15,0-5 1 0,-3 5 3 16,2-4 0-16,-5 4-1 0,5-3-2 16,-5 3-1-16,0 0-2 0,0 0-2 15,0-4-1-15,0 4-2 0,-5 0-2 16,5 0-1-16,-5 0-1 0,5-4 1 16,0 4-1-16,-2 0 0 0,2 0 1 15,0-2 0-15,0 2 1 0,0 0 1 0,0-5 0 16,0 5 2-16,5 0-1 0,-5 0 0 15,2-4 0-15,-2 4-1 0,5 0-1 16,-5 0-1-16,3 4-1 0,-3-4 1 16,5 0-1-16,-5 0 1 0,4 0-2 15,-4 0-3-15,8-6-12 0,-6 0-76 16,4-5-35-16,2-4-91 0,-3-4-209 16</inkml:trace>
  <inkml:trace contextRef="#ctx0" brushRef="#br0" timeOffset="92652.39">11650 14627 469 0,'8'-4'109'15,"-4"1"2"-15,2-1-79 0,-2-1-9 16,-1-2-6-16,1-4-4 0,-4-4-5 15,4-5-4-15,-4-5-1 0,-4-5 2 16,-3-1 1-16,-3-4 2 0,-1 1 0 16,-3 3 1-16,1 6 1 0,-2 7-1 15,4 7-2-15,-1 11-3 0,1 13-1 0,2 11-1 16,0 12-2-16,1 9 1 0,1 6-1 16,-1 5 0-16,1 0 0 0,4-4 1 15,3-9-1-15,0-10 1 0,3-8 0 16,8-15 1-16,3-10 1 0,6-16 0 15,4-11 0-15,5-6 0 0,1-13-1 16,1-11 0-16,4-5-3 0,-2-5-1 16,-6 2-1-16,0-3-3 0,-2-1-2 15,-5-2-2-15,-4 1-1 0,-3 2 1 0,-5 0 0 16,0 1 2-16,-4 5 2 0,0 7 4 16,-4 14 4-16,4 10 1 0,-4 14 0 15,0 8 1-15,0 15 0 0,0 10 2 16,-6 13 1-16,2 13 0 0,-4 13 3 15,2 13 1-15,-3 9 2 0,-2 6 1 16,0 12-1-16,2 0-2 0,-2-2-2 16,3-6-1-16,3-5-2 0,1-7-3 0,4-7-4 15,0-20-5-15,0-14-5 0,8-8-6 16,-1-8-8-16,1-11-12 0,4-11-98 16,-1-7-98-16,2-5-241 0</inkml:trace>
  <inkml:trace contextRef="#ctx0" brushRef="#br0" timeOffset="94003.27">13533 14560 332 0,'5'-10'74'0,"1"3"0"0,-4 1-42 16,3 2-33-16,-5 4 3 0,0 0 7 16,0 0 5-16,0-4 6 0,0 4 6 15,-6 0 6-15,1 0 5 0,2 0-5 16,-1-5-4-16,-2 5-6 0,3 0-4 16,3 0-4-16,-6 0-4 0,6 0-1 0,-5-3-2 15,5 3 1-15,0-5-1 0,-6 5 0 16,6 0 2-16,0-4 0 0,-2 4 1 15,2-4-2-15,0 4 0 0,-5 0-1 16,5 0-2-16,0 0-1 0,0 0-2 16,0 0-1-16,0 4-1 0,0-4 0 15,0 4 1-15,0-4-1 0,0 3 0 16,0-3 0-16,5 0 0 0,-5 0 2 0,0 0-1 16,2 0 2-16,-2 0-1 0,0 0 1 15,0 0-1-15,0 0 0 0,0 0-1 16,0 0 0-16,0 0 0 0,0 0-1 15,0 0 1-15,0 0 0 0,0 0 0 16,0 0 1-16,0 0 0 0,0 0-1 16,0 0 1-16,0 0-1 0,0 0 0 15,0 0 0-15,0 0-1 0,0 0 0 0,0 0 0 16,0 0 0-16,0 0 0 0,0 0 0 16,5 0 0-16,-5-3 0 0,0 3 0 15,2-4 0-15,-2 4 0 0,0-4 0 16,0 1 1-16,5 3-1 0,-5-6 0 15,2 6 0-15,-2-6 0 0,6 2 0 16,1-1 0-16,-2 1 0 0,1-1 0 16,0 1 0-16,1-3 1 0,1 2-1 0,-2 0 0 15,1-1 0-15,0-1 0 0,1 0 0 16,2 0 0-16,-2-2 0 0,3 2 0 16,2-2 0-16,1 1 0 0,2 3 0 15,2-1 0-15,3 3 1 0,3 3-1 16,-1 0 0-16,4 0 0 0,-2 4 0 15,0 5 0-15,-4 7 0 0,-4 5 0 16,-7 7 1-16,-6 1-1 0,-9 6 1 0,-7 1 0 16,-4-1 1-16,-8 1 1 0,-2-3 1 15,-2-1 1-15,-3-2 0 0,2 1 1 16,1-1-1-16,3 0-1 0,4-2 0 16,2-1-2-16,7-1-1 0,5-2 0 15,7-3 0-15,5-4 0 0,8-7 2 16,9-1 3-16,9-9 2 0,11-6 0 15,12-7 1-15,5-4 0 0,5-1-1 0,-1-1-2 16,8-4-2-16,-3 3-8 0,-4 2-11 16,-4 5-17-16,-2 1-114 0,-6 5-117 15,-9 4-296-15</inkml:trace>
  <inkml:trace contextRef="#ctx0" brushRef="#br0" timeOffset="97186.31">20970 13243 465 0,'8'-4'105'0,"-1"-5"1"15,-7 6-75-15,10-2-10 0,-7 1-6 16,4 0-1-16,-2-1 1 0,3 2-2 15,-1 3-1-15,-1-4-1 0,1 4 0 16,0 0-1-16,3 0-2 0,-2 0 0 16,-1 0-1-16,-1 0 2 0,1 0 0 15,-5 0-1-15,3 3-1 0,-5-3 0 0,0 0 1 16,0 0 1-16,0 0 1 0,0 0-2 16,0 0 0-16,-7 0 0 0,-1 0-2 15,-3 0 0-15,2 0-3 0,-5 0-1 16,-2 3 0-16,-1-3-1 0,-6 6 0 15,-3-4 0-15,-2 3-1 0,-5-1 1 16,-6-4-1-16,-1 3 1 0,1-3 0 16,0 5 0-16,3-5 0 0,3 0 0 15,1-5 0-15,6 5 0 0,6-5 0 0,4 1-3 16,2 1-2-16,5-2-4 0,4 2-4 16,5-2-6-16,0 5-8 0,11-4-7 15,-3 4-11-15,3 0-91 0,3 0-95 16,0 4-232-16</inkml:trace>
  <inkml:trace contextRef="#ctx0" brushRef="#br0" timeOffset="97934.95">21441 13424 364 0,'7'0'89'15,"0"0"2"-15,-1 0-55 0,0-3-11 16,0 3-8-16,0 0-5 0,-3 0-5 0,2 0-3 15,-5 0-1-15,5 3-2 0,-5-3 0 16,0 6 1-16,3-6-1 0,-3 6 2 16,0-6 3-16,0 0 3 0,0 0 2 15,0 0 2-15,6 0 2 0,-6-3 1 16,0-1-1-16,5 4-2 0,-5-7-1 16,0 4-1-16,0 3-1 0,0-4-2 0,0 4-2 15,0-3-1-15,0 3-1 16,0 0-2-16,0 0 0 0,-5 0-2 0,5 0 1 15,0 0-1-15,0 0 1 0,-2-4 0 16,2 4 1-16,-5-3 0 0,5 3 0 16,-2-5 0-16,2 5 0 0,0-4 0 15,0 4-1-15,0 0-1 0,0 0 0 16,0 0 0-16,0 0 0 0,6 0 0 16,-3 6-1-16,6-2 1 0,-1-1 0 15,2-3 0-15,3 7 0 0,-1-7 0 16,-1 6 1-16,1-6-1 0,-2 5 2 0,-3-5 0 15,1 3 0-15,-2-3 1 0,-1 6 2 16,-5-2 0-16,0 2 3 0,0 0 1 16,-7 3 2-16,-5 1 3 0,-7 1 2 15,-7 0 3-15,-7 1 2 0,-8 1 1 16,-6-3 0-16,-7 1-2 0,-4 2-3 0,-2-3-2 16,-1 1-5-16,1-1-3 0,2-2-9 15,5 1-14-15,2-5-14 0,9 0-16 16,3-4-107-16,11 0-115 0,4-7-277 15</inkml:trace>
  <inkml:trace contextRef="#ctx0" brushRef="#br0" timeOffset="101196.02">14487 15822 492 0,'-11'5'109'0,"1"-1"1"15,10 5-84-15,4-1-8 0,4 0-8 16,7 2-2-16,4-3-3 0,7-1-2 16,3-6-2-16,6-6 0 0,0 0-1 15,5-3 1-15,0-1-1 0,0 1 0 0,-2-1 1 16,-1 4-2-16,-4 2-3 0,-2 4-6 15,-6-4-10-15,-6 8-93 0,-6 6-90 16,-10 0-231-16</inkml:trace>
  <inkml:trace contextRef="#ctx0" brushRef="#br0" timeOffset="101418.38">14496 16162 554 0,'-20'0'127'0,"10"0"0"16,10-6-89-16,6 6-12 0,9-4-13 15,10 4-7-15,7-4-4 0,7 4-5 16,2 0-5-16,4 0-5 0,5 0-3 16,2 4-2-16,0-4-3 0,1 0-2 15,-1 0 0-15,0-9-1 0,-5 1-4 16,0-4-23-16,-5-2-58 0,-3 0-78 16,-2-4-182-16</inkml:trace>
  <inkml:trace contextRef="#ctx0" brushRef="#br0" timeOffset="101818.06">15625 15360 456 0,'-7'-11'100'0,"1"5"2"16,-3 6-80-16,4 7 2 0,-2 6-1 15,1 8 0-15,2 6-1 0,4 6 2 16,-6 6-1-16,6 2-1 0,-6 3-4 16,3 1-4-16,-2 1-3 0,2-7-3 0,-2-3-3 15,2-4-1-15,3-7-2 0,0-2-2 16,0-7-2-16,6-6-1 0,4-5 0 16,6-5 0-16,5 0 0 0,5 0 0 15,4 0 1-15,6 3 3 0,2 5 0 16,0 8 0-16,1 5 1 0,-3 4-1 15,-5 7 0-15,-2-1-1 0,-7 0 1 16,-7-1-1-16,-6 1 0 0,-9-2 1 0,0-2 1 16,-15-2 1-16,-3-2 1 0,-5-1 3 15,-4-3 3-15,-5-1 1 0,-1-6 0 16,0-4-1-16,0-2 0 0,2-6-3 16,1 0-1-16,4-3-3 0,0-2-1 15,6-1-1-15,1 1-3 0,5-1-6 16,1 2-5-16,6 1-8 0,-2-1-13 15,5 4 16-15,1-6-122 0,3 3-104 16,3-3-256-16</inkml:trace>
  <inkml:trace contextRef="#ctx0" brushRef="#br0" timeOffset="102069.33">15612 15433 584 0,'-11'-25'133'16,"1"3"0"-16,4 2-84 0,6 12-31 16,14 4-7-16,-1 4-4 0,9 0-2 15,6 8-1-15,5-2 0 0,7 3 0 16,8-2 0-16,-1 0-2 0,6-1-6 16,-4-1-10-16,1-5-16 0,0 3-107 15,-7-3-111-15,-3 0-277 0</inkml:trace>
  <inkml:trace contextRef="#ctx0" brushRef="#br0" timeOffset="103001.16">16433 15666 464 0,'-10'0'115'0,"-1"0"4"15,4 0-70-15,7 0-12 0,0 0-9 16,8 0-5-16,11 4-5 0,1-4-4 16,7 6-3-16,8-1-2 0,5 0-2 15,3 0-2-15,4 1-1 0,-1 1-2 16,7-3-1-16,1-1-1 0,-2-3-1 15,1 0-2-15,-7 0-4 0,-2-3-4 16,-9-5-7-16,-7 1-9 0,-4 0-12 0,-9-2-89 16,-9 0-94-16,0 1-228 0</inkml:trace>
  <inkml:trace contextRef="#ctx0" brushRef="#br0" timeOffset="103151.34">16829 15262 554 0,'-19'-14'125'0,"4"3"1"0,3 11-90 15,5 9-12-15,1 11-13 0,2 12-7 16,4 9-1-16,-4 7-2 0,4 9 0 16,0 3 0-16,0 1 0 0,4 1 0 15,0-6-1-15,2-8-2 0,1-2-3 16,4-11-4-16,3-4-8 0,0-8-8 16,6-9-10-16,-1-2 5 0,0-7-94 15,1-10-90-15,2-4-213 0</inkml:trace>
  <inkml:trace contextRef="#ctx0" brushRef="#br0" timeOffset="103502.3">17511 15483 598 0,'5'19'127'0,"-5"6"1"15,-6 13-109-15,-2 9-8 0,1 6-3 0,-4 5-2 16,-2-4-1-16,4 2-2 0,-1-6 0 15,6-7 0-15,4-9 0 0,0-7 0 16,10-13 1-16,7-14-1 0,2-8 0 16,4-8 0-16,9-14-1 0,2-6-1 15,3-8 0-15,-1-4-2 0,3-3 0 16,-6-3 0-16,-2-6 0 0,-9-1 0 16,-8-3 1-16,-8 6-1 0,-6 0 1 15,-14 3 0-15,-5 8 0 0,-7 10 0 0,-2 11 1 16,-5 8-1-16,-1 8 1 0,-3 10 1 15,1 14-1-15,-2 3 1 0,-2 9-1 16,2 5 0-16,3 11-1 0,-2 4-4 16,8-1-7-16,4 4-12 0,5 2-14 15,8-6-97-15,5-2-104 0,7-11-252 16</inkml:trace>
  <inkml:trace contextRef="#ctx0" brushRef="#br0" timeOffset="103701.91">17953 15771 577 0,'7'41'123'0,"-7"9"0"0,5 11-106 16,-5 7-5-16,-5 2-6 0,-4-1-3 16,-4 2-1-16,-5-2 0 0,-2-3-2 0,1-3-2 15,0-8-5-15,6-9-9 0,5-3-12 16,2-13-71-16,6-10-25 0,0-9-84 15,6-11-173-15</inkml:trace>
  <inkml:trace contextRef="#ctx0" brushRef="#br0" timeOffset="104818.39">18365 15266 365 0,'0'-4'81'0,"0"0"1"0,0-2-60 16,0 2-7-16,5 4-3 0,-5-5 0 15,3 5 4-15,1-5 2 0,-4 5 3 16,4-4 4-16,-4 0-1 0,0 1-1 0,3-1-2 15,-3-1-3-15,0 2-3 0,0 0-3 16,0-1-3-16,0 4-3 0,0-6-2 16,0 6-2-16,0-5-2 0,0 1 0 15,5 4 0-15,-5-5 0 0,3 5 1 16,-3 0 1-16,0-4 1 0,0 4 2 16,0 0 0-16,0 0 2 0,0 7-1 15,4-2 1-15,-4 1-2 0,0 4 1 0,6 3-2 16,-6 2 1-16,6 4-1 0,-4 6 0 15,4 7-1-15,-1 7 1 0,1 2-1 16,1 0-1-16,2 2 1 0,1-1-2 16,2-6 0-16,-1-7 0 0,2-5 0 15,1-6-1-15,2-6 1 0,1-4 0 16,2-5 0-16,1-7-1 0,2-5 1 0,3-7-1 16,1-7 0-16,-1-8-1 0,2-5 0 15,-1-6-1-15,-3-2 1 0,-2-3 0 16,-2-1-1-16,-2 2 2 0,-4 6 1 15,-1 9 2-15,-7 4 0 0,0 10 0 16,-5 12-1-16,-8 12 2 0,-3 11-1 16,-3 11 0-16,-1 11 0 0,-4 13 1 15,1 7 2-15,1 7 1 0,0 3 3 16,-2 2 0-16,4-3 0 0,6-3-1 0,-1-5-1 16,6-3-1-16,4-4-5 0,4-8-8 15,7-8-9-15,2-3-14 0,2-10-10 16,6-4 6-16,-1-9-108 0,1-4-100 15,1-5-235-15</inkml:trace>
  <inkml:trace contextRef="#ctx0" brushRef="#br0" timeOffset="105117.76">19117 15505 471 0,'-8'4'107'16,"4"3"5"-16,4 10-79 0,0 9-2 0,0 11-3 15,0 8 0-15,6 7-1 0,2 7-3 16,-1 4-4-16,6 2-6 0,-3-2-3 16,4-4-2-16,1-7-5 0,3-5-1 15,4-9-4-15,-1-9-3 0,5-10-3 16,1-6-3-16,3-9-3 0,2-8-4 15,-1-7-5-15,1-5-5 0,1-11-4 16,-6-7-5-16,-8-7-15 0,1-9-68 0,-8-3-79 16,-7-5-188-16</inkml:trace>
  <inkml:trace contextRef="#ctx0" brushRef="#br0" timeOffset="105267.11">19459 15605 399 0,'-22'-20'167'0,"-3"9"-53"16,0 11-62-16,1 10-14 0,-4 8-8 15,-2 10-5-15,-3 8-2 0,-3 9 0 16,-1 9 1-16,-3 10 0 0,-2 0-1 15,-3 3-3-15,-3 0-3 0,1 1-2 0,2-7-2 16,4-8-4-16,4-11-7 0,5-7-12 16,12-4-15-16,9-10-17 0,11-11-104 15,8-10-115-15,5-10-273 0</inkml:trace>
  <inkml:trace contextRef="#ctx0" brushRef="#br0" timeOffset="106051.4">19780 15997 427 0,'0'0'95'15,"0"0"1"-15,0 0-71 0,0 0-8 16,0 0-2-16,0 0 3 0,0 0 2 16,0 4 2-16,0-1 3 0,-6 2 2 0,6-2-1 15,-6 3-2-15,6-3-3 0,-6-3-5 16,6 4-4-16,0-4-4 0,0-5-2 15,0 0-3-15,6-1-1 0,0-4 0 16,0 4-1-16,2-3 0 0,-1 2 2 16,5-2 0-16,1 2 2 0,0 1 1 15,1 6 0-15,0 0 0 0,5 0 0 16,-3 13-1-16,-2 5-1 0,-2 5-2 16,1 5 0-16,-5 7 0 0,-8 1-1 0,0 4 0 15,-10-1 0-15,-3 0 1 0,-5 2 2 16,-4-3 2-16,-4-3 2 0,-1-2 1 15,0-4 0-15,1-2-1 0,4-2 0 16,3-6-2-16,3-1-3 0,7 0-1 16,3-4-2-16,6 0-1 0,11-3 1 15,4 0-1-15,7-5 0 0,12-6 0 0,9 0 1 16,7-11 0-16,2-3 0 0,3-3-4 16,0-2-5-16,-4-2-8 0,-3 3-10 15,-8 2-14-15,-5 4-105 0,-4 4-112 16,0-2-263-16</inkml:trace>
  <inkml:trace contextRef="#ctx0" brushRef="#br0" timeOffset="106350.83">20240 15379 603 0,'15'8'124'0,"8"2"1"16,10 11-114-16,8 9-7 0,5 3-4 15,5 5-3-15,0 1-1 0,-4-2-4 16,-6-5-2-16,-1-5-1 0,-2-7-1 15,-4-5-3-15,-1-5-6 0,-2-5-9 16,-2-5-9-16,-2-5-76 0,-4-3-84 16,-7-4-201-16</inkml:trace>
  <inkml:trace contextRef="#ctx0" brushRef="#br0" timeOffset="106499.07">20688 15237 477 0,'-15'0'117'0,"1"11"2"16,3 10-38-16,2 15-56 0,2 13-9 15,-3 7-4-15,2 11 0 0,0 4-1 0,-3 5-2 16,3 0-2-16,-1 1-1 0,0-8-2 16,4-4-5-16,5-8-8 0,0-8-14 15,9-8-106-15,1-11-104 0,7-9-268 16</inkml:trace>
  <inkml:trace contextRef="#ctx0" brushRef="#br0" timeOffset="107002.28">21155 15636 662 0,'0'26'139'0,"-5"16"0"15,5 8-121-15,0 10-8 0,5 5-6 16,2-1-2-16,1-8-2 0,6-12-1 16,-1-10-1-16,5-12 0 0,1-13 0 15,0-9-1-15,3-4 1 0,5-14 0 16,0-10 2-16,3-7-1 0,0-8 1 16,-4-8 0-16,-1-7 0 0,-6-5 0 0,-11 1 1 15,-8-1-1-15,-13 1 1 0,-12 3 1 16,-8 8 2-16,-4 8 0 0,-8 9 0 15,-1 13 0-15,-1 15 0 0,2 12-2 16,3 14-4-16,5 7-4 0,4 7-7 16,7 6-6-16,7 1-10 0,8 5-11 15,11-2-32-15,0 0-66 0,17-2-91 16,8-2-208-16</inkml:trace>
  <inkml:trace contextRef="#ctx0" brushRef="#br0" timeOffset="107576.36">21640 15948 416 0,'0'-6'111'0,"0"1"6"0,0 1-46 16,0 4-26-16,-2 4-8 0,2 7-5 15,-6 3-6-15,0 8-8 0,4 5-3 16,-3 5-5-16,0 5-3 0,0 6-2 16,1-1-1-16,-3 1-2 0,1 3-2 15,0-2-1-15,-1 1-3 0,2-5-3 16,-2-6-4-16,5-3-3 0,2-6-4 15,0-9-3-15,0-5-2 0,2-11-6 16,5 0-95-16,4-14-92 0,5-9-232 0</inkml:trace>
  <inkml:trace contextRef="#ctx0" brushRef="#br0" timeOffset="108000.42">22217 15399 633 0,'-11'-26'133'16,"-1"1"-2"-16,-2 9-117 0,3 16-8 15,3 11-5-15,-3 11-4 0,2 7 1 16,1 7-1-16,-3 7 3 0,4 5 1 16,0 0 0-16,1 2 1 0,2-1 2 15,4-5 0-15,0-1 1 0,0-3 1 16,0-6-1-16,5-4 1 0,3-6-1 0,2-5-1 15,3-6 0-15,3-8-2 0,3-5 1 16,6-10-2-16,3-7 0 0,1-3 0 16,7-10-1-16,0-8 0 0,0-5-1 15,-2-8 0-15,1-5 0 0,-5-6 0 16,-4-4 1-16,-9-2-1 0,-7 2 2 16,-10 3 1-16,-9 7 0 0,-9 9 0 15,-11 13 0-15,-5 9 0 0,-7 14 0 0,-7 11-2 16,-1 15 0-16,-2 7-1 15,-2 11-1-15,2 9-5 0,1 10-5 0,8 6-9 16,8 0-11-16,5 1 4 0,10-1-111 16,11-6-102-16,8-8-249 0</inkml:trace>
  <inkml:trace contextRef="#ctx0" brushRef="#br0" timeOffset="108351.43">22753 15454 617 0,'-14'29'132'0,"0"6"2"0,-3 9-110 16,2 12-11-16,-2 0-5 0,3 1-3 16,-1-2-2-16,4-6-1 0,2-5-1 15,6-11-1-15,3-8 1 0,7-6-1 16,8-12 1-16,6-10-1 0,9-9 1 15,6-9 0-15,10-6 0 0,2-7 0 16,3-7 0-16,-1-5 0 0,-4-3 0 16,-6-7 0-16,-3-3-1 0,-13-8 0 15,-9 2 1-15,-8 0-1 0,-7 8 2 16,-13 5 0-16,-7 16 1 0,-10 12-1 0,-10 20 1 16,-9 10 0-16,-3 16-1 0,-2 14 0 15,-5 11-1-15,4 7-4 0,2 4-8 16,2 1-11-16,7 5-13 0,7-5-19 15,5-9-85-15,9-9-101 0,9-8-226 16</inkml:trace>
  <inkml:trace contextRef="#ctx0" brushRef="#br0" timeOffset="108757.7">23519 15160 682 0,'-16'-27'144'0,"-4"5"-4"0,0 8-125 15,-3 10-13-15,4 4-8 0,-3 6-4 16,-3 4 0-16,1 4 0 0,-2 4 3 16,2 4 4-16,2 6 3 0,2-1 1 15,4 4 1-15,5 3 0 0,7-4 0 16,4-2-1-16,4-3-1 0,7-8-1 15,5-4-1-15,6-7-2 0,6-10-1 0,2-8 0 16,5-6 0-16,-1-9 1 0,0-2 1 16,-1-6 1-16,-1-1 3 0,-7 4 3 15,-4 6 1-15,-5 2 0 0,-4 11-1 16,-5 13 0-16,-2 8 0 0,-5 15-2 16,0 11-2-16,0 9 0 0,-8 11 1 15,-2 6 3-15,1 5 3 0,-4 1 5 16,-4 0 6-16,0-2 4 0,-5-7 2 0,-1-5 0 15,-3-4-1-15,0-4-3 16,-1-9-6-16,-1-5-5 0,-3-7-4 0,0-4-6 16,-1-8-10-16,-1-7-12 0,-3-4-15 15,-5-9 41-15,-1-3-165 0,-8-4-127 16,1-4-316-16</inkml:trace>
  <inkml:trace contextRef="#ctx0" brushRef="#br0" timeOffset="109533.48">23817 15298 507 0,'0'-8'116'0,"0"3"2"16,5 5-83-16,-5 0-7 0,5 8-5 16,-1 8-5-16,2 9 0 0,1 9 0 15,3 10 2-15,2 8 0 0,4 8-4 16,-2 5-2-16,1 1-3 0,3 2-3 15,1-4-3-15,-4-2-3 0,-1-3-1 16,-4-11-1-16,-2-8-1 0,-2-7-2 16,0-8 0-16,-6-11-1 0,0-7-5 0,0-7-9 15,0-3-12-15,0-10 88 0,0-6-195 16,0-9-119-16,3-7-319 0</inkml:trace>
  <inkml:trace contextRef="#ctx0" brushRef="#br0" timeOffset="109833.32">24234 15390 369 0,'0'-7'96'0,"0"-2"6"0,0 1-42 15,0 2-14-15,5 0-3 0,-5 1-3 16,0-1-1-16,-9 6-4 0,1 0-2 0,-6 3-5 16,1 6-4-16,-8 4-4 0,-5 9-3 15,-2 6-2-15,-9 8-4 0,-3 4-2 16,-5 6-2-16,-3 1-3 0,1 3-4 16,0 0-7-16,2-3-6 0,5-1-8 15,7-4-8-15,5-5-8 0,3-3-9 16,6-6-1-16,3-6-89 0,4-9-88 15,4-6-214-15</inkml:trace>
  <inkml:trace contextRef="#ctx0" brushRef="#br0" timeOffset="110284.3">24274 16117 526 0,'-7'0'120'0,"0"0"0"15,0 0-87-15,-1 0-12 0,1 0-7 16,1-4-5-16,1 4-4 0,0 0 0 16,2-4 1-16,3 4 1 0,0-4 0 15,0 4 1-15,6-4 0 0,2 4 0 16,3 0-1-16,3 0-2 0,1 11 0 16,0 3-1-16,-2 3-1 0,0 5 0 15,-6 5-1-15,-3 2 2 0,-8 2 3 0,-4 2 3 16,-7-1 4-16,-4-1 4 0,-1 0 2 15,-4-4 0-15,4 0-1 0,5-4-4 16,4-3-3-16,7-4-7 0,8-3-7 16,9-4-5-16,11-5-6 0,4-4-4 15,12 0-4-15,6 0-2 0,7-12 2 16,1-1 1-16,4-4-2 0,-5 0-9 16,-3-6 57-16,-6-4-159 0,-5 2-110 15,-9-1-300-15</inkml:trace>
  <inkml:trace contextRef="#ctx0" brushRef="#br0" timeOffset="110850.58">24671 14715 485 0,'0'0'111'16,"0"0"0"-16,0 0-80 0,0 0-11 16,0 0-7-16,0 0-8 0,-2 0-2 0,2 0-2 15,0 0-1-15,-5-3 1 0,5 3 4 16,-6 0 6-16,6-5 4 0,0 5 1 16,0 0 2-16,0 0 1 0,0 0-1 15,5 0-5-15,0 7-5 0,-2 3-3 16,3 6-2-16,-6 8-1 0,5 7-1 15,-5 8-2-15,-5 10 0 0,-1 1 0 16,-3 0-1-16,-8-1 1 0,1-4 1 16,-8-6 2-16,1-8 4 0,-4-5 3 0,3-8 4 15,2-2 2-15,5-7 0 0,9-2 0 16,8-3-2-16,14-4-2 0,10 0-4 16,9 0-3-16,10-7-2 0,11 2-2 15,6 2-2-15,6-1-7 0,4 4-7 16,-5 0-7-16,-5 0-11 0,-7 8 87 15,-11 1-198-15,-10 1-119 0,-13 0-317 16</inkml:trace>
  <inkml:trace contextRef="#ctx0" brushRef="#br0" timeOffset="112002.1">24698 14822 286 0,'0'-6'78'0,"-2"2"5"0,2 4-35 16,-6 7-3-16,0 3 0 0,-3 1 2 15,-2 4 1-15,-3 1-4 0,-4 2-2 16,1 2-4-16,-2 0-4 0,-5-2-4 16,2-1-6-16,1-1-6 0,-2-3-4 0,3-2-4 15,6-4-3-15,1-7-3 0,10 0-2 16,3-7-2-16,11-7-1 0,1-4 0 16,7 0-1-16,-1-2 0 0,3 4 0 15,-2 0 1-15,-4 5 1 0,-4 6 0 16,-4 5 0-16,-7 3 1 0,0 5 0 15,-13 2 1-15,-1 3 0 0,-6 3 0 16,-6 3 0-16,-4 0-1 0,1-2-2 0,1 0-6 16,4-7-13-16,4-6-116 0,9-10-112 15,11-11-289-15</inkml:trace>
  <inkml:trace contextRef="#ctx0" brushRef="#br0" timeOffset="164866.12">1384 15545 418 0,'-10'-11'101'0,"-1"0"1"0,4-1-62 0,-2 2-12 0,4 2-9 0,0 2-4 0,-2 2-4 0,4 4-1 0,3 0-1 0,-6 5 0 0,6 6 1 0,0 6 2 0,5 8-1 0,-1 6 0 0,8 6-1 16,-1 9 0-16,6 1-2 0,2 0-2 15,3 2-3-15,4 1-1 0,0-5-3 16,-1-7-1-16,2-1-3 0,-7-6-4 16,1-6-4-16,-3-7-5 0,-6-6-8 15,0-8-52-15,-3-8-40 0,-1-13-80 16,-5-8-179-16</inkml:trace>
  <inkml:trace contextRef="#ctx0" brushRef="#br0" timeOffset="165043.31">1703 15339 583 0,'-12'16'124'0,"-9"9"2"0,-1 13-105 15,-8 6-9-15,-7 6-4 0,-3 4-1 0,1 3-2 16,-8-6-1-16,0 0-1 0,-1-3-1 16,3 1-6-16,8-4-7 0,5-2-13 15,7-5-16-15,5 0-89 0,7-9-97 16,6-3-235-16</inkml:trace>
  <inkml:trace contextRef="#ctx0" brushRef="#br0" timeOffset="165576.51">1797 16129 494 0,'-7'0'105'0,"1"0"-1"16,2 0-89-16,4 0-8 0,0 0-6 15,7-8-2-15,6-2-1 0,0-6-2 16,4-5 0-16,3-4 1 0,3 0 1 15,0-1 4-15,-3 2 8 0,2 6 5 16,-4 8 3-16,-2 10 3 0,-7 6 2 16,-2 13 1-16,-7 8-4 0,-9 6-5 0,-3 9-4 15,-4 1-2-15,-3 3-3 0,-1-6-1 16,1-1-2-16,-1-1-2 0,7-5-5 16,3-2-7-16,6-7-9 0,4-6-8 15,6-2-9-15,2-11-91 0,11-9-94 16,7-11-221-16</inkml:trace>
  <inkml:trace contextRef="#ctx0" brushRef="#br0" timeOffset="165775.94">2356 15806 594 0,'3'0'123'0,"5"6"0"0,3 7-109 16,6 3-12-16,3 1-6 0,1-1-4 15,7-1-3-15,2-2-4 0,0-2-4 16,1-4-4-16,2-4-1 0,4-3-4 16,-1 0-10-16,-1-6-73 0,0-6-79 15,-3-3-195-15</inkml:trace>
  <inkml:trace contextRef="#ctx0" brushRef="#br0" timeOffset="165925.07">2626 15573 538 0,'-25'18'121'0,"-2"7"1"0,2 11-90 16,6 9-11-16,4 7-10 0,1 10-4 16,6 1-3-16,2 0-4 0,1-4-10 15,5-6-14-15,5-4-99 0,1-8-99 0,3-7-255 16</inkml:trace>
  <inkml:trace contextRef="#ctx0" brushRef="#br0" timeOffset="166393.84">3356 15523 574 0,'0'22'120'0,"6"5"2"16,1 16-105-16,0 10-9 0,3 12-3 0,-1 7 1 16,4 0-2-16,-1-1-4 0,2-5-2 15,-1-8-4-15,5-9-4 0,-3-11-5 16,5-11-7-16,-2-9-8 0,4-9-6 16,3-9-84-16,1-12-83 0,3-10-209 15</inkml:trace>
  <inkml:trace contextRef="#ctx0" brushRef="#br0" timeOffset="166528.94">3705 15512 536 0,'-32'9'121'0,"-3"8"2"15,-4 14-91-15,-1 12-9 0,-6 5-7 16,-1 7-3-16,-5 5-3 0,-1 8-8 16,7-1-13-16,3-4-17 0,6-5-98 15,8-2-102-15,6-9-255 0</inkml:trace>
  <inkml:trace contextRef="#ctx0" brushRef="#br0" timeOffset="166894.16">3961 15939 469 0,'-12'0'102'16,"4"0"1"-16,2 0-85 0,6 0-6 15,0-8-4-15,9 3-1 0,6-4 1 16,2 2-1-16,4-1 1 0,4 3 1 16,-5 5 3-16,4 5 2 0,-5 6 0 15,-3 7-1-15,-8 7 0 0,-8 0-1 16,0 6-1-16,-7 0-1 0,-12 3-1 15,-2-2 0-15,-5 2-1 0,0 0-1 0,1 0-1 16,3-1-1-16,3 3-2 0,10-4-1 16,4-1-1-16,8-6-1 0,7-7-2 15,14-4-3-15,5-8-4 0,9-10-8 16,3-8-10-16,6-4-13 0,5-4-88 16,-1-3-95-16,-2-4-226 0</inkml:trace>
  <inkml:trace contextRef="#ctx0" brushRef="#br0" timeOffset="167100.15">4703 15437 625 0,'0'-8'130'15,"0"2"1"-15,10 6-116 0,4 10-8 16,4 6-8-16,3 3-4 0,5 3-3 15,0-1-3-15,-2-2-4 0,4-3-3 16,2-4-2-16,0-4-2 0,-3 0-5 16,0-2-13-16,-1-1-79 0,-3 0-86 15,-9 7-212-15</inkml:trace>
  <inkml:trace contextRef="#ctx0" brushRef="#br0" timeOffset="167259.44">4726 15849 514 0,'-38'14'123'0,"6"-1"2"0,9-5-77 15,13 1-13-15,5-2-9 0,13-3-9 16,9-4-3-16,11 0-2 0,13 0-2 16,6-5-3-16,8-1-13 0,8 0-14 15,1 3-16-15,5-2-99 0,-2-2-104 16,-2 0-256-16</inkml:trace>
  <inkml:trace contextRef="#ctx0" brushRef="#br0" timeOffset="168025.83">5399 15988 483 0,'0'5'112'0,"0"-5"3"16,4 0-78-16,3-6-11 0,3-4-6 0,6-5-4 16,1-5-4-16,9-9-6 0,4-3-5 15,6-6-4-15,3-3-2 0,2-3 0 16,4 0-1-16,-4-2 1 0,-1-1 2 16,-7 0 3-16,-4 7 5 0,-6 4 3 15,-9 6 1-15,-5 9 1 0,-9 10 0 16,0 11-2-16,-13 15-1 0,-4 7-1 15,-8 7-2-15,-2 7 0 0,-6 9 1 16,-6 3 0-16,-1 2 1 0,3 3-1 0,1 4 0 16,4 0-1-16,5-3-2 0,6-1 0 15,6-4-1-15,7-8-5 0,5-7-3 16,3-7-8-16,6-9-7 0,4-5-8 16,1-7-13-16,7-6-86 0,-1 0-91 15,4-6-217-15</inkml:trace>
  <inkml:trace contextRef="#ctx0" brushRef="#br0" timeOffset="169093.61">6200 15516 434 0,'-19'11'103'0,"-1"-4"4"0,5 2-66 16,-3 7-10-16,4 7-6 0,-7 1-4 15,2 9-2-15,0 1-3 0,0 4-2 16,-1 5-1-16,1-4-4 0,3-1-2 15,5-1-2-15,8-5 0 0,3-5-2 16,2-2 1-16,10-9 1 0,3-4 1 16,4-8 1-16,4-4-1 0,6-3 1 15,-1-5-1-15,1-6-1 0,-4-3-1 16,5-4-2-16,-2-5 0 0,3 0-1 0,-9-6-2 16,3-3 0-16,-3-1-1 0,-2-1 1 15,-7-1 0-15,-6-1 0 0,-7-2 2 16,-2 3 2-16,-11 1 2 0,-10 5 2 15,-1 5 0-15,-13 4 0 0,-1 6 1 16,-11 11-2-16,-2 6-1 0,2 13-2 16,1 7-1-16,-1 7-1 0,9 3 0 15,6 5-1-15,13 2 0 0,3 0 1 0,13 1-1 16,5-1 0-16,10-8 0 0,11-1 0 16,14-3 0-16,5-3 1 0,13-8 0 15,9-8 0-15,5-6 0 0,5 0 0 16,-4-7-1-16,-5-6 1 0,-2-5 0 15,-8 0 0-15,-8-3-1 0,-10-1 1 16,-5-2 0-16,-6 1 0 0,-6 0 1 0,-10 2 1 16,-8 5 2-16,-3 5 1 0,-13 7-1 15,-1 4 1-15,-8 15-1 0,-2 8 0 16,-4 7-3-16,2 3 0 0,-1 7-2 16,5 4 1-16,7-1-1 0,4 0 1 15,8-2-1-15,6-5 0 0,13-2-1 16,4-10 1-16,13-9 0 0,5-10 0 15,12-10 0-15,6-12 0 0,11-7 0 16,-2-9 0-16,4-2 0 0,0-8 0 0,-7 0 1 16,-7-5-1-16,-11 0 0 0,-15-3 1 15,-7 0 0-15,-13-2 0 0,-11 8-1 16,-8 9 1-16,-13 9-1 0,-4 11 0 16,-9 16 0-16,-8 14 0 0,-4 12 0 15,-1 9-3-15,-1 5-5 0,5 9-7 16,3 1-6-16,12 2-12 0,7 0-12 15,13 2-99-15,6 1 1 0,14-7-80 16,7-2-158-16</inkml:trace>
  <inkml:trace contextRef="#ctx0" brushRef="#br0" timeOffset="172292.56">1782 16919 329 0,'-8'-13'82'0,"-3"2"6"0,1 0-45 0,-2 2 1 0,1 3-1 15,2-1-1-15,2 4-2 0,2 3-5 16,5 0-4-16,0 10-5 0,8 9-5 16,3 12-8-16,7 10-5 0,0 8-1 0,2 10 0 15,3 4-1-15,-4 1-2 0,0-1-1 16,-4-6-2-16,-3-5-1 0,-4-2-2 16,0-11-2-16,0-3-6 0,-4-11-5 15,2-6-6-15,-1-11-9 0,0-13-95 16,2-14-93-16,2-14-230 0</inkml:trace>
  <inkml:trace contextRef="#ctx0" brushRef="#br0" timeOffset="172491.73">2045 16812 547 0,'-13'5'124'0,"0"8"2"16,-7 13-90-16,-2 11-10 0,-6 10-10 15,-3 10-5-15,-8 5-2 0,-6 3-2 16,-3 3-3-16,-1-2-1 0,-3-6 0 15,1-1-2-15,3-6 0 0,8-7-4 16,9-9-7-16,9-8-10 0,5-10-13 0,4-9-98 16,13-10-102-16,7-19-251 0</inkml:trace>
  <inkml:trace contextRef="#ctx0" brushRef="#br0" timeOffset="172942.44">2223 17351 556 0,'-14'4'122'0,"-4"-4"-1"0,5 0-93 15,5 0-11-15,1 0-10 0,4-3-4 16,3 3-1-16,0-8 0 0,0 5 0 16,9-4 0-16,-1 3 1 0,8-1 2 15,4 5 2-15,4 0 0 0,2 4 0 16,0 4 0-16,0 7 0 0,-4 5-1 16,-2 6-2-16,-5 2-1 0,-5 5 1 15,-5 1 0-15,-5 2 1 0,-11 0 1 0,-3-2 1 16,-6-2 1-16,-6-1 1 0,-6-5 1 15,3-1 0-15,-3 2 0 0,5-4-2 16,3 1-1-16,8-3-1 0,5-3-3 16,11 0 0-16,0-2-2 0,17-5 0 15,4-1-1-15,6-2 0 0,6-8-2 16,1 0-3-16,5 0-4 0,1-10-6 16,-1-2-7-16,1-7-12 0,3-5-15 0,-2 0-95 15,-1-2-103-15,-5 2-246 0</inkml:trace>
  <inkml:trace contextRef="#ctx0" brushRef="#br0" timeOffset="173143.32">2729 17167 654 0,'8'-12'136'0,"0"3"0"15,10 9-119-15,5 3-13 0,3 4-8 16,5 3-3-16,-2-1-2 0,3 0-1 15,0-1-2-15,-3-2 1 0,3-6 0 16,-1 6 0-16,-2-6-6 0,2 0-8 16,-3 0-15-16,-2 0-85 0,-5 0-94 15,-2-5-227-15</inkml:trace>
  <inkml:trace contextRef="#ctx0" brushRef="#br0" timeOffset="173292.27">2793 17449 564 0,'-23'13'130'0,"4"-5"0"0,8-1-88 0,11 0-14 16,7 1-10-16,11-2-6 0,3 0-5 15,4-2-2-15,6-4 0 0,4 0-6 16,1-7-8-16,6-1-9 0,-1 1-14 16,4-2-101-16,-2 0-3 0,3-1-86 15,-6 0-168-15</inkml:trace>
  <inkml:trace contextRef="#ctx0" brushRef="#br0" timeOffset="173975.27">3906 17242 517 0,'-3'0'117'0,"3"-3"1"16,0-3-83-16,12-1-13 0,6-7-11 15,10-6-5-15,6-4-2 0,7-9-4 16,6-9-3-16,5-3-2 0,1-4 1 16,-1 1-1-16,-5 3 1 0,2-5 4 15,-4 11 3-15,-2 6 3 0,-9 9 1 16,-6 10 0-16,-3 14 1 0,-12 5-1 16,-10 20-2-16,-6 11-1 0,-7 13-2 15,-7 7 1-15,-8 6 0 0,-2 2 0 0,-3 2 0 16,2 2-1-16,-1-6 0 0,2-3 0 15,1-5-2-15,6-4-4 0,5-4-10 16,8-8-15-16,7-7-96 0,0-4-102 16,0-10-250-16</inkml:trace>
  <inkml:trace contextRef="#ctx0" brushRef="#br0" timeOffset="174408.5">4804 17011 593 0,'-9'7'127'0,"-6"2"1"16,4 6-107-16,1 11-6 0,-1 10-8 16,2 2-3-16,2 4-1 0,2 0-1 15,1-2-1-15,4-1 0 0,0-6 0 16,6-4 0-16,2-9-1 0,3-5 2 0,4-6 0 16,4-9 1-16,3-10-1 0,5-5 2 15,1-9-1-15,4-7 0 0,1-3 0 16,-3-7-2-16,-4 0 1 0,-7-4-1 15,-8-3 0-15,-11 2 1 0,-7 4 2 16,-10 7 2-16,-5 5 1 0,-2 13 0 16,-9 13 0-16,0 17-1 0,-3 13-3 0,0 10-9 15,3 9-10-15,1 7-12 0,5 5-11 16,9-3 30-16,5-1-131 0,13-7-102 16,3-9-251-16</inkml:trace>
  <inkml:trace contextRef="#ctx0" brushRef="#br0" timeOffset="174709.1">5499 17060 517 0,'0'10'117'15,"0"10"1"-15,-7 9-88 0,-2 8-9 16,-1 3-3-16,-3 6-3 0,2-4-5 16,1-1-2-16,0-4-2 0,6-7 0 15,4-7-3-15,0-7 0 0,11-8 0 16,0-8-2-16,9-13-1 0,-1-7-1 15,7-7 0-15,4-7-1 0,0-5-1 16,-1-4 1-16,-5-2 0 0,-5-5 1 0,-5-1 0 16,-14-1 3-16,-6 4 1 0,-11 2 2 15,-6 8 2-15,-2 11-1 0,-4 14 1 16,-7 19-1-16,3 18 0 0,-3 9-3 16,2 13-5-16,-1 6-5 0,2 3-9 15,6 3-11-15,9-2 43 0,6-6-146 16,12-3-105-16,13-9-272 0</inkml:trace>
  <inkml:trace contextRef="#ctx0" brushRef="#br0" timeOffset="175476.25">5915 16995 427 0,'-11'-6'113'0,"4"-2"1"15,-1 4-33-15,2 0-50 0,-2 4-16 16,-2 0-16-16,1 8-15 0,1 0-12 16,-3 0-8-16,3 0 0 0,-1-2 4 15,2 1 12-15,1-4 16 0,-1-3 21 16,2 0 18-16,0 0 14 0,0-3 6 15,3 3 0-15,2-6-6 0,-6 6-9 0,6 0-11 16,0 0-9-16,5 0-7 0,-5 0-5 16,5 5-5-16,-5-5-2 0,6 4 0 15,-2-4 0-15,-4 3 3 0,0-3 3 16,0-3 1-16,0-3 1 0,3-1 0 16,-3-2 0-16,0-1 0 0,0 0-4 15,9 2-2-15,-5 0-2 0,3 4-1 0,3 4 0 16,3 0 1-16,1 6-1 0,6 0 0 15,1 2 0-15,3 0 0 0,6-2 0 16,0-1 0-16,-4-5 0 0,-2 0 0 16,-3 0 0-16,-6-4 0 0,-3 0 1 15,-10 0-1-15,-2-2 0 0,-2 0 1 16,-10 0-1-16,-1 0 0 0,-4 0 0 16,0 2 0-16,-3 4 0 0,-3 0-1 15,2 0 1-15,3 10 0 0,-2 1-1 0,3 0 1 16,-2 4 0-16,0-2 0 0,4 2 0 15,1-1 0-15,1-4 0 0,6-2 0 16,2-3-1-16,5-5 1 0,5 0-1 16,3-4 0-16,6-4 1 0,4-2-1 15,4-1 1-15,4-2 0 0,7 1 1 16,0 0-1-16,0 2 0 0,-3 3 0 0,-2 7 0 16,-6 0 0-16,3 0 0 0,-10 0 0 15,-3 4-1-15,-7 1 1 0,-5-1-1 16,0-4 1-16,-5 0-1 0,-5 0 1 15,-4-4-1-15,-8 4 1 0,1-5 1 16,-6 3-1-16,-5-4 0 0,-2 6 0 16,-4 0 0-16,-1 0 0 0,3 0 0 15,1 7 0-15,4 0 0 0,1 4-1 16,8 2 1-16,0-1 0 0,8 1 0 0,5-1-1 16,9-2 1-16,12-3 0 0,7-7 0 15,9 0 0-15,15-10 1 0,14-4 1 16,14-4 1-16,8-4 0 0,7-2 0 15,0 3 0-15,-5 0-2 0,-2 5-12 16,-13 3-17-16,-12 5-124 0,-10 3-123 16,-12 0-316-16</inkml:trace>
  <inkml:trace contextRef="#ctx0" brushRef="#br0" timeOffset="177032.46">6589 16654 515 0,'-5'-5'120'0,"5"10"2"0,-6 3-80 16,6 9-11-16,5 8-10 0,1 4-8 0,2 8-2 16,6 7-2-16,6 1-2 0,6 2 0 15,6-2-3-15,2-4-2 0,4-3-1 16,1-9-2-16,-3-7-3 0,1-5-3 16,-5-7-8-16,-2-6-9 0,-4-4-14 15,0-8-91-15,-1-5-97 0,-2-10-235 16</inkml:trace>
  <inkml:trace contextRef="#ctx0" brushRef="#br0" timeOffset="177240.57">7068 16606 594 0,'-33'17'130'0,"-7"12"-1"16,0 8-102-16,-6 11-12 0,-3 11-6 15,-5 3-5-15,-3-3-1 0,2 3-1 16,2-4-1-16,2-2-1 0,6-3 0 15,12-10-2-15,5-8-6 0,9 0-10 0,6-11-12 16,6-5-14-16,7-7-87 0,7-9-97 16,6-3-225-16</inkml:trace>
  <inkml:trace contextRef="#ctx0" brushRef="#br0" timeOffset="177942.36">7164 17308 390 0,'-5'6'105'16,"-1"-2"1"-16,4 1-13 0,2-1-70 16,0-4-10-16,0 4-8 0,3-4-5 15,3 0-4-15,0-4-2 0,0 0 0 0,-4 1 2 16,3 3 3-16,-1-6 6 0,-4 6 7 16,3-5 6-16,-3 5 3 0,0 0 1 15,0 0 0-15,0-4-3 0,0 4-3 16,0-6-6-16,6 0-4 0,-4-4-4 15,6-2-1-15,2-4 0 0,5-3-1 16,8-5 0-16,-1-1 0 0,5 0 0 16,-1 3 3-16,1 1 2 0,-3 4 3 0,-5 6 3 15,-4 7 1-15,-7 8 2 0,-2 10 1 16,-6 11-2-16,-6 7-3 0,-2 12-2 16,-6 2-2-16,-3 6-3 0,2 3-3 15,1-2-6-15,2-7-7 0,5-3-7 16,2-7-13-16,5-6-107 0,5-8-109 15,1-7-267-15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26:47.26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24325 15393 190 0,'0'0'58'16,"0"0"4"-16,0 0-15 0,0 0-13 16,0 0-7-16,-4 0-5 0,4 0-3 15,0 0-3-15,0 0 1 0,0-6-2 16,0 6 1-16,0-3 0 0,-3 3 0 0,3-4-1 16,0 4-2-16,-5-4-2 0,5 4 0 15,-6-3 1-15,6 3-2 0,-2-5 0 16,2 5-1-16,-5-5 0 0,5 5-2 15,-4-5 0-15,4 1-2 0,-3 0-1 16,3 0 1-16,-5 1-2 0,5-1 1 16,-2 4-1-16,2-5 0 0,0 5-1 15,-7-4 0-15,7 4 0 0,0 0-1 16,-1 0 1-16,1 0 0 0,-5 0-1 0,5 0 0 16,-6 0 0-16,0 5 0 0,3-5 0 15,-2 5-1-15,-1-5 1 0,0 6-1 16,0-2 1-16,-1 1-1 0,4-2 1 15,-7 2-1-15,6 0 0 0,-6 1 0 16,4 3 0-16,-1-2 0 0,0 2 0 16,0 1 0-16,1 1 1 0,-1 0-1 0,1-1 0 15,0 0 0-15,3-1 1 16,-2 1-1-16,-1-1 1 0,2 0 0 0,1 1 0 16,-3-3 0-16,3 0 1 0,-2 0-1 15,0-1 1-15,-1-1 0 0,6-1-1 16,-5-1 0-16,5-3 0 0,0 4 0 15,-4-4 0-15,4 0-1 0,0 0 1 16,0 0-1-16,0 0 0 0,0 0 0 16,0 0 0-16,6 0 0 0,-6-6 1 0,6 0-1 15,-1-1 0-15,0-3-1 0,6-1 1 16,-3-3-1-16,3 4-1 0,-3-3 1 16,0 1 0-16,2 1 0 0,-3 1 0 15,-1 2 1-15,1-2 0 0,-4 4 0 16,2-1 0-16,-5 3 0 0,0-1 1 15,0 5-1-15,0-4 1 0,0 4-1 0,0 0 1 16,0-4-1-16,0 4 1 0,0 0 0 16,0 0 0-16,0 0 0 0,0 0-1 15,-5 0 1-15,5 4 0 0,-2-1-1 16,-2 4 1-16,-3 0-1 0,3 2 1 16,-2 2 0-16,-2 2 1 0,-2 1 0 15,2-1 0-15,-2 0 1 0,3 1-1 0,-2-1 1 16,3-3-1-16,1-1-1 0,-1-2 0 15,6-1-1-15,-3-2 0 0,3-1 0 16,0-3 0-16,0 0 0 0,0 0 0 16,0 0 0-16,3 0 1 0,-3-5-1 15,6 0 1-15,-1-5 0 0,1-1-1 16,1-2 0-16,0 0 0 0,1-3-1 16,2 0 0-16,0-1 1 0,2 3-1 15,3-2 0-15,-2 0 1 0,5 2 0 16,-4 0-1-16,-1 5 1 0,1 0 0 0,-1 1-1 15,-5 5 1-15,1 3-1 0,-6 6 1 16,2 0 1-16,-5 3-1 0,2 1 1 16,-2 1-1-16,0 0 1 0,-2 0 0 15,2-1-1-15,0 0-3 0,-5-1-7 16,5 1-10-16,5-1-24 0,-3-4-64 16,4-5-82-16,1 0-192 0</inkml:trace>
  <inkml:trace contextRef="#ctx0" brushRef="#br0" timeOffset="2316.44">20066 16176 276 0,'-7'-3'81'0,"5"-4"5"0,-3 2-31 0,3 0-5 16,-3 1-11-16,-1 4-7 0,4-7-6 15,-3 7-5-15,-2-5-3 0,1 5-4 16,0-5-1-16,2 5-2 0,-1-4 0 15,-1 4-2-15,0 0 1 0,3 0 0 16,-1-2 1-16,-2 2 0 0,0 0 0 16,-1 0 1-16,0 0-1 0,1 0-1 15,1 0-1-15,0 0-1 0,1 0-1 16,-2 0-2-16,2 0-1 0,4 0-1 0,-7 0-1 16,7 0-1-16,-3 4 0 0,3 0 0 15,0-4-1-15,-5 6 0 0,5-1 0 16,0-1 0-16,0 0 0 0,6 2 0 15,-6-2 0-15,7 1 1 0,1 0-1 16,2-1 0-16,0 2 1 0,4-3-1 16,1 1 1-16,1-4 0 0,2 5 0 15,2-5-1-15,-3 0 1 0,0 0 0 16,1 0 0-16,-2-4 0 0,3 4-1 0,-3-7 1 16,0 7-1-16,-3-6 0 0,0 6 1 15,0-4-1-15,-4 4 0 0,4-4 1 16,-4 4-1-16,0-4 0 0,-1 4 0 15,3-4 1-15,-2 4-1 0,1-5 0 16,-1 5 0-16,-2 0 0 0,2 0 1 16,0 0-1-16,-2 0 0 0,-1 0 0 15,2 3 1-15,0-3-1 0,3 0 0 16,-2-3 0-16,4 3 0 0,-1 0 0 0,1 0 0 16,1 5 0-16,-2-5 0 0,3 3 0 15,-2-3 1-15,0 0-1 0,0 0 0 16,0 0 0-16,0 0 0 0,-2 0 0 15,-2 0 0-15,1-3 0 0,-2 3 1 16,-2-4-1-16,-3 4 0 0,-3 0 0 0,6 0 1 16,-6 0 1-16,0 0 1 15,0 0 1-15,0-5 0 0,0 5 1 0,0 0 0 16,-6 0 0-16,6 0 0 0,-7-4-2 16,1 4-1-16,0 0 0 0,-2 0-1 15,-1 0 0-15,-5 0-1 0,-3 0 1 16,-1 0-1-16,-4 0 0 0,-4 4 0 15,-4-4 0-15,-1 0 1 0,-2 5-1 0,-4-5 0 16,0 5 0-16,-2-5 0 16,1 3 0-16,-2 1 0 0,-1 0 0 0,2-4 0 15,-2 0 0-15,4 3 0 0,0-3 0 16,2 6 0-16,5-3 0 0,3-3 0 16,5 5 0-16,5-5 0 0,6 0 0 15,-1 0 0-15,6 0 0 0,4 0 0 16,2 0 0-16,0 0 0 0,0 0 0 0,2 0 0 15,3 0-1-15,1 4 1 16,-3-4 0-16,5 0 0 0,-4 0 0 0,2 3 0 16,2-3 0-16,0 0 0 0,-1 4 0 15,2-4 0-15,0 5 0 0,3-5 0 16,5 7 0-16,0-4 0 0,3-3 0 16,6 3 0-16,3-3 0 0,2 0 0 15,-2 0 0-15,4 0 0 0,0 0 0 16,-2-5 0-16,0 2 0 0,-3-1 0 15,-2 1 1-15,1 3-1 0,-2 0 0 0,-4 0 0 16,-2 0 0-16,2 4 0 0,-1-4 0 16,-7 5 0-16,1-5 0 0,-2 0 0 15,-1 0 0-15,-3 0 0 0,-3 0 0 16,-5 0 0-16,3 0 0 0,-3 0 0 16,6-6 1-16,-2 6-1 0,-4-3 1 15,6 3-1-15,-3-6 0 0,-3 6 0 0,6-3 1 16,-6 3-1-16,0 0-3 0,0 0-5 15,0-3-6-15,0 3-12 0,-6 0-10 16,0-4-98-16,1 4-101 0,-3 0-243 16</inkml:trace>
  <inkml:trace contextRef="#ctx0" brushRef="#br0" timeOffset="3149.86">20278 15900 230 0,'0'0'59'15,"0"-7"7"-15,0 4-26 0,5 0-5 16,-5 3-2-16,0-6 0 0,0 6-1 15,0 0-2-15,0-2-4 0,0 2-6 16,0 0-4-16,0 0-5 0,0 0-3 16,0 0-2-16,0 0-2 0,0 2-1 15,0-2 0-15,0 5-1 0,0-5 1 16,5 4 1-16,-5-4 1 0,3 5 0 0,-3-5 0 16,5 5 1-16,-5-5 1 0,7 0-1 15,-7 0 2-15,7 0-1 0,-7 0 0 16,0 0 0-16,0-5 0 0,0 5-1 15,0-3-1-15,0 3 0 0,0-5-1 16,0 5 1-16,0 0 0 0,-6-3 0 16,6 3 1-16,0 0-1 0,0 0-1 0,0 0 0 15,0 0-1-15,-2 0-1 0,2 0-1 16,0 0 1-16,0 0-1 0,0 0 0 16,-6-4 1-16,6 4-1 0,0 0 0 15,0 0 1-15,0 0 1 0,0 0 1 16,0 4 1-16,0-4 0 0,0 0 1 15,0 0-1-15,0 0 0 0,0 3-2 16,0 3 1-16,-3-1 0 0,-1 6 1 0,-1 3-1 16,-1 5 1-16,-1 2 0 0,2 4 0 15,-1 1-1-15,1 1-1 0,-1-1-1 16,-1-1 0-16,0-1-2 0,1-3-4 16,-1 2-6-16,-1-4-10 0,2 1-15 15,-2-1-91-15,4-1-99 0,4-5-238 16</inkml:trace>
  <inkml:trace contextRef="#ctx0" brushRef="#br0" timeOffset="6183.44">24305 15352 269 0,'0'0'71'0,"0"-4"4"0,0 4-31 15,0 0-16-15,0-7-4 0,2 7-3 0,-2-6-4 16,0 3-4-16,6 3-3 0,-6-8-2 16,5 5-2-16,-5-2-2 0,3 2-1 15,2 3-1-15,-5-5 0 0,5 1 1 16,-5-2-1-16,2 3 1 0,-2-1 1 16,0 0 2-16,0 1 1 0,0 3 0 15,-2-5 0-15,-3 5 0 0,-2 0-1 16,0 0-1-16,-1 6-2 0,-2-3-1 0,2 2-1 15,-1 0 0-15,-1-1 1 0,4 2-1 16,-2 2 1-16,0 0 0 0,-2 3 1 16,3 0 0-16,0 1 0 0,-1 1 1 15,1-1 0-15,-1 2 0 0,2-1-1 16,-1 0 1-16,1 0-1 0,2 2 0 16,-2-4 0-16,4 2-1 0,-3-3-1 15,5-1 1-15,-2-1-1 0,2-2-1 16,0-2 1-16,0-4-1 0,0 6 1 15,2-6 0-15,3 0 0 0,-3-4 0 0,3-1 1 16,0 0-1-16,1-5 0 0,1-1 0 16,-2 1 0-16,0-3-1 0,4 1 1 15,-5-2-1-15,3 1 0 0,-1 2 1 16,0-1-1-16,0 1 0 0,-1 1 0 16,-2-1 0-16,3 3 0 0,-2 0 0 15,-1 1 0-15,-3 1 0 0,0 1 0 16,0 5 1-16,0-5-1 0,0 5 0 0,-3 0 0 15,-3 7 1-15,-5-1-1 0,3 3 0 16,-3 0 1-16,-3 4 2 0,1 0 0 16,3 1 0-16,-1-1 2 0,1-1-1 15,1-1 1-15,2 1-2 0,1-3 0 16,3-2-1-16,3-1-1 0,-4-1 0 16,4-5 0-16,0 4-1 0,5-4 1 0,-1-4-1 15,1-3 1-15,6 0 0 16,-4-3-1-16,4-2 0 0,0-2 0 0,1 1-1 15,-1 0 1-15,2-1-1 0,-4 4 0 16,-2-2 1-16,-1 3 0 0,-6 3 0 16,5 1 0-16,-10 5-1 0,-1 0 1 15,-3 4 0-15,-3 3 0 0,-1-1 0 16,0 2 0-16,-1 3 0 0,2-1 0 0,-1 1 0 16,4-1 0-16,-1-2 0 0,3 0 0 15,0 1 0-15,1-2 1 0,6-3-1 16,0 3 0-16,0-7 0 0,0 6 0 15,9-6 0-15,-1 0 0 0,0 0 0 16,0-6 0-16,4-2 0 0,2 1 0 16,0-3 1-16,2 0-1 0,0-1-1 15,-3-1 1-15,5 2 0 0,-4-5 0 16,-1 5 0-16,0-2 0 0,-5 1 0 16,-1 3 0-16,0 2 0 0,-7 1 0 0,5 5 0 15,-5 0 0-15,-5 0 0 0,3 0 0 16,-5 0-1-16,2 5-4 0,-1 0-5 15,3 1-12-15,-2-1-86 0,-2 1-89 16,2 1-221-16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36:06.742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2638 4210 447 0,'-11'-4'96'0,"4"-4"1"0,2-4-79 0,5 2-8 0,0-4-2 0,0-4 0 16,6-3-2-16,0-1-1 0,1-2 0 15,-1 0 1-15,-3-5 0 0,-3-2 1 16,0 1 1-16,0-1 1 0,-9 0 0 0,-5-2 0 16,-4 6 1-16,-3 2-1 0,-5 7-1 15,-1 5 0-15,0 5-2 0,-1 8 0 16,4 15-1-16,3 4-1 0,1 7 1 15,7 5 0-15,0 8 1 0,5 5 0 16,2 5 1-16,1 2-2 0,5 5 0 16,0-1-2-16,6-2 0 0,-1-2-2 15,1-7 0-15,3-10-1 0,-2-8 0 16,4-12 0-16,-1-14 1 0,4-13 0 0,5-14 0 16,3-14 0-16,6-9 0 0,2-8 0 15,6-11 1-15,0-9-2 0,1-10 0 16,-8-1 0-16,2 3 0 0,-10-3-1 15,-2 0 0-15,-5 3 0 0,-7 10 0 16,-1 8-1-16,-6 11 0 0,-4 6 0 16,-4 8-1-16,-1 11 0 0,-3 9 0 15,-2 14 0-15,0 9 0 0,-1 13 1 0,-1 12 2 16,5 12 1-16,0 10 2 0,5 8 1 16,6 8 3-16,0 14 0 0,0 10 1 15,5 2-1-15,1-1 0 0,4 1-2 16,-4-1 0-16,1-1-1 0,0-7-1 15,0-8 0-15,0-8 0 0,-2-7 1 16,-2-8 0-16,-3-8 0 0,4-13-2 16,1-9 0-16,-5-8-2 0,0-11-4 15,6-5-8-15,-6-11-10 0,0-9-11 0,0-7-99 16,0-9-103-16,0-4-248 0</inkml:trace>
  <inkml:trace contextRef="#ctx0" brushRef="#br0" timeOffset="10579.43">3933 3011 384 0,'-3'-9'89'0,"-3"-2"2"0,6 4-58 0,-7-1-13 0,4-2-7 0,-1 0-4 0,0 0-2 0,1-3-3 0,-3 1 1 0,-1-1 2 0,1 1 4 0,-1-1 3 0,-2 3 2 0,-4 2 1 0,1 5 1 0,-2 3-2 16,-3 0-1-16,2 5-5 0,0 5-3 16,-4 7-2-16,-1 2-1 0,-5 7 1 15,4 6 2-15,-10 13 0 0,1 10 1 16,-1 16 0-16,5 8 0 0,1 10-1 15,3 10 0-15,3 8-3 0,19 4 0 16,0-2-2-16,0-6 0 0,6 3 0 0,2 2-1 16,5-6 1-16,6-6-1 0,-5-9 0 15,0-5 1-15,4-1-1 0,1-12 0 16,-3-7 0-16,3-10 0 0,-8-4 0 16,2-10-1-16,-4-7-1 0,1-12-1 15,-7-4-3-15,3-15-8 0,-6-6-13 16,-6-16-100-16,-1-12-100 0,-3-4-253 15</inkml:trace>
  <inkml:trace contextRef="#ctx0" brushRef="#br0" timeOffset="10878.12">3233 3969 472 0,'-24'0'109'0,"2"0"4"0,-2 0-78 16,10 4-8-16,2 5-6 0,9-1-2 15,10-2-3-15,8 1-1 0,9-1-3 0,5-2-2 16,11-4 0-16,6-6-1 0,11-5-1 15,5-3-2-15,10-6-1 0,1-4-4 16,0-4-4-16,-3 0-7 0,-4-1-12 16,-9 3-20-16,-11-1-85 0,-8 4-98 15,-10 5-234-15</inkml:trace>
  <inkml:trace contextRef="#ctx0" brushRef="#br0" timeOffset="11627.74">4274 4076 388 0,'-9'-10'86'0,"-2"0"5"0,2 0-65 16,-1 2-2-16,-2 0 1 0,2 2 0 15,-1 2 0-15,1 4-2 0,0 4-2 16,-10 4-2-16,2 8 1 0,-5 15-1 15,-4 11-1-15,-1 13 0 0,-2 7-2 16,2 9-2-16,5 4-5 0,1 0-3 16,6-5-3-16,4-7-2 0,1-7 1 15,3-9-1-15,2-6-1 0,6-10-1 16,-4-9-2-16,4-13-1 0,4-12-3 0,2-16-3 16,4-10-2-16,3-9 0 0,4-11 1 15,-3-10 0-15,5-8 2 0,0-6 2 16,0-2 4-16,-3 3 2 0,3 4 2 15,1 10 1-15,-3 9 4 0,-3 14 1 16,-3 15 0-16,-2 12 0 0,0 16 0 16,-5 12-1-16,-1 10-1 0,9 14-2 15,6 8-1-15,2 6 1 0,2 2 0 0,4-1-1 16,0-6 1-16,0-4-1 0,-5-4 1 16,-1-2-1-16,-2-8-1 0,-4-1 0 15,1-2 0-15,-3-5 0 0,-1-4-1 16,-2-7-1-16,-3-5-1 0,-6-2-3 15,0-9-5-15,0 0-4 0,-10-5-2 16,1-4-3-16,-2-2-2 0,-7-7 0 16,0-1 1-16,-2-1 4 0,-3 0 5 0,-6 2 2 15,0 2 3-15,-8 0 3 0,-2 4 3 16,-3 2 2-16,-4-2 3 0,2 3 2 16,3 0 3-16,2-1 4 0,8 3 3 15,3 3 1-15,7-2 1 0,8 1 1 16,1 2-3-16,4 3-2 0,8 0-3 15,6 0-2-15,2 0 0 0,10 0-2 0,9 0-1 16,7 0-1-16,13-4 1 16,11 4-1-16,2-6-2 0,0 3-1 0,0-2-2 15,-8-3-8-15,1-1-14 0,-9 0 63 16,-8-4-172-16,3-6-114 0,-7-2-304 16</inkml:trace>
  <inkml:trace contextRef="#ctx0" brushRef="#br0" timeOffset="12143.92">4983 3023 458 0,'-20'8'102'16,"4"5"0"-16,-7 14-77 0,2 9-8 15,-3 14-3-15,1 12-2 0,-1 6 1 16,0 5 0-16,0 13 2 0,0 7 1 16,3 6 0-16,8-5 0 0,2 1-1 15,5 1-2-15,6 1-1 0,10-4-3 0,6-11-2 16,6-10-3-16,1-4-1 0,7-9-1 15,0-11-1-15,0-10-2 0,4-15-4 16,7-7-8-16,0-3-6 0,-4-13-9 16,7 0-10-16,1-15-88 0,-3-6-93 15,-8-8-217-15</inkml:trace>
  <inkml:trace contextRef="#ctx0" brushRef="#br0" timeOffset="12344.89">4921 3665 532 0,'4'0'117'0,"4"10"4"16,6 13-92-16,8 11-9 0,6 11-3 0,4 6-1 16,12 3-2-16,5 2-4 0,3-1-3 15,-4 2-1-15,-3-6-3 0,2-4 0 16,3-6-5-16,-10-1-3 0,2-10-7 15,6-4-8-15,4-10-8 0,-1-10-12 16,-10-6-77-16,-8-12-9 0,3-10-73 16,-12-6-147-16</inkml:trace>
  <inkml:trace contextRef="#ctx0" brushRef="#br0" timeOffset="12545.71">5487 3560 530 0,'-28'24'116'15,"-4"15"2"-15,4 16-91 0,-7 13-9 16,-7 7-4-16,-3 7-1 0,2 7-4 16,-5 1-1-16,-2-4-3 0,3-6-1 15,5-7-2-15,5-5-1 0,7-9-3 0,4-14-6 16,12-12-11-16,4-13-21 0,4-12-84 16,6-11-96-16,6-13-232 0</inkml:trace>
  <inkml:trace contextRef="#ctx0" brushRef="#br0" timeOffset="14028.62">5937 4459 396 0,'-3'0'95'0,"-2"0"2"0,-1 0-54 16,6 0-24-16,-2 4-6 0,2-4-4 15,0 3-4-15,0-3-2 0,0 7-2 16,3-4 0-16,-3 1 0 0,6-4 1 16,-6 5 2-16,0-5 3 0,0 3 4 0,0-3 2 15,0 0 3-15,0 0 2 0,0 0-1 16,0 0-2-16,0 0-3 0,0 0-4 15,0 0-3-15,0 0-3 0,0 0-1 16,0 0-1-16,0 0 0 0,0 0 1 16,0 0-1-16,0 0 2 0,0 0 0 15,0 0 1-15,0 0-1 0,0 0 1 16,0 0-1-16,0 0 0 0,0 0-1 0,0 0 0 16,0 0-1-16,0 0 0 0,0 0 1 15,-6 0-1-15,6 0 1 0,0 0 0 16,0 0 0-16,0 0 0 0,0 0 0 15,0 0 0-15,0 0 0 0,0 0-1 16,0 0 0-16,0 0 0 0,0-3-1 16,0 3 1-16,0 0-1 0,0 0 1 15,0 0 1-15,0 0-1 0,0 0 1 16,0-3-1-16,0 3 1 0,0 0 0 0,0 0-1 16,0 0-1-16,0 0 1 0,0 0 0 15,0 4-1-15,-2-4 0 0,2 3 1 16,0-3 0-16,0 4 0 0,0-4 0 15,0 0 0-15,0 0 0 0,0 0 0 16,0 0 1-16,0 0 0 0,0 0 0 0,0 0 0 16,0 0 0-16,0 0 0 0,0 0 0 15,0 0-1-15,0 0 0 0,0 0 1 16,-5 0-1-16,5 0 0 0,0 0 0 16,0 0 0-16,0 0 0 0,0 0 0 15,0 0 0-15,5 0 0 0,-5 0 0 16,0 0 0-16,0-4 2 0,0 4-1 15,0 0 1-15,0 0 1 0,0 0-1 16,0 0 0-16,0 0 0 0,0 0-1 16,0 0 0-16,0-3-1 0,0 3 0 15,0-6 0-15,6-1 0 0,-6 0 0 0,7-4 0 16,-3-6 0-16,4-1 0 0,1-8 1 16,4-7-1-16,6-5 0 0,1-7 0 15,4-3-1-15,0 0 1 0,2 3-1 16,2 3 0-16,0 7 0 0,-9 7 0 15,-1 6 1-15,-3 4 0 0,-5 6 1 16,2-1 1-16,-12 3 1 0,0 2 0 0,0 2 0 16,0 6 0-16,-5 0 0 0,5 0 0 15,-6 11-2-15,6 2 0 0,-2 4 0 16,2 5 1-16,-5 7 1 0,5 10 2 16,-6 7 0-16,-1 7 1 0,0 4 0 15,0 2 0-15,0 0-1 0,1-4-2 16,0-7 0-16,2-6-2 0,4-8 1 15,0-8-2-15,0-3 1 0,4-8-1 16,-4-3 0-16,0-4-1 0,5-5-3 0,-5-3-5 16,0-7-8-16,0-5-9 0,4-4-15 15,0-7-92-15,-4-7-99 0,0-8-237 16</inkml:trace>
  <inkml:trace contextRef="#ctx0" brushRef="#br0" timeOffset="14462.1">6332 2787 388 0,'0'-8'95'16,"-5"8"2"-16,5-3-58 0,0 3-13 0,0 0-5 15,0 0-3-15,0 3-4 0,6 5-4 16,0 4 2-16,1 4 2 0,6 7 1 15,-1 4 1-15,2 7 1 0,3 7 0 16,0 7-1-16,1 8-2 0,1 10-2 16,2 9 0-16,0 3-1 0,0 8-2 15,-2 11 0-15,-1 9-2 0,3 5 0 16,-6-1-1-16,-6 1-3 0,-9-2-1 16,0-1-1-16,0-10 0 0,0-12 0 0,-18-12-1 15,-2-10 1-15,2-7-1 0,-3-8 0 16,-4-8-1-16,1-8-6 0,-5-5-10 15,6-11-12-15,-1-6-21 0,4-11-81 16,5-5-96-16,1-8-222 0</inkml:trace>
  <inkml:trace contextRef="#ctx0" brushRef="#br0" timeOffset="15245.25">6933 4807 370 0,'5'-4'88'0,"-5"4"4"0,4 0-54 15,-4 0-2-15,0 0 3 0,0 0-2 0,0-3-3 16,-7 3-2-16,0 0-3 0,-1-5-6 16,-7 5-7-16,-1-6-6 0,-11 6-2 15,-8-7-2-15,-16 4-2 0,-8-1-1 16,-7 4-1-16,-9 0-2 0,-17 7 1 16,-12 1-1-16,-2 2 0 0,-11 6 1 15,-18 0-1-15,-12 5 1 0,-7 0 0 16,-3-1 0-16,-3-3 0 0,-7 1 1 15,-6-5 0-15,9 1 0 0,1-3 1 0,-8-5 2 16,-2 0 0-16,5 3 2 0,1-2 1 16,6 1 0-16,3 0-1 0,-1 0 0 15,7 2-1-15,10-1-2 0,-1 0-2 16,4-3 0-16,7 0 1 0,6 1 1 16,12-3 2-16,12 2 3 0,8-6 2 15,8 5 0-15,15 0 1 0,9-1-1 16,14-4-3-16,3 6-2 0,12-2-5 15,7-1-10-15,12 1-10 0,6 0-9 0,16 2-17 16,11 0-102-16,8-2-111 0,5-4-261 16</inkml:trace>
  <inkml:trace contextRef="#ctx0" brushRef="#br0" timeOffset="16095.16">3792 6167 454 0,'-15'0'108'0,"-3"0"6"16,7 3-72-16,2-3-8 0,1 0-4 15,2 0-4-15,2 0-5 0,4-7-6 16,-5 0-5-16,0-3-3 0,-1-2-3 16,-3-5-2-16,-2 2-1 0,-4-3 1 15,-10-1-1-15,-1 1 2 0,-6 0 0 0,-4 5 3 16,3 3 0-16,-1 4 1 0,-2 6-1 16,9 4 0-16,0 7 0 0,5 10-2 15,-2 12-2-15,2 7-1 0,2 11 0 16,3 6 0-16,3 5 0 0,7 0-1 15,7-5 1-15,0-8-1 0,12-6 0 16,0-10 0-16,4-9 0 0,2-8 0 16,-1-7-1-16,6-9 1 0,-1-5 0 15,3-12 1-15,1-11-1 0,1-16 1 0,6-14 1 16,1-12-1-16,0-8-1 0,2-13-3 16,-7-10-1-16,-2-7-3 0,-6 3 1 15,-9 8-1-15,0 8 0 0,-6 8 1 16,-6 17 4-16,0 17 1 0,2 18 2 15,-2 13 0-15,0 10 0 0,6 10 1 16,0 9-1-16,1 11 0 0,7 17 1 16,-2 15 0-16,3 16 0 0,2 11 1 15,-1 8 0-15,-3 11 0 0,0 6 1 0,-4-4-1 16,-1-4 0-16,-5-11 0 0,-3-7 0 16,-3-8-1-16,3-16 0 0,-5-11-2 15,5-16-3-15,0-10-5 0,0-10-9 16,6-11-13-16,0-11-99 0,1-10-4 15,0-11-86-15,-3-12-170 0</inkml:trace>
  <inkml:trace contextRef="#ctx0" brushRef="#br0" timeOffset="16894.16">4399 5575 522 0,'-12'-9'120'0,"3"-1"2"0,2 2-86 16,2 5-11-16,1 3-9 0,4-4-3 16,0 4-4-16,0 0-3 0,5 0-3 15,1 5-2-15,0-1 0 0,4 5 1 16,1 1 1-16,-1 2 2 0,6 5 0 0,1 8 2 16,5 2 1-16,5 7 1 0,5 4 0 15,4 8 0-15,5 5-1 0,1 0-1 16,-2-1 0-16,-4 3-1 0,0 2 0 15,-7-3-2-15,-3-3 0 0,0-1-1 16,-4-2 0-16,-1-1-1 0,1-4 0 16,-1-8 0-16,1-8-1 0,-3-2 0 15,1-6-2-15,1-7-5 0,-1-4-5 16,-1-6-6-16,-6-7-12 0,1-6-14 16,-7-10-99-16,-7-8-102 0,0-8-250 0</inkml:trace>
  <inkml:trace contextRef="#ctx0" brushRef="#br0" timeOffset="17145.02">4918 5404 495 0,'-15'-6'122'0,"-6"6"3"0,-3 8-75 0,-2 9-14 16,-5 7-10-16,-2 4-7 0,-8 3-6 16,-1 8-6-16,0 6-1 0,-2 4-2 15,-1 6 0-15,5 6-1 0,2 3 1 16,6 2 0-16,3-3 0 0,6 0-1 15,0-2 0-15,2-4 0 0,2-6-1 16,2-2-1-16,4-3 0 0,1-8 0 16,5-9-2-16,1-7-2 0,6-5-1 0,-4-6-2 15,4-6-5-15,0-5-7 0,0-5-9 16,0-6-12-16,9-4-93 0,-2-5-97 16,6-3-237-16</inkml:trace>
  <inkml:trace contextRef="#ctx0" brushRef="#br0" timeOffset="17862.3">5218 6517 456 0,'-10'0'112'0,"-2"0"4"16,0 5-69-16,2-1-10 0,-1 1-6 16,-4 6 19-16,10-4-33 15,5 0-4-15,0-2-2 0,0 0-4 0,0-2-1 16,6-3-3-16,7 0 0 0,4-8-1 15,5-6 0-15,2-5 0 0,5-9 0 16,1-11 1-16,0-6-1 0,1-7 0 16,4-3-1-16,-5 0 0 0,-3 4 0 15,-5 5 0-15,-1 11-1 0,-2 9 0 16,-11 10 0-16,-8 11 1 0,0 12 1 16,0 14 0-16,0 11 1 0,0 13 0 0,-4 10 2 15,0 8-1-15,4 3 1 0,-5 0-1 16,2-2 0-16,-2 1 1 0,1-7 0 15,1-5-1-15,3-1 1 0,-6-6-1 16,6-5-1-16,6-9-2 0,-2-10-4 16,0-5-9-16,1-9-7 0,0-8-15 15,-3-10-108-15,-2-9-110 0,6-6-274 16</inkml:trace>
  <inkml:trace contextRef="#ctx0" brushRef="#br0" timeOffset="18610.27">7535 4560 516 0,'-16'-12'119'16,"5"2"4"-16,1 2-85 0,1 1-14 0,9 7-8 16,8 0-3-16,6 0-5 0,8 0-4 15,11 6-3-15,10-3 1 0,8 3-1 16,5-2 1-16,5 2-1 0,1-1 0 16,6-5 0-16,0 3-1 0,1-3 1 15,-1-3 0-15,-4-2 0 0,-3 0-2 16,-5 2-1-16,-9-1-4 0,-8 0-2 0,-10-1-2 15,-6 0-3-15,-10 0 0 0,-3 2-3 16,-10 3-5-16,0-5-4 0,-15 5-12 16,1 7-77-16,-10-1-85 0,-5 6-209 15</inkml:trace>
  <inkml:trace contextRef="#ctx0" brushRef="#br0" timeOffset="18777.9">7807 4957 401 0,'-28'18'99'0,"3"-5"3"15,6-2-63-15,12 0-7 0,7-4-1 16,11 1-3-16,9-3-4 0,9-1-3 16,9-4-3-16,8 2 0 0,9-2-2 15,13-6-5-15,3 1-3 0,8-4-2 16,-1-1-1-16,2-4-4 0,2 4-8 16,-3 1-12-16,-5-3-18 0,-3 0-87 15,-7-2-96-15,-5-3-233 0</inkml:trace>
  <inkml:trace contextRef="#ctx0" brushRef="#br0" timeOffset="19361.29">10053 3966 521 0,'4'3'118'15,"-4"-3"0"-15,2 0-63 0,-2 4-45 16,7-4-6-16,-1 6-2 0,1-6 1 0,4 0-1 16,-4 0 0-16,-2-8 0 0,-5-9 1 15,0-5 0-15,-6-11-1 0,-4-6 1 16,-4-10-1-16,-1-2-1 0,-6 1 1 15,-3 5 1-15,-3 7 3 0,-5 9 1 16,-3 13 1-16,-4 16 0 0,-2 12 1 16,-2 19 0-16,3 13-2 0,4 13-3 15,6 7-1-15,4 9-1 0,9 2 0 16,6 1-1-16,6-3 0 0,11-6 0 16,5-8-1-16,2-9 1 0,6-10-2 0,4-16-2 15,3-21 0-15,7-20-2 0,-1-20-1 16,2-19 1-16,3-15 0 0,-3-17 1 15,-6-14 1-15,-1-3 2 0,-7 1 0 16,-10-4 0-16,-7 3 0 0,-3 4 0 16,-8 9 0-16,-3 18-1 0,1 11 1 0,-1 14 1 15,5 19 0-15,-1 19 0 0,1 22 1 16,4 24 2-16,-3 15 1 0,5 16 1 16,-3 21 1-16,-2 20 0 0,-1 11 1 15,0 0-1-15,-2 7-1 0,0-6-1 16,-2 1-1-16,2-14-2 0,8-15-2 15,0-15-3-15,0-11-3 0,8-17-6 16,-1-11-10-16,4-16-10 0,1-9-14 16,-3-9-85-16,0-7-93 0,2-8-222 15</inkml:trace>
  <inkml:trace contextRef="#ctx0" brushRef="#br0" timeOffset="19945.19">11078 3182 516 0,'-8'-26'114'0,"-4"-1"2"0,1 5-91 16,-3 7-7-16,-1 0-8 0,-5 1-2 16,1-1-4-16,-4 2-2 0,-3 2 3 15,-5 6 2-15,-2 0 3 0,-2 5 1 16,-4 9 1-16,-1 9 1 0,1 10 1 0,1 5-1 15,5 16-3-15,12 9 0 0,7 9-1 16,6 9-1-16,8 14 0 0,9 7 0 16,9 10-2-16,2-2 0 0,2 5-2 15,-2 8 0-15,9 1-2 0,-6-7 0 16,2-11-1-16,-6-8 0 0,-3 1 0 16,-3-12 0-16,0-9-1 0,-6-12 0 0,0-8 0 15,-1-4 1-15,-2-11-1 0,-4-10-2 16,3-9-3-16,-3-9-7 0,0-10-10 15,0-19-17-15,0-12-101 0,0-13-109 16,0-9-262-16</inkml:trace>
  <inkml:trace contextRef="#ctx0" brushRef="#br0" timeOffset="20143.8">10304 3964 606 0,'-3'-4'131'15,"3"0"2"-15,13 0-104 0,10 4-11 16,10 0-5-16,11-6-3 0,11 6-2 16,11-5-2-16,8 5-8 0,3-5-9 15,-4 1-17-15,1 4-23 0,-3-6-87 16,-5-2-104-16,-12-3-240 0</inkml:trace>
  <inkml:trace contextRef="#ctx0" brushRef="#br0" timeOffset="20694.45">11322 4013 563 0,'-15'4'124'0,"-3"11"1"0,2 6-100 16,0 13-10-16,1 7-1 0,3 9-3 15,3 4-4-15,4 3-4 0,5-1 0 16,4-3-1-16,0-5 0 0,2-8-2 15,0-3 0-15,1-7-1 0,-3-7 0 16,-4-7 0-16,0-4-1 0,0-6 0 16,-5-6 0-16,-1-12 0 0,-1-4 1 15,-6-15 1-15,0-11-1 0,0-15 1 0,0-14 0 16,2-9 1-16,-3-6 0 0,0-8 0 16,6 7 1-16,5 5 0 0,3 9 1 15,3 14 0-15,9 12 0 0,3 12 0 16,9 14 0-16,3 11-1 0,-1 10-1 15,1 10-1-15,1 12 1 0,-4 6-1 16,-2 12 0-16,-2 3 0 0,-7 3 1 16,-3 3 0-16,-6 1 0 0,-4-5 0 15,-8-1 1-15,-4-5 1 0,-3-5 0 0,-5-2 1 16,-1-6-1-16,2-5 0 0,1-4-1 16,9-4-1-16,9-5-2 0,0-2 1 15,16 3-2-15,10 2 1 0,6 0 0 16,2 6 1-16,6 1 1 0,-2 3 1 15,-1 4 1-15,0-1 0 0,-5 2 0 16,-4-2 1-16,-3 3 0 0,-6-1 1 0,-10-2-1 16,-9 2 1-16,-4-3 0 0,-10 3 0 15,-5-2 1-15,-5-2-1 0,-5-8-1 16,-4-8 0-16,-1-6-3 0,0-9-2 16,1-9-1-16,2-4-3 0,-3-2-4 15,5 1-6-15,1 2-7 0,-2 5-12 16,-3 4-12-16,-1 5-93 0,1 7-101 15,3 0-238-15</inkml:trace>
  <inkml:trace contextRef="#ctx0" brushRef="#br0" timeOffset="21744.53">12501 2827 381 0,'0'-14'85'0,"0"0"0"15,0 4-66-15,0 3-7 0,0 3-4 16,0 4-2-16,-3 0-3 0,3 0-2 15,0-4 2-15,0 4 3 0,0 0 3 16,-3 0 1-16,-1 0 2 0,-5 8 0 16,1 4 3-16,-7 6-1 0,-5 6-1 15,-4 7-1-15,-8 12 2 0,-3 16 1 0,-10 10 1 16,-2 14-1-16,1 9 0 0,0 8 0 16,7 8-1-16,9 8-3 0,7-5 0 15,15-5-1-15,8-8-1 0,0-5 0 16,8-6-3-16,11-9 0 0,4-10-2 15,6-10-1-15,9-5-1 0,4-8-5 16,3-11-7-16,3-8-8 0,-5-9-19 0,0-8-89 16,-7-9-99-16,-2-5-237 0</inkml:trace>
  <inkml:trace contextRef="#ctx0" brushRef="#br0" timeOffset="22044.72">12414 4032 557 0,'0'0'114'15,"0"0"1"-15,6-5-99 0,7-6-11 16,9-12-3-16,8-7-4 0,13-15-4 16,16-8-4-16,2-12-5 0,9-5-5 15,-3-3-3-15,3-3 0 0,-7 1 2 16,-11 7 4-16,-11 8 7 0,-9 11 8 15,-12 10 8-15,-6 13 9 0,-8 19 8 0,-6 20 4 16,-6 18 4-16,-7 17 0 0,-1 15-2 16,-5 12-3-16,-1 14-4 0,0 5-6 15,2-3-4-15,3-4-3 0,0 0-1 16,3-6-1-16,5-8-2 0,1-9-2 16,6-8-5-16,5-8-9 0,2-9-16 15,3-12 20-15,6-20-126 0,1-11-108 16,3-16-268-16</inkml:trace>
  <inkml:trace contextRef="#ctx0" brushRef="#br0" timeOffset="22378.14">13385 3769 503 0,'-6'27'117'0,"-5"6"3"16,2 6-85-16,1 6-6 0,2-2-3 15,6-3-7-15,0-4-5 0,8-4-4 0,0-4-3 16,4-5-3-16,2-4-3 0,0-7 0 15,5-3-1-15,-1-9 0 0,2-7-1 16,1-7 1-16,-1-9 1 0,-1-4 0 16,-3-9 0-16,0-5-1 0,-6-3 1 15,1-3-1-15,-4 2 1 0,-7-2-1 16,2 2 1-16,-2 5 3 0,-7 4 1 16,-1 6 3-16,-5 5-1 0,-5 3 1 15,1 6 0-15,-3 7-2 0,-3 2-1 0,3 4-3 16,-1 3-2-16,2 7 0 0,0 7 0 15,4 9 0-15,-3 7 0 0,5 12 0 16,-1 7 0-16,5 8 0 0,-3 1-7 16,2 0-9-16,1 2-16 0,3-3-103 15,-3-7-107-15,4-9-270 0</inkml:trace>
  <inkml:trace contextRef="#ctx0" brushRef="#br0" timeOffset="22710.84">14014 3584 512 0,'6'23'116'0,"-6"9"2"0,-4 14-92 16,-2 5-3-16,-1 5-2 0,1 0-3 16,3-2-6-16,-2-7-3 0,5-1-3 15,0-12-1-15,0-6-3 0,6-8-1 16,1-7 0-16,5-9-1 0,4-9 0 15,3-11 1-15,5-9-1 0,3-14 1 16,2-11 0-16,3-8 0 0,1-9 0 16,-1-1-1-16,0-2 1 0,-8 8 0 15,-1 5 0-15,-9 9 2 0,-9 8 0 16,-10 10 2-16,-14 3 0 0,-6 8 0 0,-5 7 0 16,-8 7 0-16,-1 10-2 0,0 6-1 15,4 9-1-15,1 11 0 0,2 6-1 16,1 8-2-16,-2 2-4 0,3 7-10 15,0 3-16-15,4-1-98 0,5-8-106 16,6-7-258-16</inkml:trace>
  <inkml:trace contextRef="#ctx0" brushRef="#br0" timeOffset="23090.01">15053 3845 651 0,'7'-7'142'0,"-7"0"1"0,0 3-104 16,0 11-25-16,3 1-9 0,3 2-2 15,5-1-3-15,-1 3-2 0,7 1-1 16,1-5-2-16,4-3 0 0,4 0 0 15,3-5-1-15,4 0-2 0,4-8-4 0,1 0-4 16,2-1-11-16,-2 0-14 0,0-1-97 16,-5 3-102-16,0-1-249 0</inkml:trace>
  <inkml:trace contextRef="#ctx0" brushRef="#br0" timeOffset="23377.55">15665 3464 592 0,'-19'13'125'16,"-2"12"0"-16,4 12-101 0,3 12-18 15,11 12-3-15,6 6 0 0,8 1 0 16,8-2-1-16,8-1 0 0,7-7-1 0,5-4-2 15,1-7-2-15,3-5-1 0,0-5-7 16,-3-4-1-16,-1-9-2 0,-6-5-2 16,-5-8-4-16,-2-8-3 0,-3-11-7 15,-3-10-9-15,-2-7-75 0,-1-4-85 16,-7-8-201-16</inkml:trace>
  <inkml:trace contextRef="#ctx0" brushRef="#br0" timeOffset="23577.52">16161 3617 478 0,'-14'-3'118'0,"-4"9"1"0,-3 8-63 16,-6 3-24-16,1 8-10 0,-5 11-6 16,-5 8-4-16,-2 7-3 0,-3-1-2 15,-11 5 0-15,-4 3-2 0,-2 6-2 16,-1-4-1-16,-1-1 0 0,2-2 0 16,1-4-1-16,8-5-1 0,9-6 0 0,5-13-2 15,4-6-3-15,11-10-6 0,10-6-7 16,10-7-7-16,0 0-14 0,6-9-88 15,4 0-93-15,4-7-224 0</inkml:trace>
  <inkml:trace contextRef="#ctx0" brushRef="#br0" timeOffset="23961.54">16302 4395 489 0,'-25'15'102'0,"0"-2"2"16,3 2-94-16,6-2-5 16,5-5 0-16,7-1 0 0,4-1 0 0,2-6-2 15,11-6 1-15,3-6-1 0,10-7 1 16,5-9 0-16,7-9-1 0,4-12-1 15,3-3-2-15,2-3-1 0,-5 1 1 16,-5 7 1-16,-8 10 4 0,-5 6 3 16,-9 13 5-16,-3 10 4 0,-7 8 2 0,-5 15 1 15,0 4-1-15,0 12-2 0,0 3-4 16,-6 5-2-16,1 5-4 0,5 0-3 16,-3-1-1-16,3-3 0 0,0-7-3 15,0-3-2-15,0-4-7 0,0-7-8 16,0-6-11-16,0-3 15 0,0-10-117 15,0-11-101-15,5-5-246 0</inkml:trace>
  <inkml:trace contextRef="#ctx0" brushRef="#br0" timeOffset="24344.61">16815 2995 391 0,'-14'0'87'0,"1"6"2"0,5 0-66 16,3-2-4-16,5 2 2 0,2 0 2 15,9 0 2-15,3 3 1 0,2 1 3 16,8 6 1-16,2 3-1 0,6 10-2 0,0 5-3 16,1 15-3-16,-3 9-2 0,2 12-4 15,-9 16-4-15,-4 8-2 0,-4 13-4 16,-8 6-1-16,-7 3-2 0,0-1-2 16,-12 1 0-16,0-13 0 0,-3-9 0 15,-6-15 3-15,-4-10 4 0,-6-14 1 16,-3-8 2-16,-5-11 0 0,-1-7-1 0,-4-8-6 15,1-7-11-15,3-4-20 0,6-10-113 16,8-10-116-16,8-9-288 0</inkml:trace>
  <inkml:trace contextRef="#ctx0" brushRef="#br0" timeOffset="25244.08">17353 4667 446 0,'-14'-10'123'0,"0"0"2"0,-5-3-17 0,3 3-76 16,-4 3-10-16,-4 0-4 0,3 1-7 15,-3 0-6-15,-3 0-1 0,-3 6-2 16,-7-6-1-16,-9 6 0 0,-2-4 0 15,-12 0-1-15,-12 4 1 0,-6 0-1 16,-8 0 1-16,-11-4-1 0,-11 4 1 16,-2 0-1-16,-7 0 0 0,-7 4 0 0,-8-4 1 15,-1 0-1-15,-6 6 0 0,-3-2 1 16,-3 2-1-16,-1-2 1 0,-5 2-1 16,-2 1 1-16,-5-2-1 0,-1 0 1 15,-5 1 0-15,-2-6 0 0,-8 0 0 16,-3 7 1-16,-1-7-1 0,-13 8 0 15,5 3 0-15,-5-1 0 0,-2 5 1 16,0 1 4-16,-8-3 3 0,9 5 3 16,2-2 2-16,-6-4 2 0,13 1 1 15,2-1-1-15,1-4-2 0,13-1-2 0,1 3-1 16,1-10-1-16,11 4 0 0,4-4 0 16,5 0 1-16,5 0 0 0,3 0-1 15,10 0-2-15,9 3 0 0,-2 3-2 16,1-2-2-16,9 3-1 0,10 4-1 15,5 1-1-15,3-2 0 0,9-2 0 16,9-2-1-16,14-1 1 0,7 0-1 0,12-5-1 16,14 0-10-16,15 0-11 0,12 0-12 15,26 0-18-15,13-6-111 0,12-4-123 16,17-5-287-16</inkml:trace>
  <inkml:trace contextRef="#ctx0" brushRef="#br0" timeOffset="27560.39">12927 6098 398 0,'0'-7'89'0,"-4"1"1"16,-5 2-59-16,2 1-17 0,1-2-4 15,0 1-1-15,-5-5-2 0,5-2-1 16,-6-4 0-16,1-6-1 0,-5-8 0 16,-4-8-1-16,0-4 3 0,-6-6 2 0,-1-3 4 15,-1-2 3-15,-4 6 0 0,2 10-1 16,1 8 0-16,-1 8-3 0,1 12-2 16,2 12-4-16,4 11-1 0,0 8-1 15,2 13-1-15,3 8 1 0,3 7-1 16,3 6 1-16,3 0-1 0,9-2 0 15,0 0 0-15,5-7-1 0,5-6 0 16,3-10-1-16,6-9 0 0,2-9 0 16,1-14 1-16,11-9 0 0,4-11-1 15,3-15 1-15,5-15 0 0,3-14 0 0,-2-10-1 16,0-7 0-16,-8-4-1 0,-5-8-1 16,-10-4-1-16,-4 11 0 0,-7 8 0 15,-4 9 0-15,-4 13 0 0,-4 9 2 16,0 14 0-16,0 17 1 0,0 12-1 15,0 10 1-15,0 8 1 0,2 17 1 16,-2 13 0-16,0 10 2 0,7 8 2 0,-7 12 0 16,0 4 1-16,3 11-2 0,-3-2 0 15,0-2-2-15,0-5-2 0,4-2 0 16,0-12-1-16,1-6 0 0,-1-10-1 16,3-13-2-16,-4-7-4 0,1-9-6 15,1-7-6-15,-5-10-10 0,5-10-100 16,-5-8-99-16,3-5-245 0</inkml:trace>
  <inkml:trace contextRef="#ctx0" brushRef="#br0" timeOffset="28192.94">13455 5704 278 0,'-3'-18'83'0,"-4"-1"4"16,0 0 3-16,1 0-56 0,0 4-6 16,1 2-4-16,2 2-3 0,-1 1-1 15,4 2-2-15,-7 2 1 0,7-1 0 16,-2 4-1-16,2-1-2 0,0 4-3 0,0-4-1 15,4 4-1-15,1 4-1 0,6 4-1 16,0 7 2-16,5 11 1 0,-1 4 1 16,5 12 0-16,1 7-2 0,4 7-1 15,0 4-2-15,3-1-2 0,-1-6-3 16,5 2-1-16,1-6 0 0,1-6 0 16,-2-6-1-16,-1-5-2 0,-4-6-2 0,-1-4-3 15,-5-7-5-15,-3-8-4 0,-4-7-7 16,-4-8-10-16,2-7-2 0,-6-8-92 15,-6-4-90-15,0-6-222 0</inkml:trace>
  <inkml:trace contextRef="#ctx0" brushRef="#br0" timeOffset="28441.81">13876 5548 478 0,'0'-10'109'16,"-7"6"-1"-16,2-1-79 0,5 5-12 15,-2 5-6-15,-4 3-4 0,-2 9-2 16,-9 5-1-16,-3 13-1 0,-12 5 0 16,-5 8 1-16,-6 9 1 0,1 5-2 0,-5 0 1 15,2-2 0-15,0-5-1 0,5 0 1 16,5-3-2-16,-1-8 1 0,8-6-2 16,6-6-5-16,4-3-8 0,5-4-9 15,7-3-15-15,6-8-80 0,0-3-88 16,0-11-210-16</inkml:trace>
  <inkml:trace contextRef="#ctx0" brushRef="#br0" timeOffset="29727.15">13863 6329 258 0,'-6'0'72'0,"0"-6"6"0,4 6-32 15,-3-5-4-15,-1 5-2 0,6-3-4 16,-3 3-6-16,3-4-3 0,0 4-2 16,-4 0-2-16,4 0-2 0,0 0-2 15,0 0 0-15,0 0-2 0,0-4-2 0,0 1-3 16,4-2-2-16,3-2-3 0,1-4-2 16,4-5-3-16,4-7-1 0,3-5 0 15,5-2 0-15,4-8-1 0,0-4-1 16,-2-3 1-16,1-1-1 0,-3 0 1 15,-3 4-1-15,-6 6 1 0,-3 6-1 16,-2 6 1-16,-7 9-2 0,-3 11 1 16,0 10 0-16,-7 8 1 0,0 11 0 0,-1 7 2 15,-5 9 3-15,1 6 2 0,0 7 2 16,-1 3 1-16,4-3 0 0,-3 0 1 16,6 1-2-16,0-1-2 0,4-6-1 15,2-8-2-15,-5-7-2 0,5-2-5 16,0-8-8-16,5-10-9 0,-5-5-10 15,2-8-96-15,-2 0-99 0,6-15-241 16</inkml:trace>
  <inkml:trace contextRef="#ctx0" brushRef="#br0" timeOffset="39925.33">972 7361 337 0,'-4'-5'79'16,"4"1"1"-16,-4 1-51 0,4-2-11 15,0 5-11-15,0 0-3 0,0 0-3 16,0 0-1-16,-4 0 0 0,4 0 0 0,0 0 2 16,0 0 2-16,0 0 2 0,0 0 2 15,0 0 0-15,-4 0-1 0,4 0-1 16,0 0-2-16,0 0-2 0,0 6-1 16,0-2-1-16,0 0-1 0,-3 1 1 15,3 1 0-15,-5 0-1 0,2-2 1 0,3 0 0 16,-6-4 1-16,6 3 1 0,-2-3 0 15,2 0 1-15,0 0 0 0,0 0-1 16,0 0 0-16,0 0 0 0,0 0-2 16,0 0 0-16,0 0-1 0,2 5 1 15,-2-5 0-15,0 0-1 0,0 0-1 16,0 0 1-16,0 3 0 0,-2-3 0 16,2 0 0-16,-4 0 2 0,4 0 3 0,0 0 1 15,-4 0 2-15,4 0 0 0,0 0 0 16,0-5 0-16,0 5-1 0,0-6-2 15,0 2 0-15,0 1-1 0,0-1 0 16,0-1 0-16,4 1 0 0,-4 4 0 16,0-5-1-16,0 2 0 0,0 0-1 15,0 0 0-15,4-4 0 0,-4 3-1 16,0-2 1-16,4 0-1 0,-4-1 0 16,4 1 0-16,-4 0 1 0,0 3-1 15,5-1 0-15,-5 4 0 0,0-3 0 0,0 3-1 16,0 0 0-16,0 0 0 0,0 0-1 15,0 0-1-15,0 0 1 0,0 0 1 16,0 0 1-16,0 0 1 0,0 0 1 16,-5 0 2-16,5 0 0 0,0 0 1 15,0 0-1-15,0 0 0 0,0 0-1 16,0 0-1-16,0 0-1 0,0 0-2 0,0 0 0 16,0 0 0-16,-6 0 0 0,1 4-1 15,0 1 1-15,-3-1 0 0,1-1 1 16,-3 1 1-16,4-4 1 0,0 0 0 15,0 0 1-15,6 0 0 0,-4 0 0 16,4 0-1-16,0 0 1 0,-4 5-2 16,4 1-1-16,-6-2 0 0,2 6 0 15,-1 2 0-15,-3 0-1 0,-1 3 1 16,2 1-1-16,-1-2 1 0,-1 0 0 0,2-1 0 16,-2 2 1-16,4-1 0 0,1 4 0 15,0 0 0-15,0 4 0 0,1 2 0 16,3 1 0-16,-4 4 1 0,4 0-1 15,0 0 0-15,0-2-1 0,0-1 0 16,5-2 0-16,1-2 0 0,3-7 0 16,2-2 0-16,4-4 1 0,5-3 0 15,3-2 1-15,6-4 0 0,4 0 1 0,6-8-1 16,3-3 0-16,1-3 0 0,-1-6 0 16,0-2-1-16,-5-3 0 0,-4-1 0 15,-6-2-1-15,-5-4 1 0,-4-4-1 16,-5-2 0-16,-3-1 1 0,-7-5-1 15,-3 0 0-15,-6 0 0 0,-2 0 0 16,-7 6 0-16,-2 1-1 0,0 7 1 16,-3 6-1-16,-6 5 0 0,0 5-1 0,-5 5 1 15,-5 9-1-15,-3 11 1 0,-2 3 1 16,0 9-1-16,5 4 2 0,-1 8-1 16,7 5 1-16,5 3-5 0,6 2-9 15,4-2-93-15,2 0-87 0,4-4-231 16</inkml:trace>
  <inkml:trace contextRef="#ctx0" brushRef="#br0" timeOffset="41941.4">1515 7855 415 0,'-26'-6'98'15,"1"-1"3"-15,5 1-66 0,7 6-8 16,4 0-6-16,0 0-4 0,2 9-4 15,-1 2-3-15,0 7 1 0,0 7 0 16,-1 5 0-16,-3 9 0 0,1 4 0 16,-6 9 0-16,1 3-2 0,-3 2-3 15,3-1-1-15,-1 0-3 0,4-5-2 0,3-5-3 16,5-6-5-16,5-7-5 0,4-10-6 16,3-9-12-16,2-7-86 0,4-7 0 15,2-14-71-15,1-7-141 0</inkml:trace>
  <inkml:trace contextRef="#ctx0" brushRef="#br0" timeOffset="42390.05">2064 7511 453 0,'-19'13'105'0,"-5"3"2"16,-2 8-60-16,3 15-29 0,2 4-5 16,2 5-2-16,5 4-2 0,2 2-2 0,6 0-2 15,2-4-1-15,4-2-1 0,0-6-1 16,0-6-1-16,9-6 0 0,-2-9 0 16,3-9 0-16,3-6 2 0,5-6 3 15,1-11 0-15,7-3 2 0,1-9 1 16,6-8 0-16,0-9-1 0,0-7-1 15,-3-8-3-15,0-4-1 0,-5-4-1 16,-3 0-1-16,-7-1 0 0,-6 4 0 0,-5 2-1 16,-4 4 0-16,-9 8 1 15,-4 7-1-15,-7 5 1 0,-6 12-1 0,-3 9 1 16,-8 13 1-16,-3 13-1 0,0 9 2 16,0 9-1-16,6 9 0 0,-1 5 0 15,5 8 0-15,6 1 0 0,5 3-2 16,2 0-1-16,7-2-5 0,4-4-5 15,6-3-4-15,4-8-5 0,8-9-3 16,8-6-2-16,2-11-2 0,8-7-1 0,3-7-1 16,8-5-2-16,4-4-12 0,1-1-59 15,-3-6-71-15,2 4-168 0</inkml:trace>
  <inkml:trace contextRef="#ctx0" brushRef="#br0" timeOffset="43990.47">2717 7394 325 0,'-4'0'75'0,"0"0"3"0,1 0-46 15,3 0-15-15,-6 5-5 0,6-5-1 16,0 0 2-16,-4 3 3 0,4-3 1 16,-3 0 2-16,3 4 1 0,-8-4 1 15,8 0-2-15,0 3-3 0,-1-3-4 16,1 0-3-16,0 0-3 0,3 4-3 0,3-4-2 16,-3 4 0-16,1-4 0 0,2 3 0 15,-1-3-1-15,1 5 1 0,-3-1 0 16,3-4-1-16,-6 0 0 0,3 3 0 15,-3-3 1-15,4 0-1 0,-4 0 0 16,4 0 1-16,-4 4 0 0,7-4 0 16,-4 0-1-16,3 0 1 0,0 0 0 15,0 0-1-15,-1 0 1 0,-3 0-1 16,-2 0 0-16,0 4 2 0,5-4 2 0,-5 0 1 16,-5 0 2-16,5 3 0 0,-2-3-1 15,2 4 1-15,0-4-1 0,0 6-3 16,0-6-1-16,2 4-1 0,4-4-1 15,1 3 1-15,-1-3 0 0,1 4-1 16,-2-4 1-16,1 0-1 0,-6 0 0 16,3 0 1-16,-3 3-1 0,0-3 0 15,0 7 1-15,-2-3-1 0,-3-1 1 0,5 4-1 16,-2-3 0-16,2 1 1 0,0 1-1 16,0-2 0-16,0 0 0 0,0-1 1 15,0-3-1-15,0 5 0 0,0-5 1 16,0 0-1-16,0 0 1 0,0 0 1 15,0 0 0-15,2 0 1 0,-2 0-1 16,0 0 1-16,5 0-1 0,-5 0 0 16,0-5-1-16,3 5-1 0,-3 0 1 0,0-3-1 15,0-1 1-15,0 0-1 0,0 1 1 16,6-4-1-16,-6 2 0 0,0-1 0 16,0-1 1-16,0 1-1 0,0 1 0 15,0 0 1-15,0 2-1 0,0 3 1 16,0-5-1-16,-6 5 1 0,6 0-1 15,-2 0 0-15,-3 0 0 0,2 5 0 16,-2-5 0-16,-2 4 0 0,-4-4 0 16,2 4 1-16,-3-4-1 0,0 0 0 0,4 0 1 15,-4 0 0-15,3 0 0 0,2 0 0 16,1 0 1-16,1 0 0 0,1 0 0 16,4 0-1-16,-3 0 0 0,3 0-1 15,0 0 1-15,0 0-1 0,3-4 0 16,-3 4 0-16,4-3 0 0,-4-1 1 15,4 4-1-15,-4-6 1 0,0 6-1 16,0-5 1-16,0 5-1 0,0-4 0 0,0 4 0 16,0 0 0-16,0 0 0 0,0 0-1 15,0 0 1-15,0 0 0 0,0 0 0 16,0 0 0-16,0 0 0 0,0 0 1 16,0 0-1-16,0-5 1 0,0 2-1 15,0-5 0-15,0 3 1 0,0-5-1 16,0 2 1-16,0 0 1 0,0-1 1 15,0 1 0-15,0 1 0 0,0 3 0 0,2-1 0 16,-2 5-1-16,0-4-1 0,0 4 0 16,5 0-1-16,-5 0 0 0,0 0 0 15,0 0 0-15,0 4 0 0,2-4 0 16,-2 7 0-16,0-3 1 0,0 2-1 16,0 0 0-16,0 1 0 0,5 1 0 15,-5-1 1-15,0 3-1 0,0 3 2 16,0 4-1-16,-5 1 2 0,5 4 0 0,-4 5 0 15,4 1 0-15,-5 2 0 0,5 5 0 16,-4 0-2-16,4 2 1 0,0 2-1 16,6 0 0-16,-1-1-1 0,8-1 0 15,-3-5 1-15,9-4-1 0,-1-5 1 16,3-6 0-16,4-9 0 0,-3-8 0 16,5 0 0-16,3-12 0 0,3-6 1 15,2-6-1-15,5-5 0 0,5-6 0 16,1-4 0-16,-5-2 0 0,0-1-1 0,-3-2 0 15,-6-3 0-15,-7-1-1 0,-8 2 0 16,-4-2 0-16,-1 2 1 0,-7 7-1 16,-5 3 0-16,0 9 1 0,-5 9-1 15,-1 5 0-15,-3 13-1 0,-1 11 1 16,-2 9 0-16,2 9 0 0,-2 10 1 16,-1 9 1-16,0 11 0 0,-1 7 0 15,-4 7 0-15,2 7 1 0,-2 2-1 16,-2-2 1-16,0-1-1 0,-2 0 0 0,2-5 1 15,7-8-1-15,0-9 0 0,8-4-1 16,5-8-4-16,0-13-7 0,12-12-14 16,1-12-105-16,2-17-104 0,5-12-266 15</inkml:trace>
  <inkml:trace contextRef="#ctx0" brushRef="#br0" timeOffset="54640.08">3698 7718 416 0,'-6'-11'94'15,"6"0"2"-15,-2 3-70 0,2 2-4 0,0 2-2 16,0 0-2-16,0 4 0 0,2 0-1 16,3 0-1-16,0 0 1 0,-1 0-2 15,8 8-2-15,0 4-1 0,2 4 1 16,0 10-1-16,5 8 0 0,-1 12-2 15,2 6-1-15,-3 5-2 0,1 4-2 16,0 7 0-16,-3-1-3 0,4-2 1 16,-2-5-2-16,6-6 0 0,3-7 0 15,2-10-3-15,9-5-4 0,-1-9-8 0,4-11-12 16,-2-8-52-16,-5-10-48 0,-5-7-90 16,-9-10-197-16</inkml:trace>
  <inkml:trace contextRef="#ctx0" brushRef="#br0" timeOffset="54889.92">4289 7619 549 0,'-17'0'115'0,"-7"9"1"0,-9 9-101 16,-3 8-4-16,-8 12-4 0,-2 8 0 15,-2 8 1-15,3 4-1 0,-1 3 0 16,5 0-1-16,1 2 0 0,-1-3-2 15,-2 2-1-15,2-5-1 0,-5-4 0 16,5-4-2-16,2-5-4 0,4-9-7 0,6-7-11 16,8-12-15-16,1-7-87 0,13-9-96 15,7-9-227-15</inkml:trace>
  <inkml:trace contextRef="#ctx0" brushRef="#br0" timeOffset="55289.02">4410 8372 549 0,'-4'10'119'0,"4"-4"0"16,0 3-97-16,4 0-10 0,4 1-3 16,2-4-1-16,1-2-2 0,9-4-3 15,5-8-3-15,3-6 0 0,4-8-2 16,4-5 0-16,1-6-1 0,1-4 0 16,-3-1 1-16,-3 2 2 0,-3 6 2 15,-8 5 1-15,-3 7 1 0,-6 9 1 16,-4 9 1-16,-3 12 1 0,-5 10 1 15,-5 11-1-15,-1 9 1 0,-2 13-1 0,-2 3 0 16,0 6-1-16,0-3-1 0,4-2-2 16,1-3 0-16,-2-6-1 0,4-12-1 15,-1-7-1-15,4-5-4 0,-4-9-6 16,4-8-7-16,0-14-12 0,8-13-20 16,-2-8-82-16,2-6-97 0,3-17-223 15</inkml:trace>
  <inkml:trace contextRef="#ctx0" brushRef="#br0" timeOffset="55488.55">5003 7963 519 0,'20'7'120'0,"6"-2"2"0,7 1-83 16,7 1-16-16,6 2-7 0,0-3-2 15,1 0-5-15,3-6-3 0,0-3-5 16,-4-2-3-16,0-3-7 0,6 0-12 15,-1-3-17-15,-3-3-87 0,-9-2-96 16,-3-4-232-16</inkml:trace>
  <inkml:trace contextRef="#ctx0" brushRef="#br0" timeOffset="55688.59">5509 7661 553 0,'-10'-4'123'16,"2"10"2"-16,-4 6-92 0,0 10-10 16,-1 10-6-16,2 9-3 0,2 8-3 15,1 8-1-15,5-2-2 0,3 0-2 16,0 3-3-16,0-5 0 0,6-5-3 0,1-5-4 16,0-5-6-16,3-4-8 0,1-4-11 15,1-8-14-15,-1-9-90 0,7-8-98 16,-1-10-230-16</inkml:trace>
  <inkml:trace contextRef="#ctx0" brushRef="#br0" timeOffset="56289.7">6342 7566 484 0,'-18'0'107'15,"0"5"3"-15,-3 9-83 0,3 11-6 16,-3 8-3-16,-4 10-2 0,4 11-1 0,6 5-4 16,2-2-3-16,8 0-2 0,5-10-3 15,12-6-1-15,7-8 1 0,8-11-1 16,4-10 0-16,5-8 1 0,-5-8 1 16,3-8-1-16,-1-12 1 0,0-9-1 15,0-12-1-15,0-10 1 0,1-8-1 16,-2-1-1-16,-5-4 0 0,-5-1-2 0,-14 0 1 15,-8 4-2-15,-15 7 1 0,-5 6 0 16,-11 10 3-16,-3 8 1 0,-2 13 2 16,-2 15 0-16,0 15 1 0,4 12 0 15,1 13-1-15,7 6-1 0,5 6-2 16,3 7-1-16,11 3-3 0,7-1-7 16,17-2-8-16,-2-1-11 0,6-2 56 15,4-4-157-15,2-6-104 0,-2-11-272 16</inkml:trace>
  <inkml:trace contextRef="#ctx0" brushRef="#br0" timeOffset="56889.49">6946 7707 500 0,'0'-4'108'0,"-7"4"0"15,2 4-88-15,-1 7-4 0,-1 3-3 16,0 8 0-16,-2 8-1 0,-1 5 0 15,2 6-1-15,-4 4-1 0,3 4-2 16,-3 6-3-16,-1 2-2 0,0 1-1 16,0 0-1-16,4-2-2 0,-2-1-3 15,-1-4-6-15,5-6-6 0,5-8-9 0,-2-6-12 16,4-12-32-16,0-4-50 0,0-9-77 16,0-6-169-16</inkml:trace>
  <inkml:trace contextRef="#ctx0" brushRef="#br0" timeOffset="57339.4">7478 7172 520 0,'-25'13'119'0,"0"3"2"16,-3 10-88-16,-1 8-7 0,3 12-7 16,0 4-2-16,4 4-4 0,1 7-4 15,4 2-1-15,3-1-3 0,7-5-1 16,2-2-2-16,5-4-1 0,10-7-1 16,0-4 0-16,8-10-1 0,4-7 0 15,4-10 0-15,1-10 1 0,5-9 0 16,0-9 0-16,2-11 1 0,4-12 0 15,2-6 0-15,6-7 1 0,0-4-1 16,-2-5 0-16,-4-7 1 0,-5 1-1 0,-11 0 1 16,-8-1-1-16,-16 5-1 0,-7 7 0 15,-10 10 0-15,-11 9 0 0,-10 10-1 16,-5 13 0-16,-2 8 0 0,-6 5 0 16,1 10 0-16,-1 5 0 0,3 10 0 15,5 3 0-15,2 12-4 0,0 6-8 16,4 6-15-16,8 7-101 0,-3 0-102 0,11-2-262 15</inkml:trace>
  <inkml:trace contextRef="#ctx0" brushRef="#br0" timeOffset="57638.42">8220 7072 586 0,'-20'27'125'0,"-9"6"1"0,-2 15-104 16,1 10-13-16,6 5-3 0,4 2 0 16,12-3-2-16,8-9-2 0,0-2 0 15,8-11-1-15,4-7-1 0,0-7-2 16,1-7 0-16,3-4-2 0,1-8 1 16,4-7-1-16,2-15 1 0,-1-6 1 15,3-11 0-15,4-14 2 0,-1-12 1 0,3-12 0 16,-4-7 1-16,-1-2-1 0,-4-4 1 15,-4 5 2-15,-6 12 2 0,-6 11 2 16,-6 16-1-16,0 14-1 0,-9 14 1 16,-2 16-3-16,-3 11-3 0,-5 12-5 15,1 9-6-15,-2 7-6 0,-3 9-12 16,1 7 0-16,-1 4-103 0,2-5-98 16,2-4-242-16</inkml:trace>
  <inkml:trace contextRef="#ctx0" brushRef="#br0" timeOffset="58121.24">9276 6711 528 0,'4'0'122'0,"-4"-5"1"0,0 0-83 16,0 5-16-16,0 0-11 0,-3 0-4 15,-3 0-3-15,1-4-4 0,-2 4 0 16,-4-5-1-16,0 1 0 0,-4 4 2 16,-5-6 2-16,-5 6 2 0,-6 0 2 15,-3 10 0-15,-2 1 2 0,-7 7 0 16,-6 8-1-16,-4 9-1 0,0 9-1 0,0 3 0 16,-6 5 0-16,0 7 0 0,5 6-1 15,8 2 0-15,5 3-1 0,12 0-2 16,9-2-1-16,7-3-1 0,13-5-1 15,14-10-2-15,5-11-2 0,7-6 0 16,8-10-1-16,6-9 0 0,5-4-1 16,-1-7-1-16,-2-3-1 0,1-8 0 0,-6-6-1 15,-8-3 0-15,-6-5 0 16,-8-6 1-16,-9-8 0 0,-12-6 2 0,-8-3 2 16,-13-4 1-16,-7 0 3 0,-12 5 2 15,-6 8 2-15,-4 14 1 0,-1 12 0 16,5 10 0-16,2 12 0 0,7 12-2 15,3 9-4-15,13 6-6 0,8 3-6 16,5 1-14-16,8 3-15 0,6-3-96 0,14-3-105 16,8-11-250-16</inkml:trace>
  <inkml:trace contextRef="#ctx0" brushRef="#br0" timeOffset="58604.48">9450 7436 477 0,'0'0'111'16,"0"7"4"-16,6 9-70 0,1 8-17 15,1 10-10-15,3 10-4 0,1 5 0 16,0 6-5-16,-2 2-3 0,3 2-3 16,0-2-4-16,1-2-2 0,4-10-4 15,0-4-5-15,-1-7-4 0,4-7-2 16,-2-11-3-16,0-6-4 0,-6-5-12 0,1-5-75 15,-7-8-80-15,-1-8-204 0</inkml:trace>
  <inkml:trace contextRef="#ctx0" brushRef="#br0" timeOffset="58805.1">9768 7491 585 0,'-26'-11'128'0,"-8"11"0"0,-5 5-95 0,-2 13-18 16,-6 8-9-16,1 11-2 0,-5 4-2 15,3 15-1-15,-3 3 0 0,3 4 0 16,-1 1 0-16,4-4-1 0,1-6 1 16,4 2-3-16,6-11-3 0,8-6-4 15,5-10-9-15,2-4-7 0,7 0-10 16,8-7-7-16,4-3-10 0,0-5-19 0,10-6-48 16,7-4-69-16,5-5-152 0</inkml:trace>
  <inkml:trace contextRef="#ctx0" brushRef="#br0" timeOffset="59255.91">9702 8438 552 0,'0'0'122'15,"0"0"0"-15,6-3-97 0,1 3-10 16,0-4-4-16,4-2-3 0,2-4-5 15,2-2-1-15,3-9 0 0,-2-3-1 16,7-5 0-16,-2-6-1 0,0 0-1 16,4 1 1-16,-3 0-1 0,-3 4 0 15,-5 4 2-15,-2 9 2 0,-4 4 2 0,-8 8 0 16,0 5 0-16,-9 8 1 0,-2 10 0 16,-3 7-1-16,0 7-2 0,-5 10 1 15,6 5-1-15,-1 7 1 0,1 2 0 16,5-1-1-16,1-6-1 0,2 1 0 15,0-8-1-15,5-8-4 0,0-8-3 16,5-6-7-16,1-4-8 0,2-11-11 16,3-8-96-16,4-10-4 0,3-9-81 15,3-18-162-15</inkml:trace>
  <inkml:trace contextRef="#ctx0" brushRef="#br0" timeOffset="59721.72">10512 6745 432 0,'0'0'105'0,"-5"-5"4"16,5 5-71-16,0 0-3 0,0 0-3 0,0 0-5 16,0 0-5-16,0 0-5 0,0 0-4 15,0-5-2-15,5 2-2 0,2-1-2 16,2-3-1-16,4-3-2 0,8-1 1 16,5-1 0-16,5 4-1 0,4 0 1 15,-1 2 0-15,4 6-1 0,-5 0 1 0,-2 11-1 16,-5 2 0-16,-8 1 0 15,-6 10-1-15,-8 7 0 0,-8 5 1 0,-9 5-1 16,-9 3-1-16,-9-1 1 0,-10 6-2 16,-6-2 1-16,-4-3-1 0,-1-2 0 15,2-3 0-15,1-3 1 0,7-2 2 16,9-5 1-16,6-3 1 0,8-1-1 16,6-6 1-16,13 0 0 0,6-2 0 15,8-1-2-15,6-2-2 0,8-1 1 16,5-5 0-16,6-1-1 0,1-7 1 15,4 6-2-15,2-6 1 0,0 4-3 0,-4-4-7 16,-3 0-7-16,-7 5-11 0,1-5-14 16,-8 3-102-16,-11-3-111 0,-6-3-258 15</inkml:trace>
  <inkml:trace contextRef="#ctx0" brushRef="#br0" timeOffset="61072.87">11409 7807 414 0,'-19'-7'101'15,"-1"-2"5"-15,3 2-60 0,-1 1-12 16,7 2-5-16,2-1-5 0,1 5-6 16,3 0-4-16,5 0-5 0,0 0-3 0,5 0-4 15,-3 5-1-15,5-5-1 0,-1 6 1 16,1-1 1-16,1-2-1 0,4 3 2 15,1-3 1-15,3-3 1 0,2 4 2 16,6-4 0-16,3 0 0 0,3-4 0 16,7 1 0-16,7-1-2 0,5-1-2 15,6 1-1-15,4 0 0 0,0 1-1 16,-3 3-1-16,-3-5-3 0,-5 5-6 16,-7 0-7-16,-8 0-10 0,-6 6 67 15,-7-2-166-15,-7 1-103 0,-7-1-274 0</inkml:trace>
  <inkml:trace contextRef="#ctx0" brushRef="#br0" timeOffset="61222.63">11442 8211 581 0,'-2'11'129'16,"2"-2"1"-16,12-4-91 0,9 2-22 15,9-4-9-15,13-3-1 0,11 0-1 16,14-11-4-16,7-2-6 0,8-5-6 15,7-4-10-15,5 3-15 0,-2-2-97 16,-1 0-103-16,-6-3-248 0</inkml:trace>
  <inkml:trace contextRef="#ctx0" brushRef="#br0" timeOffset="61572.21">13057 7277 639 0,'-13'-19'134'0,"0"3"1"15,-2 16-117-15,-3 8-9 0,3 14-5 16,-4 9-2-16,-1 7-3 0,1 4-4 16,-2 4-3-16,1 0-3 0,0 3-2 15,0-10-1-15,2-2 0 0,4-5 1 16,4-3 3-16,3-4 3 0,3-2 3 15,4-2 3-15,9 2 1 0,4 3 3 16,7 1 2-16,6 2 1 0,-1 4 1 16,5 3 1-16,-1-1 0 0,-2 2 0 0,-4-4 0 15,-4 1 0-15,-7-3 1 0,-5-2 0 16,-2-1 1-16,-5-1 0 0,-12 1-1 16,-1-7 0-16,-7 1-3 0,-7-4 0 15,-6-3-4-15,-1-5-4 0,-4-6-7 16,-3-4-6-16,2-6-6 0,2-7-10 15,2-6-11-15,2-2-91 0,5-10-2 16,2-2-78-16,3-9-157 0</inkml:trace>
  <inkml:trace contextRef="#ctx0" brushRef="#br0" timeOffset="61720.05">12676 7353 610 0,'23'-18'132'16,"3"2"0"-16,10 3-103 0,6 10-15 15,6 3-9-15,8 0-4 0,6 5-9 0,4 4-17 16,7 2-8-16,-5 0-99 0,-2 2-105 16,0-2-251-16</inkml:trace>
  <inkml:trace contextRef="#ctx0" brushRef="#br0" timeOffset="61971.22">13326 8095 528 0,'-8'9'118'0,"8"-2"2"0,4 1-84 16,13 4-20-16,10-4-6 0,8-2-2 16,11-6-3-16,12 0-3 0,9 0-3 15,4-9-3-15,5 1-6 0,-3-1-8 16,-1 0-15-16,-6 2-88 0,-7-1-93 0,-11 1-228 15</inkml:trace>
  <inkml:trace contextRef="#ctx0" brushRef="#br0" timeOffset="62172.3">13711 7602 573 0,'-26'0'121'0,"5"11"1"0,2 12-105 16,6 17-7-16,1 12-3 0,9 11-2 15,3 9-3-15,0 3 0 0,-5 4-3 16,5-2-3-16,0-3-4 0,6-7-4 16,-4-8-6-16,5-6-9 0,5-7-15 0,0-11-79 15,1-6-87-15,1-10-210 0</inkml:trace>
  <inkml:trace contextRef="#ctx0" brushRef="#br0" timeOffset="62805.55">14281 7761 498 0,'-36'30'110'16,"-1"11"1"-16,9 6-89 0,2 10-5 16,6 3-3-16,9-2-2 0,11-2-4 0,11-11 0 15,4-4-2-15,11-7 1 0,6-8-1 16,7-8-2-16,3-5-1 0,4-9 0 16,0-4 0-16,1-19-1 0,-4-4 1 15,-2-11-1-15,-7-6 1 0,-4-9 0 16,-9-11 0-16,-7-6-1 0,-6 1 1 15,-8-4-1-15,-14 0 1 0,-1 5 4 16,-7 9 2-16,-3 9 1 0,-5 14-1 0,-3 10 1 16,2 12-1-16,2 10-2 0,1 14-3 15,4 11-4-15,4 7-4 0,4 11-7 16,4 7-13-16,1 8-15 0,1 1-93 16,3 3-102-16,-2-5-245 0</inkml:trace>
  <inkml:trace contextRef="#ctx0" brushRef="#br0" timeOffset="62954.29">14657 8051 516 0,'12'23'115'0,"-3"8"3"0,-5 7-90 16,-4 13-9-16,0 9-2 0,0 5-3 16,0 3-5-16,0 0-7 0,0-3-11 15,0 2-11-15,0-10-17 0,-6-9-84 16,-1-9-94-16,1-8-221 0</inkml:trace>
  <inkml:trace contextRef="#ctx0" brushRef="#br0" timeOffset="63354.07">15030 7519 526 0,'0'0'122'0,"-4"9"3"16,-2 7-78-16,-1 15-18 0,-3 9-12 15,0 14-4-15,1 7-3 0,0 6-2 16,4-1-3-16,5-1-5 0,0-12-2 16,5-5-3-16,7-13-1 0,0-11-1 15,3-11-1-15,1-13-1 0,4-4 3 0,-4-18 0 16,3-10 3-16,-1-10 0 0,1-10 2 15,1-11 1-15,-3-1 0 0,-1-2 1 16,-2 3 2-16,-1 6 1 0,-4 13 1 16,-2 8 1-16,-7 12 0 0,2 9-1 15,-2 15 0-15,-2 10-1 0,-3 12-2 16,-2 13-1-16,-5 9 0 0,3 11 1 16,-3 13 1-16,-1 5 0 0,2 3 0 0,0-1 0 15,0-1-1-15,4-7 0 0,3-7-1 16,4-5-2-16,-6-10-3 0,6-5-7 15,6-9-9-15,0-10-9 0,-2-7-12 16,-1-5-89-16,-3-9-94 0,7-12-224 16</inkml:trace>
  <inkml:trace contextRef="#ctx0" brushRef="#br0" timeOffset="64288.85">16240 6648 456 0,'10'-20'105'15,"-6"3"1"-15,-4 6-78 0,0 3-5 16,0 1-6-16,-7 3-5 0,-1 4-4 16,-5 4-3-16,-4 5-1 0,1 10-2 15,-7 6 1-15,-3 17 2 0,-3 12 2 0,-4 14 1 16,-1 11 0-16,-6 13 0 0,-6 14 0 15,0 9-1-15,3-1-2 0,-1-2-2 16,6-3 0-16,10-6 0 0,9-6 0 16,12-12-1-16,7-8 1 0,10-11-1 15,9-5 0-15,3-7-2 0,7-8-3 16,1-8-7-16,5-8-9 0,-1-7-14 16,0-7-88-16,2-11-95 0,2-9-228 15</inkml:trace>
  <inkml:trace contextRef="#ctx0" brushRef="#br0" timeOffset="64587.25">16124 7782 528 0,'-10'-5'120'0,"6"-3"1"0,4-1-88 16,4-7-12-16,15 0-10 0,8-6-9 0,13-6-10 15,10-7-6-15,7-9-4 0,3-4-1 16,4 0-1-16,-5-1 2 0,-6 2 3 15,-7 6 5-15,-11 7 6 0,-6 8 5 16,-7 8 4-16,-11 13 7 0,-11 12 6 16,-4 11 3-16,-10 13 2 0,-4 9 1 15,-7 10-1-15,-2 6-2 0,2 6-6 16,1-4-4-16,-1 0-2 0,6-3-3 16,5-6-1-16,1-3-1 0,9-4-4 0,4-6-6 15,0-3-12-15,4-5-12 0,3-8-17 16,3-6-84-16,0-7-96 0,1-12-222 15</inkml:trace>
  <inkml:trace contextRef="#ctx0" brushRef="#br0" timeOffset="64887.75">16894 7643 503 0,'-8'22'118'0,"-10"6"1"16,-1 6-67-16,-1 6-36 0,1 4-4 15,6 2-1-15,5-4-4 0,8-3-3 16,8-8-4-16,9-9-2 0,4-7-1 16,6-8-2-16,4-11-1 0,-1-8-1 15,2-11-1-15,1-12 2 0,-1-4 1 16,-5-11 2-16,-5-6 1 0,-4 0 2 16,-7-4 2-16,-9 6 6 0,-2 4 4 0,-13 8 5 15,-3 11 2-15,-8 12 1 0,-4 11-1 16,-3 12-1-16,-2 11-6 0,1 13-4 15,2 9-4-15,-1 9-3 0,5 9-1 16,3 6-4-16,4 7-6 0,6-1-8 16,2-2-11-16,4-6-12 0,7-8-91 0,0-10-1 15,9-13-78-15,2-11-146 16</inkml:trace>
  <inkml:trace contextRef="#ctx0" brushRef="#br0" timeOffset="65187.36">17318 7619 447 0,'0'17'107'16,"-6"8"3"-16,-1 5-73 0,1 8-6 0,0 5-2 15,4 3-6-15,2-1-6 0,8-4-5 16,3-3-3-16,5-4-4 0,3-9-2 16,7-9 0-16,5-11-2 0,-2-10 0 15,2-12 0-15,2-11 0 0,-1-9-1 16,-3-7-1-16,-2-9 0 0,-6-4-1 15,-3-2 1-15,-9-6-1 0,-9 2 1 16,-4 1 3-16,-11 5 5 0,-3 11 1 0,-6 6 2 16,-3 17 0-16,-1 15 0 0,-3 18-1 15,-1 16-3-15,3 11-4 0,-4 11-2 16,2 11-5-16,1 5-4 0,0 6-12 16,9 1-14-16,2-1-92 0,5-4-101 15,6-9-240-15</inkml:trace>
  <inkml:trace contextRef="#ctx0" brushRef="#br0" timeOffset="65339.24">18425 7602 564 0,'-17'0'121'0,"-10"5"1"0,-13 6-97 0,-10 3-18 15,-5 4-9-15,-4 4-11 0,-7-3-11 16,0 0-18-16,-2-1-79 0,2-6-92 16,1-1-211-16</inkml:trace>
  <inkml:trace contextRef="#ctx0" brushRef="#br0" timeOffset="65588.43">18469 7482 654 0,'-13'24'137'0,"0"2"2"16,2 16-121-16,2 5-10 0,9 10-2 15,9 3-5-15,4 3-7 0,7-1-9 0,2 0-6 16,0-7-6-16,2-4-6 0,-3-8-5 15,-2-10-5-15,-4-8-10 0,-2-8-39 16,1-9-25-16,-3-8-69 0,0-4-146 16</inkml:trace>
  <inkml:trace contextRef="#ctx0" brushRef="#br0" timeOffset="65787.01">18817 7544 524 0,'-10'-12'118'0,"-6"8"1"15,-6 4-87-15,-1 12-12 0,-3 5-5 16,-2 12-2-16,-3 6-3 0,0 13-3 16,-4 11 0-16,-4 6-2 0,0 3 0 15,-2 2-3-15,-1-7-4 0,-2 1-7 16,4-9-10-16,5-11-14 0,5-9-92 16,3-8-100-16,12-8-239 0</inkml:trace>
  <inkml:trace contextRef="#ctx0" brushRef="#br0" timeOffset="66654.19">18649 8437 503 0,'0'0'113'0,"-3"0"0"0,3 5-86 16,0-1-11-16,3-4-4 0,3 0-4 15,2 0-4-15,-1 0-2 0,6-10 1 16,-2-2-1-16,3-7 0 0,0-4 0 16,3-1 0-16,-3-2-1 0,2-5 0 15,0 2 1-15,-1 4 2 0,-2 4 2 16,-1 5 1-16,-1 3-2 0,1 5 2 0,-5 8-1 15,0 8-1-15,-3 4-2 0,-4 5-2 16,5 8 0-16,-5 4 0 0,0 4 0 16,0 1 0-16,-3-2 0 0,3 2 0 15,0-4 0-15,-6-5-2 0,6-6-9 16,0-3-10-16,0-5-14 0,4-7-90 16,1-8-96-16,-1-9-235 0</inkml:trace>
  <inkml:trace contextRef="#ctx0" brushRef="#br0" timeOffset="67286.84">19116 7078 515 0,'0'4'110'0,"6"6"3"15,-2 9-87-15,5 9-10 0,2 17-4 16,2 11 0-16,1 12 2 0,-1 12-2 15,0 10-3-15,0 6-1 0,0 5-3 16,0-1-1-16,-6-3-1 0,0-2 0 16,-1-6-1-16,-2-7-1 0,-4-7-1 15,-8-8-1-15,-2-7-2 0,-2-6-2 0,-8-9-1 16,0-3-1-16,-6-7-3 0,2-8-6 16,-1-7-9-16,1-5-77 0,-3-8-17 15,1-2-81-15,5-8-171 0</inkml:trace>
  <inkml:trace contextRef="#ctx0" brushRef="#br0" timeOffset="67537.61">20057 7685 471 0,'0'-5'116'0,"0"0"4"16,-5 2-74-16,-5-1-6 0,-3 4-3 0,-5-5-6 16,-9 5-5-16,-9 5-6 0,-4-1-4 15,-8 6-4-15,-5 4-2 0,1-1-4 16,-2 2-2-16,2 1-3 0,6 0-6 16,2-2-6-16,8-5-7 0,5-3-10 15,5-1-11-15,10-5-99 0,8-4-99 16,8-4-243-16</inkml:trace>
  <inkml:trace contextRef="#ctx0" brushRef="#br0" timeOffset="67737.99">19865 7378 577 0,'-17'0'128'0,"-1"0"0"15,-5 14-87-15,2 11-26 0,-4 11-9 16,5 5-1-16,3 10-2 0,1 4 0 0,8 2-2 15,0 0-3-15,8-1-3 0,0-2-6 16,0-3-11-16,0-6-11 0,6-5-48 16,-6-7-48-16,0-2-88 0,0-6-190 15</inkml:trace>
  <inkml:trace contextRef="#ctx0" brushRef="#br0" timeOffset="68404.84">20322 7666 475 0,'-3'0'103'0,"-3"12"3"0,-4 3-80 15,-3 6-9-15,1 9-6 0,-3 8-1 16,1 5 0-16,1 3 0 0,4-2-2 15,6-2-2-15,3-6-2 0,9-5 0 16,5-8-2-16,7-9 0 0,7-9-1 16,8-5 0-16,3-15 0 0,4-6 0 0,-2-8-1 15,0-12 0-15,-4-4-3 0,-9-5 0 16,-8-5-3-16,-6-1 0 0,-8 2 0 16,-8 1 0-16,-8 3 1 0,-5 2 5 15,-7 6 5-15,-8 7 5 0,-3 7 2 16,-1 13 2-16,1 11 0 0,0 12 1 15,4 10-4-15,1 10-3 0,7 9-2 16,0 8-2-16,9 5-2 0,0 5-4 16,3 1-9-16,3 6-11 0,4 1 36 15,-3-7-138-15,5-6-103 0,0-7-265 0</inkml:trace>
  <inkml:trace contextRef="#ctx0" brushRef="#br0" timeOffset="68571.51">20748 7942 593 0,'-4'21'129'0,"-7"2"2"0,-4 9-101 15,-3 7-18-15,-1 9-3 0,-1 1-3 16,-1 4-7-16,3 2-9 0,2 0-10 15,3-4-9-15,0-4-14 0,1-8-89 16,-1-5-94-16,0-10-223 0</inkml:trace>
  <inkml:trace contextRef="#ctx0" brushRef="#br0" timeOffset="69003.38">20885 7556 531 0,'-12'-6'128'0,"2"0"0"16,-3 6-62-16,2 10-43 0,-3 7-9 16,5 12-4-16,-8 7-4 0,9 9-4 15,-5 7 0-15,1 6-2 0,3 0-1 16,4-3-2-16,5-7-2 0,0-6-2 0,6-10-1 15,3-7 0-15,4-9 0 0,4-9 1 16,4-7 2-16,1-11 1 0,8-8 1 16,-1-9 3-16,2-14 0 0,-2-4 0 15,1-10 1-15,-9-3 0 0,0-3 0 16,-8 2 0-16,-6 1 3 0,-7 6 4 16,-8 3 2-16,-5 11 0 0,-9 10 0 0,-8 12 0 15,-2 17 0-15,-2 9-2 0,0 10-5 16,0 12-2-16,1 7 0 0,5 7-1 15,3 1-2-15,6 4-5 0,4-1-6 16,3 2-12-16,5 1 73 0,7-7-181 16,0-6-114-16,0-10-304 0</inkml:trace>
  <inkml:trace contextRef="#ctx0" brushRef="#br0" timeOffset="69705.93">21422 7524 424 0,'-3'0'88'0,"-3"-7"1"0,1 7-79 15,2 0-5-15,3 5-2 0,-6-5-1 16,2 6 2-16,-2-6 4 0,-1 4 5 16,0-4 4-16,1 0 3 0,-1 4 4 15,1-4 0-15,-1 0-2 0,4 0-3 0,3 0-5 16,-4 0-5-16,4 0-3 0,0 0-4 16,0 4-1-16,0-4 0 0,0 5-1 15,0-1 0-15,0-4 2 0,0 5-1 16,0-5 1-16,0 6 0 0,0-6 1 15,0 4-1-15,0 0 0 0,0 2 0 16,0-1-1-16,0 4 1 0,0 3 0 16,0 4 1-16,-8 4 1 0,1 7 1 15,-6 3 1-15,0 7-1 0,-2 3 1 0,-1 3-1 16,5 1-2-16,0-1 0 0,4-4-2 16,2 0 0-16,5-10 0 0,7-2 0 15,0-8 0-15,6-3 0 0,1-3 0 16,10-7 1-16,2 0 1 0,3-6 0 15,4-4-1-15,0-4 0 0,4-7 0 16,-2-5-1-16,-5-3 1 0,-3-8-2 16,-4-6 0-16,-6-6 0 0,-4-2-1 0,-5-9 0 15,-2 1 0-15,-6-1 0 0,-5-3 1 16,-3 4 0-16,-6 3 1 0,-5 6 1 16,-6 10 0-16,-4 7 0 0,-2 11 0 15,-4 12 0-15,-2 11-1 0,2 10 0 16,-2 7-3-16,4 12-2 0,3 7-7 15,0 5-8-15,5 2-10 0,4 5-10 16,6-4-90-16,4-3-93 0,11-7-222 0</inkml:trace>
  <inkml:trace contextRef="#ctx0" brushRef="#br0" timeOffset="70420.98">22173 7592 541 0,'4'-21'127'0,"-1"-3"2"0,1-4-89 16,-4 0-10-16,0-2-8 0,0 2-8 16,-7 2-6-16,-1 5-5 0,-1 9-2 0,-7 6-1 15,-1 12-1-15,-7 6 0 0,-1 6 0 16,-3 8 1-16,-1 1 0 0,6 1 0 15,2-2 0-15,6 1 0 0,8-5-1 16,7-4 0-16,10-4 0 0,6-1 0 16,1-5-1-16,6-2 1 0,3-6-1 15,0-4 0-15,1-6 0 0,-2-3 0 16,-2-5 1-16,-3 0 0 0,-5 0 1 0,-1 4 0 16,-9 6 1-16,-1 3 0 0,-4 11-1 15,-7 9 1-15,-3 10 0 0,-2 10 0 16,-1 5 0-16,-3 13 0 0,1 5 1 15,-1 5-1-15,0-1 0 0,-2-2 1 16,0-6 1-16,-4-1 1 0,0-10 0 16,-1-10 1-16,-2-6 1 0,-4-7 0 15,-1-3-1-15,-1-9-2 0,-1-3-5 0,-2-5-5 16,-4-5-9-16,2-2-10 16,1-3-13-16,0-3-97 0,4 2-101 0,1-3-244 15</inkml:trace>
  <inkml:trace contextRef="#ctx0" brushRef="#br0" timeOffset="71854.71">22732 7014 266 0,'-12'0'81'0,"-2"0"6"0,1 4-27 16,0 5-4-16,-3 2-5 0,-2 5-5 16,-1 8-5-16,-4 9-4 0,-8 13-4 0,-5 16-4 15,-6 13-5-15,-6 9-4 0,-1 8-5 16,1 12-4-16,8 2-4 0,6-2-4 16,8-6-2-16,8-8 0 0,12-4 0 15,6-12-1-15,13-7-1 0,7-13 0 16,9-6-4-16,8-6-3 0,10-9-7 15,2-5-7-15,3-6-13 0,0-10-89 16,0-8-93-16,-6-9-225 0</inkml:trace>
  <inkml:trace contextRef="#ctx0" brushRef="#br0" timeOffset="72154.02">22610 8118 575 0,'-4'-5'127'16,"-1"-4"0"-16,5-3-97 0,12-2-15 15,7-6-12-15,5-6-8 0,7-7-9 16,4-9-9-16,8-4-3 0,2-5-3 16,0-3 1-16,-2 1 2 0,-3 0 5 15,-4 10 7-15,-6 2 12 0,-10 9 10 16,-7 9 6-16,-7 9 4 0,-6 8 4 0,-11 12 4 15,-3 8 0-15,-3 17-2 0,-6 6-5 16,2 15-4-16,-5 10-3 0,5 6-2 16,-1 3-4-16,6 0-2 0,1-6-2 15,1-5 0-15,4-9-3 0,2-8-3 16,0-8-6-16,-1-7-8 0,-1-7-11 16,3-7-11-16,2-5-88 0,1-9-95 15,4-7-221-15</inkml:trace>
  <inkml:trace contextRef="#ctx0" brushRef="#br0" timeOffset="72486.21">23076 7889 478 0,'0'18'121'0,"-9"3"2"0,0 3-43 16,2 2-53-16,-2 2-6 0,3-2-2 15,1-1-6-15,5-4-5 0,9-2-3 0,2-6-2 16,4-4-2-16,3-4-3 0,6-5-1 15,3-13-1-15,1-3 0 0,3-11 0 16,-3-9-1-16,-1-6 1 0,-4-7 1 16,-5-1 1-16,-6-3 1 0,-6 3 1 15,-6 5 1-15,-8 9 4 0,-5 9 3 16,-8 10 2-16,-4 8 1 0,-6 12 0 16,2 12 0-16,-2 4-2 0,-2 12-3 0,6 8-2 15,1 7-2-15,6 5-2 0,6 2 1 16,4-1-2-16,4 4-5 0,6-7-8 15,4-4-13-15,5-7-14 0,1-7-94 16,4-9-104-16,4-8-244 0</inkml:trace>
  <inkml:trace contextRef="#ctx0" brushRef="#br0" timeOffset="72786.45">23463 8003 589 0,'0'22'129'0,"-9"0"0"16,5 3-105-16,4 4-9 0,0 2-3 16,0-3-6-16,11-2-7 0,2-5-6 15,5-3-4-15,3-7-3 0,1-7-1 0,2-11-2 16,1-6 2-16,-3-8 3 16,-3-6 4-16,-5-9 4 0,-3-6 2 0,-11-5 4 15,0-4 2-15,-10-1 4 0,-4 2 5 16,-6 3 4-16,-7 6 4 0,-5 10 3 15,-3 13-2-15,-5 10-1 0,0 8-4 16,1 11-4-16,3 9-5 0,6 11-5 16,5 5-3-16,8 8-1 0,7 1-3 15,3 5-5-15,7 0-5 0,3-4-10 0,4-4-9 16,5-6-13-16,3-7-91 0,8-8-99 16,-1-7-231-16</inkml:trace>
  <inkml:trace contextRef="#ctx0" brushRef="#br0" timeOffset="73289.45">23876 8079 475 0,'-8'0'110'0,"-2"-4"6"0,2 4-81 15,0 0-5-15,2-3-2 0,1 3-4 0,5 0-5 16,0 0-6-16,4 0-5 0,7 6-4 16,11-6-2-16,6 6 0 0,6-2-1 15,10-4 1-15,2 0-1 0,3 0 1 16,1 0-1-16,-5 0 0 0,-3 0-2 16,-8-4 0-16,-3 4-4 0,-8 0-5 15,-4 4-11-15,-11 0 99 0,-8 1-203 16,-8 2-112-16,-6 0-315 0</inkml:trace>
  <inkml:trace contextRef="#ctx0" brushRef="#br0" timeOffset="73569.97">24458 7733 576 0,'-6'-11'119'0,"-1"5"1"16,1 6-106-16,6 13-8 0,0 11-4 15,0 7 0-15,7 10-1 0,-2 9-1 16,3 1 1-16,0 4 0 0,4 0-1 16,1-1 1-16,1-2-1 0,2-8 0 15,1 2-4-15,2-4-5 0,-2-4-3 0,0-3-7 16,0-10-7-16,-2-5-13 0,2-7-81 15,-6-13-84-15,1-6-206 0</inkml:trace>
  <inkml:trace contextRef="#ctx0" brushRef="#br0" timeOffset="73737.53">24712 7941 592 0,'-17'5'123'0,"-7"5"1"15,-6 9-104-15,-6 12-15 0,-3 6-1 16,-4 8-1-16,-4 5 0 0,-4 3-1 15,0 3-4-15,3 1-2 0,1 0-5 16,8-5-7-16,6-8-8 0,6-5-15 16,6-11-86-16,2-9-92 0,7-11-223 15</inkml:trace>
  <inkml:trace contextRef="#ctx0" brushRef="#br0" timeOffset="74037.19">24533 8619 446 0,'0'0'110'0,"0"0"1"16,0 5-30-16,5-5-66 0,2 0-5 0,6-6-2 16,1-4-1-16,9-2-3 0,0-6-1 15,4-6-1-15,4-2 5 0,-3-3 4 16,-2 2 3-16,-5 4 5 0,-2 2 2 15,-6 8 3-15,-6 6 0 0,-7 12-4 16,0 8-4-16,-7 8-4 0,1 6-3 16,-3 5-4-16,-2 5 0 0,4 4-2 15,0 0-1-15,1 0-1 0,6-4-1 0,-2 1-4 16,2-3-6-16,6-4-5 0,-3-3-10 16,3-6-14-16,-2-5-102 0,-1-7-108 15,-3-10-258-15</inkml:trace>
  <inkml:trace contextRef="#ctx0" brushRef="#br0" timeOffset="74504.19">25127 7307 564 0,'0'21'129'16,"0"14"5"-16,-4 21-95 0,-1 17-13 15,-6 24-6-15,-1 14-1 0,2 7-4 0,-7 0-6 16,1 6-5-16,-3-3-2 0,0-8-1 15,5-14 0-15,0-12 0 0,1-10-2 16,1-10-2-16,-1-15-3 0,0-13-4 16,-2-8-6-16,-2-8-11 0,-3-9-11 15,0-9-98-15,0-8-103 0,4-10-249 16</inkml:trace>
  <inkml:trace contextRef="#ctx0" brushRef="#br0" timeOffset="75003.34">25048 6990 559 0,'-15'-5'122'0,"-3"-2"0"16,3 2-95-16,1 5-12 0,3-4-8 15,4 4-4-15,5 0-1 0,2 0-2 0,0-3 0 16,0-2 0-16,2 0-1 0,5-4 1 15,3-2 0-15,1-3 0 0,5 1 2 16,0 0 0-16,1 1 1 0,0 4 1 16,3 8 0-16,-3 0 1 0,-1 6-2 15,1 6 0-15,-3 5 0 0,-3 7-1 16,-2 2-1-16,-9 5 1 0,0 5 0 16,-13 1 0-16,-6 2 0 0,-9-1-1 0,-10 0 2 15,-7-2 2-15,-2-2 4 0,1-3 4 16,3-5 1-16,4-5 2 0,11-5-2 15,9-4 0-15,14-3-2 0,10-2-5 16,14-7-2-16,9 3-3 0,11-3-1 16,4 0 2-16,7 0-1 0,-1 4-7 15,-3-4-10-15,0 6-17 0,-8-3-113 16,-6 1-118-16,-5-4-294 0</inkml:trace>
  <inkml:trace contextRef="#ctx0" brushRef="#br0" timeOffset="77702.39">3494 9138 488 0,'0'-13'108'0,"5"5"0"0,3 8-88 0,5 7-1 0,6 18-6 0,3 8-6 0,10 14-1 0,1 13-1 0,5 7 1 0,3 5-1 0,0 4-1 0,0-4 0 0,-3 5-1 0,2-4 0 0,-1 0 0 0,-2-1-1 0,-4-5 0 0,-4-1-1 0,-4-4-3 0,-5-8-4 0,-7-7-7 0,-5-13-8 0,-2-11-11 15,-6-13-84-15,0-10-87 16,0-10-211-16</inkml:trace>
  <inkml:trace contextRef="#ctx0" brushRef="#br0" timeOffset="77953.47">4239 9178 389 0,'4'-17'97'0,"-4"6"1"0,0 7-56 0,-8 4-11 15,-10 12-7-15,-17 8-4 0,-6 9-4 16,-11 13 0-16,-8 16 0 0,-6 7 1 16,-2 6-2-16,-3 7-3 0,5-2-2 15,5 2-1-15,1-3-3 0,2-8-1 16,10-3-2-16,1-8 0 0,9-5-1 16,7-10-5-16,9-8-7 0,5-11-7 15,7-9-17-15,5-13-86 0,11-6-91 16,13-17-225-16</inkml:trace>
  <inkml:trace contextRef="#ctx0" brushRef="#br0" timeOffset="78251.89">4329 10172 414 0,'-24'23'105'0,"4"-5"4"16,7-2-57-16,4-3-13 0,9-6-8 15,9-7-7-15,6-7-5 0,12-7-6 16,12-7-3-16,10-5-3 0,7-4-3 16,4-4-1-16,0-2-2 0,-5 4 0 0,-9 2 0 15,-7 12-1-15,-14 11 1 0,-9 7 0 16,-10 15 1-16,-6 8 1 0,-10 11 0 15,0 4 0-15,-8 7 1 0,0-1-1 16,1 1 0-16,4 3-1 0,4-6-1 16,5-1 0-16,4-6-6 0,9-5-6 15,1-8-11-15,2-6 19 0,1-10-121 16,0-6-98-16,1-10-251 0</inkml:trace>
  <inkml:trace contextRef="#ctx0" brushRef="#br0" timeOffset="82451.17">5353 9557 400 0,'0'-11'93'0,"-13"-4"1"0,4 2-69 0,5 5-3 0,4 8-8 0,0 0-5 0,0 3-4 0,6 5-1 0,1 0 0 0,0 2 3 0,1 0 4 0,6-2 4 0,5-5 3 0,6-3 1 0,11 0 1 0,14-6-1 0,3-1-2 0,13-1-4 0,0 0-4 0,4-2-2 0,-1 2-5 0,0 0-4 0,-11 2-7 15,-5 6-8-15,-10 0-14 0,-9 5-88 0,-12 6-93 0,-5 3-225 16</inkml:trace>
  <inkml:trace contextRef="#ctx0" brushRef="#br0" timeOffset="82602">5516 9836 454 0,'-27'0'117'0,"17"0"0"0,10 0-46 16,13 0-36-16,15 8-14 0,11 1-10 15,7 0-7-15,10-1-1 0,1 2-7 16,2-3-8-16,-6-1-9 0,-4-2-10 16,3-4-17-16,-7 0-73 0,4-10-83 15,-1-2-188-15</inkml:trace>
  <inkml:trace contextRef="#ctx0" brushRef="#br0" timeOffset="83101.02">7198 9199 447 0,'-5'-14'98'0,"0"3"1"0,5 0-80 16,0 4-3-16,-3 1-7 0,3 1-4 15,-6 0-2-15,-1 2-1 0,-5-2-1 16,-8 5 0-16,-7 0 1 0,-1 0 2 0,-3 9 3 16,-2 1 2-16,-1 8 3 0,1 4 2 15,-1 5 1-15,0 12 0 0,-9 13-3 16,2 7-3-16,-3 5-1 0,2 5-3 15,7 4-1-15,4 2-1 0,10-3-1 16,13-4 0-16,11-4 0 0,11-8-1 16,10-4 0-16,8-9 0 0,5-13 0 0,6-7 0 15,-2-18 0-15,1-12 0 0,-4-8 1 16,0-9-1-16,-4-7 0 0,-3-5-2 16,-8-4-2-16,-5-1 0 0,-10-1-1 15,-8 3 0-15,-8 3-1 0,-10 4 1 16,-8 7 1-16,-3 6 1 0,-4 7 1 15,-4 9-3-15,2 6-6 0,-6 9-8 16,-3 8-16-16,5 3-81 0,0-1-89 16,10 6-217-16</inkml:trace>
  <inkml:trace contextRef="#ctx0" brushRef="#br0" timeOffset="83553.47">7965 9155 370 0,'6'-12'89'0,"0"1"4"0,-1-2-58 16,-1 2-1-16,2 0-4 0,-6 2-2 15,0-1-2-15,-8 1-4 0,-1 3-2 16,-4 6-3-16,-4 0-4 0,-6 0-3 0,-4 11-1 16,-7 2 0-16,-4 4 0 0,-5 9 0 15,-9 6 1-15,-2 13-1 0,1 11-2 16,2 12 0-16,4 4-2 0,6 6-1 16,10 0-1-16,10-3 0 0,8-5-2 15,8-9 1-15,5-8-2 0,13-7 1 16,6-9 0-16,4-8 1 0,8-8 0 0,2-6 1 15,4-9 1-15,0-6 0 0,0-11 1 16,-3-4-1-16,-5-3 0 0,-6-7-2 16,-8-4-2-16,-5-5-3 0,-10-2-1 15,-10 0-2-15,-5 3 0 0,-11 4-1 16,-5 5 1-16,-5 7-1 0,-3 9-1 16,-1 8-3-16,1 14-2 0,6 2-3 15,2 4-2-15,8 4-4 0,5 2-4 16,10 5-10-16,2-2-78 0,10-3-84 15,10-1-207-15</inkml:trace>
  <inkml:trace contextRef="#ctx0" brushRef="#br0" timeOffset="85855.11">8103 10084 363 0,'0'0'88'16,"0"0"0"-16,0 0-48 0,0 0-19 16,0 0-9-16,-4 4-5 0,4-4-2 15,-4 5-3-15,4-5 0 0,-3 0 2 16,3 4 2-16,-4-4 2 0,4 0 2 15,-3 0 1-15,3-4 1 0,-4 4 0 0,4-5-1 16,-7 5-2-16,7-5-2 0,-6 2-2 16,6 3-1-16,-6-4-2 0,6 4 0 15,-5-4-1-15,5 4-1 0,-8 0 1 16,8 0-1-16,-2 0 0 0,2 0 0 16,0 0 0-16,0 0 0 0,0 0-1 15,0 4 1-15,0-4 0 0,0 4 0 16,0-4 0-16,5 0 0 0,-5 0 0 15,6 0 1-15,-3 0-1 0,2 0 1 0,-1 0 0 16,0 0-2-16,0 0-2 0,0 0-8 16,0 0-10-16,1 0-16 0,-5 0-69 15,3 0-79-15,-3 0-186 0</inkml:trace>
  <inkml:trace contextRef="#ctx0" brushRef="#br0" timeOffset="86586.68">8581 9832 413 0,'-15'-6'102'16,"2"1"4"-16,4 1-61 0,2-1-8 15,4 2-7-15,3-2-5 0,0 5-4 0,0-7-4 16,3 0-5-16,10-1-2 0,3-6-2 16,6-3-4-16,9-2-1 0,5-3-1 15,6-3 0-15,3 0 0 0,-2-3-1 16,0 0 0-16,-3-1 0 0,-6-3 0 15,-2 4 0-15,-6 3-1 0,-5 6-1 16,-6 5 0-16,-3 14 0 0,-3 11-1 16,-6 9 1-16,-3 10-1 0,-7 5 1 0,-6 11 0 15,0 1 1-15,-7 4 1 0,-2 3 0 16,-5 4 0-16,0 1 0 0,-3-1 1 16,3-5-1-16,1-1 1 0,0-7 0 15,7-4-2-15,5-9-5 0,4-5-8 16,10-3-11-16,0-5-37 0,7-4-60 15,6-4-89-15,3-6-201 0</inkml:trace>
  <inkml:trace contextRef="#ctx0" brushRef="#br0" timeOffset="87284.94">9449 9428 391 0,'-12'0'98'0,"3"-4"2"0,-1-1-56 15,3 0-13-15,3 2-9 0,0-2-6 16,4 0-6-16,0 0-4 0,0 2-2 16,0-2-1-16,7 1-1 0,-2-2 0 15,0 2-1-15,-1-2 0 0,2 1 0 16,1-2 1-16,0-2 0 0,4 2 1 15,-2-2 1-15,9 0 0 0,0 0 1 0,7 0-1 16,4 4 1-16,2 5 0 0,6 0-2 16,-1 8 0-16,0 7 0 0,-3 10 0 15,-7 8-2-15,-6 6 1 0,-5 5-1 16,-11 3 0-16,-11 0 0 0,-11 3 0 16,-8-4 0-16,-11-2 1 0,-5-1 0 15,-6 0 2-15,-2 3 0 0,1-3 2 0,3-2 1 16,1 0 1-16,11-3-1 0,8-6-1 15,7-6-1-15,11-5-2 0,13-5 0 16,11-4-1-16,11-5 0 0,12-7-1 16,14 0 1-16,6 0 0 0,7-6 0 15,3 2-1-15,1-3-3 0,1 2-5 16,-5-1-9-16,-10 3-14 0,-4-2-92 16,-2 1-98-16,-13-2-238 0</inkml:trace>
  <inkml:trace contextRef="#ctx0" brushRef="#br0" timeOffset="88318.48">10548 9219 404 0,'-7'0'94'16,"0"0"0"-16,0 0-65 0,2 0-10 16,-1 0-8-16,2 0-4 0,-1 5-4 15,0-5-1-15,-1 5 2 0,0-5 0 16,3 6 2-16,-4-6 2 0,2 3 0 15,-1-3 1-15,0 0 0 0,4 0-1 16,-3 4-1-16,3-4-3 0,2 0-1 16,-5 0 0-16,5 0-2 0,0 0 0 0,-3 0 0 15,3 0-1-15,-5 0 1 0,5 0 0 16,-4 0 0-16,4 0 0 0,-2 0 0 16,2 0 0-16,0 0 1 0,-5 0 0 15,5 0 0-15,-2 0 0 0,2 0 0 16,0 0 0-16,0 0 0 0,0 0-1 15,0 0 0-15,0 0 0 0,0 0-1 16,0 0 1-16,0 0 0 0,0 4-1 0,0-4 1 16,0 0-1-16,0 0 1 0,0 0-1 15,0 0 1-15,0 0-1 0,-5 0 1 16,5 0-1-16,0 0 1 0,-3 0 0 16,3 4 0-16,0-4 0 0,-4 0 2 15,4 0-1-15,0 0 1 0,0 0 0 16,0 0 1-16,7 0-1 0,-1 0-1 15,2-7 0-15,8-1 0 0,-2-1-1 0,8-2 0 16,4 0 0-16,6-2 0 0,3 1-1 16,9 1 1-16,4 1-1 0,5 3 0 15,3 0 0-15,-5 3 1 0,5 4-1 16,-7 0 2-16,-3 4-1 0,-2 3 1 16,-7 5 0-16,-3 4 1 0,-6 2 0 15,-7 6 1-15,-7 4 1 0,-8-1 1 16,-12 7 1-16,-9 2 1 0,-11 3-1 0,-6 2 1 15,-7-1-2-15,-3-2-1 0,-8-4-1 16,3-4-2-16,3-5 0 0,2-7-1 16,1-5 0-16,8-3 0 0,7-3 0 15,7-3-1-15,5 1 0 0,8-2 0 16,13-3 0-16,11 7 0 0,4-7 0 16,10 9-1-16,6 4 1 0,3-2 0 15,4 3 0-15,-3 3 0 0,4 2 1 16,-4 6-1-16,-4 6 0 0,0 2-1 0,-6 6 1 15,-5 4 0-15,-5 1 0 0,-9-1 0 16,-7-7 1-16,-12-2 0 0,-9-6 1 16,-12-5 2-16,-8-2 0 0,-7-5 2 15,-6-3 0-15,-8-1 0 0,-1-5 0 16,0-7-1-16,-2 0-1 0,-1-11-1 16,6-1 0-16,2-3-4 0,10-2-8 15,5-1-11-15,10-1-13 0,7 0-101 0,14-4-105 16,6-2-258-16</inkml:trace>
  <inkml:trace contextRef="#ctx0" brushRef="#br0" timeOffset="101006.06">3606 10592 489 0,'21'-5'112'0,"-8"5"1"0,-16 0-84 0,-9 5-4 0,-8 10-5 0,-6 11-7 0,-3 10-3 0,-8 13-2 0,-2 14 0 0,-1 6 0 0,-1 9-2 16,4 6-1-16,3 1-1 0,5 5-2 0,4-1 0 0,11-5 0 0,9-1-1 0,10-4 0 0,9-5-1 0,12-5 1 0,7-6 0 0,6-7-1 0,8-6-3 0,2-2-5 0,7-8-8 0,5-3-11 0,5-6-96 0,2-10-98 0,3-11-241 0</inkml:trace>
  <inkml:trace contextRef="#ctx0" brushRef="#br0" timeOffset="101300.96">4003 11183 473 0,'-6'-12'103'0,"6"6"1"15,0 6-82-15,6 7-1 0,4 7-5 16,0 7 0-16,2 11 1 0,2 8 1 15,3 13 0-15,0 5-1 0,4 3-4 16,3-1-3-16,1-2-3 0,-3-1-3 16,2-8-2-16,-2-12-1 0,2-3-1 0,-2-5 0 15,-2-6-2-15,0-7-2 0,6-8-4 16,-3-8-6-16,2 0-9 0,-1-14-14 16,2-10-86-16,1-7-91 0,1-7-223 15</inkml:trace>
  <inkml:trace contextRef="#ctx0" brushRef="#br0" timeOffset="101450.47">4560 11193 359 0,'-23'-3'101'0,"-3"14"6"16,-7 12 0-16,-6 14-68 0,-2 14-10 0,-1 9-4 15,0 9-1-15,-2 4-4 0,-6 2-4 16,-3 2-5-16,4-3-2 0,4-8-3 16,2-6-3-16,9-6-2 0,8-12-7 15,13-7-14-15,13-8-13 0,0-14-90 16,15-9-97-16,7-15-235 0</inkml:trace>
  <inkml:trace contextRef="#ctx0" brushRef="#br0" timeOffset="101948.9">4708 11872 482 0,'0'0'101'0,"-5"-6"0"15,5 6-89-15,0 0-6 0,0-4-4 16,0 0-1-16,0-1 0 0,-4 2 1 16,4-3 4-16,-7 2 3 0,0 1 3 15,1-1 2-15,-3 4 1 0,-1 0 2 16,3 0-2-16,0 0-3 0,7-4-3 16,0 4-3-16,5 0-2 0,4 0-1 15,6-5-2-15,2 5 0 0,9 4 0 16,1 3 1-16,2 3 1 0,-4 6 0 15,-1 5 1-15,-3 6 1 0,-4 7-1 0,-10 3 1 16,-7 2-2-16,-7 1 1 0,-9-1 0 16,-4 0 1-16,-3-4 2 0,-1-4 1 15,1-3 0-15,4-5 0 0,4 0 0 16,9-4 0-16,9-3-2 0,11-6-2 16,9-2 0-16,6-8-2 0,10 0 1 0,5-6-2 15,9-4-3-15,1-2-6 0,-5 0-9 16,4-1-12-16,0 0-58 0,-3 2-48 15,-4 1-95-15,-4 0-204 0</inkml:trace>
  <inkml:trace contextRef="#ctx0" brushRef="#br0" timeOffset="102898.72">5479 11293 530 0,'0'-6'119'0,"-7"1"1"0,7 2-89 16,4 3-8-16,5 0-12 0,5 0-5 15,12 0-4-15,2 3-2 0,8-3 1 0,3 5 0 16,5-5-2-16,3 0-1 0,-2 3-3 16,-4-3-3-16,-8 0-3 0,-1 0-4 15,-10 0-4-15,-6 4-4 0,-7 0-3 16,-9 3-6-16,0 4-7 0,-7 4 0 16,-7 1 2-16,-12 5 8 0,-7 1 12 15,-4 3 13-15,-6 1 16 0,-7-2 15 16,1-2 12-16,3 0 5 0,7-1 2 15,8-1-5-15,1-2-7 0,10-7-6 0,10 3-6 16,10-4-7-16,0 1-4 0,9-4-5 16,9-2-3-16,12 2 0 0,3-1-1 15,7-6-2-15,6 0-8 0,1 0-12 16,5 0-13-16,-5 0-92 0,-5-13-98 16,4 1-238-16</inkml:trace>
  <inkml:trace contextRef="#ctx0" brushRef="#br0" timeOffset="103449.85">6942 10995 440 0,'7'-13'104'0,"0"1"4"0,-2-1-67 16,2 6-9-16,0-3-7 0,0-2-5 0,-2 3-1 15,3-3-3-15,2 2-2 0,-2-4-3 16,0-1-1-16,2-2-2 0,0 2-1 15,-3 0 0-15,-1 0 0 0,-6-1 1 16,-2 2 1-16,-8 6-1 0,-5 3 0 16,-6 5 0-16,-10 0-2 0,-2 18-2 15,-7 8-2-15,-6 16 0 0,-4 8-1 0,-3 8 0 16,-3 11 0-16,7 6 0 16,4 5 0-16,5 1 0 0,12-6-1 0,9-5 1 15,7-7-1-15,12-11 0 0,5-8 0 16,11-15 1-16,8-10-1 0,6-11 1 15,8-8-1-15,6-4 1 0,3-6-1 16,0-8 1-16,-5-3 0 0,-3-7-1 16,-8-2 0-16,-11-5 1 0,-11-2-1 15,-9-2-1-15,-2 5 0 0,-12 2-1 16,-10 4-3-16,-4 4-2 0,-9 10-7 0,-4 10-5 16,1 4-8-16,-2 3-7 0,-1 6-11 15,8 9-85-15,4 2-90 0,10 0-212 16</inkml:trace>
  <inkml:trace contextRef="#ctx0" brushRef="#br0" timeOffset="103967.36">7570 10853 544 0,'28'-24'126'0,"3"4"1"0,-4 11-88 16,-7 9-12-16,-2 16-13 0,-10 7-5 16,-8 12-5-16,-6 3-1 0,-14 7 0 15,-9 10-1-15,-9 1 1 0,-7 1-1 16,-4 1 0-16,-3 2 0 0,0 2 0 15,6-1-1-15,6-4 1 0,12-5-1 16,4-5 0-16,15-7 0 0,9-9 0 0,8-8 0 16,6-8-1-16,4-7 1 0,2-5 0 15,1-3 1-15,-2-10-1 0,-4-7 2 16,2-11-1-16,-2-9 1 0,-1-12 0 16,4-9 0-16,-4-9 0 0,5-2 0 15,-5-3-2-15,0 1 0 0,3 0 0 16,-2 7-1-16,-1 5-2 0,4 6-3 15,-3 4-5-15,3 9-10 0,-3 7-12 0,3 9 1 16,-5 4-104-16,-2 9-99 0,-2 8-242 16</inkml:trace>
  <inkml:trace contextRef="#ctx0" brushRef="#br0" timeOffset="104532.48">8226 11007 504 0,'-12'0'105'0,"1"4"0"0,1 6-93 16,-3 11-4-16,-2 5-5 0,-3 9-1 15,-2 5 1-15,-3 8 0 0,0 6 1 16,-1 4 2-16,0 7 0 0,8-5 1 16,5-1 0-16,11-5 0 0,0-8-1 15,9-10 0-15,11-10-2 0,6-7 0 16,7-7-1-16,5-8 0 0,7-4 0 0,2-8 0 16,2-4 0-16,-6-8 0 0,4-10 0 15,-11-12-1-15,-1-8 0 0,-7-5 0 16,-5-11-1-16,-8-1 0 0,-8-3-1 15,-7 3 0-15,-6 6 1 0,-7 7-1 16,-8 14 0-16,-8 9 0 0,-7 14 0 16,-1 12 0-16,-6 15 0 0,1 9 0 15,0 7 1-15,-3 6-1 0,3 8-6 16,8 3-10-16,3 7-41 0,10 2-62 16,9 1-90-16,6 1-217 0</inkml:trace>
  <inkml:trace contextRef="#ctx0" brushRef="#br0" timeOffset="104982.84">8775 11640 611 0,'-13'0'125'0,"-3"0"-2"0,9 7-125 16,4 3-19-16,3-2-18 0,0 0-85 15,0-1-97-15,0-4-231 0</inkml:trace>
  <inkml:trace contextRef="#ctx0" brushRef="#br0" timeOffset="105398.94">9304 11005 507 0,'-23'26'119'16,"-1"0"2"-16,-5-1-78 0,1 5-17 16,5 1-9-16,-1-1-6 0,7-2-5 15,3-3-8-15,4-6-6 0,9-3-1 16,1-6-2-16,11-7 1 0,5-8-1 16,8-3 1-16,7-3 7 0,6 2 5 0,-1 2 3 15,3 7 3-15,0 0 1 0,-5 7 0 16,-3 8 1-16,-10 7-1 0,-1 5-2 15,-8 3-2-15,-5 4-1 0,-7 3 0 16,-7 3-1-16,-6 1 0 0,-8-6 0 16,-10-4 1-16,-4-1-1 0,-8-4-1 15,0-4-1-15,-7-6-3 0,2-1-9 16,3-6-10-16,4-2-15 0,8-7-90 16,8-5-97-16,11-13-235 0</inkml:trace>
  <inkml:trace contextRef="#ctx0" brushRef="#br0" timeOffset="105566.69">9450 10781 615 0,'20'-26'133'15,"0"3"0"-15,7 12-105 0,5 5-13 0,2 12-9 16,10 3-7-16,-2 5-7 16,4 6-8-16,0 5-10 0,1 0-10 0,-2-3-12 15,-4-7-12-15,3-1-35 0,-4-7-30 16,0-7-65-16,0 0-135 0</inkml:trace>
  <inkml:trace contextRef="#ctx0" brushRef="#br0" timeOffset="106398.18">10139 10787 291 0,'7'-5'65'0,"-1"-1"0"0,-1 6-34 16,-5-4-18-16,6 0 9 0,-6 4 6 0,0-7 7 16,2 1 6-16,-2 0 5 0,0 1 2 15,0-1-8-15,0 3-9 0,0 0-8 16,0 3-6-16,0 0-5 0,-2 3-6 16,2 3-3-16,-5 3-2 0,-1 4 0 15,-3 8 0-15,-3 7 1 0,0 7 1 0,-2 7-1 16,2 5 1-16,5 4 0 0,-1 1-1 15,8-2 0-15,8-5-1 0,3-4 0 16,3-10 0-16,6-6-1 0,5-6 1 16,3-10-1-16,6-9 0 0,3-9 0 15,3-9 0-15,2-5-1 0,4-8 0 16,-1-4 0-16,0-8-3 0,-6 1-1 16,-2-1-2-16,-4 3 0 0,-7 6-1 15,-8 5 1-15,-5 11-1 0,-13 13 5 16,-6 16 4-16,-12 14 5 0,-3 11 1 15,-7 10 3-15,-6 12 2 0,-3 6 0 0,4 11-2 16,0 2-2-16,5-3-3 0,3-6-3 16,9-2-4-16,6-10-9 0,7-9-7 15,6-14-7-15,10-12-11 0,1-14-87 16,10-11-93-16,3-14-215 0</inkml:trace>
  <inkml:trace contextRef="#ctx0" brushRef="#br0" timeOffset="106766.42">10752 10672 558 0,'5'-10'123'0,"5"2"0"0,8 3-92 16,10 5-13-16,5 0-10 0,7 7-5 16,3 0-2-16,-2 1 0 0,1 4 0 0,-5 2-1 15,-6 3 1-15,-7 1-1 0,-1 8 1 16,-13 8 3-16,-10 8 2 0,-4 8 0 15,-12 9 0-15,-10 5 1 0,-1 5-1 16,-6 4-1-16,0 3-4 0,-1-3-2 16,0-3-2-16,1-5 0 0,2-11 0 15,4-4 0-15,5-12-1 0,2-10 2 16,3-12 2-16,8-7 0 0,3-9 0 0,0 0 1 16,6-14-1-16,0-5 0 0,6-5 0 15,-3-6 0-15,6 0 0 0,-1-3-1 16,4 2 1-16,-3 3 0 0,2 1 0 15,-1 6 0-15,0 5 1 0,-1 1 0 16,4 1 0-16,0 6 1 0,7-3-1 16,0 5 0-16,11 1-2 0,3 1-13 15,0 4 31-15,2-5-146 0,1 5-109 0,-2 0-295 16</inkml:trace>
  <inkml:trace contextRef="#ctx0" brushRef="#br0" timeOffset="108015.77">12349 10513 444 0,'-10'-4'102'0,"-1"1"0"0,-1 3-71 15,6 7-10-15,3 4-7 0,3 5-3 16,8 4-3-16,5 3-1 0,8 3 0 16,5 1 0-16,6 0 0 0,10 0-3 15,9 0-1-15,0-1-1 0,3-1 0 16,-3 0 1-16,0-2 2 0,-1 0 1 0,-8-2 3 16,-9 3 2-16,-7 4 0 0,-13 3 2 15,-10 1 0-15,-12 5-3 0,-11 4-1 16,-8 5-2-16,-12 2-1 0,-12 6-2 15,1 3-1-15,-2 3-2 0,-2 3-3 16,-1-3-2-16,4-4-7 0,0-2-9 16,2-8-13-16,4-9-93 0,6-7-99 0,3-7-237 15</inkml:trace>
  <inkml:trace contextRef="#ctx0" brushRef="#br0" timeOffset="108315.73">13196 11339 576 0,'13'-5'129'0,"0"-5"2"16,7-2-80-16,0 7-36 0,6 1-16 16,1-4-15-16,6-5-15 0,0-2-18 15,0-5-41-15,-2-3-7 0,-2-4 16 16,-4-8 29-16,0-5 27 0,-3 2 25 15,-1 2 27-15,-3 6 44 0,-3 6 9 16,-3 10-12-16,-6 14-18 0,-6 19-14 0,0 10-11 16,-11 12-9-16,-2 10-4 0,-4 11-1 15,-6 9-4-15,2 5-3 0,-1 1-2 16,-2-3-3-16,6-4-2 0,3-4-2 16,6-12-6-16,4-15-8 0,5-7-9 15,7-14-8-15,6-5-87 0,7-10-90 16,6-6-217-16</inkml:trace>
  <inkml:trace contextRef="#ctx0" brushRef="#br0" timeOffset="109098.19">13949 11157 599 0,'-26'-4'134'16,"-1"4"1"-16,2 6-93 0,2 15-23 15,-2 14-10-15,0 12-5 0,6 10-2 0,5 6-1 16,2-2-1-16,8-4 0 0,4-6-1 15,13-13-1-15,9-9 1 0,6-14 0 16,9-9 0-16,3-6 0 0,5-13 1 16,-2-4 1-16,7-7 0 0,-7-8-1 15,0-2 1-15,-3-5 0 0,-7-5-1 16,-11 2 1-16,-3-1 0 0,-12 1-1 16,-13 4 0-16,-7 2 0 0,-8 4-1 0,-8 9-1 15,-8 5 1-15,-3 10-1 0,-6 8 1 16,-2 8-1-16,-2 3 2 0,1 10-1 15,4 5 1-15,0 5 0 0,9 5 1 16,5 8-1-16,12 1 1 0,9 4 0 16,12-4 0-16,13-6 0 0,17-5 1 15,11-11-1-15,8-13 0 0,12-10-1 16,6-14 1-16,9-7 0 0,-1-6-1 0,-3-6 0 16,-6-5 1-16,-2 2-1 0,-9 4 0 15,-15 6 0-15,-9 3 0 0,-9 8-1 16,-13 7 1-16,-11 14 0 0,-5 9 0 15,-11 8 0-15,-4 8 0 0,-5 9 0 16,0 1 1-16,1 1 0 0,4-4-1 16,7-6 1-16,7-6 0 0,17-7-1 15,5-9 1-15,14-10 0 0,10 0 0 0,6-18 0 16,7-7-1-16,3-5 0 0,1-9-1 16,-3-7 0-16,-6-2-1 0,-9-4 0 15,-12 5-3-15,-14 2-4 0,-13 6-2 16,-13 9-1-16,-14 9-2 0,-12 10 1 15,-8 11-1-15,-8 18 4 0,-4 3 1 16,-7 12-1-16,0 14-7 0,1 10-11 16,10 4-94-16,5 1-95 0,14-1-239 15</inkml:trace>
  <inkml:trace contextRef="#ctx0" brushRef="#br0" timeOffset="111918.03">15535 10755 621 0,'15'0'126'0,"-4"0"-1"0,-6-9-133 0,-5 4-19 0,-18 23-97 0,0 17-104 0,-5 3-257 0</inkml:trace>
  <inkml:trace contextRef="#ctx0" brushRef="#br0" timeOffset="111983.78">15403 11504 522 0,'-12'26'119'0,"-6"-3"1"0,-8 0-73 0,0 13-40 15,-10 9-24-15,2 7-99 0,-2 4-100 0,3 3-250 16</inkml:trace>
  <inkml:trace contextRef="#ctx0" brushRef="#br0" timeOffset="112999.55">16419 10737 422 0,'5'-11'106'15,"-5"4"0"-15,5 7-59 0,-2 5-11 16,3 5-8-16,0 12-7 0,1 9-5 16,2 13-2-16,3 7 0 0,0 7-2 15,1 3-2-15,1 10-3 0,-1-6-3 16,6-1-1-16,-1-6-1 0,4-3 0 15,-4-7-1-15,5-3 0 0,3-9-1 16,-1-4-2-16,-4-4-6 0,4-5-9 0,-2-9-13 16,3-9-92-16,-1-13-96 0,0-8-237 15</inkml:trace>
  <inkml:trace contextRef="#ctx0" brushRef="#br0" timeOffset="113198.73">16992 10912 508 0,'-14'-11'109'16,"-9"6"1"-16,-3 13-92 0,-5 14-2 16,-5 9-10-16,-10 7-2 0,-2 7-1 15,-9 7 0-15,2-5 0 0,-4 1 0 16,2-1 0-16,2 1-1 0,7-6 0 16,3-2-3-16,6-7-6 0,8 1-9 15,5-3-19-15,9-15-78 0,3-5-89 16,6-4-214-16</inkml:trace>
  <inkml:trace contextRef="#ctx0" brushRef="#br0" timeOffset="114348.69">16901 10886 341 0,'-7'-18'95'16,"-3"-1"4"-16,1 2-14 0,1 3-47 15,-4-1-6-15,-1-1-3 0,0-2-3 16,-2 2-1-16,-4 0-2 0,-2 3-2 0,-7 2-3 16,-3 11-3-16,-4 4-3 0,-2 13-1 15,-3 13-2-15,-4 15-1 0,2 12-1 16,1 5-1-16,2 5-2 0,1 4 0 16,6-3-1-16,7-1-1 0,8-4 0 15,10-9-1-15,7-3 0 0,8-2-1 16,13-10 1-16,10-5 0 0,4-10 0 15,8-11 1-15,6-7-1 0,4-14 1 16,6-4 0-16,0-9 1 0,0-4-2 16,1-7 1-16,-2-1-1 0,-5-2 0 0,-8-1 0 15,-4-4-1-15,-11-2-1 0,-7-4 0 16,-15 1-1-16,-8-2 0 0,-1-1-1 16,-17 8-1-16,-8 9 1 0,-8 7 0 15,-6 12 1-15,-5 12 0 0,-8 17 1 16,0 8 0-16,-1 7 2 0,5 5-1 15,5 5 2-15,5-1 0 0,6 8 1 16,11-1-1-16,4 4 1 0,10 1 0 0,8 1-1 16,8-5 0-16,11-4 0 0,8-7-1 15,7-11-1-15,12-8 1 0,5-11 0 16,4-8-1-16,5-14 1 0,-1-6 0 16,1-6 0-16,-7-9-1 0,-2-7 1 15,-9-4 0-15,-5-2 0 0,-11-3-2 16,-10-1-1-16,-8 2-1 0,-12-3-1 15,-13 0-1-15,-9 0 0 0,-9 4-1 16,-11 5 2-16,-6 8 1 0,-8 9 0 0,-3 15 2 16,-1 16 1-16,-2 17 0 0,1 12 1 15,3 7 1-15,3 11 1 0,3 7 0 16,11 3 0-16,8 4-1 0,8-4 0 16,11 2-1-16,14-6 0 0,19-6 0 15,10-8 0-15,14-9-1 0,7-14 1 16,13-14 0-16,5-12 0 0,5-10 0 0,0-11-1 15,-1-7 1-15,-3-7 0 0,-9 1 0 16,-3-4-1-16,-10-3 1 0,-10 0-1 16,-12-1-1-16,-12-5-1 0,-9-1-1 15,-7 0-2-15,-13 9 0 0,-9 4 0 16,-14 8-1-16,-7 13 2 0,-6 13 0 16,-4 17 2-16,-1 13 0 0,-1 13 2 15,1 7 0-15,7 10 1 0,3 4-1 16,6 10 1-16,9 2 0 0,9 1-7 0,8-4-9 15,15-4-11-15,13-7-64 0,14-4-38 16,14-13-91-16,11-17-194 0</inkml:trace>
  <inkml:trace contextRef="#ctx0" brushRef="#br0" timeOffset="114981.99">18370 10805 454 0,'-28'4'98'15,"-6"6"1"-15,-5 8-81 0,-3 7-6 16,-2 9-5-16,-3 1-1 0,-6 2-1 15,-4 2 0-15,-2-1 0 0,-1-4 4 16,0-4 2-16,1-5 3 0,4-2 1 16,8 0 1-16,9-2-2 0,11-1-1 15,10 2-3-15,17 3-3 0,6 1-4 0,18 1-1 16,6-1-1-16,14 2-1 0,8 0-1 16,7 2-1-16,-3-3 0 0,2-2-1 15,0-3-2-15,-5-5-2 0,-8-4-1 16,-8-2-2-16,-5-3-3 0,-12-3-2 15,-4-5-1-15,-11 3-3 0,-12-3-6 16,-8 0-7-16,-9-6-3 0,-6-5 1 16,-14-2 1-16,-6-4 3 0,-8 0 5 0,-9-5 13 15,2 6 16-15,-3 3 11 0,3 7 7 16,5 6 7-16,9 11 3 0,11 5 1 16,9 10-1-16,15 0-4 0,6 3-2 15,15 1-1-15,14-3-3 0,7-3 0 16,14-6-1-16,9 0-3 0,10-5-2 15,7 0-4-15,4-1-3 0,-1-4-6 16,4-2-7-16,-2 0-7 0,-4-1-9 16,-3 1-13-16,-8-2-92 0,1-4-96 15,-11 6-231-15</inkml:trace>
  <inkml:trace contextRef="#ctx0" brushRef="#br0" timeOffset="116166.16">18811 11112 406 0,'0'-39'98'0,"0"-2"2"0,0 0-63 0,0 6-8 16,0 3-8-16,0 7-7 0,4 10-5 15,-1 15 1-15,3 13 2 0,3 10 4 16,2 10 1-16,2 9-1 0,4 6 3 15,4 7-1-15,0 3-3 0,3 1-5 16,-1 1-4-16,2-1-3 0,1-4-3 16,-1-4-4-16,0-10-2 0,0-4-4 15,-1-15-3-15,-4-11-4 0,-1-11-3 0,2-16-4 16,-2-8-4-16,-2-9-7 0,-1-8-16 16,-3-4-59-16,-6-4-73 0,0 0-172 15</inkml:trace>
  <inkml:trace contextRef="#ctx0" brushRef="#br0" timeOffset="116315.03">19214 11000 316 0,'-12'-35'144'0,"-2"13"-48"0,2 9-49 16,-2 19-6-16,0 15-6 0,-5 11-5 0,-1 10-3 16,-7 6-1-16,-8 7-3 0,-6 8-3 15,-4 5-5-15,-4 1-5 0,-1 0-3 16,-5-3-4-16,3-3-4 0,9-3-4 16,5-13-7-16,10-11-10 0,5-8-22 15,14-12-77-15,9-10-90 0,12-6-213 16</inkml:trace>
  <inkml:trace contextRef="#ctx0" brushRef="#br0" timeOffset="116663.55">20387 10668 418 0,'3'-11'102'0,"-10"8"1"0,-6 6-41 16,-9 11-36-16,-4 5-6 0,-6 6-2 16,-3 9 0-16,-7 6 1 0,0 0-1 15,1 3-1-15,-5 0 0 0,2-1-1 16,4-4-2-16,0-5-2 0,11-5-2 0,3-5-2 15,8-2-3-15,10 0-2 0,8-2-1 16,14 0-2-16,7 3 0 0,10 0 0 16,3-1-2-16,6-4 0 0,7-1-1 15,-2-2-2-15,2-4-1 0,-2-2-3 16,-1-4-6-16,-1 0-5 0,-5 2-9 16,-5 0-19-16,-7 0-77 0,-10-2-90 15,-5-4-214-15</inkml:trace>
  <inkml:trace contextRef="#ctx0" brushRef="#br0" timeOffset="116862.41">19750 11407 528 0,'-16'7'116'16,"10"0"2"-16,11 11-91 0,12 3-7 16,13 6-9-16,11 1-2 0,8 1-2 0,7-1-2 15,6 1-1-15,4-8-1 0,3-1-1 16,-1-2-2-16,1-3-6 0,-5-1-5 15,-5-2-8-15,-5 1-10 0,-10-2-14 16,-5-3-79-16,-11 1-87 0,-8-1-202 16</inkml:trace>
  <inkml:trace contextRef="#ctx0" brushRef="#br0" timeOffset="119213.89">19302 11980 426 0,'-4'6'90'16,"1"-2"1"-16,3-4-77 0,0 3-6 15,0 1-2-15,0 0 2 0,0-4 3 16,0 5 2-16,0-5 4 0,3 0 3 16,-3-5 3-16,7 1-1 0,-1-3-2 0,7-7-2 15,0-3-4-15,8-8-3 0,5-4-4 16,5 0-3-16,4-3-1 0,1-4-1 15,0 0 0-15,0 4-1 0,-3 2 0 16,-3 3 0-16,-6 2 0 0,-2 6-1 16,-8 8-1-16,-3 5 2 0,-5 10 0 15,-6 7 2-15,0 10 2 0,-4 5 1 16,-5 9 2-16,-1 7 2 0,2 5 0 0,-4 0-1 16,0 1 0-16,5-1-2 0,-2-1-1 15,3-7-1-15,0-6-2 0,6-6-5 16,-5-6-9-16,5-3-14 0,0-6-106 15,11-3-107-15,-2-2-271 0</inkml:trace>
  <inkml:trace contextRef="#ctx0" brushRef="#br0" timeOffset="120513.24">21063 11297 437 0,'-12'9'107'0,"-2"-1"0"0,2-4-39 0,-1 0-51 16,9 0-7-16,4 1-2 0,0-5-2 15,2 0 1-15,13-9-1 0,2-2 0 16,5-8-1-16,10-6 0 0,2-3-1 15,6-5-2-15,0 0 0 0,5-1 0 16,0-2-1-16,-4 1 0 0,-6-1 0 16,1 5 0-16,-9 4-1 0,-5 2 0 15,-9 4-2-15,-5 8-1 0,-8 8 1 16,-8 5-1-16,0 7 1 0,-6 6 0 0,-4 7 4 16,-4 4 5-16,-2 5 3 0,-2 2 2 15,0 3 3-15,-1 1 0 0,1 2 1 16,-1-2-3-16,1 4-3 0,5 1-3 15,-4 7-2-15,8 1-2 0,0 0-1 16,4-5-2-16,5 0-1 0,3-7-3 16,5-9-3-16,5-5-3 0,2-11-5 15,5-3-8-15,1-8-13 0,3 0-92 0,0-8-95 16,1-3-236-16</inkml:trace>
  <inkml:trace contextRef="#ctx0" brushRef="#br0" timeOffset="121298.56">21827 11116 415 0,'-8'-6'107'16,"-2"6"3"-16,0 0-31 0,-3 4-43 16,-1 7-9-16,-1 3-4 0,-4 9-1 15,0 2-3-15,0 2-2 0,3 0-3 16,4 4-4-16,-1-3-4 0,10 0-2 15,3-3-2-15,3-2-1 0,5-2 0 16,5-6 0-16,-1-4-1 0,8-3 1 16,0-8 0-16,0 0 0 0,2-5 0 0,3-2 1 15,1-5 0-15,1-6-1 0,-3-5 0 16,-2 1-2-16,-2-7-2 0,-1-2-2 16,-8-2 0-16,-8 2-2 0,-3 4 1 15,-3-1 0-15,-11 3 1 0,-7 8 3 16,-7 4 2-16,-5 4 1 0,-4 9 2 15,-2 4 0-15,-4 6 2 0,8 3-1 0,1 3 1 16,4 8-1-16,8 1-1 0,7 1 0 16,5 2-1-16,10 1-1 0,0 2 0 15,10 1 1-15,6-7-1 0,5-2 0 16,6-3 0-16,7-6 0 0,4-4 0 16,5-10 0-16,5 0 0 0,1-5 0 15,1-3-1-15,-4-3 0 0,1-4 0 16,-8-5-1-16,-6-1 0 0,-7 1-1 15,-7 0 1-15,-8-1 0 0,-5 3 0 0,-6 5 2 16,-6 7-1-16,-3 6 2 0,-8 4-1 16,-1 7 1-16,-6 8 1 0,-2 5-1 15,4 4 0-15,3 1 0 0,2 0-1 16,9-1-1-16,8-2 1 0,14-7-1 16,5-6 0-16,11-9 1 0,6-4-2 15,10-15 0-15,4 0 0 0,6-9-1 0,5-6-1 16,1-1 0-16,-1-1-1 0,-7-1-2 15,-6-2 0-15,-8 0-1 0,-14-1 1 16,-15 2-1-16,-11-2 1 0,-11 3 2 16,-15 6 2-16,-7 9 2 0,-11 8 1 15,-4 10 1-15,-2 4 0 0,0 15 1 16,4 5-1-16,6 9 0 0,4 3-1 16,10 2 0-16,7 8-1 0,4 1-4 15,12 0-4-15,6-3-9 0,10-4-10 0,4-5-98 16,11-8-100-16,3-9-244 0</inkml:trace>
  <inkml:trace contextRef="#ctx0" brushRef="#br0" timeOffset="121731.37">22912 10218 445 0,'12'0'100'0,"2"4"3"0,-2 14-76 16,3 18 0-16,0 20-1 0,-1 13 3 16,-6 15 1-16,-8 14-1 0,0 13-1 15,-9 4-3-15,-11 1-4 0,-9-9-4 16,-8 1-4-16,-9-3-3 0,-3-10-4 15,-10-13-1-15,-5-7-2 0,-1-8-7 16,-2-9-11-16,2-11-16 0,3-13-104 16,8-12-109-16,5-10-271 0</inkml:trace>
  <inkml:trace contextRef="#ctx0" brushRef="#br1" timeOffset="153492.94">11674 10068 214 0,'14'0'56'0,"-1"0"9"0,4 0-32 0,-3 3 5 0,1 1 2 0,-6-4 1 0,-1 3-2 0,-1 2-5 0,-1 0-6 0,-3 1-6 0,-3 0-2 0,4 1-2 0,-4 1 0 0,-7-1-2 15,-4 0 0-15,-3-3 0 0,-8 0-2 16,-7 0-1-16,-6 1-2 0,-5-1-2 16,-6-1-2-16,-7 1-1 0,-1 0-2 15,-6 0 1-15,-11 0 0 0,-2 2 1 16,-2 1-1-16,-9-1 0 0,-3 2-1 15,-7 0 2-15,-4 3-2 0,1 3-1 16,5-3-1-16,-3-4 1 0,-4 2-1 0,-1-2 0 16,3-1-1-16,3-1 0 0,-6-5 1 15,-10 0-1-15,1 0 1 0,-3 4-1 16,-5 0 1-16,-8 2 0 0,-2 3-1 16,0 4 1-16,-4 3-1 0,-4 1 1 15,0 0-2-15,1 3 1 0,3 1 0 16,-2-7 0-16,-1 0-1 0,0 0 1 0,4-1-1 15,-8-5 1-15,5 2-1 0,-6-5 0 16,-1 1 1-16,0 1-1 0,-1-4 0 16,-3 1 1-16,2 0-1 0,1 0 1 15,1-4 1-15,3 5-1 0,-3-5 1 16,1 4 0-16,2-4 0 0,-6 3 0 16,-3-3 1-16,4 0 1 0,-6 5 1 15,2 0 0-15,-2-2 1 0,6 2-1 0,0 0 0 16,1-2 0-16,3-3-1 0,10 5-2 15,-3-5 0-15,0 0-1 0,4-5 0 16,8 2 0-16,4-4 0 0,-4 0-1 16,2 3 1-16,9-2-1 0,-1 1 0 15,1-1 1-15,1 2-1 0,7 4 1 16,8-3 0-16,0 3 1 0,7-6 0 16,6 0 1-16,6 6-1 0,6-4 1 0,3 1 0 15,5 3-1-15,9-6-1 0,3 6 0 16,8 0 0-16,7 0 0 0,7 4-1 15,5-4 0-15,6 0 1 0,4 0-1 16,2 3 0-16,6-3 0 0,2 5-1 16,4 2 1-16,5 2 0 0,5 1 0 15,6 1 0-15,13-3 0 0,13 0 1 16,13-2 0-16,13-6 0 0,9 0 0 16,16-3 0-16,10-3 0 0,7-2 0 0,4 3 0 15,2-6-1-15,11 3 1 0,3 2-1 16,3 0 0-16,8 1 0 0,1 2 1 15,5 0-1-15,7 3 0 0,3-8 0 16,1 3 1-16,6-2-1 0,-1-4 1 16,4 3-1-16,14-3 0 0,-5-1 0 15,0 3 0-15,5-1 0 0,-1 2 0 16,-9 1 1-16,7 2-1 0,-17 2 0 0,-3 3 0 16,4 0 0-16,-9 0 1 0,2 0-1 15,4 0 0-15,-8 3 0 0,5-3 0 16,4 0 0-16,-2 0 0 0,-3 0 0 15,3 0 1-15,-1-6-1 0,-3 2 0 16,0-2 0-16,1-2 0 0,-6 1 1 16,7 0-1-16,-3 0 1 0,-1-1-1 0,-2 1 1 15,6 1 1-15,-4 0-1 0,-4 2 0 16,-4 0 0-16,3 0 0 0,-5 0 0 16,1-1 0-16,2 5-1 0,-4-7 1 15,3 2 0-15,2 1-1 0,-2 4 1 16,3-4-1-16,0-3 1 0,-4 3-1 15,-2 4-1-15,-3-8-2 0,-9-1-3 16,-3 1-3-16,-9-2-4 0,-8 3-3 16,-15-4-6-16,-12 0-7 0,-9 3-9 15,-15 4-95-15,-13 1-97 0,-13-1-242 0</inkml:trace>
  <inkml:trace contextRef="#ctx0" brushRef="#br1" timeOffset="171357.99">13002 9108 294 0,'0'-7'75'0,"0"7"1"0,0-4-42 0,0 8 0 0,-6 7-6 0,0 3-7 0,-5 9-1 16,-1 2 1-16,-3 11 0 0,-5 11-2 16,-2 13-2-16,0 5-3 0,-2 7-3 15,-1 3-2-15,1 8-2 0,2-2-2 16,4-2-2-16,6-4-1 0,0-7 0 16,8-4-2-16,4-9 0 0,4-6 0 15,6-8 0-15,4-9 1 0,7-6 0 0,4-4 1 16,5-2 1-16,3-7 0 0,2-5-1 15,4-8-2-15,-2 0-7 0,-4-7-10 16,-5-3-87-16,-6 0-85 0,-5-4-219 16</inkml:trace>
  <inkml:trace contextRef="#ctx0" brushRef="#br1" timeOffset="171557.74">12504 9634 489 0,'-4'-17'107'0,"4"1"0"0,10 9-87 15,4 7-3-15,2 0-5 0,2 12-4 0,5 0-1 16,1 2 0-16,-2 4 0 0,4 3 0 16,1 1-2-16,5 0 0 0,2-5-1 15,5 1-2-15,1 0-6 0,0-1-10 16,0-5-17-16,-1-2-84 0,4-5-92 15,-4-5-226-15</inkml:trace>
  <inkml:trace contextRef="#ctx0" brushRef="#br1" timeOffset="172208.29">13851 9447 472 0,'13'-12'104'16,"-2"-10"0"-16,-2-3-85 0,4 5-5 16,0-1-3-16,-5 0-5 0,3-2-3 15,-4-4-3-15,-7 0-1 0,0-3-1 16,-9 5-1-16,-7-1-1 0,-4 3 1 15,-7 4 2-15,-3 10 3 0,-12 5 4 16,-1 12 4-16,-4 9 3 0,-3 8 4 16,4 15 1-16,0 12 1 0,6 12-3 0,7 10-1 15,10 4-4-15,4 1-2 0,7 8-2 16,7 0-3-16,5-4-1 0,17-3-1 16,-2-10-1-16,9-8 0 0,5-5 0 15,5-13-1-15,5-13 1 0,7-10 0 16,1-11 0-16,9-4 0 0,0-6 0 15,2-9-2-15,-2-6 0 0,0-3-2 16,-7-8 0-16,-3-1-1 0,-9-1 1 0,-8 3 0 16,-6 4 1-16,-6 8 0 0,-6 10 2 15,-3 8 1-15,-8 11 1 0,0 6 1 16,-9 4 1-16,4 5 0 0,0 3 1 16,5-1 0-16,4-2-2 0,5 0-1 15,11-1 0-15,10-6-1 0,6-7 0 16,8-8-3-16,-1-9-2 0,8-6-3 15,0-13-2-15,-1-11-1 0,2-9-1 0,-8-11 1 16,-5-12 2-16,-8-13 2 0,-6-9 2 16,-11-3 2-16,-14-8 2 0,-8-6-1 15,-11 5 1-15,-7 10 0 0,-7 15-1 16,-2 13 1-16,-4 17 0 0,-1 16 2 16,-2 25 1-16,-1 19 3 0,3 18 1 15,1 11 1-15,-2 15 1 0,2 8-1 16,6 17 0-16,5 10-1 0,3 4-8 15,5 0-9-15,5-1-16 0,4 4-99 0,11-4-102 16,0-11-257-16</inkml:trace>
  <inkml:trace contextRef="#ctx0" brushRef="#br1" timeOffset="172891.04">14774 10132 468 0,'0'0'111'0,"0"0"2"15,0 0-69-15,3 0-19 16,3-4-9-16,3 4-7 0,3-7-5 0,0 4-3 16,7-3 0-16,-1 1 0 0,3-1-1 15,-1 1 1-15,-1-2 0 0,-1 2 0 0,-3 2 0 16,-1-2 1-16,-6 5-1 0,-2-2 1 16,0 2-2-16,-6 4 2 0,0 5 1 15,-7 3 1-15,0 6 2 0,-3 2 1 16,0 6 1-16,-3 4 2 0,-2-2-2 15,1 2-1-15,-1 0-1 0,1-1-2 16,2-2-1-16,-1-5-1 0,4-1 1 16,2-2-1-16,2-5 0 0,-1-3-1 15,6-3 1-15,0 3 0 0,0-3-1 16,11 4 0-16,-2 1 0 0,3 3 0 16,4 0 0-16,-1 0 0 0,3 2 0 0,0-2-1 15,-3 0 1-15,-1-4-1 0,-3-1 0 16,-1-5 4-16,-1 0 4 0,-1-3 3 15,6-3 2-15,2-5 0 0,7-1 1 16,9-5-1-16,6-1-3 0,8-3-9 16,7 1-13-16,4-3-15 0,2 3-9 15,-3-1-105-15,-2-4-109 0,-5-3-263 0</inkml:trace>
  <inkml:trace contextRef="#ctx0" brushRef="#br1" timeOffset="173608.27">14708 10121 445 0,'-17'-3'102'0,"8"3"0"0,-1 0-74 16,2 0-11-16,2 0-5 0,6 0-5 15,0 3-3-15,0-3-3 0,0 0-1 16,0 4 2-16,0-4 0 0,0 0 2 0,0 0 3 16,0 0 1-16,0 0 2 0,11-5 1 15,-2 2 1-15,4-2-1 0,4 0-1 16,4-1-1-16,2 1-1 0,2-4-2 16,2 0 0-16,-1 1 1 0,1-2 1 15,0 1 0-15,-4 1 1 0,-2 1-1 16,-2 7-1-16,-2 0 0 0,0 0-3 0,-4 8-1 15,-1 2-1-15,-1 2-1 16,-4 4 0-16,-3 1 0 0,-4 3 0 0,-5 2 0 16,-9 2 1-16,-1 2-1 0,-7-2 1 15,-8 3-1-15,1 2 1 0,-6 1 0 16,0 1-1-16,2-3 0 0,5 2-1 16,3 1 1-16,6-1 0 0,3-5-1 15,7-1 0-15,5-6 0 0,4 4 0 16,8-5 0-16,5-5 0 0,11 0 0 0,5-5 0 15,9-1 1-15,4-1 1 0,8-5 1 16,4 0 0-16,2-6 0 0,-4 6 0 16,0 0 0-16,0 0-1 0,-5 0 0 15,-7 0-1-15,-8 4 0 0,-8-1-1 16,-8 0-1-16,-10-3 0 0,-13 0 0 16,-11 0 0-16,-13 0 0 0,-9 0 0 0,-6 0 1 15,-9 4 0-15,-3-4 0 0,-1-4 1 16,4 0-1-16,5 1 0 0,5-1 1 15,7-2-6-15,6 2-12 0,14 4 44 16,11 0-159-16,7 0-114 0,16-6-307 16</inkml:trace>
  <inkml:trace contextRef="#ctx0" brushRef="#br0" timeOffset="-170785.25">1873 12586 383 0,'6'-18'87'0,"-6"3"0"16,3 3-66-16,-3 12 1 0,0 12-3 15,-6 3-1-15,-1 7 1 0,-6 9 0 16,-4 6 2-16,-8 13 1 0,-3 4-4 16,-1 8-4-16,-2 1-5 0,8 0-2 15,1-6-2-15,2-4-1 0,1-8-3 16,6-5-2-16,3-10-6 0,-1-3-7 15,-1-7-10-15,2-2-13 0,2-5-25 16,2-5-48-16,0-8-73 0,2 0-155 16</inkml:trace>
  <inkml:trace contextRef="#ctx0" brushRef="#br0" timeOffset="-170501.71">2323 12520 411 0,'7'-10'94'0,"-7"-3"5"15,5 7-68-15,-5 1-5 0,-6 5-6 16,-7-5-3-16,-4 5-1 0,-11-8-1 16,-6 5-1-16,-13-2-2 0,-7-1 2 15,-4 2-1-15,-3 4 0 0,-1-5-1 16,-8 5-3-16,8 3-2 0,-1 5-3 15,-3 0-2-15,-1 0-1 0,1 2-1 16,2 0 1-16,9 0-2 0,2-3-3 0,6 0-5 16,9 0-8-16,9-1-13 0,8-1-87 15,4-5-2-15,7 2-75 0,10-6-146 16</inkml:trace>
  <inkml:trace contextRef="#ctx0" brushRef="#br0" timeOffset="-169182.29">1978 12861 447 0,'-7'-9'102'15,"2"-3"1"-15,3 3-72 0,2 3-11 16,5 6-10-16,7-4-6 0,5 4-3 16,3-3-1-16,7 3-1 0,5 0 0 15,2 0 1-15,5-4-1 0,-4 4 0 0,3 4 0 16,-4-1 1-16,-1 3 0 0,-3 2-1 16,-7 3 1-16,-4 2 1 0,-6 3 0 15,-4 5 2-15,-9 5 1 0,0 8 0 16,-9 1 1-16,-4 4 0 0,-6 1 0 15,-2 2-1-15,-5 1-2 0,1-4 0 16,2-4 0-16,1 1-1 0,7-2 0 16,8-3-1-16,7-4 0 0,5-7 0 15,9-1 0-15,12-7 0 0,4-9 1 16,7-3-1-16,8-8 1 0,2-1 0 0,6-4 0 16,-1-2-1-16,-2 1 1 0,2 1-2 15,-1 1 1-15,-8 0 0 0,-6 1 0 16,-5 3 1-16,-6-2-1 0,-5-1 0 15,-8 0 2-15,-7-3-1 0,2 1 1 16,-8-1 0-16,0-1 0 0,-8 1 1 16,1-1-1-16,-2 0-1 0,0 3 2 0,-5 1 0 15,1 4 0-15,-6 3 0 0,3 4 0 16,-4 10 0-16,-4 3 0 0,3 6-1 16,-4 6 0-16,-1 3-1 0,5-1 0 15,5 4 0-15,3-4 0 0,3-1-1 16,10-4 0-16,0-5 0 0,12-6 0 15,8-6 0-15,7-9 0 0,7-8 0 16,5-4 0-16,7-6 0 0,-1-6 0 16,-2 0 0-16,-1 2-1 0,-9 4 0 15,-5 5 0-15,-7 1 1 0,-8 6-1 0,-3 10 1 16,-10 4 0-16,-4 8 0 0,-4 7 0 16,-3 3 1-16,-2 7 0 0,5 3 0 15,0 0-1-15,8-1-1 0,0-5-2 16,9-5 0-16,11-4-1 0,5-7 0 15,8-7 0-15,7-3 2 0,5-11 0 16,3-4 1-16,-1-2 1 0,3-3-1 0,-7-1 1 16,-2-2 1-16,-3 0 0 0,-6 1 2 15,-11 2 1-15,-4 5 2 0,-8 1-1 16,-9 3 1-16,-5 4-2 0,-4 7 0 16,-10 0-1-16,0 10-2 0,-8 0-1 15,-1 3-1-15,-4 5 1 0,0 5 0 16,2 1 0-16,0-1 0 0,8 1 0 15,4-1 0-15,5 1 0 0,6-4 0 16,7-5-1-16,0-2 0 0,8-4 0 0,8-9 1 16,4 0 0-16,3-9 0 0,8-7 1 15,3-5 0-15,6-8 0 0,4-5-1 16,-1-7-1-16,3 2 0 0,1-6-1 16,-1 0-1-16,-2-2 0 0,-8 2 0 15,-5 7 0-15,-11 5 1 0,-6 7 0 0,-8 6 0 16,-6 11 0-16,-7 9 1 0,-8 16 1 15,-9 6 0-15,-4 8 0 0,-9 8 1 16,-3 9 1-16,0 2 0 0,0 7 0 16,4-2 0-16,4 0-1 0,8-4 1 15,10-3-2-15,7-11 1 0,7-1-1 16,11-13 1-16,4-5-1 0,13-7 0 16,9-4 0-16,4-6-1 0,5 0 0 15,5-5-1-15,-1 0-3 0,-5 0-6 16,-3 0-8-16,-5 5-95 0,-10-6-92 15,-8 2-236-15</inkml:trace>
  <inkml:trace contextRef="#ctx0" brushRef="#br0" timeOffset="-168922.87">3910 13172 573 0,'-8'-10'127'0,"-3"-1"-1"0,6 3-101 0,1 4-5 15,-1 4-13-15,1 0-7 0,1 5-6 16,-3-2-6-16,4 2-6 0,-3 1-6 15,1-2-9-15,4 0-13 0,0 4-77 16,4-3-84-16,3 0-202 0</inkml:trace>
  <inkml:trace contextRef="#ctx0" brushRef="#br0" timeOffset="-168267.44">4137 13271 388 0,'0'12'94'0,"-8"4"1"16,3 3-59-16,-4 3-8 0,-4 2-9 15,0 1-8-15,-1 0-3 0,0-2-2 16,3-2-2-16,1-4-1 0,3-5-2 16,7-6-1-16,3-6-3 0,15 0-4 15,3-14-3-15,8-1-4 0,2-5 0 16,2-5 2-16,5 1 1 0,-4 3 5 0,-6 1 6 16,-5 6 6-16,-5 4 4 0,-1 7 1 15,-7 6 3-15,-6 8-1 0,-4 7-2 16,0 6-3-16,-7 4-2 0,3 4 0 15,-5 2-2-15,9-2-1 0,0-5-2 16,11-4 0-16,4-7-3 0,10-8-4 16,8-8-4-16,8-3-2 0,5-8 0 0,1-8-1 15,4-6 2-15,-6-5 3 0,-4 0 6 16,-8-1 9-16,-9 0 7 0,-10 3 5 16,-9 5 3-16,-8 7-1 0,-8 7-1 15,-8 9-2-15,-7 0-5 0,-11 13-4 16,-4 2-5-16,-1 7-2 0,3 3-2 15,4 2-2-15,7-1-5 0,10-3-4 16,18-2-5-16,9-5-8 0,15-8-11 16,9-4-10-16,10-8 2 0,7-8 2 0,3-4 9 15,1-2 13-15,-7-1 13 0,-7 2 19 16,-7 3 12-16,-7 3 5 0,-13 11 3 16,-13 6-1-16,-6 9-8 0,-13 12-7 15,-8 4-5-15,0 8-3 0,-9 10-3 16,0 3-3-16,-1 7-1 0,4 2-1 15,3 7 0-15,5 2 0 0,-2 1 0 16,5-5-1-16,4-2 2 0,5-6 0 0,6-11 3 16,-2-11 2-16,7-6 3 0,2-11 4 15,0-3 6-15,0-6 6 0,-3-6 1 16,-3-4 0-16,-3 0-1 0,-4-11-3 16,2-3-3-16,-5-11-7 0,3-9-6 15,1-9-4-15,6-11-4 0,6-13-1 16,21-3-2-16,12-1-1 0,13 0-1 15,14 6-4-15,12 6-9 0,8 11-12 16,-1 9-101-16,-3 3-104 0,-9 6-262 0</inkml:trace>
  <inkml:trace contextRef="#ctx0" brushRef="#br0" timeOffset="-166400.42">1744 13889 446 0,'4'-20'104'16,"1"0"0"-16,-5 5-68 0,4 11-16 16,-4 8-7-16,0 8-7 0,-4 6-3 15,-1 5 0-15,-2 9 1 0,-1 4 1 0,1 4 0 16,-1 4 1-16,1 0-1 0,4 0-1 15,3 1 1-15,5-6-2 0,3-6 0 16,8-1 0-16,4-8-1 0,5-8 0 16,6-9 0-16,3-7-1 0,7-14 1 15,3-4 0-15,2-7-1 0,1-5 1 0,-1-1-1 16,-3-3-1-16,-6-3 1 16,-8 6 0-16,-6 2 0 0,-9 5 0 0,-3 4 1 15,-5 5-1-15,-6 6-2 0,0 9 1 16,0 5 0-16,0 6-1 0,-10 6 0 15,6 3 0-15,0 5 1 0,-2 5 1 16,6-3 0-16,0 3-1 0,7-4 0 16,4-2 0-16,4-5 0 0,5-4 0 15,4-5 0-15,0-4 1 0,7-6-1 16,1 0 0-16,2-7 1 0,-1-1-1 0,4 0 0 16,-2 4 0-16,-1 4 0 0,-4-4-1 15,-1 4 1-15,-8 5-1 0,-1-5 1 16,-2 7 0-16,-5-7 0 0,-4 0 0 15,3 0 0-15,-5-6 1 0,-2 0-1 16,-2-1 1-16,-3-4 0 0,-3-2-1 16,-3-1 1-16,-6-3 0 0,-2 3 0 15,-6 1 1-15,1 1 0 0,-2 3 0 0,-5 9 1 16,0 0 0-16,-1 11-1 0,0 5 0 16,1 4-1-16,3 4-1 0,3-1 0 15,9-1-1-15,6-3 0 0,5-6-2 16,16-2 1-16,7-11 0 0,9 0-1 15,8-16 1-15,7 1 1 0,8-4 0 16,8-9 0-16,0-6 1 0,7-6-1 16,-3-4 1-16,0-5 0 0,-9-6 0 0,0-1 0 15,-9 0 0-15,-9 6-1 0,-10 9 1 16,-9 5-1-16,-13 10-1 0,-8 11-1 16,-8 9 1-16,-13 12 0 0,-8 7 1 15,-7 11 0-15,-7 9 2 0,0 10 2 16,-1 7 2-16,3 5 0 0,2 2 1 15,6 0 0-15,10 1 0 0,4-4-2 0,6-5 0 16,7-4-1-16,6-3 0 0,5-5-2 16,5-6 1-16,10-8-1 0,10-9 1 15,6-6-1-15,4-8 0 0,6-13 0 16,6-5 0-16,2-3 0 0,-2-3 0 16,1-5 0-16,-6 1-1 0,-7-1 1 15,-3 3-1-15,-10 3 0 0,-7 4 1 16,-7 2-1-16,-7 9 1 0,-6 4-1 15,0 8 1-15,-12 6-1 0,-3 8 1 0,-4 4-1 16,-5 5 0-16,-3 7 1 0,-2 3-1 16,-1 2 1-16,8 0 0 0,-2 0-1 15,9-5 0-15,4-1 0 0,11-4 1 16,0-8-1-16,18-5 0 0,1-5 0 16,8-7 0-16,5-8 1 0,4-6 0 15,9-7-1-15,2-4 1 0,4-5 0 16,-3-3 0-16,-2-2-1 0,0 3 1 15,-6 5 0-15,-7 4 0 0,-12 6 0 0,-3 2 1 16,-12 5-1-16,-6 11 1 0,-9 7 0 16,-8 6 0-16,-7 3-1 0,-1 6 1 15,-6 5-1-15,-1 3 0 0,-1-1 0 16,7-3-1-16,4-6 0 0,4-1 0 16,4-5 0-16,9-3 0 0,5-4 0 15,14-8 0-15,10-4 0 0,10 0 0 0,12-6 1 16,7-7-1-16,8-3 0 0,9-7 0 15,2-1 0-15,-1-2 0 0,0 2 0 16,-11-1-1-16,-9 6 1 0,-6 3-1 16,-12 8-1-16,-14 8-1 0,-9 0 0 15,-10 10 0-15,-6 7 0 0,-6 5 0 16,-8 1 1-16,-6 5 1 0,-5 0 1 16,-4 0 1-16,-1-3 0 0,3-2-1 15,4-5 1-15,6-2-1 0,7-2 0 0,5-5-1 16,9-3 1-16,4-6 0 0,11 0 0 15,8-7 0-15,7-4-1 0,10-1 1 16,5-3 0-16,4-1-1 0,1-3 0 16,3 4 0-16,-5 0-1 0,-5 4 2 15,-9-1-1-15,-3 5 0 0,-7 1 0 16,-6 6 0-16,-11 6 0 0,-5 3 0 16,-4 5 0-16,-7 4 1 0,-9 4 0 0,-2 2 1 15,-2 0 0-15,0 0 0 0,0-1-1 16,6-4 1-16,6-2-1 0,8-4-1 15,7-4 0-15,10-4-2 0,7-5-3 16,8-6-1-16,7-5 0 0,6-2 1 16,4-2-1-16,2-1 1 0,-3 3 2 15,-3 1 3-15,-4 7 1 0,-9 5 1 16,-7 8 1-16,-12 6 0 0,-9 5 0 0,0 2 0 16,-9 3 0-16,-3 2-1 0,3 0 0 15,1-1-1-15,8-5-1 0,5-4 0 16,5-5-2-16,5-6 1 0,11-5-1 15,3-9-1-15,6-5 2 0,2-4-1 16,-1-3 2-16,2-7 0 0,1 2 1 16,-5-2 0-16,-2 0 1 0,-6 3 1 15,-6 0 2-15,-4 3 1 0,-6 8 0 0,-5 0 1 16,-5 8-1-16,-7 6-1 16,-6 3-1-16,-7 9-2 0,-5 6-1 0,0 3 0 15,-7 6 0-15,-1-2-1 0,2 4 1 16,4 2-1-16,4 1 1 0,9-1 0 15,8-2 0-15,16 0 0 0,7 0-1 16,14-4-1-16,8-7-6 0,11-7-11 16,8-4-100-16,3-7-97 0,-2-10-250 15</inkml:trace>
  <inkml:trace contextRef="#ctx0" brushRef="#br0" timeOffset="-165189.32">5572 13784 550 0,'-20'-19'127'0,"6"-2"0"0,7 1-94 0,7 11-3 15,11 2-15-15,11 2-8 0,3 5-5 16,10-6-1-16,6 6-3 0,11-4-2 16,-2 0-4-16,0 0-6 0,-3-1-5 15,-7 5-6-15,-5-3-6 0,-10 3-3 16,-11 5-8-16,-10 7-20 0,-4 5-52 15,-13 2-71-15,0 6-167 0</inkml:trace>
  <inkml:trace contextRef="#ctx0" brushRef="#br0" timeOffset="-165069.18">5763 13966 399 0,'-32'24'105'15,"-1"-3"4"-15,5-5-53 0,2-3-9 16,7-3-9-16,6-1-8 0,5-3-5 16,8-1-6-16,11-5-5 0,9 3-4 15,10-3-3-15,10-4-4 0,11-1-10 16,6-4-19-16,6-3-97 0,3-7-102 15,6-3-256-15</inkml:trace>
  <inkml:trace contextRef="#ctx0" brushRef="#br0" timeOffset="-161750.83">7365 13303 357 0,'8'-9'83'16,"1"2"0"-16,-6-2-54 0,-3 1-9 0,5-1-8 15,-3 0-1-15,3-3 1 0,-5 0 3 16,7 0 1-16,-7 1 3 0,0-1 2 15,0-1 1-15,0 1-1 0,-8 0-1 16,3 0-2-16,-2 1-3 0,-6 0-4 16,-2 4-3-16,-7 1-2 0,-1 6-4 15,-5 0-1-15,-4 9 0 0,-7 3-1 0,-2 6 1 16,2 11-1-16,-2 6 0 0,2 10 0 16,0 10 1-16,2 7-1 0,9 5 0 15,3 2 1-15,4 1-1 0,7-3 0 16,2 0 1-16,10-8-1 0,2-1 1 15,8-6-1-15,5-2 0 0,1-9 0 16,9-6 1-16,-1-10-1 0,0-12 0 16,8-8 1-16,-1-11-1 0,2-8 1 15,1-6 0-15,-3-7-1 0,2-6 1 16,-3-3-1-16,-4-5-1 0,-4-1-1 16,-10-5 0-16,-5 0 0 0,-5 2-1 0,-12 5 0 15,-5 5-1-15,-8 7 1 0,-7 14 1 16,-3 7 0-16,-1 14 0 0,1 7 1 15,-3 14-2-15,3 5-5 0,3 8-6 16,6 1-13-16,4 2-85 0,5-3-89 16,9-9-220-16</inkml:trace>
  <inkml:trace contextRef="#ctx0" brushRef="#br0" timeOffset="-161253.02">8092 13153 353 0,'7'-13'95'0,"-1"0"5"0,-6 0-38 16,-7 2-21-16,-5 2-11 0,-2 2-7 15,-5 7-7-15,-6 0-5 0,-3 6-2 16,-4 5-3-16,-3 7-1 0,-11 8-1 16,2 8 0-16,-2 9 1 0,0 4 1 15,2 12 0-15,4 6 0 0,3 5-1 16,8 1-1-16,5-4 0 0,9-3-1 0,3-2-2 15,12-8 0-15,0-8 0 16,16-8-1-16,1-8 0 0,3-6 1 0,6-9-1 16,0-9 1-16,1-10 0 0,0-7 0 15,4-5 1-15,-3-9-1 0,1-1 1 16,-1-2-2-16,-5-5-2 0,-7-1-3 16,-4 3-1-16,-12 4-1 0,-4 1-1 15,-12 2 1-15,-5 3 1 0,-5 8 2 16,-3 3 2-16,-2 7 3 0,-2 3-1 0,4 4 1 15,-2 8-3-15,5 2-6 0,3 3-12 16,3 4-90-16,8-2-89 0,7 1-227 16</inkml:trace>
  <inkml:trace contextRef="#ctx0" brushRef="#br0" timeOffset="-161103.13">8138 13854 499 0,'0'12'113'16,"0"-1"1"-16,0 3-86 0,0 2-9 16,0 1-4-16,5-1-5 0,-5 2-11 15,4-2-11-15,-4-4-9 0,5-5-94 16,-5-11-93-16,5-11-233 0</inkml:trace>
  <inkml:trace contextRef="#ctx0" brushRef="#br0" timeOffset="-160569.16">8570 13374 388 0,'0'-6'84'16,"13"-5"0"-16,-2-3-68 0,4 4-6 0,8-4-7 16,2-5-3-16,4 0 2 0,1 0 5 15,0 3 6-15,-1 0 5 0,-2 2 2 16,-1 7 2-16,-6 7 0 0,-3 7 0 15,-8 9-3-15,-9 5-5 0,0 10-2 16,-6 12-1-16,-8 5-1 0,-9 7 0 16,-3 2-1-16,-4 0-2 0,1 4-1 15,-1-5-2-15,2-3-2 0,2-6-3 0,2 0-6 16,6-6-8-16,6-3-11 0,6-7-87 16,6-6-4-16,0-15-77 0,9-10-148 15</inkml:trace>
  <inkml:trace contextRef="#ctx0" brushRef="#br0" timeOffset="-160086.11">9309 13218 392 0,'-12'-4'100'0,"-1"-1"3"16,-1 1-43-16,2 4-27 0,4-3-8 15,2 3-6-15,6 0-4 0,0-6-4 16,9 3-2-16,6-1-2 0,8-2-1 15,4 0 1-15,5 1 0 0,1 5 0 0,-1 0 1 16,-3 6-1-16,-3 5 1 0,-7 6-2 16,-4 4-1-16,-5 9-1 0,-8 7 0 15,-4 9-2-15,-9 5 1 0,-10 5-1 16,-10 0-1-16,-5 1 0 0,-12-3 0 16,-1-4 0-16,-4-11-1 0,2-3 1 15,3-3 1-15,7-3-1 0,9 1 0 16,12-6 1-16,6-3-1 0,8-1 0 0,12-1 0 15,9-8 0-15,10-2-1 0,9-7 1 16,11-3 0-16,7-9 0 0,3 0-1 16,4-1-3-16,-1-3-7 0,2-1-9 15,-6 3-8-15,-3 3-19 0,-8 2-78 16,2-2-91-16,-6-1-209 0</inkml:trace>
  <inkml:trace contextRef="#ctx0" brushRef="#br0" timeOffset="-159684.41">10135 13240 571 0,'17'-32'122'15,"5"-2"1"-15,7 11-101 0,2 9-7 16,-1 7-10-16,2 7-3 0,-5 0-1 16,-2 11-1-16,-10 4 0 0,-8 7 0 15,-7 5 0-15,-2 0 1 0,-11 6-1 16,-4 4 1-16,1 2 0 0,-3 3 1 0,0-1-1 16,6-1-1-16,3 1 1 0,6-6-2 15,8-3-1-15,6-1 0 0,7-4-2 16,5-2 0-16,2 3-1 0,4-5-1 15,-2 0 2-15,0 0 1 0,-4 4 0 16,-5 3 1-16,-10-2 2 0,-7 1 1 16,-7 3 2-16,-16 3 3 0,-10-2 2 15,-9-4 4-15,-11-6 2 0,-10-2 0 16,-2-5 0-16,1-6-2 0,-1-4-3 0,9-6-6 16,5 0-10-16,6-6-12 0,12 0-11 15,6-1 38-15,8-1-142 0,4-3-106 16,8-1-266-16</inkml:trace>
  <inkml:trace contextRef="#ctx0" brushRef="#br0" timeOffset="-158482.73">12389 13328 379 0,'7'-3'92'15,"-7"-3"5"-15,6 1-55 0,-3 1-6 16,-1 4-4-16,5-5-2 0,-5 5-1 0,-2-6 1 16,0 1-3-16,0-2-2 0,-10-3-3 15,-3-1-5-15,-8 2-5 0,-8-1-3 16,-5 2-3-16,-12 8-2 0,-6 0-2 15,-8 8-1-15,-8-2 0 0,-8 5-1 16,-3-2 0-16,-5 1 0 0,1-2-1 16,7-8 1-16,3 5-1 0,8-5 1 15,11 0 0-15,9 0-4 0,11 0-6 16,8-5-11-16,10 5-12 0,10 0-11 0,6 5-83 16,16-5-93-16,7-5-212 0</inkml:trace>
  <inkml:trace contextRef="#ctx0" brushRef="#br0" timeOffset="-157385.51">12633 12979 421 0,'0'-17'101'0,"3"-1"0"0,-3 3-68 0,0 8-7 15,5 7-7-15,0 6-4 0,-5 7-3 16,2 7-1-16,-2 8 1 0,0 4 1 16,-2 7 2-16,-4 6-2 0,0 3-1 15,4 2-3-15,-3 0-1 0,5-3-3 16,7-1-1-16,5-7-2 0,2-2-1 16,6-7 0-16,6-9-1 0,2-10-2 0,9-11-1 15,0-8-2-15,5-10-3 0,0-10-1 16,0-7-2-16,2-6-1 0,-4-2 1 15,-3 1 1-15,-8 1 3 0,-3 6 3 16,-7 6 3-16,-5 9 2 0,-8 12 2 16,-11 12 1-16,-3 15 3 0,-11 11 0 15,-3 11 1-15,2 13 1 0,-6 9 0 16,1 4 1-16,-2 2-2 0,3-2 0 16,3 2-2-16,5-11-2 0,1-6-1 0,4-7-1 15,8-5 0-15,3-7-2 0,10-9-1 16,2-6-6-16,2-3-7 0,3-5-8 15,1-5-11-15,0-5-88 0,-2-4-91 16,2-3-220-16</inkml:trace>
  <inkml:trace contextRef="#ctx0" brushRef="#br0" timeOffset="-157034.34">13460 13452 369 0,'-5'23'92'0,"5"2"2"0,-2 6-56 0,2 2-3 16,0 0-6-16,2 1-5 0,3 0-3 15,-1-2-3-15,-1-7-2 0,3 0-2 16,1-4-1-16,0-3-2 0,5-7 0 15,2-6 0-15,4-5-1 0,4-9-2 16,4-6 0-16,5-5-3 0,-1-6-4 16,7-8-3-16,-3-9-5 0,0-8-2 0,-3-6-1 15,-9-3-1-15,-3-8 1 0,-11 1 3 16,-8 2 6-16,-2 11 5 0,-13 12 3 16,-7 15 1-16,-7 16 1 0,-10 22-1 15,-6 16 0-15,-2 18-4 0,-6 13-2 16,1 10-1-16,5 6-1 0,5-2 0 15,9-3-3-15,9-5-5 0,17-12-7 16,12-12-8-16,14-11-29 0,8-8-66 16,12-11-85-16,6-10-197 0</inkml:trace>
  <inkml:trace contextRef="#ctx0" brushRef="#br0" timeOffset="-155970.01">14291 13546 399 0,'0'3'100'0,"0"3"6"16,-4 5-59-16,-2 1-6 0,-1 6-5 16,-2 1-6-16,3 5-7 0,0 1-5 0,1-2-4 15,5 2-5-15,7-3-2 0,5-3-2 16,2-4-2-16,5-4 0 0,1-4-1 15,6-3 0-15,-1-4-1 0,2-7 0 16,-2-7 0-16,-2-2 1 0,2-2-1 16,-4-5-1-16,-4-7 1 0,-3-4-1 15,-7-6-3-15,-5-4-1 0,-2-4-1 16,-3-2-1-16,-7-2 1 0,-4 0 1 16,-7 5 2-16,-4 12 2 0,-4 10 3 15,-4 14 0-15,-5 11 2 0,0 6-1 0,4 16-1 16,1 8 0-16,7 8-1 0,5 6 0 15,8 2 0-15,7 0 0 0,6 3-1 16,12-6 0-16,8-4 0 0,8-7 0 16,6-10-1-16,9-8 1 0,4-5 0 15,1-9 0-15,8-7 0 0,-2-6 0 0,-1-5-1 16,-6-1 0-16,0-4 0 0,-7-3-1 16,-1 0 0-16,-10 1 0 0,-5 6 1 15,-10 2-2-15,-2 8 2 0,-12 9 0 16,-5 15 1-16,-9 10 1 0,-5 5-1 15,-3 11 1-15,-4 5 0 0,0 2 0 16,2 2-1-16,7-3 0 0,4-4 0 16,13-4-1-16,3-9 1 0,14-7-1 15,9-12 0-15,9-11 0 0,10-12-1 0,5-8 1 16,1-7-1-16,4-5 1 0,-3-10-1 16,-1 1 0-16,-9-1 1 0,-11-3-1 15,-9-4 0-15,-11-1-1 0,-11 6 0 16,-11 2 0-16,-9 8 0 0,-6 11 0 15,-10 10 0-15,-5 20 1 0,-5 13 0 16,-6 11 0-16,0 5-2 0,-1 3-4 16,4 3-4-16,1 0-6 0,10-1-8 15,7-10-7-15,9-4-89 0,11-5-88 0,11-6-215 16</inkml:trace>
  <inkml:trace contextRef="#ctx0" brushRef="#br0" timeOffset="-155720.16">15435 13529 472 0,'-9'28'113'0,"-6"-2"1"0,-3 2-63 16,-1 6-29-16,2 1-8 0,0-3-5 16,4-5-4-16,5-4-4 0,3-7 0 15,5-5 0-15,13-11 0 0,4-6 0 16,8-9 1-16,6-3 1 0,2-8 1 15,2-4 0-15,-1-12 0 0,-4-8 0 0,-4-5 1 16,-5-2-1-16,-9 1 1 0,-4 0 1 16,-8 6-1-16,-5 15 0 15,-4 14 0-15,-7 17-1 0,-10 16-1 0,-5 12-1 16,-8 15-2-16,-1 12-4 0,-2 3-6 16,1 6-10-16,2 0-16 0,7-3-88 15,7-7-97-15,9-7-234 0</inkml:trace>
  <inkml:trace contextRef="#ctx0" brushRef="#br0" timeOffset="-155419.08">15733 12700 488 0,'10'20'112'15,"1"14"3"-15,-1 18-86 0,3 14-2 16,-2 11-3-16,-2 8-6 0,-5 5-5 16,-4 8-2-16,0-2-3 0,-11-8-1 15,-2-7 0-15,-7-4-2 0,-6-6 1 16,-4-1-1-16,-3-3-1 0,-6 1 0 0,-9-4-6 15,-8 4-14-15,-6 0-17 0,-8 2-93 16,-1-12-102-16,-6-12-250 0</inkml:trace>
  <inkml:trace contextRef="#ctx0" brushRef="#br0" timeOffset="-154753.78">6830 12797 512 0,'-21'0'109'0,"-6"7"-1"0,-5 26-93 16,2 20-4-16,-7 17-5 0,2 21-3 15,3 20 0-15,-2 16-1 0,4 6 1 16,13 10-1-16,11 0 1 0,14 2-2 15,13-4-5-15,16-4-8 0,18-4-11 16,10-8-19-16,8-13-70 0,6-11-83 16,6-12-195-16</inkml:trace>
  <inkml:trace contextRef="#ctx0" brushRef="#br0" timeOffset="-154154.18">16622 12812 443 0,'-12'-21'97'0,"0"10"1"15,-1 11-78-15,-2 11 2 0,-6 14-3 16,0 15-2-16,-9 10 1 0,-2 12 1 16,-5 11 0-16,-2 11-2 0,-4 5-4 15,5 5-4-15,2-2-2 0,2-2-3 16,8-3-2-16,7-3-1 0,7-6-2 16,12-10-1-16,5-11-2 0,8-6-1 0,13-8-1 15,8-12 0-15,12-12-2 0,1-8-1 16,5-11-4-16,1 0-4 0,-2-10-11 15,-3-3-85-15,-7-3-86 0,-3-3-215 16</inkml:trace>
  <inkml:trace contextRef="#ctx0" brushRef="#br0" timeOffset="-153953.31">16117 13291 524 0,'-36'-26'119'0,"9"4"0"16,11 6-92-16,8 5-5 0,8 6-10 15,14 5-7-15,7 0-6 0,9-3-5 0,9 3-3 16,11 0-6-16,6 0-6 0,4 0-14 16,4 0-69-16,-4 0-13 0,1 4-70 15,1-4-146-15</inkml:trace>
  <inkml:trace contextRef="#ctx0" brushRef="#br0" timeOffset="-153754.73">16948 13230 561 0,'7'0'120'0,"-1"-5"1"16,7 5-98-16,8 5-9 0,5 4-16 16,3 2-11-16,2 0-10 0,2 1-13 15,-1 1-21-15,-4-3-64 0,3-2-83 0,-3 0-179 16</inkml:trace>
  <inkml:trace contextRef="#ctx0" brushRef="#br0" timeOffset="-153603.41">17036 13586 466 0,'-47'28'114'16,"4"-8"3"-16,5-1-68 0,11-1-13 16,9-4-11-16,18-1-7 0,12 1-5 0,20-7-4 15,14-7-2-15,14 0-7 0,14-4-16 16,7 0-106-16,8-5-104 0,6-7-264 16</inkml:trace>
  <inkml:trace contextRef="#ctx0" brushRef="#br0" timeOffset="-149469.68">17888 13308 410 0,'-7'-6'89'0,"5"-5"1"16,2 0-74-16,2 1-3 0,11 0-5 16,7 0 1-16,5 1 3 0,4 1 3 15,4 1 2-15,3 3 1 0,-2 4 2 16,0 5-2-16,-1 5-3 0,-2 2-3 0,-3 8-3 16,-3 8-3-16,-9 8-1 15,-3 5 0-15,-8 6-2 0,-10 3 0 0,-10 4 0 16,-7-1-1-16,-6-1-1 0,-5-2 1 15,-5-1 0-15,0 1 2 0,-1 1 1 16,6-1 0-16,6 0 0 0,3-3 0 16,16-1 1-16,8-8-2 0,14-6-2 15,13-9 0-15,10-11 0 0,12-12-1 16,11 0 1-16,10-17-1 0,5-7-4 16,3-6-10-16,3-3 39 0,-1-1-148 0,-2 0-104 15,-8 0-283-15</inkml:trace>
  <inkml:trace contextRef="#ctx0" brushRef="#br0" timeOffset="-149118.75">19351 13246 548 0,'0'-46'118'15,"0"2"1"-15,-7 6-100 0,0 10-5 16,0 7-8-16,-6-1-3 0,-5 6-3 15,-4 6 1-15,-7 10 0 0,-7 10 2 16,-3 10 3-16,-6 9 1 0,-6 19 3 16,-2 10 0-16,-1 14 0 0,2 6 0 15,6-2-2-15,5 2-3 0,5-3-1 0,15-9-2 16,12-8 0-16,9-10-1 0,15-12-1 16,11-6 1-16,9-10 0 0,7-7 0 15,5-9-1-15,1-8 1 0,3-9 0 16,-4-8 0-16,-7-3 1 0,-6-1-1 15,-6-2 0-15,-4-3 1 0,-12-2-1 16,-12-2 1-16,-5 1-1 0,-12 6-1 16,-10 4 1-16,-6 7-1 0,-10 10-2 0,-6 9-3 15,-1 9-7-15,0 9-12 0,1 5-14 16,0 1-94-16,9 5-101 0,8-1-245 16</inkml:trace>
  <inkml:trace contextRef="#ctx0" brushRef="#br0" timeOffset="-148922.05">19562 13896 586 0,'0'12'122'0,"0"1"2"0,-6 10-108 16,-1 4-13-16,-6 2-12 0,3-1-20 15,-6-3-92-15,-5 3-101 0,-1-13-248 16</inkml:trace>
  <inkml:trace contextRef="#ctx0" brushRef="#br0" timeOffset="-148370.04">19980 13648 465 0,'0'0'103'16,"8"-5"2"-16,1-8-81 0,6-5-5 16,11-10-13-16,4-4-8 0,6-9-2 15,5-5-2-15,3-1 0 0,2-2 0 16,2 3 2-16,-3 9 5 0,-3 6 6 16,-8 9 3-16,-4 10 4 0,-10 12 5 0,-12 8 3 15,-8 15 1-15,-14 14-2 0,-6 14-4 16,-5 11 0-16,-4 4-5 0,-3 3-4 15,-1-2-3-15,2 3-1 0,4-5-2 16,3-7-2-16,5-6-2 0,3-3-7 16,7-7-9-16,4-7-9 0,5-8-14 15,4-13-85-15,5-9-92 0,4-11-217 16</inkml:trace>
  <inkml:trace contextRef="#ctx0" brushRef="#br0" timeOffset="-148036.34">20897 13237 558 0,'-18'-14'121'0,"-2"-1"1"0,6 2-99 16,8 7-6-16,6 2-11 0,12 4-4 15,10-5-2-15,8 5 0 0,5 0 0 16,4 4-1-16,1 7 1 0,-1 5 1 15,-4 5 0-15,-4 8 1 0,-9 7 2 16,-4 8 1-16,-6 9 1 0,-12 0 1 16,0 5 0-16,-17 3-1 0,-5 0-1 15,-9-1 0-15,-5 0-2 0,-7 0-1 16,-4-1 0-16,6-3-1 0,2-3 0 0,7-2-1 16,6-9 0-16,11-6 0 0,15-7 0 15,15-7 0-15,11-3 0 0,11-6 1 16,9-1-1-16,9-5 1 0,6-7-3 15,8 0-3-15,4 0-9 0,1-10-13 16,1 1-17-16,-3-1-86 0,5-6-98 16,-3-4-230-16</inkml:trace>
  <inkml:trace contextRef="#ctx0" brushRef="#br0" timeOffset="-147637.38">21873 13147 542 0,'-5'-19'121'0,"5"2"0"0,8-1-91 16,12 3-10-16,10-2-11 0,7 2-5 15,4 2-2-15,0 7 1 0,-3 6 0 16,-3 7 0-16,-7 10 2 0,-8 3 1 15,-9 7 3-15,-11 3 1 0,-8 6 1 16,-8 2-1-16,-15 4 0 0,-5 3-2 16,-5 6-1-16,-1 0-3 0,4 1-2 0,4-6-4 15,14-1-2-15,10-6-1 0,10-1 0 16,16-8-1-16,4 1 0 0,10-4 2 16,1 2 1-16,-1 1 2 0,-2 1 1 15,-2 1 0-15,-8 1 0 0,-11 0 0 16,-7 2 1-16,-18 1 0 0,-6-5 2 15,-14-4 2-15,-8-4 3 0,-7-7 0 16,-7-6 0-16,-3-5 1 0,4-5-9 0,5-9-15 16,7-3 46-16,0-4-167 0,3-3-120 15,8-2-315-15</inkml:trace>
  <inkml:trace contextRef="#ctx0" brushRef="#br0" timeOffset="-146586.77">23128 12929 334 0,'2'-13'73'0,"3"0"0"0,-1-1-55 0,5-3-8 16,-2 3-6-16,1-4-2 0,4 0-1 15,-2-3-1-15,0 0 1 0,3 1 2 16,-4-1 5-16,2 2 5 0,-3-1 5 16,-2 2 3-16,-1 5 1 0,-5 2 3 15,4 5-3-15,-4 1-6 0,0 5-4 16,-8 0-5-16,1 6-2 0,-4 2-3 15,0 2-1-15,-5 2 1 0,1 2 1 16,-2 1 1-16,0 2 3 0,-2 1 0 16,3 0 3-16,-3 8 0 0,-4 11 2 15,-3 10 0-15,-2 9-2 0,-6 10 0 0,-2 14-2 16,-1 11-1-16,3 9-2 0,-1 0-2 16,3-4-1-16,5-3-1 0,9-5-1 15,5-7 0-15,4-11 0 0,5-12 0 16,4-8-1-16,11-7 1 0,4-4 0 15,8-9 0-15,8-6 1 0,5-4 0 0,10-7 0 16,1-2 0-16,3-2-1 0,2-9-2 16,-3 0-4-16,-4 0-4 0,-3-9-3 15,-1-1-4-15,-6 0-4 0,5-5-7 16,-4-1-7-16,-3-3-74 0,-2-2-78 16,-5 0-192-16</inkml:trace>
  <inkml:trace contextRef="#ctx0" brushRef="#br0" timeOffset="-145585.18">22646 13330 408 0,'-6'-3'88'0,"3"-3"0"0,3 6-70 16,-5 0-9-16,5 0-8 0,0 0-1 16,-2 0-1-16,2 0 0 0,0-3 1 0,-3 3 1 15,3 0 3-15,0 0 1 0,0 0 3 16,0 0 0-16,0 0 1 0,0 0 1 15,0 0-1-15,0 0 0 0,0 0 0 16,0 0 1-16,0 0 1 0,0 0 2 16,0 0 0-16,-6 3 0 0,6-3-1 15,-8 0 0-15,5 0-1 0,-3 6-1 16,2-6 0-16,-2 3-2 0,2-3 1 0,1 0-2 16,3 3-1-16,-7-3-2 0,7 0-1 15,0 0-1-15,0 0-2 0,0 0 2 16,0 0-1-16,0 0 2 0,0 0 0 15,0 0 1-15,0 0 0 0,0 0-1 16,0 0 1-16,0 0-2 0,4 6 0 16,2-6-1-16,1 7 0 0,5-2 0 0,4 1-1 15,5 1 1-15,9-2 0 0,7 1 0 16,11-1 0-16,8-1 1 0,8-4-1 16,2 3 1-16,5-3 0 0,-3 0-1 15,1-3 2-15,-3-3-1 0,-6 0 2 16,-3-1 0-16,-4-1 0 0,-4 1 0 15,-3 0 1-15,-7 7-1 0,-10 0 0 16,-3 0-2-16,-7 0 0 0,-3 8-1 0,-6-5 0 16,-4 2 0-16,-6 0 0 0,0 0 1 15,0 0-1-15,-5-1 0 0,3 2 1 16,-3-3-1-16,3 1 0 0,-2-4 0 16,4 7-1-16,0-7-5 0,0 7-8 15,-4-7-16-15,4 7-104 0,4-7-107 16,2-6-270-16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1:27:44.41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17369 10089 557 0,'0'7'5'0,"2"-4"7"0,-9 12-6 0,12-7-1 0,3-2-1 0,1-6-3 0,-3 0-1 0,0 3 2 0,-1-3 1 15,2 0 1-15,0-3 2 0,0-3 1 16,0 2 2-16,-1-2-1 0,2 0 0 16,-2-1-1-16,-1 1-2 0,0 2-1 15,-5 1-2-15,3 3-1 0,-3 0 0 16,0-4-1-16,0 4 1 0,0 0-1 15</inkml:trace>
  <inkml:trace contextRef="#ctx0" brushRef="#br0" timeOffset="185.24">17464 10082 658 0,'0'0'0'0,"0"0"0"0,0 0 1 0,0 0-1 0,0 0 0 0,0 4 1 0,0-4 0 0,-3 7-1 0,3-3 0 0,-5 2 0 0,5 0 1 0,-5-1-1 15,5 1 0-15,0-1 1 0,0 0-1 0,0-2 1 0,5 1 0 0,-3-4 1 0,-2 6-1 0,6-6 1 0,-6 3 0 0,5-3 0 0,-5 0 2 0,2 0-1 0,-2 0 0 0,0-3 1 0,6-3-1 0,-6 0 2 0,0 0-1 0,5-2 1 0,-5-2 0 0,0 3 0 0,2 1 0 0,-2 1 0 0,0 2-1 0,0 3-2 0,0-4-1 16,0 4-1-16,0 4 0 0,-6-1-1 16,4 2 1-16,-4 1-1 0,0 0 1 15,0 0 0-15,-1 2 0 0,1-2 0 16,-1 0 0-16,4 0 0 0,-1 0 0 15,4 0 0-15,0-3 0 0,4 1 0 16,-2 0-1-16,6-4-3 0,-2 4-11 0,1-4-89 16,-1 0-87-16,6 0-224 0</inkml:trace>
  <inkml:trace contextRef="#ctx0" brushRef="#br0" timeOffset="6191.07">17483 8894 257 0,'0'0'44'0,"2"-6"-19"15,-2 6-76-15,6-6-40 0,-6 6-93 16</inkml:trace>
  <inkml:trace contextRef="#ctx0" brushRef="#br0" timeOffset="6383.96">17484 8879 266 0,'0'5'64'0,"-3"-1"0"0,3 2-39 0,0 0-9 15,0 2-5-15,3 2-2 0,-3-2-3 16,5 0-2-16,-5 2-1 0,6-3-2 16,-6 2 0-16,2-1 0 0,-2 2 0 15,6 0-1-15,-6 1 0 0,5-1 0 16,-5 3 1-16,0 0-1 0,3 1 0 16,-3-1-1-16,0-1-4 0,0 2-7 0,0-2-14 15,0-1-37-15,-3 0-5 0,-4-1-42 16,1 1-78-16</inkml:trace>
  <inkml:trace contextRef="#ctx0" brushRef="#br0" timeOffset="6543.69">17478 9210 269 0,'0'5'62'0,"-2"-2"0"0,2 1-37 0,0 0-19 15,-6 2-3-15,6-1-1 0,0 0-3 16,7 2 1-16,-3-3-1 0,-1 0 0 15,3 1 1-15,0-5-4 0,-4 4-5 16,3-4-13-16,-5 8-29 0,7-4-11 16,-7 1-39-16,0 1-76 0</inkml:trace>
  <inkml:trace contextRef="#ctx0" brushRef="#br0" timeOffset="6667.17">17482 9432 232 0,'0'10'60'0,"7"-1"-1"0,-2 3-36 16,2-1-66-16,1 1-56 0,0 1-133 15</inkml:trace>
  <inkml:trace contextRef="#ctx0" brushRef="#br0" timeOffset="6767.14">17521 9632 314 0,'-5'5'61'0,"5"1"-20"16,0 0-98-16,0 1-56 0,11 1-133 15</inkml:trace>
  <inkml:trace contextRef="#ctx0" brushRef="#br0" timeOffset="6816.7">17563 9790 291 0,'-3'7'10'0,"3"-3"-10"15,0 4-100-15,3 0-101 0</inkml:trace>
  <inkml:trace contextRef="#ctx0" brushRef="#br0" timeOffset="6918.06">17547 10012 395 0,'0'10'75'16,"3"-4"-21"-16,2 3-128 0,0 3-71 16,5 1-160-16</inkml:trace>
  <inkml:trace contextRef="#ctx0" brushRef="#br0" timeOffset="7609.88">17424 8949 398 0,'6'-5'82'0,"0"5"0"0,0 0-76 16,2 0-11-16,0 5-13 0,-2-1-32 15,5-1-32-15,-4-3-59 0,0 0-131 0</inkml:trace>
  <inkml:trace contextRef="#ctx0" brushRef="#br0" timeOffset="7832.8">17631 8956 337 0,'0'0'71'0,"0"0"-1"16,5 0-60-16,-5 6-20 0,6-6-10 16,0 4-5-16,2-4 0 0,3 3-1 0,2-3 3 15,2 0 9-15,-2-6 18 0,1 3 13 16,-1 3 8-16,0 0 6 0,-2-4 1 15,-4 4 1-15,0 0-7 0,-2 4-13 16,0 1-24-16,1-5-62 0,4 4-67 16,-1-4-162-16</inkml:trace>
  <inkml:trace contextRef="#ctx0" brushRef="#br0" timeOffset="7883">17992 8993 447 0,'3'-4'98'0,"-3"0"-4"0,0 0-87 16,0 4-92-16,-4 4-87 0,-2-8-217 15</inkml:trace>
  <inkml:trace contextRef="#ctx0" brushRef="#br0" timeOffset="8948.94">18070 8047 289 0,'3'-19'82'15,"4"-2"0"-15,2 0 0 0,-1 7-65 16,-1-1-11-16,-2 8-14 0,-2 3-17 0,-3 4-9 16,0 0-2-16,0 0 3 0,0 3 14 15,0-3 10-15,0 4 12 0,0 0 16 16,0-4 12-16,0 6 3 0,0 0-1 16,0 3-10-16,0-1-4 0,6 5-4 15,-1-2-3-15,-2 3-3 0,1 0-1 16,-1-1 0-16,-3 5 0 0,0 1 0 0,0 0 0 15,-7 5 1-15,0 3-1 0,0 1-1 16,1 8-1-16,-1 5 0 0,-3 6-2 16,5 5-1-16,-1 2-1 0,1-1 0 15,3 0-1-15,2-6 0 0,-5-5-1 16,5-7 1-16,0-6 0 0,0-7-1 16,0-4 1-16,0-5 0 0,0 0-1 15,0-5 1-15,0-3 0 0,-4-5-2 16,4 5-1-16,-5-5-1 0,0 0-1 15,-1 0 0-15,0 0 0 0,-1 0 1 0,-2-8 1 16,-2-1 1-16,3-1 2 0,-4-4 1 16,4 1 0-16,0-3 0 0,-1 1 0 15,5-2 1-15,-1 2-2 0,5-2 0 16,-5 2 0-16,5-4 0 0,0 2-1 16,0 0 1-16,0 3-1 0,0 1 0 0,0 3 0 15,0 3-1-15,0 7 0 16,0 0 0-16,0 0 0 0,0 9 0 0,0 0 0 15,-3 3 1-15,3 2 0 0,0 3 2 16,3-3 0-16,2 5 1 0,0 0-1 16,3 5 1-16,-2 0 0 0,2 1 0 15,-2-3-2-15,3 1 1 0,-3 1-1 16,0-5-1-16,-1-5 1 0,-3-1 1 16,-2-3 6-16,6-5 4 0,-6-5 3 15,0 0 1-15,0-5 1 0,0-6 0 0,0-1-2 16,8-8-5-16,-2-4-5 0,5-5-3 15,4-2-5-15,3-3-9 0,4-5-9 16,9-5-13-16,2 7-83 0,2 0-90 16,2 0-215-16</inkml:trace>
  <inkml:trace contextRef="#ctx0" brushRef="#br0" timeOffset="26181.52">17715 9037 303 0,'-12'0'61'16,"4"0"-15"-16,-1 0-100 0,3 0-57 15,1 0-134-15</inkml:trace>
  <inkml:trace contextRef="#ctx0" brushRef="#br0" timeOffset="26265.96">17631 9022 270 0,'-4'0'53'16,"-1"0"-29"-16,-1 4-74 0,0-4-47 15,3 5-103-15</inkml:trace>
  <inkml:trace contextRef="#ctx0" brushRef="#br0" timeOffset="26363.63">17563 8991 349 0,'0'-9'76'0,"-3"3"0"0,3 1-63 16,-9 5-19-16,6 0-67 0,-4 5-64 15,-4 0-161-15</inkml:trace>
  <inkml:trace contextRef="#ctx0" brushRef="#br0" timeOffset="27451.31">17755 9020 383 0,'-13'-8'77'0,"1"-1"-3"0,4 5-74 0,0 4-3 16,1 0 0-16,1 0 1 0,0 0 6 15,1 0 6-15,2-5 7 0,3 5 3 16,-5 0 0-16,5 0 0 0,0 0-3 16,5 6-5-16,-2 0-9 0,3-2-10 15,0 3-18-15,1-3-52 0,0 1-16 16,3-5-65-16,-6 0-131 0</inkml:trace>
  <inkml:trace contextRef="#ctx0" brushRef="#br0" timeOffset="27548.81">17729 9012 355 0,'-6'0'136'16,"-5"0"-40"-16,-4 0-60 0,-1 0-13 0,-2 0-8 15,-2 7-7-15,0-4-8 0,4 4-15 16,-1-4-79-16,3-3-2 0,1 0-67 16,5 0-138-16</inkml:trace>
  <inkml:trace contextRef="#ctx0" brushRef="#br0" timeOffset="27716.53">17530 9018 380 0,'-3'0'95'0,"-2"-5"2"16,-1 1-43-16,-1 4-31 0,-1 0-6 15,1-3-8-15,-2 3-9 0,6 0-9 16,-2 0-11-16,5 0-9 0,0 0-1 15,0 0 1-15,0 0 3 0,7-7 9 16,0 7 12-16,-1 0 12 0,5-5 10 16,-5 5 2-16,1 5-1 0,0-1-2 15,2 0-9-15,2 2 8 0,1 0-99 16,8-1-77-16,1-5-203 0</inkml:trace>
  <inkml:trace contextRef="#ctx0" brushRef="#br0" timeOffset="29012.72">18092 8176 351 0,'6'-4'78'15,"0"0"1"-15,1-1-56 0,-1 0-12 16,2 1-5-16,-3-1-5 0,-2-3-1 16,1-1-1-16,-4-1-1 0,0-1 2 15,0-1 2-15,0-3 3 0,-4 2 3 16,4-2 2-16,-3 0 1 0,3 2 0 15,-5 2-1-15,5 3-3 0,0 2-2 0,-6 6-3 16,6 0-1-16,-5 0-1 0,5 0-1 16,-5 6 1-16,1-1 0 0,-1-1 2 15,3 0 1-15,-3-1 0 0,1 1 1 16,4 2 0-16,-3 0 0 0,3 3 0 16,0 1-1-16,0 4-1 0,0 0-1 15,0 4 0-15,0 2 0 0,0 3 0 16,0 2-1-16,0-2 1 0,-6 2-1 15,3 4 0-15,-2 1 1 0,0 5-1 0,2 0 0 16,-3 5 1-16,1 4 0 0,5 1 1 16,-3-3 0-16,3 3 1 0,-5 1-1 15,5-5 1-15,-5-3-1 0,5-1 0 16,-6 1-1-16,4-4 0 0,2-6 0 16,-6-6-1-16,6-2 1 0,0-6 1 15,-2-6 4-15,2-8 0 0,0 0 1 16,-5 0-1-16,5-9 0 0,-6-1-2 15,6-6-6-15,0 1-5 0,0-4-2 0,0-1-3 16,0-2 0-16,5-1 1 0,-3 2 1 16,3 1 3-16,-1 1 3 0,0-4 2 15,-4 4 3-15,5 0 0 0,-5 5 2 16,0-4 0-16,2 3 0 0,-2 0 1 16,0 5-1-16,0 1-1 0,0 3-2 0,0 6 0 15,5 0-1-15,-5 9 0 0,0 3 0 16,0 1 0-16,2 6 0 0,-2 5 1 15,0 2 2-15,0 2 2 0,0-4 0 16,0 3 2-16,0 2 1 0,-2-1 0 16,2-4 0-16,0 0-1 0,0-1-2 15,0 3 0-15,0-3-1 0,6-4-1 16,-6 1-1-16,5-6-1 0,-5-2 1 16,0-4-1-16,4-3 0 0,-4-5 0 0,-4-3 0 15,4-6 1-15,-6-2-1 0,0-4 1 16,0-3 0-16,-1 1 0 0,0-5-1 15,-3 0 0-15,3 1 0 0,1-1 1 16,-3 3-1-16,2 3 0 0,0 1 0 16,1 3 0-16,-2 2 0 0,2 1-1 15,0 1 1-15,0 2-1 0,0-1 1 0,-1 3 0 16,1 0-1-16,0-1 1 0,4 2 1 16,-3 3-1-16,5-5 0 0,-2 5 0 15,2-5 0-15,2 5 0 0,3 0 0 16,-3 4 0-16,5 4 0 0,3 1 0 15,-2 2 0-15,-1 4 0 0,-1 4 0 16,-1 2 0-16,-1-1 1 0,1 1-1 16,-1-4 0-16,-4 1 1 0,3-3 1 15,2-5 4-15,-3-4 3 0,4-6 3 16,2-4 0-16,1-5 2 0,1-5-1 0,4-4-1 16,5-6-4-16,4-4-3 0,0-2-4 15,1-1-4-15,0 1-7 0,0 6-10 16,-1 2-96-16,-3 7-94 0,-7 8-238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29:21.411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context xml:id="ctx1">
      <inkml:inkSource xml:id="inkSrc101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1" timeString="2020-01-31T13:34:31.168"/>
    </inkml:context>
    <inkml:brush xml:id="br2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7743 13702 178 0,'0'0'51'0,"0"0"6"0,0 0-18 0,-4-4-3 16,4 4-2-16,0 0-2 16,-4 0-2-16,4 0-5 0,0 0-4 0,-4 0-3 15,4-3-4-15,0 3-3 0,0 0-2 16,0-5-2-16,0 5 0 0,0-4-1 15,0 4-1-15,0-6 0 0,4 6 0 16,-4-5 1-16,0 5 1 0,0-3 1 16,4 3-2-16,-4 0 1 0,0 0-1 15,0 0-2-15,0-4 0 0,-5 4-1 0,5 0 0 16,0 0 0-16,0-4-1 0,0 4 1 16,-5 0 0-16,5-3-1 0,0 3 0 15,0 0 0-15,0 0-1 0,0 0 0 16,0 0 0-16,0 0 0 0,0 0 0 15,0 0 0-15,-2 0 1 0,2 0 0 16,0 0 0-16,-5 0 1 0,5 0 1 16,-2 0 0-16,2 0 1 0,0 0-1 15,-4-6 0-15,4 6 1 0,0 0-2 0,0-4 0 16,0 4 0-16,-3-6-1 0,3 6 0 16,0-6 0-16,-6 6 0 0,6-6-1 15,-5 6 0-15,5-6 1 0,-6 6-1 16,1-3 0-16,5 3 0 0,-8 0 0 15,6-4 0-15,-3 4 0 0,2 0 0 16,3 0 1-16,-5 0 0 0,5 0-1 16,-5 0 1-16,5 0-1 0,-3 0 0 0,3 0 0 15,-5 5 0-15,5-5-1 0,-5 6 1 16,5-2 0-16,0 1-1 0,0-2 1 16,0 2-1-16,0 0 0 0,4 0 1 15,-4 1-1-15,4-4 0 0,0 3 0 16,2-5 1-16,-1 4-1 0,3-4 0 15,-1 4 1-15,1-4-1 0,0 0 1 16,1 0 0-16,-2 0 0 0,0-5 0 0,0 2 0 16,-1-2 0-16,1 1 0 0,-3 0 0 15,2-2 0-15,-2 0 0 0,-4 0 0 16,3 0 0-16,-3-1-1 0,0-1 1 16,-3 3 0-16,-3-4-1 0,2 5 0 15,-1-3 0-15,-2 3 0 0,1 0 1 16,-1 4-1-16,-3-5 0 0,2 5 0 15,-2 0 1-15,1 3-1 0,-4 3 1 0,4-3-1 16,-3 1 1-16,0 2-1 16,4 0 1-16,-4 0 0 0,3 0 0 0,-2 0 1 15,4 3-1-15,0-2 1 0,0 2 0 16,2-2 1-16,5-1-1 0,0 1 0 16,6-2 1-16,1 0-1 0,1-2 0 15,4-3 0-15,6 5 0 0,-3-5-1 16,4 0 0-16,0 0 0 0,0-4 0 15,1 4 0-15,-3-7 0 0,1 0-1 16,-3 3 1-16,-2-3 0 0,-1 0-1 0,-3 1 1 16,-4-1 0-16,-5 2-1 0,0-1 0 15,-8 1 1-15,1 0-1 0,-5 1 0 16,-2 4 0-16,0-4 0 0,-5 4 1 16,0 0 0-16,1 0 1 0,2 0 0 15,-1 4 0-15,2-4 0 0,-1 6 0 16,4-6 0-16,0 6 0 0,7-6-1 15,1 8 0-15,4-3-1 0,0 0 1 0,2-2-1 16,5 2 0-16,5 0 1 0,-2 0-1 16,1-3 1-16,6-2-1 0,-3 5 1 15,1-5 0-15,0 0-1 0,1 0 1 16,-3-5-1-16,0 3 1 0,-2 2-1 16,-2-9 1-16,0 6-1 0,-4-1 1 15,-5-1-1-15,0 2 0 0,0-1 0 0,-10 4 0 16,2-3 0-16,-1 3 0 0,-3 0 0 15,-2 0 0-15,0 4 1 0,-3 0 0 16,4 1 0-16,-1 0 0 0,0-2 1 16,1 1-1-16,6 2 0 0,0-4 0 15,2 3 0-15,5-2 0 0,0 0 0 16,0 4-1-16,7-4 1 0,-1 3-1 16,4-6 1-16,0 3-1 0,3-3 1 15,1 0 0-15,-1 0-1 0,-1 0 1 16,1-3 0-16,-3-1-1 0,-1 0 1 0,-1-1 0 15,-3 0 0-15,-3 1-1 0,-2-3 1 16,0 1-1-16,0 0 1 0,-4 0-1 16,-1 0 0-16,-6 1 0 0,3 1 0 15,-4 4 0-15,-2-4 1 0,0 4-1 0,-2 0 0 16,1 0 1-16,1 4 0 0,0 0-1 16,0 0 1-16,2 0 0 0,0 1-1 15,4 1 1-15,1 2 0 0,2-2 0 16,5 1 0-16,5-2 0 0,1 0 0 15,3 0 0-15,3 0-1 0,1-2 1 16,2-3 0-16,3 4 0 0,1-4 0 16,-1 0-1-16,1 0 1 0,1 0 0 15,-1-4 0-15,-1 4-1 0,-2-5 1 16,-3 5-1-16,-2-8 1 0,0 2 0 0,-8-1-1 16,-3 1 1-16,0 1-1 15,-8-3 0-15,-2 1 0 0,-4 1 0 0,1 1 0 16,-2 0-1-16,1 2 1 0,-1 3 0 15,-2 0 0-15,2 0 0 0,2 0 0 16,-3 0 1-16,5 4-1 0,-2-4 1 16,2 8-1-16,4-6 1 0,0 4-1 0,1-1 1 15,6 1-1-15,0 0 1 0,0 1 0 16,0-1-1-16,9 0 1 0,-1-2-1 16,-1 0 1-16,2 0-1 0,2-4 1 15,0 3-1-15,0-3 1 0,2 0-1 16,-1-3 1-16,-4 3-1 0,5-6 1 15,-6 1 0-15,-1 0-1 0,0-2 1 16,-6 1 0-16,5 1-1 0,-5-1 0 0,-6 2 0 16,0-1 0-16,-1 5 0 0,-4-5 0 15,-3 5 0-15,1 0 0 0,0 0 0 16,0 0 0-16,-2 5 0 0,2-5 0 16,1 6 1-16,-1-3-3 0,5 3-4 15,1 1-7-15,-3 0-13 0,6 1-102 16,4-1-102-16,0 1-257 0</inkml:trace>
  <inkml:trace contextRef="#ctx0" brushRef="#br0" timeOffset="5096.7">5969 12839 372 0,'-2'-4'82'0,"2"4"1"15,-5-4-61-15,5 4-5 0,-6 5-2 16,2 0 1-16,4 2 3 0,-7 1 3 16,4 4 3-16,-2 3 1 0,3 3-1 15,2 8-1-15,-6 3-1 0,-1 6-3 16,2 2-3-16,-2 4-3 0,0 2-2 16,-1-2-2-16,-3-1-2 0,2-5-2 15,-1-3-2-15,1-1 0 0,2-1-2 16,0-3 0-16,1-4 0 0,0-5-1 0,0 1 1 15,6-5-1-15,-4-3 0 0,4-3 0 16,-3-3-3-16,3-1-3 0,0-1-4 16,0-3-4-16,0 0-4 0,0 0-7 15,0 0-16-15,0-8-83 0,3-2-89 16,-3-3-221-16</inkml:trace>
  <inkml:trace contextRef="#ctx0" brushRef="#br0" timeOffset="5513.01">6290 12715 364 0,'0'-4'82'16,"0"4"4"-16,0-5-60 0,0 5-2 15,0-3 1-15,0 3 2 0,0-4 0 0,0 4 1 16,0 0-2-16,-4-5-3 0,-1 5-3 16,3 0-4-16,-5-5-4 0,-4 5-2 15,2 0-2-15,-3 0-1 16,-3 0-2-16,-9 4 0 0,3 0 0 0,-7 2-2 15,-5 5 0-15,-4 1-1 0,-4 1 0 16,2 1-1-16,1 1 0 0,2 0-1 16,-3 4 1-16,5-3 0 0,-4-1-1 15,5 0 1-15,1-1-1 0,5-2 1 0,3 0-2 16,7-2-2-16,3-3-3 16,8-2-6-16,6-5-5 0,-6 3-7 15,6-3-11-15,10-3-52 0,-1-4-31 0,6 0-73 16,3-3-157-16</inkml:trace>
  <inkml:trace contextRef="#ctx0" brushRef="#br0" timeOffset="6568.82">6399 13164 362 0,'0'0'80'0,"-6"-6"4"0,6 3-55 15,-2 3-10-15,2-7 1 0,0 3 2 16,-6-1 1-16,6-1 2 0,0 0-1 15,-2-2-1-15,2 1-2 0,-5-2-2 0,5 0-2 16,-6 2-3-16,0 0-4 0,0-1-1 16,-2 4-3-16,-4 4-2 0,0 0-1 15,-5 0-2-15,-3 4-1 0,1 5 0 16,-2 1 1-16,1 2-1 0,-4 3 2 16,-1 2-1-16,5 1 1 0,5 0 0 15,0 1 1-15,-1 2 0 0,7-2 0 16,9 0-1-16,0-3 0 0,0 0-1 0,14-3 0 15,-1 0 0-15,5-6-1 16,-3-1 1-16,6-6 0 0,5 3 0 0,0-3 1 16,-5-5-1-16,5 1 1 0,0-2-1 15,0-5 0-15,-1 0 0 0,-6-3 0 16,-2-1-1-16,1-3 1 0,-9-5-1 16,3 4 0-16,-5 0 1 0,0 3-1 15,-1 1 0-15,-6 4 0 0,0 3 0 0,0 2 0 16,0 6-1-16,0 0 0 0,0 0 0 15,-7 8 1-15,0 3 0 0,4 4 1 16,-3 4 1-16,0 5 0 0,0 0 1 16,6-1-1-16,-5-3 0 0,5-2 0 15,5-2 0-15,-2-4 0 0,2-4-1 16,2-3 1-16,0 0 0 0,4-5 0 16,-3 0 0-16,4-3 0 0,2-5 0 15,-1-1 1-15,1-4-1 0,3-4 0 16,-1-2 0-16,1-1-1 0,-2 1 1 0,-1 0-2 15,0-2 0-15,-1 3 0 0,0-2-2 16,-1 1 0-16,-4 3 0 0,3 0 0 16,-4 4 0-16,-1 2 1 0,-3 3 0 15,-3 3 1-15,0 4 0 0,5-3 0 16,-5 3 0-16,0 0 0 0,0 0 0 16,0-4 0-16,0 4 0 0,-5 0 0 0,5 0 0 15,0 0 0-15,0-4 0 0,0 4 0 16,0 0 0-16,-2-3 0 0,2 3 0 15,0-5 0-15,-5 5 0 0,5 0 0 16,0-2 1-16,-3 2-1 0,3 0-1 16,0 0 1-16,0 4 0 0,-5 2 1 15,5 3 0-15,0 2 1 0,0 3 0 0,7 0 2 16,0 1 0-16,4 1 0 0,3 0 1 16,1-2-1-16,5 0-1 15,0 0 0-15,-1 0-1 0,1 0 0 16,1 0 0-16,-2-2-1 0,0 0 0 0,0 0 0 15,-5-3-2-15,0 1 0 0,-1-4-3 16,-2-1-3-16,-1 1-4 0,-4-2-6 16,-1-4-8-16,-2 0-6 0,-3 0-11 15,5 0-86-15,-5 0-91 0,0 0-218 0</inkml:trace>
  <inkml:trace contextRef="#ctx0" brushRef="#br0" timeOffset="6907.12">6932 12941 388 0,'0'5'87'15,"-9"2"5"-15,5 6-66 0,-6 4 0 16,3 3 4-16,-2 5 4 0,-2 1 0 0,-3 1 0 16,0 3-3-16,-4-2-4 15,3 1-4-15,-4-1-5 0,5 2-4 0,-1-4-3 16,3-2-3-16,0 0-2 0,4-1-2 16,1-3-2-16,1-2 0 0,1-4 0 15,5 0-1-15,-6-3 0 0,6-3-1 16,0-4-2-16,0-4-3 0,0 3-5 15,0-3-6-15,0 0-10 0,0 0 6 16,0 0-108-16,0-7-98 0,0-4-242 0</inkml:trace>
  <inkml:trace contextRef="#ctx0" brushRef="#br0" timeOffset="11428.57">7850 13662 138 0,'0'0'31'0,"0"0"3"16,-3 0-21-16,3 0 3 0,-4 0 8 16,4 0 6-16,-6-4 4 0,6 4 4 15,-4 0 0-15,4 0-1 0,0 0-3 0,0-4-6 16,0 4-5-16,-5 0-4 0,5 0-4 16,0 0-4-16,0 0-1 0,7 0-3 15,-1 0-2-15,-1 0-1 0,3 0-1 16,2 0-1-16,2 0 1 0,-1 5 0 15,3-5-1-15,-1 5 1 0,5-5-1 16,-3 4-1-16,5-4 1 0,-1 0 0 16,3 4-1-16,3-4 0 0,0 0 0 15,-1 0 0-15,-2 0 0 0,-2 0-1 0,-4 0 1 16,1 0 0-16,-7 5-1 0,1-5 1 16,-4 3 0-16,-3-3-1 0,-4 5 1 15,4-5 1-15,-4 4-1 0,-6-4 0 16,2 6-3-16,1-6-7 0,0 3-21 15,-3-3-59-15,6 0-72 0,0 0-174 16</inkml:trace>
  <inkml:trace contextRef="#ctx0" brushRef="#br0" timeOffset="12143.84">8458 13643 210 0,'6'0'57'0,"1"0"2"15,2 0-25-15,2 0-6 0,-1 0-2 16,3 0-4-16,0 0-1 0,4 0-3 15,0-3-3-15,0 3-3 0,1-5-2 16,2 5-2-16,-2 0-2 0,1 0-2 16,-2 0-1-16,-2 0-1 0,-1 4 0 15,-1-2 0-15,-2-2-1 0,2 5 1 16,0-5-1-16,-3 3 0 0,1-3 1 16,1 4-1-16,-1-4 0 0,-1 0-1 0,1 5 1 15,-3-5-1-15,-1 0-2 0,-1 0-4 16,0 3-7-16,0-3-18 0,-1 0-48 15,-2 0-59-15,1 0-142 0</inkml:trace>
  <inkml:trace contextRef="#ctx0" brushRef="#br0" timeOffset="12539.86">9159 13648 214 0,'12'0'50'0,"1"0"3"0,2 0-32 16,3 4 0-16,2-4 0 0,1 0 0 0,-1 0-1 15,3-4 1-15,-1 4-1 0,3 0-3 16,-3 0-3-16,3-3-2 0,-3 3-1 16,-1-4-3-16,2 4-1 0,-2-5-2 15,3 2-1-15,-5-2-1 0,1 5-1 16,-2-4 0-16,-4 4 1 0,1-4-1 15,-5 4-1-15,1 0-2 0,-2 0-5 16,-3 0-15-16,0 0-58 0,-4 0-64 16,-2 0-160-16</inkml:trace>
  <inkml:trace contextRef="#ctx0" brushRef="#br0" timeOffset="12961.94">10039 13607 229 0,'0'0'69'0,"5"4"4"0,-5-4-21 0,8 0-13 16,-3 0-6-16,1 0-6 0,2 0-5 15,0 0-6-15,5 0-2 0,0 0-4 16,1-7 0-16,-1 7-2 0,4 0 0 16,-2 0-1-16,4-3 0 0,-5 3-2 15,4 0 0-15,-3 0-1 0,4-7-1 16,1 7-1-16,-2 0-1 0,-1 0 0 0,1 0 1 15,-2 0-1-15,0 6 0 0,0-6 1 16,-3 5-2-16,-1-5-1 0,-3 6-5 16,3-6-6-16,1 0-14 0,-2 0-68 15,-2 0-72-15,3 0-180 0</inkml:trace>
  <inkml:trace contextRef="#ctx0" brushRef="#br0" timeOffset="13363">10944 13596 321 0,'7'0'73'0,"-1"-5"1"16,1 5-55-16,-1 0-5 0,3 0 0 16,3-2-1-16,-3 2-1 0,5 0 1 0,0 0-2 15,1 0 0-15,0 0-1 0,5-5 0 16,-1 5-2-16,1 0-3 0,1 0 0 15,3 0-1-15,-1 0 0 0,2 0 0 16,0 0 0-16,0 0-1 0,-3 5 0 16,4-5 0-16,-5 0-1 0,1 0-1 15,-5 0 1-15,1 0 0 0,-4 2 0 16,0-2-3-16,-3 0-4 0,-2 6-9 0,-1-6-40 16,2 0-39-16,-3 0-69 0,0 0-156 15</inkml:trace>
  <inkml:trace contextRef="#ctx0" brushRef="#br0" timeOffset="13763.35">11770 13605 336 0,'3'0'68'0,"4"4"1"16,-2-4-64-16,3 0-3 0,2 5 1 0,1-5 1 16,2 0 2-16,3 2 2 0,0-2 2 15,1 0 2-15,0 4 1 0,3-4-1 16,3 0 0-16,-1 0-2 0,1 0-1 15,5-4-1-15,-1 2-2 0,2 2 0 16,0-7-1-16,-2 3-1 0,0 4-1 16,-4 0 0-16,3 0-1 0,-3 5-1 0,0-5 0 15,-1 6 0-15,0-2 0 16,0-4 0-16,-2 0 1 0,0 0-1 0,0 0-1 16,-4 0-3-16,1 0-8 0,-4 0-24 15,1 0-55-15,-2 0-69 0,2-4-167 16</inkml:trace>
  <inkml:trace contextRef="#ctx0" brushRef="#br0" timeOffset="14095.56">12793 13596 326 0,'5'0'74'16,"-1"0"3"-16,2 4-57 0,1-4-4 16,3 0 0-16,-3 0-1 0,6 0-1 15,0 3-2-15,1-3 1 0,-2 0-1 0,8 0 0 16,-3-3-1-16,2 3-1 15,-1-4-1-15,3-1-2 0,-3 1-2 0,3 0-1 16,-2 1-1-16,3-2-1 0,-3 1 0 16,0 1-1-16,0-1 1 0,0 4-1 15,-5-4-1-15,1 4-2 0,-2 0-6 16,-1 0-10-16,0 4-78 0,-4-4-76 16,-1 0-196-16</inkml:trace>
  <inkml:trace contextRef="#ctx0" brushRef="#br0" timeOffset="14544.03">13659 13518 250 0,'6'0'65'0,"0"0"3"0,1 0-16 0,0 0-33 15,4 0-1-15,-2 5 1 0,-2-5-2 16,5 5-1-16,-1-5 0 0,-2 0-1 16,4 5-2-16,-2-5-1 0,0-7-1 15,1 3-1-15,2 0-1 0,4 1-1 16,-4-1-1-16,6 1 0 0,-1 3-2 16,0-6 0-16,0 3-1 0,-3 3-1 0,1 0-1 15,-4-5 0-15,-2 5-1 0,1 0-1 16,0 0-3-16,-4 0-4 0,4 0-11 15,0 0-42-15,-3 0-34 0,3-5-67 16,1 5-150-16</inkml:trace>
  <inkml:trace contextRef="#ctx0" brushRef="#br0" timeOffset="15028.03">14294 13520 291 0,'0'0'64'0,"0"0"3"0,0 0-44 16,0-4-6-16,-3 4 0 0,3 0-1 15,0-5 0-15,3 2 1 0,-3-2-1 0,6 1-1 16,2-1-3-16,-2 0-1 0,6 0-2 16,0 1 0-16,1 1-2 0,2-1-1 15,-1 4-1-15,-1-4-2 0,1 4 0 16,-2 0-1-16,-1 0-1 0,-3 0 1 15,-1 0 1-15,-7 0 3 0,5-3 1 16,-5 3 0-16,0-4 0 0,-6 4 0 0,-4-4 0 16,-1-1-2-16,-5 2-2 0,-4 3-2 15,1-5 1-15,-2 1-1 0,-1 0 1 16,-1 1-1-16,6 3 1 0,-1-5 0 16,5 5 0-16,4-5 0 0,-2 5 1 15,9-3 0-15,2 3-1 0,0 0 1 16,7 0-1-16,1 0-2 0,3-5-4 15,-2 5-11-15,3 0-87 0,-4 0-84 16,-1 0-216-16</inkml:trace>
  <inkml:trace contextRef="#ctx0" brushRef="#br0" timeOffset="16903.08">14367 13494 190 0,'0'-4'43'0,"-3"1"1"0,-2-2-32 0,-1-1-3 16,6 2 0-16,-6-2 1 0,4 4 2 15,-2-3 2-15,1 5 0 0,-1-4 0 16,4 4 0-16,-7 0-2 0,7 0-3 16,-6 0-3-16,6 0-3 0,-2 0-1 15,2 0 2-15,-5 3 1 0,5-3 2 16,0 0 0-16,0 4 3 0,0-4 1 16,0 0 3-16,-2 0 3 0,2 0 3 0,0 0 0 15,0 0 1-15,0 0 0 0,0-4 0 16,2 1-4-16,-2 3-4 0,0-5-3 15,5 5-3-15,-5 0-2 0,2 0-1 16,-2 0-2-16,0 0 0 0,5 6 0 16,-5 0 0-16,0 1 1 0,0 3 1 15,4 1 1-15,-4 1 1 0,0 2 0 0,0-1 0 16,4 2 0-16,-4 0 0 16,5-1-1-16,-5 2-1 0,6-3 0 0,-4 0-1 15,-2 0-1-15,6 2 0 0,-6 0-1 16,5-1 1-16,-5 1-1 0,0 4 0 15,0 1 0-15,-5-1 0 0,3 2 1 16,2 3-1-16,-6 1 1 0,6 0-1 16,-4-1 0-16,4-5 0 0,0 1 0 15,0-2-1-15,4-6 1 0,-4-4 0 0,2-1-1 16,3-3 1-16,-5-4 0 0,5 4 0 16,-2-4 0-16,2 0 1 0,-5 0-1 15,2 0-1-15,-2 0-1 0,5 0-2 16,-5 0-3-16,0 0-5 0,0 0-7 15,0 0-13-15,1 0-61 0,-1-5-13 16,0 5-67-16,0 0-135 0</inkml:trace>
  <inkml:trace contextRef="#ctx0" brushRef="#br0" timeOffset="17447.2">14341 14308 214 0,'0'7'55'0,"-3"0"4"16,3 0-32-16,0 1 1 0,0-1-1 15,0-1-1-15,0 1-1 0,0-2-1 16,0 1-1-16,0-1 0 0,0 5-1 0,0 1-2 16,0 4-1-16,0 4-1 0,0 6-2 15,0 1-3-15,-4 3-3 0,0 0-3 16,4-1 0-16,-6-2-2 0,6-1-2 16,-5-2 0-16,5-4 0 0,-5-2-1 15,5-2 0-15,0-3-1 0,0 0 0 16,0-4 1-16,0-3-1 0,0 1 0 15,0-3 0-15,5 1 0 0,-5-4 0 0,5 5 0 16,-5-5-3-16,6 3-1 0,-6 1-4 16,4-4-5-16,-4 6-6 0,0-2-13 15,0 0-67-15,0 2-74 0,-7-1-176 16</inkml:trace>
  <inkml:trace contextRef="#ctx0" brushRef="#br0" timeOffset="17931.14">14340 15197 308 0,'0'0'70'0,"0"0"0"0,0 0-43 16,0 0-16-16,0 0-3 0,0 0 1 15,0 0 2-15,0 4 3 0,0-1 1 0,0 2 1 16,3 1 1-16,-3 4 0 0,4 2-2 15,-4 3-3-15,4-3-2 0,-4 3-2 16,0 1 0-16,2 1-2 0,-2 1-1 16,0-2 0-16,0 1-1 0,5 3 0 15,-5-1-1-15,0-1-1 0,0-2 0 16,0-3-1-16,0 0 1 0,0-2-1 0,2-3 0 16,-2-1-1-16,0-1 0 0,0-1-2 15,6 0-2-15,-6-1-4 0,5 0-6 16,-5-1-13-16,2 1-71 0,-2 0-74 15,6 0-185-15</inkml:trace>
  <inkml:trace contextRef="#ctx0" brushRef="#br0" timeOffset="18278.37">14386 15787 188 0,'0'4'63'0,"-6"3"7"0,4 1-10 16,-3 2-8-16,5 4-6 0,-6 1-9 0,6 3-6 15,-2 6-6-15,2 0-5 0,0 2-6 16,0 0-5-16,0 1-2 0,3-2-3 16,-3 0-2-16,5-3 0 0,-5-1 0 15,6-3-1-15,-6-2-1 0,5-3 1 16,-5 0 0-16,2-4 0 0,-2-1-2 15,6 0-5-15,-6-2-14 0,6-1-71 16,-6-1-74-16,0-4-188 0</inkml:trace>
  <inkml:trace contextRef="#ctx0" brushRef="#br0" timeOffset="19211.65">14453 16213 325 0,'-3'0'67'15,"3"0"0"-15,-4 0-58 0,4 0 0 0,0 0 7 16,-2 0 5-16,2 0 4 0,-5-3 4 16,5 3 1-16,-6 0-1 0,6-4-3 15,-3 4-4-15,3 0-6 0,-7 0-4 16,2 4-3-16,0-4-2 0,-2 8-2 16,0-3-1-16,-2 3-1 0,-2 2-1 15,0 0-1-15,3-1 1 0,1-1-1 16,1 0 0-16,0-3-1 0,6-5 1 0,-2 6-1 15,2-6 1-15,2 0 0 0,4-6 0 16,1 0 0-16,6-2 0 0,-1-4 1 16,2 0-1-16,0 0-1 0,3-2 1 15,-1-1-1-15,-4 3 0 0,-1 1 0 16,-2 1 1-16,-2 0-1 0,-1 3 1 16,-6 0 2-16,6 2 2 0,-6 2 1 15,0 3-1-15,-6 0 1 0,0 0-1 0,-2 3 0 16,-3 3-3-16,-3 2-1 15,1 1-1-15,-1 4 1 0,0-2 1 0,-4 0-1 16,4 0 1-16,1-2 0 0,4 0 0 16,-1 0 0-16,3-2 0 0,3 1-1 15,0-4 0-15,4 1-1 0,0-5 1 16,0 0 0-16,8 0-1 0,-1-4 1 16,4-1 0-16,3-2 0 0,0-1 0 15,4-2-1-15,-1 1 1 0,1 0-1 0,-3-1 0 16,2 1 1-16,-6-1-1 0,-2 4 0 15,-1-2 0-15,-2 2 0 0,-2 2 0 16,-4 4 0-16,0-3 1 0,0 3-1 16,-4 0 1-16,-3 4-1 0,-2 3 1 15,-3 3-1-15,-1-3 1 0,-2 5-1 16,-1-2 1-16,1 5-1 0,2-2 1 16,0 0-1-16,5-2 0 0,2 0 0 0,1-1 1 15,5-2-2-15,0-1 1 0,6-7 0 16,1 4 0-16,5-4 1 0,3 0-1 15,2-4 0-15,3-3 0 0,-1-3 1 16,-3-1-1-16,2 0 0 0,-3-3-1 16,-3 1 1-16,-4 1-1 0,-1 2 1 15,-1 4 0-15,-1-1-1 0,-5 4 1 16,0-2 0-16,-8 5 0 0,-2 5 0 16,3-2 0-16,-6 4 0 0,-2-2 0 0,-3 3 0 15,-1 3 1-15,2-1-1 0,-2 1 0 16,2-1 0-16,3-2 0 0,5 1 1 15,-2-2-1-15,9-3-1 0,2-4 1 16,0 2 0-16,2-2-1 0,5-2 1 16,0-3-2-16,7-2-3 0,2-4-4 15,-1 2-6-15,-1-2-10 0,3-2-42 0,-4 1-49 16,1 1-82-16,-6 3-182 0</inkml:trace>
  <inkml:trace contextRef="#ctx0" brushRef="#br0" timeOffset="22011.8">12310 16933 305 0,'0'0'65'0,"-3"0"1"16,3 0-55-16,0-4-5 0,0 4-2 16,0-3 0-16,0 3 0 0,0-4 1 15,0 4 3-15,0 0 4 0,3-4 0 0,-3 4 2 16,0 0 1-16,0 0 0 16,-3 0 0-16,3 0-1 0,0 0-3 0,-4 0 0 15,4 0-1-15,0 0 0 0,-5 0 0 16,5 0-2-16,0 0 0 0,-5 0-1 15,5 0-1-15,0 0-2 0,-4 4 0 16,4-4 0-16,0 0-1 0,-5 0 0 16,5 0 1-16,0 0 0 0,0 0 1 15,-2 0 1-15,2 0 0 0,0 0 0 0,0 0-1 16,0 0 0-16,0 0-1 0,0-7-1 16,0 1-1-16,0 1 0 0,5-3-1 15,0-2 0-15,1-1 0 0,0 0 0 16,0 1 1-16,3-3 0 0,0 1 0 15,0 3 1-15,2 1-1 0,0 2 1 16,2 4 0-16,-3-4 0 0,1 6-1 16,1 0 1-16,-2-4 0 0,0 4-1 15,0 0 0-15,-1 4-1 0,3-4 0 16,1 4 0-16,-1-4 0 0,4 0 0 0,1-5-1 16,3-1 1-16,1-6-1 0,4 1 0 15,-2-6 1-15,1 3-1 0,-3-2 0 16,-3 1 0-16,1 4 0 0,-8 3 0 15,-1 1 1-15,-6 4 1 0,-4 3 2 16,0 0 1-16,0 0 0 0,-11 9 2 16,-2 7 0-16,-1 5 1 0,-6 8-3 0,-2 9 0 15,-1 8-1-15,3 3-1 0,-1 3-1 16,6-3-1-16,-1 1 0 0,3-5-1 16,-1-3 1-16,3-3-1 0,-4-5 0 15,1-3 1-15,1-3-1 0,-1-4 1 16,-5-4-1-16,4-2 1 0,-1-4 0 15,0-2 0-15,-3-3-1 0,2-6 1 16,-2 1 0-16,2-4 0 0,-2-5-1 0,3-1 1 16,-1-4-1-16,2 1 1 0,2-3-1 15,1-3 1-15,3 0-1 0,-1 2 1 16,5 4-3-16,1 0-6 0,4 2-9 16,0 3-12-16,0 4-91 0,2 4-96 15,4 1-234-15</inkml:trace>
  <inkml:trace contextRef="#ctx0" brushRef="#br0" timeOffset="22927.93">12703 17083 361 0,'0'-4'86'0,"0"-1"3"0,-5-1-55 16,5 0-5-16,0 6-5 0,0 0-3 15,0 0-2-15,0 0-2 0,0 6-3 16,-5-1-3-16,1 3-1 0,0 3-2 15,-4 2-1-15,-3 2 0 0,1 3 0 16,-2 0-1-16,0 1 0 0,0-2 0 16,2-3-1-16,0 0 1 0,2-1-1 15,3-4-1-15,0-3-1 0,5-3 0 16,-2-3-1-16,2 0 0 0,2 0-1 0,3-6 0 16,4 0 0-16,1-4 0 0,4-2 0 15,2-3-1-15,1 2 0 0,3-2-1 16,0 0 0-16,0 1 0 0,0 0-1 15,-4 2 1-15,2 1 1 0,-1 1 0 16,-2 0 2-16,-2 3-1 0,0 7 2 16,-3-2 0-16,-1 2 1 0,-2 8 1 15,-1-1 0-15,-6 3-1 0,0 1 1 16,0 1-1-16,0 1-1 0,0 1-1 0,0-3-1 16,0-2 0-16,0 1 0 0,0-2-1 15,4-4 0-15,1 0 0 0,6-4 0 16,2 0-1-16,2-7-1 0,4 0-2 15,1-4-3-15,3-2-1 0,1-1-1 16,-1-5 0-16,0 1 1 0,-1-1 1 16,-3 1 3-16,-2 2 2 0,-2 3 2 15,-2 5 1-15,-3 4 2 0,-4 4 0 0,-2 4 2 16,-4 6-1-16,0 1 0 0,0 2 0 16,0 2-1-16,-4-2 0 0,4 2-1 15,-3-2 0-15,3-2-1 0,0-1 1 16,0-3-1-16,7-3 0 0,0-4 1 15,6 0-1-15,0 0-2 0,0 0-3 0,7-5-4 16,0-1-9-16,2-1-16 16,-2 1-84-16,2 1-91 0,-7-1-220 0</inkml:trace>
  <inkml:trace contextRef="#ctx0" brushRef="#br0" timeOffset="23778.26">13458 17048 315 0,'0'0'82'0,"-6"-6"3"0,1 6-29 16,3-5-27-16,-2 5-5 0,-3 0-5 15,5-6-3-15,-3 6-1 0,5 0 0 16,-6 5-1-16,-1 1 0 0,2 3-1 16,-3 5 1-16,-5 6 0 0,-1 7 0 15,-5 7 0-15,-2 9-1 0,-4 5-2 16,0 8-1-16,2 5-3 0,-3 0-1 16,0 1-2-16,4-5-1 0,3-4 0 0,0-4-1 15,5-11 1-15,0-8-1 16,3-8 1-16,5-6-1 0,1-7-1 15,5-5 1-15,0-4 0 0,5-6-1 0,1-6 1 16,3-5-1-16,2-5 1 0,3-6 0 16,3-8-3-16,-2-9-3 0,3-2-2 15,-2-6-4-15,3-6-1 0,3-4-1 16,2 2 0-16,5 3 2 0,2 3 2 16,1 7 4-16,-1 7 3 0,-2 8 1 0,-1 7 2 15,-3 8-1-15,-5 6 1 0,-1 6-1 16,-4 6 1-16,-2 0-1 0,-1 9-1 15,0 2 1-15,-4 1-1 0,-3 1 1 16,-3 1 0-16,-2-1 1 0,-2 4 0 16,-4 0 0-16,-5-1 1 0,-2 1 0 15,-1-3 1-15,0-1-1 0,-1-2 1 16,-3-2-1-16,-1-4 0 0,3-5 0 0,-1 4 0 16,1-4-2-16,-2 0 0 15,5-6 0-15,-1 1 0 0,2 1-3 0,3 0-3 16,1 4-6-16,3-6-12 0,5 2-92 15,0-1-93-15,0 5-235 0</inkml:trace>
  <inkml:trace contextRef="#ctx0" brushRef="#br0" timeOffset="24213.38">13719 17071 409 0,'24'-22'92'15,"2"-1"3"-15,3-3-72 0,3-1-3 16,1-7-2-16,-1 1 0 0,-4 2-3 0,0 1-3 16,-3-3-3-16,-5 4-2 0,-3-2-1 15,-3 2 0-15,-5 3 2 0,1 0 3 16,-7 3 4-16,-3 8 1 0,0 3 1 16,-3 2 0-16,-3 5-2 0,-4 5-2 15,1 0-4-15,-2 6-3 0,-2 5-2 16,-2 3-1-16,-5 5 0 0,0 8 0 15,-5 2 1-15,4 7-1 0,-3 2-1 16,3 6 0-16,4 1 0 0,2 0-1 0,8-2 0 16,7-2 0-16,0-8-1 0,12-2 0 15,6-9 0-15,4-8 0 0,9-6-1 16,1-8-1-16,3-4 1 0,0-8-1 16,1-3 0-16,-6-6 0 0,2-2 0 15,-5-2 0-15,0 2 1 0,-8 2 1 16,-1 5 0-16,-6 4 2 0,-4 5 1 15,-8 7 1-15,0 4-1 0,-5 7 1 16,-2 3 0-16,-4 4-1 0,2 3-1 0,1 1-1 16,-3-1-3-16,5-1-3 0,2-3-10 15,4 0-14-15,0-4-99 16,4-1-103-16,2-2-256 0</inkml:trace>
  <inkml:trace contextRef="#ctx0" brushRef="#br0" timeOffset="24470.19">14334 16723 401 0,'-7'0'89'15,"-3"0"6"-15,4 3-66 0,0-3-5 0,0 3-2 16,6-3-1-16,-5 0-1 0,5 0-3 15,0 0-4-15,0 0-2 0,0-5-2 16,5 5 2-16,-5-3 2 0,0 3 1 16,0-4 1-16,0 4-1 0,0 0-3 15,0 0-2-15,0 0-3 0,-5 6-5 16,5-3-7-16,-7 2-10 0,2 6-16 16,1-2-90-16,-1 2-95 0,-1 0-235 0</inkml:trace>
  <inkml:trace contextRef="#ctx0" brushRef="#br0" timeOffset="25093.49">14658 16842 444 0,'0'-6'104'0,"0"6"3"0,-6-5-71 16,6 5-7-16,-3 0-2 0,-1-4-4 15,-3 4-2-15,2 0-1 0,1-3-2 16,-2 3-1-16,-1 0-1 0,-1 0-2 16,-2 0-1-16,1 0-3 0,-3 10 0 0,0-1-3 15,-1 4-1-15,0 4-2 0,0 3-2 16,1 5 0-16,2 2 0 0,3 1-1 16,2-2-1-16,5-1 1 0,4-1-1 15,3-4 0-15,4-2 0 16,7-6-2-16,3-2-1 0,4-6-2 0,2-4-3 15,3 0-2-15,3-7-4 0,0 0-3 16,1-4-4-16,-1-2-4 0,-2-1-9 16,-1-1-92-16,-5-3-92 0,-4-3-233 15</inkml:trace>
  <inkml:trace contextRef="#ctx0" brushRef="#br0" timeOffset="25299.67">15027 16805 484 0,'0'-3'103'16,"0"3"2"-16,0 0-82 0,0 0-5 16,0 0 0-16,0 10 0 0,0-4 1 15,0 7 0-15,0 1 0 0,-6 3-3 16,2 4-5-16,-5 0-3 0,4 1-3 15,1 0-1-15,-1-3-5 0,0 0-7 0,5-4-10 16,-3-1-11-16,3-2-17 16,3-6-79-16,1-6-92 0,0 0-209 0</inkml:trace>
  <inkml:trace contextRef="#ctx0" brushRef="#br0" timeOffset="25564.52">15122 16635 508 0,'-10'0'107'0,"-2"5"2"16,1 0-90-16,2 1-8 0,3-1-2 16,1-2-1-16,5-3-1 0,-4 0 0 15,4 0-1-15,0 0 0 0,4 0-1 16,-4 0-2-16,6-4 1 0,-6 4 3 0,5-6 0 15,-5 6 1-15,0-3 0 0,0 3-2 16,0 0-2-16,0 0-8 0,-5 3-10 16,5-3-14-16,0 7 4 0,6-7-99 15,0 5-93-15,3 0-224 0</inkml:trace>
  <inkml:trace contextRef="#ctx0" brushRef="#br0" timeOffset="25938.46">15222 16760 422 0,'13'-10'87'16,"2"-4"3"-16,6-5-77 0,6 0 0 15,7-5 3-15,3-2 3 0,1-5 0 16,2-5 1-16,-3-1-2 0,-2-2-3 16,-2-3-4-16,-6 2-3 0,-1 0-2 15,-3 5 1-15,-6 5 3 0,2 6 3 16,-8 5 1-16,-2 8 1 0,-4 7 1 15,-5 4 0-15,-5 8-1 0,-1 5-3 0,-4 8-3 16,-4 4 0-16,-2 9-1 0,0 5-1 16,-1 4-1-16,-2 3-2 0,3 1 0 15,1-2-2-15,2 0-1 0,-1 0 0 16,5-8 0-16,3-6-1 0,2-2 0 16,4-6 1-16,0-2-2 0,8-6 1 0,0-2 0 15,3-2 0-15,-1-1 0 0,2-2-1 16,-1-1-1-16,-2-2-3 0,-2-5-2 15,2 5-4-15,-1-5-5 0,-1 0-5 16,0-7-5-16,1-3-7 0,2-1-11 16,0-2-81-16,-3-5-88 0,4-4-210 15</inkml:trace>
  <inkml:trace contextRef="#ctx0" brushRef="#br0" timeOffset="26297.1">15480 16658 429 0,'-7'-3'102'0,"0"3"9"15,-2-6-66-15,3 6-2 0,1-3-2 16,-4 3-3-16,3 0-3 0,2 0-5 15,4 0-8-15,-3 0-7 0,3 0-4 16,6 0-4-16,3 0-2 0,5 0-1 16,2 0-1-16,5 0 1 0,4 0-1 15,5-3 0-15,-2-1-1 0,2-2-1 0,-1 2 1 16,-3-2-1-16,-6 1-1 0,0 5-4 16,-7-6-6-16,-3 6-13 15,-3 0-15-15,-4 0-99 0,-3 0-107 0,0 6-257 16</inkml:trace>
  <inkml:trace contextRef="#ctx0" brushRef="#br0" timeOffset="27541.46">12282 17711 399 0,'0'0'89'0,"-5"-5"2"0,5 5-64 16,0 0-9-16,0-2-4 0,0 2-2 16,0 0-1-16,6 0 0 0,-2-5 1 15,4 5-1-15,0-4-1 0,4 1-1 16,-2 3-1-16,5-7-1 0,0 7-2 16,2-5 0-16,0 5 0 0,1 0-1 0,3 0-1 15,-4 0 0-15,0 0 0 0,-1 0 0 16,0-4 0-16,-4 4-1 0,-2 0 1 15,-1 0 0-15,-3 0 1 0,-3 0 3 16,-3 5 1-16,0 0 2 0,0 2 1 16,-6 4 1-16,-1-1 0 0,-4 3-1 15,2 0-2-15,-4 6-2 0,-1 1-2 16,2 0-1-16,-2-1-1 0,1 2-1 16,6 2-1-16,0-2 0 0,7-3 0 0,0-2-1 15,0-2 0-15,10-2 0 0,1-1 0 16,5-7 0-16,0-4 0 0,5 0-1 15,5-9 0-15,1-3-1 0,3-3-1 16,-1-5 1-16,5-1-2 0,-2 4 1 16,-2-6 1-16,-1 3 0 0,-4-1 1 15,-5 2 0-15,-1 4 1 0,-5-1 0 0,-6-3 0 16,-1 8 0-16,-7 2 1 0,0 2-1 16,-10 1 1-16,1 0-1 0,1 6 2 15,-5 0 0-15,1 0 0 0,0 4 1 16,0 2 1-16,-1 4 0 0,1 1 0 15,0 3 1-15,-1 4-1 0,5 3 0 16,0 1-1-16,2 0 1 0,2 0-2 16,4 0 0-16,0 0 0 0,7-4-1 0,4-3 0 15,3-3 0-15,1-2-1 0,10-3 1 16,5-7-1-16,7 0 1 0,2-6 0 16,4-3-2-16,-3-4-3 0,2-2-5 15,-2-2-10-15,-6-1-12 0,-7 2-100 16,0 4-102-16,-6-3-251 0</inkml:trace>
  <inkml:trace contextRef="#ctx0" brushRef="#br0" timeOffset="28699.12">13313 17844 330 0,'0'-3'81'16,"-5"-1"3"-16,5-6-45 0,-2 0-9 16,-2-1-2-16,4 0-1 0,-7-1-1 15,3-2-2-15,-3 0-1 0,-2 4-2 16,2 2-1-16,-3 0-2 0,0 1 0 16,-2 3-3-16,3 4 0 0,-3 0-3 15,4 9-1-15,-4 1-2 0,-1 5-3 0,3 2-1 16,1 3-2-16,-2 0 0 15,3 0-1-15,6-2-1 0,2 0 0 0,0-6 0 16,6-2 0-16,2-3-1 0,2-2 1 16,1-5 0-16,6 0 0 0,-2-5-1 15,3-6 1-15,-3 1 0 0,5-9-1 16,-2-1 0-16,1-1 0 0,0-2 0 0,-2-1 0 16,1 0-2-16,-3-4 1 15,3 6-2-15,-4-6 0 0,0 0-1 0,-1-3 1 16,1-3 0-16,-2-4 0 0,1 0 1 15,1-1 1-15,-3 3 1 0,-2 2 0 16,-2 7 1-16,-1 9 0 0,0 4 1 16,-6 4 1-16,0 7-1 0,0 3 0 15,0 0 0-15,0 7 0 0,-6 3 0 16,1 3 1-16,0 8 0 0,-4 4 2 16,1 3 1-16,0 6 1 0,-3 4 0 0,4 1 0 15,-2 0-1-15,-1 4 0 16,3-3-2-16,1-5 0 0,6 2-2 0,0-6-1 15,5-5 0-15,3-1-1 0,4-7 0 16,2-4 0-16,3-3 1 0,-2-11-1 16,0 0 1-16,5 0 0 0,0-15-1 15,-1-1 1-15,6-3 0 0,-3-3-1 0,3 0 1 16,0-2-1-16,-3-2 0 16,1 5-1-16,-2 0 1 0,-4 2 0 15,0 2-1-15,-4 3 1 0,-5 1 0 0,-1 6 2 16,-1 1 2-16,-6 6 1 0,0-5 0 15,0 5 1-15,-3 10 2 0,-2-2 0 16,-3 4 0-16,-1 1-1 0,1 2 0 16,1 5-1-16,-1 0 0 0,2-1-3 0,0-1 0 15,6-1-2-15,0-4-1 16,9-3 0-16,0-2 0 0,6-1 0 0,5-4-1 16,5-3 0-16,3-5-1 0,5-1 0 15,1-3-1-15,4-5 0 16,2-3 1-16,-5-2-1 0,-2-2 1 0,0 0 1 15,-3 0 1-15,-6 2 0 0,-2 1 0 16,-6 5 0-16,-5 3 1 0,-3 2 3 16,-8 2 0-16,0 2 0 0,0 4 0 0,0 0 0 15,-6 7 0-15,-1-1-1 16,-1 4-2-16,-3 1 0 0,4 1-1 0,0 2 1 16,0 0-1-16,2 3 1 0,5-4-1 15,0 0 0-15,9 0 1 0,0 0-1 16,4-3-1-16,1-2 1 0,5-3 0 15,2 0-3-15,3-5-4 0,-1 0-5 16,4 0-6-16,-1 0-12 0,0-4-15 16,-6 0-98-16,-1 0-106 0,-1 0-252 15</inkml:trace>
  <inkml:trace contextRef="#ctx0" brushRef="#br0" timeOffset="29665.14">14723 17509 415 0,'0'0'95'0,"-6"0"2"16,6-5-68-16,-6 5-6 0,6 0-3 16,-2-4-1-16,-2 4-2 0,4-3 0 0,-6 3-1 15,3-7 0-15,-2 7-2 16,2-4 0-16,-2-1-1 0,0 5-1 0,-3 0-1 15,0 0-2-15,-3 0-1 0,-2 0-2 16,0 9 0-16,-2-1 0 0,-3 4 0 16,3 1 1-16,0 4 0 0,-2 3 1 15,2 3-1-15,-1 3 1 0,1 2-2 16,3 0-1-16,4-1-2 0,2-2-1 16,6-5-1-16,6 4 0 0,6-6-1 0,2-4 0 15,7-14 0-15,5 0-1 16,3-6 0-16,2-5 0 0,4-11-2 0,2-2 1 15,3-4-1-15,2 3 0 0,0-3 0 16,-2-4 1-16,-2-5 1 0,-1-6 0 16,-4-2 1-16,-2-4 0 0,-5-3 0 15,-6-1 0-15,-1 2 0 0,-4 6 0 16,-1 7 0-16,-2 6 0 0,-2 6 1 0,-3 7-1 16,-1 7 0-16,-3 9 0 0,-3 6 0 15,0 8 2-15,-6 6-1 0,0 10 1 16,-2 5 0-16,-2 9 0 0,-2 5 0 15,0 5 0-15,0 1-1 0,-1 2 0 16,-1-5 0-16,-3-1-1 0,3-7 0 16,0-2 1-16,-5-6-1 0,4-8 0 15,-1-4 1-15,3-4 0 0,-1-3 1 16,4-5 0-16,0-6 0 0,2-3-1 0,3-8 1 16,5-2-1-16,-4-3-1 15,4-2 1-15,4-1-2 0,1-2 1 0,3 1 0 16,2 3-1-16,2 2 1 0,2 1 0 15,-1 2-1-15,3 2 1 0,2 1 0 16,1 3 0-16,0 3 0 0,3 0 1 0,3 0 0 16,0 0 0-16,1 7 0 15,-2 2 0-15,4 1 1 0,-5 1 0 16,-2 1 0-16,-3 1 0 0,-3 1 0 0,-2-1 1 16,-3 0 0-16,0 1-1 0,-4-2 1 15,-2-2-1-15,-4 0-1 0,0-2-2 16,0-1-3-16,-3-4-3 0,3-3-5 15,-4 4-4-15,4-4-10 0,-4 0-9 16,4 0-16-16,0-6-81 0,4-1-95 16,-1 1-222-16</inkml:trace>
  <inkml:trace contextRef="#ctx0" brushRef="#br0" timeOffset="29949.06">15370 17342 502 0,'-10'6'110'0,"-3"1"4"0,2 2-84 16,2 1-8-16,3 0-2 0,-1-4-3 15,3-1-2-15,4-5-1 0,0 4-3 16,0-4-3-16,0-3-4 0,9-1 0 16,-3-2-2-16,0-3 1 0,0-1 2 15,-2-2 1-15,-4 0 3 0,4 0 3 16,-4 1 1-16,-7 2 1 0,0 3 1 15,-2 0-3-15,-2 6-2 0,1 0-2 16,3-4-4-16,-3 4-2 0,3 4-5 0,4-4-5 16,-1 6-6-16,4-1-12 0,0 2-16 15,0-1-99-15,0 2-107 0,5 1-256 16</inkml:trace>
  <inkml:trace contextRef="#ctx0" brushRef="#br0" timeOffset="30926.86">15579 17527 457 0,'-7'0'105'0,"3"4"2"16,-3 2-75-16,2 1-8 0,1 1-3 16,4 1-4-16,-3 0-3 0,3-2-2 0,0-3-3 15,0 3-1-15,4-2-2 16,1-5-2-16,5 4 0 0,-2-4-1 0,2 0 0 15,5-8-1-15,-1 0 0 0,0 1-1 16,-1 0 0-16,-3-6 0 0,3-1 0 16,-6-2 1-16,-1 1-1 0,-6-4 0 15,4-2 0-15,-4 0 0 0,-4 2 1 0,-3-1 1 16,-2 3 2-16,-2 2 2 16,-1 3 2-16,-3 3 1 0,2 5 1 0,-4 4 1 15,4 0 0-15,-2 6-2 0,1 3-1 16,4 3-1-16,0 2-2 0,3 5-1 15,2 0-2-15,2 5-2 0,3 0 0 16,8-2 0-16,2 1-1 0,3-2 0 16,1-4 0-16,5-3 0 0,5-6-1 15,0-3-1-15,1-5-1 0,3-3 0 16,1-6-1-16,3-1-1 0,-2-6 2 16,1-1-1-16,1-5 1 0,-1-3 2 0,-1-3 0 15,-1-1 0-15,-2 0 2 0,-4 0-1 16,-5 2 3-16,-3 5 2 0,-5 5 2 15,-1 5 5-15,-5 4 1 0,-4 2 2 16,3 6 0-16,-3 0-2 0,-3 0-3 16,-1 7-2-16,-3 3-4 0,-3 5-2 0,-4 4-1 15,-1 5 0-15,-4 2-1 16,5 4 1-16,-3 1-1 0,4 0 1 16,3-2-1-16,2-2 0 0,8-2-1 0,0-6 0 15,3-3 1-15,6-3-1 0,4-10 0 16,6-3 0-16,-1-8 1 0,4-6 0 15,2-6 0-15,1-1 0 0,-4-4 0 16,-1 0 0-16,0 1 1 0,-5 7 0 0,-3 5 0 16,0 4 2-16,-3 8 0 15,2 0 1-15,-4 6 2 0,2 3-1 16,2 4 1-16,1 2 0 0,0 0-1 0,4 1 0 16,-3 0-2-16,7-1 0 0,2-3 0 15,1-5-2-15,7-2 0 0,5-5 0 16,0 0-4-16,4-9-12 0,-5-5-11 15,1-3-16-15,-5-1-60 0,-8-3-54 0,-4 1-106 16,-4-1-221-16</inkml:trace>
  <inkml:trace contextRef="#ctx0" brushRef="#br0" timeOffset="32483.96">15222 17423 319 0,'0'0'85'0,"-3"0"1"0,3 0-39 15,0-4-18-15,0 0-9 0,0 0-6 16,0-1-7-16,3-3-3 0,2 2-1 16,-1-1 1-16,-4 1 2 0,6 1 1 15,-6 1 2-15,4 1 3 0,-4 3 2 16,0-5-1-16,0 5 1 0,0 0-2 16,0 0-2-16,0-3-3 0,-6 3-2 0,6 0-1 15,-4 3-1-15,4-3 0 0,-4 6 0 16,4-1 0-16,0-1 0 0,0 0 0 15,0-4 0-15,0 6 0 0,0-6-1 16,0 4 0-16,4-4-1 0,0 4 0 0,-1-4 0 16,3 0-1-16,-2 0 1 0,3-4 0 15,0-1 0-15,1-1-1 16,-3 1 1-16,1 0 0 0,-2 0 0 0,0 1 0 16,-4-1 1-16,0 3 1 0,0 2 1 15,-5-6 1-15,0 6 0 0,0 0 1 16,-1 0 1-16,-2 0 0 0,2 6 0 15,0-6-1-15,0 5-1 0,3-5 0 16,-1 6-2-16,1-3 0 0,3-3-2 16,0 6 0-16,0-1-1 0,3-1 0 0,3-4-1 15,-2 4 0-15,5-4 0 0,1 0 0 16,0 0 0-16,-3 0 0 0,4 0 0 16,-4-3 0-16,-1 3 1 0,-3-4 1 15,-3 4 0-15,0 0 0 0,0-4 1 16,-3 4 0-16,-3 0 0 0,-1 0 1 15,-1-3-1-15,-1 3 1 0,2 0 0 16,-1 0 0-16,3 0 1 0,2 0-2 16,3 0 1-16,-4 0-1 0,4 0-1 0,0 0-1 15,0 0 0-15,0 3 0 0,6-3 0 16,-6 7 0-16,4-4 0 0,-4 1 0 16,4-1 0-16,0 2 0 0,-4-1-1 15,5 0 0-15,-5-4-1 0,6 3-2 16,-6-3 0-16,6 0-3 0,-1-3-2 15,-1-1-2-15,1 0-1 0,0-3-1 16,0 1-1-16,2 0 2 0,-2 2 1 0,-2 1 3 16,-3-2 1-16,5 5 3 0,-5 0 3 15,0 0 0-15,0 0 2 0,-6 0 0 16,1 5 2-16,0-2 2 0,-1-3 1 16,-1 6 2-16,0-6 1 0,-1 5 1 15,2-5 1-15,0 4-2 0,3-4-2 16,-1 3-1-16,4-3-2 0,0 5-1 0,0-5-2 15,0 7 0-15,0-4-1 0,0 1 0 16,0 2 0-16,0-1-1 16,4 1 1-16,0-1-1 0,-1-2 1 0,1 2-1 15,1-5 1-15,0 3 0 0,0-3 1 16,0-5-1-16,0 0 2 0,-2-1-1 16,1-1 1-16,-4-1 0 0,3 0 0 15,-3 4 2-15,0 0 0 0,0-1 0 16,-4 5 1-16,1-3 0 0,-3 3-1 0,-1 0-1 15,1 0 0-15,-1 5-2 0,0-5 0 16,1 3-1-16,2-3-2 0,4 6-5 16,0-6-6-16,0 2-7 0,4-2-13 15,2 0-92-15,3-2-95 0,0-3-230 16</inkml:trace>
  <inkml:trace contextRef="#ctx0" brushRef="#br0" timeOffset="33560.03">15310 17385 353 0,'0'0'83'0,"-3"0"3"16,3 3-56-16,-6-3-6 0,6 7-3 0,-6-4-3 15,6 3-3-15,-3-4-1 0,3 3-4 16,0-2-2-16,0-3-2 0,3 5-2 16,3-5 0-16,0 0 0 0,1-7-1 15,1 3-1-15,1-2 0 0,0 0 0 16,-2 0-1-16,0 0 3 0,-3 2 3 15,-4 0 1-15,0 4 2 0,-4 0 0 0,-3 0 2 16,0 0 2-16,-3 5-2 0,-1 0 0 16,-1 0-2-16,2 2 1 0,1-4-2 15,2 2-1-15,1-5-2 0,6 5-2 16,0-5-1-16,0 0-2 0,9 0 0 16,1-7-1-16,1 1 0 0,3-5 0 15,1 0-1-15,1-3 0 0,-3 1-1 16,0 0 1-16,-2 2-1 0,-7 1 0 0,-4 4 1 15,0 6 0-15,-8 0 1 0,-2 3-1 16,-3 5-5-16,0 3-9 0,0 0-4 16,4 1-98-16,0-4-95 0,4-3-239 15</inkml:trace>
  <inkml:trace contextRef="#ctx0" brushRef="#br1" timeOffset="40860.69">11959 5422 168 0,'6'0'42'0,"-6"5"5"0,4-1-22 16,-1-1-3-16,-3 2-2 0,4-5-1 15,-4 6-1-15,3-6-2 0,-3 3-4 16,0-3 0-16,4 5-2 0,-4-5 2 16,4 7 2-16,-4-2 1 0,0 1 2 15,0 2 1-15,4 2 0 0,-4 1 0 0,5 2-2 16,-5 0-1-16,3 3-1 0,-3 1-1 15,6 4-2-15,-4 5-1 0,-2 2-1 16,7 1-1-16,-3 3 0 0,1 5-1 16,0 1 0-16,-1 2 0 0,2-1-1 15,0-2-1-15,0 1 0 0,-1-3-1 16,-1-6-2-16,1-1 0 0,-2-2-1 0,-3-1 0 16,4-3 0-16,-4 2-1 0,6-2 1 15,-6 2 0-15,6-5 0 0,-6-3-1 16,3-3 1-16,-3-1-1 0,0-3 0 15,5-3 0-15,-5-4-1 0,0-2-1 16,0 0 1-16,0 5-1 0,0-5-1 16,0 0 0-16,-5 4-2 0,5-4-3 15,0 3-4-15,0-3-6 0,0 5-11 16,0-2-64-16,0-3-1 0,0 7-55 16,5-7-110-16</inkml:trace>
  <inkml:trace contextRef="#ctx0" brushRef="#br1" timeOffset="41690.32">12274 6738 272 0,'0'4'64'0,"5"1"5"0,-5 2-41 16,7 2-9-16,-3 6 0 0,4 2 2 0,0 4 1 15,-1 2-4-15,2 1-2 0,1 4-4 16,0 0-1-16,-1-1-1 0,3 1-2 16,0 1-2-16,1 2-1 0,0 0-1 15,-2 3 1-15,-2 1-1 0,2 0 1 16,-2-1 0-16,-1 1 0 0,1-4 0 16,-2 1 0-16,-3-5 0 0,1-3 0 15,1-7-2-15,-4 0 0 0,-2-3-1 16,6-5-1-16,-6-5 0 0,0 0-1 0,4-4-1 15,-4 5-1-15,0-5-4 0,0 0-4 16,0 0-5-16,0 0-9 0,0 3-40 16,0-3-29-16,0 4-61 0,0-4-135 15</inkml:trace>
  <inkml:trace contextRef="#ctx0" brushRef="#br1" timeOffset="42259.06">12624 8172 256 0,'0'0'68'0,"0"3"2"0,0-3-8 15,3 4-41-15,-3 0-4 0,6 4-2 16,0 1-1-16,-2 2 2 0,3 2 0 16,1-1 1-16,-1 3-2 0,2 3-1 15,3 1-3-15,-2 3-2 0,3 0-1 16,-3 1-1-16,4 3-3 0,0 0 0 0,0-1-1 16,0 0 1-16,-1 0-1 0,1 0 0 15,-1 3 0-15,0 0 1 0,-2-1-1 16,1 4 0-16,-1 1 0 0,-1-3 1 15,2 2 0-15,-1 0 0 0,-2-1 0 16,-1 0 1-16,3-4-2 0,-4-3 1 16,-1 0-2-16,1-3 0 0,-2-3-1 15,1-4-2-15,-2-1-1 0,2-1-4 16,-3-4-3-16,1 2-3 0,1-3-6 0,0 1-7 16,-1 0-34-16,1 0-40 0,0 1-64 15,-2 1-149-15</inkml:trace>
  <inkml:trace contextRef="#ctx0" brushRef="#br1" timeOffset="42769.12">13345 9753 349 0,'4'12'82'0,"2"2"4"16,0 3-55-16,1 0-9 0,5 1-4 16,-4 2-2-16,2 0-1 0,-1 2-3 15,3-1-3-15,-3-1-3 0,4-3 0 16,-2 1-1-16,-3-2-1 0,4-1 0 15,-4-2-2-15,-1 0 0 0,0 4 0 0,2-3 0 16,-1 4 2-16,-2 0-1 0,1-2 0 16,2 4 1-16,-2-3-1 0,-1-1 0 15,2 0-1-15,3 0-1 0,-4-1 0 16,0 1 0-16,0-1 0 0,-1-1-1 16,2 0 1-16,-2 0-1 0,0 1 0 15,-1-2-1-15,-2 1-3 0,3 1-5 16,-3 0-8-16,4-1-24 0,-7-2-59 0,4-1-75 15,1-1-178-15</inkml:trace>
  <inkml:trace contextRef="#ctx0" brushRef="#br1" timeOffset="43241.87">14017 11021 336 0,'0'5'80'16,"5"1"1"-16,-5-1-52 0,8 2-8 15,-3 0-4-15,1 1-3 0,1 4-3 0,1-1-1 16,-1 2-1-16,3 2-1 16,-1 0 0-16,-1 0-1 0,3 2 0 15,-3-2 0-15,3 3-1 0,-2-1 1 0,4 2 0 16,0 0 0-16,0 1-1 0,2 4 1 15,1 1-1-15,-2-2 1 0,-1 2-2 16,-4-1 1-16,5-1 0 0,-2-2-1 16,2-4-1-16,-2 1 0 0,0-3-2 15,1-2 0-15,0-2-3 0,1 0-2 0,-2-2-4 16,3 1-7-16,-2-4-14 0,1 0-77 16,0-1-81-16,-2 2-202 15</inkml:trace>
  <inkml:trace contextRef="#ctx0" brushRef="#br1" timeOffset="43675.67">14764 12122 336 0,'0'15'81'0,"4"0"4"0,-4-1-54 16,6-2-8-16,-3-1-2 0,2-1 1 15,0 0-5-15,0 0-5 0,0-1-4 0,2 4 0 16,1-3 0-16,0 3 2 16,1-2 0-16,-1 5 0 0,5 2 0 15,0 1 1-15,0 0 0 0,1 3-1 0,2-1-1 16,0 3-2-16,-1-4 1 0,1-1-1 16,-2 1-1-16,1 0 0 0,-2 1-1 15,5 1 0-15,-4 0-1 0,1 1 0 16,0 2-1-16,2 1-1 0,-1-3-1 15,2 1-1-15,0-1-1 0,1-3-4 16,-2-1-9-16,1-2-16 0,-4-3-83 16,1 0-90-16,-4-3-222 0</inkml:trace>
  <inkml:trace contextRef="#ctx0" brushRef="#br1" timeOffset="45558.61">15493 13125 295 0,'4'3'76'0,"0"3"4"16,4 3-38-16,-1 1-15 0,2 3-6 15,2 6-6-15,1 4-4 0,2-1-4 16,2 5-2-16,0 2-2 0,2-1 0 0,2-1-1 16,-3 1-1-16,3-6 0 0,-4 2 0 15,3 2 1-15,-4-5 0 0,3-1 0 16,-3-2 0-16,0 0 1 0,2-2-1 15,-4-1 1-15,4-5-1 0,0 0-1 16,2-1-1-16,-2 2-3 0,2-3-3 16,-3 3-7-16,2-3-15 0,-2 1-60 15,-3-1-66-15,-4-2-163 0</inkml:trace>
  <inkml:trace contextRef="#ctx0" brushRef="#br1" timeOffset="46075.19">16505 14094 392 0,'0'20'86'0,"6"0"3"0,-6 1-71 16,7-1-5-16,-1-4-1 0,2 4 0 16,3-4-2-16,0 0-4 0,0-1-3 15,5 0-1-15,0 2-1 0,-1 3 0 16,3-2 0-16,2 1 0 0,0-1 0 16,0 6 0-16,3 1 1 0,-1-2 0 15,0 1 0-15,4-2 0 0,-1 1 1 16,1-2 1-16,1-3-1 0,-2 1 1 0,2-3-1 15,-1 3 0-15,0-2-1 0,-3 1 0 16,-4-1-1-16,1 0 0 0,-2-2 0 16,-3 1-2-16,-1-1-3 0,-1-2-8 15,0-1-18-15,1 1-68 0,-2 0-77 16,2-6-189-16</inkml:trace>
  <inkml:trace contextRef="#ctx0" brushRef="#br1" timeOffset="46623.88">17614 14850 429 0,'6'10'90'15,"1"1"3"-15,2 1-81 0,2-1-3 0,3-1-1 16,1 0 0-16,3-1 0 0,0 4-1 16,0-1-2-16,6 2-1 0,1-2 1 15,3 0 0-15,0 0 0 0,5 1 2 16,3-3-1-16,1 1 0 0,-4 0-1 0,0 1 0 16,0 1-1-16,-6 1-1 0,3-1-2 15,-4 2 1-15,-2-2-1 0,0 1 0 16,4 1 0-16,-2 1 0 0,1-1 0 15,1-1-1-15,0 1 1 0,-2 2 0 16,-1 0-1-16,3-4 1 0,-1-1-1 16,-4 0 1-16,2-2-1 0,-3-2-1 15,-1-1-1-15,-1-7-1 0,-4 4-2 16,-1 0-2-16,-1-4-2 0,-3 0-4 0,1 0-4 16,-2 0-5-16,2 3-4 15,-1-3-8-15,-1 4-56 0,2-4-6 0,-3 4-54 16,1-4-111-16</inkml:trace>
  <inkml:trace contextRef="#ctx0" brushRef="#br1" timeOffset="47308.54">18834 15399 278 0,'14'0'67'0,"0"0"9"0,1 5-43 16,0-1-1-16,0 0 2 0,3 2 2 15,0 0-2-15,-2 3-3 0,1-2-8 16,0 1-3-16,-1 1-2 0,1-2-2 15,-3 0-2-15,2 2 0 0,0-2-1 16,-1-1 1-16,0 0-3 0,2-1 0 16,-1 0-1-16,1-5-1 0,0 3-2 0,-1-3-1 15,5 0-1-15,-2-7-1 0,1 7-1 16,0-6-1-16,2 1 0 0,2 2-1 16,-1-2 0-16,1 2 0 0,-1 3-1 15,3-4 0-15,0 4 0 0,-2 0-1 16,1 0 1-16,-4 4 0 0,-1 0-1 15,0 0 1-15,-4 3 0 0,1-1-1 0,-2-2 1 16,-2 0 0-16,-1 3 0 0,2-2 1 16,-2 0-1-16,1 0 0 0,1 1 0 15,-2 0 0-15,1 0 0 0,0 1 0 16,0 2 0-16,1 0 0 0,-2-1 1 16,2 3-1-16,-1-1 0 0,0 0 0 15,-2-2 0-15,0-1 0 0,2-1 0 16,-1 0 0-16,-4-6 0 0,5 6 0 15,-4-1 0-15,1 1 0 0,-3 0 1 0,0 1 0 16,2 1-1-16,0 0 2 0,-1-1 0 16,-1-1 0-16,2-2 1 15,1 2 0-15,-3-2 1 0,3-4-1 0,-1 7 0 16,-1-7-1-16,4 7 0 0,-4-4-1 16,5 2 1-16,-1 1-1 0,-2 2 0 15,2-1-1-15,0 0 1 0,1 1-1 16,-3 1 1-16,2-4-1 0,-1 0 0 15,-3 1 0-15,4 1 1 0,-2-1-1 0,1 1 0 16,0-1 0-16,2 4 0 0,-1-2 0 16,2 3 0-16,-1-4 0 0,3 1 0 15,-1-3 0-15,3 1 0 0,0 1 0 16,3-2 0-16,2-2-1 0,0 1-1 16,3-4-2-16,0 5-1 0,-4-5-2 15,4 0-2-15,-7 0-1 0,2 0 0 16,-3 0-1-16,-3 0-1 0,2 0-2 0,-3 0-3 15,1 0-6-15,-3 0-11 0,0 0-74 16,-2 6-1-16,0-1-68 0,-2 1-131 16</inkml:trace>
  <inkml:trace contextRef="#ctx0" brushRef="#br1" timeOffset="47535.34">20668 15986 347 0,'0'5'86'15,"5"0"4"-15,-5 0-49 0,5-1-14 16,-5 0-5-16,3 1-2 0,2-1-3 16,-3 2-4-16,2-3-4 0,2 1-3 15,-4 2-1-15,6-2 0 0,-3-4-2 16,0 7-2-16,-2-7 0 0,2 4 0 16,0-4-1-16,1 3 1 0,-2-3-1 15,3 0 0-15,2 0 0 0,-1 0 0 0,1 0 1 16,0 0-2-16,-1 0 0 0,0 4-2 15,0-4-5-15,1 5-8 0,-2-1-16 16,1-4-67-16,-5 0-77 0,3 0-184 16</inkml:trace>
  <inkml:trace contextRef="#ctx0" brushRef="#br1" timeOffset="47932.64">20648 16085 322 0,'-8'3'77'0,"2"-3"1"0,0 5-59 16,3-5-2-16,-2-5-2 0,5 5 1 16,-7-5-4-16,7-1-2 0,0 3-1 15,-5 0 3-15,5-1 1 0,0 4 1 16,0-5-2-16,0 5-1 0,0 0-2 15,0-6-1-15,0 6-2 0,5-5-1 16,-5 5-1-16,0-5-2 0,4 5-4 0,-4-4-9 16,0 4-64-16,0 0-21 0,-5 0-71 15,0 0-153-15</inkml:trace>
  <inkml:trace contextRef="#ctx0" brushRef="#br1" timeOffset="63872.9">11012 6091 286 0,'0'0'58'0,"0"0"1"0,0 0-50 15,0 0-5-15,4 0 0 0,-4 0 1 16,0 0 4-16,4 0 4 0,-4 0 1 16,5 0 2-16,-5 0 1 0,0 0 0 0,0 0 0 15,0 0-1-15,0 0 0 0,0 0-3 16,0 0 0-16,0 0 0 0,0 0-1 16,0 0-1-16,0 0-1 0,0 0 0 15,0 0-2-15,0 0 0 0,0 3-1 16,0-3-3-16,0 0 0 0,0 0 0 15,0 0-1-15,0 0-1 0,0 0 1 16,0 0 0-16,0 0 0 0,0 0-1 16,4 0 1-16,-4 4 0 0,0-4-1 0,4 0 0 15,-4 0 1-15,5 0-1 0,-5 4 0 16,7-4 1-16,-2 0 0 0,1 0-1 16,2 0 1-16,0 0 0 0,4 0-1 15,1 0 0-15,3 0 0 0,1 0-1 16,3 0 1-16,0 0-1 0,6 0 0 15,-4 4 0-15,3-4-1 0,1 3 1 16,1-3-1-16,1 0 1 0,-3 0-1 16,1 4 0-16,0-4 1 0,0 0-1 0,-1 0 0 15,-1 0 0-15,0 0 1 0,-2 0-1 16,5 0 0-16,-1 0 0 0,1-4 1 16,0 4-1-16,1 0 1 0,1 0-1 15,0 0 1-15,-4 0-1 0,-2 2 1 16,-2-2-1-16,-3 0 1 0,-4 5-1 15,-4-5 0-15,-5 0 1 0,0 0-1 0,-5 0 2 16,0 0 1-16,0 0 1 16,0 0 0-16,0 3 1 0,0-3 1 0,0 0-1 15,0 0 0-15,0 0-1 0,0 0-1 16,0 0-1-16,0 0 0 0,0 0 0 16,0 0 0-16,0 0-1 0,0 0-1 15,0 0 1-15,0 0 0 0,0 0-1 16,0 0 0-16,0 0 1 0,0 0 0 15,0 0 0-15,0 0 0 0,0 0 0 0,0 0 1 16,0 0-1-16,0-3-1 0,0 3 1 16,0-5 0-16,0 5-1 0,0-2 0 15,0 2 1-15,-3-5-1 0,3 5 0 16,0-4 0-16,-6 4 1 0,6-4-1 16,-5 4 0-16,1-7 0 0,-1 7 0 15,-2-4 0-15,1 0 0 0,0 1 0 0,-1-2 1 16,-2 2-1-16,-3-1 0 0,4 1 0 15,-3-1 0-15,-2 0 1 0,0-2-1 16,-1-1 0-16,1 3 0 0,-3 0 0 16,1-2 0-16,-2 0 0 0,3 2 0 15,-1 4 0-15,2-4 0 0,-3 4 1 16,6-4-1-16,-1 4 0 0,2-4 0 0,2 4 0 16,1-4 0-16,1 4 1 0,-1-5-1 15,1 5 0-15,5-3 0 16,-5 3 0-16,1 0 0 0,4-3 0 0,0 3 0 15,-4 0 0-15,4 0 0 0,0 0 0 16,0 0 0-16,0 0-1 0,0 0 1 16,4 0-1-16,-4 3 1 0,5-3-1 15,-3 0 1-15,5 0 0 0,-1 3 0 16,1-3 0-16,1 0 0 0,0 5 0 16,2-5 1-16,1 3-1 0,3-3 0 0,-1 5 0 15,4-1 0-15,-1 2 0 0,3 0 0 16,-1 0 0-16,5 0 0 0,0 0 0 15,-2 0 0-15,2-1 0 0,-1-1 0 16,-2 0 1-16,0-1-1 0,-3 1 0 16,-1-1 0-16,-3 2 0 0,0-2 0 15,-1 1 0-15,-3-1 0 0,-1-3 0 16,-1 6-1-16,-2-6 1 0,-5 4 0 0,4-4 0 16,-4 0-1-16,0 4 1 0,0-4-1 15,0 0 1-15,-4 0 0 0,4 0 1 16,-8 0-1-16,4 0 1 0,-2 0-1 15,1 0 1-15,-1 0-1 0,2 0 0 16,-4 0 0-16,2 0 1 0,3 0-1 16,-1 0 0-16,-2 0 0 0,-1 4 0 15,3-1 0-15,-3 1 0 0,0 2 0 0,-1 0 0 16,-1 0 0-16,-2 3 0 0,-1 1 1 16,-2 0-1-16,-2 2 0 0,-1 1 0 15,-1-1 0-15,-1 1 0 0,2-2 0 16,1 0 0-16,-1-1 0 0,4-4 0 15,0-1 0-15,4-1 1 0,1-4-1 16,-2 6 0-16,4-6 1 0,3 0 0 16,3 0 0-16,-5 0 1 0,5 0-1 15,0 3 1-15,0-3-1 0,0 0 0 0,0 0-1 16,5 0 0-16,-2-3-2 0,3 3-4 16,2-7-6-16,0 4-12 0,3-6-94 15,3 0-95-15,2-1-238 0</inkml:trace>
  <inkml:trace contextRef="#ctx0" brushRef="#br1" timeOffset="76606.27">14348 13503 274 0,'5'-4'64'0,"-1"-1"0"0,3 1-43 15,1 1-6-15,1 3-8 0,7-4-4 16,-3 4 0-16,1 0-2 0,2 0 0 15,-4 0 0-15,6 0-1 0,-5 0 1 16,1 0-1-16,-1 0 0 0,1 0 1 16,-2 4-1-16,3-4 1 0,-2 0-1 15,0 0 1-15,2 0 0 0,-2 3-1 0,0-3 0 16,0 0-2-16,0 4-6 0,-1-4-13 16,0 3-31-16,-2-3-14 0,0 0-44 15,-1 0-90-15</inkml:trace>
  <inkml:trace contextRef="#ctx0" brushRef="#br1" timeOffset="76817.52">14962 13482 318 0,'8'0'67'15,"-3"0"2"-15,2 5-56 0,-1-2-7 16,3 1-1-16,1-1-1 0,0 2 0 15,1-2-1-15,3-3-1 0,0 0 0 16,-1 0 0-16,4 0 0 0,0 0-1 0,-2 0-3 16,3 0-4-16,-2-3-8 0,1 3-27 15,2 0-30-15,-3 0-53 0,0 0-116 16</inkml:trace>
  <inkml:trace contextRef="#ctx0" brushRef="#br1" timeOffset="77025.89">15464 13523 351 0,'10'-5'80'0,"-1"2"1"0,-2 3-54 0,0-4-10 15,2 4-8-15,-2 0-3 0,2 0-2 16,-1 0-1-16,1 0-1 0,2 0 0 16,-3 4 0-16,3-4-1 0,-2 0 0 15,-1 3 0-15,4-3 0 0,-5 0 0 16,0 5-1-16,-1-5-2 0,0 5-4 0,-1-5-10 15,-2 6-52-15,-3-6-17 0,0 5-58 16,0-5-126-16</inkml:trace>
  <inkml:trace contextRef="#ctx0" brushRef="#br1" timeOffset="77218.43">15681 13534 322 0,'7'-3'71'0,"0"-1"1"0,-1 4-51 0,0 0-11 16,0 0-7-16,0 0-1 0,0 0 1 16,0 6-2-16,0-6 1 0,0 6-1 15,-2-2 0-15,3-4-1 0,-3 7-2 16,2-7-12-16,-6 0-59 0,4 4-60 16,-4 0-154-16</inkml:trace>
  <inkml:trace contextRef="#ctx0" brushRef="#br1" timeOffset="79604.3">15797 13570 191 0,'0'0'47'0,"-6"-4"2"0,2 4-27 16,1-5-1-16,-2 5-3 0,2-3-1 16,-3 3 2-16,3-6 1 0,0 6 1 15,-1-5-1-15,4 5-1 0,-6 0-2 0,3-3-2 16,-2-2-3-16,5-1-2 0,-6 1-2 16,3 0 1-16,-1 0 0 0,4-2 0 15,-6 1 1-15,6 6 0 0,-5-3 1 16,0 3-1-16,5-5 0 0,-4 5-2 15,4-4-1-15,-5 4-1 0,5 0-2 16,0-4-1-16,-4 4-1 0,4 0-2 16,0 0 1-16,0 0-2 0,0 0 1 15,0 4-1-15,0-4 1 0,0 7-1 0,0 1 1 16,0-1 0-16,4 1 0 0,-4 2 0 16,3-2 0-16,-3 0 0 0,6 0 0 15,-2-3 0-15,-4 1 0 0,6 1 0 16,-2-1 0-16,2-1 0 0,0-1 0 15,1-1 0-15,-3-3 1 0,5 4-1 16,-2-4 1-16,0-6 0 0,0 6 0 0,-1-7 0 16,0 4 0-16,-2-1 0 0,-4-1 0 15,3 1 0-15,-3-3 0 0,0 0 0 16,-3 0 0-16,0-3 0 0,-4 1 0 16,1-1-1-16,-1 2 1 0,0 0-1 15,0 1 1-15,-2-2-1 0,2 1 1 16,0 2-1-16,-2 2 1 0,2 4-1 15,-3 0 0-15,1 0 0 0,2 5 0 16,0 2 0-16,-3 2 1 0,4-1 0 0,2 4-1 16,4-1 2-16,-4 0-1 15,4-2 0-15,0 3 0 0,4-4 0 0,2 1 1 16,-1-1 0-16,4-4 0 0,0-1 0 16,1 4 1-16,1-4 0 0,1 0 0 15,-1-3 0-15,2 0 0 0,1 0-1 16,0 0 0-16,2-6-1 0,0-2 1 15,1-2-1-15,-1-1 0 0,-3-1 0 16,0-1 0-16,-5-1 0 0,0 0 0 0,-4-1 0 16,-4 0 0-16,0 2 0 0,-7-1 1 15,-2 3 0-15,-2 3 0 0,-1 0 0 16,1 4 0-16,-4 4-1 0,1 0 0 16,-2 0 0-16,2 6-1 0,-2 0 0 15,2 1 0-15,-2 3 0 0,2 2 0 16,0 2 0-16,3-1 1 0,0 0-1 0,2 3 1 15,4 0-1-15,-1-3 1 0,6 0 0 16,0-2 0-16,0-1 0 0,7 0 0 16,0-4 0-16,3 0 1 0,-1-1-1 15,2 1 1-15,1-2-1 0,-1-4 1 16,2 0-1-16,0 3 1 0,0-3-1 16,0 0 0-16,0-6 0 0,0 2 1 15,-3-3-1-15,0 0 0 0,-2 1 0 0,-2-2 0 16,-2-2 0-16,-4 2 0 0,0 0 0 15,0-2 0-15,-5 4 0 0,-4 4 0 16,-1 2-1-16,-2 0 1 0,-1 0-1 16,1 5 0-16,-4-2 0 0,3 2 0 15,0 3 0-15,-1-2 0 0,2 1 0 16,2 1 0-16,3-2 0 0,1 4 0 16,6-3 0-16,-4 0 0 0,4-3 0 0,6 1 0 15,1-5 0-15,3 7 0 0,0-7 0 16,3 3 1-16,0-3-1 0,3 0 1 15,-1-5-1-15,0 5 1 0,-1-9 0 16,-1 2-1-16,-3 1 1 0,0 0-1 16,-4 0 1-16,0-1 0 0,-6 1-1 15,0 0 1-15,0 3-1 0,-11-1 1 16,4 4-1-16,-3 0 0 0,-1 0 0 16,-3 0 0-16,1 4 0 0,1-1 0 0,-1 2 0 15,3-2 0-15,0-3 0 0,3 0 1 16,3 0-1-16,1 0 0 0,3-3 1 15,-4 3-1-15,4-6 0 0,0 12 0 16,4 0 0-16,-1-2 0 0,1 2 0 16,-1 2 0-16,1-2-2 0,2 1-1 15,-3-5-3-15,1-2-3 0,2 6-7 16,-2-6-12-16,1 5-80 0,0-5-82 16,1 6-204-16</inkml:trace>
  <inkml:trace contextRef="#ctx0" brushRef="#br1" timeOffset="80270.61">15754 13590 342 0,'-4'0'71'16,"-2"3"1"-16,6-3-61 0,0 4-5 0,0-4-1 15,0 0 2-15,0 0 1 0,8-6 0 16,-2 1 2-16,2-3-1 0,2 1-1 16,-2-2-2-16,1 2-2 0,-2 1-1 15,-2 1 1-15,0 1 2 0,-5 4 2 16,4 0 1-16,-4 0 0 0,-4 0 0 15,-1 6 1-15,1-3-1 0,-1 3-2 16,-3 0-2-16,3 1 0 0,-2-3 0 16,1 1-1-16,2-2 0 0,4-3-2 15,0 3 1-15,0-3 0 0,0 0-1 0,0 0 0 16,7-3 0-16,-1 0 0 0,2-4-1 16,-1-2 1-16,2 0-1 0,1-2 0 15,-3 3 0-15,-3-3 0 0,1 3 1 16,-5-1 0-16,0 3 1 0,0 2 0 15,-6 4 0-15,0 0 1 0,-7 0-1 16,3 7-1-16,-1-4 0 0,-5 3-1 0,1-1 0 16,0 2 0-16,2 1 0 0,0-3 0 15,3-1 0-15,0 5 0 0,1-4 0 16,4 1-1-16,5-2 0 0,-6 0 1 16,6-4-1-16,7 0 0 0,-1 0 1 15,4 0-1-15,0 0 1 0,1 0 0 16,4 0-1-16,-2-4 1 0,1 0-1 15,-3 4 1-15,-2-5-1 0,1 0 0 16,-3 2 0-16,-2-1 1 0,-5 4 1 0,4-4 0 16,-4 4 0-16,-6 0 1 0,0-3 1 15,0 3-1-15,-2 0-1 0,1 4 0 16,-2 0 0-16,0-4-1 0,1 5-1 16,1-2 0-16,1 4-4 0,0-1-3 15,0-1-7-15,1 2-14 0,2 2-79 16,3-2-85-16,0 2-205 0</inkml:trace>
  <inkml:trace contextRef="#ctx0" brushRef="#br1" timeOffset="80764.77">15800 13562 239 0,'0'0'59'0,"-3"0"4"15,3 0-6-15,-4 0-42 0,4 6-1 0,-8-3 2 16,6 1 3-16,-4-1 0 0,3 2-3 15,-1-2-2-15,4 1-3 0,-3-1-2 16,3-3-2-16,0 4-2 0,0-4-1 16,3 0 1-16,-3 0-1 0,7 0 0 15,0 0 0-15,-1 0-1 0,1-6 1 16,-1 1-2-16,1-1 0 0,0-2 0 16,-1 0-1-16,-2-1 1 0,-1 0 0 15,1 0 0-15,-4 1 1 0,0 0 1 0,0 2-1 16,0 2 1-16,-5 4-1 0,-1 0 0 15,-1 0-2-15,-5 0 0 0,2 7 0 16,0 0 0-16,-4-7 1 0,1 4 0 16,2-4 1-16,0 4 0 0,4-4 0 15,-2 0 0-15,3 0 1 0,3 0-1 16,3 4 0-16,-6-4-1 0,6 0 0 16,4-4-1-16,-1-1 1 0,3 0-1 0,1 5-1 15,0 0 1-15,-1-3-1 0,0 3-2 16,2 0-6-16,-2 5-11 0,1-1-75 15,-1-4-78-15,1 0-196 0</inkml:trace>
  <inkml:trace contextRef="#ctx0" brushRef="#br1" timeOffset="81695.28">15734 13630 173 0,'0'0'36'16,"0"0"0"-16,4 0-28 0,-4-3 2 15,5 3 4-15,-5 0 5 0,0-7 3 16,3 2 5-16,-3 2 3 0,0-2-1 16,0 0-3-16,0-1-3 0,0 0-2 15,0-1-4-15,0 1-3 0,0 0-4 16,-3-5-1-16,3 1-2 0,0-1-1 15,-5-1-1-15,5 1-2 0,0 1 0 16,-3 1-1-16,3 5 0 0,0 0 0 0,0 4 0 16,0-6 2-16,0 6-1 0,0-5 2 15,0 5 0-15,0-6 0 0,0 6 0 16,0 0-1-16,5 0 0 0,-5 4-2 16,4-4 0-16,-4 4-1 0,6-4 0 15,-6 0 0-15,2 0-1 0,-2 0 0 0,5 0 0 16,-5 4 1-16,3-4-1 0,-3 7 2 15,0-1-1-15,0 0 2 0,0 5 0 16,4 0 2-16,-4 3 0 0,0-1 2 16,0 1 1-16,0 3 1 0,0 0 2 15,0 1-1-15,-6 3 0 0,2-1 0 16,4 4-2-16,-7-2-1 0,4 0-2 16,-3 1 0-16,3-2-2 0,-1-1 0 15,4 0-1-15,-4-1 0 0,4-2 0 16,-3-3 0-16,3 0 0 0,0-3-1 0,0-4 0 15,0-1 1-15,0-1-1 0,0-5 0 16,4 4-2-16,-4-4-1 0,0 0-3 16,3 0-3-16,-3 0-5 0,0 0-11 15,0 0-26-15,0 0-53 0,-4-4-74 16,1 4-170-16</inkml:trace>
  <inkml:trace contextRef="#ctx0" brushRef="#br1" timeOffset="82153.16">15737 14111 292 0,'0'0'64'0,"0"0"0"16,0 0-39-16,-4 0-14 0,4 9 2 16,-6-2 3-16,3 3 4 0,-4 1 3 15,3 3 2-15,-1 1-1 0,1-2-2 16,0 3-4-16,4 0-2 0,-5 1-4 15,5-3-1-15,0 1-2 0,0-1-3 16,0 1 0-16,0 0-1 0,0 0-1 16,0-2-1-16,0 4-1 0,0-3 0 15,-4 1-1-15,4-2 1 0,-3-1-1 16,3-5 0-16,-4 2 0 0,4-3-2 16,-4-3-2-16,4 1-4 0,0-1-9 0,0-3-17 15,-3 5-67-15,3-5-77 0,0 0-185 16</inkml:trace>
  <inkml:trace contextRef="#ctx0" brushRef="#br1" timeOffset="82442.97">15754 14537 299 0,'0'15'81'0,"3"-1"4"0,-3 3-39 0,0-3-5 15,4 3-9-15,-4-1-8 0,0-2-5 16,3 2-3-16,-3 1-4 0,0-3-2 16,0-1-3-16,4 2-1 0,-4-1-2 15,0-2-1-15,0-1-1 0,0-1 0 16,0 1-1-16,0-2 1 0,-4-2-1 15,4 0 0-15,-6 1 0 0,6-2 0 0,-7-1-3 16,3 0-2-16,1 0-3 0,-1-1-4 16,1 2-7-16,-1-2-8 0,4 0-20 15,-3 1-51-15,3 0-68 0,-5-1-155 16</inkml:trace>
  <inkml:trace contextRef="#ctx0" brushRef="#br1" timeOffset="82687.55">15722 14998 269 0,'0'14'63'0,"3"3"4"16,-3-5-42-16,6 5 3 0,-3-1-2 15,0 0 2-15,-3-2 1 0,7-2 0 16,-4 3-1-16,1-5-4 0,-1-1-3 16,1-1-5-16,-4-3-3 0,6 2-4 15,-2 0-1-15,-4-3-3 0,0-1-1 16,3 3 0-16,-3-3-2 0,0 1 0 15,0 1 0-15,0 1-1 0,-3-2 0 16,-1 2-1-16,4 0-2 0,-6-1-4 0,6 1-4 16,-6-1-6-16,6 1-12 0,-5 0-73 15,5-6-76-15,-4 6-187 0</inkml:trace>
  <inkml:trace contextRef="#ctx0" brushRef="#br1" timeOffset="82960">15809 15518 287 0,'0'15'78'0,"0"-2"4"15,0-2-39-15,4-2-2 0,-4 2-9 0,0-4-6 16,0 0-5-16,4 0-4 0,-4-1-3 15,0-2-4-15,0 1-3 0,0 0-2 16,0 0-2-16,3-2-1 0,-3 0 0 16,0 1 0-16,0 0-1 0,0-1-1 15,0 3-2-15,-3-2-4 0,3 1-7 16,0 1-15-16,-7 1-69 0,2-2-75 16,5-1-183-16</inkml:trace>
  <inkml:trace contextRef="#ctx0" brushRef="#br1" timeOffset="83157.23">15809 15783 338 0,'0'8'78'16,"0"3"2"-16,0-2-56 0,4-1-4 16,-4 3-7-16,4-1-5 0,-4 2-1 0,4-2-2 15,-4-1-1-15,5-1-1 0,-5-3-2 16,4-2-2-16,-4-3-6 0,0 6-11 15,3-6-65-15,-3 5-68 0,0-5-170 16</inkml:trace>
  <inkml:trace contextRef="#ctx0" brushRef="#br1" timeOffset="83353.96">15870 15998 353 0,'0'6'79'0,"0"2"-1"15,0 0-45-15,-3-1-30 0,3 2-2 16,0-2 1-16,0-1-1 0,0-1 0 16,0-1 1-16,6 0 0 0,-6 1 0 0,0-1 0 15,6-1 0-15,-6 0 1 0,4 1-2 16,-1 0-2-16,-3-1-6 0,4 2-10 16,-4-5-59-16,5 3-5 0,-5-3-55 15,0 0-111-15</inkml:trace>
  <inkml:trace contextRef="#ctx0" brushRef="#br1" timeOffset="83491.53">15904 16117 369 0,'0'5'78'15,"0"-1"0"-15,0 0-66 0,0 1-6 16,-3 0-1-16,3 0 0 0,0-1-1 0,-5-4 0 16,5 3 0-16,0-3-5 0,-4 0-6 15,4 4-17-15,0-4-57 0,4 0-65 16,-4 0-160-16</inkml:trace>
  <inkml:trace contextRef="#ctx0" brushRef="#br1" timeOffset="84588.43">16005 16149 420 0,'-4'-6'94'0,"-1"6"2"15,5-6-66-15,-7 6-14 0,7 0-8 0,-6 0-2 16,4 0-2-16,2 0-1 0,-6 0 0 15,0 0 0-15,0 6 1 0,1 0-1 16,0 0-1-16,1 1 1 0,-2-1-1 16,2 2-1-16,4-3 0 0,-7 1 0 15,7-1 0-15,0-1-1 0,0-4 1 16,0 3-1-16,4-3 0 0,-1 0 0 16,4 0 0-16,0 0-1 0,1-6 0 15,0 0 0-15,2 0 0 0,0-1 0 16,-3-1 0-16,0 1 0 0,1-2 1 0,-3 2 0 15,1-2 0-15,-3 2 0 0,-3-1 1 16,4 1 1-16,-4 0 1 0,0 0 2 16,0 2 0-16,-7-1 1 0,3 6 0 15,-3-3 0-15,-1 3-1 0,-1 4-1 16,0 3-1-16,-3 0-1 0,-2 4 0 16,1 0-1-16,2 2 0 0,-2 2 1 0,1-1-2 15,1-1 1-15,4 0 0 0,1-3-1 16,2 1 1-16,4-3-1 0,0 0 0 15,0-3 0-15,5 2 1 0,1-2-1 16,3-5 0-16,2 3 1 0,-1-3 0 16,4-3 0-16,-2-2 0 0,1-3 0 15,3 1 0-15,-5-1 1 0,2-1-1 16,-1-1-1-16,-4 0 1 0,0 0 0 16,-2 0-1-16,-6 0 1 0,6 0 0 15,-6 3-1-15,0-1 0 0,-8 4 0 0,-1 4 0 16,-1 0 0-16,-2 0 1 0,-3 5 1 15,-3 2 0-15,1 1 2 0,0 2 0 16,-3 3 0-16,1-3-1 0,5 3 1 16,0-3-2-16,1 2 0 0,6-1 0 15,-2-3-1-15,5 1-1 0,4-1 1 16,0-3-1-16,7 0 0 0,-1-1 1 16,2-4-1-16,5 0 1 0,3-6-1 0,0-1 1 15,2-1 0-15,1-2-1 0,-2 2 0 16,0-3 0-16,-2 2 0 0,-2 0-1 15,-3 1 0-15,-3 0 1 0,-3 1-1 16,2 1 1-16,-6 1 0 0,0 1 0 16,-6 4 0-16,0 0 1 0,1 0 0 15,-4 0 0-15,-4 9 0 0,0-1 1 16,-1 0 0-16,-2 3 0 0,0 1-1 16,2-1 0-16,0 1 0 0,4-2-1 0,1 1 0 15,3-3 1-15,6 0-1 0,0-2-1 16,0-2 1-16,7-4 0 0,2 0 0 15,4 0 0-15,0 0 0 0,4-7 0 16,-1-1 0-16,1-2-1 0,-1-1 0 16,1 0-1-16,-4-2 0 0,1-2-2 15,-4 3 0-15,-1-2 0 0,-2 1 0 0,-3 1 1 16,-4 1 1-16,0 2 1 0,0 4 0 16,-6 5 1-16,-2-5 1 0,-2 10-1 15,-4 0 1-15,-1 4 0 0,-3 2 0 16,0 1 0-16,-2 1 1 0,5 0-1 15,-4-3 0-15,5 1 0 0,2-3 0 16,5 0 0-16,1-3-1 0,3 1-1 16,3 0-5-16,6 0-6 0,1-2-18 0,1 2-84 15,-1-1-90-15,1 1-224 0</inkml:trace>
  <inkml:trace contextRef="#ctx0" brushRef="#br1" timeOffset="87819.16">14516 15869 192 0,'-5'0'58'16,"0"-6"6"-16,2 1-23 0,3 1-3 15,-6-2-4-15,6 1-4 0,0 5-3 16,-4-6-5-16,4 6-4 0,0 0-3 15,0-3-2-15,0 3-2 0,0 0 0 16,0 0-2-16,0 0-1 0,0-4 1 0,4 4 1 16,-2 0 0-16,-2-5 0 0,6 5-1 15,-1-3 0-15,1 3-1 0,1 0-2 16,1-4-2-16,4 4 0 0,3-4-1 16,4 4 0-16,4 0 0 0,6-3-1 15,4 3 1-15,4 0 0 0,6 0-1 16,3 0 1-16,3 3 0 0,3-3 0 15,1 0 0-15,4 0 1 0,1-3 0 0,1 3 1 16,-2-6-1-16,-1 2 0 0,-1 1 0 16,-2 3-1-16,-5 0-1 0,-6 0 0 15,-3 0-2-15,-8 0 1 0,-3 0-1 16,-5 0 1-16,-3 0-1 0,-5 0 0 16,-4 0 0-16,0 0 1 0,-2 0-1 15,-5 0 0-15,0 0 2 0,-4 0 3 0,0 0 1 16,-4 0 0-16,-2 0-1 0,-3 0 1 15,-2 3 0-15,1-3-2 0,-2 0-3 16,0 0 0-16,0 0 0 0,5 0 0 16,-3 0-1-16,3 0 1 0,1 0 0 15,2-3-1-15,-1 3 1 0,2 0-1 16,3 0 1-16,-5-5 0 0,5 5-1 16,-3 0 1-16,3 0 0 0,-4 0-1 15,4-3 0-15,-3 3 1 0,3 0-1 0,-5-4 0 16,5 4 0-16,-4 0 0 0,4-5 0 15,-7 5 1-15,2-6-1 0,1 2 0 16,-1-3 0-16,0-1 1 0,1 0-1 16,0 0 0-16,-3-1 0 0,3 1 0 15,-1 1 0-15,-1 1 0 0,2 0 0 16,-4 2 0-16,1 0 0 0,0-1 0 16,0 1 0-16,-1 4 0 0,-1-4 0 15,0 4 0-15,1-4 0 0,-2 4 0 0,3-6 0 16,1 6 0-16,-1 0 0 0,2-3 0 15,5 3 0-15,-5 0 0 0,5 0-1 16,0 3 1-16,4 1 0 0,2 0 0 16,3-1 0-16,2 2 0 0,5 0 1 15,1 0-1-15,3 0 0 0,6-1 0 16,-2 0 0-16,0 0 0 0,-2 0 1 0,1-1-1 16,-3 1 0-16,-1-4 0 0,-1 4 0 15,-3-4 1-15,-1 3-1 0,-3-3 0 16,-2 0 0-16,-2 0 0 0,-1 0 1 15,-6 0 2-15,0 6 0 0,-6-2 1 16,-2 3 0-16,-5 0 0 0,-4 1 1 16,-1 1-1-16,-6 1-1 0,0 1-1 15,-3-2-1-15,-1-2 1 0,-1 3-1 16,1 2 1-16,-1-1-1 0,2 0 0 16,1 0 0-16,3 1-1 0,6-1 1 0,0 1-2 15,5-2-1-15,2 1-2 0,3 2-4 16,4-2-4-16,-1 1-5 0,4 0-4 15,-3-2-5-15,3 3-8 0,0-2-13 16,0 1-64-16,0-12-75 0,-3 6-180 16</inkml:trace>
  <inkml:trace contextRef="#ctx0" brushRef="#br1" timeOffset="103051.9">16941 16708 300 0,'-2'0'78'0,"2"-6"4"0,-5 6-41 15,5 0-2-15,0-3-9 0,0 3-4 16,0 0-5-16,0 0-4 0,0 0-3 16,0 0-4-16,7 0-2 0,-2 0-2 0,2-4-2 15,0 4-1-15,0 0 0 0,0-5-1 16,5 5 0-16,-3-3 0 0,2 3-1 15,2-7 1-15,2 1 0 0,3 0-1 16,1-3 1-16,3-1-1 0,3-4 1 16,3-3-1-16,0 0 0 0,4-4 0 15,1-3-1-15,-1-1 1 0,1-1 0 16,-1 2 0-16,-3 2 0 0,-3-1 0 0,-7 2 0 16,-4 1 0-16,-3 4 0 0,-4 3-1 15,-8 1 2-15,0 1 0 0,-7 3 0 16,0 2 0-16,-5 6 0 0,-3 0 1 15,-4 7-1-15,-4 6 1 0,-7 5 1 16,1 8 0-16,-3 8 2 0,-5 7 1 16,1 3 1-16,-2 5 1 0,2 2 1 15,-1-1-1-15,5-3-1 0,4-7-1 0,7-3-2 16,7-5-2-16,4-4 0 0,10-5-1 16,6-4-1-16,5-1 0 0,4-6-1 15,3-4 1-15,3-5 1 0,4-3-1 16,2-7 1-16,1-2-1 0,3-2 1 15,2-1-1-15,0-3 0 0,-3 2 0 16,0-1 0-16,-8 2 0 0,-3 1-1 16,-6 3 1-16,-5 2 0 0,-3 1 0 15,-5 5 2-15,-5 0 0 0,-4 8 1 0,-2 3 1 16,-3 4 1-16,1 1 0 0,0 5-1 16,0 3 0-16,4-1-1 0,3 5-1 15,6-1-1-15,0-1-1 0,8-1 0 16,5-3 0-16,1-1-1 0,5-4 1 15,2-9 0-15,6-2 0 0,3-2-1 16,-1-4 1-16,-2 0 0 0,4-4 0 0,-4-2-1 16,-7-4 1-16,1-3-1 0,-2-4-1 15,-7-5 1-15,-4-2-1 0,-2-2 0 16,0-1 0-16,-6 2 0 0,0 2 0 16,-7 4 0-16,-2 2 0 0,-1 4 0 15,-6 7 1-15,0 6 0 0,-4 0 0 16,-2 6 0-16,-2 4 1 0,-2 3-1 15,3 6 1-15,-1 1-2 0,5 2-4 0,3 5-9 16,4-3-9-16,2 2-1 0,4-4-102 16,1 0-98-16,0-4-240 0</inkml:trace>
  <inkml:trace contextRef="#ctx0" brushRef="#br1" timeOffset="104401.9">17834 16922 262 0,'7'-10'77'0,"0"2"5"16,-2-3-18-16,0 4-23 0,-2 0-6 16,3 1-6-16,-2 1-3 0,-4-1-2 15,4 2-2-15,-4 0-1 0,0 1-1 16,0 3-2-16,-8 0-3 0,2 0-1 16,-6 8-3-16,-2 3-1 0,-1 3 0 0,-5 4 0 15,-5 7 1-15,3 3 0 0,-3 3 0 16,-1 1 0-16,5 2-2 0,1 0-2 15,2-3-1-15,5-2-2 0,5-6-2 16,3-5 0-16,5-3-1 0,10-4 0 16,0-6 0-16,9-5 0 0,4 0 0 15,1-3 1-15,3-4-1 0,4 0 0 16,-4-2 0-16,-1-2 0 0,-6 0-1 16,-2 2 0-16,-8-1 1 0,0 0-1 0,-7 3 1 15,-3 2-1-15,0 1 0 0,-3 4 1 16,-2 4-1-16,-1 2 0 0,0 1 0 15,-1 3 0-15,4 3 0 0,-3 1 0 16,6-1 1-16,0-1-1 0,0 1 0 16,2-1 1-16,6-2-1 0,3 0 1 15,2-4-1-15,2 0 1 0,4-6 0 0,0 0 0 16,0 0-1-16,0-5 1 0,-3-1 0 16,3-4 0-16,-6-1-1 0,0-2 1 15,-1-2-1-15,-4 1 1 0,-1 2-1 16,-1 2 0-16,-6 1 0 0,6 4 0 15,-3 2 0-15,2 3 0 0,1 0-1 16,1 7 1-16,1-3 0 0,5 4 0 16,0 0-1-16,5 0 1 0,-2-1-1 0,6 1 0 15,0-2 0-15,3-2 1 0,-2 0-1 16,2-4 0-16,1 0 0 0,-1 0 1 16,-3 0 0-16,-4-6 0 0,-2 1 0 15,-3-4 0-15,-4 0 0 0,-4-4 0 16,-5 1 0-16,0-1 0 0,-3 1 1 15,-4-1 0-15,-3 2 0 0,-1 4 1 16,-6 3-1-16,5 4 1 0,-3 0-1 16,1 7 0-16,0 0-1 0,1 4 0 0,2 1 0 15,3 4 0-15,2 0 0 0,1 0 0 16,5 2 1-16,0 4-1 0,8-5 0 16,3 1 0-16,2-3 0 0,6-7 0 15,0 0 0-15,4-8 0 0,3 0 0 16,7-3 0-16,-1-6 0 0,1-1 0 15,-1 1 1-15,-1-2-1 0,1-2 0 16,-7 2 0-16,-3-3 0 0,-5 5 0 16,-4-1 0-16,-5 3 1 0,0 3 0 0,-4-1 0 15,-4 5 0-15,0 0 0 0,0 0 0 16,3 6-1-16,1-1 1 0,3 2-1 16,4 2 0-16,4 2 1 0,4 1-1 15,10 1 1-15,2 2-1 0,7 0 1 16,3 1-1-16,-4 0 1 0,1 2-1 15,-5-4 0-15,-8-1 0 0,-7-1 1 0,-11-1-1 16,-11-3 0-16,-8-2 3 0,-10-1 3 16,-8 0 2-16,-7-1 3 0,-2 0 2 15,-2 3 2-15,2-1 0 0,2 5-1 16,10-3-4-16,5 3-3 0,8 2-1 16,8 0-3-16,6 0-1 0,13 1-1 15,1-1 0-15,7 3-1 0,7 0-1 16,2 0-6-16,5 1-7 0,5-3-8 0,-2-3-14 15,0 2-33-15,0-7-77 0,0-3-102 16,-5-8-230-16</inkml:trace>
  <inkml:trace contextRef="#ctx0" brushRef="#br1" timeOffset="105666.29">19661 17470 305 0,'0'-4'81'0,"0"-3"5"0,0 0-41 16,0 0-4-16,0 1-5 0,0-2-4 16,0 2-4-16,0 1-3 0,-6 2-4 15,6 3-3-15,0-5-5 0,0 5-3 16,0 0-2-16,0 6-4 0,8-1-1 15,1 1-2-15,3 2-1 0,5 3 1 0,2-1-1 16,3 0 1-16,6 1-1 0,3 0 1 16,1-1-1-16,0 1 1 15,-3-1 0-15,-1-2 0 0,-2 0-1 0,-5-1 1 16,-6-1 0-16,-7-2 0 0,-2-4 1 16,-6 4 1-16,-6-4 1 0,-2 0 1 15,-5 0 2-15,-6 4 1 0,-4 1 1 16,-1 1 0-16,-1 2 0 0,-1 3-1 15,4 1-1-15,0-1-1 0,7 1-3 16,6 0 0-16,2 0-2 0,7-1-1 16,0 2 1-16,9-1-1 0,4 0 1 0,7 1-1 15,6-3 0-15,6-1 0 0,3-1-1 16,4-1-1-16,0-2 0 0,4-5 0 16,-3 0-1-16,-1 0 1 0,-2-9 0 15,-5 1 1-15,-2-3 0 0,-5-1 0 16,-1-1 1-16,-9 1 0 0,-6 1 0 15,-5 0 1-15,-4 3 1 0,-7 0 2 0,-6 2-1 16,-2 2 2-16,-5 4 0 0,-4 4 1 16,2 2 0-16,-2 2-1 0,2 5-1 15,2 2 0-15,1 0-1 0,7 3 0 16,3-2-1-16,4 5-1 0,10-1 0 16,5 0-1-16,8-2 1 0,8-3 0 15,6-1 0-15,4-1-1 0,10-9-5 16,-1 0-7-16,7-4-10 0,-6 5-14 0,-3-5-92 15,-1 0-99-15,-4 0-236 0</inkml:trace>
  <inkml:trace contextRef="#ctx0" brushRef="#br1" timeOffset="106582.58">20810 17859 300 0,'0'-10'85'0,"-5"0"4"16,-1-2-25-16,4-3-19 0,-2 2-9 15,-2 1-5-15,-1 2-5 0,1-1-2 16,-4 1-2-16,-1 6-3 0,-2 4-3 16,-3 0-2-16,-2 0-2 0,-1 4-3 0,-2 8-2 15,-1 0-2-15,-1 2-1 0,4 1-2 16,3 0 0-16,-2 2-1 0,9-2 0 15,2-4-1-15,3 1 0 0,4-4 1 16,4-2 0-16,3-1-1 0,3-5 1 16,4 0-1-16,4-11 1 0,2-1 0 15,3-1 0-15,1-8-1 0,6-3 0 0,-1-4 0 16,3-1-1-16,1-2 1 16,4-2-1-16,0-2 0 0,-3 1 0 0,3-1 0 15,-3 2 0-15,-2 1 0 0,-6 4 1 16,-5 3-1-16,-7 5 1 0,-3 5 0 15,-3 5 0-15,-8 6 0 0,0 4-1 16,-12 12 1-16,2 5 0 0,-8 5 1 16,-3 7 1-16,-9 3 0 0,-3 5 2 15,0 3 1-15,0 0 0 0,-1-6 2 0,4 2-1 16,6-1 0-16,4-2-1 16,7-2-1-16,6-3-1 0,7-4 0 0,0 0-2 15,9-6 0-15,3-4 1 0,9-3-1 16,3-5 0-16,3-2 0 0,5-4 0 15,7 0 1-15,-3-4-1 0,4-3-1 16,-1-3 1-16,0 1-1 0,-5-2 0 0,-1-1 1 16,-8 2-1-16,-5 2 0 0,-5 1 4 15,-4 3 3-15,-11 4 1 0,0 0 0 16,-11 5 2-16,-2 5 0 0,-2 1 0 16,-5 5-4-16,0 2-2 0,0 3-1 15,0 2 0-15,2 1-2 0,5-2 0 16,4 0 0-16,4-4-1 0,5-2 0 0,7-1 0 15,7-7 0-15,5-3-1 0,11-5-1 16,3 0 0-16,3-4-3 16,4-4 0-16,4-4 0 0,-2-4 0 0,-1 1 0 15,-4-1 2-15,-4-1 0 0,-5 1 2 16,-7 2 1-16,-5 2 0 0,-8 4 1 16,-8 1-1-16,0 7 0 0,-12 0 1 15,-2 3 0-15,-5 5 0 0,-2 6 0 16,-4 2 1-16,4 2 0 0,0 1-1 15,7 0 1-15,2-1 0 0,5-1-1 0,7-4 0 16,3-2 0-16,10-1 0 0,5-1 0 16,4 1-2-16,10 0-5 0,1-2-10 15,4-2-13-15,-1 0-105 0,3 3-107 16,-1-3-267-16</inkml:trace>
  <inkml:trace contextRef="#ctx0" brushRef="#br1" timeOffset="107700.61">21961 17992 272 0,'6'-9'79'0,"-4"0"7"15,8-1-35-15,-7 2-3 0,3 0-4 0,-4-2-7 16,3 2-6-16,-2 1-6 0,-3 1-5 16,0 1-4-16,0 1-2 0,0 4-2 15,-3-6-3-15,-4 6-2 0,-2 0-2 16,-5 0-1-16,0 0-1 0,-6 3-1 16,0 4 1-16,-3 4 0 0,-3 3 2 0,2 7 2 15,-1 2 1-15,2 2 0 0,2 3 1 16,2-1-1-16,6-1-1 0,2-3-1 15,4-3-2-15,7-3-2 0,0-2 0 16,7-3 0-16,6-3-1 0,7-5 0 0,5-4 1 16,6 0-1-16,6-6 0 0,7-1 1 15,4-2-1-15,2-2 0 0,3-5 0 16,1-7-1-16,3-6 1 0,5-7-1 16,-1-6 1-16,3-2-1 0,0-3 1 15,-4 0-1-15,-1 3 1 0,-9 4 0 16,-7 4 0-16,-8 3-1 0,-10 3 1 15,-7 7-1-15,-6 5 0 0,-6 6 0 16,-6 5-1-16,-6 7 1 0,-6 14-1 16,-7 4 0-16,-7 6 0 0,-10 10 1 0,-8 10 0 15,-5 16 1-15,-5 6-1 0,-2 3 1 16,-1 4 0-16,2 3 0 0,6-11 0 16,5-6 0-16,5-14 0 0,8-9 0 15,4-9 0-15,5-8 0 0,6-8 2 16,4-4 0-16,2-7 1 0,4-6 0 15,6-4 1-15,0 1-2 0,0-9 1 0,9-1-2 16,3-4-1-16,3-2 0 0,5 6-1 16,6-3 0-16,-1-2 0 0,4 8 0 15,1 3 1-15,0 5 0 0,-1 8 2 16,1 0 1-16,-3 12 2 0,0 2 0 16,-1 6 0-16,-3 3 1 0,-2-2-1 15,-2-1-1-15,-5-5-2 0,-2-1 0 16,-4-1 0-16,-3-4-1 0,-5-1-1 15,0-2 1-15,0 4 0 0,-7-1-5 16,1 2-7-16,-1-7-7 0,-2-4-12 0,1 5-12 16,1-5-96-16,0-9-102 0,0 0-239 15</inkml:trace>
  <inkml:trace contextRef="#ctx0" brushRef="#br1" timeOffset="107936.43">22660 18139 518 0,'-9'-6'122'0,"1"3"1"16,5 3-83-16,3 0-13 0,0 0-8 15,0 0-6-15,0-4-5 0,7 4-2 16,2-3-2-16,-1 3 0 0,1-6 0 16,2 0-1-16,-2 1 0 0,-3-1-1 15,-3 0 1-15,-3-1-1 0,0-1-1 16,-6 0 1-16,0 0-2 0,-3 4 1 0,1 4-1 15,-1 0-1-15,-1 0-1 0,2 4-3 16,-1 3-4-16,2 2-6 0,2-2-7 16,1 1-9-16,4 2-16 0,-3-4-80 15,3 4-89-15,9-1-214 0</inkml:trace>
  <inkml:trace contextRef="#ctx0" brushRef="#br1" timeOffset="108599">22816 18313 440 0,'-17'0'103'16,"4"10"3"-16,2-4-71 0,1 2-6 16,4 2-6-16,3-1-3 0,3 3-3 15,0-3-3-15,6-2-3 0,4 1-4 0,0 1-1 16,3-6-2-16,4-3 0 0,4 4-1 15,1-4-1-15,2-6 0 0,2-1 0 16,0 0 0-16,-3-5 0 0,-1-1-1 16,-5 1 1-16,-6 1 0 0,-2-5-1 15,-4-2 1-15,-5-1-1 0,-5 0 0 16,-4 3 2-16,-5-1 1 0,-8 0 0 0,-2 7-1 16,-3 6 1-16,-2 4 0 15,-1 8-1-15,3 6-1 0,2 3-1 0,5 1-1 16,6-2 0-16,1-1 0 0,9-3 0 15,4 2 0-15,6-3 0 0,6-4 0 16,9 0 0-16,9 0 1 0,6-1 0 16,6-1-1-16,4-5 1 0,3 0-1 15,0-7 1-15,0-2-1 0,-2 1 0 16,-6 2 0-16,-7 1-1 0,-2-1 2 16,-6 0 0-16,-6 6 3 0,-7 0 5 0,-6 0 1 15,-7 0 0-15,-7 9 1 0,-6-1-1 16,0 1 0-16,-8 2-4 0,1 5-4 15,-5-2-1-15,4 0 0 0,1-1 0 16,1 4-1-16,6 0 1 0,3 0-1 16,3 0-1-16,7-1-1 0,0 1-3 15,0-3-1-15,12-2-1 0,3-3-2 0,1-3 0 16,6-6 0-16,1 4 2 0,-1-4 1 16,-1 0 3-16,-3 0 0 0,-2 4 1 15,-2 0 2-15,-4 3-1 0,2 3 1 16,-4 1 1-16,-2 0 0 0,0 1 1 15,0 1 1-15,3-2 1 0,2 1 0 16,4-3 0-16,4-2 0 0,8-2-1 0,6 0 1 16,3-5-1-16,0 3-5 15,4-3-10-15,-6 0-17 0,-1-4-102 0,-7-3-106 16,-4-6-266-16</inkml:trace>
  <inkml:trace contextRef="#ctx0" brushRef="#br1" timeOffset="109800.14">17555 17699 281 0,'5'-3'83'0,"-2"-3"4"16,4 0-12-16,0-2-34 0,-1 2-7 0,-1-2-4 15,1 0-4-15,-2-1-3 0,1-1-2 16,-5 1-1-16,0 0-2 0,0 1-2 15,-8 1-2-15,-1 2-3 0,-3 1-2 16,-5 4-2-16,-4 0-2 0,-4 0-2 16,-3 5-1-16,-4 5 1 0,-1-1-1 0,1 4 0 15,3 0 0-15,2 5 0 0,3-2 0 16,9 2 0-16,2-4-1 0,7 0 0 16,6-2 0-16,7-4 0 0,7-1 0 15,8-3 0-15,2-4 0 0,8 0 0 16,1-6 0-16,0 0 0 0,-2 1 0 15,-3-3-1-15,-6-1 1 0,-3 2-1 16,-5-1 0-16,-3 1 1 0,-4 1-1 16,-5-1 1-16,-2 7 1 0,0-4-1 15,-7 4 1-15,3 5 1 0,-6 1 1 0,2 4 0 16,-4 2 0-16,0 0 1 0,2 1 1 16,-1-1 1-16,3 4-1 0,3-2 0 15,5 0-1-15,0 0 0 0,5 0-1 16,3-1-1-16,5-1 0 0,1-6-2 15,6-1-8-15,0-2-10 0,6-3-14 16,4 0-99-16,-1 0-103 0,4-6-255 0</inkml:trace>
  <inkml:trace contextRef="#ctx0" brushRef="#br1" timeOffset="110533.76">17951 17858 398 0,'3'-4'97'0,"2"-2"3"0,0 0-59 0,-2 0-8 16,2 0-5-16,-5-4-3 0,2 0-2 15,-2 1-2-15,-7 1-2 0,-2-1-2 16,-3 2-2-16,-7-1-2 0,0 8-2 15,-4 0-2-15,-3 8-1 0,-1 1-1 0,1 5-1 16,1 3-1-16,5 3 0 0,1 3-2 16,6 2 0-16,7-4-1 0,6 3 0 15,0-5-1-15,12 0 0 0,2-6 0 16,8-2 1-16,6-7-1 0,5-4 0 16,2-4 0-16,6-5 1 0,2-2-1 15,-1-5-1-15,2-4 1 0,-1-4-1 16,3-5 1-16,-2 0-1 0,2-4 0 15,0-1 0-15,-4 1 0 0,-2-1-1 0,-7 4 1 16,-6 2-1-16,-8 0 0 0,-8 3 0 16,-8 4 0-16,-3 4 0 0,-8 6 0 15,-7 5 0-15,-4 6 1 0,-5 13-1 16,-4 1 0-16,-7 10 1 0,-4 7 0 16,-5 2 0-16,-1 10 0 0,1 1 0 15,0 9 1-15,2 2-1 0,9-2 0 16,6-3 1-16,9-4-1 0,8-8 0 0,10-8 0 15,11-7 0-15,3-10 0 0,9-7 0 16,1-6 0-16,6 0 0 0,4 0 0 16,-1-6 0-16,0-1-1 0,-1 1 1 15,-5 6-1-15,-1-5 1 0,-9 5 0 16,-5 6 0-16,-2-1 1 0,-10 2 1 16,0 3 1-16,0 2 0 0,-6 1-1 15,-1 2 1-15,1-2-1 0,1 2 0 0,5-1-1 16,0-3 0-16,0-1-1 0,14-3-1 15,3-2-1-15,6-5-2 0,9 0 0 16,2 0-1-16,5-5 0 0,3 1 0 16,-7 1 1-16,-6-2 1 0,-3 2 0 15,-8 3 2-15,-7-5 0 0,-4 5 0 16,-7 0 2-16,0 0-1 0,-4 6 1 16,-6 0-1-16,0 0 1 0,-3 4 0 0,-5 1-2 15,4 3-6-15,-1-3-9 0,4-2-13 16,2 1-97-16,3-2-99 0,6-4-250 15</inkml:trace>
  <inkml:trace contextRef="#ctx0" brushRef="#br1" timeOffset="110763.8">18719 17942 481 0,'-21'0'111'0,"-3"0"6"0,5 0-82 15,4 6-2-15,3 2-4 0,4 0-6 16,0 2-4-16,3-3-4 0,5-1-5 16,0-1-4-16,10-5-2 0,-1 0-1 15,1 0-1-15,3-7 0 0,1-1 0 0,-4-1 0 16,0-1 0-16,-3 1 0 0,-3 1-1 16,-4 1 1-16,0 2-1 0,-6 1-1 15,-1 4-4-15,-1 0-5 0,-2 4-10 16,1 2-11-16,-2 2-99 0,4 0 0 15,4-1-82-15,3 1-160 0</inkml:trace>
  <inkml:trace contextRef="#ctx0" brushRef="#br1" timeOffset="112332.04">18731 18336 280 0,'9'-7'69'0,"4"1"5"0,6-1-45 0,4 2 0 16,7-2 2-16,3-2-1 0,4-3-4 16,0 2-4-16,2-5-5 0,-4-1-4 15,-2-3-4-15,-6 2-3 0,-7 3-2 16,-7-1-1-16,-3 2 3 0,-10 1 0 16,-6 2 1-16,-4 2 1 0,-6 5 2 15,-7 3 1-15,-2-4 1 0,-6 4-1 16,0 7 0-16,1 2-1 0,1 3-2 0,2 5 0 15,3 2-3-15,8 7-2 0,6-1 0 16,10-4-2-16,0-3 1 0,10 2-1 16,9-1 0-16,6-6 1 0,6-6-1 15,2 1 0-15,3-1 0 0,0-1-1 16,2-9 1-16,-2-5-1 0,-3 1 0 16,0 0 0-16,-2 0 0 0,-5-1 0 15,-2 1 0-15,-8 7 1 0,-3 0 2 0,-6 0 2 16,-7 0 3-16,0 0 0 0,-6 0 1 15,-1 0 0-15,-4 0 1 0,-1 0-2 16,-2 6-4-16,1 3 0 0,-2 5-2 16,3 4 0-16,2 2 0 0,1 5-1 15,5 5 0-15,4-7 0 0,4 3-1 16,5-5-2-16,5 0-3 0,8-8-2 16,3-4-2-16,4-4-2 0,2-5-1 15,4-8 0-15,-1-3 1 0,-5-5 3 0,0-1 2 16,-4 0 2-16,-6-3 2 0,-3 0 3 15,-6 1 4-15,-3 4 1 0,-3-1 2 16,-4 4 2-16,0 2 1 0,0 4-1 16,0 2-1-16,0 4-2 0,0 0-3 15,0 4-1-15,8 2-2 0,-3 2-1 16,4 2 1-16,2 0-1 0,4 1 1 0,2-1-1 16,3-1 1-16,6-1-1 15,4-2 0-15,0-3 0 0,1-3 0 0,4 0 0 16,-4-3 0-16,-2-4-1 0,-3-1 1 15,-6 0 0-15,-3-6 0 0,-5 1 0 16,-5-3 0-16,-7-1 0 0,0 3 0 16,-6 2 1-16,-5 2 0 0,-1 2 1 15,-4 3 1-15,1 5 0 0,-5 0 1 16,0 0 0-16,-4 0-1 0,3 0 0 0,0 5 0 16,2 6-1-16,-1 3 0 0,7 5 0 15,0 7 0-15,7 6-1 0,6 6 0 16,0-2 0-16,14-1-1 0,4-6 1 15,3 0 0-15,6-8-1 0,5-3 1 16,7-7-1-16,1-1 1 0,7-4 0 16,4-1-1-16,-3 1 1 0,4 0-1 15,-1-1 0-15,-3-2 1 0,-3 2-1 0,-5-5 0 16,-6 4 0-16,-6-4 0 0,-8-4 1 16,-3-1 0-16,-10 0-1 0,-7-3 1 15,0-2 0-15,-9-1 1 0,-6-2 0 16,1-1 0-16,-7-1 3 0,-5 0 0 15,0 1 2-15,-2-1-1 0,0 5 1 16,4 4 0-16,1 6-2 0,7 3-2 16,1 8-1-16,4 2-1 0,4 2 0 0,0 2-1 15,1 1 0-15,6-4 1 0,0-2-1 16,0-1 0-16,7 0 1 0,4-5-1 16,0-6 1-16,7 0-1 0,1 0 1 15,7-6-1-15,1-6 1 0,4-4-1 16,0-4 0-16,5-12 0 0,-2-1 0 15,6-9 0-15,-4-3-1 0,0 3-2 16,-2-3 0-16,-2 1-1 0,-4 6 1 0,-4 3-1 16,-7 7 0-16,-1 7 2 0,-7-1 0 15,-3 7 2-15,-6 8-1 0,0 7 0 16,-6 0 0-16,-3 13 0 0,-9 8 0 16,-2 0 0-16,-6 9 2 0,-3 7 1 15,-4 8 1-15,1 9 1 0,0-1 1 16,2-5 1-16,5 4 0 0,0-4 0 15,13-6-2-15,2-5 0 0,4-9-1 16,6-3-1-16,0-4-1 0,7-4 0 0,2-2-3 16,3-2-6-16,3-4-10 0,4-2-13 15,1-4-107-15,0-3-109 0,0 0-272 16</inkml:trace>
  <inkml:trace contextRef="#ctx0" brushRef="#br1" timeOffset="117065.93">17586 16939 199 0,'0'0'49'0,"-3"0"2"15,3 0-29-15,-3 0 0 0,3-4-1 16,-6 4 1-16,6 0 1 0,-5 0 0 16,5-4-2-16,-6 4-3 0,6 0-1 15,0 0 0-15,-3-2-2 0,3 2 0 0,-3-5-1 16,3 5 0-16,0-4-1 16,-3 4-1-16,3-3-1 0,-4 3-1 0,4-4-2 15,0 4 0-15,-3-4 0 0,3 4 0 16,-4-4 1-16,4 4-1 0,-5-6 0 15,5 3-1-15,-2 0 0 0,2-2-2 16,-6 1-1-16,6-3 0 0,-3 2-1 16,3-3 0-16,-4 0 0 0,4 1 0 0,-5-1 0 15,5 2 1-15,-3 0 0 0,3 1 0 16,-6-1 1-16,6 6-1 0,-7-6 0 16,7 6-1-16,-5-6 0 0,5 6 0 15,-6 0-1-15,6 0 0 0,-2-4 0 16,2 4 0-16,-5 0 1 0,2 0-1 15,-1-4-1-15,-3 4 1 0,1 0-1 16,-1 0 0-16,-5 0 0 0,-1 4 0 16,3-1-1-16,-4 1 1 0,1 1-1 0,0-1 1 15,-4 3-1-15,5-2 1 0,-2 2-1 16,4 2 1-16,-4-1 1 0,2 2-1 16,0-2 1-16,-1 0 0 0,1 0 0 15,5 0 1-15,-2 0-1 0,3-1 1 16,0 0 0-16,1 2 0 0,3-1 0 15,2 0-1-15,-5 1 1 0,5 1-1 16,0 1 1-16,0-1 0 0,5 0-1 16,-5-1 1-16,6 2 0 0,-3-1 1 0,3 4-1 15,0 3 0-15,2-4-1 0,-1-3 1 16,3 3-1-16,3-4 0 0,-4 0-1 16,4-5 1-16,1-4 0 0,2 0-1 15,1 3 1-15,-1-3-1 0,0 0 0 16,-2-3 0-16,3 3 1 0,-2-4-1 15,-1 4 0-15,-1-6-1 0,1 2 1 16,-2-1 0-16,0 2 0 0,0-2 0 0,-2-1-1 16,0 0 1-16,-1-3-1 0,-2 0 1 15,-1-2-1-15,-2 0 0 0,0-2 0 16,2-1 1-16,-2 0-1 0,-4-2 0 16,3 0 0-16,-3 1 1 0,0 0-1 15,0 1 0-15,0 0 1 0,-6 0-1 16,6 2 0-16,-7 0 0 0,3 2 0 0,0 1 0 15,-2 0 0-15,0 2 0 0,3 3 0 16,-4 0 0-16,2 4 0 0,0-3-1 16,-1 3 1-16,2 0 0 0,-2-4 0 15,-5 4 0-15,5 0 0 0,-1 0-1 16,-1 0 1-16,-3 4 0 0,3-4-1 16,-4 7 1-16,-2 2 0 0,1-1-1 15,-3 4 1-15,-1 4 0 0,-2 1 0 16,4 2 1-16,-3 2 0 0,4-2 0 15,1 2 0-15,4-1 0 0,-2 2 0 0,4-2-2 16,4-2-8-16,-1 0-13 0,4-2-101 16,0-3-100-16,0 2-257 0</inkml:trace>
  <inkml:trace contextRef="#ctx0" brushRef="#br1" timeOffset="120482.31">20288 18724 230 0,'0'0'65'0,"0"0"5"15,0 0-24-15,-4 0-8 0,4 3-4 0,-4-3-1 16,4 6-5-16,0-3-4 0,0-3-5 16,0 6-3-16,0-2-3 0,0-1-1 15,4 4-1-15,1-4-1 0,-3 2 1 16,3 0-2-16,0 0 1 0,-2 0-1 15,4-1-1-15,-1-1 0 0,1 1-1 16,3 0-1-16,-1 0-1 0,0-4 0 0,1 4-1 16,-1-4 0-16,3 4 0 0,-1-4 0 15,-1 0-1-15,2 0 1 0,4 0-1 16,0-4 0-16,-1 4 0 0,3-7-1 16,-1 4-1-16,0-3 1 0,-3 1-1 15,-1 1 0-15,0 1 0 0,-1-1 0 16,-4 4 1-16,3-4-1 0,-4 4 1 15,-1-5 0-15,0 5 0 0,0-5 1 16,-3 5 0-16,-3-3 2 0,6 3 2 0,-6 0 2 16,0 0 0-16,0 0 2 0,0 0-1 15,0 0 0-15,0 0-2 0,-6-4-2 16,6 4-2-16,-6 0 0 0,3 0-2 16,-3 0 0-16,0 7 0 0,-4-7-1 15,2 2 0-15,-1-2 0 0,-2 6-1 16,-3-1 1-16,0-2-1 0,-4-3 1 15,-2 5-1-15,1-1 1 0,-2-4 0 0,1 4-1 16,1-4 1-16,-2 0-1 0,3 0 1 16,3 0-1-16,3 0 1 0,2-4-1 15,3 4 0-15,1-4-1 0,6 4-5 16,0-4-7-16,0 4-8 0,0-4-11 16,1 1-95-16,7 3-96 0,-2-5-236 15</inkml:trace>
  <inkml:trace contextRef="#ctx0" brushRef="#br1" timeOffset="126831.07">20734 17880 183 0,'0'0'57'0,"7"-5"6"15,-7 5 2-15,4-5-33 0,-4 5-4 0,0-6-3 16,0 6-3-16,0-6-4 0,0 2-5 15,0 1-3-15,0-3-2 0,0 2-2 16,0-1 0-16,0 0 1 0,0 3 0 16,0-3 0-16,0 5 0 0,-6-3 0 15,0 3 0-15,4 0 1 0,-3-4 0 16,-1 4-1-16,0 0 0 0,-2 0 1 16,2 0 0-16,0-7 0 0,3 7-1 0,-3 0-1 15,1 0-1-15,-2 0-1 0,0 0-2 16,2 4-1-16,-3 5 0 0,2-5 0 15,-2 2 0-15,2 2 0 0,0 0 0 16,0 2 0-16,-1 1 0 0,5-1 1 16,-2 1 0-16,1 0 1 0,-1-1-1 15,4 2 1-15,-6-1 0 0,6 0-1 0,0-1 1 16,0 1 0-16,0 1-1 0,0-4 0 16,5 1 0-16,-3-3 0 0,-2 1 0 15,6-3 0-15,-6 0 0 0,6-4 1 16,0 0 0-16,-1 0 1 0,-2-6 0 15,4 0 0-15,2-4 0 0,1-2 0 16,0-2-1-16,0-1-1 0,3-3 0 16,-1-1-1-16,2 0 0 0,-3 1 0 15,-2 0 0-15,3 3 0 0,-5-3 0 0,-1 1 0 16,-4 4-1-16,-2 1 1 0,0 4-1 16,0 0 1-16,0-1-1 0,-7 9 1 15,1-3-1-15,-2 3 1 0,-4 0 0 16,-1 0 1-16,0 3 1 0,-1 1 0 15,0 6 1-15,1 0 0 0,0 1-1 16,0 2 0-16,0 1-1 0,0 3 0 16,5 0-1-16,0-5-3 0,2 1-5 0,0 0-8 15,6-1-18-15,0-3-78 0,6-3-86 16,3-6-211-16</inkml:trace>
  <inkml:trace contextRef="#ctx0" brushRef="#br1" timeOffset="128231.17">20706 17883 241 0,'5'0'57'15,"-5"0"2"-15,5-4-30 0,-5 4-13 16,5-4-2-16,0 4 0 0,-1-4 1 16,-4 4 0-16,4 0-1 0,-4-4 0 15,6 4 0-15,-6 0-2 0,4-3-1 0,-4 3-2 16,3 0 0-16,-3 0-2 0,4-4-1 16,-4 4-2-16,3 0 0 0,-3 0-1 15,5 0 0-15,-5 0 0 0,0 0 0 16,4 0 2-16,-4 0 2 0,0 4 1 15,0-1 3-15,-5-3 0 0,0 9 2 16,-1-4 0-16,-1 2-1 0,-2 1-1 16,-1 0-3-16,2 2-1 0,-1 0-2 0,-1-1-1 15,3 0 0-15,1 1-2 0,-1 0 1 16,-1-2-1-16,6 1 1 0,-3-3-1 16,-1 1 0-16,1-1 0 0,-3-2 0 15,3 0 0-15,1-4 0 0,-1 5-1 16,0-5 0-16,-2 3 0 0,4-3 0 15,-2 0 0-15,5 0 1 0,-5 0 0 16,5-5-1-16,-6-2 1 0,6-2 0 0,0-1 0 16,-2-3-1-16,2-1 0 0,0-1-1 15,0 0-1-15,0 1-5 0,0 4-7 16,0-1-21-16,0 1-71 0,2 0-83 16,3 1-200-16</inkml:trace>
  <inkml:trace contextRef="#ctx0" brushRef="#br1" timeOffset="156026.07">13172 5884 357 0,'0'-4'86'0,"-3"4"3"0,3-5-60 16,0 5-1-16,0-5-3 0,0 2-2 16,3-3-3-16,-3 6-2 0,4-5 0 15,-4 2 0-15,4-3 0 0,-2 0-1 16,-2 0-1-16,6-1-1 0,-6-4-2 16,0 3-1-16,3-2-2 0,-3 0-2 15,0 0-2-15,-3 3-1 0,-3 0-2 0,0 1-1 16,0 0 0-16,-4 6 0 0,-1-4-1 15,-1 4 2-15,-2 5-1 0,5 1 1 16,-3 6 1-16,-4 4 1 0,3 2 1 16,-3 5-1-16,3 4-1 0,-3-1 0 15,0 3-1-15,4-2 0 0,2-4-2 16,4-2 0-16,6-6-1 0,0-2 0 0,0-6 0 16,11-7 0-16,0 0 0 0,6-3-1 15,3-7 1-15,0-5 0 0,7-3 0 16,2-2 0-16,1-3 0 0,3-1 0 15,-1-1 1-15,0-1 0 0,-5 3 1 16,-5 2 0-16,-4 4 2 0,-5 3 1 16,-5 3 3-16,-8 5 1 0,0 6 0 15,-6 0 0-15,-1 9 0 0,-7 3-1 16,-4 5-2-16,2 1-3 0,-2 5 0 0,-1 0-1 16,4 0 0-16,2 0-1 0,7-5 0 15,1-3-1-15,5 0 0 0,8-2-1 16,2-5 0-16,10-2-1 0,3-6-2 15,3-6 0-15,5-4 0 0,5-5 0 16,1-4 0-16,1-4 0 0,0-3 1 16,1-3 2-16,3-5 0 0,0-2 1 15,8-3 0-15,-3-4 0 0,6-1 0 0,-2 0 1 16,-1-3-1-16,-4 1 0 0,-7 1 1 16,-7 1 0-16,-6 0 0 0,-6 7 1 15,-11 1 3-15,-2 10 2 0,-7 7 2 16,0 6 1-16,-2 8 1 0,-10 11-1 15,-4 10 0-15,-7 11-3 0,-5 6-1 16,-4 7-3-16,-8 8-1 0,0 6 0 16,-2 2-2-16,-2-4 1 0,9 1-1 0,3-4 1 15,5-2-1-15,6-4 0 0,10-6 0 16,6-6-1-16,10-8 0 0,3-3-1 16,8-8-1-16,0-4 1 0,5-6 1 15,3-2-1-15,3-8 2 0,0-3-1 16,-6-1 2-16,4-2 0 0,-5-5 0 15,-6 1 0-15,0 0 0 0,-9 3 0 16,-5 0 0-16,0 1 0 0,-5 4 1 16,-3 3 0-16,0 1 1 0,-3 6-1 0,1-5 0 15,0 5 1-15,2 0-2 0,2 0 0 16,6 0-1-16,0 5 0 0,7-2-1 16,6-3 0-16,7 7 0 0,7-4 0 15,3 1 0-15,0 0 0 0,6-4 1 16,4 0-1-16,2 0 1 0,-2 0 0 0,3 0 0 15,0-6 0-15,0 1 0 16,-6 0 0-16,3 0 0 0,-7-1 1 0,-2 2-1 16,-6-2 2-16,-9-1 2 0,-5-1 4 15,-3 1 3-15,-8-1 2 0,0-1 1 16,-12 2 2-16,-2 2-1 0,-1 1-1 16,-8 4-4-16,-1 4-3 0,-7 4-2 15,-2 2-1-15,-1 6-2 0,2 2 0 16,0 5-1-16,5-2 0 0,5 4-1 15,4-1 1-15,9 0-2 0,3-3 0 16,6 1-1-16,0-8-3 0,6 0 0 0,4-6-1 16,8-1-1-16,2-7 0 0,4 0 1 15,0-4 1-15,6-2 2 0,-1-3 1 16,-3-1 1-16,1 0 0 0,-6 2 1 16,-3-2 0-16,-3 1 0 0,-3 0 0 15,-6 2 1-15,-1 4 1 0,-5-1 1 16,0 4 0-16,0-3 0 0,0 3 0 0,-5 0 0 15,5 6-1-15,-6-2-2 0,2 5 1 16,4 1-1-16,-4 3 0 0,4 1 0 16,0 0 0-16,2-1 0 0,4-2 0 15,1-3 0-15,7-2 0 0,3-1 0 16,3-5 0-16,2 0-1 0,1-9 1 16,3 1-3-16,-3-3-7 0,4-3-10 15,-2-1-11-15,-4-1-13 0,4-5 61 16,0 2-178-16,-2-2-123 0,-4 2-309 0</inkml:trace>
  <inkml:trace contextRef="#ctx0" brushRef="#br1" timeOffset="156843.08">14419 5772 315 0,'0'0'82'15,"0"0"4"-15,0 0-41 0,0-4-12 16,0 4-4-16,5-4-5 0,-5 4-5 16,7-7-4-16,0 3-1 0,-1 0-2 0,0-3-1 15,4-1 0-15,0 0 0 0,-1-5-1 16,3 3 1-16,-4-1-1 0,-1-3 0 16,1 4 0-16,-2 2-1 0,0 1 0 15,-6 4 0-15,6 3 2 0,-6 0 0 16,0 11-1-16,-8 2 1 0,-2 2-1 15,0 3 0-15,-4 3-2 0,-5 4-1 16,-2 0-2-16,1-1-1 0,0-4-1 16,1 4-3-16,1-6-5 0,9 0-9 15,-1-4-10-15,7-6-11 0,3-2-90 0,0-6-97 16,3-7-228-16</inkml:trace>
  <inkml:trace contextRef="#ctx0" brushRef="#br1" timeOffset="157895.72">14550 5841 452 0,'0'-7'98'0,"8"-5"1"0,1-1-85 16,8-8-5-16,3-4 0 0,6-4 0 16,7 1-2-16,7-3-1 0,0 1 2 15,6-4 0-15,1 2 3 0,-2 0-1 16,1-2 1-16,-6-6 0 0,-4-1-2 15,-6 0 0-15,-2 1-1 0,-6 2-1 0,-2 3 0 16,-3 4 0-16,-5 4 0 0,-1 5 3 16,-3 8 2-16,-4 0 1 0,-4 3 1 15,0 5 0-15,0 6-1 0,-6 6-1 16,-4 6-2-16,-3 5-2 0,-1 9-2 16,-4 8-2-16,-1 9 0 0,0 6-1 15,-5 2-1-15,-3 2 0 0,-3 3-1 16,2 3 0-16,-1-5-1 0,-3-1 1 0,1-2-1 15,0-3 0-15,9-3 0 0,2-6 0 16,2-9 0-16,4-6 0 0,5-10-1 16,3-4 0-16,6-7 0 0,0-3 0 15,0-9 0-15,3-3 0 0,2-2-1 16,2-1 1-16,0-6 0 0,0-2 0 16,0 3 1-16,-1 4-1 0,-2 2 1 0,-2 3 0 15,-2 3 1-15,6 5-1 0,-6 3 0 16,0 0-1-16,0 0 1 0,-4 0-1 15,4 3 1-15,0 2-1 0,-6-5 1 16,6 6 0-16,0-6 0 0,0 4-1 16,0-4 1-16,0 0 0 0,0 0 0 15,6 0 0-15,-2 0 0 0,2 0 0 16,0 0 0-16,0 0 0 0,-1 0 0 16,1 0 0-16,-1 0 0 0,0-4 0 15,-1 4-1-15,0 0 0 0,-4 0-2 0,6-3 0 16,-6 3-1-16,5-5-1 0,-5 5 0 15,3-5 0-15,-3 5 0 0,0-4 2 16,0 4 0-16,0-4 1 0,0 4 0 16,0 0 1-16,-3-3 1 0,3 3-1 15,-6 0 1-15,2-4 0 0,1 4 0 0,-1 0 0 16,-2-5 1-16,6 5-1 16,-4-3 1-16,4 3-1 0,0-6 1 0,-4 6 0 15,4-2-1-15,0 2 1 0,0-5-1 16,0 5 0-16,-4 0 1 0,4-3-1 15,-3 3 0-15,-2 0 0 0,3 0 0 16,-3 0 0-16,-2 0 0 0,0 0 0 16,1 0 0-16,3 0 1 0,3 0 1 0,-6 0 0 15,6 0 0-15,-4 0 0 16,4 0 1-16,0 0-2 0,0 0 0 16,0 0 0-16,0 0-1 0,0 3 0 0,0-3 0 15,0 0 0-15,5 5 0 0,3-1 0 16,2 0 1-16,2-1-1 0,3-3 0 15,3 8 1-15,4-8-1 0,4 3 2 16,1-3 0-16,1 0 1 0,1 0 0 16,2-4 1-16,1-4 1 0,-3-1-1 0,-2 0-1 15,0-1 0-15,-1-5-1 0,-6 2 0 16,-1 0-1-16,-6 4 1 0,-1 2 1 16,-6-1-1-16,-6 2 2 0,-4 2 0 15,-6 1 1-15,-2 3 0 0,-3 0 1 16,-4 0 0-16,-1 4 0 0,0 4 0 15,1 3 0-15,1 5-1 0,2-1-1 16,1 0-1-16,1 2-1 0,3 0-1 16,1 2 0-16,0-1-1 0,4 1 1 0,1 0-1 15,5 1 0-15,4-3 0 16,3-1 0-16,5-5 0 0,6-3 0 0,1-8 0 16,4 0 0-16,4 0 0 0,1 0 0 15,3 0-1-15,0-4-5 0,-2 4-6 16,1-4-7-16,-1 1-9 0,-5 3-14 15,-1-8-103-15,-4-1-108 0,-4 2-257 16</inkml:trace>
  <inkml:trace contextRef="#ctx0" brushRef="#br1" timeOffset="159678.05">15609 5625 393 0,'3'-5'103'16,"-3"2"7"-16,4-1-51 0,-4 4-9 15,0 0-7-15,0 0-7 0,-5 4-5 16,-1 6-6-16,-5 4-6 0,2 5-7 16,-1 0-4-16,-3 3-2 0,0 1 0 0,0 0-2 15,-1-2 0-15,2-3-1 0,-1-2 1 16,2-3-1-16,2 0 1 0,1-5-1 15,5-2-1-15,3-6 1 0,0-4-1 16,4-4-1-16,6-3 1 0,0-1-2 16,2-3 1-16,2-4 0 0,2 0-1 15,2 0 0-15,1 1 1 0,-3 2-1 0,2-1 1 16,-2 4 0-16,3 1 1 16,-6 4-1-16,3 5 1 0,-5 3 0 0,0 0 0 15,-3 3 0-15,-8 6 0 0,0 3 0 16,0 2 0-16,-12 3-1 0,5-2 1 15,-3 2-1-15,1 1 0 0,1-5 0 16,3-4 0-16,5 0-2 0,0-5 0 16,0 0 0-16,13-4 0 0,0-6-1 15,6-1 1-15,7 0-1 0,3-4 1 16,8-3 0-16,-2-1 0 0,3 0 1 16,-1 4-1-16,0 0 1 0,-4 1 1 0,0 4 1 15,-8 6-1-15,-4 0 2 0,-5 10-1 16,-5-1 1-16,-5 3 1 0,-6 0 0 15,0 2-1-15,0 2 1 0,-3-3-1 16,-1 0 0-16,-1-2-1 0,5 0-1 16,0 0 0-16,0-2-1 0,9-3 0 0,3-1-1 15,5-5 1-15,4-3 0 16,5-3-1-16,7-2 1 0,6 1 0 0,1-5 1 16,5 1-1-16,-1-3 0 0,-3 3 0 15,0-3 0-15,-7-2 0 0,-7-2 1 16,-5 5-1-16,-5-3 3 0,-10 2 4 15,-1 0 3-15,-6 3 3 0,-4 4 2 16,-5 2 0-16,-10 2 2 0,0 3-3 16,-4 4-2-16,-3 4-3 0,-6 3-2 15,0 6-2-15,3 1-2 0,0 3 0 0,6 0-1 16,3-2 0-16,7 4-1 0,7-2-1 16,6-2 0-16,11-3-1 0,5 0 1 15,10-1-1-15,6-5 1 0,2-5 0 16,5 0 0-16,1-5 0 0,-3 0 0 15,-1-7 0-15,-3 3 0 0,-1-2 1 0,-3 2-1 16,2-4 1-16,-4 1 0 0,1 0 0 16,-2-2 2-16,-1-1 0 0,-4-1 1 15,-5 2 1-15,-2 0 1 0,-5 2 1 16,-1 3 2-16,-3 4-1 0,-5-3 1 16,0 3-1-16,0 0-2 0,-6 3-1 15,-3 3-1-15,-2 4-1 0,-4 2-2 16,-3 1 0-16,-2 3-1 0,1 2 1 15,-1-1-1-15,4 0-1 0,4-5-3 16,3 2-2-16,6-4-1 0,6-3-2 0,6-4-2 16,5-3-1-16,6 0 0 0,7-10-1 15,5-3 3-15,2-2 0 0,4-3 3 16,-2-2 1-16,2 0 1 0,-5 1 2 16,-6 4 2-16,-4 1 1 0,-7 4 1 15,-3 4 1-15,-3 6 0 0,-5-4 1 16,-5 4 0-16,0 7 1 0,0 4-1 0,-3 1 0 15,-2 2-1-15,-2 2 1 0,1 1-2 16,4-1 0-16,-3-1 0 0,5-4-1 16,0-4-1-16,0-2 0 0,11-5-1 15,-1 0 1-15,7-6-1 0,4-1 1 16,5-5 0-16,8-6 1 0,5-1 0 16,7-5 1-16,6-6 0 0,2-4 0 15,5-4 0-15,1-3 1 0,-1-2-1 16,-4-6-1-16,-2 1 1 0,0-2-1 0,-6 3 1 15,-2 1-1-15,-8 7 0 0,-8 9 0 16,-8 5 1-16,-5 7-1 0,-8 10 0 16,-8 8 0-16,-13 15 0 0,-4 6 0 15,-4 1 0-15,-6 12 0 0,-5 6 1 16,-2 4-1-16,-5 3 0 0,5 0-1 16,-1 2 0-16,2-4-2 0,7-1-1 15,2-1-1-15,3-4-2 0,3-5 0 0,4-4-2 16,4-7 1-16,-1-4 0 0,2-1 2 15,-1-7 0-15,4-4 2 0,-2-1 1 16,0-6 1-16,-3 0 1 0,2-7 0 16,-1 0 0-16,2-1 1 0,0-1 1 15,0 0 2-15,2-1 1 0,2 0 1 16,1 2 2-16,-1-1 2 0,4 0 0 0,0 1 0 16,0 1 0-16,6 0-2 15,0 0 0-15,6 3-2 0,2-2-1 0,1 0-1 16,5 1 0-16,5 2-1 0,0 3 0 15,-3-7-2-15,4 3-3 0,-4 0-8 16,3 0-13-16,-5 1-15 0,0 3 57 16,-6-10-181-16,-1 10-130 0,-6-4-330 15</inkml:trace>
  <inkml:trace contextRef="#ctx0" brushRef="#br1" timeOffset="161743.29">18484 5619 377 0,'0'0'98'0,"0"0"6"0,3 0-57 16,-3-3-6-16,0 3-2 0,0-5-5 15,0 5-7-15,0-4-6 0,0 4-4 16,-3-4-2-16,3-1-2 0,-4 5-2 0,4-6 0 15,-6 3-1-15,2 3 1 0,-1-4 0 16,1 4-1-16,-3-4 1 0,2 4-1 16,-2 0 0-16,-1 0 0 0,-1 5-1 15,0 1-1-15,-3 0-1 0,-8 5 0 16,1 3-1-16,-2 3-1 0,-1 4 0 16,-3 2-1-16,-1-1 0 0,4 4-2 15,5 1 0-15,3-1 0 0,4-4-1 16,5 0-1-16,7-3 0 0,9-1 1 0,4-5-1 15,10-3 0-15,4-6 0 0,7-4 0 16,2 0 0-16,6-4 0 0,-2-3 0 16,2-3 0-16,-2-1 1 0,-3 3 1 15,-2-3 1-15,-3 1 0 0,-3 1 2 16,-5 0 1-16,-4 2 3 0,-7 2 2 16,-3 0 3-16,-6 5 3 0,-6 0 0 15,-7 0 0-15,-2 6-2 0,-2 1-1 0,-2 0-4 16,-1 2-5-16,1 0-1 0,1-2-3 15,4 0 0-15,3-2-1 0,5 0 0 16,0-1-1-16,0-4 0 0,8 4 0 16,4-4 0-16,3 0-1 0,3 0 1 15,3-3 0-15,4-2-1 0,3 0 1 16,1-2-1-16,-4-4 0 0,1 1-1 16,-2-3 1-16,-2-2-1 0,-5 1 0 15,-5-3 1-15,-4 2 1 0,-2-3 0 0,-6 2 1 16,0-1 1-16,-12 4 0 0,1-1-1 15,-3 1 1-15,-4 8-1 0,-3 5 0 16,-3 0 0-16,0 4 1 0,-2 4-1 16,1 5 0-16,-1 0 0 0,5 2 1 15,4 0-1-15,1 2-1 0,6-2 0 16,5 1-1-16,5-3-1 0,9-1-1 0,2-3-1 16,4-1-1-16,6-3 0 0,6-5-1 15,6-5 1-15,5-3-1 0,-1-3 2 16,3 2 1-16,3-5 0 0,-4 2 1 15,0-3 2-15,-2 2 0 0,-6-1 1 16,-5 2-1-16,-1 0 2 0,-7 2 0 16,-3 4 0-16,-7 6 0 0,-4 0 2 15,-4 8 1-15,0 3 0 0,-4 1 0 16,-1 0 0-16,-3 2 0 0,0 3-1 0,-1-2 0 16,-2 2-2-16,-1-2 0 0,-2 0 0 15,2 1 1-15,2-1-1 0,-1-3 0 16,1-2 1-16,4-2-1 0,0-2 1 15,1-1-1-15,5-1 0 0,-5-4-1 16,5 0-1-16,0 0 0 0,6 0 1 16,-1-8-1-16,3 1 0 0,1-2 1 15,3-4 0-15,4-4 0 0,4-2 0 0,3-2 0 16,6-3 0-16,8-1-1 0,3-5 1 16,5 1-1-16,8-5 0 0,1 2-1 15,1-5-1-15,-2-2-1 0,-2-4-1 16,0-1-1-16,-5-2 0 0,-5 2 1 15,-1-2 1-15,-7 3 2 0,-1 4 1 16,-6 4 1-16,-8 7 4 0,-3 4 2 16,-7 4 2-16,-8 3 1 0,0 9 0 0,0 2 0 15,-12 6-1-15,-2 4-2 0,-5 8-2 16,-3 9-1-16,-7 5-2 0,0 10-1 16,2 6 1-16,0 7-1 0,1 3 1 15,7 0-1-15,-1-4 0 0,7 2 0 16,-1-3 0-16,1-3 0 0,0-5 0 15,5-3 0-15,-2-5-1 0,2-6 1 16,0-1-1-16,2-8 1 0,-1-5 0 16,4-1 0-16,0-6-1 0,-1 0 1 0,4-4-1 15,-6 0 1-15,6-7-1 0,-4 1 0 16,4 0 1-16,-6-2-1 0,6 1 2 16,-6-3-1-16,6-1 1 0,-5 2 1 15,5-2 0-15,-9 1 2 0,6 1 0 16,-1 1 2-16,0-1 0 0,-1 4 0 15,1-1-1-15,0 3-1 0,4 3 0 0,-3-5-2 16,3 5-1-16,0 0-1 0,0 0 0 16,0-3-1-16,6 3 0 0,-1 0 0 15,4-5 0-15,5 5 0 0,5-5 1 16,1 2 0-16,4-2-1 0,4 0 1 16,-2 0 0-16,4 0-1 0,0 1 1 15,0 4-1-15,0-5 1 0,-2 5-1 16,0 0 1-16,-1 0 0 0,-5 0-1 0,-5 0 1 15,-1 0 1-15,-8 0-1 0,-1 0 0 16,-2 0 1-16,-5 0 0 0,3 0-1 16,-3 0 1-16,0 0-1 0,0 0 0 15,0 0-1-15,0 5 0 0,0-2 0 16,0 2-1-16,0 3 1 0,0 7 0 16,-3 1 0-16,3 3 1 0,-5 2 0 15,-1 2 1-15,2 4 0 0,0-1 0 16,-2 1 0-16,0-3 0 0,4 3 0 0,-3-3 0 15,-1-1 1-15,2-3-1 0,-1-4 1 16,-3-1 0-16,1-4 0 0,-2-4 1 16,2-1-1-16,-2-6-1 0,0 0-3 15,0-6-6-15,1 0-9 0,-4-1-9 16,-1-3-9-16,0 0-7 0,5 2-8 16,-3-2-9-16,3-1-60 0,4 1-33 15,4-1-88-15,10-1-194 0</inkml:trace>
  <inkml:trace contextRef="#ctx0" brushRef="#br1" timeOffset="163259.57">13188 6682 350 0,'0'-3'87'16,"0"-2"3"-16,7 0-49 0,0-3-11 0,1 0-6 15,9-4-1-15,3-3-2 0,6-2-1 16,2-1 1-16,4-4 1 0,3-2 1 16,2-2-1-16,-4-1-2 0,-4-1-2 15,2-4-3-15,-5 0-3 0,-4-1-3 16,-3 2-2-16,-6 4 0 0,-4 2 1 16,2 1 0-16,-6 6 2 0,-5 1 0 15,0 8 0-15,0-1-1 0,-11 4-1 16,4 6-1-16,-5 4-1 0,-2 8-2 0,-4 4-1 15,-3 8 1-15,-6 11-1 0,-1 6 1 16,-4 3 0-16,-2 4 0 0,-4 5 1 16,3 6-1-16,-2-4-1 0,3-5 1 15,6-3-1-15,3-1 0 0,5-7-1 16,8-7 0-16,8-9-1 0,4-7-1 16,9-7 1-16,4-9 0 0,7-7-1 15,5-7 1-15,4-5 0 0,4-10 0 0,4-2 0 16,-1-1 0-16,1-1 0 0,-6 4-1 15,-2 2 1-15,-7 5-1 0,-2 9 1 16,-7 2-1-16,-6 4 2 0,0 7 0 16,-7 0 2-16,0 9 1 0,0 2 0 15,-8 5 0-15,2 3 1 0,3 1-2 16,3 4 0-16,-6-2-2 0,6-3 0 16,0 0-1-16,8-6-1 0,0-3 0 0,6-2 0 15,4-8-1-15,7 0 1 0,3 0 0 16,4-8-1-16,3 1 1 0,3-2 1 15,-3 2-1-15,-3 3 0 0,-5-1 0 16,-4 5 0-16,-6 5 0 0,-4-1 0 16,-6 2 1-16,-1 1-1 0,-6 1 0 15,0 1 1-15,0-2-1 0,-6 2-1 16,2 1-3-16,4-2-6 0,-5-3-7 0,5 1-9 16,0-1-12-16,0-5-12 0,6 0-99 15,-2 0-102-15,2-8-247 0</inkml:trace>
  <inkml:trace contextRef="#ctx0" brushRef="#br1" timeOffset="163517.84">14096 6516 521 0,'-14'6'118'15,"5"1"3"-15,-3 0-92 0,-1 2-8 16,2 0-2-16,3-2 1 0,-1-1-5 15,3-1-7-15,2-1-4 0,4-4-1 16,0 0-2-16,4 0 0 0,2-7-1 16,2 1 1-16,0-2 0 0,2-2 0 0,0 0 1 15,-3 1 0-15,-1 0 1 0,-1 3 2 16,-5 0 2-16,0 1 2 0,0 2 1 16,0 3-1-16,-7 0 0 0,2 0-1 15,-1 0-3-15,-1 6-2 0,1-2-7 16,-1 2-7-16,4 0-10 0,-1-1-14 15,4 2-102-15,-6-3-107 0,6 2-260 16</inkml:trace>
  <inkml:trace contextRef="#ctx0" brushRef="#br1" timeOffset="165209.81">14345 6634 384 0,'0'-9'105'16,"0"-1"9"-16,3 2-34 0,-3-2-29 16,0 1-4-16,0 3-3 0,-7 2-7 0,-4 4-8 15,-5 3-6-15,-4 1-6 0,-1 7-4 16,-6 2-3-16,-4 4-2 0,4 4-1 16,4 1-2-16,0-1-1 0,10 2-1 15,0-2-2-15,13-4-1 0,0-4 0 16,10-2-1-16,4-5-1 0,6-2 0 0,3-4-1 15,8-6 0-15,1-2 1 0,2-3 0 16,0-2 0-16,-1-2 1 0,-2-1 1 16,-8 1 0-16,-4 4 1 0,-1 1 2 15,-8 5 2-15,-6 5 2 0,-4 6 2 16,-7 5 0-16,-5 8-1 0,-8 6 1 16,0 7-2-16,0 4-2 0,-6 2-3 15,0 4 0-15,3 1-1 0,-1-4-1 16,-1-2-3-16,-3 1-1 0,2-3 1 0,0-1 0 15,3-1-1-15,-2-4 1 0,0 2 0 16,5-6 3-16,6-4 1 0,0-6-1 16,2-4 0-16,4-5 0 0,2-6 0 15,6-4 0-15,0-9-1 0,0-4 1 16,12-6-1-16,0-8 0 0,5-3 0 16,8-5-2-16,2-3 1 0,8-4-1 0,8-2 1 15,3-6-1-15,8 0 1 0,5-5 1 16,0 1 1-16,6-3 0 0,3 5 0 15,0 0 1-15,2 2 0 0,-9-1 0 16,3 5-1-16,-8 3 1 0,-8 5 0 16,-5-1 0-16,-13 7 0 0,-8 4 2 15,-7 8 2-15,-6 5 2 0,-9 2 2 16,0 3 1-16,-9 5 0 0,-5 6 1 16,-6 3-2-16,-5 6-2 0,-9 6-1 0,-2 4-2 15,-6 4-1-15,-1 3-2 0,-3 7 0 16,4 6 0-16,5-2-1 0,2 2 0 15,7 0 0-15,7-2 0 0,6-1 0 16,4-5-1-16,4-3-1 0,4-6 0 16,3-3-1-16,5-4-1 0,4-4-1 15,1-5 0-15,7-3 1 0,3 0-1 16,1-7 2-16,-1 1 1 0,-1 6 1 16,-3-3 1-16,1 3 0 0,-9 3 3 0,-8 1 1 15,0 2 2-15,-8 4 0 0,-7-3 1 16,-2 5 1-16,-3 3 0 0,1-2-1 15,-1 6-2-15,3-1 0 0,1-3-2 16,7-1 0-16,-2-2-1 0,8-5-1 16,-1-1-1-16,4-6 0 0,0 0-1 15,0 0 0-15,0-4-1 0,0-2 1 16,0-1-1-16,4 1 1 0,-4 1 1 0,0 0-1 16,0 2 0-16,0 3 1 0,0 0 0 15,0 0-1-15,0 0 1 0,0 0-1 16,0 0 0-16,0 0 0 0,6 0 1 15,-6 3-1-15,8-3 0 0,-2-6 1 16,2 1-1-16,-1-1 1 0,1-1 0 16,2-2 0-16,-1-2 0 0,2 4 0 0,-2-5 0 15,4 4 0-15,5-2 0 0,-3 2 0 16,4-1 0-16,3 0 0 16,2 2 0-16,-1 1 0 0,2 1 0 0,-5-1 0 15,3 2 1-15,-5 4-1 0,-3 0 0 16,-5 0 1-16,0 8 0 0,-7-2 0 15,-3 1 0-15,0 5 0 0,-2-2 1 16,-4 4 0-16,0-2-1 0,-1 3 1 16,0-3-1-16,2 0 0 0,5 1 0 15,0-1-1-15,5-2 0 0,4 0-1 0,2-1 1 16,6-3-1-16,2-2 1 0,2-4-1 16,5-6 0-16,-2-2 0 0,7-3 0 15,-1-1 0-15,4-2 0 0,1 1 0 16,-1-4 0-16,2 4 0 0,-2-1 1 15,-2-3-1-15,-5 3 1 0,-7 0-1 16,-4-1 1-16,-8 2 0 0,-8 5 2 16,-5 1-1-16,-7 2 2 0,-5 5 0 0,-3 0 1 15,-6 5 0-15,-4 2 1 0,-1 4 0 16,2 4-1-16,3 4-1 0,0 4-1 16,6 4 0-16,4 3 0 0,6-3-2 15,7-4 0-15,3-1 0 0,9-5 0 16,2-3-1-16,8-9 1 0,6-5-1 15,4 0 0-15,6-7-1 0,4-6 0 0,4-4 0 16,3-1 0-16,-3-3 0 0,1-1 0 16,-5-1 1-16,-5 2 1 0,-5 1 0 15,-3 0 0-15,-5 4 0 0,-6 0 0 16,-4 1 1-16,2 2-1 0,-4 4 1 16,1 0-1-16,0 2 0 0,0 2 0 15,0 0 1-15,3 2-1 0,1 3 0 0,0 0 0 16,2 0 0-16,0 5 0 0,-3 1 0 15,1 2 1-15,0 1 0 0,2-1 1 16,-3 3 1-16,-3-5 0 0,0 1 0 16,0-1-1-16,-3 2 1 0,-4-2-1 15,-3 1-1-15,0 3 1 0,-6-2-1 16,-2 3 1-16,-5 1-1 0,-3-1 0 16,-2 3 0-16,-6 1 0 0,2 3 0 15,-1 0 1-15,1 1 0 0,5 0 1 16,1 0 0-16,8 0-1 0,2-2 1 0,6-3-1 15,8-4-2-15,7-3 1 0,4 0-1 16,6-4-1-16,7-3-2 0,5-3-5 16,3-4-12-16,-1-2-13 0,-2-2-15 15,-2 0-120-15,-5-3-128 0,-6 4-304 16</inkml:trace>
  <inkml:trace contextRef="#ctx0" brushRef="#br1" timeOffset="167613.68">16462 6579 415 0,'0'0'97'15,"8"-3"4"-15,-1-1-70 0,1-4-8 16,5-2 0-16,6-2 2 0,1-6-4 15,1-1-4-15,6-5-2 0,2-4 2 0,2-3 1 16,4 0 0-16,0 0 1 0,-1 5 0 16,-1 1-2-16,-5 5-1 0,-4 6-2 15,-7 5 0-15,-3 2 0 0,-6 3 2 16,-5 1 2-16,-3 3 0 0,0 0-1 16,-8 0-2-16,1 7-2 0,-12 3-3 15,0 5-3-15,-2 5-4 0,-5 4-1 16,-4 5-1-16,1 3 0 0,2-1-1 15,1 0 1-15,6 2-1 0,0-6 0 0,4 0 0 16,2-2-1-16,3-4 1 16,-1-3 0-16,5-3-2 0,1-2-1 15,0-3-2-15,3-4-2 0,3-3-2 0,-5-3-3 16,5 5 0-16,0-5 0 0,0 0 2 16,0 0 1-16,0-5 2 0,0 5 3 15,0-6 1-15,0 1 2 0,0-1 1 16,0 2 0-16,0-2 0 0,0 1 1 0,-2-1-1 15,2 1-1-15,-5 1 1 0,5 0-2 16,-6 4 1-16,-1 0-1 0,1 0 0 16,-1 5 1-16,0 3 0 0,-4 3 1 15,1 3 1-15,-1-1 1 0,3 4 1 16,2-2 1-16,-1 0-1 0,2-4-1 16,5-1 1-16,0-4-2 0,0-2 1 15,10-4-1-15,-2-6 1 0,0-4-1 16,4-1 1-16,1-4-1 0,-1-1 0 15,2-4 0-15,-5 2 0 0,2 0 0 0,-2 1-1 16,-3 2 1-16,-1-1-1 0,-3 3 1 16,-2 0 0-16,0 3-1 0,0 2 1 15,0 2 0-15,0 1-1 0,0 1 0 16,0 4-1-16,0-3 0 0,0 3-1 16,6-5 0-16,1 5 0 0,4-3-1 0,1 3 0 15,5-5 0-15,4 5 1 0,3-5 1 16,3 5-1-16,4-4 1 0,3 4 0 15,1-7 1-15,4 1 0 0,-3-2-1 16,1-1 1-16,2-4 0 0,-6-2 1 16,0-1 0-16,0-1 1 0,-4-1 0 15,-4 0 0-15,-1-1 0 0,-8 0 1 16,1 3 1-16,-8 0 2 0,-2 0 0 16,-2 2 1-16,-5 1 0 0,-5 0 0 15,1 1 0-15,-2 0-3 0,-4 5 0 0,3 0-3 16,-6 7 0-16,3 5 0 0,-7 3-1 15,2 3 0-15,-3 6 0 0,-2 6 0 16,-2 7 0-16,-3 2 0 0,-1 4 0 16,-1 1-1-16,0 3 1 0,1-1-1 15,0-3 0-15,4-6 0 0,5-5 0 16,3-6-3-16,7-5 0 0,7 0-3 0,0-9 1 16,12-5-1-16,4 0-1 15,3-5-1-15,8-4 2 0,3-2 1 0,-1 0 2 16,4 0 0-16,-4 1 0 0,-5 1 2 15,1 3 2-15,-10 6 0 0,-1 0 2 16,-4 0 1-16,-10 5 2 0,3 3-1 16,-3 1 2-16,-2 2 0 0,-3 1-1 15,3-2 0-15,-4 0-2 0,6-1-1 0,0-2-1 16,5-2-1-16,2-5 0 0,7 0-1 16,1 0 0-16,12-8 0 15,5 1 0-15,7 0 0 0,6-4 1 0,2 3 0 16,2-3-1-16,1 2 1 0,-4-1 0 15,-5-2 0-15,-7-2 0 0,-4 1 0 16,-7-1 1-16,-4 1-1 0,-6-2 1 16,-5 2 2-16,-1 0 1 0,-7 4 1 0,0 1 2 15,-7 3 2-15,0 5-1 0,0 0 1 16,-4 0-2-16,2 0-1 0,1 5-2 16,1-1-1-16,1 1-1 0,0-1-1 15,1 0 0-15,5 0-1 0,-2-1 0 16,2 3 0-16,0-6 0 0,0 4 0 15,0-4 0-15,0 4 0 0,0-4-1 16,0 0 0-16,2 4 0 0,-2-4-1 16,6 0 1-16,-6 0 0 0,7-4 1 15,-3 0-1-15,-1 1 1 0,3-2 1 0,-1 0-1 16,-3-2 1-16,-2 3 0 0,5-1 0 16,-5-1 0-16,0 0 0 0,-7 0 0 15,1 3-1-15,-1-1 0 0,-5 4 0 16,-1 0 1-16,-1 4 0 0,-6 2 3 15,-2 4 2-15,-2 2 1 0,-1 2 0 0,-4 2 0 16,-2 0-1-16,4 0-1 16,1-1-2-16,5 0-3 0,3-2 0 0,4 1-2 15,6-3-1-15,8-1-3 0,5-3 0 16,5-2-2-16,10-5 0 0,6 4 0 16,1-10 0-16,6 0 2 0,2-1 2 15,1-3 0-15,-4 1 2 0,-3-1 0 16,-3 2 1-16,-6 0 1 0,-1 2 0 15,-5-1 2-15,-7 3 3 0,-2-2 3 0,-5 6 3 16,0 0 0-16,-5 0 1 0,-3 0-1 16,-1 5 0-16,-2 1-4 0,0 1-3 15,0 2-3-15,2 0 0 0,2 0-2 16,4 0-1-16,-1-1-2 0,4 1-3 16,7-3-2-16,3-2-3 0,4-4-1 15,4 0-3-15,8-6 0 0,5-2 0 16,7 2 2-16,4-6 2 0,3-1 3 0,3 1 1 15,2-2 4-15,-4-1 2 0,-4-2 1 16,-3-3 1-16,-6 2 2 0,-6-1 1 16,-4 4 2-16,-7 2 3 0,-8 3 4 15,1 5 3-15,-9 5 1 0,0 0 0 16,0 0-1-16,-10 5-2 0,-3 4-3 16,3 2-3-16,-6 3-4 0,2 0-1 15,-3 1-1-15,0 0 0 0,3-1-1 16,0-3 0-16,4-1-2 0,3-2-1 0,7-2-4 15,-3-1-1-15,6-2-2 0,4 2 0 16,4-5-1-16,-1 0 0 0,5 0 2 16,-1-6 1-16,2-1 1 0,4-3 1 15,-1 2 1-15,0-5 1 0,-2 1 1 16,1 0 1-16,-2 0 1 0,-1 0 2 0,-1 2 2 16,0 2 0-16,-2 1 2 15,-2 4 0-15,-1 3 1 0,-1 0 1 0,-2 3-1 16,-2 4 0-16,0 1 0 0,-4 2 1 15,4 1-1-15,-1-1 1 0,2 0 0 16,1 2 0-16,0 0 0 0,3-3 0 16,4 1-2-16,6-3 1 0,3-1-2 15,5-1 0-15,6-5-2 0,4-6 0 16,1 2-1-16,-4-1-5 0,-2-1-8 0,-4 0-12 16,-5 0-12-16,-4-1-8 15,-5-3-116-15,-3-5-119 0,-3 0-280 16</inkml:trace>
  <inkml:trace contextRef="#ctx0" brushRef="#br1" timeOffset="169442.43">13594 7499 421 0,'0'-13'103'16,"6"1"6"-16,-6-1-65 0,0 1-3 0,0-1-2 15,0 2-3-15,-6-1-4 0,-1 2-4 16,0-1-5-16,-1 5-3 0,-5 2-2 16,0 4-3-16,0-4-2 0,-2 4-2 15,-3 8-1-15,2 0-2 0,-3 2-3 16,0 3-1-16,-1 1-2 0,1 1 0 16,6-1-1-16,0 1 0 0,5-2-2 15,8-1 0-15,0-1-2 0,8-3-1 16,5-2 0-16,5-6-1 0,1 0 0 0,3 0 0 15,0-4 2-15,2-4 0 0,-3-2 2 16,-1-1 0-16,-6 1 0 0,3 0 1 16,-5 1-1-16,-4 0 2 0,-2 4 0 15,-3-2 1-15,-3 1 3 0,0 3 0 16,-3 3 2-16,-3 0 2 0,0 0 1 16,-2 0 0-16,1 10-1 0,-4 0 0 0,2 1-2 15,0 3-1-15,2 0-1 16,0 2-2-16,7 0-2 0,0-2 0 0,0-1-2 15,10-3 0-15,0-3-2 0,9-1 0 16,2-6-2-16,11 0-1 0,2-10 0 16,10 0 0-16,2-4 1 0,3-2 1 15,3-2 2-15,-6 0 0 0,1-3 1 16,-7 1 1-16,-2 2 0 0,-10 2 0 16,-2 3 1-16,-6 2 1 0,-6 3 1 0,-3 3 4 15,-4 5 1-15,-7 0 2 0,0 0 0 16,0 6 0-16,-9 3 0 0,-1 2-2 15,2 4-1-15,-4 1-3 0,0 4-1 16,3-1 0-16,-3 1-1 0,4-1 0 16,0-2-1-16,-2 0-1 0,4-2 1 15,3-1-1-15,-2-4 0 0,0 0 0 16,5-1 0-16,-2-4-1 0,2 0-1 0,0-5 0 16,0 5-1-16,5-5 0 0,2-5 0 15,2 0 0-15,4-1-1 0,4-7 0 16,4-1 0-16,4 0 1 0,4-3 0 15,1 1-1-15,5-1 2 0,0 3 0 16,2-1 1-16,-4 5 1 0,-4-1 1 16,-3 6 0-16,-6-2 1 0,-3 7 1 15,-6 0 1-15,-5 7 0 0,-6 1 1 16,0 3-1-16,-8 2 0 0,2 2-1 0,-3-1 0 16,-2-1-1-16,4-1-1 0,0 0-1 15,7-5 0-15,0 0-2 0,6-7 0 16,7 0-1-16,7 0 1 0,2-7-1 15,8-4 1-15,5-7 0 0,6-3 0 16,3-2 2-16,4-6-1 0,9-4 1 16,-2-2 0-16,5-4 0 0,0-5 0 15,-1 0 1-15,-6-3-1 0,-6-1 0 16,-6 3 0-16,-6 2 0 0,-8 4 1 0,-8 8-1 16,-3 6 0-16,-7 8 1 0,-9 9 0 15,0 8 1-15,-3 5-1 0,-7 7 2 16,-4 7-1-16,-3 9 0 0,-5 6 0 15,-1 7-1-15,-5 3 0 0,-3 6 0 16,-3 3-1-16,0 0 1 0,1-3-1 16,-3-1-1-16,2-6 1 0,6-4 0 15,1-10 0-15,4-7-1 0,5-4 1 0,1-7 0 16,6-4-1-16,3-7 0 0,4 0 0 16,4-5 0-16,0-3 1 0,8 0-1 15,-1-3 0-15,3-1 1 0,2-5 1 16,6 1-1-16,2-1 0 0,1 0 0 15,2 1 0-15,0 1 1 0,5 2-2 16,-1 4 1-16,-2 4 0 0,5 5 0 16,-3 0 1-16,-2 0 0 0,0 8 1 0,1 0 0 15,-7 2 0-15,0 0 1 0,-3 2 0 16,-3 0-1-16,-2 1 1 0,-3 0 0 16,-5 1 0-16,-3-2 0 0,0 1 0 15,-6-1-1-15,-2-1-1 0,0-1-5 16,-1-3-10-16,0 0-11 0,2-4-8 15,2-3-13-15,1-5-11 0,4-3-101 0,0-2-105 16,4-3-244-16</inkml:trace>
  <inkml:trace contextRef="#ctx0" brushRef="#br1" timeOffset="169708.79">15340 7238 587 0,'-6'0'131'16,"3"0"5"-16,-1 0-101 0,4 0-10 16,0 0 0-16,0 0-2 0,0 0-4 15,0 0-4-15,0 0-3 0,0 0-3 16,0 0-2-16,0 0 0 0,0-3-1 16,0 3-2-16,0-6 1 0,0 6 1 15,0-5 2-15,0 5 1 0,0 0 0 0,-5 0 1 16,2 6 0-16,-2 0-1 0,-1 1-2 15,0 3-1-15,1-2-2 0,-1 2-1 16,0-2 0-16,2-2-1 0,1 1 0 16,3-4-2-16,0-3-5 0,0 0-10 15,0 0-12-15,6-7-13 0,1 0-16 16,-1-3-107-16,1 0-116 0,0 2-270 16</inkml:trace>
  <inkml:trace contextRef="#ctx0" brushRef="#br1" timeOffset="170610.65">15674 7388 373 0,'6'0'101'16,"-2"-5"7"-16,0 1-42 0,-4 4-15 16,3-7-6-16,-3 3-3 0,0 1-5 15,0-1-5-15,-3-1-4 0,-3 2-4 0,2-1-2 16,0-1-2-16,-2 0-1 0,0 1-3 16,-2 1-1-16,-1 3-1 0,0 0-2 15,-5 0-2-15,1 10-2 0,-2 2-2 16,-1 6 0-16,-3 2-1 0,-1 5 0 15,4 2-2-15,-1 1 1 0,1-1-2 16,6-1 0-16,4-1 0 0,6-3-1 0,6-3 0 16,7-3-1-16,7-4 0 15,6-3 0-15,7-5 0 0,1-4 0 0,5-4 0 16,7-2 0-16,3-3 0 0,2-1 0 16,1-1 0-16,-6 0 0 0,-3 1 0 15,-3 0 1-15,-10 3-1 0,-7 0 0 16,-6 4 0-16,-5 3 1 0,-7 0-1 15,-5 0 1-15,0 6 0 0,-10 1 0 16,3 3 0-16,0 1 0 0,-3-3 1 0,1 3-2 16,4-3-4-16,0-2-8 15,5-1-9-15,0-5-10 0,0 0-14 0,3 0-80 16,4-9-31-16,6 2-95 0,-3-2-193 16</inkml:trace>
  <inkml:trace contextRef="#ctx0" brushRef="#br1" timeOffset="170887.28">16214 7263 554 0,'-17'0'127'0,"7"0"3"16,-3 4-86-16,5-4-20 0,3 4-3 15,2-4-1-15,3 0-4 0,0 0-5 16,4 0-5-16,2-4-3 0,2-2-2 0,2 2 0 15,-2-2 0-15,1-3 1 0,-2-2 0 16,2 4 2-16,-5-1 3 0,0 1 3 16,-4 1 4-16,0 3 3 0,0 3 1 15,-6 0 0-15,2 0-1 0,-3 4-4 16,0 1-3-16,-2 2-3 0,2 1-4 16,-3-2-1-16,3 2-2 0,1-2-3 15,2 1-8-15,-1-1-9 0,3-2-9 16,-4 2-13-16,6-1-16 0,-4-2-99 15,4 1-109-15,0 1-251 0</inkml:trace>
  <inkml:trace contextRef="#ctx0" brushRef="#br1" timeOffset="172642.19">16501 7392 504 0,'-10'0'119'0,"-5"11"4"0,-2 3-84 16,-4 7-7-16,-5 7-1 0,-2 6-3 16,-5 4-7-16,-5 12-4 0,1 5-3 15,-5 6-3-15,2 5-1 0,3 2-3 0,1-1-1 16,2-2-1-16,8-7-1 0,0-7-1 15,6-8 0-15,2-8 0 0,3-7 0 16,6-9-2-16,0-5 0 0,9-6-1 16,0-8 0-16,0-6 0 0,12-7 1 15,1-8 0-15,3-4-1 0,7-8 2 16,-2-10-2-16,7-10-3 0,6-4-1 16,2-7-2-16,11-3 0 0,-1-2 1 0,7 1 0 15,0 8 1-15,0 5 2 0,-7 8 2 16,-4 10 0-16,-11 9 1 0,-7 5 0 15,-8 9-1-15,-7 6 1 0,-5 8 0 16,0 0 0-16,-4 7 1 0,3 2-1 16,-3 1 1-16,6 3 1 0,-3 1-1 15,2 1 0-15,4-4 0 0,0 0 0 16,6-4-1-16,7-1-1 0,3 0 1 0,6-3-1 16,7-3 1-16,2-5-1 15,5 1 1-15,2-4-1 0,-5 0 1 0,2-4 0 16,-8-4-1-16,-4 1 1 0,-6-3 0 15,-1-1 1-15,-9 1 4 0,-4-3 4 16,-4 0 5-16,-4 2 2 0,-4 0 2 0,-7 3 0 16,-3 1 1-16,0 5-2 0,-6 4-5 15,-1 6-5-15,-3 0-2 0,-3 10-2 16,1 4-1-16,-3 3-1 0,-1 2-2 16,6 3 1-16,0 1-1 0,5-1 0 15,3-3-1-15,5-2-1 0,7-2-2 16,7-4-2-16,7-5-1 0,5-6-1 15,6 0-2-15,3-10 0 0,3-2 2 16,-1-4 0-16,1-2 3 0,0 2 1 16,-8-1 1-16,-3 3 2 0,-2 3 3 0,-9 5 2 15,1 0 3-15,-7 6 0 0,-3 0 1 16,-4 6 0-16,-2 3 1 0,-4 2-3 16,-3 4-1-16,0 4-2 0,0 1-1 15,2 0-1-15,0-4 0 0,3-1-1 16,2-1-1-16,6-4-1 0,3-6-3 15,6-4-1-15,4 0-2 0,4-8-1 0,7-5-1 16,5 0 0-16,5-6 1 0,5-6 1 16,6-5 2-16,2-1 0 0,3-2 2 15,-2-9 0-15,3-1 2 0,-4-5 0 16,2 0 1-16,-3-2 0 0,0 3 1 16,0-3 0-16,-1 6 0 0,-5 6 2 15,-5 5 0-15,-4 8 0 0,-9 6 2 16,-2 5 1-16,-9 8 1 0,-11 6 0 0,-5 8 0 15,-5 10 0-15,-7 6-1 16,-5 5-1-16,-8 6-2 0,-5 8 0 16,-3 6 0-16,3 2-2 0,-4 0 1 0,0 4 0 15,6 0 0-15,0 2-1 0,10-6 0 16,0-8 1-16,3-7-1 0,4-5 0 16,0-7 0-16,7-6 0 0,-3-8 0 15,5-4 0-15,0-1 0 0,2-5 0 0,-3 0 1 16,6 0-1-16,-4 0 0 15,1-7 0-15,0 1 0 0,3 1-1 0,2-3 0 16,0-1-2-16,2 0-2 0,6-2-1 16,3 1-1-16,7-3 1 0,1 3-1 15,2-4 0-15,6 0 3 0,5-2 1 16,1 2 2-16,6-6 0 0,2 4 1 16,4-3 1-16,1 3 0 0,-3-1 1 15,2 3-1-15,-5-2 2 0,-7 2 0 16,-5 0 2-16,-5 1 1 0,-8-2 1 0,-6 1 3 15,-3 2 1-15,-6-1 1 0,-6 3 1 16,-3 3 1-16,-4 1-1 0,-6 2 0 16,-2 4-1-16,2 0-2 0,-7 0-1 15,3 10-2-15,-1 1-2 0,4 2-1 16,0 3-2-16,5 4-1 0,0 4-1 16,6 4 0-16,7 1 0 0,2 3 0 0,6 1 0 15,7 1-1-15,8-3 0 16,6-4 0-16,7-3 0 0,5-4 1 0,7-7-1 15,1-5 1-15,3-4 0 0,4-4 0 16,-2 0-1-16,3 0 1 0,1 0-1 16,2 0-1-16,-5-6 0 0,-1 3-1 15,-5 3 1-15,-9-8-1 0,-10 3 1 16,-4 2 1-16,-11-2 0 0,-2 0 0 16,-11 1 1-16,0 0 0 0,0 1 1 15,-11-1-1-15,2 0 0 0,-5 1 1 0,-1-1-1 16,-3 1 0-16,2-2 0 0,-3 1 0 15,2-2 0-15,1 2 1 0,1-3-1 16,3 1 0-16,0 1 0 0,4 0-1 16,-4 5 1-16,-1 0 0 0,-2 3-1 15,-3 5 1-15,0 0-1 0,1 2 1 16,-3 1 0-16,2 1 0 0,9 0 0 16,-1-2 0-16,7-1-1 0,3 0 1 0,0-2-1 15,9-1 0-15,3-1 0 0,6-5 0 16,4 0 0-16,3 0 0 0,5-6 1 15,1-3 0-15,3-5-1 0,-1-1 0 16,-4-6 0-16,-1-5-2 0,-1-4-1 16,-3-6-2-16,2-3-2 0,-3-5 1 15,-2-3-1-15,5 0 0 0,0 0 2 16,0 6 1-16,-2 4 2 0,-3 5 1 16,1 4 1-16,-2 4 1 0,-5 7 0 0,-2 4 1 15,-6 5-1-15,-2 2 0 0,-5 6 1 16,0 8-1-16,-12 6 1 0,-1 5 0 15,-6 8 2-15,-9 8 0 0,-1 12 3 16,-6 3 2-16,-1 7 1 0,3 4 2 16,2 0 0-16,5-1 0 0,4-3-1 15,4-13-1-15,8-2-3 0,3-9-1 0,3-9-2 16,8-3-2-16,2-6-1 0,5-7 1 16,5-2-1-16,4-6-3 0,3-7-5 15,4-2-9-15,4-2-11 0,2 0-13 16,2-2-15-16,1-3 36 0,-1 2-151 15,-1 0-120-15,-6-1-290 0</inkml:trace>
  <inkml:trace contextRef="#ctx0" brushRef="#br1" timeOffset="173673.66">17581 7449 363 0,'0'0'91'0,"0"-5"3"15,-5 5-56-15,5 0-7 0,-6 0-1 0,-1 0-1 16,1 5-4-16,-1-1 0 0,0 0 0 15,-2 0 1-15,-1 2 0 0,1-1 0 16,-4 0-1-16,2-2-2 0,2-3-4 16,-3 5-4-16,3-5-2 0,0 0-3 15,2 0-2-15,0 0-2 0,5-6-2 16,2 2-1-16,0 1-1 0,0-2-1 16,2 1 0-16,5 0 0 0,-2 1 0 0,1 0 1 15,-4 3 0-15,4-6 0 0,-1 6 1 16,-3 0 2-16,-2 0 0 0,0 0 2 15,6 0 1-15,-6 0 1 0,0 0 1 16,-7 0 0-16,7 0 0 0,-6 4 1 16,4-4-2-16,-2 0 1 0,4 3-2 15,-3-3-1-15,3 0-1 0,0 0-1 16,0 0-2-16,6-5 0 0,1 5-2 0,3-6-1 16,0 3-4-16,3-2-6 0,1 0-8 15,1 0-8-15,2 2-11 16,-1-2-15-16,3 1-105 0,2 4-109 0,2-6-261 15</inkml:trace>
  <inkml:trace contextRef="#ctx0" brushRef="#br1" timeOffset="182856.86">16498 6567 310 0,'0'0'76'0,"-6"0"3"16,1 0-47-16,2-3-5 16,-3 3-4-16,2 0-2 0,0 0-3 0,-1 0-2 15,0 4-1-15,3-4-1 0,-4 4-2 16,4 0-1-16,2-4-1 0,-6 6-2 15,1-2-1-15,1-1-1 0,0 0-2 16,-2 3 0-16,0-1-1 0,-1 1-1 16,1-1 0-16,0 1 0 0,1 0 0 15,0 0 1-15,-1-2 0 0,1 3 1 16,-1-2 1-16,0 0 1 0,1-1 0 0,2 0 1 16,-1 1-1-16,1-1 1 0,3-4 0 15,-5 7 0-15,5-7-1 0,0 3-1 16,0-3-1-16,0 0 1 0,5 0 0 15,0-5 0-15,2-1 1 0,4-3-1 16,4-3 1-16,4-2 0 0,4-6-2 16,3-2 0-16,1-1-1 0,4-4-1 15,2-2-1-15,3-3-1 0,1-6-9 0,-2 2-10 16,3-1 25-16,-4 3-125 0,0 2-99 16,-3 6-255-16</inkml:trace>
  <inkml:trace contextRef="#ctx0" brushRef="#br1" timeOffset="183390.88">16849 6314 291 0,'0'-5'73'0,"6"-1"5"15,-1-3-41-15,-2 1-6 0,2 0-1 16,2-1-2-16,0 3-2 0,0-2-3 16,0-3-2-16,1 3-3 0,1-3-1 15,0 2-2-15,-3-1-1 0,1 1-1 0,-1 0-1 16,1 1-2-16,-2 2-2 0,-3 2 0 15,-2 1-2-15,5 3-1 0,-5 0-1 16,0 0-1-16,0 0 0 0,0 0-1 16,-5 5 1-16,-2 3-1 0,-1 4 0 15,-4 3-1-15,-8 6 0 0,-4 7-4 16,-4 4-6-16,0 2-11 0,-6-3-72 16,0 2-20-16,3-2-79 0,8-1-167 15</inkml:trace>
  <inkml:trace contextRef="#ctx0" brushRef="#br1" timeOffset="184357.56">16856 6253 336 0,'0'-5'79'15,"0"2"0"-15,7-3-52 0,-2-2-11 16,1-2-3-16,0-1-6 0,1 1 1 16,0-1 4-16,1 1 2 0,-1 0 4 15,1 2 2-15,-2 3 2 0,-1-1-1 0,1-1-2 16,-1 3-2-16,-3-1 0 0,-2 0-2 16,6-1 1-16,-6 3-1 0,4 3 1 15,-4-4 0-15,0 4 1 0,0-6 0 16,4 6 0-16,-4 0-2 0,-7 4-1 15,1 4-2-15,-1 1-2 0,-5 6-3 16,-3 5-2-16,-4 2-2 0,-2-1-1 0,1 2 0 16,1 0 1-16,-1 0-1 0,4-6 0 15,3-1-1-15,3-5 1 0,2-2-2 16,8-2 0-16,-5-7 0 0,5 0-1 16,12-10 0-16,-1-2-1 0,3-2 0 15,1-2-1-15,5-6-1 0,-1-3 0 16,1 4 0-16,-1 1 1 0,-4 3-1 15,-3 3 1-15,-4 3 2 0,-1 5 1 16,-7 6 0-16,0 0 0 0,-7 4 0 0,-6 6 0 16,-2 4 1-16,-4 3-1 0,-7 1-3 15,-1 4-6-15,0 3-9 0,0 1-17 16,-4 1-94-16,5-2-102 0,9 0-247 16</inkml:trace>
  <inkml:trace contextRef="#ctx0" brushRef="#br1" timeOffset="185475.19">16459 6753 398 0,'0'0'97'0,"0"3"0"16,0-3-61-16,0 0-10 0,6 4-3 16,-1-4-5-16,2 0-5 0,1 0-1 0,5 0 2 15,-1 0 2-15,2 0 0 0,2 0-2 16,2-5 0-16,1 1-1 0,2 0 0 16,4-2-2-16,-1-1-1 0,1-2-2 15,0 1 0-15,1 1-2 0,1 0 0 16,-1 0-1-16,-7 1 0 0,2 2-1 15,-3 4 1-15,-6-5-1 0,-3 5 2 16,-2 0 0-16,-2 0 1 0,-5 4 0 0,-5 2 0 16,-3 3-2-16,-4 1 1 0,-7 1-2 15,-1 0-1-15,-3-1-4 0,-7 2-5 16,3-5-7-16,-2 0-11 0,-1-1-17 16,3-6-94-16,2 5-103 0,4-5-247 15</inkml:trace>
  <inkml:trace contextRef="#ctx0" brushRef="#br1" timeOffset="190239.69">19067 5939 291 0,'-3'3'77'0,"-1"2"5"16,4-5-36-16,-6 6-13 0,3-6-5 15,3 6-2-15,-4-6-5 0,4 2-4 16,-4-2-4-16,4 5-2 0,0-5-1 16,0 4-2-16,-4-4-1 0,4 0 0 15,0 3 0-15,0-3-1 0,-5 0-1 16,5 5 0-16,0-5 0 0,-3 0-2 0,3 3 0 16,0-3 0-16,-4 0 0 0,4 0-1 15,0 0-1-15,0 0 1 0,0 0 0 16,-3 0 0-16,3 0 1 0,0-3 0 15,0 3 1-15,-5-6 1 0,5 6 1 16,-2-5 2-16,2 1 2 0,-7 4 3 0,3-4 2 16,1 4-1-16,0-4-1 0,-4 4-1 15,5-4-2-15,2 4-2 0,-4 0-3 16,4 0-1-16,0-4-2 0,-7 4 0 16,7 0-1-16,0 0 0 0,0 0-1 15,0 0 0-15,7 0 0 0,-7 0-1 16,4 0 1-16,-2 0 1 0,-2 0-1 15,7 0 0-15,-3 0 1 0,-1 0-1 16,-3 6 1-16,7-6 0 0,-3 3-1 16,-1-3 1-16,2 5-1 0,-5-5 1 0,5 5-1 15,-2-5 0-15,2 5 1 0,-2-5-1 16,-3 0 0-16,5 0 0 0,-5 0 0 16,0 0 0-16,3 0 1 0,-3 0-1 15,0 0 1-15,0 0-1 0,0 0 1 16,0 0 0-16,0-4 1 0,0 4-1 15,-3-6 1-15,3 6-1 0,-7-4 1 0,7 4 0 16,-6 0 0-16,3 0 0 0,-1 0 0 16,4 0 0-16,-4 0-1 0,0 4 0 15,1-1 0-15,3 1 0 0,-5 1-1 16,5 0 0-16,0 1 0 0,0-4-1 16,5 3 1-16,-2-5-1 0,4 3 1 15,0-3-1-15,-1 0 0 0,4-3 1 16,-3-2-1-16,1 1 0 0,0-3 1 15,0 2 0-15,-4-2-1 0,-1 3 1 16,-3-1 0-16,5-1 1 0,-5 3 0 0,-5-1 0 16,1 4 0-16,-3 0 0 0,-3 0 0 15,0 0 1-15,-3 7 0 0,0 0 2 16,1-1 0-16,-2 0 1 0,3 0-1 16,-2-1 1-16,6-1-1 0,1-4-2 15,6 3-1-15,0-3-1 0,0 0-1 16,6 0 0-16,1-3-1 0,4-1 1 0,1-4 1 15,2-1-1-15,-2-1 1 16,-1-1 1-16,2 3-1 0,-4-2 0 0,-2 4 0 16,-3 0 1-16,0 6 0 0,-4 0 0 15,0 0-1-15,-10 3 0 0,5 4-3 16,-3 0-4-16,1 2-8 0,-6 0-12 16,3-1 1-16,0-1-106 0,-3-7-102 15,5 0-249-15</inkml:trace>
  <inkml:trace contextRef="#ctx1" brushRef="#br0">3070 14847 0,'0'0'16,"0"0"-16,0 0 15,0 0 1,0 0-16</inkml:trace>
  <inkml:trace contextRef="#ctx0" brushRef="#br2" timeOffset="-101842.94">18488 11794 341 0,'-4'0'76'0,"1"-4"3"0,3 4-54 0,-5-3-8 0,5 3 1 0,0-4 2 0,0 4 1 0,0 0 0 0,0-5 1 0,4 2 0 0,-4 3-2 0,0-3-1 0,4 3-2 0,-4-7-1 16,0 3-3-16,0-4-2 0,0 1-2 16,0 0-2-16,0-2-1 0,-4-1 0 15,4 2-1-15,0-1 1 0,-5 2 1 16,-1 0 1-16,-1 1-1 0,-2 1 2 15,-2 2-1-15,-4 3-1 0,-2-5 0 16,-3 5-1-16,1 3-1 0,-4 2-1 16,-2 1 0-16,-2 7-1 0,1 5 1 15,1 1 0-15,2 6 0 0,0 3-1 0,7 6 1 16,2 1-1-16,8-2-1 0,6-2-1 16,0 0-1-16,8-4 0 0,10-8 0 15,3-2-1-15,7-11 0 0,11-6 1 16,2-6-1-16,10-8 1 0,-2-8 0 15,2-3-1-15,-1-10 0 0,-3 0-1 16,-7 0 1-16,-6 2-1 0,-5 2 1 0,-6 4 0 16,-7 3 0-16,-5 8 1 0,-5 0 1 15,-6 6-1-15,0 5 0 0,-9 5 0 16,1 0 0-16,-4 7 0 0,-1 4 1 16,-1 4 1-16,-1 5 1 0,-2 6 0 15,1 9 1-15,-1 5 1 0,2 4-1 16,0 5 1-16,-3 7 0 0,-3 2 1 15,-5 3-1-15,-3 4 0 0,-3 8-1 16,-4 2-1-16,0-2 0 0,2-2-1 0,-4-2-1 16,9-1-1-16,3-11 1 0,4-10 0 15,6-10-1-15,2-3 0 0,6-8 0 16,4-7 0-16,4-6-1 0,4-9 2 16,3-8 0-16,6-6 0 0,5-12 0 15,7-10 1-15,8-11-1 0,8-12-1 16,4-10-2-16,2-10 1 0,2 0-1 15,-1-2-1-15,-1 2 1 0,-2 2 0 0,0 11 2 16,-3 5 0-16,3 2 0 0,0 5 0 16,-3 1 0-16,0 5 0 0,-8 9 0 15,-2 2 1-15,-5 7 0 0,-8 7-1 16,-6 7 2-16,-3 5-1 0,-6 7 1 16,-4-6 1-16,0 6 3 0,-3 9 2 15,-5 7 0-15,-6 7 2 0,-1 6 1 0,-5 3 1 16,1 7-1-16,-1-1-2 15,5-5-2-15,3-4-2 0,5-5-1 0,7-6-3 16,4-4-1-16,6-6 0 0,7-4-1 16,6-4 1-16,4-9-1 0,8-4 0 15,2-7 0-15,3-6-1 0,6-4 0 16,-3-6-2-16,0-1 0 0,2 1 0 16,-5 0 1-16,-2 3 0 0,-6 5 1 15,-6 5 0-15,-5 7 0 0,-5 5 0 16,-9 4 1-16,-7 7 0 0,0 9 1 0,-12 3 0 15,-3 6 1-15,-5 5 0 0,1 4 1 16,-2 2 0-16,2-1-1 0,5 1 0 16,2 0 0-16,5-4-1 0,7 0-1 15,0-3 0-15,14-3-1 0,4-6 0 16,9-2 0-16,8-5-1 0,5-6-1 16,7-13-1-16,6-4 1 0,3-3-1 0,-3-5-1 15,4-1 1-15,-5-8 0 16,-1 2 2-16,-5 2 0 0,-7 1 1 0,-8-2 1 15,-9 4 2-15,-10 0 0 0,-12 6 2 16,-9 3 2-16,-7 1 2 0,-10 4 0 16,-1 6 1-16,-7 7 1 0,-3 0-2 15,3 5 0-15,-3 8-3 0,4 2 0 0,3 1-2 16,5 3-1-16,7-1 0 16,2 0-1-16,9 3-1 0,7-3 0 0,0 0-1 15,14-4 0-15,1-1 0 0,8-1 0 16,4-7 1-16,5-5 0 0,3-4 1 15,3-6 0-15,1-2 0 0,-1-1 1 16,-2-2-1-16,-6 7 0 0,-6-5 1 16,-5 6 0-16,-4 2 4 0,-5 1 2 15,-10 4 2-15,0 0 0 0,-5 0 0 0,-3 0 0 16,-7 9 0-16,-1 3-2 0,-2 4-4 16,1 7 0-16,1 0-1 0,1 6 1 15,8-1-2-15,1-2 0 0,6-4-2 16,8-4 0-16,6-3 0 0,5-7 0 15,8-8 0-15,8-6-2 0,3-8 1 16,5-5-2-16,4-9 0 0,0-4 0 16,3-2 0-16,-2-2-1 0,-2 2 2 15,-2 1 0-15,-8 5 1 0,-3 6 1 0,-8 6 1 16,-6 3 2-16,-10 5 0 0,-5 8 1 16,-4 0 0-16,-11 5 0 0,-4 6 1 15,-4 4 0-15,-6 4-2 0,2 2 0 16,-5 4 1-16,5 2-1 0,0-2 0 15,6-2-1-15,5-2 0 0,6-3-1 16,6-1-1-16,0-6 0 0,6-3 0 16,3-2 0-16,7-6 0 0,4-4 1 0,6-2 0 15,2-7 1-15,5-2-1 16,1-1 0-16,2-5 1 0,-2 3-1 0,-8 2-1 16,-3 4 1-16,-4 4-1 0,-7 2 1 15,-4 10-1-15,-2 3 1 0,-6 5 0 16,-6 4 0-16,-1 2 1 0,-3 3 0 15,1 2 0-15,0-4-1 0,2-1 1 16,1-4-3-16,6-1 0 0,3-5 0 0,9-5-2 16,4-3-1-16,7-11 0 0,3-2-1 15,9-8 1-15,5-8 1 16,6-2 1-16,10-4 0 0,0-4 0 0,4-2-1 16,-1-5-1-16,-6-6 0 0,-1-6-2 15,-6-6 0-15,-8 0-1 0,-8-2 2 16,-3 5 2-16,-4 4 0 0,-4 12 2 15,-4 11 1-15,-7 11 1 0,-2 9 1 16,-6 10 0-16,-5 9 0 0,-3 11 2 0,-7 12 0 16,-4 11 1-16,-6 15-1 0,-4 11 1 15,-8 5-1-15,3 5-1 0,-6-2 0 16,1 2-1-16,0-7-1 0,4-6 1 16,2-7-1-16,5-6 1 0,2-6-1 15,5-9 2-15,3-9 0 0,0-7 1 16,2-8 2-16,3-5 2 0,0-5 0 15,1-11 0-15,1-2 0 0,7-5-1 0,4-7-2 16,3-4-1-16,9-4-2 0,6 3-1 16,4 2 0-16,12 1-1 0,0 10 1 15,3 1 0-15,-2 12 0 0,1 4 0 16,-6 4 1-16,-4 6 0 0,-1 6 0 16,-6 1 0-16,-3 4 1 0,2 0-1 15,-4 1 0-15,-1-2 0 0,-1-5-2 16,-5-1-4-16,0-3-7 0,-5-3-11 0,-2-1-9 15,6-7-16-15,-6 0-107 16,4-5-114-16,0-8-271 0</inkml:trace>
  <inkml:trace contextRef="#ctx0" brushRef="#br2" timeOffset="-101590.83">21394 11608 539 0,'-13'0'120'0,"0"0"3"15,-2 0-67-15,3 4-29 0,0-4 3 16,5 6 2-16,1-6 0 0,4 0-1 16,2 4-2-16,0-4-6 0,0 0-10 15,0 0-7-15,6 0-4 0,0 0-1 16,-3 0 0-16,4-4 0 0,-1 4 0 16,-1-4 1-16,-5 4-1 0,2-5-1 15,-2 5 0-15,0 0-1 0,-6 7-3 0,2-4-6 16,-6-3-7-16,2 7-8 0,-4-1-10 15,3 1-13-15,-4-7-104 0,2 7-108 16,5-7-258-16</inkml:trace>
  <inkml:trace contextRef="#ctx0" brushRef="#br2" timeOffset="-100049.16">21458 11741 396 0,'10'-7'92'0,"3"-2"0"0,1-2-40 16,6-2-44-16,5-2-1 0,1-6 2 0,7-5 2 15,2-7 0-15,2-7 0 0,2-5 0 16,6-6 0-16,4 1-2 0,3-2 0 16,-4 2-2-16,4 3 1 0,-5 6 2 15,-8 5 2-15,-9 9 3 0,-7 3 1 16,-10 7 1-16,-6 6-1 16,-7 5-1-16,0 6-2 0,-12 9-1 0,-2 6-3 15,-6 11 0-15,-7 11-3 0,-5 12-1 16,-9 11 1-16,3 7-2 0,0 0 0 15,0 1-2-15,2-6 0 0,3 0-1 16,2-12-1-16,4-9 1 0,2 1-1 0,1-5 1 16,4-4 0-16,1-3-1 0,4-7 1 15,2-2-1-15,2-7 1 0,3-8 0 16,2-6 0-16,4-6 0 0,-2-6 0 16,4-5-1-16,0-4 1 0,0-1-1 15,0-3 0-15,6 0 0 0,0-3 0 0,6 6-1 16,-3 2 1-16,7 0 0 0,1 3-1 15,2-1 1-15,0 5 0 0,2 2-1 16,1 2 1-16,0 1 0 16,-1 5 0-16,-1 3 0 0,2 0 0 0,0 0 0 15,-1 0 0-15,-2 5 0 0,1-1 1 16,-1 2-1-16,-2-1 1 0,-2 3 0 16,-4-1-1-16,1 2 2 0,-2-1-1 15,0 2 0-15,-5-4 0 0,1 1 0 16,0-1 0-16,0 0 0 0,-1-2-1 0,1 0 1 15,6-4-1-15,2 0 1 0,5 0-1 16,0-8 1-16,5-2-1 0,1-2 1 16,3-3-1-16,-4-1 1 0,-2-2-1 15,0 4 1-15,-4-1 0 0,-3 0 1 16,-4 5 0-16,-4 1 0 0,-2 3 1 16,-1 2 0-16,-4 4 0 0,0 0 0 15,-4 0-1-15,4 0 0 0,-7 5-1 16,0-1 1-16,2 2-2 0,-1-1 1 0,2-1 0 15,-1 1-1-15,1 0 1 0,0-1 0 16,4 0-1-16,-5-1 1 0,5-3-1 16,-6 6 0-16,6-3 1 0,-3 2-1 15,-1 1 0-15,0 4-1 0,1 1 1 16,-1 2 0-16,-3 5 0 0,7-1 0 16,-4 0 0-16,4-1 0 0,0-4-1 0,6-1 1 15,3-3 0-15,2-2 0 0,7-6 0 16,1 0 1-16,6-10-1 0,6 0 1 15,3-2-1-15,5-6 0 0,1 0 1 16,-3-1-1-16,0-2 0 0,-6 1 1 16,-7 2-1-16,-4 1 1 0,-10 2 0 15,-6 4 0-15,-4 5 0 0,-9 6-1 16,-6 0 1-16,-8 12-1 0,-1 5 1 0,-7 5-1 16,-7 10 1-16,-2 5-1 15,2 10 1-15,2 8 0 0,2 6-1 0,-3 7 1 16,1 5 0-16,0-3 0 0,1 6-1 15,-3 1 1-15,-5-3-1 0,2-4 1 16,0-4-1-16,2-4 0 0,1-3 1 16,4-12 0-16,4-9 1 0,3-9 5 0,7-7 3 15,-1-9 3-15,3-5 4 0,8-8 1 16,-1-8 0-16,2-9-1 0,4-8-4 16,5-11-3-16,2-13-4 15,10-13-3-15,4-6-2 0,9-6-1 0,8-1-1 16,10-1 0-16,6 3-4 0,3 3-4 15,3 6-7-15,3 5-6 0,3 6-9 16,6 2-8-16,3 7-12 0,3 8-106 0,5 4-108 16,-4 7-265-16</inkml:trace>
  <inkml:trace contextRef="#ctx0" brushRef="#br2" timeOffset="-99138.84">23062 11518 407 0,'0'-6'91'16,"-6"1"4"-16,1 1-69 0,1 1 0 0,0 3 1 15,1-4 2-15,-1 4 1 0,-1-5-2 16,5 5-2-16,-4 0-6 15,4 0-4-15,0 0-4 0,4 0-4 0,2 0-3 16,4 3-2-16,3-3-1 0,4 4 0 16,3-4 0-16,3 0 0 0,1 0 0 15,1-4 0-15,0 4 0 0,-4 0 1 16,-4 0 1-16,-1 0 3 0,-7 9 2 16,-5-1 2-16,-4 3 2 0,0 2 1 0,-7 3 0 15,-5 4-1-15,-6 2-2 16,-3 0-2-16,0 0-3 0,-3 1-1 0,1 0-2 15,5-5-1-15,4 1-1 0,8-2-1 16,6-3 0-16,6-1 1 0,8-6-1 16,4-4-1-16,9-3 1 0,6-6 0 15,7-1 0-15,5-4 0 0,4-2-1 16,1 2 0-16,-1 0 1 0,-3 3-1 16,-4 2 1-16,-6 1-1 0,-12 5 1 0,-8-3 0 15,-9 3 2-15,-7 0-1 0,-10 6 1 16,-3 1 0-16,-5 2 0 0,-7 2 0 15,1 3 0-15,-1-1-1 0,2-1-1 16,2-1 0-16,7-2-4 0,2-3-7 16,8-1-6-16,4-5-10 0,0 0-14 15,10 0-102-15,-2-7-107 0,4 2-255 16</inkml:trace>
  <inkml:trace contextRef="#ctx0" brushRef="#br2" timeOffset="-98919.94">23703 11422 498 0,'-11'0'108'0,"4"0"2"16,-1 0-83-16,0 0-7 0,4 8-2 0,-2-5 0 16,6-3-1-16,0 6-1 0,0-6-2 15,7 0-3-15,2-6-3 0,1 3-4 16,2-2-2-16,-1-1 0 0,-1-1-1 15,0 2 1-15,-6-2-1 0,-4 4 1 16,0 3-1-16,0 0 1 0,-6 0-1 0,-3 0-3 16,0 4-3-16,0 2-7 15,1-1-10-15,0 2-13 0,0-1-91 16,4-1-97-16,4-2-235 0</inkml:trace>
  <inkml:trace contextRef="#ctx0" brushRef="#br2" timeOffset="-97902.99">23851 11553 395 0,'-5'-7'99'16,"-1"1"2"-16,3-1-27 0,3-1-53 15,0 4-4-15,0 4 0 0,5-7-1 16,3 2-1-16,5 2 0 0,1-2 0 15,8 5-2-15,0-4-2 0,1 4-1 16,0 4-1-16,-1 3 0 0,-4 3 1 16,-5 4 0-16,-5 2 1 0,-5 2-1 0,-3 0 0 15,-8 1-1-15,-3 1-1 0,-5 0-1 16,-3-3-1-16,-4-1 0 0,-3 2-1 16,0-2 0-16,-1-3 1 0,2-2 1 15,-1-1 0-15,4-3-1 0,4-2 1 16,5-5-1-16,5 0 0 0,2 0-2 0,6-8-1 15,2 0-1-15,9-4 0 0,3 1-2 16,7-6 1-16,10 0-2 0,7-2 1 16,5-2 0-16,5-4-1 0,3-1 0 15,6-8 0-15,-1-3 0 0,3-4 0 16,5-3 0-16,2-2 1 0,0 0 0 16,-3 0 0-16,1 4 0 0,-9 4 0 15,-6 2 0-15,-12 5 1 0,-13 5 1 0,-8 4 2 16,-4 6 1-16,-8 5 0 15,-4 4 0-15,-7 7 1 0,-6 7-1 16,-6 6 0-16,-6 7-1 0,-8 5-1 0,-6 8 0 16,-4 7 0-16,-3 3 1 0,1 5-2 15,0 5 0-15,6-1-1 0,5-1 1 16,6-4 0-16,3-4-1 0,6-6 1 16,5-9 0-16,2-5-1 0,2-8 0 15,3-3 0-15,0-3 0 0,7-5 0 0,-4-4 0 16,4 0 1-16,0 0 0 0,3-6 0 15,1-2 0-15,1-3 1 0,3-3-2 16,3-5 0-16,-2-5 0 0,9-5-1 16,-2-4 0-16,8 1 0 0,4 0 0 15,4 1-1-15,6 1 0 0,2 6 0 16,1 7 0-16,-2 8-1 0,-4 9 1 16,-3 0 0-16,-7 7 0 0,-9 4-1 15,-4 5 0-15,-10 3 1 0,-2-2-1 0,-6 4 1 16,-8-1 0-16,-3-1 0 0,-9-1 1 15,-5 0 1-15,-4-3-1 0,-4-3 0 16,6-5 1-16,2-2-1 0,5-5 0 16,6 4 0-16,6-4 0 0,7 0-1 15,7 4 0-15,0 2-1 0,0 3 1 16,6 3 1-16,2 3-1 0,-1 0 3 16,5 4 0-16,2-2 2 0,-1 0 1 0,5 0 2 15,0-2 0-15,3-2 0 0,0-1 1 16,0-3-2-16,3-3 0 0,-1-3-1 15,4-3-2-15,-1-4-1 0,-1-4-3 16,-1-3-5-16,-1 0-7 0,-4-3-9 16,-4-2-9-16,-3 1-13 0,-4 2-16 15,-2-2-97-15,-6 3-108 0,5 2-250 16</inkml:trace>
  <inkml:trace contextRef="#ctx0" brushRef="#br2" timeOffset="-97180.63">24665 11151 298 0,'0'0'69'0,"0"0"8"0,0 0-52 16,0 0-1-16,0-4 3 0,5 4 2 15,-5-3 0-15,5 3-4 0,-3-5-3 16,5 2-2-16,-1-2-1 0,0-1 0 16,1-1 0-16,0-1 0 0,4-2-1 15,-2-1-1-15,-2-5-3 0,5-2-2 0,-4-3-2 16,-1-2-2-16,-1-4-2 15,-1 0-1-15,-5 0 1 0,0-3 0 16,0 5 1-16,-6 1 0 0,0 5 1 0,-2 6-1 16,-3 6 0-16,-2 7-1 0,0 4 0 15,-4 11 1-15,-7 11 3 0,-1 8 0 16,-3 8 2-16,-4 9 0 0,-8 4 0 16,-1 4-1-16,0 0-4 0,0 2-2 15,3-4-2-15,4 0-2 0,8-3-1 16,7-4-4-16,6-8-3 0,6-3-5 15,7-8-7-15,0-7-8 0,0-6-11 0,0-5-99 16,4-4-99-16,0-2-245 0</inkml:trace>
  <inkml:trace contextRef="#ctx0" brushRef="#br2" timeOffset="-94328.24">18496 11742 226 0,'7'0'67'0,"-1"5"8"16,2-5-27-16,-3 4-4 0,-2-4-4 0,3 5-2 15,-3-5-4-15,1 6-6 0,-1-3-5 16,2 3-4-16,-1-1-3 0,0 3-2 15,0-1-3-15,2 5-3 0,0 0-2 16,-2 4-2-16,2-6-1 0,1 4 1 16,-1-3 1-16,0-1 0 0,-2-4 1 15,1-2 1-15,2-1-1 0,-3-3 1 16,-4 0 0-16,3 0 0 0,-3-3-1 0,0-5 0 16,-5-2-3-16,0 0 1 0,-4-5-3 15,-1 0-5-15,-6-2-4 0,0-3-5 16,-4 1-9-16,-2 1-64 0,1 1-24 15,-2 2-77-15,2 3-161 0</inkml:trace>
  <inkml:trace contextRef="#ctx0" brushRef="#br2" timeOffset="-66647.01">17973 12426 285 0,'6'-8'69'0,"1"1"4"16,-1 1-43-16,1-2-2 0,-5 4 1 15,4 0 1-15,-6 0-1 0,0 4-1 16,0-3-2-16,4 3-2 0,-4 0-3 16,0 0-2-16,0 0-1 0,0 0-2 0,0 0-3 15,0 0-1-15,-4 3-2 0,1 3 0 16,-6 6-1-16,-1 6 0 0,-7 7 0 15,-3 5 1-15,-7 6 1 0,-1 6 0 16,-6 4-1-16,-4 1 0 0,-2 0 0 16,1 0-1-16,0 3 0 0,4 0-1 15,-2 2-1-15,4-2 1 0,4-6-2 16,1 0 0-16,-2-6-1 0,7-5 0 16,-2-7-1-16,4-4 0 0,2-6 0 0,4-2 0 15,2-4 0-15,3-4 0 0,3 0-1 16,0-6 1-16,6 0-2 0,1-6 0 15,-5 0 0-15,5-4-1 0,0-1-1 16,0-2 0-16,6-3-1 0,-2 0-1 16,-1-3 1-16,3-1-2 0,-1-5 0 15,-5-1 0-15,3-1 0 0,-3-2 0 0,0 1 1 16,0-1 1-16,0 3-1 0,0 3 2 16,0 4 0-16,0 3 0 0,0 4-1 15,0 2 1-15,4 3 0 0,-4 2 0 16,0 2-1-16,7-1 1 0,-5 4-1 15,3-5 1-15,0 5 0 0,-2 0-1 16,3 0 1-16,-3 5 0 0,-3-5 1 16,4 5-1-16,-4-5 1 0,5 6 0 15,-5-2 1-15,0 1 0 0,0 7 2 16,0 1 1-16,0 5 1 0,-7 5 1 0,1 3 0 16,1 3 0-16,-3 0 1 0,2-1 0 15,-1 0-1-15,1-3 1 0,0-1-2 16,4-4 1-16,-3-2-1 0,5-3-1 15,0-2-1-15,0-3-1 0,0-1 0 16,7-3-1-16,-3-2 0 0,3-4 0 16,1 0 0-16,4 0 0 0,2-2 0 15,4-6 0-15,2 0-1 0,3-3 0 0,7 1 0 16,0-3 0-16,5-1-1 0,1 0 1 16,3 6-1-16,-3-1 1 0,2 4 0 15,-4-1-1-15,-2 6 1 0,-6 0 0 16,-5 0-1-16,-7 0 1 0,-1 0-1 15,-7 0 1-15,-6 3 0 0,0-3 0 16,0 5-1-16,-9-5-3 0,-2 5-7 16,2-5-6-16,-4 4-9 0,1-4-11 0,0 0-16 15,2 0-100-15,0-6-107 0,3-2-255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32:43.736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15015 16174 322 0,'0'0'82'16,"-7"0"1"-16,7-3-20 0,-2 3-46 0,2 0-10 16,-6-4-4-16,6 4-4 0,-5 0 0 15,3-4-1-15,2 4 1 0,-5 0-1 16,5-3 1-16,-4 3 2 0,4 0 1 15,0 0 0-15,-3 0 1 0,3 0 2 16,0 0 0-16,-6 0 1 0,6 0 2 16,0 0 1-16,-5 0 1 0,2 0 1 15,-2 0 0-15,1 0-1 0,0 3 0 16,-1-3 0-16,5 0 0 0,-7 4-2 16,7-4-1-16,-3 4 0 0,3-4 0 0,-4 5-1 15,4-1-1-15,-7 3-1 0,7-2-1 16,0 0 0-16,0-1-2 0,0 0 0 15,0-4 0-15,7 5-1 0,-3-5 1 16,-1 0-1-16,4 0 1 0,0 0 0 16,-2 0 0-16,2 0 0 0,-1-5 0 15,0 1 0-15,0 1 0 0,-3 3 0 16,-3-8 1-16,0 8 1 0,4-6 1 0,-4 2 0 16,0 1 0-16,0-1 1 0,0-2 0 15,-4 1 0-15,4-1-1 0,0 2 0 16,0-3 0-16,-3 2-1 0,3-1 1 15,0 1 0-15,-4 2 0 0,4-1 0 16,0 4 0-16,-5-4 1 0,5 4-2 16,0 0 1-16,0 0-1 0,0 4-1 15,0 1-1-15,-4 2 0 0,4 2 0 0,-5 0-1 16,5 1 1-16,-4 1 0 0,4 0 0 16,0-1-1-16,0-3 0 0,8 1 0 15,-5-4 1-15,6 1-1 0,-2-5 0 16,2 5 0-16,-1-5 0 0,1 0 0 15,-2 0 0-15,1-5 0 0,-1 5 0 16,-2-6-1-16,1 2 1 0,-2-2-1 16,-1 0 1-16,-3-3-1 0,0 2 1 0,0 0 0 15,0 0 0-15,0 0 0 0,-7 2 0 16,-1 0 1-16,-1 5-1 0,0-4 1 16,-1 4 1-16,-1 0-1 0,-1 0 1 15,2 5 0-15,-1-1 0 0,-1 1 0 16,5-1 0-16,-2 2 0 0,4 1-1 15,1 0 0-15,4 2-1 0,0-2 1 16,0 0-1-16,6 2 0 0,1-1 0 16,1-1 1-16,2-1-1 0,1 0 0 15,1-1 0-15,0-1 0 0,-3-4 1 0,4 0-1 16,-6 0 0-16,0-4 0 0,2-1 1 16,-3-3-1-16,0 3 1 0,-3-3-1 15,-3-1 1-15,4 1-1 0,-4 0 1 16,0-2 0-16,0 1-1 0,-3-1 2 0,-1 2 1 15,0 1 1-15,-2 0 2 16,-1 4-1-16,-2 3 1 0,2-5 1 0,1 5-2 16,-4 5-2-16,2-2 0 0,-2 2-2 15,5 1 0-15,-4 1-1 0,4 3 0 16,2-3 0-16,3 2 1 0,-5-1-1 16,5-1 0-16,6-1 0 0,-1 1 0 15,3-3 0-15,0-1 0 0,0-3 0 16,2 0 0-16,2 0 0 0,-3 0-1 15,1-6 1-15,2 0-2 0,-5-2 1 16,3-2 0-16,-2 0-1 0,-2-1 1 0,-1 0 1 16,-5 1-1-16,0 0 2 0,0 2-1 15,-5 1 1-15,-1 3 0 0,-2 4 0 16,0 0 1-16,-1 0 1 0,-1 0-1 16,0 6 1-16,1-2 0 0,1 2-1 15,-2 0 0-15,2 1-1 0,2 0 0 0,3 0 0 16,3 0 0-16,0-1-1 0,0 1 0 15,0-3 0-15,3 3 0 0,3-4 0 16,0-3 0-16,0 4 0 0,4-4 0 16,-3 0 0-16,1 0 1 0,0 0-2 15,-1-4 1-15,0 4 0 0,-2-7 0 16,-3 1 0-16,3-1 0 0,-5 1 0 16,0 0 1-16,0 0-1 0,0 0 0 15,-5 0 1-15,0 2-1 0,-1 1 1 16,-2 3 0-16,-2-6 1 0,-1 6 1 15,-2 0-1-15,2 6 1 0,1-1-1 0,-2-1 0 16,4 4-1-16,-1-1 0 0,5 2-1 16,4-1 0-16,-3 0 0 0,3-1 0 15,3 0 0-15,4-1-1 0,0 0 1 16,0-1 0-16,5-1 0 0,-4-4 0 16,5 4 0-16,-2-4 0 0,-2 0 0 0,-2-4 0 15,2 0 1-15,-3 1-1 16,-2 0 1-16,-4-2 0 0,0 1 0 0,0-2 0 15,0 0 1-15,-6-1 2 0,0-1 1 16,-1 3 3-16,-1-3 0 0,-2 3 2 16,1 1-1-16,0 0 0 0,-1 4-2 15,1 0-2-15,-1 0-2 0,4 0-2 16,2 0-1-16,0 6 0 0,4-1-1 16,0 2 0-16,0-1 0 0,4-1 0 15,0 1 0-15,2 1 0 0,4-4-2 0,-1 1 1 16,2-4-2-16,-2 4 1 0,3-4-1 15,-3-4 0-15,1 4 1 0,-2-6 1 16,-2 1 0-16,0-2 1 0,-3 0 1 16,-3-1 0-16,4-1 0 0,-4-1 1 15,0 1-1-15,-6 0 1 0,1 1 0 16,-1 0 0-16,-2 2 1 0,-2 0 0 0,1 2 1 16,-5 4-1-16,4 0 1 0,-3 0-1 15,-1 4-1-15,0 2 0 0,2 0 0 16,3 2-1-16,0-1 1 0,4 0-2 15,3 2 1-15,2-2 0 0,0-1 0 16,7 0-1-16,-1 0 1 0,2-1-1 16,4-1 1-16,-2-4 0 0,1 0 0 15,3 0 0-15,-3 0 0 0,-2-6 0 16,2 2 1-16,-5-1-1 0,-2 0 1 0,0 2 0 16,-4-1 0-16,0 0 0 0,0 1 0 15,-6 3 0-15,1-4 1 0,-1 4 0 16,-4 0 0-16,0 0-1 0,0 7 0 15,-2-7 0-15,5 4-1 0,0 1 0 16,0-1 0-16,4-1-4 0,3 2-5 0,0-2-9 16,0 0-12-16,0 1-15 0,3 0-100 15,5-1-110-15,0-3-257 0</inkml:trace>
  <inkml:trace contextRef="#ctx0" brushRef="#br0" timeOffset="2077.87">13092 16826 265 0,'0'-3'72'0,"0"3"5"15,0-5-37-15,0 5-1 0,-3 0-4 16,3-6-4-16,0 6-5 0,-6 0-2 16,6 0-4-16,-6-3-2 0,4 3-2 0,-4 0-3 15,3 3-2-15,-1 2-1 0,-1 3 0 16,-1 3 0-16,-1 5 0 0,5 5 0 16,-5 4 1-16,0 4 1 0,-1 3 0 15,-1 3 0-15,0 0-2 0,-2 0 0 16,-1-1-2-16,0-2 0 0,-1-3-2 15,1-3-1-15,0-3-1 0,0-1-1 0,4-4-1 16,1-5-1-16,2-1 0 16,5-4 0-16,-3-3-1 0,3-5 0 0,0 3 1 15,3-8 0-15,-3-2 0 0,7-3 0 16,-2-2 0-16,2-6 0 0,0-2-1 16,0-5 0-16,5 1-1 0,-3-4-1 15,3-6-2-15,-1-1 0 0,3-5-1 0,-1 2 0 16,2-3 1-16,3 2 0 15,2 1 1-15,1 4 1 0,0 2 1 0,3 6 1 16,-3 4 0-16,-2 7 1 0,-4 0 0 16,-2 11 0-16,-1 4-1 0,-5 6 1 15,-2 5 1-15,-5 1 0 0,0 3 1 16,0 2 0-16,-6 1 1 0,0 2 1 16,-4 2 0-16,1-2 0 0,-3 2-1 15,-2 3 0-15,1-1 0 0,-2-3-1 16,-2-1-1-16,3-1 0 0,0-3-1 0,0-4 0 15,7-2 0-15,-4-4-1 0,4-2 1 16,0-4-1-16,1 0 1 0,4-5-1 16,-3 0 0-16,3-1 0 0,2-1-1 15,-5 3 1-15,5 1-1 0,0-2 1 16,0 5-1-16,0 0 0 0,5 9 0 16,-5 0 1-16,2 3 0 0,-2 4 1 15,5 0 0-15,-5 2 0 0,4 1 1 16,-4-3 0-16,9 0-1 0,-7-1 0 0,5-3 0 15,3-1 0-15,-2-3-1 0,9-4 1 16,1-4-1-16,3 0 1 0,3-4 0 16,2-2-1-16,2 0 0 0,-2-3 0 15,5-3-1-15,-3 4 0 0,-2-2 0 16,0-3 0-16,-5-1-1 0,-1 1 0 16,-7-4 1-16,-4 3-1 0,-5-1 1 0,-4-1 0 15,-6 3 1-15,-1 0 0 0,-2 2 1 16,-3 4 1-16,0 1 1 0,-1 6 0 15,-1 0 2-15,2 7 0 0,-2 4 2 16,1 3-1-16,0 2 0 0,6 4 1 16,-1-1-1-16,3-1-1 0,1 0 1 0,4-2-2 15,4-1 0-15,3-1-1 16,4-3 0-16,4-1-1 0,4-2 0 16,8-4 0-16,2 1-1 0,2-5-2 15,2 0-4-15,2 0-6 0,-1-7-9 0,-3 2-10 16,-6 2-2-16,1-2-104 0,-5 5-100 15,-2 0-243-15</inkml:trace>
  <inkml:trace contextRef="#ctx0" brushRef="#br0" timeOffset="3995.06">13848 17074 332 0,'-4'-9'85'0,"-3"0"6"16,0 0-47-16,0-1-5 0,-2 2-5 15,-1-3-3-15,-2 3-4 0,2-1-1 0,-3 2-3 16,1 2-2-16,-1-1-1 0,1 0-1 16,-1 6-3-16,3 0-1 0,-1 3-2 15,-2 4-2-15,5 5-1 0,-3 4-2 16,4 2 0-16,-1 3-1 0,2-1 0 16,0 0-2-16,6-2-1 0,-3 0-1 15,3-2-1-15,0-4-1 0,3-1 0 16,3-3 0-16,1-5-1 0,4-3 1 0,-2 0-1 15,4-5 1-15,1-1 0 0,-2-4-1 16,6-1 0-16,-4-4 0 0,1-4-1 16,4-4-1-16,1-6-2 0,1-3-1 15,-2-5-1-15,2-4 0 0,-1 2 0 16,2-4 0-16,-5 2 1 0,2 2 1 16,-5 0 2-16,3 5 1 0,-7 4 1 15,2-1 0-15,-2 9 2 0,-2 5 0 16,-5 2 1-16,-3 4 0 0,0 5 1 15,0 6 0-15,0 0 0 0,-6 5 0 0,4 3 0 16,-4 3 0-16,-1 6 2 0,-1 5 0 16,-3 7 1-16,2 0 1 0,-2 5 0 15,-1 5-1-15,3 2-1 0,1 3-1 16,-2-2-1-16,7-3-1 0,3-1-1 16,0-4-1-16,3-7 1 0,3-4-2 0,5-7 1 15,-1-5-1-15,6-3 1 0,0-5-1 16,-2-3 1-16,5-7-1 0,0-5 1 15,0-4-1-15,1-3-1 0,-1-5 0 16,1-3-1-16,0 0-1 0,0-3 0 16,0 0 0-16,-1 3 0 0,-3 3 1 15,2 2 1-15,-5 3 0 0,-4 4 1 16,1 6 2-16,-7 3 1 0,-3 2 1 16,5 4 1-16,-5 0 1 0,-5 6 1 0,-1 2 1 15,-1 2 0-15,0 3-1 0,0 4 0 16,1 3 0-16,-1-1-1 0,1 3-2 15,6 2-1-15,0-2-1 0,0-3 0 16,6 1-2-16,5-1 0 0,-2-5 1 16,5-4-1-16,4-6 0 0,3-4-1 15,3-5 0-15,1-12-1 0,4-1 0 16,-1-3-1-16,2-3 0 0,-2-3 0 0,-1 1 1 16,-3 2 0-16,-4 0 1 0,-4 3 1 15,-1 2 0-15,-4 3 0 0,-2 4 2 16,-4 5 1-16,-1 2 0 0,-4 5 1 15,0 5-1-15,-6 3 2 0,0 2-1 16,-1 3 0-16,1 1-1 0,-1 3-1 16,0-1 1-16,2-3 0 0,5 2-1 15,-2-1-1-15,2-1 0 0,2-4-1 16,8-4 1-16,0-1-1 0,5-4-1 0,2 0 1 16,7-7-1-16,1-2-1 0,4-1 0 15,0-1-1-15,3-2 0 0,0-2 0 16,-2 4 0-16,0 0 1 0,-2 0 0 15,0 0 2-15,-7 2-1 0,-4 4 1 16,-1 1 0-16,-4-1 0 0,-7 1 0 16,2 4 1-16,-7 0-1 0,4 0 1 0,-4 0 0 15,0 0 0-15,0 0 0 0,0 4 1 16,0-4-1-16,0 0 1 0,0 0 0 16,-4 4-1-16,4-4 0 0,0 0 0 15,0 0 0-15,0 0 0 0,0 0-1 16,0 0 1-16,0 0 0 0,0 0 0 15,-5-5 0-15,5 5 0 0,0-4-1 16,0 0 1-16,0 0-1 0,-4-2 1 16,4 3-1-16,-6-2 0 0,0 1 1 15,0 4-1-15,-2 0 0 0,-2 0 0 0,-2 7-1 16,-4-1 1-16,3 4 0 0,-2 3 0 16,3 2-1-16,-1 2 1 0,6 0 0 15,1-1-1-15,6 3 1 0,0-2-1 16,5 0 1-16,3-5-1 0,6-2-1 15,3-4-1-15,4-6-1 0,4 0-2 16,2-3 0-16,0-7 0 0,1-3 0 16,-2-3 1-16,4-4 1 0,-2-2 1 0,0-3 2 15,1-5 1-15,0 0 0 0,1-1 0 16,-1-4-1-16,-1-4-1 0,-3-6-2 16,-1 0 0-16,-4-3-1 0,0-2 1 15,-3 5-1-15,-1 2 2 0,-3 9 1 16,0 11 3-16,-6 9 0 0,-1 4 1 15,-2 10 0-15,-4 13 1 0,-4 5-2 16,-3 10 1-16,-1 2-1 0,-3 9 0 0,0 7 0 16,-2 4 0-16,-3 0 0 0,-2 4-1 15,0-1 0-15,-1-3 0 0,0-1 0 16,0-1 0-16,-2-5-1 0,6-4 1 16,-1-7-1-16,5-6 1 0,2-4 1 15,-1-6-1-15,3-8 1 0,2-8-1 16,0 0 1-16,2-11-1 0,3-3 0 0,-5-4 0 15,5-4 0-15,0-2 0 16,5-2 0-16,2-1 0 0,3 1 0 0,5 3 0 16,0 2 0-16,3 4 0 0,0 1-1 15,4 8 1-15,2 3 0 0,-1 5 1 16,2 5 1-16,2-1 1 0,3 3 1 16,-3 5 2-16,-1-2 0 0,-2 2 0 15,-5 1 0-15,-2 4-2 0,-7-3 0 0,-2 4-2 16,-8 0 0-16,0 0 0 0,0-5-1 15,0 1 0-15,-8-3-3 0,4-3-6 16,-4-2-9-16,4-1-13 0,0-5-16 16,1-6-102-16,3-5-113 0,0-2-263 15</inkml:trace>
  <inkml:trace contextRef="#ctx0" brushRef="#br0" timeOffset="4253.92">15573 16606 537 0,'-7'5'129'16,"0"1"3"-16,3 1-70 0,1 2-27 15,3 0-8-15,-6-3-5 0,6 1-4 16,0-4-2-16,0 1-1 0,4-4-3 0,-4 0-3 16,5 0-2-16,-2-4-2 0,-3 1-1 15,8-3 0-15,-8 0 2 0,0 2 1 16,3-1 2-16,-3 0 2 0,0 0 1 15,-3 5 0-15,3-3-1 0,-8 3-2 16,5 0-2-16,-2 0-2 0,1 4-3 16,-3 1-2-16,3 0-1 0,-3 0-8 15,1 1-10-15,1-1-13 0,1 0-19 16,1 1-110-16,3-1-122 0,0-1-286 0</inkml:trace>
  <inkml:trace contextRef="#ctx0" brushRef="#br0" timeOffset="5294.38">15724 16823 477 0,'0'0'114'16,"-5"0"3"-16,1 4-70 0,0 4-11 15,1 2-9-15,3 1-5 0,-4 1-5 16,4-1-1-16,0 0-4 0,6-3-3 0,-1-1-2 16,5-3-2-16,2-4-2 0,2 0 0 15,3 0-1-15,3-7-1 0,1-2 1 16,0-4-1-16,-1 0 0 0,0 0 0 16,-1 0-1-16,-6 1 1 0,0-2 1 15,-6 0 0-15,-7-3 1 0,0 1 2 16,0-2 3-16,-9-1 3 0,-2 1 4 15,-1 3 1-15,-1 1 2 0,-1 6 1 16,-2 1-1-16,-2 7-2 0,-2 0-2 0,1 4-3 16,0 3-3-16,0 5-2 0,0 4-1 15,3 2-2-15,3 2-2 0,6-4 0 16,2 3-1-16,5 1 0 0,6-4 0 16,6-2-1-16,5-2 0 0,6-4-2 15,4-5-3-15,6-3-2 0,6-5-3 16,1-2 0-16,-1-6-1 0,1-7 0 15,-5-2 2-15,0 2 3 0,-5-4 3 0,-2-1 2 16,-2-1 1-16,-1 0 2 0,-4 5 1 16,-2 2 3-16,-6 4 3 0,-3 2 3 15,0 5 2-15,-7 2 1 0,-3 6-1 16,0-4-1-16,0 4-3 0,0 7-2 16,-9 1-4-16,2 3-1 0,-5 5-2 15,1 2 1-15,-3 3 0 0,-1 2-1 16,1 2 0-16,1-1 0 0,5-5 1 0,-1-1-2 15,6-1 1-15,3-5 0 0,0-5-1 16,5-7 0-16,4 0 0 0,6-5-1 16,5-8 0-16,4-5 0 0,4-2-1 15,3-1 1-15,3-4 0 0,1 0-1 16,-4 4 2-16,0 6 0 0,-7 2 2 16,-4 5 1-16,-3 4 1 0,-8 4 0 15,-2 7 2-15,-3 3 0 0,-4 1 0 16,0 4 1-16,0 0 1 0,0 2 0 0,0 0 1 15,6 0-2-15,-2-2 0 0,2-2-1 16,3-1-1-16,1-6-1 0,6 1-1 16,-1-7 0-16,4-10-3 0,1 0-4 15,0-4-8-15,1-3-12 0,1-2-10 16,1-1-13-16,-3 2-14 0,-1 1-105 0,-4 4-112 16,1 2-261-16</inkml:trace>
  <inkml:trace contextRef="#ctx0" brushRef="#br0" timeOffset="7544.06">13236 17771 414 0,'-7'0'95'0,"7"0"3"15,0 0-68-15,0-4-7 0,6-1-6 0,1-3-3 16,4-4-3-16,4-3-2 0,1-4 0 16,8-2 0-16,3-2 0 0,-1-2 2 15,1-2 0-15,5-8 1 0,-5-3 2 16,1-1 1-16,-3-2 0 0,-4 1 1 15,2 2 0-15,-8 6 0 0,-1 12 1 0,-4 3 2 16,-3 9 0-16,-5 2-1 16,-2 6-3-16,0 0-1 0,-6 6-1 0,3 7-3 15,-7 3-2-15,4 7-3 0,-7 11 0 16,3 6 1-16,-4 6-1 0,-2 5-1 16,1-1 0-16,-3 0-1 0,2-4-1 15,2-1-1-15,-3-2-1 0,5-4 1 16,4-5-1-16,1-4 0 0,1-3 0 15,6-3 0-15,-2-9 0 0,2-6 0 16,0-2 0-16,0-7-1 0,0 0 1 0,0 0 1 16,4-8 0-16,-4 1 0 0,0-2 0 15,4-2 1-15,-4-2-1 0,0 1 1 16,0 1-1-16,0-2 0 0,0 5-1 16,0-1 1-16,0 3-1 0,0 3 0 15,0-2 0-15,0 5 0 0,0 0 0 16,-2-4-1-16,2 4 1 0,0 0-1 0,0 0 0 15,-4 0 0-15,4-9-1 16,-3 9-1-16,3-7 0 0,-5 0 0 0,0 0-1 16,3 0 0-16,-3-2 0 0,-1 9 0 15,3-8 1-15,-3 8 0 0,0-5 1 16,1 1 0-16,-2 4 0 0,0-3 2 16,1 3-1-16,-1-5 0 0,1 5 1 15,-2 0 0-15,2 0 0 0,0 0 0 0,0 0-1 16,3 0 1-16,-2 0 0 0,5 0 0 15,-8 0 0-15,8 0 0 0,0 0 0 16,0 0 0-16,0 0 0 0,9 0 1 16,-3 0 0-16,5 6 1 0,1-2-1 15,3-1 1-15,1-3 1 0,5 4-1 16,3-4-1-16,1 0 1 0,2 0-1 16,-6 0-3-16,4-5-7 0,-3 1-10 15,-2 0-14-15,-2-1-112 0,-3-1-116 0,-3 6-284 16</inkml:trace>
  <inkml:trace contextRef="#ctx0" brushRef="#br0" timeOffset="9127.28">13890 17813 362 0,'7'-9'91'15,"-2"-2"5"-15,-5-3-51 0,6-1-6 0,-6 0-5 16,3 3-1-16,-3-1-3 0,0 0-2 16,-6 0-2-16,3 0-3 0,-8 3-1 15,3 2-2-15,-4 2-2 0,-2-1-3 16,2 2-1-16,-2 5-2 0,1-3-1 15,-2 3-2-15,0 0-2 0,-1 3 0 16,2 4-2-16,0 2 0 0,0 2-1 16,-1 3 0-16,4 1 0 0,0-1-1 0,3 0-1 15,5-1-1-15,3 5 1 0,0-2-1 16,5-3-1-16,1-2 1 0,5-1-1 16,2 0 0-16,1-3 0 0,-1-7 0 15,5 0-1-15,-1 5 1 0,2-12-1 16,1-2 0-16,-1-1 1 0,0-2-1 15,2-2 0-15,-3-3 1 0,2-1-1 0,-5 3 1 16,2-2 0-16,-3-1 0 0,0-1 0 16,-2 0 0-16,-2-1 1 0,0 2 0 15,-2 1 2-15,-2 5 4 0,-4 2 4 16,4 5 2-16,-6 5 1 0,0 0-1 16,-6 7 0-16,3 4-2 0,-3 4-4 15,-1 7-4-15,-3 2-1 0,2 2-1 16,2-1 0-16,0 5 1 0,2-5-2 15,4-2 1-15,0-5-1 0,8-5 0 0,0-1-1 16,4-3 1-16,0-9 0 0,4 0 0 16,3-12 0-16,2-2-1 0,0-4 0 15,4-3 0-15,0-2 0 0,-3-1-1 16,2-4 1-16,-4 5-1 0,-4 1 1 16,0-1 0-16,-6 4 0 0,0 0 1 15,-3 0 0-15,0 5 0 0,-4 2 0 0,-3 1 1 16,6 5 0-16,-6 1-1 0,6 5 1 15,-2 0-1-15,3 0 1 0,2 0-1 16,4 5 0-16,5-5 0 0,3 8 0 16,5-4 1-16,2-4-1 0,2 0 0 15,0-7 1-15,2 0-1 0,0 1 0 16,-4-5 0-16,1 0 0 0,-1 5 1 16,-5 1-1-16,-2 2-1 0,-4 3 1 15,-5-4 0-15,-4 4 2 0,-3 0 3 0,-5 4 2 16,0 1 1-16,-9 1 1 15,3 2 1-15,-3 4 1 0,1 3-1 0,-5 2-4 16,1 0-1-16,-1 2-1 0,6-1-1 16,1-4-1-16,3-1-2 0,3 1 0 15,3-5 0-15,7-2-1 0,4-3 0 16,1-4-2-16,5 0-2 0,7-6-2 16,4 1-3-16,2-4-1 0,2-2 1 0,3 1 0 15,-2-2 1-15,2-3 3 0,-6-3 2 16,-2-3 2-16,-6-3 2 0,-4 0 0 15,-4-2 1-15,-4 1-1 0,-7 6 2 16,0 4 2-16,-5 4 2 0,-5 3 0 16,0 8 3-16,-5 0 0 0,-4 0 1 15,-3 12 0-15,-3-1-2 0,-2 3-2 16,0 5-1-16,-2 3-1 0,1 0-2 16,5 1 0-16,5-2-2 0,5-1 0 15,8-3-1-15,0-2 0 0,11-5-1 0,3-4-2 16,5 0 0-16,5-6-1 0,-1 0-1 15,5-10 0-15,-5-5 0 0,0-3 2 16,-3-1 0-16,-4-4 2 0,-5 1 1 16,-2 0 1-16,-3 6 2 0,-6 3 2 15,4 3 2-15,-4 5-1 0,0 5 1 0,0 5-1 16,-4 8 1-16,1 8-2 16,-3 7-1-16,-2 8-1 0,2 8-1 0,-4 1 1 15,1 10 0-15,-3 3-1 0,0 7-1 16,0 0 0-16,-2-2-1 0,1-1 0 15,-1 4-2-15,1-5 1 0,-1-11-1 16,-4-9 0-16,5-4 1 0,-1-3 1 16,-3-7 0-16,2-5 1 0,0-11 1 15,-2-1 0-15,3-3-1 0,0-11 1 16,0-2-1-16,2-6 0 0,3-12 0 0,1-7 0 16,3-7 0-16,5-2 0 0,5-6 0 15,4-9 0-15,4-8 0 0,8 4 0 16,5-1 0-16,7 1 0 0,3-3-2 15,6 4-6-15,5 4-9 0,0 2-12 16,2 2-13-16,-2 4 17 0,-3 2-138 16,-4 7-120-16,-6 2-289 0</inkml:trace>
  <inkml:trace contextRef="#ctx0" brushRef="#br0" timeOffset="10260.91">15233 17692 367 0,'0'0'97'0,"0"-5"2"0,0 1-8 16,5-2-67-16,-1-1-6 0,4-2-2 16,2-4 0-16,2-1 1 0,4-2 1 15,1-1 1-15,2-3-2 0,0-2 0 0,-1-1-3 16,-2-1 0-16,-2-2-1 15,-5 1-1-15,-5 3 1 0,-4 3-2 0,-6 5 0 16,-5 6-1-16,-3 8-2 0,-2 0 0 16,-3 10-1-16,0 4-2 0,1 3 1 15,1 3 1-15,4 7 0 0,2 0 0 16,5 2 0-16,6-3-2 0,0-1-1 16,6-1-1-16,5-3-2 0,3-5 0 15,6-5-1-15,6-3 0 0,6-8 1 0,3 0-2 16,2-9-1-16,1-7-1 0,2-6 0 15,-1-6 0-15,0-5 0 0,-1-6 0 16,0-1 0-16,-1-4 2 0,2-2 1 16,2-2 0-16,-2-2 1 0,-3 0-1 15,0-3 0-15,-3-4 0 0,-5 0 1 16,-2 6-1-16,-5 4 0 0,-5 6 1 16,-1 7 0-16,-7 9 1 0,-2 10 1 15,-1 9 0-15,-5 6 2 0,0 13 0 0,-8 8 1 16,-1 9-1-16,-2 5 1 0,-3 8 0 15,-5 7-1-15,0 4-1 0,-5 4 0 16,-2-1-1-16,4 0 0 0,0 1-2 16,2-1 0-16,4-6 0 0,3-5-1 15,4-7 1-15,5-7-1 0,1-6 1 16,3-7-1-16,0-7 0 0,0-3 1 0,0-7 0 16,0-2 0-16,0 0-2 0,-5-2 0 15,0-4 0-15,0-2 0 0,-1-2-1 16,-2-1-1-16,0 0 1 0,1 1 1 15,-2-3 1-15,2 2-1 0,-3 1 1 16,3 2 1-16,-2 0 0 0,-2 1 1 16,2 2 2-16,-1 2 2 0,3 3 1 15,-2-4 2-15,2 4 1 0,3 0-1 0,4 0-2 16,-4 0-1-16,4 0-1 16,8 0-2-16,1 0-2 0,4 0-1 0,1 4 0 15,8-4 0-15,5 0 1 0,4 0-1 16,2 0 0-16,5 0 1 0,-3 0 0 15,4-6-1-15,-6 2-2 0,-6-2-7 16,-5 0-9-16,-5-1-10 0,-4 1-14 16,-7 6-37-16,-6-5-78 0,0 5-108 0,-9 0-237 15</inkml:trace>
  <inkml:trace contextRef="#ctx0" brushRef="#br0" timeOffset="13831.82">15067 14052 266 0,'0'0'60'0,"0"-5"3"16,0 5-46-16,0-6-4 0,6 6-1 15,-6-4-3-15,0 0-2 0,0 4-1 16,0 0-3-16,0 0-1 0,0 0-2 16,0 0 0-16,0 0 0 0,-4 0 3 15,4 0 1-15,0 0 3 0,-6 0 3 16,6 0 1-16,0 4 3 0,-3-4 0 0,3 4-1 16,0-4 0-16,0 6-2 0,0-6-1 15,0 6 0-15,0-1-3 0,0-2 0 16,0-3-2-16,0 5 0 0,0-5 0 15,0 4-1-15,0-4 1 0,0 0-1 16,0 0 2-16,3 0 0 0,-3 0 0 16,0 0 0-16,0 0-1 0,4-5 0 15,-4 5-2-15,0-7 0 0,6 1-2 0,-6 1-1 16,0 2 1-16,4-1 0 0,-4 1-1 16,4 3 0-16,-4-4 0 0,0 4-1 15,0 0 1-15,0 0-1 0,0 6 0 16,0-4-1-16,-4 3-1 0,4-1-2 15,0-1-8-15,0 3-15 0,0-1-66 16,0-1-74-16,0-4-179 0</inkml:trace>
  <inkml:trace contextRef="#ctx0" brushRef="#br0" timeOffset="14180.94">15092 14091 361 0,'0'0'87'15,"0"-2"2"-15,0 2-55 0,0-6-9 16,0 3-4-16,0-1-3 0,0 0-1 15,0 0-3-15,0 4 0 0,0-7-1 16,0 7-2-16,-3-4-2 0,3 4-1 0,0 0-3 16,0 0 0-16,-4 0-1 0,4 0 0 15,-4 0 1-15,4 0 0 0,0 0 0 16,0 4 0-16,-4-4 1 0,4 5 0 16,0-1-1-16,0-4 1 0,0 4-1 15,0-4 1-15,4 6-1 0,-4-6 0 16,0 4-1-16,4-4 0 0,-4 7 0 15,0-2 1-15,0 1 1 0,0 2 0 0,0 3 1 16,0 2 0-16,-4 4 0 0,4-2-1 16,-6 2 0-16,6 2-2 15,-6-2 0-15,6 0-1 0,-4-1-1 0,4-3 0 16,0-1 0-16,0-3-1 0,0-2 0 16,0-3-1-16,0 1-2 0,0-2-3 15,0-3-6-15,0 0-6 0,0 4-9 16,0-4-17-16,0 0-83 0,-4 0-91 0,4 0-220 15</inkml:trace>
  <inkml:trace contextRef="#ctx0" brushRef="#br0" timeOffset="14693.9">15077 14597 205 0,'0'0'58'16,"0"0"5"-16,6 0-28 0,-6 0 0 15,4 0-1-15,-4 0-5 0,5 0-4 16,-5 0-4-16,0 0-1 0,2 0-2 16,-2 0 0-16,0 0 0 0,0 3-1 15,0 2 2-15,0 2 1 0,-4 3 0 0,4 2 0 16,-4 3-3-16,1 2 0 0,3 2-1 15,-6 0-2-15,6-1 0 0,-3 1-3 16,3-2-2-16,-5-3 0 0,5-1-2 16,-4 1-2-16,4-4-1 0,-5 2-2 15,5-3 0-15,-4 1-3 0,4-1-4 16,0-1-4-16,0-3-7 0,-3 1-8 0,3-3-18 16,0 0-73-16,0-3-82 0,0 0-196 15</inkml:trace>
  <inkml:trace contextRef="#ctx0" brushRef="#br0" timeOffset="15032.51">15053 15102 368 0,'0'4'92'0,"-3"1"5"0,3 0-46 16,0 1-12-16,0 1-8 0,-6 1-2 15,6 2-1-15,-4 2-2 0,-1-1-1 16,5 2-2-16,-3 0-2 0,3 0-3 15,-4 2-3-15,4-1-4 0,-4 0-1 16,4 0-2-16,0-3-2 0,-3-1-3 0,3-1 0 16,0 0-1-16,-4-2-1 0,4-3-1 15,0 3-2-15,0 0-4 0,0 0-2 16,0-1-6-16,0-1-5 0,0-1-6 16,0 2-7-16,0-6-13 0,0 5-79 15,0-5-88-15,0 5-208 0</inkml:trace>
  <inkml:trace contextRef="#ctx0" brushRef="#br0" timeOffset="15285.68">15014 15584 393 0,'0'12'92'0,"0"0"4"15,-6 1-63-15,6-1-5 0,0 1-1 0,0-1-1 16,0-2-2-16,0-1-5 0,0 1-3 16,6-3-3-16,-6 1-3 0,0-1-4 15,0 2-2-15,0-2-1 0,-6 2-2 16,6 0-3-16,-5 0-5 0,5 0-4 16,-6-2-6-16,3 0-11 0,3-2-18 15,0 0-67-15,0-5-79 0,-5 5-183 16</inkml:trace>
  <inkml:trace contextRef="#ctx0" brushRef="#br0" timeOffset="15494.46">15005 15898 377 0,'0'12'90'0,"0"-1"5"16,0-1-60-16,0-1-4 0,0 0-2 15,0 1 1-15,3 1-5 0,2-1-2 16,-5 1-2-16,7-1-3 0,-1 1-3 0,-2-2-3 15,1 1-2-15,-1 0-3 0,-1-2-1 16,2-1-2-16,-2 1-4 0,-3-1-8 16,4-1-11-16,-4-2-100 0,0 0-97 15,0 1-250-15</inkml:trace>
  <inkml:trace contextRef="#ctx0" brushRef="#br0" timeOffset="17625.28">15030 14199 216 0,'0'0'56'0,"-4"0"3"16,4 0-34-16,0-4-4 0,0 4-2 15,0-4-3-15,0 4-5 0,0-4-3 16,0 4-2-16,0-4-1 0,0 4 0 16,2 0-1-16,-2-6-1 0,0 6 0 15,0-3 2-15,0 3-1 0,0 0 1 16,0-5 0-16,0 5 0 0,0 0 1 15,0 0 0-15,0-4-1 0,0 4 1 16,0 0 0-16,0 0 0 0,0-4 0 0,0 0 1 16,6 4 0-16,-6-6 0 0,4 1 1 15,-4 0 2-15,4 3 1 0,-4-3 1 16,0 5 0-16,0-3-1 0,0 3-1 16,0 0-1-16,-8 0-1 0,2 0-2 15,-2 0 1-15,1 0 0 0,-3 0 2 16,2 0 0-16,0 0 2 0,-2 0 0 15,3 0-1-15,-2 0-1 0,1 0 0 16,-3 0-1-16,0 0-1 0,1-4-1 0,-2 4-1 16,-1-4 0-16,1 4 0 0,-4-3-2 15,-2 3 0-15,0 0 0 0,-2 0-1 16,-3-6 0-16,0 6-1 0,-1-5 0 16,-2 5 0-16,0 0 0 0,2-4 0 15,1 4-1-15,2 0 1 0,1 0 0 16,2 0 0-16,5 0 0 0,0 0 0 0,7-3 0 15,-1 3 0-15,5 0-1 0,2 0-1 16,0 0-2-16,0 0-2 0,0 0-3 16,4 0-6-16,1 3-8 0,-1-3-14 15,-2 7-75-15,-2-7-81 0,7 8-199 16</inkml:trace>
  <inkml:trace contextRef="#ctx0" brushRef="#br0" timeOffset="18426.47">14076 14175 328 0,'0'0'73'0,"-2"0"1"16,2 0-53-16,-5 0-9 0,5 0-6 16,-2 0 0-16,-2 5 2 0,1-5 3 15,-4 0 3-15,0 5 3 0,-2-1 2 0,2-4 0 16,-3 5 0-16,-1-2-2 0,-2-3-3 16,-2 6-2-16,-2-6-3 0,0 0-2 15,-2 5-1-15,-1-5 0 0,-4 0-2 16,3 0 0-16,1 0 0 0,-4 0 0 15,6 0-1-15,0 0 0 0,0-5 0 16,4 5-1-16,0-4 0 0,2 1 0 16,4 3-1-16,-3-5 0 0,4 5 0 0,1-4 0 15,4 4 0-15,-4 0 0 16,4 0 1-16,2 0-2 0,0-4 0 0,0 4-1 16,0 0-5-16,0-5-4 0,0 5-10 15,4-4-16-15,-4 4-70 0,5-5-79 16,-5 5-188-16</inkml:trace>
  <inkml:trace contextRef="#ctx0" brushRef="#br0" timeOffset="18994.75">13214 14181 358 0,'0'0'79'16,"-5"0"0"-16,3-4-58 0,2 4-8 0,-6 0-3 15,1 0 1-15,-2 0 1 0,0 0 2 16,0 6 2-16,-5-6 1 0,1 4 0 16,-2-4-1-16,-1 4 0 0,0-4-3 15,-2 7-1-15,3-7-2 0,-3 5-1 16,0-5-2-16,1 5-1 0,-3-5-2 16,-1 0-1-16,5 0 0 0,-6 0-1 15,4 0-1-15,-2 0 1 0,0 0-1 0,5 0 0 16,-2 0 0-16,5-6 0 0,1 6 0 15,3-4 0-15,2 4-1 0,0-4-1 16,4 4-1-16,-5-4-4 0,5 4-5 16,0 0-9-16,0 0-13 0,0 0-75 15,0-4-82-15,0 4-196 0</inkml:trace>
  <inkml:trace contextRef="#ctx0" brushRef="#br0" timeOffset="19477.15">12406 14201 341 0,'-10'0'79'15,"-4"0"2"-15,1 0-55 0,-1 0-5 0,1 0-4 16,-4 0-1-16,1 0-1 0,-1 0 0 15,-1 0 0-15,0 0-1 0,-1 0 0 16,2 0-1-16,-3 0-1 0,1-4 0 16,-1 4-2-16,-1-6-2 0,2 6-1 15,-2 0-1-15,1 0-2 0,1 0 0 16,2 0-2-16,-1-2 0 0,3 2-1 0,0 0 0 16,0-4 0-16,2 4 0 0,0 0 0 15,3-5 0-15,2 5-1 0,0 0 0 16,2-3-1-16,2 3-3 0,0 0-5 15,1 0-5-15,3 0-12 0,-6 0-33 16,6 0-46-16,-3 0-74 0,-2 0-164 16</inkml:trace>
  <inkml:trace contextRef="#ctx0" brushRef="#br0" timeOffset="19889.97">11513 14189 283 0,'-7'0'62'0,"1"0"3"0,-1 0-45 0,3 0 0 16,-2 0 2-16,0 0 3 0,-1 0 3 15,-2 2 1-15,4-2 1 0,-3 0 0 16,-1 0-5-16,-4 0-4 0,2 0-4 16,-1 0-3-16,1 0-2 0,-6 5-4 15,4-5-2-15,0 0-1 0,-2 0-2 16,1 0 0-16,-2 3-1 0,1-3 0 15,4 0-1-15,0 0 1 0,1-3-1 16,0 3 1-16,0-5-2 0,3 5 0 0,0-2-3 16,0 2-4-16,1-4-6 0,3 4-8 15,-2 0-26-15,0-5-59 0,2 2-75 16,-3 3-179-16</inkml:trace>
  <inkml:trace contextRef="#ctx0" brushRef="#br0" timeOffset="20294.06">10897 14209 393 0,'-12'0'87'0,"-2"0"2"0,0 0-67 16,-4 0-8-16,4 5-5 0,-4-5-4 0,3 0-1 16,-4 2-1-16,-1-2 1 0,1 0 1 15,-1 0 2-15,-2 0 2 0,-1-2 1 16,2 2 1-16,-1 0-1 0,-2-6 0 15,4 6-2-15,-2 0-2 0,2 0-3 16,2 0 0-16,-2 0-2 0,5 0 1 16,-3 0-1-16,4 0-1 0,-1 0 1 15,2 0-2-15,-1 0-1 0,3 0 0 16,3 0-3-16,-3 0-2 0,4-3-4 16,2 3-6-16,3 0-11 0,2 0-32 15,-5 0-39-15,5 0-69 0,-4 0-149 0</inkml:trace>
  <inkml:trace contextRef="#ctx0" brushRef="#br0" timeOffset="20708.7">9984 14214 345 0,'-10'0'82'0,"2"0"3"15,-1 0-52-15,-1 0-7 0,1 0-5 16,-3 2-5-16,-1-2-1 0,1 0 0 16,-2 0 0-16,-1 0-1 0,-3 0 0 0,-2 0-1 15,1 0-2-15,-2 0-1 0,2 0-2 16,-3-2-1-16,-2 2-2 0,3 0-2 16,1 0 0-16,-2 0-1 0,2 0-1 15,1 0 0-15,0 0-1 0,3 0-1 16,0 0-3-16,3 0-2 0,0 0-5 15,6 0-5-15,-1 0-7 0,0 0-12 16,2 0-70-16,1 0-75 0,-1 0-184 16</inkml:trace>
  <inkml:trace contextRef="#ctx0" brushRef="#br0" timeOffset="21131.39">9093 14191 400 0,'-8'0'89'0,"-4"0"1"0,2-2-65 15,0 2-11-15,1 0-4 0,-2 0-2 16,1 5 0-16,-2-5 1 0,0 0 2 16,0 0 2-16,-2 0 1 0,2 0-1 15,4 0-1-15,-5 0-1 0,6-4-2 16,-4 4-3-16,4-4-2 0,-1 4-2 0,1-3 0 15,-2 3 0-15,2 0-1 0,-2 0 0 16,2-5-1-16,0 5-1 0,1 0-3 16,-2 0-1-16,2 0-4 0,0 0-4 15,-1 0-6-15,1 0-10 0,-1 0-27 16,1 0-48-16,-1-3-72 0,-1 3-162 16</inkml:trace>
  <inkml:trace contextRef="#ctx0" brushRef="#br0" timeOffset="21491.03">8544 14189 328 0,'-10'2'78'0,"-2"-2"3"16,0 5-52-16,0-5-3 0,1 6-3 15,-5-6-1-15,3 0-2 0,-3 4 0 16,0-4-2-16,1 0-2 0,-2 0-3 16,2 0-2-16,1 0-3 0,0 0-1 0,2 0-3 15,-1 0-1-15,2 0-1 0,0 3-1 16,-1-3 1-16,0 0-1 0,-1 0 0 15,2 5-1-15,1-5 0 0,-4 0-1 16,2 4-3-16,1-4-2 0,1 4-4 16,1-4-7-16,0 5-10 0,2-5-37 15,-2 3-37-15,4-3-67 0,1 0-148 16</inkml:trace>
  <inkml:trace contextRef="#ctx0" brushRef="#br0" timeOffset="22474.09">7823 14290 382 0,'-6'0'87'16,"-3"0"0"-16,-4-3-54 0,5 3-18 15,-4 0-9-15,-1 0-2 0,2 0-2 16,-1 0 2-16,1 0 2 0,-1 0 2 0,1 0 2 15,2 0 2-15,0 0 2 0,1-4-1 16,0 4-1-16,2 0-2 0,3 0-2 16,3 0-3-16,0-4-1 0,0 4-2 15,3 0 0-15,3-5-1 0,4 5 0 16,0-3-1-16,3 3 1 0,4-5-1 16,1 5 1-16,2 0 0 0,0-4 0 15,1 4-1-15,-1 0 0 0,0 0 1 16,-6 0-1-16,0-4 0 0,-3 4 0 0,-5 0 0 15,-2 0 0-15,-4 0 1 0,0 0-1 16,0 0 1-16,-4 0 0 0,-3 0-1 16,-3 0 1-16,-4 0 0 0,0-3 0 15,-5 3 1-15,-1-3-1 0,1 3 0 16,-1 0 1-16,1 0 1 0,2 0-1 16,-1 0 0-16,5 4 0 0,1-4 0 15,2 0 0-15,2 0-1 0,5 0 0 0,3 3-1 16,-4-3 0-16,4 5-2 0,0-5-4 15,0 5-5-15,0 0-10 0,0 0-88 16,0-1-87-16,0 0-219 0</inkml:trace>
  <inkml:trace contextRef="#ctx0" brushRef="#br0" timeOffset="23509.08">7660 14284 329 0,'0'0'82'0,"-5"-4"0"0,0 4-36 16,5 0-24-16,-4 0-9 0,4 0-3 15,-6 0-1-15,2 0 0 0,-2 0 2 16,3 0 0-16,-2 9 2 0,-2-9-1 15,0 4-1-15,1-4-2 0,0 4-1 16,0-4-1-16,-1 5-2 0,7-5-1 16,-3 0-1-16,3 3 0 0,0-3 1 15,0 0-1-15,5 0 0 0,0-3 0 0,3-2 0 16,3 1-1-16,2-2 0 0,-1-2-1 16,2-2 0-16,-1-1 1 0,-1 0-1 15,-2 1 0-15,0 1 0 0,-5-1 1 16,-1 3 0-16,-4 1 0 0,0 0 1 15,-4 6 0-15,-3-3 0 0,-2 3 0 16,-4 0-1-16,0 0 0 0,-3 6 0 16,-1 0 0-16,-3 0 0 0,4 2 1 15,-1 2 0-15,2 1 1 0,2 1 0 0,2-1 0 16,3-1-1-16,2-3 0 0,6 0 0 16,-3 0-1-16,6-4 0 0,3-3 0 15,4 0 0-15,1 0 0 0,7 3 0 16,-3-3 1-16,5-4-1 0,-2 0 0 15,-1-1 0-15,1-1-1 0,-5-1 1 0,0-4-1 16,-1 3 1-16,-4-3-1 0,-2 1 0 16,-1 2 1-16,-5 1-1 15,0 1 0-15,0 4 1 0,-9 2-1 0,2-6 1 16,-1 6 0-16,-2 0-1 0,-1 0 1 16,-1 0 1-16,2 0-1 0,-2 6-1 15,-1-2 1-15,1 3 0 0,3 1-1 16,-3 0 0-16,5 3-1 0,2-4 1 15,5 2-1-15,0-3 0 0,0-1 0 0,7-1 1 16,3-4 0-16,0 0 0 0,3 0 0 16,4 0 1-16,-1-4 0 0,4-1 0 15,-2-1-1-15,-3-1 0 0,2-2 1 16,-4 1-1-16,-4-1 0 0,-1 2 1 16,-2 1-1-16,-6 2 0 0,0 0-1 15,0 4 1-15,-8 0-1 0,1 0 0 16,-5 0 0-16,-1 0 0 0,0 5 0 0,0-2 0 15,-2 3 0-15,1-1 1 0,-2 1-1 16,2 0 1-16,4 1-1 0,1-1 0 16,1 0 0-16,5-1 0 0,3-1 0 15,0 0 0-15,3-4 0 0,5 3 1 16,3-3-1-16,3 0 1 0,2-3 0 16,0 3 0-16,-2-6 0 0,1 1 0 15,-4-2 0-15,2 3 0 0,-6-2 0 16,-2 1-1-16,-5 0 1 0,0 0 0 0,0 1-1 15,-6 4 0-15,-2-5 0 0,-4 5 0 16,-1 0 0-16,-2 0 0 0,0 5 0 16,-1 0 0-16,1 1-1 0,1 0-4 15,2 3-8-15,1 0-9 0,4 0-91 16,1 0-12-16,6-2-84 0,5 0-174 16</inkml:trace>
  <inkml:trace contextRef="#ctx0" brushRef="#br0" timeOffset="25962.52">3705 13799 205 0,'-8'-3'44'0,"1"3"10"0,0 0-30 0,3 0 3 16,-3 0 5-16,4 0 4 0,-1-5 1 16,-1 5-1-16,3 0-7 0,2 0-6 15,-5 0-5-15,5 0-4 0,-2 0-1 16,2 0-2-16,0 0 0 0,0 0-2 15,-6 0 2-15,6 0 0 0,0 0 3 16,0 0 2-16,0 0 2 0,0 0 1 16,0 0 0-16,-2 0 0 0,2 0-4 15,0 0-3-15,-5 0-3 0,5 0-3 0,0 0-3 16,-5 5 0-16,5-5-2 0,0 0 0 16,0 0 0-16,0 0 0 0,0 0 0 15,0 0 1-15,0 3 0 0,0-3 0 16,-3 0 0-16,3 0 0 0,0 0-1 15,0 0 1-15,-5 0-1 0,5 0 0 16,-5 0 0-16,5 0 0 0,-2 3 0 16,2-3 0-16,0 0 0 0,0 0 1 15,0 0 0-15,0 0 1 0,0 0 1 0,0 0 1 16,0 0 1-16,0 0-1 0,0 0 1 16,0 0-1-16,-6 0-1 0,6 0-1 15,0 0-1-15,0 0-1 0,-2 0 0 16,2-5 1-16,0 5-2 0,0 0 1 15,0-3 0-15,0 3 0 0,0 0-1 16,2-4 1-16,-2 4-1 0,0 0 1 0,0 0 1 16,0 0 0-16,0 0 0 0,0 0 0 15,0 0 0-15,0 0-1 0,0 0 1 16,0 0-2-16,0 0 1 0,0 0-1 16,0 4 0-16,0-4 0 0,0 0 0 15,0 3 0-15,-2-3 0 0,2 0 0 16,0 0 1-16,-4 5-1 0,4-5 0 15,0 0 0-15,-7 3 0 0,7-3 0 16,-5 0 0-16,5 0 0 0,-3 0 0 16,3 4 0-16,0-4 1 0,-4 0-1 0,4 0 0 15,0 0 0-15,0 3 0 0,0-3 0 16,0 0 0-16,0 0 0 0,4-4 1 16,-1-1-1-16,3 2 0 0,4-4 0 15,0 0 0-15,3-3 0 0,1-2 0 16,2 0-1-16,-1 0 1 0,-1 2-1 15,5 2 1-15,-5 2-1 0,1 2 1 0,1 4-1 16,-1 0 1-16,-3 0 0 0,-3 4-1 16,4-1 1-16,-3 2 0 0,-1 0 0 15,3-1 0-15,-3-4 0 0,3 0 0 16,1 0 0-16,-2-4 0 0,-2-1 1 16,3-1-1-16,0 0 0 0,0 0 0 15,-1-1 0-15,1 4 1 0,0-2-1 16,-3 5 0-16,-2-5 0 0,-1 5 0 0,0-4 1 15,-6 4-1-15,0 0 0 0,0-5 0 16,0 5 0-16,0 0 0 0,-6-3-1 16,0 3 1-16,3 0-1 0,-3 3 0 15,-1-3 1-15,-4 8 0 0,3 0-1 16,-1 4 1-16,0 1 0 0,1 2 1 16,-2 2-1-16,2 5 1 0,0 5 0 15,-1 2 1-15,-2 3 0 0,-2 4 0 0,0 3 0 16,-2 1 0-16,1-1 0 0,-4-6 0 15,-1 1 0-15,-1-5-1 0,2-3 0 16,1-4 0-16,-1-3 0 0,-1-2 0 16,4-3 0-16,1-3 0 0,-3-2 0 15,3-4 0-15,0-5 0 0,0 3 0 16,-1-3 0-16,-2-4 0 0,1-3 0 16,-1 0-1-16,4 0 1 0,0-2-1 0,1-2 1 15,4 3-1-15,2-3 0 0,3 3-1 16,3-2 0-16,0 3-4 0,0 0-4 15,3 1-9-15,3 3-10 0,2-1-18 16,2 0-86-16,2 4-96 0,-1 0-229 16</inkml:trace>
  <inkml:trace contextRef="#ctx0" brushRef="#br0" timeOffset="27111.54">3935 13964 406 0,'0'-13'98'0,"0"3"3"15,-5 1-56-15,5 1-10 0,-6 2-8 16,6 2-2-16,0 4-2 0,-5-6-1 15,5 6-3-15,0 0-4 0,0 6-1 16,-3 1-2-16,3 5-1 0,-5 3-2 16,5 6 1-16,-5 3 0 0,2 1 0 15,-3 1-2-15,0 0-1 0,1-3-2 0,-4-2-1 16,3-2-1-16,0-4 0 0,3-2-1 16,-2-5 0-16,5 0-1 0,-4-4 1 15,4 0-1-15,5-4 1 0,1 0 0 16,1-7-1-16,-1 1 1 0,5-2-1 15,2-4 0-15,-3-1-1 0,5-4 0 16,2 2-1-16,1-3 0 0,2 0 0 16,1-1 0-16,0 3 0 0,-1 1 0 0,3 3 1 15,-4 6-1-15,-3 2 0 16,-4 4 0-16,-4 4 0 0,-2 5 0 0,-4 2 1 16,-2 2 0-16,0 1 1 0,-3 0 1 15,-2 2 2-15,-2-2 0 0,0 1 0 16,0-3 1-16,-1 0-1 0,4-4 0 15,4 3-1-15,-5-4 0 0,5-1-1 16,6-6 0-16,0 6 0 0,6-6 0 16,3 0 0-16,0-7-1 0,3 1 0 0,1-4-2 15,-1 2-1-15,0-5-1 0,-1 0-1 16,1 1 0-16,-4-1 0 0,1 4 1 16,-2 1 0-16,-1 2 1 0,-4 6 0 15,-3 0 1-15,-3 0 0 0,-2 5 0 16,0 0 0-16,0 2 1 0,0 1 0 15,0 0 0-15,0 1 0 0,-2-1 0 16,2-1 1-16,0 1-1 0,0-2 0 0,0-2 1 16,4 1-1-16,0-5 1 0,8 0 0 15,-2 0-1-15,6-5 1 0,3 0 0 16,3-4-1-16,3-4 0 0,2-1 0 16,3-3 0-16,-4-1 0 0,3 0 0 15,-5 1-1-15,-4 3 1 0,-1 0 0 16,-7 3 1-16,-5 3-1 0,-4 2 0 15,-3 6 0-15,0-6 1 0,0 0-1 0,-3 0 0 16,-1 6 0-16,0-6 0 0,-1 2 0 16,3 4 0-16,-2-3 0 0,-1 3 0 15,2 6 0-15,-1 1 0 0,0 3-1 16,-3 6 1-16,-2 4 1 0,0 4 0 16,-5 7 2-16,-3 5 0 0,-3 4 0 15,-1 1 1-15,1 7 0 0,-2 4-1 16,2 4 0-16,0 2 0 0,0-2-1 0,3-4-1 15,2 1 0-15,2-8 0 0,3-8 0 16,-1-6-1-16,4-6 0 0,3-7 0 16,4-4 0-16,-4-2 0 0,4-7 0 15,0-5 1-15,6-5 0 0,-1-4 0 16,1-7-1-16,6-4-2 0,0-10-2 16,0-11-4-16,3-12-5 0,3-7-2 15,3-10-2-15,2-4-1 0,3-4 1 16,0-3 3-16,3 4 3 0,1 9 3 0,-2 5 4 15,1 10 2-15,-4 9 2 0,-2 11 1 16,-3 10 0-16,-3 10 0 0,-1 8 1 16,-3 12 1-16,-2 4 0 0,-5 8 1 15,-1 6 1-15,1 5 1 0,-6 4 0 16,0 0 1-16,-7-1 1 0,0-2-1 16,-1-4 1-16,-1-4 0 0,0-2 0 15,-2-6 0-15,-1-4-2 0,1-1-1 0,-2-5 0 16,-1 0-2-16,-2-5-1 0,3 0-4 15,-1-6-4-15,0 0-6 0,3-3-6 16,0 2-9-16,4-1-8 0,1 0-14 16,3 0-86-16,3 3-91 0,3 5-223 15</inkml:trace>
  <inkml:trace contextRef="#ctx0" brushRef="#br0" timeOffset="27592.22">4848 14099 423 0,'13'-6'96'0,"0"-6"2"0,4-3-73 15,4-4-3-15,1-2-2 0,2-5-4 0,7-2-2 16,-3-3-2-16,2 1-2 0,-1-1-2 16,-3 3-2-16,-1-1-2 0,-1 0 0 15,-6 1-1-15,1 2-1 0,-5 2 0 16,-1-1-1-16,0 2 3 0,-7 2 1 15,1 4 2-15,-7 2 1 0,0 3 1 16,0 5 0-16,-6 2 0 0,-1 5-2 16,-7 0-3-16,1 5-1 0,0 2-1 15,-4 5 0-15,0 3 2 0,1 1 1 16,-3 7 3-16,2 4 0 0,0 9 1 16,-1 4 0-16,0 7-1 0,-1 3-1 0,5 3 0 15,2-1-2-15,3-2 0 0,4-6-1 16,2-8-1-16,3-7 0 0,4-7-1 15,4-5 0-15,9-5 0 0,0-7-1 16,3-5 1-16,3 0-1 0,10-6 1 16,0-3-1-16,4-1 0 0,-4 0 0 0,-1 3-1 15,-2 0 0-15,-4 1 0 0,-12 6-1 16,-4 0 1-16,-10 6-1 0,0 1 1 16,-7 4 0-16,-4 0 0 0,-1 1 0 15,-1 1-2-15,-4 1-4 0,5-4-7 16,1 1-11-16,4-3-15 0,7-4-95 15,0 1-101-15,0-5-245 0</inkml:trace>
  <inkml:trace contextRef="#ctx0" brushRef="#br0" timeOffset="27851.09">5421 13837 527 0,'-2'-10'120'16,"-3"3"3"-16,3 7-84 0,-3 0-6 15,5 0-4-15,-4 3-4 0,4 1-3 0,-7-4-1 16,7 6-4-16,-3-6-5 0,3 0-4 16,0 3-3-16,0-3-1 0,0 0-1 15,0 0 0-15,0 0 0 0,0 0 0 16,0 0 1-16,0 0 1 0,0 0 0 16,0 0-1-16,0 0 1 0,0 0-1 15,0 7-1-15,0-3 0 0,0 4-1 16,0-2-1-16,-5 2 1 0,5-2-1 15,0-3-1-15,0 2-3 0,0-5-7 0,0 0-8 16,0 0-8-16,0-5-15 0,5-1-20 16,-2-2-87-16,1-3-100 0,9-2-233 15</inkml:trace>
  <inkml:trace contextRef="#ctx0" brushRef="#br0" timeOffset="28807.49">5824 13927 317 0,'0'0'89'0,"0"-6"4"16,0 1-17-16,0 0-38 0,0-2-7 15,0 1-3-15,0-1-2 0,0 1-2 16,-2-2-1-16,-3 0-1 0,1 0-1 0,-2 2-1 16,-5 2-2-16,-1 4-3 0,-3 0-1 15,-3 7-2-15,1 1-2 0,1 4-1 16,-4 4 1-16,6 4-2 0,-3 2 0 15,2 1-2-15,4 0-1 0,2 1-1 16,2-1-2-16,7-2 0 0,5-3-1 16,3-5 0-16,9-3 0 0,4-4 0 15,7-6 0-15,4 0-1 0,4-4-2 0,2-5 0 16,2-3-1-16,6-2-1 0,-1-3 1 16,-4 2-1-16,-2-3 2 0,-7 6 1 15,-5 2 0-15,-8 4 0 0,-8 6 1 16,-5-3 0-16,-6 3 0 0,0 3 1 15,0 1 0-15,-3 1 0 0,-4 3 1 16,1 3 0-16,0 0 0 0,0 4 0 16,1 0-1-16,3-3 0 0,2 0 0 15,0-2-1-15,-6-2-5 0,6-2-9 0,0 1-14 16,0-2-56-16,0-2-49 0,6 1-94 16,-4 1-209-16</inkml:trace>
  <inkml:trace contextRef="#ctx0" brushRef="#br0" timeOffset="29176.31">6227 13701 425 0,'-4'0'100'0,"0"0"5"0,-1 0-70 16,5 0-6-16,-2 0-4 0,2 4-7 16,0-4-3-16,0 0-4 0,0 0-4 15,0 0-4-15,5 0 0 0,-2 0-1 16,3 0 2-16,-1 3 1 0,2-3 3 16,-5 0 2-16,-2 4 2 0,0-4 1 15,0 7 0-15,0 0 0 0,-2-1-2 16,-4 1-1-16,1-1-3 0,1 1-1 0,4-3-1 15,-6 0-2-15,6-4 1 0,0 0-2 16,0 0 0-16,0 0 0 0,6 0-1 16,-2-7 0-16,3 0 0 0,-2 0 0 15,-5-2-1-15,4 1 0 0,-4 1 0 16,0 0 0-16,-5 2 0 0,-1 5-1 16,0-4-1-16,0 4-2 0,1 0-6 15,2 4-8-15,-2 1-10 0,5 2 23 16,-7-3-125-16,7 5-101 0,0-2-252 0</inkml:trace>
  <inkml:trace contextRef="#ctx0" brushRef="#br0" timeOffset="29541.6">6416 13783 398 0,'15'-14'87'0,"4"0"1"0,1-2-67 0,2-5-3 16,8 1-2-16,-1 1-1 0,-2-2 0 15,5 3 2-15,0-3 0 0,-3-4-2 16,-2 0 0-16,-3-1-1 0,-4-3 1 16,-5 1 0-16,-4 3 1 0,-6 4-1 15,-5 3-1-15,0 8-2 0,0 4-1 16,-6 6-3-16,0 0-3 0,-5 9-1 16,2 6-1-16,-9 7 0 0,3 6 1 0,-5 6 1 15,-5 2 1-15,0 4 1 16,-1 5 1-16,-1-1 0 0,3 3 0 0,-2-1 0 15,3 3 0-15,2-1-1 0,5-3 1 16,4-6-1-16,2-3 0 0,7-11-1 16,3-7-1-16,0-4 0 0,7-8-1 15,1-1-1-15,3-5 0 0,3 0-3 16,1-10-4-16,5 2-6 0,1-3-7 0,2-1-12 16,-1 1-14-16,-2-5-97 0,-1-1-103 15,1 0-245-15</inkml:trace>
  <inkml:trace contextRef="#ctx0" brushRef="#br0" timeOffset="29741.78">6463 13783 539 0,'-11'0'124'0,"4"0"1"0,5 0-84 15,2 0-12-15,0 0-10 0,0 0-6 16,9 0-3-16,2 3-2 0,2-3 1 15,3 0-1-15,8-3-3 0,2 3-3 16,-3 0-5-16,8 0-7 0,-3 0-13 16,-1 0-20-16,-1 0-91 0,-12 0-102 0,-4 6-247 15</inkml:trace>
  <inkml:trace contextRef="#ctx0" brushRef="#br0" timeOffset="30690.97">3902 14530 389 0,'0'-8'95'0,"0"1"6"16,0 0-62-16,0 0-3 0,0-1-3 16,0 4-2-16,-5-1-3 0,5 0-2 15,-6 0-3-15,6 0-2 0,-3 5-3 16,3-4-2-16,-6 4-3 0,1 4-2 16,-1 1-3-16,-1 4-2 0,-2 4-1 15,-4 5 1-15,-4 2 0 0,1 4 0 0,-6 2 0 16,0 5 0-16,3 3 0 0,2 0-1 15,1 1-1-15,6-1 0 0,4-1-2 16,6-2 0-16,8-1-1 0,5-6 0 16,1-5 0-16,8 0 0 0,2-6 0 15,2-4 0-15,-1-3 0 0,1-6 0 16,0 0 0-16,-3 0 0 0,2-9-2 0,-4 2-1 16,-1-1-4-16,0 0-4 0,-3 0-6 15,-5-1-10-15,-3-1-12 0,-1 1-59 16,-4-1-38-16,3-1-86 0,-7 1-189 15</inkml:trace>
  <inkml:trace contextRef="#ctx0" brushRef="#br0" timeOffset="31110.17">4147 14849 432 0,'0'9'100'0,"4"1"2"0,0 3-69 0,1-3-5 16,2-2-5-16,1 0-1 0,-1-5-1 16,3-3-1-16,4 0-1 0,1-6-1 15,5-5-3-15,6-2-2 0,1-2-1 16,4-3-3-16,0 0-1 0,0-3 0 15,-3-1-2-15,2 0 0 0,-3-2 0 16,1-2-2-16,-5-2 0 0,-5-4-2 16,-7-1-1-16,-11-5 1 0,0 0-2 15,-14-1 1-15,-6 2 0 0,2 3 1 0,-6 4 0 16,1 8 0-16,1 10 0 0,1 12 1 16,0 0-1-16,-1 18 0 0,1 4-1 15,2 4 0-15,-2 6 0 0,1 2 0 16,2 2 0-16,4-1 1 0,1 1-1 15,4-5 1-15,0-1-2 0,1-2-2 16,3-2-4-16,-1-3-7 0,1-2-9 0,0-4-11 16,1-1 10-16,1-3-111 0,-3-2-100 15,2-3-240-15</inkml:trace>
  <inkml:trace contextRef="#ctx0" brushRef="#br0" timeOffset="31890.92">4646 14783 456 0,'-4'-6'109'0,"0"0"4"0,4 0-73 15,-4-1-6-15,4-2-5 0,4 3-6 16,2-1-3-16,1 1-3 0,1 0-2 16,3 0-1-16,-2 2-1 0,4-1-1 0,1 5 0 15,-1 0-2-15,0 0 1 16,0 5-1-16,-1 2-2 0,-1 2 0 0,-5 2 0 15,-6 3-1-15,0-3-1 0,-5 2 0 16,-5 1-1-16,-4-1 0 0,1 2 0 16,-4 0-2-16,-1-1 0 0,0 4 0 15,-2-3-1-15,3-1-1 0,1-1 1 16,0-2-1-16,-1-1 0 0,7-1-1 0,1-3 1 16,4 2-1-16,5-1 0 0,0-2 0 15,11 0 1-15,-1 1 0 0,4 0 0 16,3-3 1-16,2-3 1 0,1 0-1 15,5 0 0-15,2-3 0 0,2-3-1 16,-2 0 0-16,-2-3-1 0,0 4-5 16,-3 0-6-16,-4 0-8 0,-6 1-10 15,-3 4-13-15,-1-3 55 0,-8 3-158 0,5-4-111 16,0 4-279-16</inkml:trace>
  <inkml:trace contextRef="#ctx0" brushRef="#br0" timeOffset="32808.27">5413 14651 430 0,'-9'-5'93'16,"-1"5"1"-16,2 0-73 0,-4 8-1 15,-2 2 0-15,1 6 2 0,-7 6 1 0,0 3 1 16,-6 9 1-16,-3 7-3 0,-1 7-3 16,3 6-4-16,0-3-2 0,-5 2-2 15,4 1-3-15,2-3-1 0,3-1-1 16,1-6-2-16,1-8-1 0,-1 3 0 16,9-9-2-16,1-5 1 0,6-6-1 15,0-7-1-15,6-3 1 0,0-9 0 16,0 0 0-16,7-14 0 0,4 1 0 0,1-8 1 15,8-7-1-15,2-8-1 16,4-2-1-16,-1-6 0 0,7-10-2 0,4-9 0 16,4-1-1-16,-5-2 0 0,3 0 1 15,1-2 1-15,1 7 0 0,-5 11 1 16,-3 6 0-16,-2 9 1 0,-3 9 0 16,-5 6 0-16,-2 10 0 0,-7 6 1 15,0 4 1-15,-6 13 0 0,-4 1 0 0,-3 6 2 16,0 3 0-16,-7 4 0 0,-1 3 1 15,-4-1 1-15,-1-1 0 0,-3-2 1 16,-3-4 1-16,-1-2 1 0,6-5 0 16,-6-4-1-16,3-4-1 0,2-1-1 15,1-6-1-15,1 0-3 0,-1-3-1 16,1-4-3-16,0 0-4 0,3-3-3 16,1 0-5-16,2 1-7 0,7 1-7 15,0 1-9-15,0 2-11 0,6 0-85 0,0-1-91 16,1 6-222-16</inkml:trace>
  <inkml:trace contextRef="#ctx0" brushRef="#br0" timeOffset="33406.56">5686 14589 479 0,'-2'-5'117'0,"2"1"4"0,0 4-73 15,0-3-11-15,0 3-8 0,0 0-7 16,0 0-5-16,2 0-4 0,6-4-5 16,2 4-3-16,4-5-2 0,4 5 0 15,3-4-1-15,2 4-1 0,1-4 0 0,-2 4 1 16,0 0 1-16,-5 0 1 0,0 4 1 16,-7 0 1-16,1 1 3 0,-8 0 2 15,-3 3 0-15,0 0 2 0,0 2-1 16,-9 1 0-16,0 3-1 0,-3 0-2 15,-2 2-2-15,-2 2-2 0,0 1-2 16,2 0 0-16,2 1-2 0,3-3 0 0,4-3-2 16,5-1-1-16,0-2-1 15,13-6-2-15,1-5-3 0,5 4-1 0,4-4-2 16,8-9-1-16,9-1 1 0,2-4 1 16,8 0 1-16,-4-2 2 0,6-2 2 15,-5 1 2-15,-1 2 2 0,-12 4 0 16,-3 4 3-16,-14-1 0 0,-3 5 2 15,-9 3 0-15,-5 0 0 0,-9 7 0 16,-5 0 0-16,-3 3-1 0,2 2-1 0,-3 2-1 16,2 1-1-16,3 2 0 0,1-4-5 15,6 1-6-15,2-3-14 0,4-2-14 16,0-2-99-16,0-3-107 0,4-4-258 16</inkml:trace>
  <inkml:trace contextRef="#ctx0" brushRef="#br0" timeOffset="33691.35">6373 14522 530 0,'-9'0'115'0,"-5"0"4"0,3 6-91 16,0-1-6-16,2 1-1 0,3-4-3 15,4-2-2-15,2 0-2 0,6-4-3 16,1-4-3-16,6-2-3 0,-3-1-3 15,3-4 0-15,-1 4-1 0,-5-2 2 16,-1 2 2-16,1 4 1 0,-7 2 1 0,0 5 0 16,-6 0 0-16,0 0-1 0,-1 8 0 15,-2 2-5-15,-5 1-6 0,3 3-5 16,-1 0-9-16,4 1-14 0,2 0-94 16,6-3-11-16,-4 1-88 0,4-6-176 15</inkml:trace>
  <inkml:trace contextRef="#ctx0" brushRef="#br0" timeOffset="34239.81">6678 14528 513 0,'-2'0'115'0,"-3"0"3"0,5-4-81 16,-3 4-10-16,3 0-3 0,0 0-6 16,-5-5 0-16,5 5 1 0,-5-5 0 0,5 5-3 15,-4-5-3-15,-2 5-1 0,-4 0-1 16,1 7-1-16,-3 1-1 0,-4 7-1 15,-1-1 0-15,-3 6 1 0,1 4-2 16,3 1 1-16,-1 2-3 0,3-1-1 16,8-2-1-16,6-2-2 0,0-4 0 15,11-5 0-15,4-3-1 0,10-6 1 16,4-4-2-16,8-8 0 0,3-1 0 16,2-1-1-16,4-5-1 0,-1-2 0 0,-3 0 1 15,0-2-1-15,-7 0 2 0,-4-2-1 16,-8-2 1-16,-3-1 1 0,-8 1 0 15,-1 1-1-15,-11-1 1 0,0 5 0 16,-11 3 1-16,-1 4-1 0,-3 4 0 16,-3 7 1-16,-4 4-1 0,-3 4 1 15,-1 8-1-15,0 0 1 0,3 5 0 0,-2 2 1 16,0 2 0-16,4 1 0 16,2 1 0-16,5 0 1 0,7 0 0 0,7-1 0 15,0-2 0-15,8-5 0 0,10-1 0 16,4-7-1-16,7-3-5 0,0-4-8 15,6-4-12-15,3-11-15 0,0-1-8 16,-8-2-105-16,3-1-109 0,-4-3-255 16</inkml:trace>
  <inkml:trace contextRef="#ctx0" brushRef="#br1" timeOffset="39705.46">11781 5536 179 0,'0'-7'59'0,"0"1"9"0,0 1-19 0,0 2-1 16,0 3 2-16,0-4-2 0,-3 4-6 16,3 0-9-16,-5 0-8 0,5 0-5 15,-3 0-5-15,3 0-4 0,-4 0-2 16,4 5-3-16,-3-5-1 0,3 0 0 16,-5 0-2-16,5 4 1 0,-4-4-1 15,4 0 1-15,-3 0-1 0,3 3-1 0,0 2 1 16,0 1-1-16,0 3 1 0,5 7 0 15,-1 5 0-15,2 8 0 0,1 7 0 16,0 5 0-16,2 7 0 0,-2 4-2 16,-1-2 1-16,0 0-2 0,-1-4 1 15,-1 0 0-15,1-6 0 0,-5 1-1 16,4-6 1-16,-4 0-1 0,0-1 0 0,0-5-3 16,3-3-2-16,-3-3-4 15,0-4-2-15,0-1-5 0,0-5-7 0,0-1-13 16,0 0-65-16,0 1-71 0,0-5-176 15</inkml:trace>
  <inkml:trace contextRef="#ctx0" brushRef="#br1" timeOffset="40756.12">12018 6792 132 0,'0'-4'30'0,"3"4"-2"0,-3-6-19 0,0 2-12 16,0 0-1-16,0 4 0 15,4-5 0-15,-4 0 4 0,0 5 10 0,4-4 11 16,-4 4 11-16,0 0 10 0,0 0 8 16,0 0 2-16,0 0-1 0,0 0-9 15,0 3-9-15,0 1-10 0,0 3-9 16,4 4-6-16,-4 2-3 0,6 8-1 16,2 8 1-16,-1 1 0 0,-2 2 0 15,3 2 0-15,-3 2-1 0,3 2-1 16,-3-1 0-16,1 0-1 0,-3 0 0 0,1 1 0 15,2-4-1-15,0-4 1 0,-2-3-1 16,3-2 1-16,-3-5-1 0,2-4-1 16,-2-3-2-16,-1-3 0 0,-3 1-3 15,5-7-6-15,-5-4-18 0,0 6-59 16,0-6-68-16,-3 0-165 0</inkml:trace>
  <inkml:trace contextRef="#ctx0" brushRef="#br1" timeOffset="41322.95">12402 7902 229 0,'0'11'68'0,"3"0"4"0,-3 1-11 16,0-2-30-16,2 1-3 0,-2 0-4 16,7-1-5-16,-5 0-5 0,3 1-3 15,0-1-2-15,0 1 1 0,-1 0 0 16,0 1 0-16,-1 2 2 0,2 0-1 15,-3 3 1-15,4 0-2 0,-2 2-1 16,1 0-2-16,0 3-1 0,0 1 0 0,2-4-2 16,0 3-1-16,-1-2 0 15,-2 3-1-15,0-2 0 0,1-1 0 0,-2-3 0 16,1 3-1-16,-4-2-1 0,7-4 0 16,-7-1-1-16,4-3-2 0,-4-2-2 15,3-2-5-15,-3 1-6 0,5-2-8 16,-5-1-34-16,2-1-39 0,-2 1-66 15,0 0-148-15</inkml:trace>
  <inkml:trace contextRef="#ctx0" brushRef="#br1" timeOffset="41773.91">12740 8903 322 0,'6'8'76'0,"5"2"2"16,-1 1-39-16,2 6-25 0,0-1-2 15,0 1-1-15,-2 1 0 0,3 2-3 16,0 1-2-16,0 1-1 0,3 0-1 16,-1 0 1-16,-1-1 0 0,-1 1 1 15,1 0-1-15,-2-1 1 0,0 2 0 16,-2-3-1-16,1-2 0 0,-1 4-1 0,1 1-1 15,-3-1 0-15,4 0 0 0,-4-2-1 16,3 5 1-16,-3-2-2 0,4-2 1 16,-4-2-1-16,3-2 0 0,-2 2 0 15,0-3 0-15,-1-1-2 0,-3-2-2 16,2 0-6-16,-3 0-10 0,0 0-49 16,-4 0-26-16,2 0-65 0,-2-2-142 15</inkml:trace>
  <inkml:trace contextRef="#ctx0" brushRef="#br1" timeOffset="42156.38">13312 10149 330 0,'0'21'84'16,"3"2"3"-16,3-2-31 0,-1-1-37 16,-2-1 0-16,4 0-2 0,3 1-5 0,-1 0-4 15,1-1-4-15,-1 0-1 0,4 1-1 16,-2 0 1-16,-2-3 0 0,5 1 0 15,-3 0 0-15,-1-3 0 0,2 1-1 16,-2 0 1-16,-1 2-1 0,-2 2-1 16,1 1 0-16,1-2 0 0,-1 1 0 15,-2-1-1-15,1 4 1 0,0-2-2 16,1 0-1-16,-2 0-4 0,1-1-4 0,-1-1-9 16,1-5-34-16,1-1-42 0,2 0-69 15,-1-4-154-15</inkml:trace>
  <inkml:trace contextRef="#ctx0" brushRef="#br1" timeOffset="42506.63">13917 11230 368 0,'-3'21'84'0,"3"0"5"0,-5 3-64 0,5-2-8 16,0-5 0-16,2 1 0 0,-2 0-1 16,10 0-5-16,-3-4-5 0,2-2-1 15,1-1 0-15,-1 0 1 0,3-1-1 16,-3 0-1-16,3 2-1 0,0 0 0 15,-3 1-1-15,2 4 0 0,-2 0-1 16,2 3 0-16,-2 3 0 0,3-1-1 0,-4-1 1 16,2 2-2-16,0-1 0 15,1 0-3-15,-3 0-7 0,3-3-12 0,-4 1-65 16,1 0-10-16,-1 2-66 0,0-1-135 16</inkml:trace>
  <inkml:trace contextRef="#ctx0" brushRef="#br1" timeOffset="42889.55">14545 12271 411 0,'7'20'91'15,"-1"-3"4"-15,0 0-74 0,1-1-6 16,0 1 0-16,6-1-1 0,-2 0-2 16,1-3-4-16,-1-1-4 0,6-1-2 15,-2 0 0-15,0-1 0 0,2 2 0 16,-1-1-1-16,1 0 0 0,-1-1-1 0,1 1 0 15,-1-1-2-15,0 0 0 0,-1 1-1 16,-1-3-2-16,4 3-2 0,-4 1-2 16,0 2-5-16,-2-1-6 0,0 4-9 15,-2-3-15-15,1 3-38 0,-4-1-10 16,1 0-53-16,-2 0-97 0</inkml:trace>
  <inkml:trace contextRef="#ctx0" brushRef="#br1" timeOffset="43153.2">15100 12934 326 0,'12'9'80'0,"-2"0"7"16,-1-1-43-16,2 0-12 15,-1 0-5-15,0-1-6 0,3 0-5 0,-2 0-1 16,2 6-7-16,-1 2-4 0,-1 1-1 15,4 1-1-15,-2 2 0 0,1-2-1 16,0 1 0-16,2-3 0 0,-3-2-1 16,1-1 0-16,1 0-1 0,0-1-1 15,-3-1-2-15,1 1-2 0,1 1-5 16,-1-1-7-16,1 2-56 0,-1-1-21 16,0 2-64-16,0-4-141 0</inkml:trace>
  <inkml:trace contextRef="#ctx0" brushRef="#br1" timeOffset="43405.36">15733 13512 418 0,'7'16'93'15,"0"-1"3"-15,0 0-76 0,-1-3-2 16,0-5-3-16,1 0-1 0,-1 0-3 16,3-4-4-16,0 4-4 0,-2-4-2 15,5 1-1-15,-4 0-1 0,2 0-1 0,0 0-3 16,2 0-4-16,-2 0-6 16,1 2-10-16,-1-1-19 0,-1-1-55 0,1 2-68 15,-1-1-162-15</inkml:trace>
  <inkml:trace contextRef="#ctx0" brushRef="#br1" timeOffset="43686.09">16161 13956 361 0,'6'21'88'0,"1"-1"7"0,0-1-42 16,0 4-30-16,-1-5-5 0,0-1 0 16,1 0-2-16,1 1-6 0,1-4-7 15,-2 2-2-15,2-3 0 0,-1-1-2 0,3-1 1 16,-1-1-2-16,2-1-1 0,0-2-1 16,1-2-2-16,-1-2 0 0,1 2-2 15,-2-1-3-15,0 0-5 0,0 4-6 16,0-1-7-16,0 1-21 0,-2 2-41 15,2 0-62-15,-2-3-132 0</inkml:trace>
  <inkml:trace contextRef="#ctx0" brushRef="#br1" timeOffset="43851.98">16524 14368 150 0,'12'10'40'16,"-4"-1"8"-16,2-2-19 0,-1 1-2 15,-1-2 0-15,6 1-3 0,-3 0 1 16,-1 1-5-16,2 1-9 0,0-2-4 15,-1 1-3-15,-1 2-2 0,0-3 2 0,-3 1-3 16,2-1-4-16,-3 0-12 0,1-2-21 16,0 0-25-16,-1 0-42 0,0-1-98 15</inkml:trace>
  <inkml:trace contextRef="#ctx0" brushRef="#br1" timeOffset="44141.11">16987 14552 328 0,'8'13'81'0,"-2"-1"3"0,1 1-61 15,0 1-2-15,3 0 0 0,-3-2 0 0,0-1-7 16,1 0-8-16,-2-3-3 0,2-2 0 15,0-1 0-15,2-5-1 0,-2 4 0 16,-1-4-1-16,5-4-1 0,-4 4 0 16,3-6-1-16,-2 6-1 0,3-5-2 15,-1 5 0-15,0 0-4 0,1 0-4 16,1 0-8-16,0 0-36 0,0 0-30 0,0 8-58 16,-1-1-132-16</inkml:trace>
  <inkml:trace contextRef="#ctx0" brushRef="#br1" timeOffset="44348.46">17528 14819 272 0,'10'10'68'0,"0"-3"3"0,-3 0 3 15,0 0-61-15,1 2-4 0,-3-2-2 16,0-2 0-16,-2 1 1 0,4 0-3 0,-1-1-4 15,2 1-2-15,0-1 1 0,1 0 0 16,0 1-1-16,1-1-4 0,-2-2-10 16,0 1-62-16,-1 1-61 0,-1 1-160 15</inkml:trace>
  <inkml:trace contextRef="#ctx0" brushRef="#br1" timeOffset="44590.67">17980 15073 395 0,'13'16'88'16,"-5"0"4"-16,-2-1-67 0,0-2-11 16,-2-3-1-16,-1-1-1 0,-3-1-1 15,6-2-6-15,1 0-2 0,-2-1-3 16,0 1-1-16,-1-6-3 0,2 4-5 15,1-4-3-15,0 4-5 0,-1-4-5 16,0 0-15-16,1 0-56 0,0 3-62 16,0-3-153-16</inkml:trace>
  <inkml:trace contextRef="#ctx0" brushRef="#br1" timeOffset="44810.83">18396 15348 405 0,'12'10'86'0,"-2"1"0"0,-1-1-70 0,-2-2-9 16,-2-4-4-16,1 1-2 0,0-2 0 16,-3-3-1-16,1 0-1 0,3 0-3 15,-2 3-3-15,1-3-5 0,4 0-8 16,-1 0-45-16,1 6-20 0,0-6-59 15,0 3-123-15</inkml:trace>
  <inkml:trace contextRef="#ctx0" brushRef="#br1" timeOffset="45085.86">18846 15431 414 0,'9'6'91'15,"-2"-2"0"-15,-3 2-61 0,-1-1-20 16,-3-2-7-16,6-3-1 0,-2 5-1 16,1-5 0-16,2 0 0 0,0 4-2 15,2-4-1-15,0 0-2 0,3 0-1 16,-2-4-1-16,-1 4-2 0,3-3-2 0,-1 3-3 15,-1 0-4-15,1 0-8 16,-2 0-50-16,0 0-11 0,1 3-55 0,-2 1-110 16</inkml:trace>
  <inkml:trace contextRef="#ctx0" brushRef="#br1" timeOffset="45324.57">19290 15623 376 0,'14'17'88'0,"-3"2"2"15,2-1-61-15,-1-6-9 0,-1-3-6 16,2-1-3-16,-1-2-3 0,-3 0-5 16,-1-3-4-16,3 1-1 0,-2-4-3 15,2 4-1-15,-1-2-1 0,0 3 0 0,2-1-1 16,-4 0-2-16,4 0-4 0,-5 2-9 15,2-6-42-15,-2 0-20 0,1 0-57 16,0-5-122-16</inkml:trace>
  <inkml:trace contextRef="#ctx0" brushRef="#br1" timeOffset="45722.66">19681 15779 353 0,'14'6'77'0,"0"0"1"15,-2-2-54-15,1-4-15 16,-5 3-4-16,4-3-3 0,-4 0 0 0,1 4 0 15,0-4-1-15,-1 4 1 0,1-4-1 16,1 6 0-16,0-6-1 0,0 4 1 16,-1-4-1-16,2 0 0 0,-2 5-2 15,2-5 0-15,-4 3 0 0,4-3-1 16,-3 0 1-16,5 5 0 0,-3-5 0 0,0 2 1 16,3-2 2-16,-1 0-1 0,-3 4 0 15,4-4 0-15,-4 0 0 0,2 0 0 16,2 4-2-16,-2-4 0 0,-2 6-1 15,4 1 0-15,0-1 0 0,0 3 0 16,-1 0 1-16,0 1 2 0,2-3 1 16,-1 0 0-16,2 1 0 0,-2-4-1 15,1 0-4-15,-1-4-3 0,3 5-3 16,-3-2-1-16,4 2-1 0,-3 0 0 0,4 4 3 16,-3 0 5-16,4 2 8 0,-1 0 6 15,2-1 3-15,-4-1 2 0,2 0 0 16,-3-9-1-16,0 4-3 0,0-4-6 15,-3 0-7-15,-2-2-13 0,0 2-64 16,0-5-64-16,-3 5-164 0</inkml:trace>
  <inkml:trace contextRef="#ctx0" brushRef="#br1" timeOffset="48440.78">11121 5704 283 0,'-17'5'61'0,"1"-1"2"16,-1 5-47-16,-2 0-3 0,9-4 2 15,-1-5 2-15,4 8 2 0,-1-5 3 16,2-3 0-16,-1 0-1 0,0 5-1 16,2-5-2-16,-3 3-1 0,-3-3-2 15,2 0-2-15,-3 5-1 0,-3-1-1 16,-2-4 0-16,-4 3-3 0,0 2 0 16,-2-5-2-16,2 3 0 0,-1-3 0 0,5 0 0 15,0 0 2-15,5 0 1 0,1 0 1 16,9-5-1-16,2-1 0 0,2-1-1 15,9 0 0-15,1-1-3 0,4 0-1 16,2-3-1-16,4 3 0 0,4-1 1 16,1 0-1-16,2-2-1 0,0 3 1 15,10 0-1-15,-2 1 0 0,5 3-1 16,0-1 0-16,8 5 0 0,-1 0 0 16,-3 7-1-16,5 0 0 0,-7-1 0 0,-1-1 0 15,-4 0 1-15,-5-5-1 0,-1 0 0 16,-4-5 1-16,-4 0-1 0,-3 1 0 15,-3 0 1-15,-3 4-1 0,-7-5 1 16,-1 5 0-16,-1 0 2 0,-7 0-1 16,0 0 1-16,-4 0 0 0,-3 0 0 15,-1 0-1-15,-1 0 0 0,1 0-1 16,-3 0-1-16,5 0 1 0,-2 0-1 0,1 0 0 16,2 0 1-16,1 0-1 0,-1 0 0 15,1 0 1-15,0-4-1 0,0 4 0 16,-1-4 1-16,5 4-1 0,-4-3 0 15,4 3 0-15,-3-3 0 0,3 3 0 16,0 0 0-16,0-5 0 0,0 5-1 16,0 0-1-16,0 0 1 0,0 0-1 15,0 0 1-15,0 0 0 0,-4 0 0 0,4 0 0 16,0-3 0-16,-4 3 1 0,4-4 0 16,-5 0 0-16,2 1 0 0,-2-2 0 15,0-1 0-15,1 2 1 0,-1-2-1 16,-1-1 0-16,4 0 0 0,-3 0 1 15,-2 1-1-15,3-1 1 0,1 1-1 16,-1-2 1-16,0-1-1 0,-1 2 1 0,0-2-1 16,-1-2 1-16,2-1 0 15,0 0 0-15,-2-1 1 0,4 3-1 0,-3-1 1 16,5 0 0-16,-6 4 1 0,6 1-2 16,-4 1 1-16,4 5-2 0,0 0 1 15,0 0-1-15,0 8-1 0,0 0 1 16,0 0-1-16,8 2 1 0,-2 1 0 15,1-1 0-15,3-1 0 0,4 0 1 16,2-2-1-16,4 0 0 0,-2-2 1 16,5-1-1-16,2 0 0 0,-2 1 0 0,2 0 0 15,-4-2 1-15,-1 2-2 0,0 2 1 16,-6 1 0-16,-4-1-1 0,-7 2 1 16,-3-1 0-16,-5 3 0 0,-8 2-1 15,-6-1 1-15,-3 4 0 0,-2 3 1 16,-3 2-1-16,-2-2 0 0,2-1 0 15,-1 2 0-15,4-1 0 0,-2-2 0 16,2 1 0-16,-1-1 0 0,2 0 0 0,0 0 0 16,3 0 1-16,2-1-1 0,2-1 0 15,2-1-2-15,2-2-2 0,3-3-3 16,4 0-5-16,-1-1-4 0,6-4-6 16,0 0-7-16,0-4-11 0,6 4-77 15,-1-4-81-15,-2-4-199 0</inkml:trace>
  <inkml:trace contextRef="#ctx0" brushRef="#br1" timeOffset="55904.23">12656 5886 337 0,'0'-4'80'16,"-6"4"4"-16,3-4-57 0,3 4-7 15,-4-6 0-15,4 1-1 0,0 2-4 16,0-1-3-16,0 1-1 0,0-1 0 15,4-2 2-15,-4 2 1 0,3-1 1 0,-3 1 0 16,3 0-1-16,-3-1-1 0,5 0-2 16,-5 0-1-16,0 0-2 0,0 1 0 15,0-2-2-15,0 2 0 0,0-1 0 16,0 5 1-16,0-6 1 0,0 6 2 16,0-6-1-16,0 6 1 0,0-3-1 15,0 3 0-15,0-4-2 0,-5 0-2 0,5 1 0 16,-5 3-2-16,5-4 0 0,-8 0-2 15,2 4 1-15,-1 0-2 0,0-3 0 16,-3 3 0-16,0 0 1 0,0 0-1 16,-2 6 2-16,-2-6 1 0,1 13 1 15,-4 2 2-15,3 3 1 0,-6 5 1 16,0 1 1-16,1 3-1 0,-1 4 0 16,0-6-2-16,2-1-1 0,4-5-1 15,4-1-2-15,6-6-1 0,4-3-1 0,3-2 0 16,6-7 0-16,5 3 0 0,0-3 0 15,6-7 1-15,3-1 0 0,-1-7-1 16,0-1 1-16,4-5 0 0,-3-1 0 16,0 0-1-16,2-2 1 0,-4 0-1 15,-1 2 1-15,-2 0 0 0,-2 3-1 16,-4 2 1-16,-3 3 0 0,-5 0 1 16,0 6 2-16,-4 2 0 0,0 6 1 15,-10 0 0-15,3 6 0 0,-7 7 0 16,0 7 0-16,-4 5-1 0,2 5-1 0,-1 1-1 15,2 4 0-15,5-4 0 0,4-8-1 16,6 1-1-16,0-6-1 0,8-5 0 16,4-4 0-16,5-5 0 0,3-4-1 15,6 0 0-15,4 0 1 0,5-11 0 16,2-3 0-16,5-5 0 0,0-5 0 16,1-7 0-16,1-4 1 0,0-6 0 0,3-6 0 15,-2-3-1-15,1 3 1 0,0-2 1 16,-1 2-1-16,-2 6 1 0,-4 0-1 15,-12 8 1-15,-2 4 0 0,-9 1 1 16,-9 7 1-16,-2 1 0 0,-5 4 3 16,-6 5-1-16,-4 4 1 0,-5 7-1 15,-1 10 1-15,-9 3-2 0,-2 8 0 0,-6 7-1 16,-6 8 0-16,3 9-1 0,-1 4 0 16,3-1-1-16,2 7 0 0,5 1 0 15,7-3 0-15,5-4-1 0,4-7 0 16,6-7-1-16,5-4 0 0,0-8 0 15,12-9 0-15,-3-4 0 0,5-3 0 16,0-7 0-16,1-6 1 0,1-2 1 16,1-4-1-16,-3-3 0 0,4-2 1 15,-7-4-1-15,-1 0 0 0,-3-1 0 16,-7-1 1-16,0 2-1 0,0 1 1 0,-9 3-1 16,-1 3 1-16,3 3-1 0,1 4 0 15,-3 3 1-15,4 4-2 0,-1 0 1 16,3 0-1-16,3 0 0 0,-5 3 0 15,5 2-1-15,0 2 0 0,5 0 0 16,0 3 0-16,4 1 0 0,7-1 0 16,2-1 0-16,7 1 1 0,3-1 0 15,6-2 0-15,5-2 1 0,0-5-1 0,-1 0 1 16,0 0 0-16,-1-6 0 0,-3 1 0 16,-6-1 0-16,-4-3 1 0,-3 2-1 15,-2 0 2-15,-7 0-1 0,-4 3 3 16,-2-5 1-16,-6 2 2 0,5 0 1 15,-5 1 2-15,-10 0 1 0,6-1 1 16,-6 1-1-16,1 0-1 0,-3 1-2 16,-1 5 0-16,-6-4-3 0,4 4 0 0,-5 0-2 15,0 9 0-15,1 0-1 0,-1 6 0 16,1 2-1-16,6 3-1 0,0 0 1 16,1 3-1-16,9-1-1 0,3-1 0 15,0-5-1-15,3 1-1 0,9-4-1 16,1-6-1-16,7-1 0 0,0-6 1 15,6 0-1-15,-1-11 1 0,1 2 0 0,1-5 1 16,-6 1 1-16,3-1 1 16,-3 2 0-16,-6-1 0 0,2 5 1 0,-8 0 1 15,-2 3 0-15,-1 1 1 0,-6 4 0 16,0 0 1-16,-6 7-1 0,0 3 0 16,-1-2 0-16,0 5-1 0,0 1 0 15,0 1-1-15,1-1 0 0,4-2 0 16,2-2-2-16,0-2-1 0,3-1 0 15,4-7-1-15,6 0 0 0,5-4-1 16,7-2 1-16,4-4 1 0,9-7 1 0,4 0 1 16,8-8 0-16,-1-2 1 0,2-5 0 15,-2-8 0-15,7-4 1 0,-1-4-1 16,3 0 1-16,-3 1-1 0,-2-6 0 16,1 3 0-16,-2 2 0 0,-9 5 1 15,-8 7-1-15,-9 0 0 0,-6 10 0 0,-6 7 2 16,-5 5 0-16,-5 9-1 15,-4 5 1-15,0 6-1 0,-12 10 1 0,2 7 0 16,-7 8-2-16,-2 6 1 0,-3 4-1 16,-3 5 1-16,-4 2 0 0,-2 4 0 15,-3-4-1-15,0 1 0 0,-3 0 0 16,3 0 0-16,2-1 0 0,5-5 0 16,6-6 0-16,3-3 0 0,8-5 0 15,-1-7-1-15,2-4 1 0,2-6 0 16,1-5-1-16,2-2-1 0,1-5-1 0,3 0 0 15,-4-6-1-15,4 0-1 0,-7-5 0 16,7-2 0-16,-5-5 1 0,5 1 0 16,-2-4 1-16,2 2 0 0,0 0-1 15,0 1 1-15,0 3-1 0,7 4 0 16,0-1-1-16,1 4 0 0,4 2 0 16,7 3 0-16,2-3 1 0,5 3 0 0,8 3 2 15,5-5 1-15,1 1 0 0,5 0 1 16,-1-2 0-16,-1-2 0 0,1 3 0 15,-8-3 1-15,-3 0 1 0,-2-2 0 16,-5-1 0-16,-5-1 1 0,-5 0 2 16,-2-2 1-16,-5 1 2 0,-7-1 1 15,-2 4 2-15,-3 0 2 0,-8 5 1 16,0-1-1-16,-4 6-1 0,-1-3-2 16,-2 3-2-16,-2 6-3 0,-5 0-1 15,2 6-3-15,-3 2 0 0,6 3-1 0,0 4 0 16,4 5 0-16,7 3 0 0,9 0 1 15,6-1-1-15,7 0 1 0,7-4 0 16,2-2 1-16,6-3-1 0,3-7 0 16,1-4-2-16,0-4-6 0,0-4-10 15,-2-4-12-15,2-3-13 0,-1 0 74 16,-4-3-196-16,-5-3-129 0,-2 4-331 0</inkml:trace>
  <inkml:trace contextRef="#ctx0" brushRef="#br1" timeOffset="57673.21">14881 5745 424 0,'0'-4'103'16,"0"4"6"-16,3-5-69 0,-3 5-4 16,0 0-2-16,0 0-2 0,0 0-6 15,0 6-6-15,-8 4-5 0,1 3-4 16,-5 4-3-16,-4 4-1 0,-4 1 0 15,0-1 0-15,-4 0 1 0,4-3 1 16,1-3 0-16,4-4 1 0,5-5 0 0,2-1-1 16,4-2-1-16,4-3-2 0,0 0-2 15,0-8 0-15,9 1-1 0,-2-3-1 16,6-2-1-16,6-4-1 0,1 0 1 16,6-4-1-16,-1 4 1 0,2-1-1 15,1 2 1-15,-1 3 0 0,-2 1 0 16,-1 6 0-16,-5 5 0 0,-2 0 1 0,-4 0 0 15,-5 7 1-15,1-1-1 0,-3 7 1 16,-6 0 0-16,0 3 0 0,0-1-1 16,-6 1 0-16,3-2 0 0,-3-2-1 15,4-2 0-15,2-2-1 0,0-2 0 16,0-6-1-16,7 0 1 0,0 0-1 16,1-7 1-16,6-1 0 0,1-1 0 15,3-4 0-15,1 0 0 0,7-2 0 0,0 1 0 16,1 3 0-16,-1 1-1 0,-1 2 1 15,-1 4 0-15,-4 4 0 0,-5 0 0 16,-4 0 0-16,-6 8 1 0,-5 0-1 16,0 2 1-16,0 2 0 0,-7 1 0 15,0-1 0-15,7 0-1 0,-4-2 0 16,4-1 0-16,4-2 0 0,5-1 0 0,4 0-1 16,2-2 1-16,6-4 0 15,3 0-1-15,3 0 1 0,3-5 0 16,0 0 0-16,0-2 0 0,1-2 0 0,0-2 1 15,-4-4-1-15,3 0 0 0,-1-4 0 16,-3-1 0-16,0-3 1 0,-2 1-1 16,-4 0 1-16,-4 3 0 0,-6 2 2 15,-7 2 2-15,-3 1 3 0,-6 2 2 16,-8 4 1-16,-2 4 1 0,-5 4 0 0,-1 0 0 16,-4 9-2-16,2 4-1 0,-2 5-1 15,2 1-2-15,2 1-2 0,3 4 0 16,2 4-2-16,6-2 0 0,1-2-1 15,10-1-1-15,0 3 0 0,5-3 0 16,6-4 0-16,4-3 0 0,5-7 0 16,3-1 1-16,9-8-1 0,4 0 1 15,4-5 0-15,4-5-1 0,5-2 0 0,0-2 1 16,1-3-1-16,-7-2 1 0,-1-1-1 16,-4 1 1-16,-6 1 0 0,-9 4 1 15,-3-1 1-15,-7 6 3 0,-2 5 3 16,-5 0 3-16,-6 4 1 0,0 0-1 15,0 0 0-15,-10 8-1 0,0-2-3 16,-4 4-3-16,-4 5-3 0,-1 4-1 16,1-3 0-16,-4 5-1 0,5-1 0 15,0-1-2-15,4-3-2 0,5-1-3 16,2-2-2-16,6-2-1 0,10-3-2 0,0-8-1 16,9 0 1-16,2 0 0 0,5-10 2 15,4-1 2-15,3-1 1 0,2-2 2 16,-2 3 1-16,-2 0 1 0,-1 7 1 15,-7-2 1-15,-3 6 2 0,-7 0 0 16,-3 6 1-16,-4-1 0 0,-6 2 1 16,0 0 0-16,0 2 1 0,-8-3-1 15,2 1-1-15,0 0 0 0,1-1-1 0,-2-1-1 16,4-1-1-16,3 2 0 0,4 1-1 16,2 0-1-16,6-7 0 0,3 3 1 15,6-3 0-15,4-6 1 0,6-6 0 16,1-5 1-16,5-2 0 0,2-9 0 15,4-3 0-15,4-8 0 0,5-2 0 16,3-6 0-16,5-2 0 0,6-1 0 16,-2-3 1-16,-3 2-1 0,-5 4 0 15,-5 2 1-15,-11 4 0 0,-8 6 2 16,-8 7 0-16,-8 9 2 0,-3 5 2 0,-6 8 0 16,-7 9 0-16,-8 11-1 0,-5 8 0 15,-1 6-1-15,-6 6-2 0,-3 3-2 16,-2 7 0-16,-4 0 0 0,3 0-1 15,-3-1 1-15,-2-1-1 0,3-1 1 16,1-2 0-16,1-3-1 0,6-4 1 0,1-5-1 16,5-5 0-16,1-4 0 0,5-4 0 15,0-8-1-15,-2-6-1 0,4 0 0 16,-2 0-2-16,-3-5 1 0,2-2-1 16,-4-1 1-16,-1-1 0 0,2 0 1 15,-1-3 1-15,0 1 1 0,3 1 0 16,1 1 3-16,2 0 1 0,3 3 1 15,1 1 1-15,3 5-1 0,-5 0 1 16,5 0-1-16,0 0-1 0,0 6-1 0,5 0-1 16,2 0 0-16,7 1 0 0,4 1 1 15,3 1-1-15,5-3 0 0,2-2 0 16,4-4 0-16,-1 0-2 0,-2 0-3 16,-3 0-6-16,-2-4-9 0,-4-1-17 15,-6-2-12-15,-6 0-17 0,-3-1-108 16,-10-1-119-16,0 2-274 0</inkml:trace>
  <inkml:trace contextRef="#ctx0" brushRef="#br1" timeOffset="59923.1">17690 5753 347 0,'0'0'90'0,"0"0"5"0,0 0-39 16,0 0-23-16,0-4-5 0,4 4-3 16,-4 0-4-16,3-4-2 0,-3 4 0 0,0 0 0 15,5 0 0-15,-5 0 0 16,0 0 0-16,0 0 1 0,0 0-2 0,0 0-1 16,0 0-1-16,0 0-3 0,0 0-1 15,-2 0-1-15,2 0-3 0,-5 0-1 16,5 0-3-16,0 0-1 0,0 0 0 15,-5 0-2-15,5 0 1 0,0 4-2 16,0-4 1-16,0 0 0 0,5 0-1 16,-5 0 2-16,0 0-1 0,0 0 1 15,0-4 1-15,0 4 0 0,0 0 0 0,0 0 2 16,0-4 0-16,-5 4 0 0,5 0 1 16,-4 0 0-16,-1 0-1 0,-1 0 0 15,-2 4-1-15,-3 5 0 0,-2 3 0 16,1 6-1-16,-2 2 0 0,1 2-1 0,2 2 0 15,1 4-1-15,4-3-1 16,3-1 0-16,3-4 0 0,0-4-1 16,8-1 1-16,0-1-1 0,6-6 1 0,4-3-1 15,3-1 1-15,4-4 1 0,3 0-1 16,5 0 2-16,1 0 0 0,2 0 1 16,-3-4 1-16,-3 4 1 0,0-5 0 15,-7 0 1-15,-5 2 1 0,-4-1 2 16,-3 0 4-16,-5 4 3 0,-3-5 1 15,-3 5 1-15,0 0-1 0,-3-4-2 16,-2 4-3-16,0 0-4 0,2 0-4 0,-2 0-2 16,5 0-2-16,-5 7-2 0,5-4 1 15,6 3-2-15,1-3 0 0,4 0-1 16,3 2 1-16,0-5 0 0,6 0-1 16,1 0 1-16,1-5 0 0,0-1 0 15,0-1 0-15,-3-2 0 0,1 0 0 16,0-2 1-16,-4-4 0 0,-5 0 1 15,-1 0 1-15,-7-4 0 0,-3 0 0 0,0 0 1 16,-7 0-1-16,0 0 0 0,-3 6 0 16,-4 0-1-16,-2 5-1 0,2 3 0 15,-3 5-2-15,2 3 1 0,-4 7 0 16,5 0 0-16,1 4 0 0,0 1 1 16,6-1 0-16,-1 3 1 0,8-4-1 15,0 0 0-15,0-1-1 0,6 1 0 16,3-6-1-16,3 3 0 0,3-3-1 0,2-7 0 15,3 2 1-15,1-2-1 0,3-7 1 16,3 1 1-16,2-1 0 0,3-2 0 16,2-2 1-16,4 1 0 0,-3-1 0 15,2-1 1-15,-3 2 0 0,-2-5 1 16,-7 5 0-16,-3-1 1 0,-7 3 1 0,-4 2 2 16,-3 2 3-16,-8 4 2 0,0-4 2 15,0 4-2-15,0 0 1 0,0 0-3 16,0 0-1-16,0 0-3 0,0 0-3 15,0 0-1-15,0 0 0 0,0 0 1 16,0 0-1-16,0 0 1 0,0 0 0 16,0 0 1-16,3 0-1 0,-3 0 1 15,0-4 0-15,0-1 0 0,0 5 0 16,0-4 0-16,0 0 0 0,4-1 0 0,-4 2-1 16,0 3 1-16,3 0-1 15,-3-4 1-15,0 4-1 0,0 0 0 0,0-5 0 16,0 5 0-16,3 0 1 0,-3-6-1 15,0 6 0-15,0 0 1 0,0 0 0 16,0 0 0-16,0-3 1 0,0 3 0 16,0 0 0-16,0 0-1 0,0 0-1 15,0 0 0-15,0 0-1 0,0 5 0 0,0 2 0 16,5 4 0-16,-5 2 1 0,4 3-1 16,1 5 2-16,-5-1-1 0,5 1 0 15,-5-1 1-15,4 0-1 0,-4-3 0 16,0 0 0-16,-6-1 0 0,2-1 0 15,-3-2 1-15,-4-2-1 0,3-2 0 16,-5-2 1-16,-1-1-1 0,0-2 1 16,1-4-1-16,0 5 1 0,3-5-1 15,1 0 0-15,4 0 0 0,5 0-2 16,0 0 0-16,0-5 0 0,8 0-1 0,3-2 0 16,7-5 0-16,0-1-1 0,4-7 0 15,0 0-1-15,6-4 0 0,1-4-2 16,4-4-1-16,4 2 0 0,7-8 0 15,4 0 0-15,8-3 0 0,1-2 1 16,3 0 0-16,-3-3 2 0,-2-4 1 0,-2 5 1 16,-6 0 1-16,-6 1 0 15,-4 4 2-15,-4 6 1 0,-7 6 3 0,-5 6 3 16,-6 6 2-16,-3 6 3 0,-6 5-1 16,-6 5 0-16,0 0 0 0,-4 12-2 15,-9 7-4-15,-4 6-2 0,-6 9-2 16,-6 8 0-16,-4 6 0 0,-1 6-1 15,-4 2-2-15,-3-2 1 0,5 3-2 16,-3-2 1-16,2 0-1 0,4-5 1 16,-1-4 0-16,6-5 1 0,4-7 0 15,2-4 1-15,9-10 0 0,1-3 1 0,6-8 0 16,-1-3 0-16,5-6 0 0,2 0 0 16,-6 0 0-16,1-4 0 0,-1-6-1 15,2 0 0-15,-1-2 1 0,1-3-1 16,1-1 1-16,3 1 0 0,3 2 0 15,3-1 0-15,5 1 0 0,4-2 0 0,5-1-1 16,6-1-1-16,1 0 1 16,4 0-2-16,2 3 1 0,0 2 0 0,-1 1 0 15,0 5-1-15,-1 2 1 0,-1 4 0 16,-3 4 2-16,-1-4 1 0,-1 11 1 16,0-2 1-16,-4 4 0 0,-3 4 1 15,0 0-1-15,-3 2 0 0,-3 2 0 16,-5-2-1-16,-5 2 1 0,-2-4 0 15,-2-1 1-15,-5-1 0 0,-5-2 1 0,-3-2 0 16,-3-3 0-16,1 0-1 0,0 1-1 16,-2-2 0-16,3-2-1 0,1-5-1 15,3 3-2-15,2-3-1 0,-3 0-3 16,4-3-4-16,1 3-7 0,1-5-10 16,1 1-10-16,2 4-6 0,-2-4-9 15,6 4-9-15,0-5-61 0,0 0-36 16,6 2-87-16,-1-2-193 0</inkml:trace>
  <inkml:trace contextRef="#ctx0" brushRef="#br1" timeOffset="61720.04">12640 6610 319 0,'-7'0'91'16,"3"0"5"-16,1 4-1 0,3-4-66 15,0 0-4-15,0 0-3 0,0-5-2 16,7 2-6-16,1-5-3 0,3 1-2 16,2 1-1-16,2-3 3 0,3-1 1 15,2-1 2-15,2-2 0 0,4 0 1 16,1-5 0-16,-1-3-1 0,5-3-2 16,-3-2-3-16,-2-5-1 0,0-2-2 15,-4 1-1-15,-3 5-2 0,-3 2 0 0,-6 4 0 16,-1 4 1-16,-4 5 2 0,-5 5 1 15,0 4 0-15,-8 3 1 0,-4 0-1 16,-4 7 1-16,-9 7-3 0,-4 8 0 16,-2 8-1-16,-7 7 0 0,-1 2 1 15,3 3 1-15,-3 1 0 0,0 2-1 16,6-3 1-16,1-3-1 0,8-1 0 16,1-2-1-16,6-5-2 0,7-4-1 15,4-4 0-15,6-7-1 0,0-6 0 0,4-5 0 16,4-5 0-16,4 0 0 0,6-10 0 15,4-5 1-15,3-4-1 0,5-4 0 16,3 0 0-16,1-5 0 0,-1 3-1 16,0 1 1-16,0 5-1 0,-4 3 1 15,-5 3 0-15,-4 3 0 0,-1 4 1 16,-6 6 1-16,-5 0 1 0,-8 6 1 0,5 6 1 16,-5 1 1-16,-6 5 1 0,0 1-1 15,4 2-2-15,2 2 0 0,0-2-2 16,0-3-2-16,2-5 0 0,9 4 0 15,0-9 0-15,5-4 0 0,3-4-1 16,3-6 0-16,7-6-1 0,1 0-2 16,3-4 0-16,3 2-1 0,1-2-1 15,-1 1 0-15,-6 6 1 0,-5 1 2 16,-3 4-1-16,-6-1 2 0,-7 5 1 16,-9 5 1-16,-6 2 0 0,-7 4 0 0,0 4 0 15,-2 4 0-15,-3-1-1 0,2 0-1 16,-1 0-4-16,3-4-3 0,7-2-6 15,-2-5-7-15,6-2-12 0,3-5-14 16,0 0-92-16,9 0-99 0,1-9-238 16</inkml:trace>
  <inkml:trace contextRef="#ctx0" brushRef="#br1" timeOffset="61995.87">13511 6431 509 0,'-4'0'119'0,"4"4"6"0,-4-4-89 0,4 5-7 15,0-5-1-15,0 3 0 0,0-3-9 16,0 0-6-16,4-3-5 0,-4-1-3 16,6-1 0-16,-2-2 0 0,-1 0 1 15,1-1 2-15,-4 2 1 0,3-1 2 16,-3 1 3-16,0 1 3 0,0 1-1 15,0 4 0-15,-6-3-2 0,2 3-2 16,-2 3-3-16,-2 1-3 0,-2 0-3 16,4 0-3-16,0 1-8 0,3 1-9 0,-1-1-9 15,4-3-18-15,-5 3-110 0,5-5-116 16,-3 0-281-16</inkml:trace>
  <inkml:trace contextRef="#ctx0" brushRef="#br1" timeOffset="63669.79">13666 6649 353 0,'12'-7'89'0,"1"0"4"0,-2-2-52 16,2 0-4-16,1-2-1 0,0-3-3 15,0 3-3-15,-3-2-1 0,-3 1-2 16,-2 1-1-16,-6 2-2 0,-5 2 0 16,-4 4-2-16,-7-1-1 0,0 4-2 0,-8 0-3 15,2 7-3-15,-3 3-2 0,-1 4-3 16,4 1-2-16,2 6-2 0,0 1-2 15,3 3-1-15,9-2 1 0,0-1-2 16,4-5 0-16,4 1 0 0,4-5-1 16,5-6 1-16,5-7-1 0,4 0 0 15,7-12 1-15,4 1-1 0,4-5-1 16,1-1 0-16,2-2 0 0,-6 2 0 16,0 3 0-16,-8 3 1 0,-4 1 0 0,-10 1 2 15,-3 3 0-15,-5 6 1 0,-6 0 1 16,-5 8 0-16,-3 5 1 0,-2 8 0 15,-6 4-1-15,1 6 0 0,-6 7 1 16,1 3-1-16,-1 1-1 0,5 4 0 16,-3-7-1-16,0 4 0 0,3-3 0 15,-2-2-1-15,2-3 0 0,-2-5 1 16,3 1-1-16,-1-5 0 0,-1-1 1 0,6-7-1 16,0-3 1-16,3-4-1 0,2-2 0 15,5-9-1-15,6 0 0 0,1-10-1 16,7-6-1-16,5-3 0 0,4-8-2 15,7-5 1-15,4-7 0 0,1-5 1 16,11-4-1-16,1-6 2 0,12-1 0 16,2-3 1-16,6 1 1 0,7 0 0 15,2 5 0-15,-1 0 1 0,-1 0-1 16,0 5 1-16,0 0 0 0,-5 0 0 16,-1 2 0-16,-7 4-1 0,-4 0 1 0,-10 6 0 15,-7 1-1-15,-11 8 2 0,-7 1 0 16,-6 2 1-16,-9 6 1 0,-9 5 1 15,-5 3 1-15,-7 5 1 0,-1 4 0 16,-7 9-1-16,-4 5 0 0,-1 7 0 16,-7 5-1-16,0 11 0 0,3 7-1 0,-4 6 0 15,2 3-1-15,2 2-1 0,5-4 0 16,5 1-1-16,4-5-1 0,2-6 0 16,5-4 0-16,4-7-1 0,6-3 0 15,7-6 0-15,0-6 0 0,7-7 0 16,9-8-1-16,5-11 0 0,1-6 0 15,11-5-1-15,5-3 0 0,-2-3 0 16,7 1-1-16,-3 3 1 0,-4 7 1 16,-3 3 0-16,-10 8 1 0,-7 6 3 0,-4 0 2 15,-8 3 1-15,-4 6 0 0,-5 4 2 16,-1 2-1-16,-2 2 1 0,-3 0-3 16,5-1-1-16,3 1-2 0,-1-4 0 15,4 1-1-15,6-5-1 0,1-3 1 16,5-2-1-16,3-4 0 0,10-3 0 15,2-4 1-15,4-3 0 0,2-3 0 16,2-1 0-16,-1-2 1 0,1-2-1 0,-7-1 1 16,-5 0-1-16,-4 0 1 0,-7 1 0 15,-6 1 2-15,-6 3 1 0,0 4 1 16,-10 2 3-16,1 8 1 0,-9 0 0 16,4 8 1-16,-5 4-2 0,-2 2-1 15,2 5-1-15,0 2-3 0,5 0-1 16,1-1-2-16,6 2 0 0,2 0-1 15,5-1 1-15,6-2-2 0,5-3 1 16,4-3 0-16,6-6 0 0,4-7 0 0,8-8 0 16,7-4 1-16,5-1 0 0,3-4 0 15,5-3 0-15,-2 2 0 0,2-1 1 16,-6 2-1-16,-4-1 1 0,-4 1-1 16,-8 1 0-16,0 3 1 0,-10 5-1 15,-5-1 0-15,-2 6 0 0,-2 3 0 16,-5 0 0-16,0 0-1 0,-1 7 1 0,1-1 0 15,-1 1 0-15,-1 1 0 0,4 2 1 16,-2-1-1-16,3-3 0 0,2 3 0 16,1-2 0-16,3-1 1 0,3-1-1 15,3-2 1-15,-2-3-1 0,0 5 0 16,-1-5 1-16,-6 5-1 0,-2-3 1 16,-11 4-1-16,-4 0 1 0,-9 5 0 15,-9 1 0-15,-6 3 0 0,-2 5 1 16,-5-1 1-16,4 0 0 0,3 3 0 0,4 0 0 15,7 0 0-15,6-2-1 0,8-2 0 16,3 0-2-16,7-4 1 0,6-3-1 16,7-5 0-16,6 0 0 0,8-6 0 15,3 0-2-15,6-6-4 0,3-3-10 16,-3-2-13-16,1 0-14 0,-5-4 4 16,-7 0-126-16,-2 1-121 0,-10 1-284 15</inkml:trace>
  <inkml:trace contextRef="#ctx0" brushRef="#br1" timeOffset="65620.06">16069 6696 428 0,'0'0'98'0,"-2"0"3"0,2 0-76 15,2-5-3-15,6-4 1 0,4-1 1 16,0-3-4-16,9-4-5 0,4-3-3 15,9 1 0-15,2-2 1 0,4-2 0 16,2-2 1-16,4-4 0 0,-3 2 1 0,-2-3 0 16,-5-1 0-16,-3 0-3 0,-8 5-1 15,-5 2 0-15,-5 4 0 0,-8 4 2 16,-1 5 0-16,-6 3 0 0,0 8-1 16,0-3 0-16,0 3-2 0,-7 8-2 15,-3 5-2-15,-2 6-3 0,-4 7-1 16,-3 5 0-16,-5 4 0 0,-1 3-1 15,-6 3 0-15,-1-1-1 0,1-2 0 16,-2-1 1-16,1-1-1 0,0-4 0 0,5-1 1 16,2-2-1-16,5-7 0 0,6-5 0 15,1-6-1-15,7-4-3 0,2-2-2 16,4-5-1-16,0 0-2 0,0-8-1 16,6 0 0-16,-2-3 1 0,2-3 2 15,2-5 2-15,0-1 2 0,-1 2 1 0,-3 2 1 16,2 2 0-16,1 1 1 0,0 4-1 15,0 5 0-15,5 0 1 0,2 0-1 16,8 1 0-16,2-1 1 0,7-2-1 16,5-3 1-16,3-3 0 0,6-1 0 15,1-4 1-15,2-2-1 0,7 1 0 16,1-4 1-16,-1-3-1 0,3-2 0 16,-5-2 1-16,0-3-1 0,-8-1 1 15,-9 2-1-15,-5 1 1 0,-12 3 0 16,-6 2 1-16,-7 3 0 0,-10 7 0 0,-4 6 1 15,-10 3 0-15,-4 6 1 0,-6 12-1 16,-8 9 1-16,0 8 0 0,-3 5-1 16,-6 7-1-16,2 2 1 0,3 3-2 15,0 2 0-15,4-3 0 0,4-2 0 16,5 0-1-16,8-5 0 0,4-7-1 16,6-3 0-16,9-11-1 0,6-5 2 0,9-12-1 15,6-12 0-15,7-2 0 0,7-3 0 16,4-6 0-16,5 0 0 0,0 0-1 15,-2 5 1-15,-4 5 0 0,-10 5 1 16,-2-2 1-16,-7 7 2 0,-10 3 1 16,-4 7 0-16,-5-1 1 0,-5 2 0 15,0 3 0-15,1 2-1 0,-1 0-2 16,1 0-1-16,4-1-1 0,0-1 0 16,4 0-1-16,5-1 0 0,3-2 1 15,6-4-1-15,3-4 1 0,6 0 0 16,3-4 0-16,3-4 0 0,2-2 0 0,3-1 0 15,-2 0 0-15,3-1 0 0,-1 1 0 16,-4 1 0-16,-3-2 1 0,-7 0-1 16,-1-1 1-16,-8-1 1 0,-4-1 0 15,-11 1 1-15,0 1 2 0,-11 2 2 16,2 1 1-16,-8 3 0 0,3 3 0 0,-8-2 0 16,-2 6-1-16,-1 0-1 0,2 8-3 15,-2 1-1-15,-1 5 0 0,7 2-1 16,-1 5 0-16,6-1-1 0,2 0 0 15,5-1 0-15,4 1-1 0,-1-4-1 16,4-3 1-16,7-3-1 0,0-5 0 16,6-5 1-16,6 0 0 0,5-8 0 15,-1 0 0-15,8-3 1 0,1-1-1 0,-2-1 1 16,1 1 0-16,-6 1 0 16,-3 2 0-16,-2-3 1 0,-8 5 1 0,-6 0 2 15,-6 2 0-15,0 5 1 0,0 0 0 16,-11 0 0-16,3 5-1 0,-5 2 0 15,-1 3-2-15,-1 4-1 0,-2 0 0 16,3 2 0-16,2 0-1 0,5 1 0 16,7 1-1-16,0-3 0 0,6-1-1 0,6-3 1 15,4-1 0-15,8-3 1 0,4-7-1 16,5 0 1-16,2-11 0 0,7-2 1 16,1-5-1-16,3-2 0 0,5 1 1 15,-3-4-1-15,0 2 0 0,0 0 1 16,-5 5-1-16,-5 0 0 0,-9 5 1 15,-5 2 0-15,-9 2 3 0,-8 2 2 16,0 5 2-16,-7 0 0 0,-8 0-1 16,0 5 1-16,-5 2-1 0,-6 4-2 15,-6 5-2-15,2 2-2 0,-7 1 0 0,-4 4 0 16,7 1 0-16,0 1-1 0,3-4 0 16,8-3-1-16,3 0 0 0,7-2-1 15,6-5 0-15,7-6-1 0,4-5 1 16,5 0 0-16,11 0-1 0,4-11 1 15,2-5-1-15,2-2 0 0,2-1 1 16,-2 0-1-16,-3 0 1 0,-6 1 1 0,-6 7 0 16,-5 3 2-16,-2 3 0 0,-6 5 0 15,-2-4 1-15,-5 4 1 0,0 7 0 16,0-1 0-16,0 3 0 0,0 2 0 16,0 2-1-16,0 0 0 0,0 1 0 15,0 0-1-15,7-1-1 0,2-3 1 16,3-4 0-16,8-6 0 0,0 0-1 15,6-10-2-15,6 0-7 0,0-5-12 16,1 2-12-16,1-1-16 0,-2-2-118 16,-4 3-125-16,-7 4-297 0</inkml:trace>
  <inkml:trace contextRef="#ctx0" brushRef="#br1" timeOffset="67386.32">13181 7453 343 0,'0'-10'94'0,"0"-1"6"0,2 1-8 16,3-5-63-16,3 4-1 0,-3-2 2 16,1-1-1-16,-3-1-2 0,-3 0-4 15,0 0-2-15,-2 2-1 0,-9 1 0 16,-1 1-2-16,-3 0-2 0,-1 6-2 15,-1 5-2-15,-4 0-2 0,0 9-2 16,2 0-2-16,-1 5-2 0,1 6-1 16,0-2-1-16,4 5-1 0,2-2 0 0,1 0 0 15,4-6-1-15,2-1 0 0,6 1-1 16,0-6 1-16,9-2-1 0,2-4-1 16,5-3 0-16,2 0-1 0,6-7 0 15,0-2 0-15,5-2-1 0,-1 1 0 16,4-1 1-16,-4 2 1 0,3-2 0 15,-3 1 0-15,-3 1 2 0,-8 1 0 16,0 0 2-16,-9 2 3 0,1 1 1 0,-9 5 3 16,0 0 1-16,-12 9 2 0,0 2 2 15,-6 4 0-15,3 1-1 0,-4 2-2 16,2 3-1-16,1-1-1 0,6-3-3 16,5 1-2-16,5-2-2 0,2 2-1 15,9-3-1-15,4-4 0 0,6-1-1 16,7-3 1-16,3-7-1 0,3 0 0 15,4-7 0-15,2-1-1 0,-1-2 1 16,-4-3-1-16,3-2 0 0,0-2 1 16,-3-1 0-16,-1-2 1 0,2-1 0 0,-2 1 0 15,-2 0 0-15,-5 2 1 0,-5 3-1 16,-5 5 2-16,-6 1 2 0,-5 6 0 16,-6 3 2-16,-10 11-1 0,-2 2 2 15,-7 1 0-15,0 4-1 0,-7 4-1 16,0 2-1-16,-1-1 0 0,6 1-1 0,-4-3 0 15,9-1-1-15,-1-3-1 0,7-3-1 16,3-3 0-16,7-3-2 0,0-8 1 16,3 0 0-16,15-9 0 0,-3-2-1 15,11-3-1-15,5-2 1 0,3-4 0 16,5-1-1-16,-3 0 0 0,-2 3 1 16,2 3 0-16,-8 1 1 0,-6 4 0 15,-4 4 0-15,-4 6 2 0,-4 0-1 16,-7 7 1-16,-3 2 0 0,0 0 0 0,0 3 1 15,0-1-1-15,0 1 0 0,0-1 0 16,0-2-1-16,4-2-1 0,-1-2 0 16,9-5-1-16,-4 0 0 0,10 0 0 15,2-10 0-15,5-1 0 0,5-5 0 16,8-1 1-16,7-7 0 0,3-3 0 16,5-4 0-16,4-3-1 0,-1-7-1 0,-3-2-1 15,0-5 0-15,-7-1-2 0,-3 2 0 16,-7 1 1-16,-5 3 1 0,-8 5 2 15,-5 9 2-15,-5 7 2 0,-6 7 1 16,-7 8 1-16,-6 7-1 0,-6 16 1 16,-2 5 0-16,-6 7-1 0,0 10-2 15,-6 9 0-15,-1 6 0 0,-1 6 0 16,-4 4 0-16,-2-1 0 0,2-4 0 16,-1-3-1-16,0-7 1 0,3-2-1 15,2-12 0-15,4-7 0 0,0-6 1 0,5-5 0 16,5-5 0-16,1-3-1 0,6-8 1 15,1 0-1-15,6-9 1 0,11-1-1 16,-2-3 0-16,5-5 0 0,5-2 0 16,2-2 0-16,4 1 0 0,-1 0-1 15,3 3 1-15,1 3 0 0,-1 5 0 16,0 6 1-16,3 4 1 0,-1 4 0 0,1 3 2 16,-1 3 1-16,-3 0 0 0,6-2 0 15,-4 2 0-15,-3-2 0 0,-3 2-2 16,-2-3 0-16,-5 1-2 0,-4-1-4 15,-6-1-8-15,-5-6-12 0,-5 4-11 16,-4-4-14-16,-3-4-41 0,-3-2-69 16,-1 3-101-16,6-2-219 0</inkml:trace>
  <inkml:trace contextRef="#ctx0" brushRef="#br1" timeOffset="67612.81">14914 7238 631 0,'-8'0'143'0,"-2"4"7"16,0 1-108-16,2-2-10 0,1-3 0 0,3 4-1 15,0-4-8-15,4 0-6 0,-4 0-7 16,4 0-6-16,4 0-2 0,2-7 0 16,1-2-1-16,1-2 0 0,2-2 1 15,-2-1 0-15,-1 0 0 0,-2 4 0 16,-1 1-1-16,-4 3 1 0,0 4-1 15,0 2-1-15,0 0 0 0,-5 4-2 16,0 2-4-16,-2 1-8 0,-2 3-9 16,-2 4-10-16,-1-1-14 0,0-2-87 0,-2 0-25 15,3-2-99-15,1-2-199 16</inkml:trace>
  <inkml:trace contextRef="#ctx0" brushRef="#br1" timeOffset="68369.85">15226 7301 378 0,'0'-4'93'0,"0"-3"5"0,0 0-58 0,0 2-4 15,3-1 1-15,1 2-1 0,0 0-2 16,0 4-2-16,-4-4 1 0,0 4 0 16,0-4-1-16,0 4-2 0,-12 0 1 15,-2 0-2-15,-7 5-1 0,2 3-4 16,-4 7-4-16,-3 2-3 0,-1 6-3 16,0 2-4-16,2 1-4 0,1 1-3 15,1 2-1-15,5-3 0 0,3-3-2 16,4-3 0-16,11-3 0 0,0-2-1 0,14-2 1 15,2-4-1-15,3-3 1 0,6-6 0 16,6 0 1-16,1 0-1 0,4-6 1 16,2-1-1-16,0 1 1 0,-4-1-1 15,-1 1 0-15,-6 6 1 0,-5-4 0 16,-5-1 1-16,-5 5 1 0,-8 0 2 16,2 0 2-16,-6 0 0 0,-6 5 0 0,-1 1 1 15,0 2-1-15,-3 1-1 0,-1 0-2 16,-1 2-2-16,2 0-2 0,1-3-4 15,2 3-5-15,4-4-10 0,3-3-11 16,0 1-10-16,10-5-13 0,-1 0-11 16,4-9-97-16,2 2-107 0,3-6-243 15</inkml:trace>
  <inkml:trace contextRef="#ctx0" brushRef="#br1" timeOffset="68630.69">15589 7253 520 0,'-10'5'122'0,"-1"1"6"16,-4 2-77-16,7-1-20 0,-1-1-5 15,1-3 1-15,3 3-5 0,1-6-6 16,4 0-6-16,0 0-3 0,4 0-4 0,2-8 0 16,1 1-1-16,2-3-1 0,-4-1 1 15,3-3 0-15,-3 2 0 0,0 4 3 16,-1-2 3-16,-4 3 1 0,0 7 2 15,0-4-1-15,-4 8 1 0,4 0-2 16,-7 4-1-16,4 0-4 0,-2-1-2 16,0 1-3-16,2 0-5 0,-3-1-10 15,2 0-8-15,-1 0-15 0,0-3-105 0,-1 2-7 16,3-6-94-16,-1 4-181 0</inkml:trace>
  <inkml:trace contextRef="#ctx0" brushRef="#br1" timeOffset="70502.7">15892 7449 462 0,'-5'-13'112'0,"-2"5"5"16,-3 2-79-16,2 6-5 0,-7 10-3 15,-2 4-2-15,-3 6-7 0,-6 4-6 16,-7 11-4-16,-4 8-1 0,-2 2 1 15,0 8 1-15,-6 3 1 0,0 4 2 16,0 1 0-16,1-5 0 0,1-6-1 0,0-2 0 16,2-13-2-16,5-6-2 0,7-6-2 15,5-7-1-15,3-5-2 0,10-6-2 16,6-5-1-16,5-9-1 0,8-1-1 16,7-8-1-16,6-10 0 0,8-6-2 15,5-11-1-15,7-7-2 0,1-5-1 16,4-5 0-16,1-1 0 0,1 1 0 15,-2 4 2-15,1 6 3 0,-3 3 0 0,1 7 2 16,-4 5 0-16,-3 9 0 0,-4 6 2 16,-8 8 0-16,-2 5 2 0,-8 9 1 15,-6 3 2-15,-4 8 2 0,-6 4 0 16,0 4 0-16,0 1-1 0,0 3-1 16,0-2-2-16,0-2-1 0,7-2-2 15,3-2-1-15,4-5 0 0,4-1-1 0,3-2 1 16,6-7-1-16,2 0 1 0,4-9 0 15,3-1 0-15,4-1-1 0,4-2 1 16,1-4-1-16,-1 1 1 0,-4-2-1 16,-2 1 1-16,-8 0 0 0,-6-2 1 15,-9 1 3-15,-5 3 3 0,-8-2 2 16,-6 4 2-16,-6 1-1 0,-4 6 0 16,-7 6 0-16,-5 0-3 0,-5 6-3 15,0 3-2-15,-33 15 0 0,35-10-2 16,6-1-1-16,3 2 0 0,7 0-1 15,1-1-1-15,9 1-1 0,3-3-2 16,5-1 0-16,7-2-1 0,3-2-1 16,6 0 1-16,7-3 0 0,3-4 1 15,4 0 2-15,0-7 1 0,-3 1 1 16,-4 1 0-16,-3-1 1 0,-9-1 1 16,-5 4 3-16,-4 3 0 0,-2-4 1 0,-5 4 0 15,0 4 0-15,-7 1 0 0,2 2-1 16,-2 2-1-16,1 2-2 0,-1 0-1 15,1 1 1-15,6 0-2 0,0-1 0 16,5-2-2-16,3-2 0 0,8-2 0 16,3-5-1-16,6 0-1 0,7-9-1 15,2-4 0-15,11-4 0 0,0-4 1 16,6-6 0-16,6-5 0 0,3-6 1 16,-1 1 2-16,1-9-1 0,-2-1 1 0,-5-4 1 15,-7-1-1-15,-4 4 1 0,-4-1 1 16,-6 5-1-16,-5 8 2 0,-6 4 1 15,-4 8 2-15,-6 9 2 0,-2 4 0 16,-6 5 1-16,-3 6 0 0,-3 6 0 16,-6 8-1-16,-2 6-1 0,-6 4-2 15,-4 12-2-15,-5 6 1 0,-2 4 0 0,-3 5-1 16,-2 8 0-16,0-2 0 0,-1 1-1 16,2-4 1-16,1-7 0 0,2-2 0 15,2-9 0-15,3-8-1 0,7-6 1 16,0-6-1-16,8-6 1 0,2-4 0 15,2-2-1-15,5-4 0 0,0-4 0 16,0-2-1-16,0-2 0 0,0-5-2 16,6-1 0-16,0-1-2 0,1-1-1 15,1 0 0-15,3 1-3 0,0 2-1 0,5 1-2 16,1 3-1-16,5 0 1 0,1 3 1 16,3-1 1-16,5 0 2 0,2-2 2 15,3 0 2-15,3-1 2 0,1 1 1 16,5-2 1-16,-4-3 0 0,3 1 0 15,-5-2 1-15,-6 1 2 0,-5 2 3 16,-7-2 4-16,-7 4 3 0,-4 2 4 16,-7 0 1-16,-6 0 2 0,-7 1 0 0,-3-1-1 15,-7 3-2-15,-2 5-4 0,-6 0-3 16,-3 0-2-16,-2 5-2 0,4 5-2 16,3 1-2-16,2 6-2 0,8-1-1 15,5 6-1-15,5 1 0 0,11 3-1 16,3-2 0-16,7 6-2 0,10-8 0 15,12 0 0-15,3-6 0 0,8-4 0 0,4-3 1 16,6-5 1-16,2-4 1 0,1-4 1 16,0 0 0-16,2-3 1 0,-3 0 0 15,-4-1 0-15,-7-2 1 0,-6 0-1 16,-10-1 1-16,-8-3 0 0,-10-1 1 16,-7 1 1-16,-8 0 1 0,-8 1 1 15,-5 2 0-15,-7 3 0 0,-6 5-1 16,-2 3 0-16,-5 4-1 0,0 3-1 15,0 2-1-15,1 2 0 0,5 1-1 16,4 0 0-16,7-1-1 0,6 0-1 0,0 0 0 16,10 0-1-16,11-7-1 0,-2 2 1 15,7-6-1-15,6 0 0 0,3-6 2 16,3-5-1-16,5-4 2 0,1-5 0 16,0-3 0-16,3-2 1 0,-4-6 0 15,0 0 0-15,-5-4 0 0,-1-2-1 16,-1-1 1-16,-5 1-1 0,-2-4 1 0,-1 6 0 15,-5 1-1-15,0 6 1 0,-6 3-1 16,-6 7 1-16,-1 4 0 0,6 3-1 16,-6 5-2-16,0 6-1 0,0 0 0 15,0 11 0-15,-6 6 0 0,-4 7 0 16,-4 7 2-16,-3 12 3 0,-7 4 2 16,-3 8 3-16,-6 4 1 0,-2 0 2 15,1 2 2-15,2-7 0 0,1-6-1 0,9-5-1 16,5-7-3-16,10-8-1 0,7-7-2 15,13-5-2-15,7-6-3 0,7-5-5 16,9-5-4-16,5-8-8 0,0-5-14 16,8-2-12-16,-5-5-18 0,3 2-109 15,-6-1-119-15,-4 2-286 0</inkml:trace>
  <inkml:trace contextRef="#ctx0" brushRef="#br1" timeOffset="73676.05">15048 13030 250 0,'0'0'64'0,"0"0"4"15,0-4-25-15,0 4-12 0,0-6-5 0,0 1-6 16,0-1-1-16,0 0-2 0,4 0-4 16,-4 0-4-16,0 1-3 0,0 0-3 15,0 1-2-15,4 0 0 0,-4 0-1 16,0 4 0-16,0-3 1 0,0 3-1 15,0 0 0-15,0 0 0 0,0 0 0 0,0 0 0 16,0-4 0-16,0 4 0 0,0-4 0 16,4 4 1-16,-4-5-1 0,0 5 0 15,5-4 0-15,-5 4 0 0,0-5 2 16,4 5 2-16,-4 0 1 0,0-4 1 16,0 4 0-16,0 0 0 0,0 0 0 15,-6 0 0-15,6 0-3 0,-6 4 0 16,6-4 0-16,0 0 0 0,-4 0 0 15,4 0 0-15,0 0-1 0,0 0 0 0,0 0-1 16,0 0 0-16,0 0 0 0,0 0-1 16,-3 0-1-16,3 3-1 15,0-3-1-15,-6 0 0 0,6 6-1 0,-4-6 0 16,4 5 0-16,-5-5 0 0,5 4 0 16,0-4-3-16,0 4-4 0,0-4-10 15,-2 5-34-15,2-5-32 0,0 0-61 16,0 0-133-16</inkml:trace>
  <inkml:trace contextRef="#ctx0" brushRef="#br1" timeOffset="73953.04">15028 12953 311 0,'0'0'83'16,"0"0"2"-16,0 0-25 0,0 0-33 16,0 0-7-16,0-4-4 0,0 4-3 15,0-4-4-15,0 4 0 0,0-4-2 0,0 4-1 16,0-2-1-16,0 2-1 15,5-5-1-15,-5 5 0 0,0 0-2 0,0 0 0 16,0 0 0-16,0 0 0 0,0 0 0 16,0 5 0-16,0 1 1 0,0 2 1 15,0 0 0-15,0 2 1 0,0 0 0 16,5 0 0-16,-5 1 0 0,0-2 0 16,4 0-1-16,-4-2 0 0,0 0-1 0,4 0 0 15,-4-1 0-15,0 1-1 0,0-1-1 16,0 0-4-16,-6-1-7 15,6-1-14-15,0 1-76 0,-5-2-82 0,5-3-201 16</inkml:trace>
  <inkml:trace contextRef="#ctx0" brushRef="#br1" timeOffset="74373.2">15059 13303 338 0,'0'0'84'16,"0"0"4"-16,-3 0-44 0,3 0-16 15,0 0-7-15,0 0-4 0,0-6-5 16,0 6-3-16,3-6-4 0,-3 2-2 16,2-2-1-16,-2 1-1 0,6-1 0 15,-6 2-1-15,5 4 1 0,-5-4 0 16,0 4 1-16,0 0 1 0,0 4 1 0,0 1 1 16,-5 1 1-16,5 1 2 0,-6 3 1 15,6 1 2-15,-5 5 0 0,5 2 0 16,-4-2 1-16,4 4-2 0,0 1 0 15,0-1-3-15,-4 1-1 0,4-2-2 16,0-2-1-16,0 0-1 0,-4-2 0 16,4-2-2-16,0-3-1 0,0-1-5 15,0-3-8-15,0-2-18 0,4-4-80 16,-4 0-88-16,6 0-216 0</inkml:trace>
  <inkml:trace contextRef="#ctx0" brushRef="#br1" timeOffset="74579.26">15079 13640 353 0,'0'11'87'0,"0"0"4"0,0-1-45 0,0 3-12 16,0 0-2-16,0 1 0 0,-4 1-1 16,4-2-2-16,-3-1-4 0,3 1-6 15,-5-4-4-15,5 0-4 0,-6-2-3 16,6 0-3-16,-5-2-6 0,5 3-8 15,-6-4-9-15,6 0-19 0,-4-1-81 16,4-3-90-16,0 0-219 0</inkml:trace>
  <inkml:trace contextRef="#ctx0" brushRef="#br1" timeOffset="74725.58">15077 13927 402 0,'0'16'84'0,"0"-1"0"0,0 1-75 16,4 1-5-16,-4 0-1 0,0-2-4 0,0 1-16 15,0-5-66-15,0 1-71 0,5-2-177 16</inkml:trace>
  <inkml:trace contextRef="#ctx0" brushRef="#br1" timeOffset="76483.77">15026 13061 263 0,'0'-3'61'15,"0"-1"2"-15,0 1-41 0,0 3-8 16,0-5-4-16,0 5-3 0,0 0-2 16,-5-5-1-16,5 5-2 0,-4 0 0 15,4 0-1-15,0 0-1 0,-8 0 0 16,6 0 0-16,-2 0 0 0,1 0 0 16,-3 0 0-16,0 0-1 0,-1-2 1 0,-1 2 0 15,1 0-1-15,-1 0 2 0,1-5 1 16,-2 5 2-16,1 0 3 0,1 0 3 15,0 0 3-15,-2 0 2 0,4 0 0 16,-1 0-1-16,0 0 0 0,0 6-1 16,-1-6-2-16,0 3 0 0,1-3-1 15,-1 4 1-15,-1-4 0 0,2 0 0 16,0 0 0-16,-1 0-1 0,1 0-1 16,-2 0-1-16,-2 0-1 0,2-6-2 0,-4 6-1 15,1-4-1-15,-2-3-2 0,-1-1-1 16,0 2-3-16,-1 0-8 0,2 2-13 15,-4-3-74-15,1 1-79 0,-3 6-193 16</inkml:trace>
  <inkml:trace contextRef="#ctx0" brushRef="#br1" timeOffset="76835.55">14326 13087 342 0,'-14'0'77'0,"-4"0"-1"0,4 0-53 15,-2 0-9-15,-1 0-3 0,-2 0 0 16,-1 0 1-16,1 0 2 0,3 0 2 16,-2 0 0-16,2 0-1 0,-1 0-1 15,3 0-2-15,1 4-1 0,0-4-3 0,1 0-1 16,3 0-2-16,-3 3-1 0,5-3-1 16,-1 0-1-16,-3 6-1 0,4-6 0 15,1 0 0-15,-1 3-1 0,1-3-2 16,-1 0 0-16,4 0-3 0,-2 0-2 15,0 0-6-15,1 0-7 0,0 0-31 16,-1 0-47-16,-3 0-70 0,2 0-162 16</inkml:trace>
  <inkml:trace contextRef="#ctx0" brushRef="#br1" timeOffset="77120.27">13559 13064 318 0,'-9'0'80'0,"-1"0"3"0,1 0-44 16,-2 0-10-16,5 0-7 0,-1 0-5 15,0 5-4-15,1-5-2 0,-1 5-2 16,0-5-2-16,1 6-2 0,-2-6 0 15,1 0-1-15,-1 3 0 0,-2-3 0 16,2 0-1-16,0 0-1 0,-3-3 0 0,0 3 0 16,0 0-3-16,-1-3-5 0,-3 3-9 15,-2 0-30-15,2 0-50 0,-4 0-71 16,1 3-165-16</inkml:trace>
  <inkml:trace contextRef="#ctx0" brushRef="#br1" timeOffset="77369.67">13083 13065 363 0,'0'0'80'16,"-7"0"1"-16,0 0-58 0,1 0-11 16,0 4-4-16,-1-4-1 0,1 5 2 15,-2-1 1-15,0-4 2 0,0 0 1 0,-1 0-1 16,1 0 0-16,0 0-1 0,0 0-2 15,-1 0-2-15,2 0-2 0,0 0-1 16,0 0-2-16,-2-4 1 0,-1 4-3 16,2 0-2-16,-4 0-5 0,1 0-8 15,-1 4-12-15,-2-4-71 0,3 0-76 16,-2 0-186-16</inkml:trace>
  <inkml:trace contextRef="#ctx0" brushRef="#br1" timeOffset="77583.26">12658 13064 365 0,'-12'0'85'0,"-2"0"1"15,0 0-56-15,1 4-10 0,2-4-6 16,-1 0-2-16,2 3-1 0,-1-3-2 16,1 0-1-16,-2 0-2 0,1 0-1 15,-1 0-2-15,3 0 0 0,-1 0-1 0,1 0 0 16,-2 0-1-16,2 0 0 0,0-3-3 15,1 3-5-15,1 0-9 0,-2-4-43 16,-1 0-36-16,0 4-70 0,0-3-154 16</inkml:trace>
  <inkml:trace contextRef="#ctx0" brushRef="#br1" timeOffset="77748.49">12256 13060 334 0,'-13'0'89'0,"0"-5"2"16,0 2-16-16,-1 3-49 0,1-5-12 15,-3 5-6-15,2 0-3 0,-2 0-1 16,3 0-2-16,-1 6 1 0,-2-6-2 16,4 5 0-16,0-5-3 0,2 3-4 15,1-3-8-15,1 0-15 0,2 4-65 16,0-4-72-16,0 0-176 0</inkml:trace>
  <inkml:trace contextRef="#ctx0" brushRef="#br1" timeOffset="77921.56">11939 13066 382 0,'-16'0'86'0,"0"0"1"0,1 0-61 0,-4 4-11 15,-1-4-7-15,0 5-3 0,3-5-1 16,-5 3-1-16,1-3-1 0,2 0-2 16,1 0-2-16,1-6-6 0,-1 3-11 15,-2-2-57-15,5 0-13 0,-1-1-60 16,-1-1-126-16</inkml:trace>
  <inkml:trace contextRef="#ctx0" brushRef="#br1" timeOffset="78076.34">11496 13033 370 0,'-7'0'84'0,"-3"0"0"0,-3 0-59 16,1 0-11-16,0 4-6 0,0 0-3 15,-3-4-3-15,1 6-2 0,1-2-3 16,0-4-5-16,0 3-15 0,0-3-62 15,3 0-68-15,0 0-167 0</inkml:trace>
  <inkml:trace contextRef="#ctx0" brushRef="#br1" timeOffset="78235.57">11215 13036 393 0,'-14'-5'86'0,"-5"1"1"16,1 4-66-16,-2 0-9 0,3 0-7 0,-2 4-3 15,-3 1-4-15,5 0-7 0,-2 0-14 16,0-2-64-16,5-3-70 16,-1 4-171-16</inkml:trace>
  <inkml:trace contextRef="#ctx0" brushRef="#br1" timeOffset="78386.95">10853 13060 343 0,'-20'0'81'0,"-2"5"0"0,1-1-52 15,-2 1-11-15,1 1-7 0,-3-6-6 16,6 5-5-16,-2-5-6 0,1 5-11 16,5-5-26-16,-2 0-39 0,3 0-60 15,0 0-136-15</inkml:trace>
  <inkml:trace contextRef="#ctx0" brushRef="#br1" timeOffset="78490.61">10501 13072 271 0,'-12'0'72'0,"-3"0"1"15,2 0-23-15,-1 0-23 0,0 6-15 16,0-6-13-16,2 0-49 0,1 0-22 16,-2 0-56-16,0 3-126 0</inkml:trace>
  <inkml:trace contextRef="#ctx0" brushRef="#br1" timeOffset="78587.11">10225 13081 333 0,'-13'-4'71'15,"-1"-1"-4"-15,1 5-71 0,-1-4-40 16,2 4-26-16,-1 0-51 0,2-4-111 16</inkml:trace>
  <inkml:trace contextRef="#ctx0" brushRef="#br1" timeOffset="78706.07">10058 13077 176 0,'-9'0'65'0,"-1"0"4"16,-2 0-8-16,0 0-14 0,2 3-9 15,-2-3-11-15,-2 0-10 0,5 5-12 16,-1-1-20-16,1-4-42 0,-1 5-16 15,3-5-52-15,4 0-110 16</inkml:trace>
  <inkml:trace contextRef="#ctx0" brushRef="#br1" timeOffset="78883.51">9812 13094 304 0,'-14'0'75'15,"1"0"1"-15,-2 0-22 0,5 0-44 16,-2 6-13-16,1-6-12 0,3 4-12 16,1-4-15-16,1 0-12 0,2 4-21 15,-1-4-41-15,0-4-71 0</inkml:trace>
  <inkml:trace contextRef="#ctx0" brushRef="#br1" timeOffset="79035.53">9556 13083 417 0,'-20'0'90'0,"0"3"1"0,2 1-73 16,-1 2-12-16,2-1-16 0,-1 1-21 16,4 1-59-16,0-7-71 0,-4 2-169 15</inkml:trace>
  <inkml:trace contextRef="#ctx0" brushRef="#br1" timeOffset="79234.7">9146 13104 412 0,'-16'-4'91'0,"-2"4"-1"0,5-6-66 15,-1 6-12-15,1 6-8 0,-1-6-5 16,3 5-4-16,1-5-5 0,-1 0-5 16,5 4-10-16,-1-4-44 0,1 0-22 0,-1 0-56 15,7-5-123-15</inkml:trace>
  <inkml:trace contextRef="#ctx0" brushRef="#br1" timeOffset="79435.24">8947 13072 423 0,'-10'0'95'0,"0"-4"1"16,3 4-69-16,-2-4-11 0,0 4-8 15,1 0-3-15,-1 4-1 0,-2-4-3 16,-1 0-1-16,2 4-3 0,-2-4-5 16,0 0-6-16,1 0-11 0,2 0-37 0,0 0-35 15,-2 0-65-15,4-4-142 0</inkml:trace>
  <inkml:trace contextRef="#ctx0" brushRef="#br1" timeOffset="79568.05">8594 13060 264 0,'-23'0'69'0,"3"0"3"0,-4 5-34 16,4-5-8-16,4 6-10 0,-1-6-5 15,1 0-5-15,2 0-3 0,1-5-2 16,-1 3-4-16,3-3-13 0,3 0-63 0,-3-2-65 15,3-1-164-15</inkml:trace>
  <inkml:trace contextRef="#ctx0" brushRef="#br1" timeOffset="79735.29">8308 13023 394 0,'-9'0'86'15,"-4"0"-1"-15,3 0-65 0,0 4-13 16,-3 0-7-16,3 2-5 0,-3-2-8 16,1 1-12-16,3-5-32 0,-1 6-29 15,2-6-57-15,0 0-120 0</inkml:trace>
  <inkml:trace contextRef="#ctx0" brushRef="#br1" timeOffset="79899.09">8070 13057 355 0,'-21'4'82'16,"0"1"-1"-16,-1 0-51 0,1 2-15 15,1 1-10-15,-1-1-5 0,2 1-8 16,3-2-9-16,0-1-16 0,2-5-25 16,3 4-15-16,3-4-9 0,2 0-39 0,6-2-55 15</inkml:trace>
  <inkml:trace contextRef="#ctx0" brushRef="#br1" timeOffset="80204.92">7901 13061 282 0,'-6'0'75'0,"-2"4"3"0,1-4-23 0,-3 4-29 16,-1-4-7-16,0 0-5 16,0 3-4-16,0-3-2 0,-1 5-3 0,-1-5-1 15,0 3-2-15,2-3-3 0,-2 6-4 16,2-2-2-16,1-1-4 0,0 1-3 15,3-4-1-15,1 5-1 0,1-5 3 16,-1 3 2-16,6-3 2 0,-5 0 3 16,2 0 3-16,-2 0 3 0,0 0 3 15,-1 0 3-15,-3 0 2 0,2 0 4 0,-2 0 0 16,-1 0 1-16,1 0 1 0,-2 0-3 16,2 0-2-16,-3 0-3 0,0 0-2 15,2 6-1-15,0-3 0 0,-1-3-3 16,1 5-3-16,3-2-11 0,0 2-68 15,0-5-67-15,1 5-174 0</inkml:trace>
  <inkml:trace contextRef="#ctx0" brushRef="#br1" timeOffset="81452.61">7675 13147 233 0,'0'0'56'16,"-6"-3"8"-16,6 3-32 0,-2-4 0 15,2 4 4-15,0-5 3 0,0 2 2 16,0-1-3-16,2 0-5 0,-2 1-7 16,5-2-5-16,-5 5-4 0,0-4-3 15,0 4-4-15,0 0-2 0,0 0-2 16,0 0-2-16,0 0-1 0,-5 0 0 0,-2 0-2 15,-1 0 0-15,-4 4 0 0,0 1 0 16,-2-1-1-16,1-1 1 0,0 3-1 16,0 1 1-16,5-2-1 0,0 0 1 15,-1 0-1-15,6-5 1 0,3 5-1 16,0-5 0-16,5 0 1 0,3 0 0 16,0 0 0-16,5 0 0 0,1-3-1 0,4 3 1 15,-1-7 0-15,-1 3 0 16,-1 1 0-16,-2-1-1 0,0 0 0 0,-2 0 1 15,-4-1 0-15,0 0 0 0,-7 1 2 16,2 4-1-16,-2-4 1 0,-7 4 0 16,0 0 0-16,-1 0-1 0,-3 0 0 15,-3 0 0-15,1 5-1 0,-1-5 0 16,0 8 0-16,-1-5 0 0,-1 2 1 16,2 0-1-16,5 1 1 0,-1 0-1 15,1 0 0-15,3 0 0 0,1-2 0 0,5 0-1 16,0-4 1-16,6 6 0 0,0-6 0 15,7 0 0-15,-1 0 0 0,2-4 0 16,0 4 0-16,0-6 0 0,-1 2 0 16,1 1-1-16,-4-2 1 0,-2 1 0 15,-2-1-1-15,-4-1 1 0,-2 1 0 16,0 2 0-16,0-2-1 0,-7 2 1 16,0 3 0-16,-5-4 0 0,2 4-1 15,-6 0 1-15,2 3 0 0,-2 1 0 0,-1 2 0 16,4 1 0-16,-1 0-1 0,3 3 0 15,2-2 1-15,2-2-1 0,3 2 1 16,4-2-1-16,-4-1 0 0,4 0 1 16,4-1-1-16,1-4 1 0,6 0 0 15,2 0 0-15,3 0 0 0,2-5 0 16,2 1 0-16,0-2 0 0,0 0 0 16,0-1-1-16,-6 1 1 0,3 2-1 0,-8-5 0 15,2 2 1-15,-6 1 0 0,-5 1 0 16,0 0 0-16,-3 2 0 0,-5 3 0 15,-3 0 0-15,-2 0 0 0,-3 0-1 16,-3 0 1-16,0 6 0 0,0 0 0 16,0 0 0-16,4 0-1 0,2 2 1 15,0 1 0-15,7-2-1 0,3 2 1 16,3-3-1-16,0-1 1 0,5 0-1 16,5-5 1-16,4 3 0 0,1-3 0 0,5 0-1 15,4 0 1-15,-1 0 0 0,0-4-1 16,-2-1 1-16,3 1-1 0,-5-2 1 15,-3 0-1-15,-3-1 1 0,0 0-1 16,-7 1 1-16,-3-2 0 0,-3 1-1 16,-7 0 1-16,1 1-1 0,-7 0 1 15,0 3-1-15,-4 3 1 0,-1 0-1 16,-4-5 1-16,1 5 0 0,-2 0-1 0,1 6 1 16,1-3 0-16,3 0-1 0,3-3 0 15,4 8 1-15,3-3-1 0,8-1 0 16,0-4 0-16,11 0 1 0,0 0-1 15,9 0 0-15,-1 0 1 0,5 0-1 16,-1-4 1-16,-1 0 0 0,-5 4-1 16,1-4 0-16,-9 4 1 0,-3-5-1 15,-1 5 1-15,-5 0-1 0,-5 0 0 0,-1 0 0 16,-5 0 1-16,-5 6-1 0,1-3 0 16,-5 3 0-16,-1-1 0 0,-2 2 1 15,3-1-1-15,0 1-2 0,7 0-5 16,-1 2-8-16,7 0-10 0,1-2-95 15,6 1-98-15,0 0-239 0</inkml:trace>
  <inkml:trace contextRef="#ctx0" brushRef="#br1" timeOffset="85399.35">7949 13309 329 0,'0'0'86'0,"0"-4"3"0,-3 4-37 16,3-3-19-16,0-2-6 0,0 1-4 16,0 0-3-16,0-1-3 0,0 1-1 15,0-3-2-15,0 4 0 0,-4-2 0 16,4 1-1-16,0 4-3 0,0-3-1 0,0 3-2 15,0 0-2-15,0 4-1 0,0 3 0 16,0 0 2-16,0 1 2 0,0 7 3 16,0 7 3-16,-6 5 1 0,2 10 0 15,-4 3 0-15,-2 7 0 0,2 3-3 16,-5 0-1-16,1 3-2 0,-1-3-1 16,-1-3-2-16,5 0-2 0,-1-1 0 15,3-1-1-15,4-3-1 0,3-5 0 16,0-2 0-16,0-7-1 0,0-6 0 0,0-3 0 15,3-7 0-15,-3-2 0 0,0-5 0 16,7-2 1-16,-7-3 0 0,0 0-3 16,0-5-3-16,0-4-5 0,-7-3-7 15,7-6-11-15,-2-3-11 0,2-3-18 16,-5-2-80-16,5-4-92 0,0 1-215 16</inkml:trace>
  <inkml:trace contextRef="#ctx0" brushRef="#br1" timeOffset="86134.4">7972 13272 299 0,'0'-4'80'0,"0"4"5"0,0-6-36 15,0 6-10-15,0 0-8 0,0 0-7 16,0 0-5-16,0 0-5 0,-6 4-3 16,2 1-2-16,-5 2-2 0,2-2 0 0,-1 3 1 15,-1 0 0-15,-2 4 2 0,0 2-1 16,-1 2 1-16,2 1-1 0,-2 3 0 15,-2 2 0-15,1-3-1 0,-1-1 1 16,3-2 0-16,-1-3 0 0,0-1 0 16,5-3 0-16,0-2-1 0,7-2 1 0,-3-5-1 15,3 3 0-15,0-3 0 0,0 0-1 16,7-7-1-16,-1 1-1 0,2-4-1 16,4-1-1-16,0-2-2 0,0-3 0 15,-1-1 0-15,2-3-1 0,2-1 1 16,-4 4-1-16,-1 0 1 0,0 0-1 15,-1 2 0-15,0 2 1 0,-1 2-1 16,-1 4 0-16,-2-1 1 0,-1 1-1 16,0 2 0-16,1 5 1 0,-5 0 0 15,4 0 1-15,-4 4 2 0,4 1 1 16,-4 5 3-16,6 3 1 0,-6 3 2 0,6 5 2 16,-2-1 0-16,0-1 0 0,3 5-1 15,-2-4 0-15,2 1-3 0,-1-3 0 16,0-2-3-16,1-4-1 0,-3 0-1 0,1-4-1 15,0 0 0-15,-5-4-1 16,5-4-2-16,-5 3-4 0,0-3-8 0,0-3-8 16,0 3-14-16,-6-7-13 0,0-1-99 15,-1-3-106-15,3 1-250 0</inkml:trace>
  <inkml:trace contextRef="#ctx0" brushRef="#br1" timeOffset="88634">3441 12328 312 0,'0'0'77'0,"0"0"3"15,0 0-30-15,0-6-22 0,6 6-3 0,-2-4 1 16,-1 0 2-16,3-1-1 16,5-2-1-16,-2-2-5 0,4 1-3 0,0-2-3 15,1-1-4-15,5-1-3 0,1 0-2 16,4-2-2-16,4 0-1 0,-1-1-1 15,0-4-1-15,6-1 0 0,-1-1 0 16,-3-5-1-16,2-3 1 0,-5-3-1 16,1-3 1-16,-6 1-1 0,-1-1 0 0,-1-1 1 15,-5 2-1-15,-1 6 0 0,-2 5 0 16,-5 4 1-16,-3 4 0 0,-3 5-1 16,-3 5 1-16,-5 5 0 0,-1 0-1 15,-2 0 1-15,1 5 0 0,-3 4 1 16,-2 6 3-16,-2 4 3 0,-3 8 1 15,-4 8 2-15,-1 5 2 0,-6 4 0 16,-2 5-1-16,-6-2-2 0,0 3-2 16,-2-2-2-16,6-3-2 0,-1-1-1 15,6-3-1-15,4-2-1 0,8-6 1 0,5-4-1 16,6-6 0-16,1-5-1 0,6-7 2 16,0-3-1-16,0-8 2 0,6 0-1 15,1-3 1-15,5-6 0 0,2-5 0 16,6-6-1-16,7-3 0 0,1-4-1 15,4-2-1-15,3 0 0 0,3-1-1 16,0 3 0-16,-1 5 0 0,-2 2 0 0,-7 1 0 16,2 4 0-16,-5 5 1 0,-7 1-1 15,-3 4 0-15,-5 1 0 0,-5 4 0 16,-5 0 0-16,0 12 2 0,-6-2 0 16,-5 6 1-16,2 3 1 0,-3 3 2 15,-2 0 0-15,2 3-1 0,-1 0 0 16,4 0-1-16,3-1-1 0,6-5 0 15,0 0-1-15,7-4 0 0,5-5-1 16,3-7 0-16,5-3 0 0,5-6 0 16,6-3-1-16,5-5-1 0,5-1 1 0,-1-2-1 15,5 0 1-15,-6 3-1 0,-6 1 1 16,-11 2 1-16,-3 4-1 0,-6 4 1 16,-8 3 0-16,-5 0-1 0,0 0 1 15,-10 9 0-15,-4 4 0 0,-4 1 0 16,-3 5 1-16,-4 1-1 0,-3-1-1 15,3 1-3-15,4-5-5 0,0-2-5 0,9-2-10 16,3-3-13-16,4-2-95 0,5-6-99 16,10 0-241-16</inkml:trace>
  <inkml:trace contextRef="#ctx0" brushRef="#br1" timeOffset="88887.95">4296 12068 455 0,'-9'0'96'0,"1"0"2"0,-3 0-82 0,6 6-3 15,-4 1 1-15,3-3 0 0,3 1 0 16,-1-1 1-16,4-4 1 0,0 3-1 16,0-3-1-16,6 0-2 0,0 0-1 15,1 0-3-15,3-6 0 0,0 2-2 0,-1 0-1 16,2 0 1-16,-4-1 1 0,-2 2 3 15,-1-2 0-15,-4 5 0 0,0-4-1 16,-7 4 0-16,-1 0-2 0,1 0-2 16,-4 0-3-16,2 6-2 0,1-2-1 15,0-1-3-15,1 3-6 0,3-3-10 16,4 2-13-16,-4-1-97 0,4-4-100 16,0 5-247-16</inkml:trace>
  <inkml:trace contextRef="#ctx0" brushRef="#br1" timeOffset="90632.41">4567 12293 352 0,'9'-8'86'0,"-4"0"2"0,1-3-30 15,0-1-35-15,0 1-3 0,-1-2 1 16,1 3 1-16,-3-1 3 0,1 1 2 0,-4 0 0 16,0 0-1-16,0 3-2 0,0-1-3 15,0 0-3-15,-4 2-4 0,-4 1-4 16,0 5-3-16,-5 0-2 0,-5 0-1 15,-1 8-1-15,-4 1 2 0,-1 2 0 16,-4 5-1-16,5 1 1 0,2 2-1 16,-1 0 0-16,3 2-1 0,-1 3-2 15,5 1 1-15,2-2-1 0,3-4-1 16,1-3 1-16,7 1-1 0,2-6 0 0,2-5 0 16,7-6 0-16,0-8-1 0,2-4 1 15,6-3-1-15,4-5 0 0,2-3 0 16,0-3 0-16,5 2 0 0,2 0 0 15,-3 7 0-15,-1 1 1 0,-1 3 0 16,-3 2 0-16,-2 5 0 0,-5 2 0 0,-3 4-1 16,-1-4 1-16,-3 4 0 15,-2 0 0-15,-6 0 0 0,3 0 0 0,-3 0 1 16,0 0 1-16,4 0 0 0,-4 0 1 16,0 0-1-16,0 0 0 0,0 0 0 15,0 0 0-15,0 0 0 0,0 0 0 16,0 0 0-16,0 0-1 0,0 0 1 15,0 0-1-15,0 0 0 0,0 0-1 16,0 0 0-16,0 0-1 0,-4 4 1 16,4 0 0-16,-6 5 0 0,1 3 1 15,-4 3 0-15,-3 5 0 0,-4 5 0 0,-3 6 0 16,-2 5 0-16,-5 3 0 0,1 4-1 16,-2 2 1-16,-1 1-1 0,4-2 1 15,0-3-1-15,0-1 0 0,3-2 1 16,1-5-1-16,1-8 0 0,1-2 1 15,3-4-1-15,2-5 1 0,0-6 0 16,2-2-1-16,0-6 1 0,2 6 1 16,2-6-1-16,1 0 0 0,3-5 0 0,3-2 0 15,0-4-1-15,0-4 0 0,6-2 0 16,2-1-1-16,4-4 1 0,2-1 0 16,5 0-1-16,-1 2 1 0,0-2-1 15,4-1 0-15,-1-4 0 0,2-3-2 16,2 0 0-16,8-3-1 0,4-6 0 15,4-1 0-15,2-2 1 0,4 0 0 16,3 0 1-16,1-1 1 0,-4 0 0 0,-4-1 0 16,0-3 0-16,-3 0 0 0,-4 1 0 15,-4-2 0-15,0 5 1 0,-4 5-1 16,-2 7 1-16,-6 7 0 0,-4 2 0 16,-1 6 0-16,-6 2 0 0,-3 2-1 15,-2 2 1-15,-4 1 0 0,3 1 1 16,-3 2-1-16,0 0 1 0,0 2 0 0,0 2 0 15,0 3 0-15,-3-5 0 0,3 5 0 16,-4 0-1-16,-1 7 0 0,-8 4 0 16,-2 5 0-16,-4 4 1 0,-1 7 0 15,-7 7 2-15,1 8-1 0,-3 6 1 16,5-1 1-16,1 3-2 0,0 0 1 16,-1-6-1-16,2-5 0 0,5-6-1 15,-1-5 1-15,6-6-1 0,2-4 0 16,1-3 0-16,6-3 1 0,3-4-1 15,3-2 1-15,2-2 0 0,4-4 0 0,2-4 0 16,3-2-1-16,-1-2 1 0,1-3-1 16,3-1 0-16,-2-4-1 0,5-1 0 15,0-2-1-15,-1-1 0 0,2 0 1 16,-1-1-2-16,6 0 1 0,0 1 0 16,-6 5 1-16,0 5-1 0,-4 3 1 15,-1 2-1-15,-5 5 0 0,-5 3 0 0,-5 6 0 16,0-3 0-16,-5 4 0 0,1 1 0 15,-5 4 1-15,0 0 1 0,-3 2 0 16,2-1 0-16,0 3 0 0,3-3-1 16,7-1 1-16,4-2 0 0,6-1 0 15,0-2 0-15,3-2-1 0,3-3 1 16,8 0 0-16,1-5 0 0,4 3-1 16,3-3 1-16,4-6-1 0,0-1 1 0,1-1-1 15,-4-2 0-15,0-5 0 0,-6-1 0 16,-1-3 0-16,-2-4 0 0,-5-1 0 15,-3-2 0-15,-4 3 0 0,-7 1 0 16,-5 3 1-16,0 5 0 0,-7 4 1 16,-3 10-1-16,-3 0 0 0,-4 9 0 15,-2 5 0-15,2 2-1 0,-3 4 1 0,1 2-1 16,5-1 0-16,1 2 0 0,6-4 1 16,1-1-1-16,3-5 1 0,3 2-1 15,8-6 1-15,0 0 0 0,9-5 1 16,5-4-1-16,2 0 0 0,5-3 0 15,8-1 0-15,0-3 0 0,3-3 0 16,-3 0 0-16,-4 1-1 0,-4-5 1 16,0 2-1-16,-6-1 0 0,-3 0 0 15,-6-1 1-15,2 2-1 0,-6-1 0 16,1 5 1-16,-3 0-1 0,-4 3 0 0,-4 2 0 16,4 3-1-16,-4 0 1 0,5 0-1 15,-5 0 1-15,4 7-1 0,0-1 1 16,3-2 0-16,2 0 0 0,1 2 0 15,2 0 0-15,1-2 1 0,1-1-1 16,0-3 0-16,4 5 0 0,-2-5 0 16,3 5 1-16,1-2-1 0,0 2-1 15,-7 0 1-15,0-1 0 0,-8 3 0 0,-5 2 0 16,-11 2 2-16,-3-3 1 0,-5 3 1 16,0-1 2-16,-2 1 0 0,0-1 1 15,2 0-1-15,2-1-1 0,2-1-1 16,3 1-1-16,3-1-2 0,2 2 0 15,7 0 0-15,6-3 0 0,1 1 0 16,7-5 0-16,0 1 1 0,5-1-3 16,6-3-3-16,3 0-6 0,-2 0-5 0,3-4-8 15,0 4-9-15,-3-5-12 0,-4 5-104 16,-3-7-105-16,-7 3-258 0</inkml:trace>
  <inkml:trace contextRef="#ctx0" brushRef="#br1" timeOffset="92100.29">6869 11680 278 0,'0'0'77'0,"5"-5"7"16,-5 5-35-16,0-5-4 0,2 5-4 16,-2-5-4-16,0 5-6 0,0-3-3 15,0 3-6-15,0-4-3 0,0 4-3 16,-3 0-3-16,3-5-1 0,0 5-3 16,-4 0-2-16,4 0-1 0,-6 0 0 15,4 0-2-15,-3 0 1 0,-3 5-1 16,-4-1 1-16,-2 2 1 0,-6 2 2 15,-6 9 2-15,-1 2 2 0,-6 2 3 16,-1 7 0-16,-3 6 0 0,3 8 0 0,-1 5-1 16,4 2-3-16,4-2-1 15,1 4-2-15,9-5-1 0,5-7-2 0,5-3 0 16,3-7-1-16,4-2 0 0,11-7-1 16,2-4 0-16,4-1 0 0,8-5-1 15,2-2 1-15,7-5 0 0,4-3-1 16,1 0-1-16,-1-5-4 0,-1-1-5 0,-4-1-7 15,-3-3-9-15,-10-1-12 0,-6 1-74 16,-2-1-30-16,-9 0-90 0,-3-1-186 16</inkml:trace>
  <inkml:trace contextRef="#ctx0" brushRef="#br1" timeOffset="92616.61">6975 11989 466 0,'-8'19'114'0,"-3"3"4"0,2 4-70 16,-4 3-8-16,0 0-7 0,0-3-6 15,0 0-4-15,5-1-4 0,1-1-4 16,2-6-4-16,5 1-2 0,0-6-2 16,8-4-1-16,4-3-1 0,1-3-2 0,6-3 0 15,1 0 0-15,1-13-1 0,5 3 0 16,2-3 0-16,5-1-1 0,3-3 0 15,0-3 0-15,-2-4 0 0,3-1-1 16,-5-6 0-16,-3-4-1 0,-9-9 0 16,-2-4 0-16,-10-2 0 0,-8 0-1 15,-7 0 0-15,-6 7 1 0,-8 5 0 0,-5 8 1 16,-8 10-1-16,-6 5 1 16,-4 11 0-16,5 12 0 0,-1 4 0 0,-2 9 0 15,3 10 1-15,6 8-1 0,8 7 1 16,5 5 0-16,4-1 1 0,6 3-2 15,10-3-2-15,0-6-4 0,6-6-5 16,7-8-3-16,5-5-7 0,2-5-6 16,1-5-8-16,-1-4-8 0,1-4-61 15,-2-4-22-15,0-3-76 0,3 4-161 16</inkml:trace>
  <inkml:trace contextRef="#ctx0" brushRef="#br1" timeOffset="93232.71">7417 12153 437 0,'0'-4'108'15,"0"0"4"-15,-5-1-60 0,5 0-18 16,0 2-5-16,0-1-5 0,0 0-4 0,6 4-2 16,-2-5-1-16,2 5-2 0,2 0 0 15,-1 0-2-15,0 5-1 0,0 0 0 16,1 3-1-16,-3 1-1 0,-2 3 1 16,-3-4-1-16,0 5 1 0,-10 1-1 15,0 1 1-15,-5 0-1 0,-3-1 0 16,-4 1-1-16,-3 1-2 0,-3 3-1 15,-4-2-1-15,5 3-2 0,1-1-1 0,5 2 0 16,3-3-2-16,8-2 1 0,4 0-1 16,6-5 0-16,2-3 0 0,8 0 0 15,6-2 0-15,4-1 0 0,3-5 0 16,4 3 1-16,1-3-1 0,3 0 1 16,-3 0-1-16,-3-3 0 0,-2 3-1 15,-3 0-2-15,0-5-4 0,-2 5-6 16,-4 0-5-16,-3-4-8 0,-2 4-12 0,-4 0-11 15,-5-4-98-15,2 4-102 0,-2-6-249 16</inkml:trace>
  <inkml:trace contextRef="#ctx0" brushRef="#br1" timeOffset="95349.61">4762 12791 336 0,'-3'-4'81'0,"-4"4"2"16,4-4-51-16,-1 4-7 0,1 0-7 15,-2 0-3-15,3 0-2 0,-4 0 2 16,3 7 3-16,-4 4 2 0,1 6 2 0,-4 4 1 15,-1 4 2-15,-4 6 0 0,-3 6-2 16,-8 4-4-16,-8 1-1 0,-4 2-2 16,0 2-2-16,-3 0-2 0,0-1-2 15,2-2-2-15,4-2-1 0,7-2-1 16,3-4 0-16,5-4-1 0,3-5-1 16,7-2 0-16,1-4-1 0,5-7-1 15,4-3 0-15,0-4-1 0,0-1 1 0,9-5 1 16,0-9-1-16,0-2 1 0,8-2 0 15,-1-7 0-15,4-4 0 0,2-2-2 16,3-3 0-16,0-6 0 0,8 0-1 16,0-5 1-16,5 2-1 0,-1 0 0 15,3-9 1-15,-1-2-1 0,1 1 0 16,-4-1 0-16,-1 3-1 0,-2 1 1 16,-4 6 0-16,-3 6 0 0,-3 8 0 0,-4 4 0 15,-5 8 0-15,-7 3-1 0,-3 3 0 16,1 7-1-16,-5 0 0 0,0 8 2 15,0 4-1-15,-6 4 2 0,2 6 1 16,-2 5 1-16,-2 0 1 0,-1 3 0 16,3-2-1-16,2 0 0 0,4-5 0 15,-3-5-1-15,3-3 0 0,0-5 0 16,5-4 0-16,1-6 0 0,2 0 0 16,4-12 1-16,1-1-1 0,9-6 0 0,-3-3 0 15,3-6-1-15,3-2 0 0,2 1 0 16,-1-2 0-16,-3 2 0 0,-3-1-1 15,-3 3 1-15,-3 3-1 0,-2 0 1 16,-5 2-1-16,-4 6 1 0,-3 2-1 16,0 3 1-16,0 2 1 0,-3 4-1 15,-3 5 1-15,6-3 0 0,-5 3-1 16,5 0 0-16,-3 5 0 0,3 1-1 16,0 0 1-16,3 0-1 0,2 1 1 0,13 0 0 15,3 3 0-15,6-3 0 0,5 0 0 16,2-2 1-16,4 0-1 0,2-5-1 15,-6 0 1-15,2-4 0 0,-5-1-1 16,-3-2 0-16,-3 3 0 0,0-2 1 16,-4 3-1-16,-6 3 0 0,-4-5 0 0,-4 5 1 15,-7 0 0-15,0 0 0 16,0 0 1-16,-7 7 1 0,-4-3 1 0,2 3 0 16,-5 3 0-16,5 0-1 0,-1 1 0 15,0 3-1-15,-1 2 0 0,-1-2-2 16,6 1 1-16,-3-2-1 0,1 1 0 15,3 0 0-15,0-2 1 0,1 1-1 16,4 2 0-16,0 1 0 0,0 0 0 16,4-1 0-16,1-1 1 0,-1-1-1 0,1-2 0 15,3-1 0-15,2-2 0 0,-3-1-1 16,1-1 0-16,4-1-1 0,0-5 0 16,4 0-1-16,6 0 0 0,4-9-2 15,0 1 1-15,4-1-1 0,2-2 0 16,2-2 1-16,-1-1 1 0,-6-2 0 15,0 2 2-15,-1 0 0 0,-6 3 0 16,-7 0 1-16,-1 4 0 0,-8 4 0 0,-4 3 0 16,0 0 1-16,-9 3-1 0,-4 6 1 15,-1 2-1-15,-4 4 1 0,0 0-1 16,-4 3 1-16,6 2 0 0,-2-1 0 16,6-2-1-16,4-2 1 0,2-2-3 15,6 0-5-15,0-3-7 0,0-3-7 16,11-3-11-16,-3-4-13 0,4 0-98 15,3-8-103-15,-2-2-242 0</inkml:trace>
  <inkml:trace contextRef="#ctx0" brushRef="#br1" timeOffset="95645.55">5975 12530 460 0,'-3'-10'106'0,"0"4"1"0,-3 6-74 0,-1 0-6 16,0 8-4-16,0 0-1 0,0 1-2 16,0-2 2-16,1-1 0 0,0-1-3 15,6-1-2-15,-2-4-3 0,2 0-4 16,0 0-3-16,3 0-2 0,2 0-2 16,1 0 0-16,-3-7 0 0,2 4 1 15,-5-1 2-15,5 4 3 0,-5-4 3 16,0 4 2-16,0 0 1 0,0 0-1 0,-5 5-1 15,-1-1-3-15,0 1-2 0,1 2-4 16,-2-2-2-16,1 1-1 0,2-1 0 16,-1-1 0-16,5-1-3 0,0-3-3 15,0 0-6-15,5 0-6 0,-1 0-7 16,5-6-8-16,0 3-10 0,4-3-12 16,-1-1-88-16,2 0-97 0,-2 0-230 15</inkml:trace>
  <inkml:trace contextRef="#ctx0" brushRef="#br1" timeOffset="96232.61">6306 12673 390 0,'0'0'91'15,"0"0"4"-15,0 0-57 0,0 0-8 16,0 0 2-16,5 0 3 0,-5 0-2 16,0 0-1-16,0 0-2 0,0-7-4 15,0 7-4-15,0-5-4 0,0 2-4 16,0-2-1-16,0 2 0 0,0-1-1 16,-10 4-1-16,1-5-2 0,-3 5-1 0,-1 0-2 15,-3 4 0-15,-8 1-1 0,-2 4 1 16,4 1 0-16,-3 4 1 0,-1 3 0 15,-1 3-1-15,0 0 0 0,8 1-1 16,0 1-1-16,6 3-1 0,3-3-1 16,10-2-1-16,9-4 0 0,4 2-1 0,5-2 0 15,10-4 0-15,1-2 0 0,7-4-2 16,-1-2-1-16,4-4-1 16,1 0-2-16,1-8 1 0,-4 0-1 0,-2-3 0 15,2-4 1-15,-8 0 2 0,1-2 0 16,-6-1 1-16,1-3 2 0,-5-2-1 15,-2 0 1-15,-6 4 1 0,-4 2 1 16,-8 1 1-16,0 4-1 0,-8 3 1 16,-3 6-1-16,-4 3 1 0,-5 5-1 15,-3 3-1-15,1 4-1 0,1 0 2 16,-3 4-1-16,2 2 2 0,3 3 0 0,1 2 1 16,3-1 0-16,4 2 1 0,6 0-1 15,5 0 2-15,5-1-1 0,7-3 0 16,2-5 0-16,10-3-1 0,2-4-1 15,2-3-2-15,-1-5-4 0,7 0-5 16,-2-6-6-16,-4 0-8 0,-2-2-11 16,-1 0-14-16,-5-3-103 0,-7 0-107 0,-6-4-260 15</inkml:trace>
  <inkml:trace contextRef="#ctx0" brushRef="#br1" timeOffset="97865.37">5008 11757 285 0,'0'-4'67'0,"0"-2"0"0,3-1-28 0,-3-2-32 16,5 0-2-16,-1-1 2 0,-1-1 4 16,3 3 2-16,1-1 3 0,0 1 2 15,3 2 2-15,0-2 0 0,-1-1-2 16,-1 3-2-16,-2-2-2 0,2-2 0 16,-5 2-1-16,-3 1-1 0,5 1 1 15,-5-2 0-15,0 1 0 0,0 1 0 16,0-2-1-16,0 3 0 0,0 0 0 15,-5 0-2-15,2 0-1 0,-3 5-1 16,-3 0 0-16,-1 0 0 0,-3 0-1 0,0 5 0 16,-1 2-1-16,-1 1 1 0,1 3 0 15,1 2 0-15,0 3-1 0,-1 2 0 16,-1 3 0-16,1 4 1 0,1 0 0 16,-1 0 0-16,4-1-1 0,0 6 0 15,-1-1 0-15,2 3-2 0,3 1 0 16,-1 0-1-16,1 2-2 0,3 0-3 0,-1-3-7 15,1-2-9-15,3-4-11 0,-7-3 5 16,2-3-106-16,-4-3-98 0,0-4-235 16</inkml:trace>
  <inkml:trace contextRef="#ctx0" brushRef="#br1" timeOffset="99833.85">4399 12265 336 0,'0'0'57'15,"0"0"-10"-15,0-3-65 0,0 3-5 16,0 0-2-16,0 0 7 0,0 0 14 16,0 0 18-16,-4-4 16 0,4 4 8 0,-3-5 3 15,-2 5 2-15,5 0-7 0,0 0-9 16,-3 0-10-16,0 0-7 0,3 4-5 16,-8 1-2-16,4-5-1 0,0 7 1 15,-2 1 1-15,0-2 2 0,2 2 2 16,-3 3 2-16,3 1 1 0,-2 2 2 15,1 1-1-15,-2-2 1 0,7 0-1 16,-4 2-1-16,4-3-1 0,4-2 0 16,3 0 0-16,0-3-1 0,5-2 0 15,1-1 0-15,1-4-1 0,5-5 0 0,-1-3-1 16,5-3 0-16,3-4-2 0,1-6 0 16,1 1-1-16,-4-4-1 0,2 2-1 15,-5-1 0-15,-1 0-1 0,-7 3 1 16,-5 1-2-16,-1 1-2 0,-7 4-5 0,-7 0-4 15,-1 4-7-15,-5 3-16 16,-7 2-85-16,1 5-91 0,-3 9-221 0</inkml:trace>
  <inkml:trace contextRef="#ctx0" brushRef="#br2" timeOffset="137611.81">1258 10839 381 0,'0'-13'90'0,"-6"6"4"0,6 2-62 0,-4-1-3 0,4 6-3 0,0 0-1 0,-3-3-2 0,3 3-1 16,-5 0-3-16,5 0-2 0,-5 0-3 15,1 7-2-15,1 0-2 16,3 6-2-16,-6 8-1 0,2 6-1 0,4 5 0 16,-3 9 1-16,-1 6 0 0,0 6-1 15,-2 6-1-15,0 9 1 0,0 0-2 16,-5 3-1-16,2 0-1 0,-1-4 1 16,0-5-1-16,0-5 0 0,1-7 0 0,1-6 1 15,1-8 0-15,1-5 0 0,2-9-1 16,4-5 0-16,-3-3-1 0,3-8 1 15,0-6-1-15,0 0 0 0,3-6 1 16,-3-8-1-16,7-3 1 0,-4-5 0 16,5-8 0-16,1-5 0 0,0-8-1 15,2-10-1-15,2-5 1 0,-2-9-1 16,5-5 0-16,3-2 1 0,2-3-1 16,2-2 0-16,0 5 0 0,2 4 0 0,-2 5 0 15,-4 5 0-15,-1 5 1 16,-6 6-1-16,0 11 0 0,-3 11 1 0,-2 6-1 15,-3 6 1-15,-1 9 0 0,-3 6 2 16,4 12 1-16,-4 7 1 0,0 3 1 16,0 7-1-16,0 7 1 0,0 2-1 15,0-1-2-15,3-5 0 0,-3-4-2 16,6-3 1-16,1-7-1 0,-1-5 0 0,1-4 0 16,2-9 1-16,3 0 0 0,0-7 0 15,4-3 0-15,-5-3 0 0,1-4 0 16,2-2 1-16,-7 1-1 0,-2-3 0 15,0-1 0-15,-5-1 0 0,0-2 0 16,-5-3 0-16,2 0 1 0,-2 0 3 16,-1 3 2-16,2 3 1 0,-1 4 1 15,5 4-1-15,-5 6 1 0,5 3-3 0,0 5-3 16,9-4-3-16,-4 4-1 0,4 0-1 16,4 0 0-16,5 0 0 0,4-6 1 15,1 4 0-15,3-3 0 0,3-1 0 16,-2 0 0-16,3-2 1 0,-1 1-1 15,-3-2 0-15,-2 2 1 0,-4-1 1 16,-2 3-1-16,-4-1 2 0,-3 2 0 0,-4 4 3 16,-4-3 2-16,-3 3 2 15,3 0 1-15,-3 0 1 0,0 7 0 0,0 1-1 16,-6 3-2-16,3 3-3 0,-1 3-2 16,-2 2-1-16,1 2-1 0,5 2-1 15,-3 0-1-15,3-3 0 0,4-1-1 16,3-1-1-16,0-4-1 0,3-2 0 15,4-4-2-15,3-3 0 0,4-5-2 16,3-11 0-16,5 1 0 0,4-5-1 16,2-3 2-16,2-2-1 0,-3-1 3 0,-2 2 1 15,-4 1 1-15,-3 4 1 0,-6-1 0 16,-5 5 2-16,-5 1-1 0,-1 3 1 16,-3 2 0-16,-5 4 1 0,5 0 1 15,-5 0 1-15,0 4 0 0,-6 3 0 16,-1 4 0-16,1 1-1 0,0 4-1 15,-1 0 0-15,0 1-3 0,-1 1-5 16,2-4-10-16,0-2-9 0,3-1-10 0,3-3-14 16,0-3-19-16,0-5-89 0,6-5-102 15,3-2-233-15</inkml:trace>
  <inkml:trace contextRef="#ctx0" brushRef="#br2" timeOffset="137920.66">2322 10215 480 0,'-11'6'107'0,"4"-1"5"16,2 3-82-16,1 0-3 0,-2-1-1 15,6 0-3-15,-5-4-4 0,5 1-1 16,0-4-5-16,5 5-3 0,-5-5-3 0,7 0 0 15,-2 0 2-15,-2-6 1 0,2 6 4 16,-3-5 4-16,-2 5 3 0,5-3 2 16,-5 3 1-16,0 0-2 0,0 0-2 15,0 0-3-15,-5 0-5 0,5 0-5 16,-3 0-3-16,-2 0-3 0,3 0-3 16,-3 0-8-16,2 3-10 0,-1-3-9 15,-1 8-17-15,5-8-27 0,-5 9-81 0,-1-2-104 16,6-2-231-16</inkml:trace>
  <inkml:trace contextRef="#ctx0" brushRef="#br2" timeOffset="138426.91">2640 10297 417 0,'0'-4'106'0,"0"0"6"0,-6 1-52 16,6-2-14-16,-8 0-3 0,6 1-3 16,-4 4-2-16,-5-6-2 0,2 6-4 15,-3 0-3-15,-2 0-3 0,-4 8-3 16,-2 0-3-16,1 5-3 0,4 5-3 0,1 5-3 16,0 1-2-16,3 3-3 0,5 1-2 15,6 0-1-15,0-2 0 0,0-2-2 16,11-4 0-16,1-2-1 0,4-6 0 15,1-2 0-15,6-3 0 0,3-4-1 16,6-3 1-16,1-3-1 0,1-4 1 16,1-4-1-16,4-5 0 0,-2-5-1 15,-3-3 1-15,-2-6 0 0,-2-1 0 16,0-3 0-16,-7-1 0 0,-3 2 1 0,-4 2 0 16,-7 2 1-16,-2 6 0 0,-7 6 2 15,-7 3 0-15,-2 9 0 0,-4 5 0 16,-5 5 0-16,3 5 0 0,-4 4-1 15,-1 3-1-15,2 6 0 0,3 3 0 16,2 1 0-16,1 1 1 0,9 1 0 16,3-1 0-16,0 0-1 0,10-3 1 15,2-3-1-15,1-4 0 0,8-5 0 0,4-3 0 16,2-4-1-16,2-6 0 16,7-4-3-16,-2-2-4 0,4-6-10 0,-2-4-12 15,2-2-11-15,-6-3-18 0,-9-1-103 16,-3-3-112-16,-3 1-264 0</inkml:trace>
  <inkml:trace contextRef="#ctx0" brushRef="#br2" timeOffset="139681.1">3420 9999 468 0,'0'-4'101'0,"0"-1"1"16,0-3-82-16,5 0-4 0,3-3-2 16,1-2-1-16,4-2 2 0,6-1 1 15,5 0 2-15,-2 4-1 0,5 0-1 16,-1 1 0-16,1 2-1 0,0 3 0 16,-4 2 0-16,-7 4-1 0,-3 0 2 0,-1 0 2 15,-5 5 1-15,-7 5 1 0,0 5 1 16,0 3-2-16,-8 6-1 0,-2 1-3 15,1 3-3-15,-2-1-4 0,2-2-3 16,-3-1-1-16,5-4-2 0,2-3-1 16,5-4 0-16,0-1-1 0,0-4 0 15,6-2-1-15,6-2 1 0,2-4 0 0,5-6 0 16,1-1 0-16,6-3 0 0,2-4-1 16,3-3 0-16,-3-2 0 15,-1-2-1-15,0-2 0 0,-2 0-1 16,0 1 2-16,-7 3-1 0,-3 2 1 0,-2 4 1 15,-5 5 2-15,-5 4 1 0,-3 4 0 16,0 7 1-16,-4 3 1 0,-2 4 1 16,0 5-1-16,-3 2 0 0,3 0-1 15,-2-1 1-15,4-1-2 0,-1-2 0 16,5-4 0-16,0-5-2 0,0-1-5 0,6-1-5 16,0-6-9-16,1 4-8 0,0-4-8 15,4-6-14-15,-2-1-17 0,1-3-90 16,4-3-100-16,-5-2-238 0</inkml:trace>
  <inkml:trace contextRef="#ctx0" brushRef="#br2" timeOffset="139998.76">4052 9585 543 0,'-11'3'121'0,"-1"3"4"16,2 1-94-16,0-1-6 0,6 1-2 0,1-1-6 15,3-2-4-15,-5-4-1 0,5 4-5 16,6-4-2-16,-1-4-2 0,3 0 0 16,-2 1 1-16,0-2 1 0,1 0 4 15,-1-1 3-15,0 4 4 0,-6 2 3 16,0-5 2-16,0 5 0 0,-5 0-2 15,-1 5-3-15,-2-1-5 0,-3 2-3 0,1 3-5 16,-1-2-1-16,0 2-3 0,2 0-5 16,5-3-11-16,0-1-9 0,4-5-15 15,0 4-16-15,4-4-99 0,7-5-112 16,2 2-254-16</inkml:trace>
  <inkml:trace contextRef="#ctx0" brushRef="#br2" timeOffset="140960.71">4155 9745 452 0,'-4'0'106'0,"1"0"5"15,3 0-72-15,-6 0-7 0,6-6-3 16,0-1-6-16,0 1-3 0,7-4-3 16,3 1-2-16,1 1-3 0,3-1-1 15,1 3 0-15,1 3 1 0,1 3 0 16,-2 0 0-16,-3 6-1 0,1 4-1 16,-5 4-1-16,-1 1-1 0,2 5-2 15,-6 6 0-15,-3 2-1 0,0 2-1 0,-12-3 1 16,6 4 0-16,-2 0 1 0,-2-3 1 15,-5-3 0-15,4-4 1 0,-1-6 0 16,1-2-1-16,-1-3 0 0,4-5-1 16,2-2-3-16,6-3 0 0,0-5-2 15,6-3-1-15,7-6 0 0,0-6 0 16,2-4-2-16,4-9 0 0,4-3-1 0,1-4-1 16,1-4 0-16,2-3-2 0,7 0 2 15,4-3-1-15,1-2 2 0,2-4 0 16,2-3 2-16,0 1 0 0,-1-1 1 15,-8 1 0-15,-5 4 0 0,-7 5 0 16,-7 7 1-16,-6 9 1 0,-9 8 3 16,0 9 1-16,-5 3 2 0,0 6-1 15,-9 7 0-15,2 0 1 0,-2 10-2 16,-7 4-2-16,0 10-2 0,-5 9 0 16,-1 9 0-16,-1 8 0 0,6 7 0 15,-4 3-1-15,5 4 0 0,3-3 0 16,2-3-1-16,3-2 1 0,3-10-1 0,0-4 0 15,5-6 1-15,-3-5-1 0,6-6 0 16,2-7 1-16,0-6-1 0,-4-1 0 16,4-5 0-16,0-6 0 0,0 0 1 15,0-8 0-15,0-1 0 0,0-5 0 0,5-4 1 16,-2-8-1-16,3-2 0 16,-1-3-1-16,3-3 0 0,4-1 1 0,3-2-1 15,3-1-1-15,1 2 1 0,9 3-1 16,-1 0 0-16,2 4 0 0,2 5-1 15,-1 5 1-15,-3 7 0 0,-2 8 0 16,-9 4 0-16,-1 9 0 0,-3 5 0 16,-9 6 1-16,-3 3 0 0,-3 4 0 15,-7 1 0-15,-6-2 1 0,0 0 0 16,-8-3-1-16,-4-3 0 0,3 0 1 16,-4-4-1-16,4-3 0 0,3-2 1 0,2-4-1 15,7-1-1-15,1-2 0 0,7-4-1 16,5 0 0-16,0 0 0 0,0 0-1 15,5 3 1-15,4 2 0 0,-5 0 1 16,5 5 1-16,-2 1 2 0,2 2 0 16,-2-2 0-16,0 3 2 0,-1-3 0 15,0 0 0-15,3-4 0 0,2-1 0 0,1 1 0 16,0-7-1-16,4 3 0 0,4-3-1 16,0-7 0-16,1-2 0 0,-1-3-1 15,3-3-2-15,3 1-5 0,-3-2-8 16,-1-2-12-16,-1 3-14 0,-1 0-16 15,-1-1-102-15,-1 6-114 0,-9-1-261 16</inkml:trace>
  <inkml:trace contextRef="#ctx0" brushRef="#br2" timeOffset="168755.44">4892 10299 381 0,'-4'-6'82'15,"4"2"2"-15,-4 4-66 0,4 0-3 16,0 0-3-16,0 0-1 0,0 0 1 16,0 0 1-16,0 0-1 0,0 0 1 15,0 0 1-15,4 0 1 0,0 5 0 16,2 0 1-16,2-1-1 0,0 5 0 0,2 3-3 15,2 2-2-15,3 2-2 0,3 2 0 16,3 3 0-16,5 6-1 0,2 0 0 16,4 1-1-16,5 0 1 0,2 1-2 15,4 2-1-15,-4 0 0 0,0-5-1 16,2 0-1-16,-1-2-1 0,-1-1 0 16,-2-1 0-16,2-2 0 0,1-2 1 0,2 0 0 15,-1-4 1-15,-7 1 2 0,-2 0-1 16,4-2 1-16,-6 1 0 0,-3-3 0 15,-2 1-1-15,-4-1-2 0,2 2 0 16,-1-3-1-16,-8 3 0 0,0-3-1 16,-2 1 1-16,-4 0-1 0,-1-1 0 15,-1 0 1-15,-6-4-1 0,3-1 1 16,-3-2-1-16,0-3 2 0,0 4 1 16,0-4 0-16,0 0 1 0,0 0 1 0,0 0-1 15,0-4-1-15,-5 4 0 0,0 0-1 16,-2-3-2-16,0 3 1 0,-4 0-1 15,-3 0 0-15,0 0 0 0,-1 0 0 16,-3 3 0-16,-3-3 0 0,-1 0 0 16,4 0 0-16,-1 0 0 0,-4 0 1 15,0-3-1-15,-3-2 0 0,-1 2 0 16,1-2 0-16,-1 0 0 0,-2-1 0 0,5 4 0 16,-2-3 0-16,6 2 0 0,0 3 0 15,2-7 0-15,0 3-1 0,2-1 1 16,1 0 0-16,3 2-1 0,5-2 1 15,-1 5-1-15,4-5 0 0,4 5 0 16,0-4-1-16,0 4 1 0,0 0 0 16,6 0-1-16,1 0 1 0,-1 4 0 0,4 1 1 15,0 1 0-15,3 2 0 16,-1 0 0-16,2 4 0 0,0-4 0 0,2 3 0 16,-2-2 1-16,0-2-1 0,2-1 0 15,4 0 0-15,-1-6 0 0,1 7 0 16,5-7 0-16,-2 5 0 0,1-5 0 15,-3 0 1-15,-3 0-1 0,-3-5 1 16,1-1-1-16,-3-1 0 0,-2-2 1 16,3 1 0-16,-1 0-1 0,2-4 1 0,-5-1-1 15,3 1 1-15,-7-1 0 0,0 0-1 16,-6-4 1-16,0-1-1 0,0 1 0 16,0-2 0-16,-6-1 0 0,1-4-1 15,-2-2 0-15,5 3 1 0,-4-1-1 16,1 0 0-16,1 0 0 0,0 2 1 15,-2 5 0-15,3 2-1 0,3 3 1 16,-3 2 0-16,3 2 0 0,0 1 0 16,0 3 0-16,0 4 0 0,0-5 0 0,0 5-1 15,0 0 1-15,0 0-1 0,0 0 1 16,0 0-1-16,0 0 1 0,0 0-1 16,0 0 0-16,3 0 1 0,-3 0 0 15,0 0 0-15,3 0 0 0,-3 0 0 16,7-3 1-16,-7 3-1 0,0 0 1 15,3-5 0-15,-3 5 0 0,0 0 0 16,0-5 0-16,0 5 0 0,0 0 0 0,0-4 0 16,0 4 0-16,0 0 0 0,0 0 0 15,0 0 0-15,0 0-1 0,0 0 1 16,0 0-1-16,0 0-1 0,0 0 1 16,0 0-1-16,0 0 1 0,0 7 0 15,5 0 1-15,-5 1 0 0,8 2 1 16,-4 4 0-16,2 1 0 0,-4 3 0 15,3 0 0-15,-5 4 0 0,3 1 0 16,-3 0-1-16,-3 0 0 0,3-1-1 0,-6 0-3 16,6 1-3-16,-4-3-6 0,4-2-11 15,5-4-11-15,0 2-98 0,1-2-103 16,-5-3-248-16</inkml:trace>
  <inkml:trace contextRef="#ctx0" brushRef="#br2" timeOffset="176355.62">4014 9607 317 0,'0'0'81'0,"3"-3"3"0,-3 3-39 0,0 0-15 16,0 0-4-16,0-3-4 0,0 3-2 15,0 0-2-15,0 0-1 0,0 0-2 16,0-4 0-16,0 4-1 0,-3 0-2 16,3 0-1-16,-5 0-2 0,5 0-1 15,-6 0-1-15,6 4-1 0,-7 1-2 16,7 0 0-16,-4 1 0 0,4 1-1 16,-3 0 0-16,3 2 0 0,-6-3-1 15,6 1 0-15,0-2 0 0,0 0-1 0,0-5 0 16,0 5-1-16,7-5 1 0,-7 0-1 15,6 0 0-15,0 0 0 0,0-5 1 16,0 0 0-16,2-2-1 0,-2-1 1 16,1 2 1-16,-2-3-1 0,-3 2 1 15,-2 1 0-15,0 2 2 0,0 4 1 0,-2-5 1 16,-4 5 1-16,-3 0 0 0,1 0 0 16,-4 5 0-16,2 1-2 0,-2 1 0 15,4 0-1-15,-3 3-1 0,4-1 0 16,0-2-1-16,1 0 0 0,4-2 0 15,2 0-1-15,-5-3-1 0,5-2 0 16,5 0-1-16,-3 0 0 0,4 0 1 16,3 0-1-16,-1-4 0 0,0-1 1 15,0 1 0-15,-1-1 0 0,-1 1 0 0,1 1 1 16,-3 3 2-16,-4-5 3 0,0 5 1 16,0 0 1-16,0 0 0 0,0 0 0 15,-6 0 0-15,1 0-2 0,1 0-2 16,1 4-3-16,-3-4-4 0,6 3-6 15,-6-3-12-15,6 0-12 0,-5 0-99 16,5 4-104-16,0-4-253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1:57:31.86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2152 11295 286 0,'0'-3'69'0,"-2"3"0"16,2-5-43-16,0 5-10 0,0 0-7 16,0 0-6-16,0 0-2 0,0 0 0 15,0 0-1-15,2 0 2 0,-2 0 0 16,0 0 3-16,0 0 3 0,0 5 2 0,0-5 1 15,0 0-1-15,-2 0 0 0,-3 0 0 16,3 3-3-16,-3-3-4 0,-2 3-1 16,5 2-1-16,-3-5 1 0,5 4-1 15,-5-4 1-15,5 4 2 0,0-4 3 16,0 0 1-16,6 0 3 0,2 0 0 16,3-4 2-16,1 4-1 0,4-6-2 0,7 0 0 15,-1 3-3-15,4-2-1 16,1 0-1-16,5 1 0 0,2-2-2 0,-2 1 1 15,2 0-1-15,0-3-1 0,3 4 1 16,-1 4-2-16,3 0 1 0,-5 0 0 16,3 0-1-16,-2 8 0 0,4-2 0 15,-3 2 0-15,1-2 1 0,-3-2-1 16,8-1 0-16,1-3 1 0,1 0-1 16,3 4 1-16,1-4-1 0,5 0 0 15,0 0 1-15,-2 0-1 0,-3 0 0 0,0 4 0 16,1-4 0-16,-3 0 1 0,0-6 0 15,3 6 1-15,1-3 0 0,3 3 1 16,2 0-1-16,-1-5 0 0,2 5 0 16,0 0 0-16,4-4-1 0,3 4 0 15,5-3-1-15,-2 3 1 0,-1 0-1 16,1 0 0-16,-4 0-1 0,-2 7 1 0,4-2-1 16,-5-2 1-16,3 3-1 0,2-2 0 15,0 0 0-15,2 0 1 0,-1 0-1 16,-5 1 1-16,2-5-1 0,-1 4 0 15,5-4 1-15,3 3-1 0,-3-3 0 16,1 3 0-16,-2 1 0 0,1 0 0 16,-5 3 0-16,4-1 0 0,-3 2 1 15,3-1-1-15,7-1 0 0,-5 1 0 0,-1 1 0 16,6-2 0-16,-5 0 0 0,6 0 0 16,1 1 1-16,-1-1-1 0,0 1 0 15,2-1 0-15,-6 2 0 0,3-1 0 16,3 0 1-16,-5 2-1 0,2-1 0 15,-2-1 0-15,0 0 0 0,6 2 1 16,0-3-1-16,-3-1 0 0,5-2 0 0,1-3 0 16,2 0 0-16,4 0 0 0,1 0 0 15,-1-4 0-15,0 0 1 0,-5 4 0 16,1-4-1-16,3 4 1 0,-4 0 0 16,1 0 0-16,0 0 0 0,-6 0-1 15,-2 5 1-15,1-1 0 0,-4-1-1 16,1 2 0-16,-5-5 1 0,1 6-1 15,-3-6 0-15,1 0 0 0,-3 3 0 16,-2-3 1-16,-3 4-1 0,-3-4 0 16,0-4 0-16,-3 4 1 0,0 0-1 0,0 0 0 15,-1 0 0-15,-5 0 1 0,-1 4-1 16,-6-4 0-16,-4 0 0 0,-7-5 0 16,0-1 0-16,-8-1 1 0,0-1 0 15,-5-2 1-15,2-2 3 0,-5 1 0 16,3-2 2-16,-3 2 1 0,-1-3 0 15,0 4-1-15,-3-1 0 0,0 2-2 16,-2 1-2-16,-1 3-1 0,-4 1 0 0,5 0-1 16,-5 4-2-16,0 0-1 0,0 0-4 15,0 5-7-15,-5 6-10 0,2 5-96 16,3 4-97-16,0-2-240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1:59:27.49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15581 6116 216 0,'-8'3'59'0,"3"0"2"0,0 2-17 0,1-5-24 16,1 4-7-16,3-4-3 0,-4 7-4 16,4-7-2-16,-6 5 1 0,6-1 1 15,-4-4 1-15,4 6-1 0,-3-6 2 16,3 3 1-16,0-3 3 0,0 0 1 15,7 0 0-15,0 0 0 0,6 0 1 16,4-8 0-16,8 3-2 0,5 2-3 16,4-1-3-16,8 4-1 0,4-4-1 0,1 4-1 15,2 0-1-15,-1 4 1 0,0-4-2 16,-1 0 0-16,-4-5 0 0,-1 5 0 16,-2-6 0-16,3 6-1 0,-1 0 1 15,-1 0-1-15,-4 0 1 0,2 9 0 16,-6-4-1-16,-2 0 1 0,-6-1 0 15,-2 1-1-15,-7-1 1 0,2-4-1 16,-5 4 1-16,0-4 2 0,-2 0 1 16,-2 0 1-16,-1 0 0 0,-2 0 1 0,0 0-1 15,-2 0 1-15,-4 0-2 0,0 0 0 16,0 0 1-16,-4 0-1 0,-4 0 1 16,-4 0-1-16,-3 0 0 0,-7 0-1 15,-5-5 0-15,-8 2-2 0,-2-2 1 16,-9 0-1-16,-3 1 0 0,-8 0-1 15,0 4 1-15,-5 0 0 0,0-4 0 0,-2 4-1 16,-1 0 1-16,-1-3-1 0,2 3 1 16,4-6 0-16,1 6 2 0,10-5 2 15,8 5 2-15,8 0 0 0,10-3 3 16,8-1 3-16,4 1 0 0,11-2-2 16,8-3-2-16,10 0 0 0,12 2-2 15,14-2-2-15,11 3-3 0,15-1-1 16,3 4-1-16,9-4 1 0,1 2-1 0,3 4 1 15,1 0-1-15,-3 0 0 0,-7 0 1 16,-1 0-1-16,-6 0 0 0,-7 0 0 16,-4-3 1-16,-11 3-1 0,-9-4 0 15,-7 4 0-15,-6 0 0 0,-8 0-1 16,-8 0-1-16,-10 0 0 0,-14 4 1 16,-6-4 0-16,-6 6 0 0,-7-6 0 15,-7 7 2-15,-6-7-1 0,-5 0 1 0,-4 2-1 16,-5-2 0-16,-3-4 0 0,-3 4 1 15,0 0-1-15,2-4 0 0,0 4 0 16,4 0 0-16,7 0 0 0,4 6 1 16,6-6-1-16,8 0 0 0,3 0 1 15,6 0-1-15,12 0 1 0,1-5 1 16,13 5 0-16,0 0-1 0,17-4 1 16,6 4 0-16,7 0 0 0,6 0-1 0,7 0 0 15,6-8-1-15,3 5 1 16,2-1-1-16,2 4 1 0,1 0-1 0,3-4 1 15,-2 4-1-15,-8 0 0 0,-3 0 0 16,-8 4 0-16,-8-4 1 0,-7-4-1 16,-10 4 0-16,-5 0-1 0,-4 0 1 15,-10 0 1-15,-4 0-1 0,-10 0 0 16,-11 0 1-16,-7-3-1 0,-14 3 2 16,-6 0-2-16,-6 3 0 0,-2 1 1 0,-2-1-1 15,0 1 0-15,-5 2 1 0,8-2 0 16,-1-1-1-16,5 1 1 0,4-4 0 15,12 5 0-15,9-2 0 0,14 2 0 16,11-1 0-16,14 1 0 0,16-1 0 16,14 0 0-16,12 4 0 0,12-2 0 15,3 0 0-15,10-2 0 0,2 0 0 16,1 1 0-16,1-2-1 0,-2-3 0 0,-3 6 1 16,-4-2-1-16,-10 2 0 15,-6 0 1-15,-11-2-1 0,-12-1-1 0,-11 2 0 16,-7-5 0-16,-15 2-1 0,-7-2 1 15,-14 0 0-15,-12-4-1 0,-17 0 2 16,-10 1 0-16,-7 3 0 0,-9-6 0 16,-11 6 0-16,-2-4 1 0,-1 4-1 15,6 3-1-15,5-3-4 0,5 4-7 16,8-4-12-16,11 6-94 0,11 2-95 0,14 0-239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16:46.94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13971 10991 537 0,'-21'14'4'0,"1"-1"10"0,-6 0-9 0,-2 7-1 0,-3 5-1 0,0 2-3 0,20-16 1 15,4-3 0-15,7-2 3 0,-5-1 3 0,5-5 2 16,7 4 3-16,3-4 1 0,5 0 2 15,4-5-1-15,3 1-1 0,3-2-4 16,2 0-1-16,-1-1-3 0,-1-4-1 16,-3 2-1-16,-1-4 0 0,-1 1 0 15,-4 1 0-15</inkml:trace>
  <inkml:trace contextRef="#ctx0" brushRef="#br0" timeOffset="131.34">14060 11043 697 0,'20'-15'5'0,"-20"15"-4"0,-4 7-1 0,-3 3 0 0,0 1 0 0,-6 1 0 0,4 4 1 0,-8 0 0 16,4-1 0-16,0-2 0 0,0-1 0 0,4-2 0 0,2-1 0 0,-1-3-1 0,4-1 2 0,4-5 0 0,-5 3 0 0,5-3 1 0,5-3-1 0,3-2 1 0,1-3 0 0,2 0-2 0,7-2 1 0,-3-3-2 0,4-1 1 0,1 0 1 0,-3 0 1 0,-3 3 1 0,-5 2 1 0,-3 2 0 0,0 1 1 0,-6 6-1 0,-9 4-1 0,-3 3-1 0,-7 3-1 0,-6 0-2 0,-8 5-2 15,-4-2-2-15,-2 0-3 0,0 1-8 16,5-4-13-16,4 0-82 0,10 1-86 16,11-6-212-16</inkml:trace>
  <inkml:trace contextRef="#ctx0" brushRef="#br0" timeOffset="33428.31">6987 15095 358 0,'-16'-5'95'16,"1"5"3"-16,1-6-39 0,-1 2-24 16,1 4-14-16,-4 0-10 0,-2 0-6 15,-2 0-7-15,-7 0-7 0,-1 6-10 16,-3-2-37-16,-6-4-42 0,0 5-71 16,-1-1-160-16</inkml:trace>
  <inkml:trace contextRef="#ctx0" brushRef="#br0" timeOffset="33561.88">6450 15069 367 0,'-27'0'73'0,"-3"5"-39"0,-4 0-100 16,-2 0-64-16,0 2-148 0</inkml:trace>
  <inkml:trace contextRef="#ctx0" brushRef="#br0" timeOffset="33663.61">6050 15097 283 0,'-9'0'64'15,"-3"-4"-14"-15,-2 4-87 0,-5 4-70 16,1 1-146-16</inkml:trace>
  <inkml:trace contextRef="#ctx0" brushRef="#br0" timeOffset="34608.6">5898 15284 337 0,'0'-15'95'16,"0"0"5"-16,0-2-20 0,0 3-40 0,0-1-10 15,0 3-7-15,0 2-6 0,5 1-3 16,-5 2-4-16,6 2-2 0,-3 1-3 16,1 4-1-16,-1 0-2 0,1 0 0 15,3 5-1-15,-1 1-1 0,0 5 1 16,1-1 0-16,0 5-1 0,-2 2 1 16,-3-1 0-16,-2 1-1 0,6 2 1 15,-6 0 0-15,0 1-1 0,0 1 1 0,0-2-1 16,0 1 0-16,-5-3 1 15,5 0-1-15,0-4 0 0,0-5 1 0,0-2-1 16,0-2 5-16,-2-4 2 0,2 0 1 16,-5-4 0-16,2-2 0 0,-2-4 0 15,1-4 0-15,-4-4-4 0,5-2-3 16,-3 3 0-16,-1 0-1 0,2 1 0 16,-1 2 0-16,0 2 0 0,0 4 1 15,0 0-1-15,0 2 0 0,2 0 0 16,-1 3 1-16,3 3-1 0,2 0 0 0,-6 0 0 15,1 6-1-15,2 3 1 0,-2 0 0 16,-1 9 0-16,-1 1 0 0,2 3 1 16,3 2-1-16,2 3 0 0,0-5 0 15,0 1 0-15,0-5 0 0,0-4 0 16,6-4 0-16,-2-5 0 0,0-5 0 0,-1 0 2 16,1-3 0-16,3-7 1 0,-1-3-1 15,0-6 1-15,1-3 0 0,2-2-1 16,1-2-1-16,-3 3 0 0,1 1 0 15,-2 0-1-15,1 3 0 0,-1 5 0 16,-1 2 0-16,-3 4 0 0,-2 0 0 16,6 5-1-16,-3 3 1 0,2 8-1 15,1 2 0-15,0 0 0 0,0 7 1 16,2 4 0-16,3 3 0 0,-3 4 0 0,1 0 0 16,-5 4-5-16,-4 2-9 15,0 0-13-15,-6 1-95 0,0 0-98 0,-1-7-245 16</inkml:trace>
  <inkml:trace contextRef="#ctx0" brushRef="#br0" timeOffset="39374.48">6214 11819 300 0,'5'0'68'0,"-1"-4"0"16,7-2-47-16,1-2-10 0,2-2-4 16,4 3-3-16,-3-3-1 0,1 0-1 0,-1 2-1 15,-6 0-1-15,-3 2 1 0,-6 6 0 16,0 0 0-16,-5 0 0 0,-1 4 1 15,-4 1-1-15,-2 3 1 0,-4-2 1 16,-1 1 2-16,3-3 4 0,1 1 4 16,1-1 5-16,5-4 5 0,0 5 2 15,7-5 1-15,0 4-4 0,-5-4-3 0,5 0-5 16,0 3-4-16,0 1-5 0,5 3-3 16,-5 1-1-16,3 7 0 0,-3-1 0 15,4 5 0-15,-4 0-2 0,0 3-2 16,0 1-6-16,-4 0-17 0,1 2-73 15,-3 0-80-15,-3 4-196 0</inkml:trace>
  <inkml:trace contextRef="#ctx0" brushRef="#br0" timeOffset="39488.49">6153 12341 430 0,'-12'12'91'0,"4"1"0"16,-1 3-75-16,9 4-12 0,0 1-10 15,0 2-19-15,0 0-65 0,0-3-74 16,0 0-183-16</inkml:trace>
  <inkml:trace contextRef="#ctx0" brushRef="#br0" timeOffset="39607.58">6198 12616 336 0,'0'6'79'0,"0"1"0"16,0-1-51-16,0 3-10 0,0 2-10 15,0 0-9-15,0 1-9 0,0 0-18 16,0 0-51-16,0-2-62 0,-4 0-148 15</inkml:trace>
  <inkml:trace contextRef="#ctx0" brushRef="#br0" timeOffset="39691.92">6198 12812 297 0,'0'16'67'0,"0"2"-1"0,0 4-50 16,0 5-12-16,0 0-51 0,0 4-18 16,-10-1-49-16,3-2-110 0</inkml:trace>
  <inkml:trace contextRef="#ctx0" brushRef="#br0" timeOffset="39822.99">6146 13247 235 0,'8'17'52'16,"0"2"0"-16,3 1-40 0,-4 2-3 15,0-1-5-15,-7-2-5 0,0 1-18 16,0 0-33-16,0-3-42 0,-7 0-104 16</inkml:trace>
  <inkml:trace contextRef="#ctx0" brushRef="#br0" timeOffset="39891.38">6187 13652 243 0,'0'12'58'0,"0"1"-17"0,-10-4-58 0,0 1-84 16,0 2-123-16</inkml:trace>
  <inkml:trace contextRef="#ctx0" brushRef="#br0" timeOffset="39991.58">6054 13964 335 0,'-5'19'48'0,"5"0"-48"0,0 1-117 15,6 1-149-15</inkml:trace>
  <inkml:trace contextRef="#ctx0" brushRef="#br0" timeOffset="40093.81">6094 14343 318 0,'-5'22'69'15,"3"-1"1"-15,2 0-58 0,0-1-16 16,0 1-59-16,2 0-62 0,-2-1-152 0</inkml:trace>
  <inkml:trace contextRef="#ctx0" brushRef="#br0" timeOffset="40226.24">6049 14641 244 0,'-9'13'67'16,"-1"1"6"-16,5 1-20 0,1 0-22 16,-2 1-5-16,6 2-4 0,-6-4-6 0,6 1-3 15,0-4-6-15,0 1-3 0,0-1-8 16,0-2-15-16,-2-1-61 0,2-1-64 15,-7 3-165-15</inkml:trace>
  <inkml:trace contextRef="#ctx0" brushRef="#br0" timeOffset="40490">5942 14972 351 0,'-6'21'88'0,"0"0"2"16,-1-1-50-16,3-2-11 0,4-5-10 0,0-1-6 16,0-2-4-16,3 0-3 0,4-3-3 15,-1 1-1-15,-2 1-1 0,0 3 0 16,1-2-1-16,-5 5 1 0,0-1-1 15,0 4 0-15,-5 0 1 0,3-1-1 16,-3 1 0-16,-1-3 1 0,4-1-1 16,-4-2 1-16,6-8-1 0,-5 3 0 15,5-7-1-15,0 0 1 0,0 3 0 16,0-3 0-16,5 0 1 0,-5 4 1 0,8-4 1 16,-3 6 0-16,-3 4 1 0,3-2 0 15,0 3 0-15,-3-2-2 0,3 0 0 16,-5-3-2-16,5-2 1 0,-5-4-2 15,4-10-7-15,-4 0-90 0,5-2-81 16,-1-3-216-16</inkml:trace>
  <inkml:trace contextRef="#ctx0" brushRef="#br0" timeOffset="52156.8">17404 15343 390 0,'-6'-13'88'16,"-3"-1"0"-16,-2 3-66 0,2 4-5 16,2-1-5-16,1 2-1 0,-1 1 0 0,2-2-1 15,-1 1 1-15,6 2 0 0,0 1-1 16,0 3 0-16,0 0-1 0,7 3 0 15,0 3-2-15,4 0 0 0,1-1 0 16,2 1-1-16,0 0-1 0,0 1-2 16,-4 0-2-16,0-1 0 0,-2-1 0 15,-2 5-1-15,-1-2 0 0,-5 1 0 16,2 2 1-16,-2-2-1 0,0 2 0 16,0 1 1-16,0-2-1 0,0-2 1 15,0-2 0-15,0 0 0 0,6-6 1 0,-2 4 1 16,-1-4 1-16,4-7 1 0,0-1 0 15,3-6 1-15,-2-1 0 0,5-3-1 16,-5 0-1-16,4-1-1 0,-5-1 0 16,-1 3 0-16,-1 5 0 0,-5 2-1 15,0 2 0-15,0 2 0 0,0 6-1 16,-5 6 0-16,0 2 0 0,-1 2-1 16,2 1 1-16,-1 2 0 0,0 3 0 0,3 1-1 15,2-3 1-15,0 1 0 0,0 0 0 16,0 1-1-16,2-3 1 0,4-3-1 15,1-1 0-15,0-1 0 0,-1-3 1 16,1-2-1-16,5-3 0 0,-5 0 0 16,0-3 0-16,0-4 0 0,4-2 0 15,-4-5 0-15,-1-3 1 0,0-1-1 16,0 1 1-16,-2 0-1 0,0 1 1 0,-4 1-1 16,0 2 0-16,0 4 0 0,0 1-1 15,-11 0-1-15,5 4-1 0,-2 4 1 16,-5 0-1-16,0 10 0 0,-1-3 2 15,-4 2 0-15,3 7 2 0,-4 3 1 16,0 1 0-16,5 3 0 0,-2 4 0 16,3 0 0-16,0 0-1 0,2-3 0 15,3-4-1-15,0-2 1 0,-2-3-1 0,7-5 1 16,-2-3 0-16,5-3 2 0,0-4 0 16,0-9 1-16,7-3 0 0,4-8 0 15,-1-1-1-15,2-5 0 0,1-4-2 16,0 2 0-16,0 5-1 0,-5 5 0 15,-2 3 0-15,-1 6 0 0,-5 4 0 16,0 5-1-16,-4 10 1 0,-3 1-1 16,-6 2 0-16,-2 3 1 0,-6 4 0 15,-3 1 0-15,-2-1 0 0,0-2 1 0,3-3-1 16,-1-3 1-16,10-3-1 0,1-4 1 16,7-5-1-16,11-3 1 0,4-5-1 15,4-1 1-15,5-2-1 0,2 5 1 16,1-1-1-16,-1 7 1 0,-2 4-1 15,-3 7 0-15,-4 5-4 0,-3 6-8 16,0 3-11-16,-3 3-2 0,0 0-97 0,-5-1-96 16,8-4-232-16</inkml:trace>
  <inkml:trace contextRef="#ctx0" brushRef="#br0" timeOffset="53288.49">16557 15725 475 0,'-15'5'106'0,"9"-2"2"0,6 1-82 16,13 0-3-16,9 1-8 0,11-2-6 0,13 2-1 15,12 2 0-15,8-4-1 0,6-3-1 16,2 4-2-16,1-4-1 0,1 0-2 15,-6 0 1-15,-5 0-2 0,-6 0 1 16,-6 0-2-16,-6 7-2 0,-7 1-3 16,-7-4-1-16,-7 4-1 0,-8-4-1 15,-11 2 1-15,-7-6 2 0,-11 3 1 16,-5-3 4-16,-9 0 4 0,-3-7 1 0,-6 2 0 16,-4-5 1-16,-2 1-1 0,-1-4 0 15,2 3-1-15,1-3-2 0,0 1 0 16,4-2-1-16,2 3 0 0,4-2 1 15,0 2-1-15,3-1-1 0,1-1 1 16,5 1 0-16,3 0 0 0,4 4 1 16,4 0-1-16,8 1 1 0,0 1 0 15,13 6 1-15,5-4-1 0,4 4 0 16,9-5 0-16,4 5-1 0,5-3 1 0,4 3-1 16,-2 0 1-16,3 0-1 0,-4 3 1 15,-2 3 0-15,-5 1 2 0,-1 3 1 16,-9 1 2-16,-4-1 0 0,-11 5 0 15,-9 1 0-15,-2 7-3 0,-16 4-7 16,-11 3-12-16,-10 7 5 0,-6 5-107 16,-3 2-98-16,-4 1-242 0</inkml:trace>
  <inkml:trace contextRef="#ctx0" brushRef="#br0" timeOffset="68053.47">6790 16061 196 0,'-29'-19'51'0,"-2"-2"10"0,4 4-26 0,1-6 8 15,3 5 4-15,-1 2 3 0,9 0 0 16,3 6-6-16,0 4-11 0,5 6-10 16,5 6-8-16,2 10-5 0,0 7-4 15,2 8-3-15,3 5-1 0,-3 8 0 16,4 3-1-16,0 2-2 0,-1 4-1 15,-1 2 0-15,5 3-1 0,1-1 0 0,8 0-1 16,4-5 2-16,4 1 0 0,7-3 1 16,4-3 0-16,2-4 1 0,3 1 1 15,5 1 1-15,6 0 2 0,4 6 1 16,6 1 2-16,9-2 0 0,4 2 3 16,7-6 0-16,5-1 2 0,9-1-2 15,6-6 0-15,4-8-1 0,6-2-1 16,9 1-2-16,6-2-1 0,5-3-2 15,3-1-1-15,6 4-1 0,3-2 0 16,1 1 0-16,2 5 0 0,3-1 0 0,-1-3 1 16,0 2-1-16,1-2 2 0,-2-2 0 15,1-3 0-15,0-2 1 0,1-7 0 16,1 1-1-16,3 3 0 0,3-10-1 16,7 1 0-16,1 2-1 0,0-10 0 15,6 6 0-15,5 2-1 0,-2-12 1 16,3 4-1-16,1 9 1 0,-4-12-1 0,1 3 0 15,1 7 0-15,-7-13 0 0,-2 6 1 16,1 0-2-16,-6-14 1 0,-1 4 0 16,-1-1-1-16,-8-9 1 0,-2-3-1 15,-4-3 1-15,-2-6 0 0,-6-10 0 16,-1-4 2-16,-5-3 1 0,0-3 0 16,-2 2 1-16,-3-4 1 0,-2 2-1 15,3 6 0-15,-4 1-1 0,-5-6 0 16,-1-4-2-16,-3 5 0 0,-5 1 0 15,-11 1 0-15,-5-2 0 0,-5 8 0 0,-8 7 1 16,-5 7 0-16,-10 5 0 0,-2 4 0 16,-1 2 0-16,-9 6-1 0,-5 1 0 15,-7-1 0-15,-3 1-1 0,-4-1 0 16,-5 0 1-16,-2-1-1 0,-7 2 1 16,3 1-1-16,-7 1 0 0,-1 3 1 0,-3 5-1 15,-1-3 0-15,-3 3 0 0,0 0 0 16,-4 0-1-16,0 0 1 0,-6-5-1 15,3-3 0-15,-3 2 1 0,-5-4 0 16,-1-4 1-16,-5-2 2 0,3 3 0 16,-5 3 0-16,-2 0 1 0,-3 4-1 15,-1 6 0-15,-1 0-2 0,-5 12 1 16,0-4-2-16,-4 3 0 0,-3-1 0 16,-3-1 0-16,-4-3-1 0,-5 0 0 0,-5-6 0 15,-3-6 1-15,-3 0-1 0,-2 0 0 16,5 0 1-16,5-1 0 0,7-1 1 15,6 3 1-15,11 1 0 0,6 2 1 16,8-4 0-16,9 0 0 0,10-3-1 16,13-1 0-16,10-3-1 0,9 0-1 15,14-5-2-15,7-3 0 0,4-1 0 16,4 2-1-16,-3-3 1 0,-2-3-1 0,-2 1 2 16,-9 3 2-16,-3 4 1 0,-9 3 2 15,-6 1 0-15,-3 9 1 0,-4 5 0 16,-8 11 1-16,-1 3-1 0,-3 11-1 15,-3 11-1-15,-3 11-1 0,-3 7-1 16,-4 4-3-16,-5 2-3 0,-8 4-6 16,-6-3-6-16,-7-7-8 0,-5-2-9 15,-5-7 5-15,-2-3-100 0,1-7-90 16,5-7-224-16</inkml:trace>
  <inkml:trace contextRef="#ctx0" brushRef="#br0" timeOffset="83043.7">14096 11618 359 0,'-7'-4'77'0,"-6"4"1"0,-1 0-63 16,-5 7-5-16,3 3-7 0,-4 2-4 15,0 3-5-15,1 0-20 0,1 1-52 16,5 2-61-16,-3-3-153 0</inkml:trace>
  <inkml:trace contextRef="#ctx0" brushRef="#br0" timeOffset="83217.07">14015 11893 414 0,'-8'0'86'0,"2"0"1"0,-1 8-81 16,-3 7-6-16,7 10-25 0,-2 4-60 16,-1 4-71-16,0 1-171 0</inkml:trace>
  <inkml:trace contextRef="#ctx0" brushRef="#br0" timeOffset="83316.19">14046 12252 346 0,'-12'5'73'0,"0"0"-9"15,0 2-130-15,3 7-61 0,-2 7-163 16</inkml:trace>
  <inkml:trace contextRef="#ctx0" brushRef="#br0" timeOffset="136664.21">16265 11116 371 0,'8'-9'88'0,"-2"2"1"0,-6 4-59 0,0 3-8 0,2-4-10 0,-2 4-2 0,0 0-3 0,0 0 0 0,-4 0 2 0,1 0 2 0,-4 0 0 16,1 0 0-16,-1-6-2 0,-1 1-5 0,-5 5-10 15,0-6-20-15,-6 3-74 0,2-2-80 16,-5 5-199-16</inkml:trace>
  <inkml:trace contextRef="#ctx0" brushRef="#br0" timeOffset="136748.03">15849 11040 248 0,'-46'0'55'15,"-3"-3"-4"-15,2 3-51 0,2 0-50 16,1 0-46-16,1-5-112 0</inkml:trace>
  <inkml:trace contextRef="#ctx0" brushRef="#br0" timeOffset="136923.67">15039 11076 171 0,'-31'6'56'0,"9"-6"6"15,0 0-16-15,5-4-2 0,4-2-12 16,2-2-7-16,1 0-7 0,1 0-5 15,-1 2-6-15,-3 1-4 0,-3 5-1 16,-4 0-1-16,-2 0 0 0,-2 0 4 0,-1 6 5 16,-3-6 3-16,-1 5 2 0,1-5 1 15,1 5-1-15,0-1 0 0,2 4-16 16,-1-1-78-16,0-3-73 0,6-4-186 16</inkml:trace>
  <inkml:trace contextRef="#ctx0" brushRef="#br0" timeOffset="137578.54">14221 11061 420 0,'-38'0'98'16,"3"7"1"-16,-1 0-66 0,3 2-13 16,3 5-10-16,4-2-9 0,6 0-10 0,0-1-13 15,6-1-18-15,1-6-42 0,4-4-2 16,4 0 29-16,0-3 27 0,5-2 19 16,-3-1 21-16,3-2 24 0,0 1 46 15,-5 1 4-15,5 0-26 0,0 3-22 16,0-1-14-16,0-1-9 0,5 1-7 15,3 0-4-15,1-6-2 0,8 0-2 0,-2-8 0 16,6-2 0-16,2-3 0 16,-3-4-1-16,1 0 3 0,-7 1 4 0,3 2 5 15,-7 5 3-15,-4 5 2 0,-6 3 1 16,0 7-1-16,-6 4-1 0,-3 0-5 16,-8 4-4-16,1 7-4 0,-5 2-1 15,-5 0 0-15,0 3-1 0,-1 0 1 16,-3-1-1-16,4-3 1 0,0-1-1 15,8-5 0-15,1-1 0 0,4-5 0 16,7 3 0-16,6-3-1 0,5-4 0 0,7-5 1 16,-2 1-1-16,9 0 1 0,-1-1 0 15,-2 0 0-15,1 3 1 0,-4 2 0 16,-4 4 0-16,-4 0 0 0,-5 5 0 16,0 3 0-16,-8 2 0 0,-3 3 1 15,-8 4-1-15,4-1 0 0,-5 0 0 16,1-3 0-16,4 0-1 0,3-3 1 15,5-5-1-15,7-1 0 0,8-4 1 0,6 0-1 16,4-6 0-16,4-2 0 0,4-4 1 16,1-2-1-16,-1-1 1 0,-6-1 0 15,0 0 2-15,-2 3 0 0,-9 5 3 16,0 2 0-16,-6 2 2 0,-3 4-1 16,-3 0 0-16,-7 6-2 0,-4 2-1 15,0 4-1-15,-10 1-2 0,2 0 0 0,-2 2-1 16,3-3 1-16,1-2-1 0,7-4 0 15,10-6-1-15,7 0 1 0,13-9 0 16,5-4 0-16,9-6 0 0,3-4 0 16,4-2 1-16,-4-4-1 0,-6 1 1 15,-8 5 0-15,-3 3-1 0,-14 7 0 16,-11 8 0-16,-11 10-4 0,-7 11-6 16,-7 10-13-16,-7 9-17 0,-7 6-90 15,2 10-101-15,3-6-240 0</inkml:trace>
  <inkml:trace contextRef="#ctx0" brushRef="#br0" timeOffset="142360.04">14096 11226 402 0,'-3'-6'104'0,"3"0"3"15,0-1-53-15,0 3-17 0,0 1-9 16,8 3-9-16,0 0-7 0,4 0-5 16,1 12-4-16,1 1-1 0,0 10-1 15,-1 7 0-15,-1 8-1 0,-4 6 1 16,-2 5 0-16,-6-2-1 0,0 0 0 0,-2-2 0 15,-9-3 0-15,-3-6 0 0,-5-2-1 16,-2-3 0-16,-4-2 0 0,4 1 0 16,0 1-1-16,2-1 0 0,6-2 0 15,0-2 0-15,7-1 0 0,4-3 0 16,2-6 1-16,0-4 0 0,0-3 0 16,0-5 2-16,0-4-1 0,0-6 1 15,-4-2 0-15,1-8 1 0,-1-2 1 16,-2-4 0-16,4-2 1 0,-4 2 1 0,6 7 0 15,-6-2 2-15,6 8-1 0,0 0-2 16,0 9 0-16,0 0-1 0,4 0-1 16,-2-3 0-16,5 3-2 0,-1 0-1 15,0 6 1-15,0-6-1 0,0 0 0 16,1 0 0-16,-4 0 1 0,3 0 1 16,-6-6 1-16,4-3 1 0,-4 1 1 0,0-2 0 15,0 1 0-15,-5 1-1 0,5 2 0 16,-5 6-1-16,5 5 0 0,0 0-2 15,0 5 1-15,0 3-1 0,5 0 0 16,1 1 0-16,2 0 1 0,3 0-1 16,-2-1 0-16,2-2 0 0,-1-1 0 15,1-2 1-15,-3-8 0 0,-2 0 0 16,2-6 1-16,-2-2-1 0,4-5 1 0,0 0-1 16,2-2-3-16,2 0-7 0,4-1-8 15,4 2-15-15,2 0-89 0,2 6-96 16,2 3-233-16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0T12:23:02.12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1847 6869 389 0,'0'0'95'0,"0"-6"3"16,0 6-48-16,0 0-27 0,5-4-6 15,-5 4-6-15,3 0-2 0,-3 0-4 16,5-4-1-16,1 4-1 0,0 0 1 16,-2-3-1-16,2 3 2 0,0-6-1 15,2 2 2-15,-2-2 0 0,-2 2 1 16,2 0 1-16,-2-2-1 0,-4 0 1 16,3 0-1-16,-3 1 0 0,0-2 0 0,0 1 0 15,0-1 1-15,-4-3-1 0,1-1 1 16,-3 2 1-16,0-2 0 0,-1 1 0 15,-1-2 1-15,2 1-1 0,-3 4-1 16,-1 0-2-16,-3 1-1 0,-1 6-2 16,-3 0-1-16,-2 3-2 0,1 6 0 15,-5 2 0-15,1 7 0 0,-1 4 0 16,-1 3 0-16,-5 0 0 0,-1 2 0 16,-2 2 1-16,-2 2-1 0,-3 0 0 0,1 0 0 15,2 0 0-15,1 3 0 0,0 2 0 16,3 4 0-16,1 2 1 0,-1 8-1 15,1 4 1-15,7 5 0 0,1 0 0 16,2 5 1-16,7 4 0 0,5 3-1 16,3 3 1-16,4-2-1 0,4 3 0 15,2-3-1-15,5-6 0 0,3-5 0 16,2-7 0-16,4-14 1 0,2-5 0 0,2-13 0 16,-3-1 1-16,2-8 1 0,-2-5-1 15,-2-8 1-15,1 0-1 0,0-11 0 16,2-3-1-16,-1-6-3 0,-2-5-1 15,2-7-2-15,4-6-1 0,1-3-1 16,-1-3-2-16,-2 0-2 0,2 2-7 16,2 4-10-16,-1 8-98 0,-5 5-99 0,-5 8-250 15</inkml:trace>
  <inkml:trace contextRef="#ctx0" brushRef="#br0" timeOffset="1167.98">2067 7736 276 0,'-10'7'74'0,"-2"1"5"16,1-2-39-16,3 0-5 0,3 1-6 16,-4 0-5-16,2-2-6 0,1 1-5 15,0 1-5-15,1-1-3 0,1 0-2 0,-2-2-1 16,6 3 1-16,-3-3 1 0,3-1 2 15,0 1 2-15,0-4 1 0,0 0 2 16,0 0 0-16,-3 0 1 0,3 0-3 16,0 0-1-16,0 0-2 0,0 5-1 15,0-5 0-15,-6 4-2 0,4 1 0 16,-3 1-1-16,-3 1 0 0,1 2-1 0,-2 1 0 16,0 1-1-16,-2 0 1 0,2 2-1 15,-1 2 1-15,-1 2 0 0,-1 1 2 16,-1 3 2-16,-1 4 0 0,-5 4 1 15,2 2 1-15,-4 7-1 0,-2 2-1 16,1 7-1-16,-2 3-1 0,1 2-2 16,0 0 1-16,4 0 1 0,1-6 2 0,2-3-1 15,-3-7 1-15,5-7 1 0,1-5-2 16,5-4 0-16,2-7-2 0,6 0-1 16,0-6-3-16,8-3-4 0,2-4-8 15,4-8-10-15,2-5-90 0,3-7-91 16,-5-9-229-16</inkml:trace>
  <inkml:trace contextRef="#ctx0" brushRef="#br0" timeOffset="1733.43">2045 8020 371 0,'0'0'92'16,"-4"-6"3"-16,4 1-54 0,0-1-11 0,0-1-8 16,-3-1-4-16,3 0-4 0,0 0-5 15,0-3-2-15,0 2-3 0,0-1-1 16,3 0-1-16,-3 3 0 0,0 0-1 16,0 2 1-16,0 1 2 0,0 4 0 15,0-4 1-15,0 4 0 0,0 0 0 16,0 0-1-16,-3 5 0 0,3 0-2 15,0 2-1-15,0 0 1 0,0 5 1 0,0 3 1 16,0 1 2-16,0 3 0 0,0 3 1 16,-4 3-1-16,1 3 0 0,-3 3-1 15,2 1-2-15,-2 4 0 0,1 3-2 16,0 1 1-16,5 3-1 0,0-2 0 16,0-1 0-16,0-2 0 0,6-2 0 15,-6-4-1-15,6-6 1 0,-6-2-1 16,0-5 0-16,0-5 1 0,0-1-1 0,0-4 0 15,0-1 1-15,0-4-2 0,-6 0-1 16,6 0-4-16,0-4-4 0,0 0-7 16,0 2-11-16,7-2-88 0,-7-2-89 15,7 2-219-15</inkml:trace>
  <inkml:trace contextRef="#ctx0" brushRef="#br0" timeOffset="2133.33">1687 8388 431 0,'-20'4'102'0,"-1"-1"4"0,3-3-69 16,2 6-9-16,5-6-6 15,-1 0-3-15,6 4-6 0,6-4-3 0,0 3-4 16,5-3-1-16,5 5-1 0,3-5 1 15,7 6 2-15,3-6 1 0,4 6 1 16,6-6 0-16,0 0 0 0,2-4-2 16,2 1-2-16,-3-2-5 0,6-2-11 15,-4 0-28-15,-1-1-82 0,-7-7-96 16,-5 2-237-16</inkml:trace>
  <inkml:trace contextRef="#ctx0" brushRef="#br0" timeOffset="2613">2522 7777 466 0,'-21'-5'117'15,"7"5"1"-15,1-4-38 0,7 4-58 16,11 7-8-16,5 0-5 0,14 5-2 15,8-3-3-15,4 2 1 0,9 0 0 16,6-1-1-16,-3 0-1 0,0-1-3 16,-2-5-4-16,-1 1-4 0,-5-5-7 0,0 3-8 15,-6-3-11-15,-2 0-16 0,-7 5-71 16,-6 0-83-16,-12 1-191 0</inkml:trace>
  <inkml:trace contextRef="#ctx0" brushRef="#br0" timeOffset="2758.34">2763 8097 431 0,'-50'22'115'15,"0"-2"4"-15,2-2-57 0,7 1-14 0,8-3-11 16,7-1-10-16,12-2-8 0,14 0-6 16,12 1-4-16,10-2-3 0,15-4-2 15,5-3-1-15,10 1-2 0,1-6-4 16,6 0-10-16,1-9-11 0,1-1-20 16,4 0-84-16,-5 1-98 0,-1 0-230 15</inkml:trace>
  <inkml:trace contextRef="#ctx0" brushRef="#br0" timeOffset="3283.65">4382 7440 483 0,'-10'-4'108'0,"3"-1"4"0,1 2-85 0,0-1-5 15,2 0-2-15,4-3-3 0,0 0-3 16,0-7-3-16,0-3-4 0,0-4-1 15,0-5-3-15,4-5-1 0,-4-5-1 16,0-1 0-16,-4-1 0 0,-1 2 0 16,-3 1 1-16,-2 4 0 0,-3 6 0 15,-1 7 1-15,-8 6-1 0,-2 7 0 16,-9 5 0-16,-5 17 0 0,-7 10-1 16,-3 14 0-16,1 17 0 0,1 18 0 0,0 15 0 15,6 19 1-15,5 17-1 0,4 1 0 16,5 7 0-16,3-2 0 0,0-1 0 15,8-9 0-15,4-11-1 0,9-14 1 16,2-8-1-16,2-11 0 0,6-9 0 16,2-13 0-16,8-6 0 0,-3-11 1 15,3-8 0-15,-1-9 0 0,2-5 1 16,-1-11-1-16,-5-7-3 0,-4-5-4 16,2-8-11-16,-6-7-15 0,-5-9-93 15,0-7-99-15,0-4-243 0</inkml:trace>
  <inkml:trace contextRef="#ctx0" brushRef="#br0" timeOffset="3483.88">3348 8068 578 0,'-5'-7'135'16,"5"-4"1"-16,0 2-63 0,9 4-54 15,5 5-8-15,8-5-6 0,8 5-1 16,4 0 0-16,8 0 0 0,8 0 0 15,0 5-2-15,1 0-3 0,2 1-4 16,-3-2-4-16,-3 5-6 0,-5-9-6 16,-4 0-5-16,2 0-9 0,-3-6-9 15,7 1-91-15,-4-8-92 0,7-5-230 0</inkml:trace>
  <inkml:trace contextRef="#ctx0" brushRef="#br0" timeOffset="5453.3">4286 8204 487 0,'-12'0'100'16,"1"11"0"-16,-4 10-94 0,1 12-2 15,-3 9-2-15,2 8 1 0,0 4 0 16,1 7-1-16,-6 6 1 0,2-2-1 15,4 3 0-15,0-5-1 0,1-1 0 0,2-6 0 16,1-8 0-16,10-11-1 0,0-8-1 16,0-12 0-16,0-12 1 0,7-13-2 15,4-14 0-15,4-12-1 0,6-14 0 16,3-12 1-16,2-7 0 0,-1-8 0 16,0-3 2-16,-4-1 2 0,-1 4 2 15,-5 9 3-15,1 7 0 0,-1 9 1 16,2 14 0-16,-2 13-1 0,3 16-2 0,-1 10-1 15,-1 12-2-15,-1 14 0 0,3 11 0 16,0 8-1-16,0 6 1 0,0 5-1 16,-2 1 0-16,-2 2 0 0,-3-6 0 15,-3-4-1-15,-3-5 0 0,-5-4 0 16,0-6-1-16,0-7 0 0,0-8-1 16,0-4-1-16,-7-7-3 0,0-8-3 15,-3-3-4-15,-1-13-4 0,-2-3-1 16,-3-5-3-16,1-5 1 0,-3-7 3 0,2-2 4 15,-3 0 5-15,4 3 5 0,-4 3 5 16,0 0 7-16,6 6 4 0,-1 8 3 16,1 2 2-16,3 5 0 0,3 2-2 15,2 2-3-15,5 4-3 0,-4 0-5 16,4 0-2-16,0 6-2 0,6-1-1 16,-1 1 0-16,0 1 1 0,4 2 1 15,1 0 0-15,2-1 1 0,0 1 0 0,1-1 0 16,1-1 0-16,0-1 0 0,-1-1 0 15,1-5-2-15,2 4-1 0,-1-4-6 16,4 0-9-16,2 0-94 0,-2-3-90 16,2 3-233-16</inkml:trace>
  <inkml:trace contextRef="#ctx0" brushRef="#br0" timeOffset="5998.59">5100 6932 476 0,'-4'-3'102'16,"0"-3"0"-16,0 6-86 0,-1 0-7 15,2 0-4-15,-4 12-1 0,3 0-2 16,-6 2 0-16,0 4-1 0,-2 3 0 16,-2 1 2-16,-2 1 3 0,0 0 3 0,2 3 2 15,-2 5 1-15,2 3 2 0,-3 6-1 16,1 4 0-16,-3 10-4 0,-1 2-3 16,1 8-1-16,-1 4-1 0,3 7-1 15,2 7 2-15,3 4 0 0,4 0 0 16,3 5 0-16,5 0 0 0,7-6-1 15,3 0 0-15,4-11-2 0,4-7 0 16,3-6 0-16,1-8-1 0,4-9-1 0,-3-6-8 16,1-10-13-16,1-5-38 0,0-3-66 15,-3-4-93-15,-2-5-219 0</inkml:trace>
  <inkml:trace contextRef="#ctx0" brushRef="#br0" timeOffset="19832.26">4901 7475 408 0,'-4'-8'92'0,"-2"-2"0"16,6 0-68-16,0-1-8 0,0 3-8 16,0 0-3-16,0-1 0 0,0 2-1 15,0 0 2-15,0 1 1 0,0-2 1 16,0 3 2-16,0-1-1 0,-6 1 0 15,2 5 0-15,-2-4-1 0,1 4-1 16,-4 4-1-16,-1 3 1 0,-5 4 1 16,4 3 1-16,-4 4 0 0,3 3 1 15,2 5 0-15,0 1 0 0,6 3-2 0,4 0-2 16,0 3-2-16,4 2-1 0,4-1-1 16,4-4-1-16,0-2 0 0,7-3-1 15,0-5 0-15,1-8 0 0,0-8-1 16,3-4 1-16,-4-6 0 0,-2-7 0 15,-1-5 0-15,-1-3 0 0,1 0 1 16,4-6-1-16,-4-1-1 0,3 0-1 16,-1 0-1-16,0-1 0 0,-1-2 0 15,0 0 0-15,-3 4 1 0,-1 4 0 0,3 1 2 16,-4 5 1-16,2 7 0 0,-4 4 0 16,0 6 1-16,-4 0-1 0,2 0 0 15,-4 10 0-15,1 1 1 0,-2 7 0 16,1 3 3-16,-1 5 0 0,1 5 2 15,0 0 1-15,1 2 0 0,-5 3-1 16,4 0-1-16,-4-1-1 0,4 1-1 16,-4 3-2-16,0 0 0 0,0 1 0 15,5 0-1-15,-5-3 0 0,6 1-1 0,-4-5 1 16,7-5 0-16,-2-4-1 0,0-5 1 16,2-5-1-16,-2-6 1 0,1-3-2 15,0-1-2-15,-2-4-3 0,2 0-4 16,-2 0-5-16,-1 0-5 0,3 0-8 15,-2 4-11-15,-1-1-84 0,-1 4-87 16,-1 0-216-16</inkml:trace>
  <inkml:trace contextRef="#ctx0" brushRef="#br0" timeOffset="20847.64">5764 7560 359 0,'0'0'78'15,"-6"0"2"-15,6-4-66 0,-2 4-1 16,2 0 2-16,0 0 1 0,0 0 3 15,0 0 1-15,0-3 3 0,0 3 2 16,-5-4 0-16,5 4-2 0,-4 0-3 16,4-4-3-16,-4 4-4 0,4 0-3 15,-6 0-3-15,6 0-1 0,0 0-1 16,-4 0 1-16,4 0-1 0,0 0 0 0,0 5-1 16,-4-5-1-16,-4 6 0 0,-2-1-2 15,0 1 1-15,-3 1-1 0,-3 0 0 16,-1-3 0-16,-1 3 0 0,1-2 0 15,2 0 2-15,1-2-1 0,-4 0 2 16,4 2 0-16,1 1 0 0,3 3 1 16,-1 4-1-16,4 5 0 0,0 3-1 0,2 2-1 15,1 4 0-15,1 4-1 16,-2 2-1-16,5-2 1 0,-5 0-1 0,5-1 0 16,0-3 0-16,3-2 1 0,8-4-1 15,6-2 0-15,14-4 1 0,3-5 0 16,0-2-1-16,5-3 1 0,7-5 0 15,-3-6 0-15,-3-3 0 0,-10-6 0 16,1-4 0-16,-3-5 0 0,-3-6-1 16,-7-2 1-16,-2-4-1 0,-4-5-1 0,-5-2-1 15,-2-2 0-15,-5-5 0 0,0-1 0 16,-7 0 1-16,-2 4 1 0,-4 7 2 16,-3 5 0-16,-8 10 1 0,-2 11 1 15,-8 14-1-15,8 10-1 0,-9 10-1 16,-3 10-1-16,-7 7 0 0,3 7-4 15,6 6-9-15,0 6-15 0,-4 5-98 16,5-2-101-16,7-5-254 0</inkml:trace>
  <inkml:trace contextRef="#ctx0" brushRef="#br0" timeOffset="21514.72">6102 6863 307 0,'0'0'73'16,"0"0"6"-16,5 6-46 0,-5 0-3 15,6 1 5-15,-4 2 3 0,4 3 1 16,0 4-5-16,5 1-4 0,3 3-5 0,0 2-4 16,1 3-3-16,3 6-4 0,-3 1-1 15,-1 9-3-15,-2 12-1 0,-5 14-3 16,-2 7-1-16,-5 8-1 0,0 10-2 15,0 11 0-15,0 0-1 0,-12-2-1 16,-3-5 1-16,-4-6-1 0,-6-4 1 16,-8-6-1-16,-2-7 0 0,-7-11 0 15,1-5 0-15,7-2 0 0,-5-7-2 16,-2-7-4-16,7-11-7 0,0-6-13 16,3-10-93-16,4-8-94 0,4-12-238 0</inkml:trace>
  <inkml:trace contextRef="#ctx0" brushRef="#br0" timeOffset="22596.63">4954 7366 306 0,'0'-12'82'0,"3"0"2"16,-3-1-35-16,4 2-17 0,-4 1-10 16,6 2-7-16,-6 0-2 0,7 4-3 15,-7-2 2-15,4 1 1 0,-4-1 2 16,0 1 1-16,0 0 1 0,5 2 0 15,-5 3-3-15,0-5-2 0,0 5-4 0,0 0-2 16,-6 8-2-16,-2-3-1 0,6 3 1 16,-4 3 0-16,-1 5 1 0,0 4 2 15,0 1 1-15,-2 3 0 0,2 4 0 16,0 4 0-16,-3 2-1 0,0-1-1 16,1 1-1-16,-2-1-2 0,2 1 0 15,-1 0-1-15,3-3-1 0,-3-4 0 16,4 1 0-16,2-2-1 0,-1-5 2 15,5-4 0-15,0-5 2 0,0-2 3 16,10-4 0-16,-1-6 1 0,7 0-1 0,0-9 0 16,7 0-1-16,1-4-2 0,9-5-2 15,0 2-1-15,-2 0-1 0,0 1 0 16,-1 2 0-16,-4 2 0 0,-2 3 1 16,-8 4-1-16,1 4-1 0,-4-4 1 15,1 4 0-15,-4 0 0 0,-3 0 0 0,-1 4-1 16,0-4 1-16,-6 0-1 0,4 4 0 15,-4-4-1-15,0 0 0 0,0 0 1 16,0 0-1-16,-6 0 1 0,1 0 0 16,-1-6 1-16,3 0 0 0,-3 0 0 15,2-1 0-15,-1-2 0 0,5 0 0 16,0-2 0-16,0-2 0 0,8 1 0 16,-2-3-2-16,1-2-2 0,1-1 0 15,1-3-1-15,-5-3-1 0,1 0 0 16,-1-2 0-16,-1-2 1 0,1-1 1 0,-4 0 2 15,4 3 0-15,-4 0 1 0,3 2 1 16,-3 3 0-16,6 3 1 0,-3 0 0 16,-3 5-1-16,6 1 1 0,-2 3 0 15,-4 1-1-15,5 3 1 0,-5 5 0 16,3 0 1-16,-3 9 0 0,0 3 0 16,0 3 2-16,-5 5 0 0,1 11 1 0,-4 5 0 15,-1 9-1-15,1 3 0 0,-2 2-1 16,3 3-1-16,2 1-1 0,1-2-1 15,4-2-3-15,-3-4-2 0,3 1-9 16,0 0-10-16,-5-3-101 0,-5-9-100 16,-1-2-252-16</inkml:trace>
  <inkml:trace contextRef="#ctx0" brushRef="#br0" timeOffset="23915.37">6465 7707 293 0,'-5'-3'48'0,"3"3"-2"0,2 0-58 16,-5 5 0-16,3 0 8 0,-4 0 12 0,0 0 14 15,-1 1 16-15,1-3 8 0,0 2 5 16,2-5 1-16,4 5-5 0,0-5-8 15,4 4-9-15,8-4-6 0,2 0-6 16,10 0-3-16,4 0-4 0,5 0-3 16,8-4-3-16,4 4-3 0,-1 0 0 15,-1 0 0-15,-4 0 1 0,-6 4-1 16,0-4 1-16,-9 6-1 0,-7-6 0 0,1 3 0 16,-4-3 0-16,-1 5-2 0,0-5-2 15,-1 0-4-15,-4 0-8 0,2 3-12 16,-2 1-88-16,-2-4-90 0,-6 7-225 15</inkml:trace>
  <inkml:trace contextRef="#ctx0" brushRef="#br0" timeOffset="24312.72">6312 8272 294 0,'-12'8'69'0,"4"-1"6"0,2-3-43 15,6 1 3-15,0-1 6 0,9-4 4 16,3 0 0-16,5 0-1 0,5-7-3 16,5 2-5-16,5-2-8 0,7 1-7 0,3 1-5 15,10 2-4-15,1 3-4 0,5 0-2 16,-3 0-3-16,-2 0-1 0,-3 3-1 16,-7-3 0-16,-6 0-1 0,-8-3 0 15,-5 3-4-15,-3-8-8 0,-6 8-12 16,-4-3-98-16,0 3-100 0,-8-5-249 15</inkml:trace>
  <inkml:trace contextRef="#ctx0" brushRef="#br0" timeOffset="26497.25">7751 7581 328 0,'-3'-7'68'0,"-2"2"1"0,-3 5-57 15,6-3-10-15,2 3-2 0,-4 0 0 16,4 0 1-16,-3 0 5 0,3 0 7 16,0 0 5-16,-4 0 3 0,0 0 2 0,1 0 0 15,-4 0-1-15,0 0-6 0,0 0-5 16,-2 0-5-16,-7-5-2 0,3 5 0 15,0 0 1-15,-2 0 3 0,0 0 2 16,-1-3 1-16,1 3 0 0,3 0 0 16,4 0-2-16,-4 6-2 0,3-1-2 15,-1 5-2-15,-2 2-2 0,1 4 1 16,-7 9 0-16,4 3 1 0,-6 6-1 0,0 8 1 16,-4 6 0-16,3 6 0 0,0 0-1 15,3-3-1-15,4-1 0 0,6-3 0 16,3-8-1-16,5-7 1 0,9-7 0 15,3-5 2-15,4-4 3 0,4-10 1 16,0-6 1-16,3 0 0 0,3-6 0 16,5-8 0-16,1-1-2 0,3-4-2 15,-1-6-3-15,5-7-2 0,-5-7-2 0,-1-9-3 16,-6-4 1-16,-2-11-2 0,-4-2 1 16,-4-2 1-16,-8 6 5 0,-2 2 3 15,-7 7 3-15,0 8 0 0,-7 12 0 16,-4 10 0-16,-12 10-1 0,-7 12-2 15,-7 10-3-15,-7 11-4 0,-2 8-4 16,-1 7-7-16,1 3-11 0,4 6-91 16,4-2-91-16,6-1-228 0</inkml:trace>
  <inkml:trace contextRef="#ctx0" brushRef="#br0" timeOffset="28428.71">7995 8061 392 0,'3'-11'91'0,"-1"-1"1"0,-2 4-61 15,0 2-11-15,0 1-8 0,0 2-3 16,0 3-4-16,0-5-2 0,-4 5 0 15,4 0 1-15,-7 7 1 0,-2 3 3 16,1 5 1-16,-4 3 1 0,-3 3 2 16,-1 7-1-16,-1 4 0 0,-3 1-2 15,0 3-3-15,-4 4-1 0,3 2-3 16,2 3-5-16,-1-4-5 0,5 1-9 16,2-4-17-16,6-6-74 0,3-6-83 0,4-11-198 15</inkml:trace>
  <inkml:trace contextRef="#ctx0" brushRef="#br0" timeOffset="29048.25">8351 7575 454 0,'-6'-7'100'16,"-2"3"0"-16,1 1-77 0,-1 3-9 15,-1 0-7-15,0 10-4 0,-3 1-2 16,-3 9 0-16,-6 6 0 0,-3 3 0 16,-3 11 0-16,-4 6 0 0,1 10 1 0,0 3-1 15,2 5 1-15,6-4 1 0,5 1-1 16,3-3 0-16,9-6 0 0,5-9 0 16,5-8-1-16,9-7 2 0,5-6 1 15,9-6 3-15,3-10 2 0,1-6 2 16,7-6 0-16,2-8 0 0,-1-7-1 15,-1-5-2-15,4-6-3 0,-6-4-5 16,-1-10-3-16,-6-5-1 0,-4-3 0 0,-9-3-1 16,-4 1-1-16,-6 4 2 0,-7 4 1 15,-4 11 3-15,-7 13-1 0,-5 9 1 16,-6 11 0-16,-6 4 1 0,-5 14-1 16,-3 9 0-16,-2 7-1 0,-4 7 0 15,0 3-2-15,5 3-4 0,1 3-3 16,8 0-7-16,4-6-13 0,6-5-80 15,11-8-84-15,7-3-207 0</inkml:trace>
  <inkml:trace contextRef="#ctx0" brushRef="#br0" timeOffset="29730.35">8901 7550 426 0,'0'-3'99'15,"-6"3"1"-15,6-6-67 0,0 6-12 16,-3-3-7-16,3 3-3 0,0 0-4 16,0-4 0-16,0 4 0 0,-4-5 1 0,4 0 0 15,-4 2 0-15,4-1-1 0,-4 0 0 16,4 4-1-16,-5-5-1 0,5 5-1 15,0 0-2-15,0 0-1 0,0 0-1 16,0 0-1-16,5 0 1 0,0-5 0 16,1 5 0-16,1-3 0 0,2 3 1 15,5-4 0-15,-2 4 0 0,3-4 0 16,0 4 0-16,1 5 0 0,-1 2 0 16,2 5 0-16,-2 2-1 0,-2 3 1 0,-3 4-1 15,-3 3 1-15,-3 5 0 0,-4 2-1 16,0-1 1-16,-8 4 0 0,-5 1-1 15,-7 2 1-15,-6 0 0 0,-6 1 0 16,-5-1-1-16,-5 2 1 0,-4-2 0 16,4-2 0-16,0-3 0 0,6-4-1 15,5-2 0-15,9-5 0 0,9-3-1 16,13 1 0-16,7-2 0 0,12 0 0 0,5-2 1 16,6-1 1-16,8-3 2 0,2 0 2 15,0-5 0-15,4-3 0 0,-2-3 0 16,3 5 0-16,-3-5-1 0,-1 5-4 15,0-5-6-15,-2 7-9 0,-4-7-13 16,-2 4-91-16,-4-4-95 0,-3 0-233 16</inkml:trace>
  <inkml:trace contextRef="#ctx0" brushRef="#br0" timeOffset="30362.66">9759 7788 502 0,'0'-4'107'16,"-5"4"0"-16,5 0-87 0,0 10-9 16,0 0-8-16,0 4-2 0,0 2 0 0,0 3 0 15,0-3 0-15,0 1 0 0,0-4 0 16,-6-5-1-16,6 0 1 0,0-1-1 16,0-7 1-16,0 3 0 0,0-3 1 15,0 0 1-15,0 0 2 0,0 0 1 16,0-7 0-16,0 2-1 0,0-1 1 15,0-2-1-15,0-2-2 0,0-1-2 0,0-2 0 16,-7 1 0-16,1 1 0 0,-1 1 1 16,-2 0-1-16,-4 4 1 0,0 1-1 15,-5 5 0-15,-1 0 0 0,-2 5 0 16,0 3-1-16,1 0 1 0,0 2-1 16,2 2 1-16,5-3-1 0,4-1 1 15,4-1-1-15,-1-3 0 0,6-4 1 16,0 4-1-16,0-4 1 0,7 5 0 0,-2-5 1 15,-2 0-1-15,2 0 1 0,0-5-1 16,-3 5 1-16,-2-4-1 0,6 4 1 16,-6-4-1-16,0 4-1 0,0 0 1 15,-7 0-1-15,1 4 0 0,-1 3 0 16,1-1 0-16,-2 3 0 0,1 0 0 16,1 0 0-16,0-2 1 0,3 0-1 15,3-4 1-15,0-3 0 0,0 0 1 16,0 0-1-16,4-6 0 0,2-1 0 0,-1-3 0 15,-1-1-1-15,0-1 0 0,3 1-1 16,-7 3-4-16,4 2-6 0,-4 6-1 16,0 3-3-16,-4 7-6 0,4 4-12 15,0 7-86-15,0 1-86 0,6 1-214 16</inkml:trace>
  <inkml:trace contextRef="#ctx0" brushRef="#br0" timeOffset="32098.29">9689 7875 397 0,'-2'0'86'16,"-5"-4"0"-16,0 4-67 0,-3 7-11 15,3 1-4-15,-1 3-2 0,-2 3 0 0,1 1-1 16,3 3 0-16,-2-1 1 0,7 0 1 15,-4-4 1-15,5-3 1 0,0-2 0 16,0-1 1-16,0-7 0 0,0 4 0 16,0-4 0-16,6 0 0 0,-3-3-1 15,2-3-1-15,0 1 0 0,0-2 0 16,-2-2-1-16,2 0-1 0,-5 0 0 16,2-2-1-16,-2 2 1 0,0-1-1 15,0 1-1-15,-3 2 1 0,3 1-1 0,-10 1 0 16,3 1-1-16,-2 4 1 0,-3 0 1 15,0 4-1-15,-4 1 2 0,-2 3 1 16,-1 2 0-16,3 2 0 0,-1 1 0 16,2 2 0-16,5-3 0 0,1-1-1 15,3-2 0-15,6-2 1 0,13-7 1 16,4 0-1-16,6-7 1 0,9 3 1 16,4-3-1-16,2-1 0 0,1-2-2 0,-2 1 1 15,-7 3 1-15,-5-3 2 0,-7 1 1 16,-4 0 1-16,-8-1 0 0,-6 2 0 15,0 0-1-15,-7 2-2 0,-5 2-1 16,-1 3-2-16,-1 0-1 0,-4 0-1 16,4 0 0-16,-4 0 1 0,3 0-1 15,3 0 0-15,3 0 0 0,-2 5-1 16,3-5 1-16,-3 3-1 0,4 4 0 0,-1-3 1 16,1 2-1-16,1-3 1 0,0 1-1 15,6-4 1-15,0 5 0 0,0-5 0 16,11 0 0-16,-3 0 1 0,6 0 0 15,0-8 1-15,6 4-1 0,3-3 1 16,-3-3-1-16,0 1 0 0,-4 3-1 16,-3-3 1-16,-2 3-1 0,-11 2 0 15,0 4 0-15,-9 0-1 0,-6 9 1 16,-4-2-1-16,-4 3 0 0,-6 4 1 0,-1 1 0 16,-1 2 0-16,4-1 0 0,6-3 0 15,2 1 1-15,7-3-1 0,4-3 1 16,6-1 0-16,2-7 0 0,8 4 0 15,1-4 1-15,5-5-1 0,4-2 1 16,2-3 0-16,0 4-1 0,3-2 0 16,-8-2 1-16,-1 5-2 0,-7-1 1 15,-7 0-1-15,0 6 0 0,-14-7-1 0,-5 7 0 16,-2 4 1-16,-4 5-1 0,-2-1 0 16,2 5 1-16,2 1 1 0,4-2-1 15,5 0 0-15,7-2 0 0,2-2 0 16,10-4-2-16,4-4-10 0,13 0-4 15,7 0-101-15,10-3-95 0,5-7-246 16</inkml:trace>
  <inkml:trace contextRef="#ctx0" brushRef="#br0" timeOffset="46744.56">10036 7688 253 0,'0'-5'24'0,"3"0"-13"0,3 1-51 0,6-2 13 0,-4-1 22 0,0 1 19 0,-2 0 22 0,1 0 24 0,-7-1 17 0,0 2 3 0,-7-1-15 0,0 0-22 0,0 2-17 0,-1 0-11 0,-3 4-7 0,5-5-4 0,3 5-3 0,-2 0 0 0,5 0-1 0,0 0 0 0,0 0-1 16,5 0 2-16,-3 0 2 0,4 0 1 16,-2 0 1-16,0 0 0 0,2 0 0 0,-2 4 0 15,-4 2 0-15,2 6-2 16,-2 4-2-16,0 5 0 0,-2 2 1 0,2 5-1 15,-5 3 0-15,5 3 0 0,0 3 0 16,0-2 1-16,5 0 1 0,5-1 0 16,7 1 0-16,3-6 2 0,8 1 1 15,5-8 0-15,7-7-1 0,4-4 0 16,-2-4 0-16,8-7-1 0,-2-10-1 16,-2-4-1-16,0-9 0 0,-4-5-2 0,1-5 0 15,-3 1-2-15,-5-5 0 0,-4 4-1 16,-4 4-1-16,-7 7 0 0,-5 5 0 15,-3 1 1-15,-5 6 1 0,1 4 0 16,-2 6 0-16,-1-4 1 0,-3 4-1 16,3 0 2-16,0 4 0 0,-5 2 1 15,0 4 2-15,0 3 1 0,-6 4 3 0,-5 8 1 16,-5 8 2-16,-7 4 0 0,-4 5 0 16,-7 5-2-16,-5 0 0 15,0 3-3-15,4-2-1 0,1-5-1 0,1 0-1 16,9-5-1-16,4-5 0 0,8-5 0 15,4-8 0-15,8-3-1 0,0-4-8 16,8-6-13-16,4-7-93 0,8-10-94 16,6-7-240-16</inkml:trace>
  <inkml:trace contextRef="#ctx0" brushRef="#br0" timeOffset="47277.54">10714 7761 417 0,'6'0'87'0,"1"-4"0"15,0 4-77-15,4 0-5 0,-3 0-3 16,4 0 2-16,-4-4 1 0,-1 4 4 16,-2-9 3-16,3 3 2 0,-1-3 1 15,-1-2 2-15,4 0 0 0,-1 3-3 16,-1-2-4-16,-1 4-3 0,1 3-2 15,-3 3-2-15,-5 0-2 0,0 9 3 0,-5 1 2 16,-6 5 2-16,-7 6 2 0,-7 7 2 16,-10 8 0-16,-3 6 0 0,-2 3-2 15,-1 2-2-15,0 1-3 0,3-1-2 16,11-8-2-16,7-3-5 0,7-8-7 16,7-5-8-16,6-2-13 0,7-5-88 15,7-3-91-15,5-4-224 0</inkml:trace>
  <inkml:trace contextRef="#ctx0" brushRef="#br0" timeOffset="47676.75">11141 7845 520 0,'-5'-17'109'15,"-7"0"-1"-15,3 13-96 0,-4 8-4 16,-5 4-4-16,-2 8-2 0,1 5-1 0,-3 5 2 15,-3 7 3-15,-3 1 3 0,2 0 2 16,0 2 2-16,0-2 0 0,2-1 0 16,4-1-2-16,5-5-2 0,6 0-3 15,9-2-3-15,0-3-1 0,15-3 0 16,6-3 0-16,6-3-1 0,10-8 1 16,4-5 0-16,8-10-1 0,1-5 1 15,5-3-1-15,1-8-1 0,-1-5-1 16,-3-6-1-16,-6-5-3 0,-7-4 0 0,-10-2 0 15,-6-2-1-15,-12 3 2 0,-11 6 0 16,-8 8 2-16,-13 12 1 0,-7 11 1 16,-10 10 1-16,-10 17-1 0,-10 10 1 15,-3 10 0-15,-3 7-1 0,4 4 1 16,1 2 0-16,6-3 0 0,13 1-3 16,11-8-7-16,10-6-10 0,14-5-11 0,12-4-91 15,13-5-96-15,13-5-232 0</inkml:trace>
  <inkml:trace contextRef="#ctx0" brushRef="#br0" timeOffset="48711.15">11493 7042 396 0,'-7'0'81'0,"2"0"1"0,1 3-74 16,4 1-1-16,-4-4 5 0,4 4 6 15,-7-4 3-15,2 0 4 0,2 0 2 0,-2 0 3 16,-1-6-3-16,1 6-6 0,3-3-5 16,-4 3-3-16,6 0-5 0,0 0-3 15,0 0-2-15,0 0-1 0,0 0 0 16,0-3-1-16,0 3 0 0,0 0 2 16,0-5 1-16,0 3 1 0,0 2 1 15,-2-7 1-15,2 7 0 0,0-5-1 16,-5 5-1-16,0 0-1 0,0 0-2 15,-1 0-1-15,0 0-1 0,-4 0 0 0,5 3 1 16,1-3-1-16,-1 0 0 0,5 0 0 16,0 0 0-16,9 0 1 0,0-3-1 15,6-3 1-15,3 0-1 0,4-3 1 16,3 0-1-16,2 1 0 0,0-1 0 16,0 4 0-16,1 5 0 0,-3 0 0 15,-1 5 0-15,-2 8-1 0,-6 2 1 0,0 1 0 16,-9 3-1-16,-7-1 1 0,0 2 0 15,-10 1-1-15,-10-2 2 0,-6 4-1 16,-3 1 1-16,-6 3 0 0,-1 0 0 16,-5-1 1-16,-1 5-1 0,3-2 1 15,3-3-1-15,5 0 0 0,2-2 0 16,7 4-1-16,9-4 1 0,11-2-1 16,10-6 1-16,8 1 0 0,10 0 1 15,9-7 1-15,7-2 0 0,4-8 0 16,7 3 1-16,1-3-1 0,3 0 0 0,-3 0 0 15,-2 0-2-15,-4 0-3 0,-6 4-6 16,-7 0-11-16,-7-1-13 0,-8 2-97 16,-4-1-101-16,-9 1-247 0</inkml:trace>
  <inkml:trace contextRef="#ctx0" brushRef="#br0" timeOffset="49203.66">12670 7947 551 0,'-10'0'115'0,"-4"0"0"0,-12 10-102 15,-3 1-8-15,-2 2-2 0,-7-1 0 16,-3-1-1-16,-1-2 0 0,-8-3 0 15,3-6-1-15,-5 0 1 0,3 0-1 16,2-3-8-16,7 3-15 0,5 0-94 0,10-5-97 16,8 1-244-16</inkml:trace>
  <inkml:trace contextRef="#ctx0" brushRef="#br0" timeOffset="49410.75">12396 7719 541 0,'-9'-3'122'16,"-5"3"0"-16,-4 0-69 0,-1 19-41 0,-4 9-9 16,0 10-1-16,-1 6 0 0,-1 3-1 15,0 2 0-15,-3 0 1 0,4-1-1 16,0-4-1-16,5-2 0 0,2-3-7 16,2-2-10-16,0 1-17 0,2 2-89 15,0-2-98-15,-2-5-239 0</inkml:trace>
  <inkml:trace contextRef="#ctx0" brushRef="#br0" timeOffset="50259.37">12085 8149 449 0,'-10'-4'100'0,"3"-2"0"0,-3-1-79 0,-3 3-6 16,1 0-5-16,-1 4-4 0,-1-5-4 16,-3 5-1-16,0-3 0 0,-3 3 0 15,0-5-1-15,-2 5 1 0,2-4 1 16,1 1 4-16,3 3 5 0,4-5 1 15,4 1 2-15,8 1-1 0,0-3 0 16,16 2-1-16,6-3-5 0,7-1-3 16,8-2-3-16,11 0-1 0,4 1-6 15,7 3-10-15,1 2-99 0,-1 4-94 16,-2-4-247-16</inkml:trace>
  <inkml:trace contextRef="#ctx0" brushRef="#br0" timeOffset="52509.5">13181 7575 347 0,'-13'0'85'16,"0"-4"3"-16,2 4-51 0,4 0-11 15,-1 0-7-15,6-4-3 0,-4 4-4 16,2-4-2-16,4 4 1 0,-6-3-1 16,6 3 1-16,-2 0-1 0,2-5 0 15,-5 5-2-15,5-4 0 0,0 4-2 0,-5-4-1 16,5 4-1-16,0-7 0 0,-4 3-1 15,4 0 2-15,0 0 0 0,-5 0 0 16,3-1 2-16,-3 0-1 0,0 5-1 16,-4-3 0-16,3 3-1 0,-4 6-2 15,0 4-1-15,-4 1-1 0,-1 2 1 16,-2 3-2-16,-2-1 1 0,-1 6 0 16,-4 1 1-16,-1 3 0 0,-1 3 1 0,2 4 1 15,3 7 1-15,2 6 0 0,8 4 0 16,5 1 0-16,6-1 0 0,13 2-1 15,4-6 0-15,10-2 0 0,4-11 0 16,4-7 1-16,5-9 1 0,7-5 1 16,0-11 0-16,4 0 1 0,0-11-1 15,-2-4 0-15,2-6 0 0,-5-9-2 16,-7-7-1-16,-4-7-1 0,-9-9-3 16,-6-2-2-16,-11-9-1 0,-9 3-3 0,-5 5 0 15,-12 4-2-15,-9 10 1 0,-7 10 1 16,-7 4 2-16,-4 14 0 0,-2 9 2 15,-2 9 2-15,1 8-1 0,6 6 1 16,1 7 0-16,2 7 0 0,6 2 1 16,4 5-2-16,6 5-6 0,3 4-8 15,10 5-11-15,6-2-88 0,3 3-90 0,12-2-226 16</inkml:trace>
  <inkml:trace contextRef="#ctx0" brushRef="#br0" timeOffset="52677.42">13545 8086 517 0,'0'11'106'0,"-11"7"1"0,2 8-98 0,-4 5-5 16,-6 8-1-16,-1 7 0 0,-6 7 0 16,-1 0 0-16,-5 2-1 0,-1-5 1 15,-1 2-1-15,-3-8-2 0,1-5-6 16,3-1-11-16,5-7 13 0,4-4-105 15,5-5-90-15,12-7-228 0</inkml:trace>
  <inkml:trace contextRef="#ctx0" brushRef="#br0" timeOffset="53077.32">13955 7707 477 0,'0'-19'98'16,"-8"3"-1"-16,3 4-93 0,-3 9-1 16,-5 3 0-16,-5 4 3 0,-2 9 2 0,-6 2 3 15,-2 7 3-15,-5 8 3 0,-5 10 2 16,0 10 0-16,3 5-3 0,2 5-3 16,7 1-3-16,4 1-3 0,8-3-3 15,8-8-1-15,6-8-1 0,15-5 0 16,4-10 0-16,12-6-1 0,5-11 1 15,11-8-1-15,5-6 1 0,0-7-1 0,2-10 1 16,0-5-1-16,-1-9 0 0,-3-2 0 16,-7-7-4-16,-4-6-1 0,-2-6-2 15,-9-4-1-15,-14 1-1 0,-7 2 0 16,-14 4 1-16,-8 8 2 0,-11 10 2 16,-7 12 0-16,-6 9 1 0,-6 9 1 15,2 4 0-15,-4 11-1 0,-2 3 1 16,1 7 0-16,1 4 0 0,1 5 0 15,6 9-3-15,7 5-9 0,7 1-14 16,7 4-84-16,7-5-91 0,12-1-224 0</inkml:trace>
  <inkml:trace contextRef="#ctx0" brushRef="#br0" timeOffset="54110.43">14890 7606 493 0,'-8'-15'103'0,"-1"2"0"15,-2 6-93-15,-4 7-3 0,-3 0-3 16,-2 7-2-16,-6 0-2 0,-2 5 1 16,-5 6-1-16,0 3 4 0,-1 6 2 0,-2-1 2 15,1 9 3-15,4 7 2 0,4 6 0 16,0 4-1-16,6 0-2 0,6 2-2 16,4-2-3-16,7-2-2 0,4-6-1 15,15-7-1-15,1-9 1 0,11-7 0 16,10-8-1-16,4-10 0 0,6-3 1 15,7-7-1-15,4-7 1 0,1-4-1 16,-4-5 0-16,-3-3 0 0,-5-7 0 0,-6-15-2 16,-6-4 0-16,-7-8-1 0,-7-5-1 15,-10 1 1-15,-11 3-1 0,-5 8 1 16,-10 10 1-16,-11 11 0 0,-12 10 1 16,-3 11-1-16,-8 11 0 0,-2 0 0 15,-6 15 0-15,4 7 0 0,1 3 1 16,4 8-1-16,5 9 0 0,6 3-3 15,10 6-5-15,7-1-7 0,4-3-8 16,12-2-7-16,4-7-85 0,9-7-87 0,4-6-205 16</inkml:trace>
  <inkml:trace contextRef="#ctx0" brushRef="#br0" timeOffset="54743.54">15588 7557 437 0,'-9'0'112'0,"-1"-7"2"0,0 1-60 16,3 0-16-16,3 2-11 0,1-1-8 16,3 5-7-16,-6-5-5 0,6 5-3 15,0 0-2-15,0-5 0 0,0 5-1 16,0-5 1-16,6 2 0 0,1-2-1 16,3-1 1-16,7-1 0 0,7 0-1 15,7 3 0-15,6 4-1 0,5 0 0 0,5 0 0 16,0 11 0-16,-1 2 0 0,-6 5 0 15,-4-2 0-15,-9 5 0 0,-5 0-1 16,-11 8 2-16,-11 1-1 0,-4 1 1 16,-12 3 0-16,-10 3 0 0,-10 5 0 15,-8 0 0-15,-5-1 0 0,-4 1 0 16,-1 1 0-16,6-2-1 0,3-3 1 16,9-3-1-16,4-2 1 0,11-4-1 0,9-2 1 15,9-2 0-15,6-7 1 0,13-4 1 16,7-3 0-16,10-9 1 0,7-2 0 15,12 0 0-15,2-4 0 0,6 1-3 16,-1-3-6-16,1 0-12 0,-1 2-14 16,-4-2-95-16,-1 0-100 0,-4 1-246 15</inkml:trace>
  <inkml:trace contextRef="#ctx0" brushRef="#br0" timeOffset="55287.95">16530 7899 464 0,'-12'4'108'0,"6"-4"1"15,3 4-79-15,-1 2-8 0,4-1-5 16,0 1-6-16,0-1-5 0,0 2-3 16,0-2-1-16,5 0 0 0,-5-2-1 0,2-3 1 15,-2 4-1-15,5-4 0 0,-5 0 1 16,4-4 2-16,-4 1 3 0,0-1 2 16,0 0 2-16,0 1-1 0,0-1 1 15,-7 4-1-15,2 0-2 0,-3 0-4 16,0 0-2-16,0 0-1 0,1 4 0 15,0-4 0-15,1 0 1 0,6 0-1 0,0-7 0 16,0 1 0-16,5-5 0 0,-1 0 0 16,0 0-1-16,1 0 0 0,-5-1 0 15,0 2-1-15,0 1 1 0,0 6-1 16,-6 3 0-16,1 0 0 0,-2 0-2 16,2 10-4-16,5-1-3 0,-2 3-4 15,2-1-5-15,6 2-8 0,2-3-12 16,5-4-82-16,6-3-85 0,3-3-211 15</inkml:trace>
  <inkml:trace contextRef="#ctx0" brushRef="#br0" timeOffset="55775.51">17107 7508 525 0,'-7'-20'117'16,"7"1"0"-16,-2 4-92 0,2 10-7 15,0 5-8-15,0 0-5 0,2 4-3 16,-2 3-1-16,6 5 1 0,-6 2 2 16,0 4 2-16,-7 5 2 0,1 1 0 15,-1 6 0-15,0 5 1 0,-5-1-2 16,6 2-2-16,-2 2-1 0,3-1-2 16,5 2 0-16,0-5 0 0,0-5-1 15,0 0 0-15,5-6 0 0,1-6 1 16,2-6-1-16,0-5 1 0,4-6 1 0,1-11-1 15,7-3 0-15,4-8 0 0,3-6 0 16,1-4 0-16,5-7-3 0,0 0-1 16,1 0-1-16,-1 0-1 0,-2 3-1 15,-3 4 1-15,-4 3 0 0,-8 7 1 16,-2 4 1-16,-4 5 1 0,-7 6 1 16,-3 7-1-16,-6 6 0 0,-1 6 1 0,-7 7 1 15,0 7 0-15,-6 10 1 0,-6 2 1 16,4 9 1-16,-2 1 0 0,-1 5-1 15,4 4 0-15,2-3-1 0,-1-5 0 16,6-3-1-16,0-6 1 0,8-6-2 16,0-7-2-16,3-6-8 0,3-7-11 15,0-2-13-15,7-4-96 0,1-1-101 16,0-7-246-16</inkml:trace>
  <inkml:trace contextRef="#ctx0" brushRef="#br0" timeOffset="56108.6">17647 7827 507 0,'-17'17'111'0,"1"4"1"15,0 5-89-15,2 9-11 0,5 2-2 16,2 1-2-16,2-1-1 0,5-3-1 16,0-5 1-16,7-6 2 0,6-4 3 15,5-4 2-15,4-1-1 0,9-7 1 16,5 0-3-16,4-1-1 0,5-6-3 15,2 0-3-15,-2-6-1 0,-4-4-1 16,-2-3 0-16,-6-7-2 0,-6-12 0 16,-8-8-1-16,-5-7-1 0,-7-9 0 15,-7 1-2-15,0 0-1 0,-13 1-1 16,-7 10 1-16,-7 11 0 0,-6 8 0 16,-7 11 1-16,-3 9 1 0,-6 10 1 0,5 9 2 15,1 6 0-15,8 11 1 0,4 4 0 16,9 6 1-16,6 5 0 0,12-1 0 15,4 1 0-15,8-3-3 0,5-3-7 16,7-7-9-16,2-2-12 0,3-8 21 16,7-5-117-16,-4-4-97 0,5-6-238 0</inkml:trace>
  <inkml:trace contextRef="#ctx0" brushRef="#br0" timeOffset="56763.28">18606 6853 409 0,'-6'0'84'0,"6"0"-1"16,-3 0-77-16,3 0-1 0,0 4 6 15,0-4 4-15,-4 0 2 0,-1 0 2 0,1-5 2 16,-5 1 2-16,1 0-2 0,2-1-6 16,-1 2-3-16,-1-2-2 0,2 2-2 15,2 3-2-15,4-7-2 0,0 3-2 16,0 0-1-16,5 0 0 0,8-1 0 16,3 1-1-16,5-1 1 0,5-1-1 15,6 2 0-15,2 4 0 0,-1 0 1 16,0 9 0-16,-6 1 1 0,-3 4-1 0,-9 6 2 15,-8 3-1-15,-7 4 2 0,-9-2-1 16,-9 0 1-16,-4 0-1 0,-6-2 2 16,-3-2-1-16,0-4 2 0,1-5 0 15,3 1-1-15,4-3 0 0,4-2-1 16,5 0 0-16,6 1-2 0,8-2-1 16,5 4-1-16,12 0 0 0,2 1 0 15,10 2 0-15,2 3 0 0,0 3 0 0,1 0 0 16,-3-2 0-16,-5 0 0 0,-4 0 1 15,-8-2 2-15,-8-3 3 0,-7-4 3 16,-9-5 2-16,-9 1-1 0,-9-1 2 16,-7-4-2-16,-6 0-1 0,-4-4-2 15,-5-5-3-15,-3 2-2 0,1-2 1 16,-1-3-2-16,-1-1-8 0,2 0-10 16,3 3 79-16,8 0-195 0,10 0-120 0,7-3-328 15</inkml:trace>
  <inkml:trace contextRef="#ctx0" brushRef="#br0" timeOffset="63809.04">3142 9393 308 0,'0'0'84'16,"-6"0"3"-16,6-5-33 0,-2 5-21 16,2 0-11-16,0 0-8 0,0-4-6 15,0 4-4-15,0 0-3 0,0 4 0 16,-4-4-1-16,4 0 1 0,0 0 1 16,-6 3-1-16,6-3 1 0,-7 0 1 15,0 0 1-15,0-3-1 0,-1 3 2 16,-4-6 0-16,0 6 0 0,-2-4 0 0,1 4 0 15,-2-4-1-15,3 4-1 0,-1 0-1 16,3 0-1-16,-1 0 0 0,3 0 0 16,-3 0 0-16,4 0 1 0,1 0 2 15,1 0 2-15,2 0 1 0,3 0 2 16,-5-4 0-16,5 4-1 0,0 0-1 16,4 0-1-16,4 0-3 0,5 0-1 15,6 0-2-15,3 4 0 0,10-4 1 0,2 0 0 16,0 5-1-16,4-5 0 0,-4 0 1 15,3 3-1-15,-1-3 1 0,-3 0 1 16,-2 0 0-16,-1 0 0 0,1 0 0 16,1 0 0-16,-4 0-1 0,0 0 1 15,-2 0-1-15,-1 0-1 0,-5 5 1 16,1-5 0-16,-4 0 0 0,-3 3 1 16,-6-3-1-16,-2 0-1 0,-2 0-3 0,-4 0-11 15,-4 0-94-15,-2 0-90 0,-1-6-236 16</inkml:trace>
  <inkml:trace contextRef="#ctx0" brushRef="#br0" timeOffset="64775.68">3043 9783 351 0,'-14'0'86'0,"1"0"2"0,0 0-53 0,-2 0-10 16,2 0-8-16,-5 0-7 0,5 0-4 16,-2 6-2-16,-1-2-2 0,1 0-1 15,0-1 1-15,-2-3-1 0,4 6 0 16,-1-6 3-16,3 0 1 0,1 0 2 16,-3 0 3-16,6-6 1 0,0 6 2 15,1-6 0-15,0 6 0 0,3-5-1 16,-1 2 0-16,4 3-2 0,-5-4-1 0,5 4-2 15,0 0-2-15,0-4-1 0,0 4-2 16,5 0 0-16,2 0-1 0,6 0-1 16,5 0 2-16,8 0 0 0,8 0 2 15,8-6 0-15,11 2-1 0,6-2 1 16,6 2 0-16,6 0-1 0,-3-1-1 16,-1-2 0-16,-6 0-8 0,-3 1-14 0,-1 3-94 15,-15 3-94-15,-5-8-243 0</inkml:trace>
  <inkml:trace contextRef="#ctx0" brushRef="#br0" timeOffset="68793.17">4969 7460 318 0,'0'0'72'0,"0"-6"2"0,0 6-51 0,0-5-9 0,0 0-4 0,0 2-3 0,0-2-1 0,-5 1 0 0,5 1 2 0,-3 3 2 0,3-7 1 0,-4 7 2 0,4-5 2 16,0 5 0-16,0-4 0 0,-3 1-3 15,3-1 0-15,0-2-2 0,0 0 1 16,-4 0 0-16,4-4 1 0,0-2 0 16,-3-1-1-16,3-1-1 0,0-1-1 15,0-1-2-15,0 0-1 0,3 2-3 16,-3 0 0-16,7 1-1 0,-4 0-1 16,0 2 0-16,-3-2-1 0,6 2 0 0,-1 0 1 15,-5 1-1-15,3 3 1 0,-3 1 0 16,0 0 0-16,4 6 0 0,-4-4-1 15,0 4 0-15,0 0 1 0,3 0-2 16,-3 0 1-16,6 0-1 0,-6 0 1 16,4 4 0-16,-4-4 0 0,0 0 0 15,0 0 0-15,0 0 1 0,0 0-1 16,0 0 1-16,0 0-1 0,0 4 0 0,0-4 1 16,0 3-1-16,3 1 0 0,-3 0 0 15,6 2 0-15,-6 0 0 0,0 0 0 16,4 1 0-16,-4-3 0 0,0-1 1 15,3-3 0-15,-3 6 4 0,0-6 4 16,0 0 0-16,0 0 0 0,0 0 1 16,0 0 0-16,0 0-2 0,0 0-3 15,0 0-4-15,0 0 0 0,0 0-2 0,0 0 1 16,0 4-1-16,0-4 0 0,-6 8 0 16,2-4 0-16,-1 2 1 0,-1 3-1 15,-3 1 0-15,-2 4 1 0,-1 3 0 16,0 6 0-16,-2 4 0 0,0 7 0 15,0 3 0-15,2 3 1 0,-2-1-1 16,1-2 0-16,3-2 1 0,0-4-2 16,2-4 1-16,3-4-1 0,5-3 1 15,-5-1-1-15,5-3 0 0,5-2 1 0,0 0 0 16,1-2 0-16,3-5 0 0,2-3 1 16,2-4 0-16,6 0 0 0,1 0 0 15,6 0 0-15,3-7 0 0,2 2 0 16,-1-1 0-16,0 6-1 0,-1-5 1 15,3 5-1-15,-2 0 0 0,-5 5 0 16,0-1 0-16,-1 1 0 0,-1 0 0 16,-6-2 0-16,-3-3 1 0,-5 5-1 0,-2-5 0 15,-1 0 1-15,-6 0 0 0,3 0 0 16,-3-4 0-16,0 4 1 0,0 0-2 16,0 0 0-16,0 0-3 0,-3-4-3 15,3 4-4-15,-6 0-5 0,6-3-6 16,-2 3-11-16,2-7-86 0,0 3-87 15,0-6-218-15</inkml:trace>
  <inkml:trace contextRef="#ctx0" brushRef="#br0" timeOffset="69375.06">5334 7571 349 0,'0'0'80'0,"0"-4"0"0,-4 4-54 15,4 0-13-15,-4-4-5 0,4 4-3 16,-6 0-2-16,0-3-1 0,-1 3-1 16,3-6 0-16,-2 2 1 0,0-1 3 15,-1 0 1-15,2-1 2 0,-1 0 2 16,0-1 1-16,0-1 2 0,0-2-1 0,2-1-1 15,-2-1-2-15,6-1-2 0,-4-3-2 16,4 0-1-16,0-2-2 0,0-5 0 16,0 1-1-16,0-1 0 0,0-4 0 15,-4 0 0-15,1 0 0 0,-2 0-1 16,2 3 1-16,-1 4-1 0,4 1 0 16,-4 2 1-16,4 5-1 0,0 5 0 15,0 1-1-15,0 6-1 0,0 0 1 16,0 0-1-16,0 11-1 0,0 3 1 0,0 6 1 15,0 6 0-15,-4 8 1 0,4 8 1 16,0 9 0-16,0 6 1 0,0-1 0 16,0 3 1-16,5 2 0 0,-2-3-4 15,3-1-7-15,0-3-19 0,1-4-70 16,1-2-80-16,-2-7-194 0</inkml:trace>
  <inkml:trace contextRef="#ctx0" brushRef="#br0" timeOffset="74274.68">4277 9591 425 0,'4'-34'96'0,"2"-5"1"0,0 7-74 0,-1 0-4 0,0 3-7 0,-1 7-5 0,0 7-2 0,-4 6 0 0,3 4 0 0,-3 5 0 0,0 0 0 0,0 5-1 0,-7 12 2 0,3 11-1 0,0 5 0 0,-2 9-1 0,-2 9 0 0,2 6 1 0,1-2-1 0,5 1 0 0,0-8-1 0,0-2-1 16,11-7 0-16,0-10-1 0,0-8 1 16,4-9-1-16,5-12 1 0,4-12 0 15,2-8 0-15,7-7-1 0,3-7 0 0,1-3-2 16,1 0-1-16,-2-1-3 0,-5 5-1 16,-7 3-1-16,-5 5 0 0,-6 8-1 15,-5 7 0-15,-8 10 2 0,0 6 2 16,-3 12 2-16,-10 10 2 0,-2 11 1 15,-7 9 1-15,1 12 2 0,-3 7 1 16,3 0 1-16,0 1-1 0,5-5 0 16,5-2-1-16,3-11-1 0,4-9-1 15,4-5 0-15,9-5-2 0,6-4-7 0,3-4-12 16,4-2-88-16,3-6-88 0,3-5-224 16</inkml:trace>
  <inkml:trace contextRef="#ctx0" brushRef="#br0" timeOffset="74573.48">4969 9915 511 0,'-11'34'106'0,"4"-1"-1"16,0 11-97-16,7 5-3 0,0 2-2 15,9-3-2-15,4-14-2 0,10-5 0 16,2-7-1-16,5-6-1 0,9-10 1 15,5-11 1-15,3-8 1 0,-2-6 1 16,-3-7-2-16,-2-14-2 0,-1-12-5 0,-12-9-3 16,-6-7-3-16,-5-4-2 0,-8 1 0 15,-8 5 0-15,-8 10 3 0,-9 16 3 16,-3 15 5-16,-7 11 3 0,-10 18 3 16,-2 13 2-16,-3 5 1 0,-4 14 1 15,3 8 1-15,2 9-1 0,8 3-1 16,13 0-1-16,8-5-7 0,12-6-9 15,13-8-79-15,6-8-78 0,5-13-197 16</inkml:trace>
  <inkml:trace contextRef="#ctx0" brushRef="#br0" timeOffset="74875.15">5441 8993 436 0,'6'-30'93'0,"13"2"1"16,12 9-81-16,10 6-3 0,5 6-4 16,4 7-2-16,0 7-1 0,-1 6 0 15,-4 9 0-15,-12 3 3 0,-7 5 1 16,-6 2 1-16,-7 0 2 0,-7-1 0 16,-6 0 1-16,0 0 0 0,-7-3-3 15,-6-3-2-15,0 0-1 0,-6 1-2 16,2 1-1-16,-1-1-1 0,-1-3 0 0,3-2 0 15,5 6 0-15,1-4 0 0,10 0 0 16,0-3-1-16,14-1 1 0,3-3 1 16,8-2-1-16,2-4 0 0,3-4-3 15,1-6-5-15,2-4-7 0,6-2-16 16,-1-6-79-16,-3-1-87 0,9-5-209 16</inkml:trace>
  <inkml:trace contextRef="#ctx0" brushRef="#br0" timeOffset="75991.28">6895 8820 332 0,'0'-11'88'16,"0"3"2"-16,0 0-27 0,-6 2-36 0,-1 2-11 16,-3 4-5-16,-5 0-3 0,-3 4-2 15,-7 6 1-15,-7 5 2 0,-7 4 1 16,-7 13 2-16,-6 11 0 0,-2 7 0 16,-5 9-1-16,-1 6-2 0,-1 12-2 15,8 15-1-15,2 2-2 0,4 1-1 16,7 5 0-16,18 3-1 0,11 5-1 15,11-8 1-15,12-12 0 0,9-6-1 0,12-4 1 16,6-12-1-16,-3-5 0 0,6-7 0 16,-1-3-2-16,1-2-4 0,1-7-5 15,-2-1-7-15,0-3-17 0,-1-11-75 16,-1-8-83-16,-2-8-199 0</inkml:trace>
  <inkml:trace contextRef="#ctx0" brushRef="#br0" timeOffset="76324.18">6824 9554 451 0,'-15'-4'98'15,"-4"11"1"-15,-3 14-79 0,-3 13-6 16,2 7-6-16,4 9-1 0,2 2-1 16,9 5-1-16,8 0 0 0,11-4 1 0,10-7 2 15,7-7 3-15,6-8 1 0,9-10 1 16,0-14 0-16,9-11 0 0,5-8-3 15,0-12-1-15,2-8-4 0,-1-11-1 16,-9-7-1-16,-2-5-1 0,-12-4-1 16,-13-9 0-16,-13-5-1 0,-9-5 0 15,-15 3-1-15,-11 6 0 0,-13 10-1 16,-10 11 0-16,-3 14 1 0,-3 17-1 0,-3 17 1 16,-2 16 1-16,2 9-1 0,10 11 1 15,3 6 0-15,6 5-5 0,5 3-6 16,9 1-8-16,14-2-8 0,11 0-21 15,10-6-68-15,9-10-83 0,8-2-189 16</inkml:trace>
  <inkml:trace contextRef="#ctx0" brushRef="#br0" timeOffset="76490.66">7331 9756 435 0,'0'6'98'0,"-7"6"2"16,-4 6-72-16,-1 11-8 0,-2 9-6 15,-1 7 0-15,-3 7-3 0,-3 0-3 16,-1 2-3-16,-5-2-1 0,1-3-1 16,-4-1-2-16,3-3-3 0,0-1-3 15,5-1-5-15,4-5-10 0,9-4-18 0,9-6-69 16,2-9-78-16,12-13-189 0</inkml:trace>
  <inkml:trace contextRef="#ctx0" brushRef="#br0" timeOffset="76857.65">7727 9484 384 0,'2'-31'82'0,"-2"2"1"16,-2 5-71-16,2 12-4 0,-11 6 1 15,-1 12 3-15,-4 3 4 0,-9 12 4 16,-2 10 3-16,-4 7 3 0,-2 6 0 15,3 6-2-15,2 0-5 0,4 4-5 16,16-5-5-16,4-2-3 0,9-4-2 0,9-7-1 16,6-6-1-16,12-5 0 0,8-11 1 15,1-9-1-15,4-11 1 0,2-9-1 16,-3-10 0-16,-3-4 0 0,-8-11-1 16,-6-5 0-16,-9-5-1 0,-8-10 0 15,-10-3-1-15,0-3 0 0,-15 2-1 16,-9 7-1-16,-5 11 0 0,-4 10 1 15,-7 18 0-15,-6 18 0 0,-1 14 1 0,0 15 1 16,3 11 0-16,3 8 0 0,2 6-4 16,7 3-5-16,12-1-11 0,6-4-18 15,6-5-74-15,8-5-86 0,13-6-204 16</inkml:trace>
  <inkml:trace contextRef="#ctx0" brushRef="#br0" timeOffset="77324.06">8411 9221 438 0,'-6'-22'107'0,"3"2"1"16,3 3-45-16,9 5-44 0,2 3-5 15,2 2-7-15,4 1-4 0,2 0-2 16,7 1 0-16,-1 0 0 0,3 5-1 16,0 0 1-16,-1 6 0 0,5 5 1 15,-6 6 0-15,0 9 0 0,-6 8 1 0,-7 10-1 16,-10 9 1-16,-7 8-1 0,-11 0-2 15,-12 3-2-15,-8 0-1 0,-4-3 0 16,-3-7 0-16,-3-10-1 0,4-3 1 16,0-4 1-16,10-6 4 0,4-3 1 15,4-7 2-15,8 2 0 0,8-1 1 16,7-2 1-16,9-1-1 0,5-1 0 16,8-2-2-16,8-3 0 0,7-2-1 15,9-7 0-15,7 1-1 0,3-5-1 0,3 0-4 16,0-5-6-16,-2 1-11 0,-7-1-97 15,-6 1-96-15,-2-9-242 0</inkml:trace>
  <inkml:trace contextRef="#ctx0" brushRef="#br0" timeOffset="78007.1">10322 9363 415 0,'0'-7'91'0,"5"1"0"0,-5 2-71 16,3 4-9-16,-3 0-5 0,4 0-2 15,-4 0 1-15,0 0 3 0,0 5 4 16,0-5 5-16,0 3 3 0,-6 0 2 16,-2 3 0-16,-8 1-2 0,-6 2-4 15,-12 0-3-15,-10 4-3 0,-5 4-4 16,-8 3-3-16,-3-2 0 0,-4 0-1 15,3-3-1-15,4 1 0 0,2-3 0 16,9-7-1-16,0-6 1 0,10 2-2 0,5-2-2 16,4 0-4-16,14 0-8 0,3-2-7 15,10 2-15-15,4 0-80 0,9-6-88 16,6 1-209-16</inkml:trace>
  <inkml:trace contextRef="#ctx0" brushRef="#br0" timeOffset="78205.19">9911 9206 406 0,'0'-22'106'16,"0"6"0"-16,-6 2-40 0,1 10-37 16,-2 8-12-16,-1 10-8 0,-3 3-5 15,1 11-4-15,-2 9 2 0,1 12 0 16,0 6 0-16,4 3 2 0,4-2 0 16,3 2 1-16,0-1-1 0,3-6 1 15,2-11-2-15,1-6 1 0,2-3-2 16,2-1 0-16,-3-3-4 0,0-3-10 0,0-4 46 15,-2-1-146-15,-3-6-99 16,-2-6-268-16</inkml:trace>
  <inkml:trace contextRef="#ctx0" brushRef="#br0" timeOffset="78939.46">10592 9329 446 0,'0'-14'102'0,"0"3"0"0,-7 7-75 0,-4 13-7 16,3 7-7-16,-4 13-6 0,-2 11-3 15,-3 6-1-15,2 8 1 0,3 5-1 16,5-1-1-16,7-7 1 0,6-7-2 15,13-6 1-15,7-7 0 0,8-7 0 16,10-14 2-16,4-10 0 0,5 0 0 16,0-8 1-16,-5-11 0 0,0-7-1 15,-6-6 0-15,-8-2-1 0,-8-5-1 16,-10-8 0-16,-7-3-3 0,-9 1-2 0,-14 0-2 16,-5 3-1-16,-9 3 0 0,-3 9-1 15,-6 13 0-15,-4 8 2 0,-5 13 2 16,-2 11 1-16,-2 11-3 0,1 10-6 15,4 5-9-15,0 8-24 0,11-3-61 16,8 1-78-16,11-2-184 0</inkml:trace>
  <inkml:trace contextRef="#ctx0" brushRef="#br0" timeOffset="79073.64">11029 9681 395 0,'46'4'99'0,"-12"11"1"15,-7 6-43-15,-13 12-30 0,-3 12-12 16,-11 10-6-16,-12 8-3 0,-4 2-5 15,-7-4-8-15,-4 3-12 0,-4-10-3 16,1-9-80-16,-1-9-80 0,2-9-195 16</inkml:trace>
  <inkml:trace contextRef="#ctx0" brushRef="#br0" timeOffset="79407.71">11503 9351 462 0,'-9'10'101'0,"2"7"2"15,-3 12-84-15,-1 10-3 0,-2 8-5 16,1 3-2-16,-1 1-1 0,5 1-4 16,3-10 0-16,5-6-2 0,7-3 1 15,4-8-1-15,9-8 1 0,7-9 0 16,7-8 0-16,7-6 0 0,4-8-1 15,1-8 1-15,2-6-1 0,-5-5 0 0,-3-9 0 16,-11-8-1-16,-4-11-1 0,-10-1 0 16,-11-1 0-16,-4 1-1 0,-17 5 0 15,-3 13 0-15,-13 12 0 0,-7 14 0 16,-1 18 0-16,-3 5 0 0,-2 15 1 16,3 10 0-16,4 8 0 0,4 9-1 15,6 6-7-15,7-1-12 0,6 2-89 0,5-1-89 16,11-3-227-16</inkml:trace>
  <inkml:trace contextRef="#ctx0" brushRef="#br0" timeOffset="80390.59">12111 9151 364 0,'-19'9'84'15,"-2"6"3"-15,-2 5-62 0,0 4-2 16,-4 12-1-16,-2 6-4 0,0 5-2 0,5 4-2 16,4-1-2-16,7 0-3 0,7-1-2 15,9-6-2-15,9-6 0 0,8-5-2 16,3-9 0-16,8-5 0 0,1-5 1 16,2-8-1-16,3-5 1 0,1-5 0 15,-1-6 0-15,3-3 0 0,-6-4 0 16,-2-4 0-16,-3-8-1 0,-6-9 0 15,-9-6-1-15,-7-7-1 0,-7-1 0 16,-8-3 0-16,-8 5 0 0,-4 8 0 0,-5 9 0 16,-6 10 0-16,-4 10 0 0,-1 14 0 15,2 8-1-15,-3 5 0 0,3 9-2 16,3 9-5-16,6 8-7 0,6 5-14 16,5-2-79-16,6 2-85 0,13-2-206 15</inkml:trace>
  <inkml:trace contextRef="#ctx0" brushRef="#br0" timeOffset="80740.39">12805 8890 464 0,'3'-30'98'0,"7"4"0"0,5 11-87 16,3 9-2-16,5 6-3 0,1 6-4 0,2 4 0 15,0 4-1-15,-5 5 1 0,3 4 1 16,-3 5 1-16,-4 4 0 0,0 2 2 16,-5 2 0-16,-6 0-1 0,-6 3 0 15,-7 1 0-15,-5-2-2 0,-8-1 0 16,-5 2-1-16,-6 3 1 0,-6 0-1 16,-1 0 1-16,-3-1 0 0,-5-2 1 0,1-1-1 15,1-5 1-15,7-4 0 16,6-1 0-16,7-6 1 0,11-4 0 0,10-1 2 15,10-1 0-15,15 0 0 0,8 1-1 16,10 0 0-16,10-2 0 0,4 1-3 16,5-4-1-16,1 0-3 0,1-5-7 15,-1-2-11-15,0-5-52 0,-5 4-47 16,-5-4-87-16,-3-4-196 0</inkml:trace>
  <inkml:trace contextRef="#ctx0" brushRef="#br0" timeOffset="81038.52">13513 9325 522 0,'-7'-15'110'0,"0"2"1"16,0 9-98-16,1 10-2 0,0 5-7 16,0 3-4-16,4 0-4 0,2-1-1 0,0-2-2 15,6-5 1-15,2-6-1 0,3-4 1 16,0-6 2-16,5-1 3 0,-3-4 4 15,-4-1 2-15,-2 3 3 0,-7 1-1 16,0 5 1-16,-7 1 0 0,-5 6-1 16,-2 0-2-16,-1 8-2 0,-3 1-2 15,3 1 0-15,-2 3-1 0,7 2-1 0,1-1-2 16,4-4-5-16,5 0-6 0,0-4-17 16,9-6-82-16,5 0-88 0,6-9-215 15</inkml:trace>
  <inkml:trace contextRef="#ctx0" brushRef="#br0" timeOffset="81640.2">13996 8949 530 0,'0'-28'114'0,"-7"10"0"0,1 18-96 16,0 12-6-16,-1 11-5 0,-6 5-4 15,3 5-2-15,-1 3 0 0,-1 0 0 16,6-1 0-16,3-3-1 0,3-1 1 15,2-6-1-15,5 2 1 0,6-5 0 16,0-3 0-16,4-5 0 0,0-4 0 0,7-5 1 16,2-5 0-16,1-5 0 0,1-5 0 15,-1-4-1-15,3-6 1 0,-7-3-1 16,0-1-1-16,-7-3 0 0,-3-1-1 16,-6 4-1-16,-1 1 0 0,-6 2-1 15,0 5 0-15,-8 6 0 0,-3 7 1 16,-4 9 1-16,-3 7 0 0,-2 6 1 15,0 11 1-15,-1 8 1 0,-4 4 0 16,3 6-1-16,2 7 1 0,3 4 0 16,2 0-3-16,7-2-4 0,3-4-4 0,9-7-6 15,6-11-6-15,10-9-9 0,11-12-12 16,4-6-20-16,11-3-9 0,6-10 3 16,2-1 5-16,0-7 9 0,3-7 11 15,-9-10 27-15,2-5 36 0,-10-3 24 16,-5 0 9-16,-8 2 5 0,-5 4 3 15,-4 10-3-15,-7 10-13 0,-7 12-13 0,-4 0-8 16,0 11-6-16,0 3-4 0,0 4-3 16,0 2 1-16,0 3 0 0,4-2 0 15,8-2-2-15,3-4-1 0,5-3-2 16,11-5 0-16,2-7-2 0,2-3-1 16,3-10-1-16,-3-6-1 0,-1-6 0 15,-5-12-1-15,-8 1-1 0,-8-9 1 16,-7-5-1-16,-6 2-2 0,-14-2-1 0,-4 1-2 15,-9 7-1-15,-6 2 0 16,-7 9 0-16,-2 11-1 0,-5 12 2 0,0 12 2 16,4 9-2-16,-2 10-2 0,5 11-10 15,2 8-14-15,4 3-82 0,9 2-88 16,11 0-219-16</inkml:trace>
  <inkml:trace contextRef="#ctx0" brushRef="#br0" timeOffset="81741.85">15060 8625 396 0,'12'-74'0'0,"5"9"-57"16,2 17-282-16</inkml:trace>
  <inkml:trace contextRef="#ctx0" brushRef="#br0" timeOffset="81888.3">15317 8494 364 0,'23'57'100'16,"0"14"4"-16,-10 20-45 0,-2 14-11 15,-11 15-13-15,-7 21-9 0,-10 12-9 16,-14 5-5-16,-10 9-5 0,-12-9-6 16,-9-8-8-16,-9-16-8 0,-8-19-9 15,-7-18-12-15,-4-14-76 0,-1-20-82 16,0-16-191-16</inkml:trace>
  <inkml:trace contextRef="#ctx0" brushRef="#br0" timeOffset="85106.26">3116 11079 429 0,'-2'-4'101'0,"2"-5"-1"15,0 5-69-15,9-1-7 0,4 5-9 16,7-4-5-16,6 4-4 0,7 0-1 16,6 0-1-16,2 0 0 0,5 0 0 15,2 0-2-15,9 5 0 0,-2-5-1 16,2 0 1-16,-3 0-1 0,0 0 0 15,-4 0 0-15,-10 0-4 0,-11 0-6 0,-3 8-14 16,-12-1-83-16,-7 4-87 0,-10 4-216 16</inkml:trace>
  <inkml:trace contextRef="#ctx0" brushRef="#br0" timeOffset="85256.92">3103 11412 476 0,'-41'5'107'0,"7"-5"1"0,14 5-80 0,20 1-7 15,10 2-7-15,22-1-4 0,15-3-4 16,5 0 0-16,14 1-1 0,2-5-1 16,5 4-6-16,6-4-7 0,-1 5-12 15,-4 0-53-15,-2 0-39 0,1-5-81 16,-1 0-178-16</inkml:trace>
  <inkml:trace contextRef="#ctx0" brushRef="#br0" timeOffset="85906.54">4375 11659 398 0,'-3'0'89'15,"6"0"1"-15,4 0-61 0,6-8-14 16,0 3-8-16,9-4-3 0,5-3 1 16,2-5-1-16,6-4-1 0,4-8-1 15,0-7 0-15,0-6 0 0,2-2-1 0,-2-5 0 16,0-1 0-16,-4 0 0 0,-2 6 0 16,-7 5-1-16,-2 8 1 0,-5 5-1 15,-7 8 1-15,-6 7-1 0,-6 7 0 16,-5 4 1-16,-5 6 1 0,-5 6 2 15,-8 5 5-15,-5 7 3 0,-1 7 2 16,-4 8 2-16,-4 11 0 0,-1 6-1 0,-3 5-3 16,2 5-3-16,2 1-3 0,3-2-4 15,3-1-3-15,5-3-5 0,6-5-6 16,7-6-9-16,8-5-16 0,5-7-75 16,5-6-82-16,8-13-198 0</inkml:trace>
  <inkml:trace contextRef="#ctx0" brushRef="#br0" timeOffset="86505.28">5724 11116 414 0,'13'-15'90'0,"4"3"1"0,3-1-76 16,-1 5-1-16,-1 2-6 0,-1 1-3 15,-5 1 0-15,-2-1 3 0,-4 5 4 16,-1-6 2-16,-2 1 4 0,-3 0 2 15,0-3 1-15,0 2-1 0,0-3-3 0,0 0-4 16,0 2-2-16,-5-4-4 0,1 3-2 16,-2-2-2-16,-6 0 0 0,-2 2-2 15,-4 2 1-15,-4 0-2 0,-3 6 1 16,-2 0 0-16,-4 0 0 0,-5 10 0 16,0 5-1-16,0 4 1 0,3 4 0 0,-7 7 0 15,3 1 0-15,4 6-1 0,4 4 1 16,-1 1 0-16,3 4-1 0,4 7 1 15,0 5-1-15,6 0 1 0,4 1-1 16,5-3 0-16,8 0 1 0,0-10-1 16,12-3 0-16,3-11-1 0,5-7 1 15,1-6 0-15,7-9-1 0,5-5 2 16,-1-5-1-16,4-9 1 0,3-2 0 16,4-2 1-16,-6-3-1 0,-6-2 0 15,-5-3 0-15,-4 0-1 0,-10-6-2 16,-7-6 0-16,-12 1 0 0,-10 0-2 0,-7 4 1 15,-8 5 0-15,-2 5 0 0,-8 11 1 16,-4 7 1-16,3 10 0 0,0 8 0 16,1 4 0-16,1 3-5 0,0 0-9 15,4 2-12-15,9-3-89 0,3 1-92 16,8-6-231-16</inkml:trace>
  <inkml:trace contextRef="#ctx0" brushRef="#br0" timeOffset="87107.67">6056 11312 440 0,'-20'16'97'0,"-1"5"0"16,3 8-80-16,-1 8-2 0,4 4-3 15,1-1-5-15,6-2-2 0,1-3-1 16,7-4-2-16,0-8 1 0,7-7 1 15,11-9 1-15,5-4 0 0,8-3 0 16,11-6 1-16,2-4-1 0,6-4-1 16,2-5 0-16,-2-6-2 0,-8-5 0 15,2-7 0-15,-14-6-1 0,-3-1-1 16,-9-6 0-16,-10 1 0 0,-8 3 0 0,0 5 0 16,-16 3 2-16,-9 8 1 0,-7 3 1 15,-9 13 0-15,-6 6 1 0,-11 8 0 16,1 3-1-16,1 9-1 0,4 5-1 15,6 4 0-15,12 4-1 0,2 0 0 16,17 0 1-16,7 1-1 0,8 0 0 16,0 0 0-16,14-3 1 0,12-4-1 15,8-3 1-15,13-2 0 0,13-10 1 16,6-4-1-16,5-8-1 0,1-5 1 16,-3-4-1-16,1-2-1 0,-8-2 1 0,-5-1-1 15,-8 3 0-15,-4 0 0 0,-6 8 0 16,-11 5-1-16,-8 6 2 0,-13 6 0 15,-14 5 1-15,-8 9 1 0,-6 3 1 16,-2 4 1-16,-5 5 0 0,2 0-1 16,6 0 0-16,8-1-1 0,9-5-2 0,6-2 0 15,15-5 0-15,8-7 0 0,8-7 0 16,11-5 0-16,1-11 0 0,6-4-1 16,-1-10-1-16,6-5-1 0,-3-4-1 15,3-6-2-15,-4-3-1 0,-4-3-2 16,-5 1 0-16,-8 0 1 0,-8 2-1 15,-12 1 2-15,-16 8 0 0,-11 6 2 16,-10 4 1-16,-18 8 1 0,-3 10 1 16,-9 10-1-16,-2 6 0 0,-6 5-4 0,3 6-8 15,3 4-12-15,7 2-84 0,1-1-87 16,7-1-216-16</inkml:trace>
  <inkml:trace contextRef="#ctx0" brushRef="#br0" timeOffset="87392.1">7574 11278 426 0,'-5'4'92'0,"0"-4"0"0,-1 0-74 15,-2 0-10-15,1 0-8 0,-1 3-2 16,-3-3-2-16,4 0-1 0,1-4 2 0,3-1 5 15,-1 1 7-15,4-3 6 0,0-1 4 16,0 1 2-16,0 0 2 0,0 4-3 16,0 0-3-16,0 3-5 0,-6 0-3 15,4 0-3-15,-4 3-3 0,0-3 1 16,3 0-1-16,-1 0-2 0,4 0-4 16,-4 0-8-16,4 0-12 0,0 0-90 15,0-8-91-15,0 8-228 0</inkml:trace>
  <inkml:trace contextRef="#ctx0" brushRef="#br0" timeOffset="88204.96">8059 11024 416 0,'16'-31'97'0,"3"0"3"0,-3 5-66 16,-2 5-9-16,-4 7-8 0,-4 10-2 0,-6 8 0 15,-9 13 1-15,-3 8 1 16,-6 7 1-16,-1 7-1 0,-2 5 1 0,-3 5-4 16,4-2-4-16,7-4-3 0,7-1-2 15,6-5-3-15,8-5 0 0,10-6 0 16,5-9-1-16,5-3 1 0,9-8 0 15,-1-12 0-15,1-6-1 0,4-4 1 16,-5-6 1-16,1-6-2 0,-6-3 0 16,-7-4-1-16,-5 1 0 0,-8-6-1 0,-11-4 0 15,-3 0-2-15,-13 7 0 0,-9 4 0 16,-9 11 0-16,-6 9 1 0,-9 13 0 16,-4 20 1-16,-1 6 0 0,3 6-1 15,3 4-2-15,5 1-4 0,11 4-6 16,9-5-9-16,11 1-13 0,12 0-84 15,5-1-89-15,18-6-217 0</inkml:trace>
  <inkml:trace contextRef="#ctx0" brushRef="#br0" timeOffset="88356.25">8626 11443 352 0,'0'31'94'15,"0"7"3"-15,-13 5-40 0,-4 8-18 16,-2 2-15-16,-7 3-8 0,-3 1-6 0,-1 0-4 15,2 0-3-15,3-6-2 16,1-5-3-16,3-7-5 0,5-9-11 0,3-7-15 16,7-7-67-16,6-9-78 0,6-7-183 15</inkml:trace>
  <inkml:trace contextRef="#ctx0" brushRef="#br0" timeOffset="88705.29">8815 11410 475 0,'-6'-13'105'0,"6"-3"1"0,0-3-84 15,16 1-7-15,3 0-12 0,10-5-6 16,5-2-2-16,7-7-1 0,4 0-1 15,1-1 1-15,1-2 4 0,0-5 4 16,-5 9 2-16,-5 3 2 0,-5 10-1 16,-6 10 0-16,-11 8 1 0,-8 11-1 15,-9 12 0-15,-11 8 0 0,-6 6 0 16,-8 4 3-16,-8 4 2 0,-1 0 2 16,1 2-1-16,2-2-1 0,1 1-1 0,6-5-1 15,6-2-2-15,3-3-5 0,6-5-8 16,3-6-12-16,8-2-15 0,0-9-84 15,10-1-92-15,10-6-222 0</inkml:trace>
  <inkml:trace contextRef="#ctx0" brushRef="#br0" timeOffset="89289.78">9964 11090 573 0,'-12'-9'128'0,"7"-3"0"0,5 7-98 16,6 5-7-16,7 0-12 0,6 4-6 0,8-4-5 15,6 3-1-15,11 1 0 0,3-4 0 16,5 0-1-16,-1 0 1 0,0-4 0 16,-4 4 0-16,-8 0 1 0,-5 0-2 15,-7 0-7-15,-8 5-10 0,-9 1-15 16,-10 6-93-16,-9 4-100 0,-8 0-245 15</inkml:trace>
  <inkml:trace contextRef="#ctx0" brushRef="#br0" timeOffset="89507.23">9814 11433 499 0,'-21'0'114'16,"9"0"2"-16,6 0-81 0,12 0-10 15,11 6-8-15,8-6-6 0,8 4-5 16,11-4-2-16,11 0 0 0,9-3-1 15,8-1-1-15,-4 1 0 0,3 3-1 0,-4-7 0 16,-4 7 0-16,-14 0-1 0,-9 0-2 16,-8 0-7-16,-10 0-12 0,-6 0 63 15,-12 0-162-15,-4 0-105 0,-2 0-281 16</inkml:trace>
  <inkml:trace contextRef="#ctx0" brushRef="#br0" timeOffset="90537.12">11091 11081 446 0,'-3'0'100'15,"-1"-5"1"-15,4 5-73 0,0 0-7 16,7 0-7-16,2 0-3 0,2-4-1 0,2-2-1 16,6 1 1-16,2-5-2 0,5-4-1 15,7-5-3-15,0-4-1 0,4-3-1 16,-1-3 0-16,1-5-1 0,-3-1 0 16,-2 4 0-16,-3 6-1 0,-5 4 0 15,-6 6-1-15,-5 7 0 0,-4 5-1 16,-9 7 1-16,0 9 1 0,-15 9 1 15,-2 10 3-15,-6 5 2 0,-6 9 3 16,-4 6 1-16,-2-2 0 0,-3 2-1 0,1-3-1 16,1-5-3-16,4-4-1 0,4-1-2 15,3 0-3-15,9-4-5 0,5-6-8 16,7-4-9-16,4-2 3 0,8-7-101 16,6-9-93-16,3-7-229 0</inkml:trace>
  <inkml:trace contextRef="#ctx0" brushRef="#br0" timeOffset="90989.51">12315 10785 468 0,'0'-4'106'0,"2"-1"0"0,-2 3-81 16,5-3-3-16,-5 2-8 0,0-2-4 15,0-5-4-15,0 2 0 0,-6-7 1 16,-1 1 2-16,-3-3 2 0,-3 0 1 16,0 1 0-16,-4 3 1 0,-3 3-1 15,-2 2-2-15,-7 8-2 0,-2 8-3 0,-4 8-2 16,-4 7-1-16,-3 3 0 0,-5 11-1 15,1 9 0-15,1 4 0 0,0 7 0 16,4-2 0-16,7 0 0 0,4 3 0 16,10-4-1-16,9-4 0 0,11-9 0 15,4-2 0-15,9-3 0 0,8-5-1 16,5-4 0-16,4-7 0 0,5-6 1 16,3-7-1-16,-1-7 1 0,3-10 0 15,-2-3 0-15,-3-7-1 0,-3-8 1 16,-3-2-2-16,-8-5 0 0,-11 2 0 0,-10-3 0 15,-4 5-1-15,-16 6 0 0,-9 8 0 16,-8 6 1-16,-10 11-1 0,-2 0-4 16,-5 11-7-16,-1 4-10 0,2 4-16 15,1 2-82-15,12 3-90 0,13 1-218 16</inkml:trace>
  <inkml:trace contextRef="#ctx0" brushRef="#br0" timeOffset="91324.08">12665 11032 510 0,'-29'23'114'0,"4"-2"1"0,1 6-90 15,1 6-6-15,8-1-5 0,6-3-6 16,9-4-3-16,8-4-2 0,10-5-1 15,10-3 0-15,11-4 0 0,8-9 0 16,9-5 0-16,1-2 0 0,1-8 0 16,0-4 0-16,-5-9-1 0,-5-6-2 15,-11-10-2-15,-8-9-1 0,-11-5-1 16,-8-4 0-16,-10-1-2 0,-12 2 2 0,-7 8 3 16,-10 14 2-16,-11 12 2 0,-6 15 1 15,-7 12 0-15,-7 17 0 0,-3 10 0 16,-1 13-1-16,0 12-4 0,9 8-14 15,5 4-101-15,5 0-96 0,9 1-253 16</inkml:trace>
  <inkml:trace contextRef="#ctx0" brushRef="#br0" timeOffset="99722.47">13904 10575 349 0,'-13'3'88'0,"-1"2"4"16,-5 2-48-16,-1 2-10 0,-1 4-7 16,-5 5-5-16,-6 6-5 0,-2 5-2 15,-1 12-3-15,-3 10-3 0,2 8-2 16,4 6-2-16,2 3-2 0,10-1 0 0,6 2-1 15,7-10-1-15,7-4-1 0,0-8 1 16,12-3 0-16,3-5-2 0,2-3-1 16,3-5-5-16,1-1-14 0,0-4-83 15,0-3-86-15,-2-2-217 0</inkml:trace>
  <inkml:trace contextRef="#ctx0" brushRef="#br0" timeOffset="100122.85">14195 10657 517 0,'0'-16'113'0,"5"6"-1"15,-5 10-91-15,-11 5-5 0,2 10-8 16,-6 8-5-16,-4 4 0 0,-5 10 0 16,-2 7 1-16,-1 8 0 0,4 3 0 15,-1 0-1-15,5-2 0 0,5 1-1 0,2-4 0 16,4-4 0-16,1-7-1 0,7-6-1 15,-6-2-1-15,6-5-3 0,0-2-3 16,8-6-5-16,-3-4-3 0,-1-2-6 16,4-6-13-16,0-6-82 0,6-8-85 15,5-3-209-15</inkml:trace>
  <inkml:trace contextRef="#ctx0" brushRef="#br0" timeOffset="100384.84">14473 10678 428 0,'8'-6'107'0,"-4"1"6"0,2 1-64 16,-6 4-10-16,-6-6-5 0,-3 3-5 15,-7 3-4-15,-7-5-5 0,-8 5-6 16,-7 0-3-16,-3 0-2 0,-5 0-2 16,-1 0-3-16,1 8-2 0,3 0-2 15,1 1-3-15,7-2-3 0,1 2-3 0,4-3-6 16,3-1-6-16,6-5-8 0,3 5-9 16,7-5-87-16,1 0-88 0,7 0-219 15</inkml:trace>
  <inkml:trace contextRef="#ctx0" brushRef="#br0" timeOffset="100937.46">14445 10864 388 0,'-5'-11'98'15,"2"5"1"-15,-2 2-51 0,-3 4-14 16,-3 10-9-16,-3 3-5 0,-1 5-1 15,-3 8-2-15,-3 5 2 0,-3 3 0 16,3 0-2-16,2 3-3 0,2-1-2 0,1 0-4 16,2-3-2-16,7 2-2 0,2-3-2 15,5 0-1-15,11-3-1 0,4 0-1 16,5-3 1-16,9-5-2 0,1-4-1 16,8-5-3-16,-4-6-4 0,1-6-5 15,-2 0-6-15,-1-8-12 0,-5-5-88 16,-3-3-88-16,-4-3-220 0</inkml:trace>
  <inkml:trace contextRef="#ctx0" brushRef="#br0" timeOffset="101086.43">14215 11128 447 0,'-29'-3'102'0,"5"3"0"0,11 0-70 16,10 3-11-16,11 2-6 0,7 1-6 15,11 1-2-15,7 0-1 0,11-1 0 16,-1 2-4-16,8-2-8 0,-2-1-16 0,3-5-86 15,4-3-87-15,-3 3-223 0</inkml:trace>
  <inkml:trace contextRef="#ctx0" brushRef="#br0" timeOffset="101486.47">14850 11200 369 0,'-13'6'99'0,"4"-1"3"16,1-1-44-16,3 1-17 0,5-1-9 15,0 0-8-15,0-4-6 0,0 4-4 16,5-4-3-16,3 0-2 0,0 0-2 16,3-6-1-16,1 0-1 0,0 0-1 15,1-4 0-15,-1-1-1 0,-4-2 0 16,-4 0-1-16,-4-3 0 0,0 2 0 16,-10 0 0-16,1 3-1 0,-5 4 0 15,-4 7 0-15,-5 0 0 0,-2 9-1 0,-1 3 1 16,-2 5-1-16,-3 4 0 0,6 4 1 15,4-2 0-15,3 0 0 0,5 0 0 16,4-2 1-16,9 0 0 0,0-3 0 16,12-7 0-16,2 0 1 0,5-2-1 15,3-5 0-15,5-4-1 0,3-10 0 16,3-1 0-16,-5-2-1 0,3 0-1 16,-4-6 0-16,-4 0 0 0,-4 2 0 0,-5 5 1 15,-5 1 0-15,-4 1 0 0,-5 6 0 16,-5 8 1-16,-4 6-1 0,-3 3 0 15,-4 5 1-15,-3 7-1 0,2 0 1 16,1 5 0-16,2-7-1 0,6-1 0 16,8 0-3-16,0-5-7 0,8-6-15 15,4-2-96-15,4-9-97 0,1 0-249 16</inkml:trace>
  <inkml:trace contextRef="#ctx0" brushRef="#br0" timeOffset="102020.7">15127 11144 397 0,'0'-5'95'0,"0"-2"-5"16,0 7-28-16,0 0-65 0,-5 0-5 15,-1 8 2-15,-5-1 5 0,-2 2 5 0,0 0 10 16,-3 1 8-16,3 1 4 0,-2 0 2 16,3 1-2-16,-3 0-5 0,6 2-4 15,-2-3-3-15,-2 1-5 0,0 2-3 16,2 1-3-16,-1-1-1 0,1 3 0 15,1-3-1-15,3 1 0 0,2-2-1 16,5-2 1-16,0-3 1 0,0-8 0 0,12 0 1 16,-2-8 1-16,8-1-1 0,4-6 1 15,5 0 0-15,5-5-1 0,0-2-1 16,-1 3-1-16,-1 2 0 0,-3 3-1 16,-3 4-1-16,-7 4 1 0,-3 6-2 15,-7 8 1-15,-3 3 1 0,-4 2 0 16,-5 2 2-16,-4 3 3 0,-2 1 2 15,1-3 2-15,-1-1 0 0,2-1 2 16,3-3-2-16,6-2 0 0,4-3-1 16,9-6-2-16,3 4-3 0,8-4-5 0,8-5-6 15,5-4-10-15,4-2-13 0,0-4-102 16,3 0-105-16,1-6-258 0</inkml:trace>
  <inkml:trace contextRef="#ctx0" brushRef="#br0" timeOffset="102370.74">15636 10372 531 0,'3'-15'112'0,"3"7"1"16,1 24-96-16,5 16-3 0,-4 12-3 15,-2 10 1-15,-2 11 3 0,-4 13 1 0,-4 12 1 16,-3 6-2-16,-6-2-1 0,-4 0-4 15,-2 1-2-15,-1-1-6 0,-6-5-8 16,-4-11-11-16,-9-10-18 0,-2-4-95 16,-5-3-103-16,-3-14-253 0</inkml:trace>
  <inkml:trace contextRef="#ctx0" brushRef="#br0" timeOffset="105588.4">16549 10745 422 0,'-11'-4'96'0,"-3"-2"1"0,8 1-72 0,-1 5-4 16,3-4-7-16,0 4-1 0,-1 0-1 15,5 0 0-15,-6 0 0 0,6 0 5 16,6 6 2-16,1-6 0 0,12 0 0 15,9 0-2-15,11 0-1 0,15 0-1 16,14 0-4-16,8 0-3 0,9 0-3 16,3 6-2-16,3 3 0 0,1-1-2 0,-5 1 1 15,-7 1-1-15,-2 5 1 0,-5-1 0 16,-7 1 0-16,-6-2 1 0,-9-1-1 16,-10 2 0-16,-7-3 0 0,-7-4-1 15,-7-1 0-15,-8-1 1 0,-7-5 0 16,-5 0 0-16,-10 0 0 0,-3-6 0 15,-2 0 0-15,-7-4 0 0,-1-1-1 16,-4-3 0-16,1 1-1 0,-1 3 1 0,1-3-1 16,4-8 1-16,-4 0-1 0,1-3 0 15,-1-4 0-15,3-1 0 0,-1-5 1 16,-2-3-1-16,4 2-1 0,-3 1 1 16,5 3 0-16,-1 4 0 0,0-1-1 15,3 6 1-15,-2 4-1 0,1 5 1 16,5 5 0-16,0 1-1 0,2 2 1 15,6 5-1-15,6 0 0 0,5 0 0 16,4 9 1-16,14-3-1 0,1 1 0 0,12 4 1 16,-1 1 0-16,5 3 1 0,0 3-1 15,0 1 0-15,-4 2 0 0,-6 2 0 16,-4 1 0-16,-5 4-1 0,-9 1 1 16,-5 6 0-16,-7 1 0 0,-13 4 0 15,-7 5 0-15,-8 2 0 0,-10 4 1 16,-3-1-1-16,-7-6 1 0,-2 1-1 0,-3-7 1 15,5-4-1-15,3-3-1 0,6-5-4 16,6-7-8-16,11 1-10 0,4-3-13 16,8-4-95-16,5 0-99 0,12-9-241 15</inkml:trace>
  <inkml:trace contextRef="#ctx0" brushRef="#br0" timeOffset="106702.33">18708 10278 430 0,'-6'-9'101'0,"-2"-2"2"15,4-2-69-15,-1 2-7 0,1 1-7 16,-3 0-2-16,5 2-3 0,-3-1 1 15,-1 0 1-15,-1 3 1 0,-1 0-1 16,-2 2 0-16,0-1-3 0,-4 5-3 16,-1 0-3-16,-7 9-3 0,-3 6-2 0,-8 3-1 15,-6 11-1-15,-5 9-1 0,-3 11 1 16,-2 5 0-16,0 5 0 0,2 6 0 16,7 7 0-16,7-4 0 0,8 0 1 15,7 2-1-15,11-4 0 0,7-4 1 16,12-7-1-16,7-11 1 0,7-4 1 0,9-10 1 15,6-13 0-15,6-9 0 0,2-8 0 16,2-4 0-16,-3-9 0 0,-3-12-2 16,-6-8 0-16,-9-6 0 0,-5-9 0 15,-10-4-1-15,-8-1 1 0,-7-1-2 16,-5 4 0-16,-11 8-1 0,-9 6 0 16,-6 12-1-16,-6 9-1 0,-8 12-2 15,0 8-1-15,-3 9-2 0,7 11-2 16,3 4-4-16,6 7-5 0,6 1-2 15,12 4-2-15,8-1-5 0,12-3-13 0,8-4-80 16,10-6-86-16,8-12-213 0</inkml:trace>
  <inkml:trace contextRef="#ctx0" brushRef="#br0" timeOffset="107402.97">17800 10615 520 0,'0'0'112'0,"0"-3"0"15,2 3-87-15,9 0-12 0,-2-5-7 16,8-1-2-16,3-3 0 0,3-7-1 16,6-4 0-16,-1-10-1 0,0-2-1 15,4-8 0-15,-2-1 0 0,-1 0 0 16,-3 3 0-16,-4 7 0 0,-4 7 0 0,-6 10-1 16,-9 7 2-16,-6 15 0 0,-8 15 2 15,-8 13 1-15,-7 10 0 0,-3 11 2 16,-9 7 1-16,3 7 0 0,-3 7 0 15,-2-1-1-15,7 0-1 0,1-4 0 16,11-5-3-16,2-3 0 0,10-8-1 16,2-9-4-16,7-8-4 0,0-8-6 15,7-7-9-15,0-3-9 0,1-2-14 16,6-8-83-16,-1-1-90 0,0-3-211 0</inkml:trace>
  <inkml:trace contextRef="#ctx0" brushRef="#br0" timeOffset="107853.76">18961 10831 462 0,'-11'15'108'16,"-1"3"3"-16,2 2-76 0,2 5-7 15,2-1-6-15,6-3-6 0,0 0-4 16,0-3-2-16,10-5 0 0,0-1 0 15,3-8 0-15,3-4 0 0,1-7-1 0,3-7 0 16,-1-3-1-16,4-6-3 0,1-10-1 16,0-2-2-16,-1-9 0 0,0-4-2 15,-1-2-1-15,-5-4 0 0,-6-10 0 16,-2 2 0-16,-9-1-1 0,-3 6 0 16,-7 6 1-16,-7 7 0 0,0 13 0 15,-5 13 1-15,-5 18-1 0,-3 13 1 16,-2 11-1-16,-2 12 1 0,-2 8 0 0,3 4 0 15,0 6 0-15,3 3 0 0,5 1 1 16,7 1-1-16,11-2-5 0,7 0-7 16,4-1-8-16,12-4-14 0,7-6-74 15,4-8-16-15,2-7-82 0,2-7-156 16</inkml:trace>
  <inkml:trace contextRef="#ctx0" brushRef="#br0" timeOffset="108597.92">19466 11057 201 0,'0'0'43'0,"0"0"16"0,0 0-30 15,0 0 6-15,0 0 7 0,0-4 7 16,-3 4 4-16,3-5 1 0,0 2-13 16,0 0-8-16,0-2-7 0,0 0-5 0,0 1-5 15,6 0-5-15,1-1-4 0,-1 5-3 16,1-5-3-16,-1 5 0 0,-1 0-1 15,0 0 1-15,0 0-1 0,-5 0 1 16,3 0 2-16,-3 0 2 0,0 0 2 16,0 0 2-16,0 0 0 0,-3 0 0 0,3 0-1 15,0 0-2-15,0 4-2 16,0-4-2-16,3 0 0 0,0 0-1 0,3 0 0 16,-2 0-1-16,2 0 1 0,-2-6 0 15,2 2-1-15,-6 1 0 0,3-1 1 16,-3 4 0-16,0-5 1 0,-5 5 0 15,0 0 1-15,-1 4 1 0,2-1-1 16,1 1 1-16,3 0-1 0,-6-1-1 16,6 1 0-16,0 0-6 0,6-4-12 0,0 4-102 15,-2-4-97-15,4-5-255 0</inkml:trace>
  <inkml:trace contextRef="#ctx0" brushRef="#br0" timeOffset="109469.95">20227 10179 437 0,'-14'0'97'0,"-1"0"2"0,-1 6-74 16,-1 3-1-16,2 3-1 0,-3 1 1 16,2 2-1-16,-1 5 1 0,-3 7 0 15,0 10-2-15,0 7-4 0,-2 5-5 16,-2 4-3-16,4 7-4 0,0 2-2 16,2-7-1-16,5-5-2 0,3-6 0 15,3-5 0-15,7-6 0 0,0-6-1 0,5-6 0 16,5-4 1-16,8-5 0 0,0-5 0 15,6-7 0-15,5-11 1 0,1-7 0 16,8-12 0-16,-3-7-1 0,7-9-2 16,-2-9 0-16,3-11-2 0,-3-7 0 15,-6 0 0-15,-9 4 0 0,-7 5 0 16,-15 8 2-16,-6 6 0 0,-16 18 1 16,-6 16 0-16,-14 9 0 0,-1 16-1 0,-4 6 1 15,-5 11 0-15,-4 14 0 0,3 10 0 16,0 5-7-16,5 5-5 0,9-3-7 15,6 3-8-15,15-3-12 0,10-10-75 16,10-8-10-16,9-5-70 0,9-7-141 16</inkml:trace>
  <inkml:trace contextRef="#ctx0" brushRef="#br0" timeOffset="109887.43">20626 10332 535 0,'-20'25'117'0,"1"8"1"0,-2 7-96 16,-3 8-6-16,3 5-4 0,6-3 0 16,-2-3-4-16,8-5 0 0,3-8 1 15,6-6 1-15,0-2 1 0,6-6 1 0,2-3 0 16,6-6-1-16,4-5 0 0,3-6-2 16,4 0-2-16,3-15-2 0,3-1-2 15,2-12-1-15,0-1-1 0,-3-8 0 16,1-7-2-16,-3-12-1 0,-4-5 0 15,-8-1 0-15,-4 1 0 0,-10 4 0 0,-2 1 0 16,-11 15 0-16,-8 13 1 16,-8 15-1-16,-5 13 1 0,-7 7-1 0,-1 10 0 15,-1 14 0-15,-3 11-1 0,2 10-4 16,1 5-7-16,6 3-10 0,8 3-11 16,6 1-15-16,9-8-82 0,12-7-93 15,12-10-212-15</inkml:trace>
  <inkml:trace contextRef="#ctx0" brushRef="#br0" timeOffset="110251.54">21142 10496 499 0,'-12'-11'108'16,"3"8"2"-16,-8 8-87 0,1 11-3 15,-8 3-2-15,2 5 0 0,-2 2 1 16,1 1 1-16,-1-4-1 0,4-1 1 15,6 2-1-15,6-1-2 0,8 0-1 0,3-2-1 16,8-1-1-16,5-1 0 0,8 1-2 16,3-6-2-16,7-3-3 0,5-5 0 15,0-6-2-15,2-4-1 0,5-11-1 16,0-7-2-16,0-9-2 0,-4-5-3 16,-1-11-2-16,-3-11 0 0,-6-10-2 15,-11-4 1-15,-8 0 2 0,-13 0 5 16,-6 6 2-16,-15 10 2 0,-6 15 0 0,-11 16 1 15,-3 13-1-15,-7 12-1 0,0 19-2 16,-1 8-1-16,2 17-3 0,2 14-6 16,5 10-7-16,6 9-12 0,8 5-17 15,5 4-98-15,2 3-109 0,7-6-256 16</inkml:trace>
  <inkml:trace contextRef="#ctx0" brushRef="#br0" timeOffset="113588.8">22345 9728 204 0,'11'-10'0'0,"-2"2"-29"0,-1 8-146 15</inkml:trace>
  <inkml:trace contextRef="#ctx0" brushRef="#br0" timeOffset="114836.49">22350 9726 204 0,'-14'6'114'16,"3"-1"0"-16,0-5-44 0,0 5-16 15,4-5-14-15,-1 3-13 0,3-3-11 0,1 5-7 16,-1-1-6-16,1-1-1 0,1-3-1 15,3 8 0-15,-6-8 0 0,6 4 1 16,-6-4 1-16,6 5 3 0,-5-5 2 16,5 0 1-16,-5 0 2 0,5 0 0 15,-5 0-1-15,5 0-1 0,-5 0-1 16,5 0-2-16,-3 0-2 0,3 0-1 16,0 0-1-16,-4 0 0 0,4-5-1 15,-4 5 1-15,4 0 1 0,-3 0-1 16,3-3 2-16,0 3-1 0,0 0 0 0,-4 0 0 15,4 0-1-15,0 0-1 0,0 0 0 16,0 0 0-16,0 0-1 0,0 0 1 16,0 0-1-16,0 0 0 0,-4 0 0 15,4 3-1-15,-3-3 1 0,3 0 0 16,-4 5-1-16,4-5 1 0,-4 0-1 16,4 2 1-16,0-2-1 0,0 6 1 0,0-6 0 15,0 0 0-15,0 5 0 0,0-5 0 16,0 0 0-16,0 0 0 0,0 0 0 15,0 3 0-15,0-3 0 0,0 0 0 16,0 0 1-16,0-3-1 0,4 3 1 16,0-4-1-16,0 4 1 0,2-5 0 15,-2 5 0-15,0-3-1 0,0-1 1 16,-1-1-1-16,-3 1 0 0,6 0 1 0,-6 0-1 16,0-1 1-16,0-1-1 0,0 1 1 15,0 5 0-15,0-6 0 0,0 6-1 16,0-4 1-16,0 4-1 0,0 0 0 15,0 0-1-15,0 0 1 0,0 0-1 16,0 0 1-16,0 0 0 0,0 0 0 16,0 0 1-16,0 0 1 0,0 0-1 15,0 0 1-15,0 0-1 0,0 0 1 0,0 0-1 16,0 0 0-16,4 0-1 0,-4 0 0 16,0 0 1-16,6 0-1 0,-2 0 0 15,1 0 0-15,1-4 0 0,0 4 0 16,1-5 0-16,-2 5 0 0,1-4 0 15,0 4 0-15,-2-5 0 0,-4 5 0 16,5-4 0-16,-5 4 0 0,5 0 0 16,-5 0 0-16,0-3 0 0,0 3 0 15,0 0 0-15,0 0 0 0,3 0 0 0,-3 0 0 16,3 0 0-16,-3 0 0 0,7 0 0 16,-1 0 0-16,1-4 0 0,4 4 1 15,-2-6-1-15,0 0 0 0,2 1 0 16,-5 1 0-16,1 0 0 0,-3-1 1 15,0 1-1-15,-4 4 0 0,0-3 1 16,0 3-1-16,5 0 0 0,-5 0 0 16,3 0 0-16,-3 0 0 0,4 0 0 0,0 0 0 15,-1 0 0-15,2 0 0 0,-5 0 0 16,4 0 0-16,-4-6 0 0,3 6 1 16,-3-5-1-16,0 1 0 0,0 4 1 15,0-4-1-15,0 4 0 0,0 0 0 16,-3 0 0-16,3 0 0 0,-4 6 0 15,4-4-1-15,-5 3 1 0,5 0 0 16,0-2-1-16,-3-3 1 0,3 5 0 16,0-5 0-16,0 0 0 0,0 0 1 0,0 0 1 15,0 0 1-15,0 0 0 0,0 0 0 16,0-4 0-16,3 4-1 0,-3 0 0 16,0 0-1-16,5 0 0 0,-5 0-1 15,0 0 0-15,0 0 0 0,3 6 0 16,-3-3-1-16,0-3 1 0,4 7 0 15,-4-7 1-15,0 3-1 0,3-3 0 0,-3 0 0 16,0 0 0-16,0 3 0 0,0-3 1 16,0 0-1-16,-3 0 0 0,-1 6 0 15,-1-3 1-15,-3 4-1 0,-4 1 0 16,1 3 0-16,-1 1 0 0,-2 0-1 16,1 2 1-16,-3 2 0 0,0 1 0 15,1 0 0-15,-3 5 0 0,-1 3 0 16,-3 6 0-16,-3 6 0 0,1 1 0 15,-2 0 1-15,0 1-1 0,1 1 0 0,3-5 0 16,2-1 1-16,1-4-1 0,6-5 0 16,4 2 0-16,2-3 0 0,7-1 0 15,4 0 0-15,8 0 0 0,1-4 0 16,7 0 0-16,4 0 1 0,3-3-1 16,0-6 0-16,8-3 0 0,0-1 1 15,4-6 0-15,0 0-3 0,2-3-5 0,-4-2-8 16,-1-1-2-16,-5-3-101 0,-5-6-95 15,-11 0-240-15</inkml:trace>
  <inkml:trace contextRef="#ctx0" brushRef="#br0" timeOffset="115553.31">21864 10107 369 0,'4'0'80'0,"-1"0"0"16,3 0-56-16,2 0-17 0,0 0-6 15,-3 0-1-15,1 0 1 0,0 0 5 16,-6 0 4-16,4 0 5 0,-4 0 1 15,0 0 2-15,0 0 0 0,0 0 0 16,0 0-3-16,4 0-4 0,-4 0-3 16,4 0-1-16,-4 0-2 0,2 0 0 15,-2 0 0-15,0 0 0 0,0 0-1 16,0 0-1-16,-2 0-1 0,-4 0 1 16,-6 0 0-16,-1 0 0 0,-2-4 1 0,-3 0 2 15,0 4 0-15,1-6 0 0,-2 1 1 16,4 1-1-16,0 4-1 0,5-4-1 15,-2 4-2-15,3 0 1 0,2 0 1 16,0 0 2-16,4 0 2 0,-1 0 2 16,4 0 0-16,-4 0 1 0,4 0-1 15,0 0-2-15,0 0-3 0,0 0-1 0,5 0-2 16,-2 0-1-16,4 3-1 0,3-3 0 16,-1 6 0-16,5-2 0 0,2 2 0 15,4 1 1-15,3-4-1 0,4 0 0 16,6 2 1-16,6-5 0 0,5 4-1 15,5-4 1-15,2 0 0 0,1 0 0 16,1-3 0-16,-2 3 0 0,-1 0-1 16,-1-6 1-16,-4 6-1 0,-6 0 1 15,-4 0-1-15,-8 0 1 0,-6-3-1 16,-6 3 0-16,-6 0 0 0,-3 0 1 0,-6 0-1 16,0 0 0-16,-5 0 0 0,0 0 0 15,-4 5 0-15,-5-1 0 0,0-4 0 16,-2 4 0-16,-1-4 0 0,-2 6 0 15,3-6 0-15,0 3 1 0,3-3-2 16,2 0 0-16,2 0-3 0,3 0-3 16,6 0-2-16,0-3 0 0,6-1 0 0,0 4-1 15,1-6 2-15,0 2 2 0,0 0 3 16,1 4-3-16,-4-4-5 0,3 4-8 16,-4 0-7-16,-3 0-91 0,4 0-90 15,-4 4-223-15</inkml:trace>
  <inkml:trace contextRef="#ctx0" brushRef="#br0" timeOffset="120457.08">22362 9728 357 0,'10'-10'71'0,"1"-1"-37"0,1-1-97 16,2 2-64-16,1 6-145 0</inkml:trace>
  <inkml:trace contextRef="#ctx0" brushRef="#br0" timeOffset="120717.15">22578 9624 317 0,'10'0'72'0,"-6"0"4"16,-4 0-44-16,0 0-4 0,0 0-3 15,0 0-2-15,0-5 1 0,-5 5 0 0,-2-4-3 16,5 4-8-16,-2-3-4 0,4 3-2 16,-3 0-2-16,3 0-3 0,-4 0-1 15,4 3 0-15,-8 3 1 0,-1 3 1 16,-4 1 2-16,-7 1 2 0,-5 5 1 16,-8-1 3-16,-5 3 1 0,-1-2-1 0,-4 0 0 15,3 1-2-15,1-1-1 0,6 4-1 16,7 1-3-16,8 5-4 15,9 7-7-15,9 8-7 0,6 4-16 0,5 7-82 16,4 0-88-16,1 0-215 0</inkml:trace>
  <inkml:trace contextRef="#ctx0" brushRef="#br0" timeOffset="121118.46">22087 9832 471 0,'-4'-23'106'0,"4"0"0"16,-3 5-82-16,3 5-4 0,-7 2-9 15,7 1-2-15,-5 2-1 0,0 0 2 16,-2 2 0-16,1 2 1 0,3 1-1 16,1 3 0-16,2 0-3 0,-4 8-2 0,4-2-1 15,4 1-2-15,4 2 1 0,4 0 1 16,4-2 1-16,6-1 0 0,9-1 0 16,3-2 0-16,4 0-1 0,7-3 0 15,0 4-1-15,-2 0-1 0,1 2-1 16,-6 0-1-16,-2 2-1 0,-6 0-2 15,-9 1-4-15,-6 2-3 0,-8 0-4 16,-7 1-8-16,-12 1-9 0,-4 2-19 16,-8 0-70-16,-7-1-84 0,-4 0-199 15</inkml:trace>
  <inkml:trace contextRef="#ctx0" brushRef="#br0" timeOffset="121268.53">22045 9976 413 0,'-29'-8'102'0,"3"-1"5"0,4 1-58 16,4 1-10-16,4 0-10 0,7 4-6 15,7 3-4-15,8-4-3 0,10 4-4 16,6 0-2-16,6 0-3 0,6 0-1 16,5 0 1-16,4 0-1 0,-2 5-1 0,1 3-3 15,1-1-4-15,2 1-8 0,-5 2-11 16,-3 3-14-16,1-2-88 0,-3 0-94 16,-4-7-227-16</inkml:trace>
  <inkml:trace contextRef="#ctx0" brushRef="#br0" timeOffset="121652.67">22924 9938 365 0,'13'-35'85'0,"-2"1"3"0,2 6-56 16,-4 7-7-16,-3 5-4 0,2 5-5 15,-4 4-3-15,-4 7 0 0,0 6-2 16,-10 6 1-16,-1 8 2 0,-8 7 2 15,-5 13 4-15,-5 6 2 0,-8 5 1 0,-6 10-2 16,-7 2-3-16,2 9-4 0,-3 3-3 16,-2 4-3-16,1 1-3 0,3-2-2 15,3-2 0-15,5-1-1 0,7-9 0 16,8-10-2-16,8-1-3 0,6-7-3 16,6-3-6-16,6-9-7 0,10-8-9 15,4-2-17-15,1-9-77 0,5-9-88 16,1-8-208-16</inkml:trace>
  <inkml:trace contextRef="#ctx0" brushRef="#br0" timeOffset="122202.04">23029 10719 426 0,'8'0'96'16,"1"-4"2"-16,2 1-73 0,2 3-6 15,1-6-7-15,1 6-4 0,-4-9-3 16,2 2-1-16,-4-5-1 0,-2 1 0 16,0-5 0-16,-3-2 0 0,-4-3 1 0,0-5 0 15,-7-3 2-15,-1 1 4 0,2 2 3 16,-4 1 0-16,-4 6 1 0,-1 7 0 15,-5 8 0-15,-4 11-3 0,-2 6-4 16,-6 6-1-16,-2 8-1 0,-2 3 0 16,0 5 1-16,0 3 0 0,3 1 0 15,6 1 0-15,3 1 0 0,5-2-2 16,6-1 0-16,9-3 0 0,4-5-2 16,9-8 1-16,5-6-1 0,5-7 0 0,8-9 0 15,5 0 0-15,6-12 0 0,1-4 0 16,0-5-1-16,-2-1 0 0,-1-4 0 15,-6-3-1-15,-6 2 1 0,-2 0-1 16,-8 7 0-16,-3 2 0 0,-3 5-1 16,-8 5 1-16,0 8-1 0,-6 12 0 15,-3 3 0-15,-4 4 1 0,0 6 1 0,-1 7 1 16,1 4 0-16,2 3 1 0,7 0 2 16,4-4 0-16,8 3 1 0,6-9 0 15,11-2-1-15,5-12 0 0,9-8-1 16,8-7-2-16,9-5-7 0,6-9-8 15,4-6-15-15,-1-4-107 0,0-2-107 16,-4-9-271-16</inkml:trace>
  <inkml:trace contextRef="#ctx0" brushRef="#br0" timeOffset="122717.45">22538 9601 241 0,'3'-4'82'15,"3"4"5"-15,-2-6-4 0,2 2-25 0,-2 0-12 16,2 1-9-16,-3-2-6 0,1 0-5 16,0 0-4-16,-4-1-2 0,5 0-3 15,-5-1-1-15,5-2 0 0,-5-2-2 16,0 3 0-16,0-1-1 0,0 0-1 16,-5 2-2-16,-4 2-1 0,-7 5-2 15,-8 9-2-15,-9 4-2 0,-7 5 0 16,-6 10-1-16,-7 7-1 0,3 6-6 15,1 9-12-15,8 11-17 0,8 5-91 16,13 6-100-16,12-3-244 0</inkml:trace>
  <inkml:trace contextRef="#ctx0" brushRef="#br0" timeOffset="166877.9">16265 6234 68 0,'0'0'12'0,"2"4"-2"16,-2-4-14-16,0 0 4 0,0 0 20 15,0 0 14-15,0 0 9 0,-4 0 6 16,1 0 6-16,-1 0 4 0,0-6-3 0,-2 1-18 16,0 0-12-16,-1 0-8 0,2-1-4 15,1 1-5-15,-1 2-2 0,-5-2-2 16,2 2-2-16,0 3-1 0,-4 0-2 15,-1 0 0-15,2 0-1 0,-5 3 1 16,2 2 0-16,-3 2 0 0,-1-3 2 16,-2 1-1-16,-3 0 2 0,-1-1 1 15,0-4 0-15,-7 0 0 0,-2-4 0 0,-2 1 1 16,-4-1-1-16,-4-3 0 0,-4 1-1 16,-2 3 0-16,-1 3 0 0,-2 0-1 15,0 0 0-15,-5 0 0 0,1 0-1 16,-1 0 0-16,-5-4 0 0,-1 1-1 15,1 3 1-15,1 0-1 0,-1 0 1 16,0 0-1-16,1 0 1 0,-2-4 0 16,-1 0 1-16,-7-1 0 0,-1-1 1 15,2 1 0-15,-4 2 0 0,0-1 0 0,-6 4 0 16,5-4 0-16,-1 4-1 0,1 0-1 16,3 0 0-16,1 2 0 0,5 3-1 15,6-1 1-15,-2 0-1 0,-1 1 0 16,2 1 0-16,-4 3 1 0,6 0-1 15,-1-2 0-15,1 1 0 0,4-2 0 16,0 1 0-16,-2-7 1 0,4 3-1 16,1-3 1-16,5 5-1 0,7-5 1 0,5 6 0 15,4-3 0-15,5-3 1 0,5 5 1 16,-1-5 0-16,-1 0 1 0,-1 0 0 16,-3 0 0-16,-2 0-1 0,2 0 0 15,0 0 0-15,-2 0-1 0,0 0-1 16,3 0 0-16,2 0 0 0,-1 3 0 15,0-3 0-15,6 0 0 0,-1 0 0 16,7 0 0-16,-1 0 1 0,6 0 0 0,4 0 1 16,2 0 1-16,2 0 0 0,0 0-8 15,0 0-83-15,5 0-8 0,5-4-69 16,3-6-154-16</inkml:trace>
  <inkml:trace contextRef="#ctx0" brushRef="#br0" timeOffset="176946.01">2174 13019 413 0,'0'0'89'0,"0"0"1"0,0-8-73 16,-3 8-4-16,3 0-6 0,0 0-4 15,-5 0 2-15,5 4 2 0,-3-4 3 16,3 0 2-16,-6-6 2 0,6 0 1 15,-6 0 1-15,4-2 0 0,-3-3-1 16,2-1 0-16,-2-4-1 0,-1 0 1 16,-1-2-2-16,-2-1 0 0,-2 0-1 15,-1 0-2-15,-1 1-1 0,-6 5-3 0,1-1-1 16,-1 4-2-16,-1 6-2 0,-1 4 0 16,-1 0-1-16,1 6 0 0,-2 4 0 15,1 7-1-15,-4 2 1 0,-1 4 0 16,-3 5 1-16,-1 8-1 0,-1 1 0 15,0 1 1-15,1 2-1 0,-2 3 1 16,-2 3-1-16,4 0 1 0,1 4 0 16,4 0 1-16,3 5 0 0,5 3 0 15,7-2-1-15,11-2 1 0,0-4-1 0,15-7 1 16,-1-5-2-16,6-4 1 0,2-8 0 16,4-2-1-16,1-7 1 0,6-3 0 15,0-3 0-15,0-2 0 0,4-4 1 16,-4-5-1-16,0 0-2 0,-3-9-3 15,-3 0-6-15,-2-4-10 0,-3 0-15 16,-3-2-92-16,0 0-98 0,0-1-237 16</inkml:trace>
  <inkml:trace contextRef="#ctx0" brushRef="#br0" timeOffset="177476.77">2447 13541 472 0,'0'-18'104'0,"0"6"0"0,-6 12-82 0,1 10-5 16,-3 9-7-16,-5 7-3 0,-7 9 0 16,-5 5 0-16,-3 4 1 0,-4 6 1 15,-2 2-1-15,4 1 0 0,1-2-1 16,2-2-1-16,3-5-1 0,5-4-1 16,5-7 0-16,5-9-1 0,2-8-1 15,7-3-1-15,0-7 1 0,7-6-1 16,5-5-2-16,3-6 0 0,3-8-1 15,2-10-3-15,1-7-1 0,0-9-2 0,1-8 0 16,1-1 0-16,-2-1 2 0,-1 6 1 16,-1 7 3-16,-1 10 1 0,-3 10 3 15,-3 11 1-15,-1 11 1 0,-3 0 1 16,-5 18 1-16,2 4-1 0,-5 4 1 16,5 10 0-16,-5 6 0 0,3 2-1 15,-3 4-1-15,7-4-2 0,-2-2 0 16,2-1 0-16,2-8-1 0,1-5 0 0,0-5 0 15,0-4-1-15,2-4-1 0,-3-3-5 16,3-4-5-16,-4-1-6 0,-2-3-8 16,-6-4-25-16,0 0-68 0,-6-7-83 15,-7 0-196-15</inkml:trace>
  <inkml:trace contextRef="#ctx0" brushRef="#br0" timeOffset="177611.03">2207 13989 460 0,'-31'-12'120'0,"0"3"2"16,5-1-69-16,11 10-10 0,7 0-13 15,8 4-13-15,8 2-8 0,12-2-5 16,7 4-3-16,7 1-2 0,9-4-8 16,2 1-15-16,5-1-99 0,2-2-100 15,0-3-256-15</inkml:trace>
  <inkml:trace contextRef="#ctx0" brushRef="#br0" timeOffset="181593.36">3076 13641 410 0,'5'0'89'0,"2"0"1"0,3 0-72 0,7-5-3 16,4 5-5-16,6-5 1 0,11 1 1 16,1-1 0-16,7-1 2 0,2 1-1 15,6-3-1-15,4 2-2 0,0 0-2 16,-3 2-2-16,6 0-1 0,-2-1-2 15,-7 5 0-15,-4 0-2 0,-5 0-2 16,-8 5-6-16,-8 1-8 0,-7 1-18 0,-9 4-73 16,-11 2-84-16,0 4-200 0</inkml:trace>
  <inkml:trace contextRef="#ctx0" brushRef="#br0" timeOffset="181842.51">3081 14089 484 0,'-17'0'106'0,"4"0"1"16,7 0-84-16,6 2-6 0,0 7-9 15,10 1-5-15,5 0-1 0,-1 0-1 16,6-1 1-16,5-4 0 0,6 0 3 16,6-5 0-16,6 0 1 0,10-8 1 15,2 0 0-15,6 0 0 0,4-2-2 16,-2 2-1-16,-2-2-2 0,-2 2 0 15,-5 3-1-15,-8 5-2 0,-7-4-5 16,-6 4-8-16,-5 0-15 0,-8 3-86 0,-8 3-92 16,-4-2-227-16</inkml:trace>
  <inkml:trace contextRef="#ctx0" brushRef="#br0" timeOffset="197090.12">17932 11332 388 0,'7'-10'81'0,"-2"4"1"0,-2 6-70 0,3 0-5 0,1 3-3 0,4 2 1 0,-3 3 1 0,3 0 4 0,3-1 2 0,0 2 3 0,5 0 1 0,4-5 0 0,3 0-2 0,7-4-1 0,11 0-1 0,4 0-3 16,11-5-2-16,8 5-2 0,4-4-1 16,7 4-1-16,9 0-1 0,7-7-1 15,3 7 0-15,1 0 0 0,7-4 0 16,8 0 0-16,-1 0 0 0,1 4 0 0,1 0 1 15,9 0-1-15,0 0 1 0,1 0-1 16,3-5 0-16,7 5 0 0,3-9 0 16,3 0 1-16,2 2 2 0,3 0 1 15,7-5 2-15,0 5 1 0,-1 0 0 16,-3-3-1-16,3 3 1 0,-4 1-3 16,-1 3-1-16,-4-2-2 0,-5 2-1 15,-4 3 0-15,0 0 0 0,-6-3-1 16,-5-3 1-16,-3-2 0 0,-1 5 1 0,-4-1 0 15,-6-3 1-15,-4-3 0 0,-2 6 0 16,-5 4 0-16,-6-6 0 0,-10 6-1 16,-4-3 0-16,-10 3-1 0,-7 0 0 15,-10 0-1-15,-9 0 0 0,-8 0 1 16,-6 0-1-16,-6 0 0 0,-4 0 2 16,-5 0 1-16,-4 0 2 0,-1 0 0 0,-5 0 0 15,-2 0 1-15,0 0 0 0,0 0-1 16,0 0-1-16,0 0-1 0,0 0-1 15,0 0-2-15,0 0 1 0,0 0-2 16,-2 0-6-16,-3 3-13 0,-1 1-91 16,0 2-15-16,-1 4-87 0,2-7-186 15</inkml:trace>
  <inkml:trace contextRef="#ctx0" brushRef="#br0" timeOffset="-212592.03">4563 13179 431 0,'0'-15'96'0,"6"-4"4"0,16-10-72 0,5-4-5 0,10-7-7 0,2-6-3 0,3 2 1 0,0 2-3 0,3-4-2 0,-3 3-1 0,0 8-1 0,-2 4 1 0,-4 8-1 0,-5 2 1 0,-4 6 0 0,-8 9 1 0,-10 14 2 16,-9 9 0-16,-12 14 0 0,-8 11 0 0,-4 12-1 15,-6 8-1-15,-3 1 0 0,3-1-3 16,2-2-2-16,3-5-1 0,6-7-2 16,3-12-5-16,9-5-9 0,7-4-11 15,0-6 18-15,7-7-120 0,12-8-102 16,1-6-253-16</inkml:trace>
  <inkml:trace contextRef="#ctx0" brushRef="#br0" timeOffset="-212110.18">5698 12653 495 0,'-6'-7'120'15,"4"1"1"-15,2-1-75 0,-6 1-12 16,1 0-15-16,-2-1-6 0,0-1-7 16,0-1-2-16,-6-1-1 0,0 3 0 15,-5-1 0-15,-1 8 1 0,-3 0 0 16,0 9 1-16,-4 10 1 0,-5 12 1 15,-3 6 1-15,1 13-1 0,-2 13 0 0,-3 6-1 16,-2 3-1-16,7-1-2 0,7-4-1 16,8-2-1-16,10-7-1 0,13-15 0 15,9-10 0-15,9-6 0 0,10-10-1 16,3-6 1-16,7-11-1 0,-3-12 2 16,4-3 0-16,-4-4-1 0,-2-8 1 15,-5 0-1-15,-10-5-1 0,-13-4-1 16,-10-1-2-16,-13-2 0 0,-8 3-1 15,-11 4-1-15,-2 5 1 0,-5 5 1 0,1 14-1 16,0 12-1-16,-1 8-6 0,-4 6-8 16,2 3-10-16,5 4-98 0,4-1-100 15,7-3-245-15</inkml:trace>
  <inkml:trace contextRef="#ctx0" brushRef="#br0" timeOffset="-211757.68">5922 12833 469 0,'-19'18'105'0,"0"2"1"15,5 4-76-15,0 8-14 0,4 3-5 0,1 0-4 16,3-2-2-16,6-3-2 0,6-1 0 15,3-6 1-15,6-7 1 0,6-7 3 16,13-5 1-16,4-4 1 0,2-6 1 16,7-4 1-16,3-4-2 0,3-6 0 15,-3-5-2-15,-5-1-2 0,-6-6-1 16,-4-7-1-16,-9-2-2 0,-5-4 1 16,-10-4-2-16,-9-1 0 0,-4 2 0 0,-8 1-1 15,-7 4 0-15,-8 9 0 0,-9 9-1 16,-5 10 1-16,-7 15-1 0,-6 8 1 15,-5 14 0-15,1 11 0 0,1 5 1 16,5 5-1-16,1 9-3 0,5-1-10 16,14 1-12-16,8-2-98 0,13-5-101 15,9 0-252-15</inkml:trace>
  <inkml:trace contextRef="#ctx0" brushRef="#br0" timeOffset="-211607.18">6367 13209 595 0,'-17'7'126'0,"4"-2"0"15,3-1-117-15,7 0-27 0,3 0-104 16,0-4-106-16,0-5-260 0</inkml:trace>
  <inkml:trace contextRef="#ctx0" brushRef="#br0" timeOffset="-210691.42">6965 12825 500 0,'-18'5'111'0,"-6"6"2"0,2 9-85 15,-5 10-7-15,1 8-6 0,5 5-4 16,1 4-1-16,3-1-2 0,3 1-2 16,8-3-1-16,6-5-2 0,11-7 0 15,5-6-1-15,10-4-1 0,5-6 1 16,8-11 0-16,3-12-1 0,4-5 1 16,4-4-1-16,-2-6 1 0,0-8-1 15,-3-4 0-15,-5-5 1 0,-6-4-1 16,-8-6 1-16,-8-5-1 0,-16 1 1 15,-8-2-1-15,-8 1 0 0,-13 10 0 16,-8 10 0-16,-8 11 0 0,-4 12 1 0,2 11 0 16,-3 9 0-16,0 9 0 0,1 10-1 15,4 10 1-15,8 6-1 0,8 4 0 16,7 0 0-16,9 2-1 0,11-2 0 16,13-4 0-16,11-7 0 0,9-7 0 15,9-14 0-15,11-4 0 0,6-7 1 0,6-5-1 16,3-11 1-16,3-3-1 0,-4-4 1 15,-4-5-1-15,-6-5 1 0,-10-4-1 16,-5 0 1-16,-13 1-1 0,-9 2 1 16,-6 9 0-16,-11 8 0 0,-7 17 1 15,-8 14-1-15,-3 12 0 0,-6 7 1 16,-3 11-2-16,3 5 1 0,0-1-1 16,4-3 1-16,8-3-1 0,5-6 0 15,10-7 0-15,15-12-1 0,12-12 1 16,12-10 1-16,14-9-1 0,9-10 0 0,8-11 1 15,5-9 0-15,-1-5 0 0,-1-1-1 16,-8-7 1-16,-13-8-1 0,-9-5 1 16,-15 2-1-16,-18 0-1 0,-16 4 0 15,-9 4-1-15,-19 20-1 0,-11 13 0 16,-11 17 0-16,-6 12 0 0,-9 15 1 16,-1 9 1-16,0 8 0 0,6 7 1 0,3 1 0 15,7 0 0-15,9 4-7 0,11-5-12 16,8-3 74-16,9 0-181 0,13-5-110 15,8-8-308-15</inkml:trace>
  <inkml:trace contextRef="#ctx0" brushRef="#br0" timeOffset="-210192.05">8514 12754 502 0,'-7'-15'114'0,"3"1"2"0,-4 5-88 16,0 9-3-16,-2 6-11 0,-5 6-5 15,-3 4-4-15,-3 7 0 0,-4 10 0 16,-1 7 1-16,-1 7 0 0,-2 1 0 16,10 1 0-16,1 1 0 0,8-4-2 15,10-4-1-15,4-6-1 0,7-9 0 16,13-3 0-16,5-9-1 0,6-5 1 0,4-10-1 16,5-3 1-16,2-9-1 0,4-5 1 15,-4-6-1-15,1-4 1 0,-3-9-1 16,-7-6-1-16,-7-7 1 0,-10-6-1 15,-11-6 0-15,-9-4-1 0,-3 4 0 16,-12 11 0-16,-8 10 0 0,-8 13-1 0,-5 16 1 16,-8 16-1-16,-4 16 1 0,-3 13 0 15,-4 10 1-15,2 11-1 0,3 9-3 16,7 1-6-16,10-3-8 0,7-1-12 16,8-5-95-16,14-9-96 0,12-10-239 15</inkml:trace>
  <inkml:trace contextRef="#ctx0" brushRef="#br0" timeOffset="-209891.8">9575 12034 433 0,'0'-15'103'0,"-6"2"3"0,0 1-69 15,-1 8-7-15,-6 4-8 0,0 4-3 16,-3 10-2-16,-6 4-2 0,-1 7-1 16,-2 6 0-16,-2 3-1 0,3 6-3 15,1 1-1-15,4 3-3 0,2 6-2 16,6 4-1-16,6-2-1 0,5 1-1 15,11-6-1-15,2-3 0 0,7-7-1 0,5-9 0 16,5-9-4-16,6-7-3 0,5-4-7 16,1-5-8-16,4-3-12 0,5 0-57 15,-5-9-29-15,1 1-77 0,-7-2-161 16</inkml:trace>
  <inkml:trace contextRef="#ctx0" brushRef="#br0" timeOffset="-209641.99">9132 12218 440 0,'-32'-10'103'16,"5"2"1"-16,6 4-60 0,2 7-25 16,9 1-10-16,3 5-5 0,4 1-2 15,3 1-1-15,12 2 0 0,4-2 3 0,10-3 0 16,7 1 2-16,9-5 1 0,8 1 0 15,3-5 0-15,6 0-1 0,-3 0-1 16,0-5-5-16,-9 2-9 0,-6 3-11 16,-9-6-27-16,-10 6-64 0,-10 0-84 15,-12 0-196-15</inkml:trace>
  <inkml:trace contextRef="#ctx0" brushRef="#br0" timeOffset="-209509.15">9185 12321 437 0,'-59'13'104'0,"6"1"3"0,6 4-67 16,8 0-12-16,7 1-8 0,14 0-6 15,11-1-2-15,11-1-3 0,12-6-2 16,15-4-1-16,8-1 0 0,17-6-2 16,8 0 1-16,8-8-3 0,1 0-5 15,0 0-9-15,-1-2-14 0,-2 0-88 16,-9 2-94-16,-12 1-230 0</inkml:trace>
  <inkml:trace contextRef="#ctx0" brushRef="#br0" timeOffset="-209158.74">10078 12219 447 0,'27'-44'116'0,"-6"8"2"0,-2 5-46 16,-6 13-38-16,-8 10-14 0,-5 8-12 15,-11 5-4-15,-5 11-3 0,-3 3 0 0,-7 9 2 16,-2 5 4-16,-5 10 1 0,-3 9 1 16,3 5 0-16,-1 5-1 0,5 3 0 15,-3 1-3-15,-1 4-6 0,3-7-8 16,0-3-8-16,3-4-11 0,1-8-14 15,1-2-84-15,5-5-94 0,1-7-215 16</inkml:trace>
  <inkml:trace contextRef="#ctx0" brushRef="#br0" timeOffset="-208476.29">10118 13097 478 0,'17'-4'112'0,"0"-2"1"16,3-1-78-16,3 1-11 0,-2-4-6 15,-3-3-5-15,-2-4-2 0,-4-5-1 16,-2-3 1-16,-5-2 2 0,-5-5 1 16,0 1 2-16,-9 3-1 0,-5 5-1 15,-6 2-2-15,-8 8-3 0,-6 5-1 0,-1 12-2 16,-5 10-3-16,-4 10-1 0,1 5 0 15,-1 12-1-15,4 1 0 0,5 0 0 16,5-1 0-16,10-7 0 0,9-5-1 16,11-6 1-16,12-9 0 0,12-7 0 15,10-7 0-15,10-5 0 0,5-10-1 16,2 1-1-16,2-9-2 0,-5-4 1 16,-4-4-2-16,-9 1 1 0,-10 4 0 15,-11 4 0-15,-5 4 1 0,-9 9 0 0,-14 9 0 16,-2 11 0-16,-11 8 0 0,-5 9 1 15,-6 2 0-15,-1 6 1 0,3-2 0 16,2-1 1-16,4-1-1 0,10-5 1 16,11-6 0-16,9-5 0 0,8-6 0 15,13-6 0-15,12-4-1 0,11 0-4 0,4-6-4 16,10 1-8-16,1-2-11 16,-2-1-106-16,1 4-104 0,-5-4-262 0</inkml:trace>
  <inkml:trace contextRef="#ctx0" brushRef="#br0" timeOffset="-207358.11">10860 13602 468 0,'0'-8'102'0,"-6"1"1"15,3 3-81-15,-2 4-9 0,-2-5-7 16,0 5-1-16,-6 0-3 0,0 0 1 16,-3 5 0-16,-3-5 2 0,-5 7 2 15,3-7 1-15,-4 0 2 0,-3 0 0 16,-4-6 1-16,-1 6 0 0,-3-6-1 16,-2 3-2-16,-3 3-2 0,-5 0 0 15,-4-5-2-15,0 5-1 0,-7-8 0 16,-3 5-1-16,-2-1-1 0,-3 4 0 15,-1-5 0-15,-5 5-1 0,-2-3 1 0,0 3 0 16,-6-4 0-16,-1 4 1 0,-5-4 0 16,-3-1 1-16,-5-2 0 0,-3 0 0 15,1 7 0-15,-3 0 0 0,-7 0-1 16,-4 0 0-16,-1 3-1 0,1 7 0 16,-3 1 0-16,-5-3-1 0,-4 2 0 15,5 1 1-15,-3 2-1 0,2-8 0 0,-2 1 0 16,1 1 1-16,3-2 1 0,2-5 1 15,-4 0 1-15,4 5 1 0,3-5 0 16,-2 2 0-16,1-2 0 0,1 0-2 16,0 8 0-16,4-5-1 0,-2 1-1 15,-1 1-1-15,-5 0 1 0,5 1-1 16,0-1 1-16,2-5 0 0,-3 6 1 16,6-2 0-16,5-1 1 0,10-3 0 15,-3 0 0-15,5 0 1 0,-5 0 0 0,9 6-2 16,1-6 0-16,2 0 1 0,0 0-2 15,8 0 1-15,4 0 1 0,4 3 1 16,-1-3 2-16,4 0 1 0,0 5 1 16,7-5 0-16,8 5 1 0,6-5-1 15,8 3 0-15,13-3-1 0,9-3-2 16,10-2-3-16,13-2-12 0,13-3-17 16,7-4-118-16,10 0-119 0,4-16-302 0</inkml:trace>
  <inkml:trace contextRef="#ctx0" brushRef="#br0" timeOffset="-204876.5">5952 14043 370 0,'-3'-4'83'0,"3"-2"1"15,3 0-55-15,-3 2-16 0,0 4-7 16,0-5-3-16,4 5 0 0,-4 0-1 16,0 0 2-16,0 0 1 0,0 0 3 15,0 4 0-15,0-4 1 0,0 0 1 16,-4 4-1-16,4-4-2 0,0 6-2 15,0-2-1-15,0-4-1 0,0 5-1 0,4 0-1 16,-4-5 1-16,0 3 1 0,0-3 0 16,0 0 2-16,0 0 1 0,-4 0 0 15,4 0 0-15,-3 0 0 0,3 0-1 16,0 0-1-16,-4 0-2 0,4 0-1 16,0 0 0-16,0 0 0 0,0 3-1 15,0-3 0-15,0 0 1 0,0 5-1 16,0-5 2-16,0 0 0 0,0 0 1 0,0 0 0 15,0-5 1-15,0 5 0 16,0-5-1-16,0 1 0 0,0-2 0 0,0 1-1 16,0 0 0-16,0 0-1 0,0 1-1 15,0 1 1-15,0 3 0 0,0-4-1 16,0 4 0-16,0 0 1 0,0 0-1 16,0 0 1-16,0 0 0 0,0 0 1 15,0 0 1-15,0 0-1 0,0 0 1 16,0 0 0-16,0 0 0 0,0-3-1 0,0 3 0 15,0 0-1-15,0 0 0 0,0-5-1 16,0 5 0-16,0 0 0 0,0 0 0 16,0 0 0-16,0 0 0 0,0 0 1 15,0 0 0-15,0 0 1 0,0 0 1 16,0 0-1-16,0 0 1 0,0 0 0 16,0 0-1-16,0 0 0 0,0 0-1 15,0 0-1-15,-3 0 0 0,3 0 0 0,-6 8 0 16,0 0 0-16,-1 2-1 0,0 2 1 15,0 4 0-15,-1 0 0 0,-3 2 0 16,3 3 0-16,-3 1 1 0,2 6 1 16,-3 0 0-16,2 6 0 0,0 7 0 15,0 5 0-15,5 4 0 0,0 4 0 16,5-4-1-16,0 0 0 0,10-7 0 16,0-5-1-16,8-11 1 0,-1-9 0 15,6-7 1-15,5-11 0 0,6 0 2 0,4-15-1 16,3 0 1-16,-1-7 0 0,1-6-1 15,-2-5-1-15,-3-3 0 0,-8-3-1 16,-2-3 0-16,-12-2 0 0,0 2-1 16,-8 3 0-16,-6 8 0 0,-6 8-1 15,-3 8 0-15,-4 5 0 0,-4 10 0 16,-5 15 0-16,-3 4 1 0,-1 11 0 16,-1 9 2-16,0 10 1 0,-3 8 0 0,0 0 2 15,5 4 0-15,5 1 0 0,-1-7-1 16,7-5 0-16,2-7-2 0,6-7 0 15,6-5-3-15,6-6-5 0,8-7-10 16,5-3-12-16,1-6-98 0,3-9-100 16,1 0-248-16</inkml:trace>
  <inkml:trace contextRef="#ctx0" brushRef="#br0" timeOffset="-202391.92">6650 14327 299 0,'0'-6'76'0,"4"0"1"0,-4-1-39 0,0 1-12 15,0 1-8-15,0 1-4 0,0 4-3 16,-5-6 0-16,5 2-1 0,-6 4 1 16,6-5 1-16,-5 5 2 0,5-5 1 15,-7 5 0-15,7-4 0 0,-3 4-2 16,3-5-2-16,-4 0-2 0,4 2-3 16,-3 3-3-16,3-7-1 0,-4 7-2 15,4-4 1-15,-6 4-1 0,4 0-1 0,2 3 1 16,-6-3 1-16,0 4-1 0,0 0 2 15,4-4 0-15,-3 6 0 0,0-6 0 16,3 6 0-16,-3-6 0 0,5 4 0 16,0-4 0-16,-3 0 0 0,3 0 0 15,0 0 1-15,0 0-1 0,0 0 0 16,0 0 0-16,0 0 0 0,-5-4-1 0,5 4 1 16,-5 0-2-16,5 0 1 0,-4 0 0 15,0 4 0-15,-2 0 0 0,-1-4-1 16,0 8 1-16,1-3-1 0,-1-5 1 15,-2 4-1-15,-1 2 1 0,3-3-1 16,-1 5 0-16,2-2 0 0,0 6 1 16,-1 1-1-16,1 4 2 0,-1 2 1 15,0 5 2-15,-1 5 1 0,-2 5 0 16,3-1 1-16,-1 5-1 0,2 3-1 16,0 1-1-16,4-1-1 0,2-4-1 0,0-3-1 15,7-2 0-15,0-3 0 0,6-4-1 16,1-7 2-16,5-6 0 0,1-8 1 15,7-4 1-15,3-7 1 0,3-2 1 16,4-3-1-16,3-5 0 0,3-2-1 16,-1 2-1-16,-2 0-1 0,-1-2-1 0,-5-3 0 15,-4-4 0-15,-4-1 0 0,-10-7 0 16,-8-1-2-16,-8-9 1 0,0-3-1 16,-14-2 0-16,-5 1-1 0,-8-1 1 15,-3 7 1-15,-7 8 1 0,-6 7 1 16,-3 14 0-16,-4 13 1 0,4 7-1 15,0 14 1-15,6 12-1 0,4 13-1 16,4 8-1-16,6 3-5 0,6 3-11 16,8 2-14-16,6-5-92 0,10-7-99 15,9-11-242-15</inkml:trace>
  <inkml:trace contextRef="#ctx0" brushRef="#br0" timeOffset="-201500.67">7477 14640 326 0,'5'-22'82'0,"1"-7"4"15,-4-5-45-15,6-5-8 0,-2-5-6 16,-2-1-4-16,-1 4-3 0,-3 4-3 16,0 8-1-16,0 6-4 0,0 5-2 15,-5 8-3-15,-3 7-2 0,0 3-1 0,-1 0-1 16,-1 6 0-16,-3-1 2 0,5 0 1 15,-3 2 0-15,3-3 2 0,2 0-1 16,3 1 0-16,3-5-1 0,-5 4-1 16,5-4-1-16,0 4-1 0,0-4 0 15,5 0-1-15,-5 0 0 0,6 0 0 16,-3 0 0-16,3-4-1 0,-4 4 0 0,3 0-2 16,-5 0 0-16,0 0 0 0,4 4 0 15,-4 1-1-15,0 2 0 0,0 0 1 16,-5 3 1-16,5-3 0 0,-5-1 0 15,5 1 0-15,0-2 0 0,-2-5 1 16,2 4 0-16,0-4 0 0,0-4 0 16,0-1-1-16,0-2 1 0,0 1-2 15,2-1-2-15,-2-3-5 0,0 3-7 16,0-1-14-16,0 4-83 0,5-4-87 0,-3 5-215 16</inkml:trace>
  <inkml:trace contextRef="#ctx0" brushRef="#br0" timeOffset="-199376.29">6665 14258 312 0,'-10'-10'81'0,"-2"-1"1"0,0 3-14 16,4 0-50-16,-3 8-7 0,2 0-1 15,-3 0 1-15,0 4 2 0,3 4 1 16,-3 3 3-16,0-2 1 0,3 4 1 0,-2-5-1 16,3 2-2-16,-5-1-1 0,5 1-2 15,-3 3-1-15,2 0-2 0,-2 4-4 16,4 2-1-16,0 2-1 0,-1 4 0 16,2-1 0-16,0 3-1 0,0 1 1 15,3 1 1-15,3-1-1 0,0 1 0 16,0-3 0-16,0 1-1 0,3-4 0 15,3-3 0-15,0-1-1 0,1 1 0 16,5-4 0-16,1-2-1 0,1-4 0 16,1-2 1-16,4-1-1 0,5-7 0 0,-3 6 0 15,1-6 0-15,3 0 0 0,0-4-1 16,-3 0 1-16,4-4 0 0,-1 0-1 16,-3-1 0-16,1-3 1 0,-2-1-1 15,-4-4 1-15,0-1-1 0,-3-2 1 16,-3-5-1-16,-4-5 1 0,-4-5-1 15,-3-2 0-15,0-6 1 0,-4-1 1 16,-7 1 3-16,-2 0 4 0,-1 5 1 0,-5 6 1 16,1 5 1-16,-3 8 0 0,1 8-2 15,-1 3-3-15,-3 8-3 0,1 8-2 16,-3 5-1-16,2 4 0 0,-2 8-1 16,4 4 1-16,-3 7-1 0,6 6 0 15,4 1 1-15,6 3-1 0,-2-1 0 16,8-2 0-16,3-3 1 0,3-5-1 0,5-6 0 15,4-5 1-15,2-4-1 0,5-6 0 16,5-6 0-16,0-4 1 0,8-4-1 16,0-6 0-16,2 0 0 0,-1-5 0 15,0 0 1-15,-1-4-1 0,-5-1 0 16,-5 0 0-16,-5-7 0 0,-5 0 0 16,-8-8 0-16,-4-4-1 0,-3-1 1 15,-9-3-1-15,-3-1 0 0,-6 5 0 16,-5 4 0-16,-5 9 1 0,-2 10 0 0,-2 12-1 15,-3 10 1-15,3 16 0 0,-4 10 0 16,5 8 1-16,1 6-1 0,3 5 1 16,3 3-1-16,8-6 0 0,4-6 0 15,8-4-1-15,7-8-1 0,8-8 0 16,10-10-1-16,8-16 1 0,9-3-1 16,9-12 1-16,5-10-1 0,5-6-2 15,2-5-4-15,-1-1-4 0,-2-2-3 0,-9-3-3 16,-8 0 0-16,-11-1 0 0,-10-1 3 15,-10 4 6-15,-10 6 5 0,-9 11 3 16,-5 15 3-16,-13 11 0 0,-5 17 0 16,-7 14-2-16,-3 5-5 0,-4 10-7 15,3 0-9-15,2 3-16 0,7-3-74 16,12-7-82-16,6-6-196 0</inkml:trace>
  <inkml:trace contextRef="#ctx0" brushRef="#br0" timeOffset="-198192.25">7528 14541 333 0,'0'-15'95'0,"0"-3"4"0,0-3-12 0,0 2-45 16,0-1-8-16,0 3-5 0,0 1-5 16,0 5-2-16,-5 3-1 0,5 3-3 15,-6 5-2-15,0 0-3 0,1 11 1 16,-1 3-1-16,-4 9-2 0,2 4-1 15,-3 6-1-15,-2 7-1 0,5 1-2 16,0 5-2-16,-1-1-1 0,4-7 0 16,5-4-2-16,0-2 0 0,3-5 0 15,9-6-1-15,2-10 1 0,7-6-1 0,5-5 0 16,5-5 1-16,0-3-1 0,4-9 0 16,-1-3 0-16,-4-3 0 0,-1-2 0 15,-7-2-1-15,-4-4 0 0,-6-3-1 16,-9-1 0-16,-3-1 1 0,-12 1-1 15,-3 4 0-15,-5 4 1 0,-7 6 0 16,-2 6 0-16,-4 15 0 0,-3 6 0 0,2 11 1 16,1 6-1-16,1 6 1 0,5 2 0 15,5 3 0-15,4-2 1 0,5 1-1 16,6-4 1-16,7 0 0 0,7-7-1 16,7-1 1-16,12-4-1 0,7-5 1 15,6-6-1-15,6-6 1 0,8-10-1 16,2 2 0-16,4-6 1 0,-4-4-1 15,-5-1 0-15,-5-5 0 0,-6 2 0 16,-10 1 0-16,-7 1 0 0,-9 0 1 16,-8 2 1-16,-5 0 1 0,-5 4 1 0,-5 3 0 15,-6 7 0-15,-3 4 0 0,-2 7 0 16,-7 3-1-16,5 7-2 0,-3 4 0 16,3 1-1-16,2 1 0 0,8-2 1 15,2 2-1-15,11-1 0 0,0-2 0 16,15-1 1-16,1-5-1 0,6-2 0 0,4-3 0 15,5-9 0-15,4 0 0 0,1-15 0 16,1 2 0-16,1-5 0 0,-1-3 0 16,-4 1 0-16,-5-2-1 0,-6 2 0 15,-5-1-1-15,-7-3 0 0,-10-2 0 16,0-2 0-16,-10-3 0 0,-9 3 1 16,-5 3 0-16,-8 7 0 0,-3 6 1 15,0 8-1-15,-2 10 1 0,0 7-1 16,0 5 1-16,6 4 0 0,4 3 0 15,1 0 1-15,6 6-1 0,9 0 1 0,7 1-1 16,8 1 1-16,5-3-1 0,11 0 0 16,5-4 0-16,3-6 0 0,7-3-1 15,6-11 1-15,6-6 0 0,1 0-1 16,5-13 1-16,3-3 0 0,3-5 0 16,0-2 0-16,-9-3 1 0,2 0-1 15,-9-3 0-15,-9-3 0 0,-7 1 0 16,-8 1 0-16,-7-1 0 0,-8 4 0 0,-4 4 1 15,-6 5-1-15,-3 7 0 0,-5 7 1 16,-2 12-1-16,-7 9 1 0,-1 4-1 16,-4 7 1-16,-3 3 0 0,0 4 0 15,5-1-1-15,0-1 1 0,6-4-1 16,7-1 0-16,6-5 1 0,7-5-1 16,14-4 0-16,6-5 1 0,8-5-1 15,7-8 0-15,5-5 1 0,4-8-1 0,6-3 1 16,-3-4-1-16,-1 0 0 0,-3-3 1 15,-5-3-1-15,-6-3-1 0,-7 0-1 16,-10-4 0-16,-9 1 0 0,-6-1 0 16,-13 4 0-16,-13 9 0 0,-4 10 1 15,-8 9 1-15,-5 16 0 0,-1 9-1 16,-1 11 1-16,0 7 0 0,7 4 0 16,6 2-1-16,5 2-10 0,7-3-11 0,11-1-13 15,9-10-98-15,4-5-102 0,11-6-252 16</inkml:trace>
  <inkml:trace contextRef="#ctx0" brushRef="#br0" timeOffset="-197244.37">9426 13840 423 0,'14'-33'98'0,"-4"5"0"0,1 11-66 16,-3 10-12-16,-4 4-7 0,0 3-1 16,-4 4-1-16,0 2 2 0,0 1 2 15,0 4 3-15,0 0 1 0,0 3 1 16,-6 1-2-16,4 1-2 0,-4 3-2 0,-1 4-2 15,1 4-2-15,-2 8-2 0,-6 2-3 16,-3 2 0-16,-4 9-1 0,-5 7-2 16,-1 3 0-16,1 8-1 0,0 3 0 15,0 2-1-15,5-3 1 0,2-3-1 16,11-5 1-16,3-9-1 0,5-7 0 16,9-10 1-16,8-4 0 0,8-7-1 15,4-9 1-15,6 0 0 0,4-9-1 16,5-5-1-16,2 0-3 0,4-6-5 0,-3-4-3 15,-2 1-4-15,-2-5-5 0,-2 3-3 16,-2-3-2-16,-6 1 1 0,-6 0 2 16,-9-1 0-16,-5 4-4 0,-10-2-37 15,-6 1-40-15,-8 4-71 0,-3 1-167 16</inkml:trace>
  <inkml:trace contextRef="#ctx0" brushRef="#br0" timeOffset="-196176.44">9404 14290 374 0,'0'0'87'0,"0"0"1"0,-2 0-53 0,2 0-13 16,-5 0-3-16,5 0 1 0,-7 0 2 15,2 5 3-15,2-5 1 0,-2 0 1 16,-2 4-2-16,2-4 0 0,0 0-2 16,-1 0-4-16,0 0-3 0,0 0-2 15,-2-4-3-15,-3 4-3 0,5 0-2 16,-6 0-1-16,4 0-2 0,-4 0 0 15,3-6 0-15,-2 6 0 0,-2-6 2 0,0 2 1 16,2 1 2-16,-2 3 0 0,2-5 1 16,-1 5-1-16,2 0-1 0,1 0 0 15,5 7-3-15,4-3 0 0,0 1-2 16,13-1 0-16,9 0 0 0,6-4 0 16,11 4 0-16,5-4 0 0,5 0-1 15,5-6 1-15,3 0-3 0,-5-3-9 16,-3 0-10-16,-2-1-17 0,-3-2-105 0,-10 6-111 15,-3 0-274-15</inkml:trace>
  <inkml:trace contextRef="#ctx0" brushRef="#br0" timeOffset="-195343.26">12058 13312 598 0,'-11'-16'140'0,"-4"-2"1"0,-6 8-99 15,-5 10-10-15,-10 0-12 0,-6 7-9 16,-6 4-5-16,-9 8-3 0,-5 3-2 0,0 2-1 16,1 2 1-16,2-1-3 0,4 2-3 15,6-1-4-15,8-8-7 0,6-2-6 16,8-3-11-16,5-3-15 0,11 0-83 16,11-6-7-16,0-4-79 0,17 0-157 15</inkml:trace>
  <inkml:trace contextRef="#ctx0" brushRef="#br0" timeOffset="-195193.66">11846 13526 487 0,'20'13'122'0,"-12"0"2"0,-8 5-68 0,-12 6-20 15,-9 7-10-15,-7 8-7 0,-8-4-7 16,-9 10-9-16,-4 1-11 0,-1 3-14 16,5-1-15-16,3-3-90 0,8-11-100 15,3-7-237-15</inkml:trace>
  <inkml:trace contextRef="#ctx0" brushRef="#br0" timeOffset="-193044.05">12488 13151 460 0,'6'-50'118'0,"-2"-4"7"0,-4 14-68 0,0 5-5 0,3 7-9 16,-3 8-8-16,0 12-9 0,-3 16-7 15,3 13-7-15,-6 12-4 0,2 9-4 0,1 12-2 16,-1 4-1-16,4 6 1 0,0 1 0 16,7-4-1-16,0-5 1 0,8-5-2 15,3-9 1-15,7-7-1 0,0-13 1 16,3-10-1-16,5-6 0 0,1-15-3 15,0-12-4-15,5-11-4 0,0-7-1 0,-5-4-3 16,-2-5-1-16,-4-4-1 16,-4 3 4-16,-9 10 4 0,-8 7 2 0,-7 11 3 15,0 10 3-15,-8 14 2 0,-5 18 2 16,-7 13 1-16,1 17 1 0,-2 12 1 16,2 9 2-16,0 3 0 0,1 3 0 15,5-4-1-15,4 0-1 0,2-7 0 16,7-7-2-16,0-5-5 0,0-5-10 15,7-8-16-15,0-6-105 0,2-11-107 16,2-15-273-16</inkml:trace>
  <inkml:trace contextRef="#ctx0" brushRef="#br0" timeOffset="-192412.11">13890 12225 453 0,'7'-11'113'0,"-2"3"3"15,-5 1-72-15,0 7-8 0,-12 0-8 16,3 0-6-16,-8 7-7 0,-2 6-4 16,-7 7-2-16,-2 7 0 0,-5 11 0 15,0 13 1-15,0 9-1 0,0 8 0 16,0 6-1-16,4 4-2 0,4 3-1 16,6 3-2-16,10-5-1 0,5-5 0 0,8-5-1 15,10-8-1-15,8-10 0 0,11-8 1 16,6-12-1-16,13-11 0 0,2-8 1 15,5-5-1-15,0-7-2 0,-5-7-7 16,-1-4-9-16,-6-2-13 0,-10-3-101 16,-8-1-105-16,-9-5-256 0</inkml:trace>
  <inkml:trace contextRef="#ctx0" brushRef="#br0" timeOffset="-192061.67">13480 12625 568 0,'-26'-9'130'0,"4"1"0"0,12 8-79 16,15 3-30-16,9 10-12 0,10 3-5 16,8 2-3-16,8 3-1 0,3 3-4 15,6 1-5-15,0-3-5 0,5-3-3 0,-1-1-2 16,-2-3-2-16,-6-5 1 0,-9-10 3 16,-3 0 3-16,-10 0 3 0,-13-6-1 15,-10 2-3-15,-3-1-2 0,-17-1 0 16,-11 4 1-16,-8 2 3 0,-8 0 5 15,-10 0 8-15,-4 7 9 0,2 5 7 16,4 7 6-16,3 2 4 0,7 5 0 16,11 3-1-16,14 5-1 0,13-3-4 15,13-2-2-15,14-1-3 0,14-6-4 0,12 1-3 16,12-2-3-16,9-5-7 0,7-1-15 16,3-4-16-16,3-5-96 0,1 1-102 15,2-7-252-15</inkml:trace>
  <inkml:trace contextRef="#ctx0" brushRef="#br0" timeOffset="-191861.87">14906 12606 670 0,'-12'-8'145'16,"-6"5"0"-16,-3 14-118 0,-4 20-7 16,-4 13-13-16,-3 15-4 0,-2 15-2 15,-6 9 0-15,-3 9 0 0,3 2 0 16,-1 1 0-16,2 4 0 0,3-8 0 15,3-9 0-15,3-5-1 0,3-7 0 0,1-6-3 16,4-3-8-16,-1-7-11 16,3-2-16-16,4-3-109 0,-1-7-114 0,3-15-282 15</inkml:trace>
  <inkml:trace contextRef="#ctx0" brushRef="#br0" timeOffset="-191261.65">14974 13244 575 0,'7'-18'123'15,"-7"11"1"-15,-11 15-104 0,-5 22-4 16,-5 18-8-16,-6 13-6 0,-6 10 0 16,-6 10-1-16,-5 6 1 0,2 7 0 15,-1 1 0-15,6-6 1 0,2-3 0 16,6-2 1-16,8-4-1 0,7-2 0 16,7-7 0-16,7-6 0 0,10-8-1 0,12-3-1 15,8-9 0-15,9-5 0 0,9-9 0 16,9-8-1-16,4-10 0 0,4-5-1 15,2-8-4-15,2 0-5 0,-1-9-8 16,-6 0-12-16,-2-4-99 0,-5-8-102 16,-9-4-250-16</inkml:trace>
  <inkml:trace contextRef="#ctx0" brushRef="#br0" timeOffset="-191061.3">14519 14049 514 0,'-27'-20'115'0,"1"0"1"15,8 7-86-15,7 8-12 0,5 5-6 16,6 6-3-16,9 0 1 0,4 2 0 0,12-1 1 16,7-2 1-16,10-5 0 0,6 4-2 15,9-4-2-15,7 0-2 0,2 0-7 16,0-4-11-16,-1 4-14 0,-8 0-65 15,1-4-37-15,-8-3-91 0,-6 3-197 16</inkml:trace>
  <inkml:trace contextRef="#ctx0" brushRef="#br0" timeOffset="-190460.84">15833 13741 591 0,'10'-15'126'0,"-6"0"0"15,0 1-105-15,1 2-8 0,-5-1-7 16,4-1-3-16,-4-4 2 0,-9-1 0 16,1-2 1-16,-6-1 2 0,-5 5 1 15,-1 0 0-15,-6 9-1 0,-3 8 0 16,-4 16-2-16,-4 7 0 0,0 16-2 15,-5 13 1-15,-1 21-1 0,-1 9-1 0,4 8 1 16,5 4 0-16,4 4-1 0,9-3 0 16,11 0-1-16,11-15-1 0,13-7 0 15,14-10 0-15,8-12 0 0,12-12 0 16,8-14-1-16,7-9 1 0,8-12 0 16,4-4-1-16,0-11 1 0,1-7 0 15,-4-6 0-15,-2 1-1 0,-7-4 1 16,-12 5 0-16,-8 4-1 0,-11 8 1 15,-8 10 0-15,-9 14 0 0,-8 8 1 0,-6 4-1 16,-6 8 1-16,-4 2 0 0,-3 5 0 16,3-6-1-16,2-2 0 0,2-7-1 15,6-4 0-15,12-3 1 0,7-10-1 16,8-9 0-16,8 0 1 0,10-15 0 16,2-3-1-16,5-9 1 0,2-9 0 15,-3-11-1-15,-2-13 0 0,-4-8-1 16,-10-7 0-16,-4-4-1 0,-8-5 0 15,-9-6 0-15,-8 8-1 0,-14 10 1 16,-7 14 0-16,-11 13 0 0,-8 17 1 0,-6 18 0 16,-8 20-1-16,-9 15 1 0,4 12 1 15,-3 9-1-15,0 5 1 0,6 5 0 16,4 4 1-16,10 6-1 0,9 2-4 16,14-4-9-16,8 0-13 0,13-4-15 15,9-5-101-15,10-9-111 0,5-9-265 16</inkml:trace>
  <inkml:trace contextRef="#ctx0" brushRef="#br0" timeOffset="-190061.22">17065 14558 592 0,'-17'-3'126'0,"2"-6"0"0,3 2-106 16,5-2-10-16,1 0-5 0,6-4-3 15,13 0-1-15,0-2 0 0,12 3 0 16,3 2 4-16,9 1 3 0,2 13 2 16,2 7 1-16,-1 7 1 0,-5 5-1 0,-4 5 2 15,-9 5-4-15,-10 5-2 0,-12-1-2 16,-8 1 0-16,-12-3 0 0,-10 3 0 15,-4 0 4-15,-6 1 4 0,-1-2 4 16,2-3 2-16,6-3 0 0,8 0-1 16,6-2 0-16,12-5-4 0,7-3-6 15,18-3-4-15,8-6-2 0,8 2 0 16,11-4-1-16,9-3-1 0,6-4-5 16,7-3-13-16,0-3-14 0,-1 3-18 0,0-11-113 15,-5-6-123-15,-10 2-294 0</inkml:trace>
  <inkml:trace contextRef="#ctx0" brushRef="#br0" timeOffset="-187160.66">12006 13647 380 0,'-8'0'90'0,"-5"4"3"0,1-4-56 0,1 4-8 0,1 0-6 0,3 1-3 0,-1-3-1 0,4 4-3 0,-1 1-1 15,5 0-3-15,-6 3-3 0,3 3-3 0,-4 0-1 0,1 4-1 0,-7-4-1 0,-1 0-1 0,-6-2 1 0,-6-3-1 0,-3 1-1 0,-2-3 2 0,-8-2 2 0,-1 3 2 0,-2 4 0 0,2 2 0 16,0 0 1-16,2 4-1 0,4 2-1 16,1 1-2-16,8-1-3 0,5-5 0 15,6-3-1-15,6-2 0 0,8-6 1 16,9-3-1-16,10-6 0 0,12-3 0 15,11-5 1-15,10-2 0 0,10-7-1 16,8 0 1-16,2 1 0 0,-3 2 0 0,-2 3 0 16,-8 1 1-16,-8 3 0 0,-15 5 0 15,-7 4 0-15,-12 1 1 0,-10 3 0 16,-11 0 1-16,-15 9 1 0,-11 4-1 16,-8 7 0-16,-14 3 1 0,-7 5 0 15,-9-1 1-15,2 2-1 0,-2 2 0 16,6-4 1-16,5-2-2 0,10-4 0 15,11-5-2-15,11-1-1 0,11-5 0 16,14-10 0-16,13-4-2 0,19-11 0 0,14-6-1 16,15-4 0-16,12-10 0 0,9-2 0 15,1-2 1-15,-1 3-1 0,-6 5 2 16,-13 4 0-16,-16 4 0 0,-12 7-1 16,-14 5 1-16,-21 11-1 0,-11 0 0 15,-20 10 1-15,-11 9-1 0,-12 10 1 16,-14 7-3-16,-7 8-7 0,-3 4-8 15,-1 6-15-15,0 3-94 0,2-2-100 0,6-6-246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20-01-31T13:25:16.67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10169 14181 26 0,'3'0'17'0,"3"0"16"0,-2 0 9 15,-1 0 4-15,2 0 7 0,-3-6 5 16,3 0 5-16,1 1-6 0,2-4-10 16,-2 2-7-16,1 0-4 0,-1 0-4 15,1 3-4-15,-5 1-3 0,3 3-4 16,-5 0-2-16,0 0-2 0,-6 6-2 16,-2 4 0-16,-1 4-1 0,-8 9 1 0,-5 5 0 15,-4 10-2-15,-5 9-2 16,3 9-1-16,-4 3-3 0,3 5 0 0,-1-2-2 15,2 1 0-15,-3-5-2 0,3-4 1 16,-4-4-1-16,5-3-1 0,0-4 0 16,6-6-1-16,2-7 0 0,5-3-2 15,2-8-3-15,6-4-4 0,6-9-4 16,0-6-4-16,5-9-6 0,2-4-9 16,2-5-16-16,4-3-64 0,5-4-76 0,-1 0-182 15</inkml:trace>
  <inkml:trace contextRef="#ctx0" brushRef="#br0" timeOffset="550.37">10143 14857 355 0,'12'0'77'15,"-3"-5"0"-15,1 2-62 0,1 0-6 0,0-3-1 16,-3 0-2-16,5 1 1 0,-6-5 3 16,0 2 2-16,1-1 1 0,-3-4 3 15,-5-1 2-15,6 1 1 0,-6-1 1 16,0 0-1-16,-6 1-1 0,0 1 0 15,-3 5-1-15,-2 7-2 0,-4 0-1 16,-3 5-3-16,-4 9-2 0,-3 1-1 16,3 7-1-16,-3 5 1 0,-1 3-1 15,4 5 1-15,3-2 0 0,2-1 0 0,8 0-1 16,3-5-2-16,6-5 0 0,0-6-2 16,5-4-1-16,4-7-1 0,8-5 0 15,-1-11 1-15,5-2-1 0,5-6 0 16,-1-2 1-16,3-4-1 0,2-3 0 15,-4 0 0-15,-3 4-1 0,-3 2 1 16,-7 2-1-16,-2 4 1 0,-5 3-1 16,-6 6 1-16,-5 7 1 0,-3 0 0 15,-4 4 2-15,-3 9 1 0,-2 4 1 0,2 4 0 16,1 3 0-16,1 3 1 0,3 1 0 16,6-1-1-16,4-2-1 0,0-2 0 15,3 1 0-15,4-4 0 0,6-3-2 16,0-6 0-16,5-2-1 0,1-4 0 15,4-5-1-15,3-6-2 0,1-4-4 0,3-4-6 16,-1-4-5-16,3-3-12 16,-4 0-15-16,-4-2-94 0,2 0-99 15,-3 2-242-15</inkml:trace>
  <inkml:trace contextRef="#ctx0" brushRef="#br0" timeOffset="4915.42">13432 12908 271 0,'0'-7'70'0,"-6"3"0"15,6 1-21-15,-6 3-30 0,6 0-7 16,-6 0-5-16,6 0 1 0,-2 0 2 16,2 0 3-16,-5 0 3 0,5-4 2 15,0 4 1-15,0-5 1 0,-4 5-1 16,4-6-3-16,0 2-4 0,0 0-1 15,0-2-3-15,0 3-2 0,0-1 0 16,-4-1-2-16,4 2-1 0,-5 3 0 0,-1-4-1 16,4 4 0-16,-4 0-1 0,-2 4 1 15,1-4-1-15,-3 4 1 0,3 0 0 16,0 0 3-16,1-4 0 0,0 0 2 16,6 3 0-16,-3-3 0 0,3 0-1 15,0 0-1-15,0 0-1 0,0 0-1 16,0 0-1-16,0 0 0 0,0 0 0 0,0 0 0 15,0 0-1-15,3 0 1 16,3 0 0-16,0 6-1 0,4-6 0 0,1 4 0 16,1 0 0-16,2 1 0 0,4 1-1 15,-2 0 1-15,3 1-1 0,-1-2 1 16,3 1-1-16,2-4 1 0,1-2 0 16,3 0 1-16,4 0 1 0,-3 0-1 15,4 0 1-15,-4 0-1 0,3 5 0 16,-4-2 0-16,-2 2-1 0,-4 3-1 0,0-2 0 15,-1-2 1-15,-3 2-1 0,-4-1 0 16,-4-2 0-16,-2 1 1 0,-2-4 0 16,-5 0 0-16,0 0 0 0,0 0 1 15,-6 0 0-15,0 0-1 0,-3 0 1 16,-3-4-1-16,-1 1 0 0,-2-2-1 16,-2 1 1-16,1-1-1 0,-2-2 0 15,-2-1 0-15,-2 3 0 0,-2 0 0 0,-1 2 0 16,-1 3 0-16,2 0-1 0,-1 0 1 15,0 0-1-15,3 6 1 0,-2-2-1 16,3-4 1-16,2 0 0 0,-1 0 0 16,5 0 0-16,-2 0 1 0,3-8-1 15,5 2 0-15,-1 0 0 0,7 0 1 16,3 0-1-16,0-1 0 0,0 3 0 16,6 0 1-16,2 4-2 0,0-4 1 0,4 4 0 15,2 4 0-15,0 2 0 0,1 0 0 16,3 1 0-16,2 1 0 0,-1 1 0 15,1-2 0-15,1-2 0 0,-1-1 1 16,0-4-1-16,0 3 0 0,-2-3 1 16,-3 0-1-16,-3-3 1 0,0 3-1 15,-4-4 1-15,-4 4 0 0,-4-5 0 16,0 5 0-16,-11 0 0 0,3-3 0 0,-6 3 0 16,-4-3-1-16,-1 3 1 0,-4 0-1 15,-1-4 0-15,-2 4 0 0,3 0 0 16,-2 0 1-16,0-4-1 0,-1 4 0 15,3-5 0-15,-2 5 0 0,4-7 0 16,-2 7 1-16,7-6-1 0,-1 2 0 16,6 4 0-16,1-4 0 0,4 4 0 15,3-4-1-15,3 4 0 0,0 0 1 0,0 0-1 16,3 0 0-16,7 4 1 0,2-4-1 16,4 5 1-16,4-1 1 0,1 1-1 15,5 0 1-15,0-1 0 0,1-1 0 16,-1 1-1-16,1-4 0 0,-1 4-3 15,0-4-6-15,-4 0-10 0,3 5 38 16,-4-5-136-16,-2 3-98 0,-2-3-257 16</inkml:trace>
  <inkml:trace contextRef="#ctx0" brushRef="#br0" timeOffset="6364.66">13822 12268 223 0,'0'0'50'16,"0"-4"6"-16,2-1-30 0,-2 5-1 0,0-3 3 15,5 3 4-15,-5 0 4 0,0-4 1 16,0 4-5-16,0 0-5 0,0 0-4 16,2 0-2-16,-2 0-2 0,0 0-2 15,0 0-1-15,0 0 0 0,0 0-2 16,0 0 0-16,0 0-2 0,-3 0-3 0,3 0-1 15,-6 4-2-15,1-4-1 0,0 0-1 16,-3 3 0-16,2-3-1 0,-1 6 1 16,1-2-1-16,-2-1 0 0,1 2 0 15,-1-1 0-15,-1 2 0 0,1-2 0 16,1 5 0-16,0-5 1 0,0 6 0 16,0-2 0-16,-1 2 1 0,1-1-1 15,-2 2 1-15,1-1-2 0,1 2 0 0,0 0 0 16,0-1-2-16,-4 0 0 0,4 2 0 15,0-2 0-15,1 0-1 0,-1-1 1 16,0-1-1-16,4 1 1 0,-3-1-1 16,1-1 0-16,0 0 1 0,3 2-1 15,-4-2 0-15,0 2 1 0,4-1-1 16,-3 1 1-16,-1 2 0 0,0-3 0 16,-1 3 0-16,0-2 0 0,1 1 0 15,-1 0 0-15,1 1 0 0,-2-2 0 0,2 0-1 16,0 2 1-16,3-1-1 0,-1-2 0 15,4 2 1-15,-7-1-1 0,7 2 0 16,0 2 0-16,0-1 1 0,0 0-1 16,-2-3 0-16,2-1 1 0,0 1-1 15,-5-1 0-15,5-2 1 0,0 2 0 16,0-2-1-16,0 5 2 0,-5 2-1 16,5-1 0-16,0 0 1 0,0 0-1 0,0 2 1 15,0-1 0-15,0 0-1 0,0-2 0 16,0 1 0-16,5 0 0 0,-5 0-1 15,5 2 1-15,-3-2-1 0,-2 0 1 16,8-1 0-16,-8-3 0 0,9 3 0 16,-6-3 0-16,1 0 1 0,-1-1-1 15,3 1 0-15,-6-1 0 0,6-1 0 16,-4-1 0-16,-2 1 0 0,6-1 0 16,-6-1 0-16,6 2-1 0,-2-3 1 0,-2 3 0 15,-2-2 0-15,8 1 0 0,-4-1-1 16,-2 2 1-16,-2-3 0 0,6 3-1 15,-1-2 0-15,-3-2 1 0,-2 2-1 16,6 0 1-16,0 0 0 0,-6-1 0 16,7 0 0-16,-5 1 0 0,3-2 0 0,2 0 0 15,0-3-1-15,0 7 1 16,-1-7 0-16,1 6-1 0,4-2 1 0,-4-1-1 16,1 1 1-16,-2 0-1 0,1 0 0 15,0 2 1-15,0 0-1 0,-2 1 0 16,0-1 1-16,1 0-1 0,-2 0 0 15,1 0 0-15,0 0 1 0,-2-4-1 16,2 3 0-16,1-2 0 0,0-3 1 16,1 5-1-16,-1-5 0 0,3 4 0 0,2-4 1 15,-2 0-1-15,1 0 0 0,0 0 1 16,1 0-1-16,1 3 0 0,-1-3 0 16,1 4 0-16,2-4 1 0,-2 7-1 15,0-2 0-15,-2 1 0 0,2 0 0 16,0-1 0-16,-3-1 0 0,2 0 0 15,-4-4 1-15,5 0-1 0,-4 3 1 16,-1-3 0-16,4 0-1 0,-4 0 1 0,1-3 0 16,-1 3-1-16,0-4 1 0,0 4-1 15,-1 0 1-15,0-4-1 0,-1 4 0 16,-3 0-2-16,3 0-6 0,-2 0-13 16,2 4-19-16,0-4-90 0,2 0-102 15,-1-4-244-15</inkml:trace>
  <inkml:trace contextRef="#ctx0" brushRef="#br0" timeOffset="8148.85">13957 13312 186 0,'10'0'48'15,"-4"0"2"-15,1 0-21 0,-3 0-7 16,1 0 1-16,2 0 1 0,-2 0 2 16,-3 0 2-16,4 0 1 0,-2 0 0 15,-4 0-2-15,4-3-3 0,1 3-3 16,-5-4-5-16,7 4-4 0,-3-6-3 15,-1 3-3-15,1-2-2 0,-1 1 0 0,1 0 0 16,-4-2 0-16,3 6 2 0,-3-5 0 16,0 5 0-16,0 0 1 0,0 0-1 15,0 0-1-15,-3 4-1 0,-3 0-1 16,0-1-1-16,-2 1-1 0,-2 0 1 16,2-1 0-16,0-3 1 0,-4 3 1 15,5-3 2-15,-2 0 0 0,0 0 1 16,-1-4 0-16,0 4 0 0,2-4-2 15,-1 4 0-15,-1-5-2 0,4 5 0 0,-1 0-2 16,0 0 0-16,5 0 0 0,-3 0 0 16,5 0-1-16,-5 0 1 0,5 0 1 15,0-3-1-15,0 3 0 0,-2 0-1 16,2 0 1-16,0 0-1 0,2 0 0 16,3 0 0-16,-1 0 0 0,2 0 0 0,-1 0 0 15,5 0 0-15,-2 0 0 16,4 0 0-16,-3 0 1 0,2 0-1 0,1 0 0 15,-3 0 0-15,-1-5 0 0,4 5 1 16,-5 0-1-16,-1-4 0 0,-1 4 0 16,-2 0-1-16,-3 0 1 0,5 0 0 15,-5 5 0-15,-6-5 1 0,4 6 0 16,-4 0 0-16,-3-2 2 0,-1-4 0 16,-2 4 2-16,-1-4 1 0,-1 0 1 15,0 3 1-15,-4-3-1 0,2 0 0 0,-2 0-1 16,5 0-1-16,-1 4-1 0,2-4-2 15,4 0-2-15,2 0 0 0,6 0-1 16,-3 0 0-16,3 0-2 0,3 0 1 16,3 4 0-16,2-4-1 0,3 0 1 15,1 0 1-15,2 0 0 0,1 0 0 0,-1 0 1 16,-1-4 0-16,0 4 0 0,-3-7 0 16,-2 1 1-16,-2 1-1 0,-3 0 1 15,-3 0-1-15,0 1 1 0,0 1-1 16,-8-1-1-16,1 4-3 0,-5-4-5 15,-2 4-8-15,-4 4-21 0,-2-4-75 16,-1 7-88-16,-1-2-210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>
            <a:extLst>
              <a:ext uri="{FF2B5EF4-FFF2-40B4-BE49-F238E27FC236}">
                <a16:creationId xmlns:a16="http://schemas.microsoft.com/office/drawing/2014/main" id="{18EE43BF-208F-414E-927A-4192604E7D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0B2E17-E472-4623-B7EF-5FB32298F4ED}" type="slidenum">
              <a:rPr lang="de-DE" altLang="en-US" sz="1200" i="0">
                <a:cs typeface="Arial" panose="020B0604020202020204" pitchFamily="34" charset="0"/>
              </a:rPr>
              <a:pPr/>
              <a:t>4</a:t>
            </a:fld>
            <a:endParaRPr lang="de-DE" altLang="en-US" sz="1200" i="0">
              <a:cs typeface="Arial" panose="020B0604020202020204" pitchFamily="34" charset="0"/>
            </a:endParaRPr>
          </a:p>
        </p:txBody>
      </p:sp>
      <p:sp>
        <p:nvSpPr>
          <p:cNvPr id="48131" name="Text Box 1">
            <a:extLst>
              <a:ext uri="{FF2B5EF4-FFF2-40B4-BE49-F238E27FC236}">
                <a16:creationId xmlns:a16="http://schemas.microsoft.com/office/drawing/2014/main" id="{616BE17E-8E80-4259-B9B0-F4F90E4E5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12E2162F-EF97-4AC4-9E93-F702EBCB2DA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832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5656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09183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>
            <a:extLst>
              <a:ext uri="{FF2B5EF4-FFF2-40B4-BE49-F238E27FC236}">
                <a16:creationId xmlns:a16="http://schemas.microsoft.com/office/drawing/2014/main" id="{7E4E0D17-E838-49C2-98B3-AB8CCDB3C2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2B5642-2ACB-42E1-B900-C210E39811D1}" type="slidenum">
              <a:rPr lang="de-DE" altLang="en-US" sz="1200" i="0">
                <a:cs typeface="Arial" panose="020B0604020202020204" pitchFamily="34" charset="0"/>
              </a:rPr>
              <a:pPr/>
              <a:t>5</a:t>
            </a:fld>
            <a:endParaRPr lang="de-DE" altLang="en-US" sz="1200" i="0">
              <a:cs typeface="Arial" panose="020B0604020202020204" pitchFamily="34" charset="0"/>
            </a:endParaRPr>
          </a:p>
        </p:txBody>
      </p:sp>
      <p:sp>
        <p:nvSpPr>
          <p:cNvPr id="49155" name="Text Box 1">
            <a:extLst>
              <a:ext uri="{FF2B5EF4-FFF2-40B4-BE49-F238E27FC236}">
                <a16:creationId xmlns:a16="http://schemas.microsoft.com/office/drawing/2014/main" id="{A15425A8-88B2-455F-B79D-8927FA09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1F861F8E-BDBB-4ED1-989D-9906F70A8A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20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>
            <a:extLst>
              <a:ext uri="{FF2B5EF4-FFF2-40B4-BE49-F238E27FC236}">
                <a16:creationId xmlns:a16="http://schemas.microsoft.com/office/drawing/2014/main" id="{B0E91AA4-436A-48C2-8DC2-240CCDA9F1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6B8E5F-0F8A-4B30-B2C2-FB804E45C662}" type="slidenum">
              <a:rPr lang="de-DE" altLang="en-US" sz="1200" i="0">
                <a:cs typeface="Arial" panose="020B0604020202020204" pitchFamily="34" charset="0"/>
              </a:rPr>
              <a:pPr/>
              <a:t>7</a:t>
            </a:fld>
            <a:endParaRPr lang="de-DE" altLang="en-US" sz="1200" i="0">
              <a:cs typeface="Arial" panose="020B0604020202020204" pitchFamily="34" charset="0"/>
            </a:endParaRPr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F67FF7AA-3E91-4BDB-8B76-09F7BBF12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id="{D7E5343F-8023-4184-8C4D-B949B5C98ED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92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>
            <a:extLst>
              <a:ext uri="{FF2B5EF4-FFF2-40B4-BE49-F238E27FC236}">
                <a16:creationId xmlns:a16="http://schemas.microsoft.com/office/drawing/2014/main" id="{B0E91AA4-436A-48C2-8DC2-240CCDA9F1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3288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6B8E5F-0F8A-4B30-B2C2-FB804E45C662}" type="slidenum">
              <a:rPr lang="de-DE" altLang="en-US" sz="1200" i="0">
                <a:cs typeface="Arial" panose="020B0604020202020204" pitchFamily="34" charset="0"/>
              </a:rPr>
              <a:pPr/>
              <a:t>8</a:t>
            </a:fld>
            <a:endParaRPr lang="de-DE" altLang="en-US" sz="1200" i="0">
              <a:cs typeface="Arial" panose="020B0604020202020204" pitchFamily="34" charset="0"/>
            </a:endParaRPr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F67FF7AA-3E91-4BDB-8B76-09F7BBF12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98450"/>
            <a:ext cx="6176962" cy="4638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990" tIns="42995" rIns="85990" bIns="42995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id="{D7E5343F-8023-4184-8C4D-B949B5C98ED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2588" y="5237163"/>
            <a:ext cx="5603875" cy="375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342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Countries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 but </a:t>
            </a:r>
            <a:r>
              <a:rPr lang="de-DE" dirty="0" err="1"/>
              <a:t>differetiated</a:t>
            </a:r>
            <a:r>
              <a:rPr lang="de-DE" dirty="0"/>
              <a:t> </a:t>
            </a:r>
            <a:r>
              <a:rPr lang="de-DE" dirty="0" err="1"/>
              <a:t>responsibilities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480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1574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804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1965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772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08502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381000"/>
            <a:ext cx="6981825" cy="9572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628775"/>
            <a:ext cx="3449638" cy="446405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294313" y="1628775"/>
            <a:ext cx="3451225" cy="21558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294313" y="3937000"/>
            <a:ext cx="3451225" cy="21558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79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9.xml"/><Relationship Id="rId5" Type="http://schemas.openxmlformats.org/officeDocument/2006/relationships/image" Target="../media/image31.png"/><Relationship Id="rId4" Type="http://schemas.openxmlformats.org/officeDocument/2006/relationships/customXml" Target="../ink/ink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11.xml"/><Relationship Id="rId5" Type="http://schemas.openxmlformats.org/officeDocument/2006/relationships/image" Target="../media/image33.png"/><Relationship Id="rId4" Type="http://schemas.openxmlformats.org/officeDocument/2006/relationships/customXml" Target="../ink/ink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customXml" Target="../ink/ink13.xml"/><Relationship Id="rId4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4982166"/>
            <a:ext cx="8061325" cy="956672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9084" y="386104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</a:t>
            </a:r>
            <a:r>
              <a:rPr lang="de-DE" altLang="de-DE" b="1" dirty="0" err="1"/>
              <a:t>Markets</a:t>
            </a:r>
            <a:r>
              <a:rPr lang="de-DE" altLang="de-DE" b="1" dirty="0"/>
              <a:t> </a:t>
            </a:r>
            <a:r>
              <a:rPr lang="de-DE" altLang="de-DE" b="1" dirty="0" err="1"/>
              <a:t>for</a:t>
            </a:r>
            <a:r>
              <a:rPr lang="de-DE" altLang="de-DE" b="1" dirty="0"/>
              <a:t> CO</a:t>
            </a:r>
            <a:r>
              <a:rPr lang="de-DE" altLang="de-DE" b="1" baseline="-25000" dirty="0"/>
              <a:t>2</a:t>
            </a:r>
            <a:r>
              <a:rPr lang="de-DE" altLang="de-DE" b="1" dirty="0"/>
              <a:t> Emission </a:t>
            </a:r>
            <a:r>
              <a:rPr lang="de-DE" altLang="de-DE" b="1" dirty="0" err="1"/>
              <a:t>Allowances</a:t>
            </a:r>
            <a:endParaRPr lang="de-DE" altLang="de-DE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4C0B6B03-73C0-4A75-8B2E-574BB6C7C4BC}"/>
                  </a:ext>
                </a:extLst>
              </p14:cNvPr>
              <p14:cNvContentPartPr/>
              <p14:nvPr/>
            </p14:nvContentPartPr>
            <p14:xfrm>
              <a:off x="1116000" y="4953960"/>
              <a:ext cx="761040" cy="5781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4C0B6B03-73C0-4A75-8B2E-574BB6C7C4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6640" y="4944600"/>
                <a:ext cx="779760" cy="59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1884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916832"/>
            <a:ext cx="7200799" cy="4074393"/>
          </a:xfrm>
        </p:spPr>
        <p:txBody>
          <a:bodyPr/>
          <a:lstStyle/>
          <a:p>
            <a:pPr marL="0" indent="0"/>
            <a:r>
              <a:rPr lang="de-DE" sz="1600" b="1" dirty="0" err="1"/>
              <a:t>Greenhouse</a:t>
            </a:r>
            <a:r>
              <a:rPr lang="de-DE" sz="1600" b="1" dirty="0"/>
              <a:t> </a:t>
            </a:r>
            <a:r>
              <a:rPr lang="de-DE" sz="1600" b="1" dirty="0" err="1"/>
              <a:t>gases</a:t>
            </a:r>
            <a:r>
              <a:rPr lang="de-DE" sz="1600" b="1" dirty="0"/>
              <a:t>:</a:t>
            </a:r>
          </a:p>
          <a:p>
            <a:pPr marL="0" indent="0"/>
            <a:endParaRPr lang="de-DE" sz="1600" dirty="0"/>
          </a:p>
          <a:p>
            <a:pPr marL="0" indent="0"/>
            <a:endParaRPr lang="de-DE" sz="1600" dirty="0"/>
          </a:p>
          <a:p>
            <a:pPr marL="0" indent="0"/>
            <a:endParaRPr lang="de-DE" sz="1600" dirty="0"/>
          </a:p>
          <a:p>
            <a:pPr marL="0" indent="0"/>
            <a:endParaRPr lang="de-DE" sz="1600" dirty="0"/>
          </a:p>
          <a:p>
            <a:pPr marL="0" indent="0"/>
            <a:endParaRPr lang="de-DE" sz="1600" dirty="0"/>
          </a:p>
          <a:p>
            <a:pPr marL="0" indent="0"/>
            <a:r>
              <a:rPr lang="de-DE" sz="1600" b="1" dirty="0" err="1"/>
              <a:t>Sector</a:t>
            </a:r>
            <a:r>
              <a:rPr lang="de-DE" sz="1600" b="1" dirty="0"/>
              <a:t> and source </a:t>
            </a:r>
            <a:r>
              <a:rPr lang="de-DE" sz="1600" b="1" dirty="0" err="1"/>
              <a:t>categories</a:t>
            </a:r>
            <a:r>
              <a:rPr lang="de-DE" sz="1600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Industrial </a:t>
            </a:r>
            <a:r>
              <a:rPr lang="de-DE" sz="1600" dirty="0" err="1"/>
              <a:t>processes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/>
              <a:t>Solvents</a:t>
            </a:r>
            <a:r>
              <a:rPr lang="de-DE" sz="1600" dirty="0"/>
              <a:t> and </a:t>
            </a:r>
            <a:r>
              <a:rPr lang="de-DE" sz="1600" dirty="0" err="1"/>
              <a:t>other</a:t>
            </a:r>
            <a:r>
              <a:rPr lang="de-DE" sz="1600" dirty="0"/>
              <a:t> </a:t>
            </a:r>
            <a:r>
              <a:rPr lang="de-DE" sz="1600" dirty="0" err="1"/>
              <a:t>product</a:t>
            </a:r>
            <a:r>
              <a:rPr lang="de-DE" sz="1600" dirty="0"/>
              <a:t> </a:t>
            </a:r>
            <a:r>
              <a:rPr lang="de-DE" sz="1600" dirty="0" err="1"/>
              <a:t>uses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/>
              <a:t>Agriculture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/>
              <a:t>Waste</a:t>
            </a:r>
            <a:endParaRPr lang="de-DE" sz="1600" dirty="0"/>
          </a:p>
          <a:p>
            <a:pPr marL="0" indent="0"/>
            <a:r>
              <a:rPr lang="de-DE" sz="1600" dirty="0"/>
              <a:t>+ Impact </a:t>
            </a:r>
            <a:r>
              <a:rPr lang="de-DE" sz="1600" dirty="0" err="1"/>
              <a:t>of</a:t>
            </a:r>
            <a:r>
              <a:rPr lang="de-DE" sz="1600" dirty="0"/>
              <a:t> Land-Use, Land-Use Change and </a:t>
            </a:r>
            <a:r>
              <a:rPr lang="de-DE" sz="1600" dirty="0" err="1"/>
              <a:t>Forestry</a:t>
            </a:r>
            <a:r>
              <a:rPr lang="de-DE" sz="1600" dirty="0"/>
              <a:t> (LULUCF)</a:t>
            </a:r>
          </a:p>
          <a:p>
            <a:pPr marL="0" indent="0"/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Kyoto Protocol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F6772C7-1C5A-43E9-B458-95037B7EB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285478"/>
            <a:ext cx="5691601" cy="160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25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>
            <a:extLst>
              <a:ext uri="{FF2B5EF4-FFF2-40B4-BE49-F238E27FC236}">
                <a16:creationId xmlns:a16="http://schemas.microsoft.com/office/drawing/2014/main" id="{B2B52448-4211-4EE9-938A-EC0FA94B5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552" y="692696"/>
            <a:ext cx="6473825" cy="1116013"/>
          </a:xfrm>
        </p:spPr>
        <p:txBody>
          <a:bodyPr/>
          <a:lstStyle/>
          <a:p>
            <a:r>
              <a:rPr lang="en-US" altLang="de-DE" dirty="0"/>
              <a:t>The Greenhouse Gas Problem</a:t>
            </a:r>
            <a:br>
              <a:rPr lang="en-US" altLang="de-DE" sz="1800" dirty="0"/>
            </a:br>
            <a:r>
              <a:rPr lang="en-US" altLang="de-DE" sz="1800" dirty="0"/>
              <a:t>[Data Source IPCC 1990; 2014]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8C1FBD9-9DB1-4053-92F5-84BA9EB1F9FF}"/>
              </a:ext>
            </a:extLst>
          </p:cNvPr>
          <p:cNvGraphicFramePr>
            <a:graphicFrameLocks noGrp="1"/>
          </p:cNvGraphicFramePr>
          <p:nvPr/>
        </p:nvGraphicFramePr>
        <p:xfrm>
          <a:off x="747713" y="1982788"/>
          <a:ext cx="8075612" cy="2814634"/>
        </p:xfrm>
        <a:graphic>
          <a:graphicData uri="http://schemas.openxmlformats.org/drawingml/2006/table">
            <a:tbl>
              <a:tblPr/>
              <a:tblGrid>
                <a:gridCol w="4109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2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1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3660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endParaRPr lang="en-US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Carbon dioxide CO</a:t>
                      </a:r>
                      <a:r>
                        <a:rPr lang="en-US" sz="2000" baseline="-2500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Methane CH</a:t>
                      </a:r>
                      <a:r>
                        <a:rPr lang="en-US" sz="2000" baseline="-25000">
                          <a:latin typeface="Calibri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Nitrous oxide N</a:t>
                      </a:r>
                      <a:r>
                        <a:rPr lang="en-US" sz="2000" baseline="-2500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O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2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Pre industrial concentration [</a:t>
                      </a: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Times New Roman"/>
                        </a:rPr>
                        <a:t>ppmv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]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280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0.7–0.8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0.23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2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Average atmospheric lifetime [years]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5–200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9-15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120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2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Global warming potential in 20 years 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289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2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Global warming potential in 100 years 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298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2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Contribution to the GHG problem [%]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2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Reduction target of the IPCC 1990 [%]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60–80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15–20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70–80</a:t>
                      </a:r>
                    </a:p>
                  </a:txBody>
                  <a:tcPr marL="38102" marR="381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D4359E32-FCEB-48AD-ADBB-238B6D909105}"/>
                  </a:ext>
                </a:extLst>
              </p14:cNvPr>
              <p14:cNvContentPartPr/>
              <p14:nvPr/>
            </p14:nvContentPartPr>
            <p14:xfrm>
              <a:off x="762840" y="4050000"/>
              <a:ext cx="2680200" cy="972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D4359E32-FCEB-48AD-ADBB-238B6D9091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3480" y="4040640"/>
                <a:ext cx="2698920" cy="11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701818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1">
            <a:extLst>
              <a:ext uri="{FF2B5EF4-FFF2-40B4-BE49-F238E27FC236}">
                <a16:creationId xmlns:a16="http://schemas.microsoft.com/office/drawing/2014/main" id="{A70053F2-619E-418B-B240-13BD04E7D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3289" y="1844824"/>
            <a:ext cx="6537422" cy="4536504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Committed Emission Limits under Kyoto Protocol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2A7006C-1287-45E3-B56A-A6019ACB790A}"/>
              </a:ext>
            </a:extLst>
          </p:cNvPr>
          <p:cNvSpPr txBox="1"/>
          <p:nvPr/>
        </p:nvSpPr>
        <p:spPr>
          <a:xfrm>
            <a:off x="4716016" y="6419463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Burger </a:t>
            </a:r>
            <a:r>
              <a:rPr lang="de-DE" dirty="0"/>
              <a:t>/ </a:t>
            </a:r>
            <a:r>
              <a:rPr lang="de-DE" dirty="0" err="1"/>
              <a:t>Graeber</a:t>
            </a:r>
            <a:r>
              <a:rPr lang="de-DE" dirty="0"/>
              <a:t> / </a:t>
            </a:r>
            <a:r>
              <a:rPr lang="de-DE" dirty="0" err="1"/>
              <a:t>Schindlmayr</a:t>
            </a:r>
            <a:r>
              <a:rPr lang="de-DE" dirty="0"/>
              <a:t> (2014)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01A2DA0D-F5E6-4FF5-AB4B-AD9CA6AB9A68}"/>
                  </a:ext>
                </a:extLst>
              </p14:cNvPr>
              <p14:cNvContentPartPr/>
              <p14:nvPr/>
            </p14:nvContentPartPr>
            <p14:xfrm>
              <a:off x="5545080" y="2170080"/>
              <a:ext cx="480600" cy="5112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01A2DA0D-F5E6-4FF5-AB4B-AD9CA6AB9A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35720" y="2160720"/>
                <a:ext cx="499320" cy="6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6978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de-DE" dirty="0" err="1"/>
              <a:t>Cost-effective</a:t>
            </a:r>
            <a:r>
              <a:rPr lang="de-DE" dirty="0"/>
              <a:t> </a:t>
            </a:r>
            <a:r>
              <a:rPr lang="de-DE" dirty="0" err="1"/>
              <a:t>options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reducing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removing</a:t>
            </a:r>
            <a:r>
              <a:rPr lang="de-DE" dirty="0"/>
              <a:t> CO</a:t>
            </a:r>
            <a:r>
              <a:rPr lang="de-DE" baseline="-25000" dirty="0"/>
              <a:t>2</a:t>
            </a:r>
          </a:p>
          <a:p>
            <a:pPr marL="0" indent="0">
              <a:defRPr/>
            </a:pPr>
            <a:r>
              <a:rPr lang="de-DE" dirty="0"/>
              <a:t>in </a:t>
            </a:r>
            <a:r>
              <a:rPr lang="de-DE" dirty="0" err="1"/>
              <a:t>other</a:t>
            </a:r>
            <a:r>
              <a:rPr lang="de-DE" dirty="0"/>
              <a:t> countries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b="1" dirty="0"/>
              <a:t>Clean Development </a:t>
            </a:r>
            <a:r>
              <a:rPr lang="de-DE" b="1" dirty="0" err="1"/>
              <a:t>Mechanism</a:t>
            </a:r>
            <a:endParaRPr lang="de-DE" b="1" dirty="0"/>
          </a:p>
          <a:p>
            <a: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/>
            </a:pPr>
            <a:r>
              <a:rPr lang="de-DE" sz="1600" dirty="0"/>
              <a:t>Project-</a:t>
            </a:r>
            <a:r>
              <a:rPr lang="de-DE" sz="1600" dirty="0" err="1"/>
              <a:t>based</a:t>
            </a:r>
            <a:r>
              <a:rPr lang="de-DE" sz="1600" dirty="0"/>
              <a:t> </a:t>
            </a:r>
            <a:r>
              <a:rPr lang="de-DE" sz="1600" dirty="0" err="1"/>
              <a:t>reduction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CO</a:t>
            </a:r>
            <a:r>
              <a:rPr lang="de-DE" sz="1600" baseline="-25000" dirty="0"/>
              <a:t>2</a:t>
            </a:r>
            <a:r>
              <a:rPr lang="de-DE" sz="1600" dirty="0"/>
              <a:t> </a:t>
            </a:r>
            <a:r>
              <a:rPr lang="de-DE" sz="1600" dirty="0" err="1"/>
              <a:t>emissions</a:t>
            </a:r>
            <a:r>
              <a:rPr lang="de-DE" sz="1600" dirty="0"/>
              <a:t> </a:t>
            </a:r>
            <a:r>
              <a:rPr lang="de-DE" sz="1600" dirty="0" err="1"/>
              <a:t>between</a:t>
            </a:r>
            <a:r>
              <a:rPr lang="de-DE" sz="1600" dirty="0"/>
              <a:t> non-Annex 1 countries and Annex 1 countries</a:t>
            </a:r>
          </a:p>
          <a:p>
            <a: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/>
            </a:pPr>
            <a:r>
              <a:rPr lang="de-DE" sz="1600" dirty="0"/>
              <a:t>Emission </a:t>
            </a:r>
            <a:r>
              <a:rPr lang="de-DE" sz="1600" dirty="0" err="1"/>
              <a:t>reductions</a:t>
            </a:r>
            <a:r>
              <a:rPr lang="de-DE" sz="1600" dirty="0"/>
              <a:t> must </a:t>
            </a:r>
            <a:r>
              <a:rPr lang="de-DE" sz="1600" dirty="0" err="1"/>
              <a:t>be</a:t>
            </a:r>
            <a:r>
              <a:rPr lang="de-DE" sz="1600" dirty="0"/>
              <a:t> additional (</a:t>
            </a:r>
            <a:r>
              <a:rPr lang="de-DE" sz="1600" dirty="0" err="1"/>
              <a:t>compared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baseline</a:t>
            </a:r>
            <a:r>
              <a:rPr lang="de-DE" sz="1600" dirty="0"/>
              <a:t>). </a:t>
            </a:r>
          </a:p>
          <a:p>
            <a: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/>
            </a:pPr>
            <a:r>
              <a:rPr lang="de-DE" sz="1600" dirty="0"/>
              <a:t>Independent </a:t>
            </a:r>
            <a:r>
              <a:rPr lang="de-DE" sz="1600" dirty="0" err="1"/>
              <a:t>certification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b="1" dirty="0"/>
              <a:t>Joint Implementation </a:t>
            </a:r>
            <a:r>
              <a:rPr lang="de-DE" b="1" dirty="0" err="1"/>
              <a:t>Mechanism</a:t>
            </a:r>
            <a:endParaRPr lang="de-DE" b="1" dirty="0"/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r>
              <a:rPr lang="de-DE" sz="1600" dirty="0"/>
              <a:t>Project-</a:t>
            </a:r>
            <a:r>
              <a:rPr lang="de-DE" sz="1600" dirty="0" err="1"/>
              <a:t>based</a:t>
            </a:r>
            <a:r>
              <a:rPr lang="de-DE" sz="1600" dirty="0"/>
              <a:t> </a:t>
            </a:r>
            <a:r>
              <a:rPr lang="de-DE" sz="1600" dirty="0" err="1"/>
              <a:t>reduction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emissions</a:t>
            </a:r>
            <a:r>
              <a:rPr lang="de-DE" sz="1600" dirty="0"/>
              <a:t> </a:t>
            </a:r>
            <a:r>
              <a:rPr lang="de-DE" sz="1600" dirty="0" err="1"/>
              <a:t>between</a:t>
            </a:r>
            <a:r>
              <a:rPr lang="de-DE" sz="1600" dirty="0"/>
              <a:t> </a:t>
            </a:r>
            <a:r>
              <a:rPr lang="de-DE" sz="1600" dirty="0" err="1"/>
              <a:t>two</a:t>
            </a:r>
            <a:r>
              <a:rPr lang="de-DE" sz="1600" dirty="0"/>
              <a:t> Annex 1 countries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b="1" dirty="0"/>
              <a:t>International </a:t>
            </a:r>
            <a:r>
              <a:rPr lang="de-DE" b="1" dirty="0" err="1"/>
              <a:t>Emissions</a:t>
            </a:r>
            <a:r>
              <a:rPr lang="de-DE" b="1" dirty="0"/>
              <a:t> Trading</a:t>
            </a:r>
          </a:p>
          <a:p>
            <a: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/>
            </a:pPr>
            <a:r>
              <a:rPr lang="de-DE" sz="1600" dirty="0" err="1"/>
              <a:t>Emissions</a:t>
            </a:r>
            <a:r>
              <a:rPr lang="de-DE" sz="1600" dirty="0"/>
              <a:t> </a:t>
            </a:r>
            <a:r>
              <a:rPr lang="de-DE" sz="1600" dirty="0" err="1"/>
              <a:t>trading</a:t>
            </a:r>
            <a:r>
              <a:rPr lang="de-DE" sz="1600" dirty="0"/>
              <a:t> </a:t>
            </a:r>
            <a:r>
              <a:rPr lang="de-DE" sz="1600" dirty="0" err="1"/>
              <a:t>among</a:t>
            </a:r>
            <a:r>
              <a:rPr lang="de-DE" sz="1600" dirty="0"/>
              <a:t> Annex B countries</a:t>
            </a:r>
          </a:p>
          <a:p>
            <a: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/>
            </a:pPr>
            <a:r>
              <a:rPr lang="de-DE" sz="1600" dirty="0"/>
              <a:t>Not in </a:t>
            </a:r>
            <a:r>
              <a:rPr lang="de-DE" sz="1600" dirty="0" err="1"/>
              <a:t>use</a:t>
            </a:r>
            <a:endParaRPr lang="de-DE" sz="1600" dirty="0"/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endParaRPr lang="de-DE" dirty="0"/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Kyoto Protocol: Flexible Mechanisms</a:t>
            </a:r>
          </a:p>
        </p:txBody>
      </p:sp>
    </p:spTree>
    <p:extLst>
      <p:ext uri="{BB962C8B-B14F-4D97-AF65-F5344CB8AC3E}">
        <p14:creationId xmlns:p14="http://schemas.microsoft.com/office/powerpoint/2010/main" val="426234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AAU</a:t>
            </a:r>
            <a:r>
              <a:rPr lang="en-US" dirty="0"/>
              <a:t>: Assigned Amount Unit or Kyoto unit. An AAU permit to emit 1 t of CO</a:t>
            </a:r>
            <a:r>
              <a:rPr lang="en-US" baseline="-25000" dirty="0"/>
              <a:t>2 </a:t>
            </a:r>
            <a:r>
              <a:rPr lang="en-US" dirty="0"/>
              <a:t>or 1 t CO</a:t>
            </a:r>
            <a:r>
              <a:rPr lang="en-US" baseline="-25000" dirty="0"/>
              <a:t>2 </a:t>
            </a:r>
            <a:r>
              <a:rPr lang="en-US" dirty="0"/>
              <a:t>equivalent of greenhouse gases.</a:t>
            </a:r>
            <a:endParaRPr lang="de-DE" dirty="0"/>
          </a:p>
          <a:p>
            <a:r>
              <a:rPr lang="en-US" b="1" dirty="0"/>
              <a:t>ERU</a:t>
            </a:r>
            <a:r>
              <a:rPr lang="en-US" dirty="0"/>
              <a:t>: Emission Reduction Unit. An ERU is a certified emission reduction of 1 t of CO</a:t>
            </a:r>
            <a:r>
              <a:rPr lang="en-US" baseline="-25000" dirty="0"/>
              <a:t>2</a:t>
            </a:r>
            <a:r>
              <a:rPr lang="en-US" dirty="0"/>
              <a:t> resulting from a Joint Implementation project.</a:t>
            </a:r>
            <a:endParaRPr lang="de-DE" dirty="0"/>
          </a:p>
          <a:p>
            <a:r>
              <a:rPr lang="en-US" b="1" dirty="0"/>
              <a:t>CER</a:t>
            </a:r>
            <a:r>
              <a:rPr lang="en-US" dirty="0"/>
              <a:t>: Certified Emission Reduction. A CER is a certified emission reduction of 1 t of CO</a:t>
            </a:r>
            <a:r>
              <a:rPr lang="en-US" baseline="-25000" dirty="0"/>
              <a:t>2</a:t>
            </a:r>
            <a:r>
              <a:rPr lang="en-US" dirty="0"/>
              <a:t> resulting from a CDM project.</a:t>
            </a:r>
            <a:endParaRPr lang="de-DE" dirty="0"/>
          </a:p>
          <a:p>
            <a:r>
              <a:rPr lang="en-US" b="1" dirty="0"/>
              <a:t>EUA</a:t>
            </a:r>
            <a:r>
              <a:rPr lang="en-US" dirty="0"/>
              <a:t>: EU Allowance. An EUA permit operators of an industry installation or electricity generation unit to emit 1 t of CO</a:t>
            </a:r>
            <a:r>
              <a:rPr lang="en-US" baseline="-25000" dirty="0"/>
              <a:t>2</a:t>
            </a:r>
            <a:r>
              <a:rPr lang="en-US" dirty="0"/>
              <a:t> under the EU emissions trading system.</a:t>
            </a:r>
            <a:endParaRPr lang="de-DE" dirty="0"/>
          </a:p>
          <a:p>
            <a:r>
              <a:rPr lang="en-US" b="1" dirty="0"/>
              <a:t>EUAA</a:t>
            </a:r>
            <a:r>
              <a:rPr lang="en-US" dirty="0"/>
              <a:t>: EU Aviation Allowance. An EUAA permit airlines to emit 1 t of CO</a:t>
            </a:r>
            <a:r>
              <a:rPr lang="en-US" baseline="-25000" dirty="0"/>
              <a:t>2</a:t>
            </a:r>
            <a:r>
              <a:rPr lang="en-US" dirty="0"/>
              <a:t> under the EU emissions trading system.</a:t>
            </a:r>
            <a:endParaRPr lang="de-DE" dirty="0"/>
          </a:p>
          <a:p>
            <a:pPr marL="285750" indent="-285750">
              <a:buFont typeface="Symbol" panose="05050102010706020507" pitchFamily="18" charset="2"/>
              <a:buChar char="-"/>
              <a:defRPr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Emission Allowances: Terminology</a:t>
            </a:r>
          </a:p>
        </p:txBody>
      </p:sp>
    </p:spTree>
    <p:extLst>
      <p:ext uri="{BB962C8B-B14F-4D97-AF65-F5344CB8AC3E}">
        <p14:creationId xmlns:p14="http://schemas.microsoft.com/office/powerpoint/2010/main" val="345879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>
            <a:extLst>
              <a:ext uri="{FF2B5EF4-FFF2-40B4-BE49-F238E27FC236}">
                <a16:creationId xmlns:a16="http://schemas.microsoft.com/office/drawing/2014/main" id="{7F82A7CF-4EE4-43D3-857D-31A9E89C7CF9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6627" name="Rectangle 3">
            <a:extLst>
              <a:ext uri="{FF2B5EF4-FFF2-40B4-BE49-F238E27FC236}">
                <a16:creationId xmlns:a16="http://schemas.microsoft.com/office/drawing/2014/main" id="{3C674ED1-1F1B-4FF9-838F-C25972C86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08700"/>
            <a:ext cx="9144000" cy="446088"/>
          </a:xfrm>
          <a:prstGeom prst="rect">
            <a:avLst/>
          </a:prstGeom>
          <a:solidFill>
            <a:schemeClr val="bg1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altLang="en-US" sz="2000" i="0">
                <a:latin typeface="Calibri" panose="020F0502020204030204" pitchFamily="34" charset="0"/>
              </a:rPr>
              <a:t>Unilateral target: -20% in 2020 compared to 1990</a:t>
            </a:r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1789C3B8-4BF5-42D5-9ED1-BD9B47745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8938" y="0"/>
            <a:ext cx="6985000" cy="925513"/>
          </a:xfrm>
        </p:spPr>
        <p:txBody>
          <a:bodyPr/>
          <a:lstStyle/>
          <a:p>
            <a:r>
              <a:rPr lang="en-US" altLang="en-US"/>
              <a:t>GHG-Emissions in the EU-27 </a:t>
            </a:r>
            <a:r>
              <a:rPr lang="en-US" altLang="en-US" sz="1800"/>
              <a:t> [Source EEA 2009]</a:t>
            </a:r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073256F9-002A-4D02-AC31-579B9C586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" y="6589713"/>
            <a:ext cx="3284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7">
            <a:extLst>
              <a:ext uri="{FF2B5EF4-FFF2-40B4-BE49-F238E27FC236}">
                <a16:creationId xmlns:a16="http://schemas.microsoft.com/office/drawing/2014/main" id="{D5B7CDA3-17DA-46D1-988F-83EC83786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75425"/>
            <a:ext cx="3997325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Source: European Environment Agency EEA 2009</a:t>
            </a:r>
          </a:p>
        </p:txBody>
      </p:sp>
      <p:sp>
        <p:nvSpPr>
          <p:cNvPr id="26631" name="Freeform 8">
            <a:extLst>
              <a:ext uri="{FF2B5EF4-FFF2-40B4-BE49-F238E27FC236}">
                <a16:creationId xmlns:a16="http://schemas.microsoft.com/office/drawing/2014/main" id="{1AEBB9D9-D778-4A99-BE4A-2C173ED321B9}"/>
              </a:ext>
            </a:extLst>
          </p:cNvPr>
          <p:cNvSpPr>
            <a:spLocks/>
          </p:cNvSpPr>
          <p:nvPr/>
        </p:nvSpPr>
        <p:spPr bwMode="auto">
          <a:xfrm>
            <a:off x="3286125" y="2860675"/>
            <a:ext cx="5181600" cy="3235325"/>
          </a:xfrm>
          <a:custGeom>
            <a:avLst/>
            <a:gdLst>
              <a:gd name="T0" fmla="*/ 0 w 3264"/>
              <a:gd name="T1" fmla="*/ 2147483647 h 2038"/>
              <a:gd name="T2" fmla="*/ 2147483647 w 3264"/>
              <a:gd name="T3" fmla="*/ 2147483647 h 2038"/>
              <a:gd name="T4" fmla="*/ 2147483647 w 3264"/>
              <a:gd name="T5" fmla="*/ 0 h 2038"/>
              <a:gd name="T6" fmla="*/ 0 60000 65536"/>
              <a:gd name="T7" fmla="*/ 0 60000 65536"/>
              <a:gd name="T8" fmla="*/ 0 60000 65536"/>
              <a:gd name="T9" fmla="*/ 0 w 3264"/>
              <a:gd name="T10" fmla="*/ 0 h 2038"/>
              <a:gd name="T11" fmla="*/ 3264 w 3264"/>
              <a:gd name="T12" fmla="*/ 2038 h 20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64" h="2038">
                <a:moveTo>
                  <a:pt x="0" y="2038"/>
                </a:moveTo>
                <a:cubicBezTo>
                  <a:pt x="238" y="1864"/>
                  <a:pt x="884" y="1335"/>
                  <a:pt x="1428" y="995"/>
                </a:cubicBezTo>
                <a:cubicBezTo>
                  <a:pt x="1972" y="655"/>
                  <a:pt x="2882" y="207"/>
                  <a:pt x="3264" y="0"/>
                </a:cubicBezTo>
              </a:path>
            </a:pathLst>
          </a:custGeom>
          <a:noFill/>
          <a:ln w="38100" cap="flat" cmpd="sng">
            <a:solidFill>
              <a:srgbClr val="FF6600"/>
            </a:solidFill>
            <a:prstDash val="solid"/>
            <a:round/>
            <a:headEnd type="none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>
            <a:extLst>
              <a:ext uri="{FF2B5EF4-FFF2-40B4-BE49-F238E27FC236}">
                <a16:creationId xmlns:a16="http://schemas.microsoft.com/office/drawing/2014/main" id="{7BFFB391-09B2-4727-8E1E-090EF166B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5528" y="560171"/>
            <a:ext cx="6985000" cy="1103313"/>
          </a:xfrm>
        </p:spPr>
        <p:txBody>
          <a:bodyPr/>
          <a:lstStyle/>
          <a:p>
            <a:r>
              <a:rPr lang="en-US" altLang="en-US" dirty="0"/>
              <a:t>EU-27 Composition of GHG Emissions 2007</a:t>
            </a:r>
            <a:br>
              <a:rPr lang="en-US" altLang="en-US" sz="1800" dirty="0"/>
            </a:br>
            <a:r>
              <a:rPr lang="en-US" altLang="en-US" sz="1800" dirty="0"/>
              <a:t>[Source EEA 2009]</a:t>
            </a:r>
          </a:p>
        </p:txBody>
      </p:sp>
      <p:pic>
        <p:nvPicPr>
          <p:cNvPr id="27651" name="Picture 4">
            <a:extLst>
              <a:ext uri="{FF2B5EF4-FFF2-40B4-BE49-F238E27FC236}">
                <a16:creationId xmlns:a16="http://schemas.microsoft.com/office/drawing/2014/main" id="{F1E37FB4-0B68-45C3-B3F8-12DEDACE86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5707" y="1295166"/>
            <a:ext cx="7100888" cy="5213350"/>
          </a:xfrm>
          <a:noFill/>
        </p:spPr>
      </p:pic>
      <p:sp>
        <p:nvSpPr>
          <p:cNvPr id="27652" name="Text Box 7">
            <a:extLst>
              <a:ext uri="{FF2B5EF4-FFF2-40B4-BE49-F238E27FC236}">
                <a16:creationId xmlns:a16="http://schemas.microsoft.com/office/drawing/2014/main" id="{1175DBBD-7D85-4C2E-A610-4BADCCE98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819" y="5829300"/>
            <a:ext cx="32115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dirty="0">
                <a:latin typeface="Calibri" panose="020F0502020204030204" pitchFamily="34" charset="0"/>
              </a:rPr>
              <a:t>(*) 24 % with intl. aviation </a:t>
            </a:r>
            <a:br>
              <a:rPr lang="en-US" altLang="en-US" sz="2000" i="0" dirty="0">
                <a:latin typeface="Calibri" panose="020F0502020204030204" pitchFamily="34" charset="0"/>
              </a:rPr>
            </a:br>
            <a:r>
              <a:rPr lang="en-US" altLang="en-US" sz="2000" i="0" dirty="0">
                <a:latin typeface="Calibri" panose="020F0502020204030204" pitchFamily="34" charset="0"/>
              </a:rPr>
              <a:t>and intl. maritime navigation</a:t>
            </a:r>
          </a:p>
        </p:txBody>
      </p:sp>
      <p:sp>
        <p:nvSpPr>
          <p:cNvPr id="27653" name="Ellipse 4">
            <a:extLst>
              <a:ext uri="{FF2B5EF4-FFF2-40B4-BE49-F238E27FC236}">
                <a16:creationId xmlns:a16="http://schemas.microsoft.com/office/drawing/2014/main" id="{5AFB3DF2-37E8-417A-9FE3-B8913E1A7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2781516"/>
            <a:ext cx="3527425" cy="351631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en-US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D937CD4-F36C-422B-BF7B-019A9E8E43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2056" y="692696"/>
            <a:ext cx="6473825" cy="889000"/>
          </a:xfrm>
        </p:spPr>
        <p:txBody>
          <a:bodyPr/>
          <a:lstStyle/>
          <a:p>
            <a:r>
              <a:rPr lang="en-US" altLang="en-US" dirty="0"/>
              <a:t>EU Emission Trading System (ETS)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69B48AA-D15E-4F74-8F75-556D787A4A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212056" y="1844824"/>
            <a:ext cx="6719887" cy="48815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For tax issues all EU member states must agree,</a:t>
            </a:r>
            <a:br>
              <a:rPr lang="en-US" altLang="en-US" sz="2000" dirty="0">
                <a:latin typeface="Calibri" panose="020F0502020204030204" pitchFamily="34" charset="0"/>
              </a:rPr>
            </a:br>
            <a:r>
              <a:rPr lang="en-US" altLang="en-US" sz="2000" dirty="0">
                <a:latin typeface="Calibri" panose="020F0502020204030204" pitchFamily="34" charset="0"/>
              </a:rPr>
              <a:t>but majority vote is sufficient for ETS system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Mandatory “CO</a:t>
            </a:r>
            <a:r>
              <a:rPr lang="en-US" altLang="en-US" sz="2000" baseline="-25000" dirty="0">
                <a:latin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</a:rPr>
              <a:t> Cap and Trade” system for</a:t>
            </a:r>
          </a:p>
          <a:p>
            <a:pPr lvl="1">
              <a:spcBef>
                <a:spcPts val="6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Installations of power, refinery, steel, glass, cement industries (2071 </a:t>
            </a:r>
            <a:r>
              <a:rPr lang="en-US" altLang="en-US" sz="2000" dirty="0" err="1">
                <a:latin typeface="Calibri" panose="020F0502020204030204" pitchFamily="34" charset="0"/>
              </a:rPr>
              <a:t>mio</a:t>
            </a:r>
            <a:r>
              <a:rPr lang="en-US" altLang="en-US" sz="2000" dirty="0">
                <a:latin typeface="Calibri" panose="020F0502020204030204" pitchFamily="34" charset="0"/>
              </a:rPr>
              <a:t> t CO</a:t>
            </a:r>
            <a:r>
              <a:rPr lang="en-US" altLang="en-US" sz="2000" baseline="-25000" dirty="0">
                <a:latin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</a:rPr>
              <a:t> verified emissions in 2005)</a:t>
            </a:r>
          </a:p>
          <a:p>
            <a:pPr lvl="1">
              <a:spcBef>
                <a:spcPts val="6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airline business (after 2011)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EU wide annual cap of tradable CO</a:t>
            </a:r>
            <a:r>
              <a:rPr lang="en-US" altLang="en-US" sz="2000" baseline="-25000" dirty="0">
                <a:latin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</a:rPr>
              <a:t> Allowances (EUA)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Almost free allocation of emission rights in the first two </a:t>
            </a:r>
            <a:br>
              <a:rPr lang="en-US" altLang="en-US" sz="2000" dirty="0">
                <a:latin typeface="Calibri" panose="020F0502020204030204" pitchFamily="34" charset="0"/>
              </a:rPr>
            </a:br>
            <a:r>
              <a:rPr lang="en-US" altLang="en-US" sz="2000" dirty="0">
                <a:latin typeface="Calibri" panose="020F0502020204030204" pitchFamily="34" charset="0"/>
              </a:rPr>
              <a:t>trading periods 2005/7 and 2008/12 </a:t>
            </a:r>
            <a:r>
              <a:rPr lang="en-US" altLang="en-US" sz="2000" dirty="0">
                <a:latin typeface="Calibri" panose="020F0502020204030204" pitchFamily="34" charset="0"/>
                <a:sym typeface="Wingdings" panose="05000000000000000000" pitchFamily="2" charset="2"/>
              </a:rPr>
              <a:t> Windfall profits</a:t>
            </a:r>
          </a:p>
          <a:p>
            <a:pPr>
              <a:spcBef>
                <a:spcPts val="18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System is intended to become the prototype for a global </a:t>
            </a:r>
            <a:br>
              <a:rPr lang="en-US" altLang="en-US" sz="2000" dirty="0">
                <a:latin typeface="Calibri" panose="020F0502020204030204" pitchFamily="34" charset="0"/>
              </a:rPr>
            </a:br>
            <a:r>
              <a:rPr lang="en-US" altLang="en-US" sz="2000" dirty="0">
                <a:latin typeface="Calibri" panose="020F0502020204030204" pitchFamily="34" charset="0"/>
              </a:rPr>
              <a:t>“cap and trade” system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BFDFC82-0754-4000-9FDB-6035963B9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2687" y="923925"/>
            <a:ext cx="6778625" cy="839788"/>
          </a:xfrm>
        </p:spPr>
        <p:txBody>
          <a:bodyPr/>
          <a:lstStyle/>
          <a:p>
            <a:r>
              <a:rPr lang="en-US" altLang="en-US" dirty="0"/>
              <a:t>Emission Allowances and Abatement Cost</a:t>
            </a:r>
          </a:p>
        </p:txBody>
      </p:sp>
      <p:sp>
        <p:nvSpPr>
          <p:cNvPr id="29699" name="Line 3">
            <a:extLst>
              <a:ext uri="{FF2B5EF4-FFF2-40B4-BE49-F238E27FC236}">
                <a16:creationId xmlns:a16="http://schemas.microsoft.com/office/drawing/2014/main" id="{2D3AF27D-696A-4878-9C00-5D7134707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5821363"/>
            <a:ext cx="5046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0" name="Freeform 4">
            <a:extLst>
              <a:ext uri="{FF2B5EF4-FFF2-40B4-BE49-F238E27FC236}">
                <a16:creationId xmlns:a16="http://schemas.microsoft.com/office/drawing/2014/main" id="{0483C028-4484-492D-9B14-F2673133EFF5}"/>
              </a:ext>
            </a:extLst>
          </p:cNvPr>
          <p:cNvSpPr>
            <a:spLocks/>
          </p:cNvSpPr>
          <p:nvPr/>
        </p:nvSpPr>
        <p:spPr bwMode="auto">
          <a:xfrm>
            <a:off x="3929063" y="2095500"/>
            <a:ext cx="3476625" cy="3703638"/>
          </a:xfrm>
          <a:custGeom>
            <a:avLst/>
            <a:gdLst>
              <a:gd name="T0" fmla="*/ 0 w 2190"/>
              <a:gd name="T1" fmla="*/ 0 h 2333"/>
              <a:gd name="T2" fmla="*/ 2147483647 w 2190"/>
              <a:gd name="T3" fmla="*/ 2147483647 h 2333"/>
              <a:gd name="T4" fmla="*/ 2147483647 w 2190"/>
              <a:gd name="T5" fmla="*/ 2147483647 h 2333"/>
              <a:gd name="T6" fmla="*/ 2147483647 w 2190"/>
              <a:gd name="T7" fmla="*/ 2147483647 h 2333"/>
              <a:gd name="T8" fmla="*/ 0 60000 65536"/>
              <a:gd name="T9" fmla="*/ 0 60000 65536"/>
              <a:gd name="T10" fmla="*/ 0 60000 65536"/>
              <a:gd name="T11" fmla="*/ 0 60000 65536"/>
              <a:gd name="T12" fmla="*/ 0 w 2190"/>
              <a:gd name="T13" fmla="*/ 0 h 2333"/>
              <a:gd name="T14" fmla="*/ 2190 w 2190"/>
              <a:gd name="T15" fmla="*/ 2333 h 2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90" h="2333">
                <a:moveTo>
                  <a:pt x="0" y="0"/>
                </a:moveTo>
                <a:cubicBezTo>
                  <a:pt x="55" y="184"/>
                  <a:pt x="153" y="789"/>
                  <a:pt x="330" y="1110"/>
                </a:cubicBezTo>
                <a:cubicBezTo>
                  <a:pt x="507" y="1431"/>
                  <a:pt x="755" y="1724"/>
                  <a:pt x="1065" y="1928"/>
                </a:cubicBezTo>
                <a:cubicBezTo>
                  <a:pt x="1375" y="2132"/>
                  <a:pt x="1956" y="2249"/>
                  <a:pt x="2190" y="2333"/>
                </a:cubicBezTo>
              </a:path>
            </a:pathLst>
          </a:custGeom>
          <a:noFill/>
          <a:ln w="444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1" name="Line 5">
            <a:extLst>
              <a:ext uri="{FF2B5EF4-FFF2-40B4-BE49-F238E27FC236}">
                <a16:creationId xmlns:a16="http://schemas.microsoft.com/office/drawing/2014/main" id="{C5F9C68C-6827-4FEF-A070-47BA86469D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2250" y="2030413"/>
            <a:ext cx="0" cy="3790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A3904FE7-944B-4542-BC06-F8D02564B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057400"/>
            <a:ext cx="2209800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 i="0">
                <a:latin typeface="Calibri" panose="020F0502020204030204" pitchFamily="34" charset="0"/>
              </a:rPr>
              <a:t>Abatement cost of company 1 (marginal cost)</a:t>
            </a: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AE4FA97B-0E75-45F9-84A3-26AB8E5F4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908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en-US" sz="2000" i="0">
                <a:latin typeface="Calibri" panose="020F0502020204030204" pitchFamily="34" charset="0"/>
              </a:rPr>
              <a:t>CO</a:t>
            </a:r>
            <a:r>
              <a:rPr lang="en-US" altLang="en-US" sz="2000" i="0" baseline="-25000">
                <a:latin typeface="Calibri" panose="020F0502020204030204" pitchFamily="34" charset="0"/>
              </a:rPr>
              <a:t>2</a:t>
            </a:r>
            <a:r>
              <a:rPr lang="en-US" altLang="en-US" sz="2000" i="0">
                <a:latin typeface="Calibri" panose="020F0502020204030204" pitchFamily="34" charset="0"/>
              </a:rPr>
              <a:t> emissions</a:t>
            </a:r>
          </a:p>
        </p:txBody>
      </p:sp>
      <p:sp>
        <p:nvSpPr>
          <p:cNvPr id="29704" name="Oval 8">
            <a:extLst>
              <a:ext uri="{FF2B5EF4-FFF2-40B4-BE49-F238E27FC236}">
                <a16:creationId xmlns:a16="http://schemas.microsoft.com/office/drawing/2014/main" id="{EE7E1BDD-EC9E-4E0C-AE20-A6BD89D29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791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885769" name="AutoShape 9">
            <a:extLst>
              <a:ext uri="{FF2B5EF4-FFF2-40B4-BE49-F238E27FC236}">
                <a16:creationId xmlns:a16="http://schemas.microsoft.com/office/drawing/2014/main" id="{9A09BE4C-6C68-471D-8E78-83810F3CF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953000"/>
            <a:ext cx="1600200" cy="762000"/>
          </a:xfrm>
          <a:prstGeom prst="downArrowCallout">
            <a:avLst>
              <a:gd name="adj1" fmla="val 14992"/>
              <a:gd name="adj2" fmla="val 18122"/>
              <a:gd name="adj3" fmla="val 17778"/>
              <a:gd name="adj4" fmla="val 70032"/>
            </a:avLst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000" i="0">
                <a:latin typeface="Calibri" panose="020F0502020204030204" pitchFamily="34" charset="0"/>
              </a:rPr>
              <a:t>Emissions of</a:t>
            </a:r>
            <a:br>
              <a:rPr lang="en-US" altLang="en-US" sz="2000" i="0">
                <a:latin typeface="Calibri" panose="020F0502020204030204" pitchFamily="34" charset="0"/>
              </a:rPr>
            </a:br>
            <a:r>
              <a:rPr lang="en-US" altLang="en-US" sz="2000" i="0">
                <a:latin typeface="Calibri" panose="020F0502020204030204" pitchFamily="34" charset="0"/>
              </a:rPr>
              <a:t>company 1</a:t>
            </a: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410CDB93-D5A9-41E2-B7BD-3C4E8207785B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709988"/>
            <a:ext cx="5135563" cy="2525712"/>
            <a:chOff x="1680" y="2337"/>
            <a:chExt cx="3235" cy="1591"/>
          </a:xfrm>
        </p:grpSpPr>
        <p:sp>
          <p:nvSpPr>
            <p:cNvPr id="29708" name="Line 11">
              <a:extLst>
                <a:ext uri="{FF2B5EF4-FFF2-40B4-BE49-F238E27FC236}">
                  <a16:creationId xmlns:a16="http://schemas.microsoft.com/office/drawing/2014/main" id="{8B7EEC5F-CF6E-4C1C-8132-C86B6D1AF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7" y="312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09" name="Line 12">
              <a:extLst>
                <a:ext uri="{FF2B5EF4-FFF2-40B4-BE49-F238E27FC236}">
                  <a16:creationId xmlns:a16="http://schemas.microsoft.com/office/drawing/2014/main" id="{9D1CC9A6-29CF-4AD1-83A7-946E65429C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0" y="3128"/>
              <a:ext cx="16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10" name="Text Box 13">
              <a:extLst>
                <a:ext uri="{FF2B5EF4-FFF2-40B4-BE49-F238E27FC236}">
                  <a16:creationId xmlns:a16="http://schemas.microsoft.com/office/drawing/2014/main" id="{6D27F6D2-624D-40D8-A4AF-D9A241C221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667"/>
              <a:ext cx="177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US" altLang="en-US" sz="2000" i="0" dirty="0" err="1">
                  <a:latin typeface="Calibri" panose="020F0502020204030204" pitchFamily="34" charset="0"/>
                </a:rPr>
                <a:t>Alllocated</a:t>
              </a:r>
              <a:r>
                <a:rPr lang="en-US" altLang="en-US" sz="2000" i="0" dirty="0">
                  <a:latin typeface="Calibri" panose="020F0502020204030204" pitchFamily="34" charset="0"/>
                </a:rPr>
                <a:t> emissions Em</a:t>
              </a:r>
              <a:r>
                <a:rPr lang="en-US" altLang="en-US" sz="2000" i="0" baseline="-25000" dirty="0">
                  <a:latin typeface="Calibri" panose="020F0502020204030204" pitchFamily="34" charset="0"/>
                </a:rPr>
                <a:t>1</a:t>
              </a:r>
              <a:endParaRPr lang="en-US" altLang="en-US" sz="2000" i="0" dirty="0">
                <a:latin typeface="Calibri" panose="020F0502020204030204" pitchFamily="34" charset="0"/>
              </a:endParaRPr>
            </a:p>
          </p:txBody>
        </p:sp>
        <p:sp>
          <p:nvSpPr>
            <p:cNvPr id="29711" name="Oval 14">
              <a:extLst>
                <a:ext uri="{FF2B5EF4-FFF2-40B4-BE49-F238E27FC236}">
                  <a16:creationId xmlns:a16="http://schemas.microsoft.com/office/drawing/2014/main" id="{245B1C89-510E-4FB6-A5DB-ED1BA23CC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12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29712" name="AutoShape 15">
              <a:extLst>
                <a:ext uri="{FF2B5EF4-FFF2-40B4-BE49-F238E27FC236}">
                  <a16:creationId xmlns:a16="http://schemas.microsoft.com/office/drawing/2014/main" id="{B00322F1-3DC1-481F-9D84-2B5012FF4F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960" y="2328"/>
              <a:ext cx="192" cy="1296"/>
            </a:xfrm>
            <a:prstGeom prst="leftBrace">
              <a:avLst>
                <a:gd name="adj1" fmla="val 56250"/>
                <a:gd name="adj2" fmla="val 48875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29713" name="Line 16">
              <a:extLst>
                <a:ext uri="{FF2B5EF4-FFF2-40B4-BE49-F238E27FC236}">
                  <a16:creationId xmlns:a16="http://schemas.microsoft.com/office/drawing/2014/main" id="{F81368AA-A01B-4755-B528-79A37F830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9" y="307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714" name="Text Box 17">
              <a:extLst>
                <a:ext uri="{FF2B5EF4-FFF2-40B4-BE49-F238E27FC236}">
                  <a16:creationId xmlns:a16="http://schemas.microsoft.com/office/drawing/2014/main" id="{CD942CCF-4199-4E51-AD68-125AB1720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5" y="2337"/>
              <a:ext cx="1680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2000" i="0">
                  <a:latin typeface="Calibri" panose="020F0502020204030204" pitchFamily="34" charset="0"/>
                </a:rPr>
                <a:t>Emission reduction requirements for company 1</a:t>
              </a:r>
            </a:p>
          </p:txBody>
        </p:sp>
      </p:grp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60A5A253-6809-42C6-AD56-682D4A0F895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226050" y="5876925"/>
            <a:ext cx="32385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57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5769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CBF86D0-A114-4EA4-AB47-133D24E08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854825" cy="839788"/>
          </a:xfrm>
        </p:spPr>
        <p:txBody>
          <a:bodyPr/>
          <a:lstStyle/>
          <a:p>
            <a:r>
              <a:rPr lang="en-US" altLang="en-US"/>
              <a:t>Trade of Emission Allowances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D217B01F-6114-4EC8-AEC7-C3CDBCDE8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5581650"/>
            <a:ext cx="17065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en-US" sz="2000" i="0">
                <a:latin typeface="Calibri" panose="020F0502020204030204" pitchFamily="34" charset="0"/>
              </a:rPr>
              <a:t>CO</a:t>
            </a:r>
            <a:r>
              <a:rPr lang="en-US" altLang="en-US" sz="2000" i="0" baseline="-25000">
                <a:latin typeface="Calibri" panose="020F0502020204030204" pitchFamily="34" charset="0"/>
              </a:rPr>
              <a:t>2</a:t>
            </a:r>
            <a:r>
              <a:rPr lang="en-US" altLang="en-US" sz="2000" i="0">
                <a:latin typeface="Calibri" panose="020F0502020204030204" pitchFamily="34" charset="0"/>
              </a:rPr>
              <a:t> Emissions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D0F61B5B-009B-4FA0-A7B3-F63406099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5581650"/>
            <a:ext cx="1697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en-US" sz="2000" i="0">
                <a:latin typeface="Calibri" panose="020F0502020204030204" pitchFamily="34" charset="0"/>
              </a:rPr>
              <a:t>CO</a:t>
            </a:r>
            <a:r>
              <a:rPr lang="en-US" altLang="en-US" sz="2000" i="0" baseline="-25000">
                <a:latin typeface="Calibri" panose="020F0502020204030204" pitchFamily="34" charset="0"/>
              </a:rPr>
              <a:t>2</a:t>
            </a:r>
            <a:r>
              <a:rPr lang="en-US" altLang="en-US" sz="2000" i="0">
                <a:latin typeface="Calibri" panose="020F0502020204030204" pitchFamily="34" charset="0"/>
              </a:rPr>
              <a:t> Emissions</a:t>
            </a:r>
          </a:p>
        </p:txBody>
      </p:sp>
      <p:grpSp>
        <p:nvGrpSpPr>
          <p:cNvPr id="30725" name="Group 5">
            <a:extLst>
              <a:ext uri="{FF2B5EF4-FFF2-40B4-BE49-F238E27FC236}">
                <a16:creationId xmlns:a16="http://schemas.microsoft.com/office/drawing/2014/main" id="{92C1BA84-3963-41DE-805C-6C9482163AA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619250"/>
            <a:ext cx="3236913" cy="4713288"/>
            <a:chOff x="3120" y="1164"/>
            <a:chExt cx="2039" cy="2969"/>
          </a:xfrm>
        </p:grpSpPr>
        <p:sp>
          <p:nvSpPr>
            <p:cNvPr id="30747" name="Text Box 6">
              <a:extLst>
                <a:ext uri="{FF2B5EF4-FFF2-40B4-BE49-F238E27FC236}">
                  <a16:creationId xmlns:a16="http://schemas.microsoft.com/office/drawing/2014/main" id="{F35C6518-0B52-4ADD-93A6-588D72B37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7" y="3648"/>
              <a:ext cx="873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US" altLang="en-US" sz="2000" i="0">
                  <a:latin typeface="Calibri" panose="020F0502020204030204" pitchFamily="34" charset="0"/>
                </a:rPr>
                <a:t>Emission right EM</a:t>
              </a:r>
              <a:r>
                <a:rPr lang="en-US" altLang="en-US" sz="2000" i="0" baseline="-25000">
                  <a:latin typeface="Calibri" panose="020F0502020204030204" pitchFamily="34" charset="0"/>
                </a:rPr>
                <a:t>2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0748" name="Line 7">
              <a:extLst>
                <a:ext uri="{FF2B5EF4-FFF2-40B4-BE49-F238E27FC236}">
                  <a16:creationId xmlns:a16="http://schemas.microsoft.com/office/drawing/2014/main" id="{628FD084-5DF3-4826-8E8E-463D2B45E4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8" y="3632"/>
              <a:ext cx="20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49" name="Freeform 8">
              <a:extLst>
                <a:ext uri="{FF2B5EF4-FFF2-40B4-BE49-F238E27FC236}">
                  <a16:creationId xmlns:a16="http://schemas.microsoft.com/office/drawing/2014/main" id="{0E3FEC12-C451-4548-8B73-183FFAE79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289"/>
              <a:ext cx="1687" cy="2329"/>
            </a:xfrm>
            <a:custGeom>
              <a:avLst/>
              <a:gdLst>
                <a:gd name="T0" fmla="*/ 0 w 2190"/>
                <a:gd name="T1" fmla="*/ 0 h 2333"/>
                <a:gd name="T2" fmla="*/ 3 w 2190"/>
                <a:gd name="T3" fmla="*/ 1074 h 2333"/>
                <a:gd name="T4" fmla="*/ 10 w 2190"/>
                <a:gd name="T5" fmla="*/ 1874 h 2333"/>
                <a:gd name="T6" fmla="*/ 20 w 2190"/>
                <a:gd name="T7" fmla="*/ 2261 h 23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90"/>
                <a:gd name="T13" fmla="*/ 0 h 2333"/>
                <a:gd name="T14" fmla="*/ 2190 w 2190"/>
                <a:gd name="T15" fmla="*/ 2333 h 23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90" h="2333">
                  <a:moveTo>
                    <a:pt x="0" y="0"/>
                  </a:moveTo>
                  <a:cubicBezTo>
                    <a:pt x="55" y="184"/>
                    <a:pt x="153" y="789"/>
                    <a:pt x="330" y="1110"/>
                  </a:cubicBezTo>
                  <a:cubicBezTo>
                    <a:pt x="507" y="1431"/>
                    <a:pt x="755" y="1724"/>
                    <a:pt x="1065" y="1928"/>
                  </a:cubicBezTo>
                  <a:cubicBezTo>
                    <a:pt x="1375" y="2132"/>
                    <a:pt x="1956" y="2249"/>
                    <a:pt x="2190" y="2333"/>
                  </a:cubicBezTo>
                </a:path>
              </a:pathLst>
            </a:custGeom>
            <a:noFill/>
            <a:ln w="444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0" name="Line 9">
              <a:extLst>
                <a:ext uri="{FF2B5EF4-FFF2-40B4-BE49-F238E27FC236}">
                  <a16:creationId xmlns:a16="http://schemas.microsoft.com/office/drawing/2014/main" id="{B524DEF9-EEA8-4299-9275-E779B0F205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8" y="1248"/>
              <a:ext cx="0" cy="2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1" name="Text Box 10">
              <a:extLst>
                <a:ext uri="{FF2B5EF4-FFF2-40B4-BE49-F238E27FC236}">
                  <a16:creationId xmlns:a16="http://schemas.microsoft.com/office/drawing/2014/main" id="{62459227-8D91-4680-AF59-AC246FF557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1" y="1164"/>
              <a:ext cx="965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2000" i="0">
                  <a:latin typeface="Calibri" panose="020F0502020204030204" pitchFamily="34" charset="0"/>
                </a:rPr>
                <a:t>Abatement cost of company 2</a:t>
              </a:r>
            </a:p>
          </p:txBody>
        </p:sp>
        <p:sp>
          <p:nvSpPr>
            <p:cNvPr id="30752" name="Line 11">
              <a:extLst>
                <a:ext uri="{FF2B5EF4-FFF2-40B4-BE49-F238E27FC236}">
                  <a16:creationId xmlns:a16="http://schemas.microsoft.com/office/drawing/2014/main" id="{C38E913F-D050-46BE-9F10-47CE908A6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59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3" name="Line 12">
              <a:extLst>
                <a:ext uri="{FF2B5EF4-FFF2-40B4-BE49-F238E27FC236}">
                  <a16:creationId xmlns:a16="http://schemas.microsoft.com/office/drawing/2014/main" id="{26B249E1-B164-44B9-B68A-4A784A6D3E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264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4" name="AutoShape 13">
              <a:extLst>
                <a:ext uri="{FF2B5EF4-FFF2-40B4-BE49-F238E27FC236}">
                  <a16:creationId xmlns:a16="http://schemas.microsoft.com/office/drawing/2014/main" id="{F8D4EC3E-4AA0-4AFC-ACE6-FE6BD1D0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248" y="1896"/>
              <a:ext cx="191" cy="1296"/>
            </a:xfrm>
            <a:prstGeom prst="leftBrace">
              <a:avLst>
                <a:gd name="adj1" fmla="val 56545"/>
                <a:gd name="adj2" fmla="val 48875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0755" name="Line 14">
              <a:extLst>
                <a:ext uri="{FF2B5EF4-FFF2-40B4-BE49-F238E27FC236}">
                  <a16:creationId xmlns:a16="http://schemas.microsoft.com/office/drawing/2014/main" id="{526E547B-2339-475C-8C46-A1FB335A02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2592"/>
              <a:ext cx="0" cy="10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56" name="Text Box 15">
              <a:extLst>
                <a:ext uri="{FF2B5EF4-FFF2-40B4-BE49-F238E27FC236}">
                  <a16:creationId xmlns:a16="http://schemas.microsoft.com/office/drawing/2014/main" id="{1340B853-8C6D-4CEC-B8BB-2A62E482A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014"/>
              <a:ext cx="1057" cy="4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2000" i="0">
                  <a:latin typeface="Calibri" panose="020F0502020204030204" pitchFamily="34" charset="0"/>
                </a:rPr>
                <a:t>Reductions of company 2</a:t>
              </a:r>
            </a:p>
          </p:txBody>
        </p:sp>
        <p:sp>
          <p:nvSpPr>
            <p:cNvPr id="30757" name="Oval 16">
              <a:extLst>
                <a:ext uri="{FF2B5EF4-FFF2-40B4-BE49-F238E27FC236}">
                  <a16:creationId xmlns:a16="http://schemas.microsoft.com/office/drawing/2014/main" id="{59CE92C3-5D72-4FD0-A237-AD23A09F4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2" y="2611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0758" name="Oval 17">
              <a:extLst>
                <a:ext uri="{FF2B5EF4-FFF2-40B4-BE49-F238E27FC236}">
                  <a16:creationId xmlns:a16="http://schemas.microsoft.com/office/drawing/2014/main" id="{85490711-CDDC-49B7-98E5-BC58900C6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1" y="360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</p:grpSp>
      <p:grpSp>
        <p:nvGrpSpPr>
          <p:cNvPr id="30726" name="Group 18">
            <a:extLst>
              <a:ext uri="{FF2B5EF4-FFF2-40B4-BE49-F238E27FC236}">
                <a16:creationId xmlns:a16="http://schemas.microsoft.com/office/drawing/2014/main" id="{F748CD25-24ED-4C5F-AAC6-FD792636E591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724025"/>
            <a:ext cx="3236913" cy="4584700"/>
            <a:chOff x="528" y="1230"/>
            <a:chExt cx="2039" cy="2888"/>
          </a:xfrm>
        </p:grpSpPr>
        <p:sp>
          <p:nvSpPr>
            <p:cNvPr id="30735" name="Line 19">
              <a:extLst>
                <a:ext uri="{FF2B5EF4-FFF2-40B4-BE49-F238E27FC236}">
                  <a16:creationId xmlns:a16="http://schemas.microsoft.com/office/drawing/2014/main" id="{73359A2B-ADB8-436C-ACED-6F3914AC4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" y="3632"/>
              <a:ext cx="20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36" name="Freeform 20">
              <a:extLst>
                <a:ext uri="{FF2B5EF4-FFF2-40B4-BE49-F238E27FC236}">
                  <a16:creationId xmlns:a16="http://schemas.microsoft.com/office/drawing/2014/main" id="{4D464AD6-D118-4D0D-84A5-3045BA797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289"/>
              <a:ext cx="1378" cy="2329"/>
            </a:xfrm>
            <a:custGeom>
              <a:avLst/>
              <a:gdLst>
                <a:gd name="T0" fmla="*/ 0 w 2190"/>
                <a:gd name="T1" fmla="*/ 0 h 2333"/>
                <a:gd name="T2" fmla="*/ 1 w 2190"/>
                <a:gd name="T3" fmla="*/ 1074 h 2333"/>
                <a:gd name="T4" fmla="*/ 1 w 2190"/>
                <a:gd name="T5" fmla="*/ 1874 h 2333"/>
                <a:gd name="T6" fmla="*/ 1 w 2190"/>
                <a:gd name="T7" fmla="*/ 2261 h 23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90"/>
                <a:gd name="T13" fmla="*/ 0 h 2333"/>
                <a:gd name="T14" fmla="*/ 2190 w 2190"/>
                <a:gd name="T15" fmla="*/ 2333 h 23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90" h="2333">
                  <a:moveTo>
                    <a:pt x="0" y="0"/>
                  </a:moveTo>
                  <a:cubicBezTo>
                    <a:pt x="55" y="184"/>
                    <a:pt x="153" y="789"/>
                    <a:pt x="330" y="1110"/>
                  </a:cubicBezTo>
                  <a:cubicBezTo>
                    <a:pt x="507" y="1431"/>
                    <a:pt x="755" y="1724"/>
                    <a:pt x="1065" y="1928"/>
                  </a:cubicBezTo>
                  <a:cubicBezTo>
                    <a:pt x="1375" y="2132"/>
                    <a:pt x="1956" y="2249"/>
                    <a:pt x="2190" y="2333"/>
                  </a:cubicBezTo>
                </a:path>
              </a:pathLst>
            </a:custGeom>
            <a:noFill/>
            <a:ln w="444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37" name="Line 21">
              <a:extLst>
                <a:ext uri="{FF2B5EF4-FFF2-40B4-BE49-F238E27FC236}">
                  <a16:creationId xmlns:a16="http://schemas.microsoft.com/office/drawing/2014/main" id="{00BA02B8-E8D9-410A-BF40-3DCC483565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6" y="1248"/>
              <a:ext cx="0" cy="2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38" name="Text Box 22">
              <a:extLst>
                <a:ext uri="{FF2B5EF4-FFF2-40B4-BE49-F238E27FC236}">
                  <a16:creationId xmlns:a16="http://schemas.microsoft.com/office/drawing/2014/main" id="{AC075D5B-D525-4776-9B2E-CDA59C43F5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" y="1230"/>
              <a:ext cx="965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2000" i="0">
                  <a:latin typeface="Calibri" panose="020F0502020204030204" pitchFamily="34" charset="0"/>
                </a:rPr>
                <a:t>Abatement cost of company 1</a:t>
              </a:r>
            </a:p>
          </p:txBody>
        </p:sp>
        <p:sp>
          <p:nvSpPr>
            <p:cNvPr id="30739" name="Line 23">
              <a:extLst>
                <a:ext uri="{FF2B5EF4-FFF2-40B4-BE49-F238E27FC236}">
                  <a16:creationId xmlns:a16="http://schemas.microsoft.com/office/drawing/2014/main" id="{75C81804-24F8-48FF-A708-A37224A65B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6" y="3086"/>
              <a:ext cx="0" cy="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40" name="Line 24">
              <a:extLst>
                <a:ext uri="{FF2B5EF4-FFF2-40B4-BE49-F238E27FC236}">
                  <a16:creationId xmlns:a16="http://schemas.microsoft.com/office/drawing/2014/main" id="{E20AB4B9-D4B6-43C3-AC56-19767AF6E2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8" y="307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41" name="Text Box 25">
              <a:extLst>
                <a:ext uri="{FF2B5EF4-FFF2-40B4-BE49-F238E27FC236}">
                  <a16:creationId xmlns:a16="http://schemas.microsoft.com/office/drawing/2014/main" id="{9A99E044-C87B-49E0-9DF5-592BA0701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" y="3633"/>
              <a:ext cx="775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US" altLang="en-US" sz="2000" i="0">
                  <a:latin typeface="Calibri" panose="020F0502020204030204" pitchFamily="34" charset="0"/>
                </a:rPr>
                <a:t>Emission </a:t>
              </a:r>
              <a:br>
                <a:rPr lang="en-US" altLang="en-US" sz="2000" i="0">
                  <a:latin typeface="Calibri" panose="020F0502020204030204" pitchFamily="34" charset="0"/>
                </a:rPr>
              </a:br>
              <a:r>
                <a:rPr lang="en-US" altLang="en-US" sz="2000" i="0">
                  <a:latin typeface="Calibri" panose="020F0502020204030204" pitchFamily="34" charset="0"/>
                </a:rPr>
                <a:t>right EM</a:t>
              </a:r>
              <a:r>
                <a:rPr lang="en-US" altLang="en-US" sz="2000" i="0" baseline="-25000">
                  <a:latin typeface="Calibri" panose="020F0502020204030204" pitchFamily="34" charset="0"/>
                </a:rPr>
                <a:t>1</a:t>
              </a:r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0742" name="AutoShape 26">
              <a:extLst>
                <a:ext uri="{FF2B5EF4-FFF2-40B4-BE49-F238E27FC236}">
                  <a16:creationId xmlns:a16="http://schemas.microsoft.com/office/drawing/2014/main" id="{5D79A846-8F7A-4C7A-99F8-BBE590829C2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928" y="2535"/>
              <a:ext cx="191" cy="816"/>
            </a:xfrm>
            <a:prstGeom prst="leftBrace">
              <a:avLst>
                <a:gd name="adj1" fmla="val 35602"/>
                <a:gd name="adj2" fmla="val 48875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0743" name="Line 27">
              <a:extLst>
                <a:ext uri="{FF2B5EF4-FFF2-40B4-BE49-F238E27FC236}">
                  <a16:creationId xmlns:a16="http://schemas.microsoft.com/office/drawing/2014/main" id="{1A58C6B2-751D-453E-8920-D9F70C491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6" y="3038"/>
              <a:ext cx="0" cy="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44" name="Text Box 28">
              <a:extLst>
                <a:ext uri="{FF2B5EF4-FFF2-40B4-BE49-F238E27FC236}">
                  <a16:creationId xmlns:a16="http://schemas.microsoft.com/office/drawing/2014/main" id="{42E69293-260F-4F3E-9590-FEC66027ED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439"/>
              <a:ext cx="1057" cy="4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2000" i="0">
                  <a:latin typeface="Calibri" panose="020F0502020204030204" pitchFamily="34" charset="0"/>
                </a:rPr>
                <a:t>Reductions of company 1</a:t>
              </a:r>
            </a:p>
          </p:txBody>
        </p:sp>
        <p:sp>
          <p:nvSpPr>
            <p:cNvPr id="30745" name="Oval 30">
              <a:extLst>
                <a:ext uri="{FF2B5EF4-FFF2-40B4-BE49-F238E27FC236}">
                  <a16:creationId xmlns:a16="http://schemas.microsoft.com/office/drawing/2014/main" id="{F7DCCDF0-05AE-4991-84AD-868FB02BD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60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30746" name="Oval 29">
              <a:extLst>
                <a:ext uri="{FF2B5EF4-FFF2-40B4-BE49-F238E27FC236}">
                  <a16:creationId xmlns:a16="http://schemas.microsoft.com/office/drawing/2014/main" id="{6B7CA027-BCD7-4318-A247-B27C16C7A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" y="3051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</p:grpSp>
      <p:grpSp>
        <p:nvGrpSpPr>
          <p:cNvPr id="30727" name="Group 31">
            <a:extLst>
              <a:ext uri="{FF2B5EF4-FFF2-40B4-BE49-F238E27FC236}">
                <a16:creationId xmlns:a16="http://schemas.microsoft.com/office/drawing/2014/main" id="{5395768E-48A3-4269-AA5C-4907BB9829B0}"/>
              </a:ext>
            </a:extLst>
          </p:cNvPr>
          <p:cNvGrpSpPr>
            <a:grpSpLocks/>
          </p:cNvGrpSpPr>
          <p:nvPr/>
        </p:nvGrpSpPr>
        <p:grpSpPr bwMode="auto">
          <a:xfrm>
            <a:off x="892175" y="3505200"/>
            <a:ext cx="4953000" cy="1524000"/>
            <a:chOff x="562" y="2352"/>
            <a:chExt cx="3120" cy="960"/>
          </a:xfrm>
        </p:grpSpPr>
        <p:sp>
          <p:nvSpPr>
            <p:cNvPr id="30732" name="AutoShape 32">
              <a:extLst>
                <a:ext uri="{FF2B5EF4-FFF2-40B4-BE49-F238E27FC236}">
                  <a16:creationId xmlns:a16="http://schemas.microsoft.com/office/drawing/2014/main" id="{2D18814A-F5D1-4341-9756-2AC8C9501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2640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 i="0">
                <a:latin typeface="Calibri" panose="020F0502020204030204" pitchFamily="34" charset="0"/>
              </a:endParaRPr>
            </a:p>
          </p:txBody>
        </p:sp>
        <p:sp>
          <p:nvSpPr>
            <p:cNvPr id="886817" name="Text Box 33">
              <a:extLst>
                <a:ext uri="{FF2B5EF4-FFF2-40B4-BE49-F238E27FC236}">
                  <a16:creationId xmlns:a16="http://schemas.microsoft.com/office/drawing/2014/main" id="{F7FC448E-B79E-4000-9CDC-4A2D5F0583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410" y="2706"/>
              <a:ext cx="960" cy="252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i="0">
                  <a:solidFill>
                    <a:schemeClr val="bg1"/>
                  </a:solidFill>
                  <a:latin typeface="Calibri" pitchFamily="34" charset="0"/>
                </a:rPr>
                <a:t>ARBITRAGE</a:t>
              </a:r>
            </a:p>
          </p:txBody>
        </p:sp>
        <p:sp>
          <p:nvSpPr>
            <p:cNvPr id="30734" name="Line 34">
              <a:extLst>
                <a:ext uri="{FF2B5EF4-FFF2-40B4-BE49-F238E27FC236}">
                  <a16:creationId xmlns:a16="http://schemas.microsoft.com/office/drawing/2014/main" id="{FE64088D-F891-4B4F-84CE-845510CE3F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" y="3074"/>
              <a:ext cx="312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30728" name="Gerade Verbindung 35">
            <a:extLst>
              <a:ext uri="{FF2B5EF4-FFF2-40B4-BE49-F238E27FC236}">
                <a16:creationId xmlns:a16="http://schemas.microsoft.com/office/drawing/2014/main" id="{E845E5D7-132E-4E4D-95D8-F157DE8BA44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922963" y="5959475"/>
            <a:ext cx="2698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9" name="Gerade Verbindung 36">
            <a:extLst>
              <a:ext uri="{FF2B5EF4-FFF2-40B4-BE49-F238E27FC236}">
                <a16:creationId xmlns:a16="http://schemas.microsoft.com/office/drawing/2014/main" id="{564E7888-FC83-4468-BE2D-06434F553F8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52688" y="5961063"/>
            <a:ext cx="2698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0" name="Oval 16">
            <a:extLst>
              <a:ext uri="{FF2B5EF4-FFF2-40B4-BE49-F238E27FC236}">
                <a16:creationId xmlns:a16="http://schemas.microsoft.com/office/drawing/2014/main" id="{C816B6AC-249E-455A-96DB-E1E76EC5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2475" y="54975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 i="0">
              <a:latin typeface="Calibri" panose="020F0502020204030204" pitchFamily="34" charset="0"/>
            </a:endParaRPr>
          </a:p>
        </p:txBody>
      </p:sp>
      <p:sp>
        <p:nvSpPr>
          <p:cNvPr id="30731" name="Oval 29">
            <a:extLst>
              <a:ext uri="{FF2B5EF4-FFF2-40B4-BE49-F238E27FC236}">
                <a16:creationId xmlns:a16="http://schemas.microsoft.com/office/drawing/2014/main" id="{1D0D03F2-B129-460F-98CF-F5F5849F7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375" y="5486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000" i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07C691C8-63C4-4E17-BB58-573A27AF1F82}"/>
                  </a:ext>
                </a:extLst>
              </p14:cNvPr>
              <p14:cNvContentPartPr/>
              <p14:nvPr/>
            </p14:nvContentPartPr>
            <p14:xfrm>
              <a:off x="2100960" y="3895560"/>
              <a:ext cx="4247640" cy="24933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07C691C8-63C4-4E17-BB58-573A27AF1F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1600" y="3886200"/>
                <a:ext cx="4266360" cy="251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  <a:t>External costs 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  <a:t>Quantification of external costs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  <a:t>Greenhouse gas problem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de-DE" dirty="0">
                <a:highlight>
                  <a:srgbClr val="F79646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European Cap-and-Trade system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809989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trade: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The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target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attained</a:t>
            </a:r>
            <a:r>
              <a:rPr lang="de-DE" dirty="0"/>
              <a:t> at a </a:t>
            </a:r>
            <a:r>
              <a:rPr lang="de-DE" dirty="0" err="1"/>
              <a:t>lower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At a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, a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ambitious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target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achieved</a:t>
            </a:r>
            <a:r>
              <a:rPr lang="de-DE" dirty="0"/>
              <a:t>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Trade of Emission Allowances</a:t>
            </a:r>
          </a:p>
        </p:txBody>
      </p:sp>
    </p:spTree>
    <p:extLst>
      <p:ext uri="{BB962C8B-B14F-4D97-AF65-F5344CB8AC3E}">
        <p14:creationId xmlns:p14="http://schemas.microsoft.com/office/powerpoint/2010/main" val="3927268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Trading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incentives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weak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trading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short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lack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certainty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investments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Allocation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allowances</a:t>
            </a:r>
            <a:r>
              <a:rPr lang="de-DE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Grandfathering</a:t>
            </a:r>
            <a:r>
              <a:rPr lang="de-DE" dirty="0"/>
              <a:t> –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allocation</a:t>
            </a:r>
            <a:r>
              <a:rPr lang="de-DE" dirty="0"/>
              <a:t> → </a:t>
            </a:r>
            <a:r>
              <a:rPr lang="de-DE" dirty="0" err="1"/>
              <a:t>windfall</a:t>
            </a:r>
            <a:r>
              <a:rPr lang="de-DE" dirty="0"/>
              <a:t> </a:t>
            </a:r>
            <a:r>
              <a:rPr lang="de-DE" dirty="0" err="1"/>
              <a:t>profits</a:t>
            </a:r>
            <a:endParaRPr lang="de-DE" dirty="0"/>
          </a:p>
          <a:p>
            <a:pPr marL="441325" lvl="1" indent="0">
              <a:buNone/>
            </a:pPr>
            <a:r>
              <a:rPr lang="de-DE" sz="1600" dirty="0"/>
              <a:t>CO</a:t>
            </a:r>
            <a:r>
              <a:rPr lang="de-DE" sz="1600" baseline="-25000" dirty="0"/>
              <a:t>2</a:t>
            </a:r>
            <a:r>
              <a:rPr lang="de-DE" sz="1600" dirty="0"/>
              <a:t> </a:t>
            </a:r>
            <a:r>
              <a:rPr lang="de-DE" sz="1600" dirty="0" err="1"/>
              <a:t>prices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</a:t>
            </a:r>
            <a:r>
              <a:rPr lang="de-DE" sz="1600" dirty="0" err="1"/>
              <a:t>opportunity</a:t>
            </a:r>
            <a:r>
              <a:rPr lang="de-DE" sz="1600" dirty="0"/>
              <a:t> </a:t>
            </a:r>
            <a:r>
              <a:rPr lang="de-DE" sz="1600" dirty="0" err="1"/>
              <a:t>costs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power plant </a:t>
            </a:r>
            <a:r>
              <a:rPr lang="de-DE" sz="1600" dirty="0" err="1"/>
              <a:t>operators</a:t>
            </a:r>
            <a:r>
              <a:rPr lang="de-DE" sz="1600" dirty="0"/>
              <a:t> (</a:t>
            </a:r>
            <a:r>
              <a:rPr lang="de-DE" sz="1600" dirty="0" err="1"/>
              <a:t>as</a:t>
            </a:r>
            <a:r>
              <a:rPr lang="de-DE" sz="1600" dirty="0"/>
              <a:t> </a:t>
            </a:r>
            <a:r>
              <a:rPr lang="de-DE" sz="1600" dirty="0" err="1"/>
              <a:t>certificates</a:t>
            </a:r>
            <a:r>
              <a:rPr lang="de-DE" sz="1600" dirty="0"/>
              <a:t> </a:t>
            </a:r>
            <a:r>
              <a:rPr lang="de-DE" sz="1600" dirty="0" err="1"/>
              <a:t>could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sold</a:t>
            </a:r>
            <a:r>
              <a:rPr lang="de-DE" sz="1600" dirty="0"/>
              <a:t> </a:t>
            </a:r>
            <a:r>
              <a:rPr lang="de-DE" sz="1600" dirty="0" err="1"/>
              <a:t>instead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covering</a:t>
            </a:r>
            <a:r>
              <a:rPr lang="de-DE" sz="1600" dirty="0"/>
              <a:t> </a:t>
            </a:r>
            <a:r>
              <a:rPr lang="de-DE" sz="1600" dirty="0" err="1"/>
              <a:t>emissions</a:t>
            </a:r>
            <a:r>
              <a:rPr lang="de-DE" sz="1600" dirty="0"/>
              <a:t> </a:t>
            </a:r>
            <a:r>
              <a:rPr lang="de-DE" sz="1600" dirty="0" err="1"/>
              <a:t>from</a:t>
            </a:r>
            <a:r>
              <a:rPr lang="de-DE" sz="1600" dirty="0"/>
              <a:t> </a:t>
            </a:r>
            <a:r>
              <a:rPr lang="de-DE" sz="1600" dirty="0" err="1"/>
              <a:t>electricity</a:t>
            </a:r>
            <a:r>
              <a:rPr lang="de-DE" sz="1600" dirty="0"/>
              <a:t> </a:t>
            </a:r>
            <a:r>
              <a:rPr lang="de-DE" sz="1600" dirty="0" err="1"/>
              <a:t>production</a:t>
            </a:r>
            <a:r>
              <a:rPr lang="de-DE" sz="1600" dirty="0"/>
              <a:t>) and, </a:t>
            </a:r>
            <a:r>
              <a:rPr lang="de-DE" sz="1600" dirty="0" err="1"/>
              <a:t>thus</a:t>
            </a:r>
            <a:r>
              <a:rPr lang="de-DE" sz="1600" dirty="0"/>
              <a:t>, </a:t>
            </a:r>
            <a:r>
              <a:rPr lang="de-DE" sz="1600" dirty="0" err="1"/>
              <a:t>included</a:t>
            </a:r>
            <a:r>
              <a:rPr lang="de-DE" sz="1600" dirty="0"/>
              <a:t> </a:t>
            </a:r>
            <a:r>
              <a:rPr lang="de-DE" sz="1600" dirty="0" err="1"/>
              <a:t>into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product</a:t>
            </a:r>
            <a:r>
              <a:rPr lang="de-DE" sz="1600" dirty="0"/>
              <a:t> </a:t>
            </a:r>
            <a:r>
              <a:rPr lang="de-DE" sz="1600" dirty="0" err="1"/>
              <a:t>price</a:t>
            </a:r>
            <a:r>
              <a:rPr lang="de-DE" sz="1600" dirty="0"/>
              <a:t> </a:t>
            </a:r>
            <a:r>
              <a:rPr lang="de-DE" sz="1600" dirty="0" err="1"/>
              <a:t>anyway</a:t>
            </a:r>
            <a:r>
              <a:rPr lang="de-DE" sz="1600" dirty="0"/>
              <a:t>, </a:t>
            </a:r>
            <a:r>
              <a:rPr lang="de-DE" sz="1600" dirty="0" err="1"/>
              <a:t>even</a:t>
            </a:r>
            <a:r>
              <a:rPr lang="de-DE" sz="1600" dirty="0"/>
              <a:t> </a:t>
            </a:r>
            <a:r>
              <a:rPr lang="de-DE" sz="1600" dirty="0" err="1"/>
              <a:t>if</a:t>
            </a:r>
            <a:r>
              <a:rPr lang="de-DE" sz="1600" dirty="0"/>
              <a:t> </a:t>
            </a:r>
            <a:r>
              <a:rPr lang="de-DE" sz="1600" dirty="0" err="1"/>
              <a:t>emission</a:t>
            </a:r>
            <a:r>
              <a:rPr lang="de-DE" sz="1600" dirty="0"/>
              <a:t> </a:t>
            </a:r>
            <a:r>
              <a:rPr lang="de-DE" sz="1600" dirty="0" err="1"/>
              <a:t>allowances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</a:t>
            </a:r>
            <a:r>
              <a:rPr lang="de-DE" sz="1600" dirty="0" err="1"/>
              <a:t>received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free</a:t>
            </a:r>
            <a:r>
              <a:rPr lang="de-DE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Auctioning</a:t>
            </a:r>
            <a:r>
              <a:rPr lang="de-DE" dirty="0"/>
              <a:t> – </a:t>
            </a:r>
            <a:r>
              <a:rPr lang="de-DE" dirty="0" err="1"/>
              <a:t>operators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allowances</a:t>
            </a:r>
            <a:r>
              <a:rPr lang="de-DE" dirty="0"/>
              <a:t> in </a:t>
            </a:r>
            <a:r>
              <a:rPr lang="de-DE" dirty="0" err="1"/>
              <a:t>auctions</a:t>
            </a:r>
            <a:r>
              <a:rPr lang="de-DE" dirty="0"/>
              <a:t>.</a:t>
            </a:r>
          </a:p>
          <a:p>
            <a:pPr marL="441325" lvl="1" indent="0">
              <a:buNone/>
            </a:pPr>
            <a:r>
              <a:rPr lang="de-DE" sz="1600" dirty="0"/>
              <a:t>Government </a:t>
            </a:r>
            <a:r>
              <a:rPr lang="de-DE" sz="1600" dirty="0" err="1"/>
              <a:t>collects</a:t>
            </a:r>
            <a:r>
              <a:rPr lang="de-DE" sz="1600" dirty="0"/>
              <a:t> and </a:t>
            </a:r>
            <a:r>
              <a:rPr lang="de-DE" sz="1600" dirty="0" err="1"/>
              <a:t>redistributes</a:t>
            </a:r>
            <a:r>
              <a:rPr lang="de-DE" sz="1600" dirty="0"/>
              <a:t> </a:t>
            </a:r>
            <a:r>
              <a:rPr lang="de-DE" sz="1600" dirty="0" err="1"/>
              <a:t>auctioning</a:t>
            </a:r>
            <a:r>
              <a:rPr lang="de-DE" sz="1600" dirty="0"/>
              <a:t> </a:t>
            </a:r>
            <a:r>
              <a:rPr lang="de-DE" sz="1600" dirty="0" err="1"/>
              <a:t>revenues</a:t>
            </a:r>
            <a:r>
              <a:rPr lang="de-DE" sz="1600" dirty="0"/>
              <a:t>.</a:t>
            </a:r>
          </a:p>
          <a:p>
            <a:pPr marL="441325" lvl="1" indent="0">
              <a:buNone/>
            </a:pPr>
            <a:r>
              <a:rPr lang="de-DE" sz="1600" dirty="0"/>
              <a:t>In </a:t>
            </a:r>
            <a:r>
              <a:rPr lang="de-DE" sz="1600" dirty="0" err="1"/>
              <a:t>the</a:t>
            </a:r>
            <a:r>
              <a:rPr lang="de-DE" sz="1600" dirty="0"/>
              <a:t> EU: min 50%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climate</a:t>
            </a:r>
            <a:r>
              <a:rPr lang="de-DE" sz="1600" dirty="0"/>
              <a:t> and </a:t>
            </a:r>
            <a:r>
              <a:rPr lang="de-DE" sz="1600" dirty="0" err="1"/>
              <a:t>energy</a:t>
            </a:r>
            <a:r>
              <a:rPr lang="de-DE" sz="1600" dirty="0"/>
              <a:t> </a:t>
            </a:r>
            <a:r>
              <a:rPr lang="de-DE" sz="1600" dirty="0" err="1"/>
              <a:t>related</a:t>
            </a:r>
            <a:r>
              <a:rPr lang="de-DE" sz="1600" dirty="0"/>
              <a:t> </a:t>
            </a:r>
            <a:r>
              <a:rPr lang="de-DE" sz="1600" dirty="0" err="1"/>
              <a:t>purposes</a:t>
            </a:r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Designing Emissions Trading System</a:t>
            </a:r>
          </a:p>
        </p:txBody>
      </p:sp>
    </p:spTree>
    <p:extLst>
      <p:ext uri="{BB962C8B-B14F-4D97-AF65-F5344CB8AC3E}">
        <p14:creationId xmlns:p14="http://schemas.microsoft.com/office/powerpoint/2010/main" val="3453241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id="{3BA5742A-46A3-4A16-96ED-96CCFD8AB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839788"/>
          </a:xfrm>
        </p:spPr>
        <p:txBody>
          <a:bodyPr/>
          <a:lstStyle/>
          <a:p>
            <a:r>
              <a:rPr lang="en-US" altLang="de-DE"/>
              <a:t>Trade of Emission Allowances</a:t>
            </a:r>
          </a:p>
        </p:txBody>
      </p:sp>
      <p:sp>
        <p:nvSpPr>
          <p:cNvPr id="31" name="Line 6">
            <a:extLst>
              <a:ext uri="{FF2B5EF4-FFF2-40B4-BE49-F238E27FC236}">
                <a16:creationId xmlns:a16="http://schemas.microsoft.com/office/drawing/2014/main" id="{53B9A3E3-B750-4CD0-8C38-2662EFF137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3300" y="4156075"/>
            <a:ext cx="4365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1748" name="Group 2">
            <a:extLst>
              <a:ext uri="{FF2B5EF4-FFF2-40B4-BE49-F238E27FC236}">
                <a16:creationId xmlns:a16="http://schemas.microsoft.com/office/drawing/2014/main" id="{83A67F29-B84D-460B-9E6B-6FE8FE95EBA1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1495425"/>
            <a:ext cx="5962650" cy="4572000"/>
            <a:chOff x="1750" y="1056"/>
            <a:chExt cx="3146" cy="2400"/>
          </a:xfrm>
        </p:grpSpPr>
        <p:sp>
          <p:nvSpPr>
            <p:cNvPr id="31768" name="Freeform 3">
              <a:extLst>
                <a:ext uri="{FF2B5EF4-FFF2-40B4-BE49-F238E27FC236}">
                  <a16:creationId xmlns:a16="http://schemas.microsoft.com/office/drawing/2014/main" id="{E708ED03-9A74-4D90-A79A-9ECC869B9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296"/>
              <a:ext cx="2880" cy="1776"/>
            </a:xfrm>
            <a:custGeom>
              <a:avLst/>
              <a:gdLst>
                <a:gd name="T0" fmla="*/ 145634 w 2016"/>
                <a:gd name="T1" fmla="*/ 0 h 1776"/>
                <a:gd name="T2" fmla="*/ 110951 w 2016"/>
                <a:gd name="T3" fmla="*/ 864 h 1776"/>
                <a:gd name="T4" fmla="*/ 55491 w 2016"/>
                <a:gd name="T5" fmla="*/ 1488 h 1776"/>
                <a:gd name="T6" fmla="*/ 0 w 2016"/>
                <a:gd name="T7" fmla="*/ 1776 h 17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6"/>
                <a:gd name="T13" fmla="*/ 0 h 1776"/>
                <a:gd name="T14" fmla="*/ 2016 w 2016"/>
                <a:gd name="T15" fmla="*/ 1776 h 1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6" h="1776">
                  <a:moveTo>
                    <a:pt x="2016" y="0"/>
                  </a:moveTo>
                  <a:cubicBezTo>
                    <a:pt x="1880" y="308"/>
                    <a:pt x="1744" y="616"/>
                    <a:pt x="1536" y="864"/>
                  </a:cubicBezTo>
                  <a:cubicBezTo>
                    <a:pt x="1328" y="1112"/>
                    <a:pt x="1024" y="1336"/>
                    <a:pt x="768" y="1488"/>
                  </a:cubicBezTo>
                  <a:cubicBezTo>
                    <a:pt x="512" y="1640"/>
                    <a:pt x="128" y="1728"/>
                    <a:pt x="0" y="1776"/>
                  </a:cubicBezTo>
                </a:path>
              </a:pathLst>
            </a:custGeom>
            <a:noFill/>
            <a:ln w="44450" cap="flat" cmpd="sng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9" name="Line 4">
              <a:extLst>
                <a:ext uri="{FF2B5EF4-FFF2-40B4-BE49-F238E27FC236}">
                  <a16:creationId xmlns:a16="http://schemas.microsoft.com/office/drawing/2014/main" id="{6B9C1094-6A9D-49A6-8E9D-1ADDD9B9E5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7" y="2160"/>
              <a:ext cx="0" cy="12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70" name="Text Box 5">
              <a:extLst>
                <a:ext uri="{FF2B5EF4-FFF2-40B4-BE49-F238E27FC236}">
                  <a16:creationId xmlns:a16="http://schemas.microsoft.com/office/drawing/2014/main" id="{49B2A919-484D-4E24-B185-FD09DD99A9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" y="1056"/>
              <a:ext cx="1078" cy="4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de-DE" sz="2000" i="0">
                  <a:solidFill>
                    <a:schemeClr val="tx2"/>
                  </a:solidFill>
                  <a:latin typeface="Calibri" panose="020F0502020204030204" pitchFamily="34" charset="0"/>
                </a:rPr>
                <a:t>Abatement cost of company 2 (marginal cost)</a:t>
              </a:r>
              <a:endParaRPr lang="en-US" altLang="de-DE" sz="2000" i="0">
                <a:latin typeface="Calibri" panose="020F0502020204030204" pitchFamily="34" charset="0"/>
              </a:endParaRPr>
            </a:p>
          </p:txBody>
        </p:sp>
        <p:sp>
          <p:nvSpPr>
            <p:cNvPr id="31771" name="Line 6">
              <a:extLst>
                <a:ext uri="{FF2B5EF4-FFF2-40B4-BE49-F238E27FC236}">
                  <a16:creationId xmlns:a16="http://schemas.microsoft.com/office/drawing/2014/main" id="{237ACC1C-6B96-4A39-882B-EBB8831EFF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50" y="2174"/>
              <a:ext cx="3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72" name="Oval 7">
              <a:extLst>
                <a:ext uri="{FF2B5EF4-FFF2-40B4-BE49-F238E27FC236}">
                  <a16:creationId xmlns:a16="http://schemas.microsoft.com/office/drawing/2014/main" id="{6A650ACE-2DB1-4EFA-B644-F438F3F56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1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 sz="2000" i="0">
                <a:latin typeface="Calibri" panose="020F0502020204030204" pitchFamily="34" charset="0"/>
              </a:endParaRPr>
            </a:p>
          </p:txBody>
        </p:sp>
      </p:grpSp>
      <p:sp>
        <p:nvSpPr>
          <p:cNvPr id="31749" name="Freeform 13">
            <a:extLst>
              <a:ext uri="{FF2B5EF4-FFF2-40B4-BE49-F238E27FC236}">
                <a16:creationId xmlns:a16="http://schemas.microsoft.com/office/drawing/2014/main" id="{6BE0A2D2-B0B1-4659-AE14-D2EE44B2CF08}"/>
              </a:ext>
            </a:extLst>
          </p:cNvPr>
          <p:cNvSpPr>
            <a:spLocks/>
          </p:cNvSpPr>
          <p:nvPr/>
        </p:nvSpPr>
        <p:spPr bwMode="auto">
          <a:xfrm>
            <a:off x="4786313" y="1516063"/>
            <a:ext cx="3570287" cy="4217987"/>
          </a:xfrm>
          <a:custGeom>
            <a:avLst/>
            <a:gdLst>
              <a:gd name="T0" fmla="*/ 0 w 1874"/>
              <a:gd name="T1" fmla="*/ 0 h 2214"/>
              <a:gd name="T2" fmla="*/ 2147483647 w 1874"/>
              <a:gd name="T3" fmla="*/ 2147483647 h 2214"/>
              <a:gd name="T4" fmla="*/ 2147483647 w 1874"/>
              <a:gd name="T5" fmla="*/ 2147483647 h 2214"/>
              <a:gd name="T6" fmla="*/ 2147483647 w 1874"/>
              <a:gd name="T7" fmla="*/ 2147483647 h 2214"/>
              <a:gd name="T8" fmla="*/ 0 60000 65536"/>
              <a:gd name="T9" fmla="*/ 0 60000 65536"/>
              <a:gd name="T10" fmla="*/ 0 60000 65536"/>
              <a:gd name="T11" fmla="*/ 0 60000 65536"/>
              <a:gd name="T12" fmla="*/ 0 w 1874"/>
              <a:gd name="T13" fmla="*/ 0 h 2214"/>
              <a:gd name="T14" fmla="*/ 1874 w 1874"/>
              <a:gd name="T15" fmla="*/ 2214 h 2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74" h="2214">
                <a:moveTo>
                  <a:pt x="0" y="0"/>
                </a:moveTo>
                <a:cubicBezTo>
                  <a:pt x="55" y="184"/>
                  <a:pt x="153" y="789"/>
                  <a:pt x="330" y="1110"/>
                </a:cubicBezTo>
                <a:cubicBezTo>
                  <a:pt x="507" y="1431"/>
                  <a:pt x="808" y="1744"/>
                  <a:pt x="1065" y="1928"/>
                </a:cubicBezTo>
                <a:cubicBezTo>
                  <a:pt x="1322" y="2112"/>
                  <a:pt x="1706" y="2155"/>
                  <a:pt x="1874" y="2214"/>
                </a:cubicBezTo>
              </a:path>
            </a:pathLst>
          </a:custGeom>
          <a:noFill/>
          <a:ln w="444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" name="Group 21">
            <a:extLst>
              <a:ext uri="{FF2B5EF4-FFF2-40B4-BE49-F238E27FC236}">
                <a16:creationId xmlns:a16="http://schemas.microsoft.com/office/drawing/2014/main" id="{5A78715E-586F-4806-B58A-06169CCA71AE}"/>
              </a:ext>
            </a:extLst>
          </p:cNvPr>
          <p:cNvGrpSpPr>
            <a:grpSpLocks/>
          </p:cNvGrpSpPr>
          <p:nvPr/>
        </p:nvGrpSpPr>
        <p:grpSpPr bwMode="auto">
          <a:xfrm>
            <a:off x="5045075" y="3654425"/>
            <a:ext cx="2193925" cy="2905125"/>
            <a:chOff x="3180" y="2190"/>
            <a:chExt cx="1152" cy="1525"/>
          </a:xfrm>
        </p:grpSpPr>
        <p:sp>
          <p:nvSpPr>
            <p:cNvPr id="31762" name="Freeform 22">
              <a:extLst>
                <a:ext uri="{FF2B5EF4-FFF2-40B4-BE49-F238E27FC236}">
                  <a16:creationId xmlns:a16="http://schemas.microsoft.com/office/drawing/2014/main" id="{462CC494-A6AA-4DE0-BA76-F07F16E5A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2468"/>
              <a:ext cx="405" cy="435"/>
            </a:xfrm>
            <a:custGeom>
              <a:avLst/>
              <a:gdLst>
                <a:gd name="T0" fmla="*/ 0 w 405"/>
                <a:gd name="T1" fmla="*/ 0 h 435"/>
                <a:gd name="T2" fmla="*/ 397 w 405"/>
                <a:gd name="T3" fmla="*/ 0 h 435"/>
                <a:gd name="T4" fmla="*/ 405 w 405"/>
                <a:gd name="T5" fmla="*/ 435 h 435"/>
                <a:gd name="T6" fmla="*/ 172 w 405"/>
                <a:gd name="T7" fmla="*/ 202 h 435"/>
                <a:gd name="T8" fmla="*/ 0 w 405"/>
                <a:gd name="T9" fmla="*/ 0 h 4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5"/>
                <a:gd name="T16" fmla="*/ 0 h 435"/>
                <a:gd name="T17" fmla="*/ 405 w 405"/>
                <a:gd name="T18" fmla="*/ 435 h 4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5" h="435">
                  <a:moveTo>
                    <a:pt x="0" y="0"/>
                  </a:moveTo>
                  <a:lnTo>
                    <a:pt x="397" y="0"/>
                  </a:lnTo>
                  <a:lnTo>
                    <a:pt x="405" y="435"/>
                  </a:lnTo>
                  <a:lnTo>
                    <a:pt x="172" y="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9696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3" name="Freeform 23">
              <a:extLst>
                <a:ext uri="{FF2B5EF4-FFF2-40B4-BE49-F238E27FC236}">
                  <a16:creationId xmlns:a16="http://schemas.microsoft.com/office/drawing/2014/main" id="{FE60EE72-AA2E-4523-B61F-AAF221BA9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8" y="2190"/>
              <a:ext cx="420" cy="278"/>
            </a:xfrm>
            <a:custGeom>
              <a:avLst/>
              <a:gdLst>
                <a:gd name="T0" fmla="*/ 15 w 420"/>
                <a:gd name="T1" fmla="*/ 263 h 278"/>
                <a:gd name="T2" fmla="*/ 412 w 420"/>
                <a:gd name="T3" fmla="*/ 0 h 278"/>
                <a:gd name="T4" fmla="*/ 420 w 420"/>
                <a:gd name="T5" fmla="*/ 278 h 278"/>
                <a:gd name="T6" fmla="*/ 0 w 420"/>
                <a:gd name="T7" fmla="*/ 270 h 2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0"/>
                <a:gd name="T13" fmla="*/ 0 h 278"/>
                <a:gd name="T14" fmla="*/ 420 w 420"/>
                <a:gd name="T15" fmla="*/ 278 h 2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0" h="278">
                  <a:moveTo>
                    <a:pt x="15" y="263"/>
                  </a:moveTo>
                  <a:lnTo>
                    <a:pt x="412" y="0"/>
                  </a:lnTo>
                  <a:lnTo>
                    <a:pt x="420" y="278"/>
                  </a:lnTo>
                  <a:lnTo>
                    <a:pt x="0" y="270"/>
                  </a:lnTo>
                </a:path>
              </a:pathLst>
            </a:custGeom>
            <a:solidFill>
              <a:srgbClr val="FF66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4" name="Line 25">
              <a:extLst>
                <a:ext uri="{FF2B5EF4-FFF2-40B4-BE49-F238E27FC236}">
                  <a16:creationId xmlns:a16="http://schemas.microsoft.com/office/drawing/2014/main" id="{5F79D070-972C-4C52-94B1-7DAA68BDCA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496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65" name="AutoShape 26">
              <a:extLst>
                <a:ext uri="{FF2B5EF4-FFF2-40B4-BE49-F238E27FC236}">
                  <a16:creationId xmlns:a16="http://schemas.microsoft.com/office/drawing/2014/main" id="{1644A819-32AE-41A9-AB09-27CF2C5CBBC0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17" y="3272"/>
              <a:ext cx="101" cy="432"/>
            </a:xfrm>
            <a:prstGeom prst="leftBrace">
              <a:avLst>
                <a:gd name="adj1" fmla="val 2501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 sz="2000" i="0">
                <a:latin typeface="Calibri" panose="020F0502020204030204" pitchFamily="34" charset="0"/>
              </a:endParaRPr>
            </a:p>
          </p:txBody>
        </p:sp>
        <p:sp>
          <p:nvSpPr>
            <p:cNvPr id="31766" name="Text Box 27">
              <a:extLst>
                <a:ext uri="{FF2B5EF4-FFF2-40B4-BE49-F238E27FC236}">
                  <a16:creationId xmlns:a16="http://schemas.microsoft.com/office/drawing/2014/main" id="{799D15EA-8770-403C-8998-EC2EDCAEC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0" y="3489"/>
              <a:ext cx="1152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50000"/>
                </a:spcBef>
              </a:pPr>
              <a:r>
                <a:rPr lang="en-US" altLang="de-DE" sz="2000" i="0">
                  <a:latin typeface="Calibri" panose="020F0502020204030204" pitchFamily="34" charset="0"/>
                </a:rPr>
                <a:t>Emission trade</a:t>
              </a:r>
              <a:endParaRPr lang="en-US" altLang="de-DE" sz="2000" i="0" baseline="-25000">
                <a:solidFill>
                  <a:schemeClr val="tx2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767" name="Oval 24">
              <a:extLst>
                <a:ext uri="{FF2B5EF4-FFF2-40B4-BE49-F238E27FC236}">
                  <a16:creationId xmlns:a16="http://schemas.microsoft.com/office/drawing/2014/main" id="{0240DF2B-3E4C-4795-BE15-0E3DABED9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" y="2427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 sz="2000" i="0">
                <a:latin typeface="Calibri" panose="020F0502020204030204" pitchFamily="34" charset="0"/>
              </a:endParaRPr>
            </a:p>
          </p:txBody>
        </p:sp>
      </p:grpSp>
      <p:sp>
        <p:nvSpPr>
          <p:cNvPr id="31751" name="Line 12">
            <a:extLst>
              <a:ext uri="{FF2B5EF4-FFF2-40B4-BE49-F238E27FC236}">
                <a16:creationId xmlns:a16="http://schemas.microsoft.com/office/drawing/2014/main" id="{D6F0A501-D349-45CB-AB94-E81A824F9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6010275"/>
            <a:ext cx="6003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2" name="Text Box 14">
            <a:extLst>
              <a:ext uri="{FF2B5EF4-FFF2-40B4-BE49-F238E27FC236}">
                <a16:creationId xmlns:a16="http://schemas.microsoft.com/office/drawing/2014/main" id="{D1E6C5E3-B696-46E1-9CFA-A93109458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50" y="1493838"/>
            <a:ext cx="2068513" cy="1439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de-DE" sz="2000" i="0">
                <a:latin typeface="Calibri" panose="020F0502020204030204" pitchFamily="34" charset="0"/>
              </a:rPr>
              <a:t>Abatement cost of company 1 (marginal cost)</a:t>
            </a:r>
          </a:p>
        </p:txBody>
      </p:sp>
      <p:sp>
        <p:nvSpPr>
          <p:cNvPr id="31753" name="Line 15">
            <a:extLst>
              <a:ext uri="{FF2B5EF4-FFF2-40B4-BE49-F238E27FC236}">
                <a16:creationId xmlns:a16="http://schemas.microsoft.com/office/drawing/2014/main" id="{3DDB6067-8CF6-4582-90F2-7FD7CE0A68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6800" y="4992688"/>
            <a:ext cx="42783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4" name="Text Box 16">
            <a:extLst>
              <a:ext uri="{FF2B5EF4-FFF2-40B4-BE49-F238E27FC236}">
                <a16:creationId xmlns:a16="http://schemas.microsoft.com/office/drawing/2014/main" id="{ED2602B6-4895-4388-8B5F-1728564FC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5507038"/>
            <a:ext cx="27701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de-DE" sz="2000" i="0">
                <a:latin typeface="Calibri" panose="020F0502020204030204" pitchFamily="34" charset="0"/>
              </a:rPr>
              <a:t>Allocated rights</a:t>
            </a:r>
            <a:endParaRPr lang="en-US" altLang="de-DE" sz="2000" i="0" baseline="-250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1755" name="Oval 17">
            <a:extLst>
              <a:ext uri="{FF2B5EF4-FFF2-40B4-BE49-F238E27FC236}">
                <a16:creationId xmlns:a16="http://schemas.microsoft.com/office/drawing/2014/main" id="{E4D8F8E6-873A-4F8C-90AF-D7C5C6A3D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038" y="4968875"/>
            <a:ext cx="92075" cy="90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2000" i="0">
              <a:latin typeface="Calibri" panose="020F0502020204030204" pitchFamily="34" charset="0"/>
            </a:endParaRPr>
          </a:p>
        </p:txBody>
      </p:sp>
      <p:sp>
        <p:nvSpPr>
          <p:cNvPr id="31756" name="Line 18">
            <a:extLst>
              <a:ext uri="{FF2B5EF4-FFF2-40B4-BE49-F238E27FC236}">
                <a16:creationId xmlns:a16="http://schemas.microsoft.com/office/drawing/2014/main" id="{A29068EB-6791-4E6A-A895-357EF35CEF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9975" y="1460500"/>
            <a:ext cx="0" cy="4549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7" name="Line 19">
            <a:extLst>
              <a:ext uri="{FF2B5EF4-FFF2-40B4-BE49-F238E27FC236}">
                <a16:creationId xmlns:a16="http://schemas.microsoft.com/office/drawing/2014/main" id="{F8D81924-FF0E-4FF7-ACE0-8ED75BBE32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5425" y="5083175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8" name="Line 20">
            <a:extLst>
              <a:ext uri="{FF2B5EF4-FFF2-40B4-BE49-F238E27FC236}">
                <a16:creationId xmlns:a16="http://schemas.microsoft.com/office/drawing/2014/main" id="{C126A8FD-F29F-4401-9AA6-7BB01B59C8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48663" y="1493838"/>
            <a:ext cx="3175" cy="453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59" name="AutoShape 8">
            <a:extLst>
              <a:ext uri="{FF2B5EF4-FFF2-40B4-BE49-F238E27FC236}">
                <a16:creationId xmlns:a16="http://schemas.microsoft.com/office/drawing/2014/main" id="{738433CF-761F-4E0A-BDA4-3632482DD234}"/>
              </a:ext>
            </a:extLst>
          </p:cNvPr>
          <p:cNvSpPr>
            <a:spLocks/>
          </p:cNvSpPr>
          <p:nvPr/>
        </p:nvSpPr>
        <p:spPr bwMode="auto">
          <a:xfrm>
            <a:off x="2041525" y="3597275"/>
            <a:ext cx="271463" cy="1371600"/>
          </a:xfrm>
          <a:prstGeom prst="leftBrace">
            <a:avLst>
              <a:gd name="adj1" fmla="val 418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2000" i="0">
              <a:latin typeface="Calibri" panose="020F0502020204030204" pitchFamily="34" charset="0"/>
            </a:endParaRP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7210F907-827A-4C40-AA6F-A4DA9CA07C4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93788" y="4035425"/>
            <a:ext cx="1409700" cy="4000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50000">
                <a:schemeClr val="tx2">
                  <a:gamma/>
                  <a:shade val="46275"/>
                  <a:invGamma/>
                </a:schemeClr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i="0" dirty="0">
                <a:solidFill>
                  <a:schemeClr val="bg1"/>
                </a:solidFill>
                <a:latin typeface="Calibri" pitchFamily="34" charset="0"/>
              </a:rPr>
              <a:t>ARBITRAGE</a:t>
            </a:r>
          </a:p>
        </p:txBody>
      </p:sp>
      <p:sp>
        <p:nvSpPr>
          <p:cNvPr id="35" name="Oval 28">
            <a:extLst>
              <a:ext uri="{FF2B5EF4-FFF2-40B4-BE49-F238E27FC236}">
                <a16:creationId xmlns:a16="http://schemas.microsoft.com/office/drawing/2014/main" id="{8B16EFF5-4662-4D71-A7C3-21BC2337A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300" y="4108450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2000" i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4C656-A3A2-425D-AF50-1C8391EE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817206"/>
            <a:ext cx="8061325" cy="1128001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7CE7167-00CF-4EC9-98AB-A7EA6EC2FB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750" y="1381207"/>
                <a:ext cx="8061325" cy="4866481"/>
              </a:xfrm>
            </p:spPr>
            <p:txBody>
              <a:bodyPr/>
              <a:lstStyle/>
              <a:p>
                <a:pPr marL="0" indent="0"/>
                <a:r>
                  <a:rPr lang="en-US" sz="1600" dirty="0"/>
                  <a:t>The island of </a:t>
                </a:r>
                <a:r>
                  <a:rPr lang="en-US" sz="1600" dirty="0" err="1"/>
                  <a:t>Lummerland</a:t>
                </a:r>
                <a:r>
                  <a:rPr lang="en-US" sz="1600" dirty="0"/>
                  <a:t> wants to reduce its 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-emissions by 100 000 tons per year. The industry on the small island consists basically of two main types: castle construction and production of steam engines. Both industries have different 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-reduction goals with different abatement costs.</a:t>
                </a:r>
              </a:p>
              <a:p>
                <a:r>
                  <a:rPr lang="en-US" sz="1600" b="1" dirty="0"/>
                  <a:t>Industry A:	</a:t>
                </a:r>
                <a:r>
                  <a:rPr lang="en-US" sz="1600" dirty="0"/>
                  <a:t>Castle construction (incl. energy-intensive cement production)</a:t>
                </a:r>
                <a:endParaRPr lang="de-DE" sz="1600" dirty="0"/>
              </a:p>
              <a:p>
                <a:pPr/>
                <a:r>
                  <a:rPr lang="en-US" sz="1600" dirty="0"/>
                  <a:t>	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-reduction goal: </a:t>
                </a:r>
                <a:r>
                  <a:rPr lang="en-US" sz="1600" b="1" dirty="0"/>
                  <a:t>40 000 tons per year</a:t>
                </a:r>
                <a:br>
                  <a:rPr lang="en-US" sz="1600" dirty="0"/>
                </a:br>
                <a:r>
                  <a:rPr lang="en-US" sz="1600" dirty="0"/>
                  <a:t>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-abatement costs per year:</a:t>
                </a:r>
                <a:br>
                  <a:rPr lang="en-US" sz="16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d>
                        <m:d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𝟎𝟐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𝟎𝟎𝟐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1600" i="1"/>
                        <m:t>−</m:t>
                      </m:r>
                      <m:r>
                        <m:rPr>
                          <m:nor/>
                        </m:rPr>
                        <a:rPr lang="en-US" sz="1600"/>
                        <m:t>amount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</m:t>
                      </m:r>
                      <m:r>
                        <m:rPr>
                          <m:nor/>
                        </m:rPr>
                        <a:rPr lang="en-US" sz="1600"/>
                        <m:t>t</m:t>
                      </m:r>
                      <m:r>
                        <m:rPr>
                          <m:nor/>
                        </m:rPr>
                        <a:rPr lang="en-US" sz="1600"/>
                        <m:t>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1600"/>
                        <m:t>abatement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costs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[1000 €/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</m:t>
                      </m:r>
                    </m:oMath>
                  </m:oMathPara>
                </a14:m>
                <a:endParaRPr lang="de-DE" sz="1600" dirty="0"/>
              </a:p>
              <a:p>
                <a:endParaRPr lang="de-DE" sz="1600" dirty="0"/>
              </a:p>
              <a:p>
                <a:r>
                  <a:rPr lang="en-US" sz="1600" b="1" dirty="0"/>
                  <a:t>Industry B:</a:t>
                </a:r>
                <a:r>
                  <a:rPr lang="en-US" sz="1600" dirty="0"/>
                  <a:t>	Production of steam engines (incl. energy-intensive steel melting)</a:t>
                </a:r>
                <a:endParaRPr lang="de-DE" sz="1600" dirty="0"/>
              </a:p>
              <a:p>
                <a:pPr/>
                <a:r>
                  <a:rPr lang="en-US" sz="1600" dirty="0"/>
                  <a:t>	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-reduction goal: </a:t>
                </a:r>
                <a:r>
                  <a:rPr lang="en-US" sz="1600" b="1" dirty="0"/>
                  <a:t>60 000 tons per year</a:t>
                </a:r>
                <a:br>
                  <a:rPr lang="en-US" sz="1600" dirty="0"/>
                </a:br>
                <a:r>
                  <a:rPr lang="en-US" sz="1600" dirty="0"/>
                  <a:t>		CO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-abatement costs per year:</a:t>
                </a:r>
                <a:br>
                  <a:rPr lang="en-US" sz="16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d>
                        <m:d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sz="1600" b="1" i="1">
                          <a:latin typeface="Cambria Math" panose="02040503050406030204" pitchFamily="18" charset="0"/>
                        </a:rPr>
                        <m:t>𝟎𝟎𝟑</m:t>
                      </m:r>
                      <m:sSup>
                        <m:sSupPr>
                          <m:ctrlPr>
                            <a:rPr lang="de-DE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1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1600" i="1"/>
                        <m:t>−</m:t>
                      </m:r>
                      <m:r>
                        <m:rPr>
                          <m:nor/>
                        </m:rPr>
                        <a:rPr lang="en-US" sz="1600"/>
                        <m:t>amount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</m:t>
                      </m:r>
                      <m:r>
                        <m:rPr>
                          <m:nor/>
                        </m:rPr>
                        <a:rPr lang="en-US" sz="1600"/>
                        <m:t>t</m:t>
                      </m:r>
                      <m:r>
                        <m:rPr>
                          <m:nor/>
                        </m:rPr>
                        <a:rPr lang="en-US" sz="1600"/>
                        <m:t>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1600"/>
                        <m:t>abatement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costs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per</m:t>
                      </m:r>
                      <m:r>
                        <m:rPr>
                          <m:nor/>
                        </m:rPr>
                        <a:rPr lang="en-US" sz="1600"/>
                        <m:t> </m:t>
                      </m:r>
                      <m:r>
                        <m:rPr>
                          <m:nor/>
                        </m:rPr>
                        <a:rPr lang="en-US" sz="1600"/>
                        <m:t>year</m:t>
                      </m:r>
                      <m:r>
                        <m:rPr>
                          <m:nor/>
                        </m:rPr>
                        <a:rPr lang="en-US" sz="1600"/>
                        <m:t> [1000 €/</m:t>
                      </m:r>
                      <m:r>
                        <m:rPr>
                          <m:nor/>
                        </m:rPr>
                        <a:rPr lang="en-US" sz="1600"/>
                        <m:t>a</m:t>
                      </m:r>
                      <m:r>
                        <m:rPr>
                          <m:nor/>
                        </m:rPr>
                        <a:rPr lang="en-US" sz="1600"/>
                        <m:t>]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7CE7167-00CF-4EC9-98AB-A7EA6EC2FB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750" y="1381207"/>
                <a:ext cx="8061325" cy="4866481"/>
              </a:xfrm>
              <a:blipFill>
                <a:blip r:embed="rId3"/>
                <a:stretch>
                  <a:fillRect l="-1589" t="-1128" r="-1362" b="-56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4B6204-345F-423A-A6E3-5E34251B74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60214472"/>
      </p:ext>
    </p:extLst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/>
            </a:pPr>
            <a:r>
              <a:rPr lang="en-US" dirty="0"/>
              <a:t>What are the abatement costs per ton CO</a:t>
            </a:r>
            <a:r>
              <a:rPr lang="en-US" baseline="-25000" dirty="0"/>
              <a:t>2</a:t>
            </a:r>
            <a:r>
              <a:rPr lang="en-US" dirty="0"/>
              <a:t> for Industry A?</a:t>
            </a:r>
            <a:endParaRPr lang="de-DE" b="1" dirty="0"/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24</a:t>
            </a:fld>
            <a:endParaRPr lang="de-DE" alt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747E2D8-74F5-4BDA-8F6A-5A92165E6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0"/>
            <a:ext cx="6087325" cy="14003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78011189-48BD-4866-970B-4B76488DEFC5}"/>
                  </a:ext>
                </a:extLst>
              </p14:cNvPr>
              <p14:cNvContentPartPr/>
              <p14:nvPr/>
            </p14:nvContentPartPr>
            <p14:xfrm>
              <a:off x="426960" y="2217240"/>
              <a:ext cx="8145360" cy="32191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78011189-48BD-4866-970B-4B76488DEF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7600" y="2207880"/>
                <a:ext cx="8164080" cy="32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8283EBD9-825C-496B-98EF-1B06B39AF469}"/>
                  </a:ext>
                </a:extLst>
              </p14:cNvPr>
              <p14:cNvContentPartPr/>
              <p14:nvPr/>
            </p14:nvContentPartPr>
            <p14:xfrm>
              <a:off x="3513960" y="4410720"/>
              <a:ext cx="1555200" cy="101736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8283EBD9-825C-496B-98EF-1B06B39AF4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4600" y="4401360"/>
                <a:ext cx="1573920" cy="103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2548643"/>
      </p:ext>
    </p:extLst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2"/>
            </a:pPr>
            <a:r>
              <a:rPr lang="en-US" dirty="0"/>
              <a:t>What are the abatement costs per ton CO</a:t>
            </a:r>
            <a:r>
              <a:rPr lang="en-US" baseline="-25000" dirty="0"/>
              <a:t>2</a:t>
            </a:r>
            <a:r>
              <a:rPr lang="en-US" dirty="0"/>
              <a:t> for Industry B?</a:t>
            </a:r>
            <a:endParaRPr lang="de-DE" b="1" dirty="0"/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25</a:t>
            </a:fld>
            <a:endParaRPr lang="de-DE" alt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18797E7-1F23-4CA2-A431-ED06E688E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6541"/>
            <a:ext cx="6468378" cy="13432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1B372D08-414A-45D4-A55A-376B6F638FD0}"/>
                  </a:ext>
                </a:extLst>
              </p14:cNvPr>
              <p14:cNvContentPartPr/>
              <p14:nvPr/>
            </p14:nvContentPartPr>
            <p14:xfrm>
              <a:off x="438480" y="2265120"/>
              <a:ext cx="8226720" cy="282708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1B372D08-414A-45D4-A55A-376B6F638FD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9120" y="2255760"/>
                <a:ext cx="8245440" cy="28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1CEE5568-08A6-40EF-A507-C3A8C5E5C7C7}"/>
                  </a:ext>
                </a:extLst>
              </p14:cNvPr>
              <p14:cNvContentPartPr/>
              <p14:nvPr/>
            </p14:nvContentPartPr>
            <p14:xfrm>
              <a:off x="3911760" y="3824640"/>
              <a:ext cx="2754000" cy="128268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1CEE5568-08A6-40EF-A507-C3A8C5E5C7C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02400" y="3815280"/>
                <a:ext cx="2772720" cy="130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8562165"/>
      </p:ext>
    </p:extLst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3"/>
            </a:pPr>
            <a:r>
              <a:rPr lang="en-US" dirty="0"/>
              <a:t>In order to lower the costs for CO2 abatement, the government of </a:t>
            </a:r>
            <a:r>
              <a:rPr lang="en-US" dirty="0" err="1"/>
              <a:t>Lummerland</a:t>
            </a:r>
            <a:r>
              <a:rPr lang="en-US" dirty="0"/>
              <a:t> introduces a new emissions trading mechanism. What is the theoretical volume traded?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26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C0A2099F-4FFD-4747-AC41-5211D55A5F5E}"/>
                  </a:ext>
                </a:extLst>
              </p14:cNvPr>
              <p14:cNvContentPartPr/>
              <p14:nvPr/>
            </p14:nvContentPartPr>
            <p14:xfrm>
              <a:off x="208160" y="3023363"/>
              <a:ext cx="8852040" cy="361080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C0A2099F-4FFD-4747-AC41-5211D55A5F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8800" y="3014003"/>
                <a:ext cx="8870760" cy="36295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B3836F1F-9F4F-4C7C-B8F4-04B058698FCB}"/>
              </a:ext>
            </a:extLst>
          </p:cNvPr>
          <p:cNvSpPr txBox="1"/>
          <p:nvPr/>
        </p:nvSpPr>
        <p:spPr>
          <a:xfrm>
            <a:off x="6678489" y="2170654"/>
            <a:ext cx="2411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Find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volume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at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marginal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abatement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both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industries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equal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Given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functions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annual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abatement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function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annual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amount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CO</a:t>
            </a:r>
            <a:r>
              <a:rPr lang="de-DE" b="1" i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reduction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352B70A-F18F-4DC3-B39E-1A14254555CF}"/>
              </a:ext>
            </a:extLst>
          </p:cNvPr>
          <p:cNvSpPr txBox="1"/>
          <p:nvPr/>
        </p:nvSpPr>
        <p:spPr>
          <a:xfrm>
            <a:off x="2555776" y="568460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Total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required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reduction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both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industries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100.000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tons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75350134-47BD-4B36-BAEA-FD99CF29706F}"/>
                  </a:ext>
                </a:extLst>
              </p14:cNvPr>
              <p14:cNvContentPartPr/>
              <p14:nvPr/>
            </p14:nvContentPartPr>
            <p14:xfrm>
              <a:off x="7118280" y="5500440"/>
              <a:ext cx="1641960" cy="34956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75350134-47BD-4B36-BAEA-FD99CF29706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08920" y="5491080"/>
                <a:ext cx="1660680" cy="36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4020594"/>
      </p:ext>
    </p:extLst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C59E61-A373-40C9-A448-10DA3FB57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27</a:t>
            </a:fld>
            <a:endParaRPr lang="de-DE" alt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167F8D20-25BC-4347-AA3A-4A0AD3970EA7}"/>
                  </a:ext>
                </a:extLst>
              </p14:cNvPr>
              <p14:cNvContentPartPr/>
              <p14:nvPr/>
            </p14:nvContentPartPr>
            <p14:xfrm>
              <a:off x="281520" y="998640"/>
              <a:ext cx="8797320" cy="44046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167F8D20-25BC-4347-AA3A-4A0AD3970E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2160" y="989280"/>
                <a:ext cx="8816040" cy="4423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109BE94D-9FA6-43DC-A58F-7FC2CB685FDA}"/>
              </a:ext>
            </a:extLst>
          </p:cNvPr>
          <p:cNvSpPr txBox="1"/>
          <p:nvPr/>
        </p:nvSpPr>
        <p:spPr>
          <a:xfrm>
            <a:off x="1835796" y="4293096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Second root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does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not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meet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condition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(just a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matematical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solution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).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2C02C7-7614-4F4D-86A8-F33A3CC2DF9C}"/>
              </a:ext>
            </a:extLst>
          </p:cNvPr>
          <p:cNvSpPr txBox="1"/>
          <p:nvPr/>
        </p:nvSpPr>
        <p:spPr>
          <a:xfrm>
            <a:off x="683568" y="56612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Under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perfect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market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conditions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66.123 t CO</a:t>
            </a:r>
            <a:r>
              <a:rPr lang="de-DE" b="1" i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will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abated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by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industry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A.</a:t>
            </a:r>
          </a:p>
          <a:p>
            <a:pPr algn="l"/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difference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between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b="1" i="1" dirty="0" err="1">
                <a:solidFill>
                  <a:schemeClr val="accent6">
                    <a:lumMod val="75000"/>
                  </a:schemeClr>
                </a:solidFill>
              </a:rPr>
              <a:t>industry</a:t>
            </a:r>
            <a:r>
              <a:rPr lang="de-DE" b="1" i="1" dirty="0">
                <a:solidFill>
                  <a:schemeClr val="accent6">
                    <a:lumMod val="75000"/>
                  </a:schemeClr>
                </a:solidFill>
              </a:rPr>
              <a:t> A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’s abated amount and its reduction target will be traded. </a:t>
            </a:r>
            <a:endParaRPr lang="de-DE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6013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8B89-A50C-4D93-A87F-685CFC3E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3) CO</a:t>
            </a:r>
            <a:r>
              <a:rPr lang="en-US" baseline="-25000" dirty="0"/>
              <a:t>2</a:t>
            </a:r>
            <a:r>
              <a:rPr lang="en-US" dirty="0"/>
              <a:t> Reduction in </a:t>
            </a:r>
            <a:r>
              <a:rPr lang="en-US" dirty="0" err="1"/>
              <a:t>Lummerland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3484A-3D18-42DB-96F2-4CAD4B1A4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4"/>
            </a:pPr>
            <a:r>
              <a:rPr lang="en-US" dirty="0"/>
              <a:t>What is the system price in the emissions trading system?</a:t>
            </a:r>
          </a:p>
          <a:p>
            <a:pPr>
              <a:buFont typeface="+mj-lt"/>
              <a:buAutoNum type="alphaLcParenR" startAt="4"/>
            </a:pPr>
            <a:endParaRPr lang="en-US" dirty="0"/>
          </a:p>
          <a:p>
            <a:pPr>
              <a:buFont typeface="+mj-lt"/>
              <a:buAutoNum type="alphaLcParenR" startAt="4"/>
            </a:pPr>
            <a:r>
              <a:rPr lang="en-US" dirty="0"/>
              <a:t>What are now the overall abatement costs per ton CO</a:t>
            </a:r>
            <a:r>
              <a:rPr lang="en-US" baseline="-25000" dirty="0"/>
              <a:t>2</a:t>
            </a:r>
            <a:r>
              <a:rPr lang="en-US" dirty="0"/>
              <a:t> for Industry B?</a:t>
            </a:r>
          </a:p>
          <a:p>
            <a:pPr>
              <a:buFont typeface="+mj-lt"/>
              <a:buAutoNum type="alphaLcParenR" startAt="4"/>
            </a:pPr>
            <a:endParaRPr lang="en-US" dirty="0"/>
          </a:p>
          <a:p>
            <a:pPr marL="0" indent="0" algn="ctr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To be continued</a:t>
            </a:r>
            <a:endParaRPr lang="de-DE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D1BC0-3D79-46AC-B919-ABCF44F43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539750" y="6557963"/>
            <a:ext cx="806132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811507841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lphaLcParenR"/>
            </a:pPr>
            <a:r>
              <a:rPr lang="de-DE" dirty="0" err="1"/>
              <a:t>Explain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 </a:t>
            </a:r>
            <a:r>
              <a:rPr lang="de-DE" dirty="0" err="1"/>
              <a:t>externality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context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GHG </a:t>
            </a:r>
            <a:r>
              <a:rPr lang="de-DE" dirty="0" err="1"/>
              <a:t>emissions</a:t>
            </a:r>
            <a:r>
              <a:rPr lang="de-DE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Externality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describes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impact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economic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activities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on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outsiders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without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compensation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 The external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effect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can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either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positive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negative. GHG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associated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with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 negative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externality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b)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externatily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GHG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insufficient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external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effect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GHG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was not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included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into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energy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prices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polluter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(e.g.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operator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 power plant)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would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choose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profit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optimising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production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level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 By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reducing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his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production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he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would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less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badly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off (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makes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less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profit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than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damaged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party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better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off (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suffer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less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from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GHG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).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Therefore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don</a:t>
            </a:r>
            <a:r>
              <a:rPr lang="en-GB" sz="1400" i="1" dirty="0">
                <a:solidFill>
                  <a:schemeClr val="accent6">
                    <a:lumMod val="75000"/>
                  </a:schemeClr>
                </a:solidFill>
              </a:rPr>
              <a:t>’t have a Pareto-optimal market outcome (market failure). See next slide.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1) External costs and </a:t>
            </a:r>
            <a:r>
              <a:rPr lang="en-US" dirty="0" err="1"/>
              <a:t>internalisation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9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>
            <a:extLst>
              <a:ext uri="{FF2B5EF4-FFF2-40B4-BE49-F238E27FC236}">
                <a16:creationId xmlns:a16="http://schemas.microsoft.com/office/drawing/2014/main" id="{AFE978EC-BC96-449C-B521-6C5B5F43DD4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82750" y="381000"/>
            <a:ext cx="6994525" cy="960438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altLang="en-US"/>
              <a:t>Optimal Emmision Levels</a:t>
            </a:r>
          </a:p>
        </p:txBody>
      </p:sp>
      <p:sp>
        <p:nvSpPr>
          <p:cNvPr id="1028" name="Line 2">
            <a:extLst>
              <a:ext uri="{FF2B5EF4-FFF2-40B4-BE49-F238E27FC236}">
                <a16:creationId xmlns:a16="http://schemas.microsoft.com/office/drawing/2014/main" id="{7172916F-21B8-47E2-94C0-654F4394A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7350" y="5978525"/>
            <a:ext cx="6775450" cy="31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Line 3">
            <a:extLst>
              <a:ext uri="{FF2B5EF4-FFF2-40B4-BE49-F238E27FC236}">
                <a16:creationId xmlns:a16="http://schemas.microsoft.com/office/drawing/2014/main" id="{E029ED64-83C2-4D13-9E18-642387D7EF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2113" y="1625600"/>
            <a:ext cx="1587" cy="43354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Freeform 4">
            <a:extLst>
              <a:ext uri="{FF2B5EF4-FFF2-40B4-BE49-F238E27FC236}">
                <a16:creationId xmlns:a16="http://schemas.microsoft.com/office/drawing/2014/main" id="{C22AD3F8-5D6C-423C-A90A-0AFA6DD60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1684338"/>
            <a:ext cx="5200650" cy="4279900"/>
          </a:xfrm>
          <a:custGeom>
            <a:avLst/>
            <a:gdLst>
              <a:gd name="T0" fmla="*/ 0 w 2226"/>
              <a:gd name="T1" fmla="*/ 2147483647 h 1465"/>
              <a:gd name="T2" fmla="*/ 2147483647 w 2226"/>
              <a:gd name="T3" fmla="*/ 2147483647 h 1465"/>
              <a:gd name="T4" fmla="*/ 2147483647 w 2226"/>
              <a:gd name="T5" fmla="*/ 2147483647 h 1465"/>
              <a:gd name="T6" fmla="*/ 2147483647 w 2226"/>
              <a:gd name="T7" fmla="*/ 2147483647 h 1465"/>
              <a:gd name="T8" fmla="*/ 2147483647 w 2226"/>
              <a:gd name="T9" fmla="*/ 0 h 14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26"/>
              <a:gd name="T16" fmla="*/ 0 h 1465"/>
              <a:gd name="T17" fmla="*/ 2226 w 2226"/>
              <a:gd name="T18" fmla="*/ 1465 h 14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26" h="1465">
                <a:moveTo>
                  <a:pt x="0" y="1465"/>
                </a:moveTo>
                <a:cubicBezTo>
                  <a:pt x="140" y="1435"/>
                  <a:pt x="587" y="1371"/>
                  <a:pt x="842" y="1288"/>
                </a:cubicBezTo>
                <a:cubicBezTo>
                  <a:pt x="1097" y="1205"/>
                  <a:pt x="1323" y="1117"/>
                  <a:pt x="1533" y="969"/>
                </a:cubicBezTo>
                <a:cubicBezTo>
                  <a:pt x="1730" y="835"/>
                  <a:pt x="1829" y="713"/>
                  <a:pt x="1944" y="552"/>
                </a:cubicBezTo>
                <a:cubicBezTo>
                  <a:pt x="2059" y="391"/>
                  <a:pt x="2167" y="115"/>
                  <a:pt x="2226" y="0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1" name="Text Box 5">
            <a:extLst>
              <a:ext uri="{FF2B5EF4-FFF2-40B4-BE49-F238E27FC236}">
                <a16:creationId xmlns:a16="http://schemas.microsoft.com/office/drawing/2014/main" id="{B2089AE5-A891-4560-8FF7-B223EF650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1692275"/>
            <a:ext cx="2332037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Profit</a:t>
            </a: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n-US" sz="1800">
                <a:solidFill>
                  <a:srgbClr val="000000"/>
                </a:solidFill>
                <a:latin typeface="Arial" panose="020B0604020202020204" pitchFamily="34" charset="0"/>
              </a:rPr>
              <a:t>Π</a:t>
            </a:r>
          </a:p>
          <a:p>
            <a:pPr eaLnBrk="1" hangingPunct="1"/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External Costs</a:t>
            </a: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C</a:t>
            </a:r>
            <a:r>
              <a:rPr lang="de-DE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ext</a:t>
            </a:r>
          </a:p>
        </p:txBody>
      </p:sp>
      <p:sp>
        <p:nvSpPr>
          <p:cNvPr id="1032" name="Text Box 6">
            <a:extLst>
              <a:ext uri="{FF2B5EF4-FFF2-40B4-BE49-F238E27FC236}">
                <a16:creationId xmlns:a16="http://schemas.microsoft.com/office/drawing/2014/main" id="{3B486919-6B07-4C94-8A7B-C06AA14F2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5978525"/>
            <a:ext cx="1822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Emissions</a:t>
            </a: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Em</a:t>
            </a:r>
          </a:p>
        </p:txBody>
      </p:sp>
      <p:sp>
        <p:nvSpPr>
          <p:cNvPr id="1033" name="Line 7">
            <a:extLst>
              <a:ext uri="{FF2B5EF4-FFF2-40B4-BE49-F238E27FC236}">
                <a16:creationId xmlns:a16="http://schemas.microsoft.com/office/drawing/2014/main" id="{A5D0C1FC-4E1D-481D-9B73-56C79E139D8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9375" y="2459038"/>
            <a:ext cx="4763" cy="3535362"/>
          </a:xfrm>
          <a:prstGeom prst="line">
            <a:avLst/>
          </a:prstGeom>
          <a:noFill/>
          <a:ln w="25560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" name="Text Box 8">
            <a:extLst>
              <a:ext uri="{FF2B5EF4-FFF2-40B4-BE49-F238E27FC236}">
                <a16:creationId xmlns:a16="http://schemas.microsoft.com/office/drawing/2014/main" id="{23B18676-011D-4FCF-8DAD-0F8955CD8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63" y="3722688"/>
            <a:ext cx="6111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el-GR" altLang="en-US" sz="1800">
                <a:solidFill>
                  <a:srgbClr val="000000"/>
                </a:solidFill>
                <a:latin typeface="Arial" panose="020B0604020202020204" pitchFamily="34" charset="0"/>
              </a:rPr>
              <a:t>Π</a:t>
            </a:r>
            <a:r>
              <a:rPr lang="de-DE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035" name="Text Box 9">
            <a:extLst>
              <a:ext uri="{FF2B5EF4-FFF2-40B4-BE49-F238E27FC236}">
                <a16:creationId xmlns:a16="http://schemas.microsoft.com/office/drawing/2014/main" id="{D07EAB74-FC30-4AB9-AB11-6AF5BAC2D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5" y="5938838"/>
            <a:ext cx="771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Em</a:t>
            </a:r>
            <a:r>
              <a:rPr lang="de-DE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BD4DD762-DD5D-4560-821B-56E35EF6A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735388"/>
            <a:ext cx="1116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el-GR" altLang="en-US" sz="1800">
                <a:solidFill>
                  <a:srgbClr val="000000"/>
                </a:solidFill>
                <a:latin typeface="Arial" panose="020B0604020202020204" pitchFamily="34" charset="0"/>
              </a:rPr>
              <a:t>Π</a:t>
            </a: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1037" name="Text Box 11">
            <a:extLst>
              <a:ext uri="{FF2B5EF4-FFF2-40B4-BE49-F238E27FC236}">
                <a16:creationId xmlns:a16="http://schemas.microsoft.com/office/drawing/2014/main" id="{50D273FD-1340-4618-AAF6-3888504D7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8275" y="2822575"/>
            <a:ext cx="8572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de-DE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ext,0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A8FABB51-83D0-481B-86D5-3A6050030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5967413"/>
            <a:ext cx="1116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Em*</a:t>
            </a:r>
          </a:p>
        </p:txBody>
      </p:sp>
      <p:sp>
        <p:nvSpPr>
          <p:cNvPr id="1039" name="Text Box 13">
            <a:extLst>
              <a:ext uri="{FF2B5EF4-FFF2-40B4-BE49-F238E27FC236}">
                <a16:creationId xmlns:a16="http://schemas.microsoft.com/office/drawing/2014/main" id="{94156D79-62F4-4D0A-9C94-1B78F6D7F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922963"/>
            <a:ext cx="1017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" name="Oval 14">
            <a:extLst>
              <a:ext uri="{FF2B5EF4-FFF2-40B4-BE49-F238E27FC236}">
                <a16:creationId xmlns:a16="http://schemas.microsoft.com/office/drawing/2014/main" id="{A4A886FC-8863-4E40-A7FA-D6EEC10D4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5922963"/>
            <a:ext cx="79375" cy="79375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1" name="Freeform 15">
            <a:extLst>
              <a:ext uri="{FF2B5EF4-FFF2-40B4-BE49-F238E27FC236}">
                <a16:creationId xmlns:a16="http://schemas.microsoft.com/office/drawing/2014/main" id="{86C8B4C4-E647-476E-9986-864C4C9D1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188" y="3578225"/>
            <a:ext cx="4692650" cy="2382838"/>
          </a:xfrm>
          <a:custGeom>
            <a:avLst/>
            <a:gdLst>
              <a:gd name="T0" fmla="*/ 0 w 2008"/>
              <a:gd name="T1" fmla="*/ 2147483647 h 816"/>
              <a:gd name="T2" fmla="*/ 2147483647 w 2008"/>
              <a:gd name="T3" fmla="*/ 2147483647 h 816"/>
              <a:gd name="T4" fmla="*/ 2147483647 w 2008"/>
              <a:gd name="T5" fmla="*/ 2147483647 h 816"/>
              <a:gd name="T6" fmla="*/ 2147483647 w 2008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2008"/>
              <a:gd name="T13" fmla="*/ 0 h 816"/>
              <a:gd name="T14" fmla="*/ 2008 w 2008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08" h="816">
                <a:moveTo>
                  <a:pt x="0" y="816"/>
                </a:moveTo>
                <a:cubicBezTo>
                  <a:pt x="95" y="727"/>
                  <a:pt x="351" y="413"/>
                  <a:pt x="568" y="280"/>
                </a:cubicBezTo>
                <a:cubicBezTo>
                  <a:pt x="785" y="147"/>
                  <a:pt x="1037" y="32"/>
                  <a:pt x="1304" y="16"/>
                </a:cubicBezTo>
                <a:cubicBezTo>
                  <a:pt x="1571" y="0"/>
                  <a:pt x="1861" y="117"/>
                  <a:pt x="2008" y="144"/>
                </a:cubicBezTo>
              </a:path>
            </a:pathLst>
          </a:custGeom>
          <a:noFill/>
          <a:ln w="255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Line 16">
            <a:extLst>
              <a:ext uri="{FF2B5EF4-FFF2-40B4-BE49-F238E27FC236}">
                <a16:creationId xmlns:a16="http://schemas.microsoft.com/office/drawing/2014/main" id="{394CDBA4-76B7-4A04-814F-E8576BE21A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78225" y="4065588"/>
            <a:ext cx="2449513" cy="1619250"/>
          </a:xfrm>
          <a:prstGeom prst="line">
            <a:avLst/>
          </a:prstGeom>
          <a:noFill/>
          <a:ln w="255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536FA467-2740-4DD4-8ABB-CA7F248FD4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2500" y="3489325"/>
            <a:ext cx="2447925" cy="1619250"/>
          </a:xfrm>
          <a:prstGeom prst="line">
            <a:avLst/>
          </a:prstGeom>
          <a:noFill/>
          <a:ln w="255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62" name="Line 18">
            <a:extLst>
              <a:ext uri="{FF2B5EF4-FFF2-40B4-BE49-F238E27FC236}">
                <a16:creationId xmlns:a16="http://schemas.microsoft.com/office/drawing/2014/main" id="{6F7386B1-1836-4223-8D51-19AF7FE11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0925" y="2055813"/>
            <a:ext cx="4763" cy="3932237"/>
          </a:xfrm>
          <a:prstGeom prst="line">
            <a:avLst/>
          </a:prstGeom>
          <a:noFill/>
          <a:ln w="25560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63" name="Oval 19">
            <a:extLst>
              <a:ext uri="{FF2B5EF4-FFF2-40B4-BE49-F238E27FC236}">
                <a16:creationId xmlns:a16="http://schemas.microsoft.com/office/drawing/2014/main" id="{105E8B83-F29C-45FC-8B44-EC08511C8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888" y="4787900"/>
            <a:ext cx="79375" cy="82550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64" name="Oval 20">
            <a:extLst>
              <a:ext uri="{FF2B5EF4-FFF2-40B4-BE49-F238E27FC236}">
                <a16:creationId xmlns:a16="http://schemas.microsoft.com/office/drawing/2014/main" id="{8B105A36-75EF-48DF-85B1-429288A82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4175125"/>
            <a:ext cx="79375" cy="82550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7" name="Oval 21">
            <a:extLst>
              <a:ext uri="{FF2B5EF4-FFF2-40B4-BE49-F238E27FC236}">
                <a16:creationId xmlns:a16="http://schemas.microsoft.com/office/drawing/2014/main" id="{D99A3987-5E3C-40D3-B726-488C6E7F8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2863" y="3576638"/>
            <a:ext cx="79375" cy="82550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8" name="Text Box 22">
            <a:extLst>
              <a:ext uri="{FF2B5EF4-FFF2-40B4-BE49-F238E27FC236}">
                <a16:creationId xmlns:a16="http://schemas.microsoft.com/office/drawing/2014/main" id="{D99447F4-5443-44B7-9064-A7FDB4E51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4010025"/>
            <a:ext cx="1603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Profit</a:t>
            </a: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n-US" sz="1800">
                <a:solidFill>
                  <a:srgbClr val="000000"/>
                </a:solidFill>
                <a:latin typeface="Arial" panose="020B0604020202020204" pitchFamily="34" charset="0"/>
              </a:rPr>
              <a:t>Π</a:t>
            </a:r>
          </a:p>
        </p:txBody>
      </p:sp>
      <p:sp>
        <p:nvSpPr>
          <p:cNvPr id="1049" name="Oval 23">
            <a:extLst>
              <a:ext uri="{FF2B5EF4-FFF2-40B4-BE49-F238E27FC236}">
                <a16:creationId xmlns:a16="http://schemas.microsoft.com/office/drawing/2014/main" id="{DC157573-A266-4667-A8DF-A494C67B1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2820988"/>
            <a:ext cx="79375" cy="82550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68" name="Text Box 24">
            <a:extLst>
              <a:ext uri="{FF2B5EF4-FFF2-40B4-BE49-F238E27FC236}">
                <a16:creationId xmlns:a16="http://schemas.microsoft.com/office/drawing/2014/main" id="{9884003E-7220-4D2D-8C9A-7B4B3A730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4350" y="1762125"/>
            <a:ext cx="16033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External Costs</a:t>
            </a: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C</a:t>
            </a:r>
            <a:r>
              <a:rPr lang="de-DE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ext</a:t>
            </a:r>
          </a:p>
        </p:txBody>
      </p:sp>
      <p:grpSp>
        <p:nvGrpSpPr>
          <p:cNvPr id="2" name="Group 25">
            <a:extLst>
              <a:ext uri="{FF2B5EF4-FFF2-40B4-BE49-F238E27FC236}">
                <a16:creationId xmlns:a16="http://schemas.microsoft.com/office/drawing/2014/main" id="{F5DA2AB2-12F0-4AEB-A458-FD0367304BF6}"/>
              </a:ext>
            </a:extLst>
          </p:cNvPr>
          <p:cNvGrpSpPr>
            <a:grpSpLocks/>
          </p:cNvGrpSpPr>
          <p:nvPr/>
        </p:nvGrpSpPr>
        <p:grpSpPr bwMode="auto">
          <a:xfrm>
            <a:off x="1725613" y="2774947"/>
            <a:ext cx="2921000" cy="390525"/>
            <a:chOff x="1087" y="1748"/>
            <a:chExt cx="1840" cy="246"/>
          </a:xfrm>
        </p:grpSpPr>
        <p:graphicFrame>
          <p:nvGraphicFramePr>
            <p:cNvPr id="1026" name="Object 26">
              <a:extLst>
                <a:ext uri="{FF2B5EF4-FFF2-40B4-BE49-F238E27FC236}">
                  <a16:creationId xmlns:a16="http://schemas.microsoft.com/office/drawing/2014/main" id="{4C20BBE4-54CB-4D27-A3E9-3D8389B9A82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0470446"/>
                </p:ext>
              </p:extLst>
            </p:nvPr>
          </p:nvGraphicFramePr>
          <p:xfrm>
            <a:off x="1830" y="1750"/>
            <a:ext cx="1097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r:id="rId4" imgW="491432" imgH="228566" progId="">
                    <p:embed/>
                  </p:oleObj>
                </mc:Choice>
                <mc:Fallback>
                  <p:oleObj r:id="rId4" imgW="491432" imgH="228566" progId="">
                    <p:embed/>
                    <p:pic>
                      <p:nvPicPr>
                        <p:cNvPr id="1026" name="Object 26">
                          <a:extLst>
                            <a:ext uri="{FF2B5EF4-FFF2-40B4-BE49-F238E27FC236}">
                              <a16:creationId xmlns:a16="http://schemas.microsoft.com/office/drawing/2014/main" id="{4C20BBE4-54CB-4D27-A3E9-3D8389B9A82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0" y="1750"/>
                          <a:ext cx="1097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2" name="Text Box 27">
              <a:extLst>
                <a:ext uri="{FF2B5EF4-FFF2-40B4-BE49-F238E27FC236}">
                  <a16:creationId xmlns:a16="http://schemas.microsoft.com/office/drawing/2014/main" id="{108D5985-4914-427E-9BBB-8C492AFDF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7" y="1748"/>
              <a:ext cx="72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 i="0">
                  <a:solidFill>
                    <a:srgbClr val="000000"/>
                  </a:solidFill>
                  <a:latin typeface="Arial" panose="020B0604020202020204" pitchFamily="34" charset="0"/>
                </a:rPr>
                <a:t>Maximize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1EBBBD94-23E6-4E4E-A8F4-8441D68E156F}"/>
                  </a:ext>
                </a:extLst>
              </p14:cNvPr>
              <p14:cNvContentPartPr/>
              <p14:nvPr/>
            </p14:nvContentPartPr>
            <p14:xfrm>
              <a:off x="6251040" y="2860560"/>
              <a:ext cx="316440" cy="79920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1EBBBD94-23E6-4E4E-A8F4-8441D68E156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41680" y="2851200"/>
                <a:ext cx="335160" cy="81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361447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8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4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  <p:bldP spid="5" grpId="0" animBg="1"/>
      <p:bldP spid="6163" grpId="0" animBg="1"/>
      <p:bldP spid="6164" grpId="0" animBg="1"/>
      <p:bldP spid="10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1">
            <a:extLst>
              <a:ext uri="{FF2B5EF4-FFF2-40B4-BE49-F238E27FC236}">
                <a16:creationId xmlns:a16="http://schemas.microsoft.com/office/drawing/2014/main" id="{9164D73E-78F9-4671-B8F9-98DE1E33E5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7717" y="1304926"/>
            <a:ext cx="6985000" cy="35856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DE" altLang="en-US" dirty="0"/>
              <a:t>Marginal </a:t>
            </a:r>
            <a:r>
              <a:rPr lang="de-DE" altLang="en-US" dirty="0" err="1"/>
              <a:t>Damages</a:t>
            </a:r>
            <a:r>
              <a:rPr lang="de-DE" altLang="en-US" dirty="0"/>
              <a:t> and Marginal </a:t>
            </a:r>
            <a:r>
              <a:rPr lang="de-DE" altLang="en-US" dirty="0" err="1"/>
              <a:t>Abatement</a:t>
            </a:r>
            <a:r>
              <a:rPr lang="de-DE" altLang="en-US" dirty="0"/>
              <a:t> Costs</a:t>
            </a:r>
          </a:p>
        </p:txBody>
      </p:sp>
      <p:sp>
        <p:nvSpPr>
          <p:cNvPr id="2054" name="Line 2">
            <a:extLst>
              <a:ext uri="{FF2B5EF4-FFF2-40B4-BE49-F238E27FC236}">
                <a16:creationId xmlns:a16="http://schemas.microsoft.com/office/drawing/2014/main" id="{D5BFB681-2C0D-40B5-8ADA-62970C3ED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1950" y="5997575"/>
            <a:ext cx="6827838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5" name="Line 3">
            <a:extLst>
              <a:ext uri="{FF2B5EF4-FFF2-40B4-BE49-F238E27FC236}">
                <a16:creationId xmlns:a16="http://schemas.microsoft.com/office/drawing/2014/main" id="{09DF850E-BC59-4E49-8BA2-70E5830613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10386" y="1662113"/>
            <a:ext cx="1588" cy="43180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6" name="Text Box 4">
            <a:extLst>
              <a:ext uri="{FF2B5EF4-FFF2-40B4-BE49-F238E27FC236}">
                <a16:creationId xmlns:a16="http://schemas.microsoft.com/office/drawing/2014/main" id="{7029D4F3-4A1F-4190-83CA-2A0CEC5CE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25" y="1792561"/>
            <a:ext cx="312737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 Marginal Profits, </a:t>
            </a:r>
          </a:p>
          <a:p>
            <a:pPr eaLnBrk="1" hangingPunct="1"/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External Marginal Costs</a:t>
            </a:r>
          </a:p>
        </p:txBody>
      </p:sp>
      <p:sp>
        <p:nvSpPr>
          <p:cNvPr id="2057" name="Text Box 5">
            <a:extLst>
              <a:ext uri="{FF2B5EF4-FFF2-40B4-BE49-F238E27FC236}">
                <a16:creationId xmlns:a16="http://schemas.microsoft.com/office/drawing/2014/main" id="{4D75D791-F2E8-4505-8F13-EC37428B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550" y="5949950"/>
            <a:ext cx="77628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Em</a:t>
            </a:r>
            <a:r>
              <a:rPr lang="de-DE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1D68AFF5-CFCE-4BA9-9083-B31A9E124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0" y="5984875"/>
            <a:ext cx="1125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Em*</a:t>
            </a:r>
          </a:p>
        </p:txBody>
      </p:sp>
      <p:sp>
        <p:nvSpPr>
          <p:cNvPr id="2059" name="Text Box 7">
            <a:extLst>
              <a:ext uri="{FF2B5EF4-FFF2-40B4-BE49-F238E27FC236}">
                <a16:creationId xmlns:a16="http://schemas.microsoft.com/office/drawing/2014/main" id="{3C190F12-BBA6-4010-A755-013B56929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825" y="5932488"/>
            <a:ext cx="1027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60" name="Oval 8">
            <a:extLst>
              <a:ext uri="{FF2B5EF4-FFF2-40B4-BE49-F238E27FC236}">
                <a16:creationId xmlns:a16="http://schemas.microsoft.com/office/drawing/2014/main" id="{7CD172D5-4B58-43D3-9B13-515BD1392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75" y="5932488"/>
            <a:ext cx="79375" cy="79375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Line 9">
            <a:extLst>
              <a:ext uri="{FF2B5EF4-FFF2-40B4-BE49-F238E27FC236}">
                <a16:creationId xmlns:a16="http://schemas.microsoft.com/office/drawing/2014/main" id="{7CFC95E5-6DAF-4317-BBBC-3C98082B8D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0925" y="4448175"/>
            <a:ext cx="9525" cy="1560513"/>
          </a:xfrm>
          <a:prstGeom prst="line">
            <a:avLst/>
          </a:prstGeom>
          <a:noFill/>
          <a:ln w="9360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2" name="Line 10">
            <a:extLst>
              <a:ext uri="{FF2B5EF4-FFF2-40B4-BE49-F238E27FC236}">
                <a16:creationId xmlns:a16="http://schemas.microsoft.com/office/drawing/2014/main" id="{57807CD7-841C-49CB-901B-333FAC0D4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2708275"/>
            <a:ext cx="4752975" cy="32797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3" name="Line 11">
            <a:extLst>
              <a:ext uri="{FF2B5EF4-FFF2-40B4-BE49-F238E27FC236}">
                <a16:creationId xmlns:a16="http://schemas.microsoft.com/office/drawing/2014/main" id="{5649F238-1C5B-4307-AF22-25BE6390D9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46238" y="4311650"/>
            <a:ext cx="4976812" cy="16510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Oval 12">
            <a:extLst>
              <a:ext uri="{FF2B5EF4-FFF2-40B4-BE49-F238E27FC236}">
                <a16:creationId xmlns:a16="http://schemas.microsoft.com/office/drawing/2014/main" id="{925C4C3A-3AC5-40B2-9118-BE30EC241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4852988"/>
            <a:ext cx="80962" cy="79375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5" name="Oval 13">
            <a:extLst>
              <a:ext uri="{FF2B5EF4-FFF2-40B4-BE49-F238E27FC236}">
                <a16:creationId xmlns:a16="http://schemas.microsoft.com/office/drawing/2014/main" id="{3E16B418-45C6-458C-B05F-5C200B903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5563" y="5956300"/>
            <a:ext cx="80962" cy="79375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6" name="Text Box 14">
            <a:extLst>
              <a:ext uri="{FF2B5EF4-FFF2-40B4-BE49-F238E27FC236}">
                <a16:creationId xmlns:a16="http://schemas.microsoft.com/office/drawing/2014/main" id="{C0902C4B-C837-4A7F-9094-D6B7A804F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5978525"/>
            <a:ext cx="1822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Emissions</a:t>
            </a:r>
            <a:r>
              <a:rPr lang="de-DE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Em</a:t>
            </a:r>
          </a:p>
        </p:txBody>
      </p:sp>
      <p:graphicFrame>
        <p:nvGraphicFramePr>
          <p:cNvPr id="2050" name="Object 15">
            <a:extLst>
              <a:ext uri="{FF2B5EF4-FFF2-40B4-BE49-F238E27FC236}">
                <a16:creationId xmlns:a16="http://schemas.microsoft.com/office/drawing/2014/main" id="{383D73D7-1012-4A20-8561-AF48D20A9D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5029200"/>
          <a:ext cx="5937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r:id="rId4" imgW="330022" imgH="355418" progId="">
                  <p:embed/>
                </p:oleObj>
              </mc:Choice>
              <mc:Fallback>
                <p:oleObj r:id="rId4" imgW="330022" imgH="355418" progId="">
                  <p:embed/>
                  <p:pic>
                    <p:nvPicPr>
                      <p:cNvPr id="2050" name="Object 15">
                        <a:extLst>
                          <a:ext uri="{FF2B5EF4-FFF2-40B4-BE49-F238E27FC236}">
                            <a16:creationId xmlns:a16="http://schemas.microsoft.com/office/drawing/2014/main" id="{383D73D7-1012-4A20-8561-AF48D20A9D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593725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6">
            <a:extLst>
              <a:ext uri="{FF2B5EF4-FFF2-40B4-BE49-F238E27FC236}">
                <a16:creationId xmlns:a16="http://schemas.microsoft.com/office/drawing/2014/main" id="{9C92F813-BBA8-44FA-8CC8-AA2236F358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1338" y="3797300"/>
          <a:ext cx="1392237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r:id="rId6" imgW="491231" imgH="355407" progId="">
                  <p:embed/>
                </p:oleObj>
              </mc:Choice>
              <mc:Fallback>
                <p:oleObj r:id="rId6" imgW="491231" imgH="355407" progId="">
                  <p:embed/>
                  <p:pic>
                    <p:nvPicPr>
                      <p:cNvPr id="5" name="Object 16">
                        <a:extLst>
                          <a:ext uri="{FF2B5EF4-FFF2-40B4-BE49-F238E27FC236}">
                            <a16:creationId xmlns:a16="http://schemas.microsoft.com/office/drawing/2014/main" id="{9C92F813-BBA8-44FA-8CC8-AA2236F358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3797300"/>
                        <a:ext cx="1392237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7">
            <a:extLst>
              <a:ext uri="{FF2B5EF4-FFF2-40B4-BE49-F238E27FC236}">
                <a16:creationId xmlns:a16="http://schemas.microsoft.com/office/drawing/2014/main" id="{4342D65D-6D10-4629-8024-E0452A44F0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3850" y="3886200"/>
          <a:ext cx="6413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r:id="rId8" imgW="355319" imgH="355319" progId="">
                  <p:embed/>
                </p:oleObj>
              </mc:Choice>
              <mc:Fallback>
                <p:oleObj r:id="rId8" imgW="355319" imgH="355319" progId="">
                  <p:embed/>
                  <p:pic>
                    <p:nvPicPr>
                      <p:cNvPr id="2052" name="Object 17">
                        <a:extLst>
                          <a:ext uri="{FF2B5EF4-FFF2-40B4-BE49-F238E27FC236}">
                            <a16:creationId xmlns:a16="http://schemas.microsoft.com/office/drawing/2014/main" id="{4342D65D-6D10-4629-8024-E0452A44F0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850" y="3886200"/>
                        <a:ext cx="6413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857173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c)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policy</a:t>
            </a:r>
            <a:r>
              <a:rPr lang="de-DE" dirty="0"/>
              <a:t> </a:t>
            </a:r>
            <a:r>
              <a:rPr lang="de-DE" dirty="0" err="1"/>
              <a:t>instruments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failure</a:t>
            </a:r>
            <a:r>
              <a:rPr lang="de-DE" dirty="0"/>
              <a:t> in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markets</a:t>
            </a:r>
            <a:r>
              <a:rPr lang="de-DE" dirty="0"/>
              <a:t>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standard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norms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cap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tax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(Pigou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tax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Cap-and-trade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de-DE" sz="14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reason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why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cap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-and-trade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system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needs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trade (and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not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only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cap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system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govenment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does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not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know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optimal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cap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every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installation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(lack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information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on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abatement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every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company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). Thus,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allocation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certificates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necessarily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not optimal.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companies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can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trade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certificates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same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overall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amount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will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abated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but at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lower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/>
            <a:r>
              <a:rPr lang="de-DE" dirty="0"/>
              <a:t>d) </a:t>
            </a:r>
            <a:r>
              <a:rPr lang="de-DE" dirty="0" err="1"/>
              <a:t>Explain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and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context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policy</a:t>
            </a:r>
            <a:r>
              <a:rPr lang="de-DE" dirty="0"/>
              <a:t> </a:t>
            </a:r>
            <a:r>
              <a:rPr lang="de-DE" dirty="0" err="1"/>
              <a:t>instruments</a:t>
            </a:r>
            <a:r>
              <a:rPr lang="de-DE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With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tax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system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there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price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stability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However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government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lacks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information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about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shape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marginal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abatement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cost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function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there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no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security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reaching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reduction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target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de-DE" sz="1400" i="1" u="sng" dirty="0" err="1">
                <a:solidFill>
                  <a:schemeClr val="accent6">
                    <a:lumMod val="75000"/>
                  </a:schemeClr>
                </a:solidFill>
              </a:rPr>
              <a:t>quantity</a:t>
            </a:r>
            <a:r>
              <a:rPr lang="de-DE" sz="1400" i="1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u="sng" dirty="0" err="1">
                <a:solidFill>
                  <a:schemeClr val="accent6">
                    <a:lumMod val="75000"/>
                  </a:schemeClr>
                </a:solidFill>
              </a:rPr>
              <a:t>risk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).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tax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too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low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will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too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high;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tax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will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too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high,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will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be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too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low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Resulting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companies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are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uncertain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With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cap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-and-trade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system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there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security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reaching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target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However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government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lacks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information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about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shape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marginal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abatement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cost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function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there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insecurity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about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price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CO</a:t>
            </a:r>
            <a:r>
              <a:rPr lang="de-DE" sz="1400" i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emission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certificates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de-DE" sz="1400" i="1" u="sng" dirty="0" err="1">
                <a:solidFill>
                  <a:schemeClr val="accent6">
                    <a:lumMod val="75000"/>
                  </a:schemeClr>
                </a:solidFill>
              </a:rPr>
              <a:t>price</a:t>
            </a:r>
            <a:r>
              <a:rPr lang="de-DE" sz="1400" i="1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u="sng" dirty="0" err="1">
                <a:solidFill>
                  <a:schemeClr val="accent6">
                    <a:lumMod val="75000"/>
                  </a:schemeClr>
                </a:solidFill>
              </a:rPr>
              <a:t>risk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) and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about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resulting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companies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 See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next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400" i="1" dirty="0" err="1">
                <a:solidFill>
                  <a:schemeClr val="accent6">
                    <a:lumMod val="75000"/>
                  </a:schemeClr>
                </a:solidFill>
              </a:rPr>
              <a:t>slides</a:t>
            </a:r>
            <a:r>
              <a:rPr lang="de-DE" sz="14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E66A7B7C-08CC-4993-82C8-3B54832252F2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1) External costs and </a:t>
            </a:r>
            <a:r>
              <a:rPr lang="en-US" dirty="0" err="1"/>
              <a:t>internalisation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21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4">
            <a:extLst>
              <a:ext uri="{FF2B5EF4-FFF2-40B4-BE49-F238E27FC236}">
                <a16:creationId xmlns:a16="http://schemas.microsoft.com/office/drawing/2014/main" id="{00474D7D-9D87-4EA1-BEC8-C0D135DCEC6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4587" y="849312"/>
            <a:ext cx="6778625" cy="885825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GHG Abatement Costs and a Pigou Tax</a:t>
            </a:r>
          </a:p>
        </p:txBody>
      </p:sp>
      <p:sp>
        <p:nvSpPr>
          <p:cNvPr id="11270" name="Line 5">
            <a:extLst>
              <a:ext uri="{FF2B5EF4-FFF2-40B4-BE49-F238E27FC236}">
                <a16:creationId xmlns:a16="http://schemas.microsoft.com/office/drawing/2014/main" id="{5CB74740-2F4D-4F18-9D73-CC74BB4CC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5821363"/>
            <a:ext cx="5046663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Freeform 6">
            <a:extLst>
              <a:ext uri="{FF2B5EF4-FFF2-40B4-BE49-F238E27FC236}">
                <a16:creationId xmlns:a16="http://schemas.microsoft.com/office/drawing/2014/main" id="{D1050A09-B01E-4F20-BA19-066EC835F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2095500"/>
            <a:ext cx="3535363" cy="3703638"/>
          </a:xfrm>
          <a:custGeom>
            <a:avLst/>
            <a:gdLst>
              <a:gd name="T0" fmla="*/ 0 w 2190"/>
              <a:gd name="T1" fmla="*/ 0 h 2333"/>
              <a:gd name="T2" fmla="*/ 2147483647 w 2190"/>
              <a:gd name="T3" fmla="*/ 2147483647 h 2333"/>
              <a:gd name="T4" fmla="*/ 2147483647 w 2190"/>
              <a:gd name="T5" fmla="*/ 2147483647 h 2333"/>
              <a:gd name="T6" fmla="*/ 2147483647 w 2190"/>
              <a:gd name="T7" fmla="*/ 2147483647 h 2333"/>
              <a:gd name="T8" fmla="*/ 0 60000 65536"/>
              <a:gd name="T9" fmla="*/ 0 60000 65536"/>
              <a:gd name="T10" fmla="*/ 0 60000 65536"/>
              <a:gd name="T11" fmla="*/ 0 60000 65536"/>
              <a:gd name="T12" fmla="*/ 0 w 2190"/>
              <a:gd name="T13" fmla="*/ 0 h 2333"/>
              <a:gd name="T14" fmla="*/ 2190 w 2190"/>
              <a:gd name="T15" fmla="*/ 2333 h 2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90" h="2333">
                <a:moveTo>
                  <a:pt x="0" y="0"/>
                </a:moveTo>
                <a:cubicBezTo>
                  <a:pt x="55" y="184"/>
                  <a:pt x="153" y="789"/>
                  <a:pt x="330" y="1110"/>
                </a:cubicBezTo>
                <a:cubicBezTo>
                  <a:pt x="507" y="1431"/>
                  <a:pt x="755" y="1724"/>
                  <a:pt x="1065" y="1928"/>
                </a:cubicBezTo>
                <a:cubicBezTo>
                  <a:pt x="1375" y="2132"/>
                  <a:pt x="1956" y="2249"/>
                  <a:pt x="2190" y="2333"/>
                </a:cubicBezTo>
              </a:path>
            </a:pathLst>
          </a:custGeom>
          <a:noFill/>
          <a:ln w="4428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2" name="Line 7">
            <a:extLst>
              <a:ext uri="{FF2B5EF4-FFF2-40B4-BE49-F238E27FC236}">
                <a16:creationId xmlns:a16="http://schemas.microsoft.com/office/drawing/2014/main" id="{6CDD16C7-E57E-4495-B7EE-57FDAAE266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2250" y="2027238"/>
            <a:ext cx="1588" cy="37973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Text Box 8">
            <a:extLst>
              <a:ext uri="{FF2B5EF4-FFF2-40B4-BE49-F238E27FC236}">
                <a16:creationId xmlns:a16="http://schemas.microsoft.com/office/drawing/2014/main" id="{CAE3F5D3-45FF-4E82-9422-7E56E2BD4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251" y="2692871"/>
            <a:ext cx="1418554" cy="344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ts val="1125"/>
              </a:spcBef>
            </a:pPr>
            <a:r>
              <a:rPr lang="en-GB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Euro/t CO</a:t>
            </a:r>
            <a:r>
              <a:rPr lang="de-DE" altLang="en-US" sz="1800" i="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</a:p>
        </p:txBody>
      </p:sp>
      <p:sp>
        <p:nvSpPr>
          <p:cNvPr id="11274" name="Text Box 9">
            <a:extLst>
              <a:ext uri="{FF2B5EF4-FFF2-40B4-BE49-F238E27FC236}">
                <a16:creationId xmlns:a16="http://schemas.microsoft.com/office/drawing/2014/main" id="{876FB9CC-6263-452C-B0E3-2BA6DA97A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908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ts val="1125"/>
              </a:spcBef>
            </a:pP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CO</a:t>
            </a:r>
            <a:r>
              <a:rPr lang="de-DE" altLang="en-US" sz="1800" i="0" baseline="-250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 emissions</a:t>
            </a:r>
          </a:p>
        </p:txBody>
      </p:sp>
      <p:sp>
        <p:nvSpPr>
          <p:cNvPr id="11275" name="Oval 10">
            <a:extLst>
              <a:ext uri="{FF2B5EF4-FFF2-40B4-BE49-F238E27FC236}">
                <a16:creationId xmlns:a16="http://schemas.microsoft.com/office/drawing/2014/main" id="{BFE767FF-30B2-4BBB-BA0B-8444FBC2D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791200"/>
            <a:ext cx="76200" cy="7620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6" name="AutoShape 11">
            <a:extLst>
              <a:ext uri="{FF2B5EF4-FFF2-40B4-BE49-F238E27FC236}">
                <a16:creationId xmlns:a16="http://schemas.microsoft.com/office/drawing/2014/main" id="{996D7F93-F129-4011-83DD-285108CA3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953000"/>
            <a:ext cx="1600200" cy="762000"/>
          </a:xfrm>
          <a:prstGeom prst="downArrowCallout">
            <a:avLst>
              <a:gd name="adj1" fmla="val 14992"/>
              <a:gd name="adj2" fmla="val 18122"/>
              <a:gd name="adj3" fmla="val 17778"/>
              <a:gd name="adj4" fmla="val 70032"/>
            </a:avLst>
          </a:prstGeom>
          <a:solidFill>
            <a:srgbClr val="FFFFB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en-US" sz="1600" i="0">
                <a:solidFill>
                  <a:srgbClr val="000000"/>
                </a:solidFill>
                <a:latin typeface="Arial" panose="020B0604020202020204" pitchFamily="34" charset="0"/>
              </a:rPr>
              <a:t>Starting point</a:t>
            </a:r>
          </a:p>
        </p:txBody>
      </p:sp>
      <p:sp>
        <p:nvSpPr>
          <p:cNvPr id="11277" name="Text Box 12">
            <a:extLst>
              <a:ext uri="{FF2B5EF4-FFF2-40B4-BE49-F238E27FC236}">
                <a16:creationId xmlns:a16="http://schemas.microsoft.com/office/drawing/2014/main" id="{C252E573-32AA-4826-AABF-C403F3801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821363"/>
            <a:ext cx="2819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9" name="Text Box 14">
            <a:extLst>
              <a:ext uri="{FF2B5EF4-FFF2-40B4-BE49-F238E27FC236}">
                <a16:creationId xmlns:a16="http://schemas.microsoft.com/office/drawing/2014/main" id="{D5A22273-0419-49BC-BEB0-020D9F98F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34" y="2003570"/>
            <a:ext cx="1933575" cy="593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125"/>
              </a:spcBef>
            </a:pP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Marginal GHG </a:t>
            </a:r>
            <a:r>
              <a:rPr lang="de-DE" altLang="en-US" sz="1800" i="0" dirty="0" err="1">
                <a:solidFill>
                  <a:srgbClr val="000000"/>
                </a:solidFill>
                <a:latin typeface="Arial" panose="020B0604020202020204" pitchFamily="34" charset="0"/>
              </a:rPr>
              <a:t>abatement</a:t>
            </a: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i="0" dirty="0" err="1">
                <a:solidFill>
                  <a:srgbClr val="000000"/>
                </a:solidFill>
                <a:latin typeface="Arial" panose="020B0604020202020204" pitchFamily="34" charset="0"/>
              </a:rPr>
              <a:t>costs</a:t>
            </a:r>
            <a:endParaRPr lang="de-DE" altLang="en-US" sz="1800" i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57A7FC36-1D2E-48B2-B85F-ADB057926083}"/>
                  </a:ext>
                </a:extLst>
              </p14:cNvPr>
              <p14:cNvContentPartPr/>
              <p14:nvPr/>
            </p14:nvContentPartPr>
            <p14:xfrm>
              <a:off x="1105200" y="1837080"/>
              <a:ext cx="7814160" cy="493452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57A7FC36-1D2E-48B2-B85F-ADB0579260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5840" y="1827720"/>
                <a:ext cx="7832880" cy="495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533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4">
            <a:extLst>
              <a:ext uri="{FF2B5EF4-FFF2-40B4-BE49-F238E27FC236}">
                <a16:creationId xmlns:a16="http://schemas.microsoft.com/office/drawing/2014/main" id="{00474D7D-9D87-4EA1-BEC8-C0D135DCEC6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4587" y="1376577"/>
            <a:ext cx="6778625" cy="35856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GHG Abatement Costs under Cap and Trade</a:t>
            </a:r>
          </a:p>
        </p:txBody>
      </p:sp>
      <p:sp>
        <p:nvSpPr>
          <p:cNvPr id="11270" name="Line 5">
            <a:extLst>
              <a:ext uri="{FF2B5EF4-FFF2-40B4-BE49-F238E27FC236}">
                <a16:creationId xmlns:a16="http://schemas.microsoft.com/office/drawing/2014/main" id="{5CB74740-2F4D-4F18-9D73-CC74BB4CC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5821363"/>
            <a:ext cx="5046663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Freeform 6">
            <a:extLst>
              <a:ext uri="{FF2B5EF4-FFF2-40B4-BE49-F238E27FC236}">
                <a16:creationId xmlns:a16="http://schemas.microsoft.com/office/drawing/2014/main" id="{D1050A09-B01E-4F20-BA19-066EC835F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2095500"/>
            <a:ext cx="3535363" cy="3703638"/>
          </a:xfrm>
          <a:custGeom>
            <a:avLst/>
            <a:gdLst>
              <a:gd name="T0" fmla="*/ 0 w 2190"/>
              <a:gd name="T1" fmla="*/ 0 h 2333"/>
              <a:gd name="T2" fmla="*/ 2147483647 w 2190"/>
              <a:gd name="T3" fmla="*/ 2147483647 h 2333"/>
              <a:gd name="T4" fmla="*/ 2147483647 w 2190"/>
              <a:gd name="T5" fmla="*/ 2147483647 h 2333"/>
              <a:gd name="T6" fmla="*/ 2147483647 w 2190"/>
              <a:gd name="T7" fmla="*/ 2147483647 h 2333"/>
              <a:gd name="T8" fmla="*/ 0 60000 65536"/>
              <a:gd name="T9" fmla="*/ 0 60000 65536"/>
              <a:gd name="T10" fmla="*/ 0 60000 65536"/>
              <a:gd name="T11" fmla="*/ 0 60000 65536"/>
              <a:gd name="T12" fmla="*/ 0 w 2190"/>
              <a:gd name="T13" fmla="*/ 0 h 2333"/>
              <a:gd name="T14" fmla="*/ 2190 w 2190"/>
              <a:gd name="T15" fmla="*/ 2333 h 2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90" h="2333">
                <a:moveTo>
                  <a:pt x="0" y="0"/>
                </a:moveTo>
                <a:cubicBezTo>
                  <a:pt x="55" y="184"/>
                  <a:pt x="153" y="789"/>
                  <a:pt x="330" y="1110"/>
                </a:cubicBezTo>
                <a:cubicBezTo>
                  <a:pt x="507" y="1431"/>
                  <a:pt x="755" y="1724"/>
                  <a:pt x="1065" y="1928"/>
                </a:cubicBezTo>
                <a:cubicBezTo>
                  <a:pt x="1375" y="2132"/>
                  <a:pt x="1956" y="2249"/>
                  <a:pt x="2190" y="2333"/>
                </a:cubicBezTo>
              </a:path>
            </a:pathLst>
          </a:custGeom>
          <a:noFill/>
          <a:ln w="4428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2" name="Line 7">
            <a:extLst>
              <a:ext uri="{FF2B5EF4-FFF2-40B4-BE49-F238E27FC236}">
                <a16:creationId xmlns:a16="http://schemas.microsoft.com/office/drawing/2014/main" id="{6CDD16C7-E57E-4495-B7EE-57FDAAE266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2250" y="2027238"/>
            <a:ext cx="1588" cy="37973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Text Box 8">
            <a:extLst>
              <a:ext uri="{FF2B5EF4-FFF2-40B4-BE49-F238E27FC236}">
                <a16:creationId xmlns:a16="http://schemas.microsoft.com/office/drawing/2014/main" id="{CAE3F5D3-45FF-4E82-9422-7E56E2BD4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251" y="2692871"/>
            <a:ext cx="1418554" cy="344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ts val="1125"/>
              </a:spcBef>
            </a:pPr>
            <a:r>
              <a:rPr lang="en-GB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[</a:t>
            </a: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Euro/t CO</a:t>
            </a:r>
            <a:r>
              <a:rPr lang="de-DE" altLang="en-US" sz="1800" i="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</a:p>
        </p:txBody>
      </p:sp>
      <p:sp>
        <p:nvSpPr>
          <p:cNvPr id="11274" name="Text Box 9">
            <a:extLst>
              <a:ext uri="{FF2B5EF4-FFF2-40B4-BE49-F238E27FC236}">
                <a16:creationId xmlns:a16="http://schemas.microsoft.com/office/drawing/2014/main" id="{876FB9CC-6263-452C-B0E3-2BA6DA97A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25908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ts val="1125"/>
              </a:spcBef>
            </a:pP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CO</a:t>
            </a:r>
            <a:r>
              <a:rPr lang="de-DE" altLang="en-US" sz="1800" i="0" baseline="-250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de-DE" altLang="en-US" sz="1800" i="0">
                <a:solidFill>
                  <a:srgbClr val="000000"/>
                </a:solidFill>
                <a:latin typeface="Arial" panose="020B0604020202020204" pitchFamily="34" charset="0"/>
              </a:rPr>
              <a:t> emissions</a:t>
            </a:r>
          </a:p>
        </p:txBody>
      </p:sp>
      <p:sp>
        <p:nvSpPr>
          <p:cNvPr id="11275" name="Oval 10">
            <a:extLst>
              <a:ext uri="{FF2B5EF4-FFF2-40B4-BE49-F238E27FC236}">
                <a16:creationId xmlns:a16="http://schemas.microsoft.com/office/drawing/2014/main" id="{BFE767FF-30B2-4BBB-BA0B-8444FBC2D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791200"/>
            <a:ext cx="76200" cy="7620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6" name="AutoShape 11">
            <a:extLst>
              <a:ext uri="{FF2B5EF4-FFF2-40B4-BE49-F238E27FC236}">
                <a16:creationId xmlns:a16="http://schemas.microsoft.com/office/drawing/2014/main" id="{996D7F93-F129-4011-83DD-285108CA3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953000"/>
            <a:ext cx="1600200" cy="762000"/>
          </a:xfrm>
          <a:prstGeom prst="downArrowCallout">
            <a:avLst>
              <a:gd name="adj1" fmla="val 14992"/>
              <a:gd name="adj2" fmla="val 18122"/>
              <a:gd name="adj3" fmla="val 17778"/>
              <a:gd name="adj4" fmla="val 70032"/>
            </a:avLst>
          </a:prstGeom>
          <a:solidFill>
            <a:srgbClr val="FFFFB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en-US" sz="1600" i="0">
                <a:solidFill>
                  <a:srgbClr val="000000"/>
                </a:solidFill>
                <a:latin typeface="Arial" panose="020B0604020202020204" pitchFamily="34" charset="0"/>
              </a:rPr>
              <a:t>Starting point</a:t>
            </a:r>
          </a:p>
        </p:txBody>
      </p:sp>
      <p:sp>
        <p:nvSpPr>
          <p:cNvPr id="11279" name="Text Box 14">
            <a:extLst>
              <a:ext uri="{FF2B5EF4-FFF2-40B4-BE49-F238E27FC236}">
                <a16:creationId xmlns:a16="http://schemas.microsoft.com/office/drawing/2014/main" id="{D5A22273-0419-49BC-BEB0-020D9F98F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34" y="2003570"/>
            <a:ext cx="1933575" cy="593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125"/>
              </a:spcBef>
            </a:pP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Marginal GHG </a:t>
            </a:r>
            <a:r>
              <a:rPr lang="de-DE" altLang="en-US" sz="1800" i="0" dirty="0" err="1">
                <a:solidFill>
                  <a:srgbClr val="000000"/>
                </a:solidFill>
                <a:latin typeface="Arial" panose="020B0604020202020204" pitchFamily="34" charset="0"/>
              </a:rPr>
              <a:t>abatement</a:t>
            </a:r>
            <a:r>
              <a:rPr lang="de-DE" altLang="en-US" sz="1800" i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i="0" dirty="0" err="1">
                <a:solidFill>
                  <a:srgbClr val="000000"/>
                </a:solidFill>
                <a:latin typeface="Arial" panose="020B0604020202020204" pitchFamily="34" charset="0"/>
              </a:rPr>
              <a:t>costs</a:t>
            </a:r>
            <a:endParaRPr lang="de-DE" altLang="en-US" sz="1800" i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D64FAB55-35A1-48B7-9700-43EE46FFFD37}"/>
                  </a:ext>
                </a:extLst>
              </p14:cNvPr>
              <p14:cNvContentPartPr/>
              <p14:nvPr/>
            </p14:nvContentPartPr>
            <p14:xfrm>
              <a:off x="396720" y="1887120"/>
              <a:ext cx="6965280" cy="472896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D64FAB55-35A1-48B7-9700-43EE46FFFD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360" y="1877760"/>
                <a:ext cx="6984000" cy="474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978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916832"/>
            <a:ext cx="7200799" cy="4074393"/>
          </a:xfrm>
        </p:spPr>
        <p:txBody>
          <a:bodyPr/>
          <a:lstStyle/>
          <a:p>
            <a:pPr>
              <a:defRPr/>
            </a:pPr>
            <a:r>
              <a:rPr lang="de-DE" sz="1600" dirty="0"/>
              <a:t>1979 World Climate Conference in Geneva</a:t>
            </a:r>
          </a:p>
          <a:p>
            <a:pPr>
              <a:defRPr/>
            </a:pPr>
            <a:r>
              <a:rPr lang="de-DE" sz="1600" dirty="0"/>
              <a:t>1988 UN Weltklimarat (</a:t>
            </a:r>
            <a:r>
              <a:rPr lang="de-DE" sz="1600" dirty="0" err="1"/>
              <a:t>Intergovernmental</a:t>
            </a:r>
            <a:r>
              <a:rPr lang="de-DE" sz="1600" dirty="0"/>
              <a:t> Panel on Climate Change, IPCC)</a:t>
            </a:r>
          </a:p>
          <a:p>
            <a:pPr marL="0" indent="0">
              <a:defRPr/>
            </a:pPr>
            <a:r>
              <a:rPr lang="de-DE" sz="1600" dirty="0"/>
              <a:t>1992 (1994) UN Klimarahmenkonvention (UNFCCC)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sz="1400" dirty="0"/>
              <a:t>Annex I countries: </a:t>
            </a:r>
            <a:r>
              <a:rPr lang="de-DE" sz="1400" dirty="0" err="1"/>
              <a:t>Industrialised</a:t>
            </a:r>
            <a:r>
              <a:rPr lang="de-DE" sz="1400" dirty="0"/>
              <a:t> countries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have</a:t>
            </a:r>
            <a:r>
              <a:rPr lang="de-DE" sz="1400" dirty="0"/>
              <a:t> </a:t>
            </a:r>
            <a:r>
              <a:rPr lang="de-DE" sz="1400" dirty="0" err="1"/>
              <a:t>agreed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reduce</a:t>
            </a:r>
            <a:r>
              <a:rPr lang="de-DE" sz="1400" dirty="0"/>
              <a:t> </a:t>
            </a:r>
            <a:r>
              <a:rPr lang="de-DE" sz="1400" dirty="0" err="1"/>
              <a:t>their</a:t>
            </a:r>
            <a:r>
              <a:rPr lang="de-DE" sz="1400" dirty="0"/>
              <a:t> </a:t>
            </a:r>
            <a:r>
              <a:rPr lang="de-DE" sz="1400" dirty="0" err="1"/>
              <a:t>greenhouse</a:t>
            </a:r>
            <a:r>
              <a:rPr lang="de-DE" sz="1400" dirty="0"/>
              <a:t> gas </a:t>
            </a:r>
            <a:r>
              <a:rPr lang="de-DE" sz="1400" dirty="0" err="1"/>
              <a:t>emissions</a:t>
            </a:r>
            <a:endParaRPr lang="de-DE" sz="14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sz="1400" dirty="0"/>
              <a:t>Annex II countries: </a:t>
            </a:r>
            <a:r>
              <a:rPr lang="de-DE" sz="1400" dirty="0" err="1"/>
              <a:t>Developed</a:t>
            </a:r>
            <a:r>
              <a:rPr lang="de-DE" sz="1400" dirty="0"/>
              <a:t> countries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are</a:t>
            </a:r>
            <a:r>
              <a:rPr lang="de-DE" sz="1400" dirty="0"/>
              <a:t> </a:t>
            </a:r>
            <a:r>
              <a:rPr lang="de-DE" sz="1400" dirty="0" err="1"/>
              <a:t>responsible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bearing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costs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climate</a:t>
            </a:r>
            <a:r>
              <a:rPr lang="de-DE" sz="1400" dirty="0"/>
              <a:t> </a:t>
            </a:r>
            <a:r>
              <a:rPr lang="de-DE" sz="1400" dirty="0" err="1"/>
              <a:t>change</a:t>
            </a:r>
            <a:r>
              <a:rPr lang="de-DE" sz="1400" dirty="0"/>
              <a:t> </a:t>
            </a:r>
            <a:r>
              <a:rPr lang="de-DE" sz="1400" dirty="0" err="1"/>
              <a:t>mitigation</a:t>
            </a:r>
            <a:r>
              <a:rPr lang="de-DE" sz="1400" dirty="0"/>
              <a:t> in </a:t>
            </a:r>
            <a:r>
              <a:rPr lang="de-DE" sz="1400" dirty="0" err="1"/>
              <a:t>developing</a:t>
            </a:r>
            <a:r>
              <a:rPr lang="de-DE" sz="1400" dirty="0"/>
              <a:t> countries (</a:t>
            </a:r>
            <a:r>
              <a:rPr lang="de-DE" sz="1400" dirty="0" err="1"/>
              <a:t>subset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Annex I countries)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sz="1400" dirty="0" err="1"/>
              <a:t>Developing</a:t>
            </a:r>
            <a:r>
              <a:rPr lang="de-DE" sz="1400" dirty="0"/>
              <a:t> countries: These countries </a:t>
            </a:r>
            <a:r>
              <a:rPr lang="de-DE" sz="1400" dirty="0" err="1"/>
              <a:t>have</a:t>
            </a:r>
            <a:r>
              <a:rPr lang="de-DE" sz="1400" dirty="0"/>
              <a:t> </a:t>
            </a:r>
            <a:r>
              <a:rPr lang="de-DE" sz="1400" dirty="0" err="1"/>
              <a:t>no</a:t>
            </a:r>
            <a:r>
              <a:rPr lang="de-DE" sz="1400" dirty="0"/>
              <a:t> immediate </a:t>
            </a:r>
            <a:r>
              <a:rPr lang="de-DE" sz="1400" dirty="0" err="1"/>
              <a:t>responsibilities</a:t>
            </a:r>
            <a:r>
              <a:rPr lang="de-DE" sz="1400" dirty="0"/>
              <a:t>.</a:t>
            </a:r>
          </a:p>
          <a:p>
            <a:pPr marL="0" indent="0">
              <a:defRPr/>
            </a:pPr>
            <a:r>
              <a:rPr lang="de-DE" sz="1600" dirty="0"/>
              <a:t>1999 (2005) Kyoto Protocol </a:t>
            </a:r>
            <a:r>
              <a:rPr lang="de-DE" sz="1600" dirty="0" err="1"/>
              <a:t>to</a:t>
            </a:r>
            <a:r>
              <a:rPr lang="de-DE" sz="1600" dirty="0"/>
              <a:t> UNFCCC</a:t>
            </a:r>
          </a:p>
          <a:p>
            <a:pPr marL="0" indent="0">
              <a:defRPr/>
            </a:pPr>
            <a:r>
              <a:rPr lang="de-DE" sz="1600" dirty="0"/>
              <a:t>Binding CO2 </a:t>
            </a:r>
            <a:r>
              <a:rPr lang="de-DE" sz="1600" dirty="0" err="1"/>
              <a:t>reduction</a:t>
            </a:r>
            <a:r>
              <a:rPr lang="de-DE" sz="1600" dirty="0"/>
              <a:t> </a:t>
            </a:r>
            <a:r>
              <a:rPr lang="de-DE" sz="1600" dirty="0" err="1"/>
              <a:t>targets</a:t>
            </a:r>
            <a:r>
              <a:rPr lang="de-DE" sz="1600" dirty="0"/>
              <a:t>:</a:t>
            </a:r>
          </a:p>
          <a:p>
            <a:pPr marL="0" indent="0">
              <a:defRPr/>
            </a:pPr>
            <a:r>
              <a:rPr lang="de-DE" sz="1600" dirty="0"/>
              <a:t>1st </a:t>
            </a:r>
            <a:r>
              <a:rPr lang="de-DE" sz="1600" dirty="0" err="1"/>
              <a:t>commitment</a:t>
            </a:r>
            <a:r>
              <a:rPr lang="de-DE" sz="1600" dirty="0"/>
              <a:t> </a:t>
            </a:r>
            <a:r>
              <a:rPr lang="de-DE" sz="1600" dirty="0" err="1"/>
              <a:t>period</a:t>
            </a:r>
            <a:r>
              <a:rPr lang="de-DE" sz="1600" dirty="0"/>
              <a:t> 2008-2012</a:t>
            </a:r>
          </a:p>
          <a:p>
            <a:pPr marL="0" indent="0">
              <a:defRPr/>
            </a:pPr>
            <a:r>
              <a:rPr lang="de-DE" sz="1600" dirty="0"/>
              <a:t>2012 Doha Amendment: 2nd </a:t>
            </a:r>
            <a:r>
              <a:rPr lang="de-DE" sz="1600" dirty="0" err="1"/>
              <a:t>commitment</a:t>
            </a:r>
            <a:r>
              <a:rPr lang="de-DE" sz="1600" dirty="0"/>
              <a:t> </a:t>
            </a:r>
            <a:r>
              <a:rPr lang="de-DE" sz="1600" dirty="0" err="1"/>
              <a:t>period</a:t>
            </a:r>
            <a:r>
              <a:rPr lang="de-DE" sz="1600" dirty="0"/>
              <a:t> 2013-2020</a:t>
            </a:r>
          </a:p>
          <a:p>
            <a:pPr marL="0" indent="0">
              <a:defRPr/>
            </a:pPr>
            <a:r>
              <a:rPr lang="de-DE" sz="1600" dirty="0"/>
              <a:t>COP – annual Conference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Parties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UNFCCC</a:t>
            </a:r>
          </a:p>
          <a:p>
            <a:pPr marL="0" indent="0"/>
            <a:endParaRPr lang="de-DE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International Framework on Climate Change </a:t>
            </a:r>
          </a:p>
        </p:txBody>
      </p:sp>
    </p:spTree>
    <p:extLst>
      <p:ext uri="{BB962C8B-B14F-4D97-AF65-F5344CB8AC3E}">
        <p14:creationId xmlns:p14="http://schemas.microsoft.com/office/powerpoint/2010/main" val="608572813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1841</Words>
  <Application>Microsoft Office PowerPoint</Application>
  <PresentationFormat>Bildschirmpräsentation (4:3)</PresentationFormat>
  <Paragraphs>233</Paragraphs>
  <Slides>28</Slides>
  <Notes>11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0</vt:i4>
      </vt:variant>
      <vt:variant>
        <vt:lpstr>Folientitel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 Math</vt:lpstr>
      <vt:lpstr>Symbol</vt:lpstr>
      <vt:lpstr>Times New Roman</vt:lpstr>
      <vt:lpstr>Technische Universität Berlin | PowerPoint Master</vt:lpstr>
      <vt:lpstr>Integrated course „Energy Economics“ - Markets for CO2 Emission Allowances</vt:lpstr>
      <vt:lpstr>Outline</vt:lpstr>
      <vt:lpstr>Task 1) External costs and internalisation</vt:lpstr>
      <vt:lpstr>Optimal Emmision Levels</vt:lpstr>
      <vt:lpstr>Marginal Damages and Marginal Abatement Costs</vt:lpstr>
      <vt:lpstr>Task 1) External costs and internalisation</vt:lpstr>
      <vt:lpstr>GHG Abatement Costs and a Pigou Tax</vt:lpstr>
      <vt:lpstr>GHG Abatement Costs under Cap and Trade</vt:lpstr>
      <vt:lpstr>International Framework on Climate Change </vt:lpstr>
      <vt:lpstr>Kyoto Protocol</vt:lpstr>
      <vt:lpstr>The Greenhouse Gas Problem [Data Source IPCC 1990; 2014]</vt:lpstr>
      <vt:lpstr>Committed Emission Limits under Kyoto Protocol</vt:lpstr>
      <vt:lpstr>Kyoto Protocol: Flexible Mechanisms</vt:lpstr>
      <vt:lpstr>Emission Allowances: Terminology</vt:lpstr>
      <vt:lpstr>GHG-Emissions in the EU-27  [Source EEA 2009]</vt:lpstr>
      <vt:lpstr>EU-27 Composition of GHG Emissions 2007 [Source EEA 2009]</vt:lpstr>
      <vt:lpstr>EU Emission Trading System (ETS)</vt:lpstr>
      <vt:lpstr>Emission Allowances and Abatement Cost</vt:lpstr>
      <vt:lpstr>Trade of Emission Allowances</vt:lpstr>
      <vt:lpstr>Trade of Emission Allowances</vt:lpstr>
      <vt:lpstr>Designing Emissions Trading System</vt:lpstr>
      <vt:lpstr>Trade of Emission Allowances</vt:lpstr>
      <vt:lpstr>Task 3) CO2 Reduction in Lummerland  </vt:lpstr>
      <vt:lpstr>Task 3) CO2 Reduction in Lummerland</vt:lpstr>
      <vt:lpstr>Task 3) CO2 Reduction in Lummerland</vt:lpstr>
      <vt:lpstr>Task 3) CO2 Reduction in Lummerland</vt:lpstr>
      <vt:lpstr>PowerPoint-Präsentation</vt:lpstr>
      <vt:lpstr>Task 3) CO2 Reduction in Lummerland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1159</cp:revision>
  <cp:lastPrinted>2019-05-29T15:10:21Z</cp:lastPrinted>
  <dcterms:created xsi:type="dcterms:W3CDTF">2013-12-11T15:42:54Z</dcterms:created>
  <dcterms:modified xsi:type="dcterms:W3CDTF">2020-06-09T15:32:13Z</dcterms:modified>
</cp:coreProperties>
</file>