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ink/ink7.xml" ContentType="application/inkml+xml"/>
  <Override PartName="/ppt/notesSlides/notesSlide3.xml" ContentType="application/vnd.openxmlformats-officedocument.presentationml.notesSlide+xml"/>
  <Override PartName="/ppt/ink/ink8.xml" ContentType="application/inkml+xml"/>
  <Override PartName="/ppt/notesSlides/notesSlide4.xml" ContentType="application/vnd.openxmlformats-officedocument.presentationml.notesSlide+xml"/>
  <Override PartName="/ppt/ink/ink9.xml" ContentType="application/inkml+xml"/>
  <Override PartName="/ppt/notesSlides/notesSlide5.xml" ContentType="application/vnd.openxmlformats-officedocument.presentationml.notesSlide+xml"/>
  <Override PartName="/ppt/ink/ink10.xml" ContentType="application/inkml+xml"/>
  <Override PartName="/ppt/notesSlides/notesSlide6.xml" ContentType="application/vnd.openxmlformats-officedocument.presentationml.notesSlide+xml"/>
  <Override PartName="/ppt/ink/ink11.xml" ContentType="application/inkml+xml"/>
  <Override PartName="/ppt/notesSlides/notesSlide7.xml" ContentType="application/vnd.openxmlformats-officedocument.presentationml.notesSlide+xml"/>
  <Override PartName="/ppt/ink/ink12.xml" ContentType="application/inkml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  <p:sldMasterId id="2147483660" r:id="rId2"/>
    <p:sldMasterId id="2147483673" r:id="rId3"/>
  </p:sldMasterIdLst>
  <p:notesMasterIdLst>
    <p:notesMasterId r:id="rId50"/>
  </p:notesMasterIdLst>
  <p:handoutMasterIdLst>
    <p:handoutMasterId r:id="rId51"/>
  </p:handoutMasterIdLst>
  <p:sldIdLst>
    <p:sldId id="412" r:id="rId4"/>
    <p:sldId id="385" r:id="rId5"/>
    <p:sldId id="387" r:id="rId6"/>
    <p:sldId id="386" r:id="rId7"/>
    <p:sldId id="388" r:id="rId8"/>
    <p:sldId id="389" r:id="rId9"/>
    <p:sldId id="411" r:id="rId10"/>
    <p:sldId id="390" r:id="rId11"/>
    <p:sldId id="391" r:id="rId12"/>
    <p:sldId id="392" r:id="rId13"/>
    <p:sldId id="266" r:id="rId14"/>
    <p:sldId id="342" r:id="rId15"/>
    <p:sldId id="368" r:id="rId16"/>
    <p:sldId id="366" r:id="rId17"/>
    <p:sldId id="369" r:id="rId18"/>
    <p:sldId id="370" r:id="rId19"/>
    <p:sldId id="371" r:id="rId20"/>
    <p:sldId id="372" r:id="rId21"/>
    <p:sldId id="374" r:id="rId22"/>
    <p:sldId id="345" r:id="rId23"/>
    <p:sldId id="346" r:id="rId24"/>
    <p:sldId id="376" r:id="rId25"/>
    <p:sldId id="381" r:id="rId26"/>
    <p:sldId id="375" r:id="rId27"/>
    <p:sldId id="382" r:id="rId28"/>
    <p:sldId id="384" r:id="rId29"/>
    <p:sldId id="380" r:id="rId30"/>
    <p:sldId id="378" r:id="rId31"/>
    <p:sldId id="379" r:id="rId32"/>
    <p:sldId id="396" r:id="rId33"/>
    <p:sldId id="397" r:id="rId34"/>
    <p:sldId id="398" r:id="rId35"/>
    <p:sldId id="383" r:id="rId36"/>
    <p:sldId id="400" r:id="rId37"/>
    <p:sldId id="410" r:id="rId38"/>
    <p:sldId id="278" r:id="rId39"/>
    <p:sldId id="403" r:id="rId40"/>
    <p:sldId id="404" r:id="rId41"/>
    <p:sldId id="405" r:id="rId42"/>
    <p:sldId id="406" r:id="rId43"/>
    <p:sldId id="407" r:id="rId44"/>
    <p:sldId id="408" r:id="rId45"/>
    <p:sldId id="409" r:id="rId46"/>
    <p:sldId id="401" r:id="rId47"/>
    <p:sldId id="394" r:id="rId48"/>
    <p:sldId id="395" r:id="rId49"/>
  </p:sldIdLst>
  <p:sldSz cx="9144000" cy="6858000" type="screen4x3"/>
  <p:notesSz cx="7099300" cy="10234613"/>
  <p:defaultTextStyle>
    <a:defPPr>
      <a:defRPr lang="de-DE"/>
    </a:defPPr>
    <a:lvl1pPr algn="ctr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3"/>
    <a:srgbClr val="F79646"/>
    <a:srgbClr val="8064A2"/>
    <a:srgbClr val="B3A2C7"/>
    <a:srgbClr val="984807"/>
    <a:srgbClr val="FF6600"/>
    <a:srgbClr val="3E97B6"/>
    <a:srgbClr val="177191"/>
    <a:srgbClr val="BFBFBF"/>
    <a:srgbClr val="00B0F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ittlere Formatvorlage 2 - Akz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BDBED569-4797-4DF1-A0F4-6AAB3CD982D8}" styleName="Helle Formatvorlage 3 - Akz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1FECB4D8-DB02-4DC6-A0A2-4F2EBAE1DC90}" styleName="Mittlere Formatvorlage 1 - Akz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C083E6E3-FA7D-4D7B-A595-EF9225AFEA82}" styleName="Helle Formatvorlage 1 - Akz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5FD0F851-EC5A-4D38-B0AD-8093EC10F338}" styleName="Helle Formatvorlage 1 - Akz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3B4B98B0-60AC-42C2-AFA5-B58CD77FA1E5}" styleName="Helle Formatvorlage 1 - Akz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BC89EF96-8CEA-46FF-86C4-4CE0E7609802}" styleName="Helle Formatvorlage 3 - Akz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8799B23B-EC83-4686-B30A-512413B5E67A}" styleName="Helle Formatvorlage 3 - Akz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375" autoAdjust="0"/>
    <p:restoredTop sz="94940" autoAdjust="0"/>
  </p:normalViewPr>
  <p:slideViewPr>
    <p:cSldViewPr>
      <p:cViewPr varScale="1">
        <p:scale>
          <a:sx n="90" d="100"/>
          <a:sy n="90" d="100"/>
        </p:scale>
        <p:origin x="1262" y="67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notesViewPr>
    <p:cSldViewPr>
      <p:cViewPr varScale="1">
        <p:scale>
          <a:sx n="88" d="100"/>
          <a:sy n="88" d="100"/>
        </p:scale>
        <p:origin x="3822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slide" Target="slides/slide44.xml"/><Relationship Id="rId50" Type="http://schemas.openxmlformats.org/officeDocument/2006/relationships/notesMaster" Target="notesMasters/notesMaster1.xml"/><Relationship Id="rId55" Type="http://schemas.openxmlformats.org/officeDocument/2006/relationships/tableStyles" Target="tableStyle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slide" Target="slides/slide4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41" Type="http://schemas.openxmlformats.org/officeDocument/2006/relationships/slide" Target="slides/slide38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53" Type="http://schemas.openxmlformats.org/officeDocument/2006/relationships/viewProps" Target="view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slide" Target="slides/slide46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52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slide" Target="slides/slide45.xml"/><Relationship Id="rId8" Type="http://schemas.openxmlformats.org/officeDocument/2006/relationships/slide" Target="slides/slide5.xml"/><Relationship Id="rId51" Type="http://schemas.openxmlformats.org/officeDocument/2006/relationships/handoutMaster" Target="handoutMasters/handoutMaster1.xml"/><Relationship Id="rId3" Type="http://schemas.openxmlformats.org/officeDocument/2006/relationships/slideMaster" Target="slideMasters/slideMaster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76363" cy="513508"/>
          </a:xfrm>
          <a:prstGeom prst="rect">
            <a:avLst/>
          </a:prstGeom>
        </p:spPr>
        <p:txBody>
          <a:bodyPr vert="horz" lIns="94747" tIns="47374" rIns="94747" bIns="47374" rtlCol="0"/>
          <a:lstStyle>
            <a:lvl1pPr algn="l">
              <a:defRPr sz="13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4021295" y="0"/>
            <a:ext cx="3076363" cy="513508"/>
          </a:xfrm>
          <a:prstGeom prst="rect">
            <a:avLst/>
          </a:prstGeom>
        </p:spPr>
        <p:txBody>
          <a:bodyPr vert="horz" lIns="94747" tIns="47374" rIns="94747" bIns="47374" rtlCol="0"/>
          <a:lstStyle>
            <a:lvl1pPr algn="r">
              <a:defRPr sz="1300"/>
            </a:lvl1pPr>
          </a:lstStyle>
          <a:p>
            <a:fld id="{302071DC-D8B2-40CC-8A20-B5724EFE63A7}" type="datetimeFigureOut">
              <a:rPr lang="de-DE" smtClean="0"/>
              <a:t>17.12.2020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1" y="9721106"/>
            <a:ext cx="3076363" cy="513507"/>
          </a:xfrm>
          <a:prstGeom prst="rect">
            <a:avLst/>
          </a:prstGeom>
        </p:spPr>
        <p:txBody>
          <a:bodyPr vert="horz" lIns="94747" tIns="47374" rIns="94747" bIns="47374" rtlCol="0" anchor="b"/>
          <a:lstStyle>
            <a:lvl1pPr algn="l">
              <a:defRPr sz="13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4021295" y="9721106"/>
            <a:ext cx="3076363" cy="513507"/>
          </a:xfrm>
          <a:prstGeom prst="rect">
            <a:avLst/>
          </a:prstGeom>
        </p:spPr>
        <p:txBody>
          <a:bodyPr vert="horz" lIns="94747" tIns="47374" rIns="94747" bIns="47374" rtlCol="0" anchor="b"/>
          <a:lstStyle>
            <a:lvl1pPr algn="r">
              <a:defRPr sz="1300"/>
            </a:lvl1pPr>
          </a:lstStyle>
          <a:p>
            <a:fld id="{06FA419F-BC04-4F9C-AE03-273A1D2F7B7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3412618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T" type="integer" max="2.14748E9" units="dev"/>
        </inkml:traceFormat>
        <inkml:channelProperties>
          <inkml:channelProperty channel="X" name="resolution" value="1185.06323" units="1/cm"/>
          <inkml:channelProperty channel="Y" name="resolution" value="2107.20264" units="1/cm"/>
          <inkml:channelProperty channel="T" name="resolution" value="1" units="1/dev"/>
        </inkml:channelProperties>
      </inkml:inkSource>
      <inkml:timestamp xml:id="ts0" timeString="2019-11-28T11:13:17.345"/>
    </inkml:context>
    <inkml:brush xml:id="br0">
      <inkml:brushProperty name="width" value="0.05292" units="cm"/>
      <inkml:brushProperty name="height" value="0.05292" units="cm"/>
      <inkml:brushProperty name="color" value="#002060"/>
    </inkml:brush>
  </inkml:definitions>
  <inkml:trace contextRef="#ctx0" brushRef="#br0">3100 13761 0,'0'0'0,"0"0"0,0 0 0,0 0 0</inkml:trace>
  <inkml:trace contextRef="#ctx0" brushRef="#br0" timeOffset="1099.08">5213 15366 0,'0'0'0,"0"0"0,0 0 16,0 0 15,0 0-31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T" type="integer" max="2.14748E9" units="dev"/>
        </inkml:traceFormat>
        <inkml:channelProperties>
          <inkml:channelProperty channel="X" name="resolution" value="1185.06323" units="1/cm"/>
          <inkml:channelProperty channel="Y" name="resolution" value="2107.20264" units="1/cm"/>
          <inkml:channelProperty channel="T" name="resolution" value="1" units="1/dev"/>
        </inkml:channelProperties>
      </inkml:inkSource>
      <inkml:timestamp xml:id="ts0" timeString="2019-10-30T10:23:46.979"/>
    </inkml:context>
    <inkml:brush xml:id="br0">
      <inkml:brushProperty name="width" value="0.05292" units="cm"/>
      <inkml:brushProperty name="height" value="0.05292" units="cm"/>
      <inkml:brushProperty name="color" value="#002060"/>
    </inkml:brush>
    <inkml:context xml:id="ctx1">
      <inkml:inkSource xml:id="inkSrc1">
        <inkml:traceFormat>
          <inkml:channel name="X" type="integer" max="32767" units="cm"/>
          <inkml:channel name="Y" type="integer" max="32767" units="cm"/>
          <inkml:channel name="F" type="integer" max="2047" units="dev"/>
          <inkml:channel name="T" type="integer" max="2.14748E9" units="dev"/>
        </inkml:traceFormat>
        <inkml:channelProperties>
          <inkml:channelProperty channel="X" name="resolution" value="1185.49207" units="1/cm"/>
          <inkml:channelProperty channel="Y" name="resolution" value="2107.20264" units="1/cm"/>
          <inkml:channelProperty channel="F" name="resolution" value="0.00409" units="1/dev"/>
          <inkml:channelProperty channel="T" name="resolution" value="1" units="1/dev"/>
        </inkml:channelProperties>
      </inkml:inkSource>
      <inkml:timestamp xml:id="ts1" timeString="2019-10-30T10:23:52.304"/>
    </inkml:context>
    <inkml:brush xml:id="br1">
      <inkml:brushProperty name="width" value="0.05292" units="cm"/>
      <inkml:brushProperty name="height" value="0.05292" units="cm"/>
      <inkml:brushProperty name="color" value="#00B050"/>
    </inkml:brush>
  </inkml:definitions>
  <inkml:trace contextRef="#ctx0" brushRef="#br0">11436 14796 0,'0'0'0,"0"0"16</inkml:trace>
  <inkml:trace contextRef="#ctx1" brushRef="#br0">5875 6782 499 0,'-5'0'118'0,"-1"0"5"0,-2 0-82 15,2 4-5-15,-1 0-3 0,0 3-4 16,-4 5-6-16,3 0-1 0,0 3-1 15,-4 6-2-15,0 6-1 0,0 4-2 16,-2 6-3-16,-1 5-2 0,-5 7-1 16,-1 5-4-16,-2-5-2 0,2 3-1 0,0-3-1 15,3-1-2-15,2-4 1 0,4-6-1 16,2-4-4-16,2-3-7 0,5-6-7 16,-2-6-10-16,3-3-15 0,2-5-107 15,0-3-113-15,2-8-268 0</inkml:trace>
  <inkml:trace contextRef="#ctx1" brushRef="#br0" timeOffset="651.7">5942 7386 325 0,'0'0'96'15,"0"0"4"-15,-6 0-2 0,6 0-56 16,-5 0-8-16,5 0 0 0,-8 5-2 16,3 0-2-16,1 3-2 0,-5 2-1 15,1 2-3-15,-1 4-2 0,-3 3-4 16,0 2-4-16,-2 0-3 0,2 1-2 16,3 0-3-16,-1 1-2 0,7-4-1 15,3-4-2-15,0 1-1 0,9-7 0 16,3 0 0-16,2-4 0 0,4-5 0 0,-3 0 1 15,4-5-1-15,0-1 0 16,1-5 1-16,-1-4-1 0,-5 0 0 0,0 1 0 16,-5-6 1-16,-4 3-1 0,-5-2 0 15,-5-2 1-15,-4 1 2 0,-4 4 5 16,-1 3 2-16,-4 2 3 0,-2 6 0 16,1 5 0-16,-3 5-1 0,-3 6-2 0,4 1-4 15,-4 5-7-15,4 2-10 0,3 2-11 16,7-3-17-16,2 0-112 0,9 3-117 15,0-5-290-15</inkml:trace>
  <inkml:trace contextRef="#ctx1" brushRef="#br0" timeOffset="2271.95">6604 7336 502 0,'-18'-7'111'0,"4"2"1"15,5-3-91-15,2 5-5 0,2 3-5 16,5-6 0-16,0 6-2 0,0-3-1 15,7 3 0-15,0 3 1 0,5 2 3 16,1 0 0-16,2 4 1 0,3-1-1 16,3-1-1-16,1 1-3 0,3-1-2 0,2-3-2 15,3-4-1-15,-2 4-2 0,3-4 0 16,-3 0 0-16,-1 0 0 0,-1-4-1 16,-5 4-2-16,-1-6-3 0,-1 6-6 15,-6-3-8-15,1 3-11 0,-7-3-91 16,-1 3-8-16,0-10-82 0,-1 4-164 15</inkml:trace>
  <inkml:trace contextRef="#ctx1" brushRef="#br0" timeOffset="2638.29">6900 7125 401 0,'-5'0'96'0,"2"0"2"16,-1 0-65-16,-1 0-5 0,3 0-1 15,-4 6-1-15,4 3-3 0,-3 7-1 16,-1 4 0-16,0 4-1 0,-2 3-2 0,-4 5-1 16,0 3-3-16,-2 2-3 0,0-3-2 15,-1 0-2-15,-1-1-2 0,2-2-2 16,4-6-1-16,0-4-1 0,3-1 0 16,4-8-5-16,3-1-5 0,0-5-9 15,0-1-10-15,0-5-7 0,3 0-94 16,3-6-97-16,0 0-229 0</inkml:trace>
  <inkml:trace contextRef="#ctx1" brushRef="#br0" timeOffset="4607.04">8197 7086 296 0,'0'0'83'16,"0"-3"5"-16,3 3-25 0,-3 0-21 0,0 0-9 16,0-5-4-16,0 5-3 0,0 0-4 15,-3 0-2-15,3 0-2 0,-4 0-3 16,4 0-3-16,-6 0-2 0,3 0-1 16,-1 0-3-16,1 0-1 0,0 0-1 0,-4 0-1 15,1 0 0-15,0 0 0 0,-1 0 0 16,-1-3-1-16,-4 3 2 15,2 0-1-15,-3 0 0 0,2 0 1 16,0 0-1-16,-1 0 0 0,2 3 0 0,-3-3-1 16,3 0 0-16,0 0-1 0,-5 0 0 15,4-4 0-15,-1 4 0 0,1 0-1 16,-1 0 1-16,0 0-1 0,2 0 0 16,-1 0 0-16,-1 0 0 0,2 4 1 15,-1-4-1-15,0 6 0 0,1-4 0 0,0-2 1 16,0 8-1-16,0-8 0 15,1 4 0-15,-2 0 0 0,2-4 1 0,2 5-1 16,-2-2 0-16,-1 1 0 0,3-4 0 16,1 6 1-16,-1-2-1 0,0 0 0 15,1-1 1-15,-1 1-1 0,1 1 1 16,2-5-1-16,0 6 1 0,-2-1-1 16,3-5 2-16,0 3 0 0,-1-3 1 0,1 5 0 15,-1-5 1-15,4 5-1 0,-6-5 1 16,6 3 0-16,-7-3-1 0,7 3-1 15,-3-3 1-15,3 0-1 0,-4 0 0 16,4 5 0-16,0-5-1 0,0 0 1 16,0 0 0-16,0 0 0 0,0 3-1 15,0-3 1-15,0 0-1 0,0 3 0 16,4 2 0-16,-4-2 1 0,6 1-2 0,-2 3 1 16,0 1 0-16,-1-2 0 0,0 4 0 15,3-3 0-15,-3 0 0 0,1 0 0 16,4-1 1-16,-2 0 0 0,3 0 0 15,1 2 1-15,4 0 0 0,-1 3-1 16,6 2 0-16,-2-3 0 0,3 4 0 16,0-1-1-16,-1 1-1 0,1-2 1 15,0-1-1-15,0-2 1 0,2 2-1 16,-1-2 0-16,-2-1 1 0,2-2-1 0,-1 3 0 16,1-3 0-16,-3 0 0 0,-3 5 0 15,0-5 1-15,0 1-1 0,-4 0 0 16,-2-2 0-16,-2 0 0 0,-1-1 1 15,-2-4-1-15,-4 0 2 0,0 0 0 16,0 0 2-16,0 0 0 0,-4 0 1 16,-1 0 0-16,0 0 0 0,-1-7 0 15,-1 3-2-15,-2 1-1 0,-1 3 0 16,0-7-2-16,-4 5 1 0,1 2-1 0,-4 0 0 16,-2 0 0-16,-3 4 0 0,2-4 0 15,0 7 0-15,-3-1 0 0,-2 0 0 16,0 4 0-16,-2-3 0 0,2 2 0 15,-2 1 1-15,0 1-1 0,0 0 0 16,0 1 0-16,2 1 0 0,4-1 0 16,2 1 0-16,2-3 0 0,5 1 0 0,2 0 0 15,4 1 0-15,3-1-1 0,3-1 1 16,0 2 0-16,0 3 0 0,5 0 0 16,-1-2 0-16,2-2 0 0,1-1 0 15,2-2-1-15,4-1 1 0,0 1 0 16,4-8-1-16,3 5 1 0,4-5-1 15,4 0 1-15,2 0 0 0,4 0 0 16,7-2 0-16,4 2 0 0,5-9 1 16,4 9-1-16,-2-10 0 0,4 7 1 0,2 0-2 15,-5-2-2-15,-7 5-6 0,-5-3-5 16,-5 3-11-16,-8 0-9 0,-7 0-103 16,-7 4-105-16,-6-4-253 0</inkml:trace>
  <inkml:trace contextRef="#ctx1" brushRef="#br0" timeOffset="6605.32">7794 6775 318 0,'-4'0'80'0,"-1"3"4"15,2-3-45-15,-1 0-7 0,4 0-5 16,0 0-3-16,-3 0-5 0,3 0-2 15,0-3-3-15,0 3-1 0,6 0-2 16,-3 0-2-16,1-5-1 0,3 5 1 16,-1-7-1-16,3 7 0 0,-2 0-1 15,0-4 0-15,2 4 0 0,1 0 1 16,-2 0-1-16,2 4 0 0,0 0 1 0,-1 4-1 16,0 2 0-16,-3 2-1 0,0 1-1 15,-1 6 0-15,-5-2-1 0,0 3 0 16,-6 3 0-16,-4-2 0 0,0-1-1 15,-3 1 0-15,-4 0 0 0,0-2-1 16,-1-3 0-16,1 1-1 0,1-5 0 16,2-3 0-16,1 2 1 0,5-4-1 15,-1-4 1-15,3 2 0 0,3-5 1 16,3 3-1-16,0-3 0 0,0 0 0 0,0 0 0 16,9 0 1-16,1 0 1 0,2 0 0 15,5 0 2-15,1-3 0 0,4 3 0 16,2 0 0-16,-1 0-1 0,2 0-2 15,-2 3 0-15,-1-3-2 0,-3 0 0 16,1 0 0-16,0 0-1 0,-5-6-1 16,0 6-2-16,0-5-4 0,-4 5-5 15,1-4-4-15,-4 4-8 0,1-6-5 16,1 6-8-16,6-4-152 0,-8-5-11 16,-2 7-182-16</inkml:trace>
  <inkml:trace contextRef="#ctx1" brushRef="#br0" timeOffset="7077.29">8119 6907 399 0,'0'6'96'0,"-4"-2"4"16,4 2-60-16,-5 5-7 0,5 0-3 15,0 0-2-15,-3 0-2 0,3 1-3 0,0 0-1 16,0-1-3-16,0-2-4 0,5-2-2 16,-2 2-3-16,1-3-2 0,2-1-1 15,1-2-3-15,1-3 0 0,4 0-1 16,1 0 0-16,3-5-1 0,0-3-1 0,2-2 0 15,-1-4 0-15,2-5 0 0,-2 2-1 16,-2-6 1-16,-1 0 0 0,-2 2-1 16,-4-4 1-16,-3 3-1 0,-5 1 1 15,-5 3 0-15,-2 6 0 0,-6-1 1 16,-4 8 2-16,-4 1 2 0,0 4 2 16,-3 0 1-16,0 9 0 0,-2 2 0 15,0 2 0-15,2 2-2 0,4 3-3 16,0 2-1-16,7 2-2 0,4 2 0 15,9-1-1-15,0-2 1 0,0-4-2 16,7-1-2-16,3-4-4 0,4-4-5 0,-1-3-5 16,1 2-12-16,0-2-10 0,-1-5-99 15,-2 0-100-15,-4 0-246 0</inkml:trace>
  <inkml:trace contextRef="#ctx1" brushRef="#br0" timeOffset="7581.54">7956 7025 377 0,'-6'3'97'0,"-1"1"5"0,-2 2-51 16,2-6-11-16,-3 5-4 0,2-1-3 16,-1-4-5-16,-2 5-3 0,2-5-3 0,-1 4-3 15,0-4-2-15,3 0-4 0,0 4-4 16,2-4-1-16,1 0-4 0,4 3-1 15,0-3-1-15,6 0-1 0,-1 0-1 16,4 0 0-16,4 0 0 0,1 0 1 16,2 0-1-16,0-3 1 0,2 3-1 15,-3-7 0-15,3 4 1 0,-5-3-1 16,4 1 0-16,-3 1 0 0,-3 0 0 16,-1 0 1-16,-4 1-1 0,-3 3 1 0,-3-6 2 15,-6 6 0-15,-1-3 1 0,-8 3 2 16,2-4 0-16,-5 4 1 0,-1 0 1 15,-2 0-1-15,-1 4-1 0,-1 1 0 16,0 0-1-16,-3 1-2 0,5 1-4 16,1-1-8-16,1 0-10 0,6 0-14 15,2 1-104-15,5-2-108 0,6 2-267 16</inkml:trace>
  <inkml:trace contextRef="#ctx1" brushRef="#br0" timeOffset="8626.29">7724 8021 441 0,'-3'-7'99'16,"-2"5"1"-16,3 2-76 0,-3-6-9 15,1 6-3-15,1 0-1 0,-1 0-3 16,0 0-2-16,-2 8 0 0,0 2 2 16,-4 2 2-16,1 4 2 0,-2 6 1 0,-3 8 0 15,-1 2 0-15,0 6-2 0,-2 2-1 16,2 2-4-16,2 4-1 15,0-2-1-15,7-6-2 0,2-2 0 0,4-6 0 16,4-5-1-16,4-5 1 0,4-5-1 16,3-4 0-16,2-1 0 0,2-1-1 15,4-7 1-15,2-2-1 0,1 0-2 16,1-2-3-16,0-7-4 0,-2-2-5 16,2-1-5-16,-4 0-9 0,-1-1-8 0,-6 1-82 15,-1 0-84-15,-5 0-205 0</inkml:trace>
  <inkml:trace contextRef="#ctx1" brushRef="#br0" timeOffset="9008.68">7503 8219 421 0,'-10'3'103'0,"1"2"5"0,2-1-63 16,1-2-9-16,0-2-5 0,6 5-4 15,0-5-6-15,0 0-4 0,6 0-1 16,1 0-3-16,5 0-1 0,1 0-1 0,1 0-1 16,6-5-1-16,-1 5-2 0,4-2-2 15,-2 2-2-15,2 0-2 0,-1 4-2 16,1-4-4-16,-2 7-3 0,-3-7-7 16,-3 3-6-16,1-3-6 0,-2 0-9 15,-4 6-24-15,-1-6-64 0,0 3-81 16,-4-3-189-16</inkml:trace>
  <inkml:trace contextRef="#ctx1" brushRef="#br0" timeOffset="9265.13">7859 8160 437 0,'0'0'104'0,"0"0"3"15,0-6-65-15,2 6-11 0,4-3-4 0,0 3-3 16,1 0-4-16,2 0-1 0,2 0-2 16,1 0-2-16,-1 0-4 0,2 0-2 15,1 0-3-15,2 0-2 0,-2 0-2 16,3-3-1-16,-1-2-2 0,-1 1-2 16,-1 1-2-16,0 3-7 0,-4-7-6 15,-1 7-7-15,-2-3-13 0,-3 3-86 16,-4 0-91-16,0 0-220 0</inkml:trace>
  <inkml:trace contextRef="#ctx1" brushRef="#br0" timeOffset="9456.71">7909 8272 460 0,'-8'5'108'0,"0"3"2"0,2-4-76 15,6 3-6-15,0-3-2 0,0-2-4 16,5 4-3-16,0-6-2 0,4 6-1 15,-1-6-3-15,3 7-2 0,1-7-3 16,3 0-1-16,0 0-4 0,4-8-5 16,0 1-7-16,1 1-10 0,0-2-11 15,0 1-97-15,0-2-99 0,-4 1-243 16</inkml:trace>
  <inkml:trace contextRef="#ctx1" brushRef="#br0" timeOffset="10352.38">8232 8206 271 0,'0'0'76'16,"0"0"4"-16,0 0-23 0,0 0-19 0,0 0-6 16,0 0 1-16,0 0-3 0,0 0-3 15,0 0 0-15,0 0-2 0,0 2-2 16,0-2-2-16,0 0-3 0,0 3-3 15,0-3-4-15,0 0-2 0,0 0-2 16,0 0-3-16,0 0-1 0,0 6-1 16,0-6 0-16,0 0-1 0,0 0-1 15,0 0 1-15,0 3 0 0,5-3 0 16,-5 0 0-16,0 0-1 0,0 2 1 0,0-2 0 16,0 0 0-16,0 0 0 0,3-2 0 15,1-1 0-15,0-4 0 0,1-2 0 16,3 1 0-16,4-7 0 0,-1 0-1 15,6-5 0-15,-1-3-1 0,4-2-1 16,2-1 0-16,-3-7 0 0,2 1 0 16,0 3 1-16,-3-1-1 0,0 4 2 0,-3 2 0 15,-1 5 1-15,-6 1 1 0,2 10 1 16,-5 0 2-16,-2 4 1 0,-3 4 1 16,0 0 0-16,0 0 0 0,0 8 0 15,-7 3 0-15,1 8-2 0,-1 4 1 16,0 3 0-16,-4 6 1 0,2 3 1 15,-4 5 1-15,0 0-1 0,1 3 0 16,-1-4-1-16,3-3-1 0,-1-1-1 0,3-3-3 16,2-2 0-16,0-6-2 0,6-8-4 15,0 1-6-15,0-4-9 0,0-3-11 16,6-7 37-16,-6-3-143 0,6-3-106 16,-6-7-269-16</inkml:trace>
  <inkml:trace contextRef="#ctx1" brushRef="#br0" timeOffset="12135.43">9455 6933 405 0,'-6'-10'95'0,"0"4"2"0,1 2-67 0,-1-1-8 15,3 5-7-15,-3 6-3 0,0 3-4 16,0 6 1-16,-3 4 2 0,-2 5 3 15,-1 4 2-15,-2 6 2 0,0 7-1 16,-1 2-1-16,-1-2-3 0,1 5-3 16,6-2-2-16,-1-5-2 0,8-2-2 15,2-8 0-15,6-6 0 0,3-3 0 16,7-8 0-16,0-3 0 0,5-9 0 16,3-5 0-16,2-3-1 0,1-10 0 0,1-7 0 15,4-1-2-15,0-8 0 0,-2-6-1 16,1 0-1-16,-4-2 0 15,-5 0-1-15,-5 1 0 0,-9-6-1 0,-8 3 1 16,-7 6 0-16,-6 6 1 0,-6 0 2 16,-2 10 1-16,-6 9 1 0,1 13 1 15,-1 8 0-15,0 9 0 0,2 8 0 16,3 5-1-16,-2 6-1 0,3 5-1 0,2 6-3 16,4-1-5-16,3 0-7 0,6-2-10 15,6 0-13-15,0-3-89 0,12-8-96 16,1-9-225-16</inkml:trace>
  <inkml:trace contextRef="#ctx1" brushRef="#br0" timeOffset="12751.97">10276 7356 457 0,'2'0'107'15,"-2"4"3"-15,0-4-78 0,-2 0-7 16,-3 0-1-16,-4 0-5 0,-3 0-6 16,-3-4-4-16,-2-4-3 0,-4-5-1 0,-5 0-2 15,1-3-1-15,-2-2 0 0,0-9-2 16,0-3 0-16,0-3-1 0,1-6 0 16,6-2 0-16,0-5-1 0,5-4 0 15,5 5 1-15,8 4-1 0,2 1 2 16,8 8 0-16,4 1 0 0,2 12-1 15,5 4 1-15,-3 2 0 0,4 6 0 16,-1 3 0-16,-1 4 0 0,-3 0 1 16,-3 0-1-16,-5 11 1 0,-7-1-1 0,0 3 1 15,-6 1 1-15,-3 7 0 0,-8 1 3 16,2 4 1-16,-6 4 2 0,-4 1 2 16,0 7 1-16,-1 3 0 0,-1 3 0 15,0 2-2-15,1-3-1 0,3 2-3 16,4-4-1-16,2-2-1 0,9-7-1 0,4-6-1 15,4-3 0-15,11-6-1 0,2-4 2 16,6-7 0-16,1-6 1 0,1 0 0 16,5-6 1-16,0-2 0 0,1-3 0 15,-1-1-1-15,1-2-1 0,0-2-1 16,-2 2-5-16,-3-4-6 0,2 6-8 16,-5 0-10-16,-3 2-6 0,-1 4-100 15,-4 0-99-15,-5 6-239 0</inkml:trace>
  <inkml:trace contextRef="#ctx1" brushRef="#br0" timeOffset="13306.79">10447 7257 486 0,'0'5'115'0,"-5"1"4"16,5 0-75-16,-5 2-17 0,5 1-2 15,0 1 0-15,0-4-4 0,0 4-4 16,0-1-2-16,6-6-1 0,0 3-2 16,1-6-3-16,0 0-2 0,5-9-2 15,3-4-2-15,3 0 0 0,3-9-2 16,3-7 0-16,-1-3 0 0,3 1-1 0,2-2 1 16,-1-3-1-16,-2 1 0 0,0 2 0 15,-2 4 0-15,-6 3 1 0,-5 4-1 16,-3 3 1-16,-4 6 1 0,-5 6 0 15,0 7 0-15,0 0 0 0,-6 9 0 16,-2 7 1-16,-2 6-2 0,0 4 1 16,-4 4-2-16,-1 2 1 0,-1 6 0 15,3-4 0-15,6 0-1 0,1-5 1 16,6-2-1-16,3-1 0 0,7-8 0 16,8-8 0-16,3-10 0 0,10 0-2 0,3-3 1 15,6-11-2-15,1-10 0 0,3-5 0 16,1-4-1-16,-3-3-1 0,-3-8 0 15,-3-1 1-15,-3 3 1 0,-4 2 0 16,-8 6 1-16,-6 5 4 0,-3 4 2 16,-6 6 2-16,-6 10 1 0,-5 5 0 0,-2 9 0 15,-5 7 1-15,-3 10-3 0,-1 8-2 16,-4 7-1-16,0 6-1 0,-2 4 1 16,2 2-1-16,5-5 1 0,0-1 1 15,4-4-1-15,5-2 0 0,6-6 0 16,4-8-1-16,5-7 1 0,5-2-5 15,5-7-5-15,5-7-8 0,5-8-11 16,4-6 163-16,1-4-279 0,2-5-135 16,0-4-387-16</inkml:trace>
  <inkml:trace contextRef="#ctx1" brushRef="#br0" timeOffset="15437.14">11663 7004 380 0,'5'-7'102'0,"-5"7"4"15,0-3-26-15,0 3-45 0,0 0-7 16,0-3-5-16,0 3-4 0,0 0-4 15,0 0-3-15,-6 3-1 0,2 2-3 16,-3 0-1-16,-2 6 0 0,0 5 0 16,-3 3 0-16,-4 6 0 0,-3 7 0 15,0 2-1-15,-1 1-1 0,0 1-2 16,3 3 0-16,0-1-1 0,5-3 0 16,2-7-1-16,3-3 0 0,7 1-1 0,0-8 0 15,0-3 1-15,12-3-1 0,-1-6 0 16,5 0 0-16,4-6-2 0,0 0-2 15,4-8-4-15,2-2-6 0,-3 3-9 16,2-6-10-16,-1 2-94 0,-7 1-94 16,3 0-232-16</inkml:trace>
  <inkml:trace contextRef="#ctx1" brushRef="#br0" timeOffset="15782.64">11466 7202 430 0,'-9'0'105'0,"3"4"3"0,2-4-61 16,-1 0-20-16,5 0-5 0,0 4-1 16,0-4-3-16,0 5-3 0,6 0 1 0,2-1 0 15,2-1 1-15,2-3 0 0,4 6-2 16,4-6-2-16,2-5-2 0,1 1-3 16,3-3-2-16,-2 0-2 0,2 3-2 15,-2 4-1-15,-5-5-4 0,2 5-7 16,-4 0-10-16,-4 0-11 0,-2 0-100 15,-4 0-104-15,-7 5-254 0</inkml:trace>
  <inkml:trace contextRef="#ctx1" brushRef="#br0" timeOffset="16585.39">9240 7724 373 0,'-8'4'93'0,"1"-4"4"0,-1 0-55 16,1 4-8-16,2-4-2 0,-1 6-2 15,6-6-5-15,-3 0-2 0,3 2-2 16,0-2 0-16,4 3-2 0,2-3-1 16,1 6-1-16,5-6-1 0,1 4-1 0,8-4-1 15,5 0-2-15,4 6-1 0,5-6-1 16,6 0-1-16,11 0 1 0,3-5-2 15,9 5 1-15,5 0-1 0,9 0 0 16,8-4-2-16,6 4 0 0,12 0-1 16,3 0-1-16,6 0-1 0,2-3-1 15,8-2-1-15,2 5 0 0,2-13 0 16,-1 1 0-16,2-1 0 0,-3 1-1 16,-5 1 1-16,-9-4 0 0,-5 0-1 0,-12 7 0 15,-9 1 1-15,-15 3-1 0,-12-2 0 16,-12 6 0-16,-13 0 0 0,-10 3 2 15,-12-3 2-15,-7 6 0 0,-4-6 0 16,-10 5 0-16,-1-5 0 0,-1 7-7 16,-5-7-11-16,-1 5-15 0,0-5 79 15,0 0-198-15,2 0-127 0,0 0-337 16</inkml:trace>
  <inkml:trace contextRef="#ctx1" brushRef="#br0" timeOffset="18069.14">9629 8358 428 0,'-5'6'99'0,"2"-6"1"15,3 0-66-15,-6 0-17 0,6 0-4 16,9-8-1-16,1-3-1 0,-1-2-3 0,8-4-2 16,0-1 1-16,6-7 0 0,0-4 0 15,7 0 0-15,0 1-2 0,2-4 0 16,1-1 0-16,-1 5-1 0,0-1 0 15,-6 7 0-15,-4 4 0 0,-8 3 1 16,-2 6 1-16,-4 1 3 0,-8 5 2 16,0 3 0-16,0 4 1 0,-3 5 0 15,-8 6 0-15,2 7-1 0,-8 8-3 0,2 4 0 16,-9 3-1-16,0 9-1 0,-5 4 0 16,1 3-1-16,2-3-1 0,-1 0 0 15,1-4-1-15,4-4 0 0,4-4-1 16,4-8 0-16,6-3-1 0,2-10-1 15,6 0-3-15,0-6-6 0,0-4-7 16,7 0-7-16,0-7-7 0,0 0-9 16,1 0-51-16,2-7-40 0,-3 4-79 15,0-1-177-15</inkml:trace>
  <inkml:trace contextRef="#ctx1" brushRef="#br0" timeOffset="18451.31">10481 8415 420 0,'0'-4'111'0,"6"4"3"16,-6-7-29-16,2 7-55 0,-2-3 0 15,0-2 0-15,6 5-2 0,-6-4-4 16,0 4-2-16,-5-8-2 0,3 8-1 16,-6-3-4-16,-3 3-3 0,-3 0-4 15,-6 0-1-15,-6 7-3 0,-1-2-1 16,-5 2-1-16,-3 0-1 0,-2 3-1 0,3-1 0 15,1-2-2-15,2-2-2 0,4 0-3 16,5 1-4-16,2-6-4 0,7 0-7 16,2 0-12-16,8 0-9 0,3 0-94 15,3-9-98-15,8-2-240 0</inkml:trace>
  <inkml:trace contextRef="#ctx1" brushRef="#br0" timeOffset="18749.07">10422 8163 371 0,'-6'0'105'0,"0"0"2"16,0 7-1-16,-1 0-78 0,-1 5-4 15,1 7-1-15,-2 0-2 0,-1 8 0 16,-4 4 1-16,1 5 0 0,-2 0-2 16,-2 1-3-16,2 4-3 0,-2-4-3 15,2-2-4-15,2 0-3 0,-1-5-2 16,2-3-4-16,5-5-5 0,0-3-9 16,2-5-11-16,5-1-7 0,0-8-98 15,0 0-101-15,9-5-241 0</inkml:trace>
  <inkml:trace contextRef="#ctx1" brushRef="#br0" timeOffset="19020.7">10787 8302 561 0,'0'0'117'0,"-3"-2"2"16,3 2-104-16,0 3-8 0,0 6 1 16,0 3 2-16,0 7 1 0,0 0 2 0,-8 8 2 15,-1 0 1-15,-4 4 0 0,0-3-2 16,-1 0-2-16,1-2-4 0,0-3-3 16,0-1-4-16,6-4-7 0,1-4-6 15,4-6-9-15,2 2-11 0,0-1-2 16,0-4-102-16,2 0-98 0,-2-3-239 15</inkml:trace>
  <inkml:trace contextRef="#ctx1" brushRef="#br0" timeOffset="19410.93">10991 7982 425 0,'-10'8'118'16,"1"-5"2"-16,2 5-2 0,0-3-91 15,1 3-9-15,2 2-4 0,0-5-5 16,4 4-3-16,0-1-2 0,0-3 0 15,0 2 0-15,0-3-1 0,5 1-1 16,-1-5 0-16,2 0 0 0,0 0-1 16,1 0 0-16,2-8 0 0,-2 5 0 15,-1-4 2-15,-2 1 3 0,-4-1 2 0,0 3 3 16,0-2 1-16,-4 6 0 0,-2-2 1 16,-1 2-2-16,-3 0-3 0,2 2-3 15,-3 2-4-15,-2 2-5 0,4-2-6 16,-1 2-6-16,2-3-13 0,6 0 36 15,2-3-146-15,0 0-110 0,9 0-281 0</inkml:trace>
  <inkml:trace contextRef="#ctx1" brushRef="#br0" timeOffset="20008.78">9680 7980 487 0,'-11'0'112'0,"-1"-4"3"16,-3 4-82-16,1 6-8 0,-5 5-4 15,-3 10-2-15,-2 8-3 0,-3 9-1 16,0 1-1-16,-1 13 1 0,-4 7 1 16,0 9-1-16,5 0-2 0,2 2-2 15,10 3-2-15,2 0-2 0,8-10-2 16,12 1-3-16,10-11-1 0,4-3-4 16,5-9-6-16,8-7-8 0,6-5-11 0,0-7 99 15,5-5-207-15,0-5-118 0,2-4-321 16</inkml:trace>
  <inkml:trace contextRef="#ctx1" brushRef="#br0" timeOffset="21488.2">11302 7854 301 0,'-4'-5'88'16,"4"-2"5"-16,-4-1-10 0,4 3-41 15,0-3-10-15,0 2-6 0,-4 0-5 16,4 4-3-16,0 2-1 0,0 0 0 0,5 4-2 16,-2 6 0-16,1 7-2 0,1 8 1 15,-3 7 1-15,-2 6 0 0,0 11 2 16,0 11-1-16,-13 7-1 0,-2 10 0 15,-5-4-1-15,-5 5-2 0,-6 0-2 16,-1 0-2-16,-3-4-3 0,2-9-1 0,2-7-2 16,0-1 0-16,0-6-1 0,5-7-2 15,3-9-3-15,-1-5-5 0,5-6-8 16,3-9-9-16,-1-4-9 0,2-3-21 16,3-8-78-16,1-9-92 0,2-3-212 15</inkml:trace>
  <inkml:trace contextRef="#ctx1" brushRef="#br0" timeOffset="22056.72">11661 7854 382 0,'-6'0'92'16,"-3"0"1"-16,4 0-59 0,-1 0-5 15,1 0-2-15,3 0-4 0,-3 4-2 0,1 2 0 16,0-3-1-16,-1 6 0 0,1 1-2 15,-2 3-2-15,-1 2 0 0,-3 4-1 16,2 4-1-16,-6 0-1 0,0 2-1 16,1 5 0-16,1-1-3 0,-1 2 0 15,0 2-2-15,4-4-1 0,2 1-1 16,3-5-1-16,4-4-2 0,0-1 0 16,4-5-1-16,2-5 0 0,4-2-1 0,5-8 1 15,1 4-1-15,4-4-3 0,0-2-2 16,1-5-3-16,0 2-4 0,-2-1-5 15,-5 2-6-15,-1 0-6 0,-2 0-4 16,-2 4-10-16,-2 0-81 0,0-3-86 16,-2 3-208-16</inkml:trace>
  <inkml:trace contextRef="#ctx1" brushRef="#br0" timeOffset="22368.57">11411 8108 418 0,'-7'0'112'0,"1"-4"4"15,2 4-22-15,0-5-62 0,4 5-5 16,0-5-3-16,0 3-2 0,5-4-4 15,1 3 0-15,4 1-2 0,2-4 0 16,1 3-2-16,2 3-1 0,1-3-2 16,4 3-3-16,0 0-2 0,0 0-1 15,0 0-3-15,0 0 0 0,2 2-2 16,-1-2-4-16,2 3-8 0,-1-3-10 16,-3 5-14-16,3-5-104 0,0 0-108 0,-6 3-264 15</inkml:trace>
  <inkml:trace contextRef="#ctx1" brushRef="#br0" timeOffset="36088.27">5347 9152 275 0,'0'0'67'0,"0"0"4"16,0 0-35-16,0 0-10 0,0 0-3 16,0 0 0-16,2 0-1 0,-2 0-1 15,5 5-2-15,-5-5-2 0,5 0-3 16,-3 0-1-16,3 3-2 0,0-3-1 0,2 0 1 15,2 0-2-15,-2 3 1 0,5-3-1 16,1 0-1-16,2 0 1 0,1 0-2 16,2-3 0-16,1 3 0 0,6-4-1 15,1-1 0-15,2 5 0 16,3-4-2-16,-2 4 1 0,4-3-2 0,4 3 1 16,-3 0-2-16,0 0 0 0,-1 0-1 15,0 0 0-15,1 0-1 0,-1 0 1 16,1 0 0-16,3-6 0 0,-2 2 1 15,3 4 1-15,2-5 1 0,-1 5 0 0,1-4 0 16,0 4 0-16,1 0 0 0,0 0-1 16,4-3 0-16,-1-4-1 0,-1 4-1 15,4-4 1-15,-2 3-1 0,5-3 0 16,-3 5 1-16,0 2-1 0,1 0 0 16,-3 0 1-16,2 0-1 0,-1 0 1 15,1-4-1-15,1-2 0 0,1 3 1 16,-1-1-1-16,4-1 0 0,1 5 1 0,-1-5 1 15,1 5-1-15,-2-5 1 0,2 5 0 16,-1-4-1-16,3-4 0 0,-4 8 0 16,1-4-1-16,2 4 0 0,1-2-1 15,-1 2 1-15,-4 0-1 0,0 0 1 16,3-6-1-16,-1 2 0 0,1-2 1 16,0 2-1-16,2 2 1 0,2-3 0 15,0 1 1-15,-1 3-1 0,2 1 1 0,-2-7 0 16,-1 2 0-16,-2-3-1 0,2 8 0 15,1 0 0-15,-2 0-1 0,1 0 0 16,-2 0 1-16,-2 0-1 0,0 5 0 16,1-10 0-16,-1 2 0 0,-2-3 0 15,4 6 0-15,0-5 1 0,4 1-1 16,-3-1 0-16,0 3 1 0,-2-2-1 0,1 4 1 16,-1-8 0-16,1-1-1 0,-3 7 1 15,3-5-1-15,3 7 1 0,-1-4-1 16,-2 4 1-16,-2-4 0 0,-3 4 0 15,5-8 0-15,-6 6 1 0,5-5 1 16,2 7-1-16,3-6 1 0,-1 2 0 16,3 0-1-16,0 4 0 0,-1-3-1 15,-2 3 0-15,2-9 0 0,0 7-1 16,-3 2 1-16,3-7-1 0,1 7 1 16,-4 0-1-16,0 0 0 0,-3 0 0 0,1 0 1 15,-2 0-1-15,0-3 0 0,0 3 0 16,4 0 0-16,0 0 1 0,0 0-1 15,0 0 0-15,-4 0 0 0,-2 0 0 16,0-5 0-16,-5 5 0 0,3 0 1 16,-3-5-1-16,0 5 0 0,0 0 0 15,4 0 1-15,-8 0-1 0,0 0 1 0,-1 0 0 16,-6 0 2-16,0-4 0 0,-4 4 0 16,-1 0 1-16,-5-5 1 0,3 5-1 15,-4-3 0-15,2 3 0 0,-5-3-2 16,-1-2 1-16,-1 5-2 0,-3-3 1 15,-2 3-1-15,-1-4 0 0,-2 4-1 16,-5 0 0-16,0 0 1 0,0 0-2 16,-4 0-1-16,0 0-4 0,0 0-4 15,0 0-8-15,0 0-11 0,0 0-105 0,-4-6-106 16,4 3-259-16</inkml:trace>
  <inkml:trace contextRef="#ctx1" brushRef="#br0" timeOffset="38035.56">4555 9102 404 0,'-7'-8'96'15,"-3"6"3"-15,2 2-58 0,-3 0-15 16,-1 0-3-16,2 0-2 0,-1 3 0 16,-3 3-1-16,4-6 0 0,-2 4 0 15,1 1 0-15,0-5-1 0,3 3 0 16,-1-3-1-16,1 0-1 0,1 2-3 0,7-2-2 15,-6 0-2-15,6 0-3 0,0 0-3 16,0 0-1-16,0 4-2 0,5-4-1 16,0 0 0-16,3 0 0 0,6 0 0 15,3-5 1-15,5-2-1 0,2 1 1 16,3-3 0-16,-1-1 0 0,7 4-1 16,-5-2 1-16,-1 1-1 0,-1 4 1 0,-7 3-3 15,2-2-3-15,-6 2-4 0,-3 0-7 16,-4 0-8-16,-3 0-9 0,-5 4-12 15,-4 5-87-15,-6 2-94 0,-4 3-223 16</inkml:trace>
  <inkml:trace contextRef="#ctx1" brushRef="#br0" timeOffset="38241.94">4402 9324 416 0,'-10'9'98'0,"-1"1"2"0,3-1-63 16,2-3-14-16,1 3-4 0,5-2-2 15,0-2-2-15,-3 3 1 0,3-5 2 16,4 1 2-16,3 1 1 0,4-5 1 16,1 0-2-16,3 0-2 0,8-10-3 0,2 1-4 15,5-3-3-15,-1-1-4 0,3 1-2 16,-2 0-6-16,-2 1-12 0,0 1-14 16,-5 6-99-16,-5-3-103 0,-3 5-257 15</inkml:trace>
  <inkml:trace contextRef="#ctx1" brushRef="#br0" timeOffset="39527.73">1967 8976 363 0,'-3'-2'93'0,"3"-4"3"0,-6 6-38 0,6-3-32 16,-5 3-7-16,5-4-5 0,0 4-3 15,0 0 0-15,0-5 2 0,0 5 2 16,0 0 3-16,0 0 2 0,0 0 1 16,0 0-2-16,0 9-2 0,-4 2-2 15,-4 5-3-15,0 10-3 0,-5 3-1 16,-1 6-2-16,-5 8 1 0,2 0-1 16,-3 2-1-16,3-3 1 0,-3 0 0 0,7-7-1 15,-3 0 1-15,6-6-1 0,0-3 0 16,5-6-2-16,5-6 0 0,0-2 0 15,2-1-2-15,8-4 0 0,1-1 0 16,7 1-1-16,-1-2 1 0,6-5 0 16,3 3 0-16,1-3-1 0,7 0 1 15,0 0-1-15,3-3 1 0,0-1-1 16,-1-2 1-16,-4 1-1 0,-3 0-1 0,-3 2-1 16,-2 3-3-16,-4-3-3 0,-7 3-5 15,-3 0-6-15,2 0-8 0,-6 3-9 16,-1-3-1-16,-5 5-92 0,0-5-90 15,0 6-218-15</inkml:trace>
  <inkml:trace contextRef="#ctx1" brushRef="#br0" timeOffset="40021.68">2680 8978 428 0,'0'0'101'0,"0"-4"1"16,0-2-46-16,0 2-42 0,0-4-5 16,6 3-2-16,-6-3 1 0,7 0 2 15,-7 1 4-15,0-2 3 0,5 1 4 16,-5 1 2-16,-5-1 3 0,0 1-2 16,3 2-3-16,-4 5-4 0,-2 0-2 15,-5 0-5-15,-1 10-3 0,-5 0-3 16,-5 8 0-16,-3 10 0 0,-6 7 2 15,-1 5 2-15,2 10 1 0,4-1 1 0,-2 6 1 16,8-2-1-16,7 0-1 0,8-7-2 16,7-3-3-16,0-9-1 0,14-4-1 15,2-7-2-15,9-5 1 0,7-8 0 16,1-5 0-16,7-5 0 0,2 0-2 16,1-8-4-16,-3 0-5 0,0-4-4 15,-6-3-7-15,-3-1-9 0,-4 3-11 16,-5-6-13-16,-3 3-87 0,0-4-96 0,-5 0-234 15</inkml:trace>
  <inkml:trace contextRef="#ctx1" brushRef="#br0" timeOffset="40396.61">2923 9271 574 0,'-11'24'123'0,"3"-1"0"15,3-1-102-15,5 3-11 0,5-1-2 16,4-3-3-16,2-7-3 0,3-3 0 16,5 0 1-16,3-7 2 0,3-4 3 15,0 0 1-15,2-6 1 0,1-5 0 16,4-3-1-16,-4-4-1 0,3-5-3 0,-4 0-2 16,0-12-2-16,-1 0 0 0,-6-7 0 15,0-5-1-15,-5 1 1 0,-5-2 0 16,-7-5 1-16,-3 7 6 0,-7 6 7 15,-6 5 5-15,-6 6 4 0,-3 7 1 16,-6 12 0-16,-4 6 0 0,-1 10-7 16,0 7-6-16,-1 9-6 0,2 7-3 15,1 12-2-15,3 4-1 0,6 4 0 16,4 5-1-16,5-5-3 0,8 1-7 16,5-5-7-16,6-1-8 0,11-11-6 15,2-4-7-15,2-4-7 0,1-1-5 16,5-10-6-16,-2-3-86 0,2-6-92 0,-2-5-229 15</inkml:trace>
  <inkml:trace contextRef="#ctx1" brushRef="#br0" timeOffset="41238">3745 8885 377 0,'5'0'89'0,"-3"0"2"0,3 0-59 15,-3 0-4-15,-2 4 2 0,5-4 2 16,-5 0 2-16,0 0 3 0,0 0 1 15,0 0-2-15,0 0-3 0,0 0-4 16,0 0-7-16,-5-4-6 0,5 4-5 16,-2 0-4-16,2-2 0 0,-5 2-1 0,5 0 0 15,0-7 0-15,-4 7 0 0,4-4 0 16,0 3-2-16,-4 1 1 0,4-8-2 16,-5 6-1-16,5-2 0 0,-3 4 0 15,-2-7 0-15,5 7 1 0,-6-7 0 16,0 7 0-16,2-4 2 0,-5 4 1 15,2-2 0-15,0 2 0 0,-5 0-1 16,-3 0 0-16,1 5 0 0,-6 2-2 16,-5 2-1-16,-1 5-1 0,1 2 0 0,3 3-1 15,-1 2 0-15,3 4 1 16,4-2-2-16,4-1 1 0,4-1-1 0,6-3 0 16,2 1 0-16,5-5 0 0,4-1-1 15,4 3 0-15,3-5 0 0,3-3-1 16,3 1 0-16,-1 1 0 0,1-2-1 15,-1-3 1-15,-1 2-1 0,-7-4 2 0,-1 1 0 16,-1-4 1-16,-5 5 0 0,-3-5 1 16,-3 0 1-16,0 0 0 0,0 0 0 15,-6 0 0-15,0-6-1 0,0 6 1 16,1-3-1-16,0-1 0 0,0 4 1 16,-1-5-1-16,6 5 0 0,-3-2 0 15,3 2 0-15,0 0-1 0,0 0 1 16,0 0 0-16,0 0-1 0,0 0 1 15,0 0-1-15,0 0 1 0,0 0 0 0,0 0 0 16,0 0 1-16,0 0-1 0,-4 0 1 16,4 0-1-16,-7 0 0 0,4 0 1 15,-2 0-1-15,-1 2 0 0,-5 3 1 16,-2-1-1-16,-1 0 2 0,0 4-1 16,-2 8 1-16,-1 2 0 0,-2 3 1 15,0 1 0-15,1 4 0 0,2 5 0 16,-1-4-1-16,2 3 0 0,1-4-1 0,7 2 0 15,3-2-1-15,4-4-1 0,4-3 1 16,8 1-1-16,1-6 1 0,2 1 0 16,5-3 0-16,6-2 0 0,3-4-1 15,1 1-1-15,2-7-5 0,1 0-8 16,2-6-9-16,4-1-14 0,-5-5 1 16,2-2-113-16,-3-4-107 0,-4-4-259 15</inkml:trace>
  <inkml:trace contextRef="#ctx1" brushRef="#br0" timeOffset="42549.55">3527 9300 358 0,'0'-6'74'16,"0"1"0"-16,6 2-67 0,-3 0-5 15,4-2 0-15,-1 2 5 0,2-1 6 16,-2-2 5-16,2 2 3 0,-3-3 3 16,-1 1 1-16,3-2-1 0,-1 5-4 15,0-5-6-15,1 4-5 0,-1-4-3 0,2 5-3 16,-2-3-1-16,-1 3-1 0,-5-1 1 15,4 4 1-15,-4-6 1 0,0 6 0 16,0 0 3-16,-8 0 1 0,1 0 1 16,-1 0 2-16,-2 6 1 0,-5 0 2 15,-5 3-1-15,4 2 1 0,-2-1-2 16,1 0 0-16,2-2-3 0,1 0-2 16,8-4-3-16,2 1-1 0,4-5-1 15,0 3-2-15,0-3 1 0,8 0-1 16,2-3-1-16,3-3 1 0,5 0 1 15,-3-3-1-15,4-2 0 0,-1 3 0 0,-3 1 0 16,-3-1 1-16,-5 4-1 0,1 4 1 16,-8-7 1-16,3 7 1 0,-3-2 1 15,-4 2 2-15,-3 0 1 0,1 0 1 16,2-7-1-16,-2 7 1 0,2-3-1 16,-1 3-2-16,0-2-1 0,5 2-1 0,-4 0-2 15,-1 0 0-15,-2 0-1 0,-2 3 0 16,-3 7-2-16,-3 2-2 0,-2-1-6 15,-2 5-10-15,0 1-13 0,4 0-98 16,7-2-104-16,3-3-253 0</inkml:trace>
  <inkml:trace contextRef="#ctx1" brushRef="#br0" timeOffset="57554.99">7749 9446 151 0,'6'0'37'0,"1"0"0"16,1 0-4-16,2 0-31 0,-3 0 6 16,0 0 8-16,0 0 8 0,2 3 7 15,-4-3 6-15,0 0 4 0,-1 0 2 0,0 0-5 16,1 5-7-16,-1-5-6 0,-4 0-7 16,6 0-4-16,-6 0-4 0,4 0-2 15,-4 3 0-15,0-3-1 0,0 0 1 16,0 0 0-16,0 0 1 0,0 0 0 15,0 0 0-15,0 0-1 0,0 0-2 16,0 0-1-16,3 0-1 0,-3 0-2 16,4 3-1-16,-4-3 0 0,6 5 0 15,-6-5-1-15,8 3 0 0,-5-3 1 0,-3 0 0 16,5 3 0-16,-5-3 1 0,4 0 2 16,-4 0 2-16,3 0 0 0,-3 0 1 15,0 5-1-15,4-5 1 0,-4 0-2 16,6 5-2-16,-6-5 0 0,4 5-2 15,-4-5 1-15,4 6-1 0,-4-6 0 16,0 2 0-16,3-2 3 0,-3 0 3 16,0 0 3-16,0 0 2 0,0 0 0 0,0 0 2 15,0 0 0-15,0 0-3 0,0 0-4 16,-4 0-2-16,4 0-1 0,-5 6-2 16,5-6-1-16,-3 4 0 0,3-4 0 15,-5 6-1-15,5-6 1 0,0 3 1 16,-4-3-1-16,4 0 2 0,-3 0-1 15,3 0 1-15,-4 0 0 0,4-6 1 16,-5 6-1-16,2-3-1 0,-2 3 0 16,-1 0 0-16,-3 0-1 0,1 0-1 0,-5 0 1 15,0 6-1-15,-6-1 1 0,2-2-1 16,-6 5 1-16,0-1 0 0,-1-7 0 16,-1 5 0-16,-2-5 1 0,-1 5-1 15,-1-5 1-15,0 0-1 0,3 5 0 16,-1-3 0-16,-1 3 0 0,4 0-1 15,0-5 0-15,-1 2 1 0,0-2-1 16,1 7 0-16,2-7 0 0,2 3 0 0,0-3 1 16,6 4 0-16,1-4-1 0,3 6 1 15,4-6-1-15,2 4 1 0,4-4-1 16,0 4-1-16,0-4 1 0,0 4-1 16,2-4 1-16,4 3 0 0,-1-3 0 15,-1 0 0-15,3 0 0 0,-3 5 1 16,2-5 0-16,-1 0-1 0,-3 0 1 0,3 0-1 15,-5 4 1-15,2-4-1 0,-2 0 0 16,0 0 1-16,0 0-1 0,0 0 1 16,0 0 1-16,0 0-1 0,0 0 2 15,0 0-1-15,0 0 1 0,0 0-1 16,0 0 1-16,0 0-1 0,0 0 0 16,0 0 0-16,0 0-1 0,0 0 1 15,0 0-1-15,0 0-1 0,0 0 1 16,0 0-1-16,0 0 0 0,0 0 1 15,0 0-1-15,0 0 0 0,0 0 0 0,0 0 0 16,0 0-1-16,0 0 1 0,0 0 0 16,0 0 0-16,0 0 0 0,0 0 0 15,0 0 0-15,0 0 1 0,0 2-1 16,0-2 0-16,0 0 0 0,0 0 0 16,0 4 0-16,0-4 0 0,0 0 0 15,0 5 0-15,0-5 0 0,0 2 1 0,0-2-1 16,6 7 0-16,-6-3 0 0,3 3 0 15,-3-2 0-15,4 3 0 0,-4-1 0 16,7 3 0-16,-1 1 0 0,0 5 0 16,4-3 1-16,-1 2-1 0,1 3 0 15,2-3 1-15,1-1-1 0,5 5 1 16,-4-3 0-16,6 3-1 0,-1-4 1 16,2 3-1-16,-1 0 1 0,-1 1-1 15,2-4 0-15,1 1 0 0,-3-3 0 0,-1 4 0 16,-1-2 0-16,-1 0 0 0,-2-3 1 15,-2 0-1-15,-3-2 0 0,1 0 0 16,-3-6 0-16,-1 0 0 0,-2 0 1 16,-4-4 0-16,4 3 0 0,-4-3 1 15,0 0-1-15,0 0 1 0,-6 0 0 16,6-4-1-16,-5 4-1 0,0-4 0 16,2 4 1-16,-4-4-1 0,3 4 0 0,0 0 0 15,-2-7 0-15,-1 2 1 0,-1 2-1 16,0-2 0-16,-2 5 0 0,-3-5-1 15,0 5 1-15,-1 0 0 0,-2 0 0 16,-1 5-1-16,1 0 1 0,-1 0 0 16,4 2 0-16,-1-2 0 0,-4 5 0 15,0-2 0-15,3 2-1 0,-3 2 1 16,1-2 0-16,-2 3-1 0,-1-2 1 0,3 2 0 16,-3-1-1-16,1 0 1 0,1 1 0 15,0-1 0-15,5-1 0 0,1 1 0 16,3 2 0-16,4 1 0 0,3-2 0 15,2-1-1-15,-5 2 1 0,5 1-1 16,0 3 0-16,6-3 0 0,-1 5 0 16,3-5-1-16,-1 3 1 0,3-3-1 15,5-1 1-15,0-2-1 0,3-3 1 0,0 0 0 16,4 0 1-16,2-2-1 0,3 3 1 16,3-3 0-16,0-2 0 0,3 2 0 15,3-3 0-15,-3 3 0 0,3-3 0 16,0 2 0-16,-3-6-3 0,-3 0-3 15,0 0-7-15,-3 0-10 0,-1 0-10 16,-1-8-100-16,-3-1-104 0,-3 4-249 16</inkml:trace>
  <inkml:trace contextRef="#ctx1" brushRef="#br0" timeOffset="58953.13">7371 9237 206 0,'0'-6'63'0,"0"1"4"0,4-3-25 15,-4 5 0-15,0-4-2 0,0 4-2 0,0 1-5 16,0 2-3-16,0-8-3 0,0 8-2 15,0 0-1-15,0 0-2 0,0-2-2 16,-5 2-3-16,5 0-1 0,-5 0-2 16,5 0 0-16,-7 0-2 0,7 0 0 15,-6 0-2-15,6 2 0 0,-2-2-1 16,2 0-1-16,0 0-2 0,0 0 0 16,5 0-2-16,-1 0 0 0,4-3-2 0,3-2 0 15,1 1-1-15,-1 2-1 16,4-4 1-16,-4 6-1 0,1-3 0 0,0 3 1 15,-3 6-1-15,-1 1 1 0,-2 5 0 16,-2 4 1-16,-4-3 1 0,0 1 0 16,0 1 0-16,-7 4 1 0,-1-4 0 15,-4 4 0-15,-1-3-1 0,-1 4 0 16,-4 1-1-16,0-3 0 0,0-1 0 16,0-5 0-16,1 0 0 0,4-1 0 0,3-2-1 15,3-4 0-15,3 2-1 0,4-3 0 16,5 2 1-16,6-3-1 0,-3 4 0 15,5-7 0-15,4 5 1 0,3-5 0 16,1 0 0-16,1 0 1 0,5-3-1 16,-1-3 0-16,1 3 0 0,-2-1 1 15,0-3-2-15,-3 5 1 0,-3-4-1 0,-5 6 1 16,-1-5-1-16,0 5 0 0,-6 0-1 16,0 0-3-16,0 0-5 0,-1 0-5 15,-3 2-5-15,1-2-6 0,-1 0-7 16,-3 0-8-16,3 0-16 0,-3-3-22 15,5-2-7-15,-5 5 4 0,4-5 7 16,-4 5 13-16,5-9 23 0,0 9 34 16,-5-3 38-16,3 3 21 0,-3-5 10 15,0 5 4-15,0 0 0 0,0 0-10 0,0 0-12 16,0 0-10-16,0 0-8 0,0 5-5 16,4-2-5-16,-4 4-5 0,6-1-4 15,-2 1-2-15,3-2-1 0,2 2-2 16,-1-3-1-16,4-4-1 0,2 0-1 15,2 0 0-15,3-5-1 0,2-4 0 16,-1-1 0-16,3-5 0 0,-1 1 0 16,-3-5-1-16,0-3 1 0,-4 2 0 0,-2-3 0 15,-5-2-1-15,-2 1 1 0,-6-2 0 16,0 5 0-16,0 1 2 0,-7 5 1 16,-3 1 0-16,-6 6 1 0,-1 5 1 15,-8 3-1-15,0 6 1 0,-1 4-1 16,0 7-2-16,0-1 0 0,2 7 1 15,1 1-1-15,7 2 0 0,2 3 0 16,4-5 0-16,5 2-1 0,5-1-2 16,6-2-5-16,4-5-8 0,4-2-13 0,5-1-103 15,0-5-104-15,-2-5-261 0</inkml:trace>
  <inkml:trace contextRef="#ctx1" brushRef="#br0" timeOffset="59979.68">7368 10686 397 0,'0'-12'90'16,"-7"3"2"-16,1 5-67 0,-1 4-6 15,-2 0-2-15,1 10-1 0,-5 4 1 0,-3 3 1 16,0 4 3-16,-4 8 1 0,-1 4 0 16,-3 5-2-16,2 1-2 0,-1 0-4 15,4 4-3-15,-3-3-3 0,3-1-3 16,4-2-1-16,1-5-2 0,6-3-1 15,2-3-1-15,6-4 1 0,7-1-1 16,5-3 0-16,6-6 1 0,6-6 0 16,5-1 0-16,4-5-1 0,-2-5-4 0,4-1-6 15,0-6-7-15,-4 1-10 0,-4-1-12 16,-3-2-82-16,-5-2-88 0,1 4-207 16</inkml:trace>
  <inkml:trace contextRef="#ctx1" brushRef="#br0" timeOffset="60276.52">6995 10925 349 0,'-7'-2'101'0,"-1"-4"5"15,1 3-8-15,1 3-58 0,1 0-10 16,5 0-8-16,0 0-5 0,0 0-5 16,6 3-2-16,1-3-2 0,1 7 1 0,3-3-1 15,3 0 1-15,0-4-1 0,5 5-1 16,-3-5-1-16,4 6-2 0,2 0-2 16,-3-4 0-16,3-2-1 0,1 6-1 15,-2-6-3-15,0 0-7 0,0 0-8 16,-2 0-11-16,2-8-93 0,-5 6-95 15,-1-2-233-15</inkml:trace>
  <inkml:trace contextRef="#ctx1" brushRef="#br0" timeOffset="60546.02">7421 10903 453 0,'-5'0'106'0,"5"0"3"0,-6 0-75 15,6 0-7-15,0 5-5 0,0-5-6 16,6 6-4-16,1-6-3 0,3 4-1 16,8-4-2-16,2 0 0 0,5-4-2 15,-1-2-1-15,5 1-1 0,-3 1 0 0,-2-2-1 16,-1 6 0-16,-6 0-3 0,-1-2-5 15,-6 2-8-15,-1 0-10 0,-7 3-92 16,-2-3-94-16,-4 6-233 0</inkml:trace>
  <inkml:trace contextRef="#ctx1" brushRef="#br0" timeOffset="60702.08">7430 11069 445 0,'-6'6'104'0,"2"-1"2"0,4 1-68 16,0-4-14-16,10 4-8 0,3-6-5 15,1 4-4-15,6-4-2 0,0 0-2 16,0 0-1-16,5-2-3 0,-3 2-5 16,-3-4-9-16,0 4-6 0,-5 0-88 15,2 0-87-15,-3 5-217 0</inkml:trace>
  <inkml:trace contextRef="#ctx1" brushRef="#br0" timeOffset="60965.49">7698 11104 489 0,'0'-5'108'0,"0"5"1"16,4-5-82-16,8-1-13 0,3-1-5 16,7-3-4-16,5-4-3 0,2-4-1 15,-1-4 0-15,1-1 0 0,0-1-1 16,-2-3 1-16,-4 1 0 0,-3 0-1 0,-4 4 3 16,-2 4 5-16,-5 2 4 0,-3 5 2 15,-6 4 1-15,0 7 0 0,-8 6 1 16,0 4-3-16,-4 6-4 0,-1 6-4 15,-2 6-3-15,0 4 0 0,-2 1-1 16,4-1 0-16,-1 0 0 0,2-2 0 16,2-2 0-16,0-3-1 0,6 1-6 15,4-6-10-15,0 1-7 0,0-7-104 0,7 2-102 16,2-6-257-16</inkml:trace>
  <inkml:trace contextRef="#ctx1" brushRef="#br0" timeOffset="63139.94">9075 9264 233 0,'0'-4'59'0,"0"-1"6"16,-2 1-31-16,2 0-2 0,0-1 1 15,0 5 2-15,-5-3-2 0,5 3-2 16,0 0-3-16,-3 4-2 0,-2 3-3 16,5-3-3-16,-7 5-2 0,1 3-1 15,-2 3-1-15,-5 6 0 0,2 7-2 16,-3 0 1-16,0 7-1 0,-1 6 0 0,-3-1 1 16,-1 3-1-16,2-1-1 0,-3 0-2 15,0 0-1-15,3-7-2 0,-2 0-1 16,3-1-3-16,4-1 0 0,1-4 0 15,5-3-1-15,4-3 0 0,2 0 0 16,2-3-1-16,8-5 0 0,1-3 0 16,6-2 0-16,3-6-1 0,3-4 0 15,5 0 1-15,0 0-1 0,4-4-1 16,-1-3 1-16,2 2-1 0,-2-4-3 0,0 4-3 16,-3-1-5-16,1-1-7 0,-1 2-8 15,-6-3-12-15,-4 3-88 0,-2-3-93 16,-4-1-223-16</inkml:trace>
  <inkml:trace contextRef="#ctx1" brushRef="#br0" timeOffset="63514.67">8888 9630 386 0,'0'-4'90'15,"0"4"0"-15,0-7-58 0,4 7-15 16,-4 0-5-16,6 0-5 0,-3 0-1 15,3 0-1-15,-6 0 2 0,7 0 2 16,-3 0 1-16,0 0 2 0,3 0 0 16,3 0 0-16,2 0-2 0,3-7-2 15,3 2-3-15,4-2-1 0,0 0-2 0,4-1-2 16,1 4-2-16,-1-2-2 0,0 3-1 16,-2 0-3-16,-2 3-3 0,-2-6-6 15,-2 6-8-15,-4-2-78 0,-5 2-78 16,3-3-199-16</inkml:trace>
  <inkml:trace contextRef="#ctx1" brushRef="#br0" timeOffset="63834.21">8972 9288 431 0,'-6'-3'102'16,"1"-1"-1"-16,5 4-71 0,0-5-7 15,0 5-7-15,6 0-4 0,5 0-4 0,3 0-1 16,2 0 0-16,6 0 1 0,3 0 1 15,6-2-2-15,1 2 0 0,1-7-2 16,-2 4-1-16,4 3-1 0,-4 0-3 16,-1 0-5-16,-4 0-8 0,0 0-14 15,-5 0-85-15,-2 6-89 0,-3-6-221 16</inkml:trace>
  <inkml:trace contextRef="#ctx1" brushRef="#br0" timeOffset="64275.7">9532 9576 367 0,'0'0'89'0,"0"-4"1"15,-2 4-45-15,2 0-28 0,0 0-5 16,-7 0-5-16,7 0 1 0,-6 10 3 0,0-2 3 16,-1 4 3-16,-2 4 4 0,-3 3 2 15,0 6-2-15,-1-1-2 0,0 0-2 16,4-1-4-16,-4 1-4 0,6 5-2 15,-3-5-2-15,2-5-2 0,2 3-1 16,4 0-1-16,-3-1 0 0,5-1-1 16,0-6 0-16,0-2 1 0,7 0-1 15,0-2 0-15,4-1 0 0,-2-7 1 16,3 3 0-16,2-5-1 0,2 4 1 0,0-4-2 16,1 0-3-16,-1-4-2 0,3 4-5 15,-5-6-5-15,0 1-6 0,3 0-10 16,-7 3-84-16,3-6-86 0,-2 5-211 15</inkml:trace>
  <inkml:trace contextRef="#ctx1" brushRef="#br0" timeOffset="64613.11">9305 9767 406 0,'-7'0'99'0,"0"0"2"0,1 0-50 16,6 0-28-16,-3 0-7 0,3 0-4 15,0 2-4-15,4-2 1 0,-4 0 2 16,6 6 1-16,0-6 3 0,1 0 0 15,3 0 0-15,-1 0 0 0,4 0-3 16,2 0-3-16,2 0-1 0,-1 0-4 16,2 0 0-16,2 3-2 0,-1 0 0 0,-3-3-1 15,3 5-3-15,0-5-5 0,1 0-6 16,-1 3-11-16,-3-3 2 0,2 0-100 16,-3-6-94-16,2 2-228 0</inkml:trace>
  <inkml:trace contextRef="#ctx1" brushRef="#br0" timeOffset="65291.59">8524 10160 408 0,'-5'0'95'16,"1"0"3"-16,-1 0-65 0,-1-3-6 15,6 3-3-15,-7 0-3 0,3 0-1 16,4 0 0-16,-4 0 0 0,4-4-2 16,-4 4-2-16,4 0-3 0,0 0-2 15,0 0-1-15,4 0-3 0,2 0-1 16,3 4-2-16,6-4 1 0,5-4-1 16,10 4 1-16,6 0-1 0,9-4 0 0,8 4-1 15,8-6 1-15,11-1 1 0,10 3 2 16,8-4 1-16,8 3 2 15,3-3 0-15,9-2 0 0,2 6-1 0,1 4-2 16,-5-8-2-16,-2 5-2 0,-3-5-2 16,-9 8 0-16,-7 0 0 0,-8 0-1 15,-8 0 1-15,-11 0-1 0,-8 0 1 16,-11 8-1-16,-8-8 0 0,-7 0 1 0,-8 2 1 16,-7-2-1-16,-1 0 1 0,-6 0 1 15,-4 0 1-15,0 0 0 0,0 0 0 16,0 0-8-16,0 0-8 0,-3-2-15 15,3 2-47-15,-6-5-67 0,6 5-104 16,-7-5-232-16</inkml:trace>
  <inkml:trace contextRef="#ctx1" brushRef="#br0" timeOffset="66714.89">8555 10937 389 0,'-7'0'92'0,"3"0"0"0,4 0-60 0,0-4-12 16,4-3-6-16,5-1-5 0,4-2-4 15,2-6-1-15,8 0 1 0,2-3-1 16,4-5 0-16,4-1 0 0,1-5 0 15,0-1-2-15,2 2 0 0,-1-3-1 16,-4 3 0-16,-2 0 1 0,-3 5 1 16,-6 6 0-16,-5 5 2 0,-3 2 0 0,-4 6 1 15,-3 5 3-15,-5 0 3 0,0 5 3 16,0 7 2-16,-11 5 1 0,4 3 1 16,-2 9 1-16,-8 5-2 0,1 3-2 15,-6 4-3-15,-2 3-3 0,-2-3-1 16,2 3-3-16,1-4 0 0,-2-3-2 15,4-1-1-15,4-6-1 0,3-5-1 16,6-3-1-16,1-7-3 0,7-3-3 16,0-4-5-16,7-3-6 0,1-5-6 15,4 0-8-15,2 0-79 0,2-7-16 0,0 0-80 16,-1-4-167-16</inkml:trace>
  <inkml:trace contextRef="#ctx1" brushRef="#br0" timeOffset="67097.53">9130 10841 484 0,'-12'-6'117'0,"2"1"3"0,3 5-64 16,0-4-32-16,7 4-9 0,0 0-3 16,6 0-5-16,5 0-4 0,3 0-1 15,7 0-1-15,5-3 1 0,6-2 1 16,4-2 1-16,3 3-1 0,6 4 0 15,-5-8 0-15,-1 3 0 0,2 0-1 0,-3 5-1 16,-6 0 0-16,-3 0-1 0,-3-5-3 16,-4 5-7-16,-3 0-7 0,-6 0-11 15,-2 0-22-15,-8 0-74 0,-3 0-90 16,-3 0-206-16</inkml:trace>
  <inkml:trace contextRef="#ctx1" brushRef="#br0" timeOffset="67331.19">9496 10553 450 0,'0'-14'104'0,"3"5"1"0,-3 2-69 15,6 2-16-15,3 5-7 0,-2 0 1 16,-4 8 1-16,-3 4 3 0,0 6 3 16,0 6 4-16,-9 8 2 0,-3 4 1 15,-6 1-3-15,2 6-4 0,-4 0-3 16,0-3-4-16,2 3-4 0,-2-5-2 0,6-2-4 15,0 0-2-15,2-6-1 0,6-6-4 16,0-1-5-16,6-6-6 0,0-2-5 16,9-5-7-16,-1-1-9 0,0-3-10 15,4-1-92-15,-4-5-93 0,4 3-232 16</inkml:trace>
  <inkml:trace contextRef="#ctx1" brushRef="#br0" timeOffset="67560.7">10001 10805 527 0,'-9'13'110'0,"-5"4"0"16,-2 6-97-16,1 5-6 0,0 0 0 0,-3-2 1 15,4-2 1-15,-1-4 0 0,3-1 0 16,0-5-1-16,5-2-2 0,5 0 0 15,2-4-3-15,0-2-1 0,0 1-8 16,7-1-9-16,0-2-12 0,1-4-92 16,3 0-96-16,-3 0-237 0</inkml:trace>
  <inkml:trace contextRef="#ctx1" brushRef="#br0" timeOffset="67857.98">10052 10604 516 0,'-7'-5'111'0,"0"0"0"15,1 3-88-15,0 2-12 0,-1 0-6 0,7 2-2 16,-5-2-1-16,5 5-1 0,-2-5 1 16,2 4-1-16,0-4 2 0,0 0 0 15,2 0 1-15,3 0 1 0,1 0 0 16,-3 0 1-16,2-4 0 0,0 4 2 15,-5 0 3-15,3 0 2 0,-3-5 0 16,0 5-1-16,0 0 1 0,-3 5-3 0,-2-5-1 16,0 5-4-16,2-2-3 0,-5 2-3 15,-2 1-4-15,3 1-7 0,0-2-10 16,0 2 2-16,2-7-111 0,5 4-103 16,5-4-255-16</inkml:trace>
  <inkml:trace contextRef="#ctx1" brushRef="#br0" timeOffset="68382.14">8611 10421 485 0,'-14'4'108'0,"-2"3"2"16,-6 8-86-16,0 6-3 0,-5 8-2 15,2 4-1-15,-8 6 0 0,1 4 1 16,-2 3 2-16,1 3 1 0,3 4-2 16,6 1-1-16,4 2-4 0,8 2-3 15,6-2-3-15,6 3-4 0,15-3-2 16,2-5-3-16,7-4-4 0,6-5-4 16,7-2-4-16,5-8-5 0,5-6-10 15,10-7-9-15,0-3-99 0,5-8-98 0,0-8-243 16</inkml:trace>
  <inkml:trace contextRef="#ctx1" brushRef="#br0" timeOffset="68924.1">10163 10351 450 0,'0'-11'106'15,"0"3"1"-15,0 2-71 0,3 6-11 16,2 6-4-16,2 6-3 0,-1 7-2 16,-1 11 0-16,2 2 3 0,-1 8 1 15,-2 0 1-15,-4 4-4 0,0 6-1 0,0 0-3 16,-8-2-2-16,-1 2-3 0,-9 0-3 16,0 0-1-16,-3-3-1 0,0-1-1 15,-4-3 0-15,3-1-1 0,-3-5-2 16,4-1-4-16,2-8-5 0,-1-1-7 15,1-7-11-15,4-3 8 0,2-6-114 16,0-5-102-16,2-2-250 0</inkml:trace>
  <inkml:trace contextRef="#ctx1" brushRef="#br0" timeOffset="69397.66">10566 10183 458 0,'0'-3'104'16,"-5"3"0"-16,2 0-75 0,0 0-10 16,-3 4-4-16,-2 6 0 0,-3 6 0 15,2-1 1-15,-7 6 2 0,0 7 2 16,-1 4-1-16,1 1 0 0,-3 3-1 0,2-3-3 15,0 6-2-15,2-1-3 0,3-7-3 16,5-1-1-16,1-5-2 0,6-2-2 16,0 0-1-16,7-7 0 0,5 0 0 15,-1-4 0-15,4 1 0 0,0-2 0 16,3-5-1-16,-2-6 0 0,3 0-3 16,1 0-3-16,1-6-4 0,0-4-6 15,2-1-8-15,-2 0-8 0,-1-1-8 16,-1-1-90-16,-5 0-93 0,-1 1-225 15</inkml:trace>
  <inkml:trace contextRef="#ctx1" brushRef="#br0" timeOffset="69700.78">10332 10428 481 0,'-9'-7'106'0,"1"3"3"16,0 4-83-16,5-5-6 0,3 5-3 16,0 0-4-16,0 0-2 0,0 5 1 0,6-5-1 15,2 3 0-15,4-3-1 0,1 8 0 16,1-8-1-16,5 4 0 0,0-4-2 15,0 0-2-15,1 0-1 0,-4 0-1 16,6 0-2-16,-2 0 0 0,2-3-5 16,-1 3-11-16,-1-6-14 0,-1 2-96 15,2-3-101-15,-2 0-251 0</inkml:trace>
  <inkml:trace contextRef="#ctx1" brushRef="#br0" timeOffset="70312.71">10343 10140 375 0,'0'0'79'16,"0"0"0"-16,0 0-66 0,0 0-5 16,0 0 1-16,0 0 3 0,0 0 3 15,6 0 3-15,-4 0 2 0,3 0 0 16,2 0-2-16,0 0-2 0,1 0-4 15,5 0-3-15,2 0-3 0,2 4-2 16,3-4-2-16,1 0 0 0,4 0-1 16,2 0 0-16,-1-7 0 0,3 2-1 15,0-1 1-15,-2 3-1 0,-1 0 2 0,-4 3 2 16,2-5 2-16,-9 5 1 0,3 0 0 16,-7 0 0-16,-1-4 0 0,-2 4-1 15,-2 0-1-15,-3 0-2 0,-3 0-1 16,3 0 2-16,-3 0 1 0,0 0 1 15,-5 0 0-15,-2 7-1 0,-3-4 1 16,-6-3-3-16,-5 4-7 0,-7 2-9 16,-4 0-104-16,-1 1-96 0,-1-1-252 0</inkml:trace>
  <inkml:trace contextRef="#ctx0" brushRef="#br1" timeOffset="93513.22">20590 16876 0,'0'0'0,"0"0"16</inkml:trace>
  <inkml:trace contextRef="#ctx1" brushRef="#br1" timeOffset="90245.03">12550 6950 281 0,'0'0'73'15,"-6"0"4"-15,2 0-34 0,0-3-11 0,4 3-6 16,-7 0-3-16,7 0-3 16,-4 0-2-16,4 0 0 0,-4 0-1 0,4 0-1 15,0 0-2-15,0 0-2 0,0-6-2 16,6 1-2-16,0 2-1 0,1-5-3 16,2 1 0-16,3-1-1 0,1 0 1 15,1-1-1-15,-1 2 0 0,0-1 0 0,0 3-1 16,0 2 2-16,-5 3-1 0,2-4 1 15,-2 4 0-15,-1 4 1 0,0 3 1 16,-7 1 0-16,5 5 1 0,-5 3-1 16,0 6 0-16,0 4 0 0,-11 4-1 15,2 5 0-15,-3 2 0 0,-1 5-1 16,-3-3-1-16,-2 2 1 0,0 4-1 16,3-2 0-16,2 3 0 0,-3-2-1 15,5-2 0-15,1 1-1 0,3-4 1 16,2-3-1-16,5-3 0 0,0-4 0 15,0-2-1-15,6-8 1 0,4-4-1 0,-1-4-1 16,9-5 1-16,-3-6 1 16,5 0-1-16,5-6 1 0,-5-5 0 0,6-1 1 15,-1-2-1-15,-2-1 0 0,2-2 0 16,-1-2-1-16,-7 3 0 0,0-4 0 16,-3 4 0-16,-6-1 0 0,-3 4 0 15,-3 2 1-15,-2 2 1 0,0 5 0 0,-3 4 1 16,-2 0 0-16,-3 8 1 0,-3 0 0 15,-1 3 0-15,2 4-1 0,-3 0 1 16,0-1-1-16,1 3-1 0,-2-3 0 16,3 3 0-16,1 2-1 0,-2 3 1 15,-1 1-1-15,0 2 1 0,1 11 0 16,4 5 0-16,-4 2-1 0,6 4 1 16,3 0-1-16,-2 2 0 0,5 2 0 0,-7-1-1 15,7-3 1-15,0-2-1 0,0-2 0 16,0-4 0-16,0-1 1 0,6-1-1 15,-6-7 0-15,0 1 1 0,0-3-1 16,-6 1 1-16,-1-1 0 0,-5-2-1 16,-4-3 1-16,-6 0-1 0,-3-5 0 15,-6 1 1-15,-7-7-1 0,2-2-1 16,-1-8 0-16,3-2-4 0,1-8-5 16,6-6-7-16,8-2 26 0,3-10-137 0,12-2-105 15,4-6-274-15</inkml:trace>
  <inkml:trace contextRef="#ctx1" brushRef="#br1" timeOffset="94641.72">12065 9114 419 0,'0'-4'93'15,"-6"-4"1"-15,6 5-73 0,0-4-5 16,7-4-8-16,-1 2-1 0,7-2-2 15,0-1 0-15,1 0 3 0,4-1 3 16,0 4 4-16,1 2 1 0,2-2 2 0,-1 5 0 16,1-1-2-16,-3 5-3 0,-1 0-3 15,1 0-3-15,-5 0-2 0,-3 9-1 16,0-1 1-16,-7 0 0 0,-3 7 1 16,0 0 0-16,0 8 1 0,-2 1 0 15,-5 8-1-15,-6 1 0 0,-1 3-1 16,-5 2-1-16,0 5 0 0,-2 0-1 0,-2 0 0 15,2-1-1-15,3 1 1 0,1-2-1 16,4 1 0-16,4-2 0 0,5-2-1 16,4-4 1-16,0 1-1 0,8 0 0 15,7-7 0-15,2 1 0 0,8-3 0 16,2-4 0-16,2-4 0 0,3-4 1 16,1-4-1-16,-1-7 1 0,1-3 0 15,-5-8-1-15,-1-1 1 0,-3-3-1 16,-3-1 1-16,-2 2-1 0,-5 1 0 0,-2-1 0 15,-3 1 0-15,-3 0 1 0,-6 0 0 16,0-1 1-16,0 0 2 0,-2-1 0 16,-4 7 2-16,1-2 0 0,-2 3 0 15,4 4-1-15,-3 4 0 0,-2-1-2 16,-1 6-2-16,2-2 0 0,0 2 0 16,1 2-1-16,-1-4 1 0,1 2-1 15,4-7 0-15,-3 2 0 0,3-4 1 0,2 7-1 16,-6-7 0-16,6 4 0 0,-3-4 0 15,3 6 0-15,-3-2 0 0,3 3-1 16,-8 0 1-16,3 2-1 0,-1 4 1 16,-1 2-1-16,-1 2 0 0,-6 3 0 15,-1 3 0-15,-2 2 1 0,3 1-1 16,-5 3 0-16,-1-1 0 0,4 4 0 16,2 1 0-16,2 2 0 0,5 1 0 15,1 0 0-15,6 5 0 0,3-2 0 0,4 3 0 16,4-3 0-16,-1 3-1 0,1-4 1 15,-1 2 0-15,0-5 0 0,-4-1 0 16,-4-2 0-16,-2-1 0 0,0 1 0 16,-8-2 1-16,-6 1-1 0,-1-1 0 15,-5-3 1-15,-7 0-1 0,-3-3 1 16,-2-2 0-16,-2-5 0 0,1-4-2 16,0-4-3-16,-1-1-5 0,2-8-4 0,-1-11-7 15,3-1-10-15,2-6-6 0,3-6-104 16,3-2-104-16,11 0-254 0</inkml:trace>
  <inkml:trace contextRef="#ctx1" brushRef="#br1" timeOffset="102376.62">12998 7833 433 0,'-14'-4'103'16,"-4"-3"3"-16,9 2-71 0,-1-1-5 0,2 2-10 0,5 4-5 0,3-6-3 0,-5 2-3 0,5 4-1 0,0-2 2 0,0 2 1 0,0 0 1 0,-2-5 1 0,2 5 0 15,0 0-1-15,0 5-2 0,3 1-1 16,2 7-3-16,0 1-1 0,3 3-1 0,0 7 0 16,4 5-1-16,2-1-1 15,0 3 0-15,5 1 0 0,0-2-1 0,2 2 0 16,0 0-1-16,4-1 1 0,-4-2 0 16,3 3-1-16,-2-1 1 0,3-5-1 15,-3 5 1-15,3-5-1 0,-4-2 1 16,3-2-1-16,-5-3 1 0,-2-1-1 15,1-1 1-15,-4-5-1 0,-2 1 0 0,-4-3 1 16,0-5-1-16,-3 3 1 0,0-6-1 16,-5 2 1-16,0-4 0 0,0 6 0 15,-5-6 0-15,-1 0 0 0,-2 0 0 16,1 2 0-16,-4-2 0 0,-2 0 0 16,-2 7-1-16,-3-7 0 0,1 2 0 15,-6-2-1-15,0 0 1 0,-4 0 0 16,1 0 0-16,-3 0 0 0,5 0 0 15,-5 0 0-15,7 0 0 0,3 0 0 16,3 4 0-16,5-4-1 0,-1 5 1 0,9-5-2 16,3 3 1-16,0 2-1 0,8 1 1 15,4 3-1-15,-3-2 1 0,9 4 0 16,-3 1 1-16,4-1 0 0,-1 2 0 16,-3 1 0-16,2-2 1 0,-3 0-1 15,-4-1 1-15,2 2-1 0,-6-1 0 16,1-3 0-16,-1-1 0 0,-1-2-1 0,2-6 2 15,-3 0 1-15,6-10 0 0,2-4 0 16,3-8 1-16,-1-7 1 0,6-7-1 16,1-3-1-16,4-7-1 0,-5 0 0 15,5-1 0-15,-3 1-1 0,-2 3 0 16,1 7-1-16,-3 2-3 0,-3 6-6 16,1 4-9-16,-9 7-8 0,-4 6 134 15,2 0-239-15,-5 10-117 0,2 1-336 0</inkml:trace>
  <inkml:trace contextRef="#ctx1" brushRef="#br1" timeOffset="103457.01">12647 9967 464 0,'-7'0'107'0,"1"0"1"15,4 0-81-15,2 0-5 0,3-7-3 16,6-3-1-16,2-4-1 0,9-4-2 0,7-7 0 16,6-3 2-16,10-9-1 0,4-3-1 15,5-6-2-15,3-6-3 0,4 2-2 16,-4 0-3-16,3 2-2 0,-5 5-2 16,-1 4 0-16,-5 10 0 15,-8-1-1-15,-4 7 1 0,-4 3-1 0,-9 5 1 16,-4 3-1-16,-5 3 0 0,-6 4 1 15,-1-1 3-15,-4 6 0 0,-2 0 1 16,0 0 2-16,-7 0 0 0,5 0 1 0,-4 0-1 16,1 0-1-16,-2 0-1 0,5 0-2 15,2 0 0-15,-6 0-1 0,6 0 0 16,0 0-1-16,0 0-1 0,-4 0 0 16,4 0 0-16,0 0 0 0,0 0 0 15,0 0-1-15,0 0 1 0,0 0 0 16,0 0 0-16,-2 0 1 0,2 0 0 15,-7 0 0-15,7 0-1 0,-7 6 1 0,1-6 0 16,-1 0-1-16,1 3 0 0,-1 1 0 16,-2 2 0-16,-1-3 0 0,1 4 0 15,-4 0 0-15,0 1 0 0,-1-1 0 16,-2-4 0-16,0 1 0 0,-1 1 1 16,1-5-1-16,-2 4 1 0,3-4 0 15,1 0 1-15,0 3 0 0,3-3 0 16,4 6 0-16,0-6 0 0,7 0-1 15,0 0 0-15,7 0-1 0,0 0 0 16,1 0-1-16,6 0 1 0,3 0 0 0,3-7 0 16,1 5 1-16,4-6-1 0,1 2 0 15,-3-1 1-15,3-3-1 0,-1 3 0 16,-5-2 0-16,0 3 1 0,-3 2-1 16,-2 4 0-16,-1 0 0 0,-2 0-1 15,-4 10 1-15,-1-1-1 0,-1 4 1 0,-6 1-1 16,0 4 0-16,0 2 1 0,-11-1-1 15,2 3 1-15,-4 1 0 0,0 0 0 16,-1 0-2-16,-3 0-3 0,3-1-6 16,4-1-6-16,-1-2-11 0,4-1-12 15,2-6-101-15,5 0-104 0,0-2-251 16</inkml:trace>
  <inkml:trace contextRef="#ctx1" brushRef="#br1" timeOffset="104837.87">13981 7945 449 0,'0'0'99'0,"0"0"1"0,-4 0-76 16,0 6-9-16,-1 4-3 0,-2 4-3 15,-3 1-2-15,2 1 0 0,-5 2 1 16,0-2-1-16,0 1 0 0,-1-3-1 16,3 1-3-16,3 2-6 0,1-4-8 15,7-1-15-15,-2-1-82 0,2-1-87 16,7-3-215-16</inkml:trace>
  <inkml:trace contextRef="#ctx1" brushRef="#br1" timeOffset="105204.41">14072 7769 535 0,'-10'0'120'16,"-3"-6"1"-16,0 6-90 0,5 4-11 16,-4 3-11-16,5-1-2 0,0 3-3 15,0 1-1-15,1-2-2 0,1 0 0 0,5-2 0 16,0-3-1-16,5-3 1 0,2 0 0 16,0-4 0-16,1-2 0 0,3-1 1 15,-3-1-1-15,1 3 1 0,-4-4 0 16,0 7 2-16,-5-4 2 0,0 6 2 15,0-3-1-15,0 3 1 0,0-5-1 16,-6 5-1-16,4 0-4 0,-3 0-6 0,3 0-9 16,-2 0-11-16,4 5-13 0,-4 1-93 15,4-1-102-15,5 4-240 0</inkml:trace>
  <inkml:trace contextRef="#ctx1" brushRef="#br1" timeOffset="105577.56">14403 7865 527 0,'-7'2'115'0,"-4"5"2"0,-1-3-89 0,-1 8-15 16,-1 5-6-16,-5 1-2 0,4 3-2 16,-5 1-1-16,2 0 1 0,-2-5 1 15,0 1 2-15,4-5 1 0,0-1 0 16,7-3 1-16,-2-1-1 0,6-1-1 0,5-2-3 15,0-5-1-15,5 0-2 0,6 3-1 16,2-6 1-16,7-2 0 0,2-5 0 16,5-1-1-16,0 1 1 0,4-3 0 15,-4-2-1-15,-1 4 1 0,-3 3-1 16,-5 4 1-16,-3 4 1 0,-5 0 2 16,-3 4 2-16,-4 3 2 0,-3 5 1 15,0 2 0-15,0 2 2 0,-3-2-1 16,3 2-1-16,0 1-2 0,0-5-2 15,7 0 0-15,0-1-1 0,5-6-1 16,2-5 0-16,6 0-3 0,0-4-5 0,2-4-9 16,2-3-11-16,-2 1-54 0,1-1-56 15,-2-1-97-15,-5 5-216 0</inkml:trace>
  <inkml:trace contextRef="#ctx1" brushRef="#br1" timeOffset="106692.2">15506 7492 510 0,'0'-13'116'0,"-6"2"2"16,6 3-87-16,-4 4-11 0,0 4-8 16,-2 8-3-16,-3 5-3 0,-7 6-4 15,-1 6 0-15,-7 3 0 0,-8 6 2 16,-2 7 1-16,-6-4 1 0,0 8-1 0,-1 0 0 16,0 3 1-16,2 3-2 0,5-2-2 15,4-3 0-15,7-6-2 0,5-4-2 16,6-10-2-16,6-6 0 0,6-15 0 15,9-7 0-15,3-15 1 0,6-4-1 16,0-10 3-16,3-5 2 0,-2-8-1 16,3 2 1-16,-5 6 0 0,-4 5 1 15,-3 7 2-15,0 10 0 0,-4 2 0 16,-6 12 0-16,0 0 1 0,0 7-1 16,0-1-1-16,0 5-1 0,0 3 0 0,0-2 0 15,0 0 0-15,0-1 0 0,10 3-1 16,4-9 0-16,5-1 0 0,7-4 0 15,7-5 1-15,4-6-1 0,7-4 0 16,2-5 1-16,6-6-1 0,-4-3-1 0,3-2 1 16,-1 2-1-16,-1-3 1 0,-5 0-1 15,-2 1 1-15,-7 0-1 0,-3 5 1 16,-6-2 0-16,-9 2 1 0,-8 3 1 16,-5 2 3-16,-4 4 0 0,-10 2 0 15,-4 8-1-15,-5 7 1 0,-8 0-1 16,-6 11-3-16,-5 5-1 0,-4 11 0 15,-3 6-1-15,-4 7 1 0,2 7-1 16,-1 1 1-16,4 7-1 0,3-3 0 16,8 1 0-16,4-3-2 0,9-4-1 0,7-8-1 15,13-8 0-15,6-8-1 0,8-10 0 16,9-5 1-16,5-7 1 16,4-11 1-16,4 0 1 0,-3-1 1 0,0-1 1 15,-3 1-1-15,-6 2 0 0,-6 4 1 16,-4 2-1-16,-4 4 1 0,-3 0-1 15,-4 0 1-15,-3 8-1 0,6-3 1 16,-4 3 0-16,-2 2-1 0,8-1 1 0,-4 0-1 16,3 1 0-16,5-1 0 0,1-2 0 15,3-1-1-15,8-6 1 0,2 0-1 16,2-3 1-16,3-3-1 0,-3 2 1 16,-2-3 1-16,-2 4-1 0,-8 3 0 15,-3 3 0-15,-6 5 0 0,-7 4 1 16,0-1-1-16,0 4 1 0,-6 1-1 15,0-3 1-15,4 1 0 0,2-1-2 0,0-4-2 16,6-2-5-16,2-7-13 0,8 0-9 16,1-11-102-16,8-4-104 0,2-3-254 15</inkml:trace>
  <inkml:trace contextRef="#ctx1" brushRef="#br1" timeOffset="106902.63">16134 7647 630 0,'-13'0'143'0,"0"0"1"0,0 0-106 15,7 0-15-15,-1 0-9 0,5 2-4 16,2-2-7-16,0 5-2 0,0-1-1 16,0-4 0-16,0 5 0 0,0-5-2 15,3 0-5-15,3 4-6 0,0-4-8 16,1 0-12-16,4 0-14 0,-1-6-97 0,1 6-103 15,2-3-245-15</inkml:trace>
  <inkml:trace contextRef="#ctx1" brushRef="#br1" timeOffset="107343.79">16255 7886 463 0,'0'0'116'0,"0"0"4"16,0-7-66-16,5 7-16 0,-5-3-9 16,5 3-6-16,-3-4-7 0,5-1-5 15,4 5-1-15,-1-3-1 0,5 3 0 0,1-7 1 16,-2 7 0-16,0 0-1 0,3 8-1 16,-8 3-1-16,1-1 0 0,-6 7 0 15,-4 2 0-15,0 4 1 0,0 0 1 16,-8 1 1-16,-5-1 1 0,-7 2 0 15,-5-2-2-15,-3-2-1 0,-4 1-1 16,-1-2-2-16,3-6-1 0,0 0-3 16,5-5-5-16,3-1-7 0,5-8-7 15,6 0-10-15,0-7-14 0,3-1-90 16,5 1-17-16,3-2-91 0,4 0-182 0</inkml:trace>
  <inkml:trace contextRef="#ctx1" brushRef="#br1" timeOffset="115159.67">15494 7556 289 0,'0'-7'62'0,"5"2"0"0,-5-4-49 16,7 1-7-16,-7 1-4 0,6-5-1 15,-2 1 0-15,-4 2 0 0,5-2 3 16,-1 1 5-16,-4 0 4 0,7 1 2 16,-3 1 1-16,-1 1 1 0,1 3 0 15,-1 1-4-15,-3-2-4 0,6 5-4 16,-4-3-3-16,-2 3-1 0,4 0 0 15,-4 0 1-15,0 0 2 0,0 0 1 0,0 0 3 16,0 3 3-16,0-3 3 0,-5 5 0 16,1-5 0-16,0 3 0 0,-2 0-1 15,-4 3-2-15,0 2-1 0,-3 3-2 16,-7 0-2-16,-2 7-2 0,-5 4 0 16,-3 2-2-16,-4 2-1 0,-5 2 0 15,-1 2-1-15,0 2 1 0,-1-3-1 16,3-2 1-16,2-1 0 0,3 2 0 0,2-2 0 15,6-3 0-15,-2-3 0 0,4-2 1 16,1 0-1-16,3-5-1 0,1-3 1 16,0-3 0-16,6-1-1 0,3-3 1 15,2-3 1-15,2 0 2 0,0 4-1 16,5-4 1-16,0 0-1 0,7-7 1 0,0 3 0 16,3-5-2-16,6 0 0 15,3-5 0-15,4-7-1 0,5-1 0 16,4-8 0-16,5-1-1 0,6-7 1 0,3 0-1 15,3 2 1-15,3-5-1 0,2-1 1 16,-2 3-1-16,-5 3 1 0,-1 5-1 16,-12 2 1-16,-2 6-1 0,-6 3 0 15,-9 5 1-15,-1 5-1 0,-7 3 1 16,2 1 0-16,-6 6 0 0,-5-5 3 16,3 5 0-16,-3 0 0 0,-7 6 1 0,0 2-1 15,-2 1 1-15,-5 7-2 0,-5 1-2 16,-4 5-5-16,-4 6-8 0,0 1 19 15,-6 1-121-15,0 6-94 0,0-3-251 16</inkml:trace>
  <inkml:trace contextRef="#ctx1" brushRef="#br1" timeOffset="115484.31">15048 7872 442 0,'-14'0'97'0,"1"0"1"16,0 0-77-16,3 0-6 0,1 0-1 16,-2 0-2-16,3 0-2 0,0 4 1 15,1-4 1-15,-3 0 0 0,5 3 0 16,-1-3-2-16,0 7 0 0,6-5-2 15,-5 2-1-15,5 1-3 0,0-1 0 16,0 1-2-16,0-1 1 0,8 0 1 0,1-4 0 16,6 0 2-16,3 0-1 0,4-7 1 15,11-2-1-15,2-3-1 0,8 0-8 16,4-5-16-16,2 2-100 0,3 0-100 16,-4-1-254-16</inkml:trace>
  <inkml:trace contextRef="#ctx1" brushRef="#br1" timeOffset="116982.57">16916 7795 345 0,'0'-5'80'0,"0"5"2"16,6-6-51-16,-6 3-10 0,0 3 2 16,0-7 3-16,0 7-1 0,0-2 2 15,-6 2-1-15,0 0 0 0,-2 0-1 16,0 5-4-16,-6 6-2 0,-4 1-3 16,-3 7-4-16,-3 2-2 0,2 4-3 0,-3 5-3 15,-1-1-1-15,5 1-2 0,8-3-1 16,4 1 1-16,9-3-1 0,2-6-1 15,16 0 1-15,9-7-1 0,8-4-2 16,11-8-1-16,6-7-2 0,3-4 0 16,5-4-1-16,3-6 0 0,-3-3 1 15,0 0 1-15,-6-5 2 0,-3 4 1 0,-9 0 1 16,-5 2 1-16,-10 2 3 0,-12 0 4 16,-9 6 4-16,-6 3 2 0,-14 0 3 15,-7 4 3-15,-9 4 0 0,-4 4-1 16,-1 11-5-16,-3 2-2 0,0 1-4 15,5 6-2-15,6 1-3 0,6-2-1 16,9 2-1-16,4-2-1 0,8-3-1 16,9 0-2-16,2-5 0 0,9-5-2 15,5-6 0-15,3 0-2 0,11-6-2 16,1-6 0-16,5-5-1 0,-3 2 1 0,-3-2 1 16,-3 3 1-16,-7 1 3 0,-9 3 3 15,-12 4 7-15,-3 6 2 0,-5-5 3 16,-11 5 1-16,-3 9 1 0,1 1 0 15,-8 2-3-15,3 4-3 0,2 3-1 16,1 4-3-16,5-3-1 0,3-1 0 16,7-1-2-16,13-5 0 0,1-3-1 0,9-6-1 15,7-4-2-15,6-5 0 0,7-6-1 16,4-9 0-16,6 2 1 0,2-1 0 16,1-3 2-16,-3 1 2 0,-6 6 0 15,-4 5 0-15,-7 3 1 0,-9 7-1 16,-7 0 0-16,-7 7 0 0,-4 5 0 15,-9 2 1-15,0 6-1 0,-6-1 1 16,-4 0 1-16,-7 4-1 0,-2 0 1 0,-8-1 0 16,-1 1-1-16,-3-3 1 0,-2 0-1 15,0-5 1-15,3 0 0 0,2-5 0 16,4 0-1-16,6-4 1 0,8-2 0 16,4-4-1-16,6-10 1 0,13-3-1 15,8 1-1-15,11-6-3 0,6-2-3 16,7-5-2-16,5 2-2 0,3-3 0 15,4 3 1-15,-3-2 0 0,-7 2 3 16,2-1 4-16,-5 2 1 0,-1 4 2 0,-6 2 0 16,-2 3 1-16,-8 0 2 0,-4 1 4 15,-10 1 5-15,-7 1 2 0,-6-1 3 16,-6 1 3-16,-4 3 1 0,-7 2-1 16,-4-1-4-16,-3 6-4 0,2-4-2 15,-2 4-4-15,2 7-1 0,-2 1-3 16,4 6-1-16,2 2-1 0,3-2-1 15,1 6 1-15,3 3-1 0,5 0 1 0,6 0 0 16,0 1-1-16,9-1 1 0,4 0 0 16,2-5-1-16,8-4-2 0,5-3-3 15,5-3-3-15,4-4-6 0,2-4-9 16,2 0-11-16,1-4-101 0,-2-3-102 16,1-4-253-16</inkml:trace>
  <inkml:trace contextRef="#ctx1" brushRef="#br1" timeOffset="117934.58">19139 7761 491 0,'0'-29'121'0,"0"5"4"15,-7 2-79-15,1 5-6 0,-7 0-8 16,-1 8-5-16,-5 9-9 0,-4 0-6 15,-3 5-5-15,-4 10-2 0,2 3-3 16,-1 5 0-16,0 4-1 0,2 3-1 16,11-2 1-16,4-3-1 0,7-5-1 15,5-2 0-15,13-5-1 0,3-8 1 16,8-5-2-16,3 0 1 0,2-5 0 0,1-6 0 16,-3-1 0-16,-1 1 0 0,-6-1 1 15,-3 0 0-15,-7 4 0 0,-3 4-1 16,-7 4 2-16,0 6-1 0,0 8 1 15,-2 5-1-15,-4 8 1 0,-3 9 1 16,-2 5-1-16,-5 13 1 0,-6 4 0 16,-3 11 0-16,-4 1-1 0,-5 6 1 0,-2-2-1 15,-1 0 1-15,-5-6-1 0,-1-7 1 16,6-4 0-16,-1-11 0 0,5-5 2 16,2-11 0-16,3-3 2 0,9-10 1 15,5-7 1-15,3-6 0 0,5-9-1 16,6-14 0-16,8-11-1 0,7-12-2 15,8-14-2-15,12-9-1 0,8-10-2 16,11-7 0-16,8 2 0 0,2 0-1 16,7 3 1-16,-1 8 0 0,1 11 1 0,-5 3 1 15,4 16 0-15,-8 6 0 0,-3 10 0 16,-7 6 0-16,-2 11-1 0,-13 0 1 16,1 6-2-16,-12 12 0 0,-10 0-1 15,1 4 0-15,-9 0-1 0,-5 4 1 16,-7 1 0-16,-5 1 2 0,-7-3 0 15,-1-1-1-15,-5-4-5 0,1-2-7 0,1-2-12 16,0-7 19-16,4-3-126 0,-1-6-105 16,2-11-264-16</inkml:trace>
  <inkml:trace contextRef="#ctx1" brushRef="#br1" timeOffset="118124.13">19627 7588 689 0,'-12'-10'165'0,"0"2"0"0,-1 4-112 16,4 4-16-16,-2 0-8 0,3 0-13 0,2 0-10 16,1 0-4-16,2 0-1 0,3 0-1 15,0 4-2-15,0-4-5 0,0 4-10 16,8-4-13-16,2 4-9 0,3-4-17 16,0 5 16-16,1 0-124 0,2 0-111 15,-1 3-258-15</inkml:trace>
  <inkml:trace contextRef="#ctx1" brushRef="#br1" timeOffset="118857.59">19887 7746 509 0,'-2'12'116'0,"-3"5"1"16,-2 3-83-16,-4 4-17 0,1 1-4 16,-8 3-3-16,-1 2-6 0,-2 0-1 15,1-4 1-15,7-3 0 0,4-2 0 16,9-6 1-16,3 0 0 0,13-8 0 15,8-7 0-15,8 0-2 0,3-14 0 0,7-8 0 16,0-2-2-16,-2-10 0 0,-6-2 1 16,-1-4-1-16,-3 4 4 0,-8 6 4 15,-9 5 3-15,1 6 2 0,-8 6 0 16,1 6 0-16,-1 3-1 0,0 4-3 16,-3 0-4-16,6 7-4 0,-2 2-1 0,3 4 0 15,6 4 0-15,0-1 1 0,1 2-1 16,4-1-1-16,6 0 1 0,1-5-1 15,3-4 0-15,-1-3 0 0,2-5 0 16,0-5 0-16,0-3 0 0,-10-3 1 16,-2-4 0-16,-6 0 0 0,-3-1 4 15,-6 0 7-15,-5-2 6 0,-6 0 3 16,-4 4 2-16,0-3 0 0,-2 5-1 16,-3 4-3-16,-1-1-8 0,0 9-5 15,4 0-4-15,-3 10-1 0,3 3-3 16,-1 2-1-16,1 7-2 0,4 3-3 0,3 1-1 15,5 2-3-15,0-3 0 0,9 1-1 16,6-2-1-16,4-6 1 0,4-6 1 16,9-2 3-16,6-10 0 0,3-4 2 15,5-9 2-15,5-1 2 0,-1-3 2 0,6-6 1 16,-2 1 1-16,-7 0 4 0,0 3 4 16,-8 2 2-16,-7 3 4 0,-11 0 3 15,-8 8 1-15,-6 1-1 0,-7 5-2 16,0 0-4-16,-9 0-3 0,-3 6-3 15,-8 6-3-15,-6 6-2 0,-1 2 0 16,-6 7-1-16,1-1 1 0,4 2-2 16,3 0-3-16,5-3-5 0,12-3-5 0,8-5-4 15,8-4-5-15,12-7-4 16,7-6-1-16,6-3 3 0,5-6 4 0,2-7 5 16,-5-3 5-16,0 0 5 0,-7 2 4 15,-7 6 4-15,-6 0 2 0,-3 4 1 16,-5 7 1-16,-2 0 2 0,-3 0 0 15,4 7 0-15,-2 1-1 0,0 1 0 16,2 2-2-16,5 2 0 0,-1-4-1 16,8 0-1-16,5-2 0 0,10-7-1 0,9 0-3 15,6 0-8-15,3-11-10 0,0 2-16 16,-1-3-111-16,3 0-116 0,-13-7-287 16</inkml:trace>
  <inkml:trace contextRef="#ctx1" brushRef="#br1" timeOffset="119602.01">22210 7685 554 0,'0'-31'128'0,"0"1"1"0,0 0-95 0,0 6-6 15,0 3-6-15,-5 4-6 0,2 5-5 16,-2 1-5-16,-6 11 0 0,0 0-1 16,-3 12-2-16,-3 7-1 0,-5 4-1 15,3 7 0-15,-2 3 0 0,2 2-1 16,4 0 0-16,4-2 0 0,7-1-2 15,8-7 1-15,7-5-1 0,7-7 0 0,8-8 0 16,7-5 0-16,6-12-1 0,5-4-1 16,5-5 1-16,1-4-1 0,-1-4 1 15,-6 1 0-15,-5 4 1 0,-7 2 4 16,-11 2 3-16,-7 7 0 0,-9 5 1 16,-4 8 0-16,-10 3 0 0,-4 9 0 15,-1 3-3-15,-8 7-1 0,2 3-2 16,-2 3 1-16,4 0 0 0,4-3-1 0,6-1-1 15,9-5 0-15,7-6 0 0,16-9-1 16,6-4 1-16,11-7 0 0,6-7-1 16,7-9 0-16,3-7 0 0,-2-2-1 15,-1 0 0-15,-4 0 0 0,1 3 1 16,-8 1 1-16,-4 6 1 0,-3 4 0 16,-5 6 1-16,-6 8-1 0,-4 4 0 15,-1 4 0-15,-9 8 0 0,-1 8 0 0,-5 4 0 16,-4 4 0-16,-4 4 2 0,-8 5 0 15,-1 3 3-15,-6-4 3 0,-3-1 4 16,-4 1 2-16,-6-5 2 0,1-4 1 16,-4-3-2-16,2-5-1 0,0-1-4 15,5-7-10-15,5-5-13 0,6-2-12 16,-2-4-18-16,9-6-108 0,6-5-117 16,-2-1-280-16</inkml:trace>
  <inkml:trace contextRef="#ctx1" brushRef="#br1" timeOffset="120212.37">22135 7615 411 0,'0'-9'104'0,"-4"-2"6"0,4 2-58 16,-5 1-7-16,5 0-8 0,0 1-7 15,5 1-4-15,0 5-3 0,4 1-3 16,4-5-1-16,1 5-2 0,3 5-1 15,5-3-1-15,2 7-2 0,4 2-1 0,-1 2-3 16,3 2-3-16,-1 1-1 0,-1-2-2 16,-3 4-1-16,-1-2-7 0,-2-1-11 15,-2 1 13-15,-7-6-137 0,-2-2-115 16,-2-2-301-16</inkml:trace>
  <inkml:trace contextRef="#ctx1" brushRef="#br1" timeOffset="122515.12">14348 8998 402 0,'0'-10'94'0,"0"-2"1"0,5-6-63 0,2 2-10 0,3-5-2 0,1-4-3 0,4 1 0 0,-4-5-1 0,1 5 1 0,-5 2 1 0,-4-1 0 0,-3-1 0 0,-10 6-1 16,-2 2-1-16,-6 4-2 0,-5 7-3 15,-8 5-3-15,-4 7-1 0,-2 7-1 16,0 4-2-16,-1 11-2 0,-1-3 0 16,4 6 0-16,4-5 0 0,9 4-1 15,4-3-1-15,5-1 1 0,11-8-1 16,4 0 0-16,11-7 0 0,7-7-1 15,6-5 1-15,7-5 0 0,8-7 0 16,4-8 0-16,2 2 0 0,0-3 1 0,-2 0 0 16,-6 0-1-16,-6 4 1 0,-8 5 0 15,-9 4 0-15,-9 0 1 0,-7 8 1 16,-3 0 2-16,-10 10 1 0,-5 2 1 16,-2 3 0-16,-2 5 1 0,-3 3-2 15,2 0 0-15,5 0-2 0,3 0-1 16,11-2-1-16,4 0-2 0,6-6 0 0,9-2 0 15,6-2 0-15,11-3 0 0,1-8-1 16,6 0 1-16,6-10-1 0,2-4-1 16,1-3 0-16,3 0-1 0,-4-6 0 15,0-1 0-15,-7 1-1 0,-1 2 2 16,-7 2 0-16,-8 2 1 0,-6 1 1 16,-9 6 3-16,-4 3 1 0,-5-1 0 15,-5 8 1-15,-4 0 0 0,-2 0-1 16,-3 8 0-16,-6 4-2 0,1 1-1 15,-3 8 0-15,0-2 0 0,-1 0-1 16,4 3 1-16,-4-1-1 0,5 1 0 0,3-1 0 16,1-6 1-16,2 2-1 0,5-4-1 15,1-6 0-15,6 1 0 0,6-8 0 16,4-4 0-16,3-4 0 0,3-2 0 16,5-4-1-16,4-3 1 0,3-2-1 15,-2-6-1-15,6-2 1 0,3 3 0 0,0-2 0 16,-1 1 0-16,-2 1 2 0,-3 5 0 15,-5 5 1-15,-5 5 0 0,-4 1 1 16,-4 8 0-16,-4 6 2 0,-1 1 1 16,-6 5-1-16,0 3 1 0,0 0 0 15,-8 6-1-15,4-4 0 0,-2 2-2 16,2-3 0-16,-1 3-1 0,5-6-1 16,0-1 0-16,3-3-1 0,5-9 0 15,6 0 0-15,3-5 1 0,7-6-1 16,7-5 2-16,6-1-1 0,5-3 1 0,3-3 0 15,0-1 0-15,5 2-1 0,-7 1 1 16,-4 0-1-16,-4 7 1 0,-8 2 0 16,-6 4 1-16,-5 4 0 0,-9 4 0 15,-1 0 1-15,-4 0 0 0,-2 0 0 16,0 0 0-16,-5 0-1 0,2 2 0 16,-4 5 0-16,0-3-1 0,0 6 0 0,1 3-1 15,0-1 1-15,1 0-1 0,1 0 0 16,4-3 0-16,-5 1 1 0,5-4-1 15,0-1 0-15,0-2 0 0,0-3 0 16,0 6-1-16,0-6 1 0,0 0 0 16,0 0-1-16,5 0 1 0,-2-6-1 15,-3 3 1-15,6-2 0 0,0 0 0 0,-6 0 0 16,6-2 1-16,-6-1-1 0,2 5 1 16,-2-4-1-16,0 7 0 0,0-5 0 15,0 5 0-15,0 0-1 0,0 0 0 16,-6 8 0-16,4-1 0 0,-4 3 1 15,-3 3-1-15,-3 6 1 0,0 1 0 16,-4-2 0-16,0 6 0 0,-1-2 0 16,0 2 0-16,1-2 1 0,3-3-1 15,1-4 0-15,3-3-1 0,3-4 0 0,6-4-1 16,0-4-1-16,4-4-1 0,7-8-1 16,7-6-1-16,3-1-1 0,3-8 0 15,3 0 1-15,2-3 0 0,0 2 2 16,0 3 1-16,-1 0 1 0,-3 6 2 15,-3 3-1-15,1 6 1 0,-5 2 0 16,-3 8 0-16,-3 0 0 0,-4 11 0 16,-5 0 1-16,-3 3 0 0,-3 7 0 0,-5 0 0 15,0 1 0-15,1 1 1 0,0-4-1 16,2 2 0-16,5-2 0 0,5-7-1 16,3-3 1-16,10-6 0 0,5-3-1 15,9-3 0-15,7-9 1 0,6-5-1 16,4-3 1-16,2 0 0 0,2-6-1 15,-3 1 1-15,-6 1-1 0,0 3 0 16,-10 6 1-16,-7 2 0 0,-8 2 3 16,-5 3 3-16,-6 5 2 0,-4 3 0 0,-4 0 0 15,-6 3 0-15,-2 6-1 0,-4 2-2 16,-1 1-4-16,0 3-2 0,0 3 1 16,5-2-1-16,-2 4 0 0,10-5-1 15,0 2-1-15,6-5-3 0,9-1-3 16,5-4-1-16,5 0-4 0,7-7-1 15,2 0 0-15,4-4 1 0,-4-1 2 0,2 0 3 16,-7-2 2-16,-6 3 3 0,-6-1 3 16,-4 5 2-16,-5-3 3 0,-3 3 1 15,-5 0 0-15,6 7 0 0,-6-3 1 16,0 4-2-16,0 2-1 0,-6 3-3 16,6 0-4-16,-2 0-4 0,2 2-6 15,0 0-12-15,0-2 123 0,0-3-236 16,7 1-122-16,-3-7-350 0</inkml:trace>
  <inkml:trace contextRef="#ctx1" brushRef="#br1" timeOffset="123239.6">16492 8895 461 0,'-6'0'102'15,"3"-6"0"-15,3 6-81 0,-6 0-4 16,6-4-2-16,-5 4-2 0,5-3-1 16,0 3 1-16,0-10 1 0,6 5 0 15,0-1 0-15,1-5-1 0,0 0 0 16,4-1-1-16,-2 0 0 0,4 0 1 16,-1 1 0-16,-3 2-1 0,-1 3 0 0,-2 0-2 15,-1 6 0-15,-5 0-1 0,0 6 0 16,-5 7-2-16,-2 0 1 0,-1 4 0 15,-6 5 1-15,-5 3 0 0,1 1 0 16,2-2-2-16,-1-2 0 0,6-5-1 16,1 2-2-16,10-6-2 0,6-1-2 15,7-2 0-15,6-2-2 0,3-8-1 16,9 0-2-16,3 0-2 0,5-11-1 0,6-1-1 16,3-2 1-16,0-2 1 0,3-3 1 15,-4 2 2-15,-5 3 3 0,-5-1 2 16,-10 2 3-16,-7 2 6 0,-6 7 5 15,-7-1 4-15,-7 5 2 0,0 0 0 16,-3 0-1-16,-4 5-2 0,-5 6-5 16,0 0-7-16,-2 1-3 0,2 1-2 15,3 3-6-15,2 2-9 0,2-4-8 16,5-2-10-16,0-1-13 0,9-1 0 0,0-3-112 16,0-4-108-16,3-3-254 0</inkml:trace>
  <inkml:trace contextRef="#ctx1" brushRef="#br1" timeOffset="123493.89">17071 8671 628 0,'-16'-6'136'16,"2"1"0"-16,1 5-112 0,4 0-11 15,-2 0-2-15,5 0-4 0,4 5-6 16,2-5-1-16,0 2 0 0,6-2 0 15,3 0 0-15,4-4 1 0,-1-5 0 16,3 2 0-16,-2 2 0 0,0-3 1 0,-5 2 1 16,-3 0 3-16,-5 6 3 0,0-1 0 15,0 1 0-15,-7 1 0 0,1 6-1 16,-1-2-3-16,0 3-11 0,1-1-12 16,1 0-17-16,2 2-111 0,3-3-118 15,0-1-287-15</inkml:trace>
  <inkml:trace contextRef="#ctx1" brushRef="#br1" timeOffset="124519.35">17198 8862 441 0,'-10'0'112'0,"8"-4"2"0,2-4-19 16,14-3-80-16,5-4-5 0,13-11-4 15,9-3 0-15,7-11-1 0,10-6 2 16,3-5 2-16,8-12 0 0,1-2 1 16,1-2-1-16,0-1 0 0,-7 2-2 15,-7 8-2-15,-5 10 1 0,-15 9 1 16,-8 10 5-16,-13 11 1 0,-6 11 1 16,-10 7 0-16,-5 11 1 0,-9 13-3 0,-7 11-1 15,-5 13-5-15,-12 17-2 16,-4 5-1-16,-9 11 1 0,3 3-2 15,-3 4 0-15,4-6 0 0,2-4-1 0,5-11 0 16,8-8 0-16,7-13-1 0,5-9 1 16,5-6-1-16,2-15 0 0,6-5 1 15,4-4-1-15,3-7 0 0,0-6 0 16,-5-1 1-16,5-9 0 0,-5-1 0 16,3-6 0-16,-3-3 0 0,-2-1 0 0,5 1 1 15,2 1-1-15,0 1 0 0,0 3 0 16,8 7 0-16,0-3 0 0,5 8-1 15,6 2 1-15,3 7 0 0,3 0-1 16,6 2 1-16,-3 7 0 0,4 5 0 16,0-3 0-16,-3 6-1 0,3 4 1 15,-6 0-1-15,0 1 0 0,0-2 1 0,-3-5-1 16,0-1 0-16,-2-2 0 0,-1-4-1 16,0-8 1-16,-1-4-1 0,-1-8 1 15,1-3-1-15,-1-3 0 0,0-6 0 16,-3-6 1-16,0 7-1 0,-3-1 1 15,-4 3 1-15,-3 7 3 0,0 2 0 16,-5 7-1-16,3 5 1 0,-3 7 1 16,-3 9-1-16,-2 8-1 0,2 8-2 15,-5 9 0-15,-2 5 0 0,-5 8 0 16,-4 5 0-16,-5-1 0 0,-1 2 0 0,-5 1-1 16,-2 0 1-16,0-4-2 0,1-6 1 15,1 4-1-15,-2-8 0 0,4-1 0 16,1-4 0-16,1-2 0 0,0 1 0 15,1-7 0-15,4-7 0 0,1-1 0 16,-1-8 1-16,2-6-1 0,0-12 1 16,1 0 1-16,4-20 1 0,11-7 1 0,5-17 0 15,10-13 1-15,10-15 0 0,16-17-1 16,13-4 0-16,15 0-2 0,6-2 0 16,4 8-1-16,9 6-1 0,-7 11-13 15,-3 14-12-15,-4 11-7 0,-14 6-119 16,-9 12-121-16,-10 8-294 0</inkml:trace>
  <inkml:trace contextRef="#ctx1" brushRef="#br1" timeOffset="134189.23">19134 7742 306 0,'0'0'67'15,"6"0"1"-15,-3-3-50 0,1 3-9 16,2-4-3-16,0-1 0 0,0 2-1 15,-1 3 0-15,-2-6 1 0,-3 6 3 16,5-4 4-16,-5 4 2 0,0 0 2 16,0-4 1-16,0 4 0 0,0-6-2 15,0 3-4-15,-5 3-3 0,2-7-2 16,-2 7-3-16,2-5 0 0,-3-1 1 0,0 3 0 16,-1 1 2-16,-2-2 1 0,2-1 1 15,-1 3 1-15,-1-2 1 0,-1 4 0 16,3-6-1-16,-3 6-2 0,0 0-1 15,0 0-1-15,0 6-2 0,-3-2 0 16,0 0-2-16,0 2 0 0,-3 0 0 16,2 0 1-16,-3 0 2 0,4 2 2 15,-1 0 0-15,2-3 0 0,-1 3 0 0,3-3 0 16,1 5-2-16,0-3-2 0,3-2-1 16,-1 2-1-16,-2 1 0 0,0-2 0 15,2 3 0-15,1 2 1 0,2 0 0 16,0 0 0-16,4 1 0 0,0-1 1 15,0 2-1-15,0-1-1 0,6 1 0 16,1-1 0-16,-1 2 0 0,0-2-1 16,2 1 0-16,-2 0 1 0,-1-4-1 15,0-1 0-15,-2 0 0 0,2-4 0 0,-2 1 1 16,3-2-1-16,-2-3 0 0,0 0 0 16,2 0 0-16,4-7 1 0,-1 3 0 15,1-8-1-15,4-1 1 0,-1-3-1 16,3-1 1-16,1-4-1 0,-1 1 0 15,-2-3 0-15,3 1 0 0,-5 5 1 16,2-1-1-16,-4 3 0 0,2-3 0 16,-4 4 0-16,1 1 0 0,-2 2 1 0,-3 0-1 15,1 1 0-15,-5 4 1 0,4-2 1 16,-4 5 1-16,0 3 1 0,0-5 0 16,0 5 0-16,-4 0 0 0,4 0 0 15,0 0-2-15,0 0 0 0,0 0-1 16,0 0 0-16,0 0 0 0,0 6 0 15,0-1 1-15,0 2 0 0,-3 4-1 16,0 0 1-16,3-1 0 0,-7 3-1 16,2-2 0-16,1 1 0 0,-3 2-1 0,1 1 1 15,1 2-1-15,-1-3 0 0,0 3 1 16,0-3-1-16,4-3 0 0,-3-5 0 16,5 0 0-16,0-4 0 0,0-2-1 15,0 0 1-15,6 0-1 0,1-8 1 16,5-3-1-16,1-1 1 0,3-3 0 0,2-5 0 15,-4 1-1-15,3-1 1 16,-4-2 0-16,-1 2 0 0,-2 5 0 0,-8 2 0 16,3 3 0-16,-5 1 0 0,0 6 0 15,0 3 0-15,0 0 0 0,0 6 0 16,-6 5 0-16,1 1 0 0,-1 4 0 16,-2 1 0-16,-1 2 0 0,-4 4 1 15,0-4-1-15,1-1 0 0,-2 0 1 16,4-3-1-16,1 0 1 0,2-7-1 15,3-1 0-15,4-3 0 0,0-4 0 0,0 0 0 16,4-7-1-16,6-2 1 0,-1-6-2 16,4 0 1-16,-2-3 0 0,0 0 0 15,0 1 0-15,-2 2-1 0,-3 3 1 16,-1 4 1-16,-5 4-1 0,0 4 1 16,-6 0 0-16,0 2 0 0,-4 7 0 15,-1 4 0-15,-1 2-1 0,-3 4 1 0,-2 4 0 16,2 0 0-16,2 4 1 0,-1-1-3 15,1-4-3-15,0 0-6 0,6-4-8 16,0-1-10-16,1-3-95 0,6-4-97 16,0-6-235-16</inkml:trace>
  <inkml:trace contextRef="#ctx1" brushRef="#br1" timeOffset="134748.91">19063 7764 232 0,'0'-5'68'0,"-6"-3"5"0,2 3-8 0,1-1-27 16,3 1-7-16,-7-3-1 0,3 1-1 16,-1 2-2-16,1-2-2 0,-4 3-3 15,1 2-3-15,-2 2-3 0,0 0-2 16,-1 2-2-16,-4 5 0 0,0 1 0 15,0 3 1-15,1 6 0 0,-2 0 0 16,1 4-1-16,3 1 0 0,0 3-1 16,-2-1-2-16,7-1-1 0,-4 0-2 15,6-4-2-15,4-4-1 0,0-3 0 16,8-1-1-16,4-2-1 0,1-9 0 0,5 0-1 16,1 0 1-16,3-10 0 0,-1 0 0 15,5-3-1-15,-5-1 1 0,2-1-1 16,-3-2 0-16,-3 3 1 0,-1-7-1 15,-3 5 0-15,-3-2 0 0,-3 2 1 16,-2 2-1-16,-5 2 0 0,-3 4 1 0,-2 2 2 16,-5 6 0-16,-1-3 0 0,-5 3 1 15,2 4 0-15,-5 6-1 0,2 4 0 16,-1 3-2-16,1-1-1 0,2 6-4 16,2 0-8-16,3 1-14 0,3-2-98 15,3-2-100-15,0-3-253 0</inkml:trace>
  <inkml:trace contextRef="#ctx1" brushRef="#br1" timeOffset="143712.87">18425 9036 269 0,'0'0'75'16,"-6"-3"4"-16,6 3-28 0,-6 0-14 15,6-3-6-15,-6 3-4 0,6-5-3 16,-5 5-2-16,5-3-2 0,-7 3 0 16,7 0-1-16,-5-3 0 0,5 3-1 0,-4 0-3 15,4 0-3-15,0 0-1 0,0 0-4 16,0 0-1-16,0 0-2 0,0 0-1 15,0 0 0-15,4-5 0 0,-4 5 1 16,3-4 0-16,-3 4 2 0,0-3 1 16,0 3-1-16,0 0 1 0,0 0-1 15,-3 0-1-15,-3 4 0 0,-1 3-3 0,0-3 0 16,-3 6-1-16,1 0-1 0,0-4 1 16,-1 3-1-16,2-2 0 0,6-2 1 15,-2-2-1-15,4 2 0 0,0-5 0 16,0 0 0-16,5 0 0 0,2-7 1 15,6 1-1-15,0-1 0 0,2-2 0 16,0 3 0-16,1-4 1 0,-3 3-1 16,-5 3 0-16,1 1 0 0,-6 3 0 15,-3 0 0-15,-3 0 0 0,-6 6 0 16,4 0 0-16,-4-3 0 0,-1 6 1 16,-1-7-1-16,0 3 0 0,4 1 0 0,0-6 1 15,3 0-1-15,4 0 1 0,0 0-1 16,10-6 0-16,-2 1 1 0,1-1-1 15,1 1 0-15,-2 2 0 0,0 3 0 16,-2-6 0-16,-6 6 0 0,0 0-1 0,0 7-3 16,-6-2-8-16,1 3-7 0,0 3-13 15,-2-2-88-15,2 2-92 0,-1 2-226 16</inkml:trace>
  <inkml:trace contextRef="#ctx1" brushRef="#br1" timeOffset="144088.06">19218 8436 435 0,'0'-11'98'0,"7"1"3"0,-7 2-74 15,7 4-7-15,-7 1-1 0,0 3 1 16,2 4 2-16,-2 6 2 0,-12 3 1 16,5 9 1-16,-1 5 0 0,-6 11 1 15,-3 4-4-15,-5 5-5 0,-2 3-2 16,-3 0-4-16,-3 3-2 0,-4-5-3 0,2 0-2 15,2-4-1-15,3-7-2 16,5-1-1-16,1-6-2 0,10-7-4 16,4-8-7-16,7-5-7 0,6-4-10 0,1-6-10 15,5-8 13-15,0 0-111 0,-2-7-95 16,2-4-236-16</inkml:trace>
  <inkml:trace contextRef="#ctx1" brushRef="#br1" timeOffset="144431.14">19609 8422 398 0,'-3'-7'101'0,"3"0"4"0,-3 3-41 15,3 1-29-15,0 3-3 0,-8-6-1 16,8 6-2-16,-9 0-2 0,-1 0 0 16,-4 0-1-16,-5 8-4 0,-8 2-1 15,-11-1-2-15,-3 6-1 0,-11-3-2 16,-3 3-2-16,-8 4-2 0,1-4-3 16,-9 2-2-16,10-3-3 0,-2-1-1 0,11-3-2 15,2 1-1-15,10-11-1 0,4 2-4 16,11-2-6-16,7-2-7 0,14 2-8 15,4-9-8-15,11 5-10 0,8-1-12 16,7 2-84-16,2 0-93 0,6-3-220 16</inkml:trace>
  <inkml:trace contextRef="#ctx1" brushRef="#br1" timeOffset="145704.35">19212 8938 425 0,'-11'4'95'0,"6"-4"2"0,5-3-75 16,0-2-5-16,13-1 0 0,3-4 1 16,1-1 0-16,7-7-2 0,9-2 2 15,5-2-1-15,1-3 0 0,-2-4-2 16,6-6-3-16,4-7-3 0,5 1-2 0,-11-5-3 16,6-4-2-16,5 2-1 0,-4 5 0 15,-3 4 1-15,-12 5 0 0,-7 4 2 16,-5 6 1-16,-7 6 1 0,-14 1 3 15,-9 5 0-15,-9 1 0 0,-8 7-1 16,3 4-2-16,-7 0 0 0,0 5-2 16,-6 11-1-16,3-2-2 0,6 9-1 0,4 9 1 15,-3 1 0-15,0 5-1 0,1 1 0 16,4 5 1-16,2 8-1 0,-2-4 0 16,1-1 1-16,2 1-1 0,4-4 0 15,1-2 0-15,2-5 1 0,3-9-1 16,6-1 0-16,2-8 0 0,0-1 0 15,0-6 0-15,4-3 0 0,4-6 0 16,0-3 0-16,0-8 0 0,4-3 0 0,2-3 1 16,6-3-1-16,-2-9 0 0,3-1 0 15,5 2 1-15,-2-2-1 0,4 6 0 16,-3 1 0-16,-2 3 0 0,-1 9 0 16,-5 2 0-16,-4 6 0 0,-6 8 0 15,-7 2 0-15,0 4 1 0,-6 7-1 16,0 0 0-16,0 2 1 0,0 2-1 15,4-2 1-15,2-1-1 0,5-5 0 0,-3-1 0 16,11-3 0-16,7-8 0 0,12-5 0 16,7 0 0-16,2-7-1 0,6-8 0 15,7 0-1-15,-1-4-1 0,-3-4 0 16,-9-3-1-16,4 2 1 0,-5 4-1 16,-8 2 2-16,-9 0 0 0,1 6 4 15,-9 8 2-15,-10 4 3 0,-11 0 2 0,-8 5 1 16,-4 5 1-16,-3 6 1 0,-4 1-3 15,2 3-1-15,1-1-2 0,5 4-3 16,4 1-1-16,1-3-1 0,6 2-1 16,4-3 0-16,2 1-1 0,8-8 1 15,6-2-1-15,5-7 0 0,9-4 0 16,5-4-1-16,12-6-1 0,1-2 1 16,6-8 0-16,-3 1 0 0,1-3 0 15,-7-6 1-15,0 3 1 0,-13 1 0 0,-4 1 1 16,-8 6 4-16,-5 1 4 0,-11 7 3 15,-2 5 2-15,-7 4 1 0,-3 2 0 16,-2 7 0-16,-3 3-4 0,-1 2-5 16,1 5-3-16,4-3-2 0,3 3-1 15,2 3 0-15,6-5-2 0,4 0-1 16,5-3-1-16,6-3-2 0,7-8-1 16,5-3 0-16,1-6 0 0,6-9 0 0,6-1 2 15,7-4 2-15,4-5 1 0,-3 0 1 16,4-2 1-16,-6 0 0 0,0 4 0 15,-12 0 1-15,-8 6 2 0,-7 5 0 16,-6 5 0-16,-6 7 0 0,-4 0 1 16,-3 11 0-16,4 1-2 0,-4 3 0 15,0 5 0-15,-2 3-1 0,-3 0 0 16,-1 2 0-16,-2 0 0 0,-5 4-1 16,-1-4 1-16,-4-1 0 0,-2-2 0 0,0 0 0 15,-6-1 0-15,0-7 1 0,0-1 1 16,-2-5 1-16,2 0 0 0,1-4 0 15,3-4 0-15,2 0 0 0,1 0-1 16,4-9-4-16,3 5-8 0,5 2-11 16,2-4-9-16,5 2-13 0,0-2-13 15,7 1-99-15,5-1-105 0,7 2-242 0</inkml:trace>
  <inkml:trace contextRef="#ctx1" brushRef="#br1" timeOffset="146202.72">21254 8949 518 0,'-17'0'118'0,"9"0"2"0,1 0-88 15,0 5-9-15,2-3 0 0,3 3-6 16,2-1-4-16,-4-4-3 0,4 4-1 15,0-4-2-15,0 7-1 0,0-7-2 16,0 7-1-16,0-7 1 0,0 5 1 16,0 0 2-16,-5 1 3 0,1 2 1 0,-1 0 2 15,-2 3 0-15,1 1-1 0,1-1-1 16,3 1-2-16,-4-1-3 0,6-2-2 16,-2-1-1-16,2-5-1 0,0-3 0 15,0 0 0-15,6-2 0 0,3-7 0 16,2 0 1-16,3-3-1 0,-3 0 1 15,3-3 0-15,-2 3 2 0,-2-1 2 16,-5 0 2-16,-5 1 2 0,0 3 0 16,0-1 0-16,0 0-1 0,-5 0-1 15,-1 4-3-15,4-1-3 0,-2-2-1 16,0 5-1-16,4-2-1 0,0 1 0 0,0 2 0 16,4 3-1-16,-4-4 0 0,5 4 1 15,-5 7 1-15,0 5 3 0,-6 2 1 16,-6 7 2-16,1 3 0 0,-6 8 0 15,-2 2 0-15,-5 2-2 0,-1 2-4 16,-1 0-12-16,-1-6-15 0,0-2-13 0,-1-1-16 16,6-6-111-16,-4-6-124 0,5-6-282 15</inkml:trace>
  <inkml:trace contextRef="#ctx1" brushRef="#br1" timeOffset="174476.43">21779 8817 374 0,'-2'-5'80'0,"2"-1"0"0,-5 3-67 0,5 3-3 0,-6-5-1 0,6 1 3 15,0 4 2-15,0-5 1 0,0-2 2 16,6 2 0-16,-3-2 0 0,1-3-2 16,3-3-3-16,2-2-2 0,0-1-1 15,0 0-2-15,-3-2 0 0,0 2 2 16,-6-1 3-16,-2 5 3 0,-7 3 1 15,-4 2 3-15,-4 7-1 0,-2 0-2 16,-5 10-2-16,2 5-4 0,-1 6-4 0,-2 2-2 16,1 7-2-16,1-1-1 0,0 3 0 15,2 0-1-15,4-6 0 0,8-3 0 16,3-1 0-16,6-6 0 0,12-9 0 16,7-7-1-16,5 0 1 0,6-11 0 15,4-8 1-15,5-1-1 0,6-7 1 0,1 0-1 16,-6 1 0-16,-3-1 1 0,-4 6-1 15,-7 6 0-15,-8 4 1 0,-12 8 1 16,-6 3 0-16,0 11-1 0,-8 0 1 16,-4 3 0-16,1 4-1 0,-2 0 0 15,-2 3 0-15,4-2-1 0,1-4 0 16,4 0 0-16,6-5 0 0,12 0 0 16,2-10-1-16,7 0 1 0,10-16 0 15,4-1 0-15,4-9 0 0,8-9 0 16,2-7 1-16,3 2-2 0,1-4 1 15,-1 1 0-15,-4-4 0 0,-6 5 0 0,-6 7 0 16,-13 3 0-16,-6 4 1 0,-11 5 4 16,-12 2 2-16,-11 11 1 0,-6 6 1 15,-10 4 1-15,-1 12 0 0,-4 8-1 16,2 7-4-16,0 11-1 0,2 7-2 16,5 8-1-16,3 5-1 0,7-4 1 0,3-2-1 15,4 0-1-15,12-10 0 0,9-5 1 16,7-12-1-16,9-10 0 0,10-7 1 15,13-11-1-15,13-15 1 0,3-5 0 16,8-13-1-16,4-7 1 0,3-7-3 16,1-2-1-16,-5-6 0 0,-8-1 0 15,-5-2-1-15,-12 2 1 0,-10 7 0 16,-9 6 4-16,-9 4 5 0,-13 12 4 0,-5 7 2 16,-4 10 2-16,-4 6 0 15,-5 7 0-15,-1 13-2 0,-5 10-4 16,-4 10-4-16,-7 10-2 0,-5 6 0 0,-4 12-1 15,-2 8 0-15,0 7-1 0,0-6-1 16,4 2 0-16,4-3 0 0,1-2-1 16,7-10-1-16,2-7 1 0,1-11 0 15,1-5 2-15,2-9 0 0,2-6 0 16,1-8 0-16,3-9 1 0,-3-2 0 0,4-10 0 16,0-2 1-16,2-8-1 0,2-5 0 15,4-3 0-15,4-4 0 0,4-1 0 16,6-2 0-16,5 2 0 0,3 5 0 15,9 1 0-15,0 6 0 0,4 2-1 16,6 0 0-16,5 2-1 0,0-1-1 16,4 3-1-16,-3-2 0 0,1 3 0 15,-4 2 0-15,-8 2 1 0,-6 2 1 0,-8 3 1 16,-8-2 6-16,-6 3 5 16,-8 2 5-16,0 2 1 0,-13 0 2 15,-3 0 0-15,-8 3-1 0,2 7-5 0,-10 2-4 16,0 7-5-16,2 0-2 0,3 3-1 15,4 0-1-15,9 1-2 0,4-1-2 16,10-1-2-16,11-7 0 0,7-5-1 0,8-5 0 16,7-4 1-16,3-9 0 0,9-7 3 15,2-10 1-15,-1-6 0 0,-1-3 1 16,-4-1 0-16,-7 1 1 0,-3-1 1 16,-11 5 5-16,-7 8 3 0,-5 3 3 15,-8 7 1-15,0 4 0 0,0 2 0 16,-4 1-1-16,4 4-5 0,0 2-4 15,0 0-2-15,10 3-1 0,2 5 0 16,2-3-1-16,7 4 1 0,1 1 1 16,3 2 0-16,6-2 0 0,-4-2 0 0,5-1 0 15,0 1 0-15,-2 0 0 0,2-4 0 16,0-1-1-16,-6-3 1 0,-4 6 0 16,-4-6 0-16,-9 3 0 0,-9 0 1 15,0 5 2-15,-14 2 1 0,0 2 2 16,-7 2 0-16,-5 7 1 0,-5 0 0 15,3 1-2-15,2 0-1 0,6 2-1 16,0 0-2-16,8 0-1 0,10-4-1 0,2-2-3 16,13 2-5-16,6-10-6 0,5 1-10 15,12-9-8-15,-1-2-13 0,5-8-6 16,6-2-105-16,-2-6-107 0,-3-3-253 16</inkml:trace>
  <inkml:trace contextRef="#ctx1" brushRef="#br1" timeOffset="174845.21">24005 8595 727 0,'-9'-6'151'0,"7"4"1"16,4-2-129-16,13-2-18 0,10 6-2 16,7-5-3-16,2-2-5 0,4 3-8 15,3-5-11-15,-1 3-17 0,-1 2-111 16,-4 4-118-16,-4 0-286 0</inkml:trace>
  <inkml:trace contextRef="#ctx1" brushRef="#br1" timeOffset="176045.48">13970 9755 438 0,'0'-10'100'16,"0"7"0"-16,-6 3-76 0,-2 0-7 15,2 2-3-15,-2 9-3 0,-6 3-3 16,-3 7 0-16,-3 2 3 0,0 4 3 16,-1 3 1-16,-4 2 2 0,4-4-2 15,3-3-1-15,4-2-3 0,5-5-3 16,1-4-4-16,4-3-3 0,4-1 0 0,4-8-1 15,5-2 0-15,6-5 1 0,3-5-1 16,4-4 1-16,9-7 0 0,2-5 0 16,1-3 0-16,0-4 0 0,1 5-1 15,-2-1 1-15,-3 9-1 0,-5 2 1 16,-7 5-1-16,-3 7 2 0,-7 6 1 16,-2 0 2-16,-6 8 0 0,-6 4 1 15,0 2-1-15,-1 7 1 0,1 0-1 16,-1 2-2-16,1 0-1 0,6-2-2 15,0-2 0-15,7-1 0 0,5-5 0 0,5-2-1 16,6-3 1-16,6-8 0 0,8 0 0 16,3-15 0-16,6 1 1 0,0-3-1 15,-3-2 0-15,-2-2 1 0,-5 4-1 16,-7 2 0-16,-7 8 0 0,-5 0 0 16,-6 7 0-16,-3 6 0 0,-3 0 1 0,-5 4-1 15,0 4 1-15,0 3-1 0,0-2 1 16,0 5-1-16,0-5-4 0,0 2-8 15,5-4-11-15,1-2-5 0,2-5-99 16,5-6-98-16,1-3-241 0</inkml:trace>
  <inkml:trace contextRef="#ctx1" brushRef="#br1" timeOffset="176783.34">14823 9860 562 0,'0'-12'126'16,"0"0"3"-16,0-1-98 0,0 0-4 15,0 2 1-15,-10-1-2 0,-1 1-3 16,-8 1-1-16,-5 2-1 0,-5 5-2 15,-1 3-4-15,-1 0-5 0,0 2-3 16,3 7-3-16,0 3-2 0,4 3-2 16,5 4 0-16,2-3 0 0,5 1-1 15,4 1-1-15,8-1-1 0,0-4 0 0,10-4 0 16,10-9 0-16,7 0 0 16,6-9 1-16,5 1 1 0,4-7 0 0,2 0 1 15,-5-4 0-15,-4 6 0 0,-4 0 0 16,-9 3 2-16,-8 0 3 0,-6 10 2 15,-8 0 0-15,0 4 2 0,-11 8-1 16,0 2 0-16,-2 1 0 0,2 2-5 16,1 1-1-16,3 1-2 0,2-3-1 0,10-4 0 15,3-1 0-15,8-5 0 0,6-6-2 16,6-6-3-16,5-8 0 0,5-10 0 16,6-6-1-16,2-7 1 0,7-8 0 15,6-9 1-15,-2-3 0 0,2-5 0 16,-2-7-1-16,-5-2 1 0,-4 3 0 15,-6 2 0-15,-10 7 0 0,-8 6 3 16,-5 16 2-16,-6 11 3 0,-6 7-1 0,-7 12 1 16,0 12 0-16,-3 11 0 0,-6 7 0 15,-2 16-1-15,-8 8-1 0,-6 11 0 16,-3 7 0-16,-5 8 0 0,-5-1-1 16,-3 5 0-16,-4-7 0 0,3-5 0 15,4-6 0-15,1-9 0 0,7-7 0 16,6-12 0-16,5-7 1 0,8-9 0 15,1-8 0-15,7-12 1 0,3-8-1 16,10-9 0-16,4-5 0 0,9-7-1 0,7-5 0 16,8 0 0-16,6 5 0 0,5 0 0 15,1 11-1-15,-1 8 1 0,-2 5 0 16,-4 10-1-16,-6 5 1 0,-4 11 0 16,-6 0 0-16,-3 6 0 0,-10 5 1 15,-1 2-1-15,-6 2-4 0,-1-4-8 16,-6-1-9-16,0 1-12 0,-5-8 21 15,1-3-136-15,4-11-114 0,-7-5-278 0</inkml:trace>
  <inkml:trace contextRef="#ctx1" brushRef="#br1" timeOffset="176966.86">15812 9445 683 0,'-8'-3'165'0,"-2"3"0"0,0-7-98 0,2 7-33 15,2 3-9-15,-1-3-5 0,1 5-11 16,0-5-4-16,-1 3-2 0,0-3-1 16,1 4 0-16,1-4-6 0,5 0-13 15,0 5-19-15,8-5-18 0,-3 0-115 16,7-5-128-16,-4 1-306 0</inkml:trace>
  <inkml:trace contextRef="#ctx1" brushRef="#br1" timeOffset="178237.06">16150 9672 577 0,'0'-11'125'15,"-3"2"1"-15,3 3-103 0,0 6-9 16,0-4-3-16,-5 4-1 0,1 9-1 0,0 1 1 16,-3 4 1-16,-5 8 1 0,2 3 0 15,0 7-2-15,-4 1-1 0,5 4-3 16,0-1-2-16,2-3-2 0,5-2-1 15,2-3-1-15,0-7 0 0,9-6 0 16,3-7 0-16,3-8 1 0,8-4-1 16,4-14 0-16,2-2 1 0,4-6 0 15,3-2-1-15,-6-3 1 0,0 2-1 0,-8 4 2 16,-4 7 1-16,-8 2 2 0,0 4 0 16,-7 8-1-16,3 4 1 0,0-5 0 15,2 5-2-15,3 5-2 0,4-2 0 16,2 2-1-16,3 0 0 0,1-4 1 15,0 3-1-15,4-4 0 0,-4 0 1 16,3-5-1-16,-3 3 0 0,-1-6 1 16,-4 3 2-16,-3-3 5 0,-2-2 5 15,-5 2 3-15,-6-1 2 0,-8 0 2 0,-3 3 0 16,-3 6-1-16,-4 0-6 0,-2 5-5 16,1 1-3-16,-2 3-3 0,5 2-1 15,-1 1-1-15,3 1-1 0,7 5-1 16,2 1-1-16,5 0-2 0,10 3-1 15,0-1-2-15,8-4-2 0,7-1 0 16,3-7 0-16,5-9 1 0,8 0 1 16,11-9 2-16,6-10 2 0,3-3 2 0,4-6 0 15,0-5 2-15,-3-6-1 0,-2-3 1 16,-8-2 0-16,-6 1 0 0,-11-1 0 16,-5-4 0-16,-14 4 0 0,-6 4 1 15,-10 2 3-15,-11 9 3 0,-4 3 1 16,-7 11 2-16,-5 11-1 0,0 12 1 15,-2 8-1-15,-3 13-3 0,-1 7-3 16,0 8-1-16,0 8-2 0,1 6 1 0,5 7-1 16,6-3 0-16,7 3 0 0,9-7-1 15,11-5 0-15,12-12 0 0,9-9-2 16,8-13-2-16,11-14-2 0,5-8-1 16,10-11-1-16,6-6 0 0,-2-11 1 15,0 2 1-15,-7-2 2 0,-8 2 3 16,-6 7 3-16,-15 4 6 0,-15 5 3 15,-8 5 0-15,-6 8 1 0,-7 0 0 16,-6 10 1-16,-1 5-3 0,-5 4-5 0,0 5-2 16,4 0-2-16,0 6 0 0,4-1-1 15,6-4-2-15,5-5-1 0,12-2-2 16,7-8-2-16,1-10-3 0,11 0-2 16,2-14-1-16,2-2 0 0,5-6 2 15,-1-1 1-15,0 0 2 0,-4 2 4 16,-3 4 1-16,-5 1 3 0,-2 8 2 0,-9 2-1 15,-5 6 2-15,-9 9-1 0,-2 0 0 16,-7 7 0-16,0 2 1 0,-8-1-1 16,0 7-1-16,-2 1 0 0,-3 4 1 15,1 4-1-15,-2 4 0 0,-5 8-1 16,3 4 0-16,-3 10 0 0,-4 5-2 16,0 4 1-16,-1 0 0 0,-2-2-1 15,1-4 1-15,1 0 1 0,4-11 2 16,6-12 5-16,6-8 4 0,3-8 5 15,4-9 4-15,3-14 3 0,5-5 2 0,-5-13 1 16,5-7-2-16,7-7-4 0,3-8-6 16,3-15-2-16,3-4-4 0,10-9-3 15,7-4-2-15,6-4-5 0,7-1-7 16,6 6-13-16,9 3-17 0,6 7-19 16,1 5-117-16,2 7-131 0,-5 6-307 15</inkml:trace>
  <inkml:trace contextRef="#ctx1" brushRef="#br1" timeOffset="179376.75">18674 9672 377 0,'0'-16'90'0,"4"3"4"15,-4 1-60-15,0 0-5 0,5 1 4 16,-5 1 5-16,5 2-1 0,-5 1-2 16,0 2 1-16,0 1-2 0,0 4-4 15,-5 0-5-15,0 0-4 0,-3 9-5 16,-1 5-4-16,-2 7-2 0,-5 7-4 15,0 4-1-15,-2 5 0 0,-1 4-2 16,3 0 0-16,1-3-2 0,7-3 0 0,2-5 0 16,6-5-1-16,0-6 0 0,12-6-1 15,4-8 1-15,8-5-1 0,5-8-2 16,5-7 0-16,5-1-2 0,3-10 0 16,0 0-1-16,-4 2 1 0,-7 2 1 15,-6 7 1-15,-8-2 2 0,-6 7 3 16,-6 5 2-16,-5 5-1 0,-6 10 1 0,-2 0-1 15,-1 4 1-15,0 3-1 0,0 2-2 16,3 3 0-16,6 1-1 0,0-1-1 16,4-3 1-16,8-4 0 0,5-3-1 15,5-6 1-15,4-6 0 0,3 0 0 16,0-9 0-16,-1-3 0 0,-1-6 1 16,-2 0-1-16,-2-3 0 0,-5-1 1 15,-6-1 1-15,-4 4 4 0,-2 5 4 16,-6 0 4-16,-4 6 1 0,0 0 0 15,-3 8 0-15,-1-3-1 0,2 3-4 0,2 0-6 16,4 4-3-16,0 1-2 0,10 2 0 16,2 0 0-16,2 3 0 0,13-1-1 15,4-5 0-15,10-4 0 0,5 0-2 16,3-12 0-16,0 1 0 0,5-8 1 16,-7-5-1-16,-1 0 2 0,-9 1 0 15,-6-1 2-15,-10 2 3 0,-7 6 4 0,-11 4 3 16,-11 4 1-16,-7 8 1 0,-6 0 0 15,-4 3 1-15,-2 5-4 0,-3 4-3 16,1 7-4-16,2-1-1 0,-1 4 0 16,2 0-1-16,3 7 0 0,7-1-1 15,7 0 0-15,9-3 0 0,9-1 0 16,11-8 0-16,7 1-2 0,11-12-8 16,6-5-12-16,6-5-9 0,2-6-16 15,5-5-112-15,4 0-120 0,-5-3-282 16</inkml:trace>
  <inkml:trace contextRef="#ctx1" brushRef="#br1" timeOffset="180493.19">20648 9630 537 0,'0'-11'121'0,"-8"3"2"0,-3 0-94 0,3 2-6 16,-5 6 0-16,0 0 1 0,-7 5-2 15,0 5-2-15,-6 6 0 0,0 6-1 16,0 3-3-16,-1 5-2 0,4 0-4 15,5 3-3-15,6-1-3 0,10-3-1 16,9-6-2-16,7-4 0 0,12-4-1 16,8-8 0-16,11-7 0 0,7-10 0 0,10-4 0 15,17-7-1-15,0-3 0 0,5-8 0 16,-9-3 0-16,-2 0 0 0,-7 3 0 16,-13 3 0-16,-20 0 2 0,-14 5 0 15,-13 6 5-15,-6 8 3 0,-14 4 3 16,-10 6 2-16,-10 0 1 0,-6 9 1 15,-12 3-1-15,0 3-3 0,-4 1-4 16,-2 0-2-16,3 4-3 0,11 1-1 16,6-4-2-16,17 4-1 0,8-7 0 0,13 5-1 15,19-5 0-15,12-4 0 0,10-5-2 16,12-5 0-16,6 0-2 0,5-8 0 16,-2-10-1-16,-2-1 1 0,-7 2 0 15,-6-1 1-15,-8 0 2 0,-5 1 2 16,-10 6 3-16,-8 6 2 0,-11-2 3 15,-14 2 2-15,-14 5 1 0,-1 6 2 16,-4 3 2-16,0 1-2 0,2 8-2 0,3 0-3 16,6 3-2-16,7 2-1 0,2 0-2 15,8 1-3-15,0-3 1 0,12-1-1 16,3-5 0-16,9-5 0 0,15-8-2 16,9-5-2-16,10-10 0 0,3-6-2 15,5-8 1-15,6-4-1 0,-6-2 0 16,-13 2 3-16,-7 2 1 0,-12 4 2 15,-8 2 0-15,-13 8 2 0,-13 4 2 0,0 5 2 16,-10 6 0-16,-2 0 1 0,-5 4 0 16,2 5-1-16,-1 2 0 0,2 2-2 15,0 6-2-15,3 3-1 0,-1 1-3 16,1 0-4-16,3 2-2 0,2-2-6 16,6 1-4-16,4-4-4 0,7-9-4 15,7-7 0-15,3-4 0 0,10-4 1 16,4-7 3-16,5-5 6 0,0 0 4 15,-2-4 3-15,-5 7 5 0,-5 5 4 0,-4 4 5 16,-10 4 3-16,-4 2 3 0,-6 7 1 16,-4 3 0-16,3 0 1 0,1 3-2 15,4 1-2-15,3-3-4 0,3 0-1 16,8-3-1-16,5-5-3 0,3-1-8 16,2-4-12-16,-2-8-120 0,1 1-117 15,-1-1-301-15</inkml:trace>
  <inkml:trace contextRef="#ctx1" brushRef="#br1" timeOffset="182209.44">22833 9684 462 0,'32'-33'96'16,"8"-7"2"-16,3-2-88 0,5-3 1 15,-1-10 5-15,3 1 6 0,-8-1 4 0,-2 3 2 16,-6 4 2-16,-6 6 2 0,-5 8 0 16,-8 10-2-16,-5 9-5 0,-4 7-4 15,-6 8-4-15,-10 3-2 0,-2 11-3 16,-7 6-4-16,-2 7-3 0,0 11-3 15,-6 6 0-15,-3 6-1 0,-1 6-1 16,-5 6 0-16,-3 3-4 0,-1 2-2 0,-1-4-2 16,-2-3 1-16,4-9-1 0,6-5 0 15,6-11 1-15,8-8 3 0,7-13 3 16,6-10-1-16,6-4-1 0,0-13 1 16,4-2 0-16,0-7-1 0,1-8 1 15,3 0 0-15,-2-1 1 0,2-1 1 16,3 1 0-16,3 4 0 0,6 4 0 15,0 5 0-15,8 4-1 0,3 2 1 16,3 5 0-16,6 3 0 0,0 4 0 16,2-3 0-16,7 3 0 0,1 0 0 0,5 0 1 15,0 0 0-15,-1 0 0 0,-3-3 1 16,0 3 1-16,-13-7 1 0,-7 4 1 16,-10-2 3-16,-7 1 2 0,-10-2 3 15,-8 2 1-15,-6 1 3 0,-11 3 1 16,-10-5 0-16,-3 5-2 0,-10 5-3 15,-4-1-2-15,0 5-4 0,-2 4-2 16,6 5-2-16,2-1-3 0,7 4 0 0,3 4-1 16,10 4-3-16,4-2-3 0,5-2-6 15,13 0-2-15,6-5-3 0,7-1 1 16,13-10-1-16,9-9 3 0,17 0 2 16,7-18 4-16,6 1 5 0,2-7 1 15,0-2 0-15,-2 1 2 0,-11 2 0 16,-13 1 4-16,-10 10 5 0,-12 2 2 15,-13 7 1-15,-6 3 0 0,-16 5 0 16,-1 5 1-16,-6 8-4 0,1 0-4 0,-3 6-2 16,0-3-2-16,8 1 0 0,4-1 0 15,3-1 0-15,10-6 0 0,0-6 0 16,16-5-1-16,4-3 1 0,4-4 0 16,13-12 0-16,3-5 0 0,11-2 0 15,6-6 0-15,7-5 1 0,1-3-1 0,-3-10 0 16,3 2 0-16,-5-7 0 0,-6-6 0 15,-5-3 0-15,-7-3 0 0,-9 4 1 16,-6 4 0-16,-8 7 5 0,-5 6 2 16,-6 10 3-16,-8 11-1 0,0 7 1 15,0 7-1-15,-9 8-1 0,-4 9-4 16,-4 11-3-16,-4 8-1 0,-2 13-2 16,-8 8 1-16,-3 9 1 0,-5 10-1 15,4-2 0-15,-8 2 1 0,2-5-1 16,0 3 0-16,-3-9 1 0,8-10-1 0,4-3 0 15,4-7 0-15,8-4 0 0,8-10-1 16,5-7 1-16,7-5 0 0,8-6 0 16,7-5 0-16,10-13 0 0,6-8 0 15,5-5-2-15,5-7-3 0,7-6-2 16,0-1-1-16,0-3-1 0,-4 0 0 16,-2 5 0-16,-1 1 2 0,-2 6 3 0,-7 7 2 15,-6 3 1-15,-6 9 0 0,-6 3 0 16,-7 9 0-16,-7 7-1 0,-2-2 1 15,-4 5 0-15,-5 4-1 0,0 3 2 16,-6-1 0-16,-3 2 0 0,0-1 0 16,1 0 0-16,0-3 0 0,-1-3 1 15,5-3-1-15,0-4 1 0,-1 0-1 16,6-4 1-16,-2 0-1 0,-1 0 0 16,5 0 1-16,-2 0-1 0,3 0 0 0,5 0-1 15,-3 0 1-15,5 5 0 0,-2-3-1 16,2-2 1-16,-5 8-1 0,5-5 0 15,-3 0 0-15,3 1-1 0,-6-4 1 16,0 5 0-16,0-5 0 0,-1 5 0 16,0-5 1-16,0 0-1 0,1 5 1 15,1-5 0-15,0 0 0 0,3 3-1 0,2 3 0 16,-6-1 0-16,6 5 0 0,0 0-1 16,-2 1 2-16,2 3-1 0,0 1 1 15,7 3 0-15,1-3 0 0,6 1 0 16,6-1 0-16,5-5 0 0,6-6 1 15,5-4-1-15,9 0 1 0,3 0-1 16,4-9 0-16,1-2 1 0,0 0-1 16,-1-2-1-16,-5-1 1 0,-7-4-1 15,-7-2-1-15,-6-2 1 0,-7 1-1 16,-7-2 1-16,-7 4 2 0,-6 3 2 0,-7 4 2 16,-12 2 2-16,-4 10 2 0,-10 0 2 15,-6 9 0-15,-7 4-2 0,0 1-1 16,0 7-2-16,6 2-1 0,8 4-2 15,10 2-1-15,11-2 0 0,11 1-1 16,20-3 1-16,8-1-1 0,12-9 0 16,11-5-7-16,3-6-12 0,10-4-12 0,-3-9-15 15,-2-8-114-15,-6 2-121 0,-7-2-291 16</inkml:trace>
  <inkml:trace contextRef="#ctx1" brushRef="#br1" timeOffset="185008.42">13831 10978 377 0,'0'-16'101'15,"0"1"2"-15,-7-4-10 0,7 1-73 16,-3-4-2-16,3-1 3 0,0-1 2 16,0-2-1-16,-4 0 2 0,-3 1 2 15,-5 2 1-15,-1 4-1 0,-7 2-4 0,-2 5-3 16,-3 6-5-16,-4 6-4 0,0 10-4 16,1 6-2-16,-3 0-2 0,3 7-2 15,2 1 1-15,4 6-1 0,2-5 0 16,2 1 0-16,5-5 1 0,4 1-2 15,4-4 1-15,5-4 0 0,13-4-1 16,0-6 1-16,6-4-1 0,2-4 1 16,7-5 0-16,4-3 0 0,1-1 0 15,0-2 0-15,1 2 0 0,-7-1 0 16,0 2 0-16,-4 4 0 0,-9-1 1 0,-6 5 2 16,-8 4 2-16,-5 8 2 0,-6-1 0 15,-7 7 2-15,-6 2 0 0,0 4 0 16,-1 2-3-16,6-2-1 0,4 4-2 15,4-4-1-15,6 1-1 0,11-5 0 16,7-6-1-16,10 1 0 0,6-6 0 16,8-5-1-16,4-5 0 0,6-8-1 0,3-2-1 15,0-5 0-15,3-5-2 0,-4-2 0 16,-3-3-1-16,-3 1 1 0,-4 4 0 16,-6 4 1-16,-9 3 1 0,-3 0 1 15,-9 6 3-15,-8 6 4 0,-4 1 2 16,-2 2 1-16,-9 3 1 0,3 0 1 15,-5 11 0-15,-5 2-2 0,3 6-2 16,-4 6-2-16,1 6-1 0,1 3-1 16,-1 2-1-16,1 1 0 0,1-1-1 0,3-2 1 15,-1-5-1-15,4-1 0 0,1-8 0 16,1-5 1-16,3-4-1 0,5-5 0 16,0-6 0-16,9-13 0 0,1-5 0 15,6-6-1-15,4-6 0 0,5-6-2 16,7-1 0-16,2-1-1 0,5-1 1 15,1 5 0-15,2 5 0 0,-3 4 1 0,-3 7 1 16,-8 5 1-16,-2 6 0 0,-10 7 1 16,-5 2 1-16,-6 8 1 0,-5 7 1 15,-5 1-1-15,-3 2 1 0,-5 3 0 16,1 2 0-16,-2 1-2 0,1-2 0 16,0-3-1-16,2 1 0 0,5-3-1 15,6-3 0-15,0-3 1 0,8-4-1 16,6-1 0-16,3-8 0 0,7 0 1 15,7-4-1-15,0-9 1 0,6-3-1 16,9-6 0-16,1-5 0 0,6-3 1 0,2-4-1 16,1 0 0-16,-6 6 0 0,-3-1 0 15,-8 6 0-15,-9 8 0 0,-11 2 0 16,-11 7 1-16,-3 6 1 0,-5 0 1 16,-9 0 2-16,2 6 0 0,-4-6 1 15,2 7-1-15,1-2 1 0,3-2-1 16,-2-3-2-16,3 7-2 0,4-7 0 0,0 5 0 15,0-5-1-15,-3 0 0 0,3 4 0 16,0-4 0-16,0 0 1 0,0 0-1 16,0 0 0-16,3 0 0 0,-3 0 1 15,0 0-1-15,0 0 0 0,0 0 1 16,0 0-1-16,0 0 0 0,0 0 0 16,2 0 0-16,-2 0 0 0,6-4 0 15,-2 4-1-15,-4 0 0 0,4 0 0 16,-4 0 0-16,0 3-1 0,-5 7 0 15,-2 1-1-15,-2 3 0 0,-3 4-1 0,-3 4 1 16,-3 1-1-16,-3 1 1 0,1-2 1 16,1 0 1-16,-1-6 0 0,0 0 0 15,7-4 1-15,3-6-1 0,3 0-2 16,7-6-2-16,7 0-4 0,8 0-4 0,5-7-3 16,4-4-2-16,6-2-2 0,6-6 1 15,0 0 3-15,0-4 2 0,-2 3 5 16,-1-1 3-16,-1 6 3 0,-4 3 2 15,-2 2 3-15,-6 2 2 0,-4 8 2 16,-4 0 2-16,-4 0 2 0,-8 9 1 16,0 0 0-16,0 3-1 0,-11 1-1 15,4 4-2-15,-2 2-2 0,2-2-2 16,-2 1 0-16,9 1-2 0,-3-5 0 16,6-2-1-16,7-5 1 0,5-3-1 0,5-4-1 15,5 0 1-15,8-4-2 16,3-5-1-16,4-3 0 0,5-2-1 0,-5-3 0 15,2 0 0-15,-3-1 1 0,-4-1 1 16,-6 4 1-16,-8 1 1 0,-2 5 0 16,-7 0 3-16,-4 5 3 0,-8 1 4 15,0 3 3-15,-4 0 1 0,-2 6 1 0,0 0 0 16,1 1-3-16,-1 2-3 0,3 2-3 16,3 0-4-16,0 0-1 0,4 0-2 15,6-3-3-15,6-3-4 0,1-5-3 16,7 0-2-16,7-5-4 0,2-2-2 15,1-2 0-15,4-1 2 0,-5 0 5 16,-5 3 2-16,-3 3 3 0,-9-1 7 16,-5 5 7-16,-11 0 3 0,-4 0 2 15,-5 8 2-15,-5 0 1 0,-3 4 1 0,1-1-4 16,-3 1-4-16,6 2-2 0,6 1-2 16,7-2-2-16,2 3-1 0,9-5-1 15,9 0 0-15,6-3 0 0,3 0-1 16,4-8-1-16,5 0 0 0,3-9 0 15,4 2 0-15,-2-2 0 0,4-4 0 16,-1 2 2-16,4-3 0 0,-3-2 0 16,-1 0 0-16,-4 0 1 0,-6 0 1 0,-3-4 1 15,-11-2 3-15,-4 3 2 0,-10 1 4 16,-3-1 5-16,-5 1 3 0,-8 1 2 16,-2 4-1-16,1 3-2 0,-4 1-2 15,-2 3-5-15,-4 6-4 0,-4 6-4 16,1 2-2-16,-5 9-2 0,-1 3-1 15,-3 5-3-15,1 2-3 0,3 4-2 16,5-2-5-16,5 4-2 0,7-5-2 16,10-7 0-16,0-2 0 0,14-7 3 0,5-10 0 15,5-2 0-15,9-11 1 0,2-5 1 16,0-4 2-16,3-1 0 0,-3-2 2 16,-1 0 2-16,-8 1 6 0,-7 6 8 15,-5 4 8-15,-7 3 3 0,-7 5 2 16,0 4 1-16,-3 4 0 0,-8 4-2 15,2 3-7-15,-3 4-5 0,3 2-4 16,-1 0-1-16,4 2-1 0,6-1-1 0,0 0 0 16,7-4 0-16,4-1 0 0,8-6 0 15,2-7 0-15,6 0 0 0,1-11 0 16,5-3 1-16,7-4-1 0,5-6 0 16,8-8-1-16,6-1 1 0,0-9-1 15,2-4-2-15,3-9-2 0,-10-5 0 16,-3-5 0-16,-11-1 0 0,-11 2 1 0,-6 4 2 15,-9 8 7-15,-11 7 7 0,-3 10 5 16,0 5 0-16,-9 10 1 0,-4 11 0 16,0 4-2-16,-6 12-5 0,-1 8-6 15,-7 15-4-15,-5 13 0 0,-4 8-2 16,-2 16 1-16,-3 7-2 0,-4 4 0 16,10 4-4-16,3-3-1 0,12-8-1 15,3-5-2-15,15-9 0 0,7-13 0 16,12-8 0-16,7-11 2 0,9-10 1 15,3-7 1-15,8-8 1 0,4-7 1 0,4-4 0 16,1-1 1-16,4 2 1 0,-2 2 0 16,-2 3 1-16,-5 5-1 0,-6 5 0 15,-6 6 0-15,-12 3 0 0,-8 5 1 16,-10 1-1-16,-6 4 1 0,-2-3-3 16,-4 0-7-16,0-1-10 0,-1-6-11 15,2-4-17-15,5-10-113 0,0 0-121 0,0-4-286 16</inkml:trace>
  <inkml:trace contextRef="#ctx1" brushRef="#br1" timeOffset="185291.37">17583 10681 662 0,'-13'4'142'16,"1"3"0"-16,4 0-116 0,2-2-15 15,6 1-2-15,-2-2-3 0,2-4-3 16,7 0 1-16,1-4 0 0,5-4 1 16,1-2 0-16,4-2-1 0,-1-4 0 15,-3 3-1-15,-3 0 3 0,-3 4 6 16,-4 3 4-16,-4 0 3 0,0 6 2 16,-7 0-1-16,-3 6 0 0,-2 0-3 0,-1 3-7 15,-5 5-6-15,3 2-2 0,-2 1-10 16,4-3-15-16,5-2-16 0,-2-4-102 15,10-1-28-15,0-7-113 0,0-5-233 16</inkml:trace>
  <inkml:trace contextRef="#ctx1" brushRef="#br1" timeOffset="186574.23">17776 10931 595 0,'0'-20'123'0,"12"-5"-1"15,2-4-111-15,15 2-7 0,4-4-3 0,3 3 0 16,1-3 0-16,-4 4 2 0,-2 6 1 16,-2 3 2-16,-4 5 0 0,-2 9 1 15,-3 4 0-15,-6 4-1 0,0 9 0 16,-7 7-3-16,-7 5-1 0,0 5 0 16,-9 5-1-16,-7 4 0 0,-1-2 0 15,-5 2 0-15,-1-3 0 0,-1-2-1 16,1-6 1-16,-2-4 0 0,5-4 0 15,5-6-1-15,1-5 1 0,3-2-1 16,5-3 1-16,6-4-1 0,6 0 0 16,5-6 0-16,5-1 0 0,8-4-1 0,7-3 2 15,11-6-1-15,6-1 0 0,18-3 0 16,3-2 0-16,1-2 1 0,1-1-1 16,-4 2 0-16,-8 4 0 0,-9 1 1 15,-14-1 4-15,-9 1 3 0,-8 1 7 16,-9 1 5-16,-4 6 4 0,-6-4 3 0,-3 4 3 15,-6 2 0-15,-1 0-1 0,-6 5-6 16,-1 2-4-16,0 5-5 0,-2 0-4 16,2 5-3-16,0 6-4 0,4 6-2 15,-1 4-2-15,5 2 0 0,3 5-2 16,6 1-1-16,0 0-2 0,10 1-2 16,6-5-1-16,3-4-2 0,8-4-3 15,7-5-2-15,12-8 0 0,4-4 0 16,8-6 1-16,-1 2 2 0,2-6 1 15,-5 3 3-15,-6 2 5 0,-10 2 1 16,-9 3 2-16,-10-5 0 0,-5 5 1 0,-4 0 0 16,-3 0 0-16,-3 0 1 0,-4 0 0 15,5 0 0-15,-5 5 0 0,8-5 1 16,-3 0 1-16,2 0-1 0,1-6 0 16,4 2 0-16,1-5-1 0,0 0 1 0,-2-2-1 15,-2 0 1-15,0-1 1 0,-3 0 2 16,-6 1 1-16,-6 4 2 0,-3 1 1 15,-4 6-1-15,-6-5 0 0,0 5-1 16,-6 0-2-16,-1 5-2 0,-4 3-1 16,3 3-1-16,1 1 0 0,0 2 0 15,3 1-1-15,1 1 0 0,6-4 1 16,5-1-2-16,7-5 0 0,4-1 1 16,6-5-1-16,5 0 1 0,9-7-1 0,5-4 1 15,3-5 0-15,4-4 0 0,5-9 0 16,-2-8 1-16,0-2-1 0,5-4 0 15,-3-5-1-15,-4-1 1 0,-5-6 0 16,-8 5 0-16,-1 2 0 0,-4 7-1 16,-10 4 2-16,-5 9-1 0,0 6 0 15,0 10 0-15,-6 9-1 0,-8 8 0 0,1 12 0 16,-7 7-1-16,0 12 1 0,0 9 0 16,-6 9 0-16,-1 8 1 0,8 2 0 15,5 0 0-15,3 1 0 0,3-8 0 16,8-6 0-16,7-7 0 0,0-9 0 15,6-4 0-15,6-14 0 0,8-6-6 16,5-4-12-16,2-10-11 0,8-7 85 16,2-5-214-16,-1-7-134 0,-1-3-362 15</inkml:trace>
  <inkml:trace contextRef="#ctx1" brushRef="#br1" timeOffset="187393">20285 10605 561 0,'0'-5'122'0,"-2"5"0"16,2 0-96-16,-5 7-9 0,-2 5-3 15,-2 6 1-15,-4 6-2 0,-5 4 0 16,3 4 0-16,-3 4 0 0,2 1-4 16,5-2-2-16,9-2-2 0,2-4-2 15,9 0-1-15,6-9-2 0,8-6 1 16,4-6-1-16,8-8-1 0,4-8-1 15,0-9 1-15,-1-6-1 0,-3-3 0 0,0-5 0 16,-9-3 1-16,-6-3 2 0,-7 3 4 16,-3 3 7-16,-10 6 8 0,0 0 4 15,-12 5 1-15,6 7 0 0,-2 4 0 16,1 5-5-16,1 4-7 0,6 0-8 16,0 5-4-16,6 3-1 0,3 1-1 15,12 1 1-15,5-2-1 0,6 1 1 16,9-1 0-16,11 1 0 0,8 0 0 15,0 4 1-15,-2 0-1 0,1 2 0 0,-7 1 0 16,-10 3 0-16,-10 1 0 0,-11-2 0 16,-5 1 0-16,-8 1 1 0,-8-2-1 15,0 3 0-15,-8 1 1 0,-2-3-1 16,-3-1 0-16,-2 1 0 0,1-3 0 16,-4 1-3-16,3-5-6 0,2-2-9 0,2-4-8 15,4-1-10-15,7-5-14 16,0-7-111-16,12-7-113 0,-3-5-271 0</inkml:trace>
  <inkml:trace contextRef="#ctx1" brushRef="#br1" timeOffset="187635.01">21171 10538 693 0,'-15'0'169'0,"1"0"1"15,1 0-106-15,4 0-21 0,1 0-12 16,1 6-12-16,4-6-9 0,-2 2-5 15,5-2-1-15,0 0-1 0,0 0 0 16,0-3-1-16,8-3 0 0,1-1 0 16,1 0-3-16,-3-3-3 0,4 1-2 15,-6 2-2-15,-1 0-1 0,-4 3-3 0,0 4-5 16,0 0-7-16,0 0-7 0,-7 10-7 16,5-2-8-16,-4 6-11 0,1 1-101 15,5 1 1-15,0 4-85 0,0 3-168 16</inkml:trace>
  <inkml:trace contextRef="#ctx1" brushRef="#br1" timeOffset="188744.37">21757 10511 529 0,'0'-12'147'0,"-12"3"3"0,0 6-34 15,-2 3-67-15,1 9-11 0,-2 5-6 16,-4 0-7-16,-1 8-5 0,2 0-1 16,-3 2 0-16,1-3-2 0,4-3-2 15,2-1-4-15,5-2-2 0,7-2-4 16,2-2-1-16,0 1-3 0,6-4 0 15,-3 0-1-15,3-4 1 0,3 0 0 0,-4-4-1 16,1 0 0-16,-2 0 1 0,-2 0-1 16,-2 0 1-16,5 0 0 0,-5 0 0 15,0 0 0-15,0 0 0 0,0-4 0 16,0 4 0-16,-5-2-1 0,5 2 1 16,0-4-1-16,0 4 0 0,6-9 0 15,1 1 0-15,1-1-1 0,3-2 0 16,4-4 0-16,-2 1 0 0,6-5 0 15,-1-1 0-15,-2 1-1 0,-1-2 1 16,-4-1 1-16,-5 0-1 0,-6 1 2 16,0 3-1-16,-10 0 0 0,-1 5 1 0,-6 5-1 15,-3 8 2-15,-1 0-1 0,1 16 0 16,-6 1 0-16,-1 5 1 0,0 5-2 16,-2 5 1-16,5 2-1 0,2 7 1 15,5-5-1-15,5 0 0 0,10 1 0 16,4-3 0-16,10-2 0 0,7-9 0 0,6-7 0 15,5-3 0-15,6-8 0 0,1-5 0 16,7-7-1-16,4-5 1 0,4-3 0 16,1-4 0-16,0-6 0 0,0-2 0 15,-2-4 0-15,-4 0 0 0,-6-4 0 16,-8 1 0-16,-5 3 0 0,-6 2 0 16,-5 6 0-16,-9 3 1 0,-3 7 0 15,-5 6 0-15,-2 7 0 0,-6 0 0 0,-1 8 0 16,-5 4 0-16,-1 6-1 15,-3 5 0-15,-3 2 0 0,0 9 0 0,3-1 0 16,1 2 0-16,6-1 0 0,3-1 0 16,8 0 0-16,5-6 0 0,6-8-1 15,8-6 1-15,5-8-1 0,8-5-1 16,1-12-1-16,8-3-1 0,5-4 0 0,3-3 0 16,0 1 0-16,-5 2 1 0,-2 4 0 15,-8 6 2-15,-9 3 2 0,-7 6 1 16,-10 7-1-16,-8 3 2 0,0 3-1 15,0 2 0-15,-9 7 0 0,4 0 0 16,1 0-1-16,4-1-1 0,4-4 0 16,5 0 0-16,7-7 1 0,4-10-1 15,7 0-1-15,3-11 0 0,3-2 0 16,-1-8-1-16,1-6 1 0,-3-3-1 16,-3-6 0-16,-4-3 1 0,-9 0 1 0,-4-2 0 15,-6 3 2-15,-8 1 3 16,-6 4 4-16,-3 4 3 0,0 6 3 0,-1 7 0 15,2 5 0-15,3 3-1 0,4 8-4 16,5 0-4-16,0 0-3 0,5 6-3 16,4 0 1-16,8 3-1 0,5 2 0 15,9 1-4-15,4-1-7 0,6-1-8 0,3 1-8 16,-5-2-17-16,0 2-12 0,-6-5-17 16,-7 3-110-16,-8 2-120 0,-8 1-285 15</inkml:trace>
  <inkml:trace contextRef="#ctx1" brushRef="#br1" timeOffset="188997.69">23043 10874 734 0,'-7'6'160'16,"-2"0"0"-16,5-1-126 0,-1 1-18 15,5-2-3-15,0-1-7 0,6-3-5 16,1 0 1-16,4 0-1 0,3-4 0 15,0-4 0-15,5-2 0 0,-5-2 0 16,0-1 0-16,-2 2-1 0,-8-2 1 16,-4 5 1-16,0 1 0 0,-11 7 0 15,-1 0-1-15,-2 0 1 0,1 6 0 0,-3 3-3 16,3 1-9-16,2 0-14 0,4-3-13 16,1 0-17-16,6-3-110 0,4-8-121 15,5-3-284-15</inkml:trace>
  <inkml:trace contextRef="#ctx1" brushRef="#br1" timeOffset="189276.99">23189 10460 599 0,'0'-7'134'16,"-6"0"1"-16,0 7-97 0,2 0-12 15,-3 0 2-15,-2 8 0 0,2 0-3 16,0-1 0-16,1 2 0 0,6-1-5 15,-2-2-5-15,4-1-5 0,6-5-4 16,2 4-3-16,-1-4-2 0,3-7 0 0,-2 3 0 16,-1-1 3-16,-1-1 6 0,-3 2 4 15,-5-2 2-15,0 6 0 0,-5-2 1 16,-3 2-1-16,1 4-3 0,-4 1-5 16,0 3-5-16,1 2-2 0,3 0-1 15,0-1-7-15,0 0-12 0,2-3-24 16,5 0 88-16,0-6-222 0,5-4-148 0,-5-2-387 15</inkml:trace>
  <inkml:trace contextRef="#ctx1" brushRef="#br1" timeOffset="190575.56">17993 11047 398 0,'-4'-5'96'0,"-4"2"1"0,3-1-56 16,1 4-16-16,-3-7-4 0,2 7-1 15,-1-5-1-15,0 5 0 0,4-6 1 16,-3 6 0-16,1-3 1 0,0 3-2 15,-2 0-2-15,2 0-1 0,0 0-3 0,-3 4-2 16,1 3-1-16,-3-3-1 0,2 3-1 16,-1 0 1-16,3-1-1 0,0 0-2 15,5 1 0-15,0-4-2 0,0 1 0 16,7-4-2-16,0 4-1 0,1-4-1 16,4 0 1-16,-4-4-1 0,3 4 0 15,-3-5 1-15,-1 5 0 0,-4-3 1 16,-3 3 2-16,-3 0 1 0,-4 4 2 15,-1 0 0-15,-4 2 2 0,-4 0 1 16,1-1-1-16,0 2-1 0,1-2-1 0,0 0-1 16,3-2-1-16,5-3-2 0,6 0-1 15,0 0 0-15,6-6-2 0,5 2 1 16,-1-5-1-16,2 0 0 0,2 0 0 16,-2 1 0-16,-5 0 0 0,-1 2 0 15,-6 1 1-15,0 5-1 0,-5-3 0 0,-2 3 1 16,-1 0-1-16,-5 4 1 0,1 0-1 15,3 0 0-15,-4 2 0 0,4-1 0 16,0 1-7-16,7 1-9 0,2-4-14 16,0 3-111-16,3-1-6 0,7 4-100 15,-2-9-198-15</inkml:trace>
  <inkml:trace contextRef="#ctx1" brushRef="#br1" timeOffset="202473.87">22997 8672 327 0,'0'0'78'16,"-5"0"2"-16,5 0-47 0,0 0-10 0,0 0-3 15,0 0-1-15,0 0 0 0,0 0 0 16,0 0 0-16,0 0 0 0,0 0-1 15,5 0-3-15,-5-3-1 0,4 3-3 16,-4-3-3-16,6 3-2 0,-6 0-1 16,4 0-2-16,-4 0 0 0,7-3-2 15,-4 3 1-15,-3 0 0 0,6 0 0 16,-2 0 0-16,2-6 1 0,0 6 1 16,2-3-1-16,3-4 1 0,-2 4 0 0,4-6 0 15,-1 3-1-15,0-3 0 0,0-1-1 16,1-1-1-16,2-1 0 0,-6 0 0 15,3 0-1-15,-4 1 1 0,-1 1 0 16,-2-2 1-16,0 2 3 0,-5 0 3 16,0 0 1-16,0 3 2 0,-6-3 2 15,-1 3 1-15,-1 1 0 0,-2-1-2 0,-2 3-1 16,3-1-1-16,-5 5-2 0,2-4-2 16,-2 4-1-16,-3 4-1 0,2 2-1 15,-1 1 0-15,-1 1-1 0,3 4 0 16,-5 1 1-16,5 5-2 0,-5 3 1 15,0 0-1-15,4 3 0 0,-5 0 0 16,2 5 0-16,1 0-1 0,0-3-1 16,-1-3-4-16,10 0-6 0,5-1-7 15,3-10-8-15,9-2-8 0,4-2-100 16,8-8-99-16,2 0-240 0</inkml:trace>
  <inkml:trace contextRef="#ctx1" brushRef="#br0" timeOffset="-199141.76">6229 11911 299 0,'0'-5'70'0,"0"-1"2"16,6-3-43-16,-6 2-7 0,5-1-1 15,-5-2 1-15,5 0 1 0,-5 2 1 16,0 1-2-16,0-1 0 0,0 3-2 0,0-2-2 16,0 4-2-16,0-1-1 0,0 4-3 15,0-5-1-15,0 5-1 0,0-6-1 16,0 6-1-16,0-6-1 0,0 6 0 16,0 0-1-16,0-3 0 0,0 3-1 15,0 0 1-15,0 0-1 0,0 0 1 16,0 0-1-16,0-3 0 0,0 3 1 0,0 0-1 15,0 0 0-15,0 0 0 0,0 0 0 16,-5 3-2-16,5 1 0 0,-5 7-1 16,2 2 0-16,-3 8-1 0,-4 4 1 15,0 7 2-15,-4 5 0 0,-2 5 1 16,-1-6 0-16,-8 8 2 0,-2-4 0 16,2 4-1-16,-1-2 0 0,0-1 0 15,3-1-1-15,-2 6 0 0,8-6-1 16,1-1 0-16,3-5-1 0,0 0 0 0,4-8-1 15,-2-2 0-15,5-3-1 0,-2-7 0 16,3-3-1-16,5-2 0 0,-2-2-3 16,2-7-4-16,0 0-4 0,0 0-6 15,6-7-9-15,-3-4-10 0,3-1-14 16,0-6-78-16,0 0-89 0,2-2-210 16</inkml:trace>
  <inkml:trace contextRef="#ctx1" brushRef="#br0" timeOffset="-198458.48">6192 12589 383 0,'0'-4'90'0,"0"-3"3"16,0 3-61-16,0-1-5 0,0 0-3 0,0 3-2 16,-5 2-2-16,1-7-1 0,4 7 1 15,-4-2-1-15,-1 2 0 0,5 0-2 16,-7 0-2-16,3 0-2 0,4 0-3 15,-3 0-2-15,-2 5-3 0,5-1-2 16,-5 0-1-16,5 5-1 0,-4 0 0 16,4-1 0-16,-5 3 0 0,5-2 0 15,0 2 0-15,0 0 0 0,5-1-1 0,-3 1 1 16,5-2 0-16,1-4 0 0,3 4-1 16,-2-5 1-16,3 1 0 0,1-5 0 15,1 0 0-15,3-7 1 0,-3 2-1 16,5-5 0-16,-3-2 1 0,2-5-1 15,0 3 0-15,-3-5 0 0,-2-1 0 16,-3-3 0-16,-1-5 0 0,-6 4 0 16,-3-1 1-16,0 3 0 0,-2 0 3 0,-5 8 1 15,-5 4 0-15,-1 6 1 16,-7 4 0-16,1 6-1 0,-2 6-1 0,-4 7-2 16,2 2-1-16,-2 3-1 0,-1-1-1 15,6 2 0-15,0-2 1 0,5 0-2 16,3-1-4-16,4-7-5 0,8 2-10 15,0-2-11-15,11-3-101 0,6-2-103 16,2-4-252-16</inkml:trace>
  <inkml:trace contextRef="#ctx1" brushRef="#br0" timeOffset="-197825.52">6829 12418 406 0,'0'-2'95'0,"-5"-2"4"16,5 1-63-16,-2 3-11 0,2 0-1 15,-6-5-2-15,6 5-2 0,0 0-1 16,0 0-2-16,0 0-1 0,0 0-1 16,0 0-2-16,0 0-1 0,0 0-2 0,0 0-1 15,0 0-3-15,0 0 0 0,0 0-2 16,0 0 0-16,0 0-2 0,0 0 1 15,0 0-1-15,0 0 0 0,0 0 0 16,0 0-1-16,-2 5 0 0,2-5 0 16,-5 6 0-16,5-4 1 0,-5 6-1 15,5-5 0-15,-3 4 0 0,3-3 0 16,0 3-1-16,0-3 1 0,0-4-1 16,6 0 0-16,-4 0 0 0,4 0 0 15,2-6 0-15,-1 0 1 0,0-3 0 16,-1 3 1-16,-1-1-1 0,1 1 3 0,-6 0 1 15,0 3 0-15,0 3 0 0,-6 0 1 16,-1 3-1-16,-3 3 0 0,1 0-2 16,-5 4-1-16,2-1-1 0,-1 0 0 15,5 0 0-15,1-2-1 0,2-3 0 16,5-4-1-16,0 5 0 0,5-5-1 16,1-8 1-16,1 4 0 0,2-3 0 0,-2-4 2 15,3 4-1-15,-3-2 1 0,-4 2-1 16,3 3-4-16,-6 4-7 0,0 0-13 15,0 0-5-15,0 4-103 0,-8 1-104 16,2 0-251-16</inkml:trace>
  <inkml:trace contextRef="#ctx1" brushRef="#br0" timeOffset="-196186.65">7467 12111 363 0,'0'-6'87'15,"0"-2"4"-15,0 1-53 0,0 0-9 0,0-2-2 16,0 3-1-16,-5-1-1 0,5-2 2 15,-5 4 1-15,1-2 0 0,1 2 0 16,3-1-3-16,-7 3-2 0,2 0-4 16,-3 3-5-16,1 0-4 0,-4 0-3 15,-1 3-2-15,-3 5-1 0,-6 4 0 16,-4 4 1-16,-1 11 2 0,-3 8 0 16,-7 7 1-16,3 8 0 0,0 5-2 15,4 3 0-15,3-1-2 0,3-3-1 16,6-5-1-16,7-6-2 0,7-4 1 0,6-9-1 15,7-3 0-15,5-5 0 0,11-5 0 16,6-6 0-16,4-7 0 0,6-4 1 16,2-11-2-16,4-4 0 0,1-8-2 15,-3-5-1-15,3-4 0 0,-6-2-1 16,-4 2-1-16,-5 0 2 0,-5 7 2 16,-10 2 0-16,-4 7 3 0,-6 6 0 15,-6 3 1-15,-3 7 0 0,-7 0 0 0,-1 12 0 16,-7 5 0-16,-4 6-1 0,0 2 0 15,-2 4 0-15,-3 7 0 0,1 0 1 16,0-5 0-16,6-4 0 0,1-2 1 16,5-4 0-16,2-7 1 0,5-1-2 15,4-8 0-15,0-5 1 0,0-7-1 16,5-6 0-16,6-8-1 0,1-6 1 16,1-8-1-16,3-8 1 0,1-4-1 0,6-7-1 15,0-2 1-15,-2-2-1 0,1 2 0 16,7 3 0-16,-1 4 0 0,1 10-1 15,-2 5 1-15,0 11 0 0,-1 3-1 16,-3 8 1-16,-1 6-1 0,-2 6-1 16,-3 0 1-16,-3 6-1 0,-2 5 1 15,-3 2-1-15,-3 6 1 0,-3-2 0 0,-3 2 1 16,0 5 0-16,-6-1 0 0,-5 0 0 16,1-1 1-16,-6-1 0 0,-2-2 0 15,-4-1 0-15,-1-5 0 0,0-2 0 16,-3-1 0-16,2-5 0 0,3-1 0 15,2-4 0-15,2-6-1 0,4 2 1 16,1-2-1-16,5 1 1 0,3 3-2 0,4 2-1 16,0 2 0-16,0 10 1 0,0 1 0 15,0 9 0-15,4 1 0 0,-1 7 2 16,1 2 2-16,3-3-1 0,2 2 1 16,1-3 1-16,2 0 0 0,-1-2 0 15,2-6 0-15,-2-3 0 0,2 1 0 16,-1-3-1-16,-1-3-3 0,-1-1-3 15,5-6-8-15,-4-5-6 0,1 0-11 16,3-13-12-16,0-1-105 0,2-3-108 0,-3-4-261 16</inkml:trace>
  <inkml:trace contextRef="#ctx1" brushRef="#br0" timeOffset="-195797.68">8217 12104 528 0,'9'-10'110'0,"-5"10"1"16,-4 0-91-16,0 12-11 0,-6 5 1 15,-3 8 3-15,-3 2 5 0,-4 12 2 16,-6 4 4-16,1 7-1 0,-4 0-2 16,4-2-2-16,0-3-4 0,5-6-5 15,3-7-3-15,6-5-3 0,1-10-3 16,6-5 0-16,0-5-2 0,4-7 1 15,2-7 1-15,2-8 0 0,4-7 0 0,0-10 0 16,3-10 1-16,0-9 0 0,0-5-1 16,0-4 0-16,0 3 0 0,-3 2-1 15,1 5 2-15,-2 7 1 0,1 6 1 16,-1 6 0-16,1 6 0 0,-2 4 0 16,4 5 0-16,2 2-1 0,2 3-1 15,5 4 0-15,3 1 0 0,3 6-1 0,4-4 1 16,0 4 0-16,2 0-1 0,0 0 1 15,0 0-3-15,-1 0-5 0,-2 0-8 16,-3 4-6-16,-4-4-8 0,-3 9-11 16,-5-5-1-16,-6 3-104 0,-7 0-98 15,-4-3-240-15</inkml:trace>
  <inkml:trace contextRef="#ctx1" brushRef="#br0" timeOffset="-195599.11">8140 12359 566 0,'-8'2'125'0,"3"-2"3"0,5 7-76 15,0-3-33-15,0 3-5 0,7 0 2 16,4 0 4-16,4 0 5 0,7-3-1 16,9-4-2-16,2 0-3 0,5-6-3 0,4-2-11 15,1-4-17-15,-6 1-15 0,1-1-11 16,-9 1-115-16,-3 0-117 0,-10 1-281 15</inkml:trace>
  <inkml:trace contextRef="#ctx1" brushRef="#br0" timeOffset="-193870.3">8726 12532 356 0,'0'0'94'0,"-4"0"2"15,4 0-18-15,0 0-57 0,-3-2-4 16,3 2-2-16,0 0-4 0,0 0-1 16,5-3-2-16,1 3 0 0,0-7-1 15,2 4 0-15,3-4 0 0,2 2 0 0,-2-2 0 16,3 2 1-16,-3-3-1 0,3 6 0 16,-2 2-1-16,-1 0 1 0,-3 2 0 15,0 7 1-15,-4 1 0 0,-4 2 2 16,-6 2 1-16,-1 3 1 0,-6-2 0 15,0 1 0-15,-1 0-2 0,-3-4-2 16,2 0-1-16,2-2-2 0,2-4-2 16,2 1-2-16,3-4-1 0,6-3-1 0,0 3 1 15,5-3-1-15,2 0 0 0,-1 6 1 16,5-3 0-16,-1 2 1 0,1 1-1 16,-2 5 1-16,-3 1-2 0,0 7 1 15,-6-2 0-15,0 3 0 0,0-2 0 16,-7 1 0-16,-1 2 0 0,-3-2 1 15,-2-2 1-15,-1 0 0 0,-1-1 2 16,-3-3 0-16,0-3 0 0,0-3 1 16,1-7-1-16,-3 3 0 0,1-3-1 0,5-3-2 15,-4-4-2-15,5 4-1 0,-1-4-3 16,6 4-3-16,0-6-6 0,4 0-7 16,4 1-8-16,0-2-10 0,4-1-91 15,4-1-95-15,1 0-231 0</inkml:trace>
  <inkml:trace contextRef="#ctx1" brushRef="#br0" timeOffset="-193526.81">9306 12415 466 0,'-2'0'101'0,"-4"0"2"0,-1 2-81 16,0 7-4-16,-4 3 1 0,1 3 2 16,-5 4 2-16,-1 5 1 0,-4-1 3 0,0 5-1 15,-6 2-2-15,-2 2-5 0,2 3-5 16,-1-3-3-16,1-3-4 0,1 4-3 15,5-2-2-15,6-6-1 0,2-3-2 16,5-4-3-16,-2-4-5 0,4-1-3 16,2-3-6-16,-1-4-7 0,4-1-5 15,-4-5-6-15,4 0 26 0,0 0-115 16,0-8-90-16,0-1-232 0</inkml:trace>
  <inkml:trace contextRef="#ctx1" brushRef="#br0" timeOffset="-192589.85">8986 12464 381 0,'0'0'90'16,"0"0"3"-16,-5 0-55 0,5 0-16 0,0 0-5 16,0 0-1-16,-3 0-4 0,3 6-1 15,0-3-1-15,-5 0-2 0,5 3 0 16,0-3 0-16,-5 5-1 0,5-4-1 16,0 2-1-16,0-2 0 0,0-1-2 15,0 2 1-15,0-5-2 0,5 4 0 16,0-4 0-16,-2 0-1 0,2 0 1 15,1 0-1-15,-3 0 1 0,2-7-1 16,2 3 1-16,-1-2-1 0,-4 0 1 0,3-1 1 16,-5 1 2-16,5-1 2 0,-5 3 4 15,0-1 1-15,0-1 1 0,-5 3 1 16,-1-2-1-16,1 2-2 0,-2 3-2 16,0 0-3-16,-1 0-2 0,2 0-1 15,-6 8-1-15,5-4 0 0,-1 5 0 16,2 0-1-16,-1-2-1 0,1 2 1 15,6-1-1-15,-2-2-1 0,2 1 1 16,0-3-2-16,6-4 1 0,0 7-1 0,2-7 0 16,0 0 0-16,3-9 0 0,-1 2 1 15,1 0-1-15,-2-2 1 0,2-2 0 16,-5 4 1-16,-6-2-1 0,0 1 1 16,0 2 0-16,-6 1-2 0,-5 5-1 15,3 0-3-15,0 0-6 0,-5 3-5 16,1 5-9-16,2 1-10 0,-1 3-86 0,2-2-89 15,0 1-217-15</inkml:trace>
  <inkml:trace contextRef="#ctx1" brushRef="#br0" timeOffset="-187178.84">9257 12814 292 0,'0'0'74'16,"0"0"2"-16,0 0-34 0,-5 0-20 15,5 0-8-15,0 0-4 0,-6 0-4 16,6 2-3-16,-2-2-1 0,2 5 0 16,-6-5-1-16,6 7 2 0,-6-3 1 0,4 1 0 15,-3 0 1-15,-2 3 0 16,1-1 0-16,4-2 0 0,-4 5-1 0,1-5-1 16,2 2-1-16,3-4 0 0,0 3 0 15,0-2-1-15,0-4 1 0,0 6 0 16,4-6 1-16,1 0 0 0,1 0 0 15,0 0-1-15,2 0 1 0,-1-7 0 16,-1 2-1-16,1-1 0 0,1 0-1 16,-1-2 0-16,-2-1 1 0,1-2 2 15,-4 5 1-15,3-3 3 0,-5 2 3 0,0 1 2 16,0-1 2-16,0 5 0 0,0 2-1 16,-6-3-1-16,1 3-3 0,1 0-3 15,-5 3-2-15,0 0-2 0,-3 7-1 16,4-2-1-16,-4-1 0 0,4 2 0 15,2 2-1-15,6-4 0 0,-5-2-2 16,5-2 1-16,5-3-1 0,1 0-1 0,1 0 1 16,6 0-1-16,-5-4 1 0,4-4 1 15,1 2 0-15,-4-2 0 0,1-1 0 16,-2 4 1-16,-2-3 0 0,-1 3 0 16,-5 5 1-16,0-7 0 0,0 7 1 15,0 0 0-15,-6 0 0 0,0 6 0 16,-5 0 0-16,3 1-1 0,-3 3-2 15,1-1-1-15,-1 1-2 0,2 0-3 16,-3-1-6-16,6-2-12 0,1-2-80 16,5-5-84-16,0 0-205 0</inkml:trace>
  <inkml:trace contextRef="#ctx1" brushRef="#br0" timeOffset="-186927.98">9524 12777 445 0,'-3'3'98'0,"-2"1"2"15,-1 8-75-15,-1 4-10 0,-1 6-2 16,-3 1 0-16,2 5-3 0,-4 4-3 15,1-1-1-15,-1-2-1 0,0-3-4 0,5 1-5 16,1-5-9-16,0-5-22 0,7-4-71 16,0-3-83-16,0 0-202 0</inkml:trace>
  <inkml:trace contextRef="#ctx1" brushRef="#br0" timeOffset="-186423.13">9701 12432 470 0,'0'-9'102'0,"0"2"1"16,0 1-83-16,7 0-8 0,1 6-2 15,4-6 2-15,-1 6 0 0,3 0 1 16,-1 0 1-16,-2 0 1 0,4 0 1 0,-6 6-1 16,4 1-1-16,-5-2-3 15,2 5-1-15,-2-1-1 0,-6 3-1 0,-2 1-1 16,0 2 0-16,-9 3 0 0,-3 1-1 15,-2 1-1-15,-7 2 0 0,-4 3 0 16,-1-3 0-16,0 0 0 0,0-1-1 16,3 3 1-16,-1-3-1 0,9-2 0 15,1-5-1-15,4 1-1 0,4-4-1 16,6 0 0-16,0-5 0 0,11 0 0 16,1-4 1-16,3 5-1 0,4-5 1 15,3 3 0-15,4-5 0 0,1 5 0 0,3-5-1 16,-2 0 0-16,-1-8-3 0,0 8-4 15,-2-2-5-15,-3 2-7 0,-2 0-7 16,-3 0-8-16,-4-4-6 0,-5 4-8 16,-2 0-83-16,-4 4 5 0,-2-4-70 15,5 1-131-15</inkml:trace>
  <inkml:trace contextRef="#ctx1" brushRef="#br0" timeOffset="-186089.53">9967 12773 464 0,'-5'0'109'0,"5"0"1"16,-2 0-72-16,2 6-13 0,-6-6-5 16,6 0-5-16,0 3-2 0,0 2-1 15,6-5 2-15,0 0-1 0,1-7 1 0,6-2-1 16,0-2-1-16,5-3-2 0,2-7-2 16,2-1-3-16,-1-3-1 15,4-2-1-15,-4 3 0 0,-1-2-1 0,-3 2-1 16,-6-2 1-16,-6-5-1 0,-5 3 1 15,-2 0 1-15,-10 2 3 0,-1 3 3 16,-3 2 3-16,-3 11 0 0,0 10 0 16,0 0 0-16,-1 14-2 0,0 4-3 0,0 4-3 15,2 2-2-15,1 7-1 0,-1 1 0 16,0-2 0-16,8 2 0 0,-1 0-2 16,8-1-1-16,3-3-5 0,0-3-5 15,8-3-7-15,0-3-6 0,4-4-8 16,1-5-9-16,-3-7-11 0,2-3-84 15,1 0-91-15,0 0-219 0</inkml:trace>
  <inkml:trace contextRef="#ctx1" brushRef="#br0" timeOffset="-185639.28">10269 12612 519 0,'0'0'113'0,"-6"6"1"15,0-2-81-15,0 6-16 0,-1 1-7 0,1 1 0 16,-1 0 0-16,5-1 1 0,2 0-1 16,2-2-2-16,8-3-2 0,1-1 0 15,7-5-2-15,2-5-1 0,2 1-1 16,4-7 0-16,0-2-1 0,-1-6 1 16,2 3-1-16,-6-3 0 0,-1 3 2 15,-7-1 5-15,-1 5 4 0,-5 0 4 16,-7 7 2-16,0-2 2 0,0 7-1 0,-5 0-1 15,-1 8-4-15,-3 3-4 0,-1 6-5 16,-2 12-1-16,-4 8-2 0,1 6 0 16,0 7 0-16,-4 7 0 0,0 0-1 15,0 2 0-15,3-3 0 0,-2 0 0 16,-2-2 0-16,1-4 0 0,0-5-1 16,-3-8 1-16,3 5 0 0,-3-5 2 15,-2-5 4-15,5-7 3 0,0-5 3 16,3-4 3-16,2-4 3 0,1-4 0 15,0-8-1-15,2-14-4 0,4-3-3 0,4-9-4 16,3-12-3-16,7-9-8 0,6-8-7 16,4-9-6-16,15-1-6 0,7-10-6 15,6 5-7-15,7 1-4 0,2 2-6 16,0 5-6-16,-1 5-101 0,-5 6-105 16,-4 9-260-16</inkml:trace>
  <inkml:trace contextRef="#ctx1" brushRef="#br0" timeOffset="-183021.14">11361 12177 327 0,'9'-4'85'16,"0"4"4"-16,-1-5-42 0,-5 5-6 15,-3 0-4-15,0 0-2 0,0 0-2 16,-5 0-2-16,-5 0-1 0,-1 5-1 16,-5-1-2-16,-8 2-3 0,-4 0 0 0,-5 3-3 15,-4 2-3-15,-1 2-2 0,-3 2-4 16,3 0-3-16,3-5-3 0,2 6-3 15,6-5-1-15,4-4-1 0,2-4 0 16,3 0-1-16,4-3 0 0,4 0 0 16,2 0-3-16,4 0-4 0,4-3-4 15,0 3-7-15,0-7-10 0,8 7-10 16,-1-6-97-16,3 6-98 0,2-8-242 0</inkml:trace>
  <inkml:trace contextRef="#ctx1" brushRef="#br0" timeOffset="-182686.67">11183 12037 330 0,'-6'-3'86'0,"-1"-3"4"15,0 6-44-15,1-3-12 0,6 3-5 16,-4 4-5-16,4-4-1 0,0 8-2 16,-4-1 1-16,-1 1 1 0,3 5 1 0,-3 2 2 15,-2 4-1-15,-1 3-2 0,-3 7-1 16,3 1-4-16,0 4-3 0,-1 3-2 16,0 1-4-16,-1-3-1 0,3 2-2 15,0-4-1-15,-1-1-1 0,1-5-1 16,0-2 0-16,1-5-2 0,2-2-1 15,4-4-5-15,-3-4-9 0,3-6-12 16,0 2-12-16,0-6-96 0,7-6-102 16,-2-1-244-16</inkml:trace>
  <inkml:trace contextRef="#ctx1" brushRef="#br0" timeOffset="-132629.64">11887 7072 229 0,'0'0'60'16,"6"0"4"-16,-6-6-32 0,7 6-1 16,-7 0 2-16,0 0-1 0,3-3-3 15,-3 3-2-15,0 0-3 0,0 0-4 0,0 0-4 16,0-3-3-16,0 3-3 0,4-4-3 15,-4 4-2-15,6-6 0 0,0 1-1 16,-2 0-1-16,5 1 1 0,-2-3-1 16,0 2 0-16,2-4 0 0,2 3-1 15,-1-2 1-15,2-1-2 0,2-2 1 16,0 2-1-16,3-2 0 0,1 1-1 16,2-1 1-16,2 0 0 0,3 0-1 0,-4 6 0 15,4-4 1-15,2 3-1 0,0-3 0 16,0 5 1-16,0-1-1 0,3 5 1 15,-3-8-1-15,1 8 1 0,2-4 0 16,-3 4-1-16,1 0 1 0,4 0 0 16,1 0-1-16,1 0 1 0,5 0 0 15,0 0-1-15,3 0 1 0,4 0 0 16,1 0-1-16,0 0 1 0,2 0-1 0,-2 4 1 16,0-4-1-16,0 0 1 15,-2 0-1-15,-3-4 0 0,2 4 0 0,-1 4 1 16,1-4-1-16,-5 9 0 0,0-1 0 15,-5 4 1-15,-2 0-1 0,-4 0 0 16,-2 1 0-16,-4 1 0 0,1 1 1 16,-3-3-1-16,-4 0 0 0,2-2 0 0,-4-4 1 15,0 2 0-15,-2-5 2 16,-3-3 0-16,1 0 3 0,-3 0 0 0,-4 0 1 16,1 0 1-16,-4-3 0 0,5-1 0 15,-5 0-1-15,0 0-1 0,0-2-1 16,0 0-1-16,-5-2 0 0,-1-1-2 15,1 2 0-15,-3-2-1 0,1 0 0 16,0 0 0-16,-1 2-1 0,-4-3 1 16,4 0-1-16,-3 1 0 0,2 3 1 0,-2-3-1 15,0 0 0-15,1 1 0 0,-2 1 0 16,4-1 1-16,-4 0-1 0,4 0 0 16,1-1 1-16,-2 0-1 0,1 2 1 15,1 1 0-15,1 0 0 0,0 1 0 16,4 2 0-16,-5 3 1 0,2-6-1 15,5 6 1-15,-3 0 0 0,3 0 1 16,-5-4-1-16,5 4 0 0,-4 0 0 0,4 0-1 16,0 4-1-16,0-4 0 0,5 7 0 15,1 2 0-15,6-1-1 0,-2 1 1 16,7 1 0-16,-2 1 1 0,4 1-1 16,0-2 0-16,0 0 1 0,-5 0-1 15,0 0 0-15,-2 1 0 0,-5 0 0 16,-5 5 1-16,-2-3-1 0,0 3 0 15,-9 1 1-15,-4-2 0 0,-7 3 0 0,-5-2 0 16,-2 2 1-16,-5-2-1 0,2-3 1 16,-3 0-1-16,0 1 0 0,2-3-1 15,0 0-1-15,3 0-4 0,1-1-6 16,6 0-9-16,2-2-80 0,5-4-16 16,6 3-80-16,8-4-164 0</inkml:trace>
  <inkml:trace contextRef="#ctx1" brushRef="#br0" timeOffset="-131498.95">14141 6856 145 0,'-6'0'31'16,"1"-5"1"-16,3 5-24 0,-3 0 5 16,3-4 5-16,-4 4 6 0,4 0 6 0,-2 0 5 15,0 0 3-15,0 0 0 0,-2 0-3 16,-1 9-3-16,-1-1-6 0,0 1-6 16,-1 7-3-16,0 2-5 0,-1 4-2 15,3 1-3-15,0 4-4 0,3-4 0 16,4-1-2-16,-4-3 1 0,8-2-1 15,1-3 0-15,5-5 1 0,3-4-1 16,2 1 1-16,1-6 0 0,4 0-1 16,3 0 1-16,-2-8-1 0,3 5 1 0,-2-4-1 15,4-3 0-15,-1-2 0 0,-4-3-1 16,4-6 0-16,-4-3-2 0,-3-7 0 16,-3 3 1-16,-8-3-1 0,-2 0 2 15,-5 5 2-15,-6 4 5 0,-3 3 3 16,-3 1 1-16,-2 4 1 0,-1 2 1 15,0 4-1-15,1 1-2 0,-5 7-3 16,-1 0-2-16,1 5-2 0,-1 5-2 0,0 3 0 16,0 0 0-16,0 5 0 0,0-1-1 15,7 4 1-15,1 1-3 0,5-2-3 16,7 1-6-16,0 0-8 0,11-2-59 16,2-4-21-16,5-2-67 0,5-3-142 15</inkml:trace>
  <inkml:trace contextRef="#ctx1" brushRef="#br0" timeOffset="-130796.09">14863 7009 261 0,'-3'5'65'15,"-2"-2"4"-15,1 2-38 0,-1 0-1 16,1-5-1-16,-2 6-3 0,-1-6-1 16,-1 0-1-16,-3 0-2 0,1 0-2 15,-1 0-3-15,-3-8-4 0,-1 1-3 0,1-1-3 16,-2-3-1-16,0-3-3 0,-1-1 0 15,3-5-2-15,0-1-2 0,2 0-2 16,0-3 0-16,5-1-1 0,7 4 1 16,0-2-2-16,7 4 2 0,2-2 0 15,3 2 1-15,3 4 1 0,1 2 0 16,1 0 0-16,3 4 1 0,-2 0-1 16,-1 7 1-16,-3 2 0 0,0 0 0 0,-2 4 1 15,-5 1 0-15,-1 2 2 0,-6 0 0 16,0 4 1-16,-10 0 0 0,1-1 1 15,-6 1 0-15,-2 0-1 0,-5 2 0 16,-4-1-2-16,-4 4 1 0,0 2-1 16,-2 0 0-16,1 4 2 0,-1 2 1 15,3-1 0-15,5 1 1 0,2 2 0 16,6-4 0-16,1-3-2 0,5-1-1 16,6-5-1-16,4-1-1 0,4-3 0 0,9-4 0 15,1 0 0-15,7-5 0 0,5 0 0 16,1-8-1-16,5-3 1 0,1 0 0 15,0 1 0-15,-1-1 0 0,-2-2-4 16,-3 0-4-16,-3 0-9 0,-6 0-26 16,-3-2-62-16,-6 0-79 0,-3-1-187 15</inkml:trace>
  <inkml:trace contextRef="#ctx1" brushRef="#br0" timeOffset="-130186.55">15000 6922 335 0,'0'0'81'16,"-5"-7"2"-16,5 5-54 0,-4 2-4 15,4 0-1-15,-4 0-3 0,4 0-4 16,-6 0-1-16,0 4 0 0,2 1-1 15,1 2-2-15,-1 0-2 0,4 3-2 16,0-3-2-16,0 2-2 0,0-1-2 0,6-1 0 16,-1-3-1-16,4 0-1 0,-4-4 0 15,7 0 1-15,-1 0-1 16,1-5 0-16,1-5 0 0,4 2 0 0,-2-5 0 16,5-1 0-16,-1-3-1 0,0 0 1 15,6-3-1-15,-2 3 0 0,1-3 0 16,-1 2 0-16,3 2 0 0,-3 1 0 15,-4 2 0-15,-2 4 0 0,-3-1-1 16,-4 6 1-16,-6 4 0 0,-4 0-1 0,0 4 1 16,-6 0-1-16,-2 6 1 0,-5 2 0 15,0 2 1-15,-1 3 1 0,-1-5 0 16,1 4 1-16,3 0-1 0,5-3 0 16,6 1 0-16,0-2 0 0,4-1-1 15,6 0 0-15,7-3 0 0,2-5 0 16,4-3 0-16,3-3-2 0,1-5-1 15,3-2-2-15,-4-1-1 0,1-1-1 0,-4-2 0 16,2 1-1-16,-5-5 2 0,-5 3 0 16,-1-1 1-16,-3 2 2 0,-4 3 0 15,-3 2 0-15,-4 2 0 0,-4 7 0 16,-3 0 1-16,-2 6 1 0,-4 3-1 16,0 2 0-16,-4 3 1 0,1 3 1 15,-2 2 1-15,2 1 1 0,0 0-1 16,4 2 2-16,2-2-1 0,4-3 0 15,6 3-1-15,0-5 0 0,5 2-5 0,2-5-9 16,1-1-89-16,-1-1-85 0,0-2-220 16</inkml:trace>
  <inkml:trace contextRef="#ctx1" brushRef="#br0" timeOffset="-121526.79">16006 6767 137 0,'0'-4'50'0,"0"2"6"16,0 2-1-16,0-7-12 0,3 4-3 15,-3-3-5-15,5 2-3 0,-5-2-5 16,2 1-4-16,-2-1-3 0,6 0-2 16,-3-1-2-16,-3 2-3 0,4-1 0 15,-4 2-2-15,6 1-2 0,-6 3-2 0,0 0-1 16,0 0-1-16,0 3 0 0,-5 5 0 16,3 0-1-16,-4 3 1 0,0 1 1 15,0 0 0-15,-2 0 1 0,0 2-1 16,-3-2 0-16,1 2-1 0,-1 1 0 15,-1 0 0-15,0 3-2 0,2 1 0 16,-2 1-1-16,0-3-1 0,3 2 0 16,-1-2 0-16,2 2 0 0,0-4-1 15,2 0 2-15,1 0-1 0,3-3 2 0,2 1-1 16,-5-1 1-16,5 1 0 0,5-2 0 16,-3-1 0-16,4 0-2 15,0-1 1-15,6-3-1 0,-4 1 0 0,4-4 0 16,-1 1 0-16,-1-4 0 0,3 4-1 15,-3-4 1-15,0 0 0 0,-4 3 0 16,3-3-1-16,-1 0 1 0,-1 0 0 16,1 0-1-16,0 0-1 0,4 0-2 0,-3 0-3 15,5-6-6-15,3 2-9 0,-1 1-83 16,3-2-83-16,-3 5-205 0</inkml:trace>
  <inkml:trace contextRef="#ctx1" brushRef="#br0" timeOffset="-120746.6">15989 6751 184 0,'0'0'49'0,"0"-7"3"15,7 3-19-15,-7-3-8 0,6 3 2 16,-2-3 3-16,-1 2 1 0,3-2 0 16,-4 3 0-16,3 1-2 0,-5-1-3 15,6 4-5-15,-6-4-5 0,0 4-6 16,0 0-2-16,2 0-2 0,-2 0-2 0,0 5-1 15,0-5 0-15,0 6-1 0,0-2 0 16,0-4 0-16,0 7 0 0,0-7 1 16,0 4 3-16,0-4 0 0,0 0 2 15,0 0 0-15,0 0 1 0,0 0-1 16,0 0-1-16,0 0-2 0,0 0-1 16,0 0-1-16,5 0-2 0,-5 0 1 15,4 0-1-15,-1 0 1 0,2-4 0 0,-3 4 0 16,4-6 1-16,0 2 1 0,-3 1 0 15,2-1 0-15,1-1 1 0,-1 5 0 16,-2-6-1-16,3 2 1 0,-1 4 0 16,-3-4-1-16,-2 4 1 0,5-4 0 15,-5 4-1-15,0 0 1 0,0 0-2 16,-7 6 0-16,-1-1-1 0,-2 3 0 16,2 0-1-16,-5 1-1 0,1 0 1 15,-1-1-1-15,0 1 1 0,4-5-1 0,-3-1 0 16,0-3 0-16,5 6 1 0,1-6-2 15,6 0 1-15,0 4 0 0,0-4 0 16,11 0 0-16,-1-4 0 0,6-1 1 16,1-1-1-16,3-3 0 0,3-2 0 15,3 1 1-15,-4-1-1 0,3 3 0 16,1 0-1-16,-4 3-2 0,3 5-5 0,-6-4-9 16,1 4-95-16,-6 6-91 0,-1 3-234 15</inkml:trace>
  <inkml:trace contextRef="#ctx1" brushRef="#br0" timeOffset="-119287.49">16530 6757 160 0,'-10'5'35'0,"1"-5"0"0,-2 5-23 16,3 0 1-16,-5-2 7 0,4 0 9 15,-5-3 7-15,3 7 4 0,-2-4 4 16,0 0 0-16,0 2-6 0,1 1-8 16,-1 2-9-16,4 0-7 0,-4 1-4 15,2 2-2-15,1 5-3 0,-3 0 1 16,1 3-1-16,5 5 0 0,-5-2-1 0,5 3 1 16,2-1 0-16,3 1-1 0,2-3 0 15,0-3 0-15,5-3-1 0,2 0 0 16,1-3 0-16,4-2 0 0,2-3 0 15,1 0-1-15,3-1 0 0,2-1 0 16,0-1-1-16,-1-2 1 0,2-3-3 16,-1 0-8-16,-1 0-26 0,0 0-59 0,-5-7-75 15,2 2-183-15</inkml:trace>
  <inkml:trace contextRef="#ctx1" brushRef="#br0" timeOffset="-118885.13">16138 6913 340 0,'-4'-3'79'0,"4"-1"1"15,-5 4-55-15,5-4-9 0,0 4-7 16,5 0-4-16,-5-3-2 0,7 3 3 16,-7-4 2-16,9 4 3 0,-4-4 2 15,1 4 2-15,2-3 0 0,4 3-1 16,1-5-3-16,3 5-4 0,3 0-1 15,6 0-3-15,1 0-1 0,-1-5 0 0,1 5-1 16,0-2 0-16,-3-4 0 0,2 6 0 16,-6-4 0-16,-3 4-2 0,-3 0-1 15,-1 0-3-15,-4 2-3 0,-2-2-6 16,-1 5-13-16,-5 0-31 0,0 0-38 16,-7 0-64-16,-3-1-144 0</inkml:trace>
  <inkml:trace contextRef="#ctx1" brushRef="#br0" timeOffset="-118571.38">16201 6981 306 0,'-7'0'71'0,"1"5"1"16,0-5-48-16,6 0-9 0,-5 5-6 16,5-5 0-16,0 3 1 0,0-3 3 15,0 0 2-15,4 3 2 0,-4-3 2 0,0 0 0 16,5 7-1-16,-5-7-3 0,0 6-4 15,0-2-1-15,-5 2-2 0,5-1-2 16,-7 1 0-16,7-1-2 0,-5-1 0 16,5 0-1-16,-2 1 0 0,2-5-1 15,0 3 1-15,4-3-1 0,2 0 0 16,5 0 1-16,1-3-1 0,2 3-1 16,5-5 1-16,2 5-1 0,4-5 0 15,-4 5 0-15,5-3 0 0,-4 3-2 16,3 0-1-16,-4 0-2 0,-1 0-5 0,0 0-6 15,-2 3-17-15,1-3-69 0,-5 0-77 16,0 0-188-16</inkml:trace>
  <inkml:trace contextRef="#ctx1" brushRef="#br0" timeOffset="-118196.14">16886 6671 378 0,'3'-4'88'0,"-3"-2"0"0,5 6-60 0,-5-2-6 15,0 2-5-15,0 0-2 0,0 0-1 16,0 0 1-16,-5 0 0 0,-2 4 2 16,0 4 0-16,-5 4-3 0,-2 0-1 15,-4 5-2-15,-2 3-1 0,-1 2-3 0,1 3-1 16,-5 5-2-16,3-1-1 0,2 3-1 16,2 2 0-16,3 1-1 0,0-1 0 15,3-1-1-15,-1-3 1 0,6-5-1 16,0-3 0-16,0-6-1 0,2-1-5 15,5-4-5-15,0 0-6 0,0-2-14 16,4-2-82-16,0-7-87 0,6 4-210 16</inkml:trace>
  <inkml:trace contextRef="#ctx1" brushRef="#br0" timeOffset="-116716.35">16849 7020 437 0,'-9'0'97'0,"-2"0"0"16,2 0-77-16,5 0-7 0,4 0-5 15,5 0-2-15,3-6-4 0,0-2 0 16,5-2-1-16,5-5 0 0,-4-2 0 16,6-2 0-16,0-4 0 0,-1-1-1 15,3-3 0-15,1 3-1 0,-2 0-1 16,0 0 0-16,-1-1 0 0,-1-3 0 15,1 5 0-15,-7 3 0 0,1 0 2 16,-2 1 0-16,-5 4 0 0,0 7 1 0,-5 5-1 16,-2 3 1-16,-2 0 1 0,-5 0 0 15,-4 9 1-15,-3 5 1 0,-2 4 1 16,-4 2 2-16,-3 3 2 0,0 6 0 16,-4-2 1-16,0 4 0 0,1-4-1 15,0 3-1-15,0 3-3 0,2-4-1 16,4 0-1-16,6-5-2 0,0-2 0 15,8-4-1-15,0-6 1 0,6-1 0 16,6-3-1-16,1-4 1 0,6-4-1 16,0 0 1-16,6 0 0 0,2-6-2 0,0-4 0 15,4-3-1-15,0-3 0 0,-2-3 0 16,1-1-1-16,-3 0 1 0,-1 2 0 16,-7-1 1-16,0 7 1 0,-6 2 1 15,-1 10-1-15,-6 0 1 0,0 6 1 0,-6 6 0 16,-1 5 0-16,-5 2 1 0,3 4 1 15,-5-1 1-15,1 1-1 0,1 0 0 16,-1-5 0-16,5-3 0 0,3-4-1 16,5-3 0-16,0-1-1 0,7-2-1 15,4-5 1-15,6-4-1 0,8-4 0 16,1 0 0-16,2-9-1 0,4-5 1 16,2-3-1-16,-1-2 0 0,0-4 0 15,-1-1-1-15,-5-1 1 0,-2 2-1 16,0 2 0-16,-8 4 1 0,-1 4 0 15,-6 6 0-15,-3 3 0 0,-2 2 0 0,-5 8 0 16,0 2-1-16,-5 0 1 0,0 0 0 16,-6 4 1-16,-7 5-1 0,2 3 2 15,-6 2 0-15,0 6 2 0,-3 0-1 16,3 5 1-16,3 1 0 0,3 1 0 16,4 1-1-16,0-3-2 0,6-2 1 0,6-3-2 15,0-3 1-15,11-6 0 0,-2-3 0 16,4-3 0-16,6-5 0 0,3 0 0 15,3-4 0-15,2-1 0 0,3-3 0 16,-3-4-1-16,-1 0 1 0,-4 0-1 16,-6 2 1-16,-1 3-2 0,-6 7 1 15,-4 0-1-15,-3 7 1 0,-2 4-1 16,0 6 1-16,-6 1 0 0,1 2-1 0,0-1 1 16,-5-1 1-16,5 0-1 15,1-4 0-15,4-2 0 0,0-4 0 16,4-1 0-16,7-7 1 0,2 4-1 0,6-8 0 15,1-4 1-15,6-5 0 0,1-2-1 16,1-8 1-16,0-1-1 0,-4-7 0 16,-2-3 1-16,-4 0-1 0,-1 0 0 15,-2 0 1-15,-4 5-1 0,-1 3 0 16,-3 3 0-16,-2 7 1 0,0 5-2 0,-5 2 1 16,0 5 0-16,-6 4 0 0,-1 0-1 15,1 3 1-15,-5 3-1 0,3 0 1 16,2 3 0-16,0 2 0 0,1-3 0 15,5-1 0-15,0 1-1 0,5-3 1 16,4 1 0-16,2-3 0 0,7 3 0 16,1-6 0-16,3 3 0 0,5-3-1 15,1 0 0-15,1 0-1 0,-1-3 0 0,-2-4-1 16,-6 0 1-16,1 1 0 0,-6-1 0 16,0 1 1-16,-8-3 1 0,-3 4 0 15,-4-2 0-15,4 1 0 0,-4 1 0 16,-6 2 1-16,2 3-1 0,-1-4 0 15,-3 4 0-15,1 0 0 0,2 0 0 16,-1 0 0-16,1 0 0 0,-1 0 0 16,6 0 0-16,-2 0 1 0,2 0 0 0,0 0-1 15,-6 0 1-15,6 0 0 0,0 0 0 16,0-4-1-16,0 4 1 0,0 0-1 16,0 0 0-16,0 0 0 0,-3 0 0 15,-1 0 0-15,-2 0-1 0,-1 5 1 16,-5-5 0-16,5 4 0 0,-5-4 0 15,0 11-1-15,2-1 1 0,-2 1 1 16,-5 3-1-16,1 5 1 0,-4 3-1 16,-2 7 1-16,-2 2 0 0,2 3 0 0,-3 0 1 15,-1 0-1-15,6-1 0 0,0-3 0 16,7-6-1-16,1-3 1 0,9-5-1 16,3-4 0-16,6-4 1 0,3-8-1 15,5 0 0-15,4 0 1 0,3-9-1 16,0 3 1-16,5-5-1 0,-6-1 1 15,4 2-1-15,-2 3 0 0,-4 1 0 16,-3 2 0-16,-3 4-1 0,0 0 1 16,-5 0 0-16,-5 8-1 0,-2 1 1 0,0 1 0 15,-6 2 0-15,3 0 1 0,-3-1-1 16,1-1 1-16,5 2 0 0,5-2 0 16,3-3-1-16,4-1 1 0,5-2 0 15,3-4 0-15,4 0-3 0,2 0-5 16,0 0-8-16,0-7-10 0,-5 1-97 15,3-4-98-15,-1 1-243 0</inkml:trace>
  <inkml:trace contextRef="#ctx1" brushRef="#br0" timeOffset="-115793.57">18410 7029 360 0,'0'-2'87'0,"0"-5"3"0,6 2-53 0,-6-4-9 16,5 2-6-16,-5-2-4 0,2-2 1 16,-2-1-2-16,0-3 0 0,6-1-1 15,-6-2-1-15,0 3-2 0,0 1-2 16,-6 1-3-16,6 1-1 0,-4 4-3 15,0 0 0-15,-2 8-2 0,-4 0 0 16,-5 0-1-16,-3 8-1 0,-1 2 1 16,-2 2 1-16,-3 9 1 0,-1 1 1 15,4 4 1-15,1 2 0 0,3 1 1 0,3-2 0 16,6-2-2-16,3-4-1 0,5-4-1 16,6-4 0-16,3-4-1 0,9-4 0 15,2-5 1-15,6 0-1 0,3 0 0 16,3-5 0-16,-2-4 0 0,-3 0 0 15,-3-3 0-15,-1-2 0 0,-8-2-1 16,-1-1 1-16,-4-2-1 0,-1 2 1 16,-5 0-1-16,-4 4 0 0,0 4 0 0,-4 6 0 15,-5 6 0-15,-1 6 0 0,-3 4 0 16,-2 7 0-16,-1 2-1 0,-2 4 2 16,-1 2 0-16,5-3 1 0,0 2 1 15,4-2 0-15,10-1 1 0,0-4 1 16,13-3-1-16,5-4 1 0,7-4-1 15,5-4-1-15,4-5 0 0,3-2 0 16,2-9-2-16,10-2 0 0,1 0-5 16,0-5-4-16,-1-1-9 0,-3 1-8 0,-4 0-101 15,-5 3-99-15,-10 1-246 0</inkml:trace>
  <inkml:trace contextRef="#ctx1" brushRef="#br0" timeOffset="-114902.86">16907 6968 269 0,'0'0'85'0,"0"0"3"0,0-5-16 16,0 5-28-16,0-3-10 0,-5 3-11 16,5 0-10-16,0-3-6 0,5 3-1 15,-3 0-1-15,3-6 1 0,2 6 0 16,0-4 1-16,1-1 0 0,4 5 0 16,2-4 0-16,-2 4-2 0,2-4-1 15,0 4-1-15,3-5-1 0,-2 5 0 0,-1 0-1 16,-1-6 0-16,0 6-1 0,0-5 1 15,-1 5 0-15,-2-5-1 0,0 2 1 16,-4-3-1-16,0 3 2 0,-4-5 0 16,-2 3 1-16,0-3 2 0,0 1 0 15,-6 0 0-15,0 0 2 0,-1 2-1 16,-5-2 1-16,3 1 0 0,-3 1-1 0,-1 1 0 16,0 4-1-16,-1 0 0 0,1 0 0 15,-1 4-2-15,-1 4-1 0,-2 1 0 16,3 2-1-16,1-2 0 0,-1 3-1 15,3-1 0-15,3 1 1 0,1-2-1 16,5 1 0-16,2-1 0 0,0 0-4 16,7-1-4-16,-3-3-6 0,5 0-7 15,0-1-33-15,4-5-59 0,-1 6-83 16,1-6-187-16</inkml:trace>
  <inkml:trace contextRef="#ctx1" brushRef="#br0" timeOffset="-114422.66">16995 6838 286 0,'-6'6'76'16,"0"-1"4"-16,3-5-35 0,3 7-7 16,-6-7-7-16,6 0-6 0,0 0-5 15,8-3-4-15,-2-3-4 0,2-3-4 16,3 2-4-16,2-4-1 0,0 0-1 15,1-2 0-15,-2 1-1 0,-3 0 0 16,3-4 0-16,-5 0 0 0,0-3 0 0,-7 1 0 16,0-1-1-16,0-1 1 0,0 4 0 15,-8 3-1-15,1 3 1 0,-4 3-1 16,3 7 0-16,-4 0 1 0,-1 0-1 16,0 11 0-16,-2 2 3 0,-2 6 3 15,-1 5 1-15,-5 2 2 0,4 4 0 16,-3 2 2-16,1 4-1 0,-2 2-2 15,2 0-2-15,6 0-2 0,1 0-2 16,3-4-5-16,3-1-6 0,3-5-9 0,5-6-42 16,5-3-46-16,1-7-76 0,1 0-173 15</inkml:trace>
  <inkml:trace contextRef="#ctx1" brushRef="#br0" timeOffset="-112615.64">19099 6893 166 0,'0'-8'46'0,"0"1"1"16,0 2-5-16,-3 2-26 15,3-1 2-15,0 2 3 0,-3 2 5 16,3-5 4-16,-5 5 2 0,3-3 1 0,2 3-1 16,-5-3-4-16,2 3-7 0,3 0-5 15,-6 0-5-15,1 0-2 0,5 3-3 16,-4-3-1-16,1 5 0 0,3 0-1 16,-5-3 0-16,5 2-1 0,0 1-1 15,0-2 0-15,5-3-1 0,-2 5 0 0,1-5 0 16,2 0 0-16,1 0 0 0,1 0 0 15,1-4 0-15,1 1 0 0,-1-2-1 16,0 2 1-16,-4-1 0 0,-1 2 2 16,2 2 1-16,-6-6 2 0,0 6 1 15,0-2 0-15,-6 2 0 0,1 0 1 16,-1 0-2-16,-3 3-1 0,2-3-2 0,-1 7-1 16,2-5 0-16,-1 2 0 0,4-4-1 15,0 6 0-15,3-6 0 0,0 0 0 16,-6 0 0-16,6 0 0 15,0 0 0-15,0 0 0 0,6-7-1 0,-2 2 1 16,-1 0 0-16,2 1-1 0,-3-2 1 16,3 1 2-16,-5 2 0 0,2-2 1 15,-2 5 0-15,0 0 1 0,0 0-1 16,-5 6 0-16,1-1-2 0,-2 3-1 0,-2 1-1 16,2 1 1-16,-2-2-1 0,4 0 0 15,1-1 0-15,3-3 1 0,0 0-1 16,0-4 0-16,6-4 1 0,-1 0-1 15,4-4 1-15,0 1-1 0,-1-1 0 16,1-1 0-16,-1 2 0 0,-2 3-1 16,-6-1 1-16,4 5 0 0,-4-5 0 15,0 5 0-15,0 0 0 0,-4 0-1 0,4 5 1 16,-4 0 0-16,-2-1-1 0,6 2-2 16,-7-1-4-16,4 1-6 0,3 0-23 15,-4-1-69-15,4-5-83 0,0 4-199 16</inkml:trace>
  <inkml:trace contextRef="#ctx1" brushRef="#br0" timeOffset="-111407.92">19584 6653 322 0,'0'-4'79'0,"5"-2"1"15,1 1-46-15,2-2-12 0,-1-1-6 16,4 0-3-16,-1-3-3 0,1 2 1 15,2-2 2-15,-5-1 2 0,-1 1 2 16,-1 0 2-16,-6 1-1 0,0 3-1 16,0-2-2-16,-7 6-4 0,0 3-3 0,-7 0-2 15,2 0-3-15,-3 8-1 0,-3 1 0 16,-2 3-1-16,-1 2 0 0,1 1 0 16,-4-1 2-16,3 2 1 0,1 2 3 15,-3 5 0-15,-1 1 1 0,-1 2 0 16,4 4 0-16,1 2-1 0,1-1-2 0,5 2-2 15,7-3-1-15,1 2-1 0,6-3 0 16,13-4 0-16,0 0 0 0,4-6-1 16,6-3 1-16,0-4-1 0,7-6 1 15,0-6-1-15,0 0 1 0,2-6-1 16,-2-4 1-16,1-2 0 0,1-6-1 16,-5 1 1-16,-2-4 0 0,-4-1-1 15,-2 0 1-15,-3 0 0 0,-5 0-1 16,-4 1 1-16,-7 4-1 0,7-2 0 15,-13 5 1-15,3 1-1 0,-7 5 0 16,1 4 0-16,-8 4 0 0,2 0 0 0,-4 4 1 16,1 3-1-16,-3 4 0 0,3 1 0 15,2 4 0-15,2 0 0 0,2-1 0 16,5 1 0-16,3 0 0 0,4-3 0 16,4-3 0-16,3 0 0 0,5-5 0 15,7-1 0-15,1-4 1 0,2-4-1 0,3-4 0 16,3-1 1-16,2 0-1 0,-5-2 0 15,-2 1 1-15,-2 1-1 0,-1 1 0 16,-3 4 0-16,-7 0 1 0,-2-1-1 16,-8 5 1-16,0 0 0 0,-9 5 0 15,0-1 0-15,-4 2 0 0,-5 4 0 16,4 3-1-16,-4 0 1 0,8-1-1 16,-1 1 1-16,4 3-1 0,7-1 0 15,7-6 0-15,1 2 0 0,9-2 1 16,4-3-1-16,5-6 0 0,1 0 0 0,6-6 0 15,0-4 1-15,3-4-1 0,-6-2 0 16,3-2-1-16,-5 2 0 0,2-4 0 16,-4 5 0-16,-4-2 0 0,-2 2 0 15,-1 3 0-15,-5-2 1 0,-2 5 0 16,-4 1-1-16,-4 8 1 0,-4 0 0 16,-10 7-1-16,0 4 1 0,-3 3 0 0,-5 5-1 15,-1 8 1-15,-1 2 0 0,1 8 0 16,0 1 0-16,1 3 0 0,-1 2 0 15,-4 6 0-15,2-6 0 0,1 2 1 16,0-1-1-16,0-2 0 0,5-3 0 16,1-2 0-16,4-5 0 0,6-3 0 15,1-7 0-15,3-7 0 0,0-3 0 16,3-4 0-16,0-8 0 0,4-5 0 16,1-8 1-16,4-4-1 0,6-11 0 0,0-5-2 15,4-8-4-15,0-6-1 0,-2-6-1 16,4-6-1-16,-3-4 0 0,-1 0 1 15,2 4 1-15,8 2 4 0,-2 10 1 16,4 6 1-16,0 12 1 0,-2 9 1 16,2 8-1-16,-2 5 1 0,-12 7-1 15,-1 5 1-15,-4 2-1 0,-6 5 0 0,-7 4 2 16,-6 0 0-16,-6 5 2 0,-2 1 1 16,-1-2 0-16,-3 1 2 0,-5 0-1 15,-3-2-1-15,1 1 0 0,-1-4-2 16,1 0-1-16,-1-2-1 0,2-3 1 15,4-6-2-15,3 1 1 0,3-6-1 16,1 0-1-16,2 0-1 0,2-7-3 16,3 4-3-16,1-1-7 0,5 0-7 15,0 4-94-15,0-6-91 0,6 6-228 16</inkml:trace>
  <inkml:trace contextRef="#ctx1" brushRef="#br0" timeOffset="-108975.57">18655 6706 196 0,'0'0'64'0,"0"0"6"0,0 0-21 15,0 0-5-15,0 0-8 0,0 0-7 16,0 0-9-16,0 0-8 0,3 0-5 16,-3 0-2-16,0 0-2 0,5 0 1 15,-5 0 1-15,3 3 0 0,-3-3 1 16,5 0 2-16,-2 0 1 0,6 0 1 15,-2 0-1-15,3 0 0 0,1-5-2 16,0 1-1-16,2 4-1 0,-1-5-1 0,1 5-1 16,0 0-1-16,-3-6 0 0,0 6-1 15,1 0 1-15,0 0 0 0,-4 0 0 16,1 0 1-16,-2 0-1 0,-1 0 1 16,0 0 1-16,-5 0 0 0,0 6 0 15,0-4 1-15,-5 1 0 0,0 3 0 0,1 0 0 16,-3 2 1-16,0-1-2 0,1-1 0 15,1-1-1-15,0-2 0 0,-1-3-1 16,2 5 1-16,0-5-1 0,1 0 0 16,3 0-1-16,-5 6 1 0,5-6-1 15,-4 4 0-15,4-4 0 0,0 3-1 16,0 1 1-16,-3-4-1 0,3 0 0 16,0 3 0-16,0-3 1 0,0 4-1 15,0-4 0-15,0 4 1 0,0-1-1 16,0 1 1-16,0 0 0 0,0-1 0 15,0 0 0-15,0 2 0 0,0 0 1 0,0 0-1 16,0 2 2-16,0 1-1 0,0 0 0 16,0 4 1-16,-7 3-1 0,7-1 1 15,-6 5-1-15,2 5 1 0,-3-1 0 16,-1 5 1-16,-1 0-1 0,-1 1 0 16,-4 0-1-16,-1-1 1 0,-1 0-2 0,5-3 1 15,0 2-1-15,3-4 0 0,1-2-1 16,7-2 1-16,-4-6-1 0,4-1 1 15,0-2-1-15,0-4 0 0,4-1 1 16,-4-5-1-16,0 4 0 0,3-4 1 16,-3 0-1-16,0 3 0 0,0-3 1 15,0 0-1-15,0 0 1 0,0 0-1 16,0 0 1-16,0 0-1 0,0 0 1 16,0 0-1-16,0 0 1 0,0 0-1 0,0 0 1 15,0 0-1-15,0 0 0 0,0 0 1 16,0 0-1-16,0 0 1 0,0 0-1 15,0 0 0-15,0 0 1 0,0 0-1 16,0 0 0-16,0 7 1 0,0-7-1 16,0 8 0-16,-5-4 0 0,5 0 0 15,-5 3 0-15,2 0 0 0,-3-2 1 0,2 3-1 16,-5-3 0-16,3 2 1 0,-1-2-1 16,0 2 0-16,0-3 1 0,-3 1-1 15,0-1 0-15,0 1 0 0,-5 0 0 16,1-1 1-16,-3 0-1 0,1 0 0 15,-1-4 0-15,0 7 1 0,4-7-1 16,1 6 0-16,2-6 1 0,5 0-1 16,0 0 1-16,2 3-1 0,3-3 1 15,-4 0-1-15,4 0 0 0,0 0 0 0,0 0 0 16,0 0 1-16,0 0-1 0,0 0 0 16,0 0 0-16,4 0 0 0,2 0 0 15,-1 0 0-15,0 0 0 0,5 0 1 16,0-4-1-16,2 4 1 0,3-5-1 15,1 1 1-15,1 1 0 0,2-3-1 16,-2 1 1-16,2 1-1 0,-2-3 1 16,3 0-1-16,-1 1 0 0,-2-2 0 0,-1 3 1 15,-3-2-1-15,-5 5 0 0,-1 2 1 16,-7-4-1-16,5 4 0 0,-5 0 0 16,-6 0-3-16,-1 4-5 0,1-1-6 15,-1 3-10-15,0-3-73 0,-2-3-17 16,2 7-76-16,3-7-156 0</inkml:trace>
  <inkml:trace contextRef="#ctx1" brushRef="#br0" timeOffset="-108334.43">18636 6773 296 0,'-5'0'78'0,"1"0"1"0,4 0-40 0,-5 0-9 16,5-5-8-16,0 5-6 0,8 0-6 16,-4 0-2-16,2-5 0 0,4 5-1 15,-2-9 0-15,3 6 0 0,4-3 0 16,0 2-1-16,-1 1-1 0,0-2-1 16,-1 5 0-16,-4-4-2 0,1 4 1 15,-4 4 0-15,-1 1-1 0,-1-2 1 16,1 0 0-16,-5 0 0 0,4 2 0 0,-4-1 1 15,0-4 0-15,0 5 0 0,0-3 1 16,0-2 0-16,-3 9-1 0,3-6 1 16,0 6-1-16,-6 2 1 0,6 1-1 15,-5 4 1-15,1 7-1 0,1 3 1 16,-4 6-1-16,1 3-1 0,-5 3 0 16,0 0-1-16,-2 3 0 0,-1 0-1 0,0-2 0 15,-1-5 0-15,5-3-3 0,2-2-3 16,2-6-9-16,0-2-83 15,3-5-8-15,3-6-72 0,3-4-153 0</inkml:trace>
  <inkml:trace contextRef="#ctx1" brushRef="#br0" timeOffset="-77898.24">12202 11891 340 0,'-5'-4'83'0,"-2"-4"4"16,1 4-51-16,1-4-5 0,0 5-3 15,1-1-3-15,-2-2-2 0,0 3-2 0,0-1-4 16,-1 4-3-16,3 0-3 0,-2 0-3 16,-1 6-2-16,-1 5-2 0,-2 3 1 15,-2 13 0-15,-1 4 1 0,-7 11 1 16,-1 6 2-16,2 6 0 0,-3 4-1 16,-1 2 0-16,3 3-1 0,5-2-2 15,3-5 0-15,4-7-2 0,8-5-1 16,4-7 0-16,7-10 0 0,5-9 1 15,8-7 1-15,2-9 1 0,8-2 0 0,7-8 0 16,6-8 0-16,4-9-1 0,1-7-1 16,2-12-1-16,1-4-2 0,-6-8 0 15,-3-3-1-15,-16-3-1 0,-7-4 0 16,-10 2 0-16,-7 3 1 0,-12 1-1 16,-7 9 1-16,-10 5 2 0,-6 8 1 15,1 11 2-15,-10 10 0 0,-3 13 1 16,-4 7 1-16,-3 11 0 0,-2 10-1 0,2 8-2 15,2 7 0-15,5 6-1 0,2 3 0 16,9 1-1-16,6 1 0 0,11 1-3 16,5-8-3-16,8-1-5 0,8 0-9 15,7-4-9-15,8-4 43 0,5-8-141 16,5-4-101-16,4-1-258 0</inkml:trace>
  <inkml:trace contextRef="#ctx1" brushRef="#br0" timeOffset="-77297.85">13017 12461 401 0,'-6'0'95'16,"0"0"2"-16,-1 6-65 0,1-6-8 16,-2 0-3-16,0-5-1 0,-2 3-3 0,2-7-1 15,-6-2 1-15,2-7-1 0,-1-7 0 16,-1-6-1-16,0-11-2 0,-1-4-3 15,1-3-3-15,2-8-2 0,1-3-1 16,5-6-2-16,6 0-2 0,0 4 1 16,7 0-1-16,4 4 0 0,4 9 1 15,3 8-1-15,1 11 0 0,-2 6 1 16,0 6-1-16,-3 7 0 0,-1 7 0 16,-6 4 1-16,0 11-1 0,-2 6 1 0,-5 10 0 15,0 2 0-15,-8 8 1 0,-1 7 0 16,-1 4 1-16,-8 2 0 0,-1-5 0 15,-3-1 1-15,-10 3 0 0,-1-5 2 16,-9 0 0-16,-2-3 1 0,5 0 1 16,-7-1 0-16,5 0 1 0,4 2 0 15,7-3-1-15,5-1-2 0,6-3-1 0,5 0-1 16,8-4-2-16,6-6-1 0,5-3-1 16,4-2 0-16,8-8 0 0,2-5 1 15,6-5 0-15,5 0 1 0,3-6 0 16,12-3-1-16,-4-9 1 0,4 1-2 15,-2-4-4-15,0-2-5 0,-7-3-5 16,-4-3-8-16,-7 4-9 0,-9 1-8 16,-3 1 66-16,-1 0-157 0,-5 4-99 0,3 5-264 15</inkml:trace>
  <inkml:trace contextRef="#ctx1" brushRef="#br0" timeOffset="-76635">13256 12266 473 0,'0'-5'107'0,"-6"-2"2"0,6-4-80 16,0 3-9-16,0-1-2 0,0 2 3 15,0-2-2-15,0 6 0 0,0-1 0 0,0 4-1 16,0 0-2-16,-2 6-3 0,2 2-3 16,-6 4-4-16,6 2-2 15,-6 0-1-15,6 3-1 0,-2-1 0 0,2-1 0 16,3-5-1-16,4 0 0 0,6-3 0 16,4-7 0-16,4 0 0 0,5-8 0 15,6-4 0-15,3-10 0 0,3-6 0 16,-2-2-1-16,7-5-2 0,-3-5 0 15,-1-3-1-15,-2-2 1 0,1 1 0 0,-6 4-1 16,-4 3 3-16,-4 6 3 0,-7 5 3 16,-5 8 2-16,-7 7 1 0,-5 11-1 15,-6 4 1-15,-7 8-2 0,-7 10-1 16,-1 7-3-16,-7 4-1 0,0 7-1 16,0 0 1-16,2 1-1 0,5-5 0 15,7 0 0-15,3-4 1 0,11-5-1 0,0-6 0 16,12-5 1-16,2-9-1 0,11-3 1 15,3-9 0-15,11-6 0 0,7-3 0 16,0-8-1-16,6-1 0 0,-4-5-2 16,-2-2-1-16,-2-2 0 15,-8-3 0-15,-4 2 0 0,-5-2 0 0,-7 7 1 16,-4 2 1-16,-5 4-1 0,-3 5 0 16,-8 10-1-16,0 7-1 0,-3 0 1 15,-8 16-1-15,-3 6 1 0,-1 4 0 16,-6 8 1-16,-4 6 1 0,1 5 2 0,2 1 0 15,-1-3 2-15,5 0-1 0,0-3 2 16,5 0-1-16,6-5 0 0,1-2-2 16,6-7 0-16,6-3-5 0,1-2-5 15,1-4-6-15,3-6-7 0,3-5-10 16,0-6-11-16,3 0-50 0,-2-3-46 16,4-5-86-16,0-5-191 0</inkml:trace>
  <inkml:trace contextRef="#ctx1" brushRef="#br0" timeOffset="-76131.61">14420 12146 504 0,'0'0'116'0,"-7"0"2"0,3 0-86 15,0 4-11-15,-1-4-3 0,-2 5-5 16,3 0-7-16,1-1-2 0,3 0-3 15,-5 0 0-15,5-4 0 0,5 4-1 16,0-4 1-16,2 0-1 0,-2 0 1 16,3-4 0-16,-1 4 1 0,-1-7 3 15,-1 7 4-15,-5-4 4 0,4 4 1 16,-4 0 1-16,-6 0 1 0,-1 0 0 16,0 4-3-16,-3 0-4 0,-2 2-3 0,1-1-2 15,-1 2 0-15,4-3 0 0,1 1-2 16,2-3 0-16,5-2-1 0,0 6-1 15,0-6 1-15,10 0-1 0,-2 0 1 16,0-5 0-16,1 2 0 0,0-2 0 16,-1 1 0-16,-1 0 0 0,-1 4 0 0,-3-4-1 15,-3 4 1-15,0 0-2 0,0 0-2 16,-5 6-7-16,-1-2-8 0,-3 5-16 16,-6 2-107-16,-1 1-110 0,-6 2-273 15</inkml:trace>
  <inkml:trace contextRef="#ctx1" brushRef="#br0" timeOffset="-74674.52">15017 11943 438 0,'6'-11'99'0,"1"0"3"0,0-1-76 0,3-6-5 16,-1 3 0-16,2-6-1 15,-1 2 0-15,-3-2 0 0,-1 0 1 0,-2 1 2 16,-4-1-1-16,0 4 0 0,-8 0-2 15,0 3-4-15,-3 8-2 0,-5 6-3 16,-2 8-3-16,-7 10-2 0,-5 12-1 16,-6 11 0-16,-5 10 0 0,-9 5 0 15,-4 7 0-15,1 5-1 0,5-1-1 16,4-4-1-16,10-6 0 0,10-4-2 16,12-4 1-16,12-6-1 0,15-11 0 15,7-4 0-15,13-4 0 0,10-12 1 0,6-3-1 16,8-9-1-16,3-4 1 0,2-8-1 15,2-8 0-15,-1-4 0 0,-1-8 0 16,-1-4 0-16,-5-6 1 0,-7-1 0 16,-6 2 0-16,-10 3 1 0,-11 3 4 15,-10 6 4-15,-14 7 3 0,-5 2 2 16,-10 8-1-16,-11 6 1 0,-8 0-1 16,-8 6-4-16,-5 11-4 0,-1 2-2 0,0 8-2 15,4 2-1-15,7 4 1 0,5 4-1 16,13-2-1-16,4-1 0 0,10-5-2 15,5 1-1-15,14-6-1 0,6-5-2 16,12-11-1-16,9-2 0 0,9 0-1 16,8-13 1-16,2-4 2 0,2-5 0 15,-4-3 2-15,-6 1 2 0,-10 2 2 0,-13 5 5 16,-7 2 4-16,-12 6 2 0,-10 1 1 16,-3 8-1-16,-8 4 0 0,-9 6 0 15,-2 5-6-15,-2 4-2 0,-3 3-3 16,1 6 1-16,3 0-1 0,3 2 0 15,7-2-1-15,7-4 0 0,6-1-1 16,9-4 0-16,6-5 0 0,9-6 1 0,4-8-1 16,11-11 0-16,1-6-2 0,5-6-1 15,4-6-1-15,2-6-2 16,-5-5-1-16,-3 2 0 0,-6 1 2 0,-4-1 2 16,-10 8 2-16,-7 5 6 0,-7 5 1 15,-5 8 1-15,-4 6 0 0,-9 12-1 16,-4 10 1-16,-11 14-1 0,-9 10-3 15,-7 16-2-15,-8 17 2 0,-3 10 0 16,-4 9-2-16,-2 2 0 0,5 1-1 16,4 3 0-16,2-11 0 0,7-8-1 0,-1-11 1 15,10-9 1-15,6-8 1 0,6-14-1 16,9-9-1-16,2-10 0 0,7-7 0 16,7-11 0-16,6-6 0 0,6-14-1 15,4-12-1-15,6-17-2 0,6-13-1 16,2-17-5-16,7-10-1 0,-2-11-1 15,6-8 1-15,3-4 2 0,7 11 2 0,1 4 3 16,-5 20 6-16,2 8 2 0,-1 17 1 16,-9 18 0-16,-2 15 0 0,-9 8-1 15,-7 7 0-15,-3 8-2 0,-9 7-1 16,-4 6 0-16,-6 5 1 0,-6 3 1 16,-5 9 1-16,-4-1 4 0,-9-1 3 15,-3 0 2-15,-5-1 3 0,-1 0 1 16,-9-7-1-16,-1-4-1 0,-5-8-2 15,-1-5-8-15,3-7-11 0,4-4-9 0,1-4-13 16,10-5-11-16,3-1 94 0,9 3-201 16,5 0-114-16,8 5-306 0</inkml:trace>
  <inkml:trace contextRef="#ctx1" brushRef="#br0" timeOffset="-67137.77">5804 13330 382 0,'0'-9'89'0,"-7"3"1"16,7 1-61-16,0 5-7 0,0-2-7 15,0 2-5-15,0 0-3 0,0 0-2 16,0 0 0-16,3 0-1 0,2 0 1 16,1 0 0-16,2 2 2 0,3-2 1 15,2 0 0-15,1 0-1 0,5 0 1 16,2 0-1-16,3 0-1 0,4-5 0 15,5 0-1-15,6 2 0 0,2-2 0 16,0 0 0-16,9 2-1 0,-3 3 0 0,0-4 0 16,-1 4-1-16,5 0 0 0,-2-4-1 15,3 0 0-15,1 4 0 0,1 0-2 16,5-3 1-16,0 3 0 0,-5 0-1 16,3 4 0-16,-1-4 1 0,3 0-1 15,0 0 0-15,3 0 0 0,1 0 0 0,2-3 1 16,-4 3-1-16,2 0 1 0,-1 0-1 15,-3-5 1-15,-2 2-1 0,0 3 1 16,3-4-1-16,-1 4 1 0,1-5-1 16,-5 5 0-16,2 5 1 0,-1-5-1 15,2-5 1-15,-1 2-1 0,5-1 1 16,-2-2-1-16,3 6 1 0,-1-3 0 16,1 3-1-16,0 0 1 0,1 0-1 15,-3-5 1-15,5 5-1 0,0-3 0 16,1 0 1-16,1 3 0 0,0 0 0 15,0-4 0-15,0 4 0 0,-2-4 0 0,2 4 0 16,2 0-1-16,-3 0 0 0,0 4 0 16,4-4 1-16,-4 0-1 0,0 5 0 15,4-5 0-15,2 0 0 0,-1 3 0 16,2-3 0-16,4 0 1 0,0 0-1 16,4-3 1-16,-2 3 1 0,-1-4-1 0,2-1 0 15,1 3 0-15,0 2 0 0,3 0-1 16,0 0 1-16,-5 0-1 0,1-5 0 15,3 0 1-15,-3 5-1 0,4 0 0 16,-5-3 0-16,2 3 1 0,0-8 0 16,2 6 1-16,0-2 0 0,2 4 0 15,0-6 1-15,-5 2 0 0,1-2 0 16,1 2 0-16,0-3-1 0,-1 7 0 0,1-4-1 16,-1 4 0-16,-4-4-1 15,2 4 1-15,-2-6-1 0,-2 3 1 16,5 3-1-16,-1 0 0 0,-2-5 0 0,0 2 1 15,1 3-1-15,0-4 0 0,2 4 0 16,-4 0 0-16,1-6 0 0,-3 2 1 16,4 0-1-16,-2 4 0 0,-2-7 1 15,4 4-1-15,-5 3 1 0,3-6 1 0,-4 1 0 16,-2 0 0-16,-1 3 0 0,3-2 1 16,-7 4-1-16,5-7 0 0,-3 5 0 15,3-2-1-15,-4 4 0 0,0-5 0 16,1 0 0-16,2 5 0 0,-1-7 0 15,1 3 0-15,-2-1 0 0,1 3 0 16,-1-2 0-16,-5-1 0 0,2 0 1 16,-5 2-1-16,5-4-1 0,-1 4 1 15,-2-4 0-15,-1 5 0 0,-2-1 1 0,-3-3 0 16,-7 2 2-16,-3-4 1 16,-3 2 1-16,2 0 1 0,3 1-1 0,-1 0 1 15,-1 2-1-15,0-1-1 16,-2 4-1-16,-1-5-1 0,-6 5-1 0,-4-5 0 15,-1 5-1-15,-1 0 0 0,-3 0 0 16,-4 0 0-16,-1 0 0 0,2 0-1 0,-4 0 1 16,-3 4-1-16,-3-4 0 0,-3 2 0 15,-2-2 0-15,0 0-2 0,-3 5-7 16,-5-5-11-16,-2 5-40 0,0-3-73 16,0-2-102-16,-9-6-241 0</inkml:trace>
  <inkml:trace contextRef="#ctx1" brushRef="#br0" timeOffset="-55375.03">4789 13411 379 0,'-9'-5'82'15,"1"-1"0"-15,-1-3-66 0,-1 4-7 0,2 2-1 16,0-1 2-16,1 4 2 0,-3-5 1 16,2 0 3-16,0 5 2 0,3 0 2 15,-2-3 0-15,1 3-1 0,1-4-2 16,3 4-2-16,2 0-1 0,-5 0-4 16,5 0-1-16,0 0-3 0,5 0-1 15,-1-7-1-15,5 4 0 0,2-4 0 16,4 1 0-16,7-3 1 0,4 0 1 15,4 4 0-15,1-1 0 0,6 1-1 16,-3-2-1-16,4 4-1 0,0-3-1 0,-2 6-1 16,-3-5 0-16,-2 5 0 0,-2 3-1 15,-2-3 1-15,-7 8-1 0,-2-5 0 16,-3-1-1-16,-2-2-5 0,-1 5-6 16,1-5-9-16,-4 0-6 0,2-5-93 15,-2 5-93-15,-3 0-224 0</inkml:trace>
  <inkml:trace contextRef="#ctx1" brushRef="#br0" timeOffset="-55051.6">4695 13696 422 0,'-10'9'98'0,"4"-3"1"16,-2 2-68-16,5 1-9 0,3-3-7 16,0 0-4-16,11-1 0 0,-1-2 0 0,5-3 0 15,7 0 2-15,5-3 1 0,4-2 1 16,3-2-1-16,1-3-1 0,4 1-3 15,3 1-2-15,-1-1-2 0,-2 1-4 16,-3 3-6-16,3-2-12 0,-3 5-96 16,-4 2-7-16,-6 0-82 0,-1 0-173 15</inkml:trace>
  <inkml:trace contextRef="#ctx1" brushRef="#br0" timeOffset="-54130.36">1978 13001 353 0,'0'-16'89'0,"-4"-1"1"15,4 5-17-15,0 4-61 16,0 3-5-16,0 2-2 0,4 3-1 0,-4 0 1 16,0 0 4-16,0 11 2 0,0 0 2 15,0 4 3-15,0 8 0 0,0 6 1 16,-9 6-2-16,-1 6-2 0,-4 9-3 16,-3 7-2-16,1 4-2 0,-3 5-2 15,1-3 0-15,3-4-2 0,0-4 0 16,3 0 0-16,2-12 0 0,4-5 0 15,6-5-1-15,3-6 1 0,10-4 0 0,1-3-1 16,11-7 1-16,4-8-1 0,8-5 1 16,3 0-1-16,7-7 1 0,-1-2-1 15,3-2 0-15,2 4-2 0,-5-3-7 16,-6 2-10-16,-1-1-6 0,-10 2-92 16,-4 0-91-16,1-1-225 0</inkml:trace>
  <inkml:trace contextRef="#ctx1" brushRef="#br0" timeOffset="-53437.24">2701 13079 434 0,'10'-20'97'0,"-3"6"1"0,0-6-69 16,-7 3-9-16,0-2-2 0,-6 2 2 15,-2 0 1-15,-9 5 2 0,-4 6 0 16,-5 6-1-16,-2 3-1 0,-4 12-3 15,-1 9-2-15,-5 9-2 0,4 13-2 16,2 7-2-16,4 8-1 0,2 5-2 16,7 1-1-16,11 0-1 0,8-6-2 15,0-6 0-15,13-8-2 0,7-9-1 16,8-7 1-16,9-9-1 0,6-6-1 0,3-8 1 16,10-8-1-16,-1-8 1 0,-2-4-2 15,0-2 1-15,-5-6-1 0,-5-3 1 16,-8 2 0-16,-5 4 0 0,-9 0 1 15,-7 4 5-15,-6 2 3 0,-8 7 0 16,0 7 1-16,-6 9 0 0,-3 5 0 16,-3 7-1-16,-4 3-4 0,-1 7-2 15,3-1-1-15,1-1-1 0,5-4 0 16,2-4 0-16,6-3-1 0,2-8 0 0,10-3 0 16,2-10 0-16,7-10 1 0,6-3-1 15,5-5 1-15,6-9 1 0,2-4-1 16,1-6 0-16,2-3 0 0,-3-6-1 15,-5-9 1-15,-5-4-1 0,-3-7 0 16,-7 0 0-16,-7 0 1 0,-7 4 1 16,-6 5 4-16,-4 12 3 0,-9 7 1 0,-5 7 0 15,-3 14 0-15,-5 9-2 0,-2 8 0 16,-5 13-5-16,-6 10-2 0,-3 16-1 16,-2 11 0-16,3 10 0 0,1 6-1 15,3 4-3-15,9-1-4 0,10-1-5 16,5-9-5-16,13-5-5 0,0-10-6 15,13-11-7-15,5-9-5 0,7-8-18 16,3-9-73-16,7-4-89 0,4-8-211 16</inkml:trace>
  <inkml:trace contextRef="#ctx1" brushRef="#br0" timeOffset="-52681.85">3801 13023 455 0,'0'0'103'0,"4"0"2"0,-4 6-77 16,0-6-7-16,3 3-2 0,-3-3-2 15,0 2-1-15,0-2 0 0,3 0 2 16,-3 6 1-16,0-6 1 0,0 0 2 0,0 0-2 16,0 0-1-16,0-6-4 0,-3 2-2 15,3-1-3-15,-3 0-3 0,-1-4-1 16,0-2 0-16,-1 0-1 0,1-2 2 16,-1 1 2-16,-1-2 2 0,-4-2 2 15,0 4-1-15,-2 1 0 0,-3 3-1 0,0 1-3 16,-3 7-2-16,-4 0-2 0,2 2-3 15,-2 8-1-15,-2 8-1 0,0 0 1 16,-1 5-1-16,1 3 0 0,2 2 1 16,7 2-1-16,-1-2-1 0,7 1 0 15,9-2-2-15,0-1-2 0,6-3-2 16,8-1-1-16,4-1 0 0,3-5-1 16,5-1 1-16,0-7 2 0,0 1 2 15,-2-4 2-15,-3-5 1 0,-5 3 1 16,-2-3 1-16,-5 0 1 0,-3 0 3 0,-6 0 3 15,0 0 1-15,0-3 1 16,0 3-1-16,-8 0 0 0,6 0-1 0,-4 0-3 16,0-4-2-16,-1 4-2 0,1 0 1 15,2 0-1-15,0 0 0 0,-1 0-1 16,3 0 1-16,2 0-1 0,-6 0 0 16,6 0-1-16,0 0 1 0,0 4-1 0,0-4 1 15,0 0 0-15,0 0 0 0,0 3 1 16,0-3 0-16,0 0 1 0,-5 0 0 15,5 4-1-15,-7-4 1 0,0 2-1 16,-1 6 0-16,-6 2 0 0,-5 4-1 16,-5 8 0-16,1 3 1 0,-3 7-1 15,0 3 1-15,0 2-1 0,5 1 0 16,2-2 1-16,6 1-1 0,0-1 0 0,8-2 0 16,5 2 0-16,0-3 0 15,12-4-1-15,0-3 1 0,3-5-2 0,9-5 1 16,3-7-2-16,2-5 0 0,4-4-1 15,4-4-3-15,-3-5-4 0,6-8-9 16,-4-7-12-16,-3-4-109 0,-2 1-109 16,-2-8-275-16</inkml:trace>
  <inkml:trace contextRef="#ctx1" brushRef="#br0" timeOffset="-19723.52">10574 13550 218 0,'7'-5'64'0,"-7"-3"6"0,2 4-12 16,-2-1-19-16,0 5-7 0,0-2-3 15,0 2-3-15,0 0-3 0,0 0-4 16,0 0-3-16,0-4-4 0,0 4-1 16,0 0-3-16,0-6-1 0,0 6-1 15,0 0-1-15,0-2 1 0,0 2-1 16,0 0 0-16,0 4 2 0,-2 5-1 16,-5 2 0-16,0 2 2 0,-4 9-1 15,-3 6 1-15,0 6 0 0,-3 4-2 0,0 5 0 16,-5 5-1-16,-1 2 0 0,3 0-1 15,-1-1 0-15,0-6 0 0,4-2 0 16,1-5 0-16,4-3 0 0,5-4 0 16,7-4-1-16,0-2-1 0,3-3 0 15,9 0-1-15,3-1 0 0,7-2 0 0,3-4 1 16,2-5-1-16,4-3 0 0,2-5 1 16,4 0-1-16,-3-9-2 0,5 1-5 15,-4 1-8-15,3-2-47 0,-5 0-50 16,0 0-84-16,-6 5-193 0</inkml:trace>
  <inkml:trace contextRef="#ctx1" brushRef="#br0" timeOffset="-19432.2">10323 13986 451 0,'0'-4'99'16,"7"-4"2"-16,1 5-77 0,5 0-10 15,6-3-3-15,0 0-2 0,1 1-1 16,5-1-2-16,-2 1-1 0,2-1-2 15,0-1-1-15,1 3-1 0,-1-3-2 16,0 2-5-16,0-1-6 0,-3 6-14 16,-3-4-79-16,0 4-84 0,-2-6-206 15</inkml:trace>
  <inkml:trace contextRef="#ctx1" brushRef="#br0" timeOffset="-19064.3">10545 13602 434 0,'-5'-6'102'0,"0"2"4"15,-1-1-68-15,4 2-9 0,2-1-6 16,0 1-3-16,2-1-4 0,5-1-4 16,10-3-2-16,1-2-1 0,8 7-1 15,9-5 0-15,2 2 0 0,6 0-1 16,-2 1 0-16,0 1-2 0,-2 4-2 0,-6-3 0 15,-2 3-5-15,-8 0-6 0,1 0-12 16,-3 3 21-16,-2-3-122 0,-3 5-101 16,-2-5-254-16</inkml:trace>
  <inkml:trace contextRef="#ctx1" brushRef="#br0" timeOffset="-18449.15">11058 14018 427 0,'0'-10'105'15,"0"3"7"-15,0 1-65 0,0 1-7 16,-4 5-5-16,4-4-5 0,-4 4-7 15,-1 0-5-15,3 0-6 0,-5 9-5 16,0 3-2-16,-4 3-3 0,1 6 0 16,-6 4-1-16,3 7 1 0,-7 4 0 15,-1 4-1-15,2 2 1 0,-5 5-1 0,2 1 0 16,3-1 0-16,3-2 0 0,3-4 0 16,5-3-1-16,4-7 0 0,4-5-1 15,10-7-1-15,0-4-2 0,5-4-1 16,5-7-3-16,3-4-4 0,2 0-4 15,3-8-6-15,-1-3-10 0,0-3-90 16,0-3-92-16,-1-2-226 0</inkml:trace>
  <inkml:trace contextRef="#ctx1" brushRef="#br0" timeOffset="-17713.42">10926 14202 412 0,'-4'0'100'0,"-2"0"4"15,-2-4-62-15,-1 4-6 0,2 0-4 0,-4 0-1 16,2 0-4-16,-3-4-2 0,3 4-3 16,0 0-3-16,0 0-3 0,2 0-2 15,-1 0-1-15,3 0-2 0,5 0 1 16,-4 0-2-16,4 0-1 0,-3 0-1 16,3 0-2-16,0 0-1 0,0 0-2 15,0 0-2-15,0 0 0 0,0 4-1 16,3-4 1-16,-3 0-1 0,0 0 1 0,0 4 0 15,0-1-1-15,4 1 1 0,2 0-1 16,1 1 0-16,0 1-1 0,4 0 1 16,4-2 0-16,-2-1 0 0,4-3 1 15,0 3 0-15,3-3 0 0,-3 0 0 16,1-4-1-16,-2 4 1 0,-3-6 0 16,-5 2 0-16,4 1 0 0,-8 3-1 15,0-5 2-15,-4 5 0 0,0 0 0 16,0-4-1-16,0 4 1 0,-7-3 0 0,-1 3-1 15,-3 0 0-15,-2-6-1 0,-2 6-1 16,-3-3 1-16,-2 3 0 0,-2 0 0 16,0 0 0-16,4 0 0 0,-2 0-1 15,5 0 1-15,1 0 0 0,6 3-2 16,4 1 1-16,4 1-1 0,0 2-1 0,10 0 1 16,3 1-3-16,1 0-2 15,8-2-2-15,2 0-2 0,2-6-2 0,1 0-4 16,5-9-7-16,-3-1-10 0,0-1-98 15,-1 3-101-15,-4-1-253 0</inkml:trace>
  <inkml:trace contextRef="#ctx1" brushRef="#br1" timeOffset="15068.07">11596 13912 304 0,'0'0'74'16,"4"-5"3"-16,1 5-43 0,0 0-9 15,6 0-4-15,1 0-2 0,3 0-1 16,5 8-2-16,6 0-1 0,1 2-2 0,0 0-2 16,5 4-2-16,2 2-2 0,2 1-2 15,0 0-2-15,0 1 0 0,0 0-2 16,2-1 0-16,1 0 0 0,-3-1 0 16,1 1-1-16,-2-4 1 0,1 4-1 15,-3-4 1-15,-2-1-1 0,-6-1 0 16,-4-1 0-16,-5-5 1 0,-4 0-1 15,-5-1 1-15,-7-4 1 0,0 3 1 16,0-3 0-16,-11 0 0 0,-3 0 0 16,-2 0 0-16,-5 0 0 0,-5 0-2 0,0-3 0 15,-5 3 0-15,3 0-1 0,1-6 1 16,-2 6 0-16,3 0 0 0,2 0-1 16,4 0 1-16,-2 0 0 0,1-3-1 15,-2 3 0-15,3 0 1 0,-3 0-1 16,-1 0 0-16,5 0 0 0,0 0 1 0,5 0 0 15,0 0 0-15,5 3 1 0,3-3-1 16,1 6 0-16,5-6 0 0,0 6 0 16,0 0 1-16,7 0-1 0,0 1 1 15,4 2 0-15,2-3 2 0,2 2-1 16,0 0 2-16,4-3-1 0,1 2 1 16,3-5-1-16,-3-2 0 0,2 0-1 15,2 0 0-15,-5 0-2 0,2-4 1 0,-4-1-1 16,-1 0-1-16,-2-1 1 15,-5 2-1-15,-1-2 1 0,-3 2-1 0,1 0 1 16,-6-3 0-16,0 1 0 0,0-2 0 16,-6-2-1-16,3-1 1 0,-1-2 0 15,-2 0-1-15,0-3 0 0,0 1 1 16,1 0-1-16,1-3 0 0,0 2 0 16,4 0 0-16,-2 1 0 0,2 1 1 0,0 2-1 15,0 1 0-15,2 2 0 0,-2 0 0 16,6 7 0-16,0-1 0 0,-2 3 0 15,0 0 0-15,2 0-4 0,0 3-4 16,1-1-13-16,1 3-87 0,2 0-88 16,-3 1-223-16</inkml:trace>
  <inkml:trace contextRef="#ctx1" brushRef="#br1" timeOffset="15880.37">12170 14132 288 0,'0'0'73'0,"2"-9"3"16,-2 6-41-16,5-4-8 0,-5-1-4 0,0 0-6 15,4-2-4-15,-4 0-4 0,0-2-2 16,0-2-2-16,0 0-2 0,-4-2-1 16,-1-2 0-16,5 1 3 0,-2-1 1 15,2 1 2-15,0 2 0 0,0-2 1 16,0 6 0-16,7 4-1 0,-5 1-2 15,4 6-1-15,1 0-1 0,1 9-1 0,-3 3 1 16,2 5 0-16,-2 3 0 0,1 7 0 16,-6 0 0-16,0 2-1 0,-6 0-1 15,1-1 0-15,-3 0-1 0,4-2 0 16,-2-3-1-16,2-1-2 0,4 0-2 16,7-2-10-16,6-6-83 0,1-5-81 15,5-1-207-15</inkml:trace>
  <inkml:trace contextRef="#ctx1" brushRef="#br1" timeOffset="16414.21">12806 13986 288 0,'-12'11'81'0,"3"7"1"0,-4 0-13 15,-1 9-42-15,-4 1-5 0,-3 5-3 16,-4 1-6-16,4 2-3 0,-3-2-3 16,3 2-1-16,4-2-2 0,3-2-2 15,6-7 0-15,6-2-2 0,2-6-1 16,0-5 0-16,2-5 0 0,4-7-1 0,4-8-1 16,1-6-4-16,5-6-2 15,1-4-1-15,1-6-1 0,2-5-1 0,0-1 1 16,-6-2 2-16,-1 1 3 0,-4 1 6 15,-5 1 5-15,-4 5 6 0,0 2 5 16,-2 6 6-16,2 2 3 0,-7 8 3 16,7 1-3-16,-5 5-3 0,12 2-5 15,1 4-5-15,10-4-4 0,1 4-4 16,9-5-2-16,5 5 0 0,4-6 0 16,-1 6 0-16,1-7-1 0,-2 7 0 0,-3-4 0 15,-5 1 0-15,-2 3-3 0,-9 0-5 16,-3 0-9-16,-7 0-22 0,-6 4-70 15,-5 1-84-15,-4 1-201 0</inkml:trace>
  <inkml:trace contextRef="#ctx1" brushRef="#br1" timeOffset="16613.57">12685 14166 400 0,'-5'0'89'0,"10"3"4"15,1 2-64-15,2-5-7 0,8 5-1 16,4-5-1-16,3 7-2 0,-1-4-3 16,3-3-4-16,-1 3-3 0,-1 1-5 15,1 0-2-15,-2-4-3 0,-1 5-3 0,3-5-7 16,-2 0-11-16,2-8-82 0,-1 2-83 16,1 1-207-16</inkml:trace>
  <inkml:trace contextRef="#ctx1" brushRef="#br1" timeOffset="16921.41">13287 13922 375 0,'0'-8'86'0,"0"5"1"16,0 3-60-16,0 4-5 0,-6 4-2 15,-1 5-4-15,-4 3-3 0,-2 3 0 16,-1 1 0-16,-7 4-2 0,2 1-3 15,-1 0-2-15,0-1 0 0,2 0 0 16,3-3-1-16,2-1 1 0,6-5 0 0,0-4 0 16,7 1 0-16,0-3 1 0,7-2-1 15,0 0 1-15,5-2-1 0,2 1 0 16,-1 2-1-16,8-2-1 0,-2 1 0 16,1-3-1-16,2 2-2 0,0-2 0 15,0-4 0-15,-2 0 0 0,-1 0-1 16,2-6-1-16,-3-1-6 0,-3-1-9 15,5 1-43-15,-3-5-54 0,-2 3-85 16,-2-1-198-16</inkml:trace>
  <inkml:trace contextRef="#ctx1" brushRef="#br1" timeOffset="17486.6">13678 13927 350 0,'0'0'84'0,"0"-3"3"0,0 3-48 16,0 5-8-16,-6 6-6 0,0 1-4 16,-6 7-2-16,2 3 0 0,-6 3-1 15,0 1-4-15,3 2-2 0,-2 0-4 16,2-1-1-16,0 1-2 0,1 3-2 15,5-8-2-15,0 1 0 0,0-6-1 0,7-1-1 16,-5-5-2-16,5-4-1 0,0-8-3 16,0 0-2-16,7-5-5 0,1-10-4 15,3-3 1-15,-2-2 1 0,4-5 1 16,-2-3 2-16,2 3 5 0,-4 2 7 16,1 5 5-16,-3 4 2 0,-4 3 1 15,3 3 1-15,0 6 0 0,0 2-1 0,0 0-2 16,1 0-2-16,2 2-2 0,2-2 0 15,4 9 1-15,2-9-1 0,4 0 1 16,0 0 0-16,5 0 0 0,5-9 0 16,-2 1 0-16,1-5 0 0,-2 0 0 15,-3-2-1-15,-4-3 1 0,-6 1-1 16,2-2 2-16,-8 2 3 0,-3 0 4 16,-3 3 3-16,-3 1 2 0,0 4 2 0,-3 2 0 15,-3 4-1-15,-1 3-4 0,-4 8-2 16,0 3-3-16,-7 4-2 0,3 8-1 15,-5 5-1-15,-1 3 0 0,-2 2 0 16,1 5 0-16,3-1 0 0,0 2-1 16,5-5-1-16,2 0-1 0,6-2-2 15,6-2-4-15,0-5-5 0,10-6-4 16,0-3-8-16,2-6 42 0,1-7-139 0,1-3-95 16,-1-4-254-16</inkml:trace>
  <inkml:trace contextRef="#ctx1" brushRef="#br1" timeOffset="17791.13">14218 14060 438 0,'-5'0'96'0,"-1"0"0"15,1-7-74-15,5 7-11 0,5 4-3 16,1-4-2-16,-1 0-3 0,3 0 0 16,0 0 1-16,0-4 3 0,-2 1 5 15,-1-3 4-15,-5 2 3 0,0 0 2 16,0 0 1-16,-7-1 0 0,-4 5-3 0,-2 0-5 16,-1 0-4-16,0 0-5 0,-3 5-1 15,2 0-1-15,3 2-2 0,3 0-4 16,3-1-8-16,6 1-12 0,0-5-100 15,5-2-101-15,4 6-254 0</inkml:trace>
  <inkml:trace contextRef="#ctx1" brushRef="#br1" timeOffset="19083.44">14674 13827 363 0,'13'-20'92'0,"-3"0"4"16,3 2-46-16,-6 4-17 0,-2-2-5 15,-5 1-4-15,0 3-3 0,0 5-1 0,-5 0-2 16,-7 3-2-16,-3 4-1 0,-3 11-2 15,0 3-2-15,-3 2-1 0,0 12-1 16,-3 2-1-16,1 9-1 0,3 0 0 16,1 3-1-16,4-3-2 0,2 5 0 15,0-7-1-15,7-4-1 0,6-1-1 16,0-7 0-16,8-1 0 0,4-6 0 16,8-6 0-16,2-3 0 0,9-9 1 15,2 0-1-15,6 0 0 0,2-7 0 0,3-3 0 16,-2-1 0-16,0 0-1 15,-4-2 1-15,-5 0-1 0,-2-8-1 0,-8 1 1 16,-3-5-1-16,-4 2 0 0,-5-1 0 16,-4 2 0-16,-4-1 1 0,-3 1 1 15,-6 8 0-15,-6 3 1 0,-3 3 1 16,-5 8 0-16,0 0 1 0,-6 10 0 16,-2 2-1-16,-1 4 0 0,5 3-1 0,2 2-1 15,6-1 0-15,5 1-1 0,4-2 1 16,7-1-1-16,8-4 0 0,4-1 0 15,5-2 0-15,3-4 0 0,5-3 0 16,5-4 0-16,3 0 1 0,-3-5-1 16,0-5 1-16,-2 0-1 0,-2-1 1 15,-5-1-1-15,-4-1 1 0,-7 4-1 16,-2-2 2-16,-8 5 0 0,0 1 0 16,0 5 0-16,-8 0 1 0,2 9-1 0,-1-1 0 15,-1 2-1-15,2 3 0 0,1 1 0 16,5-1-1-16,0-1 0 0,3-1 0 15,5-3 0-15,4-4-1 0,5-4 0 16,5 0 1-16,6-3-1 0,5-4 0 16,7-4 0-16,4-2 0 0,-3-1 0 15,0-4-1-15,-4-2 0 0,-4-3-2 16,-6-5 1-16,-11 1 0 0,-4-2 0 0,-5 3 0 16,-7 5 0-16,0 7 2 0,-8 5 0 15,-5 9 1-15,-1 15 0 0,-8 6 1 16,-5 8-1-16,-2 9 1 0,-5 6 1 15,-5 8-1-15,0 2 0 0,-2 10 0 16,7 2 0-16,1 0 0 0,1 1 0 16,9-1-1-16,6-8 0 0,0-7 1 15,5-8-1-15,-1-8 0 0,6-7 0 16,1-10 0-16,2-2 0 0,4-9 0 0,0-1 0 16,0-6 0-16,4-11 1 0,4-3-1 15,0-8 0-15,4-10-2 0,1-12-3 16,7-16-6-16,8-9-5 0,7-8-2 15,3-4-2-15,8-1 2 0,3 0 1 16,1 12 3-16,2 8 5 0,-8 16 6 16,-3 7 4-16,-7 9-1 0,-7 13 2 15,-2 10-1-15,-9 7 0 0,-3 12 0 0,-7 6-1 16,-6 6 1-16,-2 4-1 0,-6 5 1 16,-5-1 0-16,-4-1 3 0,-4-2 1 15,-1-4 3-15,-4-2 2 0,1-4 1 16,-1-5 1-16,-3-2-1 0,2-3-2 15,5-9-1-15,2 0-3 0,6-4-2 16,2-7-5-16,8-2-6 0,4-5-7 0,12-2-8 16,2 0-32-16,2-2-69 0,1-1-90 15,-1 4-207-15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v"/>
          <inkml:channel name="T" type="integer" max="2.14748E9" units="dev"/>
        </inkml:traceFormat>
        <inkml:channelProperties>
          <inkml:channelProperty channel="X" name="resolution" value="1185.49207" units="1/cm"/>
          <inkml:channelProperty channel="Y" name="resolution" value="2107.20264" units="1/cm"/>
          <inkml:channelProperty channel="F" name="resolution" value="0.00409" units="1/dev"/>
          <inkml:channelProperty channel="T" name="resolution" value="1" units="1/dev"/>
        </inkml:channelProperties>
      </inkml:inkSource>
      <inkml:timestamp xml:id="ts0" timeString="2019-10-30T10:31:44.505"/>
    </inkml:context>
    <inkml:brush xml:id="br0">
      <inkml:brushProperty name="width" value="0.05292" units="cm"/>
      <inkml:brushProperty name="height" value="0.05292" units="cm"/>
      <inkml:brushProperty name="color" value="#002060"/>
    </inkml:brush>
    <inkml:brush xml:id="br1">
      <inkml:brushProperty name="width" value="0.05292" units="cm"/>
      <inkml:brushProperty name="height" value="0.05292" units="cm"/>
      <inkml:brushProperty name="color" value="#00B050"/>
    </inkml:brush>
  </inkml:definitions>
  <inkml:trace contextRef="#ctx0" brushRef="#br0">2018 4516 431 0,'0'-8'96'0,"-8"2"1"0,3 6-73 16,0-4-9-16,5 4-4 0,0 0-2 16,0 0-2-16,0-3 0 0,0 3 3 15,0-7 2-15,0 4 2 0,0-1 2 16,-2-4 1-16,2-1-1 0,-6-1-3 0,0-1-1 16,0-1-3-16,0-2-1 0,-1 2-1 15,-1 0 0-15,-4 3-1 0,1 0 1 16,-2 5-1-16,-4 4 0 0,-2 0-2 15,0 10 1-15,-2 5-2 0,-5 8 1 16,-2 10 0-16,-4 8-1 0,-2 9-1 16,-2 7 1-16,0 3-1 0,2 3-1 15,2-1 0-15,5-4 0 0,7-3 0 16,5-9-1-16,10-6 0 0,5-8 0 16,2-6-1-16,11-9-1 0,6-5 1 0,6-6 0 15,4-6 0-15,4-11 1 0,45-18 1 16,-37 13 0-16,-2 4 0 15,0 5-1-15,-6 7 0 0,-7 9-1 16,-6 12 1-16,-6 8 0 0,-8 13 0 16,-6 7 0-16,-7 4 0 0,-6 5 1 15,-1-1 0-15,-6 0 0 0,-3-2-1 0,-2-8 2 16,-3-1 2-16,0-5 2 0,0-5 3 16,-3-3 2-16,5-5 1 0,4-7 3 15,2-7-1-15,2-12-2 0,9-4-2 16,1-11-3-16,8-13-2 0,0-9-2 15,4-13-2-15,7-10-3 0,5-4-5 16,5-14-4-16,8-2-7 0,-1 0-8 0,4 1-12 16,2 0-23-16,-1 10-81 15,5 5-95-15,-5 6-228 0</inkml:trace>
  <inkml:trace contextRef="#ctx0" brushRef="#br0" timeOffset="287.06">2149 4279 486 0,'0'-11'118'0,"0"6"3"0,0 5-80 15,-6 6-6-15,-5 7-5 0,-1 7-6 16,-1 5-7-16,-3 7-3 0,-7 3-4 16,0 3-1-16,2 0-2 0,1-2-2 15,3-6-2-15,2-2-6 0,8-5-9 16,7-5-15-16,0-4 12 0,4-8-117 16,11 1-105-16,-1-7-257 0</inkml:trace>
  <inkml:trace contextRef="#ctx0" brushRef="#br0" timeOffset="2537.47">2096 4944 327 0,'-5'4'89'15,"5"-4"1"-15,-5 5-2 0,5-5-66 0,0 0-2 16,7 0-2-16,-1 0-1 0,5-8 0 16,-2 0-1-16,7-3-1 0,1-5 0 15,7-2-2-15,-1-6-1 0,3-1-2 16,1-1 0-16,2-4-1 0,-6 1 0 16,-2-2 0-16,-8 3 1 0,-3 1 1 15,-8 3 2-15,-4 1 1 0,-8 8 2 16,-5 5-1-16,-6 8 0 0,-5 2-2 0,-5 12-3 15,-3 9-1-15,0 3-4 0,2 8-1 16,4 4-2-16,7 2-1 0,4 4 0 16,9 3-2-16,8-8-2 0,12 0-1 15,2-4-2-15,9-7 1 0,10-8-1 16,6-8 0-16,6-10 1 0,-4-11 2 16,4-8 2-16,-1-4 0 0,-4-3 1 15,-5-2 0-15,-3-2 0 0,-5-1 1 0,-6 6 2 16,-3 1 2-16,-9 6 1 0,-2 2 2 15,-3 4 0-15,-4 2-1 0,0 4 0 16,0 0-2-16,0 6-3 0,7-3-1 16,2 3-1-16,4 0 0 0,5 0 0 15,2 4-1-15,6-4 1 0,6 6 1 16,-2-6-1-16,3 6-1 0,-1-6 1 16,1 9 0-16,-2-6 0 0,-5 4 1 15,-5-3 1-15,-1 4 1 0,-7-3 3 0,-5 4 6 16,-8 1 4-16,0 1 3 0,-3 4 0 15,-8 1 0-15,-7 3-2 0,-1 3-3 16,1 3-5-16,-2-2-5 0,3 1-2 16,3-3-2-16,6 0 0 0,2-1-2 15,6-5-1-15,7-1-1 0,7-4 0 0,5-3-1 16,7-7-1-16,7-10 2 0,8-3 0 16,5-6 1-16,7-7 1 0,0-6 2 15,5 1-1-15,-4 1 1 0,-1-2 0 16,-7 4 0-16,-6 2 1 0,-11 7-1 15,-8 5 5-15,-6 3 2 0,-12 7 0 16,-3 4 2-16,-8 10 0 0,-6 5 0 16,-6 3 0-16,-2 6-4 0,-2 2-2 15,-2 5-1-15,-1-2-1 0,7-1-1 16,2-5-1-16,10-1-2 0,3-8-1 16,11-3-3-16,6-8 0 0,7-3-1 0,4-6-1 15,8-5 1-15,2-9 1 0,1-3 2 16,-1-1 2-16,0-1 1 0,0-1 1 15,-1 2 0-15,-5 3 1 0,-5 5 0 16,-4 3 1-16,-3 3-1 0,-4 4 3 16,-5 1-1-16,-6 5 1 0,0 0-1 0,-6 5 0 15,0 2 1-15,0 5-1 0,-3 3-3 16,-3 3-2-16,3 2-3 0,1 1-3 16,5-5-3-16,3-1-2 0,5-5-1 15,5-1 1-15,8-9 2 0,8 0 2 16,6-14 4-16,2 1 3 0,4-7 1 15,3-2 2-15,-3-2 1 0,-3 3-1 16,-5 5 3-16,-9 5 0 0,-5 1 2 0,-4 10 2 16,-8 0 1-16,-4 14 0 15,0-1 0-15,0 6-1 0,-4 2-2 0,-2 3-1 16,0-1-2-16,0 0 0 0,4-2-2 16,2-3 0-16,0 0-1 0,8-6 1 15,6-8-1-15,6-4 0 0,6 0 1 16,3-12-1-16,8 1 1 0,2-4 1 15,2-6-1-15,5 1 1 0,0-2-1 16,-4-2 0-16,2-1 1 0,-4 0-1 0,-5 1 2 16,-3-2 1-16,-8-1 3 0,-7 5 4 15,-7 5 3-15,-7-1 1 0,-3 4 1 16,-6 3-2-16,-6 7-1 0,-5 4-3 16,-7 0-4-16,-4 6-2 0,-6 6-3 15,-1 6 0-15,-3 7 0 0,-1 6 0 16,4-2 0-16,3 3 0 0,11-1 0 15,3-5 0-15,10-2-1 0,8-1-1 0,0-4 0 16,14-7 0-16,3-8-1 0,9-7 0 16,7-8-1-16,4-4 1 0,7-14 0 15,-2-1 0-15,-1 0 0 0,0-4 1 16,-5 5 0-16,-7 4 2 0,-11 4 1 16,-3 7 3-16,-7 5 2 0,-8 3 0 15,-3 10 1-15,-8 5 0 0,-3 3 0 16,-2 8-1-16,-1 3-3 0,0 1-1 0,1 4 0 15,0 0-1-15,4 1-1 0,7-1 0 16,0-4 0-16,5-3-1 0,5-5 0 16,5-4-1-16,4-4 1 0,3-8 0 15,8 0 1-15,0-11-1 0,7-8 1 16,1 3 1-16,1-7-1 0,2-4 0 16,0 0 0-16,-4 2 1 0,-3 3-1 15,-2 4 0-15,-7 2 0 0,-5 3 2 0,-2 5 2 16,-6 8 3-16,-7 0 1 0,0 0-1 15,-8 0 1-15,-4 14 0 0,-3 2-1 16,-5 2-3-16,0 9-2 0,-2-3-2 16,0 4 1-16,4 1-2 0,3-5-1 15,5-2-1-15,4-7-3 0,6 0-1 16,0-2-2-16,11-8 0 0,3-5 0 16,8-5 1-16,3-9 0 0,5-3 2 15,5-10 3-15,1 0 0 0,1-1 1 0,-4-2 1 16,-4 6 1-16,-3 3-1 0,-5 5 2 15,-5 1-1-15,-5 5 0 0,-2 4 1 16,-4 6-1-16,-1-2 1 0,-4 2 0 16,0 3 0-16,0 6 0 0,0 1 0 15,-6 1-1-15,3 1 1 0,-1 3-1 16,4-1 0-16,-4 3 0 0,4-4-1 16,6-1 0-16,1-2 0 0,5 0-1 0,4-5 1 15,5-5 0-15,0 0 0 0,5 0 1 16,1-4 0-16,1-4 0 0,4-1 0 15,-2 2 0-15,0-3 1 0,2 1-1 16,-1-3 0-16,-1 1 0 0,-2 2 0 16,0-1 0-16,-5 3 0 0,-4-1 0 15,-4 0 1-15,2 2-1 0,-7 1 0 16,1 2 0-16,-4 0 1 0,0 3 0 16,0-6-1-16,-1 2 2 0,-4 4-1 0,-2 0 1 15,0-2 0-15,0 2 0 0,0 0 0 16,0 0 1-16,-2 0-1 0,2 0-1 15,-5 0 0-15,5 0-1 0,0 0-1 16,0 0 1-16,0 0-1 0,0 0 0 16,0 0 1-16,5 0 0 0,-5 0 0 15,2 0 0-15,-2 0 0 0,0 0 0 16,0 0 0-16,0 0 1 0,0 0 0 0,0 0 0 16,-2 0 0-16,-4 0-1 0,-1 8 1 15,-1 1-1-15,-4 5 0 0,-2 3 0 16,3 4-1-16,2 1 1 0,-2 1-1 15,4 0 0-15,7-6 0 0,0 1-2 16,5-7 0-16,2-2 0 0,7-6 0 16,6-3 0-16,4-10 0 0,4-3-1 15,0-7 2-15,7-1 0 0,1-5 0 0,-1-1 1 16,-2-4 0-16,-1-1 1 0,-4 5 0 16,-3-2 3-16,-5 5 1 0,-6 7 4 15,-3 2 2-15,-9 9-1 0,-4 11 1 16,-9 12 0-16,-4 6-3 0,-5 14-1 15,-6 11-4-15,-1 9-1 0,-6 12 0 16,-5 9-1-16,3 6 0 0,2 2-1 0,2-2-3 16,3 2-1-16,0-3-4 0,4-2-2 15,3-7-3-15,1-2 0 0,1-4 0 16,-2-7 3-16,-1-3 1 0,-2-7 3 16,4-8 3-16,-4-7 3 0,2-9 1 15,2-10 2-15,-5-6 0 0,4-11 2 16,2-9 0-16,-2-11 1 0,1-12-1 15,7-13 1-15,2-10-2 0,11-7-1 16,5-14 0-16,8-2-1 0,13-6-1 16,7 2 0-16,9-2 0 0,8 3 0 0,4 4-2 15,6 3-6-15,1 7-7 0,4 9-9 16,-1 5-8-16,-4 8-14 0,0 3 57 16,-7 7-169-16,-1 8-116 0,-4 7-302 15</inkml:trace>
  <inkml:trace contextRef="#ctx0" brushRef="#br0" timeOffset="2959.63">6064 4943 461 0,'4'0'112'0,"-4"0"7"0,5-2-70 16,-5 2-6-16,0 0-5 0,0 0-4 16,0 0-6-16,0 0-4 0,-5 0-4 15,5 0-4-15,-5 0-3 0,5 0-2 16,-2 0 0-16,2 0 0 0,0 0 1 16,0 0 0-16,-6 0-1 0,6 0 0 15,-5 3-2-15,2 5-1 0,-3-1-2 16,-1 5-3-16,0 4-1 0,-4 0 0 0,3 1-1 15,2-3-1-15,0-1 0 0,4-3-1 16,2-4 0-16,0-6 1 0,8 0-1 16,0-8 0-16,4-1 0 0,1-5 1 15,-2 0 0-15,-2-2 1 0,-2 1 0 16,-7 3 0-16,0 1 1 0,0 1-1 16,-6 4 1-16,-1 6-1 0,-1 0 0 0,-3 6-3 15,3 4-6-15,-4 1-7 0,4 1-7 16,2 0-7-16,-1 2-11 0,2-6-11 15,5 0-100-15,0-8-102 0,11 0-248 16</inkml:trace>
  <inkml:trace contextRef="#ctx0" brushRef="#br0" timeOffset="3391.88">6188 4573 473 0,'-12'0'114'0,"-1"6"2"0,3 0-75 15,-4-1-9-15,3 4-2 0,3 1-7 16,-2-1-6-16,3-3-3 0,4 2-2 0,3-1-4 16,0-2-2-16,0-5-1 0,7 4-3 15,2-4 0-15,3-5 0 0,3-3-1 16,2 0 0-16,-3-3 0 0,1 2 0 15,-3-1 1-15,0-2 2 0,-5 2 4 16,-7 4 2-16,0 3 2 0,0 3-1 16,-12 0 1-16,0 8-1 0,-2-1-3 15,-1 3-3-15,-2 1-3 0,1 1 0 16,3-1-2-16,2-1 1 0,4-1-2 16,5-4 0-16,2 0 1 0,2-5-1 0,5 0 0 15,4-6 1-15,2-3-1 0,2 1 1 16,-1-4 1-16,2 2 0 0,-7 0 0 15,-2-2 3-15,-7 5 2 0,0 4 0 16,-7 3 1-16,-2 4-1 0,-4 1 0 16,-4 6 0-16,-2 1-6 0,2 1-9 15,-3 2-8-15,1 2-12 0,5-5 57 0,1 4-175 16,3-4-123-16,10-4-314 0</inkml:trace>
  <inkml:trace contextRef="#ctx0" brushRef="#br0" timeOffset="5678.76">1394 6014 395 0,'-5'-20'89'0,"5"3"2"0,-5 2-66 0,5 3-4 0,0 1-2 0,5 2 1 0,-5 1-1 0,4 2 1 0,-4 3-2 0,3 3-1 0,-3 0 0 0,0 5 0 0,0 9 0 0,-6 9-1 0,0 8-2 0,-4 11 0 0,-4 6-2 16,-4 7-1-16,-3 3-2 0,-3-1-1 15,3-3-1-15,-2-2 0 0,3-4-1 16,5-6 0-16,-1-6-2 0,6-5 0 16,3-7-1-16,1-5-2 0,3-5 1 0,3-5-2 15,0-2 1-15,0-1 0 0,0-3 0 16,0 3 0-16,-5-1 0 0,0-1 0 15,-2 3-1-15,-3-2 1 0,-3 4 0 16,-2 2-1-16,-1-4 0 0,-4 2 0 16,-2 1 1-16,-3 0-1 0,-2 2 0 15,2 1 0-15,0-2 1 0,0 2-1 16,1-2 1-16,6-2 1 0,3 0 1 16,3-4 0-16,4 0 1 0,2-3-2 15,6-2 1-15,0 6-2 0,6-6 1 0,6 4-2 16,3-4 0-16,3 0 1 0,8 0 0 15,2 0 1-15,4 0 1 0,2 0 0 16,-1 0 0-16,0 0-1 0,-4 0 1 16,-2 0-1-16,-1 4 0 0,-2-4-1 15,-4 0 0-15,-1 0 0 0,-2 0 0 0,-3 0-1 16,0 0 1-16,-3-3-4 0,-1 0-5 16,1-3-5-16,-2-1-11 0,0-5-11 15,-2 0-104-15,0-1-105 0,1 1-257 16</inkml:trace>
  <inkml:trace contextRef="#ctx0" brushRef="#br0" timeOffset="6310.04">1259 5944 338 0,'-7'-4'92'0,"0"4"6"15,-6-2-31-15,1 2-22 0,0 0-4 16,-1 0-2-16,1 0-3 0,0 0-2 0,0 2-2 15,2-2-3-15,4 0-3 0,1 0-5 16,5 0-4-16,-5 0-5 0,5 0-4 16,5 0-2-16,2 0-3 0,5 0-1 15,7 0-1-15,5 0 0 0,8-2 0 16,4-4 1-16,5 2-1 0,4 0 1 16,2-3-1-16,-1 3 0 0,0 0 0 15,-4-1 0-15,-1 3 0 0,-2 2-1 16,-6-5 1-16,-8 5 0 0,-4 0-1 15,-6-4 2-15,-4 4 3 0,-7 0 1 0,-4 0 1 16,-10 0 0-16,-6 0 0 0,-6 0 0 16,-6 4-2-16,-8-4-1 0,-6 6-3 15,-1 1 0-15,-2 0-1 0,-3 3 1 16,-2-5-1-16,3 4 0 0,0 0 1 16,4-5 0-16,1-4 0 0,4 0 1 15,5 0 2-15,6-7 2 0,6 0 1 16,8-1-1-16,3 3 0 0,4 0-1 0,6 1-1 15,13 2-2-15,0 2-2 0,9 0 0 16,3 0-1-16,10 0 0 0,0-6 1 16,4 6 0-16,1-5 0 0,0 3-1 15,-1-2 1-15,-1-3 0 0,0 1 1 16,-7 0-2-16,0 1-3 0,-5 0-6 16,-6 5-6-16,-3-4-6 0,-6 4-8 15,-6 0-10-15,-1 0-9 0,-4 4-97 16,0 0-101-16,-4 1-245 0</inkml:trace>
  <inkml:trace contextRef="#ctx0" brushRef="#br0" timeOffset="6808.54">1449 6007 318 0,'4'-8'84'0,"-4"3"6"0,7-1-44 16,-7 2-5-16,4 2-2 0,-4 2-4 16,5 0-4-16,-5 0-2 0,0 0-2 0,0 2-4 15,-5 3-2-15,2 3-2 0,-5 5-1 16,-1 5-3-16,-3 6-2 0,-3 1-2 15,1 8-2-15,-5 4-2 0,3 7-1 16,-2 6-1-16,-1 2-2 0,1 0 0 16,-1 3-1-16,-3-1-1 0,2 1 0 15,-1-7 0-15,1 1 1 0,1-7-1 0,3-7 1 16,5-7 0-16,3-5 0 0,3-7 0 16,0-4-1-16,5-10 1 0,0-2 0 15,0 0 0-15,0 0 1 0,5 0 1 16,-5 0 2-16,5-5 0 0,3-3 0 15,0-4-1-15,4-5 0 0,2-5-1 16,5 0-2-16,-2-6 0 0,3-1 0 16,-3-1-1-16,-1 0 0 0,-3 2 0 15,-2 1 0-15,-5 3 0 0,-6 3 1 16,0 3-1-16,0 8-1 0,0 4 0 0,-9 6 0 16,1 0-3-16,-1 13-4 0,1 0-8 15,-5 5-14-15,0 2-110 0,0 7-109 16,-4 4-280-16</inkml:trace>
  <inkml:trace contextRef="#ctx0" brushRef="#br0" timeOffset="19968.16">2369 7024 294 0,'7'-21'84'0,"-1"2"6"15,-6 5-33-15,3 6-6 0,-3 2-6 16,0 0-7-16,0 6-6 0,0 0-4 16,-3 8-5-16,-3 7-4 0,-1 8-3 15,-5 13-3-15,-3 11-3 0,-5 10-1 16,-6 10-1-16,0 4 0 0,-1 0-1 15,1-1-1-15,0-5 0 0,5-2 0 0,0-7 0 16,2-6 0-16,5-1 0 0,-1-7-1 16,5-1 0-16,5-5-1 0,5-7 0 15,11 0-1-15,2-6-1 0,7-6 1 16,7 1-1-16,8-8 0 0,5-6-1 16,4-4 1-16,3 0 0 0,5-7-1 15,0-1 0-15,-3-2 0 0,1 1 0 0,-6-1-2 16,0 0-4-16,-6 3-8 0,-9 2-12 15,-4 5-101-15,-5 0-4 0,-13 0-86 16,-5 0-175-16</inkml:trace>
  <inkml:trace contextRef="#ctx0" brushRef="#br0" timeOffset="20652.86">3143 7192 512 0,'0'-7'108'0,"0"-4"2"15,0-5-94-15,5-1-5 0,-2-3-1 16,4 0 3-16,-2-3 0 0,-5 1 2 16,5 5 2-16,-5-1 2 0,-6 3 4 15,-5 3 0-15,1 6-2 0,-6 6-1 0,-6 6-3 16,-5 13-2-16,-6 12-4 0,-4 14-4 16,1 13-1-16,-8 8-1 15,3 9 0-15,7 0-1 0,4 0 0 0,9-7-1 16,8-7 0-16,13-7-2 0,6-11 1 15,11-6-2-15,7-10 0 0,9-8 0 16,10-8 0-16,3-11 0 0,2-7 0 16,4-6 1-16,2-10-1 0,0-6 0 0,0-3 0 15,-4 0 0-15,-4-5 0 0,-6 4 0 16,-7 5 0-16,-9 4 1 0,-8 7 7 16,-7 6 6-16,-4 11 2 0,-10 5 1 15,-4 13 2-15,-4 8 1 0,-6 9-1 16,2 3-7-16,0 4-5 0,1 0-3 15,5-2-1-15,11-4-2 0,0-4-2 16,8-7 0-16,8-5 0 0,6-5 0 16,4-4 0-16,4-11 0 0,7-3 1 0,3-9-1 15,4-9 1-15,4-8 0 0,3-10 0 16,2-8 0-16,-4-10-1 0,1-6-1 16,-7-9 0-16,0-6-2 0,-7-1 1 15,-9 1 0-15,-8 7 0 0,-5 6 1 16,-9 15 2-16,-13 10 1 0,-10 14 1 15,-11 14 2-15,-8 12-1 0,-12 17 1 16,-2 11-1-16,-6 9 0 0,2 12-1 0,2 9-1 16,2 8-1-16,10 4-3 0,3 4-6 15,11-2-11-15,6-4-12 0,9-7-9 16,10-4-14-16,2-5-109 0,9-12-116 16,10-9-268-16</inkml:trace>
  <inkml:trace contextRef="#ctx0" brushRef="#br0" timeOffset="21668.41">4428 7053 433 0,'0'0'93'0,"0"0"1"16,4 0-75-16,-4 0-10 0,6 0-3 15,-6-3 0-15,6 3 1 0,-2-5 2 16,0 1 3-16,-1 4 3 0,1-5 4 16,-4 1 1-16,5 4 1 0,-5-5-1 15,2-1-3-15,-2 2-2 0,0 1-4 0,0-2-2 16,0 0-1-16,0 0-1 0,0-2 0 15,0 3 0-15,-2-3 1 0,2-1 0 16,-3 2 0-16,3-3 1 0,-8 1 0 16,4-2 0-16,0 3 1 0,-2-3-1 15,2 1 1-15,-2 3 0 0,0 1 1 16,-2 3-1-16,-1 2 0 0,1 0-2 16,-3 2-1-16,-4 6-1 0,-4 3-2 15,-1 3-1-15,-3 7-2 0,-1 3 0 0,-2 4 0 16,1 4-1-16,5 3 1 0,0 3 0 15,7 0-1-15,-1-4 1 0,8 0-1 16,6-1 0-16,0-5 0 0,0-3 0 16,13-5-1-16,-1-5 1 0,3 1-1 15,6-5 0-15,3-4 0 0,2-3 1 0,0-4 0 16,-3 0 0-16,1 0 0 0,-3-5 0 16,-6 2 0-16,-2-2 1 0,-6 2 0 15,-3-2 0-15,-4 5 0 0,0-7 0 16,0 4 1-16,0-2 0 0,-6 5-1 15,1-7 1-15,-3 7-1 0,0-2 0 16,-1 2-1-16,1 0 1 0,-1 0-1 16,4 2 0-16,-3 2 0 0,2-4 0 0,-2 8 0 15,1-8 0-15,-2 5 0 0,0-1 0 16,-2-1 1-16,0 2-1 0,-1 2 0 16,-4 4 0-16,2 2 1 0,-2 5 0 15,2 1 1-15,-5 8-1 0,3 2 1 16,-1 4-1-16,1 1 1 0,2 0-1 15,0 3-1-15,3-1 0 0,3-4 0 16,5-3 0-16,3-3-1 0,6-2 0 16,8-3 0-16,1-10 0 0,8-9-1 0,5-2 1 15,5-4 1-15,5-8 0 0,0-6-4 16,0-6-7-16,2 1-9 0,-4-1-15 16,-5 1-113-16,-1-3-117 0,-6 0-287 15</inkml:trace>
  <inkml:trace contextRef="#ctx0" brushRef="#br0" timeOffset="22736.7">4339 7386 385 0,'-6'0'89'15,"-3"4"3"-15,1 1-60 0,1-5-8 16,-1 6-4-16,3-1-4 0,-4-1-2 16,5 1-2-16,1-2-2 0,3-3-3 15,0 4-2-15,0-4-1 0,7 0-2 0,5-4-1 16,-4-4 0-16,4 2 0 0,-1-2 0 16,-1-2 0-16,-1 5 1 0,-2-2 0 15,-7 4 0-15,0 3 1 0,-4 0-1 16,-6 3 1-16,-3 6-1 0,-6 3 0 15,-4 3-2-15,2 5-3 0,-4 2-6 16,5 0-8-16,3 0-52 0,4-4-37 16,4 1-75-16,9-1-169 0</inkml:trace>
  <inkml:trace contextRef="#ctx0" brushRef="#br0" timeOffset="23052.67">5262 6861 602 0,'-10'-4'135'0,"-4"0"1"0,10 4-105 15,4 0-11-15,9 0-4 0,9-5-4 16,4 5-5-16,9 0-1 0,2-4 0 16,7-1 0-16,3 1 0 0,2-2-2 15,0-1 0-15,1 1-2 0,-5 0-2 16,-2 3-6-16,-5 3-7 0,-9 0-7 16,-1 0-9-16,-9 6-11 0,-9 2 13 15,-6 0-114-15,-11 1-96 0,-2 2-243 16</inkml:trace>
  <inkml:trace contextRef="#ctx0" brushRef="#br0" timeOffset="23248.77">5190 7156 554 0,'-32'19'132'16,"7"-3"4"-16,7-1-86 0,5-1-14 16,8-3-6-16,5-2-5 0,13 0-3 15,6-1-2-15,8-6-1 0,10-2 1 0,10 0 1 16,7-8-2-16,6-5-3 0,5-1-2 15,2-4-2-15,-4 2-2 0,-2 2-4 16,-7 2-6-16,-7 6-12 0,-8 6-17 16,-11 0-16-16,-9 5-118 0,-10 3-129 15,-9 2-309-15</inkml:trace>
  <inkml:trace contextRef="#ctx0" brushRef="#br0" timeOffset="25318.45">6498 5805 430 0,'-13'-9'108'0,"0"1"3"0,6-3-52 16,1 2-29-16,1 5-8 0,5-3-4 15,0 3-5-15,5-2-4 0,1 3-2 16,6-2-2-16,3 1-1 0,5 1 1 0,4-3-1 16,4 6 0-16,-1 0 0 0,4-4-1 15,-3 4-1-15,1 4 0 0,0 1-1 16,-6-2 1-16,-3 5 1 0,-1-1 1 16,-7 10 1-16,-4 5 3 0,-8 4 0 15,-7 8 1-15,-2 10 1 0,-10 4-1 16,-6 7 0-16,-2 2-2 0,-5-1-1 15,-1 2-1-15,0-1-1 0,4 1-1 16,-1-4-1-16,7-4 0 0,-1-2-1 16,10-4-1-16,1-6 0 0,5-8-2 0,2-4-5 15,1-7-4-15,5-6-6 0,5-5-5 16,-2-8-3-16,3 0-3 0,4-9-1 16,-2-7-1-16,-1-3 1 0,-5-5 2 15,-2-8 4-15,0 0 3 0,0-1 4 16,-9 4 6-16,1 0 10 0,-3 4 9 15,2 3 10-15,-3 4 9 0,0 6 5 16,4 5 4-16,1 0 1 0,0 3-4 0,2 4-6 16,5-5-6-16,0 5-6 0,6 0-5 15,6-4-3-15,3 4-3 0,7-5-1 16,7-2 0-16,1 0 0 0,6 1-3 16,2-3-5-16,4 0-5 0,-2 0-7 15,0-2-9-15,-1 2-10 0,1-1-66 16,-5-1-33-16,2 1-85 0,-4 2-181 15</inkml:trace>
  <inkml:trace contextRef="#ctx0" brushRef="#br0" timeOffset="25731.79">7251 5756 460 0,'2'-9'116'0,"-2"5"7"16,0 4-72-16,-2 0-6 0,-4 0-7 16,-4 14-5-16,-4 5-9 0,-2 4-7 15,-3 3-7-15,0 7-4 0,-1 1-2 16,7 2-1-16,2-3-2 0,8-3 0 15,3-3 0-15,8 1-1 0,5-4 0 0,6-2-1 16,0 1 1-16,4-3 0 0,2 3-1 16,1-2 1-16,-2 0 0 0,-2-1 0 15,-2 2 1-15,-4 1-1 0,-5 0 0 16,-5 0 0-16,-6 0 1 0,-2 3-1 0,-11-1 1 16,-5-3 1-16,-2-2-1 15,-4-4 1-15,0 0 0 0,-6-4 0 0,3-6-1 16,0-6 0-16,0 0-2 0,0-9-3 15,2 2-3-15,6-4-6 0,2-4-10 16,1 3-13-16,7-2-99 0,3 0-102 16,6-3-252-16</inkml:trace>
  <inkml:trace contextRef="#ctx0" brushRef="#br0" timeOffset="25908.87">7165 6011 454 0,'8'-43'125'15,"1"3"4"-15,2 2-25 0,7-2-62 16,4 6-8-16,5 3-4 0,6 0-6 16,5 1-7-16,2 4-2 0,3 1-4 15,0 2-2-15,-2 2-3 0,-2 2-10 0,-1 11-9 16,-4 4-11-16,-2 4-17 0,-5 9-102 16,-6 7-111-16,-5 4-267 0</inkml:trace>
  <inkml:trace contextRef="#ctx0" brushRef="#br0" timeOffset="26569.69">7886 5871 562 0,'-13'9'124'0,"-4"4"0"15,-1 10-96-15,-3 5-10 0,1 7-2 0,1 7-2 16,-4 3-1-16,2 2-2 0,3-3 0 15,4-1-1-15,8-4-3 0,6-3-1 16,5-7-2-16,9-7-3 0,6-9 0 16,7-2 0-16,4-11 0 0,2-5 0 0,1-9 0 15,1-3 0-15,1-9 0 0,-3-6 1 16,-2-4-1-16,-6-5 0 0,-3-2 0 16,-6-4 0-16,-8-1 0 0,-8-2 3 15,-5 4 5-15,-7 5 6 0,-4 7 4 16,-4 6 2-16,0 9 1 0,-4 10 0 15,-2 9-2-15,-3 11-6 0,-4 11-5 16,0 6-5-16,0 13-2 0,2 8-2 16,1 4 0-16,7 2 0 0,8-1-1 0,8-2-1 15,13-6-2-15,8-5 0 0,12-10-1 16,10-10-1-16,6-10 1 0,9-11-1 16,8-11 1-16,7-10 2 0,3-8 0 15,2-8 1-15,-2-4 0 0,-1-7 1 16,-9-2 1-16,-11 2 0 0,-10 3 1 15,-13 5 2-15,-15 5 5 0,-10 7 3 16,-6 11 4-16,-9 9 0 0,-8 14 1 0,-7 9-1 16,-3 9-2-16,-6 7-4 0,0 7-3 15,4 6-4-15,0 3-1 0,8-3-1 16,8-3 0-16,6 0-1 0,13-5 0 16,6-6 0-16,11-6 0 0,11-10-1 15,9-11-2-15,7-3-1 0,5-15-3 16,4-8-2-16,3-10-1 0,-1-5-3 15,-6-4 1-15,-5 0 1 0,-10-8 3 0,-8-2 1 16,-7 4 4-16,-16-1 1 0,-6 4 3 16,-13 7 4-16,-8 4 2 0,-9 18 1 15,-4 10 1-15,-3 13 0 0,-6 12-1 16,0 12 0-16,-1 5-2 0,6 10-4 16,1 8-7-16,2 1-11 0,7 5-11 15,6-1-9-15,8-4-16 0,9-1-13 16,2-8-95-16,12-8-105 0,5-13-236 15</inkml:trace>
  <inkml:trace contextRef="#ctx0" brushRef="#br0" timeOffset="26871.76">9192 5563 579 0,'0'-20'129'0,"-5"8"1"15,2 2-98-15,-2 3-14 0,-1 7-2 16,0 3 1-16,-2 8 0 0,-6 9 2 16,-6 10 2-16,0 4 1 0,-6 17 0 15,-1 4-2-15,-5 9-4 0,0 4-5 16,4 6-4-16,-4-2-3 0,5 2-1 0,6-5-2 16,3-4 0-16,11-4-1 15,7-8-1-15,8-7 1 0,12-8-1 16,4-4-1-16,9-7 0 0,0-9 0 0,7-6-2 15,-1-1 0-15,0-5-3 0,2-6-6 16,-1-6-7-16,0-4-7 0,-2-5-13 16,-3-4-13-16,-2-10-97 0,-3-4-106 15,-7 1-247-15</inkml:trace>
  <inkml:trace contextRef="#ctx0" brushRef="#br0" timeOffset="27299.52">8865 5874 569 0,'-29'0'139'0,"7"0"1"15,3 0-72-15,11 0-40 0,8 0-11 16,9 0-3-16,7 0-8 0,7 0-3 15,5-4-1-15,9 2 0 0,2-3 1 16,6 1-1-16,-1 4-1 0,1-4-7 16,-4 4-7-16,-3 0-5 0,-6 0-8 15,-10 4-6-15,-9 2-5 0,-7-1-5 0,-10 4-2 16,-7-4-2-16,-13 4 3 0,-3 2 8 16,-11 5 12-16,-2 2 13 0,-2-1 17 15,-5 1 20-15,-5 3 20 0,6-2 10 16,0 0 6-16,5-3 1 0,3 0-4 15,7-4-8-15,9 0-12 0,8-2-11 16,7-4-8-16,7 1-7 0,10 2-5 16,7-4-5-16,7 1-2 0,7-2 0 0,7 0 1 15,8-4-1-15,0 0 1 0,7-5-1 16,1-1 0-16,0-1-6 0,-3 2-14 16,-4-3-15-16,-3 0-16 0,-9 3-113 15,-9 5-123-15,-10-4-293 0</inkml:trace>
  <inkml:trace contextRef="#ctx0" brushRef="#br0" timeOffset="40256.14">9946 6018 462 0,'-13'-5'108'0,"6"-1"1"0,1-2-76 15,6 2-7-15,0-2-1 0,4 1-2 16,-1 1-3-16,5-3-1 0,3 1 0 16,3 2-1-16,0-3 0 0,5 3-4 15,0 1-1-15,3 1-4 0,4 0-1 16,1 4-3-16,0 4-1 0,4-4-2 0,1 5-1 15,-1-1 0-15,2 1 0 0,-2-5-1 16,1 0-4-16,0 0-4 0,-5 0-8 16,-3 0-10-16,-3-7-10 0,-6 4-7 15,-3-1-90-15,-5 0-93 0,-7-1-220 16</inkml:trace>
  <inkml:trace contextRef="#ctx0" brushRef="#br0" timeOffset="40536.43">10285 5724 409 0,'-3'-4'92'0,"-2"-3"3"0,0 3-72 16,5-1-5-16,-3 5 0 0,3-4 1 0,0 4-1 15,-6 9 0-15,6-5 3 0,-6 9 1 16,0 5 3-16,-1 6-2 0,-7 10 0 15,2 2-1-15,-3 7-4 0,-5 6-4 16,-5 6-4-16,3 2-4 0,-3-4-2 16,0-3-1-16,4-4-2 0,0-2 0 15,8-9 0-15,2-10-3 0,9-5-5 16,2-8-9-16,8-4-8 0,3-8-13 16,5-13-93-16,3-3-97 0,6-1-234 0</inkml:trace>
  <inkml:trace contextRef="#ctx0" brushRef="#br0" timeOffset="41419.84">11153 5695 422 0,'-3'5'98'16,"3"4"3"-16,-6-5-70 0,6 4-7 16,0-5 0-16,0-3 0 0,6 0-2 15,1 0-2-15,0 0 0 0,4-6-1 16,2-5-2-16,2-3-2 0,1-4-2 15,1-2-3-15,-2-3-1 0,-3-1-1 16,-3 0-1-16,-9 1 0 0,-3 3 2 16,-9 4 0-16,-7 0 2 0,-4 7 0 0,-4 9 0 15,-6 6-1-15,-3 13-2 0,1 4-2 16,-4 11-2-16,4 1-2 0,2 5-1 16,2 3 0-16,5-1 0 0,10-3-1 15,7-4 0-15,9-4-1 0,9-4 0 16,6-4 0-16,7-9 0 0,7-9 0 0,2-5 0 15,6-11 0-15,-3-2 0 16,4-4 0-16,-6-1 0 0,-4-4-1 0,-3 2 1 16,-7 3 1-16,-7 3 0 0,-5 2 1 15,-6 5 0-15,-4 7 1 0,-6 0 0 16,-3 12 0-16,-4 6-1 0,1 8 1 16,-4 5-1-16,1 9 0 0,-1 6 1 15,-1 4-1-15,-2 4 0 0,4 1 1 16,-2-7 1-16,-2 1 1 0,4-1 2 15,-2-7 0-15,0-3 1 0,0-5 0 16,0-2 0-16,-2-3-1 0,-1-6 0 0,2-3-1 16,-3-7-1-16,3-4 0 0,-2-8-1 15,2-6-1-15,-1-6-4 0,1-8-9 16,2-1-8-16,0-6-8 0,7-4-13 16,0 2-11-16,5 7-100 0,8-2-103 15,0 5-242-15</inkml:trace>
  <inkml:trace contextRef="#ctx0" brushRef="#br0" timeOffset="56019.3">11932 5422 286 0,'4'-19'79'0,"-1"5"5"0,-3 5-35 16,0 1-7-16,0 2-7 0,0-2-4 16,-3 3-5-16,-1 5-6 0,-3-3-5 0,-4 3-4 15,-2 7-3-15,-4 3-2 0,-6 5-1 16,-4 10 2-16,-4 7 2 0,-5 8 0 16,-6 12 1-16,-4 7 1 0,0 10 0 15,2 4-2-15,4 5-1 0,2-2-2 16,8 0-1-16,8-5 0 0,8-6-1 15,9-8 0-15,7-9 1 0,10-5-2 0,10-10 1 16,6-6-1-16,10-10 0 0,3-1-1 16,8-7-1-16,0-9 0 0,2 0-5 15,-3-9-7-15,-5-2-10 0,-7 0-96 16,-5 0-95-16,-9-1-240 0</inkml:trace>
  <inkml:trace contextRef="#ctx0" brushRef="#br0" timeOffset="57027.17">11456 5860 369 0,'-5'0'80'0,"2"0"0"16,-3 0-66-16,6-2-6 0,-4 2-2 16,4 0-1-16,0 0-3 0,-4-5 0 15,4 5-1-15,0 0 0 0,0 0-1 0,0 0 0 16,0 0 1-16,0 0-1 0,4 0 0 16,0 0 0-16,-4 0 0 0,6 0 0 15,-1 0 0-15,-5 0 1 0,7 0-1 16,-4 0 0-16,1 0 0 0,2 0 1 15,-2-4-1-15,-4 4 2 0,7 0 2 16,-2-2 2-16,-2 2 3 0,-3 0 2 16,4-6 1-16,-4 6 2 0,5-3 0 15,-5 3-2-15,0 0-3 0,0-4 0 16,0 4-3-16,0-5-1 0,0 5-1 0,0 0-2 16,0 0 0-16,-8 0-1 0,1 0 0 15,-1 5 0-15,-3-3 0 0,0 3-1 16,-4 2 1-16,-3-2-1 0,-1 0 0 15,3 0 2-15,-4 2 2 0,4-6 1 16,1-1 2-16,5 6 3 0,-1-6 0 0,7 0 1 16,4 0-1-16,9 0 1 0,1-6-1 15,8 3-1-15,4-5-1 0,5 1 1 16,3-5 0-16,3 0 1 0,2-2 0 16,0 1-1-16,0 0-2 0,-2 0 0 15,-4 2-1-15,-1 3-1 0,-8 5-3 16,-2 3 0-16,-5-7-2 0,-5 7 1 15,-2 0-1-15,-6 6 0 0,0-6 0 16,-12 4-1-16,2 4 0 0,-4-1-1 16,-5 3-1-16,-2 3 0 0,-3-1-2 15,-2 4-2-15,-2-1 0 0,1 5-1 0,0-4 1 16,-2 2 0-16,1 1 1 0,0-1 1 16,3 0 3-16,3-3 0 0,1 0 2 15,2-1 0-15,6-3 1 0,4 0 0 16,6-2 0-16,3 0 2 0,9-1 0 15,3-3 1-15,8-1 1 0,2-4 0 16,6 0 1-16,3 0 1 0,4-7-1 0,-1-2-1 16,-1 2 0-16,-1 0-2 0,-4 2-2 15,-3 5-8-15,-5 0-10 0,-3 4 86 16,-4 2-193-16,1 2-111 0,-2 2-312 16</inkml:trace>
  <inkml:trace contextRef="#ctx0" brushRef="#br0" timeOffset="57319.09">12277 5539 482 0,'-7'-1'102'0,"-5"1"1"15,3 4-91-15,-5 4 0 0,-2 8 4 16,-3 6 2-16,-2 10 0 0,-1 3 4 16,-3 10 1-16,1 9 2 0,1 5-3 15,-2 5-5-15,4 3-3 0,0 0-4 16,-1-1-4-16,2-5-2 0,-1-4-2 16,2-5-2-16,2-5-4 0,4-6-4 15,0-8-9-15,7-4-10 0,6-3 19 0,0-8-122 16,5-9-101-16,1-9-252 15</inkml:trace>
  <inkml:trace contextRef="#ctx0" brushRef="#br0" timeOffset="58803.45">12145 6125 532 0,'-6'-5'113'0,"6"-4"1"0,-2-3-97 15,4-2-9-15,10-5-3 0,1-4-1 16,8-6-1-16,4-7-1 0,1-4-1 16,4-6 0-16,3 0 0 0,3-8 0 15,-2 4 0-15,-1 1-1 0,-1 6 1 16,-5 3-1-16,-6 12 1 0,-2 4 1 16,-7 7 3-16,-4 8 2 0,-8 9 2 0,0 0 1 15,-13 15 1-15,1-1 0 0,-6 7-1 16,-4 9-1-16,-5 3-3 0,-5 3-2 15,-2 4-1-15,0 3 0 0,-2 1-1 16,5 0-1-16,-2-1 1 0,4 1-1 16,3 1 1-16,4-6 1 0,5-3 0 15,6-6 0-15,4-1 0 0,7-5 0 16,0-5-1-16,7-7 0 0,6-2 0 16,0-4-1-16,1-4-1 0,3-2 1 0,2-2 0 15,0-8 1-15,3-1-1 0,0-7 0 16,-1 2 1-16,2-7-1 0,-4 3 0 15,-3 4 0-15,-3-1 2 0,-5 5 2 16,-5 5 3-16,-3 3 0 0,-4 4 1 16,-8 6 0-16,2 0 0 0,-4 4-2 15,-1 3-2-15,-1 2-2 0,-1-2-1 0,2 0 0 16,4-2-1-16,2 1 0 0,3-6-1 16,6 0 1-16,0-6-2 0,7 0 1 15,3 0 1-15,-1-4-1 0,4-4 1 16,0-1 0-16,0-1 0 0,-4-1 0 15,0 2 1-15,-3 2-2 0,-1 0 2 16,0 3-1-16,-5 4-1 0,0 0 1 16,-7 0-1-16,0 0 1 0,0 8 0 15,-5-4-1-15,-2 5 0 0,1-3 0 16,-3 3 1-16,3-2 0 0,2-2-1 0,0 1 1 16,5-6-1-16,6 4 0 0,-3-4-1 15,3 0 0-15,0 0 0 0,0-2 0 16,2-3 1-16,-2 0-1 0,5 2 1 15,-5-2 1-15,2 0-1 0,-2 0 1 16,0 5-1-16,0 0 0 0,-7 0 0 16,1 0-1-16,-2 0 1 0,-2 8-1 0,-3 0 1 15,-3 0-1-15,2 3 1 0,-2-1 1 16,3 6-1-16,1-4 0 0,1-1 0 16,5-3 0-16,6-1-1 0,-2 1 0 15,2-5-1-15,2-3 1 0,3 0-1 16,-5 0 1-16,6-8-1 0,-2 1 1 15,-1-2-1-15,4-3-1 0,0-4-2 0,2-2 0 16,2-6-1-16,3 3 0 16,1-1 0-16,3-1 1 0,4 0 1 0,-3 2 1 15,4 4 1-15,-2 0 2 0,-1 2-1 16,3 3 1-16,-5 3 0 0,-1 6-1 16,-3 3 0-16,-4 0-1 0,-5 2 1 15,-1 8-1-15,-4 1 1 0,-6 2 1 16,-3 4-1-16,-5-1 1 0,-2 5 0 15,-1-3 1-15,-4 0-1 0,3-2 0 0,-1-3 0 16,1-2 0-16,4-2 1 0,3-4-2 16,3-5 0-16,5 3 0 0,3-3 1 15,0 0-1-15,9 0 0 0,-3 0 0 16,2 10 1-16,4-2 0 0,-4 3 0 16,5 2 1-16,-1 4 0 0,-3 3 0 15,4-7 0-15,0 2 0 0,3-2 1 16,0-4-2-16,5 0 1 0,2-9 0 0,5 0 0 15,1-9 0-15,4-5-1 0,5-6 1 16,-3-6 0-16,3-6-1 0,-2 1 0 16,-1-4 0-16,-6 0-1 0,-3-4-1 15,-3 0 0-15,-7 0-1 0,-2-1 1 16,-7 1 0-16,-1 5 0 0,-6 7 1 16,0 6 0-16,-2 9 0 0,-3 5 0 15,-1 7 0-15,-2 8 0 0,-4 8 1 16,0 3-1-16,-3 9 1 0,1 11 0 0,-6 4 0 15,1 6 1-15,-1 3-1 0,6 0 1 16,1 0-1-16,3-9 0 0,8-7 0 16,4-6 0-16,9-10 0 0,8-6-1 15,7-9 1-15,4-5 0 0,9-7 0 16,5-6 1-16,2-8-1 0,-4-2 1 16,2-1 0-16,-9-4-1 0,-4 6 1 0,-12 2 0 15,-4 3 1-15,-10 7 1 0,-5 6 1 16,-6 4 1-16,-6 11 0 0,-2 3 1 15,-5 9-2-15,1 2 0 0,3 3-1 16,2-2-2-16,5 5-1 0,2-3 0 16,6-3-1-16,14-7 1 0,3-6 0 15,6-4-1-15,9-8 1 0,8-15 0 16,2-2 1-16,6-6-1 0,-1-6 1 16,-6-4-2-16,-1-2 1 0,-13 0 0 15,-7-4 0-15,-8-1 0 0,-12-2 1 0,-8 2 2 16,-8 2 3-16,-4 3 2 0,-2 7 2 15,-4 3 2-15,1 9 2 0,2 5 1 16,3 2-2-16,3 6-2 0,4 3-3 16,7 0-1-16,6 0-3 0,9 3-1 15,5-3-1-15,5 7-1 0,9-4 0 16,7-3 0-16,10 0 0 0,2-5-7 0,6-2-11 16,-2 3-9-16,-4-4-12 0,-6 4-15 15,-7 4-105-15,-4 0-114 0,-13 2-260 16</inkml:trace>
  <inkml:trace contextRef="#ctx0" brushRef="#br0" timeOffset="60550.31">13435 6232 476 0,'0'-12'114'0,"-9"3"1"16,-1 1-78-16,-5 8-7 0,1 10-6 15,-7 8-8-15,-4 10-6 0,-3 8-1 16,-4 11-1-16,-2 8-1 0,-5 8 0 0,-1 9-2 15,0-4 0-15,2 0-2 0,5-2 0 16,0-3-2-16,6-6 0 0,8-10 0 16,5-13-1-16,2-5 1 0,4-8-2 15,6-7 0-15,2-7 0 0,0-10 1 16,9-9-1-16,2-11 0 0,5-9 0 16,5-15-4-16,12-15-2 0,6-9-4 15,6-7 0-15,3-4-1 0,3-2 1 16,2 6 2-16,-7 10 5 0,-5 9 7 15,-8 13 7-15,-6 9 3 0,-8 13 4 0,-6 9 1 16,-6 8-1-16,-7 7-2 16,0 7-3-16,-7 8-3 0,0 1-4 0,-5 6-3 15,5 5-1-15,0 2 0 0,0-2 0 16,7 1 0-16,6-5-1 0,3-3 0 16,10-5 1-16,5-10-1 0,6-5 0 15,9-10 1-15,2-7 0 0,3-7-1 0,3-4 1 16,-1-5 0-16,0 1 0 0,-5 0 3 15,-3 0 6-15,-11 6 6 0,-7 1 7 16,-9 3 5-16,-11 4 3 0,0 4 1 16,-16 4-4-16,-1 6-4 0,-4 4-8 15,-2 3-6-15,2 6-6 0,1 4-3 16,2 5-3-16,3 4-3 0,7 6-6 16,4-2-4-16,4 6-6 0,6-2-2 15,9-1-2-15,5-4 1 0,10-6 2 0,4-8 5 16,7-7 4-16,4-9 5 0,2-6 3 15,-2-10 2-15,1-1 1 0,-5-3 1 16,-7-3 1-16,-2 3 3 0,-7 4 7 16,-10 4 7-16,-3-5 5 0,-12 5 4 15,0 4 2-15,-7 3 1 0,-5 1-3 16,-1 1-7-16,-1 8-6 0,-2 0-6 16,0 8-3-16,2 0-4 0,-1 4-3 15,2 5-3-15,1 1-3 0,0 2-5 0,3 0-3 16,3-3-4-16,1-1-3 0,5-5 1 15,7-1 1-15,0-7 3 0,6-3 3 16,6 0 4-16,1-7 4 0,4-3 2 16,-2 2 4-16,-2-3 0 0,-2 0 2 15,-3-2 5-15,-4 3 5 0,-6 1 5 16,-5 6 5-16,0-3 2 0,0 2 0 16,-9 4 0-16,-1 0-4 0,-2 4-5 0,-3 4-5 15,-1 3-5-15,3 2-1 0,1 1-1 16,4 2-1-16,4-3 0 0,4 0-1 15,0-2 0-15,10-1-1 0,-2-8 0 16,7-2-1-16,2 0-1 0,8 0 0 16,1-7 1-16,3-3-1 0,3 0 2 15,1-5 0-15,-6-1 1 0,4 0 0 16,-7-3 2-16,-1 1-1 0,-5 0 0 16,-3 0 1-16,-7 3 0 0,2 4 0 0,-6 1 2 15,-4 3 1-15,0 2 0 0,0 3 0 16,0 2-1-16,0 0 0 0,-4 0 0 15,0 0-2-15,0 2 0 0,0 2-1 16,0 1 0-16,0-2 0 0,1 2 0 16,3 0 0-16,-4-5 0 0,4 5 0 0,0-5 0 15,0 3 1-15,0-3-1 16,0 0 1-16,-3 0 0 0,3 0 1 0,0 0-1 16,-6 0 0-16,4 0 0 0,-3-3 0 15,3 3-1-15,-4-5 1 0,-1 5-1 16,-4 0 0-16,0 0 0 0,1 0 0 15,-3 0-1-15,0 10 1 0,-2-2-1 16,-2 3 0-16,2 5 1 0,-3 1-1 16,2 2 1-16,-1 3 0 0,3 1-1 15,1 2 1-15,6 0 0 0,0-5-1 0,7 1 0 16,0-3 0-16,10-2 0 0,0-5 0 16,4-4 0-16,5-2 0 0,6-5 1 15,2-11 0-15,2-1-1 0,4-7 2 16,4-3-1-16,3-5 0 0,1-9 1 15,5-6-1-15,1-3 0 0,-1-4 1 16,5-7-1-16,-4-6 0 0,-3 0 0 0,-2 2-1 16,-8 2 0-16,-6 5 1 0,-7 7 0 15,-9 12 1-15,-7 10 1 0,-5 6 0 16,-5 10-1-16,-9 8 0 0,-5 12 0 16,-11 10 0-16,-7 8-1 0,-4 13 0 15,-8 12 0-15,-2 13 1 0,-1 2 0 16,0 1-1-16,5-2 0 0,8-4 1 0,6-8-2 15,8-10 1-15,10-13-2 0,9-8 1 16,6-9-1-16,15-10 1 0,7-12-1 16,5-7-2-16,7-6-2 0,5-9-1 15,2-5-1-15,1 0-1 0,-2 3 1 16,-1 1 0-16,-6 3 2 0,-7 5 3 16,-8 7 3-16,-9 6 3 0,-9-1 1 15,-3 8 2-15,-13 0 1 0,-2 6-1 16,-7 2 1-16,-3 5-1 0,-3 4-1 15,3 4-2-15,-1 0 0 0,7 4 1 0,2-4-1 16,6-1 1-16,8-2 1 0,6 1-1 16,6-3 1-16,6-4-1 0,5-3 0 15,7-1 0-15,3-1-2 0,6-7 0 16,6 0-1-16,2-9-7 0,1-1-12 16,0-1-15-16,-2-1-18 0,-6-5-114 15,-7 1-126-15,-2 0-298 0</inkml:trace>
  <inkml:trace contextRef="#ctx0" brushRef="#br0" timeOffset="64566.92">15393 6091 373 0,'10'0'88'16,"2"-8"3"-16,3 1-64 0,2-5-1 16,2 1 1-16,1-4-1 0,0-5-3 15,-1-2-1-15,2-1 0 0,-1-3 0 16,-3-4-3-16,0-2-2 0,-1-1-2 16,-5 3-4-16,-2 1-2 0,-6 3 0 0,-6 4 0 15,-4 6 0-15,-6 8 1 0,-4 8 0 16,-6 0 0-16,-6 6 0 0,-5 12-2 15,-2 10-2-15,-5 9-2 0,-2 2-1 16,1 4 0-16,2 5-1 0,5-2-1 16,7-3 1-16,7-7-1 0,9-4 1 15,7-11-1-15,5 0 1 0,17-10 0 16,4-6 1-16,9-5-1 0,7-10 0 16,8-6 0-16,-1-4 0 0,3-9 0 0,-4-3-1 15,-5-2 0-15,-4-1 0 0,-13 6 0 16,-3-1 3-16,-11 6 4 0,-3 8 3 15,-4 6 1-15,-7 10-1 0,-3 2 2 16,-3 16 0-16,0 7-2 0,-2 5-3 16,-3 9-2-16,3 6 1 0,4 2 1 15,5-2 1-15,6-4 0 0,0-8 0 0,17-7-1 16,5-8 0-16,10-7-1 0,7-11-2 16,8-4-2-16,7-11-10 0,4-1-12 15,-1-5-11-15,-1-5-19 0,-8-4-110 16,-3-4-121-16,-11-5-285 0</inkml:trace>
  <inkml:trace contextRef="#ctx0" brushRef="#br0" timeOffset="75788.02">15183 5822 255 0,'0'-11'68'16,"0"0"4"-16,5 2-30 0,-5-1-9 15,4 1-1-15,-4 3-1 0,7 0-3 16,-7 1-3-16,6 5-1 0,-3-8-1 0,1 8-2 15,-4 0 0-15,3 8 0 0,-3 2-1 16,-6 7 1-16,-1 5-1 0,-6 9 0 16,-1 5-2-16,-9 9-4 0,-2 4-2 15,-3 0-3-15,2 2-4 0,-2 0-1 16,3-9-2-16,0-4-6 0,8-3-9 0,7-6-11 16,3-6-97-16,7-8-96 0,0-7-245 15</inkml:trace>
  <inkml:trace contextRef="#ctx0" brushRef="#br0" timeOffset="80536.25">16442 5886 407 0,'0'-4'92'0,"-3"4"4"0,3-2-69 0,-6 2-3 0,6-5-3 0,-2 5-1 0,2 0-1 16,-6-4-1-16,6 4-2 0,-6 0-3 16,4 0-1-16,-3 6-2 0,0-2-3 15,2 0-1-15,-2 3-2 0,-1 1-1 16,6-1-1-16,-6 2 0 0,6-3-1 15,0 2 0-15,0 0 0 0,0-3 1 0,0 1-1 16,5-5 0-16,1 4 0 0,-3-5 0 16,2 0 0-16,1 0 0 0,-1 0 0 15,-3 0 1-15,4 0 0 0,-3-5 2 16,-3 4 2-16,0 1 2 0,0-6 0 16,0 2 2-16,0 4 0 0,-4-7 0 0,-1 4-2 15,0 3-2-15,2-2-1 0,-2 2-2 16,-1-6-1-16,4 6 0 0,-4 0-1 15,4 0 0-15,2 0-1 0,0 0 0 16,-4-4-1-16,4 4 1 0,4 0 0 16,-4 0-1-16,4-4 1 0,1 4 0 15,1-6 0-15,-4 6 1 0,-2-4 0 16,5 4 1-16,-5 0 0 0,0 0 0 16,-6 0 0-16,0 0-1 0,-2 6 1 15,0 0 0-15,-2 0-1 0,2 2 0 0,0 1 0 16,1 2-1-16,2-4 1 0,5 2-1 15,0-1-1-15,0-3 0 0,7 1-1 16,-1-6 1-16,3 0 0 0,1 0 0 16,-2 0 0-16,4-9 1 0,-4 6 0 15,-1-3 1-15,-1 1 0 0,-6 0 0 0,0 1-1 16,0 4 1-16,-6-2-1 0,-1 2 0 16,-1 0 0-16,-4 5 0 0,4 1 0 15,-2 0 1-15,2 1-1 0,6 2 1 16,-3-4-1-16,5 2 0 0,5-5-1 15,-2 3 0-15,7-5 0 0,-2 4 0 16,0-4 1-16,5-6-1 0,0 1 1 16,-1-2 0-16,0 1 1 0,-5-3 0 15,-4-1-1-15,-3 3 1 0,0 1-1 16,-5 3 1-16,-3 3-1 0,-2 0 0 16,-2 0 0-16,-2 0-1 0,-3 7 1 0,4 0 1 15,2-1-1-15,-1 0 0 0,5 0 0 16,1-1 0-16,6 0-1 0,0-5 0 15,8 0 0-15,3 0 0 0,2-5 1 16,2 0-1-16,-2-1 1 0,-1 0 1 16,-4 1 0-16,-2 3-1 0,-6 2-1 0,-5 0-2 15,-2 6-3-15,-6 2-6 0,1 3-7 16,-2 3-9-16,0 3 32 0,0-2-133 16,1 1-101-16,7 0-256 0</inkml:trace>
  <inkml:trace contextRef="#ctx0" brushRef="#br0" timeOffset="105164.43">6368 7209 381 0,'-8'0'90'0,"1"0"3"16,2 0-63-16,5-5-5 0,4 5-5 15,3 0-3-15,-1 0-3 0,2-4-3 16,4 1-1-16,3-3 0 0,4 1 0 15,2-2 0-15,9-1-1 0,3 1-1 16,2 0 0-16,5 1-1 0,6-2-2 16,1 1 0-16,3 4-1 0,-1-2-1 15,2 1-1-15,2-3 0 0,2 0-1 16,3 4 1-16,1-3-1 0,2 2 1 0,5 1-1 16,-1-2 0-16,3 0 0 0,3-1 1 15,1 2-1-15,2-4 0 0,2 1 1 16,1-3-1-16,5-3 1 0,0 1 0 15,-2 3-1-15,6-3 1 0,0-1-1 16,-3-3 1-16,-1 2 0 0,4 0 1 16,-3 2 1-16,1-4-1 0,-3 1 1 15,0 3 1-15,-3 1-1 0,2 1-1 16,-1 1 0-16,1 2 0 0,0-1-1 0,-3 0 0 16,1 2-1-16,-4 0 1 0,4 1-1 15,-5-2 0-15,-4 3 0 0,1-2 0 16,-2 3-1-16,-1-1 1 0,2 0 0 15,-6 4-1-15,2-4 1 0,-1 1 0 16,-1 3 0-16,1 0 0 0,3-7-1 16,-2 7 1-16,-3 0 0 0,3-4 0 0,1 4 0 15,-1-3 0-15,1 3 1 0,1 0 0 16,1 0 1-16,2 0 0 0,-2-6 0 16,2 6-1-16,-1-3 0 0,2 3-1 15,-2-4 0-15,1 4-1 0,2 0 1 16,-4 0-1-16,4 0 0 0,0 0 0 15,-3 0 1-15,1 0-1 0,-1 0 0 16,4 0 1-16,-4 0 0 0,0 0 0 16,5 0 0-16,-2 0 1 0,0 0-1 15,2 0 0-15,-2 0 0 0,1 0 0 0,0 0-1 16,0 0 1-16,1 0-1 0,-2 0 1 16,1 0-1-16,1 0 2 0,-2 0-1 15,0 0 2-15,2 0-1 0,2 0 1 16,-1 0 0-16,3 0 0 0,0-3 0 15,1-1-1-15,1-2 0 0,-4 6-1 0,4-5 0 16,-2 5 0-16,-1-6 0 0,-3 3 0 16,0-1-1-16,-2-2 1 0,-1 6-1 15,-2-7 0-15,1 7 1 0,-2-5-1 16,-2 5 0-16,0 0 1 0,1-4-1 16,-1-2 1-16,0 6-1 0,0-5 1 15,0-1 0-15,2 2-1 0,0 4 1 16,0-2 0-16,-1 2-1 0,-1-8 1 15,2 8 0-15,3-4-1 0,-2 4 1 16,2 0-1-16,0-4 0 0,-2 4 0 16,1-6 1-16,-1 6-1 0,1 0 0 0,-2 0 0 15,-1 0 0-15,-1 0 0 0,0 0 0 16,0 0 0-16,-1 0 0 0,-2 0 0 16,2 0 0-16,0 0 1 0,-2 0-1 15,-1 6 0-15,-2-6 0 0,0 0 0 16,-2 0 0-16,3 0 0 0,-2 0 0 0,1 4 0 15,0 0 0-15,3 2 0 0,-6-3 0 16,5-3 0-16,-6 4 0 0,1-4 0 16,-1 0 1-16,6 4-1 0,-4 1 0 15,1 4 0-15,-1-5 0 0,7-1 0 16,-4-3 0-16,-2 0 0 0,6 0 0 16,-3 0 0-16,4 0 0 0,0 5 1 15,-7-2-1-15,7-3 0 0,-4 0 0 0,-2 0 0 16,3 0 0-16,-3-3 0 15,0 3 1-15,2 0-1 0,-5 5 0 0,4-5 0 16,-3 0 0-16,0 0 0 0,2 0 0 16,2-3 0-16,1 3 0 0,1 0 0 15,1 0 0-15,-2 0 1 0,-1 0-1 16,2-3 0-16,-1 3 0 0,6-5 0 0,-1 5 0 16,-2 0 0-16,-1 8 0 0,3-4 0 15,-5 1 0-15,0-5 0 0,0 5 0 16,-1-5 1-16,-1 5-1 0,1-1 0 15,-5 3 0-15,0-1 0 0,-4-1 0 16,2-5 0-16,3 0 0 0,3 3 0 16,-2-3 1-16,2 0-1 0,-1 4 0 15,-2 1 1-15,-13-5-1 0,-5 4 0 16,-7-4 0-16,-12 0-3 0,-7 4-8 16,-8-4-13-16,-8 0-110 0,-12 5-110 0,-9-5-278 15</inkml:trace>
  <inkml:trace contextRef="#ctx0" brushRef="#br0" timeOffset="106393.98">8775 7648 369 0,'-5'-8'90'0,"5"3"3"15,-4-4-56-15,4 3-10 0,-4-1-4 16,4 0-4-16,-6 0-3 0,6-2-2 16,0 1-1-16,0 0 1 0,0-2 0 15,0 0 1-15,0-1 1 0,-2-2-1 0,2 0-1 16,-5-3 0-16,-1 3-2 0,-1 0 0 15,-3 1-3-15,0 2 0 0,-2 5-2 16,-1-2-2-16,-1 7 0 0,-1 4-1 16,-2 5-2-16,1 5 0 0,-3 8-1 15,0 2 0-15,-1 6 0 0,4 1 1 16,5-2-1-16,-1-4 0 0,8 0 0 16,4-8-1-16,6-3 0 0,5-7 0 0,7-7 0 15,3-6-1-15,6-2 1 0,5-9 0 16,1 0 0-16,0-7 0 0,0-1 0 15,-4 1 0-15,-3-2-1 0,-5 5 1 16,-7-1 0-16,-5 6-1 0,-3 5 0 16,-6 4 0-16,0 7-1 0,-6 7 1 15,-1 8-1-15,-3 4 0 0,-2 8 1 16,-1 7 1-16,-4 7 0 0,-1 0 0 16,-2 3 1-16,0 0-1 0,1 0 0 0,-3-4 1 15,1 1-1-15,-2-5 1 0,4-2 1 16,-3-5-1-16,2-7 1 0,-1-2 0 15,2-5 1-15,3-7-1 0,-2-3 0 16,0-5 0-16,1-9-1 0,0-1-3 16,-2-3-4-16,-1-4-5 0,3 0-6 15,-1-2-6-15,3 2-8 0,1 0-27 16,5 1-66-16,3 3-84 0,6 3-197 0</inkml:trace>
  <inkml:trace contextRef="#ctx0" brushRef="#br0" timeOffset="107100.67">9000 7743 484 0,'-6'9'105'0,"1"1"2"0,-2 2-87 16,1 4-7-16,-1 1-1 0,4-2 0 15,-3 3-1-15,2-4-1 0,4-2-2 16,0-2 0-16,0-2-2 0,0-4 0 0,6 0-2 16,1-4-1-16,4 0-1 0,-4 0 0 15,5-6 0-15,0-4 0 0,3-8 0 16,-1 0-1-16,4-10 0 0,-2-3-1 16,2-7-1-16,-3 1 0 0,2 1-1 15,-6-1 1-15,-1-1-1 0,-10 9 2 16,0 4 2-16,-6 5 1 0,-7 7 1 15,-1 5 1-15,-7 8 0 0,-2 8 0 16,-1 8-1-16,-1 5-1 0,-1 5 0 16,2 7 0-16,4 1 0 0,2 2 1 15,3-1 0-15,5 5 0 0,2-5 0 0,8 0 1 16,0-8-2-16,10 1 0 0,5-5-1 16,7-7 0-16,5-7 0 0,8-9-1 15,2 0 0-15,7-7 0 0,6-6 0 16,-1-5-1-16,3-5-1 0,0 2 0 15,-7 0-2-15,-3-8 0 0,-9 3 0 0,-6 1 1 16,-8 4-1-16,-6 4 4 0,-6-2 2 16,-7 7 4-16,-2 3 2 0,-10 9 2 15,-6 8 1-15,-4 4-1 0,-10 8 0 16,-1 4-3-16,-2 4-2 0,-2 4-3 16,3 2-1-16,7-4-1 0,3-3-1 15,14-1 0-15,1-4-1 0,12-4 0 16,8-4 0-16,5-9 1 0,10-5-1 15,3 0 0-15,8-12 1 0,3-2-1 16,0-7-1-16,0-7-2 0,1-4-2 16,-2-2-2-16,-5-5-1 0,-3-2-1 0,-5-1 0 15,-11 2 2-15,-4 2 2 0,-11-1 2 16,-12 10 3-16,-3 2 3 0,-10 10 1 16,-3 4 1-16,-3 7 0 0,-2 6 0 15,0 8 0-15,1 4-2 0,3 11 0 16,2 1-1-16,2 10 0 0,3 5-1 0,4 4 0 15,5 4-5-15,8 3-9 0,5 0-13 16,6-3-103-16,7-3-106 0,5-7-265 16</inkml:trace>
  <inkml:trace contextRef="#ctx0" brushRef="#br0" timeOffset="107628.34">9853 7899 471 0,'0'0'98'0,"0"0"2"16,5-4-87-16,6-3-5 0,8-5 1 16,7-1 0-16,5-8 3 0,2-1-1 0,1-4 0 15,4-6-1-15,-2 0 0 0,-2 0-1 16,2 0-2-16,-7-2-1 0,-2-5-2 15,-7 2 1-15,-1-5 3 0,-8 3 5 16,-4 4 4-16,-7 1 3 0,0 3 2 16,-11 5 1-16,4 8 0 0,-5 4-4 15,-2 8-5-15,0 6-5 0,-4 0-3 16,-4 13-2-16,1 8-2 0,-4 8-2 0,-6 11 1 16,1 7-1-16,-6 9 0 0,2 2-1 15,0 2 0-15,1 0 0 0,1-4 0 16,6-3-1-16,4-4-1 0,4-10 0 15,9-5 0-15,-1-4-1 0,7-9-1 16,3-6-1-16,2-5 0 0,5-10 1 16,4 0 1-16,3-12 1 0,3-2 0 15,0-4 2-15,2 0 2 0,0 0-1 16,0 3 0-16,-5 5 0 0,1 3 0 0,-3 7 1 16,-1 9 1-16,-2 5 0 0,2 2 1 15,-4 4 1-15,1 3-1 0,0 3 1 16,3-3-2-16,-3-4 1 0,5-1-1 15,5-6 0-15,3-6 1 0,6-6 0 16,6 0 0-16,6-12 0 0,5-2-6 16,-1-2-8-16,-4-5-17 0,-2 0-110 15,-6-3-112-15,-5 1-283 0</inkml:trace>
  <inkml:trace contextRef="#ctx0" brushRef="#br0" timeOffset="109066.69">10877 7715 348 0,'0'-4'84'15,"0"0"5"-15,0 4-54 0,0-4-4 16,0 4-1-16,0 0-3 0,0 0-4 16,0 0-3-16,0 8-2 0,-5 0-3 0,5 1-3 15,-6 1-2-15,4-1-2 0,2-2-1 16,0 2-1-16,0-2-1 0,0-3-2 16,2-4-1-16,3 7 0 0,-1-7-1 15,2 0 1-15,0-6-1 0,0 6 1 16,0-5-1-16,-6 5 1 0,5-6 0 15,-5 6 1-15,-5-3 0 0,-1 3 1 16,-1 0 0-16,-2 0 0 0,-2 0-1 16,1 0 0-16,0 0-1 0,3 0 0 15,1 0-2-15,4 0 0 0,2 0 0 0,0 3 0 16,0-3-1-16,2-3 1 0,3 3 0 16,-3-3 0-16,-2 3-1 0,0 0-3 15,0 0-6-15,0 0-8 0,0 6-99 16,-4 4-94-16,4-4-241 0</inkml:trace>
  <inkml:trace contextRef="#ctx0" brushRef="#br0" timeOffset="109640.63">11722 7230 459 0,'-14'5'101'0,"0"7"0"0,-6 4-80 16,2 5-10-16,0 2-3 0,-4 5 1 16,1 1-2-16,-2 4 1 0,1-1 1 15,1-1 1-15,2-5 1 0,2-3-1 16,4-2 0-16,3-6-3 0,3-4-1 15,7-1-3-15,0-5-2 0,10 1-1 16,0-2-1-16,4 4 0 0,3-2 1 0,3 5-1 16,1 4 0-16,-3 3 1 0,-2 6 0 15,0 2 0-15,-8 4 0 0,-3 2 0 16,-5 2 0-16,0 1 0 0,-8-2 1 16,-2 0-1-16,-4-3 2 0,-2-1 2 15,-4-4 2-15,-3-2 2 0,-1-2 3 0,-5-3 2 16,-1-5 1-16,1-5-1 0,1-2-1 15,1-6-3-15,2 0-2 0,2-3-3 16,7-6-3-16,2 1 0 0,4-5-3 16,6 0-2-16,4-2-6 0,0-2-8 15,6 0-9-15,1-2 56 0,2-1-157 16,3 2-103-16,2-1-272 0</inkml:trace>
  <inkml:trace contextRef="#ctx0" brushRef="#br0" timeOffset="109836.44">11582 7385 544 0,'0'-27'129'0,"6"1"3"0,2 6-87 16,5-1-12-16,6 1-6 0,2-1-6 0,9 2-7 16,3-2-3-16,3 4-2 0,3 0-2 15,0 5-2-15,-1 1-2 0,1 6-4 16,-5 5-8-16,-1 0-9 0,-1 5-15 15,-2 0-108-15,-4 5-110 0,-1 2-276 16</inkml:trace>
  <inkml:trace contextRef="#ctx0" brushRef="#br0" timeOffset="111488.95">11959 7834 345 0,'-10'15'84'0,"0"-1"2"0,-2-5-51 16,4 0-11-16,1-2-5 0,1 0-4 16,1-3-4-16,2 0-1 0,3 0-2 15,-6-4 0-15,6 4 0 0,-3-4 0 16,3 5 1-16,-5-5 0 0,1 6 1 16,1-6 1-16,-4 7 1 0,1-3 1 0,1-4 0 15,-1 7-1-15,3-7-1 0,3 0-1 16,0 0-3-16,0-4-1 0,10-5-2 15,3-2-2-15,3-3 0 0,3-9-1 16,5-2 0-16,2 0 0 0,1-7-1 16,4-2 1-16,3-1-1 0,-1-2 1 15,-2 4-1-15,-1 0 1 0,-3 2-1 16,-4 6 0-16,-6 3 0 0,-5 7 1 0,-5 4 1 16,-7 2 0-16,0 5 0 0,-7 4 1 15,-4 4-1-15,-3 5 1 0,-3 2-1 16,-7 6-1-16,-2 4 0 0,-1 4 0 15,-2 4 0-15,-2 4-1 0,3-7 0 16,3 0 0-16,3-3 0 0,2-2 1 16,4-2-1-16,3-7-1 0,7-1 0 15,6-2 0-15,0 1-1 0,11-5 0 0,1 0 1 16,3-5-1-16,3 0 1 0,-2 0 0 16,3 0 1-16,-1 0 0 0,-3 4 1 15,-2-4 0-15,0 5 1 0,-6 1 1 16,-1-1 3-16,-4 4 1 0,-2-5 1 15,0 4 2-15,0-1 1 0,-4-2 0 16,4 2-1-16,0-3-2 0,0 1-1 16,0 0-1-16,0-2-1 0,4-3-1 15,3 6 0-15,-1-6-1 0,1 4 0 0,0 0 0 16,1 1-1-16,0-3 0 0,-2 2 0 16,0 1-1-16,-2-3 0 0,1-2 0 15,0 5-1-15,-5-5 1 0,3 0 0 16,-3 5 1-16,0-5 0 0,0 0 0 15,0 0-1-15,0 0 1 0,0 0 0 16,0 0-1-16,-6 0 0 0,6 0 0 16,-4 0-1-16,4 0 0 0,-4 0 0 0,4 0 1 15,0 0-1-15,-3 0 0 0,3 0 1 16,0 0-1-16,0 0 0 0,0 0 0 16,0 0 0-16,0 3 0 0,0-3 0 15,0 0 0-15,0 0-1 0,0 0 0 16,0 0-1-16,-3 3-1 0,3-3-1 15,0 0-1-15,-5 0-3 0,5 0-3 16,-6 0-5-16,4 0-8 0,2-3-9 0,-7-1-98 16,4-2-101-16,3-3-245 15</inkml:trace>
  <inkml:trace contextRef="#ctx0" brushRef="#br0" timeOffset="112644.38">12009 7765 417 0,'-4'0'96'16,"4"-4"0"-16,0 4-66 0,4 0-13 15,3-5-6-15,6-5-2 0,2-4-4 0,6-1 0 16,5-4 3-16,5-4 4 15,4-3 2-15,2 1 3 0,0-5-1 16,2 3 0-16,-5-2-2 0,-2 0-3 0,-11 2-3 16,-5-1-4-16,-7 3-1 0,-9 3 0 15,-3 1-1-15,-7 7 0 0,-5 3 1 16,-6 7 0-16,-3 4 0 0,-2 7-1 16,-5 8 1-16,2 9-1 0,-3 5-1 15,-1 10 1-15,-1 8-2 0,2 4 1 16,0 4 0-16,3 2 0 0,-2-3 0 0,3-1 2 15,1-2 1-15,2-6 0 0,5-5 0 16,-3 0 0-16,5-9 1 0,0-1-2 16,4-5 0-16,2-4-1 0,3-4-1 15,3-2 0-15,0-9 0 0,6 1 0 16,0-3 1-16,0-4 0 0,0-12-1 16,7 1 1-16,5-4 0 0,1-10 0 0,3-8 0 15,5-6-1-15,5-4-1 0,2-2 1 16,4-2-1-16,4 0 0 0,-3 5 1 15,4 5 0-15,-3 5 1 0,-3 10-1 16,0 6 1-16,-10 6 0 0,-1 5-1 16,-2 5 0-16,-9 7-1 0,1 1 0 15,-8 4 1-15,-2 3-1 0,0 0 1 16,-6 2-1-16,-3 0 1 0,-9 4 0 16,-1 2 0-16,-3-2 0 0,-1-7 0 0,-1 4-1 15,5-3 1-15,-1-4 0 0,7-7-1 16,0-4 0-16,6 0 0 0,1 0-1 15,6 0 0-15,0 0 0 0,0-4 0 16,6 4 0-16,1 0 0 0,4 0 1 16,-2 0 0-16,3 10 1 0,-2-4-1 15,1 4 1-15,-1 3 0 0,0 1 0 16,-2 0 0-16,3-1 0 0,-4-1 0 0,4-1-1 16,-1-2 1-16,3-3 0 0,5-6 0 15,0 0 0-15,3-7 0 0,4-9-1 16,4-1 1-16,-1-11 0 0,5-1-1 15,-1-3 1-15,-2-3-1 0,-1 0 0 16,-2-2 0-16,-1-3 0 0,-4 4 0 16,-3 3 0-16,0 0 0 0,-6 6 0 15,-5 6 0-15,-1 6 2 0,-2 6 0 16,-5 1 1-16,0 8 0 0,-7 0 0 0,-4 8 0 16,0 5-1-16,-6 7-1 0,-2 4 0 15,-2 7-1-15,-5 7 1 0,4-3-1 16,-2 4 1-16,3 1-1 0,2-1 0 15,5 0 1-15,8-8-2 0,6 0 1 16,0-3-1-16,10-9-1 0,7-3 1 16,8-10-1-16,7-6 1 0,4-9-2 0,4-4 1 15,4-3-1-15,3-2 0 0,-1 1 1 16,-5-1-1-16,-7 6 1 0,-4 6 0 16,-10-1 3-16,-5 7 2 0,-9 0 1 15,-6 11 2-15,-6 2 0 0,-2 4 1 16,-5 3 0-16,-1 3-1 0,-3 3-2 15,4-4-1-15,1 1-2 0,3-7 0 16,7-2-1-16,2-6-1 0,9-3 1 16,10-5 0-16,6-10 0 0,4-7-2 15,9-7-1-15,1-9-3 0,2-4-2 0,-3-6 0 16,-5-3-1-16,-5-6 0 0,-8 1 2 16,-5 3 4-16,-5-3 5 0,-8 6 7 15,-2 2 5-15,-6 4 5 0,-2 8 3 16,2 5 4-16,-1 3 1 0,5 8-3 15,2 3-6-15,3 1-3 0,9 2-6 0,1 5-3 16,7-2-3-16,6 1-6 0,2 5-7 16,5 0-10-16,4 0-8 0,-2 4-14 15,4 2-41-15,-6-2-74 0,-1 2-106 16,-9-1-232-16</inkml:trace>
  <inkml:trace contextRef="#ctx0" brushRef="#br0" timeOffset="114623.61">13174 7767 421 0,'0'-6'101'0,"0"-1"1"16,-6 7-67-16,-1 0-11 0,-4 8-6 16,2 5-6-16,-8 8-4 0,1 10 0 15,-7 6 0-15,1 8 1 0,-5 11 1 16,-5 4 0-16,-1 5 0 0,-5 3-2 15,2-1-2-15,-2 0-3 0,3-3 0 16,-2-12-2-16,8-3 1 0,3-8-1 16,2-8-1-16,7-7 1 0,3-8 0 0,3-6 0 15,6-7 0-15,5-5 0 0,5-9 0 16,2-6 0-16,6-4 0 0,3-13 0 16,8-10-2-16,1-5-3 0,4-9-4 15,5-4-1-15,3-6-1 0,3-2 0 16,-5 4 0-16,1 1 2 0,-3 7 4 15,-5 9 6-15,-7 10 4 0,-3 10 3 16,-5 8 4-16,-5 8 1 0,-8 11 0 16,0 7 1-16,0 4-3 0,-6 3-2 15,0 6-3-15,3 3-3 0,-2 1-1 0,5-1 0 16,6-3-2-16,1-2 1 0,1-5-1 16,11-4 0-16,0-5 0 0,8-4-1 15,5 0 1-15,3-4 0 0,9-7-1 16,-2-1 0-16,2-6-1 0,-3-2 0 15,-2-4 0-15,-9 0-1 0,-1 1 1 16,-9 1 1-16,-7 5 1 0,-9 1 4 0,-4 6 2 16,0 2 3-16,-9 8 1 0,-4 0 1 15,-6 0 1-15,-3 11-2 0,-3 1-2 16,0 6-2-16,2 0-3 0,-1 5-1 16,8 0-2-16,4 1-1 0,6 1-1 15,6-3 0-15,11-2 0 0,4-1-2 0,5-6 1 16,7-3-1-16,6-7-1 0,5-3 0 15,2-10 0-15,2-1 1 16,2-4 0-16,-4-3 1 0,-1 0 0 16,-4-5 1-16,-3 2 1 0,-7-2 0 0,-9 4 1 15,-5 3 3-15,-9-1 2 0,-8 5 3 16,-6 6 2-16,-9-1 1 0,-2 7 0 16,-7 7 0-16,2 0-2 0,-4 5-3 15,5 4-3-15,2 1-2 0,4 4-1 16,7 2-1-16,1-1-1 0,7-2-2 15,6-6-2-15,0 0-1 0,13-5-2 0,1-9-1 16,6 0-1-16,7-6 1 0,4-2 1 16,4-4 2-16,4-4 1 0,-3 0 2 15,-3 4 1-15,-8 0 1 0,-3 2 5 16,-8 0 3-16,-9 7 3 0,-5 3 1 0,-3 0-1 16,-5 0 1-16,-4 9 0 15,0-2-4-15,-2 3-3 0,1 2-2 0,4-1-2 16,-1 0-1-16,8 0 0 0,2-2-3 15,8-3-1-15,5-1-2 0,7-5 0 16,5 0 0-16,6-9-1 0,-2 0 2 16,9-5 0-16,-3-9 1 0,4 0 1 15,-1-7 0-15,0-2 0 0,0-3-1 16,1-6 1-16,0 0 0 0,-5-2 1 16,-2 0 0-16,-3 0 2 0,-8 6 1 0,-4 0 5 15,-8 5 3-15,-9 7 4 0,0 4 2 16,-6 6-1-16,-5 5 1 0,-3 6-1 15,-5 10-5-15,-1 3-3 0,-7 9-2 16,-4 12-2-16,-2 7-1 0,0 9 1 16,-2 9-1-16,2 2 1 0,1 2-1 15,5 0 0-15,8-6 0 0,4-6 0 0,5-5-2 16,8-11 0-16,4-5-1 0,4-9-1 16,7-7-1-16,5-5-1 0,3-5-1 15,4-6-1-15,2-5-1 0,-1-6-1 16,2-1 0-16,1-2 0 0,-5-5 0 15,2 0 3-15,-3-1 1 0,-6 3 1 16,1 2 3-16,-9 2 2 0,-1-1 2 16,-8 7 3-16,-4 4 1 0,-7 4 1 15,-3 5 0-15,-6 0 1 0,-5 8 0 16,2 5 1-16,-5 3 0 0,3 6 2 0,0 2 0 16,1 2 1-16,8-1-1 0,4-1-1 15,6-3-2-15,6-3-3 0,4-3-1 16,5-4-1-16,9-2-1 0,3-4 1 15,8-1-1-15,8-4 0 0,3 0-2 16,0-2-6-16,5-5-8 0,-5 3-9 16,-6-4-10-16,-7 1-13 0,-8 1-106 0,-12 0-111 15,-7 1-259-15</inkml:trace>
  <inkml:trace contextRef="#ctx0" brushRef="#br0" timeOffset="116208.6">15073 7664 349 0,'-9'0'91'0,"3"-5"4"0,4 5-45 0,-3-5-11 15,2 5-6-15,3-7-5 0,-6 7-3 16,6-4-2-16,-6 4-1 0,6 0-4 16,-3 0-1-16,3 0-4 0,-5 0-3 15,5 0-3-15,-4 5-2 0,4 1-2 16,-3 1-2-16,3 3 0 0,0 1 0 0,-4 0-1 15,4 0 0-15,0 0 0 16,6-2 0-16,-4-4 0 0,-2 1 0 0,8-6 0 16,-5 0 0-16,1 0 1 0,0 0-1 15,0-5 2-15,-4 2 0 0,3 0 1 16,-3-2 2-16,0 1 0 0,-3 4 1 16,-1 0-1-16,-3 0 1 0,1 0-2 15,-1 0-1-15,0 6-1 0,-2 0 0 16,4-4-2-16,-1-2 1 0,3 6-1 0,3-6-1 15,0 0 0-15,0 0 0 0,7 0 1 16,0-7-1-16,3-3 0 0,0-1 1 16,1 0 1-16,-3-2 0 0,-1 2 0 15,-7 2 2-15,0 4 0 0,0 5 0 16,-6 0 0-16,-2 3 1 0,1 6-2 16,-2 2 1-16,2 3-2 0,-2 0-2 15,2 1-2-15,1-1-4 0,6-2-6 16,-4-1-7-16,4-5-7 0,9 1-8 0,-1-7-93 15,4 1-92-15,4-1-224 0</inkml:trace>
  <inkml:trace contextRef="#ctx0" brushRef="#br0" timeOffset="117068.2">15929 7324 467 0,'-6'-11'106'0,"-2"4"1"16,-3 7-81-16,0 0-8 0,1 9-4 15,-3 3 0-15,-3 6 0 0,-4 8 0 16,-3 7 2-16,-5 9 2 0,-8 9 0 16,-5 6-2-16,0 10-3 0,-5 4-3 15,0 1-3-15,-1 6-3 0,4-9-1 0,0-1-2 16,6-5 1-16,1-10 0 0,4-6 0 16,8-12 0-16,7-4 0 0,4-10-1 15,6-8 0-15,7-13 0 0,14-11 0 16,2-10-1-16,7-10-2 0,5-9-1 15,6-13-1-15,4-9-2 0,1-4-1 16,1-6 1-16,0-3-1 0,0 3 2 16,-2-1 2-16,-2 8 2 0,1 4 2 15,-3 6 2-15,-1 10 0 0,-5 8 2 16,1 5 0-16,-1 10 1 0,-8 9 0 0,1 9-1 16,-7 8-1-16,-1 8 0 0,0 6-1 15,-1 11 1-15,-5 6 0 0,-5 6 0 16,-2 2 1-16,0 9-1 0,-9-2-1 15,-5 5 0-15,-1-1 0 0,-1-4-1 16,3-1-1-16,-1-6 0 0,7-4 0 16,0-5 0-16,1-7-1 0,3-5-1 0,3-8-3 15,-9 0-3-15,4-6-5 0,-5-1-5 16,-1-7-6-16,-4 4-5 0,-4-8-3 16,-2-2 0-16,-4-1 1 0,-2-2 3 15,0-5 5-15,0 0 6 0,-2 0 6 16,3 0 4-16,2-4 6 0,1 6 6 15,1-1 8-15,5 1 6 0,0 2 7 16,5 3 4-16,1 2 1 0,4 3-2 16,7-3-4-16,0 5-4 0,10 0-5 15,4 0-5-15,6 0-4 0,5 0 1 0,10 0 0 16,5 0 2-16,4-5-1 0,6 5-2 16,1-7-1-16,0 3-1 0,-2 2-7 15,-5-4-8-15,-4 6-11 0,-13 0-17 16,-2 0-104-16,-11 0-109 0,-7 0-269 15</inkml:trace>
  <inkml:trace contextRef="#ctx0" brushRef="#br0" timeOffset="117525.53">16215 7540 451 0,'0'0'104'0,"6"7"4"16,-6 9-71-16,-7 6-9 0,0 9-6 16,0 7 2-16,-5 6 0 0,-3 7-4 15,-3 0-3-15,-1 2 0 0,5-2-1 16,-3-4-2-16,2-3-2 0,3-7-1 0,3-6-2 15,3-8 0-15,2-5-3 0,4-8-2 16,0-10-1-16,3-6 0 0,4-8-2 16,2-10 1-16,2-12-1 0,1-9 2 15,2-8-2-15,4-7 0 0,-5-5 0 16,1 0 0-16,-7 0 0 0,3 1-1 16,-1 6 3-16,-1 5 3 0,-2 7 5 15,1 6 2-15,6 10 2 0,0 3 1 16,8 4 0-16,2 9-2 0,1-1-3 0,7 5-4 15,8-1-2-15,-1 2-2 16,3 2 0-16,1 1-1 0,-1 0 0 0,2 2-1 16,-3 2-5-16,-6 2-8 0,-5-5-7 15,-3 5-8-15,-7 6-7 0,-2-2-11 16,-10 7-10-16,-7 2-94 0,-7 5-99 16,-5-3-238-16</inkml:trace>
  <inkml:trace contextRef="#ctx0" brushRef="#br0" timeOffset="117793.08">16036 7874 567 0,'-7'0'129'0,"7"2"3"0,0-2-88 16,0 5-17-16,13-5-8 0,4 0 0 16,5 0-1-16,5 0-3 0,6 0-3 15,8-6-2-15,4-2-1 0,1 2-6 16,-4-1-11-16,1 2-10 0,-7 0-12 0,-2 1-16 16,-6 4-98-16,-6-7-109 0,-2 3-252 15</inkml:trace>
  <inkml:trace contextRef="#ctx0" brushRef="#br0" timeOffset="118367.35">15928 7477 256 0,'8'-14'75'0,"0"-3"6"16,-2 1-30-16,0 4-2 0,-3-2-2 16,-3 3-3-16,0 1-7 0,0 3-3 15,0 2-3-15,0 5-3 0,-6-5-5 16,2 5-4-16,1 5-4 0,0-1-3 15,-2 4 0-15,2 5-1 0,-3 6 1 16,0 4 2-16,1 6 1 0,0 4 1 16,-3 7 0-16,-1 3-1 0,2 3-1 0,-4 6-2 15,0 2-2-15,0-1-1 0,0 3-2 16,-3-1 0-16,2-3-2 0,0-1-1 16,2-4 1-16,-1-3-2 0,2-6 0 15,2-5 0-15,1-4-1 0,6-8 0 16,-5-4 0-16,5-6-1 0,0-5 1 15,0-6 0-15,0 0-1 0,0 0-3 0,0-12-6 16,0 0-8-16,5-4-11 0,1-6-15 16,2-1-102-16,4-1-110 0,-2 1-260 15</inkml:trace>
  <inkml:trace contextRef="#ctx0" brushRef="#br0" timeOffset="119387.92">16453 8099 479 0,'-2'-6'110'0,"-4"-2"2"0,6 5-81 0,0-5-10 0,0 3-4 15,14-5-3-15,-1 0-5 16,1-3-2-16,6 1 1 0,4-2 2 0,-2 0 2 16,3 4 1-16,-3 3 0 0,2 3-1 15,-3 4-1-15,-6 4-1 0,1 0-1 16,-12 8-1-16,-4 2 0 0,-3 2 0 15,-10 5 1-15,-4 3-1 0,-4 0-1 16,-1 1-1-16,-4 1-1 0,6 3-3 16,1-6 0-16,5-1-2 0,2-5-2 15,9 1 0-15,3-2-1 0,4 1-1 16,7-4 0-16,-3 0 0 0,4 4 0 0,0-2 1 16,-3-3 2-16,-2 1-1 0,-1-2 2 15,-6-2 0-15,0-3 0 0,0 2 1 16,-12 2 0-16,2-2-1 0,-9-2 1 15,-5 2 0-15,1-5 0 0,-6-3 0 0,1 4-1 16,1-4 1-16,0 0-3 0,2 0-6 16,6-4-7-16,4 4-11 0,7-4-15 15,8-3-94-15,0 3-101 0,7-5-240 16</inkml:trace>
  <inkml:trace contextRef="#ctx0" brushRef="#br0" timeOffset="119649.18">17126 8074 543 0,'-6'0'122'16,"-2"8"1"-16,-5 3-93 0,-1 3-11 15,-3 5-2-15,1 4 0 0,-7 2-5 16,0 1-2-16,-4 5 1 0,1 3 0 0,1 1-1 15,-1-1-2-15,0 1-3 0,5-3-3 16,3-2-4-16,4-3-2 0,6-9-3 16,0-1-4-16,3-6-3 0,5-5-4 15,-5-1-6-15,5-5-7 0,0 0-12 16,0-5-84-16,0-2-91 0,0-8-223 16</inkml:trace>
  <inkml:trace contextRef="#ctx0" brushRef="#br0" timeOffset="120109.32">16776 8122 445 0,'-5'0'104'0,"-3"5"1"0,2-1-72 0,-1 3-11 15,2-2-5-15,3 3-2 0,-3-1-4 16,5 1-4-16,0 0-2 0,5-4 0 16,1 3-2-16,1-7-1 0,0 1 0 15,6-1 0-15,-2 0-1 0,-3 0 1 16,1-1-1-16,-3-5 1 0,-1 3 0 16,-5 1 2-16,0-2 2 0,-6-2 2 0,0 3 3 15,-3 3 1-15,-2-7 1 0,2 7 1 16,-3 0-3-16,0 0-1 0,3 0-3 15,-4 0-2-15,2 6-6 0,4-3-8 16,7 1-14-16,0 3 2 0,0-5-107 16,13 8-100-16,1-1-249 0</inkml:trace>
  <inkml:trace contextRef="#ctx0" brushRef="#br0" timeOffset="120412.44">17114 8393 549 0,'-13'3'128'16,"1"-3"1"-16,-1 7-85 0,3-4-20 15,0 4-10-15,6-4-3 0,0 1-6 0,4 2-4 16,0-3-1-16,0-3 0 0,8 7 0 16,3-7-1-16,1 0 0 0,2-5-1 15,1 0 0-15,-1-4-2 0,3 0 1 16,-5 1 0-16,-4 0 0 0,-3-3 1 15,-5 2 3-15,0 4 1 0,-6-3 4 16,-4 6 1-16,1 2 2 0,-5 0 1 0,-2 0-1 16,0 5 0-16,-2 3-2 0,3 0-2 15,2-1-6-15,0 3-6 0,7-1-8 16,6 2-13-16,0-2-12 0,7-5-96 16,6 3-103-16,6-7-244 0</inkml:trace>
  <inkml:trace contextRef="#ctx0" brushRef="#br0" timeOffset="120575.4">17332 8463 530 0,'-8'11'118'0,"-4"2"0"16,4 4-90-16,-2 0-12 0,1 4-4 16,-2-2-5-16,1 3-4 0,-4 2-2 15,-3 2 0-15,1 1-2 0,-1 0-9 16,4-1-13-16,5-3-97 0,2-3-96 15,6-6-248-15</inkml:trace>
  <inkml:trace contextRef="#ctx0" brushRef="#br0" timeOffset="121362.12">17668 7936 512 0,'0'-10'121'0,"0"-1"2"15,2 3-82-15,3 0-11 0,2 1-4 16,3 3-3-16,0 2-5 0,3 2-1 16,2 0 0-16,3 2 0 0,-3 7 1 0,-2 0-2 15,0 4 0-15,-6 1 0 0,-7 6 1 16,0-4-2-16,-8 4 0 0,-11 1-2 15,-2 5 0-15,-4 2-2 0,-6 2-3 16,0 3-2-16,-6 1-2 0,7 0-1 16,0-8-1-16,6 0-1 0,1-5-1 15,8 0 0-15,3-6 0 0,6 3-1 16,6-6 0-16,0 4 0 0,7-2 0 16,4 1 0-16,3-4 0 0,3-2 1 0,7-4-1 15,2-1-1-15,1-4-4 0,2 0-5 16,1-4-5-16,3 4-7 0,-1-4-5 15,-3-1-8-15,1 2-9 0,-3 3-6 16,-3-4-6-16,-6 4-5 0,1 0-2 16,-6 0 4-16,0 0 10 0,-5 0 21 15,0 0 20-15,-4 0 19 0,2 0 21 16,-6 4 17-16,4-4 8 0,-4 3 2 0,0 2-7 16,0-2-8-16,0 0-9 0,0 4-9 15,4-4-9-15,1 3-5 0,1-2-5 16,2-4-2-16,6 0-2 0,3-4 0 15,5-3-1-15,3-7 1 0,3-4-1 16,2-3 0-16,0-3 0 0,-1-2 0 16,0-5 0-16,-8 1-1 0,-1-3 1 15,-7 1 1-15,-9-3-1 0,-4 5 3 16,-10 3 4-16,-3 5 4 0,-7 7 3 16,-7 5 2-16,0 10 1 0,-6 0 1 0,1 12-2 15,-2 5-5-15,1 6-4 0,0 5-2 16,5 3-3-16,2 1-3 0,8 7-9 15,4-3-9-15,10-1-11 0,8-3-9 16,8-6-15-16,3-3-78 0,10-4-27 16,2-11-89-16,6-1-181 0</inkml:trace>
  <inkml:trace contextRef="#ctx0" brushRef="#br0" timeOffset="121778.2">18443 8227 656 0,'-13'0'145'16,"-4"5"0"-16,0 3-112 0,0 0-18 16,1 5-3-16,2 0-4 0,3 1-6 15,3-2-3-15,8 1 0 0,10-2 0 16,5-9-1-16,6-2-3 0,6 0-3 0,6-12-2 16,1 2 0-16,-1-4-1 0,0-4 0 15,-2-2 2-15,-4-1 2 0,-4 0 5 16,-9 1 7-16,0 4 8 0,-6-2 7 15,-8 10 4-15,0 8 0 0,-8 0 1 0,-1 12-1 16,-5 6-5-16,-1 8-7 0,-1 12-6 16,-1 7-3-16,1 6-1 0,-1 10 0 15,-1 3-2-15,-2 4 0 0,1 8 0 16,0-6-1-16,-1 0-1 0,-2-5 0 16,2-5 0-16,0-3 0 0,0-10 1 15,-3-8 1-15,0-5 0 0,0-8 2 16,0-9 3-16,3-4 4 0,-1-6 4 15,2-12 0-15,7-3 2 0,4-11-1 0,3-12-1 16,5-7-3-16,8-9-4 16,7-16-4-16,8-6-4 0,11-3-7 0,4-1-5 15,9-4-9-15,2 5-11 0,0 3-10 16,3 7-19-16,-1 6-107 0,0 7-115 16,1 11-280-16</inkml:trace>
  <inkml:trace contextRef="#ctx0" brushRef="#br0" timeOffset="125555.72">5756 9801 471 0,'-12'-3'110'16,"4"-2"3"-16,1 1-76 0,2 4-12 0,5-3-9 15,0 3-3-15,2-5-3 0,4 5-3 16,6 0-1-16,1 0 1 0,3 0 2 16,7-3 0-16,0 3 0 0,8 0-1 15,2 0-1-15,2-3-2 0,5-5-2 16,0 6-1-16,3 2 0 0,-2-8-2 16,-1 4-3-16,-2-4-5 0,-5 5-10 0,-6-2-10 15,-5 5-97-15,-9-4-97 0,-8 4-243 16</inkml:trace>
  <inkml:trace contextRef="#ctx0" brushRef="#br0" timeOffset="125758.94">5772 9996 560 0,'0'4'118'0,"0"-4"1"15,11 6-97-15,3-4-14 0,6 2-5 16,6 2 0-16,2-3 0 0,5-3 1 15,-1 0 1-15,3 0-1 0,2-4 1 16,-4 4-1-16,1 0 0 0,1-5-1 16,-4 5-3-16,-3 0-7 0,-2 5-11 15,-1-3-14-15,-4-2-92 0,-3 7-98 16,-4-7-240-16</inkml:trace>
  <inkml:trace contextRef="#ctx0" brushRef="#br0" timeOffset="127959.6">6824 9025 383 0,'-2'-3'96'0,"-4"-1"5"15,4-1-55-15,2 5-8 0,-6-3-7 16,6 3-5-16,0-3-5 0,0 3-4 16,7-6-4-16,1 4-2 0,6-2-2 15,5-3-1-15,3 2-2 0,6-2 0 16,1 0-1-16,0 3 0 0,4-3-1 16,-3 3-1-16,-2 1 0 0,-2 3 0 15,-1 3 2-15,-8 6 0 0,-1 2 2 0,-9 4 2 16,-1 7 1-16,-6 9 0 0,-7-2 0 15,-8 12 0-15,-2 1-1 0,-6 8 0 16,0-1-1-16,-3 5-1 0,-1-1-1 16,2-1-1-16,4-7 0 0,1 2-1 15,1-9-1-15,4-4 0 0,-1-3-1 16,6-8-3-16,-3-3-3 0,7-7-6 16,2-4-4-16,4-5-7 0,0-4-5 15,0 0-5-15,0-2-5 0,4-5 1 0,-4-3 2 16,0-2 1-16,0-3 5 0,0-3 4 15,0 0 7-15,-2-2 6 0,-4 1 8 16,0 1 9-16,-2-1 9 0,1 5 8 16,-3 2 6-16,4 1 4 0,3 2 1 15,3 6-3-15,0-1-5 0,0-3-6 16,8 5-5-16,4-4-4 0,4 1-4 16,5-2-2-16,4 1 0 0,6-4-2 0,3 0-1 15,5 0-2-15,1 2-6 0,0 1-7 16,5-5-9-16,-4 2-11 0,-2 0-101 15,1-2-102-15,-6 2-250 0</inkml:trace>
  <inkml:trace contextRef="#ctx0" brushRef="#br0" timeOffset="128351.71">7489 8897 419 0,'-5'-8'102'16,"-1"2"2"-16,4-2-49 0,-3 8-31 15,-1 8-5-15,-3 3 0 0,-3 3 0 0,-3 10 1 16,-6 2 0-16,-3 8 1 0,-5 1 0 16,-1 5-2-16,3-5-4 0,1 0-2 15,6-4-5-15,3-4-3 0,8-3-2 16,9-1-2-16,7-5 0 0,8-3-1 15,6-2 0-15,5 5 0 0,3-2 0 16,-1 5 1-16,4 1-1 0,-5 2 1 0,-3 2-1 16,-5 4 1-16,-3-3-1 15,-8 2 0-15,-8-1 0 0,0 3 1 16,-7-5-1-16,-6 0 0 0,-1-4 1 0,-5-3 0 16,0-1 0-16,-2-5 1 0,0-3-1 15,-5-5 0-15,3-5-3 0,0 0-2 16,-1 0-5-16,1-10-5 0,-1 0-5 15,2-5-8-15,2 1-7 0,1-6 37 16,2 0-129-16,4-4-95 0,3-2-245 16</inkml:trace>
  <inkml:trace contextRef="#ctx0" brushRef="#br0" timeOffset="128527.23">7355 9103 523 0,'18'-20'119'0,"0"5"2"0,3-5-84 15,6 4-9-15,7-3-9 0,4 1-5 0,3 2-3 16,4 2-2-16,1 2-2 16,-1 1-1-16,-4 7-4 0,0 4-3 0,-1 0-4 15,-7 0-6-15,-5 4-10 0,-1 3-11 16,-5 0-45-16,-3 2-52 0,-3 2-85 16,-2-2-192-16</inkml:trace>
  <inkml:trace contextRef="#ctx0" brushRef="#br0" timeOffset="129275.04">7876 9178 448 0,'-13'10'103'0,"1"7"2"0,1-1-64 16,-2 7-17-16,1 7-4 0,2 3 0 15,-1 2 0-15,4 1 0 0,0-2 0 16,1 4-2-16,0-4-1 0,6-2-3 16,0-5-1-16,9-2-3 0,-2-7-1 15,4-2-3-15,5-4-1 0,1-6-1 16,5-1-1-16,4-5-1 0,-1-10-1 16,3 0 1-16,-2-9-2 0,1-4 0 15,-1-1 0-15,-1-2-2 0,-3-6-1 16,-3-4 0-16,-4-4-1 0,-5 0 0 0,-4-1 1 15,-6 0 0-15,-6 0 1 0,-1 5 1 16,-8 5 1-16,-4 7 3 0,-6 3 2 16,1 10 0-16,-2 6 2 0,-4 5 0 15,-1 11 0-15,-1 4-1 0,1 13-2 16,0 0-1-16,3 12-1 0,3 2-1 16,5 5 0-16,10 3-1 0,6-3 0 0,12-3 0 15,7-4 0-15,11-6 0 0,7-4-1 16,8-13 1-16,9-7-1 0,5-10-1 15,6 0 1-15,3-10-2 0,0-6 1 16,-1-6-1-16,-1-1-1 0,-8-2 1 16,-7 0-1-16,-6-6 1 0,-11-2 0 15,-8 2 1-15,-8 6 2 0,-8 0 4 16,-6 5 3-16,-6 7 2 0,-8 8 1 16,-3 9 1-16,-4 9 0 0,-3 6-2 15,-2 7-3-15,-3 4-1 0,5 6-3 0,0 0-1 16,4-1-1-16,7-2 0 0,7-3 0 15,6-2-1-15,11-4 0 0,6-3 0 16,7-9 0-16,7-2 0 0,7-10 0 16,6-10-1-16,4-4 0 0,3-5-1 15,2-6 0-15,-2-7-1 0,-3-3-2 0,-6-1 0 16,-5-6 1-16,-10 1 0 0,-8-10 1 16,-11 1 2-16,-8-1 0 0,-14 3 3 15,-4 3 3-15,-6 8 3 0,-6-1 1 16,-6 9 1-16,-2 9-1 0,1 11 0 15,0 9-1-15,1 4-3 0,3 9-2 16,2 12-2-16,3 7 0 0,1 10 0 16,5 2-1-16,3 6-5 0,0 7-6 15,7 0-7-15,7 1-12 0,5-2-12 16,9-7-100-16,8-1-106 0,8-9-249 16</inkml:trace>
  <inkml:trace contextRef="#ctx0" brushRef="#br0" timeOffset="130914.49">9276 9352 396 0,'-5'0'87'16,"-1"0"1"-16,6 0-62 0,-5 0-10 15,5 0 0-15,0 0 0 0,0 0 1 16,-2 0 0-16,2 0-1 0,0 0-2 0,0 0-3 15,2 0-4-15,-2-5-2 0,5 1-2 16,0 1-1-16,-5-2 0 0,3 1 0 16,-3 2 1-16,5-3 3 0,-5 5 1 15,0-4 0-15,0 4 1 0,-7 5-1 16,2 1 0-16,2-2-1 0,-2 4-3 16,-1 1 0-16,-1-3-1 0,5 1 0 15,2-4 0-15,-5 1-1 0,5-4 0 16,2 0 0-16,3 0 0 0,0 0 0 15,3-7 0-15,0-1 0 0,3 0 0 0,-3-1 0 16,0 0 0-16,2-2 0 0,-7 2 0 16,-3 5 0-16,0-3 1 0,0 7-1 15,-2-3 0-15,-4 3-1 0,-1 0-1 16,1 8-6-16,-2-3-6 0,1 4-10 16,1 0-95-16,0 2-94 0,6-5-235 15</inkml:trace>
  <inkml:trace contextRef="#ctx0" brushRef="#br0" timeOffset="131375.53">9278 9331 616 0,'-12'0'126'15,"3"-3"1"-15,9 3-110 0,8 0-15 16,5-7-1-16,9 7 0 0,7-4 0 16,0-3 2-16,5 4 0 0,6-3 1 15,3 3 1-15,-2 0 1 0,4-2-1 0,-2 1 1 16,1 1-2-16,-2 3 0 0,-4-7-1 15,-5 7 0-15,-2-4-2 0,-7-1 0 16,-5 5-3-16,-1-3-6 0,-5 3-9 16,-5-4-11-16,-3 4-23 0,-5-9-83 15,-5 7-101-15,-4 2-229 0</inkml:trace>
  <inkml:trace contextRef="#ctx0" brushRef="#br0" timeOffset="131756.98">9581 9082 495 0,'0'-5'113'0,"0"5"0"15,-5 0-71-15,3 5-22 0,2 5-7 16,-9 3 0-16,1 4 0 0,0 6 1 15,-3 1 1-15,2 0 1 0,-4 0-3 16,1 3-2-16,2 4-4 0,-1 0-4 0,3-2-7 16,-3 0-10-16,3 3-13 15,2-6-102-15,0-1-105 0,4-5-259 16</inkml:trace>
  <inkml:trace contextRef="#ctx0" brushRef="#br0" timeOffset="132739.41">10505 8951 387 0,'-4'-5'92'0,"4"2"1"0,-6-1-37 0,6 4-41 15,0-7-3-15,0 3 3 16,0-3 2-16,0 2 3 0,0-4 2 0,0 2 3 15,0 1 0-15,5-4-2 0,-5 3-2 16,0 2-2-16,0-3-3 0,-8 4-2 16,3-3-2-16,-7 7-2 0,-1 0-2 15,-4 0-2-15,-5 12-1 0,-5 7 0 16,-5 4-1-16,-4 12-1 0,-7 2 1 16,-1 10-1-16,0 7 1 0,4 3-1 0,2 0 1 15,5-2-1-15,7-5-1 0,10 0 0 16,10-7-1-16,6-7-1 0,7-7 1 15,9-7-1-15,8-8 0 0,3-3 1 16,11-11-1-16,-2 0 1 0,4-11 0 16,4-1-2-16,-5-4 1 0,-5-3-1 15,-6-5 1-15,-4-1-1 0,-11-2 0 16,-7 4 1-16,-6 0 0 0,-11-1 0 0,-3 2 1 16,-5 5 1-16,-8 6-1 0,-4 4 1 15,-2 7-1-15,-2 0 0 0,1 8 0 16,-4 7-3-16,7 5-2 0,2 1-6 15,9 0-3-15,5 2-6 0,4 0-6 16,11-3-8-16,6-2-9 0,8-8-91 16,6-1-92-16,10-9-229 0</inkml:trace>
  <inkml:trace contextRef="#ctx0" brushRef="#br0" timeOffset="133196.57">11047 8808 443 0,'0'-13'99'0,"-3"8"5"0,3-4-73 16,0 9 1-16,0-7 5 0,0 7 2 16,0-4 0-16,-6 4 0 0,6-3-3 15,-7 3-6-15,1 0-7 0,-1 0-4 16,-1 0-5-16,-4 3-2 0,-1 2-3 15,-1 3-2-15,-5 3-1 0,-3 9 0 0,-6 4 0 16,-2 7-1-16,-4 6 1 0,-5 2-1 16,-4 6-1-16,1 7 0 0,2-2-2 15,4-2 0-15,5 0-1 0,5 0-1 16,6-6 0-16,12-2-1 0,8-7 0 16,3-9 1-16,10-2-1 0,7-7 0 15,6-5 1-15,6-6 0 0,1-4 0 16,3-4 0-16,1-5-1 0,-3-3 1 15,-1-8-1-15,-4-1 0 0,-6 1 0 16,-6-2 1-16,-8-7 0 0,-9 1 1 0,-5 3 0 16,-9 2 0-16,-3 2 1 0,-6 0 0 15,-7 8 0-15,-1 6 0 0,-6 7-1 16,0 9 0-16,1 3-1 0,2 9-5 16,7-6-3-16,2 5-6 0,5 2-4 15,12 0-6-15,8 0-6 0,0-6-9 16,12 3-8-16,5-4-96 0,4 3-101 0,7-5-249 15</inkml:trace>
  <inkml:trace contextRef="#ctx0" brushRef="#br0" timeOffset="133871.81">11580 8957 453 0,'5'-29'118'0,"-5"-2"6"16,0 5-53-16,-9 2-24 0,-3 4-10 15,-5 8-6-15,-1 4-7 0,-2 8-7 16,-6 7-5-16,-1 5-5 0,-3 5-4 16,1 7-1-16,2 3 0 0,1 0-1 15,6 2-1-15,3-3 1 0,6-3-2 0,11-1 0 16,0-5 0-16,13-2-2 0,6-4-1 16,2-7-1-16,4-4 0 0,2 0 0 15,5-8 1-15,-2 0 0 0,-1-7 1 16,-5 0 2-16,-3-3 0 0,-5 2 2 15,-3 4 4-15,-9 0 3 0,-4 2 1 16,-7 2 1-16,-3 8 0 0,-3 8 0 16,-4 4-1-16,1 9-4 0,-2 3-2 15,0 9-2-15,0 5 0 0,-1 5-1 16,-1-1 1-16,-3 4-1 0,0 1 2 16,-3 0 1-16,-1 1 3 0,-2-3 5 15,0-7 3-15,1 0 3 0,-1-9 2 0,1-3 1 16,0-8 0-16,6-6-4 0,0-3-3 15,0-7-5-15,-2-2-2 0,3-9-4 16,0-5-8-16,1-6-15 0,-1-3-11 16,5-2-12-16,-1 0-13 0,5 1-107 0,2-1-115 15,-1 5-260-15</inkml:trace>
  <inkml:trace contextRef="#ctx0" brushRef="#br0" timeOffset="135255.23">11787 9254 436 0,'-6'-5'94'16,"-1"5"1"-16,0 0-74 0,0 0-5 16,-2 8-1-16,-1 5 2 0,0 3 1 15,-2 5 4-15,-2 2 1 0,0 3-1 16,-2 6-2-16,0 1-4 0,-2 2-4 15,-2 1-3-15,1 1-3 0,-3 4-2 16,0-4-3-16,3-2-4 0,2-2-6 0,2-5-6 16,2-7-9-16,6-5-4 0,1-2-94 15,6-8-90-15,0-6-222 0</inkml:trace>
  <inkml:trace contextRef="#ctx0" brushRef="#br0" timeOffset="135757.28">12099 8747 393 0,'5'-14'98'15,"-1"2"6"-15,-1 2-56 0,-3 3-11 16,0 7-2-16,0 11-2 0,0 1-1 16,-7 9-4-16,-2 8-2 0,-3 6-3 15,-3 3-2-15,-1 4-5 0,3-1-5 16,0 2-3-16,3-6-3 0,5-3-2 16,5-4-1-16,0-7 0 0,5-9-1 15,6-3-1-15,6-9 1 0,7-5 0 16,3-8-3-16,3-1-1 0,6-8-1 0,0-1-1 15,-2-3-3-15,-1-2 1 0,-4-3-1 16,-5 2 2-16,-5 1 1 0,-7 2 2 16,-6 3 2-16,-3 1 1 0,-3 9 2 15,0 6 0-15,-2 5 0 0,-4 4 1 16,-1 9 0-16,-6 7 1 0,-1 7-1 16,-5 7 1-16,-1 7 0 0,-6-1 0 0,0 5 0 15,0 2 0-15,0-2-1 0,5 0 0 16,1-2-1-16,3-5-1 0,5 1 1 15,7-10-2-15,5-5-1 0,0-4-3 16,0-8-3-16,7-3-6 0,-1-7-8 16,4-2-11-16,2-7-97 0,0-2-2 15,2-7-81-15,-1 2-164 0</inkml:trace>
  <inkml:trace contextRef="#ctx0" brushRef="#br0" timeOffset="137189.78">12925 8724 330 0,'0'-4'85'0,"6"-2"8"15,-6 2-47-15,0-2-2 0,0 3-1 16,0 3 0-16,0-7-4 0,0 7-3 16,0-5-4-16,0 5-6 0,2 0-4 15,-2 0-6-15,0 0-5 0,0 0-3 0,0 0-3 16,0 0-2-16,0 0-1 0,0 0 1 15,0 0 0-15,0 0 1 0,0 0 0 16,0 0 2-16,0 0 0 0,0-3 1 16,0 3 0-16,0-5-1 0,0 2 1 15,0-3 0-15,0 1-1 0,-4-4 0 16,-2 5-1-16,-4-3-1 0,-3 4-1 16,-3 3-2-16,-3 0 0 0,-7 0-1 15,-1 10 0-15,-6 6 0 0,-3 4 1 0,-1 5-1 16,-3 7 1-16,1 4 0 0,0 8 1 15,4 3-1-15,-2 1 1 0,4 6 0 16,6 0-1-16,5-3 0 0,3-2 0 16,6-7-1-16,7-4 0 0,6-5 0 15,6-4-1-15,7-6 1 0,7-7-1 16,2-5 1-16,9-2 1 0,2-9-1 16,1-3 1-16,4-7 0 0,-4-2 0 0,2-8-1 15,-3-3 1-15,-8 0-1 0,-3 0 0 16,-7-2 1-16,-10-3-1 0,-5 2 0 15,-11 1 1-15,-2 4 0 0,-11 4 0 16,-3 3 0-16,-1 10 0 0,-4 4 0 16,-1 7 0-16,4 6 0 0,-3 4-1 15,4 4 0-15,3 4-1 0,6 4-1 16,2-4-2-16,7-1-2 0,4 1-5 0,6-2-2 16,5-1-6-16,2 0-4 0,7-11-7 15,3 1-6-15,6-2-6 0,3-6-89 16,1-4-94-16,0-7-227 0</inkml:trace>
  <inkml:trace contextRef="#ctx0" brushRef="#br0" timeOffset="137607.12">13268 8660 545 0,'0'-11'122'0,"-8"6"-1"0,4 5-91 16,4 5-11-16,-9 6-4 0,-1 5-2 0,0 0-1 16,-8 5 1-16,3 2 0 0,-4 2 1 15,0 0-2-15,1-1-3 0,3-3-3 16,4-1-2-16,4 1-1 0,5-4-3 16,2-2 0-16,2-1-1 0,5-1 0 15,4-1-1-15,3-1-1 0,3 3 0 16,-1 5 0-16,-2-2-1 0,0 3 2 15,-3 1-1-15,-5 3 1 0,-6-1 0 16,0 0 2-16,-6-1-1 0,-5 1 2 16,-4-1 0-16,-3 1 1 0,-3-3 2 0,-1-2 3 15,-4 2 3-15,-1-2 3 0,0-2 2 16,-2-3 0-16,1-2 0 0,2 0-2 16,5-1-3-16,1-7-2 0,1-3-4 15,6 0-1-15,0 0-2 0,5-5-1 16,2-4 0-16,-2 2-3 0,3 0-4 15,5 0-7-15,0-3-6 0,5 4-9 0,4-2-12 16,3-2-25-16,3-1-80 0,7 0-99 16,-1 0-230-16</inkml:trace>
  <inkml:trace contextRef="#ctx0" brushRef="#br0" timeOffset="137783.65">13124 8830 604 0,'-2'-24'145'0,"2"0"3"0,0 2-98 0,7 2-11 16,7 4-15-16,4 2-8 0,3-3-7 16,6 3-5-16,1 2-2 0,4 3 0 15,0 5-1-15,1-1-5 0,0 5-10 16,0 0-11-16,-1 0-17 0,-4 5-107 16,4 1-116-16,-5 1-280 0</inkml:trace>
  <inkml:trace contextRef="#ctx0" brushRef="#br0" timeOffset="139090.63">6538 10017 423 0,'-7'-9'93'0,"2"2"2"16,3 2-73-16,2 5-7 0,0-2-4 15,0 2-2-15,3 0 0 0,3 0 2 16,6 0 2-16,0-5 2 0,4 5 2 16,3 0 2-16,8 0 0 0,5 0-1 0,6 0-3 15,3 0-3-15,0 0-2 0,9 0-3 16,2 0-1-16,3-4 1 0,5 4 0 16,5-4 1-16,2-3 0 0,6 2 0 15,5-2 0-15,5-3-1 0,6 4-1 16,5-5-2-16,1-1-1 0,4-1-1 15,5-3-1-15,4 4 0 0,1 0 0 16,-4 0 0-16,-2 1 0 0,6-1 1 0,-1 1 1 16,-1-1 0-16,-2 3 1 0,1 0-1 15,0 5 0-15,2-3-1 0,-4 7 0 16,-5-5-1-16,-1 5 0 0,2-2-1 16,-5 2 0-16,-2-7 0 0,-2 7 0 15,-4-2 0-15,2 2 0 0,-3-5 0 16,-3 5 0-16,1-6 0 0,-6 6 0 15,-3 0 1-15,2-7-1 0,-2 2 1 0,-3 3-1 16,-1-3 1-16,-3 1 0 0,2 0 0 16,-2-1 2-16,-2 3-1 0,-3-2 2 15,0-4 0-15,-2 3 0 0,0-1 0 16,0-3 0-16,2 5 0 0,-4 1-1 16,1 3 0-16,1-7-1 0,-1 5-1 15,-3-4 0-15,2 2-1 0,1 2 1 16,0 2-1-16,1-5 0 0,-4 5 0 15,0 0 1-15,4 0-1 0,-4 0 0 0,-1-4 0 16,1 4-1-16,1 0 1 0,-3 0 0 16,2 0 0-16,-4 7 0 0,0-7 1 15,0 3-1-15,-4-3 0 0,3 0 1 16,-1-3-1-16,3 3 0 0,4-5 1 16,-3 5-1-16,-1 0 0 0,-1 0 0 15,-1 0 0-15,0 0 0 0,-6 0 0 0,0-5 0 16,-5 5 0-16,3-5 0 0,-2 5 0 15,2 0-1-15,-5 0 2 0,2 5-1 16,-5-5 0-16,2 5 1 0,-4-5-1 16,-1 0 1-16,0-3-1 0,1 0 1 15,-1-4-1-15,0 2 0 0,0-2 1 16,0 5 0-16,-1 2 1 0,0-7 0 16,-5 7 1-16,-2 0 0 0,-6 0 0 15,-3 0-1-15,-4 0 0 0,-5-3-1 16,0 3 0-16,-7 0-1 0,2 0-5 0,-2 0-8 15,-2 0-17-15,-6 0-114 0,-2 0-117 16,1-4-294-16</inkml:trace>
  <inkml:trace contextRef="#ctx0" brushRef="#br0" timeOffset="140650.93">9067 10152 435 0,'0'-6'94'0,"0"3"1"0,5-4-75 15,-2 1-9-15,3-1-4 0,0 2-1 16,1-3 1-16,0 3 3 0,-1-2 4 0,-1-1 3 15,-5 5 3-15,2-4 2 0,-2 2-1 16,0-1 0-16,-6-1-3 0,3 0-1 16,-3 3-4-16,-5-1-1 0,3 2-3 15,-4-1 0-15,-1 4-3 0,0 0-1 16,-3 4-1-16,-1 3-1 0,0 1 0 16,-6 4-2-16,2 6 0 0,-7 2 1 0,-4 5-1 15,0 7 0-15,-3 4 0 0,-3 5-1 16,4 3 1-16,1 2 0 0,6 0-1 15,8-3 1-15,2-1-1 0,13-5 0 16,4-4-1-16,9-5 1 0,9-6-1 16,8-4 1-16,2-7 0 0,8-6 0 15,0-5 0-15,3-9 0 0,0-2 0 16,-4-6 1-16,-5 2 0 0,-3-7-1 16,-7-2 1-16,-6-1-1 0,-7-1 1 15,-7 1 1-15,-6-1-1 0,-6-2 0 0,-3 6-1 16,-9 3 2-16,-1 4 0 0,-5 10 1 15,-2 5 0-15,3 5 0 0,-3 10 0 16,0 4 1-16,5 4-1 0,7 7-2 16,0-3-3-16,6 4-3 0,7-4-5 15,7-1-5-15,0-2-9 0,12-5-8 16,4-5-9-16,6-5-91 0,6-5-94 0,3-4-226 16</inkml:trace>
  <inkml:trace contextRef="#ctx0" brushRef="#br0" timeOffset="141151.56">9648 10039 456 0,'0'-7'97'0,"7"4"0"0,-7-3-80 0,0 0-8 16,0-1-3-16,0-2 4 0,0 2 5 15,0-2 4-15,-6-1 5 0,-1 2 4 16,-4 2 2-16,2-1-2 0,-5 7-2 16,-4 0-5-16,-3 8-5 0,-1 4-3 15,-7 10-4-15,0 6-3 0,-4 6-1 16,-6 7-1-16,0 2 0 0,-1 2-1 15,1 3 0-15,5-2-1 0,7 1-1 0,4-4 1 16,9-6-2-16,9 1 1 0,5-8-1 16,9-5 0-16,4-3 0 15,6-7-1-15,2-4 1 0,6-3 0 0,-2-8 0 16,2 0 0-16,0-7 0 0,-1-1-1 16,-4-6 0-16,-3-2-1 0,-1-3 1 15,-9 0-1-15,-2-3 1 0,-7 0 0 16,0-3 1-16,-4 3 1 0,-8-1 0 15,-7 3 1-15,-1 5 1 0,-8 2 0 16,-3 7 0-16,-1 10-1 0,0 6 1 0,2 6-1 16,3-1-2-16,2 7-5 0,5 1-5 15,7 2-3-15,7 0-10 0,6 2-9 16,12-4-12-16,4-1-92 0,8-5-96 16,10-3-235-16</inkml:trace>
  <inkml:trace contextRef="#ctx0" brushRef="#br0" timeOffset="141568.44">10206 9963 603 0,'-17'-13'128'16,"-9"0"0"-16,0 6-103 0,1 7-15 15,4 10-6-15,-5 8-3 0,5 2 0 16,-4 3 0-16,4 5 0 0,1 0 0 15,0 1 0-15,7-4 0 0,6-1-2 0,2-2-3 16,10-1-3-16,3-9-2 0,6-1-3 16,6-11-3-16,5 0-1 0,2-5 0 15,1-8 1-15,3-2 4 0,-2-3 2 16,1-1 2-16,-3-2 3 0,-5-1 2 16,-3 0 4-16,-5 5 5 0,-3-1 4 15,-5 2 5-15,-6 2 3 0,0 8 1 0,-8 6-1 16,-1 0-2-16,1 10-4 0,-3 4-4 15,0 5-5-15,-2 5-2 0,-5 4-1 16,0 8 0-16,-2 2-1 0,1 1 1 16,-1 4 0-16,-2-2-1 0,2 1 2 15,0 0 1-15,-1-5 2 0,-3-2 3 16,2-2 1-16,-3-8 0 0,-2-4 1 16,-4-6-2-16,3-6-3 0,-4-1-5 15,-1-8-9-15,3-5-11 0,-2-2-13 16,0-5-109-16,1-2-109 0,8-3-273 0</inkml:trace>
  <inkml:trace contextRef="#ctx0" brushRef="#br0" timeOffset="143058.16">10620 9961 463 0,'0'-10'106'0,"-5"-1"2"0,5 6-73 16,0-1-7-16,0 3-3 15,-6 3-5-15,6 0-1 0,-5 13-2 0,1-1-1 16,-2 8-3-16,-2 4-3 0,-4 5-1 15,5 5 0-15,-5-2-2 0,5 2-2 16,0-1-1-16,2-4-2 0,5-4 0 16,6-5-1-16,2-5-1 0,4-5 1 15,8-6 0-15,0-4 0 0,8-10 0 0,3-3 0 16,4-1 1-16,3-7-1 0,0-2 0 16,-4-1 0-16,0-1-1 0,-5-2 1 15,-5 2-1-15,-5-2 0 0,-5 4 1 16,-6 3 1-16,-4 5 1 0,-4 4 1 15,0 4 0-15,0 7 0 0,-8 11 0 16,-3 7 0-16,-3 2 0 0,-5 9-2 16,-3 4 1-16,-8 4 0 0,1 5 0 0,-3-5 0 15,2 3 0-15,3-1-1 0,3-3 0 16,5-3-1-16,6-7-3 0,6-2-5 16,7-3-5-16,0-3-8 0,2-4-9 15,8-2-10-15,0-4-98 0,3-5-100 16,5-3-242-16</inkml:trace>
  <inkml:trace contextRef="#ctx0" brushRef="#br0" timeOffset="143575.53">11456 9973 457 0,'0'-6'103'0,"-5"1"3"0,5 0-75 15,0-1-5-15,-4 2 1 0,4-3 0 16,-5 3 0-16,5-2 0 0,-6 2-1 15,1-1-1-15,0 5-3 0,-6-4-4 0,0 4-3 16,-6 6-2-16,-5 0-3 0,-6 9-2 16,-2 4 1-16,-8 3 0 0,-3 9 0 15,-4 6 0-15,0 6 0 0,0 1-1 16,3 6-2-16,5 2-1 0,4 4-2 16,7-3-2-16,8-4 0 0,5-6-2 15,7-2 0-15,6-10-2 0,4-4-2 16,8-11 1-16,7-3-1 0,6-6 0 0,0-7 0 15,5-4 0-15,1-4 1 0,-2-5 0 16,-2-2 1-16,-5-4 1 0,-7 0 0 16,-2-5 1-16,-10-1 1 0,-7-3 2 15,-8 2 0-15,-2-3 0 0,-5 8 2 16,-4 0-1-16,-2 8-1 0,-1 6 0 16,0 7-1-16,0 11-3 0,2 1-6 15,2 6-7-15,2 0-6 0,4 3-9 16,4 1-10-16,5 4 101 0,7-6-201 15,0 1-111-15,11-4-308 0</inkml:trace>
  <inkml:trace contextRef="#ctx0" brushRef="#br0" timeOffset="143760.12">11454 10429 555 0,'-10'17'115'0,"0"1"0"15,-1 8-101-15,-4 3-11 0,-2 5-1 16,-1-2 0-16,-1 2-1 0,-4 1 1 16,-3 0-1-16,2-3-1 0,0 1-8 15,3-3-14-15,1-3-94 0,4-2-95 16,2-6-242-16</inkml:trace>
  <inkml:trace contextRef="#ctx0" brushRef="#br0" timeOffset="144174.36">11919 10028 504 0,'0'-7'121'0,"0"4"3"0,0 3-78 16,-6 0-13-16,1 0-7 0,-3 8-5 16,-6-1-5-16,-2 6-5 0,-4 3-1 15,-6 2-3-15,0 3 0 0,1 3-2 16,4 3 0-16,0-4-3 0,5 1-1 16,8-1-2-16,8-3-1 0,4-1-1 0,9 1 0 15,3 2 0-15,4-1 0 0,0-2 1 16,0 3 1-16,-3 3 0 0,-4 2 1 15,-6-2 1-15,-7 0-1 0,0 0 1 16,-4-1 3-16,-6-1 1 0,-7-1 4 16,-4-3 4-16,-4-3 1 0,-6-2 1 0,0-4 0 15,-1-1-3-15,-1-2-1 0,5-7-7 16,-1 0-9-16,6 0-9 0,4-6-9 16,7-1-13-16,3-5-13 0,3-5-99 15,6 1-104-15,7-6-245 0</inkml:trace>
  <inkml:trace contextRef="#ctx0" brushRef="#br0" timeOffset="144353.26">11806 10118 631 0,'0'-21'148'16,"0"2"1"-16,0 2-99 0,9 2-20 16,2 0-7-16,4 2-6 0,3 1-5 15,3-1-4-15,5 2-2 0,1 1 1 16,6 0-2-16,3 3-2 0,1 3-6 15,2 4-11-15,2 0-9 0,1 0-8 0,0 7-16 16,-8-2-109-16,-1 3-117 0,-8-8-269 16</inkml:trace>
  <inkml:trace contextRef="#ctx0" brushRef="#br0" timeOffset="145867.74">14082 9578 530 0,'-18'0'119'0,"3"-6"3"15,2 6-90-15,3-7-9 0,5 7-4 16,5-4-3-16,0 4-4 0,0 0-4 16,0 0-2-16,10-1-1 0,6 1 0 15,1-5-2-15,9 0 1 0,6 5-1 16,7-2 1-16,2 2-1 0,5-6-1 15,2 6-1-15,-3 0-1 0,-3 0-3 0,-5-4-3 16,-4 4-7-16,-7 0-8 0,-5 7-12 16,-7-3-98-16,-8 4-101 0,-6 0-246 15</inkml:trace>
  <inkml:trace contextRef="#ctx0" brushRef="#br0" timeOffset="146072.51">14036 9779 525 0,'-14'0'118'0,"6"7"0"16,2-7-86-16,6 4-15 0,0 3-5 16,9-3-1-16,5 2-3 0,4-1 1 15,8 0 3-15,4-5 1 0,7 4 0 16,8-4 0-16,2-8-2 0,3 5-2 16,0-4-3-16,-3 3-2 0,-1-2-7 15,-7 3-7-15,-6 3-13 0,-6-3-13 16,-2 3-98-16,-8 0-103 0,-3 0-251 0</inkml:trace>
  <inkml:trace contextRef="#ctx0" brushRef="#br0" timeOffset="146437.52">14694 9917 385 0,'0'11'105'0,"0"0"3"15,0 0-6-15,0-1-74 0,5-3-3 16,7 4 1-16,3-4-3 0,5-7-1 16,5 0-2-16,1-3 0 0,7-6-3 15,0-2-4-15,0-7-3 0,0-1-2 0,0-3-2 16,-3-3-2-16,1-4 0 0,-3-3-1 16,-2-6-1-16,-3-3 0 0,-3-1 1 15,-6-3-2-15,-6 1 1 16,-8-2 2-16,-6 11 2 0,-8 1 4 0,-5 8 4 15,-7 6 2-15,-1 9 1 0,-6 9 0 16,0 8-2-16,-7 9-3 0,3 3-4 16,-1 13-5-16,-2 1-1 0,1 4-2 0,4 7 1 15,3-1-1-15,5 3-1 0,7 0-4 16,5-1-5-16,11 2-6 0,8-3-5 16,5-9-5-16,8 2-9 0,6-7-8 15,3-7-8-15,2-3-91 0,-2-7-97 16,0-3-236-16</inkml:trace>
  <inkml:trace contextRef="#ctx0" brushRef="#br0" timeOffset="148872.33">15279 9936 462 0,'0'-7'102'0,"-5"4"1"0,-6 0-76 0,0 3-15 0,0 0-5 0,-3 11 1 0,-1 1 2 0,-4 4 0 0,3 5 2 0,-1 3 1 15,-1 4 2-15,-1 2 0 0,2 3-2 16,0 1-2-16,-3 3-3 0,1-3-3 15,-1 3-3-15,1 2-4 0,0-2-6 16,2-2-6-16,3 0-6 0,4-8-7 0,1 3-11 16,9-9-81-16,0-7-83 0,9-11-203 15</inkml:trace>
  <inkml:trace contextRef="#ctx0" brushRef="#br0" timeOffset="149695.13">15529 9621 452 0,'0'-4'99'15,"-4"-6"-1"-15,4-2-72 0,7 2-18 0,2-3-4 16,4-4 0-16,5-3-2 0,2-4 1 16,6-5 1-16,1 2 2 0,3-3 2 15,1 2 1-15,0 1 0 16,-1 6 1-16,-5 3-1 0,-5 7-3 0,-3 8-1 15,-9 3-1-15,-8 12 0 0,-3 3 1 16,-7 9 1-16,-7 5 2 0,-4 7 1 16,-7 0 1-16,-4 8 0 0,-1 0 0 15,2 1-2-15,1-2-1 0,0-2-2 16,2-3-2-16,7 0 0 0,7-7-2 16,0-1-1-16,6-9-4 0,4-4-6 0,4 1-7 15,3-7-8-15,4-8-14 0,2-3-84 16,5 0-89-16,0-10-213 0</inkml:trace>
  <inkml:trace contextRef="#ctx0" brushRef="#br0" timeOffset="150166.99">15956 9390 428 0,'0'-10'109'0,"5"-2"0"0,-3-1-26 15,6 1-64-15,3 1-9 0,4 0-3 16,3 1-4-16,2 0-1 0,0 6 2 15,5-3 0-15,-4 7 3 0,-1 0 1 0,-5 10 2 16,2 3 2-16,-8 5 0 0,-4 6 0 16,-5 6-1-16,0 4-1 0,-11 4-2 15,-4-1-2-15,-5 5-1 0,-6-3-1 16,-6 1-1-16,-1-3 0 16,-1-3 2-16,-1-8 1 0,3-1 0 0,7-6 1 15,3 1 0-15,3-6-1 0,8-3 0 16,8 1-3-16,3 1-1 0,9-1-1 15,7 1 0-15,5-4-1 0,6 1 1 16,4 0-1-16,6-5 1 0,7 0-1 0,-2-5 1 16,4 4-1-16,3-4 0 0,1 0-1 15,-3 0-3-15,-1 0-6 0,-2-2-6 16,-10 2-10-16,-1-7-10 0,-11 4-62 16,-5 3-36-16,-8-3-84 0,-9 3-181 15</inkml:trace>
  <inkml:trace contextRef="#ctx0" brushRef="#br0" timeOffset="151901.65">17578 8934 431 0,'10'-17'96'0,"-7"1"1"16,-3 7-75-16,-2 2-8 0,-4 7-4 16,0 0-3-16,-2 0 0 0,-5 7 2 15,-3 1 2-15,-4 4 3 0,-3 8 1 16,-9 2 2-16,-3 10 0 0,-7 3-2 0,-7 4-2 16,3 8-3-16,-1 4-1 0,3 1-3 15,6 5-1-15,5-2-2 0,9 2 0 16,6-4-1-16,9-6 0 0,4-2 0 15,10-8 0-15,4-6 0 0,9-6-1 16,8-8 1-16,8-1-1 0,7-5 0 16,8-7-1-16,-1-4-2 0,1 6-5 15,1-6-5-15,-8 0-7 0,-4-6-10 16,-7 3-92-16,-9-3-94 0,-6 0-226 0</inkml:trace>
  <inkml:trace contextRef="#ctx0" brushRef="#br0" timeOffset="152333.62">17009 9115 441 0,'-4'-8'104'0,"-2"2"1"0,6-1-71 16,0 7-11-16,0 0-4 0,7 0-4 15,3 6-3-15,3-3-2 0,7 4 0 16,5-3 0-16,0 1 0 0,3 1-1 16,5-4-1-16,-1 4-2 0,4-2-2 0,1-4-1 15,-4 3-1-15,0-3-1 0,-5 6 0 16,-3-6-2-16,-6 0-1 0,-5 0-2 16,-8 0-3-16,-6 0-3 0,-7 0-2 15,-8 4-2-15,-3 2 1 0,-11-2 1 16,-4 0 1-16,-3 4 4 0,-3 4 2 15,0 1 4-15,4 3 1 0,-4-2 3 16,7 1 1-16,5-2 2 0,1 2 1 16,1-4 1-16,7-3 1 0,1 3 0 0,8 0-1 15,4 0-1-15,5 3 0 0,9-1-1 16,8-2-1-16,5-3 0 0,8-1 0 16,3-4-1-16,4-3 0 0,8 0-2 15,1 0 0-15,1 0-1 0,-1-3-3 16,-3 3-4-16,-4 0-8 0,-6 3-6 15,-8-3-99-15,-7 0-95 0,-11 3-241 16</inkml:trace>
  <inkml:trace contextRef="#ctx0" brushRef="#br0" timeOffset="152824.68">17945 9118 465 0,'0'-11'100'0,"0"6"1"0,-8 5-89 15,-2 8 1-15,0 4 1 0,-7 12 2 16,-6 2 0-16,-8 17 2 0,-8 3 3 16,-3 11 3-16,-7 3-2 0,2 7-3 15,-3 1-4-15,1 2-4 0,2 2-2 16,2-3-4-16,-1-3-3 0,7-4 0 16,6-6-1-16,6-7-1 0,6-7-1 15,8-9-3-15,6-5-8 0,7-10-8 0,6-4-6 16,3-7-101-16,5-7-99 0,2 0-244 15</inkml:trace>
  <inkml:trace contextRef="#ctx0" brushRef="#br0" timeOffset="154202.32">17588 9882 527 0,'-5'0'108'0,"5"-8"0"0,0-1-99 15,8-1-7-15,5-7-1 0,4 2 0 16,5-9-1-16,3-4 1 0,4 1 1 16,6-2 0-16,1-1 1 0,2-3 0 0,4-1 0 15,-2-1 0-15,0 1-1 16,0-5 0-16,-5 0-2 0,-2 2 1 0,-4 2 0 16,-3 1 2-16,-5 4 1 0,-4 5 2 15,-3 5 1-15,-5 5 3 16,-3 0 2-16,-6 4 0 0,0 1 0 0,-6 2-1 15,-2 5-2-15,-1 3-1 0,0-3-2 16,-2 3-1-16,1 4-3 0,-2 3 1 16,1-1-2-16,-2 2 1 0,1 2-1 15,-1-3-1-15,-1 4 1 0,2 0 0 0,1 5 0 16,3-4 0-16,-2 0 0 0,4-1 1 16,3-2 0-16,3 0 0 0,0-2 0 15,0-3 1-15,0-4 0 0,5 0-1 16,-1 0 0-16,2 0 0 0,2-7 0 15,1 0-1-15,-1-5 0 0,1 4 0 16,0 1-1-16,-3-1 1 0,-3 5-1 0,2-3 0 16,-5 6 0-16,3 0 0 0,-3 9 1 15,0-1-1-15,-3-1 0 0,3 1 0 16,-6 4 0-16,6-3 0 0,-6 1 1 16,4-4-1-16,-3 3 0 0,-2-1 0 15,0 0 0-15,-5 4 1 0,-2 4-1 16,-3 1 0-16,-5 5 0 0,-5 6 1 15,0 1-1-15,-6 5 1 0,-1 5 1 16,1-1-1-16,0-2 0 0,1 6 1 16,6-4-1-16,7-2 0 0,3 1 0 0,4-6-1 15,0-1 1-15,5-2-1 0,1-6 0 16,2 0 0-16,0-2 1 0,-2-6-1 16,2-2 0-16,1-1 0 0,3-2 0 15,-5-5 0-15,5 2 0 0,0-6 0 16,0 0-1-16,0 0 1 0,5-9 0 15,0-2 0-15,4-6 0 0,0-1 1 0,4-7-1 16,4-3 1-16,1 0-1 0,-2-4 0 16,4 2 0-16,-1 1 0 0,4-1 0 15,0 3 0-15,-3 1 0 0,1 4 0 16,1 3 0-16,0 3-1 0,-2 2 1 16,-1 8-1-16,-4 0-1 0,3 6 0 15,-4 0-1-15,0 0 0 0,-4 5-2 16,-1-2-1-16,-1 5 0 0,-8-2-1 15,0 3 0-15,0 2-1 0,-13 2 0 16,-2 0 0-16,-5 0 1 0,-5 1 1 0,-2-1 0 16,2-3 2-16,-2 0 0 0,1-4 2 15,5 3 0-15,2-3 0 0,2 1 1 16,8 4-1-16,1-2 1 0,6-1 0 16,2 1 0-16,0 2 2 0,9 3 2 15,-2-2 3-15,-1 2 2 0,2 0 2 16,3 0 2-16,-2-2 1 0,5-1 0 0,3 0-1 15,-3-5-2-15,7-2-3 0,4-4-2 16,1-6-1-16,1-2-1 0,0-5-1 16,-1-4-1-16,6-7 0 0,0 1-2 15,2-7-2-15,0-4-2 0,2-5-2 16,4 1-2-16,3-4-2 0,-2 1-1 16,-3-3 1-16,-5-3 2 0,-5 5 1 15,-5 1 3-15,-8 4 1 0,-5 3 4 16,-6 8 1-16,-4 6 2 0,0 8 0 15,0 12 1-15,-4 0-1 0,-3 15 1 0,-2 5-1 16,-5 10-1-16,-6 5 1 0,-9 4 1 16,-6 7 0-16,0 8-1 0,-1-5 1 15,4 1 0-15,3-2-1 0,7-4-1 16,11-5 0-16,11-8-1 0,6-9 1 0,11-5 0 16,11-7 0-16,13-10-1 0,4-3 0 15,3-11-1-15,3-1 0 0,0-7-1 16,-4 4 0-16,-6-4-1 0,-11 0 0 15,-3 1 1-15,-8 6 0 0,-5 4 0 16,-5 4 2-16,-5 7 0 0,-4 0 1 16,-7 11 0-16,-2 1 0 0,-2 9 0 15,2 1-1-15,-2 2 0 0,1 0 0 16,3 0 0-16,2-2-1 0,5-1 0 16,3-6-1-16,4-4 1 0,8-5 0 0,5-6 0 15,6-7-1-15,4-4 0 0,3-5-1 16,1-6 0-16,2-5 0 0,-3-2-1 15,-9-6 1-15,-4-2 0 0,-8-3 1 16,-4 1 2-16,-8 1 4 0,-3-1 4 16,-6 5 3-16,0 2 3 0,0 6 1 15,1 2 2-15,2 2-3 0,6 3-2 0,4 3-4 16,9 6-4-16,3-1-2 0,6 0-1 16,6 1-2-16,4 2-1 0,2 3-8 15,2 2-7-15,0 3-9 0,-2 3-14 16,0 4 17-16,-9 4-126 0,0 3-109 15,-5 0-259-15</inkml:trace>
  <inkml:trace contextRef="#ctx0" brushRef="#br0" timeOffset="154623.2">19017 9792 524 0,'-11'6'110'15,"6"-6"1"-15,5 0-92 0,10-5-19 16,6-1-6-16,4-10 0 0,6-2-1 15,1-7 0-15,12-4 2 0,-2-3 2 16,0-3 5-16,2-2 3 0,1-3 1 16,-1 0 0-16,-5-4 1 0,-8 6 0 0,-7-5 4 15,0 9 3-15,-11 7 2 0,-8 6 2 16,-6 6 0-16,-8 8 0 0,-4 7-2 16,-4 4-5-16,-8 7-5 0,-5 8-3 15,0 5-2-15,-6 11 0 0,1 7-1 16,-2 5 1-16,1 3-2 0,1 7-1 15,6-1-2-15,2-1-1 0,9-4-2 16,6-7-2-16,9-5-2 0,8-11-1 16,9-7 0-16,10-9 2 0,8-10 1 0,0-2 2 15,5-5 2-15,0-4 6 0,-7 0 6 16,-3 5 5-16,-4-1 3 0,-6 5 2 16,-7 0 1-16,-5 9 0 0,0 0-4 15,0 3-4-15,0 0-2 0,0 7-3 16,0-1-2-16,0 3-2 0,0-3 0 15,0-2-1-15,5 0 0 0,9-2 0 16,-1-3-2-16,6-6-2 0,1-1-7 0,6-4-10 16,7-7-10-16,-2-4-102 0,-2-9-104 15,-2-4-257-15</inkml:trace>
  <inkml:trace contextRef="#ctx0" brushRef="#br0" timeOffset="154822.66">19804 9495 673 0,'-10'-13'146'16,"5"3"-1"-16,12 4-118 0,9-2-14 15,6 8-4-15,9-4-4 0,4-1-3 16,4 1-1-16,-5-2-1 0,-6 2 1 16,2 0-1-16,-4-2 1 0,-3 6-3 0,-5 0-9 15,-5 0-10-15,-6 0-16 16,0 8-14-16,-7-3-96 0,0 3-107 15,0 3-246-15</inkml:trace>
  <inkml:trace contextRef="#ctx0" brushRef="#br0" timeOffset="154991.45">19780 9664 497 0,'-32'10'126'0,"9"1"2"16,6 0-54-16,10 1-42 0,7-1-8 15,7-1-6-15,6-2-7 0,12-1-3 16,3-5-2-16,4-2-1 0,11 0-2 0,7-4 0 15,-2-4-1-15,-2 0-4 0,-1-3-7 16,-5 2-13-16,6-1 118 0,-11 0-230 16,-3 5-124-16,-5 0-350 0</inkml:trace>
  <inkml:trace contextRef="#ctx0" brushRef="#br0" timeOffset="155983.71">20548 9592 520 0,'0'0'109'0,"0"0"2"0,8-9-96 0,4 1-7 0,2-4-4 0,5-1-1 0,1-2-1 0,1-7-1 15,5-2-1-15,1-4 1 0,0 4 1 16,2-1 1-16,0 0 2 0,2 1 1 15,-4 4 1-15,-6 5 1 0,-6 2 2 16,-4 4 0-16,-5 2-1 0,-11 7-1 0,-2 6-1 16,-6 2 0-16,-7 8-1 0,0 4 0 15,-4 9-1-15,0 4 0 0,-1 6 1 16,-1 6 0-16,0 2 0 0,6 4-1 16,-2-4-1-16,2-2 0 0,3 2-1 15,3-6-1-15,2-3-1 0,4-6 0 16,2-5-1-16,6-4-1 0,6-2-2 0,-1-9-4 15,3-4-8-15,3-5-7 0,-1-3-10 16,2 0-18-16,-5-5-80 0,4-1-91 16,-7-3-214-16</inkml:trace>
  <inkml:trace contextRef="#ctx0" brushRef="#br0" timeOffset="156425.13">21056 9340 527 0,'-5'-19'114'0,"5"5"1"0,0 0-96 15,8 4-5-15,4-1-3 0,6-1 1 16,-3 0 1-16,5 0 1 0,-1-2 2 15,-4 6 0-15,5-1 0 0,-3 7-1 16,-2 4-4-16,-2 9-3 0,0 2-3 16,-5 8-1-16,-2 4-2 0,-6 1 0 15,-11 9 0-15,-4-1-1 0,1 4 0 16,-6 0 0-16,-2 0 0 0,-2-2 0 16,-2 1 1-16,4-8 0 0,-4-1 0 15,-2-2 2-15,4-3 0 0,-2-2 1 16,6 0-1-16,6-4-1 0,1-2 0 0,7 2-1 15,6-3 0-15,6-1-2 0,2-1 1 16,10-2 0-16,1 0 0 0,2 2 0 16,4-6 0-16,2-1-1 0,-1-5 1 15,1 0 0-15,0-4-1 0,1-3-1 0,0 2-4 16,2-3-4-16,4 0-6 0,2 1-8 16,-1-1-11-16,-2 0 9 0,-6 3-113 15,0 0-103-15,-8 1-249 0</inkml:trace>
  <inkml:trace contextRef="#ctx0" brushRef="#br0" timeOffset="159300.49">22681 9060 461 0,'-4'-11'110'0,"0"0"2"0,-3 4-75 16,-2-2-8-16,-2 1-6 0,0 4-4 15,0 4-4-15,-2 0-3 0,-3 0-1 16,1 9-1-16,-4-1 1 0,-1 8-1 16,-1 1 1-16,-1 5-1 0,-1 3 0 15,3 5-2-15,2-4-1 0,7 4-1 16,4-5-2-16,7 1-2 0,6-4 0 0,6-1 0 15,6-3-1-15,2-6 0 0,3-7 0 16,1 2-1-16,3-7 1 0,4-5 0 16,0-2 0-16,-1-9 0 0,1 0-1 15,2-6 0-15,1-2 1 0,0-2-1 0,2-5 0 16,-1-2 0-16,-1-2 0 0,-1-2-1 16,-1-4 1-16,-7 2 0 0,-2-4 0 15,-4 0-1-15,-5 6 2 0,-1 2-1 16,0 9 0-16,-5 6 0 0,-1 4 0 15,-1 7 0-15,-1 4 0 0,-5 5 0 16,5 0 0-16,-5 12 0 0,-5 6 0 16,-1 3 1-16,-2 7 0 0,-3 5 0 15,-4 8 1-15,0-1-1 0,-3 3 0 0,-1-4-1 16,0 2 1-16,-1-5-1 0,3 0 1 16,0-3-1-16,-2-3 1 15,5-6-1-15,3-2 1 0,2-7-1 0,3-4 0 16,3-7 0-16,3-4 0 0,0 0 0 15,0-4 0-15,0-6-1 0,3-2 1 16,2-3 0-16,-5-5 0 0,4 4 0 16,-4-3 0-16,0 0 0 0,0 5 0 0,-3 2 0 15,-4 2 0-15,-2 1 0 0,-2 4 0 16,-1 2 0-16,-1 3 0 0,-1-4 0 16,1 4 0-16,3 4 0 0,6-1-1 15,-2 1 1-15,6 2 0 0,4-2 0 16,0 2 0-16,3-2 0 0,-1 1 0 15,1-1 1-15,2 0-1 0,2 1 0 16,-2-1 0-16,0-3 0 0,-1-1 0 16,1 7 0-16,-2-7 0 0,-1 0 0 0,-6 0 0 15,0 0 1-15,0 0-1 0,0 0 0 16,-8 0 0-16,1-7 0 0,0 6 0 16,-1 1 0-16,1-8 0 0,-2 8 0 15,0-5 1-15,5 5-1 0,0-7 0 16,4 5 0-16,-3-2 0 0,3-2 0 15,0 2 0-15,0-4 0 0,0 5 0 16,0-2 0-16,3 1-1 0,-3 2 1 0,6 2 0 16,-6 0 0-16,5 0 0 0,-5 0 0 15,0 0-1-15,0 0 1 0,0 0 0 16,-5 0 0-16,0 0 0 0,-1 0 0 16,-2 0 0-16,-5 0 0 0,1 0 0 15,1 2 0-15,0-2 0 0,0 0 1 16,3 4-1-16,1-4 1 0,1 0-1 15,6 0 1-15,-4 0 0 0,4 0-1 16,0 0 1-16,4 0-1 0,9 0 1 0,4 0-1 16,7-4 0-16,9 4 0 0,8 0 1 15,4-2-1-15,3 2 0 0,-1 0 0 16,-1 0 0-16,-4 4-2 0,-9-4-6 16,-8 5-7-16,-4-5-12 0,-11 5 17 15,-5 1-126-15,-7-1-106 0,-11 1-264 16</inkml:trace>
  <inkml:trace contextRef="#ctx0" brushRef="#br0" timeOffset="159610.91">22852 9179 453 0,'-8'0'100'0,"-5"4"5"0,1 1-79 15,-1 4-1-15,-1 4 3 0,1 2-1 16,3-1 0-16,4 1 0 0,1 3-1 16,0-3-4-16,5-1-2 0,7 2-4 15,2-5-2-15,8 1-2 0,4-7-4 0,8 3-1 16,2-8-2-16,1 0-2 0,2-8 0 15,1 3-4-15,-5-4-5 0,-3 0-8 16,-7 0-11-16,-2 3-8 0,-5-6-103 16,-4 3-107-16,-4-1-253 0</inkml:trace>
  <inkml:trace contextRef="#ctx0" brushRef="#br0" timeOffset="160226.75">23426 8945 497 0,'0'-13'115'0,"0"2"1"0,0 11-81 15,-13 7-9-15,-1 7-6 0,-5 9-4 0,-8 10-3 16,-5 6 0-16,-2 12 2 0,-5 6 2 16,0 4-1-16,-2 8-2 0,1 0-3 15,1 2-1-15,1 2-2 0,-2-4-2 16,5-8-3-16,3-4-1 0,6-4-1 15,6-6-2-15,6-10-8 0,5-1-11 0,9-10 7 16,0-5-124-16,0-6-110 16,0-8-280-16</inkml:trace>
  <inkml:trace contextRef="#ctx0" brushRef="#br0" timeOffset="161774.61">22915 9985 300 0,'0'0'79'0,"0"0"1"16,0-7-8-16,0 2-59 0,8-2-1 0,-2-1 2 15,3-1 0-15,-1-4 1 0,5-4 1 16,4 1 1-16,3-6-1 0,2-2-1 15,4-7-4-15,6-3-2 0,6-4-1 16,4-5 0-16,5 3 3 0,2-1 3 16,2-4 2-16,-3 8 2 0,-4 2 2 15,-6 4 2-15,-10 6 0 0,-7 3-2 0,-8 2-1 16,-8 7-4-16,-5 1-1 0,0 7-3 16,-7-2-3-16,-4 4-3 0,-4 3-2 15,-3 0-2-15,-2 0 0 0,-3 4-1 16,-3 7 1-16,-6 6-1 0,0 4 0 15,3 8 1-15,-3 6-1 0,0 4 1 16,4 10-1-16,-4-1 0 0,5 0 1 16,-1 5-1-16,-4-4 0 0,6-1 1 15,-3-1-1-15,4-6 0 0,0-3 0 0,4-5 0 16,4-8 0-16,5-4 1 0,3-5-1 16,3-5 0-16,6-3 0 0,0-4 0 15,5-4 1-15,3-4 0 0,4-1-1 16,2-6 1-16,6-6 0 0,0-4 0 15,5-5-1-15,2-2 0 0,3-5-1 16,1-3 1-16,2-2-1 0,2-1 1 16,2 5-1-16,1 0 1 0,-2 9 0 15,2 5 0-15,-5 4 0 0,-2 5 0 0,-6 7-1 16,-7 4 1-16,-8 6-1 0,-10 1 1 16,-11 6-1-16,-6 0 1 0,-7 2 0 15,-8 1 0-15,-1 3 1 0,-5 2-1 16,3 2 1-16,2-3 0 0,2-1 0 15,4 2 0-15,7 0 0 0,6-1 0 16,3-5 0-16,7-2-1 0,4 3 1 0,4-5-1 16,8-1-1-16,1-3 1 0,6-3 0 15,1-4 0-15,7 0 1 0,4 0-1 16,2-5 0-16,7-2 0 0,0-1 1 16,1-3-1-16,5-1 0 0,-6 0 0 15,4-5 0-15,-8-6 0 0,1 0 0 16,-2-2 0-16,-1-9 0 0,2 0 0 15,-2-4 0-15,2 1-1 0,1 0 1 16,-4-3 0-16,-5 0 0 0,3 3 1 16,-9 3-1-16,-5-1 2 0,-9 5 1 0,-2 4 2 15,-6 5 0-15,-7 8 0 0,-4 10 0 16,-1 6-1-16,-4 10 0 0,-3 7-2 16,-6 11-1-16,-2 7-1 0,-1 6 0 15,0 5 1-15,-2 3-1 0,7 5 0 16,-1-2 0-16,9-3 0 0,3-4-1 15,5-5 1-15,7-7-2 0,0-7 1 0,9-11 0 16,7-4-1-16,4-9 1 0,4-5 0 16,7-5 0-16,2-4 1 0,2-3 0 15,3-2 0-15,-5 0 0 0,-1 2 0 16,-9 0 1-16,-5 0 3 0,-4 5 4 16,-8 3 0-16,-6 4 0 0,0 0 0 15,-5 10 0-15,2 0 0 0,-4 5-4 0,-5 3-2 16,6 1-2-16,-1 0 1 15,5 2-1-15,2-5-1 0,3 0 1 0,8-7-1 16,4-2 1-16,5-7 0 0,6 0 0 16,2-11 0-16,4-4 0 0,2-5 0 15,-2-5-1-15,0-9 1 0,-4-2 0 16,2-7 0-16,-8-4 0 0,-5 1 2 16,-6-1 5-16,-1 3 6 0,-7 2 1 15,-3 5 2-15,-8 11 0 0,2 4 0 0,-1 3-2 16,-1 6-5-16,3 3-5 0,5 4-3 15,7 1 0-15,11 5-2 0,5 0 1 16,9 0-1-16,7 5 1 0,4-5-2 16,0 6-4-16,3 2-7 0,-6-8-9 15,-3 5-6-15,-7 2-9 0,-4-3-13 16,-7 5 51-16,-5 0-157 0,-8 4-108 16,-6-1-288-16</inkml:trace>
  <inkml:trace contextRef="#ctx0" brushRef="#br0" timeOffset="162239.19">24355 9969 510 0,'0'9'107'16,"5"-5"1"-16,9-4-87 0,9 0-17 16,6-9-2-16,5 2 1 0,6-8 1 0,0-4 3 15,5-7 1-15,2-2 1 0,-2-5 1 16,7-2-1-16,-4-4 1 0,-1 1-2 15,-1-3-3-15,-7 4 0 0,-6 1 6 16,-6 6 5-16,-10 2 5 0,-7 5 2 16,-10 5 0-16,-7 4 0 0,-7 8-2 15,-6 1-6-15,-5 5-7 0,-8 11-4 16,-3 5-3-16,-4 5-1 0,-4 8 1 0,3 6-1 16,-3 4 0-16,4 5-1 0,0 3-1 15,6 2-1-15,4-4 0 0,6-5-1 16,6-1 0-16,5-6 0 0,11-7-1 15,9-9 2-15,6-4 0 0,7-7 2 16,1-6 0-16,5-6 0 0,5 0 2 16,-3-3 1-16,-2 0 3 0,-4 3 2 15,-4 0 2-15,-4 6 3 0,-6 4 2 0,-2 3 1 16,-6 4-1-16,0 1-1 0,0 7-1 16,0 0-3-16,0 1-2 0,-4 3-2 15,4-4-2-15,0-4-1 0,6 2 0 16,6-7 0-16,7-5 1 0,8-5-1 15,12 0 0-15,2-9 1 0,4-1-5 16,2-3-13-16,-3 0-15 0,-5-5-17 0,-10-1-111 16,-3-4-123-16,-8 1-292 0</inkml:trace>
  <inkml:trace contextRef="#ctx0" brushRef="#br0" timeOffset="168904.98">1749 11426 235 0,'0'-11'73'0,"4"0"7"0,-4 1 4 16,0 1-42-16,-4 3 0 0,4-1-2 15,0 2-1-15,-2-1-4 0,2 1-3 16,0-1-6-16,0 4-3 0,0 2-4 16,-5-6-4-16,5 6-2 0,0 0-3 15,0 0-1-15,0 6 0 0,-4 1 2 16,4 2 0-16,-10 7 2 0,3 5 0 16,-4 8 1-16,1 5 0 0,-8 3-1 0,-3 8-1 15,-4 6-2-15,-4 1-1 0,-3 6-3 16,0-1 0-16,0-2-1 0,4 1-2 15,5-9 0-15,1-5-1 0,10-7 0 16,3-9-1-16,3-7-1 0,4-4 0 16,2-9-2-16,0 0-2 0,0-6-3 15,0 2-5-15,0-2-7 0,0 0-9 16,0-5-11-16,5-2-44 0,1-5-52 0,4 0-89 16,3-9-197-16</inkml:trace>
  <inkml:trace contextRef="#ctx0" brushRef="#br0" timeOffset="169270.84">1941 11397 399 0,'0'-8'81'0,"0"2"1"15,-2 6-78-15,2-5-2 0,-5 5 1 16,5 0 5-16,0 0 4 0,0 0 4 15,0 0 1-15,0 0 2 0,0 0 2 16,0 0-1-16,0 0-2 0,0 0-4 16,0 0 0-16,5 0 0 0,-5 0 0 15,0 0 1-15,0 4 0 0,0-4 1 0,0 9 0 16,0-2-1-16,-6 7 0 0,1 4-2 16,-3 6 0-16,0 8-1 0,-5 4 0 15,-3 4 0-15,-2 5-1 0,-5 3 0 16,1 2 0-16,-1 6 0 0,0-3-1 15,2 0-1-15,2-3-2 0,5-7-2 16,3-4-1-16,2-10-2 0,4-6-1 16,5-6-4-16,0-6-4 0,0-6-5 0,0 0-3 15,0-5-6-15,0 0-7 0,0 0-11 16,0 0-100-16,0-6-100 0,0 3-252 16</inkml:trace>
  <inkml:trace contextRef="#ctx0" brushRef="#br0" timeOffset="169550.18">1252 12130 579 0,'-13'0'126'16,"3"-2"1"-16,3 2-100 0,7 0-11 15,-4 0-4-15,4 0-2 0,0 2-2 16,5-2 0-16,5 8 1 0,4-6 3 15,5-2 2-15,7 4 0 0,6-4 0 0,7-6-1 16,3-3-2-16,4 1-2 0,5-2-4 16,-4-2-3-16,1-1 0 0,-2 4 0 15,-2-2 0-15,-4 2-1 0,-5-5-2 16,-3 3-5-16,-3-1-6 0,-5 0-7 16,-1-3-7-16,-6 2-11 0,1 0-12 15,-9 0-96-15,2-1-98 0,-4 0-242 0</inkml:trace>
  <inkml:trace contextRef="#ctx0" brushRef="#br0" timeOffset="169837.8">1502 11293 414 0,'-16'-9'115'0,"6"3"3"16,3-1-6-16,7 7-84 0,0 0-5 15,7 0-1-15,8 0-3 0,4 0-1 16,10 4 0-16,7 0 1 0,6-2 2 16,6-2 0-16,2 0-3 0,6 0-3 0,-1 0-3 15,4-5-3-15,-5-2-2 16,1-1-6-16,-4 1-9 0,-4-1-10 0,-3 1-19 15,-9 2-108-15,-10 5-115 16,-10 0-282-16</inkml:trace>
  <inkml:trace contextRef="#ctx0" brushRef="#br0" timeOffset="170822.64">2381 12411 372 0,'0'-6'91'0,"0"4"3"0,0 2-48 16,0-5-22-16,0 5-3 0,0 0-1 0,0 5-3 15,0 3 0-15,-6 4 0 0,6 6-1 16,-6 8 1-16,-1 4 0 0,0 8 0 16,-7 5-3-16,-3 8-2 0,-3 0-3 15,-1 6-3-15,-6 4-1 0,3-2-2 0,2-2 1 16,2-7 0-16,1-6 0 0,5-6 1 15,3-7 0-15,8-8 0 0,3-4-1 16,0-2 0-16,2-3-1 0,9-3-1 16,5-1-1-16,7-2 1 0,0-3 0 15,8 0-1-15,-2-5 1 0,7 0-1 16,-2 0 1-16,-1-5-2 0,-4 3 1 16,2-3-1-16,-3 0-3 0,-1-1-4 15,-2 1-7-15,-4 5-6 0,-3-6-10 16,1 1-11-16,-6 2-86 0,-3-1-89 15,2-2-213-15</inkml:trace>
  <inkml:trace contextRef="#ctx0" brushRef="#br0" timeOffset="171393.46">3224 12433 553 0,'0'-5'118'15,"-6"0"1"-15,4 0-101 0,-4 2-3 16,3-1-2-16,-3-3 1 0,-4 3 0 16,0-3 1-16,-3 3 1 0,-5-1 1 15,0 5-1-15,-4 0-1 0,-4 6-3 0,-2 8-2 16,0 9-3-16,-3 7-3 0,-3 6-1 16,1 12-2-16,0 5 0 0,1 6 1 15,5 0-1-15,2 1 0 0,9 0 1 16,5-7-1-16,11-6-1 0,5-6 1 15,9-6-1-15,8-11 0 0,9-10 1 16,9-6 1-16,1-4-2 0,10-4-3 16,-2-10-7-16,2 2-6 0,0-7-10 15,-4 1-10-15,-8 0-13 0,-4-5-51 0,-7 1-37 16,-2-2-83-16,-1 1-175 0</inkml:trace>
  <inkml:trace contextRef="#ctx0" brushRef="#br0" timeOffset="171755.26">3369 12757 578 0,'-3'7'120'0,"-2"8"3"15,0 6-104-15,0 6-8 0,-1 4-1 16,-3 4 1-16,4-1-1 0,2-1-1 16,3-4-3-16,5-6-3 0,4-3 0 15,4-6-1-15,7-7-1 0,6-7 0 16,7 0 1-16,0-7 0 0,5-5 1 15,3-3-1-15,0-8 0 0,3-5-1 16,-3-2 0-16,-1-5 0 0,-2-6 0 16,-3-7-1-16,-4-5 1 0,-6 4-1 0,-8-6 1 15,-4 7 3-15,-7-3 7 0,-6 7 5 16,-8 5 4-16,-10 10 5 0,-2 4 0 16,-13 9 1-16,-1 12-5 0,-6 4-6 15,-6 15-6-15,-5 7-4 0,-2 9-4 16,5 7-3-16,1 5 0 0,7 4-1 15,2 2-4-15,12-2-6 0,5 3-5 0,9-2-6 16,10-2-5-16,2-3-7 0,11-6-6 16,7-4-5-16,6-6-7 0,3-7-85 15,5-8-92-15,3-4-224 0</inkml:trace>
  <inkml:trace contextRef="#ctx0" brushRef="#br0" timeOffset="172431.14">4409 12453 533 0,'0'0'114'0,"0"0"0"0,0 0-90 15,0 0-10-15,5 0-1 0,-5 0 1 16,0-3 2-16,0 3 4 0,0 0 3 16,0-4 0-16,0 4 2 0,0-7 0 15,0 7-1-15,0-4-1 0,0-3-1 16,0 4-2-16,-6-4-3 0,6 4-2 16,-6-3-3-16,6 0-2 0,-6-3-2 0,3 5-3 15,-1-4-1-15,-2 1-2 0,4 0-1 16,-6-2-1-16,4 2 1 15,-3-1 0-15,-2-1 0 0,1 6 0 0,-3 3-1 16,-3-5 0-16,-3 11-1 0,-2 1 1 16,-1 5-2-16,-3 4 1 0,0 5 0 15,-1 5 0-15,1 3 0 0,1-2 1 16,2 0 0-16,5 4 0 0,-3-6-1 16,10 4 1-16,1-5-1 0,7-2 0 15,0 0 0-15,0 2-1 0,8-5-1 0,4 1 0 16,3-5-1-16,0-2-1 0,3-5 0 15,4-3 0-15,-2-5 0 0,0-5-1 16,-2 2 1-16,-1-6 2 0,-6 3 0 16,-1-1 1-16,-4 0 1 0,-6 1 2 15,0-1 1-15,-10 2-1 0,-2 2 1 16,-2 3-1-16,-3 0-1 0,-6 6 0 0,0 3 0 16,-6 5-1-16,-1 6 1 0,-2 4 0 15,-2 7 0-15,1 4 0 0,0 2 0 16,3 1 1-16,6 1-1 0,2-1 0 15,5-3 0-15,9-1-1 0,3-5 0 16,5-4 0-16,7-3 0 0,6-4 0 16,7-1 0-16,6-5 1 0,4-4 0 15,3-2 0-15,4-6 0 0,2 0-4 16,-5 0-7-16,1 0-6 0,-5-6-7 0,-3 1-9 16,0-6-12-16,-6 0 89 0,-1-2-192 15,0 0-111-15,-6 0-307 0</inkml:trace>
  <inkml:trace contextRef="#ctx0" brushRef="#br0" timeOffset="173173.27">4875 12656 390 0,'-4'-5'93'0,"4"5"8"0,0-5-61 16,-3 5-6-16,3 0 1 0,0 0-1 15,0 0-3-15,0 0-6 0,0 0-4 0,4 0-3 16,2 8-3-16,1-5-1 15,1 4 1-15,2-4-1 0,5 1-1 16,3-4-1-16,7 0-4 0,4 0-1 0,3 0-1 16,2-3-2-16,4 0 0 0,-3-5-2 15,-4 4-2-15,-2-5-5 0,-9 6-4 16,-1-3-3-16,-6 4-5 0,-6-2-6 16,-7 4-10-16,-6 4-12 0,-7 3-84 0,-7 4-90 15,-6 4-225-15</inkml:trace>
  <inkml:trace contextRef="#ctx0" brushRef="#br0" timeOffset="173335.12">4813 12939 495 0,'-14'12'116'0,"5"-3"0"0,3-1-78 15,6 1-10-15,6-1-8 0,4 0-6 16,3-1-3-16,6-2-1 0,7-1-2 16,4-4-2-16,6 0-1 0,3-8-4 0,5 7-8 15,-1-4-13-15,3-3 50 0,-6-2-155 16,-2 0-107-16,-11 1-282 0</inkml:trace>
  <inkml:trace contextRef="#ctx0" brushRef="#br0" timeOffset="178497.14">5997 11751 353 0,'0'0'84'0,"0"0"3"16,0 0-54-16,-2 0-9 0,2 0-2 0,0 0-3 16,0 0-3-16,0 0-2 0,-6 0 0 15,6 0-1-15,-7 0-2 0,7 0-1 16,-6 4-2-16,4-4 0 0,-3 0 1 15,5 6-1-15,-6-6 1 0,4 3-1 16,-3-3 1-16,0 5-1 0,2-5 0 0,-3 5 0 16,2-5-2-16,2 2 0 0,-3-2-1 15,5 6-1-15,-3-6 0 0,3 0-1 16,0 0 0-16,0 0-2 0,0 0 1 16,0 0-2-16,0 0 1 0,7 0-1 15,0 0 1-15,7-6 0 0,1 6 0 16,8-2 0-16,1 2 0 0,4 0 1 15,0 0 0-15,5 2 1 0,-1 5 1 16,-3 1 1-16,-1 0-1 0,2 7 1 16,-7 0 1-16,1 3 0 0,-6 7 1 0,-7 3 1 15,-5 5 0-15,-6 3 0 0,-8 4 0 16,-7 3 0-16,-10 6-1 0,-3 1-1 16,-5-3-1-16,-4 2-1 0,2 2 0 15,1-3-1-15,1-3 0 0,4-7-1 16,7-3-1-16,8-5 0 0,2-8-4 15,10-6-4-15,2-6-4 0,2-4-6 0,9-6-7 16,-1-11-8-16,8-5-7 0,1-5-5 16,1-3-5-16,1-2-74 0,-6-8-81 15,3 0-186-15</inkml:trace>
  <inkml:trace contextRef="#ctx0" brushRef="#br0" timeOffset="178671.67">5948 12290 472 0,'-17'7'116'0,"2"-3"1"15,4-4-70-15,5 2-16 0,4-2-9 16,2 0-8-16,2 6-4 0,3-6-3 16,6 0 0-16,4 0 1 0,4 0 1 15,7-7 0-15,6 2-1 0,1-1-1 16,2 2-4-16,5-3-7 0,-7 5-13 16,2-4-15-16,-3 6-96 0,0-5-100 15,-4 5-250-15</inkml:trace>
  <inkml:trace contextRef="#ctx0" brushRef="#br0" timeOffset="179621.86">6881 11746 483 0,'-8'-14'106'0,"0"3"1"15,-1 2-89-15,-2 5-2 0,0 4 1 16,-7 9 2-16,-1 0-1 0,-2 6 0 16,-1 8 0-16,-2 5-1 0,-1 3-1 15,3 0-3-15,4 1-3 0,3-1-3 0,2-1-3 16,3-6-1-16,6-3-1 0,4-1-1 16,0-3-1-16,7-6 0 0,6-3 0 15,2-2 0-15,5-6 0 0,6 5 0 16,0-5 0-16,1 0 0 0,-2 3 0 15,-3 4 0-15,-2 3 0 0,-4 4 1 0,-8 4-1 16,-1 3 0-16,-7 7 0 0,-5 0 1 16,-3 3-1-16,-5-1 1 0,-2 1 1 15,-3 1 2-15,-2-7 3 0,1-1 3 16,-3-3 3-16,-3 0 3 0,3-7 1 16,-3-3 1-16,0-2-2 0,-1 0-2 15,4-5-4-15,-2 1-2 0,3-5-3 16,1 6-2-16,1-6-1 0,5 0 0 15,0 0-2-15,1 0-4 0,2 0-5 16,2-6-7-16,2 1-7 0,1 2-10 16,6-6-12-16,-5 0 93 0,5-4-193 0,6-6-112 15,5-3-302-15</inkml:trace>
  <inkml:trace contextRef="#ctx0" brushRef="#br0" timeOffset="179814.4">6710 11832 534 0,'13'-23'127'0,"2"0"3"0,4 4-83 16,3 5-12-16,3 1-5 0,6 1-6 16,1-2-4-16,1 3-5 0,0 1-3 15,-4 0-2-15,3 5-3 0,1 5-3 16,-5 0-2-16,4 0-6 0,0 7-6 16,0 1-6-16,2 3-8 0,-2 2-12 15,3-2-11-15,-1-4-48 0,-1-2-43 16,0 2-84-16,3-3-183 0</inkml:trace>
  <inkml:trace contextRef="#ctx0" brushRef="#br0" timeOffset="180549.02">7258 12086 537 0,'-10'8'117'0,"-3"3"5"16,-1 3-95-16,-1 7-5 0,-1 1 1 16,-1 3 0-16,-2 2 1 0,4-1-1 15,-1-2-3-15,7-1-3 0,5 1-3 16,4-2-2-16,8-1-3 0,6-6-3 16,6 2-1-16,6-6-2 0,2-4-1 0,6-7 0 15,4-7-1-15,-1-6 0 0,-1-2-1 16,-2-2 0-16,-1-5 0 0,-2-6-1 15,-3-2 0-15,-2-1 0 0,-2-3 0 16,-1-4 0-16,-4-2 1 0,-9 1 0 16,-6 1 0-16,-4 1 1 0,-6 4 1 15,-8 4 1-15,-7-1 2 0,-4 7 2 16,1 7 2-16,-2 5 2 0,-3 5 1 0,1 6-1 16,-4 9 0-16,2 9-2 0,1 4-2 15,2 6-3-15,6 3-2 0,2 3-1 16,5 4-1-16,7 0 0 0,7 4 0 15,0-4 0-15,9-3-1 0,9 0 0 16,2-3-2-16,6-3-3 0,4-8-2 16,3-5-2-16,6-9 0 0,2-3-1 15,1-8 0-15,0-6 2 0,4-5 1 0,0-3 1 16,-3-5 1-16,0-4 2 0,-3 0 0 16,-4-2 1-16,-4 0 1 0,-6 2 2 15,-8 6 7-15,-6 1 5 0,-5 5 2 16,-7 7 1-16,-9 3-1 0,-5 5 0 15,-3 7-2-15,-6 5-5 0,-3 8-4 16,-3 3-3-16,2 6 0 0,6 1 0 16,2 2-1-16,7-5 1 0,5 2-2 15,14-5-1-15,6-4-1 0,6-5-2 0,6-6-2 16,5-6-1-16,7-3-1 0,-1-11 0 16,1-2 0-16,3-11 0 0,2-5 1 15,-4-2 2-15,1-7 1 0,-4 2 2 16,-2-5 1-16,-8-4 0 0,-5 2 3 15,-7 0 4-15,-13 5 4 0,0 0 3 16,-13 5 0-16,-8 5 0 0,-6 14 0 0,-5 9-1 16,-5 10-4-16,1 15-5 0,-8 8-1 15,3 11 0-15,3 3-1 0,2 9-3 16,3 0-6-16,4 0-8 0,8-2-8 16,9-5-16-16,12-3-5 0,4-4-105 15,4-7-105-15,9-10-248 0</inkml:trace>
  <inkml:trace contextRef="#ctx0" brushRef="#br0" timeOffset="181253.19">8841 11498 516 0,'-6'-8'117'15,"-1"4"1"-15,-3 4-90 0,0 4-6 16,-1 5-3-16,-4 7-3 0,-4 5-2 16,-4 7 1-16,-6 2 3 0,-2 12 3 15,-4 4 1-15,0 4-1 0,2 5-1 16,0 7-2-16,-1 0-2 0,9 2-3 16,0-2-3-16,9 0-4 0,3-7-2 0,9-1-1 15,4-7-3-15,17-1 0 0,3-10-2 16,9-6 0-16,9-9 0 0,9-5-1 15,4-10-2-15,3-6-2 0,0-10-6 16,-1-2-4-16,-7-4-7 0,-2-1-10 16,-13-2-9-16,-3 2-9 0,-12-5-89 15,-4 2-93-15,-6-2-224 0</inkml:trace>
  <inkml:trace contextRef="#ctx0" brushRef="#br0" timeOffset="181494.26">8384 11891 619 0,'0'-4'127'0,"0"-1"0"16,0 5-114-16,8 0-9 0,5 0-1 0,4 0 0 16,3 5 3-16,7-5 1 0,3 0 0 15,5 0 0-15,1 0 0 0,0 0-1 16,3 0-1-16,-4-4-3 0,-5 4-1 15,-4 0-4-15,-7 0-5 0,-4 0-6 16,-8 0-10-16,-7 0-15 0,-4 4 24 16,-12 0-119-16,-3 3-99 0,-3 0-241 15</inkml:trace>
  <inkml:trace contextRef="#ctx0" brushRef="#br0" timeOffset="181673.15">8405 12047 491 0,'-25'10'124'0,"5"-5"4"0,3 2-68 16,6-3-16-16,-1 2-9 0,8-2-8 15,4-2-7-15,0 4-1 0,9-3-2 16,2 2-1-16,4 0 2 0,6-3 0 16,5-2 1-16,7 0-3 0,0-2-2 15,4-6-3-15,1 3-2 0,4-2-4 0,-2 2-5 16,-1-2-10-16,-4 4-12 0,-1 3-11 16,-8-4-15-16,-2 4-63 0,-4 0-46 15,-7 0-98-15,-4 4-200 0</inkml:trace>
  <inkml:trace contextRef="#ctx0" brushRef="#br0" timeOffset="183748.2">9370 12089 371 0,'8'-7'89'16,"-3"2"3"-16,-3-1-57 0,3 0-9 0,0 2-3 15,-5 0-3-15,4-2-3 0,-4 3-2 16,4-1-2-16,-4 4 0 0,0-5 0 15,6 5 0-15,-6 0 0 0,0 0 0 16,0 0-1-16,0 0 0 0,-6 0-2 16,1 7-2-16,2-4-1 0,-3 5-3 15,0-1 0-15,0 1-2 0,-1 2 0 16,2-2 0-16,5-2 0 0,0 3-1 0,0-3-1 16,5-2 1-16,2-2-1 0,0-2 0 15,0 4 1-15,1-4-1 0,3-4 0 16,-4-1 1-16,0-1 0 0,-1 1-1 15,-6-2 1-15,2 2 1 0,-2-1 1 16,-3 3 2-16,-3 3 0 0,-5 0 0 16,-3 0 1-16,0 0 0 0,-5 6-1 15,2 2-2-15,-1 1 0 0,-1-1-1 16,6 0-1-16,1 1 0 0,4 0-1 16,3-6 0-16,5 3 0 0,5-2-1 0,2-4 1 15,6 0 0-15,0-9 0 0,7 5 0 16,-1-5 0-16,-4-1 0 0,3 3 1 15,-5 0-1-15,-6-1-1 0,0 6-3 16,-7 2-6-16,-7 0-8 0,1 0-12 16,-1 5-19-16,-4 2-77 0,-2 4-92 15,3 1-210-15</inkml:trace>
  <inkml:trace contextRef="#ctx0" brushRef="#br0" timeOffset="185323.68">10304 11725 346 0,'0'0'95'0,"0"0"4"0,0 0-24 16,0 0-40-16,0 0-8 0,0 0-5 15,0 0-4-15,0 0-3 0,5 0-2 16,-5 0-2-16,0-4-1 0,3 4 0 15,-3-6 0-15,6 1-1 0,-6 0 1 16,5 1 0-16,-5-1 0 0,0 2 0 16,0-1 1-16,0 0-1 0,-6 1 0 0,1 3-2 15,0-6-1-15,-3 6 0 0,-1 0-2 16,-5 0-1-16,-5 4-1 0,0 1-1 16,-6 4 0-16,-3 7-1 0,-4 0 0 15,-1 6 0-15,3 5 0 0,-6 7 2 16,1 6 1-16,3 2 0 0,2 6 2 0,-2 4 1 15,2-1 1-15,7 1 1 16,-1-2-2-16,8-5 0 0,5 1-2 0,11-3 0 16,6-7-2-16,9-3 1 0,9-9-2 15,9-5 1-15,6-8-1 0,7-11 0 16,7-7 0-16,4-5-2 0,6-6-5 16,-3-3-5-16,-1-5-6 0,-4-1-8 15,-8-2-8-15,-3 0-10 0,-12 6-6 16,-10-1-89-16,-3 1-91 0,-7 4-221 15</inkml:trace>
  <inkml:trace contextRef="#ctx0" brushRef="#br0" timeOffset="186087.83">10649 11609 487 0,'5'-5'112'16,"-5"5"3"-16,-6 14-78 0,-2 7-8 16,-6 7-4-16,-1 9-3 0,-3 10-2 15,-6 7-1-15,0 5-2 0,-1-1-3 0,0-2-2 16,-1 0 0-16,-2-6-2 0,3 0-1 15,4-8-3-15,2-7 0 0,5-3-2 16,2-8-1-16,6-2-1 0,6-9-2 16,-2-4 1-16,2-9-1 0,6 0 1 15,-3-4 0-15,3-11-1 0,6-3 2 16,-3-12-1-16,8-5-1 0,-3-6-1 16,6-12-3-16,0-11-1 0,7-2-1 15,2-7-1-15,2 4 1 0,2 0-1 0,5 7 2 16,-1 9 2-16,0 12 2 0,0 8 1 15,-4 12 1-15,-2 6 0 0,-1 7-1 16,-3 3 1-16,-6 5-1 0,-2 10 0 16,-5 3 0-16,-3 4-1 0,-9 4 2 15,-2 4 0-15,-5 2 2 0,-4 6 0 16,-8-5 1-16,0 1 0 0,-5-3-1 16,-1 3 1-16,-3-5-1 0,4-5-1 0,-4-5 0 15,3-1-1-15,-1-6-1 0,0-3 1 16,3-4-1-16,-4-7 0 0,4 3 0 15,1 4 0-15,-1-4 0 0,-1 4 0 16,4 4 0-16,-2 4 0 0,-2 6 1 16,3 3-2-16,-1 3 1 0,4 4 0 15,-1-1 0-15,2-2 0 0,6-1 0 16,3-6 0-16,0-2-1 0,6-5 1 16,0-3 0-16,0-4-1 0,7 0 2 0,-1 0-1 15,2-5 1-15,2-1 0 0,-2-2 0 16,-1-1 0-16,0-2 0 0,-1 0 0 15,-4 2-1-15,-2-1 0 0,0 0 0 16,0 5 0-16,0-1-1 0,-5 6 0 16,2 0-1-16,-4 0 1 0,1 6-1 15,0-3 0-15,4 1 0 0,-4 3 1 0,3-3 0 16,3 0 0-16,-4 0 0 0,4-4 0 16,0 3 0-16,0-3 0 0,6 0-2 15,-4 0-3-15,4 0-5 0,0 0-7 16,-1-3-6-16,1-1-9 0,-2-2-7 15,3 2-3-15,-2-3-86 0,0 0-85 16,-1 0-208-16</inkml:trace>
  <inkml:trace contextRef="#ctx0" brushRef="#br0" timeOffset="186401.97">10497 11903 422 0,'0'-3'107'0,"0"-3"5"15,0 3-55-15,0-1-17 0,-2 0-4 16,2-1-4-16,0 3-3 0,-5-2-4 0,5 4-2 16,0-5-2-16,0 5-3 0,-2 0-2 15,2 0-2-15,0 0-2 0,0 6-1 16,0 0-1-16,0 4 0 0,0 4 0 16,0 4 0-16,0 0 0 0,6 3 0 15,-3 5-1-15,2-3 0 0,4 0 0 16,2 2-1-16,1-2 1 0,2 1-1 15,4-2 0-15,4-2-2 0,3 5 0 0,2 0-1 16,2-2-1-16,3-1-2 16,0-5-1-16,-4 3-3 0,-3-6-8 15,0-3-8-15,-7-2-9 0,-3 0-9 0,-3-6-12 16,-2-3-12-16,-4 0-97 0,1 0-102 16,0-12-243-16</inkml:trace>
  <inkml:trace contextRef="#ctx0" brushRef="#br0" timeOffset="187148.11">11216 11659 444 0,'0'-10'106'0,"0"5"3"0,0 0-72 16,0 10-7-16,-6 5-1 0,-1 6-3 15,-7 8-3-15,-3 11-2 0,-2 8 0 16,-1 4 1-16,-2 6-3 0,2 0-4 16,1 1-1-16,4-1-4 0,2-5-2 15,0 0-2-15,3-10-1 0,1-1-3 0,1-8 0 16,5-6-1-16,3-7 0 0,0-4-1 15,0-8 1-15,4-11 0 0,6-7 0 16,0-8 0-16,3-2 1 0,0-10-1 16,0-8 0-16,1-6-1 0,-2-1 1 15,-5-6-1-15,5-1 0 0,-4-4 1 0,1 3-1 16,1 2 5-16,-2 6 4 0,-2 5 4 16,3 10 2-16,-1 8 2 0,1 9 0 15,-2 7 0-15,7 2-4 0,5 1-5 16,7 5-3-16,4-1-2 0,7 3-1 15,3-9 0-15,5 1-1 0,3 2 1 16,4-2 0-16,-3-1-1 0,0 7 0 16,-8 2-1-16,-5 0-4 0,-6 0-9 15,-8 0-9-15,-15 9-11 0,-7 0-17 16,-10-3-107-16,-10 7-116 0,-4 2-269 0</inkml:trace>
  <inkml:trace contextRef="#ctx0" brushRef="#br0" timeOffset="187402.29">10965 12009 402 0,'-10'7'117'16,"1"3"7"-16,1-4-29 0,2-1-36 15,6 1-8-15,-4-1-4 0,4 2-6 16,9-1-6-16,3-2-5 0,6 0-5 15,6-4-4-15,6 0-3 0,6 0-5 16,7 0-3-16,1-4-3 0,2 4-2 16,-1-4-2-16,-4 4-1 0,-6 0-3 15,-4 0-9-15,-9 0-12 0,-5-4-11 0,-7 4-18 16,-3 0-108-16,-7 0-117 0,0-5-277 16</inkml:trace>
  <inkml:trace contextRef="#ctx0" brushRef="#br0" timeOffset="190461.95">11840 12084 215 0,'0'0'44'15,"0"0"-1"-15,0 0-40 0,0 6-3 0,0-6 3 16,0 4 9-16,-7-4 9 0,7 2 5 16,0-2 6-16,-6 0 4 0,6 0 2 15,-4 7 0-15,4-7-8 0,-5 0-6 16,1 0-4-16,1 3-2 0,3-3-2 16,-7 0-1-16,3 0-1 0,-1 0 0 15,1 0-2-15,0 0-1 0,-2 0-3 0,-1 0-1 16,3 0-1-16,-2 0-1 0,2 0 0 15,-2 0 0-15,1 0 0 0,3 0-1 16,2 0 0-16,0 0 0 0,-6 0 0 16,6 0-1-16,0-3 0 0,6-3-1 15,-1 3 0-15,3 0 0 0,-1-3-1 16,6 1 0-16,0-3 0 0,2 0 0 16,3-1-1-16,2 0 1 0,0-1 1 15,4-1 2-15,-2 0 3 0,-1 5 1 0,-2 0 0 16,-1 6 2-16,-5 0 0 0,-2 2 0 15,-6 8 0-15,-5 2-2 0,-3 5 0 16,-8 1-1-16,-2 4 0 0,-7-1-2 16,-5-1 0-16,2 2-3 0,-2-4 0 15,2 1 0-15,3-4-2 0,4-3 1 16,7-1-1-16,2 0 0 0,7-6-1 16,0 0 1-16,9-5-1 0,1 5 0 0,1-5 0 15,3 5 0-15,1-5 1 0,1 5-1 16,-5 3 1-16,2 1 0 0,-4-1 1 15,-7 4-1-15,-2 4 0 0,0 1 0 16,-7 3 0-16,-2 1 1 0,-5-3-1 16,0 1 2-16,-3 2 2 0,-3-7 1 15,0 1 1-15,-3-4 0 0,-2-4 0 16,1 2 0-16,1-6-1 0,-1 1-2 0,-1-4-2 16,5 0-1-16,3-6-4 0,1 3-2 15,8-5-4-15,0-3-4 0,4 0-5 16,4-2-6-16,9-2-7 0,-1-3-6 15,7 2-86-15,0-1-89 0,4 3-217 16</inkml:trace>
  <inkml:trace contextRef="#ctx0" brushRef="#br0" timeOffset="190728.39">12501 11973 450 0,'0'-6'107'0,"-6"3"2"0,0 3-66 16,-3 7-18-16,-3 4-2 0,-1 1 2 0,-3 5-2 15,-2 0 0-15,0 3-2 0,-3 3 1 16,2 0-2-16,-6 1-4 0,3 7-4 16,-3-1-3-16,0 0-3 0,2 3-2 15,-3 0-1-15,-1 1-4 0,4-7-4 16,4-2-4-16,2-4-6 0,5-2-9 15,3-4-7-15,1-6-8 0,8-7-8 16,-4-2-82-16,4-2-88 0,0-7-207 0</inkml:trace>
  <inkml:trace contextRef="#ctx0" brushRef="#br0" timeOffset="191008.57">12134 11990 480 0,'-15'11'109'0,"0"2"0"0,-2 1-70 16,1 5-23-16,5 0-7 16,2 1-1-16,2 0-2 0,2-3 0 0,5-3-1 15,6-7 0-15,7-1 0 0,2-6-1 16,9-6 0-16,-1-3-1 0,5 0-1 16,-4-1-1-16,1-2 0 0,-5 2 0 15,-10-1 0-15,-6 5-1 0,-4 0 2 16,-7-3-1-16,-5 4 1 0,-4 5 0 0,-6 0 0 15,0 0-1-15,1 5 1 0,0 5-1 16,2 1-1-16,1 5-4 0,9 0-7 16,3-1-12-16,6 1-41 0,0-2-54 15,7-1-87-15,3 1-197 0</inkml:trace>
  <inkml:trace contextRef="#ctx0" brushRef="#br0" timeOffset="191333.16">12441 12312 438 0,'-9'12'103'0,"-2"-1"3"0,-1 2-72 16,2 1-6-16,0-1-5 0,4-2-5 16,4-3-5-16,2-1-2 0,3-7-4 15,6 0-1-15,0 0-2 0,3 0-1 16,0-8-1-16,3 1-1 0,0-2 0 0,1-4 0 15,-5 1 0-15,2 0 1 0,-2-1 3 16,-4 3 3-16,-7 2 5 0,0 0 2 16,-5 4 4-16,-3-1 0 0,-5 5 1 15,-3 0-1-15,-1 5-3 0,-3 0-2 16,-1 5-4-16,2 0-2 0,-1 1-1 16,8 0-2-16,-1 0-2 0,9-2-2 0,4-1-4 15,5-1-5-15,7-7-7 0,1 0-9 16,6-5-12-16,1-1-13 0,0-3-91 15,0-3-99-15,1 2-231 0</inkml:trace>
  <inkml:trace contextRef="#ctx0" brushRef="#br0" timeOffset="191836.69">12734 12426 511 0,'0'0'123'15,"-5"0"2"-15,0 0-75 0,-1 9-18 16,0 0-7-16,-4 4-5 0,1 2-6 16,-3 4-2-16,-3-1-2 0,2 5-1 15,0-2-1-15,-5 3-2 0,2-3-3 16,3 3-10-16,0-2-14 0,0 2-26 15,4-2-89-15,4-3-106 0,-1-6-253 16</inkml:trace>
  <inkml:trace contextRef="#ctx0" brushRef="#br0" timeOffset="192645.18">12991 12094 523 0,'-5'-9'111'16,"5"2"0"-16,0-2-96 0,5 1-6 15,2-1 0-15,6 1 0 0,0 0 0 16,5-2 0-16,1 1 2 0,3 4 1 16,4-2 2-16,-3 7-2 0,1 6 0 15,-2 0-1-15,-4 6 0 0,-10 3 0 0,-8 3 0 16,-8 3 1-16,-10 5 0 0,-4-3 1 15,-5 5 1-15,-4 0 0 0,4 0-2 16,-6-1 0-16,6-1-2 0,2-3-1 16,3-1-1-16,3-3-3 0,6-5-1 15,5 3-2-15,8-4 0 0,0-4-2 16,6-1 0-16,6-1 0 0,3-3 0 16,3-4 1-16,4 7-1 0,3-7 1 15,-2 4 0-15,7-4 0 0,-2 5-1 0,-3-1 0 16,3 0 1-16,-1 5-1 0,5-1 0 15,1-4 0-15,-5 3 1 0,4-4-1 16,2-3 0-16,0-5 0 0,-1-2-2 16,-2-3 0-16,-5-2-1 0,0-4 0 15,-4-3 0-15,-1-3 0 0,-3 0 0 16,-4-3 2-16,-3-6 0 0,-5 2 2 16,-6 2-1-16,0 1 2 0,-6 4 0 0,-5 0 3 15,-4 7 1-15,-3 5 1 0,-4 4 0 16,-5 6 0-16,-3 4-1 0,2 6-1 15,-5 6-2-15,-1 7-2 0,2 4 0 16,1 5-2-16,8 4-3 0,5-1-2 16,5 2-3-16,13-8-4 0,10-2-6 15,7-5-7-15,8-6-10 0,6-9-12 16,3-3-100-16,-1-4-106 0,2-8-259 16</inkml:trace>
  <inkml:trace contextRef="#ctx0" brushRef="#br0" timeOffset="193094.8">13671 12267 673 0,'-6'5'138'0,"-1"1"0"0,-1-1-125 16,3 4-10-16,5 6-2 0,0-1 0 15,0 0-1-15,2-2 0 0,5 2 0 16,10-1-1-16,-1-4 1 0,8-3 0 15,3-6 0-15,0 0 0 0,1-7 1 16,2-3-1-16,-7-2 1 0,2-1-1 16,-6-2 0-16,-5-2 1 0,-1 3-1 15,-5 3 5-15,2 1 3 0,-8 4 3 0,-2-1 0 16,0 7-1-16,0 0 0 0,-6 12 1 16,0 6-5-16,-2 6-3 0,-2 5-3 15,-2 10 0-15,0 1 1 0,-3 4 0 16,-2 2-1-16,1 0 1 0,-1 1-1 15,-2 0 1-15,4-2-1 0,-6-2 1 16,1-1 0-16,-3-3 1 0,2-5 2 16,0-5 3-16,2-4 3 0,-1-9 2 0,2 0 3 15,4-9 2-15,1-7 0 0,0 0-1 16,3-12-2-16,-2-5-2 0,5-9-2 16,0-1-2-16,2-9-3 0,5-7-1 15,13-3-1-15,5-2-3 0,6-5-5 16,14 4-7-16,6-2-11 0,5 1-15 15,1 4-11-15,-1 7-16 0,-2 4-106 16,-2 5-116-16,-11 5-269 0</inkml:trace>
  <inkml:trace contextRef="#ctx0" brushRef="#br0" timeOffset="196063.39">14984 11862 362 0,'5'-8'90'0,"-2"-3"1"0,-3 2-31 16,3 4-40-16,-3 1-4 0,0 4 0 16,0 0 1-16,-4 0 2 0,1-4 3 15,-1 4 2-15,-3 0 4 0,0 5 1 0,-4-1 0 16,-1 5 0-16,-4-4-3 0,-4 7-3 15,-7 0-5-15,-3 2-5 0,-8-2-3 16,-5 4-3-16,-3-1-3 0,0 3-2 16,-1-3 0-16,5 2-1 0,3-1-1 15,8-4 1-15,4 0-1 0,4-2 0 16,3-3 0-16,7-3-2 0,3-4-5 16,3 3-4-16,7-3-5 0,0 0-5 0,9-7-6 15,0 1-8-15,2 0-8 0,3-2-88 16,0-5-90-16,4 4-224 0</inkml:trace>
  <inkml:trace contextRef="#ctx0" brushRef="#br0" timeOffset="197199.28">14704 11755 411 0,'0'-13'100'0,"3"1"3"0,-3 3-61 16,0 0-15-16,4 4-4 0,-4 2-5 15,0 3-1-15,0 3 2 0,0 7 4 16,-6 5 3-16,-2 5 3 0,-4 10 2 16,-1 3 1-16,-1 8-1 0,-3 4-4 15,1 1-5-15,-2 1-5 0,5 1-3 16,1-4-4-16,2 0-3 0,3-3-3 16,1-8-2-16,2-2 0 0,4-2-1 15,0-7-4-15,4-5-8 0,0-6-10 0,1-3-11 16,4-6-15-16,-1-4-101 0,5-8-111 15,-1-1-258-15</inkml:trace>
  <inkml:trace contextRef="#ctx0" brushRef="#br0" timeOffset="200642.8">15494 11916 242 0,'0'5'71'16,"0"-1"5"-16,0 0-22 0,0 0-15 16,0-4-3-16,0 4-4 0,0-4-5 15,0 6-5-15,5-6-4 0,-5 4-4 16,0-4-1-16,0 0-1 0,0 0-1 0,0 0-1 15,3 0 0-15,-3 0-2 0,0-3 0 16,5-1-2-16,0 0-1 0,-3 0-1 16,3-6-1-16,1 2-1 0,1-3-1 15,0-4 1-15,0 0 0 0,1-4 1 16,1-3-1-16,1-1 1 0,0-2 0 16,-2-4-1-16,0 3 0 0,-5 2 1 15,-3 1 0-15,0 1 4 0,-10 5 2 0,-2 4 2 16,-2 6 2-16,-3 2-1 15,-6 5 0-15,-1 5-1 0,-4 5-4 0,0 5-2 16,-4 6-3-16,-1 3 0 0,0 5-1 16,6 2 0-16,2 2 0 0,4-2 0 15,6-4-1-15,7 1 1 0,8-6 0 16,0-5 0-16,13-6-1 0,3-1 1 16,5-7 0-16,4-3 0 0,2-12 0 15,1 0 0-15,2-2 0 0,-3-7-1 0,-3 0 0 16,-1-1 1-16,-3 3-1 0,-7 1 0 15,-2 7 1-15,-2 0-1 0,-7 9 1 16,-2 2 0-16,0 7 0 0,-4 6 0 16,-4 9 1-16,0 3-1 0,0 4 0 15,-5 6 0-15,1 2 0 0,1-1 2 16,-2-3 2-16,0-5 3 0,1 0 2 0,1-2 2 16,0-3 2-16,-2-3-1 0,2 0 0 15,-5 1-3-15,-1-2-2 0,-6-2-2 16,-3-1-3-16,-1-3-1 0,-3-4 0 15,-2-3-1-15,3-1 0 0,3-5-1 16,1-5 0-16,2-1-5 0,1-3-3 16,8-4-7-16,0 0-8 0,-1-2-11 15,3 2 107-15,0-2-212 0,5 4-114 16,1 2-319-16</inkml:trace>
  <inkml:trace contextRef="#ctx0" brushRef="#br0" timeOffset="201777.42">16089 11276 323 0,'8'-12'85'0,"0"0"4"0,0-3-32 15,0 3-23-15,-6 1-8 0,3 4-3 16,-5-2-2-16,0 2-2 0,2 2 0 16,-2 5-2-16,0-5-1 0,-2 5 0 15,-4 6-3-15,-2 6-1 0,-5 3 0 16,1 6 0-16,-9 9-1 0,0 9-1 16,-5 6 1-16,-1 3-1 0,1 2 0 15,-4 1-3-15,5 2-1 0,2-3-1 16,2-3-1-16,8-3-1 0,6-3 0 0,7-2-2 15,0-5 0-15,11-6 1 0,7-5-1 16,6-4 0-16,3-7 0 0,6-3-1 16,2-9 0-16,3-6-3 0,-1-2-6 15,-1-4-7-15,0-4-7 0,-3 2-7 16,-3-4 9-16,-9 2-104 0,-2 0-91 16,-12-1-222-16</inkml:trace>
  <inkml:trace contextRef="#ctx0" brushRef="#br0" timeOffset="202161.25">15720 11559 484 0,'-16'-8'109'0,"4"1"0"0,12 3-83 16,0 4-9-16,12 0-5 16,1 0-3-16,8 0-2 0,5 0-1 0,7 0 2 15,-1-6 0-15,1 6 1 0,-2-6-2 16,-1 0 0-16,-4 3-2 0,-5-1-2 15,-3 4-1-15,-5 0-1 0,-5 0-1 16,-3 0 0-16,-5 0 0 0,-5 0-3 16,-2 4 0-16,-7-4-1 0,-3 5 0 0,-3 1 0 15,-2-2 0-15,-5 3 1 16,-1-2 2-16,-1 4 0 0,1-3 2 0,-4 0 0 16,0 2 1-16,1 1 2 0,6-1 2 15,0 1 1-15,6 2 2 0,8-1 0 16,2 1 1-16,9-1 0 0,5 0 0 15,5-3 0-15,6 2-1 0,4-2-1 16,10-1 0-16,7-3-1 0,2-3-1 16,1 0-1-16,1 0-2 0,4 0-1 0,-8-3-1 15,-4-1-3-15,-4-1-4 0,-2 5-8 16,-5-3-10-16,-4 3-13 16,-4 0-97-16,-2 3-100 0,-6 6-245 0</inkml:trace>
  <inkml:trace contextRef="#ctx0" brushRef="#br0" timeOffset="202995.01">16371 11616 393 0,'0'-11'99'0,"2"7"1"0,-2 0-31 15,-7 4-49-15,-6 10-3 0,-1 4 2 16,-12 8 0-16,-5 6 2 0,-3 11 1 16,-7 6 1-16,1 7 0 0,0 5-2 0,-5-3-3 15,5 3-4-15,2 0-5 0,-1-4-2 16,2 2-3-16,-1-7-1 0,4-1-1 15,2-3-1-15,9-2 0 0,0-11-2 16,9-6-4-16,7-8-8 0,7-1-10 16,0-9-13-16,8-7-93 0,4 0-100 15,2-11-240-15</inkml:trace>
  <inkml:trace contextRef="#ctx0" brushRef="#br0" timeOffset="203950.97">15814 12397 467 0,'0'0'98'0,"0"-8"0"15,4-1-80-15,8-2-14 0,2-1-1 16,5-4 3-16,2-1 1 0,5-2 2 16,0 0 2-16,0-3 2 0,2 0 1 15,5-4 0-15,3-1-1 0,1 0-2 16,5 0-1-16,1-1-3 0,3 1-1 15,-2-4-2-15,-5 3-2 0,-2-2-1 16,-5-1 0-16,-5-1 0 0,-9 2 2 16,-8 4 4-16,-2 5 2 0,-4 4 2 0,-4 5 2 15,0 5 0-15,-8 7 1 0,-3 4-2 16,-4 9-2-16,-6 4-4 0,-6 10 0 16,-5 3-2-16,-7 7-1 0,-5 6 0 15,1 3 0-15,-2 2-1 0,6 2-1 16,-1 0 1-16,6 2-1 0,5-5 0 15,6-3 0-15,3-8-1 0,6-9 0 16,8-7 0-16,6-1 0 0,3-11 1 0,8-8-1 16,3-6-1-16,6-5 1 0,4-7-1 15,1-3 0-15,0-4-1 0,2-4 0 16,1-2 0-16,-5 3 1 0,0 6-1 16,-8 1 2-16,-4 4 0 0,-9 4 0 15,-2 8 2-15,-13 5 0 0,0 2 2 16,-5 8 1-16,-1 6 1 0,-2 2 0 15,1 2 1-15,6 5-1 0,0 0-1 0,3 2-1 16,6-6-2-16,5-2-1 0,9 0 0 16,6-7-1-16,10-8 0 0,8-4 1 15,13-4 0-15,2-10-1 0,10-3 1 16,1-5-1-16,1-3 1 0,-1-7-1 16,-3-3 0-16,-4-1 0 0,0 2 0 15,-6-2 0-15,-6 1 0 0,-6 4 1 16,-8 5 0-16,-8 4 2 0,-10 3 3 0,-8 6 1 15,-8 1 2-15,-6 3 0 0,-9 9 0 16,1 7-1-16,-5 5-2 0,-3 3-3 16,0 11-2-16,-1 6 0 0,3 9-1 15,1-2 0-15,2 4 0 0,4 2 1 16,4 0-1-16,8-3-1 0,3-3 1 16,6-9-1-16,8-1 0 0,9-6 0 15,5-14-2-15,6-9 0 0,9 0-2 16,3-9 1-16,6-6-1 0,0-6 1 0,-1-4-1 15,-8 2 2-15,-1 1 2 0,-10 2 2 16,-8 6 4-16,-7 0 2 0,-6 7-1 16,-5 7 0-16,-5 0 0 0,-1 10 0 15,-1 3-2-15,-5 7-3 0,4 0-1 16,0 3 0-16,0 0 0 0,3 1 0 16,5-6-1-16,0 0-1 0,8-7 1 0,5-7-1 15,0-4-1-15,7-2-1 0,0-8 0 16,-1-7 0-16,2-6 0 0,-1-5 0 15,-1-6 1-15,-4-6 0 0,-3-2 3 16,-1-3 3-16,-4 1 5 0,-5 4 3 16,-2-1 4-16,0 6 2 0,0 7 2 15,-5 5 0-15,5 4-2 0,0 3-4 16,0 1-4-16,10 4-3 0,-1 4-4 16,8 0-1-16,3-2 0 0,6 5-2 15,7 4-6-15,1-4-10 0,6 4-14 0,-1 0-13 16,2 8-10-16,-1-1-113 0,-7-3-118 15,-7-4-272-15</inkml:trace>
  <inkml:trace contextRef="#ctx0" brushRef="#br0" timeOffset="205545.99">17358 12157 473 0,'5'-14'101'0,"-5"8"0"16,0 6-86-16,-10 6-3 0,-4 12-1 16,-6 6 1-16,-6 7 3 0,-6 8 4 15,-3 13 3-15,-4 5 1 0,3 4-1 16,-6-1 0-16,7 6-4 0,1-5-4 0,-1 5-5 16,2-6-2-16,0-4-3 0,2-4-2 15,5-5-1-15,5-12 1 0,3-7-1 16,6-6-1-16,5-10 1 0,7-4 0 15,10-8 0-15,3-16 0 0,4-10 0 0,8-6-1 16,1-9-2-16,12-12-1 0,-1-6-1 16,5-3-1-16,2-4 0 0,6 0 0 15,2-3 0-15,-4 5 2 0,-2 4 3 16,-7 9 1-16,-5 5 3 0,-8 13 1 16,-7 9-1-16,-10 9 1 0,-4 8-1 15,-5 9-1-15,0 9-1 0,-3 3-1 16,3 5-1-16,-8 6 0 0,6 6 1 15,-3-4 0-15,5 4-1 0,0-5 1 0,11-2-1 16,1-3 1-16,5-5 0 0,8-10-1 16,6-6 1-16,3 0 0 0,5-13 0 15,6-7-1-15,4-4 0 0,4-2 0 16,1-5 0-16,-3-4 0 0,-4 5 1 16,-8 1 1-16,-9 3 5 0,-10 4 5 15,-11 4 3-15,-9 6 1 0,-6 6 0 16,-7 6 0-16,-6 0-1 0,-7 11-6 15,-5 5-4-15,-2 4-3 0,-2 4-2 0,4 3 0 16,1 5 0-16,5 1 0 0,12-5-1 16,8 0 0-16,12-4-1 0,10-1 1 15,15-8 0-15,6-4 0 0,7-8 0 16,6-3 1-16,1-9 0 0,1-6 0 16,0-8 0-16,-8-3 0 0,-4-5 0 15,-1-2 1-15,-8-2-1 0,-9 3 2 16,-9 4 2-16,-10 4 3 0,-9 3 1 0,-8 9 0 15,-9 5 0-15,-4 7-1 0,-3 0 0 16,-4 8-4-16,1 4-1 0,0 4-2 16,1 2-1-16,3 3-1 0,5 3-1 15,5 3-1-15,5 0-1 0,9-2-1 16,8-3-2-16,10-4 1 0,5-4-1 16,12-8 0-16,7-6-1 0,5-6 1 15,4-8 0-15,6-3 1 0,2 0 2 0,-2-2 0 16,-7-2 3-16,-9 7 4 0,-8 2 5 15,-9 4 3-15,-13 1-1 0,-14 7 1 16,-6 4 0-16,-13 4 0 0,-5 6-3 16,-7 4-4-16,4 4-2 0,0 2 0 15,3-1-1-15,7-2 0 0,9-1 0 16,10-7-1-16,5-4 0 0,16-9 0 16,8 0 0-16,13-7 0 0,10-6 0 0,3-9 1 15,7-3 0-15,5-11 1 0,4-7-1 16,-1-5-1-16,-3-2 0 0,1-2 0 15,-3-6 0-15,-4-6 0 0,-6 4-1 16,-8 1 1-16,-9-3 0 0,-9 1 3 16,-6 11 1-16,-10 7 0 0,-2 10 2 15,-6 11-1-15,0 8-1 0,-7 11 0 0,-5 7 0 16,-3 8-2-16,-7 10-1 16,-4 9 0-16,-11 6 1 0,-3 9 0 0,-4 10 1 15,-3 2 0-15,1 2-1 0,4 6 1 16,3-6 0-16,6 3-1 0,7-7 0 15,7-5 0-15,3-3-1 0,8-5 1 16,2-9-1-16,1-9 0 0,5-3 0 16,0-9-1-16,0-4 2 0,5-9-1 0,-5 0 1 15,4-6 0-15,1-9 0 16,0-5 0-16,4-8-1 0,7-8-1 0,7-8-4 16,4-4-2-16,10-5-1 0,3 8 1 15,7 1-1-15,1 6 1 0,-3 5 2 16,-3 8 2-16,-5 11 2 0,-4 4 0 15,-6 4 1-15,-9 6 0 0,-5 12 0 16,-4 1 0-16,-5 3 0 0,-4 6 0 16,-11 1 1-16,-2 1 0 0,-6-1 1 0,-5 1 0 15,-6 1 1-15,-3-1 1 0,-5-4 1 16,-3 0 0-16,1-7 0 0,1-1 0 16,6-2 0-16,6-6 0 0,5-4 0 15,8 6-1-15,7-6 0 0,7 0-1 16,0 0-1-16,4 0 2 0,8 5-1 15,3 1 1-15,5 1-1 0,3 2 1 16,5 5 0-16,0 3 0 0,4-4-1 0,-1 2-1 16,-3-1-1-16,0-3 0 0,-2-2 0 15,-6-4-5-15,0-5-7 0,-5 0-11 16,0 0-11-16,-3-7-15 0,-1 0-40 16,-2-1-74-16,-4-3-104 0,-1-2-229 15</inkml:trace>
  <inkml:trace contextRef="#ctx0" brushRef="#br0" timeOffset="207219.35">19437 11853 387 0,'6'-20'94'0,"-6"5"0"0,0 3-28 0,0 4-56 16,0 8-4-16,-5 0 1 0,3 8 3 15,-4 5 3-15,-5 4 5 0,-4 4 3 16,1 10 4-16,-5 3 2 0,-2 3-2 16,-7 1-2-16,-4 0-4 0,0 1-4 15,6 4-4-15,-3 0-5 0,-1-5-1 16,3 1-2-16,6 2-2 0,7-7 0 15,2-2-1-15,5-7-1 0,7-6 0 0,0-3-1 16,5-8-2-16,6-8-1 0,2 0-3 16,6-14-3-16,7-2-2 0,4-5-3 15,2-5 0-15,6-2 1 0,1-2 1 16,0 0 3-16,-2 4 4 0,-7 2 4 16,-3 0 6-16,-2 4 4 0,-11 6 5 15,-2 2 5-15,-8 1 2 0,-4 2 3 16,0 5-1-16,-10 4-1 0,-2 0-3 15,-7 4-3-15,-4 6-5 0,-3 2-2 0,-1 7-2 16,-2-2-1-16,-4 5-1 0,3 1 0 16,4-1-1-16,8-1 0 0,4-2-2 15,14-2 1-15,0-3 0 0,19-5-1 16,9-2 1-16,10-7-1 0,1-5 1 16,7-2 0-16,-6-10 0 0,6-7-1 15,1 0 1-15,-6-2-1 0,-8-1 1 16,-8 4 1-16,-3 1 4 0,-5 7 5 0,-10 3 3 15,-12 2 1-15,-6 8 1 0,-4 2-1 16,-6 6 0-16,-4 2-5 0,-1 8-4 16,-2 2-3-16,1 5-1 0,2 4 1 15,5 0 0-15,6-3 0 0,6 1-1 16,1 3 1-16,7-5 0 0,0-1-1 16,8-5 0-16,0-3 0 0,10-4 0 15,2-5-1-15,8-5-3 0,7-8-4 16,-2-4-6-16,6 0-6 0,6-2-8 0,2 2-6 15,-2-1-11-15,-6 3-11 0,-7 4-96 16,-3 2-102-16,-5 4-249 0</inkml:trace>
  <inkml:trace contextRef="#ctx0" brushRef="#br0" timeOffset="-154987.25">16941 5592 210 0,'0'-10'51'0,"5"3"0"15,-5 2-16-15,2-2-27 0,-2 4-5 16,7-3 1-16,-7 2 9 0,0 4 7 0,0-3 6 16,0 3 3-16,0-5 3 15,0 5 4-15,0-4-1 0,0 4-5 0,0 0-6 16,0 0-4-16,0 0-3 0,-7 4-2 15,2 2-4-15,2 0-1 0,-4 7-2 16,-3 2-2-16,0 5 0 0,-1 7 0 16,-4-1 0-16,-3 7 0 0,-2 1-1 15,1 1 0-15,-1 1 0 0,4-6-1 16,-2-5 0-16,5-2 0 0,6-3-1 16,7-8-1-16,0-2 0 0,0-6-1 15,8-4 0-15,9 0 0 0,-1 0 0 0,3-2-1 16,2 2 1-16,3 0-1 0,-5 0 0 15,-2 6 1-15,-5 5-1 0,-5 7 1 16,-1 0-1-16,-6 5 1 0,-7 2-1 16,0 1 1-16,-5-1 0 0,-3 0 1 15,-4 1 2-15,-3-2 3 0,-2-4 4 16,-2-2 1-16,-1-2 2 0,2-1 0 0,2-3 0 16,-1-4-2-16,3-3-4 0,2-2-2 15,3-3-2-15,3 0-1 0,0 0-1 16,2-3 0-16,4-2-1 0,5-3 0 15,2-2-1-15,0-3 0 0,0 3 0 16,0-2-1-16,7 0-3 0,-1 0-4 16,1 3-8-16,3-1-6 0,1 3-10 0,-3 0-9 15,4-1-84-15,-3 3-86 0,2-1-208 16</inkml:trace>
  <inkml:trace contextRef="#ctx0" brushRef="#br0" timeOffset="-154741.25">16902 5784 478 0,'6'-27'115'0,"-4"2"4"0,-2 4-78 15,0 5-10-15,0-2-3 0,0 3-4 16,5 0-5-16,-5 0-3 0,6 3 0 16,-4-3 0-16,8 3 1 0,-1-5-1 15,6 2 1-15,3 1-2 0,6-4-1 16,4 3-1-16,1-4-2 0,3 3-2 15,5 0-2-15,-3 1-2 0,-2 4-1 16,-3 6-2-16,2-2-2 0,-5 7-4 0,-4 0-10 16,-3 0-10-16,-5 9-18 0,-2-6-106 15,-7 5-115-15,-5 0-275 0</inkml:trace>
  <inkml:trace contextRef="#ctx0" brushRef="#br0" timeOffset="-152930.35">17245 5993 373 0,'0'0'83'0,"0"0"0"16,7-9-65-16,2 2-5 0,8-7-6 0,3-2-3 15,7-6-1-15,5-8 2 0,3-4 3 16,4-4 1-16,2-4 1 16,7-1 1-16,-1-5 0 0,-3 0 0 0,4 6-2 15,-5-3-1-15,-2 4-2 0,-2 5-1 16,-13 3 0-16,-1 9 2 0,-9 3 1 15,-6 3 3-15,-10 10 3 0,0 1 1 16,-12 7 3-16,-2 0 0 0,-1 5 0 0,-5 4-1 16,-3 10-3-16,0 3-2 0,-6 11-3 15,0 4-2-15,-6 9-1 0,-2 1-2 16,-1 3-2-16,2 1 0 0,-6 1-1 16,6-5 0-16,3-3-1 0,6-3 1 15,2-8-1-15,5-2 1 0,7-6-1 16,5-10 0-16,8-1 0 0,0-6 0 15,8-8 0-15,4 0 1 0,7-10-1 16,2-3 0-16,4-5 1 0,2-5-1 0,1-4 1 16,0-1-1-16,2-1 0 0,-9 4 0 15,2 2 0-15,-6 5 1 0,-4 3-1 16,-6 8 1-16,-1 7 1 0,-6 0 2 16,-10 12 0-16,-1 4 1 0,-6 0 1 15,1 6-1-15,-9 2 0 0,0 3-2 16,2-1-1-16,-1-4 0 0,4-3-2 15,7-2 0-15,2-4 0 0,11-3-1 0,3-6 1 16,11-4-1-16,6-10 1 0,7-3-1 16,12-7 1-16,1-5 1 0,6-7-1 15,7-4 0-15,1-2 0 0,5-3 1 16,-4 2-1-16,-5 3 0 0,-4-1 0 16,-8 5 1-16,-10 1 1 0,-8 9 3 15,-8 6 4-15,-8 4 2 0,-4 2 1 16,-8 10 0-16,-4 0 1 0,-4 9-2 0,-7 3-4 15,-2 5-2-15,-5 7-3 0,-1 7 0 16,0 5-1-16,-1 2-1 0,4 4 1 16,2 2-1-16,4 0 0 0,5-4 0 15,5 0 0-15,6-5 0 0,6-6-2 16,5-5 0-16,5-5 0 0,8-6 0 16,8-9 0-16,7-4 0 0,5-14 0 15,2-4 0-15,0-4 1 0,3-4 0 16,-7-1 0-16,-4 2 0 0,-9 6 2 0,-6 2 2 15,-8 7 1-15,-3 10 1 0,-6 0 1 16,0 9-1-16,-8 3 1 0,-1 5-1 16,2 2-3-16,-1 3-1 0,1 1 0 15,2-1-1-15,2 0 0 0,3-4 0 16,5-2-1-16,4-7 0 0,4-5 1 16,7-4-1-16,3-8 0 0,5-7 1 0,0-6 0 15,5-3 0-15,1-3 0 0,-8-8 0 16,0-3 0-16,-6 2 1 0,-11-1-1 15,-3-3 2-15,-6 5 2 0,-10 1 4 16,-2 4 3-16,-5 6 2 0,2 5 0 16,-2 6 0-16,6 5 0 0,-1 3-4 15,6 5-4-15,6 0-3 0,5 0-2 16,8 0-1-16,7 5 0 0,7 1-1 16,5-6-5-16,5 4-8 0,4-4-9 0,1 3-11 15,-4-3-13-15,-3 0-7 0,-3 0-102 16,-5 6-105-16,-4-4-244 0</inkml:trace>
  <inkml:trace contextRef="#ctx0" brushRef="#br0" timeOffset="-151229.73">18470 5939 496 0,'-10'0'106'0,"-4"0"0"16,0 11-89-16,-5 5-8 0,-1 7-3 15,-4 8-2-15,-10 8-2 0,-2 7 0 16,-6 7 2-16,-4 5 0 0,3 5 2 0,-1 0 1 16,-1 3 1-16,6-3-1 0,4-5 0 15,2-1-1-15,4-7-2 0,6-12-1 16,4-5-1-16,10-7-2 0,3-7 1 16,6-9 0-16,8-10 0 0,6-15 0 15,5-9 0-15,10-13 0 0,7-11-2 0,6-15-2 16,3-9 0-16,2-10-2 0,4 3 0 15,-1 2 0-15,-1 3 0 0,-7 10 2 16,-7 8 2-16,-4 13 4 0,-8 10 3 16,-8 10 4-16,-8 7 1 0,-7 10 1 15,0 11 0-15,-6 7 0 0,1 5-3 16,-6 6-3-16,0 5-3 0,-2 2-2 16,0 2 0-16,2-4-1 0,5 1 1 15,6-4-1-15,0-4 1 0,12-5-1 16,6-4 1-16,5-4 0 0,6-8 0 15,2 0 0-15,1-11-1 0,5-2 1 0,-1-9-1 16,4-5 1-16,-1-2-1 0,-5-5 1 16,-2 1 0-16,-5 8 3 0,-7 0 5 15,-6 2 5-15,-8 3 5 0,-9 8 3 16,-8 5 1-16,-9 7 0 0,-6 0-3 16,-1 11-5-16,-3 7-5 0,0 3-5 0,-1 0-2 15,10 6-2-15,2-3-1 0,8 2-1 16,2 0-3-16,9-1 0 0,5-2-3 15,6-4-2-15,5-2-2 0,10-6-2 16,8-6 1-16,7-5 1 0,4-5 1 16,6-6 2-16,1-2 2 0,0-6 3 15,-4 0 2-15,-7-1 1 0,-7-1 2 16,-5 0 2-16,-9 4 6 0,-10-1 3 16,-10 3 3-16,0 3 3 0,-12 0 2 15,-3 4-2-15,-4 3-2 0,-6 5-5 0,3 0-4 16,2 0-3-16,1 8-3 15,2 2-1-15,5 2-1 0,1 4-1 0,5 2-2 16,3 3-1-16,3-1-2 0,0 2-2 16,3 1-2-16,3-3 0 0,7-3-2 15,0-2 1-15,7-6 0 0,2-2-1 16,3-7 2-16,4-7 0 0,0-6 2 0,2-4 2 16,-2-4 0-16,-2-3 3 0,-4-4 2 15,-4 2 0-15,-4 1 2 0,-6 5 3 16,-2-1 1-16,-7 6 0 0,0 6 2 15,0 1-1-15,-12 8-1 0,5 0 1 16,-3 12-3-16,-2 1-2 0,-3 7-1 16,-1 1 1-16,0 4-1 0,1-2 0 15,2 5 0-15,0-1 0 0,3-4 1 0,3-3 0 16,4-4 0-16,3 0 0 0,0-7 0 16,10-5 1-16,4-4 0 0,9-11-1 15,7-4-1-15,8-2-1 0,2-6 0 16,7-7-1-16,7-1 1 0,4-5-1 15,-1-5 0-15,-1-2 2 0,-3-12-1 16,5-1 1-16,-11-4 1 0,-6 1-1 16,-4 3 0-16,-8 3 0 0,-4 6 0 0,-12 8 3 15,-6 9 2-15,-7 7 2 0,-11 10 0 16,1 6 0-16,-9 7 0 0,-3 15 0 16,-7 6-2-16,-3 10-2 0,-1 10-2 15,-3 7 0-15,-3 8-1 0,-2 2 0 16,-4 8 0-16,6-4 1 0,5 2-1 15,5-6 0-15,5-1 0 0,8-9 0 16,5-8 0-16,8-7 0 0,3-5 0 16,3-9 0-16,2-2-1 0,3-7 1 0,0-8 0 15,4-2 1-15,3 0-1 0,4-11 1 16,1-5 1-16,6-6-1 0,1-9-1 16,3-4-3-16,3-2-1 0,3-6-1 15,3-2-1-15,-4 5 1 0,-1 3-1 16,-2 5 2-16,-3 8 1 0,-6 6 2 15,-3 7 1-15,-8 5-1 0,2 6 0 16,-7 0-1-16,-7 9 1 0,-7-1-1 0,-5 3 1 16,-2 2-1-16,-6 1 1 0,-7 3 0 15,0 1 1-15,-5 1 0 0,-2-1 4 16,2-2 1-16,-1 2 2 0,6-2 0 16,4-2 1-16,3 3 1 0,9 2 0 15,0 0-2-15,11 6-1 0,0-1 0 16,7 0-1-16,4 0 0 0,0 1-1 15,6 2-1-15,2-5 0 0,4-4-1 0,4-1-1 16,3-5 1-16,2-1-1 0,1-11-1 16,2 0-7-16,3 0-13 0,-4-8-10 15,-9-1-17-15,-3-2-112 0,-2-1-121 16,-7 0-286-16</inkml:trace>
  <inkml:trace contextRef="#ctx0" brushRef="#br0" timeOffset="-150727.88">20329 6053 520 0,'0'0'117'0,"0"0"3"0,-6-6-90 16,6 6-6-16,-8 0 0 0,4 0-4 15,-2 0-4-15,4 5-2 0,-4-5-2 16,6 2-2-16,-2 2-2 0,2-4-2 0,0 0-1 15,0 0 0-15,0 0 3 0,0 0 3 16,0 0 4-16,-5-4 1 0,5 4 1 16,-6 0 0-16,-1 4-2 0,-8 2-3 15,-3 0-4-15,-1 4-4 0,-1 2-2 16,0 0-1-16,1 2-1 0,5-3 0 16,7-2-1-16,7-2-1 0,0-3 0 15,13-4-2-15,5-4 0 0,3-2-1 0,1-4 0 16,1-1 1-16,-1 2 1 0,-2-2 0 15,-7 1 3-15,-7 0 3 0,-6 3 1 16,0 3 0-16,-2 4-1 0,-9 0 1 16,-7 9-4-16,-2 1-7 0,-2 2-9 15,-4 1-12-15,0 3-15 0,4-4-107 16,3 2-113-16,12-7-272 0</inkml:trace>
  <inkml:trace contextRef="#ctx0" brushRef="#br0" timeOffset="-149355.72">21118 5550 357 0,'0'-2'92'0,"-6"-3"3"0,4 1-48 16,-4 4-12-16,4 0-7 0,-3 0-6 16,-1 4-4-16,-2 1-2 0,-4 5-1 15,-2 2 1-15,-5 4 0 0,-7 11 0 0,-7 8 1 16,-2 9-1-16,-4 7-1 0,-7 6-3 15,0 6-2-15,1 6-3 0,3 1-2 16,3-2-1-16,1-5-2 0,3-5 0 16,9-4 0-16,0-10-1 0,6-10 0 15,6-8-1-15,2-9 1 0,9-8-1 16,5-9 1-16,7-18 0 0,7-4-1 16,5-13 1-16,6-9 0 0,-1-12 0 15,5-5 0-15,-1-5-1 0,3 0 0 16,0-3 1-16,-1 5-1 0,-3 5 0 15,3 8 0-15,-1 7 1 0,-5 10 0 0,-5 9-1 16,2 9 1-16,-7 11 1 0,-2 10 1 16,-3 11 1-16,-4 7-1 0,0 6 1 15,-7 13-1-15,0 3 1 0,-7 7-2 16,-3 0 0-16,2 3-1 0,-4-4 1 16,3-3-1-16,-3-4 1 0,4-4 0 0,-1-4 0 15,1-8 1-15,2-3-1 0,2-2-1 16,-2-4 1-16,0-3-2 0,0-2-1 15,0-6-2-15,-3-1-2 0,-3-2-2 16,1-5-1-16,-3-7-2 0,1-3 1 16,-2-2 1-16,2-1 1 0,-1-4 2 15,-3-1 2-15,4-3 1 0,3 5 2 0,-1 1 1 16,4-1 3-16,2 0 0 16,5 0 2-16,0 4-1 0,0-1 2 0,5 2 1 15,3-1 0-15,3 0-1 0,2 2 1 16,1 4 1-16,4-1-1 0,-2 1-1 15,3 2-1-15,1 1-1 0,-1 3-1 16,2-6-2-16,-1 6-4 0,-1-2-5 16,0 2-6-16,-4 0-9 0,3 0-8 15,-3 4-14-15,2 0-92 0,-3-1-98 0,0 1-232 16</inkml:trace>
  <inkml:trace contextRef="#ctx0" brushRef="#br0" timeOffset="-148959.62">21449 5742 497 0,'-5'-8'104'0,"0"8"1"0,-3 4-90 16,-2 12-9-16,-5 7-1 0,-2 7 1 15,-5 8 4-15,-7 8 2 0,-2 4 2 16,0 4 1-16,4-3 2 0,2-2 1 15,5-4-2-15,4-5-3 0,4-7-3 16,6-7-2-16,-1-6-3 0,1-7-1 16,6-3-3-16,0-10 1 0,6-6 0 0,2-7-1 15,-1-9 2-15,5-7-1 0,6-10 2 16,-3-9-1-16,5-6 0 0,0-3-1 16,0-3 1-16,0 1 1 0,1 2 5 15,-2 4 3-15,1 6 3 0,-3 8 2 16,1 6 0-16,-1 7 1 0,3 3-2 15,0 6-4-15,5 3-4 0,2 1-2 0,6 0 0 16,4-4-1-16,4 3-1 0,0-1 0 16,6 1 0-16,-1-2-2 0,1 3 0 15,-5 1-5-15,-3 2-6 0,-6 5-8 16,-6 5-10-16,-10 0-12 0,-8 0 101 16,-9 12-214-16,-11 5-124 0,-9 5-330 15</inkml:trace>
  <inkml:trace contextRef="#ctx0" brushRef="#br0" timeOffset="-148721.84">21288 5972 461 0,'-19'2'119'15,"0"-2"7"-15,5 0-58 0,5 5-18 0,1-5-4 16,8 5-2-16,0-5-6 0,8 0-3 15,7 9-3-15,9-9-4 0,7 3-5 16,10-3-1-16,3-2-5 0,2-4-4 16,4 0-4-16,-3-5-6 0,-5-1-10 15,-2-3-15-15,-8 3-14 0,-5 0-20 16,-8 2-107-16,-4-1-122 0,-7 3-280 16</inkml:trace>
  <inkml:trace contextRef="#ctx0" brushRef="#br0" timeOffset="-147620.37">21836 6048 317 0,'0'-4'89'0,"0"-1"3"0,0-2-25 16,0 0-28-16,4-1-9 0,6-2-6 15,-2 2-4-15,5-3-2 0,1 1-2 16,1 0 1-16,3 3-2 0,-3 0 0 0,1 2-2 16,-3 0-1-16,-1 5 0 0,-2 0-1 15,-2 5 0-15,-1 0 1 0,-2 2 0 16,-5 3 1-16,0-2-1 0,-6 6-1 16,-3 0-1-16,-1 1-2 0,-7 2-2 15,1 1-2-15,-3 1-2 0,2-2 0 16,1 1-1-16,6-2-1 0,2-4 0 15,8-2-2-15,0-2-1 0,9-3 0 0,3 0 0 16,2-5-1-16,1 3 0 0,2-3 1 16,-4 7 1-16,-1-4 1 0,-1 6 0 15,-6-1 1-15,-1 7 0 0,-8-3 0 16,-3 6 0-16,-2 3 0 0,-4-2 1 16,-5-2 1-16,1 1 2 0,-1-1 2 15,-1-3 2-15,-3-4 2 0,2-4 0 16,-2-2 0-16,1-4-2 0,1 0-1 15,1 0-2-15,4 0-5 0,2-4-4 0,1 1-4 16,2-1-4-16,3 4-5 0,3-5-10 16,-2 5-12-16,6-3-20 0,0 3-73 15,7-6-91-15,2 1-212 0</inkml:trace>
  <inkml:trace contextRef="#ctx0" brushRef="#br0" timeOffset="-147342.12">22547 5922 505 0,'0'0'117'15,"-12"0"1"-15,-2 5-80 0,1-2-19 16,-3 6-5-16,-1 2 0 0,-3 0-2 16,-2 3 0-16,-1 6 3 0,1-4 3 0,-3 5 1 15,2 2 2-15,-1 0-2 0,-1 3-3 16,4 4-4-16,2-3-3 0,2 2-3 15,0-1-1-15,2 1-3 0,2-1-1 16,1-4-2-16,4-5 0 0,0 1-4 16,1-8-3-16,7-2-5 0,-4-4-3 15,4-6-5-15,0 2-5 0,0-2-7 16,0-4-7-16,2 0 8 0,-2-4-97 16,0-3-92-16,6-1-225 0</inkml:trace>
  <inkml:trace contextRef="#ctx0" brushRef="#br0" timeOffset="-147018.49">22207 5983 420 0,'-10'0'114'15,"2"0"2"-15,-3 0-36 0,2 2-43 16,4 4-8-16,0-2-5 0,5 0-6 15,0 3-7-15,0-3-2 0,5 0-1 16,0 0-2-16,3-4-2 0,-1 0 0 16,4 0-2-16,-4 0 0 0,1 0-1 15,0-7 1-15,-4 7-1 0,-4-5 3 0,6 5 2 16,-6-6 2-16,-6 6 3 0,3-4 2 16,-3 4 1-16,-2 0 2 0,0 4-3 15,-1 2-1-15,-1-2-3 0,1 4-2 16,5-1-3-16,0 1-7 0,4 1-8 15,0-1-8-15,8-1-12 0,1 0-14 16,2-1-99-16,2 0-107 0,3 3-250 16</inkml:trace>
  <inkml:trace contextRef="#ctx0" brushRef="#br0" timeOffset="-146728.1">22470 6236 456 0,'-2'5'103'0,"2"1"4"0,-7-3-73 16,2 3-10-16,5-1 0 0,-4 2 1 16,4 1-2-16,-4 0 1 0,4 2-2 0,-6 0-3 15,6 0-4-15,0-4-3 0,6 2-2 16,0-5-4-16,1-3-3 0,5 0 0 16,0-4-2-16,1-6 1 0,0 0-1 15,-2 1 1-15,1-1-1 0,-5-2 1 16,-3 2 4-16,-4 3 3 0,0 2 1 0,0 1 0 15,-7 4 0-15,-2 0 0 0,0 0-2 16,-3 6-3-16,-1-1-5 0,0 5-4 16,0 1-4-16,0 1-6 0,5 0-8 15,-3-2-11-15,7 0-14 0,-1-1-93 16,2-3-100-16,3-1-239 0</inkml:trace>
  <inkml:trace contextRef="#ctx0" brushRef="#br0" timeOffset="-146363.07">22772 6213 541 0,'-12'11'129'0,"2"1"0"0,-4 4-64 15,3 3-45-15,-1 4-10 0,-2 1-1 0,1 7-5 16,-5 3-3-16,4-2-3 0,-1-2-5 16,3 2-5-16,0-5-11 0,7-4-16 15,2-3-91-15,3-3-98 0,4-3-239 16</inkml:trace>
  <inkml:trace contextRef="#ctx0" brushRef="#br0" timeOffset="-145804.32">22957 5936 527 0,'0'-9'111'0,"7"-2"1"0,3 0-96 15,4 3-5-15,2 3 3 0,1-1 1 0,-1 6 0 16,-1 0 3-16,-2 0 4 0,-2 9 1 15,-2 0-1-15,-3 3 0 0,-1 2-1 16,-5 5 0-16,0-3-2 0,0 4-3 16,-7 2-3-16,-6 0-1 0,1 1-4 15,-2-2-1-15,-5-1-3 0,4 2-1 16,-2-4-1-16,3-5-2 0,6-1 0 0,2-2-1 16,1 0-2-16,5-7-1 0,0 1 0 15,11-4 0-15,-3 5 0 0,4-5 1 16,2 0 1-16,2 2 1 0,0-2 1 15,3 5 0-15,-3 0 0 0,2 0 0 16,0 1 0-16,-2-1 0 0,4 1 0 16,-1-1 0-16,1 0 0 0,-1-5 0 15,1 0 1-15,4 0-1 0,4 0 0 16,0-9 1-16,5 2-1 0,0-5 0 0,0 0 0 16,0-2 1-16,-3 0-1 0,-2-6 0 15,-7 2 1-15,-4-1 0 0,-2-2 0 16,-7-1 0-16,-2 2 2 0,-6-1 4 15,0 3 4-15,-7 0 4 0,-4 3 3 16,-3 4 1-16,-1 2-1 0,-4 2-1 16,-6 3-4-16,0 4-5 0,-3 0-4 0,0 7-3 15,-3 4-1-15,-1 3-1 0,3 6 0 16,3 1 1-16,6 2-1 0,2 3-1 16,4 0-6-16,7-2-10 0,7-3-11 15,0-2-11-15,6-6-14 0,8 0-11 16,4-4-100-16,3 1-106 0,0-4-243 15</inkml:trace>
  <inkml:trace contextRef="#ctx0" brushRef="#br0" timeOffset="-145345.36">23651 6127 623 0,'0'-5'149'0,"0"5"1"0,-5 0-57 15,3 0-76-15,-3 0-12 0,0 6 0 0,1 1-4 16,-1 1 0-16,-1-1-1 0,0 3-1 16,6-2 1-16,0 1 0 0,6-6-1 15,2-3-1-15,10 0-1 0,3 0-3 16,0-6-1-16,5-2 0 0,1-5 0 16,3-4-1-16,-2 2 1 0,-1-1 2 15,-4 3 5-15,-2-1 6 0,-5 6 8 16,-4 2 3-16,-8 6 0 0,-4 0 1 15,-9 9 0-15,-6 6-1 0,-4 10-6 16,-3 7-5-16,-2 3-5 0,5 9-1 0,-1 7 0 16,4 1 0-16,-2 5 0 0,5-1-1 15,-2 4 1-15,1 1-1 0,-4-1 1 16,-1 0-1-16,4-7 1 0,-4-1 0 16,6-6-1-16,-1-8 1 0,1-6 0 15,0-5 2-15,1-9 0 0,2-3 1 16,-2-7 2-16,1-8 1 0,3-6 1 15,0-9 0-15,-1-7 0 0,4-9-1 0,5-9-1 16,0-14-1-16,3-7-2 0,10-6-2 16,6-7-5-16,8-4-3 0,7-4-7 15,6 3-10-15,6 6-9 0,6 3-11 16,0 9-13-16,3 8-104 0,-2 4-113 16,-7 7-265-16</inkml:trace>
  <inkml:trace contextRef="#ctx0" brushRef="#br0" timeOffset="-144592.58">22787 6048 371 0,'0'0'93'15,"0"0"5"-15,-4 0-52 0,4-5-11 16,0 5-3-16,0-5-3 0,0-1-3 0,3 0-3 16,2-2-3-16,-1-3-1 0,-1-1-2 15,6 1-3-15,2-2-3 0,-1-6-2 16,7 5-1-16,0-4-2 0,6 0 0 16,0 1 1-16,1 2 1 0,2-5 1 15,0 6 0-15,0 0 0 0,-5 0-2 16,0 4-1-16,-3 0-1 0,-3 4-3 15,-3 2-1-15,-5 4 0 0,-1 4 1 16,-6 6 1-16,0 3-1 0,0 5 1 16,-8 1 0-16,1 5-1 0,2 0-3 0,-1-3-6 15,0-2-8-15,4 1-13 0,2-5-14 16,0-5-93-16,0-1-103 0,2-5-238 16</inkml:trace>
  <inkml:trace contextRef="#ctx0" brushRef="#br0" timeOffset="-143547.42">22970 5938 342 0,'-5'0'84'0,"2"0"3"0,3-6-48 16,-4 6-9-16,4 0-3 0,0 0-5 15,0 0-2-15,0 0-1 0,0 0 0 0,0 0-4 16,0-3-1-16,0 3-3 0,0 0-1 15,6 0-1-15,-4 0-2 0,3 0-1 16,0 0 1-16,-3 0 0 0,4 0 2 16,1 0 1-16,-2 7-1 0,0-3 1 15,1 5 0-15,-1-3-2 0,2 1 0 16,-1 2-2-16,1-5-2 0,1 5-1 0,-1-5 0 16,0-4-1-16,1 5 0 0,-3-5 1 15,-2-5 0-15,3 1 2 0,-6-2 1 16,2 0-1-16,-2-1 1 0,-2 1 0 15,-3-3-1-15,1 0-1 0,-5 4-2 16,1-2 0-16,-5 2-1 0,0 1-1 16,0 4 1-16,0 0-1 0,0 0 0 15,5 4 0-15,-3-1 0 0,4 0 0 0,-1 3 0 16,3-3 1-16,3-3-1 0,-3 5 0 16,5-5 0-16,0 5 0 0,0-5 0 15,0 0-1-15,5 0 1 0,-1 0 1 16,-1 0-1-16,4-5 2 0,-1 1-1 15,1 2 0-15,-1-4 1 0,1 3-1 16,1-1 0-16,1 0 0 0,0-1 0 16,0 5 0-16,2-3 0 0,-3 3 1 15,4 0 0-15,-5 0 1 0,3 3 0 16,-2 2 1-16,0 1 0 0,-2 5 1 0,-4 0-1 16,-2 1 1-16,5 4 0 15,-5 2-1-15,0 1 1 0,-7 2-1 0,-5-2 2 16,2 3 1-16,-5 0 1 0,-3 0 0 15,-4 1 1-15,0 1 0 0,-7-1 0 16,1-1-2-16,3 1-1 0,1-5-2 16,2 0-2-16,5-6 0 0,3 0-1 0,5-3-2 15,5-4 0-15,4 0 0 0,0-3 0 16,0-2-1-16,7 5 0 0,-1-5 0 16,1 0-2-16,1 0-3 0,1 0-7 15,3-5-5-15,-1-2-10 0,-1 1-12 16,1-3-33-16,1 3-71 0,0-1-98 15,-4-1-220-15</inkml:trace>
  <inkml:trace contextRef="#ctx0" brushRef="#br0" timeOffset="-143058.83">23539 6064 354 0,'8'-11'96'0,"-2"-1"5"0,0-1-35 16,1 1-19-16,0-1-5 15,-1 4-2-15,-1-1-5 0,-3 3-5 0,3 3-4 16,-5 4-5-16,2 0-5 0,-2 5-5 16,0 5-1-16,-5 4-1 0,2 2 1 15,-2 7 1-15,-2-1 0 0,0 0 0 16,5-2-2-16,2-2-2 0,0 1-3 16,0-6-2-16,9-2-4 0,2-7-7 15,2-4-9-15,2 0-15 0,-1 0-106 0,7-7-109 16,-2-1-272-16</inkml:trace>
  <inkml:trace contextRef="#ctx0" brushRef="#br0" timeOffset="-141108.65">20453 6849 303 0,'-4'0'81'15,"-1"5"4"-15,5-5-24 0,0 3-30 16,0-3-7-16,9 0 0 0,-5 0-3 16,7 0-1-16,-3-4-2 0,4-1-2 15,2 1 0-15,-1-2-1 0,0 0 0 16,0 1-1-16,-2-1-1 0,0 1-1 15,1 2 0-15,1 0-2 0,-2 3-1 0,-2-4-1 16,3 4 0-16,-3 0 0 0,3 0-1 16,1 0 1-16,-1 0 0 0,-3 0 0 15,4 0 0-15,0 0 0 0,1 0-1 16,4 0-1-16,-3 4 0 0,4-4-2 16,7 3 0-16,0-3-1 0,1 0-1 0,1 0-1 15,3 0 0-15,-3 0 1 0,2 0-1 16,-7-3 1-16,2 3 1 0,-2-4-1 15,1 4 0-15,-3-4 0 0,2 4-1 16,-1-5 0-16,-1 5 0 0,-2-6 0 16,1 6 0-16,2-3 1 0,-1 3-1 15,2 0-1-15,3 0 1 0,6-3 0 16,1 3 0-16,1 0 0 0,-1 0-1 0,0 0 1 16,0 0 1-16,-6 0 0 0,0 0 0 15,3 0 1-15,-7-4-1 16,8 4 1-16,-5-4-1 0,-1 4 0 0,2 0 0 15,1 0-1-15,0-3 0 0,4 3-1 16,-3 0 1-16,2 0-1 0,2 0 1 16,0 0-1-16,-1 0 0 0,0 0 1 15,-2 0 0-15,0 0 1 0,0 0 1 16,1-4-1-16,-1 4 1 0,1 0 0 0,0 0-1 16,-1-7 0-16,3 7-1 0,3 0 0 15,0 0 0-15,-3 0-1 0,4 4 0 16,-1-4 1-16,1 7-1 0,-1-7 0 15,-3 0 1-15,0 0-1 0,-2 0 0 16,2 0 0-16,-3 0 0 0,1-7 0 16,-2 7 0-16,2-4 0 0,2 4 0 15,0 0 0-15,-3-4 0 0,1 4 0 0,4 0 0 16,-4 0 1-16,1 0-1 0,0 0 0 16,-5 0 0-16,0 0 0 0,-1 0 0 15,-3 0 0-15,1 0 0 0,2 0 0 16,-5-7 0-16,1 7 1 0,1-7-1 15,2 2 0-15,-3 0 0 0,4 0 0 16,-3 2 0-16,5-4 0 0,0 0 0 16,-1 4 0-16,-1-1 0 0,0 1 0 0,-1 3 0 15,-3-4 0-15,-1 4 0 0,0-4 0 16,-2 4 0-16,0 0 0 0,0-5 1 16,-1 5-1-16,-4-5 0 0,0 5 0 15,-1-4 0-15,0 4 0 0,-5-6 0 16,0 6 0-16,2-4 1 0,-3 4 0 15,-4 0 0-15,-3 0 1 0,6 0 1 16,-6 0 0-16,5 0-1 0,-5 0 1 16,0-3 0-16,5 3-1 0,-2 0-1 0,2 0 0 15,0 0 0-15,-2 0 0 0,4 0-1 16,0-5 0-16,5 5 0 0,-1-4 1 16,-1 4-1-16,6-5 0 0,-3 5 0 15,1 0 1-15,-1 0 0 0,-2 0 0 16,0 0 2-16,1 0 0 0,-4-4 0 15,3 4 1-15,-4 0-1 0,2 0-1 16,-3-2 1-16,0 2-2 0,-1 0 0 16,-5 0-1-16,2-5-6 0,-2 5-8 0,0 0-11 15,0-3 34-15,0 3-157 0,-5 0-122 16,-1 0-311-16</inkml:trace>
  <inkml:trace contextRef="#ctx0" brushRef="#br0" timeOffset="-140619.7">24287 6568 503 0,'-13'-4'133'16,"4"4"4"-16,-1 0-65 0,2 0-20 15,3 0-12-15,5 0-10 0,0 0-11 16,0 0-7-16,11 0-3 0,2 0-3 0,4 0-2 16,13 0 0-16,3 0 0 0,2 0 1 15,9 0-1-15,-2 0-2 16,1 0 0-16,-5 0-1 0,-5 0-1 0,-3 0-2 15,-4 0-5-15,-5 0-5 0,-7 0-5 16,-1 0-6-16,-4 0-8 0,-5 0-9 16,-4 4-9-16,-4 1-32 0,-6 1-55 15,-5 5-87-15,-10 2-195 0</inkml:trace>
  <inkml:trace contextRef="#ctx0" brushRef="#br0" timeOffset="-140416.56">24195 6902 618 0,'0'5'137'16,"7"-5"2"-16,0 4-100 0,12-4-13 15,1 0-6-15,14 3 1 0,6-3 1 0,9-4-1 16,1 0-1-16,6-1-3 0,-3-3-3 16,-5 4-3-16,-1-2-3 0,-8 0-5 15,-7 1-10-15,-9 1-16 0,-4 2-12 16,-1 2-14-16,-8-5-111 0,-1 2-121 15,-9-1-280-15</inkml:trace>
  <inkml:trace contextRef="#ctx0" brushRef="#br0" timeOffset="-136035.23">21194 5395 454 0,'0'0'100'0,"-5"0"1"0,0 0-81 15,3 5-6-15,2-5 0 0,-5 0-2 16,5 0-2-16,0 0 0 0,0 0-1 16,5 0 1-16,-1-10-1 0,4 1-2 0,6-6-2 15,5-5-1-15,8-6 0 0,8-8-2 16,6-2 0-16,10-4 0 0,3 0 1 16,3-2 1-16,-2 3-1 0,-4 2 1 15,-6 6 0-15,-4 2-1 0,-7 4-1 16,-6 3-1-16,-2 8 0 0,-6 4-1 15,-5 2 1-15,-4 5 0 0,-4 3 5 16,-4 0 2-16,-3 0 2 0,0 0-1 16,-7 0 1-16,0 0 1 0,0 0-2 0,-1 0-4 15,0 0-2-15,-4 0-1 0,4 0-1 16,-1 6 0-16,-1-6 0 0,3 2 0 16,1-2-1-16,0 0 1 0,2 0-1 15,0 4 0-15,-2-4 0 0,2 0 0 16,0 7 0-16,-3-7 0 0,-2 5 0 0,-1 2 0 15,-2-4 0-15,2 5 0 0,-4-5 0 16,1 5 1-16,-1-5-1 0,1 1 1 16,0 1 1-16,2-3 0 0,0-2 2 15,0 4 1-15,2-4 0 0,3 0 1 16,1 0 1-16,2 0-1 0,3 0-2 16,-6 0 0-16,6 0-2 0,0 0-1 15,6-5 0-15,-3 3-1 0,2-4 0 16,1 2 0-16,-1-1 1 0,1-1-1 15,1 0 0-15,-2 1 0 0,1-2 1 16,0 2-1-16,1-2 0 0,0 2 1 0,-1-1-1 16,-1 3 1-16,-1-1-1 0,-4 4 0 15,4 0 1-15,-4-5 0 0,0 5 0 16,0 0 1-16,0 5-1 0,0-5 1 16,-4 5 1-16,-1 1-1 0,-1-2 0 15,0 5-1-15,-3-3 1 0,-2 3-1 0,2 0 1 16,-4-2-1-16,2 0 1 15,-1 1 0-15,1-4 0 0,1-1-1 0,2-3 1 16,2 5-1-16,2-5 0 0,1 0-1 16,3 0 0-16,-4 4 0 0,4-4 0 15,0 0-1-15,0 0 0 0,0 0 0 16,4 0-1-16,2 0 1 0,1 0 0 16,5-4 0-16,2 1 0 0,1-4 1 0,4 1 0 15,1-1 0-15,3 0-1 0,1 0 1 16,-3-1-1-16,3 1 0 0,-3 2 0 15,-2-2 0-15,1 2 1 0,-4 3-1 16,-5 2 1-16,1-6-1 0,-4 6 0 16,-2 7 1-16,-6-1 0 0,0 6 0 15,-6 6 1-15,-2 3 0 0,-4 3 1 16,-2 1 0-16,0 2-1 0,-3 2 0 16,2 3 0-16,4-6-1 0,0 3 1 0,2-3-2 15,1-5-3-15,2-5-6 0,6 1-6 16,0-9-8-16,0-2-8 0,10-6-10 15,-2-5-96-15,3-4-98 0,-1-5-236 16</inkml:trace>
  <inkml:trace contextRef="#ctx0" brushRef="#br0" timeOffset="-135465.87">21883 4695 509 0,'7'-6'109'16,"-1"-1"2"-16,5-8-90 0,8 1-11 15,5-7-5-15,3-1 1 0,0-3-2 16,1 2 0-16,-1 0 0 0,-3 0 3 16,-2 0 0-16,-2 1 1 0,-4 1 1 15,-1 5 1-15,-6 1-1 0,0 3-1 0,-3 7 0 16,-3 5 1-16,-3 0 2 0,0 11 0 16,-6 3 2-16,-3 11 1 0,-3 5 0 15,0 6-2-15,-3 6-2 0,0 1-1 16,0 1-3-16,-1 1 0 0,5-2-3 15,2-2 0-15,0-1-1 0,1-6 0 16,2 0 0-16,3-2 0 0,-1-6-2 0,4-4-2 16,0-5-3-16,0-3-5 0,4-5-5 15,-4-3-7-15,8-6-7 0,-4 0-9 16,1-7-7-16,0-4-89 0,2-2-93 16,0-3-224-16</inkml:trace>
  <inkml:trace contextRef="#ctx0" brushRef="#br0" timeOffset="-135040.79">22356 4455 532 0,'-5'-3'124'0,"1"-1"0"0,4 4-90 16,-4 0-8-16,4 4 0 0,0 3-4 15,-3 5-3-15,-2 4-2 0,2 2 0 0,-2 1 0 16,1 4-1-16,-1 0-5 0,5-1-2 16,0 0-3-16,0-4-2 0,6 3-2 15,5-8 0-15,5-3 0 0,6-7 0 16,0-3 0-16,6-10 0 0,3-2 0 16,0-3 0-16,2-6-2 0,-3 0 0 15,0-4-1-15,-6 2 0 0,-1-1-2 0,-8 2 1 16,-1 0 0-16,-4 2 1 15,-4 5 0-15,-3 4 1 0,-3 3 0 16,0 3-1-16,0 5 1 0,0 5-1 0,-7 6 1 16,2 6-1-16,-2 2 1 0,-3 10 0 15,0 1 1-15,0 8 0 0,-4 0 1 16,2 3 0-16,1-6-1 0,-2 1 0 16,6-2 0-16,1-3 0 0,6-6-2 15,0-5-6-15,0-2-6 0,0-4-9 0,6-6-11 16,2-4-13-16,1-4-45 0,1 0-53 15,0 0-89-15,4-4-193 0</inkml:trace>
  <inkml:trace contextRef="#ctx0" brushRef="#br0" timeOffset="-134788.25">22855 4785 580 0,'0'0'142'0,"-3"0"4"16,3 4-85-16,0-1-13 0,-5 3-4 16,5 3-4-16,0 1-6 0,0 2 0 15,0 4 1-15,0 2-3 0,-5 3-2 16,1 1-3-16,-5 2-5 0,-4 3-4 0,-4 7-3 16,-3 1-5-16,-3 5-4 0,-6 1-8 15,1 2-10-15,-4 0-11 0,5-4-16 16,2-1-19-16,4-10-18 0,2-5-113 15,5-9-128-15,0-8-291 0</inkml:trace>
  <inkml:trace contextRef="#ctx0" brushRef="#br0" timeOffset="-132475.17">23156 4291 433 0,'5'-14'98'16,"3"-4"2"-16,1 2-74 0,7 3-3 15,-1-3 0-15,4 4 0 0,1-4 0 0,1 3 0 16,3 2 2-16,-2-1-1 0,4 7-2 15,0 2-2-15,-5 3-4 0,-1 4-1 16,-1 5-2-16,-9 4-1 0,-6 7-1 16,-4 6-1-16,-13 5-1 0,-2 5-1 15,-5 5 1-15,-6 0-2 0,-5 3-1 16,2 3-1-16,-3 1 0 0,1 2-1 16,3-4-1-16,1-1-1 0,4-4 0 0,5 4-1 15,5-6-1-15,4-7 1 0,9-3-1 16,0-6-1-16,11-3 1 15,5-8 0-15,6-7 0 0,-2-5 1 0,7-7-1 16,3-1 1-16,-1-4 0 0,-2-5 0 16,-2-1-1-16,-5-2 1 0,-2-3 0 15,-8-2 0-15,-5-3 0 0,-5 0 1 16,-7-2 0-16,-9 1 1 0,-4-3 1 0,-5 4 3 16,2-1 1-16,-3 2 2 0,-1-2 0 15,4 3 1-15,5 0-1 0,6-3-1 16,6 0-2-16,6-4-2 0,11 0-3 15,1-3-1-15,7 2 0 0,4 0-1 16,3 2-1-16,1 7 0 0,1 2-5 16,3 6-8-16,-2 6-9 0,0 6-10 15,-1 5-16-15,0 4-108 0,1 5-115 16,-1 4-273-16</inkml:trace>
  <inkml:trace contextRef="#ctx0" brushRef="#br0" timeOffset="-131107.63">23698 4208 358 0,'-11'-8'98'0,"8"4"3"0,-2-4-19 16,0 5-51-16,5-1-6 0,0 0-1 15,5 1-2-15,0-2-2 0,3 0 0 16,4 2 0-16,1-6-1 0,2 2-2 15,5 0-4-15,6 1-3 0,0 1-3 16,5-1-2-16,-2 6-3 0,4 0 0 16,-2 0-1-16,-2 0 2 0,-4 5 2 15,-5 0 1-15,-6 3 4 0,-3 3 1 0,-8 3 4 16,-3 3 0-16,0 2 0 0,-6 5-2 16,-2 4-1-16,-3 1-2 0,1 6-2 15,-2 1-3-15,-2 1-1 0,2 0-2 16,3 0 1-16,-3-3-2 0,4-1 1 15,2-3-1-15,1-5-2 0,5-1-5 16,0-4-5-16,0-5-6 0,2-3-7 16,3-2-8-16,-5-7-6 0,4-3-3 15,-4 4-5-15,-4-4-5 0,-4-4-77 0,-3 1-83 16,2-3-201-16</inkml:trace>
  <inkml:trace contextRef="#ctx0" brushRef="#br0" timeOffset="-130894.66">23776 4495 449 0,'-6'-11'123'0,"6"3"3"16,-5 2-46-16,5 0-32 0,0 6-10 16,0-4-6-16,5 4-8 0,2 0-4 0,2 0-1 15,9 0-1-15,3 0-2 0,7 0-1 16,4 0-3-16,6-5-2 0,-3 0-4 16,3 2-7-16,1-7-8 0,-5 2-8 15,-3-2-5-15,-3 5-9 0,-7-5-12 16,0 4 77-16,-1 0-178 0,-4-2-109 15,-6-1-297-15</inkml:trace>
  <inkml:trace contextRef="#ctx0" brushRef="#br0" timeOffset="-130421.96">24299 3996 601 0,'-12'-10'132'0,"4"4"-1"0,3 4-105 0,10-3-13 16,4 0-3-16,3 5-3 0,4-2-3 15,8 2 2-15,4-5 2 0,4 5 2 16,0 0 0-16,3 0 1 0,-2 5 0 16,-1-2 0-16,-5 6 0 0,-8-2 1 15,1 4 3-15,-9 6 2 0,-4 0 2 16,-7 5-1-16,0 3 0 0,-11 7-3 0,-2 4-3 15,-7 6-3-15,-1 5-4 0,0 3-2 16,-3 0-1-16,3 0 0 0,3-7-1 16,4 1-1-16,6-9 0 0,3-6 0 15,0-4 0-15,5-6-3 0,0 0-3 16,0-8-4-16,0-2-3 0,5-5-2 16,-5-4-4-16,0 0-4 0,-7 0-2 15,0-4 1-15,0-5 2 0,-1-1 3 0,-3-4 0 16,-1-2 5-16,4 0 4 0,-5-3 4 15,4 1 2-15,-2-2 4 0,2 5 4 16,-2-2 4-16,-1 6 5 0,3 0 5 16,3 6 3-16,0-1 3 0,4 1-2 15,2 5-2-15,0-7-4 0,8 7-3 16,6-5-3-16,5 0-3 0,8-2-2 16,6-2 0-16,6-2 1 0,2 1-1 0,1-1-3 15,-1-1-10-15,-6 2-14 0,-7 5-10 16,-4-4-18-16,-6 6-111 0,-2-5-120 15,-2 5-282-15</inkml:trace>
  <inkml:trace contextRef="#ctx0" brushRef="#br0" timeOffset="-128923.52">22733 4453 234 0,'0'0'67'16,"-6"6"4"-16,6-2-24 0,-6-4-15 0,4 7 0 16,-4-7-2-16,3 5-5 15,-1-5-2-15,4 4-1 0,-6-4-1 0,3 0-1 16,3 0-2-16,0 0-4 0,0 0-3 15,0-4-2-15,0 0-4 0,0-3-1 16,0 2-2-16,4-4-1 0,-4-2 1 16,5 1-1-16,-5-3 1 0,4 0 1 15,-4 1-1-15,3-6 1 0,-3 4 0 16,6-4 0-16,-6 1 1 0,4 4 0 0,-4-3 2 16,6 1 0-16,-6 4 2 0,4 1 1 15,-4 4-1-15,5-1 0 0,-5 3 0 16,0-1-1-16,3 5-1 0,-3-7 2 15,0 7 0-15,5-5 2 0,-5 5 2 16,0 0 0-16,0 0-1 0,0 0 0 16,0 0-2-16,0 5-1 0,-7 2-2 15,2 2-1-15,3 9 1 0,-4 2 0 16,0 7 0-16,-1 6 1 0,0 3-1 16,0 1 0-16,-2 4-2 0,0-4-1 0,2-2-2 15,0-3-5-15,1-4-7 0,2-6-14 16,1-2 14-16,3-8-122 0,-5-1-106 15,5-2-264-15</inkml:trace>
  <inkml:trace contextRef="#ctx0" brushRef="#br0" timeOffset="-128481.7">22356 4322 437 0,'0'-4'100'0,"-6"4"2"15,3-4-71-15,-1 4-7 0,-3 4-2 0,1 1-3 16,-1 4-2-16,0 4-1 0,1 3-1 16,-2 5-3-16,0 3-3 0,4 6-9 15,-3-2-16-15,-2 6-99 0,4 0-97 16,-3 0-249-16</inkml:trace>
  <inkml:trace contextRef="#ctx0" brushRef="#br0" timeOffset="-126847.79">22257 4464 232 0,'3'-6'55'15,"0"-4"5"-15,3 0-28 0,-4 3-6 16,3 0 1-16,-1-3 3 0,-1 3 3 15,1 2 0-15,-1-4-4 0,1 2-4 0,-1 2-5 16,2 3-2-16,0 2-2 0,1-7-1 16,-2 7-1-16,2 0-1 0,0 0-1 15,-2 0-1-15,-1 0 0 0,-3 0-1 16,7 0-2-16,-7 7 0 0,0-4 0 16,0 4-1-16,0 0 0 0,0 4-1 0,0 1 1 15,-7 1-2-15,4 2 0 0,-1-4-1 16,1-2-1-16,3 0-1 0,-5-3 0 15,5 0 0-15,-4-1-1 0,4-5 0 16,0 5 0-16,0-1 0 0,0-4-1 16,4 4 1-16,-4-4 0 0,5-8 0 15,-5 3 0-15,4-4 0 0,-4-4-1 16,0-3 1-16,5 0-1 0,-5 2 0 16,0 2 1-16,0 1-1 0,0 2 0 0,0 2 1 15,0 5-1-15,0 2 1 0,0 0 0 16,-5 0 0-16,5 7 0 0,0-2 1 15,0 5 1-15,0 2 0 0,0 6 1 16,-3-4 1-16,3 2-1 0,-4 0 0 16,1 0-1-16,-1 3 0 0,-1-2-3 15,-2 1-7-15,2-1-8 0,2 1-14 16,-2-2-91-16,5 0-97 0,0-3-238 0</inkml:trace>
  <inkml:trace contextRef="#ctx0" brushRef="#br0" timeOffset="-107408.62">20291 12051 346 0,'0'-7'88'0,"0"0"3"15,0 2-50-15,0-1-9 0,-2 3-7 16,2-3-3-16,-5 3-4 0,5 3 1 16,-2-2-1-16,2 2 1 0,-4 0-1 0,4 0-1 15,0 0-2-15,-7 0-3 0,5 2-2 16,-4 4-3-16,-1 0-2 0,-3 3 0 15,1-1-2-15,-3 1 0 0,4 0 0 16,-3 1-1-16,7-3 0 0,-1-2-1 16,5 1 0-16,0-6 0 0,7 4-1 15,1-4 1-15,4 0 0 0,1-8 0 16,0 6 0-16,-4-4 0 0,1 1 0 16,-2-1 1-16,-6 1 0 0,-2 5 3 0,0-4 0 15,0 4 0-15,0 0 0 0,0 0 0 16,-9 4 1-16,2 1-3 0,-4 0 0 15,1 1-2-15,-1-1 1 0,3-5-1 16,-3 3 0-16,11-3 0 0,0 0-1 16,10 0 1-16,-1-3-1 0,2-2 1 15,2-3-1-15,-4 0 1 0,4 1 0 0,-6-1 0 16,-3 1 0-16,-4 3 0 0,2 1 0 16,-2 3-1-16,0 0 0 0,-2 0 0 15,2 0 0-15,-6 3 0 0,2 1-4 16,-2 3-5-16,2-2-8 0,0 4-7 15,4-4-102-15,0 1-102 0,0-4-249 16</inkml:trace>
  <inkml:trace contextRef="#ctx0" brushRef="#br0" timeOffset="-106983.69">20667 11637 473 0,'-6'0'107'0,"0"0"1"0,0 6-80 16,-2 1-6-16,1 9-5 0,-1 0 0 15,-4 6-2-15,5 0-1 0,-1 1-1 16,-3 1-2-16,4-1-1 0,1-1-3 16,1-3-2-16,5-2-1 0,0-3-2 15,0-3-1-15,10-2 1 0,-2-9-1 16,5 0 0-16,0-5 0 0,1-2 1 15,0 2-1-15,3 0 0 0,-7 5 0 0,6 0-1 16,-7 10 0-16,-1 1 0 0,-1 5 1 16,-2 3 0-16,-5 5 2 0,0-1 0 15,-6 1 1-15,-2 3 1 0,0-1 1 16,-3-1 1-16,-1-2-1 0,-1 2 1 16,-1-1 1-16,0 1 0 0,-1-4 1 15,-3 0-1-15,2-2 0 0,-2-5-1 16,-1-2-1-16,4-3-1 0,1-7-1 15,1-2-1-15,0 5-1 0,2-5-1 0,4-5 0 16,-2 1-1-16,3-1-3 0,1-3-6 16,5 0-7-16,0-3-10 0,0-3-12 15,0-2-82-15,7 2-20 0,0-1-85 16,-1 1-175-16</inkml:trace>
  <inkml:trace contextRef="#ctx0" brushRef="#br0" timeOffset="-106757.34">20574 11833 521 0,'6'-26'131'0,"0"1"4"0,-4 3-80 16,5 2-9-16,1 1-4 0,2 1-8 16,0-2-4-16,1 3-2 0,9-1-3 15,5 0-1-15,5 2-2 0,8-2-3 16,2 1-4-16,6 0-6 0,0-1-2 0,-6 5-3 15,0 1-5-15,-7 2-6 0,-8 0-15 16,-6 10-12-16,-3 0-17 0,1 0-114 16,-5 6-123-16,-1-6-291 0</inkml:trace>
  <inkml:trace contextRef="#ctx0" brushRef="#br0" timeOffset="-105049.37">20977 12117 446 0,'-5'0'98'15,"1"0"0"-15,1-3-78 0,3 3-6 16,3-8-2-16,1 1 0 0,3 1-1 16,6-5-1-16,0-2 1 0,6-5 0 15,0-4 0-15,3-4-1 0,3-6-1 16,1-4-1-16,2-5-2 0,3-6 0 0,2 2-1 15,0 0-1-15,-4 2-1 0,-2 5 1 16,-3 8-1-16,-10 3 3 0,-4 11 1 16,-10 4 1-16,-3 6 0 0,-10 6 1 15,-7 0 1-15,-2 15 0 0,-5 4-1 16,-3 10 0-16,3 8 0 0,-5 11-2 16,6 6 0-16,-2 7-1 0,2 0-2 15,-1-3-1-15,0-1-1 0,-1-3-1 16,0-5 0-16,5-7 0 0,4-4-1 0,6-5 0 15,5-7-1-15,8-5 1 0,6-7-1 16,3-8 0-16,6-6 1 0,3-6-1 16,6-6 0-16,-3-10 0 0,5-2-1 15,-1-3 0-15,-3-2 1 0,3-4-1 16,-4 5 1-16,-1-2 0 0,0 7 1 16,-6 4 2-16,-3 5 1 0,-4 6 1 15,-7 2 1-15,-8 6 0 0,-2 10 1 0,-3 0 2 16,-2 5-1-16,-2 3-1 0,2 0-1 15,2 3-1-15,2 1 0 0,2 2-2 16,2-5-1-16,7 1-1 0,0-4 0 16,6-5-1-16,4-9 1 0,6-2-1 15,5-10 1-15,8-3 0 0,14-7 0 16,5-1 0-16,7-6 0 0,2 2 0 16,3-8 1-16,-1-2-1 0,-6-5 0 0,-9-4 0 15,-9-4 1-15,-3-2-1 0,-5 5 1 16,-6 7 0-16,-8 6 3 0,-1 9 3 15,-9 5 2-15,-3 12 1 0,-9 6-1 16,-1 13 1-16,-1 6 0 0,-5 9-4 16,1 5-3-16,-3 11-1 0,-2 3-1 15,4 1-1-15,-3 2-2 0,5-1-2 16,1-4-1-16,7-4-2 0,6-3-2 16,6-8 0-16,7-4 0 0,8-11 0 0,4-12 0 15,12-6 0-15,8-10 0 0,8-7 1 16,3-5 1-16,-3-3 0 0,-1 3 2 15,-6 7 2-15,-10 1 4 0,-15 5 5 16,-9 4 3-16,-7 5 1 0,-10 3 1 16,-4 5-1-16,-6 3 1 0,-3 4-1 15,-1 7-5-15,-2-1-3 0,1 3-1 16,3 6 0-16,6-2-1 0,8-1-2 0,3-4 1 16,13-5 0-16,5-4-1 0,7-8 0 15,7-11-1-15,4-7 1 0,2-8-1 16,-1-2 1-16,-2-9-1 0,-4-2 1 15,-6-7 0-15,-9 1 1 0,-8 0 2 16,-8-2 4-16,-4 3 5 0,-3 1 5 16,-3 5 4-16,-4 3 3 0,5 5 1 15,-1 2 1-15,2 4-5 0,3 2-4 16,5 1-5-16,5 1-4 0,10 1-3 0,9-1-1 16,12 5-2-16,10 0-5 0,7 2-11 15,5 5-14-15,-3-1-12 0,-3 6 32 16,-5 10-156-16,-9-3-128 0,-12 5-306 15</inkml:trace>
  <inkml:trace contextRef="#ctx0" brushRef="#br0" timeOffset="-103549.96">22356 12084 451 0,'10'-12'108'0,"-3"1"1"0,-4 4-73 15,1 7-9-15,-4 0-6 0,0 8-5 16,-15 10-5-16,-1 8-3 0,-9 11 0 16,-2 13-1-16,-4 9-1 0,-4 6 0 15,-1 7-1-15,-1 1-1 0,-3 6-1 16,3-3 0-16,-4-4-1 0,-1-2 0 0,1-6 0 15,7-5 0-15,2-9 0 0,4-9 0 16,3-9 0-16,11-12 0 0,3-5 0 16,3-9 1-16,8-6-1 0,8-9 0 15,9-7 0-15,7-16-1 0,5-7 1 16,6-16-1-16,6-10 0 0,2-6-2 16,1-10 0-16,1-3 1 0,5 2-1 0,4-1 0 15,1 13 0-15,-6 3 1 0,-2 15 3 16,-5 10 1-16,-9 13 1 0,-9 13 1 15,-13 13 2-15,-11 6 1 0,0 8 0 16,-8 8-1-16,-1 6-2 0,-4 4 0 16,0 3-2-16,2 2-2 0,4 0 0 15,7-2-2-15,0-3 0 0,11-5-1 16,5-6-1-16,8-7 1 0,5-2-1 16,7-9 0-16,2-9 0 0,5-4 0 15,4-9 1-15,6-5-1 0,2-6 1 16,3-6 1-16,-5 2-1 0,-3 1 1 0,-6 2 1 15,-8 7 3-15,-13 4 5 0,-10 4 4 16,-13 8 4-16,-6 5 3 0,-11 6 1 16,-8 0-1-16,-12 8-2 0,-4 9-4 15,-5 3-5-15,3 7-4 0,3 3-3 16,5 5 0-16,8 2-3 0,13-1-1 0,11-4-2 16,6-5-2-16,10-2-1 0,11-5 0 15,11-8-2-15,12-9-1 0,7-6 1 16,6-8 2-16,5-5 1 0,1-10 1 15,-3-5 0-15,-7-6 2 0,-4 2 1 16,-5 1 1-16,-9 3 2 0,-10 2 3 16,-9 11 5-16,-19 1 2 0,-6 11 3 15,-18 1 1-15,-4 10 2 0,-8 1-1 16,-3 9-3-16,-5 3-4 0,4 4-3 16,0 1-3-16,8 5-1 0,6-1-2 15,6-1-3-15,9-4-2 0,11-2-3 0,9-4-1 16,8-8-2-16,12-8-3 0,5-8-1 15,11-5 2-15,3-2 3 0,8-5 1 16,-1 0 1-16,-8 5 4 0,-5 3 1 16,-6 5 3-16,-14 7 3 0,-15 6 4 0,-14 5 2 15,-10 4 1-15,-11 6 1 0,-5-2 1 16,-2 3-1-16,1-3-3 0,2 2-3 16,6-6-3-16,5 0-1 0,12-2-2 15,9-6-1-15,9-1 1 0,6-6-2 16,12-9 0-16,10-4-1 0,7-8 0 15,6-8-1-15,3-7 0 0,7-5-3 16,-1-11-1-16,-2-1-2 0,-2-4-1 16,4-8 1-16,0-1 0 0,-5-2 2 0,-8 5 3 15,-1 2 2-15,-10 5 6 16,-8 6 5-16,-10 13 6 0,-9 10 3 0,-6 8 2 16,-4 8 1-16,-9 11 0 0,-3 3-3 15,-13 15-3-15,-6 7-5 0,-13 14-4 16,0 11-1-16,-3 7-1 0,-3 6 0 15,0 3-1-15,5-6 0 0,8 6 0 16,6-9-1-16,7-8 0 0,5-3-1 0,9-3-2 16,7-9 1-16,10-3-2 0,6-13 0 15,6-4-2-15,8-10-1 0,3-8-2 16,4-10 0-16,2-6-2 0,3-9-1 16,1 0 1-16,-3-3 0 0,0-3 2 15,-3 4 2-15,-6 3 2 0,-6 5 3 16,-9 6 4-16,-11 4 4 0,-12 3 4 15,-14 10 4-15,-8 10 4 0,-5 3 3 0,-6 7 0 16,5 5 0-16,-2 4-3 0,6 3-2 16,13 3-4-16,4-1-3 0,7-1-3 15,6-2-3-15,11-5-1 0,4-3 0 16,10-2-1-16,5-8-1 0,3-2-2 16,7-11-4-16,6 1-9 0,1-1-12 15,3-5-11-15,-2-3-14 0,-4-2-78 16,-5 0-36-16,-6 1-101 0,-15-6-204 0</inkml:trace>
  <inkml:trace contextRef="#ctx0" brushRef="#br0" timeOffset="-98413.45">5792 13203 404 0,'6'-6'89'0,"1"4"0"16,-2 2-67-16,0 0-10 0,-1 0-4 15,1 2-2-15,2 4-2 0,4-3-1 16,-3 3 0-16,3 0 0 0,0-2 0 0,1-4 1 15,2 6 0-15,2-6 2 0,0 0-1 16,3 0 2-16,1 0 1 0,6-5 0 16,0 0 0-16,3 5 0 0,4-2 0 15,4 2 1-15,-3-5-1 0,6 5 0 16,-2 0-1-16,2 0 1 0,0-5-1 16,0 2 0-16,2 0 0 0,4-3-1 15,4 0 0-15,-2 1-1 0,5 1-1 16,0 4 0-16,2-5-2 0,-3 5 0 0,5-2-1 15,-3-2 0-15,5-3-1 0,1 3 1 16,0-2-1-16,5 2 1 0,-2 1-1 16,0 3 1-16,-2-5-1 0,1 5 1 15,0-4 0-15,-1 4 0 0,3-6 0 16,-3 6 0-16,5-5 0 0,0 5 0 0,0-5 0 16,1 5 0-16,-1-7 0 15,3 3 0-15,0-1-1 0,-1 2 1 0,2-2-1 16,-1 2 1-16,-2 3 0 0,0-6 1 15,-1 6 1-15,5-7 1 0,-4 7 1 16,0-8 0-16,-1 6 0 0,-1-2 0 16,2 4-1-16,-2-8 0 0,-5 8-1 15,2-5 0-15,2 5-1 0,1-6 0 16,-3 6 1-16,1-4-1 0,-1-1 1 16,3-2 1-16,0 2-1 0,2 0 1 0,1-3-1 15,3 4 0-15,0-4 0 0,-3 4-1 16,6-3-1-16,-2 0 0 0,1 2-1 15,1-1 1-15,-1 1-1 0,0 1 1 16,3 4-1-16,-4-7 0 0,2 7 1 16,-2-4-1-16,0 4 0 0,-2-6 0 15,1 4 1-15,0 2-1 0,-2 0 0 0,-1-5 0 16,2 5 0-16,-1 0 0 0,4 0 0 16,-4-5 0-16,0 5 0 0,-2 0 1 15,2-3-1-15,0 3 0 0,0 0 0 16,0 0 0-16,-1-3 0 0,3 3 0 15,2-6 1-15,-1 3 0 0,2 0 1 16,-1-3 0-16,1 4 0 0,1 2 0 16,1-4 0-16,0-2 0 0,-1 6-1 0,0 0 0 15,2-3-1-15,-2 3 1 0,1 0-1 16,-2-4 0-16,-1 4 0 16,6 0 1-16,-6 0-1 0,0-5 0 0,2 5 0 15,2 0 0-15,-2 0 0 0,2 0 0 16,1-2 0-16,-2 2 0 0,2-4 0 15,0 4 0-15,1-5 0 0,-2 5 1 16,1 0-1-16,-1-3 0 0,-3 3 0 16,1-7 0-16,1 7 0 0,-3 0 0 0,2-3 0 15,3 3 1-15,-2-4-1 0,-1 4 0 16,-1-6 0-16,1 6 0 0,0-3 0 16,0 0 0-16,-1 3 0 0,-3-6 1 15,5 6-1-15,-3-5 1 0,3 0-1 16,-2 5 1-16,-1-2 0 0,0 2-1 15,0 0 1-15,0 0-1 0,-3 0 0 0,-1-4 1 16,3 4-1-16,1 0 0 0,-5 0 0 16,3 0 0-16,1 0 0 0,-3 0 1 15,2 0-1-15,2 0 0 0,-5 0 0 16,1 0 0-16,0-6 0 0,3 6 1 16,-1 0-1-16,-2-3 0 0,2 3 0 15,1-6 0-15,-3 3 0 0,3 3 1 16,3-5-1-16,-4-1 0 0,6 6 1 15,-3-4-1-15,-2-2 1 0,8 6-1 0,-5-2 1 16,0 2-1-16,-1 0 0 0,0 0 1 16,1 0-1-16,2 0 0 0,2 1 0 15,-1-1 0-15,-2 0 0 0,1 0 0 16,-1 0 0-16,6-1 0 0,-2 1 0 16,-4 0 0-16,0 0 1 0,-1 0-1 15,4 0 0-15,-5-5 0 0,2 5 0 16,-7-6 0-16,4 6 0 0,-2 0 0 0,-4-4 1 15,4 4-1-15,1 0 1 0,3-3-1 16,5 3 1-16,-1 0-1 0,4-5 1 16,0 5-1-16,-5-4 1 0,2-1-1 15,-8 5 1-15,1-2-1 0,-6 2 0 16,-2 0 0-16,2 0 1 0,-1-5-1 16,-6 5 0-16,5-6 0 0,-4 3 0 15,4-2 2-15,2 1 0 0,-2 4 2 16,-4 0 1-16,3 0 1 0,-9 0 0 15,-2-7 0-15,-4 3-1 0,6-1 0 0,0-1-2 16,5 3-1-16,-1 3-1 0,0 0 0 16,-1 0 0-16,-3-6-1 0,-7 6 0 15,-1-6 1-15,-4 0-1 0,11 2 0 16,-1 4 0-16,2-3 0 0,-3 3 1 0,2 0-1 16,-2 0 1-16,1 0-1 0,-9-7 1 15,-1 7 0-15,3-3 0 0,6 3-1 16,2 0 1-16,1 0-1 0,-2 3 1 15,-3 0-1-15,2-3 0 0,-1 6 1 16,-5-6-1-16,-4 0 0 0,-1 0 0 16,8-4 1-16,1 4-1 0,2 0 0 15,-5 0 0-15,2 0 0 0,0 5 0 16,-8-5-1-16,-1 0 1 0,-5 0 0 16,-2 0 0-16,-3 0 0 0,3 0 0 15,1-3 0-15,0 3 0 0,3 0 0 16,-1 0 0-16,2 4 0 0,2-1 1 0,-6 2-1 15,-1-2 0-15,-6-3 0 0,-2 3 0 16,-4-3 0-16,-1 0 1 0,-1 0 0 16,0 0 0-16,1 0 0 0,-5-4 0 15,2 4 0-15,-3-5 0 0,1 5 0 0,-2-5-1 16,-1 5 0-16,0 0 1 0,0-3-1 16,-2 3 0-16,2 0 0 0,0 0-1 15,-2 0-5-15,1 0-7 0,-4 3-15 16,-7-3-102-16,0 5-15 0,-2-5-99 15,-9 0-203-15</inkml:trace>
  <inkml:trace contextRef="#ctx0" brushRef="#br0" timeOffset="-96300.52">11117 13603 309 0,'-3'-10'87'16,"3"-1"4"-16,-4 1-16 0,4-2-39 15,-5-1-5-15,5-5-1 0,0 3 0 16,0-6-1-16,0 3 1 0,0-2 0 16,5 1 0-16,-5 6-2 0,0 2-4 15,0 2-3-15,-6 7-5 0,-2 4-3 16,-1 7-5-16,-2 6-2 0,-5 5-3 16,0 5-1-16,-3 3-1 0,4 4 0 15,-3-2 0-15,5 4 0 0,-1-6 0 16,8-4-1-16,4-1 0 0,2-7-1 15,6-3 0-15,5-8 1 0,7-5-1 0,2-12-1 16,-1-6 1-16,8-4 1 0,-2-4-1 16,-1-3 1-16,-3 1 0 0,-5-3-1 15,2 7 1-15,-5 2 0 0,-6 5 1 16,-7-1-1-16,0 7 0 0,0 9-1 0,0 2 0 16,-6 12 1-16,-1 6-1 0,-3 2 0 15,1 12 1-15,-4 7 0 0,-1 8 0 16,1-1 0-16,0 4 0 0,0-1 1 15,0 4-1-15,2-4 0 0,2-4 1 16,-3-5 1-16,-2-3 1 0,1-8 1 16,-3-2 1-16,-1-6 1 0,-3-4 0 15,0-6 0-15,1-3 1 0,-2-8-1 16,1 0 0-16,-5-6-2 0,0-1-1 16,-3-4-1-16,0-3-5 0,1-3-7 15,-1-4-7-15,0-1-12 0,6-1-9 16,3 1-104-16,11-1-105 0,8-1-252 0</inkml:trace>
  <inkml:trace contextRef="#ctx0" brushRef="#br0" timeOffset="-95449.21">11474 13573 470 0,'0'-9'117'0,"-7"5"4"15,1-1-74-15,2 5-10 0,-2 0-7 16,-3 5-4-16,-5 6-7 0,-3 5-5 16,-3 9-4-16,-1 6 0 0,-1 8-1 15,-2 2-1-15,2 4-1 0,8 2-2 16,2-2-2-16,7-4 0 0,5-8-1 15,7-4-1-15,9-6 0 0,1-8-1 16,7-7 1-16,1-2 0 0,0-6 0 0,1-9 0 16,-1-3 1-16,-1-7 0 0,-3-4-1 15,-1-3 1-15,-2-4 0 16,-4-5 0-16,-5-1-1 0,-4-7 1 16,-5 4 1-16,0 1 2 0,-7 5 4 0,-6 2 2 15,-1 8 2-15,-5 8 0 0,-4 9 1 16,-3 6-2-16,-4 11-3 0,0 6-3 15,-3 10-2-15,-1 4-3 0,2 4 0 0,7 4 0 16,5 2-1-16,8-1 0 0,12-1-1 16,7-8 0-16,14 0 0 0,7-7-1 15,6-7 1-15,7-7-1 0,6-10 1 16,2-6 1-16,4-7 0 0,7-10 0 16,3-7 0-16,-1-1 0 0,1-8-2 15,-6 1 0-15,-5-4 0 0,-10 3 0 16,-11 3 0-16,-7 7 3 0,-13 2 2 15,-7 9 3-15,-9 8 1 0,-8 10 2 0,-8 10 0 16,-5 6 0-16,-6 7-1 0,-3 6-3 16,-5 3-2-16,4 2 0 0,6 2-2 15,6-3-1-15,6-4 0 0,12-1-1 16,9-7 0-16,13-3 0 0,7-7 0 16,7-4-1-16,6-7 1 0,4-13 0 15,1-5-1-15,1-7 0 0,1-4-2 16,-4-8 0-16,-4-2 0 0,-3-2-1 15,-6 0 1-15,-7-1 1 0,-12 0 1 0,-7 5 0 16,-6 4 1-16,-10 6 1 0,-3 8 0 16,-6 6 0-16,-1 13 1 0,-1 4-1 15,-6 13 1-15,0 5-1 0,1 5-1 16,-2 7-3-16,1 8-10 0,-1-2-9 16,8 5-13-16,4 1-88 0,4 0-28 15,9-2-101-15,5-9-206 0</inkml:trace>
  <inkml:trace contextRef="#ctx0" brushRef="#br0" timeOffset="-94716.28">12071 14052 441 0,'4'-8'96'0,"8"0"2"0,5-7-78 16,3-9-5-16,6 1 0 0,7-8 3 16,1-5 0-16,5-5 0 0,-2-4-2 15,1-3 1-15,0-2-3 0,-4-1-1 16,-3-2-4-16,-4-2-3 0,-7 7-2 0,-1 0 2 16,-10 4 1-16,-1 7 1 0,-8 5 2 15,0 9 0-15,-8 9 2 0,-1 6-1 16,-8 13-1-16,-4 10-3 0,-5 10-1 15,-2 10-3-15,-11 7-1 0,-2 4 0 16,-9 10-1-16,2 6-1 0,2 0 0 16,1 3-2-16,7 1-2 0,8-4-1 0,9-1-1 15,9-10-1-15,12-11-2 16,0-11-1-16,17-13 2 0,3-12 1 0,9-4 1 16,8-11 2-16,5-4 0 0,-2-4 3 15,0 2 4-15,-4 2 3 0,-6 8 3 16,-8-2 3-16,-5 9 1 0,-9 4 2 15,-2 7-1-15,-1 1-2 0,-5 4-2 16,0 0-4-16,2 3-1 0,-2-3-3 16,8 1 0-16,-2-3-1 0,6-1 0 15,2-5-1-15,6-4 0 0,7-4-5 0,4-9-6 16,4-3-15-16,4-4-110 0,0-3-110 16,0-4-281-16</inkml:trace>
  <inkml:trace contextRef="#ctx0" brushRef="#br0" timeOffset="-94365.23">13057 13685 522 0,'-5'9'112'0,"2"3"2"0,-2 0-88 16,-2-1-14-16,7 0-4 0,-2-1-1 16,2-4-1-16,0-4-1 0,7-2-1 15,-3-6-2-15,6-3 0 0,-3-2 1 16,2-3 2-16,-3 2 3 0,-1 1 4 16,-5 3 3-16,0 4 3 0,-6 4 2 15,-3 0 0-15,-2 3-2 0,-1 1-2 16,-2 3-5-16,5 1-2 0,-2-2-4 15,2 1-1-15,3-2-3 0,1-5 0 0,5 5-1 16,0-5 1-16,6 0-2 0,-1-6-4 16,-2 2-6-16,3-2-11 0,0 2-14 15,-4 1-105-15,3 3-110 0,-5 0-269 16</inkml:trace>
  <inkml:trace contextRef="#ctx0" brushRef="#br0" timeOffset="-93540.73">13606 13408 376 0,'0'-10'99'0,"0"2"8"15,0 2-50-15,0-1-4 0,-6 7-6 16,6 3-5-16,-8 7-7 0,0 9-5 16,-4 6-6-16,-5 2-8 0,1 6-4 0,-5 2-4 15,-3 0-2-15,4-2-3 0,-2-3 0 16,3-5-2-16,2-4-1 0,8-5 0 16,3-2-1-16,11-3 1 0,4-1 0 15,5 1 0-15,5 0 0 0,1 0 0 16,1 5 0-16,-2 1 1 0,-2 7 0 15,-7 0-1-15,1 4 0 0,-6 1 1 16,-5 3-1-16,0-1 1 0,0-1 0 16,-6-4 2-16,-4-3 2 0,1-3 2 0,-4-4 2 15,0-2 1-15,-5-4 0 0,1-4 0 16,-5-1-2-16,1-5-2 16,0 0-3-16,1-6-2 0,0 1-2 0,0-4-3 15,5-1-5-15,-2-2-5 0,8-2-7 16,2-1-10-16,7-4-10 0,0-2-100 15,3-2-101-15,9-3-249 0</inkml:trace>
  <inkml:trace contextRef="#ctx0" brushRef="#br0" timeOffset="-93329.37">13546 13501 530 0,'8'-30'131'0,"4"0"4"0,0 1-81 15,5 2-6-15,6 0-12 0,4 2-6 16,6 2-7-16,7 1-5 0,-1 3-5 15,2 1-3-15,-2 2-5 0,1 3-11 16,-6 3-11-16,-1 1-13 0,-4 9 123 0,-4-3-242 16,-1 8-131-16,-7 2-364 0</inkml:trace>
  <inkml:trace contextRef="#ctx0" brushRef="#br0" timeOffset="-90452.55">13948 14025 335 0,'-5'0'73'0,"-1"0"2"16,-1 0-58-16,1 3-3 0,4-3 2 15,-3 0 1-15,5 0 3 0,-2 0 2 16,2 0 1-16,0 0 0 0,0 0 0 16,2-6-3-16,3 2-3 0,1-5-2 15,3 1-4-15,2-7-2 0,2 0-1 16,4-9-3-16,8-5 0 0,2-6-2 15,6-10-1-15,6 0 0 0,9-3 0 0,3-3-1 16,-1 0 1-16,-2 1-1 0,-4 4 0 16,-8 4 1-16,-9 8 3 0,-11 4 3 15,-9 7 3-15,-7 7 0 0,-10 16 1 16,-8 6 0-16,-5 10 0 0,-9 12-2 16,-7 2-4-16,-7 11-1 0,1 9 0 15,-2 3 0-15,3 4 0 0,1 1 0 16,8 1 0-16,4-2 0 0,10-7 0 15,3-7 0-15,5-7 0 0,6-11-2 0,7-7 1 16,7-9-1-16,2-9-1 0,7-5 0 16,5-7 0-16,5-11-1 0,7-4 1 15,6-7-1-15,1-2 0 0,1-4 0 16,-2 5-1-16,-2 0 1 0,-8 9 0 16,-8 6 2-16,-9 7 2 0,-5 8 2 15,-14 8 0-15,-5 11 1 0,-3 5 1 0,-5 3-1 16,-1 6-2-16,-1 0-2 0,5 0-2 15,-1-2-1-15,9-3 0 0,1-1-1 16,8-6 0-16,3-1 0 0,9-7 0 16,3-4 0-16,12-4 0 0,5-12 1 15,4-1-1-15,4-8 1 0,2-5 0 16,4-8 0-16,-3-6-1 0,1-4 1 16,-2-1-1-16,1-2 1 0,-5 8-1 15,-5-3 0-15,-5 6 1 0,-7 9 0 16,-7 3 4-16,-14 5 4 0,0 5 3 0,-14 3 0 15,-5 6 1-15,-1 11 0 0,-4 4-1 16,1 6-3-16,-3 13-4 0,2 5-3 16,1 6-1-16,3 6 0 0,1 7 0 15,2-3-1-15,8 2 1 0,3-4-2 16,6-8 0-16,12-8-1 0,2-4 1 0,9-14-1 16,6-10 0-16,11-4 0 15,6-13-1-15,3-4 0 0,-2-9 0 0,1 0 0 16,-5 2 0-16,-10-1 1 0,-9 4 5 15,-10 2 4-15,-8 7 3 0,-6 7 1 16,-7 5 0-16,-6 4-1 0,-2 10 1 16,-2 3-4-16,-2 5-4 0,-1 2-1 15,2 1-2-15,3 0 0 0,4-2-1 16,6-4-1-16,5-6-1 0,8-3 1 0,4-7-1 16,3-3-1-16,5-6 1 0,2-6-1 15,1-6 2-15,-3-6-1 0,-2-5 2 16,-2 1-1-16,-4-7 2 0,-4-3 1 15,-8-1 0-15,0 0 2 0,0 3 2 16,0 1 2-16,-4 4 1 0,4 7 1 16,0 4-1-16,4 5 0 0,4 2-1 15,-3 4-3-15,7 1-2 0,-2 2-1 0,4 6-8 16,0-5-12-16,3 5-16 0,2 6-15 16,1-1-57-16,5 2-61 0,-2-2-111 15,1 4-227-15</inkml:trace>
  <inkml:trace contextRef="#ctx0" brushRef="#br0" timeOffset="-89478.48">14773 13895 347 0,'-6'0'85'0,"1"0"4"0,0 0-53 0,3 0-4 16,2 0-4-16,-5-3-2 0,5-2-3 16,0-2-4-16,0-1-2 0,5 0-1 15,0-5-3-15,5 0 0 0,-1 1 1 16,1 2-1-16,-2 3 2 0,1 0 0 16,-5 3 1-16,-4 4-2 0,-2 3-1 0,-6 3-2 15,-3 1-2-15,-1 5-3 0,-3-1-2 16,0 5-2-16,2-3 0 0,1 1-1 15,1-2 1-15,5-3-1 0,0-5 0 16,6 4 0-16,0-8 0 0,11 0 1 16,-4-5-2-16,0-2 1 15,3-4 1-15,-1-2-1 0,-2-3 0 16,0 3-1-16,-7-2 1 0,0 1 1 16,0 4 1-16,0 2 2 0,-7 4 1 15,0 4 0-15,-2 0 1 0,-1 6 0 16,-1 7-2-16,1 4-1 0,-3-2-2 15,1 8 0-15,3 1-1 0,-2-3 0 0,4 0-1 16,4-5 0-16,3 2 0 0,0-6-4 16,9-2-5-16,0-5-11 0,9 3-12 15,3-6-103-15,4-2-107 0,4-5-260 16</inkml:trace>
  <inkml:trace contextRef="#ctx0" brushRef="#br0" timeOffset="-87957.12">15385 13777 471 0,'-10'0'106'0,"0"0"1"16,-7 10-76-16,1 5-12 0,-5 9-3 15,-2 7 1-15,-6 7 2 0,-4 7-2 16,-5 9 1-16,2 5-1 0,0 4-2 16,1 7-2-16,-2 2-4 0,1-1-3 0,6-3-3 15,6-10 0-15,1-6-2 0,4-11 0 16,6-8-1-16,6-13-1 0,3-5 1 16,4-5-1-16,0-10 1 0,4-4 0 15,5-9 0-15,2-9 0 0,5-9-1 16,3-14-2-16,4-7-2 0,2-12-1 15,5-6-1-15,2-5-1 0,2-1 1 16,5 2 2-16,3 6 1 0,-1 7 4 16,-5 12 4-16,-3 9 3 0,-6 11 2 0,-5 12 2 15,-12 7 1-15,-4 14 1 0,-11 12-2 16,-2 6-2-16,-1 5-3 0,-5 3-1 16,6 2-2-16,-2-1-2 0,9-3 0 15,0-5-1-15,9-3 0 0,6-7-1 16,3-5 1-16,6-2-1 0,5-6 1 15,4 0-1-15,0-14 1 0,1-3 0 16,3-5 0-16,5-4 0 0,-3-2 0 0,-2-4 0 16,-1 0 1-16,-3 0 1 0,-6 8 3 15,-4 1 7-15,-12 3 5 0,-3 6 4 16,-11 5 2-16,-9 4 0 0,-6 5 0 16,-4 0-5-16,-4 9-5 0,0 5-5 15,-1 5-4-15,6 5-2 0,-3 2-1 16,6-1-1-16,5 6-1 0,4-4-2 15,5-4-2-15,4-1-2 0,9-5-2 16,5-5-1-16,9-5-1 0,8-3 1 0,10-4 1 16,8-11 2-16,4-5 2 0,1-4 2 15,4-7 1-15,-5-1 1 0,-4-6 0 16,-9 1 2-16,-5 1 1 0,-10 4 5 16,-8 0 4-16,-4 10 5 0,-10 2 2 15,-3 10 2-15,-9 6-1 0,-4 0-1 16,0 5-5-16,-6 4-4 0,-1 5-3 15,1 4-4-15,-3 4-1 0,3 0-1 0,-1 1 1 16,5 3-1-16,2-2 0 0,5 1 0 16,4-3-1-16,4-4 0 0,4-1 0 15,4-2-1-15,1-1 1 0,5-3-1 16,1-4 1-16,2-2 0 0,2-5 1 16,2-4 0-16,0-3 0 0,2-3 0 15,-1-1 1-15,3-4-1 0,1 0 0 16,-3 0 1-16,2 3-1 0,-4 1 0 0,-1 2 1 15,-3-1-1-15,-6 5 1 0,-3-1-1 16,-6 0 1-16,-2-1 0 0,-2 4 0 16,-4-4 0-16,-6 1 0 0,2-1 0 15,-6 1 0-15,1-1-1 0,-6-1 0 16,-2 4 0-16,2 4 1 0,-2-6-1 16,0 6 0-16,2 0-1 0,-3 9 1 15,2 0 0-15,-3 2 0 0,4 1-1 0,-2 1 1 16,1 1 0-16,7 0 0 0,1-2 0 15,4-1-1-15,10 1 0 0,0-3-2 16,10 0-3-16,4-1-1 0,3-5-3 16,6-3 0-16,4-4-1 0,6-5 1 15,3-4 1-15,1-2 2 0,4-1 2 16,-1-1 3-16,-1-1 1 0,-3 2 1 0,-8-1 1 16,-8 5 3-16,-7 5 4 0,-10 1 3 15,-3 6 0-15,-14 1 1 0,-1 10 0 16,-5 1 0-16,-6 3-3 0,0 3-4 15,5 3-2-15,-1-1-1 0,5-2-2 16,10-1-1-16,7-3 0 0,10-3-1 16,8-5-1-16,8-1-1 0,8-10-2 15,6-3 0-15,5-4 1 0,1-5 0 16,2-9 0-16,3-6 1 0,0-5 1 0,-2-8 2 16,1-1 0-16,0-4 0 0,1-2-1 15,-5-2 0-15,-6 2 0 0,-7 4 0 16,-7 4 0-16,-11 3 2 0,-8 5 4 15,-7 5 2-15,0 13 2 0,-8 7-1 16,-5 11 1-16,-5 4-1 0,-3 16-1 16,-6 7-3-16,-6 7-2 0,-7 12 0 15,-5 10-1-15,3 3 1 0,-1 3-1 0,1 2 1 16,4 0-1-16,8-4 1 0,5-7-1 16,6-10 0-16,6-7-1 0,6-9 0 15,7-11-1-15,5-2 0 0,3-11 0 16,7-6 0-16,3-11 0 0,7-2 0 15,2-8 1-15,2-7-1 0,7-2 0 16,3-2 0-16,3 3 0 0,0 0 1 16,3 1 0-16,-4 4 1 0,-2 6 0 15,-3 3 0-15,-12 1 1 0,-4 5 1 0,-9 3 1 16,-6 1 1-16,-5 6 0 0,-12 2 1 16,-7 0-1-16,-6 0 2 0,-10 8-2 15,-5 4 1-15,-5 5 2 0,3 5 0 16,-1 3 1-16,9 7 0 0,7 3-2 15,8 0 0-15,16 0-2 0,3-4-2 16,11 0-1-16,7-5 0 0,9-3-1 16,6-7 0-16,7-1 1 0,5-8-3 0,2-3-6 15,0-4-13-15,-2-4-20 0,-5-4-18 16,-6-6-117-16,-4 0-132 0,-11-1-307 16</inkml:trace>
  <inkml:trace contextRef="#ctx0" brushRef="#br0" timeOffset="-86140.82">24181 12541 507 0,'-7'-9'126'0,"1"0"3"0,-2 5-79 0,-4-1-4 0,5 5-9 0,0 0-5 0,1 0-7 0,6 3-2 0,0 1-1 0,0 3-2 0,12-3-3 0,3 4-3 0,10-6-2 0,11 4-3 0,9-2-3 0,8-4-2 0,0 0-1 0,4 0-1 0,-2 0-1 0,-9 0 0 15,-8 0 0-15,-9 0 0 0,-10 0-1 16,-6 0-4-16,-11 0-5 0,-2 2-10 15,-9-2-10-15,-8 8-15 0,-2-5-13 16,-9 4-98-16,-6-1-107 0,-6 3-247 16</inkml:trace>
  <inkml:trace contextRef="#ctx0" brushRef="#br0" timeOffset="-85884.72">24067 12783 504 0,'-12'10'130'0,"4"-1"5"0,-1 1-72 16,9-1-12-16,0 2-12 0,0-1-9 15,10 1-8-15,-2-2-3 0,6 1-1 16,5-5-1-16,5 0 0 0,0-5 1 16,6 0 0-16,4-7 0 0,4 7-1 15,1-4-1-15,-2-2-1 0,0 6-3 0,-3-3-1 16,-6 3-3-16,-4 0-3 0,-10 0-1 16,-3 0-1-16,-6 0-1 0,0 0 0 15,-5 0 0-15,0 0 0 0,0 0 0 16,0 0 0-16,0 0-4 0,0 0-7 15,4-4-13-15,-2-1-16 0,5 2-13 16,-1-5-1-16,2 3-120 0,-1-3-120 16,-2 3-272-16</inkml:trace>
  <inkml:trace contextRef="#ctx0" brushRef="#br0" timeOffset="-83637.42">5340 15268 334 0,'-19'0'90'0,"4"-4"4"0,3 4-13 16,1-5-50-16,3 5-3 0,1 0 3 15,4 0 2-15,-1 0-1 0,4 0-4 0,0 0-2 16,12 0-2-16,3 0-3 0,4 0-6 16,7 0-5-16,5-2-1 0,7-3-1 15,6-1-2-15,2 2-1 0,2-2-3 16,3 2-1-16,-5 1 0 0,-4 3 0 15,-4 0-4-15,-9 5-5 0,-5-5-13 16,-9 8-5-16,-8-3-105 0,-7 2-102 16,-7 3-256-16</inkml:trace>
  <inkml:trace contextRef="#ctx0" brushRef="#br0" timeOffset="-83418.47">5320 15550 507 0,'-14'9'113'0,"6"-2"2"15,8 0-82-15,9-1-12 0,7-1-4 16,8 0-3-16,4-5 0 0,6 0 2 16,9 0 1-16,-1 0 1 0,8-5 0 0,-1 0-1 15,-2 0-2-15,-1-1-3 0,-6 6-2 16,-7-2-3-16,-2 2-5 0,-11 0-7 16,-6 0-11-16,-1 0-16 0,-7 7-107 15,-6 1-110-15,5-3-276 0</inkml:trace>
  <inkml:trace contextRef="#ctx0" brushRef="#br0" timeOffset="-82785.72">6491 14674 484 0,'0'-6'117'15,"0"1"5"-15,-5 0-75 0,5 1-7 16,-2 4-7-16,-4-3-5 0,1 3-7 0,-3 8-5 16,0 2-4-16,-5 7-3 0,-3 2-4 15,0 3-1-15,-1 3 0 0,1 0-1 16,-1 2-1-16,3-4 0 0,5-3 0 16,3-3-1-16,1-3-1 0,5 0-1 15,10-2-1-15,-2-3 1 0,7-2-1 16,2 3 1-16,3-3-1 0,1 6 2 0,0 1-1 15,-1 2 1-15,0 4 0 0,-7 1 0 16,-3 5 1-16,-8 2-1 0,-7 1 0 16,-3-1 1-16,-6 2 1 0,0-3 1 15,-5 2 3-15,0-6 2 0,-1-2 1 16,0-6 0-16,1 1 0 0,-1-8 0 16,1-4-2-16,-2-4-4 0,2 0-6 0,4-8-7 15,2-3-7-15,0-5-9 16,6 0-11-16,1-7-8 0,6 0 36 15,0-5-131-15,0-1-97 0,0 0-248 0</inkml:trace>
  <inkml:trace contextRef="#ctx0" brushRef="#br0" timeOffset="-82577.13">6335 14774 460 0,'4'-18'117'0,"1"3"5"16,-3 3-67-16,4 1-13 0,4 1-8 15,1 3-6-15,4-1-6 0,8-2-6 16,3 1-5-16,2-2-2 0,6 0-2 15,3 0-2-15,4 2-2 0,-1 2-3 16,-2 0-4-16,-3 4-6 0,2 3-6 16,-7 0-8-16,1 0-11 0,-10 0-99 15,-1 0-98-15,-7 6-244 0</inkml:trace>
  <inkml:trace contextRef="#ctx0" brushRef="#br0" timeOffset="-82244.01">6850 14789 491 0,'0'11'114'0,"-5"8"4"0,2 5-82 0,-2 5-8 16,-1 3 1-16,1 5-4 0,1-2-4 15,-2 1-5-15,6-7-4 0,0-1-3 16,0-3-2-16,12-3-3 0,-3-5 1 15,8-6 0-15,-1-5 1 0,8-6 0 16,2-6 0-16,2-7 0 0,4-6-1 16,-3-6 0-16,3-4-2 0,-4 0-1 0,-4-5 1 15,1-2-1-15,-9-2 0 0,-5-2 1 16,-7-1 0-16,-4 1 1 0,-4 2 5 16,-7 7 3-16,-3 4 2 0,-5 6 0 15,-2 9 0-15,0 12-1 0,-3 0-2 16,0 15-4-16,-1 6-5 0,0 4-1 15,3 12-1-15,-2 5-1 0,-1 5 1 16,4 4-3-16,2-3-7 0,4 2-6 16,3-3-8-16,4-6-11 0,8-7-14 0,0-6-104 15,8-5-108-15,4-5-260 0</inkml:trace>
  <inkml:trace contextRef="#ctx0" brushRef="#br0" timeOffset="-81671.71">7524 14660 494 0,'0'-9'110'0,"9"-1"1"0,-2 1-82 16,5-1-11-16,3 3-6 0,4 2-2 16,3 5 0-16,0 0 1 0,4 0 2 15,-1 5 2-15,-4 2 2 0,-1 5-1 16,-4-1 2-16,-5 4-1 0,-5 6 2 16,-6 2 0-16,-12 5-1 0,-4 6-2 15,-9 1-2-15,-3 7-3 0,-5-2-2 16,-3-1-3-16,0 1 0 0,0-1-1 15,1-9 0-15,4 0 2 0,7-5 0 0,2-6-1 16,6-3-2-16,7 0 0 0,4-4-2 16,5 0-1-16,14-1-1 0,1-1-1 15,9-1 1-15,6 1 1 0,7-4 1 16,7 0-1-16,6 0 1 0,3-1-1 16,1 0 0-16,-1-2 0 0,-4 1-1 0,-7-4-6 15,-6 0-13-15,-9 3-12 0,-7-3-99 16,-9 0-23-16,-5 7-104 0,-6-7-215 15</inkml:trace>
  <inkml:trace contextRef="#ctx0" brushRef="#br0" timeOffset="-80571.86">8197 15098 486 0,'0'-3'108'0,"-4"3"0"0,1 3-80 0,-2 8-9 16,1 2-4-16,-3 5-4 0,-5 8 0 16,-1 3 0-16,-4 5 1 0,-1 5-2 15,-1-2-3-15,2 2-1 0,1-2-3 16,3-6-1-16,5-2-1 0,3-6-6 0,5-6-10 16,0-6-7-16,0-4-98 15,8-7-97-15,1-7-242 0</inkml:trace>
  <inkml:trace contextRef="#ctx0" brushRef="#br0" timeOffset="-80164.29">8557 14568 508 0,'0'-7'115'0,"0"3"2"16,0 4-85-16,-5-5-8 0,5 5-5 16,0 4-1-16,-6 4-2 0,-1 0-1 15,-1 8-2-15,-1 1-2 0,-3 3-1 16,0 0-2-16,0 1-2 0,3-1-2 0,0 1-1 16,1-7-2-16,4 2-1 0,4-1 0 15,0-2-1-15,3-3-1 0,4 1 0 16,4-2 0-16,3 2 0 0,0 2 1 15,3 2 0-15,-2 5 0 0,-1 2 1 16,-6 0-1-16,-3 5 1 0,-5-1 0 16,0 2 0-16,-5-1 0 0,-3 1 1 15,-6-1 0-15,1-1 1 0,-5-1 1 0,0-4 0 16,-2-3 0-16,0-1 0 0,1-6 0 16,1-3-1-16,-1-8-1 0,3 0-3 15,1-5-4-15,1-5-4 0,6-2-7 16,1-5-7-16,1-1-9 0,6-2-10 15,0-2-87-15,7-3-91 0,-1 0-222 16</inkml:trace>
  <inkml:trace contextRef="#ctx0" brushRef="#br0" timeOffset="-79939.71">8505 14609 518 0,'-2'-11'127'0,"2"2"4"0,-6 2-80 16,6 2-12-16,0-1-11 0,0 1-7 15,9 0-7-15,4 0-5 0,5-3-4 16,4-3-2-16,10 3-2 0,7-3 1 16,2 0-1-16,1 1 0 0,0 2 0 0,-2 2-1 15,-5 2-4-15,-3-1-8 0,-6 5-16 16,-3 0-108-16,0 3-111 0,-3 1-278 16</inkml:trace>
  <inkml:trace contextRef="#ctx0" brushRef="#br0" timeOffset="-79587.49">9047 14955 607 0,'-7'0'131'0,"7"-7"0"15,0 7-104-15,0 0-16 0,12 0-5 16,3 0-3-16,5 0-3 0,9 0 1 0,6 0 0 15,6 0-1-15,5 0 1 0,0 0 0 16,-4 0-1-16,-2-5 1 0,-3 5-1 16,-4 0-2-16,-8 0-4 0,-8 0-3 15,-1 4-5-15,-5-4-11 0,-2 3-7 16,-6-3-5-16,-3 4-92 0,0-4-92 16,-3 0-225-16</inkml:trace>
  <inkml:trace contextRef="#ctx0" brushRef="#br0" timeOffset="-79371.18">9409 14643 550 0,'0'0'119'0,"-7"0"2"16,1 9-87-16,-4 7-12 0,2 6-9 16,-5 6 1-16,-1 9 1 0,-4 6 3 15,2 6-1-15,-2-1-2 0,4-2-2 0,0-3-4 16,2-1-2-16,6-7-2 0,3-6-7 15,3-4-8-15,-5-4-8 0,5-5-14 16,3 0 45-16,1-7-153 0,-4-2-111 16,5-2-281-16</inkml:trace>
  <inkml:trace contextRef="#ctx0" brushRef="#br0" timeOffset="-77680.51">10039 14491 343 0,'0'-12'93'15,"0"1"4"-15,5 2-38 0,-5 0-13 0,2 2-7 16,-2 1-3-16,0 3-6 0,6 3-5 16,-6 0-5-16,0 6-3 0,0 7-2 15,-7 3-3-15,2 10-3 0,-2 2 1 16,0 5 1-16,-2 1 0 0,0 5 0 15,1-5-2-15,3-4-2 0,3-3-2 16,2-3-1-16,6-5-1 0,1-5-1 0,5-9 0 16,3-5 0-16,5-5 0 15,4-9 0-15,3-2-1 0,5-2 1 0,-2-6 0 16,6-1-1-16,-3-3 0 0,-5 5 0 16,-1-2 0-16,-7 0-1 0,-7 1 1 15,-6 3 0-15,-2 2 1 0,-5 4-1 16,0 4 1-16,-5 5-1 0,-2 6 1 15,0 13 0-15,-5 5 0 0,-3 9 2 16,-3 8 1-16,-8 7 1 0,-2 6 2 16,-4 6-1-16,4 3 1 0,-3 0-1 0,8 0-1 15,-2-4-2-15,8-3-2 0,3-5-1 16,6-8 0-16,2-9 0 0,4-5-3 16,2-7-5-16,3-7-5 0,4-9-8 15,5 0-13-15,6-12 152 0,2-3-262 16,0-2-128-16,2-9-365 0</inkml:trace>
  <inkml:trace contextRef="#ctx0" brushRef="#br0" timeOffset="-77328.87">10727 14386 539 0,'0'-6'121'16,"-8"6"2"-16,-3 0-91 0,2 14-11 15,-8 3-4-15,0 6-3 0,-4 2-2 0,-3 5 0 16,-1-1 1-16,3 1-1 16,-1 0 0-16,6-4-1 0,1-4-3 0,7-3-2 15,3-2-2-15,6-5-3 0,0 0-1 16,12-2 0-16,2-2 0 0,5 2 0 16,2 0 1-16,5 2 0 0,-1 3 0 15,-2 0 0-15,0 9 0 0,-3 2 0 0,-9 5 0 16,0-2 0-16,-5 3 0 15,-3-3 2-15,-3 3 1 0,0-6 3 0,0-3 1 16,-4-4 2-16,-4-5 1 0,-2-3-1 16,-3-3 0-16,0-3-2 0,-7-2-6 15,0-3-9-15,-1-7-9 0,0 2-8 16,1-4-8-16,2-7-10 0,3-2-10 16,3-4-94-16,2-6-96 0,6-1-237 15</inkml:trace>
  <inkml:trace contextRef="#ctx0" brushRef="#br0" timeOffset="-77112.67">10640 14434 565 0,'7'-13'129'16,"1"4"5"-16,5 4-88 0,1 1-12 16,5 4-7-16,3 0-3 0,2-5 0 0,5 1-2 15,1-3-4-15,2 0-3 0,-1-2-4 16,1-1-3-16,-1 0-3 0,1 1-8 15,-5 3-9-15,-3 0-10 0,-5 6-12 16,-2-4-40-16,-6 4-78 0,-1 0-110 16,-4 0-241-16</inkml:trace>
  <inkml:trace contextRef="#ctx0" brushRef="#br0" timeOffset="-75097.88">6169 15589 454 0,'0'0'108'16,"0"0"4"-16,0 0-71 0,0 2-8 15,0-2-4-15,0 0-4 0,6 0-4 16,1 5-3-16,3-5-2 0,-1 0-2 15,6 4-3-15,4-4-1 0,1 4-1 16,5-4-2-16,0 4 0 0,3-4-1 16,0 4 0-16,5-4-1 0,4 0 1 0,-1 0 2 15,6 0 0-15,5 0 1 0,3 0 2 16,6-4-1-16,3 0 0 0,2 0-1 16,4-2-1-16,4-4-2 0,3 4-1 15,3-3-2-15,1 2 0 0,0-1 0 16,2-1-1-16,0 1 0 0,4 4-1 15,-4-3 1-15,1 1-1 0,2 1 0 16,-4 1 0-16,3 1-1 0,2 3 1 0,-1-4-1 16,-1 4 0-16,-1-4 0 0,1 0 1 15,2 4-1-15,3-8 0 0,2 4 0 16,-1 0 1-16,0-2-1 0,0 1 0 16,6 0 1-16,1 1-1 0,0 4 1 15,-7-6-1-15,1 6 1 0,3 0-1 16,-2-3 1-16,3 3-1 0,-5 3 1 15,-4-3 0-15,2 6-1 0,2-6 1 16,0 4-1-16,1 1 1 0,-3-5 0 16,-2 0-1-16,2 0 0 0,-3 3 0 0,4-3 0 15,-2 0 1-15,-2 0-1 0,-2 0 0 16,-5-4 0-16,0 4 0 0,-3-4 0 16,-5 4 1-16,-6-6-1 0,-3 2 0 15,3 4 1-15,-2-5-1 0,0 1 0 16,-6 4 0-16,0-6 0 0,-4 6 0 0,-4-6 0 15,-6 2 1-15,-1 0-1 0,-7 4 0 16,-3-5 0-16,-5 5 0 0,-2 0 0 16,-10 0-1-16,-7 0-2 0,-3 5-6 15,-8 1-9-15,-4 0-11 0,-5-1 82 16,-1 4-203-16,2-6-129 0,-3-3-342 16</inkml:trace>
  <inkml:trace contextRef="#ctx0" brushRef="#br0" timeOffset="-72556.37">7949 15915 258 0,'0'-8'69'15,"4"0"5"-15,-4-2-33 0,0 4-4 16,0-1-5-16,3 0-3 0,-3 0-3 15,0 0-3-15,0 4-4 0,0-2-2 0,0 5-2 16,0-4 0-16,0 4 0 0,0 0 0 16,0-4-1-16,0 4 0 0,0 0-1 15,0 0-1-15,0 0-2 0,0 0-2 16,0 0-2-16,0 0-2 0,0 0 0 16,0 8 0-16,0 2 1 0,0 2 1 15,-3 6 1-15,-3 1 0 0,4 3 1 0,-1 4-1 16,-2-1-1-16,2-3-1 15,3-1-1-15,-4-2 0 0,4-3-2 16,4-1-1-16,-1-4 0 0,3-1 0 16,3-7 0-16,2 2 0 0,4-5 0 0,2-5 0 15,0-2 0-15,4-3 0 0,4-4 0 16,-1-1 0-16,1-3 0 0,0-2 0 16,0-3-1-16,-1-3 1 0,-4-1 0 15,-3 1-1-15,-2 2 1 0,-2 1 3 16,-8 6 2-16,-5 4 3 0,0 6 0 0,0 7 1 15,-7 14-1-15,-5 4 1 0,-2 7-2 16,-4 2-4-16,0 6-1 0,-2 5 0 16,-2 1 0-16,0 3 0 0,0-2 0 15,3 2 0-15,3 0-1 0,2-3 0 16,2-2-1-16,7-2 0 0,5-7-2 16,0-2-3-16,11-9-5 0,0-5-5 0,2-8-11 15,3-4-7-15,2-5 1 0,1-6-103 16,-2-3-96-16,2-4-234 0</inkml:trace>
  <inkml:trace contextRef="#ctx0" brushRef="#br0" timeOffset="-72179.39">8475 15828 438 0,'0'-5'110'0,"-4"5"2"15,-1 0-26-15,3 0-61 0,-6 13-9 16,3 2-2-16,-7 1-1 0,2 6-1 16,-2 0 0-16,-2 0-2 0,3 0-2 15,-2-2-2-15,3-4-2 0,2-3-2 16,3 1 0-16,5-6-2 0,0 4 0 0,0-3-1 16,9-1 0-16,2 1 0 0,2-1 1 15,3 0-1-15,-1 1 1 0,3 4 0 16,-1 2 0-16,-1 1 0 0,-3 3 0 15,-4 4 0-15,1 1-1 0,-5 3 1 16,0-2 0-16,-5 0 0 0,0-1 2 16,-3 1 2-16,-3-1 3 0,-1-3 2 15,-5 2 2-15,-2-1 0 0,1-4-1 0,-3-2 0 16,0-5-3-16,-1-5-3 0,1-2-6 16,1-4-2-16,-2-8-6 0,3-3-6 15,3-2-10-15,0-8-11 0,5 1-97 16,0-2-100-16,3-1-243 0</inkml:trace>
  <inkml:trace contextRef="#ctx0" brushRef="#br0" timeOffset="-71946.19">8423 15905 519 0,'6'-27'122'16,"0"4"6"-16,1-1-85 0,2 8-7 15,4 3-6-15,0-3-3 0,5 3-4 16,5-4-4-16,3 2-3 0,2 0-2 15,8 0-3-15,1 3-2 0,1 1-2 16,0 4-1-16,-4-2-4 0,-2 7-8 0,-4-2-9 16,-2 4-9-16,-6 0-13 0,-6 0-108 15,-1 12-113-15,-6 1-269 0</inkml:trace>
  <inkml:trace contextRef="#ctx0" brushRef="#br0" timeOffset="-71164.65">9101 15954 524 0,'-13'0'123'0,"4"0"3"0,-7 3-83 15,1 12-13-15,0 4-12 0,2 4-4 0,-5 5-5 16,4 3-2-16,-1 3 0 0,2 0-1 15,1 1 0-15,3-5-2 0,4-3 0 16,5-4-2-16,6-2-1 0,5-7 0 16,5-8 0-16,6-6 0 0,8-9 0 15,1-7 1-15,5 0 0 0,3-7-1 16,2 0 1-16,-7-3-1 0,-2 1 0 16,-6 0 0-16,-6 0 1 0,-6-3 1 15,-8-3 1-15,-6-1 1 0,-7-3 4 16,-7 1 4-16,-4 2 5 0,-7 3 1 0,-4 7 1 15,-5 8 0-15,-4 11-3 0,-1 9-2 16,4 14-6-16,2 4-4 0,1 8-3 16,11 5-1-16,3-1 0 0,5 3-2 15,10-2 0-15,3-1-2 0,9-4 0 16,7-5-1-16,7-7 0 0,10-5-1 16,6-7-1-16,10-8 1 0,6-8 1 15,3-3 1-15,3-8 0 0,-4-2 1 0,1-4 0 16,-6-2 1-16,-11-3 1 0,-1-1 0 15,-8-1 1-15,-10 1 0 0,-4 3 4 16,-11 4 5-16,-7 4 4 0,-5 9 1 16,-4 11 2-16,-10 0 0 0,-3 16 0 15,-2 6-4-15,-2 5-4 0,0 3-4 16,4 1-2-16,2 2-2 0,3-4-1 16,10 0-2-16,7-6-1 0,5-2-1 0,7-6 0 15,9-4 0-15,6-7-1 0,6-4 0 16,5-5 0-16,4-5 0 0,3-3 1 15,1-2 0-15,-1-3 0 0,-5-3 0 16,-6-2 2-16,-2-8 0 0,-10-5 1 16,-4-6 0-16,-8 1 1 0,-5-1 0 15,-5 0 1-15,-7 4 3 0,-7 8 1 0,-5 14 0 16,-8 10 1-16,-10 6-1 0,-6 11 1 16,-3 12-2-16,-4 9-4 0,3 7-8 15,1 6-14-15,9 4-13 0,4 1-15 16,8 1-116-16,11-1-126 0,8-2-294 15</inkml:trace>
  <inkml:trace contextRef="#ctx0" brushRef="#br0" timeOffset="-69927.77">11817 15239 487 0,'0'4'108'15,"-4"0"1"-15,4 1-81 0,8 0-10 16,5 0-4-16,9 1 0 0,2-1-1 16,3-2-1-16,5-3-1 0,1 0-2 15,1-6-1-15,0 2-2 0,-2-3-3 0,-2 2-1 16,-1-2 0-16,-3 3-1 0,-2 0 0 16,-7 4-2-16,-4-5-5 0,-5 5-7 15,-8 0-8-15,-2 0-10 0,-12 0-28 16,-3 8-62-16,-5-1-83 0,-5 3-186 15</inkml:trace>
  <inkml:trace contextRef="#ctx0" brushRef="#br0" timeOffset="-69682.72">11856 15484 352 0,'-22'18'98'0,"5"-4"4"0,4-3-34 16,4-1-20-16,7-2-12 0,2-2-4 16,4 0-5-16,5-2-2 0,5 0-4 15,6-1-2-15,0 1-1 0,6-4 0 16,5 0-1-16,1 0 0 0,4 0-1 15,4 0-1-15,-1-6 0 0,1 6-2 16,-1 0-2-16,-4-3-2 0,-3 3-3 16,-3 0-1-16,-8 0-2 0,-1 3-4 15,-9-3-9-15,0 0-14 0,-6 0 87 0,-5 0-204 16,0 0-127-16,-5-4-342 0</inkml:trace>
  <inkml:trace contextRef="#ctx0" brushRef="#br0" timeOffset="-68809.64">12853 15165 493 0,'-10'0'113'0,"-9"6"4"0,-1 9-83 0,-7 6-8 15,-3 6-4-15,-2 8-2 0,3 5-3 16,-3 7-4-16,6 1-3 0,3-3-2 15,5-1-1-15,5-4-2 0,7-8-1 16,6-6 0-16,0-8-1 0,12-5 1 16,5-7 0-16,7-6 0 0,7 0 1 15,4-5 0-15,7-6 1 0,2-5 0 16,-4-3-1-16,-1-6 1 0,-1-5-1 0,-8-6 0 16,-6-3 0-16,-4-3-1 0,-6-5 0 15,-3 2 1-15,-9 0 0 0,-2 1 2 16,-8 7 1-16,-6 4 4 0,-4 6 2 15,-7 9 1-15,-3 6 0 0,-5 8 0 16,-1 8-2-16,-4 7-3 0,-4 7-2 16,-1 10-3-16,7 6-2 0,-2 8-1 15,10 3-2-15,3 3-4 0,8 1-6 0,9-3-5 16,8-6-6-16,0-4-5 0,11-7-7 16,8-7-9-16,1-6-8 0,7-4-56 15,7-4-37-15,6-8-86 0,-1 0-193 16</inkml:trace>
  <inkml:trace contextRef="#ctx0" brushRef="#br0" timeOffset="-68588.14">13177 15472 543 0,'0'10'126'0,"0"2"2"0,0 5-85 16,-3 4-14-16,-6 4-6 0,0 2-3 15,-4 5-4-15,-3 4-4 0,-2 0-2 16,-2 1-1-16,0 4-4 0,1 2-5 15,0-1-10-15,5-4-13 0,0-4 79 16,2-2-195-16,5-8-121 0,-1-11-328 16</inkml:trace>
  <inkml:trace contextRef="#ctx0" brushRef="#br0" timeOffset="-67254.82">13476 15299 466 0,'0'0'100'16,"0"-5"1"-16,6-1-82 0,5-3-10 15,5-5-2-15,2-4-1 0,9-5 1 16,5-3 2-16,7-2 0 0,2-2 2 15,4 0 0-15,1 3 1 0,-5-4 1 0,-2 8 0 16,-7 1 0-16,-10 3 0 0,-8 4 3 16,-8 7 0-16,-6 8 1 0,-6 8-1 15,-9 8 1-15,-7 9-1 0,-9 8-1 16,-7 7-3-16,-3 9 0 0,-4 3-1 16,4 5-2-16,2-1-2 0,6 0-1 15,6-5-2-15,8-2-2 0,11-9 0 16,2-6-2-16,6-9-1 0,0-7-4 15,8-6-4-15,3-7-6 0,3-5-5 16,5-7-11-16,3-8-11 0,4 3-12 16,0-8-84-16,1-3-93 0,4-3-220 0</inkml:trace>
  <inkml:trace contextRef="#ctx0" brushRef="#br0" timeOffset="-66871.94">14054 14961 506 0,'0'-17'112'0,"8"-5"2"0,-2 0-87 15,6 3-6-15,4 1-8 0,9-2 1 16,3 5 0-16,5 3 1 0,5 7 2 16,-3 5 0-16,3 7 1 0,-5 8 0 15,-5 7-1-15,-3 4-1 0,-11 6 0 0,-7 2-1 16,-7 5-1-16,-13 0-1 0,-7-1 0 15,-13 3-1-15,-9-1-1 0,-4 2 0 16,-5-3-1-16,2 4 0 0,0-4 1 16,8-1-1-16,7-4-1 0,10-5-1 15,7-6-2-15,5 0-2 0,4-5-3 16,8-4 0-16,4 0-1 0,8-2 0 16,7-1 0-16,1 0 0 0,6 0 1 15,7-2 1-15,1-1-1 0,6-2 0 0,0 1 0 16,4-1 0-16,-2-3 0 0,-3 2-1 15,-5-5-1-15,-2 2-6 0,-5-2-13 16,-8 0-11-16,-5 0-13 0,-3 0 16 16,-2 0-132-16,-3 0-118 0,-6-5-275 15</inkml:trace>
  <inkml:trace contextRef="#ctx0" brushRef="#br0" timeOffset="148480.08">12091 11337 334 0,'-5'-8'84'16,"2"5"2"-16,3-1-47 0,-5-1-10 16,5 3-11-16,5-3-7 0,1-2-4 15,6-3-1-15,5-5-2 0,4-5 1 16,10 1 1-16,2-5 0 0,8 0 1 16,2-2 0-16,5-1-2 0,-1-3 0 15,1 2-1-15,0-5-1 0,2 1-1 0,-5 0 0 16,1 1-1-16,-5 2 0 15,-2-1 1-15,-5 6 1 0,-4 4 1 0,-8 4 1 16,-2 4 2-16,-8 1 2 0,-3 1 1 16,-9 6-1-16,5 0 0 0,-5 4 0 15,-5-4-2-15,3 4-2 0,-5-3-1 16,-3 3-2-16,-1 0 0 0,-4 0 0 16,0 0-1-16,-3 0 1 0,3 0 0 0,-4 0 0 15,3 0-1-15,-1 0 0 0,2 0 1 16,2 0-1-16,1 0-1 0,-1 0 1 15,5 0-1-15,-3 0 0 0,2 0 0 16,-2 3 1-16,3-3-1 0,-4 6 0 16,4-3 0-16,1 0 0 0,2 2 0 15,0-2 1-15,5 0-1 0,0-3 0 0,0 6 0 16,0-6 0-16,0 4 0 0,5-4 0 16,0 0 0-16,1 0 0 0,0 0 0 15,-3 0 1-15,2-6-1 0,2 6 1 16,-5 0-1-16,-2 0 0 0,5 0 0 15,-5 0-1-15,-2 0 1 0,-3 8 0 16,-3-5-1-16,1 4 1 0,-3 1 0 16,1-2 0-16,-4 4 0 0,1-5 0 15,-1 2 0-15,2 0 1 0,1-3-1 16,-3-1 1-16,6-3-1 0,0 5 1 0,1-5-1 16,1 0 0-16,3 0 1 0,2 0-1 15,0 0 0-15,0 0 0 0,7-6 0 16,0 4 0-16,1-4 0 0,5-1 0 15,5-2 0-15,2 0 0 0,1 1 0 16,3-3 0-16,-2 2 0 0,3-1 0 16,-4 4 1-16,0 0-1 0,-2 3 0 0,-1 3 0 15,-3 0 1-15,-3 0-1 0,-4 10 0 16,-1 2 1-16,-1 3 0 0,-6 6 2 16,0 5-1-16,0 2 1 0,0 1-1 15,-7 1 1-15,3-1-1 0,0 1-1 16,-2-5 0-16,-1-1-1 0,1-1-4 15,-4-1-4-15,1-5-9 0,2-3-13 16,1-1-84-16,6-5-91 0,0-2-218 16</inkml:trace>
  <inkml:trace contextRef="#ctx0" brushRef="#br0" timeOffset="148912.41">13037 10749 467 0,'-14'5'102'16,"-4"5"1"-16,4 10-84 0,-1 3-5 16,2 1-2-16,1 2-3 0,-1-2-3 15,6 5-2-15,5-4-1 0,2-5 0 16,0-3-1-16,2-4 1 0,6-1 0 15,3-3 0-15,-2-3 0 0,7-3 1 16,0-3-1-16,3-8 0 0,0 0-1 0,2-5 0 16,0-3-1-16,-1-5 0 0,4-3-1 15,-4-7-1-15,-1 3 0 0,-3-7 0 16,-3 1 0-16,0 1-1 0,-7-1 1 16,-6 6 1-16,0 1 3 0,-7 5 0 15,-7 7 1-15,-3 6 0 0,-4 4 1 0,1 9 0 16,-6 4 0-16,1 7-1 15,-2 5 0-15,5 5-1 0,-4 2 0 0,4 5 0 16,0 1-1-16,5 2-1 0,1-4-1 16,6-2-2-16,3 2-6 0,7-1-6 15,0-5-4-15,8-4-5 0,6-5-5 16,3-5-6-16,3-4-15 0,3-7-59 16,3 0-71-16,5-12-172 0</inkml:trace>
  <inkml:trace contextRef="#ctx0" brushRef="#br0" timeOffset="149150.78">13348 10990 385 0,'0'15'98'0,"-6"3"4"15,6 1-52-15,0 3-12 0,-3 2-10 16,-1 3-7-16,4 1-5 0,-7 4-5 16,1-3-2-16,-1 2-3 0,0-2-3 0,1 0-1 15,-1-1-1-15,5-7-2 0,2-2-2 16,0-2-4-16,0-6-4 0,7-4-6 15,1-7-24-15,4-13-69 0,1-4-82 16,2-3-196-16</inkml:trace>
  <inkml:trace contextRef="#ctx0" brushRef="#br0" timeOffset="149479.94">13541 10651 464 0,'-13'0'103'0,"3"0"1"0,-3 13-79 16,-4 6-7-16,3 1-4 0,-6 7-2 16,4 6-4-16,0 0-1 0,3 2 0 15,5-2-2-15,3-6-1 0,5 0-2 16,11-6 0-16,1-8 0 0,3 0 0 0,3-6 0 16,-2-3-1-16,3-4 1 0,1-6 0 15,-1-3-1-15,0-3 0 0,-4-4 0 16,4-9-1-16,0-3 0 0,-4-4-1 15,4-4 1-15,-6 0-1 0,1-1 0 16,-1 1 0-16,-6 6 2 0,0 8 1 16,-7 2 3-16,0 9 0 0,-7 8 1 15,-1 6 0-15,-9 7 1 0,1 9 0 16,-5 5 0-16,-4 5-1 0,-2 5 0 16,1 4-1-16,0-1 0 0,-1 3 0 0,3-5-1 15,9-4-2-15,1 1-1 0,9-7 0 16,5-3-4-16,10-4-6 0,6-6-6 15,2-3-9-15,2-3-10 0,2-6-90 16,-2-6-94-16,5-6-221 0</inkml:trace>
  <inkml:trace contextRef="#ctx0" brushRef="#br0" timeOffset="150312.47">14092 10522 324 0,'0'-7'94'16,"0"4"3"-16,0-5-9 0,-4 3-54 0,4-2-11 16,-6 2-8-16,4-1-7 0,2 1-1 15,-4-2-1-15,4 3 2 0,-6-1 2 16,4-1 1-16,-3 4 2 0,3-3 0 16,-3 5 0-16,-3 0-1 0,1 0-3 15,-4 8-1-15,0 4-2 0,-2 2-2 16,-4 5-1-16,-2 3 0 0,-1 2-1 0,-2 8 1 15,-1 2 0-15,2 3 0 0,0 0 0 16,3 7 0-16,4-1 0 0,7-1-1 16,2 0 0-16,5-2 0 0,6-4-1 15,6-1-1-15,3-7 1 0,4-6-1 16,0-1 0-16,2-6 1 0,3-7-1 16,-3-2-1-16,0-6 1 0,-1-4-1 15,-3-2 0-15,-1-5-1 0,-3-6 0 0,0 1 0 16,-6-9 0-16,-1 1-1 0,-6-4 0 15,0-1 1-15,0 2 0 0,-7 3 0 16,-1 4 0-16,-3 6 1 0,-2 1 1 16,-1 8 0-16,-1 5 0 0,-4 6 0 15,-2 7 0-15,-3 2-1 0,2 3 1 16,-2 3 0-16,4 2 0 0,3 1-1 16,1 0-3-16,9-4-5 0,7 0-8 15,0-3-6-15,5-2-93 0,8-6-91 0,2-9-227 16</inkml:trace>
  <inkml:trace contextRef="#ctx0" brushRef="#br0" timeOffset="150895.64">14270 10408 422 0,'0'-4'100'0,"0"-3"1"16,5 0-65-16,1 7-14 0,5 0-6 15,3 0-6-15,-1 0-5 0,3 6 0 16,2-2 1-16,3 0 1 0,-2 0 3 0,0-1 1 16,0 1 1-16,-2 1 2 0,-1 0-1 15,-5 2 0-15,-1 1-2 0,0 4-1 16,-1 3-1-16,-5 3-1 0,-4 1-1 15,4 3-1-15,-4 2-1 0,-6 4 0 16,-1-1-1-16,-1 4-1 0,-6-2 1 16,1 2-1-16,-2-1 0 0,4-2-1 0,-1-2 1 15,-1 2-1-15,6-3-1 0,0-4 0 16,-1 0 0-16,2 2-1 0,0-3 0 16,1-2-1-16,1-5 0 0,0-1-1 15,-2-1-1-15,2-3-1 0,0-4-2 16,-1-4-1-16,-1 0-1 0,-1 0-3 15,-2-4-3-15,-2-4-3 0,-1-2-3 16,0 0-2-16,1 0 2 0,-3 1 0 16,0-1 4-16,0 1 5 0,4 0 5 15,-1 4 5-15,3-2 5 0,1 3 3 16,1 1 0-16,6-2 2 0,-2 5 1 0,2-5-2 16,2 0 0-16,3 0-2 0,1-1 1 15,2 0-1-15,-1-2 1 0,1-1 0 16,5 2 1-16,-1 0 0 0,1 1 0 15,2-3 0-15,2 4-2 0,4-1 0 16,5 3-2-16,1-3 0 0,1 6-2 0,3-9 0 16,-3 9-1-16,3-6-3 0,-7 6-9 15,2-9-10-15,-4 6-100 0,-3-4-99 16,-3 7-249-16</inkml:trace>
  <inkml:trace contextRef="#ctx0" brushRef="#br0" timeOffset="196472.1">16551 9370 251 0,'0'0'67'0,"-6"0"1"0,6 0-8 15,-2 0-41-15,2 0-6 0,0 0 0 16,-5 0 1-16,5 0-1 0,-2 0-1 0,2 0 0 16,0 0 1-16,0 0 0 0,0-3 0 15,-5 3 1-15,5 0 0 0,0 0-1 16,-5 0 0-16,5 0-2 0,-6 3-1 16,3 2-3-16,-2-5-1 0,3 5-1 15,-4 0-1-15,0-1-1 0,1-4 0 0,2 5-1 16,-3-5 2-16,0 6-1 0,4-6 1 15,-2 2 0-15,4-2 0 0,-7 0 0 16,7 5-1-16,-4-5 0 0,2 0 0 16,2 0-1-16,-6 4 0 0,6-4 0 15,-3 2-1-15,3-2 1 0,-5 0-1 16,5 4 0-16,0-4 1 0,-3 0-1 16,3 0 0-16,0 0 1 0,0 0 0 0,0 0 1 15,0-4-1-15,3 4 0 0,-3-2 1 16,7-2 0-16,-3-1-1 0,0 0 1 15,2-2-1-15,0 4-1 0,1-5 1 16,5 3-1-16,-5-4 0 0,4-1 0 16,-2 0-1-16,4 0 1 0,0 3-1 15,1-3 1-15,-2 0 0 0,3 1 0 16,-1 4 0-16,0-1 0 0,2 3 0 16,-4-4 0-16,-1 4 0 0,0 3 0 0,-3-8 0 15,3 8 0-15,-3-3-1 0,-2 3 1 16,1 0-1-16,1 0 0 0,-2 0 1 15,0 0 0-15,-1 7 0 0,-2-2 1 16,3 2 0-16,-6 3 2 0,4 4-1 16,-4-1 0-16,0 6 1 0,-5-1-1 15,-3 4-1-15,-4 2 0 0,-2 4 0 16,-23 25 1-16,18-22-2 0,-2 1 0 16,0-1 0-16,2-2 0 15,0 3 1-15,2-6-1 0,-1 3 0 0,3-8 1 16,-2 1 0-16,3-5 0 0,2-3 0 15,0 0 0-15,3-3 0 0,1 2 0 16,2-1-1-16,1-4 1 0,5 3-1 16,-2 0 1-16,4 1-1 0,4-4 1 15,1-3 0-15,5 2 0 0,1-4-1 16,1 4 1-16,6-7-1 0,0 3 0 0,4-3 0 16,-1 0 0-16,7-4-1 0,-1-2 1 15,5 4-1-15,4-1 0 0,2 3-2 16,-5-7-4-16,1 7-6 0,-3 0-7 15,-5 0-11-15,-2 0-92 0,-11 0-95 16,-3 0-227-16</inkml:trace>
  <inkml:trace contextRef="#ctx0" brushRef="#br0" timeOffset="197774.97">21499 9679 399 0,'8'-11'90'0,"-2"6"2"0,-4 2-61 16,-2 3-12-16,5 0-1 0,-5 5 2 15,0 8 2-15,0 5 1 0,-5 3 1 16,-3 6 1-16,-4 7-2 0,-1 1-3 15,-5 8-2-15,-4-6-5 0,2 5-3 16,-6-3-4-16,-2-1-1 0,0 0-2 16,-3-3-1-16,-1-6-2 0,5-4-2 15,5-4-5-15,2-5-8 0,8-6-11 0,6-10-98 16,12-7-98-16,8-10-245 0</inkml:trace>
  <inkml:trace contextRef="#ctx0" brushRef="#br0" timeOffset="198327.68">21718 9204 446 0,'-5'-5'101'0,"1"5"1"15,1 0-76-15,3 0-6 0,0 0-4 16,0-4-2-16,0 4-2 0,0-5-1 15,11-2-1-15,1 3 0 0,5-3-1 16,7-2 2-16,5 0 0 0,4 2 1 0,2 0 1 16,0 4-2-16,-2 3-1 0,-3 0-1 15,-5 0-1-15,-5 10-3 0,-5 1-1 16,-3 3-1-16,-6 8 1 0,-6 0 0 16,0 5 2-16,-11 5-1 0,-6 3 1 15,-5-2 0-15,-6 4 0 0,-2 0-1 16,-7 1-1-16,-3-4 0 0,1-1 1 0,3-2 0 15,4-2-1-15,7-4 0 0,4-2-1 16,8-1 0-16,9-3-2 0,4-5 0 16,7-3-1-16,7-6 1 0,5 0 0 15,11-5-1-15,4 0 1 0,11-7 0 16,5 3 0-16,4-4 0 0,0 2 0 16,3 0-1-16,-6-1-3 0,-3 3-3 15,-5 4-5-15,-4 0-9 0,-8 0-10 0,-4 0-8 16,-11 10-98-16,-6 2-100 15,-10 1-241-15</inkml:trace>
  <inkml:trace contextRef="#ctx0" brushRef="#br0" timeOffset="209621.96">14914 14984 299 0,'-10'3'83'0,"-2"-3"5"0,-1 7-37 15,5-3-8-15,-4 2-7 0,-2-3-8 16,4-3-4-16,-3 6-4 0,1-3-1 15,4-3-2-15,-4 0-1 0,7 0-3 16,0 0-2-16,5-7-2 0,0 3-3 16,0-6-2-16,10 2-1 0,3-4-2 0,0-1 0 15,6-1 0-15,-2-1 1 0,5 1 1 16,0-1 1-16,0 0 2 0,0 4 2 16,0 3 0-16,0 8 0 0,-5 0 0 15,-1 11 0-15,-6 3-2 0,-4 6 0 16,-3 2-2-16,-8 5-1 0,-3 1 1 15,-9 1-1-15,-4 2-1 0,-6 1 0 0,-6 0-1 16,-4 6 0-16,-6-4 0 0,2 2 0 16,-1-1 0-16,4 3-1 0,4-3 1 15,7-5 0-15,9-3 0 0,7-3 0 16,11-4 0-16,11-4-1 0,8-3 1 16,11-7 0-16,6-6-1 0,9 0 1 15,-1 0-1-15,0-10 1 0,2 3 0 16,-4-5 0-16,-5 4 0 0,-4 0 0 15,-6 4 0-15,-5 4 0 0,-3 0-1 16,-5 0-6-16,-7 7-8 0,-1-2-11 0,-6 5 31 16,0-2-132-16,0 0-102 0,-9-3-257 15</inkml:trace>
  <inkml:trace contextRef="#ctx0" brushRef="#br0" timeOffset="210612.33">16006 14560 384 0,'-9'-5'90'0,"-2"-2"1"15,-2 7-62-15,-3 0-8 0,2 0-5 16,-6 8-1-16,-1 2 0 0,-4 7 0 16,-2 7 1-16,-5 5 2 0,0 7 1 0,-2 7-1 15,6 8-3-15,2 1-2 0,6 2-3 16,7-1-2-16,7-3-2 0,6-2-3 16,7-8-1-16,5-5 0 0,7-1-1 15,6-6-1-15,5-4 1 0,6-6-1 16,1-2 1-16,7-7-1 0,2-4 0 15,-6-5-2-15,-5-9-5 0,-2-1-6 16,-2-3-10-16,-5-5-70 0,-9-2-23 16,0 0-79-16,-3-6-165 0</inkml:trace>
  <inkml:trace contextRef="#ctx0" brushRef="#br0" timeOffset="211005.58">15539 14833 317 0,'0'0'87'15,"8"-4"5"-15,5 0-42 0,3 4-6 16,8-5-4-16,3 1-8 0,6 4-6 16,8-3-4-16,-1-2-5 0,3 5-3 15,0-7-3-15,-7 7-2 0,-3 0-3 16,-7 0-3-16,-10 0-1 0,-5 0-5 0,-9 6-6 15,-2-2-7-15,-13 1-12 0,-2 2-17 16,-7 4-7-16,-10 0 0 0,-3 1 4 16,-7-1 9-16,0 2 16 0,-3-1 21 15,5 3 24-15,2-1 14 0,2 0 6 16,4 4 3-16,9-1-2 0,0-1-6 16,4 2-8-16,5-5-7 0,0 3-5 0,7-4-5 15,7-2-2-15,7-3-1 0,4-1-2 16,5-6 1-16,8 0-1 0,5-6-1 15,8-1-1-15,5-2 0 0,5-2-2 16,5-1 0-16,-4 1-4 0,3 3-9 16,-7 1-12-16,-2 4-95 0,-8-1-98 15,-7 0-243-15</inkml:trace>
  <inkml:trace contextRef="#ctx0" brushRef="#br0" timeOffset="211536.86">16557 14583 474 0,'0'-5'101'0,"0"5"1"0,-5 0-84 16,2 9-4-16,-3 4-1 0,-5 8 2 15,-3 10 0-15,-4 13 4 0,-5 10 3 16,-9 7 2-16,-1 5-1 0,-7 7-3 15,-7 3-2-15,1 3-3 0,0-1-3 16,6-3-4-16,2-1-2 0,6-6-2 16,10-3-1-16,3-10-2 0,9-6 0 0,1-7-1 15,5-10 1-15,4-6-5 16,0-8-7-16,0-6-15 0,9-7-107 0,4-5-107 16,2-13-275-16</inkml:trace>
  <inkml:trace contextRef="#ctx0" brushRef="#br0" timeOffset="212742.66">16274 15631 394 0,'3'0'89'0,"1"-6"2"0,3 0-67 16,4-1-7-16,3-3-2 0,-1-1 1 16,4-2-2-16,0-4-1 0,2-6-1 15,3-3 1-15,1-6 0 0,0-6-2 16,3-4 0-16,4-7 0 0,-1 3-2 16,3-4-1-16,0 2-1 0,-4 6 0 15,0 3 0-15,-3 4 0 0,-6 7 1 0,-5 6 2 16,-6 6 1-16,-3 3 1 0,-5 5 1 15,-7 2-1-15,-4 6-2 0,-4 0 0 16,-4 11-3-16,-1 6-1 0,-2 5-2 16,-8 6-1-16,1 9 0 0,-4 7 0 15,-1 8-1-15,-4 4 0 0,0 2 0 16,2 0-1-16,3-2 0 0,2-7 0 16,11-4 0-16,3-13-1 0,8-5 1 0,9-8-1 15,11-8 0-15,5-5 0 0,8-6 0 16,3-8 1-16,7-4-1 0,5-5 0 15,-1-6 0-15,-3 2 1 0,-3-4-1 16,-3 2 0-16,-4 2 0 0,-6 5 1 16,-5 5 1-16,-6 7 2 0,-3 4 1 15,-5 9 1-15,-5 2 0 0,-2 4-1 16,0 1 0-16,-2 2-1 0,-1 0-2 0,3-5-1 16,5-1-1-16,2-1 0 0,2-4 1 15,9-7-1-15,5 0 0 0,9-7 0 16,7-2 0-16,8-7 1 0,6-9-1 15,2-11 0-15,5-4 1 0,0-7-1 16,4-8 0-16,-9-1 0 0,-4 1 1 16,-2 3-1-16,-8 7 0 0,-3 7 0 15,-11 9 0-15,-7 10 3 0,-7 7 2 16,-6 6 1-16,-17 6 1 0,3 8-1 0,-6 6 1 16,-4 2 0-16,1 8-2 0,-3 6-3 15,0 4-1-15,0 3-1 0,5 6 0 16,1 5 0-16,1-3 0 0,10 1 0 15,4-1 0-15,5-9 0 0,11-2 0 16,5-11 0-16,3-8 0 0,8-8-1 16,1-7 1-16,8-10 0 0,-1-2 0 15,5-2 0-15,-2 1 0 0,-3 4 0 0,-3 2 0 16,-6 7 0-16,-6 0 0 0,-9 6 0 16,-8 3 1-16,-3 4-1 0,0 0 1 15,-8 3-1-15,2 0 0 0,-1-2 1 16,2-1-1-16,5 0 0 0,5-6 0 15,4-4 0-15,8-3 0 0,4-2 0 16,5-8 0-16,3-8 1 0,3-9-1 16,1-7 0-16,0-8 0 0,0-8 1 15,-5-8-1-15,-3 2 0 0,-5 0 0 16,0 1 0-16,-4 9 2 0,-5 4 4 0,-1 10 3 16,-5 5 1-16,5 6 1 0,-3 2 1 15,0 6 0-15,2-1-1 0,5 6-5 16,2-2-2-16,1 4-2 0,5 2-1 15,-1 0-1-15,4 0-9 0,2 4-12 0,-5-3-9 16,4-1-17-16,-1 4-2 0,2 0-109 16,0-4-110-16,-1 4-248 0</inkml:trace>
  <inkml:trace contextRef="#ctx0" brushRef="#br0" timeOffset="213309.43">17630 15549 467 0,'-7'0'101'0,"7"0"1"0,0 0-81 16,4 0-8-16,5-8 1 0,7-6-1 16,9-1 0-16,7-9 3 0,8-5 2 15,6-10 2-15,5-6 0 0,-2-3-3 16,4-4-2-16,-6-2-2 0,-4-1-2 16,-8 4-2-16,-4 1-2 0,-9 8 1 15,-7 5 1-15,-6 6 1 0,-6 7 2 16,-6 7 0-16,-3 7 1 0,-6 6-3 15,-3 8 0-15,-4 7-3 0,-6 7-2 16,-2 6-2-16,-5 5-1 0,-3 6-1 0,-5 7 0 16,-9 8-1-16,-4 5 1 0,5 7-2 15,1 2-1-15,7 0-5 0,7-2 0 16,11-7-1-16,11-10 0 0,18-11 0 16,9-14 1-16,10-10 2 0,12-10 3 15,7-3 1-15,3-10 1 0,0-1 0 0,-4-2 0 16,-6 1 1-16,-8 4 0 0,-10 6 2 15,-5 5 1-15,-7 0 2 0,-3 8 0 16,-3 2 0-16,-2 2 1 0,0 1-2 16,7 0 0-16,-4 1-2 0,1-2-2 15,2-2 1-15,3-2-1 0,5-2 0 16,2-6 0-16,5 0-1 0,5-4-3 16,4-3-6-16,7 0-9 0,2-4-15 15,6-4-109-15,-4 1-112 0,0-7-278 0</inkml:trace>
  <inkml:trace contextRef="#ctx0" brushRef="#br0" timeOffset="213576.73">18641 14852 558 0,'-8'-8'124'15,"5"-2"1"-15,3 4-90 0,7 6-14 16,10 0-8-16,6 0 1 0,13 5-1 16,6-5-1-16,9 0-1 0,5 0-1 15,2-6-1-15,-1 2-3 0,-1-3-3 16,-8-2-2-16,1 2-5 0,-7 4-7 16,-8 3-9-16,-8 4-11 0,-7 1-10 0,-15 7-30 15,-4 4-66-15,-16 4-86 0,1-1-194 16</inkml:trace>
  <inkml:trace contextRef="#ctx0" brushRef="#br0" timeOffset="213818.66">18942 15081 466 0,'-46'17'122'0,"-4"-3"5"0,3 1-57 15,3 0-22-15,6-3-11 0,8 2-9 0,6-3-6 16,12 1-6-16,9-1-2 0,10 0-3 16,9-4-1-16,12 0-3 0,11-3-1 15,6-4 0-15,9 0-2 0,7-6 0 16,-1-1-2-16,2-4 0 0,4-3-1 15,-9 3-3-15,0 0-11 0,0 0-15 16,-8 3-80-16,-5 5-35 0,-13 3-102 16,-18-6-219-16</inkml:trace>
  <inkml:trace contextRef="#ctx0" brushRef="#br0" timeOffset="-214675.3">16504 15488 399 0,'-6'0'93'0,"0"-5"1"0,-1 2-63 15,0 3-11-15,1-4-4 0,4 4 0 16,-3-4-2-16,0 4 2 0,5 0 2 16,-2-4 2-16,2 4 0 0,0 0-2 15,0 0-1-15,0 6-3 0,7-4-3 16,-2 4-3-16,1 0-2 0,2 2-1 0,0-2-1 16,3-1-1-16,-3-1-1 0,4-4 0 15,-4 0-1-15,4 0 1 0,-2-4 0 16,2-3 0-16,0-1 0 0,0-3 1 15,-4-1 1-15,0-3 0 0,-1-2 1 16,-2-2 1-16,-5-2 1 0,0 1 1 16,-7 1 1-16,-1 0 0 0,-3 4 0 15,-4 6-2-15,-3 3 0 0,-2 6-2 0,-2 6-2 16,-2 3 0-16,3 7-2 0,1 4-1 16,1 1 0-16,6 0-3 0,3 0-7 15,7 1-11-15,3-3-10 0,8-7-105 16,5-4-105-16,5-4-263 0</inkml:trace>
  <inkml:trace contextRef="#ctx0" brushRef="#br0" timeOffset="-213544.39">19813 15339 312 0,'21'-19'64'0,"2"-7"0"15,5 2-59-15,-4-4-3 0,7-1 4 0,-4 2 10 16,0-2 5-16,2 3 6 0,-2 3 5 16,-4-1 3-16,-3 3 4 0,-3 2-4 15,-3 3-7-15,-5 1-6 0,-2 6-3 16,-1 0-4-16,-1 5 0 15,-5 4-2-15,0 4 0 0,0 6 0 0,-6 1 1 16,-1 7 0-16,-1 2 1 0,-4 5 0 16,-3 5-2-16,-8 3 1 0,-1 2-2 15,-7 8-1-15,3 2-1 0,-3 3-3 0,-3 0-2 16,2 0-2-16,5-5-1 0,2-7-1 16,6-2 0-16,5-11-2 0,7-2-5 15,7-6-7-15,7-6-12 0,6-3-10 16,7-6-99-16,4 0-102 0,-4-5-247 15</inkml:trace>
  <inkml:trace contextRef="#ctx0" brushRef="#br0" timeOffset="-213124.79">20391 14854 483 0,'11'-22'103'15,"-2"-1"4"-15,7 2-86 0,1 3-1 16,7 3-1-16,-3 6 1 0,5 4 0 16,-4 5 1-16,-2 3-1 0,-2 7-3 15,-5 5 0-15,-2 5-4 0,-8 7-1 16,-3 4-2-16,-2 2 0 0,-9 2 0 15,-3 4-2-15,-4-1-1 0,-5-1-2 0,-7-3 0 16,0 0-1-16,-8-2-1 16,-1 1 1-16,5-1-1 0,-6-2 0 0,7 1 0 15,0 0 0-15,7-1-1 0,6-2 0 16,5-4 0-16,4-2-1 0,11-4-1 16,5-1 0-16,7-5 1 0,4-4-1 15,2 1 0-15,9-4 0 0,6 0 1 16,1-5-1-16,3 0 1 0,-1 0 0 15,4 0-3-15,-1-4-5 0,-2-2-6 0,-8 0-9 16,-1 0-12-16,-4 2-8 16,-5 0-99-16,-5 1-100 0,0-1-239 0</inkml:trace>
  <inkml:trace contextRef="#ctx0" brushRef="#br0" timeOffset="-212878.91">20655 15460 439 0,'5'0'103'0,"1"5"5"15,-3 2-64-15,7-2-13 0,-2 6-3 16,0 1 2-16,-1 3 1 0,-1 3-4 16,-6 1-3-16,-8 4-3 0,0 3-5 15,-3 2-4-15,-4 5-5 0,-2-1-2 16,2 5-1-16,0 1-2 0,-1 0-3 16,6-1-6-16,-3-4-10 0,2-5-14 15,4-5-103-15,7-7-105 0,-2-11-264 16</inkml:trace>
  <inkml:trace contextRef="#ctx0" brushRef="#br0" timeOffset="-212372.72">21104 14884 390 0,'7'-16'103'0,"-4"-5"3"0,1-1-11 16,2 4-70-16,0 4-7 0,7 2-2 0,0 0 2 16,2 4 0-16,4 2 1 0,1 6 1 15,7 0 0-15,-1 11-1 0,0 0-3 16,-1 10-1-16,-7 6-1 0,-5 6-3 15,-3 1-1-15,-22 5-1 0,-2-1-1 16,-10 0-1-16,-7 1 0 0,-4-2 0 16,0 1 0-16,1-2-1 0,1 0 0 15,5 0-1-15,0-2 1 0,5-1 0 16,1-3 0-16,4-6 0 0,4-2-1 0,8-3-1 16,6-2-1-16,7-5-1 0,11-5 0 15,2-3-2-15,2-4 1 0,13 0 0 16,2 0-1-16,15 0 1 0,3-5-1 15,6 5 0-15,1-6 0 0,-1 6 0 16,-7 0-5-16,-3 0-9 0,-17 0-11 16,-8 6-11-16,-9-1-112 0,-7 3-116 15,-10-2-282-15</inkml:trace>
  <inkml:trace contextRef="#ctx0" brushRef="#br0" timeOffset="-211322.93">22136 14648 426 0,'0'0'92'15,"0"0"1"-15,-4 0-74 0,4 0-2 0,-3 0-1 16,3 0 0-16,0 0 2 0,-4 0 0 15,4-3-1-15,-4 3-1 0,4-5-2 16,-4 1-2-16,-1-2-1 0,5 2-2 16,-9-2 1-16,5 1-1 0,-4 0 0 15,-1 0 0-15,-3 5-1 0,-2 0 0 16,3 0 0-16,-5 10-2 0,0 1 0 16,1 3-2-16,0 6 0 0,0 6-1 0,0 1-1 15,2 1 0-15,2 5 0 16,2-1 0-16,5 0-1 0,4-2 0 0,0-6 0 15,10-1 0-15,4-6 0 16,2-6-1-16,5-4 1 0,0-7 0 0,4 0 0 16,4-13-1-16,0-1 1 0,1-5 0 15,-5 1-1-15,3-5 1 0,2-4-1 16,-2-1 1-16,1 1-1 0,4-2 0 16,3 2 0-16,1-2-1 0,4 1-1 15,-2-3-2-15,0-1-1 0,-3-2 1 0,-1 0-1 16,-7-6 1-16,1-2 0 0,-5 1 3 15,-3 0 0-15,-4-2 1 0,-3 6 0 16,-4 0 0-16,-1 6 0 0,-5 7 0 16,-4 3 1-16,0 10 0 0,0 4 1 15,-4 7 0-15,-2 8 1 0,-3 13 1 0,-3 7 0 16,-5 11 0-16,-4 11 1 0,-5 5 0 16,-2 3 0-16,-4 2-1 0,-2-1 0 15,-4-1-2-15,5-4 0 0,3-2 0 16,5-4-1-16,3-2 0 0,7-5-1 15,10-7 0-15,5-5 1 0,8-10-1 16,6-4 0-16,4-10 0 0,6-5-1 16,2-8-1-16,0-4-1 0,4-5 0 15,-2 1-1-15,-3-2 1 0,-2-2-1 16,-2 1 0-16,-4 1-2 0,-3 1-3 16,-7 3-9-16,-7-2-8 0,0 4-102 0,-17-6-581 15</inkml:trace>
  <inkml:trace contextRef="#ctx0" brushRef="#br0" timeOffset="-210710.83">22349 14615 438 0,'-22'0'105'16,"1"0"3"-16,0-4-67 0,0 4-7 15,3 0-6-15,6 0-1 0,0 0-4 16,7 4-2-16,-1-4-3 0,6 3-1 0,0-3-3 15,8 5-2-15,3-5-2 0,3 6-2 16,9-6 0-16,9 4-2 0,5-4-1 16,7 0-1-16,2 4-1 0,3-4-1 15,1 0-3-15,-4 0-6 0,-7 0-10 16,-5 0-12-16,-2 0-105 0,-3 0-106 16,-8 0-264-16</inkml:trace>
  <inkml:trace contextRef="#ctx0" brushRef="#br0" timeOffset="-210260.26">23129 14455 439 0,'0'-12'99'0,"2"3"1"16,-2 2-74-16,-7 7-5 0,3 9-4 16,-5 5-1-16,-2 4 2 0,-4 10 1 15,-6 7 4-15,-6 9 1 0,-7 10 0 16,-11 13-2-16,-7 7-2 0,-2 7-2 16,-2 5-4-16,-1 5-2 0,6-3-3 0,4 0-3 15,13-8-2-15,7-7-1 0,5-8-2 16,8-11 0-16,5-7-1 0,9-13 1 15,6-7-2-15,1-11-6 0,6-8-10 16,3-8-14-16,2-4-103 0,5-11-107 16,-1-11-265-16</inkml:trace>
  <inkml:trace contextRef="#ctx0" brushRef="#br0" timeOffset="-209099.78">22694 15390 343 0,'0'4'94'0,"-2"-4"1"0,2 0-6 16,2 0-61-16,3-6-8 16,2-4-2-16,7-6-2 0,7-2 0 0,5-10 0 15,13 0-1-15,0-5-2 0,7-1 0 16,6-3-2-16,-3-2-2 0,-1-1-2 16,-1-3 0-16,-5-3-1 0,-2 0 2 15,-3-2-1-15,-7 3 2 0,-5 2 1 16,-9 5 2-16,-5 7 0 0,-3 7 1 15,-15 7-1-15,-6 6-1 0,-2 6-2 16,-4 9-1-16,-6 4-2 0,0 11-2 0,-5 5-1 16,-2 10 0-16,-2 9-1 0,-5 5-1 15,-2 1 1-15,-9 6-1 0,1 0 0 16,-2 2 0-16,5-7 0 0,6-2-1 16,10-3 1-16,6-5-1 0,11-4 0 15,13-8 1-15,10-7-1 0,10-7 1 16,9-9-1-16,8-12 1 0,6-4-1 0,7-7 1 15,-1-6-1-15,-2-5 1 16,-2-3-1-16,-4 4 0 0,-11 2 1 0,-8 5-1 16,-2 5 0-16,-10 7 1 0,-6 9 3 15,-4 0 0-15,-8 16 1 0,-4 3 1 16,-3 1-1-16,-3 7 0 0,-3 2 0 16,2-2-3-16,4-1-1 0,4-4 0 15,4-5-1-15,7-1 0 0,14-8 1 16,5-8-1-16,8-9 0 0,12-10 1 0,10-5-1 15,8-9 0-15,3-4 1 0,4-2-1 16,-2-3 0-16,1-2 0 0,-8 3 1 16,-10-5-1-16,-11 2 0 0,-7 4 0 15,-6 2 0-15,-9 5 0 0,-4 6 2 16,-8 11 0-16,-3 10 2 0,-9 11 0 16,-1 7 0-16,-7 9 0 0,-1 5 1 0,-4 5-2 15,-1 2-1-15,-1 3-1 0,0 0 0 16,0 2 0-16,1 2-1 0,8-2 0 15,4 0 0-15,10 0-1 0,4-6 1 16,15-4 0-16,3-11-1 0,12-6 0 16,3-7 0-16,7-13 0 0,0-1 1 15,1-6-1-15,3-3 0 0,-9 4 1 16,3 3 0-16,-11 2 0 0,-2 5 0 16,-10 5 1-16,-2 5 0 0,-7 2 0 15,-6 3 0-15,-6 0 0 0,-2 0 0 0,1 3 0 16,1-2-1-16,6 3 0 0,0-2 0 15,7-1 0-15,6-5 0 0,6-6 0 16,7 0 0-16,2-10 0 0,0-4 0 16,4-7 0-16,1-6 0 0,-1-3 0 15,-4-1-1-15,-2-6-1 0,-6 0 1 16,-1-4 0-16,-6-4 0 0,-4 0 0 0,-2 2 0 16,-7-2 2-16,5 3 0 0,-5 2 2 15,0 8 2-15,0 4 1 0,0 6 1 16,0 3 1-16,0 4-1 0,6 3 0 15,6 4-3-15,7 0-1 0,10-2-1 16,13 5-1-16,7-2-1 0,0 4 0 16,5 3-7-16,-2-5-6 0,-5 5-8 15,-9 0-12-15,-11 0 3 0,-7 5-125 16,-5 2-117-16,-6 1-279 0</inkml:trace>
  <inkml:trace contextRef="#ctx0" brushRef="#br0" timeOffset="-208592.93">24319 15247 475 0,'14'-13'107'0,"11"-1"2"0,4-4-83 15,10-4-5-15,8-1-3 0,-1-5 1 16,5-3-2-16,-5-5-3 0,3-11 0 16,2-4 0-16,-3-5 0 0,4-2 1 0,-5 4 0 15,-1 6 1-15,-7 5 1 0,-12 12 2 16,-10 9-1-16,-11 6-1 0,-14 7-1 16,-8 9-2-16,-15 0-2 0,-5 6-2 15,-9 8-4-15,-1 9-2 0,-4 9-1 16,-2 10-2-16,-3 8 0 0,7 4 0 15,0 5-1-15,0-1 1 0,0 0-1 16,5-5 0-16,6-7-1 0,10-3 1 0,14-6 0 16,13-8-1-16,6-6-1 0,14-7 1 15,5-4-1-15,4-6 0 0,4-6 1 16,-2 0-1-16,-3-6 1 0,-2 0 0 16,-5 0 1-16,-3 6 0 0,-5 0 0 15,-5 0 0-15,-3 7 0 0,-5 2 0 16,2 1 0-16,-2 2 0 0,5 1 1 15,-2 0-1-15,3 2 0 0,4-7 0 0,5-3 1 16,3-5-1-16,7-8 0 16,5-7 1-16,6-4-7 0,8-5-9 15,0-2-11-15,-3-1-13 0,0 0-40 0,-8 5-67 16,-6 0-103-16,-9 0-214 0</inkml:trace>
  <inkml:trace contextRef="#ctx0" brushRef="#br0" timeOffset="-207159.27">22988 15293 183 0,'-4'-9'49'0,"4"4"2"16,-7 1-27-16,2-1-1 0,5 3-1 16,-4-2-3-16,4-1-5 0,0 3-2 0,0 2 2 15,0-6 3-15,0 1 3 0,0 1 2 16,0-2 3-16,3 2 4 0,-3-3 2 16,6 3 0-16,-6-4-2 0,2 6-1 15,-2-2-2-15,0-1 0 0,0 5-1 16,0-2-3-16,-3 2-3 0,3 0-3 15,-5 0-2-15,5 0-4 0,-7 0-1 0,7 0-1 16,-3 0-2-16,3 0 0 0,0 0 0 16,0 4-1-16,0-4 0 0,5 7-2 15,1-5 0-15,0 4 0 0,4-6-1 16,0 5 0-16,3-5-1 0,3 0 1 16,0 0-1-16,4-6 0 0,0 0 0 15,-1-4 0-15,1 1-1 0,-3-1 1 16,1-1 0-16,0 0 0 0,-5-1 0 0,-2 1 2 15,-1-1 0-15,-3 1 2 0,-1-3-1 16,-6 1 1-16,0 1 0 16,0-1-1-16,-8-2-1 0,-2 3 0 0,1-3-1 15,-3 5-1-15,-1-3 0 0,2 4 0 16,-3 4 0-16,-2 1 1 0,1 4-1 16,-3 4 1-16,-1 4 0 0,2 5 0 15,-1 0 1-15,0 5-1 0,-2 2-1 16,1 2 1-16,4-2-1 0,-3 3 0 0,7-1-1 15,2 0 1-15,6-4-1 0,3 0 1 16,9-5-1-16,3-3 0 0,4-2 1 16,3-8-1-16,6 0 1 0,2-5-1 15,-1-4 1-15,0-5-1 0,-3-2 0 16,-2-1 0-16,-4 1 1 0,-5 0-1 16,-8 2 0-16,-4 2 1 0,-4 3-1 15,-8 3-3-15,-3 6-6 0,-6 0-8 0,-3 4-12 16,-3 4 29-16,-2 3-134 0,-1 4-106 15,0-2-265-15</inkml:trace>
  <inkml:trace contextRef="#ctx0" brushRef="#br1" timeOffset="-180871.72">19602 15936 409 0,'0'6'86'0,"0"-1"1"16,0-5-73-16,7 4-4 0,-1 1-1 15,1-2 2-15,5 1 3 0,-3-4 1 16,0 5 2-16,0-5 1 0,-2 0 0 15,6 0-2-15,1 0-2 0,9 0 0 16,6 0-2-16,4 0-1 0,2 0-2 16,3 2 0-16,-1-2-2 0,0 0-1 15,-3 0-1-15,-3-2 1 0,-4-3-1 0,5 1 1 16,-3-1 0-16,7 0 1 0,-1-1 0 16,5-1 0-16,6 4 0 0,6-3 0 15,3 2 0-15,2-2-1 0,-3 1-1 16,0 5-1-16,0-2 0 0,3 2 0 15,4 0-1-15,4 0-1 0,2 0 0 16,-1 0 0-16,3-4 0 0,0 4 0 0,-2 0 0 16,7-5-1-16,4 5 1 0,-4-3 0 15,7-2-1-15,1 0 0 0,3-2 0 16,8 3 0-16,-11-4-1 0,-4 1 1 16,1 2 0-16,-4 2 0 0,2 3 0 15,-4-5 1-15,-4 5 0 0,2 0 1 16,-2 0-1-16,0-5 1 0,-1 5-1 15,0 0 0-15,3-3 0 0,-3 3-1 0,3-5 1 16,2 0-1-16,0 2 0 0,0-2 1 16,0-3-1-16,0 1 0 0,4 3 0 15,-6-1 0-15,-1 5 0 0,3-3 0 16,-3 3 0-16,-1 0 0 0,-3 0 0 16,0 0 1-16,0 0-1 0,1 0 0 15,2 0 0-15,-2 3 0 0,0-3 0 16,2 5-1-16,0-1 1 0,-1 2 0 15,5-2 0-15,-5-2-1 0,3 3 1 16,-5-1-1-16,-2 1 1 0,-5 1 0 0,-10-2 0 16,-2-1 0-16,5 2 1 0,0-2 0 15,-2 1 0-15,0-4 1 0,2 6 0 16,-5-6 0-16,0 4 1 0,-9-4-1 16,-4 0 0-16,-4 6 0 0,0-6-1 15,-4 5-1-15,-1-5 0 0,-5 6 0 16,-3-6-1-16,-3 3 0 0,-3-3 1 0,0 0-1 15,-5 5 1-15,-6-5-1 0,4 0-3 16,-4-5-7-16,4 0-11 0,-4-1 120 16,4 0-243-16,0-3-134 0,-8 1-376 15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v"/>
          <inkml:channel name="T" type="integer" max="2.14748E9" units="dev"/>
        </inkml:traceFormat>
        <inkml:channelProperties>
          <inkml:channelProperty channel="X" name="resolution" value="1185.49207" units="1/cm"/>
          <inkml:channelProperty channel="Y" name="resolution" value="2107.20264" units="1/cm"/>
          <inkml:channelProperty channel="F" name="resolution" value="0.00409" units="1/dev"/>
          <inkml:channelProperty channel="T" name="resolution" value="1" units="1/dev"/>
        </inkml:channelProperties>
      </inkml:inkSource>
      <inkml:timestamp xml:id="ts0" timeString="2019-10-30T10:38:21.609"/>
    </inkml:context>
    <inkml:brush xml:id="br0">
      <inkml:brushProperty name="width" value="0.05292" units="cm"/>
      <inkml:brushProperty name="height" value="0.05292" units="cm"/>
      <inkml:brushProperty name="color" value="#002060"/>
    </inkml:brush>
    <inkml:context xml:id="ctx1">
      <inkml:inkSource xml:id="inkSrc17">
        <inkml:traceFormat>
          <inkml:channel name="X" type="integer" max="32767" units="cm"/>
          <inkml:channel name="Y" type="integer" max="32767" units="cm"/>
          <inkml:channel name="T" type="integer" max="2.14748E9" units="dev"/>
        </inkml:traceFormat>
        <inkml:channelProperties>
          <inkml:channelProperty channel="X" name="resolution" value="1185.06323" units="1/cm"/>
          <inkml:channelProperty channel="Y" name="resolution" value="2107.20264" units="1/cm"/>
          <inkml:channelProperty channel="T" name="resolution" value="1" units="1/dev"/>
        </inkml:channelProperties>
      </inkml:inkSource>
      <inkml:timestamp xml:id="ts1" timeString="2019-10-30T10:38:55.728"/>
    </inkml:context>
    <inkml:brush xml:id="br1">
      <inkml:brushProperty name="width" value="0.05292" units="cm"/>
      <inkml:brushProperty name="height" value="0.05292" units="cm"/>
      <inkml:brushProperty name="color" value="#00B050"/>
    </inkml:brush>
  </inkml:definitions>
  <inkml:trace contextRef="#ctx0" brushRef="#br0">1978 4328 372 0,'0'0'86'0,"0"0"4"0,0 0-60 15,0 0-5-15,0 0 0 0,0 0 1 16,0-6 1-16,0-2 0 0,0 1 0 16,0-1 0-16,0-4-1 0,-4 2 0 15,2-1-3-15,-4 1-4 0,-2 2-2 16,-5 1-4-16,-5 1-2 0,-3 2-2 16,-6 4-1-16,-6 0-2 0,-4 4-1 0,1 4 0 15,-4 7-1-15,2 4-1 0,4 4 0 16,7 6-2-16,1 5 1 0,10 6-1 15,5 4 0-15,5 1-1 0,6 3-1 16,0 2-1-16,6 2 0 0,1-3-1 16,0 1 0-16,-1 0-1 0,1-4 1 15,0-4 1-15,-1-1 1 0,-6-5 1 0,0-1 0 16,0-5 0-16,-11-5 0 0,2-4 1 16,-6-4 0-16,-7-1-1 0,-3-4 1 15,-4-3 0-15,-3-5 0 0,-2 0 0 16,-3-4 0-16,0 0-1 0,4 0-3 15,-3 0-4-15,5 0-8 0,6-4-10 16,2 4-8-16,6 5-100 0,8 1-101 16,5 5-247-16</inkml:trace>
  <inkml:trace contextRef="#ctx0" brushRef="#br0" timeOffset="983.94">1967 4711 515 0,'-14'14'115'0,"0"7"1"16,-2 8-87-16,-1 10-10 0,-4 10-4 15,-2 9-3-15,-4 12-2 0,-2 7-2 16,-4 3 1-16,-2 3-1 0,-2-4 0 15,3 0 0-15,3-8-1 0,4-7-1 0,6-7 0 16,-1-9-2-16,4-6 0 0,1-8-1 16,5-7-1-16,2-5 1 0,3-8-1 15,1-5 0-15,3-7 1 0,3-5-1 16,4-13 1-16,5-10-1 0,2-8 0 16,7-12-1-16,2-13 1 0,6-11-2 15,8-10 1-15,5-5-1 0,2-1 0 16,6-3 1-16,4 6-1 0,-2 7 0 15,3 10 1-15,-6 12-1 0,-6 9 0 0,-6 11 1 16,-5 10-1-16,-7 8 0 0,-3 9 0 16,-6 7 1-16,-6 9 1 0,2 5 1 15,-2 8 0-15,2 5 1 0,-2 3 0 16,2 1 0-16,3 1-1 0,3-2-1 16,5-3 0-16,6-6-1 0,6-7 0 15,2-4 0-15,5-10 0 0,5 0 1 0,-1-12-1 16,3-2 0-16,-1-5 0 0,-3-8 1 15,1-4-1-15,-3-4 0 0,-5-1 0 16,-8 3 0-16,-2-2 2 0,-7 3 4 16,-10 5 4-16,-8 5 5 0,-4 5 3 15,-10 10 0-15,-7 2 1 0,-6 5-2 16,-6 11-3-16,-6 1-6 0,-6 8-3 16,4 3-4-16,0 3 0 0,7 1-1 15,1-1 0-15,8 0-1 0,11 0-2 16,8-5-2-16,6-2-2 0,7-4-1 0,13-6-1 15,7-2 0-15,6-7 0 0,6-9 2 16,6-2 2-16,3-3 3 0,-1-6 0 16,-2 0 1-16,-6 4 0 0,-7 3 2 15,-10 2 5-15,-9 2 5 0,-6 6 3 16,-13 3 2-16,-2 4 1 0,-10 7 0 16,-3 3-2-16,-1 5-5 0,-3 5-5 0,1 1-2 15,3 5-3-15,6-2-1 0,4 1 0 16,11-5-2-16,5-2-1 0,11-3-2 15,9-3-2-15,8-5-2 0,7-7-1 16,12-4 0-16,5-13 1 0,4-1 1 16,5-6 2-16,0-5 3 0,1-9 1 15,-6 4 1-15,-2 2 1 0,-14 5 0 0,-5-1 0 16,-13 7 3-16,-8 10 2 16,-11 7 1-16,-8 5 0 0,-4 11 1 15,-6 3-1-15,-4 4 0 0,-4 6-2 0,2-4-5 16,-2 2-8-16,3-4-16 0,3-4-12 15,5-5-17-15,7-4-112 0,0-6-125 16,9-4-288-16</inkml:trace>
  <inkml:trace contextRef="#ctx0" brushRef="#br0" timeOffset="1250.91">3483 4574 669 0,'-23'0'151'0,"4"0"0"0,-2 7-112 16,1-2-14-16,1 3-2 0,4-2-7 0,3 3-8 16,3-5-2-16,5 2 0 0,4-1-2 15,6-5-2-15,2 0-1 0,4 0 0 16,7-8-1-16,-3 1 1 16,2-4-1-16,-4 0 1 0,-4 2 1 0,-1 0 0 15,-9 3 0-15,0 6 1 0,-12 0-1 16,-2 0 0-16,1 6 0 0,-4 0-3 15,2 4-9-15,0-4-13 0,3 3-12 16,5 0-18-16,4-4-107 0,3 4-120 0,8 0-277 16</inkml:trace>
  <inkml:trace contextRef="#ctx0" brushRef="#br0" timeOffset="1616.93">3792 4691 582 0,'0'4'128'0,"0"4"2"16,-4 3-100-16,-3 4-10 0,-3 5-1 15,-7 5-5-15,-1 4-3 0,-5 4 0 16,-1 3-1-16,0-2-3 0,-1 1 0 16,7-1-2-16,0-4-2 0,1-3-2 15,6-4 0-15,6-8-2 0,5-3 1 16,2-4-1-16,11-8 0 0,5-10 1 15,9-4-1-15,4-10 2 0,5-7-1 0,5-1 1 16,-2 0 0-16,1 1 0 0,-2 1 1 16,-7 8 3-16,-3 8 3 0,-7 6 6 15,-5 8 3-15,-5 0 3 0,-4 13 2 16,-7 4-1-16,0 5-3 0,0 1-3 16,0 2-5-16,0-1-4 0,-2-1-2 15,2-2-3-15,5-5 0 0,5-6-1 0,8-6-2 16,4-4-7-16,5-6-14 0,6-5-11 15,2-4-13-15,2-5-13 0,-1 0-103 16,-1 4-113-16,-4-6-253 0</inkml:trace>
  <inkml:trace contextRef="#ctx0" brushRef="#br0" timeOffset="1935.86">4552 4913 516 0,'8'7'131'0,"-2"-4"8"15,-1 4-74-15,-2-2-4 0,1 4-1 16,-4 0-11-16,0 1-5 0,-7-2-7 16,0 2-5-16,1-2-10 0,0 1-8 15,1-5-6-15,5-1-5 0,0-3-2 16,0 0-2-16,10-3-2 0,-1-1 1 0,5-2-1 16,-1 0 1-16,-1-4 1 0,1 2 1 15,-4 4 0-15,-1-1 1 0,-5 5 2 16,-3 0 0-16,-5 0 1 0,-4 5 0 15,-2 6-1-15,-5 0 1 0,1 2-1 16,-1 1-1-16,1-3-1 0,1 2-1 16,4-2 0-16,4-4-3 0,6-3-5 15,0-4-8-15,7-4-13 0,3-6-10 16,0-1-12-16,0-2-13 0,-2-3-104 16,0-1-112-16,-2-1-260 0</inkml:trace>
  <inkml:trace contextRef="#ctx0" brushRef="#br0" timeOffset="2336.54">4683 4568 587 0,'-9'-4'140'15,"1"4"4"-15,-1 0-91 0,0 4-9 16,-1 2-4-16,0-1-9 0,0 2-6 15,3 1-4-15,0 0-3 0,2-1-5 16,0-2-4-16,5 0-4 0,5 0-2 16,1 2-2-16,3-7-1 0,3 0 1 15,2-9-1-15,0 1 1 0,2 3 0 0,-3-6 1 16,-2-2-1-16,-2 5 1 0,-6 0 3 16,-3 5 1-16,0 3 1 0,-7 0 0 15,-5 4 1-15,1 6-1 0,-5 1 0 16,3 3-3-16,0 0-2 0,0-1-1 15,5-1-1-15,2-1 0 0,6-3-1 16,0-4 0-16,8-4 0 0,3 0-1 16,4-6 0-16,1-2-1 0,1-6 1 0,-1-1 0 15,-3 0 1-15,-6 3 1 0,-7-1 0 16,0 4 1-16,-7 7-1 0,-7 2 1 16,-4 5-6-16,-1 2-7 0,0 6-16 15,-3 0-13-15,2 3-12 0,3 0-116 16,7 1-125-16,6-1-287 0</inkml:trace>
  <inkml:trace contextRef="#ctx0" brushRef="#br0" timeOffset="8540.86">2124 6241 328 0,'0'-6'85'0,"0"-1"4"16,0 2-41-16,-5-2-9 0,5 3-5 15,0-2-4-15,0 2-4 0,0 2-3 16,0 2-3-16,0-5-5 0,0 5-3 16,0 0-2-16,0 0-4 0,0 0 0 0,0 0-2 15,0 5 0-15,0-3 0 0,0-2 0 16,-3 7 0-16,3-7 1 0,0 6 0 16,0-6 0-16,-5 5 0 0,5-5 0 15,0 4-1-15,0-4-1 0,-4 0 0 16,4 3-1-16,0-3-1 0,0 0 0 15,0 0-1-15,0 0 1 0,0 0-1 0,0 0 0 16,0 0 0-16,0 0 1 0,0 0-1 16,0 4 1-16,0-4-1 0,0 0 1 15,0 0 0-15,0 0-1 0,0 0 1 16,-3 0 0-16,3 0-1 0,0 0 1 16,0 4-1-16,-5-4 1 0,5 0-1 15,0 0 1-15,0 0-1 0,0 0 1 16,-2 0-1-16,2 0 1 0,0 0 0 15,0 3 0-15,0-3 0 0,0 0 0 16,0 0-1-16,0 0 1 0,0 0 0 0,0 0 0 16,0 0 0-16,0 0-1 0,0 0 1 15,0 0 1-15,0 0-1 0,0 0 1 16,0 0 0-16,0 0 1 0,0 0 0 16,0 0 0-16,0 0 0 0,0 0 0 15,0 0 0-15,0 0-1 0,0 0 1 16,-5 7 0-16,5-2 0 0,-8 6 0 0,3 7 0 15,-3 9 1-15,0 5 0 0,-4 8-1 16,-6 6 1-16,3 8-1 0,-5 7-1 16,-4 2 0-16,3-5 0 0,0 2-1 15,1-5 1-15,3-4 1 0,2-5 0 16,5-8 1-16,1-3 0 0,2-8 0 16,3-4 0-16,4-3 0 0,0-6-2 15,0-2 0-15,8-1-1 0,0-3-1 16,5-3 0-16,3 1 1 0,5-3-1 15,7-3 1-15,1 0 0 0,8 0 0 0,0 0 0 16,3-6 0-16,3 2 0 0,0 0 0 16,-1-2 0-16,-5 1-3 0,-1-1-5 15,-2 2-7-15,-8-2-12 0,-4 1-10 16,-3-1-102-16,-1-1-104 0,-2-1-253 0</inkml:trace>
  <inkml:trace contextRef="#ctx0" brushRef="#br0" timeOffset="9017.04">2933 6328 458 0,'5'-7'108'0,"3"-3"2"16,-1-2-71-16,3-1-11 0,-1-2-3 0,-1-6 1 15,-2 3-1-15,-2 2-3 0,-4 2 0 16,-5 2-1-16,-2 3-1 0,-8 7-1 15,-3 4-3-15,-7 7-1 0,-3 1 0 16,-4 8 1-16,-3 7 0 0,-2 5 0 16,2 7 2-16,-4 3-1 0,6 7-1 15,4 2-2-15,3 2-3 0,7-3-2 16,5 2-2-16,8-4-3 0,6-1-1 16,14-3-2-16,5-7 0 0,8-2-1 15,7-7 0-15,5-5 0 0,6-8 0 0,-4-3 0 16,5-5 1-16,-7-5-1 0,1 0-1 15,-6-5-3-15,-1-2-8 0,0-5-9 16,-1-3-8-16,-6-7-9 0,1-6-14 16,-5-2-11-16,-2-4-92 0,-2 0-99 0,-5 6-236 15</inkml:trace>
  <inkml:trace contextRef="#ctx0" brushRef="#br0" timeOffset="9352.44">3263 6627 516 0,'0'22'124'16,"-7"3"2"-16,1-2-76 0,4 2-16 16,2-2-5-16,0-1-3 0,0-3-6 0,2-1-2 15,9-4 0-15,3-3-2 0,5-2-3 16,2-6-1-16,6-3-2 0,5-8-3 16,1-4 0-16,2-3-3 0,3-10-1 15,0-5-1-15,1-8 0 0,-3-4 0 16,-2-8-1-16,-2-7 0 0,-6-7 1 15,-10 6 0-15,-5-4 0 0,-11 3 2 16,-7 6 5-16,-6 9 4 0,-11 9 3 0,-7 12 4 16,-7 7 2-16,-6 16 3 0,-3 8-3 15,-1 12-4-15,-3 11-4 0,3 12-3 16,3 8-4-16,6 3-4 0,8 6-1 16,6 1-2-16,6 6-5 0,8-8-7 15,11-4-8-15,5-7-12 0,6-5-8 16,5-8-9-16,3-7-10 0,4-9-7 15,1-7-98-15,2-2-104 0,1-6-250 0</inkml:trace>
  <inkml:trace contextRef="#ctx0" brushRef="#br0" timeOffset="10347.57">4342 6178 426 0,'0'0'101'16,"0"0"2"-16,0 0-64 0,0 0-8 16,0-5-2-16,4 5-1 0,-4-5-1 15,0 5-1-15,0-1-2 0,0 1-2 16,0-6-3-16,0 2-2 0,0 1-3 0,0-1-1 16,0-1 0-16,0-4 0 0,0 1 1 15,-4-3 2-15,-1 2 2 0,-3-6 2 16,-5 3 0-16,-2 2 1 0,-5 2 0 15,-1-1-1-15,-2 7-1 0,-3 2-4 16,-3 0-2-16,1 8-2 0,-5 5-3 16,0 5-1-16,-2 8-2 0,-1 4-2 15,2 6-1-15,4 4 0 0,6 3 0 16,5 1-1-16,6-1-1 0,6-4 0 0,7-2 0 16,7-5 0-16,3-4-1 0,7-6 0 15,-1-6-1-15,1-4 0 0,3-5 0 16,0-3 0-16,0-4 0 0,-3 0 1 15,-3 0 0-15,-6 0 1 0,-1-4 1 16,-7 4 1-16,-4-2 0 0,-5 2 0 16,-2 0 0-16,-2 0 0 0,-4 0-1 15,3 0-1-15,-2 0 1 0,3 0-1 0,4 5 1 16,0-5-1-16,1 4-1 0,5-4 1 16,3 4-1-16,0-4 0 0,0 7 0 15,0-7 1-15,5 7-1 0,-3-1 1 16,-2-4 0-16,6 3 0 0,-6-1 0 15,7-1 0-15,-7-3 0 0,0 4 0 16,3-4 0-16,-3 0 0 0,0 0 0 0,0 0 0 16,0 0 0-16,0 0 0 0,0 0 0 15,0 0 0-15,0 0 0 0,0 0 1 16,0 0-1-16,0 0 0 0,0 0 0 16,-3 3 0-16,-4-3 1 0,1 5-1 15,1 0 0-15,-4 2 0 0,-2-1 0 16,-1 3 0-16,1 3 0 0,-5 5 0 15,0 2 0-15,1 2 0 0,-3 3 0 16,1 5 0-16,0 5 0 0,1 1 0 16,0 1 0-16,8-1 0 0,3 1 0 0,5-3 0 15,6-2-1-15,8-2 0 0,1-6 0 16,6-4 0-16,7-7 0 0,1-4-1 16,3-8-1-16,6-6-2 0,-3-5-4 15,4-1-11-15,1-6-12 0,-6-3-11 16,-2-3-14-16,-5-4-109 0,-7 1-117 15,0 1-272-15</inkml:trace>
  <inkml:trace contextRef="#ctx0" brushRef="#br0" timeOffset="12115.78">5208 6300 509 0,'-9'0'120'0,"0"-3"2"15,0 3-82-15,2-3-11 0,1 3-7 16,6 0-4-16,0 0-5 0,0 3-2 16,7-3-2-16,0 0 1 0,8 6-1 15,7-6 2-15,1 4-1 0,8 0-1 16,2 1-2-16,2-1-1 0,2-1-3 0,2 2-1 16,2-2-1-16,-2-3 0 0,-3 0-1 15,2 0 1-15,-4-3 0 0,-4 3-4 16,-5-5-4-16,-6 5-8 0,-6 0-8 15,-7 0-14-15,-6 0 35 0,-13 6-136 16,-2 0-102-16,-9 0-259 0</inkml:trace>
  <inkml:trace contextRef="#ctx0" brushRef="#br0" timeOffset="12331">5261 6579 470 0,'-6'7'117'0,"-1"-2"6"0,7 1-69 15,0-6-11-15,0 6-5 0,12-6-1 16,-1 3-3-16,6-3-1 0,3 0-1 16,6 3-2-16,2-3-3 0,4 0-4 15,4 0-4-15,0-3-6 0,-2 3-4 0,-1 0-5 16,-1 3-1-16,-3 2-2 0,-2-1 0 16,-4 4-5-16,-2 1-12 0,-1-2-12 15,-4 0-18-15,0-3-113 0,-4 2-122 16,-4-4-296-16</inkml:trace>
  <inkml:trace contextRef="#ctx0" brushRef="#br0" timeOffset="15863.55">6143 5266 412 0,'-9'0'99'0,"3"0"5"0,0 0-61 16,1-5-10-16,3 5-4 15,2 0-3-15,0 0-4 0,0 0-4 0,0 0-3 16,6 0-4-16,2 0-1 0,9 0-1 16,0-3 0-16,7 3 0 0,5-4-1 15,3 4 1-15,0 0-1 0,0 0 0 16,-5 0 1-16,0 10-1 0,-5 2 2 0,-4 7 0 16,-5-1 2-16,-6 6-1 0,-1 7 1 15,-6 4 0-15,-6 6-2 0,-6-3 0 16,-4 7-1-16,-8 4-2 0,-4 2-1 15,0-4-1-15,-4 0 0 0,5-1-2 16,0-3 0-16,4-5-1 0,7-5-1 16,4 1 0-16,4-10 0 0,-2-2-1 15,8-5 0-15,2-1-1 0,0-4-4 0,0-5-3 16,0-2-6-16,0-1-5 0,0-4-5 16,0 4-6-16,0-8-5 0,5-1-2 15,-5-5 0-15,0-2 2 0,2-5 1 16,-2-2 4-16,0-6 6 0,-6 1 6 15,0-2 7-15,-1 0 9 0,-1-2 9 16,-3 3 10-16,3 8 8 0,0-3 7 16,-4 7 5-16,5 1 4 0,1 4-1 15,1 8-5-15,5-3-6 0,0 3-5 0,9-3-6 16,4 3-4-16,7 0-3 0,8-6-2 16,5 1 0-16,7-3-1 0,6-2-1 15,0-1-2-15,1-3-1 0,-1 1-8 16,-1-1-8-16,-9 1-8 0,-3 5-13 15,-3-2-12-15,-9 2-104 0,-7 8-110 16,-1 0-256-16</inkml:trace>
  <inkml:trace contextRef="#ctx0" brushRef="#br0" timeOffset="16299.43">6845 5223 509 0,'0'-10'123'0,"0"2"5"16,0 1-81-16,0 3-8 0,-4 4-5 15,-1 6-5-15,-2 5-7 0,-6 2-5 16,-1 6-4-16,-6 4-4 0,2 3-3 15,-2 2-2-15,5-1 0 0,-1 1-2 0,7-3-1 16,4-1 0-16,5-3-1 0,11-3 0 16,3-3 0-16,6-1 0 0,6 0-1 15,0 1 0-15,0 2-1 0,-1 3 0 16,-3-2 0-16,-2 6 0 0,-3 0 0 16,-7 2 1-16,-4-2 0 0,-6 2 0 15,-2 0 2-15,-10 2 0 0,-2-4 2 16,-6 0 2-16,-6 0 1 0,0-1 1 15,-3-2 0-15,-1-3 0 0,-1-4-1 16,4-6-1-16,4-8-4 0,1 0-5 0,7-5-5 16,1-1-6-16,7-5-4 0,1-3-8 15,4 0-8-15,2 1-5 0,0 0-7 16,7-3-1-16,-1 0-84 0,1 2-87 16,0-8-208-16</inkml:trace>
  <inkml:trace contextRef="#ctx0" brushRef="#br0" timeOffset="16461.61">6736 5466 432 0,'10'-44'122'0,"1"3"8"0,2 7-48 16,-1 3-15-16,2 2-14 0,2 3-8 16,6 3-9-16,-1 1-9 0,2 3-5 15,7-4-6-15,1 3-5 0,5 0-2 16,-2 2-2-16,-1 6-3 0,0 4-3 16,-1 3-8-16,-4 5-10 0,-2 0-8 15,-3 5-14-15,-5 4-13 0,0 2-100 16,0 3-109-16,-3 4-250 0</inkml:trace>
  <inkml:trace contextRef="#ctx0" brushRef="#br0" timeOffset="17152.58">7391 5436 595 0,'-18'11'135'0,"2"1"0"16,-3 5-99-16,0 4-13 0,-1 7-3 15,3 0 0-15,-3 4-5 0,0 3 0 16,4-1 0-16,2 0-2 0,8-1-1 16,6-1-3-16,0-7-3 0,6-3-2 15,7-4-2-15,1-2-1 0,6-5-1 16,0-7 1-16,5-4-1 0,-3 0 1 0,4-4 0 16,-3-7 0-16,-1-3 0 15,-1-3 1-15,-2-7 0 0,-2-1-1 0,0-8 1 16,-4-2 0-16,0-1 0 0,-4-2 3 15,-4 0 4-15,-5 2 3 0,-5 5 4 16,-5 6 0-16,-6 6 1 0,-4 6 1 16,-2 7-2-16,-5 6-3 0,-5 6-4 15,-2 8-2-15,0 4 0 0,-5 9-2 16,6 2 0-16,1 3-2 0,10-2-1 0,6 4 0 16,12-3-2-16,6-1 0 0,10-4-1 15,11-2-2-15,6-2-1 0,5-4-1 16,5-7 0-16,2-4 0 0,2-7-1 15,2-3 1-15,2-8 1 0,0-5 1 16,1-3 0-16,-3-6 1 0,0-4 1 16,-5 2 0-16,-2-4 1 0,-4 5 0 15,-10-1 1-15,-7 8 3 0,-7 1 3 0,-10 8 2 16,-2 10-1-16,-11 0 2 0,-7 13 0 16,-8 7-1-16,-2 2-3 0,-3 9-2 15,5-2-2-15,1 3 0 0,6 0-1 16,10 0-1-16,11-7 0 0,0 4-1 15,18-6 0-15,5-3-2 0,4-4 0 16,8-7-1-16,2-9-1 0,3 0 0 16,5-10-2-16,-4-8-1 0,7-6-1 0,-4-8-2 15,-1-5-1-15,-1-6-1 0,-5-3 1 16,0-3 0-16,-7-7 2 0,-7 3 3 16,-9 7 3-16,-6 6 4 0,-14 1 4 15,-7 9 3-15,-10 8 2 0,-10 13 0 16,-8 9 1-16,-3 15 0 0,-6 6-1 15,-1 9-4-15,-2 10-2 0,8 6-1 16,7 5-2-16,5-1 0 0,8-1-6 16,8 2-9-16,13-4-16 0,4-4-11 0,12-5-17 15,2-4-112-15,3-5-126 0,-1-8-282 16</inkml:trace>
  <inkml:trace contextRef="#ctx0" brushRef="#br0" timeOffset="18579.15">8631 5486 416 0,'0'0'94'0,"0"5"4"0,-2-5-70 16,2 0-5-16,0 0 1 0,0 0-3 15,0 0-1-15,0 0-2 0,4 0-2 16,-4-5-2-16,6 5-1 0,-2-5-1 16,0 5-1-16,-1 0 0 0,2 0 1 0,-5 0 3 15,2 0 1-15,-2 0 0 0,0 0 0 16,-4-3-2-16,4 3-1 0,-8-5-3 16,4 5-4-16,0 0-2 0,-3 5-2 15,2-5-1-15,5 3-1 0,-2-3-1 16,2 0 0-16,0 0-1 0,6 0 1 15,1-8 0-15,-2 8-1 0,-1-5 2 16,1 5 0-16,0 0 1 0,-5-5 0 0,0 5 1 16,0 0 0-16,-8 0 0 0,-2 7 0 15,-2-2 1-15,3 1-2 0,-4 5 1 16,1 0-2-16,4 0 1 0,2-4-1 16,1-1-1-16,5-1 1 0,0-5-1 15,12 0 0-15,-4-4 1 0,3 0-1 16,3-6 1-16,-2 3 0 0,-2 3 0 15,1-4 1-15,-6 1 0 0,-5 7 0 16,0-6 2-16,0 6 0 0,-5-4 1 0,-2 4 1 16,-5 0-1-16,4 4 1 0,-1-4-1 15,-2 9-1-15,5-3-1 0,0 0-1 16,3-3-1-16,3 4 0 0,0-7-5 16,0 2-6-16,4-2-9 0,2-2-13 15,2-4-62-15,2 1-46 0,-2-3-97 0,5 3-205 16</inkml:trace>
  <inkml:trace contextRef="#ctx1" brushRef="#br0">16254 14337 0</inkml:trace>
  <inkml:trace contextRef="#ctx0" brushRef="#br0" timeOffset="34680.37">8940 5261 320 0,'5'-19'83'0,"-1"-2"4"0,6-1-44 0,-2-3-7 0,6 0-7 0,-2 0-4 0,1 3-2 15,0-1 0-15,-4 3 0 0,3 4 1 0,-5 0 1 0,-1 5 2 0,-4 4 0 0,-2 1-1 0,0 6-2 0,-8 0-4 0,0 6-1 0,-6 6-3 0,-9 7-3 0,-1 8-3 0,-12 9-1 0,-4 10-1 0,-5 8-1 0,-3 6 0 0,1 2 1 0,-2 5-1 0,5 2 0 16,4-1 1-16,8-2-2 0,12 0 0 0,6-9-1 15,10-2-2-15,10-5-1 0,12-3-2 16,4-10 0-16,11-5-1 0,5-9 1 16,8-7 0-16,1-6-1 0,0-10-3 15,2-4-4-15,-3-6-5 0,-3-3-7 16,-4-7-9-16,-7 0-12 0,-5-4-83 16,-6-3-16-16,-3 2-85 0,-8-4-175 0</inkml:trace>
  <inkml:trace contextRef="#ctx0" brushRef="#br0" timeOffset="35108.26">8713 5520 468 0,'-30'-16'118'0,"0"3"4"0,1-2-72 16,5 3-5-16,3 1-7 0,3 5-4 16,5 3-8-16,2-2-5 0,4 5-5 0,1 0-2 15,6 0-5-15,0 0-2 0,0 0-3 16,7 0-1-16,3 0-1 0,3 0 0 15,3 0 2-15,4 0-1 0,6 0 0 16,1-5 0-16,6-2 0 0,0-2-1 16,0 1-1-16,0-2 0 0,-1 1 0 15,-7 0 0-15,-2 5-1 0,-10 1 0 16,-3 3 0-16,-10 0 0 0,-4 5 0 0,-9 2 0 16,-7 6 0-16,-6-2 0 0,-4 5 1 15,-3-2-1-15,-3 1 1 0,2-3-1 16,-3 1 1-16,2-1 0 0,2 0 1 15,2-2 1-15,3 2 2 0,2 0 1 16,3 1 0-16,5-1 1 0,0-1-1 16,3 0 0-16,3 1-2 0,4 0 0 15,2 1 0-15,6-1-1 0,0 3 2 16,6-2 1-16,7-2 0 0,3-3 1 0,9-4-1 16,8-4-1-16,4 0 0 0,10-2-1 15,2-8-2-15,5 2-4 0,4-1-11 16,-3 2-10-16,-3 2-12 0,-2 0-16 15,-10-1-108-15,-1 6-117 0,-6 0-272 16</inkml:trace>
  <inkml:trace contextRef="#ctx0" brushRef="#br0" timeOffset="35758.34">9345 5566 499 0,'-6'0'120'0,"3"-5"4"15,-2 5-79-15,5 0-7 0,-5 0-3 0,3 0-8 16,-3 0-6-16,1 9-2 0,0-5-4 15,-2 3-4-15,6 0-3 0,0 1-3 16,0 1-2-16,6-2-1 0,3-2-1 16,4-2 0-16,5-3 0 0,-3 0 0 15,3-3 0-15,0-4 0 0,-3 2 0 16,-4-3 0-16,-3 3 0 0,-8-1 1 16,0 2 1-16,-6 4 0 0,-7 0 4 15,-2 0 1-15,-3 7 2 0,-4 0-1 16,-3 2 1-16,3 3-1 0,3-2-1 0,2-2-3 15,8-1-3-15,3 1-4 0,6-6-8 16,3-2-12-16,8 0-16 0,2-2-113 16,5-3-120-16,-1 0-292 0</inkml:trace>
  <inkml:trace contextRef="#ctx0" brushRef="#br0" timeOffset="37204.83">9828 5375 432 0,'-14'-18'105'0,"-5"3"4"0,-1 7-66 0,-2 4-6 15,-2-1-6-15,2 5-3 0,-2 10-3 16,1 7-4-16,-2 8-4 0,4 2-4 15,-2 11-2-15,1 4-3 0,2 2-2 16,7 2-1-16,-1-3-2 0,9-10-1 16,5 1 0-16,10-11-1 0,5-6 0 15,6-3 0-15,4-8 0 0,4-6 0 16,3 3 1-16,7-11-1 0,-4-4 1 16,3-5 0-16,1-5-1 0,-5-5 1 0,-2-7-1 15,-5-5 1-15,-6-1-1 0,-9 2 1 16,-5 0 1-16,-14 5 0 0,-5 1 3 15,-9 5 3-15,-6 5 3 0,-6 9 2 16,-1 5 1-16,-5 2 0 0,-1 6-1 16,0 5-2-16,1 11-4 0,5 2-2 15,4 10-3-15,7-1-2 0,4 11-5 16,6 2-5-16,7 0-7 0,6 1-6 0,11-5-6 16,3-3-8-16,7-5-8 0,5-4 2 15,7-7-96-15,2-4-95 0,3-5-235 16</inkml:trace>
  <inkml:trace contextRef="#ctx0" brushRef="#br0" timeOffset="37363.65">10061 5671 518 0,'-4'11'123'16,"-7"7"1"-16,2 6-83 0,-3 7-15 0,-1 2-5 16,0 1-6-16,-2 2-9 0,-1 5-3 15,1-1-1-15,3-4-1 0,4-1-1 16,0-2-4-16,3-5-5 0,5-2-9 15,0-6-8-15,9-4-8 0,2-6-92 16,1-6-94-16,2-4-223 0</inkml:trace>
  <inkml:trace contextRef="#ctx0" brushRef="#br0" timeOffset="37725.68">10449 5463 469 0,'10'-14'129'0,"-10"10"3"15,-4 4-33-15,-8 11-56 0,-1 4-11 16,-7 7-7-16,1 5-7 0,-3 6-6 16,-4 3-4-16,5 3-1 0,1-4-3 15,3 0 0-15,8-1-2 0,3 0-1 0,6-5 0 16,7-4-1-16,5-7-1 0,4 1 0 16,9-10 1-16,0-5 0 0,3-4-1 15,4-12 1-15,1-6 0 0,1-4 0 16,0-7-1-16,-1-5-2 0,-1-3 0 15,-2-3 0-15,-1 2 0 0,-8-4 0 0,-7 2 1 16,-7-4 1-16,-7 6 1 0,-13 7 3 16,-8 2 2-16,-6 8 2 0,-7 10 2 15,-4 11 0-15,-8 11 1 0,0 7-2 16,3 8-1-16,-1 5-1 0,4 3-3 16,3 4-5-16,6 2-7 0,7-1-7 15,9 2-7-15,4-3-7 0,11 0-8 16,5-8-9-16,8-2-4 0,8-8-88 15,5-5-89-15,7-8-220 0</inkml:trace>
  <inkml:trace contextRef="#ctx0" brushRef="#br0" timeOffset="38147.75">11295 5216 508 0,'-5'-10'117'0,"-6"3"4"0,0 1-84 15,-1 2-4-15,-2 4 3 0,2 0-2 16,-3-4-1-16,2 4 2 0,0-3 0 16,3 3-2-16,0 0-3 0,-2-5-6 15,2 5-4-15,0 0-5 0,-3 5-6 16,-1 6-3-16,-3 1-2 0,-2 6-1 16,-2 8-1-16,-5 6 0 0,-1 10 1 15,-2 7-1-15,-4 7 0 0,0 9 0 0,1 2-1 16,4 2 0-16,2-1 0 0,6-6-1 15,6-5 0-15,7-3-1 0,7-14-1 16,11-3 0-16,6-10-1 0,4-6 1 16,5-11-1-16,0-10 1 0,6-5 0 15,0-7 0-15,-3-8 1 0,3-4 1 16,-5-4-1-16,-4-4 1 0,-3-2 0 16,-8 5 1-16,-7-1 0 0,-5 4 1 0,-8 0 0 15,-5 8 0-15,-9 6-1 0,-3 3 1 16,-4 9-1-16,-1 0 0 0,-2 9-1 15,1 3-5-15,2 5-5 0,3 2-7 16,7 5-9-16,4-1-7 0,6 0-7 16,9 2-10-16,6-2-6 0,10-6-97 15,1-6-100-15,9-7-245 0</inkml:trace>
  <inkml:trace contextRef="#ctx0" brushRef="#br0" timeOffset="38614.24">11509 5093 607 0,'-12'-14'140'15,"7"2"0"-15,-1 2-101 0,6 5-15 16,0 1-7-16,4 4-6 0,9-3-6 16,6 3-2-16,6 0 1 0,5-7 1 0,8 7 2 15,6 5 0-15,2-5-1 0,3 4 1 16,-5 3-2-16,0-1 0 0,-5 4-1 15,-6 0 4-15,-7 3 4 0,-8 7 4 16,-10 4 2-16,-8 2 3 0,-17 8-1 16,-7 4-2-16,-5 4-3 0,-8 5-4 15,-5-1-5-15,-2 5-2 0,-1 3-4 16,2 0-1-16,3-1-5 0,4-3-3 0,7 2-3 16,4-4-4-16,9-7-4 0,3-6-4 15,7-8-4-15,6-7-1 0,0-5 0 16,3-15 3-16,3 0 3 0,1-12 5 15,-1-8 4-15,1-3 6 0,0-8 4 16,-2-4 5-16,1-2 6 0,0 0 8 16,-6 2 12-16,3 4 8 0,-3 4 7 15,0 5 4-15,-4 7 2 0,4 1-5 16,-5 7-8-16,5-2-10 0,0 7-10 0,0-4-6 16,3 6-4-16,3-3-3 0,4 3-1 15,3 0-1-15,3 0-3 0,7 0-6 16,5 3-8-16,4-3-12 0,4 0-16 15,3-4-11-15,1-1-17 0,0-1-106 16,-3-4-118-16,-2 3-269 0</inkml:trace>
  <inkml:trace contextRef="#ctx0" brushRef="#br0" timeOffset="39676.59">12733 5549 391 0,'2'-2'92'16,"3"-3"1"-16,0 1-65 0,-2 2-5 15,2-3 0-15,1 5-3 0,0-5 0 16,-3 5 3-16,2-2 4 0,-1 2 5 16,-4-7 1-16,0 7 2 0,-4 0-2 0,-3 0-1 15,-5 0-3-15,-2-3-4 0,-8 3-4 16,-8 6-1-16,-3 1-2 0,-2 2-1 15,-4-2-2-15,-6 0-2 0,4 4-2 16,-1-1-1-16,1-5-4 0,5 1-2 16,4-2-4-16,4-4-6 0,5 6-9 0,7-6-10 15,3 0-8-15,11 0-12 0,2 0-10 16,8-6 79-16,5-1-174 0,6-1-104 16,-1 0-281-16</inkml:trace>
  <inkml:trace contextRef="#ctx0" brushRef="#br0" timeOffset="39892.75">12520 5374 465 0,'0'-11'123'16,"0"1"5"-16,-6 3-61 0,3 3-17 15,3 4-12-15,-5 4-7 0,0 5-10 0,-2 6-6 16,-4 6-3-16,2 5 0 0,-6 7 0 16,-3 6 0-16,-1 3 1 0,1 5-1 15,-2 2-2-15,5-3-2 0,-3 1-2 16,7-2-3-16,0-5-1 0,4 0-2 15,2-10-4-15,5-2-6 0,0-4-6 16,7-8-7-16,2-5-8 0,2-4-10 0,4-7-2 16,1-6-102-16,4-2-98 0,-1-7-241 15</inkml:trace>
  <inkml:trace contextRef="#ctx0" brushRef="#br0" timeOffset="40413.65">13333 5432 522 0,'10'-11'124'16,"3"-3"4"-16,5-1-87 0,1 0-7 15,2-9 0-15,-1 3-3 0,2-3-5 0,1-9-3 16,-7-1 2-16,1-2-1 15,-9-3 0-15,-8 2-2 0,0 0 0 0,-13 3 0 16,-6 10-2-16,-8 4-3 0,-2 10-3 16,-9 6-2-16,0 9-3 0,-3 6-4 15,1 8-2-15,1 6-2 0,1 10 0 16,9 2-1-16,3 1 0 0,6 2-1 16,8 0 0-16,12-4-1 0,0-6 0 15,13-11 0-15,6-4 0 0,7-5 0 16,6-10 0-16,3-10 1 0,3-5 0 15,-3 0 1-15,-1-6 1 0,-3-4-1 0,-10 1 1 16,-2 1 0-16,-11 6 3 0,-3 4 0 16,-5 0 0-16,-6 10 0 0,-1 7 0 15,-6 8 0-15,0 7-1 0,-2 8-1 16,-23 46-1-16,16-31 0 16,-2 3 0-16,-1 0-1 0,1 0 1 15,-5 0 1-15,1-1 1 0,1-3 1 0,-2-2 1 16,-2-4 1-16,4-3 1 0,2-4 1 15,0-3-1-15,3-8-1 0,3-3-1 16,-1-11-1-16,1-3-2 0,0-8-5 16,-1-5-7-16,-1-5-12 0,4-6-15 15,0-3-14-15,4 1-16 0,1 0-113 16,4 4-124-16,6 2-285 0</inkml:trace>
  <inkml:trace contextRef="#ctx0" brushRef="#br0" timeOffset="51562.98">14048 4930 358 0,'8'-25'76'0,"-1"-3"2"0,2 3-67 0,1 1 2 0,2 3 6 0,-3 5 5 0,3 0 4 0,-4 4 3 15,-2 2 5-15,0 4 1 0,-6 4-1 16,0 2-5-16,0-6-4 0,-7 6-4 16,-6 7-5-16,0 4-3 0,-7 3-3 15,-1 11-4-15,-10 9 0 0,-3 8-2 16,-6 8-1-16,0 9 0 0,-4 5-1 0,3 0-2 15,1-2 0-15,8-6 0 0,10-2-1 16,7-6-1-16,10-7 0 0,7-5 0 16,11-8 0-16,8-6 0 0,10-5-2 15,3-8-2-15,5-3-4 0,1-13-6 16,3-4-8-16,-2-3-6 0,-6-5-10 16,-2 0-35-16,-6 1-54 0,-3-3-81 15,-9 2-184-15</inkml:trace>
  <inkml:trace contextRef="#ctx0" brushRef="#br0" timeOffset="51945.4">13744 5111 450 0,'-27'-9'119'0,"1"-2"3"16,7 4-44-16,5 1-41 0,1 1-12 16,6 5-7-16,2-5-5 0,5 3-7 0,6-4-2 15,2 1-1-15,10 5 1 0,3-6 0 16,4 2 0-16,8-1 0 0,6 1 0 15,-1 0-1-15,-1 4 0 0,2-7-1 16,-5 3-1-16,-3 4-1 0,-7-3 1 16,-7 3-3-16,-4 0-1 0,-3 0-3 15,-10 0-3-15,0 3-4 0,-7 1-4 16,-4 3-2-16,-8-2 2 0,-6 5 1 16,-4 1 2-16,-8 1 3 0,1 3 7 15,-3 2 6-15,0-3 6 0,-1 5 5 0,6-2 4 16,2 4 2-16,4-1 2 0,4-6 0 15,4 6-1-15,6-8-5 0,6-1-3 16,3-3-2-16,5-2-3 0,6 0-2 16,3-1 0-16,5-2 0 0,9 3 0 15,0-4 0-15,10-2 1 0,6 0-2 16,6-2 1-16,1-4-3 0,1 2-5 0,-1-4-8 16,-5 0-11-16,0 0-14 0,-5-1-105 15,-7-4-109-15,2 2-268 0</inkml:trace>
  <inkml:trace contextRef="#ctx0" brushRef="#br0" timeOffset="52231.61">14574 4913 571 0,'0'-7'136'0,"-4"0"0"15,-1 3-92-15,-1 4-17 0,-1 3-10 16,-4 6-3-16,0 8-8 0,-7 6-2 0,-5 6 2 16,-6 9 1-16,-4 8 3 0,-5 7 1 15,-3 4-1-15,1 2 0 0,-1 7-2 16,3-1-2-16,3 2-2 0,1-1-2 16,3-1-1-16,4-7 0 0,1-3-2 15,6-4-2-15,0-5-4 0,5-4-6 16,2-10-7-16,2-4-10 0,3-2-13 15,2-6-104-15,6-9-107 0,0-11-259 16</inkml:trace>
  <inkml:trace contextRef="#ctx0" brushRef="#br0" timeOffset="53477.02">14221 5840 420 0,'-3'-5'102'0,"3"-1"1"0,0 0-68 15,0 3-7-15,3-4-3 0,4-4-3 16,2 0-6-16,7-3-3 0,4-8-1 16,3-1 0-16,8-9-2 0,9-1-1 15,0-5 0-15,4-6-1 0,3-3-1 16,-2-2-1-16,-2-1-1 0,-4 1-1 16,-3 6-2-16,-6 5 1 0,-7 7 1 15,-7 7 2-15,-6 5 2 0,-10 5 0 0,0 14 1 16,-16 0 0-16,-1 10-1 0,-9 11-1 15,-4 11-3-15,-7 7 0 0,-5 12 0 16,-4 3 1-16,-1 6-1 0,1 2 1 16,-1 0-1-16,6 0 0 0,3-5-1 15,6-7-1-15,10-6-1 0,8-3-1 16,9-8 0-16,8-8-1 0,8-11 0 16,8-7-1-16,8-7-1 0,6-9 0 0,7-10-1 15,0-8 1-15,-1-5 0 0,0 0 0 16,-2 4 2-16,-7-3 0 0,-6 7 1 15,-8 4 1-15,-5 8 1 0,-9 8 2 16,-4 4 1-16,-7 3 1 0,-4 8 1 16,-4 3 2-16,-3 7 0 0,1 4-2 15,-1-1 0-15,2 1-2 0,6 2-1 16,3-4-2-16,9-6-1 0,0-3-2 16,9-4 1-16,8-6-1 0,2-4 1 0,9-9-1 15,5-4 1-15,6-2-1 0,2-7 0 16,6-4 0-16,1-1 0 0,2-8-1 15,-4 0 1-15,0 1 0 0,-7-8 1 16,-8 4 0-16,-5 1 0 0,-7-1 2 16,-6 10 5-16,-7 5 5 0,-6 2 5 15,-5 10 1-15,-1 7 0 0,-3 4 0 0,-5 12-1 16,-2 3-5-16,-2 7-5 0,-2 7-5 16,-3 8-1-16,1 2 0 0,0 7-1 15,2 3-3-15,4 1-5 0,3-1-3 16,6-4-2-16,7-3-3 0,7-6-2 15,10-12-2-15,4-9 1 0,10-10 3 16,3-13-1-16,3-6 2 0,7-10 3 16,-2-3 1-16,-1-2 3 0,-5-1 2 15,-3 6 2-15,-6 6 4 0,-7 5 3 16,-7 6 1-16,-7 1 2 0,-6 6 1 0,0 9 0 16,-6 0 0-16,-1 4-1 0,-5 0-1 15,2 3-2-15,1 0-1 0,2-3-1 16,3-2-1-16,4-2 0 0,9-9 0 15,2 0 0-15,5-12 0 0,5-8 0 16,5-4 1-16,3-9-1 0,0-5 1 16,-2-5 1-16,-1-4 2 0,-4 0 6 0,-6-5 4 15,-2 3 4-15,-2 4 4 0,-3 1 1 16,0 7 2-16,2 3-3 0,3 2-5 16,5 8-5-16,1 5-4 0,4 2-2 15,4 0-4-15,3 7-2 0,-1 4-10 16,2 6-15-16,-4 0-15 0,-1 9-120 15,-3 5-5-15,-7 6-109 0,-3-4-208 0</inkml:trace>
  <inkml:trace contextRef="#ctx0" brushRef="#br0" timeOffset="54826.34">15602 5690 533 0,'-4'-11'121'0,"-3"5"1"0,-1 11-89 16,-2 6-13-16,-1 10-7 0,-4 11-4 15,-3 5-5-15,-5 14-2 0,-3 5 0 16,-6 7-1-16,-1 4 1 0,-4 0-1 0,1 0 1 15,1-2-1-15,2-4-1 0,2-3 1 16,6-8 0-16,3-9-1 0,6-6 1 16,5-7-1-16,2-12 1 0,5-9 0 15,8-7 0-15,5-18 0 0,5-8 0 16,11-16 0-16,6-10-1 0,9-12-1 16,6-9 0-16,2-6-1 0,1-1 1 15,2-2-1-15,-7 9 0 0,-2 4 1 0,-5 11 1 16,-9 8 2-16,-4 15 2 0,-6 9 0 15,-6 10 2-15,-5 9 0 0,-1 11 1 16,-6 5-2-16,0 5 0 0,0 5-1 16,0 5-2-16,2 1-1 0,3 4 0 15,1-3-1-15,7-1 0 0,4-1-1 16,7-3 0-16,8-10 0 0,7-4-1 16,2-7 1-16,5-4 0 0,-1-7 1 15,-2-3 0-15,0-6 0 0,-8 0 0 0,-4 0 0 16,-9 1 3-16,-3 0 5 0,-7 2 7 15,-9-3 5-15,-3 7 6 0,-11 3 2 16,-6 5 2-16,-2 1-1 0,-2 4-7 16,-2 4-5-16,-1 1-6 0,-1 5-5 15,5 3-4-15,0 6-2 0,7-2-4 0,6 4-4 16,7 1-3-16,7 2-2 0,6 1-1 16,10-6-1-16,7-4 0 0,6-3 2 15,7-5 4-15,3-7 2 0,8-3 3 16,0-8 0-16,2-3 2 0,-6-4 0 15,-3-4 2-15,-4-3-1 0,-11 2 2 16,-10 2 3-16,-5 2 6 0,-10 1 5 16,-7 0 3-16,-6 6 0 0,-7 3 2 15,-7 3-1-15,-6 1-3 0,-6 5-5 16,-1 7-6-16,-1 4-3 0,0 6-1 16,2 3-1-16,3 1-3 0,6 2-3 15,8 0-6-15,3 1-4 0,7-3-4 0,10 0-2 16,7-5-2-16,7-5 2 0,8-3 2 15,6-8 4-15,4-10 5 0,4 1 4 16,0-6 2-16,-6-3 2 0,-3 2 3 16,-6 4 3-16,-10 0 9 0,-5 4 4 0,-9 4 1 15,-2 4 1-15,-3 0 0 0,-6 3-1 16,1 5-3-16,-5 0-8 0,5 3-4 16,0 1-1-16,-2 1-2 0,10-4 0 15,0 0-3-15,10-5-2 0,3-4-1 16,8-6-1-16,5-4-1 0,4-4-1 15,8-6 1-15,6-4 2 0,4-8 1 16,-1-3 1-16,5-3 1 0,-3-8 1 16,0-5 1-16,-6-2 0 0,-5-4 1 15,-6-1 1-15,-5 3 1 0,-8 2 4 0,-6 6 5 16,-6 10 4-16,-7 8 3 0,0 10 1 16,-12 13-1-16,-3 11 0 0,-5 7-4 15,-6 14-6-15,-6 11-4 0,-7 15-2 16,-3 5 0-16,-5 9-1 0,-3 5 0 15,2 5 1-15,4-2-1 0,9-5 0 0,4-4 0 16,10-10 0-16,9-9 0 0,12-10-1 16,0-13-1-16,17-7 2 0,3-9-1 15,8-12 0-15,10-6-1 0,2-5-1 16,6-11-1-16,0-2 0 0,1-4-1 16,-5-6-1-16,-3 4 0 0,-7-1 2 15,-7 5 1-15,-9 2 2 0,-5 8 1 16,-11 7 1-16,-7 2 0 0,-10 9 1 15,-5 3-1-15,-8 4 0 0,-4 8 1 16,-2 4-1-16,-2 2 1 0,4 4 0 0,1 5 2 16,8 2 1-16,4 1 0 0,10 0 0 15,11-2-1-15,11-2 0 0,8-5-1 16,7-6-1-16,8-4-1 0,2-5-5 16,9-6-9-16,-5 0-12 0,4-9-14 15,-4 0 85-15,-5-3-206 0,-2-4-132 16,-7 1-341-16</inkml:trace>
  <inkml:trace contextRef="#ctx0" brushRef="#br0" timeOffset="55558.94">17615 5237 539 0,'2'-24'124'16,"-2"8"0"-16,6 3-87 0,-6 11-12 15,0 9-5-15,-6 9-5 0,-1 10-3 16,-7 9 0-16,0 14 1 0,-10 6 1 0,-3 9-1 16,-6 5-2-16,-1 1-3 0,-6 2-1 15,1-1-3-15,3-3-1 0,4-10-1 16,8-8-3-16,5-4-2 0,11-11-3 15,8-9-5-15,8-9-3 0,10-11-3 16,6-6-4-16,6-11-4 0,9-9 0 16,2-9 1-16,5-5 1 0,6-9 4 15,1-4 3-15,-1 0 5 0,-4-1 5 16,4 3 8-16,-6-1 8 0,-6 10 7 16,-8 2 8-16,-11 12 7 0,-7 1 3 0,-9 8 2 15,-11 5-2-15,-9 5-6 0,-7 3-5 16,-6 0-7-16,-3 11-6 0,-6 2-5 15,-1 6-2-15,4-1-3 0,0 3 0 16,3 2 0-16,9 2-1 0,4-4-1 16,10-5 1-16,8-3-1 0,8-8 0 15,11-5 0-15,7-5 0 0,7-8 1 0,5-3 0 16,7-3 0-16,-1-5 0 0,2 1 0 16,-8 5 1-16,-6 2 6 0,-9 3 8 15,-8 2 6-15,-12 4 3 0,-8 1 2 16,-8 6 1-16,-8 9 1 0,-7 1-6 15,-4 8-8-15,-2 2-5 0,2 7-4 16,4 3-2-16,3 0-1 0,12-3-1 16,7 2-1-16,9-3 0 0,7-4 0 15,11-7 0-15,10-7-4 0,8-8-8 16,9-4-11-16,-1-4-18 0,6-8-14 0,0-7-71 16,-2-2-52-16,-8 4-112 0,-10 0-229 15</inkml:trace>
  <inkml:trace contextRef="#ctx0" brushRef="#br0" timeOffset="56446.63">17758 5673 189 0,'-4'-6'64'0,"4"1"7"0,0-3-2 0,0 4-18 0,0-5-2 0,0-1-1 0,0 0-3 0,0-1-5 0,4-1-5 0,-4 0-5 0,4-3-3 0,-4 2-4 0,0-2 0 0,-6 3 0 0,-1 1-1 0,-2 5 0 0,-4-2 1 0,-5 8-2 0,-3 8-2 0,-3 4-3 0,-1 4-4 0,-4 6-2 0,2 4-2 16,-3 4-2-16,1 2-1 0,2-2 0 16,1-1 1-16,6-1-2 0,7-1 1 15,9-4-1-15,4-8-1 0,16-4-1 16,3-6 0-16,8-10-4 0,7-6-5 0,0-4-7 16,5-8-12-16,-5-1-13 0,-1-6-101 15,-1 10-109-15,-2 2-256 0</inkml:trace>
  <inkml:trace contextRef="#ctx0" brushRef="#br0" timeOffset="56863.35">18535 5538 531 0,'-12'-7'119'0,"6"2"2"16,-2-1-92-16,2 2-10 0,2 2 1 15,1 2 3-15,3-5-2 0,-7 5-3 0,5 0 0 16,2 5-1-16,-5-3-1 0,1 3-4 16,1 2-2-16,3 3-2 0,-6-1 0 15,6-1-1-15,0 1-1 0,0-2-1 16,0 1-1-16,3-3 0 0,1-5-2 15,5 0 1-15,2 0-1 0,-1-8 1 16,2-1-1-16,-1-3 1 0,-2 0 1 16,-2-2 2-16,-2 2 4 0,-5 1 1 0,-8 2 1 15,0 3 1-15,-6 6-1 16,-4 0 0-16,-3 6-4 0,0 3-3 0,0 6-3 16,1 2 0-16,4-2-2 0,3 2 0 15,7-2 0-15,6-3-1 0,0 0 0 16,4-3-3-16,3-4-8 0,2-5-11 15,5 0-11-15,-3-5-13 0,-1-3-114 16,2 2-120-16,-3-2-283 0</inkml:trace>
  <inkml:trace contextRef="#ctx0" brushRef="#br0" timeOffset="57586.05">19192 5079 543 0,'-12'-20'131'0,"-2"7"4"0,0 2-88 0,-4 5-9 16,3 6-8-16,-4 3-5 0,3 10-6 15,-2 1-7-15,-3 7-4 0,0 10-2 16,-3 1-2-16,4 2-1 0,1 5-1 16,3-1-1-16,5-3 0 0,6-3-1 15,5-6 0-15,6-5-1 0,6-2 1 16,2-4 0-16,-2-4-1 0,2 1 1 16,-1 0 0-16,-2 4 0 0,-1 2 0 15,-4 2 1-15,-3 3-1 0,-3 1 1 16,0-1-1-16,-10 5 0 0,0 0 1 0,-5 0-1 15,0-2 1-15,-4-4 0 0,-2-2 0 16,-2-1 0-16,1-8 1 0,1-4 0 16,1-7 0-16,2 0 0 0,3-5 0 15,0-6-4-15,2-3-5 0,2-6-5 16,3 1-5-16,3-3-3 0,-1-2-4 16,6 1-6-16,-3 1-2 0,3 2-2 0,6-2 2 15,2 0 0-15,3-2 2 0,6-5 5 16,0 1 5-16,5-5 6 0,5 1 7 15,0-3 7-15,1-5 7 0,3-1 9 16,-5 1 9-16,1 0 7 0,-1 6 6 16,1 1 5-16,-4 2 2 0,-1 11 0 15,0-1-4-15,0 3-6 0,8 2-6 16,-2 5-7-16,4-1-5 0,7 1-6 16,8 0-3-16,0 1-4 0,6 2-3 15,-2 1-10-15,-1-3-14 0,1 3-16 0,-6 1-118 16,-4 0-126-16,-2 3-307 0</inkml:trace>
  <inkml:trace contextRef="#ctx0" brushRef="#br0" timeOffset="58814">18795 5711 436 0,'-5'-6'105'0,"5"-1"6"0,-4-3-69 16,4 1-4-16,-4 4-2 0,-1 1-3 0,5 4-4 15,-4-4-4-15,0 4-5 0,0 4-3 16,-1 3-3-16,0 2-3 0,-1 3-2 16,-3-1-1-16,1 0-2 0,-1 1-1 15,3 0-1-15,6-2-1 0,-3-4-2 16,6 1 0-16,3-2 0 0,3 0-1 16,0-5 1-16,5 0-1 0,-4 0 1 15,2 0 0-15,-1-6 0 0,-4 1 1 16,0 0-1-16,-3 1 2 0,-4 2 1 0,0-4 2 15,-6 6 0-15,-4-5 2 0,0 5 0 16,-8 6 0-16,2 0-1 0,-3 2 0 16,2 1-2-16,1 3-1 0,3 1-1 15,5-3-1-15,8-2-1 0,0-1-1 16,10 0 0-16,1-2 0 0,5-5 0 16,3 0 0-16,1-5 0 0,4-2 0 15,-4-1 0-15,-1-2 0 0,-6 0 0 16,-3-1 0-16,-4-1 0 0,-6 5 1 0,-9-1-1 15,-5 5 1-15,-8 3 0 0,-3 0 2 16,-3 7 2-16,1 2 1 0,-1 0 2 16,6 5 0-16,1-2 0 0,7 1-1 15,8-4-1-15,6 2-3 0,0-3-2 16,6-5 0-16,4-3-1 0,10 0 0 16,2 0 0-16,2-8 0 0,1-2-1 0,-2 0-1 15,-2-4 1-15,-4 0-1 0,-7 2 1 16,-6 2-1-16,-4 3 1 0,-4-2 1 15,-6 3 0-15,-4 6 1 0,-3-4-1 16,-4 8 0-16,2-4 1 0,1 10-1 16,5-3 0-16,5 4 0 0,5 0 0 15,6-4 0-15,7-2-7 0,4 0-8 16,3-5-8-16,3 6-10 0,5-6-13 16,1-8-22-16,0 1-86 0,1 0-100 0,-3-1-231 15</inkml:trace>
  <inkml:trace contextRef="#ctx0" brushRef="#br0" timeOffset="59906.42">19361 5571 460 0,'-14'0'104'16,"5"0"0"-16,9-10-77 0,7 2-11 16,11-3-1-16,0-5 1 0,6-5-2 0,8-5 0 15,1 0 1-15,1-9 1 0,4-2 0 16,2-8-2-16,-1-4-2 0,3 0-2 16,0-1-2-16,0-2-2 0,-1 6 0 15,-8-2-1-15,-7 8 2 0,-1 6 0 16,-10 8 3-16,-3 4 2 0,-6 5 1 15,-6 8 0-15,0 9-1 0,0 5-2 16,-7 12-2-16,-6 6-2 0,-7 5-2 0,-6 13-1 16,-6 6 0-16,-6 10 1 15,-1 2 0-15,-3 1 0 0,2 0 1 0,1 2 0 16,5-9 1-16,2-6-1 0,6-6 0 16,7-9-1-16,8-6-1 0,7-7-1 15,6-6-1-15,11-8 0 0,7-5-1 16,6-8 1-16,6-3-1 0,1-10-1 15,0-1-1-15,1-3 0 0,0-1-1 0,-3 0 0 16,-3 3-1-16,-4 2 2 0,-10 4 1 16,-2 5 3-16,-12 2 1 0,-12 6 2 15,-2 7 1-15,-11 8 3 0,-5 3 2 16,0 7 0-16,-3 3-1 0,5 8-2 16,3-2 0-16,0-1-2 0,10-1-3 15,9-2-2-15,6-7-1 0,7-2 0 16,13-6 0-16,5-9-1 0,10-2 0 0,10-2 1 15,7-9-2-15,1-6 1 0,4 1 0 16,-1-8 0-16,2-8 0 0,-8-2 0 16,5-4 0-16,-7-7 1 0,-7-1 0 15,-3-4 0-15,-10 5 1 0,-4 2 2 16,-8 9 2-16,-16 3 4 0,0 10 1 16,-9 8 1-16,-8 9 0 0,-2 8-1 15,-2 8-1-15,-4 8-3 0,1 4-3 16,-2 9-2-16,1 5-1 0,6 4-1 0,4 3 1 15,2-3-2-15,1 1 0 0,5-2 0 16,7-5-1-16,0-4-1 0,9-8-1 16,8-6 1-16,11-10-1 0,10-8 0 15,8-5 0-15,2-6 1 0,9-9 0 16,-2-2 1-16,-2-1 1 0,-13 0 1 0,-3 7 0 16,-14-2 3-16,-5 4 4 0,-9 3 0 15,-4 11 0-15,-5 0-1 0,-6 9 2 16,-3 3-2-16,-2 4-1 0,-2 6-3 15,-1 2-1-15,1 5 0 0,1-4 0 16,9-1-1-16,3-4 0 0,8-4-1 16,6-7 0-16,7-6-1 0,10-6 1 15,2-9-1-15,1-8 2 0,-1-6-1 16,0-6 1-16,-5-5 1 0,-2-9 1 16,-6-3 0-16,-3-5 0 0,-4-3 3 15,0-1 1-15,-5 2 4 0,-2 2 3 0,-4 7 1 16,-2 6 2-16,7 10-1 0,-2 9-1 15,-3 2-3-15,8 6-3 0,4 5-3 16,5 4-2-16,4 0-2 0,7 5-2 16,-1 7-8-16,6-3-12 0,-2 4-21 15,-3 3-16-15,1-1-120 0,-4-5-134 0,-5 3-311 16</inkml:trace>
  <inkml:trace contextRef="#ctx0" brushRef="#br0" timeOffset="60964.01">19543 5550 350 0,'-3'0'82'16,"-2"0"3"-16,-1 4-56 0,0 2-2 15,0 1-1-15,0 2-1 0,-2 5-2 16,1 0-1-16,0 2 0 0,0-1-2 0,-2 3-3 15,1 2-2-15,1-4-2 0,0 0-2 16,0-1-1-16,1-3 1 0,2-5 1 16,0-2 3-16,4-2 2 0,-5-3 0 15,5 0 1-15,5-3 0 0,-3-7-2 16,3-1-4-16,5-5-3 0,0-5-2 16,4-2-3-16,4-1-4 0,0-5-8 15,-1 5-11-15,5 1-12 0,-5 2-103 0,4 4-105 16,3-1-263-16</inkml:trace>
  <inkml:trace contextRef="#ctx0" brushRef="#br0" timeOffset="63320.6">21005 5410 438 0,'-8'-8'107'0,"-4"5"2"15,3 3-67-15,-2 0-11 0,4 0-5 16,-6 8-3-16,1 6-5 0,-6 4-3 16,-4 11-1-16,-5 6-1 0,-6 10-1 15,-3 7-1-15,-2 9-3 0,-2 1-1 16,0 6-2-16,-4-1-1 0,4 2 0 16,0-8-1-16,0-2 1 0,5-7 0 0,3-6 1 15,1-8 0-15,5-6 1 0,6-6 0 16,10-8-2-16,4-5-1 0,6-6 0 15,2-7-1-15,12-8 0 0,10-11-1 16,5-9-1-16,4-7-1 0,10-14-3 16,-1-10-1-16,3-8-2 0,1-3-1 15,1-3 0-15,0 2 1 0,0 2 1 0,-4 6 2 16,-7 13 3-16,-4 11 6 0,-5 8 4 16,-8 11 1-16,-12 10 1 0,-7 10-1 15,-5 8 1-15,-2 4-1 0,-4 5-4 16,2 6-4-16,0 4-1 0,3 2 0 15,6 0-1-15,0-3 0 0,10-3 0 16,7-3-1-16,8-3 0 0,4-7 0 16,5-10 1-16,8 0 0 0,-1-10 0 0,1-7 1 15,2 0 0-15,-2-5 0 16,-2-3 0-16,2 0 0 0,-6-1 0 0,-4-2 0 16,-5 3 4-16,-7 0 3 0,-8 2 4 15,-10 5 1-15,-6 4 2 0,-11 5 1 16,-1 5-1-16,-8 4-3 0,-2 5-3 15,1 5-4-15,1 6-3 0,0 0 0 0,4 8-2 16,6 1-1-16,5 1-3 0,9 1-3 16,6-2-2-16,11 0-3 0,14-5-1 15,6-6-1-15,10-3 1 0,6-4 2 16,2-7 3-16,6-10 2 0,-2-3 3 16,-3-4 1-16,-1 0 1 0,-2-6 1 15,-6 1 0-15,-3-1 0 0,-8 4 3 16,-7 1 3-16,-7 0 4 0,-10 2 5 15,-12 4 2-15,-3 1 2 0,-11 5 0 0,-6 6-1 16,-7 0-4-16,-6 0-4 0,-3 7-5 16,0 5-2-16,-1 3-1 0,4 2-1 15,1 2-1-15,8 0-1 0,6 2-1 16,9 0-3-16,9-6-2 0,8-3-3 16,10-2-1-16,10-10-1 0,6 0-1 15,11 0 2-15,1-11 2 0,2 0 3 16,-2 0 2-16,-1-1 2 0,-11 2 0 15,-7 0 5-15,-8 0 6 0,-7 2 3 0,-12 1 2 16,-3 7 2-16,-12-4 1 0,-3 8 1 16,-2 3-3-16,-4 3-6 0,-1 0-2 15,1 5-3-15,5-2-1 0,5 2-3 16,6-1 0-16,8 0-1 0,6-5 0 16,13-3 0-16,7-6 0 0,7-3 0 15,7-8 0-15,7-6-1 0,0-6 0 16,6-6 0-16,0-2 0 0,2-5 0 0,-2-2 0 15,1-7 1-15,-3-3 1 0,-1-6-1 16,-1-3 1-16,-8-4 0 0,-5 0 0 16,-7 5 0-16,-8 5 0 0,-8 5 1 15,-5 13-1-15,-8 11 0 0,-3 10 0 16,-6 12 0-16,-6 14-1 0,-6 10 1 16,-7 10-1-16,-11 14 1 0,-8 12 0 15,-5 5 1-15,-1 6-1 0,-2 1 0 16,1 1 0-16,8-6 0 0,8-7 1 0,11-9-2 15,6-9 1-15,8-9-1 0,7-8-1 16,12-11 1-16,8-11 0 0,8-8 0 16,8-7 0-16,9-6 1 0,8-5 0 15,3-2 1-15,4-7-1 0,-2-3 0 16,-3 1-1-16,-6 1 1 0,-9 1-1 0,-8 3 2 16,-10 3 0-16,-9 7 0 0,-7 6 1 15,-10 6 0-15,-7 7 0 0,-9 0 0 16,-4 7 0-16,-6 5-1 0,-1 5 0 15,1 2 1-15,3 4-1 0,4 3 2 16,12 0 0-16,3 2 1 0,14-4 0 16,3 0 1-16,14-2-1 0,5-4 0 15,9-3-1-15,6-7 0 0,5-2-1 16,1-6-4-16,1 0-6 0,-5-10-15 16,-3 2-13-16,-8-3-17 0,-4-2-115 0,-9 5-126 15,-3-2-295-15</inkml:trace>
  <inkml:trace contextRef="#ctx0" brushRef="#br0" timeOffset="73571.5">6334 6529 424 0,'-2'-5'103'0,"-3"3"2"16,-2 2-49-16,2-7-31 0,3 7-7 15,2-4-4-15,-5 4-3 0,5 0-2 16,0 0-2-16,5 0-1 0,1 0-1 16,2 0 1-16,0 0 2 0,3-5 1 15,3 5 1-15,-1-6 1 0,5 1 1 16,1 1 1-16,3-1-2 0,3 0 0 0,3-1-1 15,5-1-2-15,1 7-1 0,6 0-1 16,5-2-2-16,1 2 0 0,2 0-1 16,3 0 0-16,3 0-1 0,6-5 0 15,4 5-1-15,-2 0 0 0,8 0 0 16,1 0 0-16,2 0 0 0,3-5 1 0,2 1-1 16,3-2 0-16,4 0 1 0,2-3-1 15,-1 1 1-15,3 2-1 0,2-2 1 16,0 5-1-16,-2-5 0 0,-1 2 0 15,-5 3-1-15,3 3 1 0,-1 0-1 16,-1-4 1-16,-2 4 1 0,-2 0 1 16,0 0 0-16,4 0 0 0,-4 0 1 15,1 0 1-15,3 0-1 0,-4-6-1 16,2 2 0-16,1 1-1 0,-2-1 0 0,3 4-1 16,-3-7 0-16,-2 2-1 15,0 1 1-15,0 0 0 0,-1-2 0 0,-4 2 0 16,-1-3 0-16,-1 4 1 0,-3-2-1 15,1 0 1-15,-3 5 0 0,-2-2-1 16,1 2 0-16,-5 0 0 0,1 2 0 16,1-2 0-16,-1 4 0 0,1-4 1 15,-2-5 0-15,4 3 0 0,-4-6 0 16,4 1 0-16,0 1 0 0,2-2 0 0,0 3-1 16,-1-3 0-16,0 3 0 0,0 5-1 15,-3-7 0-15,-5 7 0 0,-1 0 0 16,-2 0 1-16,0 0-1 0,3 0 1 15,-8 0 0-15,2 5 2 0,-1-5 1 16,1 0 1-16,2-5 0 0,-1 5 1 16,5 0-1-16,-1 0-1 0,3 0-1 15,-2 0 0-15,5 0-2 0,-3 0 1 0,5 0-1 16,-3 0 0-16,3-2 0 0,2 2 0 16,3-5-1-16,-2 5 1 0,3 0 0 15,1-5-1-15,1 1 1 0,1 4 0 16,0-9 0-16,5 9-1 0,1-7 1 15,-1 1 0-15,2-1-1 0,3 2 0 16,-3-3 0-16,-2 5 1 0,1-5-1 16,1 1 0-16,0 3 0 0,0 4 0 0,-1-3 0 15,-1 3 0-15,0-6 0 0,-1 6 0 16,1 0 0-16,-2 0 0 0,3 0 1 16,-4 0-1-16,3 0 0 0,-3 0 0 15,3-4 0-15,-2 4 0 0,5-5 1 16,-3 5-1-16,0-5 0 0,0 2 1 15,-3 3-1-15,1-5 0 0,-1 5 0 16,-1-4 1-16,-4 4-1 0,-1 0 0 16,2-3 0-16,-3 3 0 0,0 0 0 0,2-4 0 15,-1 4 0-15,1 0 0 0,1-5 1 16,1 5-1-16,-6-3 0 0,4 3 1 16,-4-8 1-16,-2 8 1 0,2-5 1 15,-2 2 0-15,-2 3 1 0,2 0-1 16,1 0 0-16,-2 0-1 0,-2-5-2 15,-1 5 0-15,3 0-1 0,2-2 0 16,-2 2 1-16,-2 0-1 0,4 0 0 0,-1 0 0 16,-1-5 0-16,0 5 1 0,1-4-1 15,1 4 0-15,0 0 1 0,-3 0-1 16,0 0 0-16,-1 0 0 0,-2 0 0 16,1 4 0-16,-1-4 0 0,0 0 1 15,0 0-1-15,-3 6 0 0,0-6 0 16,2 4 0-16,-1-4 0 0,-4 0 0 15,5 0 0-15,-2 4 0 0,1-4 1 0,1 4-1 16,-5 0 0-16,-1 0 0 0,5 1 0 16,-7-5 1-16,8 0-1 0,-2 2 0 15,4-2 0-15,3 6 0 0,-1-6 0 16,-5 4 0-16,5-4 0 0,-9 4 0 16,-1-4 0-16,-1 0 0 0,-1 0 0 15,-2 0 1-15,4 0-1 0,-5 0 0 16,0 4 0-16,2-1 0 0,-5-3 0 0,-5 0 0 15,2 0 0-15,3 0 0 0,0 0 0 16,-5 0 0-16,5 0 0 0,-2 0 0 16,1 0 0-16,-3 0 0 0,-7 0 0 15,3 0 0-15,-2 4 0 0,-4-4 0 16,-2 0 0-16,2 0 0 0,-3 0 0 16,3 0 0-16,-3 0 0 0,0-6 0 15,4 6 0-15,-1 0 0 0,-1 0 0 16,3 0 0-16,0 0 0 0,-1 5 0 0,-1-5 0 15,-4 3 0-15,0-3 0 0,-7 0 1 16,0 0-1-16,0 0 1 0,0 0-1 16,0 0 1-16,3 0-1 0,-2 0 0 15,1-3 0-15,1 3 1 0,-6-5-1 16,3 3 0-16,0 2 0 0,-2-6 0 16,3 6 0-16,-3-2 1 0,4 2-1 15,4 0 0-15,1 0 0 0,2 0 0 16,1 0 0-16,1 0 0 0,-2 0 0 0,2 0 1 15,-3 0-1-15,-1 0 0 0,1 0 0 16,4-6 0-16,-4 2 0 0,2 2 0 16,1-3 0-16,0 0 1 0,3 5-1 15,1 0 0-15,-1 0 0 0,0 5 0 16,4 0 0-16,-3-3 0 0,3 3 0 0,-3-5 0 16,-2 5 0-16,2-5 0 0,-1 0 1 15,-1 0-1-15,-3-3 0 0,3 3 0 16,-4-6 0-16,1 6 1 0,-3 0-1 15,1-2 1-15,-1 2-1 0,-2 0 1 16,-1 0 1-16,0 2 0 0,-1-2 1 16,-1 0 1-16,-4 0 0 0,-2 0 1 15,-3 0-1-15,-1 0 0 0,-3 0 0 16,-2 0-2-16,-2 0-1 0,-1 0-2 0,-1 0-11 16,-3 0-16-16,0 0-17 0,-7-2-122 15,-9 2-129-15,-6-7-317 0</inkml:trace>
  <inkml:trace contextRef="#ctx0" brushRef="#br0" timeOffset="75223.22">11307 6939 407 0,'-13'7'103'0,"0"-3"1"16,3-4-39-16,5 0-42 0,5 0-10 16,5-4-4-16,6-4-2 0,6-3-3 0,6-2 0 15,4-2 3-15,5-6 1 0,5-1 1 16,6-5 1-16,5-5 0 0,-2-2-1 16,5 1-1-16,-2-1-2 0,-3 3-2 15,-5 4-2-15,-8 3 0 0,-8 10 3 16,-7 4 3-16,-12 6 1 0,-6 4 2 15,-13 5 2-15,-5 8 1 0,-7 6 3 16,-6 7-2-16,-2 4-2 0,-3 6-1 0,0 5 0 16,0 5-3-16,4 0-1 0,2 2-3 15,9-2-1-15,0-2-2 0,6-2 0 16,4 1-2-16,4-8 1 0,2-1-1 16,5-6-1-16,0 1-3 0,0-6-4 15,0-9-5-15,7-1-6 0,3-6-9 16,0-7-10-16,3 0-31 0,6-11-66 15,2-4-90-15,1 1-209 0</inkml:trace>
  <inkml:trace contextRef="#ctx0" brushRef="#br0" timeOffset="75604.7">12016 6633 508 0,'0'-7'115'15,"0"7"1"-15,0-5-89 0,-5 10-8 0,-3 7-4 16,1 4 1-16,-6 8-2 0,-3 1 0 16,-4 5 2-16,-2 3 2 0,-2 2 2 15,2-1-2-15,-3-3-2 0,4 2-2 16,5-2-3-16,2-4-4 0,4-4-2 16,7-6-2-16,3-3-2 0,3-7-1 15,7-3 0-15,5-4 0 0,4-4 1 16,4 0 0-16,3 0 0 0,0 0 1 0,-1 4-1 15,-2 5 0-15,-1 5-1 0,-6 5 1 16,-7 8 0-16,-3 1-1 0,-6 4 1 16,0 4 0-16,-4-4 0 0,-3 2 1 15,-2-1 2-15,-1-5 1 0,-1 0 1 16,-3-5 1-16,1-3 0 0,-5 2-1 16,-1-6 0-16,-2-3-3 0,0-4-6 15,-3-5-8-15,2 0-7 0,-5-8-8 16,2-3-11-16,4-3-11 0,-1-4-13 15,4-3-81-15,3-5-92 0,2 1-217 0</inkml:trace>
  <inkml:trace contextRef="#ctx0" brushRef="#br0" timeOffset="75771.25">11820 6865 412 0,'27'-43'114'0,"-4"6"9"0,-3 3-45 16,0 4-18-16,-3 4-9 0,2 2-5 0,1 2-6 15,2 2-8-15,1 5-8 0,4-2-5 16,0 5-5-16,5-2-3 0,-3 7-4 15,4 0-4-15,2 3-6 0,-4 4-7 16,2 0-8-16,-2 4-7 0,-2 2-9 16,2-1-11-16,-5 2-4 0,0 2-95 15,-1 0-94-15,-2 2-230 0</inkml:trace>
  <inkml:trace contextRef="#ctx0" brushRef="#br0" timeOffset="76396.57">12528 6741 556 0,'-20'21'134'15,"1"2"2"-15,-2 2-85 0,0 1-13 16,-2 4-9-16,2 3-8 0,0 2-6 16,5-1-2-16,-1-6-2 0,6 3-2 15,8-6-1-15,3-3-2 0,5-6-3 0,5 0-1 16,9-8 0-16,2-2-1 0,6-6-1 16,4 0 1-16,2-7-1 0,2-5-2 15,-2-5-2-15,0-4-2 0,-2-6 0 16,-5-5-1-16,-5-4 0 0,-7 2 2 15,-2-9 1-15,-6 6 2 0,-6-2 4 16,-7 5 5-16,-5 5 4 0,-8 9 4 16,-6 6 3-16,-1 14 2 0,-6 0 1 0,0 6-3 15,0 5-3-15,0 6-3 0,0 5-5 16,6-1-3-16,1 4-2 0,7 2-2 16,2 4 1-16,8 4-1 0,9 1 0 15,11-4-1-15,5 1 0 0,9-6 0 16,10-5 0-16,8-10 0 0,3-5-2 15,5-7 0-15,5 0-3 0,-1-14-2 16,3-1-2-16,-5-5-3 0,-2-3-1 16,-10-2 1-16,-7-2 1 0,-7 2 2 0,-8-1 4 15,-11 4 7-15,-8 4 7 0,-7 9 5 16,-8 5 3-16,-6 4 2 0,-7 4 2 16,-5 8 0-16,-3 7-5 0,3-1-4 15,0 5-4-15,7 3-2 0,6-1-2 16,5 1-2-16,12-1-1 0,3-1 0 15,12-2 0-15,7-2-1 0,8-5 0 0,10-6-1 16,4-4-2-16,6-10-3 0,6-7-2 16,-1-4-3-16,1-7-2 0,-2-5-3 15,-7-4-1-15,0-4 2 0,-6-3 2 16,-10-4 3-16,-7-3 3 0,-9 0 2 16,-10-1 5-16,-5 6 9 0,-11 6 4 15,-10 6 3-15,-9 11 3 0,-6 13 0 16,-2 8 0-16,-4 10-3 0,-1 8-4 15,-1 9-5-15,0 6-3 0,7 2-3 16,6 5-6-16,2 5-11 0,7-4-9 0,11 1-10 16,7-1-11-16,14-7-12 0,5-2-107 15,9-8-109-15,6-6-257 0</inkml:trace>
  <inkml:trace contextRef="#ctx0" brushRef="#br0" timeOffset="76887.36">13441 7072 564 0,'-6'0'122'0,"6"0"0"16,12 0-104-16,6-6-5 0,6-4 1 15,7-5-3-15,4-2-2 0,5-5 0 16,5-6 0-16,2 0 0 0,3-4-1 15,-2-4-1-15,-2 5-2 0,0-7 0 0,-6-7-2 16,-7 2 0-16,-6-3 1 0,-8 4 5 16,-9 0 6-16,-5 0 7 0,-5 9 3 15,0 7 2-15,-8 8 1 0,-3 6-3 16,0 6-4-16,-8 13-8 0,-6 7-6 0,-8 8-3 16,-7 9-3-16,-6 12 0 15,-3 6-1-15,-2 6 0 0,0 8 1 0,10 1-1 16,1 2-1-16,7 1 0 0,7-8-2 15,8-1 0-15,7-9-1 0,6-9-2 16,5-10 0-16,7-12-1 0,11-11 1 16,4-13-1-16,10-8 1 0,0-6 0 15,1-2 2-15,-4-1 2 0,-1 6 0 16,-4 5 5-16,-10 4 3 0,-3 8 2 16,-4 0 1-16,-7 9 0 0,2 2 0 0,-2 4 0 15,0 5-4-15,0 4-2 16,0 1-1-16,5-2-1 0,2 0-1 0,2-8 0 15,9-1 0-15,4-5 0 0,9-4-9 16,1-5-15-16,2-8-13 0,4-5-15 16,-2-3-110-16,3-2-122 0,1-1-282 15</inkml:trace>
  <inkml:trace contextRef="#ctx0" brushRef="#br0" timeOffset="77256.55">14603 6904 534 0,'-5'0'133'0,"5"7"4"0,-6-4-69 0,6 1-25 16,-4 0-8-16,1 1-6 0,3-2-6 15,-7 2-5-15,7-2-6 0,-2-3-4 16,2 4-3-16,0-4-3 0,6 0-1 15,-2 0 0-15,2-4 0 0,2 1 1 16,2-3 5-16,-5 0 6 0,-1 1 5 16,-4 0 3-16,0-1 2 0,-4 6 0 0,-6 0-1 15,-3 0-4-15,-5 8-6 0,1 0-6 16,-3 5-3-16,2 0-1 0,4-1-2 16,2 0 0-16,8-4-1 0,4 1-3 15,4-7-1-15,5-2-3 0,4-6-1 16,2 0 0-16,-1-4 0 0,1 0 0 15,-4-3 1-15,-3 2-2 0,-4 0-8 16,-4 3-12-16,-6 4-15 0,-3 4-120 16,1-6-126-16,1 6-308 0</inkml:trace>
  <inkml:trace contextRef="#ctx0" brushRef="#br0" timeOffset="78010.86">15427 6540 424 0,'4'-13'116'0,"-4"4"7"0,-4 3-47 16,-2 6-29-16,-3 0-9 0,-5 10-6 16,-3 3-7-16,-6 9-7 0,-4 5-6 0,-2 7-1 15,1 2-2-15,-1 0-1 16,5 2-2-16,5-4-2 0,6-6-2 0,10-3 0 15,3-7-1-15,16 2-1 0,1-5 1 16,7 1-1-16,4 1 1 0,-1-3 0 16,0 7 0-16,-5 0 0 0,1-1 0 15,-9 4-1-15,-5 0 1 0,-7 1 0 16,-2-1 3-16,-10 0 3 0,-4-1 3 16,-5-3 4-16,-4 2 2 0,-2-7 1 0,-3-3 0 15,1-2-2-15,-1-4-3 0,3-6-4 16,2 0-3-16,-1 0-8 0,2-5-8 15,5 1-9-15,0-3-8 0,4 2-10 16,2-2-12-16,2-3-84 0,5 3-17 16,4-1-86-16,2 0-178 0</inkml:trace>
  <inkml:trace contextRef="#ctx0" brushRef="#br0" timeOffset="78188.9">15373 6618 581 0,'5'-29'144'15,"-1"7"3"-15,3 0-89 0,4 5-12 16,3 0-11-16,5-1-6 0,3 0-9 16,6-1-6-16,2 1-3 0,3 0-3 15,1 5-1-15,2-2-3 0,0 8-5 0,4 5-12 16,-1 2-12-16,-5 0-12 0,2 6-5 16,-3 2-116-16,-4 3-119 0,-3-1-274 15</inkml:trace>
  <inkml:trace contextRef="#ctx0" brushRef="#br0" timeOffset="79507.36">15624 7165 403 0,'-5'0'96'0,"1"0"3"16,4 0-66-16,0 0-6 0,0-4-4 16,4-3-5-16,4-4-3 0,3-1-1 15,3-6-1-15,6 0 2 0,6-3-1 16,4-8 0-16,3-2-1 0,4-4-1 16,2-4-1-16,1 1-2 0,-1-5 0 15,-4-1 1-15,-4 4 1 0,-4 5 0 16,-7 2 2-16,-7 10 3 0,-2 0 1 15,-8 9-1-15,-3 5-2 0,-7 9-2 16,-3 0-2-16,-7 15-2 0,-7 4-4 0,-5 8-1 16,-4 4-2-16,-7 9 0 0,1 6 0 15,1 3-1-15,3-1 1 0,2 2-1 16,6 0 0-16,4-4 0 0,7-4 0 16,8-8 0-16,3-2-1 0,10-8 0 15,4-9 1-15,9-7-1 0,8-8 1 0,2-5 0 16,8-8 0-16,3-7 1 0,2-3 0 15,1 1-1-15,-3-3 1 0,-5-2 0 16,-7 4-1-16,-6 5 1 0,-8 2 1 16,-8 5 2-16,-5 6 2 0,-8 5 2 15,-5 9 0-15,-7 4 0 0,-4 6-1 16,2 2-1-16,-3 5-1 0,4 0-3 16,3 2-1-16,7-1-1 0,11-2 0 0,3-7-1 15,14-2 1-15,7-7-1 16,9-9 1-16,9-10-1 0,7-9 1 15,3-3 0-15,6-2-1 0,0-5 0 0,5-3 0 16,-8 2 1-16,-3 2-1 0,-6-4 1 16,-12 3 0-16,-7 1 0 0,-8 3 2 15,-12 3 4-15,-7 7 3 0,0 3 1 0,-8 7 0 16,-5 5 0-16,-1 8-1 0,-6 2-1 16,-4 4-4-16,3 7-2 0,-2 2-2 15,0 1-1-15,3 5-3 0,5 0-3 16,3 3-3-16,5-4-3 0,7 2-3 15,6-3-2-15,7-3 0 0,8-6 1 16,7-8 4-16,6-10 2 0,4-5 2 16,3-8 3-16,2-2 3 0,-8-3 0 15,-4 1 2-15,-9 5 2 0,-8 2 3 0,-2 5 4 16,-6 5 1-16,-6 0 0 0,0 0 0 16,-6 7 0-16,1 1-1 0,2 0-3 15,-2 7-3-15,5-3-2 0,0 1 0 16,0 0-1-16,12-4 0 0,2-9 0 15,6 0 0-15,7-6 0 0,6-7 0 16,5-8 1-16,-2-2 0 0,0-5 0 16,-7-4 1-16,-3-4 0 0,-11-4 0 0,-3 1 4 15,-10-3 4-15,-2 2 4 0,0 1 1 16,-4 2 3-16,-1 2 0 0,5 7 0 16,0 0-4-16,7 5-3 0,4-1-4 15,3 5-3-15,5 4-1 0,4 0-1 16,4 3-1-16,5 0 0 0,0 0 0 15,1 3-4-15,1 3-8 0,-1-1-12 16,4 7-10-16,-3-4-16 0,-2 4-114 16,-3 4-123-16,-8 3-285 0</inkml:trace>
  <inkml:trace contextRef="#ctx0" brushRef="#br0" timeOffset="81684.81">17168 6991 434 0,'0'-5'94'0,"-8"5"0"0,3 0-79 16,-2 15-6-16,-2 1 3 0,-5 10 4 15,-3 9 0-15,-4 5 0 0,-5 10 1 0,-3 6 0 16,-4 5-1-16,-4 2-4 0,-3 0-5 16,-1 0-3-16,-3 4-2 0,2-7 0 15,3-7-1-15,5-3 0 0,2-3-1 16,5-8 1-16,5-7 0 0,5-5 1 15,5-10 3-15,4-2 1 0,1-10 2 16,7-5-1-16,5-10 1 0,3-9 0 16,8-10-2-16,9-13-2 0,7-5-2 15,7-11-2-15,8-8-1 0,4-5 0 0,3 1-1 16,0 0 0-16,-2 2 0 0,-4 6 1 16,-9 6 2-16,-6 13 5 0,-8 9 6 15,-10 11 3-15,-7 11 1 0,-8 7 0 16,-7 10-1-16,-1 6-1 0,-4 5-4 15,4 4-5-15,-4 2-4 0,5 0 0 16,1-4-1-16,6 1 0 0,5-4-1 16,2-5 0-16,8-1 0 0,6-9 0 0,4 0 1 15,13 0-1-15,2-5 1 0,6-5 0 16,4-7 0-16,0-1 0 0,-1-3 1 16,0-5-1-16,-8 1 2 0,-8 0 2 15,-6 3 5-15,-7 5 6 0,-8 1 3 16,-12 6 3-16,0 4 0 0,-13 6 0 15,-2 0-3-15,-4 6-5 0,-2 3-5 0,-3 3-4 16,5 5-3-16,4 0-3 0,2 5-5 16,3 1-4-16,10 1-4 0,4-1-3 15,9-2-3-15,6-7-2 0,7-2 2 16,7-5 3-16,5-7 4 0,5 0 3 16,4-8 3-16,-1 1 3 0,1-4 2 15,-2-5 1-15,-6 4 2 0,-6-1 2 16,-6-2 3-16,-7 1 5 0,-8 1 4 15,-8 1 3-15,-4 1 2 0,-5 2 1 16,-6 0 0-16,-2 3-4 0,2 2-3 16,0 4-4-16,-1 0-4 0,4 0-2 0,2 5-2 15,6 2-3-15,0 2-2 0,0 2-2 16,8 1-3-16,1 0 0 0,3 0-1 16,6-1 0-16,21-1-8 15,-18-10 13-15,0 0 1 0,1-1 2 0,-5-6 0 16,1-3 1-16,-5 1 2 0,-1 1 0 15,-3-3 4-15,-2 2 3 0,-4-1 4 16,-3 2 2-16,4 2 0 0,-4 1 1 16,0 1-2-16,-5 1-3 0,5 3-4 15,0 0-4-15,0 0-1 0,0 0-2 16,0 0 0-16,0 0 1 0,0 3-1 16,0-3 1-16,0 0 0 0,0 4-1 15,0-4 1-15,0 0 0 0,0-4 0 16,4 1 0-16,-4-3 1 0,4 1 0 15,-4-2 0-15,0 1 0 0,-4-2 1 0,-3 1-1 16,-2 1-1-16,-5 6 0 0,-1-3 1 16,-5 6-2-16,-4 3 1 0,-4 4-1 15,0 6 1-15,-4 1 0 0,3 5 0 16,-2 4 0-16,5 1 0 0,6-1-1 16,6-2 0-16,7-6-1 0,7-2-1 0,6-3-2 15,8-10 1-15,7-3-2 0,6 0 1 16,6-3-1-16,4-9 1 0,0-2 2 15,0-7 1-15,0 0 1 0,-4-3 0 16,-4 2 0-16,-9 0 3 0,-4 5 3 16,-7 5 2-16,-7 4 1 0,-4 5 0 15,-9 3 0-15,-3 7 0 0,0 2-2 16,-5 4-3-16,0 3-2 0,1 2 0 0,3 3-1 16,4-2-1-16,4-3-1 0,7 0-1 15,0-6-2-15,11-3-1 16,9-7-2-16,6-13 0 0,7-1 0 0,7-6 0 15,13-5 3-15,0-5 1 0,6-4 1 16,-4-2 1-16,4-3 2 0,-7-3 0 16,-1-3 0-16,-5-2 0 0,-5-7 0 15,-2 3 1-15,-8 5 0 0,-7 6 4 16,-4 7 2-16,-10 7 1 0,-10 10 0 0,-6 11 0 16,-12 15 0-16,-7 10-1 0,-5 9-4 15,-6 10-2-15,-9 10-1 0,-1 9 0 16,-2 4 0-16,2-3 0 0,-4-3 0 15,6 2 0-15,5-8 0 0,11-6-1 16,13-9-1-16,10-8 0 0,15-9 0 16,14-5-1-16,8-8-2 0,7-5-1 15,5-12-1-15,-1-4 0 0,4-7 0 0,-5-3-1 16,0-3 1-16,-8 0 2 0,-4-1 1 16,-7 6 3-16,-9 3 3 0,-14 7 3 15,-6 3 1-15,-12 11 3 0,-6 0 1 16,-6 10-1-16,-5 1 1 0,-1 3-2 15,3 2-2-15,5 4-2 0,3-1-2 16,7 3 0-16,6 1-2 0,8-1 1 16,10-4-1-16,7 0 0 0,11-5 0 0,5-5-1 15,10-8-6-15,5-6-9 0,3-2-8 16,3-3-11-16,-3-2-15 0,-5 0-108 16,-7 5-116-16,-8 4-267 0</inkml:trace>
  <inkml:trace contextRef="#ctx0" brushRef="#br0" timeOffset="83202.07">23005 5993 386 0,'-13'-16'101'0,"-1"5"7"0,0-1-51 0,-4 3-10 0,3 2-4 0,-4-1-3 0,5 5-2 0,1 3-4 0,3-6-5 0,4 6-6 0,6 0-3 0,6 0-4 0,7-4-4 16,4 4-2-16,7 0-3 0,5-6-1 15,4 2 1-15,3-1 0 0,0-4-1 16,-1 1-1-16,2 2-1 0,-6-3-1 15,-3 0 0-15,-6 6-2 0,-2-3-3 16,-7 6-7-16,-6-4-5 0,-7 4-5 16,0 7-7-16,-6-1-6 0,-3 7-6 0,-9 4-3 15,1 2 2-15,-3 3 3 0,-2 1 4 16,2 0 6-16,-1-1 6 0,-4-2 7 16,3-2 7-16,2-3 7 0,-2-2 8 15,0-1 8-15,4-1 6 0,0-1 6 16,1 1 6-16,3-3 2 0,2-1 1 15,3 1-3-15,0-5-4 0,4 3-6 16,0-3-4-16,5 1-5 0,6-4-2 16,1 5-1-16,6-5-1 0,6 3-1 0,7-3-1 15,5 0 0-15,5-4-1 0,8-3-2 16,-1-1-3-16,5 1-7 0,2-1-10 16,-3 3-11-16,-1 2-13 0,-1 3-64 15,-10 0-52-15,-2 6-105 0,-11 2-220 0</inkml:trace>
  <inkml:trace contextRef="#ctx0" brushRef="#br0" timeOffset="84476.23">5263 9025 428 0,'-9'-3'103'0,"-4"0"3"0,0-2-65 16,-1 5-7-16,-1-4-2 0,-1 4-1 16,1 0-3-16,-1-6-4 0,0 1 0 15,2 3-3-15,1-5-2 0,4 5-1 16,-1-3-2-16,4 0-3 0,4 5-2 15,2 0-2-15,0 0-3 0,0 0-3 16,9 0-1-16,3 0-2 0,4 7-1 0,4-7 1 16,5 0 1-16,6 0 0 0,2 0 1 15,0-6 0-15,6 2 1 0,-5-4 0 16,6-1 0-16,-5 2 0 0,1-2 0 16,-3-1-1-16,-4 0-1 0,-3 5-3 15,-1-4-6-15,-9 7-7 0,-5 2-6 0,-3 0-13 16,-8 5-13-16,-9 6-95 0,-8 5-100 15,-4 3-239-15</inkml:trace>
  <inkml:trace contextRef="#ctx0" brushRef="#br0" timeOffset="84652.8">5156 9260 461 0,'-31'18'116'0,"4"1"4"0,3-3-63 16,6-4-16-16,5 2-9 0,2-4-8 0,11-3-7 15,4-1-3-15,7-6-2 0,6 3-2 16,7-3 0-16,3-7 0 15,6-2 0-15,7-4-1 0,-4 1-2 0,7-2-1 16,0 1-3-16,0-2-5 0,-2 3-8 16,-1 2-10-16,-2 3-15 0,-4-2-103 15,-2 5-108-15,-3 4-262 0</inkml:trace>
  <inkml:trace contextRef="#ctx0" brushRef="#br0" timeOffset="84986.95">5772 9238 578 0,'-9'11'127'16,"-3"3"1"-16,5-2-94 0,-1 6-17 15,3-1-2-15,5 4-1 0,0-1-1 16,0-3-2-16,8 2-1 0,3-5-2 0,3-5-2 16,4-6-2-16,4-3-1 0,2 0 0 15,4-11-1-15,0-2 0 16,5-8 0-16,1-2 0 0,4-2-1 0,-5-7 1 15,2-3-1-15,3-2 0 0,-5-4 0 16,-5 1-1-16,-3-5 1 0,-11 0 0 16,-2 1 0-16,-12 8 0 0,-12 3 4 15,-2 5 2-15,-8 7 1 0,-8 7 1 16,-2 7-1-16,-1 7 0 0,0 9-1 0,4 4-2 16,-2 9-3-16,7 3-1 0,-1 7-1 15,6 2 0-15,4 2-3 0,3 3-7 16,1 3-9-16,7-4-8 0,4 0-13 15,0-6-13-15,9-1-97 0,4-3-104 16,7-10-239-16</inkml:trace>
  <inkml:trace contextRef="#ctx0" brushRef="#br0" timeOffset="85145.01">6305 9261 508 0,'-6'21'118'0,"-6"4"-1"16,0 0-58-16,-2 8-47 0,5 3-6 15,-3 5-1-15,-2-2-1 0,-4-2-2 16,3 6 0-16,-3-4-1 0,4 0-1 16,1-4-7-16,0-3-13 0,11-6-99 15,2-9-99-15,2-4-252 0</inkml:trace>
  <inkml:trace contextRef="#ctx0" brushRef="#br0" timeOffset="85525.13">6645 8954 567 0,'-6'-10'135'0,"-3"10"0"15,-8 5-66-15,2 7-47 0,1 8-10 16,-6 9-1-16,1 5-3 0,-1 4 0 16,0 5 0-16,6-5 0 0,1 0 0 15,7-6-1-15,6 0-2 0,8-7-3 16,4-4-2-16,7-10-1 0,1-2-1 15,6-9-1-15,2-7-2 0,4-7-2 16,1-11 0-16,2-7-2 0,-2-4 0 16,-1 1 1-16,-6-8 0 0,-5-2 2 0,-6 0 2 15,-6 4 2-15,-9-1 3 0,-11 7 5 16,-1 4 3-16,-4 7 1 0,-4 10 1 16,-5 6-1-16,-2 8 1 0,0 11-3 15,-1 9-4-15,-3 11-2 0,-2 7-2 16,0 11 1-16,0 8-1 0,6 5 0 0,0 0-1 15,3 1-3-15,9-9-3 0,4-3-5 16,11-13-6-16,0-11-9 0,10-9-10 16,4-11-87-16,6-15-16 0,7-11-87 15,5-7-183-15</inkml:trace>
  <inkml:trace contextRef="#ctx0" brushRef="#br0" timeOffset="85960.44">6908 8642 614 0,'-13'-9'137'0,"2"4"1"0,3-1-102 16,8 6-19-16,0-3-6 0,13 3-3 15,1-8-5-15,10 4-3 0,3-3 0 16,7-1 1-16,4 3 0 0,4 1-1 16,2-2 1-16,-2 6 0 0,3 0 0 0,-5 0 2 15,-4 11 3-15,-6-3 3 0,-3 4 6 16,-8 2 3-16,-6 10 2 0,-6 0 2 15,-7 7-1-15,-6 5-2 0,-7 8-4 16,-7 1-3-16,0 4-5 0,-8 0-2 16,-3 6-2-16,-2-1-1 0,3-4-1 15,0 1-3-15,5-7-5 0,3-6-9 16,6-3-8-16,4-5-6 0,2-5-7 16,3-9-5-16,5-5-3 0,-4-1 0 15,1-10 2-15,0 0 4 0,-1-11 5 16,-3-1 5-16,0-3 5 0,-3-9 5 0,4-3 11 15,-3 1 16-15,4 1 16 0,0 0 13 16,1 1 12-16,4 5 9 0,-3 6 2 16,5 2-2-16,0 3-11 0,0 5-10 15,7-3-12-15,0 6-10 0,5-2-7 16,8 2-4-16,1-4 0 0,4 4-2 0,5 0 1 16,3 0-8-16,3-6-11 0,-1 4-14 15,0 2-13-15,1-8 50 0,-3 4-170 16,-1 0-128-16,-4 0-310 0</inkml:trace>
  <inkml:trace contextRef="#ctx0" brushRef="#br0" timeOffset="86824.36">7702 8686 530 0,'-11'-7'120'0,"2"4"2"0,-1-2-89 0,6 0-11 16,4-4-5-16,0 3-6 0,4-3-3 15,5 0-2-15,1-2-1 0,4 3-1 16,2 4 1-16,1 1-1 0,5 3 1 16,-1 0 0-16,-2 6 2 0,-1 3 1 15,-1 3 3-15,-4 3 2 0,-4 3 3 16,-9 4 0-16,0 2 1 0,-11 2-2 15,-7 5 0-15,0 0-3 0,-8-2-3 16,2 1-3-16,-1-5-3 0,6 1 0 0,2-5-2 16,7-3-1-16,4-3 0 0,6-3 0 15,11 0-2-15,0 0 1 0,6 2-2 16,6 2 1-16,0 0 0 0,4 4-1 16,-1 1 2-16,-3-2-1 0,-3 4 2 15,-3 4-1-15,-5-1 1 0,-8-2 0 16,-4 2 0-16,-10 4 0 0,-3-4 1 15,-10 4 0-15,-2-6 1 0,-7 0 2 0,-2-1 1 16,-1-3 1-16,-1-8 0 0,2-6 1 16,2-6-1-16,2 0-2 0,4-6-1 15,2-4 0-15,3 1-2 0,3 0-2 16,4 0-3-16,2 2-7 0,5-1-7 16,1 3-8-16,6 2-13 0,0-4 33 0,6-1-147 15,6 1-115-15,2-3-287 16</inkml:trace>
  <inkml:trace contextRef="#ctx0" brushRef="#br0" timeOffset="87520.07">8641 8083 403 0,'-4'-8'87'15,"-4"5"2"-15,2 3-74 0,-5 0-1 16,2 0 4-16,-4 10 5 0,0-2 3 15,-3 3 2-15,-1 2 1 0,-2 1 2 16,-1 3-2-16,1 5-2 0,-2 0-5 16,0 7-5-16,-1 6-4 0,-1 5-3 15,2 7-4-15,-2 5-1 0,4-2-2 0,0 7 0 16,8 0-1-16,-1-5 0 0,10-6-1 16,2-6 0-16,9-1 0 0,3-5-1 15,7-8 1-15,0-4-1 0,8-7 0 16,-2-3 0-16,4-4 1 0,3-8-1 15,-3-4-1-15,2-7-4 0,2-2-3 16,-5-2-4-16,1 0-4 0,-6-6-7 0,-5 1-9 16,-6 4-15-16,-9-5-78 0,-3 4-87 15,-14-2-214-15</inkml:trace>
  <inkml:trace contextRef="#ctx0" brushRef="#br0" timeOffset="87919.27">8140 8403 458 0,'-5'-9'108'0,"5"5"4"0,5 4-71 0,3 0-10 15,5 0-5-15,6 0-2 0,0 0-2 16,8 0-3-16,3 0-4 0,1 0-2 16,2 0-4-16,-1 0-2 0,0 0-2 15,-3 0-2-15,-4-5-1 0,-1 5-2 16,-8 0-1-16,-2 0-3 0,-3 0-3 15,-8 0-5-15,-3 0-8 0,-3 7-7 0,-8-3-9 16,-3 3-10-16,-4 3-15 0,-4-1-3 16,-5 4 4-16,0-1 14 0,-4 1 17 15,3-1 19-15,-4 2 22 0,5-2 25 16,-2 1 13-16,5 2 6 0,1-2 2 16,7-3-6-16,-1-2-7 0,5 2-7 15,4-1-6-15,3 0-5 0,5-4-5 16,0 6-5-16,8-2-3 0,4 1-2 15,1-6-1-15,7 1 1 0,0-1-2 16,3-4-1-16,3 0-1 0,1 0-1 0,2 0-2 16,-2-4-1-16,1 4-5 0,-1-5-9 15,-1 5-9-15,0-3-13 0,-2 3-9 16,-3 0-104-16,0 0-109 0,-1 0-254 16</inkml:trace>
  <inkml:trace contextRef="#ctx0" brushRef="#br0" timeOffset="88319.27">8880 8590 437 0,'3'-11'119'0,"-3"6"4"15,0-1-34-15,-7 6-49 0,0 6-8 16,-1 5-4-16,-5 5-7 0,-3 11-3 15,-4 2-1-15,-4 14-1 0,-2 4-1 16,0 4-1-16,-1 4-3 0,-2 4-3 16,0 1-2-16,2 3-2 0,5-4-2 15,-1-2-1-15,5-1 0 0,2-3-1 16,7-6-1-16,1-10-6 0,8-3-7 0,0-10-9 16,0-1-14-16,3-5-107 0,3-7-110 15,1-8-268-15</inkml:trace>
  <inkml:trace contextRef="#ctx0" brushRef="#br0" timeOffset="90040.01">8829 9285 371 0,'-7'2'91'0,"-6"-2"4"0,6 8-55 16,-4-8-7-16,5 5-4 0,-2-5-3 16,4 0-2-16,0 6-2 0,4-6-2 15,0 0-3-15,-3-6-3 0,3 3-2 16,4-6-3-16,5-1-3 0,3-8-2 0,6-4-2 16,7-8 0-16,3-4-1 0,8-5 0 15,2-8 0-15,8-6 1 0,2 1 2 16,2 0 3-16,-4-2 2 15,1 4 1-15,-2 5 2 0,-9 10 1 0,-6 5 2 16,-10 11 1-16,-11 3-1 0,-9 11-2 16,-13 10-1-16,-9 11-2 0,-11 8-1 15,-7 10-3-15,-11 7-4 0,2 12-1 16,-6 4 1-16,0 2 1 0,5 7 0 0,3-5 0 16,10 0 0-16,4-2 0 0,8-9-1 15,10-6 0-15,10-9-2 0,12-9-1 16,10-5 0-16,4-13 0 0,8-8 0 15,8-12 1-15,3-8-1 0,2-2 1 16,2-11 0-16,-4 4 0 0,0-2 0 16,-6 3 0-16,-7 5 1 0,-9 7 2 15,-5 1 3-15,-13 9 4 0,0 4 2 0,-15 4 2 16,-5 10 1-16,-4 6 0 0,-1 4-2 16,2 4-3-16,-3 1-3 0,7 5-3 15,4-1-1-15,5-6-3 0,10-2 0 16,0-1-2-16,12-9 1 0,8-4-1 15,2-9 1-15,10 0-1 0,6-10 0 16,5-6 0-16,6-10 0 0,2-1 1 16,-1-6 0-16,3-2-1 0,-2-9 2 15,-5 0-1-15,-6 2 1 0,-5-1 1 0,-5-1-1 16,-8 8 2-16,-4 9 4 0,-10 7 4 16,-6 2 4-16,-2 11 0 0,-8 7 0 15,0 0 0-15,-4 14-1 0,-3 5-4 16,-5 8-5-16,-4 8-3 0,4 12 0 15,-1 0-1-15,0 8 0 0,3 0 0 16,4-4-1-16,7-4-1 0,7-6-1 16,0-10-2-16,12-5-1 0,8-14 0 0,2-12 0 15,11-8 1-15,6-6 0 0,3-11 1 16,5-4 2-16,-1 0 1 0,-2-3 1 16,-9 9-1-16,-3 2 1 0,-12 8 2 15,-7 4 1-15,-6 5 2 0,-7 4-1 16,0 3 2-16,0 4-1 0,-2-1 0 15,-4 6-1-15,0 7-2 0,1-1 0 16,3-1-2-16,2 3 0 0,0-3 0 16,7-3-1-16,5-7 0 0,3-7 0 0,4-5 0 15,6-11 0-15,-1-2 0 0,6-12 1 16,-2-5 1-16,0-8 0 0,2-4-1 16,-8 0 1-16,2-2-1 0,-5-6 1 15,-9 8 1-15,2 3 4 0,-5 7 2 16,-7 5 1-16,6 8 1 0,-1 3-1 15,-2 8 0-15,3 4-1 0,6 3-4 0,0-2-3 16,3 6-1-16,4 2-1 0,2-5-6 16,2 5-9-16,2 0-11 0,2 0-14 15,2 7-12-15,-1-1-14 0,1-1-109 16,1 0-117-16,-2 1-270 0</inkml:trace>
  <inkml:trace contextRef="#ctx0" brushRef="#br0" timeOffset="90485.81">10238 9265 483 0,'-12'5'109'16,"12"-5"1"-16,4-15-72 0,11 0-20 16,10-6-2-16,4-4 1 0,9-9-2 15,0-2 1-15,3-6-2 0,0-2-1 16,2-4-1-16,-2 0-4 0,-1 0-2 0,-6-6-1 15,-3 6 2-15,-8 3 6 0,-4 4 7 16,-6 11 6-16,-7 7 5 0,-6 2 1 16,-7 10-1-16,-7 9-4 0,-7 7-5 15,-4 11-7-15,-6 8-8 0,-4 4-4 16,-3 12-2-16,-2 8-1 0,0 3 0 16,0 7-2-16,6-1-5 0,1 5-4 0,5-1-4 15,3-4-3-15,11-5-1 0,6-11-2 16,8-5 2-16,4-13 3 15,9-11 5-15,8-7 5 0,5-10 1 0,6-4 3 16,-4-9 1-16,3-1 2 0,-4 3 1 16,-3 2 4-16,-7-1 2 0,-3 8 4 15,-3 7 1-15,0 2 2 0,-3 9 0 16,0 1-1-16,3 7-3 0,-3-4-3 0,6 6-3 16,3-3-1-16,0 0-2 0,7-6 0 15,4-4-1-15,3-8 1 0,4-6-4 16,-1-3-10-16,4-6-13 0,-5-8-15 15,0-5-114-15,-6 0-123 0,-7 3-296 16</inkml:trace>
  <inkml:trace contextRef="#ctx0" brushRef="#br0" timeOffset="91326.65">8911 9247 329 0,'-5'0'100'15,"0"0"5"-15,2-5 2 0,-1 5-58 16,4-4-9-16,-4 4-2 0,4-5-4 15,0 5-3-15,0 0-5 0,0 0-5 0,0 0-4 16,0 6-4-16,0-2-5 0,0 3-3 16,5-2-3-16,1 3 1 0,1-8-1 15,5 7-1-15,-1-7 1 0,5 0 0 16,-1 0-1-16,7-9 0 0,-4-2 0 16,6 1 0-16,0-3-1 0,-1-1 1 15,-3-3-1-15,0 3 1 0,-3 0-1 16,-3 0 3-16,-5 0 1 0,-3-1 3 15,-6 1 3-15,0-4 1 0,-12 5 3 16,-1 0 1-16,-3 2 0 0,-9 3 0 0,0 8-1 16,-2 9-2-16,-3 2 0 0,0 3-3 15,0 9-1-15,1 5-1 0,3 0-3 16,4 1-1-16,3-1-1 0,5 2-1 16,8-3-1-16,6-2-1 0,8-5 0 15,8-8 0-15,7-4 0 0,3-8-2 0,7-8 0 16,4-4-1-16,0-9 0 0,0-2 0 15,-6 0-1-15,-2 2 1 0,-8 5 1 16,-8-4 2-16,-7 6 0 0,-11 0 0 16,-7 6 1-16,-4 8 0 0,-10-3-1 15,0 8 1-15,-2 8-1 0,-4 6 0 16,0 2-1-16,5 0-7 0,0-2-7 16,6 2-6-16,1 0-6 0,3-7-10 15,6 0-11-15,1 1-102 0,4-8-100 16,6-2-250-16</inkml:trace>
  <inkml:trace contextRef="#ctx0" brushRef="#br0" timeOffset="91843.37">8915 9264 419 0,'-8'3'99'0,"3"-3"2"0,5 0-66 16,0 0-10-16,0-10-1 0,6-3-3 0,4-4-3 16,1-6-2-16,9-9-2 0,3-2 0 15,4-5-1-15,2-5-3 0,4-3-1 16,5-4-1-16,-4 2-1 0,-1 3 1 15,-1-1 0-15,-6 4 1 0,-5 8 0 16,-6 4 4-16,-4 8 1 0,-9 6 0 16,-2 5 0-16,-8 12-1 0,-5 0-3 15,-7 16-2-15,-7 4-3 0,-6 14-3 16,-1 5-1-16,-4 13 0 0,-1 5-1 0,4 4-1 16,1 5-4-16,3 3-4 0,4-7-4 15,2 2-6-15,4-7-6 0,7-2-10 16,3-10 134-16,5-8-232 0,6-10-112 15,4-5-331-15</inkml:trace>
  <inkml:trace contextRef="#ctx0" brushRef="#br0" timeOffset="93190.26">11358 8732 508 0,'-16'0'125'0,"8"0"1"0,-1 0-68 15,9 4-26-15,0-4-13 0,10 7-4 16,4-3-3-16,4-2-3 0,3 5 1 15,2-3 1-15,6-4 0 0,1 0 0 16,3 0-2-16,3-10-1 0,0 5-3 16,-2-4-1-16,3 0-1 0,-4 2-2 0,-1 0-3 15,-5-2-6-15,-5 6-7 0,-7 3-7 16,-2 0-7-16,-8 0-12 0,-5 12 1 16,-13-1-96-16,-5 0-93 0,-4 1-226 15</inkml:trace>
  <inkml:trace contextRef="#ctx0" brushRef="#br0" timeOffset="93377.09">11391 8978 433 0,'-26'17'114'0,"3"-2"5"16,3-1-58-16,2-2-13 0,8 0-9 15,4-2-3-15,6 1-6 0,0 0-5 16,10 1-1-16,7-4-3 0,3-2 1 16,9 1-2-16,8-7-1 0,7-7-3 15,5-4-3-15,4 3-2 0,5-7-3 16,-2 1-7-16,1 0-11 0,-7 3-9 15,-1 3-11-15,-7 5-14 0,-5-1-11 16,-8 4-97-16,-4 0-104 0,-3 0-238 16</inkml:trace>
  <inkml:trace contextRef="#ctx0" brushRef="#br0" timeOffset="93895.84">12167 8527 588 0,'0'-17'134'0,"0"0"2"16,5 4-84-16,7 2-29 0,6 0-9 16,3 0-2-16,7 1 1 0,4 0-1 15,0 5 1-15,2-2-2 0,4 5 1 16,-4 2-1-16,1 0-1 0,1 0-1 15,-3 0-1-15,-3 6-1 0,-3 1 2 16,-4 2 0-16,-4-1 2 0,-8 7 2 0,-5 1 0 16,-6 7 0-16,-7 7-1 0,-7 6-1 15,-6 9-2-15,-7 1-2 0,-2 6-3 16,-6 5-2-16,0 0 0 0,0-1-1 16,4-1-1-16,2-8 1 0,5 2-1 0,5-6-1 15,5-7-2-15,7-4-6 0,2-6-6 16,5-2-7-16,0-7-8 0,0-5-5 15,6-8-2-15,0-4 2 0,1-7 1 16,0-10 5-16,-1-1 8 0,1-7 7 16,-2-2 5-16,-3 2 4 0,-2-1 7 15,0 2 9-15,-6-1 9 0,2 8 9 16,0 0 5-16,-2 3 5 0,-1 2 2 16,0 2-3-16,1 4-5 0,6 0-6 15,-5 3-9-15,5-1-5 0,6 4-5 0,6-5-4 16,7 3-2-16,2-2-1 0,6-1-1 15,3 2-1-15,3 3-8 0,0-4-8 16,-2 4-12-16,-1 0-11 0,-3 3-8 16,-5 1-12-16,3 5-8 0,-6-1-96 15,-4 6-100-15,1-2-239 0</inkml:trace>
  <inkml:trace contextRef="#ctx0" brushRef="#br0" timeOffset="94097.3">12707 9110 591 0,'-2'-5'127'0,"-4"5"3"15,3 5-98-15,3 2-17 0,-3 6-3 16,3 4-1-16,-12 3-1 0,4 5-1 0,0 0-1 16,-4 7-2-16,1 0-2 0,1-2-7 15,-1 2-7-15,5-3-9 0,2 0-14 16,-1-8 83-16,5 0-187 0,0-8-114 15,0-6-301-15</inkml:trace>
  <inkml:trace contextRef="#ctx0" brushRef="#br0" timeOffset="94520">13044 8549 661 0,'0'-20'143'0,"0"5"2"0,11-4-112 16,-1 0-16-16,13 1-3 0,0-3 2 15,8 3 0-15,2 3 1 0,1 3 3 16,-1 4 1-16,0 5-1 0,-5 3-2 16,-3 9-2-16,-5 2-1 0,-12 5-2 15,-8 6-1-15,-6 4 0 0,-11 5-2 16,-8 2 0-16,-6 0-2 0,-4 2-2 15,2-3-2-15,1-1-1 0,6-2-3 16,12-5-2-16,4-2-2 0,10-6-1 16,10 3-3-16,2 1 0 0,8-2-2 0,0 3 0 15,1 2 2-15,3 0 1 0,-5 3 2 16,-3-3 1-16,-4 3 2 0,-5-4 1 16,-7-2 1-16,-7 2 2 0,-5-3 2 15,-9 3 4-15,-7-5 2 0,-5 3 2 16,-5 1 1-16,1-7-1 0,2-1 0 15,-4-1-3-15,6-4-4 0,6-8-8 0,1 0-10 16,6-3-15-16,5-3-18 0,1 1-14 16,6-2-21-16,8 5-99 0,0 2-117 15,0-7-258-15</inkml:trace>
  <inkml:trace contextRef="#ctx0" brushRef="#br0" timeOffset="102841.75">968 6259 341 0,'0'-5'88'0,"0"0"5"16,0 5-43-16,0-6-11 0,0-1-5 15,0 3-2-15,0-4-1 0,4 1-1 0,-4 1-2 16,0-3-2-16,0 2-1 0,3 2-3 16,-3-1-1-16,0 6-3 0,0-5-3 15,0 5-2-15,0 4-3 0,-4 3-1 16,0 5-2-16,-5 2-1 0,-1 5 1 16,-2 5-1-16,0 3 2 0,-1 3 0 15,0 0 1-15,-2 4 1 0,0 4 0 0,0-2-1 16,-2 1-1-16,-2 4-1 0,-2-3-2 15,0 5-1-15,2-7-1 0,-3 0-1 16,4-3-1-16,3-1 0 0,4-7 0 16,1-3-1-16,4-8 1 0,2-3-1 15,4-1 1-15,-3-4-1 0,3-1-1 16,0-5-1-16,0 0-3 0,0 0-4 16,0 0-5-16,0 0-4 0,4-5-5 15,1 2-8-15,-1-1-8 0,3-2-9 0,0 2-92 16,-2-2-96-16,-1 6-237 0</inkml:trace>
  <inkml:trace contextRef="#ctx0" brushRef="#br0" timeOffset="103180.29">604 6983 331 0,'-16'5'78'0,"0"1"7"15,-3 1-55-15,-1-4 1 0,-1 4 4 16,0-3 4-16,1 5 3 0,1-5 1 16,1 1-1-16,1 0-1 0,5-5-2 15,2 0-3-15,3 3-4 0,1-3-7 16,0 0-5-16,6 0-5 0,0-2-3 16,0 2-4-16,10 0 0 0,0-6 0 0,3 2 1 15,7-1 2-15,3-2 1 0,6 0 2 16,4 0-2-16,2-4-1 0,6 0-2 15,3-2-1-15,-2 2-3 0,1-4-3 16,-2 2 0-16,-2-2-1 0,-2 4-1 16,-4 1 1-16,-2 2-1 0,-6 1 0 15,-3 1-3-15,-2 2-7 0,-5 4-9 0,-4-2-8 16,-2 2-11-16,-3-6-11 0,-1 2-108 16,-1-4-110-16,-4-1-260 0</inkml:trace>
  <inkml:trace contextRef="#ctx0" brushRef="#br0" timeOffset="103574.47">666 6238 374 0,'-5'-6'99'16,"5"-2"5"-16,-7 1-30 0,3-1-33 15,4-1-5-15,-6 1 0 0,3 1-1 16,3 1-1-16,-6 4 0 0,2 2-2 15,4-7-2-15,-3 7-5 0,3 0-5 16,0 0-5-16,5 0-2 0,3 0-4 0,5 4-1 16,7-4 0-16,7 5 1 15,6-5 1-15,6 0 1 0,8-5 0 0,4-1-2 16,3-4-1-16,1-1-2 0,0-1-3 16,1-2-7-16,-4 3-15 0,-8 1-16 15,-8 5-122-15,-7 5-125 0,-13 0-315 16</inkml:trace>
  <inkml:trace contextRef="#ctx0" brushRef="#br0" timeOffset="123614.48">783 6386 132 0,'0'-3'37'0,"6"-4"1"0,-6 3-3 0,4-2-14 15,-4 1 1-15,0 1 5 0,3 0 5 16,-3 4 2-16,0-4 1 0,0 4-4 16,0-4-6-16,0 4-5 0,5-6-6 15,-5 6-7-15,4-1-4 0,-4-4-2 16,0 5 0-16,4-6 0 0,-4 1-1 16,4 0 1-16,-4-1 2 0,6 1 1 15,-6-2 3-15,3 2 3 0,-3-1 3 0,0 1 3 16,4 5 2-16,-4-4 1 0,0 4 0 15,0-6 0-15,-4 6-2 0,4 0-2 16,0-2 0-16,0 2-2 0,0 0-2 16,-3 0-1-16,3 0-1 0,0 0-2 15,0 0-2-15,0-5-1 0,0 5 0 16,0-5-2-16,0 3 2 0,0-4 0 16,0 0 1-16,0 2 1 0,0-1 2 0,3 2 0 15,-3 3 0-15,0-6 0 0,0 6 0 16,0 0-3-16,0 0 0 0,0 0-2 15,0 0 0-15,-3 0-2 0,3 0 1 16,0 5-1-16,-6-3 0 0,2 4 0 16,4-1 0-16,-8 5 0 0,3 3 0 15,-2-1 0-15,0 5 0 0,-2 1 0 0,-1 4 0 16,0 3 0-16,-3 6 0 16,2-3 1-16,-2 3 1 0,0 4-1 15,1-1 1-15,-2 0-1 0,4 0 1 0,-3 2-1 16,3-2 0-16,1 0 0 0,-2-2-1 15,2-5 0-15,2-2 0 0,1-2 1 16,-2-7-1-16,4-2 0 0,0-2 0 16,-1 0 0-16,2-4 0 0,3-4 0 15,-4 1 0-15,4 0 0 0,-5-5-1 16,5 0 1-16,0 0 0 0,-5 0 0 0,5 0 0 16,0 0 0-16,-4-7 0 0,4 3-1 15,0 2 0-15,0-3-1 0,-5 1-3 16,5-3-6-16,0 2-6 0,6-1-9 15,0 1-10-15,-4-1-92 0,3 0-94 16,1-4-227-16</inkml:trace>
  <inkml:trace contextRef="#ctx0" brushRef="#br0" timeOffset="125125.71">1238 10713 464 0,'0'-11'101'0,"0"0"2"0,0 3-81 15,0 0-8-15,0 3-2 16,0-1 1-16,0 2-1 0,0 4 3 0,0-6 1 16,0 6 1-16,0-3 3 0,0 3 0 15,0 0 0-15,0 0-3 0,0 0-3 16,0 0-3-16,0 3-1 0,0-3-3 15,-5 9-1-15,3 1-1 0,-6 4 0 0,1 7 0 16,-5 2 1-16,0 8 0 0,-2 3 0 16,1 1 0-16,-6 3-1 0,5-2 0 15,-4 2 0-15,4-3-1 0,-1-6 0 16,1 1-1-16,-1-5-1 0,2-1 0 16,1-5-1-16,0-4 0 0,3 0 0 15,1-3-1-15,2-4-2 0,1-1-3 16,5-2-5-16,0-5-4 0,0 4-4 15,0-4-7-15,0 0-5 0,0 0-7 16,0 0-3-16,5 0-91 0,-5 0-93 0,4 0-226 16</inkml:trace>
  <inkml:trace contextRef="#ctx0" brushRef="#br0" timeOffset="125535.24">819 11348 458 0,'-10'0'114'0,"3"-7"2"0,1 3-54 0,0-2-32 16,2 1-7-16,4 2-1 0,-7-2-4 15,7 5-2-15,-4-3-1 0,4 3-1 16,0-4-1-16,0 4-1 0,0 0-2 16,0 0-2-16,0 0-3 0,0-5-2 15,0 5 0-15,0 0-1 0,0 0-1 16,4 0 1-16,-4 0 1 0,8 0-1 16,-3 0 1-16,1-2 0 0,2 2 1 15,1 0-1-15,2-5 0 0,2 2 0 16,7-1 0-16,3-7 0 0,7-1-1 0,3 0 0 15,3-4-1-15,6 0 0 0,-1 3 0 16,0-2-1-16,-3 4 0 0,-5 4 0 16,-3 4-4-16,-4 3-7 0,-6 0-6 15,-2 5-13-15,-4 3-14 0,-6 0-97 16,-2-2-104-16,-1 2-247 0</inkml:trace>
  <inkml:trace contextRef="#ctx0" brushRef="#br0" timeOffset="126064.67">986 10681 497 0,'-9'-5'116'0,"3"2"5"16,2 0-80-16,-3-3-8 0,4 3-4 15,-1 3-2-15,4-4-4 0,-6 4-4 16,6 0-3-16,0 0-5 0,0-5-2 16,4 5-4-16,6 0-3 0,6 0-1 0,5-3-1 15,5 3 0-15,6-8 0 16,6 4 0-16,4-4 0 0,0 3 1 0,2-2-1 16,-4-2 1-16,-3 4-1 15,1-4 0-15,-7 1 1 0,-6 2-1 0,-2 0 0 16,-7 1 1-16,-3 2-1 0,-3 3 4 15,-10-5 3-15,0 5 0 0,-8 0 0 16,-7 6 0-16,-5-4 1 0,-7 3-1 16,-6 0-4-16,-7-1-2 0,-2 4-1 0,-2-5-4 15,1 3-3-15,-2-2-3 0,4 0-2 16,1 1-5-16,7 1-8 0,3-1-11 16,7 0-4-16,-1 2-97 0,10-1-100 15,5 3-243-15</inkml:trace>
  <inkml:trace contextRef="#ctx0" brushRef="#br0" timeOffset="151449.51">2218 11154 368 0,'-3'-10'91'0,"-3"3"1"0,-1 1-55 0,1 1-6 15,1 0-11-15,5 5-4 0,-2-3-4 16,2 3-2-16,-5 0-1 0,5 0 0 16,-5 0 0-16,5 5 1 0,-6 1 1 15,3 7 0-15,-5 7 0 0,-4 7 1 16,-2 9-1-16,-5 11 0 0,-5 9-2 16,-4 10 0-16,-4 4-1 0,-1 9-1 15,0 3-1-15,4-2-1 0,-3 1 0 16,5-2-1-16,4-9-1 0,7-6 1 0,1-8-1 15,5-10-1-15,4-9 0 0,6-9-1 16,4-5 0-16,6-3 0 0,4-8 0 16,5-4 0-16,4-8 1 0,5 0 0 15,4-7 0-15,3 1 0 0,2-2 0 16,2-3 0-16,-4 1-2 0,-1-1-5 16,-2 3-7-16,0-3-10 0,-3-3-11 0,2 0-91 15,-4 2-96-15,0-1-229 0</inkml:trace>
  <inkml:trace contextRef="#ctx0" brushRef="#br0" timeOffset="151978.75">2824 11404 444 0,'0'-10'96'0,"0"-2"0"15,-5-2-80-15,5-1-3 0,0 0-1 16,0 3 1-16,0 0 1 0,-7-1 2 0,1 2 4 16,-1 0 4-16,-1 1 0 0,-4-1 1 15,-1 2-1-15,-6 6-4 0,3 3-4 16,-8 7-4-16,-2 11-4 0,-1 9-4 15,-2 12-1-15,-4 6-2 0,0 9 0 16,-3 6 0-16,7 3 0 0,2-1 0 16,3 0 0-16,10 1 0 0,7-6 0 0,7-6 0 15,8-5-1-15,10-6 1 0,2-5-1 16,6-7 1-16,6-6-1 0,1-7 1 16,0-3-1-16,1-2 1 0,2-3-1 15,-3-3-1-15,3-4-3 0,-2 0-6 16,-2-5-8-16,-3-4-11 0,-1-8-102 15,3-8-102-15,-4-1-254 0</inkml:trace>
  <inkml:trace contextRef="#ctx0" brushRef="#br0" timeOffset="152437.22">3102 11682 519 0,'-7'11'113'0,"-4"4"2"0,4 6-95 15,-1 7-7-15,-5 5-3 0,1 5-2 16,1 2-2-16,1 1-1 0,3-3 0 15,1-3 0-15,6-5 0 0,3-6 1 16,7-5-1-16,4-5 0 0,4-3-1 16,4-7-1-16,0-4-2 0,7 0 1 0,-1-5-1 15,1-8 1-15,3-6-1 0,0-8 0 16,0-8 0-16,-3-10 0 0,1-7 0 16,-4-4 0-16,-4-2 0 0,-4 1 0 15,-10 2 4-15,-5 8 5 0,-6 5 3 16,-9 8 4-16,-4 7 2 0,-9 9 2 0,-5 9-1 15,-1 9-3-15,-2 7-5 0,-4 11-4 16,1 8-3-16,-3 12-2 0,-1 9-2 16,5 4 0-16,5 7 0 0,4 3-2 15,8-1-1-15,9-2-6 0,9-9-6 16,14-5-6-16,3-9-6 0,5-7-12 16,5-8-8-16,4-6-96 0,3-7-97 15,0-7-239-15</inkml:trace>
  <inkml:trace contextRef="#ctx0" brushRef="#br0" timeOffset="153751.6">4348 11523 585 0,'-5'-5'127'0,"5"-3"-1"15,0 8-105-15,0-5-8 0,10 5-1 16,3 0-4-16,3 0-3 0,7 0 1 0,5 0 1 16,5 0 1-16,3 0 0 0,3 5-1 15,4-5-1-15,-3 0-1 0,2 0-1 16,-4-8-2-16,-2 4 0 0,-1 0-2 15,-5-3-5-15,-4 2-10 0,-4 1-14 16,-4 1-104-16,-4-1-4 0,-6 4-90 16,-8 0-179-16</inkml:trace>
  <inkml:trace contextRef="#ctx0" brushRef="#br0" timeOffset="153934.12">4438 11751 499 0,'-18'18'120'0,"4"-2"0"15,10-3-54-15,4 4-49 0,6-2-7 16,8-1-2-16,5 2-4 0,6-5-2 16,9-4 0-16,4-7-1 0,6 0 1 15,4-6-1-15,3-4 0 0,2 1 0 0,-5-1 0 16,-3-3-6-16,-4 2-13 0,-6 3-104 16,-7 2-102-16,-2-3-262 0</inkml:trace>
  <inkml:trace contextRef="#ctx0" brushRef="#br0" timeOffset="166594.75">3993 11321 345 0,'3'0'76'0,"2"-6"1"15,-5 6-61-15,5 0-5 0,-5 0 0 16,4 0 2-16,2 0 1 0,-6 0 1 0,3 0 3 16,-3 0 1-16,0 0 1 0,4 0-2 15,-4 0-1-15,0 0 0 0,0 0-1 16,0 0-1-16,0 0 1 0,0 0 1 15,0 0-1-15,0 0-2 0,0 0 0 16,0 0-3-16,0 0-1 0,-4 0-3 16,4 0-1-16,0 0-2 0,0 0 1 15,0 0-1-15,0 0 0 0,0 0 0 16,0-3 0-16,0 3 1 0,0-6 0 0,-3 4 1 16,3 2 0-16,0-7 1 0,-6 7-1 15,6-4 1-15,0 4-2 0,-2-3 0 16,2-1 0-16,-5 4-2 0,5-6-1 15,0 4-1-15,-2 2 0 0,2-9 0 16,0 9-1-16,0 0 1 0,-5-4-1 16,5 4 0-16,0-4 1 0,-3 4-1 0,3 0 0 15,-3-3 0-15,3 3 0 0,-4 0 0 16,4 0 0-16,-5 0 0 0,0 0-1 16,2 0 1-16,-1 0 0 0,-2 0 1 15,3 0-1-15,-1 3 0 0,4-3 1 16,-6 0-1-16,6 0 0 0,0 0 1 15,0 0-1-15,0 0 0 0,0 4 0 16,0-4 0-16,0 0 0 0,0 0 1 16,0 0-1-16,0 0 0 0,0 0 0 15,0 0-1-15,0 0 1 0,0 0 0 0,0 0 0 16,0 0 0-16,0 0 0 0,0 0 0 16,0 0 0-16,0-4 0 0,0 4 0 15,0 0 0-15,0-3 0 0,0 3 0 16,6 0 0-16,-6 0 1 0,0 0-1 0,0 0 0 15,0 0 0-15,3 0 0 16,-3 0-1-16,0 0 1 0,0 0-1 0,4 0 1 16,-4 0-1-16,0 3 1 0,0-3-1 15,3 4 1-15,-3-4 0 0,0 4-1 16,4-4 1-16,-4 4 0 0,3-4 0 16,-3 0 0-16,3 0 0 0,-3 0 0 15,5 0 0-15,-5 0 0 0,5 0 0 16,-5-4 0-16,4 2 0 0,-4-1 1 0,3-3-1 15,-3 0 0-15,3 0 1 0,-3-3-1 16,0 3 1-16,0-2-1 0,0 0 1 16,0 4 0-16,0-3 0 0,-4 4-1 15,-1 0 1-15,-1 3 0 0,-2 0-1 16,-1 0 0-16,-3 0-1 0,2 3 1 16,-3 4-1-16,-1 0 1 0,2 3-1 15,-2 1 0-15,1 1 1 0,1 4 0 0,-3 3 0 16,2 2 0-16,-2 1 0 0,2 3 0 15,2 2 1-15,-1-1-1 0,2 0 0 16,6-3 0-16,-2-1 0 0,6-3 0 16,0-2 0-16,0 1 0 0,7-3-1 15,0-3 1-15,-1-2-1 0,1-2 0 16,4-3 0-16,-4 2 1 0,0-2-1 0,0-5 1 16,0 2 0-16,0-2 0 0,-1 0 0 15,-3 0 1-15,1 0 0 0,-4-2 0 16,0 2 0-16,0 0 0 0,0 0 0 15,-4 0 0-15,1 0-1 0,-3 2-1 16,4 2 1-16,-5 0 0 0,2-1 0 16,-1 2 0-16,2 0 1 0,0-3-1 15,-1 3 1-15,3-5-1 0,2 4 1 16,-6-4-1-16,6 3 0 0,-5-3 1 16,5 0-1-16,0 5 0 0,0-5 0 0,0 0-1 15,0 0 1-15,0 0-1 0,0 0 1 16,0 0-1-16,0 0 1 0,0 0-1 15,0 0 2-15,0 0-1 0,0 0 0 16,5 0 1-16,-5 0 0 0,0 0 0 16,0 0 0-16,0 0 0 0,0 0 0 15,0 0 0-15,0 0 0 0,0 0-1 0,0 0 1 16,-5 0-1-16,5 0 1 0,0 0-1 16,0 0 1-16,-4 0-1 0,4 0 0 15,-5 0 1-15,0 0-1 0,-2 0 0 16,-5 5 0-16,-1 3 0 0,-2 1 0 15,-4 3 0-15,-4 6 0 0,-1 1 1 16,-1 5 0-16,-2 0 0 0,1 7 0 16,0 0 0-16,5 2 0 0,2-1 0 15,5 3 0-15,2-3-1 0,7 0 0 16,5-7-1-16,4-2 1 0,7-2-1 0,2-7 0 16,7-2 0-16,5-2 1 0,5-7-3 15,4-3-1-15,4 0-6 0,1-6-8 16,-1-2-10-16,-2-7-106 0,-3-6-107 15,0-3-263-15</inkml:trace>
  <inkml:trace contextRef="#ctx0" brushRef="#br0" timeOffset="190987.6">6444 10785 477 0,'0'0'106'16,"-5"0"2"-16,5 4-81 0,-6 7-9 15,1 4-2-15,-3 3-1 0,-2 4-1 16,-7 3-2-16,3 0-1 0,-4 2-1 16,2-4-2-16,-1 0-2 0,2-5-1 15,8 0-2-15,2-2 0 0,5 0-2 16,5-1 0-16,2-1-1 0,7 0 0 15,0 3 1-15,5-2-1 0,-1 2 0 16,-2-1 0-16,1 2 0 0,-2-1 0 0,-3 1 0 16,-3-2 0-16,2 2 0 0,-9-5 0 15,-2 2 0-15,0-3 0 0,-3 1 0 16,-8-1 0-16,-1 3 1 0,-1-3-1 16,-3 1 0-16,-4-2 0 0,2-1 0 15,-3-2-1-15,2-1-1 0,-2-4-4 16,1-3-3-16,3 0-6 0,3 0-7 0,5-7-14 15,-1-2-84-15,6-1-88 0,4-3-216 16</inkml:trace>
  <inkml:trace contextRef="#ctx0" brushRef="#br0" timeOffset="191194.4">6367 10954 469 0,'12'-36'117'0,"0"-1"4"0,-2 4-72 16,3 0-10-16,6 1-5 0,2-1-5 15,1 2-8-15,0 4-2 0,5 3-2 16,0-2-1-16,1 10-2 0,3 1-2 16,-4 3-3-16,5 2-2 0,-3 1-3 15,1 3-2-15,-4 1-3 0,1 2-5 16,-6 3-6-16,2 0-10 0,-4 5-15 16,-1 3-101-16,1 4-2 0,0 2-87 0,-4 0-169 15</inkml:trace>
  <inkml:trace contextRef="#ctx0" brushRef="#br0" timeOffset="191896.51">6947 10830 488 0,'-7'-9'115'0,"1"2"2"0,0 7-84 0,0 0-5 15,-2 9-2-15,-4 5-3 0,-1 6-6 16,-2 6-1-16,-3 6 0 0,-1 4 0 16,3 4-1-16,-2-3-2 0,8 3-2 15,1-2-3-15,9-2-2 0,0-6-3 16,17-1-2-16,-3-5-1 0,7-3 0 0,5-9 0 16,2-5 0-16,4-7 0 0,1-8 0 15,0-6 0-15,3-5 0 0,0-3-1 16,1-4-1-16,-2-6 0 0,-2-2-1 15,-5-3 0-15,-6-8 0 0,-4 1 0 16,-7-3 1-16,-7 2 2 0,-7 4 3 16,-9 4 4-16,-4 9 3 0,-8 8 5 15,-9 9 1-15,-2 11 2 0,-4 5-2 16,-3 11-1-16,1 8-4 0,0 9-3 16,7 5-4-16,6 3-3 0,4 2-1 15,10 1 0-15,7-2 0 0,7-5-1 0,7 0 0 16,9-8-1-16,8-2 1 0,9-8-1 15,7-8-1-15,6-4-2 0,7-7 0 16,3-7-3-16,0-5 0 0,-2-5-3 0,-1-2 0 16,-7-2 0-16,-4-6 1 15,-7-2 3-15,-8 2 1 0,-8 2 3 0,-5 0 7 16,-10 6 6-16,-4 4 3 0,-9 10 2 16,-5 5 0-16,0 8 1 0,-5 5-2 15,-1 7-5-15,-1 3-4 0,2 4-3 16,5 0-1-16,1 3-1 0,6-1 0 15,7-1 0-15,0-3-1 0,12-1 0 16,4-4 0-16,7-8 0 0,7-12 1 16,6-5-2-16,4-11-1 0,6-1-1 15,2-10-1-15,0-1-1 0,-1-5-1 16,-4-1 0-16,-7-6 1 0,-9-4 1 0,-8-4 2 16,-7-1 1-16,-12 1 4 0,-12 2 4 15,-7 8 3-15,-8 8 1 0,-6 10 2 16,-7 16-1-16,-6 4 0 0,1 17-2 15,-2 11-3-15,7 11-4 0,-1 7-5 16,5 6-8-16,7 4-10 0,10 1-10 0,5 4-17 16,7-7-108-16,12-5-117 0,9-9-274 15</inkml:trace>
  <inkml:trace contextRef="#ctx0" brushRef="#br0" timeOffset="197947.04">5772 10760 468 0,'-8'0'110'16,"1"0"3"-16,1 0-75 0,-1 0-10 15,2 0-8-15,5 0-5 0,5 0-5 0,2 0-2 16,5-6-2-16,3-1 0 0,5-3 0 16,5-1 1-16,2 0 1 0,0-1 0 15,4 0 1-15,-3 1 0 0,-1 4 1 16,-1-1-1-16,-1 8 0 0,-4 0 0 16,-1 5-2-16,-7 7 0 0,-1 6-1 15,-10 4 0-15,-4 8-1 0,-5 3 0 16,-4 7 0-16,-2 2-1 0,-5 3 0 15,2 1-1-15,-1-1-1 0,1 1-1 0,-2-2 1 16,1 0-1-16,-2-3 0 0,-1-7 0 16,1 0 0-16,0-1-1 0,5-6 0 15,1-4 0-15,1-3-4 0,4-3-4 16,3-4-5-16,3-3-6 0,2-3-7 16,0-7-9-16,0 0-8 0,0-10-22 15,0 0-65-15,0-5-85 0,0 0-194 0</inkml:trace>
  <inkml:trace contextRef="#ctx0" brushRef="#br0" timeOffset="198136.16">5756 11168 440 0,'-13'-4'117'0,"0"-2"4"15,1 2-59-15,6 1-17 0,4-2-10 16,2 1-7-16,8-5-7 0,6 2-5 16,6 1-3-16,6-4 0 0,6 0-1 0,1 3 1 15,6-3-2-15,0 2-2 0,1-2-1 16,-3 3-3-16,-1 3-1 0,-3 4-1 15,-4 0-3-15,2 0-6 0,-4 0-7 16,0 0-14-16,0 0-4 0,4-5-109 16,-2-5-109-16,3-5-261 0</inkml:trace>
  <inkml:trace contextRef="#ctx0" brushRef="#br0" timeOffset="199443.09">8656 10555 455 0,'0'-16'102'16,"-7"1"2"-16,1-1-80 0,0 0-5 16,-2 4-2-16,2 1 0 0,-3 2-2 15,1 1 0-15,0-1 0 0,2 2 1 16,1 3 1-16,1 1-2 0,-2 3-2 16,-1 3-2-16,-5 8-3 0,-2 13-1 15,-6 6-3-15,-6 11-1 0,-3 13 0 16,-5 7-1-16,-3 8 0 0,-1 5 0 15,3 0 0-15,4-1 0 0,5-2 0 0,6-5-1 16,10-5 1-16,10-10-1 0,0-2 0 16,15-7-1-16,6-7 1 0,6-4-1 15,6-11 0-15,3-4 0 0,3-5-2 16,3-11-2-16,-2 0-5 0,-1-13-6 0,0 2-8 16,-5-5-9-16,-1-2-97 0,-7-2-95 15,-5-1-236-15</inkml:trace>
  <inkml:trace contextRef="#ctx0" brushRef="#br0" timeOffset="199725.17">8096 10867 497 0,'-8'-3'109'16,"5"-3"0"-16,3 6-86 0,6 0-9 15,2 0-4-15,7 0-4 0,2 4-1 16,4 0 0-16,2-4 2 0,2 4 1 16,5-4 0-16,1 0 0 0,5-5-1 15,-1-2 0-15,-2 0-2 0,0-1-2 0,-4 1-1 16,0 0 0-16,-7 2-2 0,-2 2-2 16,-3-1-2-16,-6 4-3 0,-5 0-1 15,-6 0-5-15,0 4-5 0,-8 1-8 16,-6 2-9-16,-1 6-80 0,-8-2-85 15,-3 1-207-15</inkml:trace>
  <inkml:trace contextRef="#ctx0" brushRef="#br0" timeOffset="199904.47">8066 11025 432 0,'-19'14'109'0,"0"-4"4"0,4 2-60 16,10-2-17-16,5-3-8 0,5 1-6 15,7-5-6-15,8 2-3 0,6-1-2 16,7-4 1-16,4 0-1 0,7 0-1 15,1-5-2-15,2 0-1 0,-4 5-2 16,0-8-1-16,-7 4-2 0,-3 4-2 0,-6-5-7 16,-7 5-12-16,-2 0 32 0,-5 0-141 15,-4 0-107-15,-2 0-281 0</inkml:trace>
  <inkml:trace contextRef="#ctx0" brushRef="#br0" timeOffset="203059.93">9450 10958 362 0,'-13'0'86'0,"-1"0"2"15,3 0-58-15,2 0-5 0,-2 0-1 16,3-4-2-16,1 4-1 0,-4 0-2 16,3 0 1-16,2 0 1 0,0 0 0 15,2 0 1-15,4 0-1 0,-5-5 0 0,5 5-2 16,0 0-3-16,0 0-2 0,0 0-3 16,7 0-2-16,0-2-1 0,4 2 0 15,5 0 0-15,3 0 1 0,8 0 0 16,6-5-1-16,8 5 0 0,4-5-1 15,8 5-2-15,6-4-1 0,-4 0-2 16,3 4-1-16,-1 0 0 0,-7 0 0 16,-4-4-1-16,-6 4 0 0,-7 0-1 0,-7 7-3 15,-2-3-3-15,-8-1-4 0,-4 2-5 16,-5 0-7-16,0-2-9 0,-7 2-9 16,0-5-91-16,-6 0-94 0,4 0-232 15</inkml:trace>
  <inkml:trace contextRef="#ctx0" brushRef="#br0" timeOffset="203424.81">9920 10633 426 0,'-5'-5'102'15,"3"0"3"-15,-3 0-67 0,5 2-10 16,0 3-7-16,-3 0-5 0,3 3-1 16,-5 7-2-16,-1 3 2 0,-1 9 1 15,0 6 2-15,-7 7 0 0,2 5 1 16,-7 8-3-16,3 4-1 0,-7-1-3 15,3-1-2-15,-1 0-2 0,0-6-2 16,4-2-1-16,1-7-1 0,2-2-1 0,3-5-1 16,5-2 0-16,6-3-1 0,0-2-4 15,0-6-4-15,5-1-9 0,0-6-10 16,-1-3-12-16,1-5-96 0,-1-5-101 16,-1 0-240-16</inkml:trace>
  <inkml:trace contextRef="#ctx0" brushRef="#br0" timeOffset="205599.09">10964 10831 313 0,'-5'0'81'0,"5"0"3"15,-6 5-44-15,4-5-8 0,2 6-5 16,-5-2-5-16,5-4-3 0,-7 3-3 16,7-3-2-16,0 5-2 0,0-5 0 15,-2 0-2-15,2 0-1 0,0 0-2 0,0 0 0 16,0 0-2-16,0 0 0 0,0 0 0 16,0 0 0-16,0-5 1 0,0 2-1 15,0-1 0-15,2-2 1 0,-2-1 0 16,5-3-1-16,-1 1 0 0,0-2-1 15,-1-3 1-15,1-3-1 0,2 1 0 16,0-3 1-16,-3 1 0 0,2-4 0 16,-5 2 1-16,0-1 0 0,0 4 0 0,-2-1 1 15,-7 4 2-15,0-1-1 0,-2 5 1 16,-5-1 0-16,-1 5-2 0,-5 6 0 16,-2 0-2-16,-1 12-1 0,-6 4-2 15,0 3-1-15,1 4 0 0,-1 6 0 16,4 0-1-16,4 0 1 0,4-1-1 15,7-3 0-15,6-4 0 0,6-2 0 16,7-4 0-16,7-4 0 0,6-6 0 16,6-5-1-16,5-11 1 0,0-1 0 0,2-6 1 15,3-7-1-15,-2 1 0 0,-3 0 0 16,-4 0 1-16,-5 2-1 0,-3 1 0 16,-5 9 0-16,-5 3-1 0,-5 9 1 15,-4 11 0-15,-4 7-1 0,-3 6 1 16,-3 9 0-16,-2 7 0 0,-3 6 0 15,-3 6 1-15,3-5-1 0,-1-1 0 16,-1-1 1-16,1-4-1 0,-1-3 0 0,1-4 0 16,-1-3 1-16,-2-1-1 0,-2-4 0 15,-2-3 0-15,0-2 1 0,-3-9-1 16,-5-1 0-16,3-5 1 0,-2-6-1 16,1 0 0-16,1-10 0 0,-1-1-2 15,6-2-2-15,1-5-3 0,1 2-6 16,3-2-8-16,1 1-11 0,5 2-95 15,2 1-95-15,4 6-238 0</inkml:trace>
  <inkml:trace contextRef="#ctx0" brushRef="#br0" timeOffset="206022.64">11324 10190 394 0,'0'-10'91'15,"0"5"3"-15,0-1-63 0,0 4-10 16,0-3-1-16,0 5 0 0,0 0 0 15,0-4 0-15,0 4 0 0,-6 0 0 0,6 0-1 16,-3 0-2-16,-3 7-2 0,-1-3-3 16,0 7-2-16,-7 3-1 0,-4 5-2 15,-2 5 0-15,-2 8-2 0,-2 4 1 16,0 6-2-16,1 1 0 0,6-1 0 16,1 2-2-16,6-4 0 0,4-6-1 15,6-4-1-15,0-5 1 0,10-4 0 0,3-6 0 16,5-4-1-16,7-3 1 0,5-5 0 15,1-3-1-15,2 0-5 0,-2-3-4 16,1-4-7-16,-4 1-4 0,-6-1-6 16,-2 0-6-16,-5 0-6 0,-4-2-84 15,-8-1-81-15,-3-1-206 0</inkml:trace>
  <inkml:trace contextRef="#ctx0" brushRef="#br0" timeOffset="206405.48">10992 10357 484 0,'-15'-13'114'0,"1"1"2"16,3 5-77-16,3-1-11 0,8 3-7 15,-5 5-5-15,10 0-5 0,3 0-3 16,4 0-1-16,3 0-1 0,4 0-1 0,6 5-1 16,3-5 1-16,1 3-1 0,2-3-2 15,1 6 0-15,1-6-1 0,-6 3-1 16,0-3 0-16,-4 0-3 0,-7 3-3 15,-3-3-5-15,-3 0-3 0,-10 7-4 16,-4-2-3-16,-9 2-2 0,-5-1 2 16,-3 0 4-16,-7 4 3 0,-3-4 4 15,-2 2 5-15,3 2 7 0,0-2 4 0,0 5 5 16,1-1 3-16,5 1 2 16,4-2 3-16,0 2 2 0,5-2-2 0,4 1-2 15,6-2-3-15,5 0-3 0,0-2-2 16,8 2-3-16,9-3-1 0,5 1-1 15,1-5-1-15,7 0 0 0,2-3 0 16,2 0-1-16,1 5 0 0,-3-5-2 16,-5 0-5-16,2 4-7 0,-5-4-12 15,-4 8 64-15,-5-8-168 0,-4 7-110 0,-6-2-292 16</inkml:trace>
  <inkml:trace contextRef="#ctx0" brushRef="#br0" timeOffset="207054.81">11511 10531 381 0,'0'-15'93'15,"3"2"2"-15,-3 2-57 0,0 4-7 16,0 0-6-16,0 4-6 0,0 3-3 16,-5 6 0-16,0 7 1 0,-5 6 1 15,0 6-2-15,-7 13 1 0,-3 9 1 16,-9 4-1-16,-2 11-3 0,-7 3-3 0,-3 3-3 15,-4 2-1-15,-3-2-2 0,3-2-3 16,5-6 0-16,1-4-1 0,6-8 0 16,9 1-1-16,8-9-1 0,3-7-5 15,8-9-8-15,5 0-7 0,0-11-10 16,8-3-13-16,-2-8-80 0,4-2-88 16,2-7-203-16</inkml:trace>
  <inkml:trace contextRef="#ctx0" brushRef="#br0" timeOffset="207977.07">11164 11254 424 0,'0'0'96'0,"5"-8"1"15,-1 4-68-15,5-3-11 0,5-4-2 16,3-1-2-16,6-4-1 0,4-4 1 16,6-2 0-16,2-6 0 0,2-2-2 15,3-8-1-15,-1-1-3 0,0 0-1 16,-2-4-2-16,-1 3 0 0,-3 0 1 16,-6 6 0-16,-4 3 4 0,-6 5 1 0,-8 6 2 15,-5 4 0-15,-4 7 0 0,-11 9-2 16,-4 4-1-16,-2 5-3 0,-7 13-2 15,-6 7-2-15,-3 9-2 0,-2 5 1 16,-5 3-1-16,1 2 0 0,4 2-1 16,0-3 1-16,6-4 0 0,4-1-1 15,10-8 0-15,5-6 1 0,10-3-2 0,9-8 1 16,8-8 0-16,7-9-1 16,7-7-1-16,3-6-1 0,3-4 0 0,5-7-1 15,-6-1 1-15,-3-1-1 0,-6 6 2 16,-7 3 1-16,-4 4 4 0,-12 4 1 15,-4 9 2-15,-12 0 2 0,-5 8 1 16,-5 5 1-16,-2 2-1 0,-1 6-1 16,0 2-2-16,2 0-1 0,9 1-1 15,5-3-2-15,5 0-1 0,8-6-1 16,5-4 1-16,7-7-1 0,10-4 0 0,5 0 1 16,5-12-1-16,11-4 0 0,2-2-2 15,4-4 0-15,2-2-2 0,-4-5 0 16,-3-1-1-16,-7 3 1 0,-7-3 0 15,-9 4 2-15,-5 2 4 0,-8 4 3 16,-9 4 4-16,-3 5 1 0,-9 5 1 16,-2 6-1-16,-5 8 0 0,-3 4-2 0,-4 3-3 15,-1 6-3-15,-2 2-1 0,1 4 0 16,1 3-1-16,2-1 0 0,9 1 0 16,4-1-2-16,9-2-3 0,0-4-1 15,14-5-3-15,5-7-1 0,8-6-2 16,6-5-2-16,5-8 1 0,3-6 3 15,-1-3 2-15,0-1 1 0,-6-1 3 16,-6 4 2-16,-7 2 4 0,-5 4 1 16,-9 9 2-16,-7 0 0 0,0 9 0 0,-7 4 0 15,-3 1 0-15,0 2-1 0,-1 1-2 16,1 1-1-16,0-1 0 0,3-2-1 16,7-3 1-16,0-5-1 0,5 0 0 15,9-12 0-15,5 1-1 0,5-10-1 16,5-7-1-16,4-5-1 0,0-5 0 15,-4-4 0-15,-3-3 0 0,-5-4 1 16,-7-3 5-16,-9 0 3 0,-5 0 6 16,-8 4 3-16,1 2 2 0,-7 5 1 0,5 8 1 15,0 5-3-15,2 5-4 0,7 3-4 16,7 2-2-16,5 2-3 0,2 1-2 16,7 5 0-16,4 3-6 0,1 0-5 15,1 7-6-15,-1 2-9 0,1 8-13 16,-2 4 80-16,-4-1-190 0,1 1-116 15,-3 1-311-15</inkml:trace>
  <inkml:trace contextRef="#ctx0" brushRef="#br0" timeOffset="209427.01">12492 11167 494 0,'0'-14'118'0,"3"7"-1"0,-8 7-75 16,-2 4-18-16,-2 10-7 0,-6 8-7 16,-8 4-6-16,-3 14-3 0,-8 9 2 15,-5 6 1-15,-3 6 1 0,-6 0 1 16,-2 5 0-16,4 4 1 0,0-6-1 16,9-2 0-16,1-6-2 0,6-1-1 0,7-8 0 15,9-9-1-15,-1-5 0 0,4-11 0 16,5-8-1-16,6-5 0 0,0-9 0 15,10-15 0-15,3-9 0 0,9-14 0 16,9-11-1-16,4-10-2 0,10-6 0 16,3-6 0-16,1-4-1 0,4 0 0 15,-3 4 0-15,-6 7 3 0,-7 6 2 0,-8 7 3 16,-8 10 3-16,-6 14 3 0,-5 8-1 16,-7 9 1-16,-3 10-1 0,-3 10-2 15,-1 2-2-15,-3 7-3 0,-3 7-3 16,1 4 1-16,2 2-1 0,1-2 1 15,6-4-1-15,0 2-1 0,6-5-2 16,6-8-2-16,3-4-2 0,6-11-3 16,6 0-3-16,4-11 0 0,9-5-1 15,1-7 3-15,11-5 1 0,0-2 3 0,1-4 3 16,0-4 3-16,-7 2 4 0,-2 3 3 16,-8 3 5-16,-10 2 5 0,-12 4 5 15,-2 8 3-15,-12 3 1 0,0 5-3 16,-12 0-3-16,-2 8-4 0,-6 6-4 15,-6 4-6-15,-1 6-3 0,-4 5-1 16,3 5-1-16,1 1 0 0,2 2 0 16,9-4-1-16,5 3-2 0,11-1-2 0,7-7-2 15,13-4-2-15,5-6-3 0,4-4-2 16,6-6-1-16,2-9 1 0,2-4 2 16,2-5 2-16,-1-4 2 0,-1-4 2 15,-1-2 3-15,-4 3 2 0,-1 1 4 16,-12 1 4-16,-2-1 6 0,-8 9 5 15,-11-1 4-15,0 9 2 0,-12 0 0 16,-8 3-2-16,-1 4-4 0,-3 9-5 16,-3 0-6-16,-1 10-4 0,-2 0-1 0,8 4-2 15,3 2 0-15,0 0 0 0,7-6-2 16,4 0-2-16,8-2-3 0,0-3-2 16,8-5-2-16,3-5-1 0,9-4-1 15,1 0 0-15,8-2 2 0,0-8 3 16,2-7 1-16,-2 1 3 0,-1 2 2 15,-4-3 4-15,-6 2 7 0,-4 3 4 0,-6 6 4 16,-6 1 0-16,-2 3 0 0,0 2-1 16,0 0-3-16,-4 0-4 0,0 5-6 15,-1 2-2-15,5 4-1 0,-4 0 0 16,4 0-1-16,0 1-3 0,2-3-1 16,6-3-2-16,5-6-1 0,6 0-3 15,7-9 0-15,1-6 1 0,7-1 2 16,4-7 0-16,1-6 2 0,-4-5 0 15,4-4 1-15,-1-10 1 0,-3-5 1 16,3 0 0-16,-4-4 0 0,-6 0 3 0,-1 4 2 16,-2 10 5-16,-6 7 3 0,-11 12 1 15,-2 4 1-15,-6 14-1 0,-7 6 0 16,-7 11-3-16,-6 11-3 0,-7 11-3 16,-4 8-1-16,-8 11 0 0,-2 7 0 15,-4 1 0-15,-1 4-1 0,7-6 1 16,4-2-1-16,4-6 0 0,9-9 0 0,7-6-1 15,5-9 0-15,10-5-2 0,13-7 0 16,4-10-3-16,4-4-3 0,7-4-2 16,4-11-2-16,1-5-1 0,0-5 0 15,0-4 2-15,-1-3 2 0,-5 1 3 16,-2 1 4-16,-10 8 4 0,-3 4 4 16,-12 5 2-16,0 7-1 0,-13 6 1 15,-4 2 0-15,-3 9-1 0,-2 3-2 16,2 7-1-16,-1 0-1 0,4 4 1 15,3 3-1-15,7 0 0 0,7-4-1 0,0-1 1 16,6-5-2-16,8-3 0 0,0-4-2 16,11-5-6-16,3-6-6 0,3 0-8 15,4-7-9-15,4-4-11 0,0-6-55 16,2-3-49-16,-2-3-91 0,1-5-201 16</inkml:trace>
  <inkml:trace contextRef="#ctx0" brushRef="#br0" timeOffset="209605.72">14075 10736 550 0,'0'-17'133'16,"-7"5"0"-16,0 12-85 0,-4 7-13 16,0 9-13-16,-2 11-10 0,-3 10-7 15,-5 10-3-15,-3 3-1 0,1 5 0 16,-2 2 0-16,0 2 0 0,5-1-1 16,0-6 1-16,5-1-2 0,3-5-2 15,4-3-4-15,-3-7-5 0,8-6-9 0,3-7-10 16,0-4-10-16,2-8-93 0,6-6-97 15,3-5-233-15</inkml:trace>
  <inkml:trace contextRef="#ctx0" brushRef="#br0" timeOffset="209950.52">14317 11075 582 0,'23'-22'149'16,"-10"4"5"-16,-6 0-85 0,-7 7-17 15,-7 1-9-15,-9 8-11 0,-7 2-12 16,-7 3-8-16,-6 8-5 0,-4 5-3 15,-2 2-2-15,-1 5-1 0,8 0 0 16,3 1 0-16,6 5-1 0,10-6 0 16,5 0-1-16,11-3-3 0,6-4-2 15,6-7-4-15,8-9-4 0,7 0-1 0,5-11-1 16,4-6 0-16,10-1 2 0,0-7 4 16,1-1 3-16,-2 1 4 0,-6 1 5 15,-6 2 7-15,-7 1 6 0,-12 3 5 16,-8 5 2-16,-11 4 1 0,-6 9 0 15,-5 0-3-15,-9 11-5 0,-2 3-7 16,0 7-4-16,-4 3-2 0,3 2-1 16,7 1 0-16,2 1 0 0,9-2-1 0,7 2 0 15,6-6 0-15,11-3-1 0,7-3 1 16,5-1-2-16,3-9-5 0,9-6-9 16,1 0-14-16,2-13-12 0,-3-2-16 15,-3-6-110-15,-1-2-121 0,0 1-277 16</inkml:trace>
  <inkml:trace contextRef="#ctx0" brushRef="#br0" timeOffset="210821.42">14944 10849 423 0,'-4'-3'107'0,"-2"-1"1"16,0-1-42-16,1 5-45 0,5 0-7 15,-5 5-1-15,5-1-5 0,-6-1-5 16,6 5 1-16,-3-3-1 0,3 0 0 16,0 2 2-16,5-3-1 0,-1-4 0 15,1 4 1-15,3-4 0 0,1 0 0 16,2-7 1-16,-3-1 0 0,1-1 2 0,-2 2 2 16,0-1 2-16,-4-2 1 0,-3 3 3 15,-4 2 1-15,-3 1-1 16,-3 4-1-16,0 0-2 0,-4 0-3 0,-1 7-3 15,1 2-3-15,2 0-2 0,2 0-1 16,0 0-1-16,5-2 0 0,2 0 0 16,3-7 0-16,3 4 0 0,1-4 1 15,3 0-1-15,1-3 0 0,-2-2 1 16,2 1-1-16,-4-2 0 0,0 3-5 0,-4-1-8 16,4 4-12-16,-4-6-13 0,4 6-99 15,-1-4-106-15,2 0-255 0</inkml:trace>
  <inkml:trace contextRef="#ctx0" brushRef="#br0" timeOffset="211228.25">15440 10501 510 0,'0'-22'116'16,"-6"3"1"-16,2 2-82 0,0 4-16 15,4 3-4-15,-5 8-1 0,1 2-2 16,-6 3-1-16,1 7 1 0,-2 2 2 0,-8 9 1 16,-2 1 0-16,1 4-2 0,-6 0-1 15,1 2-1-15,1-1-4 0,2 0-2 16,5-1-1-16,4-1-2 0,2-2-1 16,11-2-1-16,0-2 0 0,11-2-1 15,2-5 1-15,6-1 0 0,3-2-1 16,2-1 1-16,0 4 0 0,-3 0 0 15,-3 4 0-15,-1 2 0 0,-8 4 0 16,-6 4 1-16,-3 2-1 0,-6-2 0 16,-3 4 0-16,-4-3 0 0,-2 2 1 15,-7-4-1-15,-2-1 0 0,0-4 1 0,-1-3-1 16,1 1 1-16,-1-5-1 0,2-3 1 16,6-2-1-16,0-2 1 0,-1-6-5 15,4 0-4-15,3-7-8 0,-3-2-8 16,3-3-11-16,3-1-6 0,0-3-97 15,2 1-96-15,6-2-230 0</inkml:trace>
  <inkml:trace contextRef="#ctx0" brushRef="#br0" timeOffset="211405.73">15229 10638 562 0,'10'-30'143'0,"-1"4"3"15,3 2-83-15,2 5-15 0,4-1-10 16,2 2-12-16,6 1-9 0,3 1-6 15,5 2-2-15,2 0-1 0,0 5-3 0,-3-1-1 16,0 4-1-16,-5-1-1 0,-2 4-8 16,0 3-13-16,-1 0-14 0,-4 6 59 15,-4 0-182-15,-1-6-127 0,-6 6-331 16</inkml:trace>
  <inkml:trace contextRef="#ctx0" brushRef="#br0" timeOffset="212719.71">15612 10937 447 0,'0'0'103'0,"-5"-4"0"16,5 4-75-16,0 0-8 0,0 0-4 0,0-4-5 16,0 4-4-16,0-4-1 0,0 0 2 15,5-2 0-15,3-1 0 0,7-7 1 16,3-2 0-16,7-4-2 0,7-3 0 15,3-6-3-15,6-4 0 0,2-1 0 16,-2-2 3-16,2 3 2 0,-7-2 3 16,-3 1 2-16,-6 4 4 0,-6 5 2 15,-6 0-1-15,-5 3-2 0,-3 1-2 16,-5 10-4-16,-2-2-1 0,0 10-4 0,-5 3-2 16,-6 13-2-16,-3 4 0 0,-12 12-1 15,-9 7 0-15,-8 10 0 0,-7 4 0 16,-6 10 1-16,2 0-1 0,1 1 1 15,8-3 0-15,5-2 1 0,10-9-1 16,7-3-1-16,11-11 0 0,3-8 0 16,9-6-1-16,0-8 1 0,14-7-1 0,3-8 0 15,6-7 1-15,10-1-1 0,4-8 1 16,5-6 0-16,-1-4-1 0,3-1 0 16,-6 2 0-16,-5 0 1 0,-9 2-1 15,-8 6 0-15,-7 6 2 0,-9 7-1 16,-5 8 1-16,-3 5 0 0,-12 9 0 15,0 7 0-15,-6 5 0 0,1 0-1 16,0 4 0-16,2-4-1 0,7-3 0 16,8 0 0-16,8-8 0 0,11-5 0 0,6 0 0 15,11-10 0-15,7 0 1 0,6-10-1 16,4-8 0-16,7-6 0 0,0-7 0 16,0-5 0-16,-3-6 0 0,3-1 0 15,-6-6 0-15,-4 4 0 0,-7 1 0 16,-6 4 0-16,-10 6 1 0,-5 4 2 15,-8 8 2-15,-6 8-1 0,-5 9 1 16,-2 5 0-16,-8 11-1 0,-8 7 0 16,-4 11-2-16,-3 8-1 0,-7 9-1 0,-1 8 1 15,3 5-1-15,1-1 0 0,4-1 0 16,9-7 0-16,7-3 0 0,6-8-1 16,8-11 0-16,10-9 0 0,15-10-1 15,8-9-1-15,13-7-2 0,12-8-2 16,3-6 1-16,4-4 0 0,-5-5 0 15,-7 3 1-15,-8-1 3 0,-16 6 4 0,-8 5 3 16,-9 3 1-16,-7 9 0 0,-5 5 0 16,-12 11 0-16,-1 3 0 0,-3 4-3 15,-4 2-2-15,-3-1 0 0,2 3 0 16,2-4-1-16,5-3 0 0,7-3-1 16,7-6 1-16,10-6 0 0,7 0 0 15,7-11 0-15,4-7 1 0,5-6-1 16,0-9 1-16,0-4-1 0,0-8 1 15,-6-5-1-15,-5-6 1 0,-2-1 0 16,-4 1 3-16,-7-3 4 0,-4 5 4 0,-5 3 1 16,0 6 2-16,0 10 1 0,-5 5-1 15,11 7-4-15,7 10-3 0,5 4-4 16,3 7-2-16,7 2-1 0,4 0-1 16,4 8 0-16,-3-4-3 0,-1 8-12 15,-2 0-13-15,-8 2-11 0,3 2-10 16,-4 0-117-16,-1-4-122 0,-7 2-285 0</inkml:trace>
  <inkml:trace contextRef="#ctx0" brushRef="#br0" timeOffset="213522.84">16453 11017 371 0,'0'0'86'0,"0"0"2"16,0 0-58-16,0 0-8 0,0 0-1 15,0-3-2-15,0 3 2 0,0 0 2 16,0 0 2-16,0 0 1 0,0 0-3 16,0-6-2-16,0 3-4 0,6-5-4 0,-6 2-4 15,2-4-5-15,-2-1-1 0,5 1-2 16,-5-1 2-16,5 1 1 0,-5 2 2 16,0 2 1-16,0 4 1 0,0 2-1 15,-7 5 0-15,-5 4-1 0,-1 6-1 16,-3 3-3-16,-3 3 0 0,-6 2 1 15,3-3 1-15,-2-1 0 0,6 0 1 16,2-5-1-16,4-4 1 0,5-3-1 16,7-4-1-16,5-3-1 0,4-7-1 15,9-3-1-15,1-3 0 0,2-3-1 0,0-3 1 16,0-5-1-16,-1 1 1 0,-3 1-1 16,-8 2 1-16,-2 5 1 0,-2 4 1 15,-5 6-1-15,0 5 0 0,-8 10 1 16,-3 2-1-16,1 5 1 0,-4 3-2 15,-3 2 1-15,4 1-1 0,-5-1 1 16,3 0-1-16,1-3 0 0,2 1-4 0,4-5-6 16,3 0-11-16,5-2-11 0,6-4-100 15,7-2-104-15,4-2-253 0</inkml:trace>
  <inkml:trace contextRef="#ctx0" brushRef="#br0" timeOffset="-214187.32">16821 10989 467 0,'-12'-6'112'0,"-6"2"2"0,3 4-45 16,-6 7-55-16,-4 12-4 0,0 4 3 15,-3 9-1-15,-5 7-1 0,-1 8 2 16,-4 8 1-16,2 4 1 0,-2 5-1 0,0-1-2 15,2-1-3-15,-2-1-2 0,-1-4-2 16,6-8-2-16,5-4-1 0,1-5 0 16,1-5-1-16,7-6 0 0,1-2-1 15,10-5 1-15,-1-8-1 0,3-1 1 16,0-10 0-16,6-3 0 0,0 0 0 16,7-11 0-16,5-8 0 0,2-9 1 15,12-6-1-15,7-8 0 0,6-9-1 16,6-15-1-16,4-5 1 0,5-9-1 15,5-2 0-15,0-2 0 0,2 0-1 0,4 7 2 16,-5 9 0-16,-7 11 1 0,-6 13 1 16,-7 10 1-16,-8 11 0 0,-13 10 0 15,-6 8 1-15,-7 10-1 0,-6 5 0 16,0 5-1-16,-6 9-1 0,-2 0 0 16,2 3 0-16,1-1 0 0,-1-2-1 0,6-1 1 15,5-6-1-15,2-3 0 0,8-5 0 16,4-1 0-16,7-8 0 0,6 0-2 15,1-11 1-15,2 0-2 0,4-6 1 16,1 0 0-16,1-6-1 0,-1-1 1 16,-4 2 2-16,-6-1 2 0,-5 3 4 15,-6 3 3-15,-7 3 3 0,-12 4 1 16,-15 3 0-16,-2 7-1 0,-9 0-1 16,-7 8-3-16,-5 3-4 0,2 4-3 15,-2 7 0-15,5 2-1 0,5 1 0 16,4 4 0-16,10-2 0 0,7-1 0 0,7-5-1 15,7-2 0-15,12-7 0 0,9-4 0 16,17-3 0-16,6-5 1 0,8-2-1 16,3-8 1-16,3-3 0 0,-3 1 1 15,-3-8-1-15,-12-2 0 0,-6-2 0 16,-11 0 3-16,-7 2 5 0,-12 2 4 0,-6 2 3 16,-5 3-1-16,-8 4 1 0,-8 5 0 15,-4 6-3-15,-2 0-5 0,-2 9-4 16,-3 0-2-16,0 6-1 0,-2 0 0 15,3 3 1-15,1-2-1 0,7 2 0 16,3-4-1-16,3 0-2 0,6-3-1 16,6 0-4-16,5-3-1 0,6-4-3 15,2-4-1-15,3 7-2 0,5-7 2 0,3-8 3 16,-2 2 1-16,2-1 3 0,-4-1 3 16,-6 1 2-16,-1 1 4 0,-6 0 3 15,-2 6-1-15,-5-5 1 0,-5 5 0 16,-3 9 0-16,-1-2-1 0,0 1-2 15,-4 3-2-15,4 0 0 0,-1 2-1 16,5 1 0-16,2-7-1 0,3 1 0 16,8-5 0-16,5-3 1 0,7-6-1 15,5-4 1-15,5-6 0 0,7 2 0 0,6-10 0 16,0 1 1-16,1-3-1 0,-3 0 0 16,-2-1 0-16,-5 4 1 0,-7-2-1 15,-8 6 1-15,-5 4 1 0,-3 3 0 16,-4 3 0-16,-4-1 1 0,-3 5-1 15,0 2 1-15,0 3-1 0,0-4 0 16,0 4 0-16,-3 0-1 0,3 0-1 16,-5 0 1-16,1 6 0 0,4 1-1 0,-5 2 1 15,5-1-1-15,-5 2 0 0,5-3 1 16,-6 2-1-16,6-3 0 0,0-6 1 16,-5 5-1-16,5-5 1 0,0 3-1 15,-3-3 1-15,3 0-1 0,-5 0 0 16,-1 0 0-16,1 5 0 0,-1-5 0 15,-1 2 0-15,0 2 0 0,-1 2 0 16,1-3 1-16,2 3-1 0,-3-1 0 16,3 1 0-16,1-1 0 0,-1-2 0 0,3 1 0 15,2 0 0-15,-4-4 0 0,4 4-1 16,0-4 1-16,0 4 0 0,0-4-1 16,0 0 1-16,0 0 0 0,0 5-1 15,0-5 1-15,0 0 0 0,0 0 1 16,4 0-1-16,-4 0 0 0,0 0 0 15,0 0 0-15,0 0 0 0,2-5 0 0,-2 5 0 16,0 0 0-16,0 0 1 0,0 0-1 16,0 0 1-16,0 0-1 0,0 0 0 15,0 0 0-15,0 0 0 0,0 0 0 16,0 5-1-16,0-5 0 0,6 0 1 16,1 0-1-16,7-9 0 0,1 4 1 15,7-5-1-15,0-2 1 0,6-7 0 16,3 0 0-16,3-5 0 0,-1-3 0 15,3-5 0-15,1-4 0 0,4 0 1 16,2-1-1-16,-6 1 1 0,-1 1-1 0,-6 0 0 16,-7 5 0-16,-9 5 1 0,-8 4-1 15,-12 2 0-15,-2 10-1 0,-14 4 1 16,-5 13 0-16,-7 8 0 0,-7 11 0 16,0 12 0-16,-6 9 1 0,-6 9-1 15,2 10 0-15,-1 2 1 0,5 1-1 16,1-4 0-16,6-7 0 0,0-6 0 0,9-11 0 15,9-7 0-15,3-6 0 0,10-10-1 16,3-4 1-16,6-5-1 0,6-6 0 16,3-4 1-16,7-9 0 0,3-3 0 15,5-4 0-15,2-6 1 0,1-8 0 16,0 0-1-16,5-3 1 0,-5-2-1 16,-1 4 0-16,1-1 1 0,-1 7-1 0,-1 2 0 15,-3 8-1-15,-3 4 1 0,0 4 0 16,-5 7-1-16,0 0 0 15,-5 0-1-15,-5 6 0 0,-4 1 0 0,-6 7 0 16,-1-1-1-16,-4 2 2 0,-2 0 0 16,-3 2 0-16,2-5 2 0,-3-1-1 15,2-5 1-15,2 2-1 0,-1-8 1 16,6 2 0-16,-1-2-1 0,4 0-1 16,5 0 0-16,-5 0 0 0,5 7 0 15,0-7 0-15,0 7 0 0,0 0 1 0,0 2 1 16,0 3 1-16,0 0 1 0,0 2 1 15,0 3 1-15,0-3 1 0,7 0 0 16,0-2 0-16,4-1 0 0,3-1-1 16,6-5 0-16,2-5 0 0,9 0-2 15,0-4 0-15,6 0 0 0,0-3-4 16,-2-1-6-16,-3-1-13 0,-6 1-12 0,-6-2-16 16,-10 2-116-16,-10 2-123 0,0-2-293 15</inkml:trace>
  <inkml:trace contextRef="#ctx0" brushRef="#br0" timeOffset="-212061.57">19101 10733 360 0,'-7'0'89'0,"1"0"3"0,2-5-51 15,0 0-9-15,1 1-3 0,3 0-1 16,-5 4-1-16,5-7-2 0,-6 7-2 15,3-3-2-15,0 3-4 0,-3 0-3 16,-1 9-3-16,-1-1-4 0,-1 4-3 0,-1 1-1 16,-3 3 0-16,0-1-1 0,3 4-1 15,-1-2 1-15,3 0-1 0,4-2 0 16,4-3 0-16,0 1 0 0,8-4-1 16,1-3 1-16,1-6 0 0,2 0-1 15,-1-8 1-15,2-1 0 0,-4-2 1 0,-2 0-1 16,0-1 3-16,-7 1 2 0,0-1 2 15,-8 5 1-15,-3 1 1 0,-6 6 1 16,-1 0 0-16,-6 0-2 0,0 11-2 16,-3-3-1-16,2 3-2 0,1 2-1 15,7-1-1-15,2-2-1 0,6-3 0 16,4 0-1-16,12-3 0 0,4-4 0 16,4 0 1-16,5 0-1 0,5-8 0 15,-1-1 1-15,-2-1 0 0,-1-1-1 16,-4 0 1-16,-5 1 1 0,-5 2 1 15,-7 4 0-15,-4 4 1 0,-3 0 0 0,-8 0 0 16,1 7-1-16,-3 1 0 0,-2 2-2 16,2 1 0-16,1 0-1 0,3 0 0 15,5 0-3-15,2-4-5 0,1-2-8 16,5 3-14-16,7-4-22 0,2 2-86 16,4-6-103-16,0 4-237 0</inkml:trace>
  <inkml:trace contextRef="#ctx0" brushRef="#br0" timeOffset="-210823.62">19604 10533 370 0,'5'-17'95'0,"0"4"2"15,-5 0-48-15,0 4-13 0,0 3-7 16,0 0-5-16,0 6-6 0,-8 0-2 16,-1 7-1-16,0 4 0 0,-4 7-1 0,-6 8 0 15,-6 5 0-15,-3 11 0 0,-8 12 0 16,-1 3-2-16,-13 4-1 0,0 6-2 16,-3 1-3-16,-4 1-1 0,7-5 0 15,5-3-2-15,0-8 0 0,12-4-1 16,3-8 0-16,4-2 0 0,6-9 0 15,4-6-1-15,5-6 1 0,3-5-1 0,6-3 0 16,2-10 1-16,8-13-1 0,5-6 1 16,5-7-2-16,6-9 0 0,6-8-3 15,3-5-2-15,-1-6-1 0,1-2-1 16,7-3 0-16,-4 2 0 0,2-1 1 16,-2 1 2-16,0 1 2 0,3 9 0 15,-5 6 2-15,-9 8 0 0,-2 6 1 16,-1 10-1-16,-6 6 2 0,-2 5-1 15,-1 6 1-15,1 0 1 0,-1 6 0 16,-1 4 0-16,-4 4 1 0,-3 10 0 0,-5 3 2 16,0 10-1-16,-7 5 1 0,-6 10-1 15,1 4 0-15,-2 0-1 0,1-2 0 16,1 2-1-16,-1-4-1 0,2-3-1 16,0-5 0-16,2-5 0 0,2 2 0 15,3-5-1-15,-2-6 1 0,6-6-1 0,0-3-2 16,0-6-2-16,0-5-1 0,0-6-2 15,0-4-4-15,0-8-2 0,0-5-4 16,-8-4-4-16,2-2 1 0,-7-7-2 16,-1-5 2-16,-1-4 2 0,-2 1 3 15,1 0 4-15,-8 0 5 0,-3 0 5 16,1 6 7-16,0 3 5 0,-3 5 7 16,-2 2 5-16,0 6 3 0,10 6 2 0,2 0-2 15,5 6-4-15,1 0-5 0,7 0-5 16,6 5-5-16,12-2-1 0,3 1 0 15,8 1 0-15,12 1 2 0,5-4 0 16,13-2 1-16,6 0-1 0,-2 0-1 16,3 0-2-16,2 0-1 0,-10-4-7 15,-4 4-8-15,-10 0-11 0,-12 0-13 16,-6 0-97-16,-9 4-11 0,-11 4-92 16,-4-1-179-16</inkml:trace>
  <inkml:trace contextRef="#ctx0" brushRef="#br0" timeOffset="-210408.84">19835 10918 507 0,'-20'18'111'15,"-6"6"2"-15,-1 2-88 0,0 9-8 16,-1 4 3-16,-4-2 0 0,5 1-3 16,1-2 0-16,7-4-1 0,-3-3-1 15,3-6-4-15,5-6-1 0,4-2-3 0,5-8-2 16,5-3-1-16,5-8 0 0,6-6-2 16,3-9 0-16,9-7 0 0,0-6 0 15,-1-7-1-15,3-8 0 0,2-6 0 16,0-1 0-16,1 0 0 0,-4-3 3 15,3 0 3-15,5 3 4 0,-7 3 3 16,-4 10 2-16,-1 5 2 0,-7 7-1 16,1 4-2-16,0 6-3 0,5 2-3 15,6 0-4-15,1 3-2 0,2-1-2 0,10-1 0 16,2 3 0-16,1 0 0 0,-3 3-1 16,-3 5-1-16,2 5-8 0,-3 0-7 15,-6 10-7-15,-11 3-12 0,-9 5-11 16,-8 0-107-16,-6 2-110 0,-2 8-258 15</inkml:trace>
  <inkml:trace contextRef="#ctx0" brushRef="#br0" timeOffset="-210142.56">19721 10996 465 0,'-24'0'116'0,"8"0"6"0,-1 0-71 16,8 3-8-16,2 1-4 0,0 0-6 16,2 3-8-16,5-2-5 0,8 1-3 15,2-3-1-15,5 3-1 0,10-6 0 16,11 7 1-16,3-7-1 0,8 0-2 16,4 0-2-16,2 0-3 0,0 0-2 15,-6 0-3-15,-14-5-2 0,-1 5-5 16,-10 0-10-16,-4 0-11 0,-11 0-11 15,-3 0-115-15,-4 5-116 0,0-5-286 16</inkml:trace>
  <inkml:trace contextRef="#ctx0" brushRef="#br0" timeOffset="-208133.3">20171 11179 363 0,'-6'0'93'0,"-1"0"3"0,0 0-45 0,2-4-14 16,3 4-6-16,-3-7-4 0,3 4-4 15,2-1-2-15,0-2-4 0,0 2-4 16,3-4-2-16,6 3-2 0,2-4-3 15,8 0-1-15,1 0 1 0,4 2 0 16,-3 0 1-16,0 7 0 0,2-4 0 16,-8 4 1-16,-6 7-2 0,-4 1 1 15,-5 4-1-15,0 1-1 0,-7 1 0 16,-12 3 0-16,-2 0 0 0,-5 3-1 0,0 0 0 16,1-2-1-16,2-2 0 0,-1 0-1 15,15-1-1-15,3-4-1 0,6-3-1 16,0 2 0-16,5-1-1 0,4 2 0 15,4 0 0-15,6-1 1 0,0 0-1 16,-3 2 2-16,3-3-1 0,-6 1 1 0,0 0 1 16,-8 0-1-16,-11-1 1 15,-7 3 0-15,-5 2 0 0,-2-2 1 0,-2 0 1 16,-4 4 0-16,1-4 1 0,-2-1 0 16,1-4-1-16,0 0 0 0,-1-3-1 15,2-2 0-15,3-2-2 0,-1 0-3 16,8 0-5-16,2-2-7 0,10 2-9 15,3-9-7-15,8 6-11 0,6-6-88 16,5 1-93-16,2-3-219 0</inkml:trace>
  <inkml:trace contextRef="#ctx0" brushRef="#br0" timeOffset="-207850.14">20818 11120 454 0,'6'-4'111'0,"-11"4"2"0,-2-6-61 16,-6 6-23-16,0 0-4 0,-7 10-1 15,1-1-4-15,-1 5-3 0,-2 7 1 16,4 4-1-16,-2 5-1 0,1 5-3 16,-1 5-1-16,0 1-3 0,-1 3 0 15,-5-2-3-15,0 1-2 0,0-2 0 16,0-6-1-16,6-4-1 0,0-4-1 15,6-4 0-15,6-6-2 0,2-1-4 16,1-5-5-16,5-6-4 0,0-5-5 16,6 0-8-16,1-11-11 0,4-1-98 0,-2-9-97 15,2-2-244-15</inkml:trace>
  <inkml:trace contextRef="#ctx0" brushRef="#br0" timeOffset="-207510.81">20476 11121 472 0,'-5'-3'107'0,"1"3"4"15,-3 0-81-15,1 0-5 0,0 0-2 16,0 5-1-16,0 4-4 0,-2 0-3 16,2 0-2-16,4-1-3 0,2 3-4 15,0-1-2-15,0 0-1 0,2-1-2 16,5-4 0-16,1 0-1 0,2-5 1 15,-1 0 0-15,4 0 0 0,-2-6 0 0,-3 0 0 16,1-3-1-16,-3 0 1 0,-6-1 1 16,0 2 1-16,0 1 2 0,-9-2 3 15,-4 7 3-15,-5 2 0 0,-2 0 1 16,-7 2 0-16,0 5-2 0,2 0-3 16,5 2-2-16,0 2-2 0,7 0-2 0,5 1-1 15,8 1-3-15,13-1-5 0,1-1-6 16,7-1-8-16,4 1-8 0,2-4-8 15,1 0-8-15,1-3-87 0,-7 0-90 16,-1 2-217-16</inkml:trace>
  <inkml:trace contextRef="#ctx0" brushRef="#br0" timeOffset="-207190.66">20620 11476 265 0,'3'6'85'16,"3"-1"5"-16,0 1 5 0,0-1-46 15,0 1-9-15,-1 0-4 0,-3 1-2 16,3-1-3-16,-5 2-2 0,3 1-1 16,-3-3-1-16,5 3-2 0,-5-2-3 15,5-2-2-15,-5 2-4 0,9-3-4 16,-2-4-2-16,5 0-4 0,3 0-1 0,4-7-2 16,5 2-1-16,-2-5-1 0,-3 0 2 15,0-2 1-15,-5 0 3 0,-7 2 1 16,-7-3 2-16,-5 4 1 0,-9 2-1 15,-4 3 0-15,-6 4-2 0,-2 4-3 16,1 3-1-16,-2 2-3 0,7 3 0 16,1 3-1-16,10-1 0 0,4-2-1 15,5 0-5-15,-6-5-5 0,6 1-7 0,7-1-10 16,-2-2-10-16,3-3 16 0,4-2-121 16,3 0-103-16,3 0-254 0</inkml:trace>
  <inkml:trace contextRef="#ctx0" brushRef="#br0" timeOffset="-206017.99">21176 11289 399 0,'0'-9'99'16,"4"5"3"-16,-4 4-57 0,6-5-11 16,-6 9-5-16,0 1-5 0,0 9-2 15,0 6-3-15,-8 3 0 0,2 6-2 16,-3 3-1-16,-4 3-4 0,0 4-3 0,0-1-2 16,-1-4-3-16,-1 0-1 0,-1-3-3 15,4-4-5-15,3-1-4 0,2-3-6 16,4-4-9-16,3-6 48 0,0-2-147 15,9-9-100-15,-3-2-262 0</inkml:trace>
  <inkml:trace contextRef="#ctx0" brushRef="#br0" timeOffset="-205335.35">21345 11180 490 0,'4'-11'110'16,"8"2"2"-16,0-1-81 0,3 2-8 0,3-1 0 16,0 5 0-16,0-2-2 0,2 6 0 15,-2 0-2-15,-4 0 0 0,-1 9-5 16,-1 0-2-16,-4 1-3 0,-1 4-3 16,-3 4-1-16,-4 0 0 0,-4 4 1 15,-3-2 0-15,-6 4 1 0,-7 2 0 16,-7 2 0-16,-5-3 1 0,-2-3-1 15,-4 1-2-15,3-4-1 0,2 0 0 16,7-8-2-16,7-2-1 0,6-4 0 16,13 1-1-16,5-2-1 0,10-1 1 15,10-3 0-15,7 0 0 0,3 4 0 0,4-4 1 16,0 4-1-16,2 2 0 0,-8-1 1 16,-1 2-1-16,-7 2 0 0,-3 1 0 15,-4 0 1-15,-3 1-1 0,-3-1 1 0,-3-1-1 16,2-2 1-16,-3 0-1 0,-2-5 0 15,6-2 0-15,1 0 1 0,3 0-1 16,5-9 0-16,4-1 0 0,6-4 1 16,0-2-1-16,1-6 0 0,-2-7 0 15,-3-2 0-15,-4-3-1 0,-8-3 1 16,-4-3 0-16,-6 4 0 0,-5 1 2 16,-8 6 1-16,-9 10 3 0,-11 2 1 15,-5 8 1-15,-5 9-1 0,-3 10 1 0,-3 7-1 16,2 1-2-16,3 5-2 15,10 8-2-15,4 4 0 0,5-2-6 16,7-1-4-16,5-2-6 0,8 1-5 0,6-7-6 16,3-2-7-16,8-8-10 0,3-4-7 15,1-4-35-15,5-6-53 0,-1 0-88 16,2-8-195-16</inkml:trace>
  <inkml:trace contextRef="#ctx0" brushRef="#br0" timeOffset="-204927.47">22021 11333 516 0,'2'-9'128'15,"-2"9"1"-15,-2 0-73 0,-6 13-18 16,-1 0-14-16,-3 6-11 0,-1 4-6 16,-1 0-3-16,0 2-1 0,6-1 0 15,0-6-1-15,8-1 0 0,0 1-1 16,14-6 1-16,2-2-1 0,9-5 0 0,2-5 0 16,6-5 0-16,2-5 0 15,2-7 0-15,-1-2-1 0,0-4 1 0,-5-7-1 16,-2 0 1-16,-3 3 2 0,-12 3 5 15,-4 3 4-15,-10 5 1 0,0 5 1 16,-13 11 0-16,-5 6 0 0,-4 11-2 16,-1 6-6-16,-3 12-3 0,-1 3-2 15,-3 8 0-15,2 6 0 0,-1 2-1 16,-1 3 0-16,4 5 1 0,-4-1-1 0,5-1 0 16,-1 0 0-16,5-6-1 0,2-5 1 15,2-8 0-15,3-7 0 0,1-8 0 16,-3-6 0-16,1-7 1 0,2-3 1 15,0-10 2-15,0 0 2 0,2-12 1 16,0-8 3-16,7-5 1 0,4-11 0 16,0-11-1-16,15-10-1 0,9-8-3 15,4-3-1-15,11 2-3 0,4 0-1 0,8 3-7 16,0 8-9-16,-3 8-13 0,3 9-16 16,-4 0-117-16,2 8-124 0,-3 6-299 15</inkml:trace>
  <inkml:trace contextRef="#ctx0" brushRef="#br0" timeOffset="-201725.55">5772 12094 288 0,'-15'0'89'16,"2"0"5"-16,3 0-28 0,6 0-6 0,-1 0-9 16,5 0-12-16,-2 0-9 15,2 0-6-15,0 0-6 0,0 0-3 0,3 0-4 16,2 7-4-16,3-3 0 0,6-2-1 15,3 3 1-15,8 0 1 0,3-5 0 16,6 0 1-16,12 0 0 0,1-3-1 16,11-2 1-16,4 0-1 0,9-5 0 15,2 0-1-15,6 0 1 0,7 2-2 16,2-1 1-16,4-2-1 0,1-1-2 0,3-1 0 16,3 3-1-16,1 2-2 0,-1 2 0 15,-4-1 0-15,4-1 0 0,3 2-1 16,1 0 0-16,-2 3 1 0,-2-4-1 15,1 1 0-15,2-2 0 0,-2 1 0 16,0 3 1-16,-7-5-1 0,0 4 0 16,4-4 0-16,-2 3 1 0,2 0-1 15,-3-3 0-15,-3 5 0 0,1-5 0 16,3-1 1-16,0 3-1 0,1-3 0 0,-3 2 0 16,0-1 0-16,2 0 0 0,4-1 0 15,0 4 0-15,-1-5 1 0,-1 7-1 16,2-5 0-16,3 4 1 0,-2-1-1 15,-2 6 0-15,1-5 0 0,4-2 0 16,-1 7 0-16,-2-2 0 0,-2 2 1 16,-2-5-1-16,1-3 0 0,-1 2 0 15,0 4 0-15,-3-2 0 0,-1-3 0 16,3-4 0-16,1 2 1 0,3 6-1 0,0 3 0 16,-3-9 0-16,2 0 0 0,1-2 0 15,0 7 0-15,-4 4 0 0,-3-3 0 16,-1-5 0-16,-3 4 1 0,3 4-1 15,-3 0 0-15,0-7 1 0,-5 7-1 16,3-2 0-16,-1-2 1 0,3 4-1 16,-2 0 0-16,-2 0 0 0,0 0 0 0,-2 0 0 15,1-5 1-15,-1 5-1 0,4 0 0 16,-6 0 0-16,3 0 0 0,-1-3 0 16,-2 3 0-16,5-3 0 0,1 3 0 15,-1 0 1-15,-5 0-1 0,1 0 0 16,3 0 0-16,-2 0 0 0,1 0 0 15,-3 0 0-15,-4 3 0 0,3-3 0 16,-3 0 0-16,0 0 0 0,-2 0 0 0,1 0 0 16,0 0 0-16,1 0 0 15,0 0 0-15,-2-3 0 0,5 3 0 0,-1 0 1 16,2 0-1-16,-6 0 0 0,4-5 0 16,-4 5 0-16,4 0 0 0,-4-3 0 15,4 3 0-15,-5 0 0 0,0-4 0 16,1 4 0-16,2-5 0 0,-5 5 0 15,1-2 0-15,0 2 0 0,0 0 0 16,0-4 1-16,0 4-1 0,-2 0 0 0,1-5 0 16,1 5 0-16,-4 0 0 0,4 0 1 15,0 0 0-15,-1 0-1 0,-2 0 1 16,3 0 0-16,-1 0-1 0,0 0 1 16,-2 0-1-16,2 0 0 0,-3 0 1 15,3 0-1-15,-3 0 1 0,-2 0 0 16,1 0 0-16,3-4 1 0,1 4 1 0,-2 0 0 15,-2 0 0-15,-1 0-1 0,0 0 1 16,4 0-1-16,-5 0 0 16,1 0-1-16,1 0 0 0,2 4-1 0,1-4 1 15,-1 0-1-15,-4 0 1 0,2 0-1 16,-2 0 2-16,1 0-1 0,-1 0 1 16,-3 0 1-16,0 0-1 0,5 5 1 15,-5-5-1-15,3 0-1 0,5 0 1 0,-2-5-1 16,7 5 0-16,-6 0 0 0,-6 6-1 15,1-6 1-15,-1 0 0 0,-8 0 0 16,3 0 0-16,-2 0 1 0,3 3 0 16,-3-3 0-16,-1 5 0 0,-3-5-1 15,-2 0 0-15,-5 0 0 0,0 0 0 16,1 0 0-16,2 0-1 0,-1 0 2 16,5 0 0-16,-6 4 0 0,6-1 2 15,-6-3 0-15,1 4-1 0,-6-4 1 0,3 0-1 16,-3 0 0-16,12 0-1 0,0 5-1 15,5-5 0-15,-3 7 0 16,4-2 0-16,-4-2 0 0,-2 4-1 0,-7-7 1 16,-6 3 0-16,2-3-1 0,2 0 1 15,5 5 0-15,-1-5-1 0,3 5 1 16,-5-2 0-16,2 4 0 0,-6-4 0 16,-2 2 2-16,-4-5 2 0,-3 4 2 0,-3-4 0 15,3 0 0-15,-2 0 1 0,4 0-1 16,1 0-2-16,1 0-1 0,3 7-2 15,-3-2-1-15,-2 2 0 0,-3-1 0 16,-5-1-1-16,-7-1 1 0,-10 0-3 16,-1-4-13-16,-7 5-15 0,-4-5-129 15,-12 0-130-15,-4 0-331 0</inkml:trace>
  <inkml:trace contextRef="#ctx0" brushRef="#br0" timeOffset="-200009.65">9748 12627 394 0,'-13'6'96'0,"4"-4"2"16,0-2-63-16,6 6-8 0,3-6-3 0,0 0-5 15,2 0-5-15,5-7-3 0,3 1 0 16,4-4-1-16,1-2 0 0,6-5-2 16,4-3-1-16,0-7-1 0,2 0-1 15,5-3-1-15,-4-5-2 0,-2 0 1 16,0 2 1-16,-5 8 2 0,-3 3 3 15,-5 6 2-15,-6 6 2 0,-7 10 1 16,-5 3 0-16,-3 14-2 0,-6 4-1 16,-5 11-3-16,-4 4-2 0,0 8-3 15,-3 3 0-15,-1 4-1 0,0-2 0 0,1-3 0 16,1-1 0-16,3-2-1 0,-2 1 0 16,9-3 0-16,-2-7 0 0,4-1-1 15,4-6 0-15,3-1-5 0,6-9-5 16,0-5-8-16,0-2-7 0,6-4-7 15,2-2-8-15,-1-4-90 0,3 0-88 0,-2-10-214 16</inkml:trace>
  <inkml:trace contextRef="#ctx0" brushRef="#br0" timeOffset="-199484.92">10343 12315 392 0,'6'-16'102'0,"-4"3"7"0,-2 4-53 15,5-2-6-15,-5 6-4 0,-6 5-8 16,-1 0-5-16,-4 10-6 0,-5 6-5 16,-5 8-6-16,-3 5-5 0,-3 2-3 15,0 3-2-15,1 1-1 0,5-2-2 0,3-4 0 16,7-6-2-16,7-5 0 0,4 1-1 15,8-6 1-15,3-1-1 0,4-2 0 16,6 2 0-16,3-2 0 0,-2 4 1 16,-2 0-1-16,-1 5 0 0,-5 2 0 15,-1 0 0-15,-7 3 0 0,-6-1 1 16,0 4-1-16,-6-1 0 0,-2 2 1 16,-4-2 0-16,-3 3 0 0,-3-3 1 0,-1-2 0 15,0-7 0-15,-2-3-1 0,0-3 1 16,0-5 0-16,-2 1-1 0,3-7-1 15,4 0-3-15,-3 0-6 0,6-9-8 16,0-1-13-16,5-5-5 0,1-4-101 16,2-5-101-16,5 0-243 0</inkml:trace>
  <inkml:trace contextRef="#ctx0" brushRef="#br0" timeOffset="-199314.86">10198 12470 382 0,'20'-26'117'16,"0"3"5"-16,-6-4 3 0,4 5-78 15,2 5-10-15,0-1-7 0,2 6-9 16,2-1-7-16,2 3-5 0,1 4-2 16,0-1-3-16,0-2-2 0,2 3-2 15,0-2-4-15,-2 4-6 0,-1 4-7 0,0 0-9 16,-2 0-11-16,0 12-94 0,-4-4-98 16,-1 1-234-16</inkml:trace>
  <inkml:trace contextRef="#ctx0" brushRef="#br0" timeOffset="-198644.97">10732 12548 483 0,'-18'13'112'0,"-4"3"2"0,-2 4-80 16,0 7-9-16,0 5-2 0,-1-1-2 15,4 3-4-15,3 2-2 0,4-2-2 16,7-4-2-16,2-4 0 0,5-5-3 15,10-2-2-15,-1-2 0 0,8-6-2 16,0-7 0-16,4-4 0 0,5 0-2 16,1-8 1-16,3-6-2 0,2-3 0 15,-2-4 0-15,1-8 0 0,2-3 0 16,-2-8 0-16,-6-4-1 0,-1 1 1 0,-5 1-1 16,-3-3 3-16,-7 3 3 0,-7 7 1 15,-4 3 3-15,-9 7 1 0,-3 10 2 16,-9 3 1-16,-4 12-1 0,-3 0-4 15,-4 14-1-15,-3 0-3 0,-1 8-1 16,1 7-2-16,3 1-1 0,3 9-1 0,5-1 1 16,7 0-1-16,9 3 0 0,5-4 0 15,15 2 0-15,8-7-1 0,13-1 1 16,4-10 0-16,11-7 0 0,6-3 0 16,6-11 0-16,-1 0-1 0,3-14 1 15,-3-5-1-15,2-2 0 0,-6-4 0 16,-1 0-1-16,-8-1 1 0,-7-1 0 15,-8 5 0-15,-9 3 3 0,-11 0 2 0,-15 7 2 16,-8 7 2-16,-12 5 1 0,-8 0 0 16,-5 12 0-16,-4 5-1 0,1 5-2 15,3-1-2-15,4 2-2 0,7 2-1 16,9-2 0-16,7-3-1 0,7-5-1 16,8 2 1-16,7-3-1 0,10-4 1 15,5-10-1-15,9 0 1 0,6-7 0 16,6-7-1-16,3-6-2 0,2-4-1 15,-3-4-3-15,-1-3-1 0,-5 0-1 0,-9-5 1 16,-9 1 0-16,-6-3 2 0,-7 6 2 16,-11 5 3-16,0 0 3 0,-14 10 0 15,-5 4 1-15,-4 8 0 0,-6 10 0 16,-6 6 0-16,-4 5-1 0,-6 8-1 16,1 7-1-16,1 6-2 0,-2 2-5 15,5 4-7-15,5 3-6 0,3 0-9 0,10 0-12 16,5-4 53-16,9-7-160 0,8-7-108 15,6-6-285-15</inkml:trace>
  <inkml:trace contextRef="#ctx0" brushRef="#br0" timeOffset="-198192.91">11534 12804 561 0,'0'-8'130'0,"8"4"1"0,-8-5-93 0,7 3-13 16,2-10-3-16,0 2-7 0,4-8-5 15,7 0-3-15,1-2 1 0,4-2 1 16,5 0-1-16,3-3 0 0,2 2-1 16,1-7 0-16,-3 1-1 0,-2-7-1 15,-4 1-2-15,-5 3-1 0,-5 3 1 16,-5 6 2-16,-5 7 2 0,-7 2 0 16,0 12 0-16,-13 6 0 0,-5 4 0 0,-3 6-1 15,-9 12-4-15,-4 3 0 16,-11 11-2-16,1 9 1 0,-8 10-1 0,1 6 0 15,2 3 1-15,0 4-1 0,6 3 1 16,3-2-1-16,9-4 1 0,7-7-1 16,10-12-1-16,7-7 0 0,11-10 0 15,10-14 0-15,7-11 0 0,7-9 1 16,5-8-1-16,4-8 1 0,4-3 0 16,-8-5 1-16,-2 6-1 0,-7 1 1 0,-6 9 0 15,-7 7 0-15,-8 6 1 0,-6 12 0 16,-1 4-1-16,-5 6 1 0,2 2 0 15,1 1-2-15,1 4 1 0,5-3-1 16,0-3 0-16,11-3 0 0,5-3-1 16,8-2 1-16,5-9-1 0,10-6-3 15,1 0-8-15,3-5-10 0,1-5-12 16,-2-4 136-16,-5-3-255 0,-1 4-133 0,-6-4-370 16</inkml:trace>
  <inkml:trace contextRef="#ctx0" brushRef="#br0" timeOffset="-196844.74">12574 12548 412 0,'0'-5'92'0,"0"3"1"16,-5-2-69-16,5 4-6 0,-2-5 0 15,2 5 1-15,0-3 1 0,0 3 0 16,0 0 1-16,-5 0-1 0,5-4-3 16,0 4-3-16,0 0-4 0,0 0-3 15,0 0-3-15,0 4-1 0,0-4-2 16,0 3 0-16,0 2 0 0,0-1 1 16,0-4-1-16,0 3 0 0,0-3 0 0,0 7 0 15,0-7 1-15,0 0-1 0,0 0 2 16,0 0 1-16,0 0 1 0,0 0 0 15,0 0 0-15,-6 0-1 0,4 2 0 16,-4-2 0-16,2 7-3 0,0-3 0 16,-2-4 0-16,3 7-1 0,3-7 1 15,0 4-1-15,0-4 0 0,0 0 1 16,0 0-1-16,3 0 0 0,2-6 1 0,-5 1 0 16,3-1 0-16,-3 0 1 0,0-3 2 15,0 5 3-15,0-3 1 0,0 3 1 16,-6-1-1-16,4 5 1 0,-4-4-2 15,0 4-2-15,1 4-3 0,1 1-1 16,-2-1-3-16,0 5-4 0,1-3-5 16,5 1-8-16,-2 1-10 0,2-4 9 15,2 2-113-15,9-6-98 0,2 0-246 16</inkml:trace>
  <inkml:trace contextRef="#ctx0" brushRef="#br0" timeOffset="-189070.95">13044 12315 396 0,'0'-6'90'15,"0"-1"4"-15,0 2-64 0,-7 5-5 16,7-6-3-16,-6 6-2 0,3 6 0 16,-3 0 0-16,0 6 2 0,-6 8-1 15,-1 4-2-15,0 1 0 0,-2 7-1 0,-5 2-2 16,0 1-2-16,-5-5-2 0,4-3-2 15,1 0-2-15,0-6-2 0,2-2-1 16,10-6-1-16,3-2-1 0,5-4-1 16,7-3 0-16,9-4 0 0,1 0-1 15,8 0 0-15,-3-4 0 0,3 4 0 16,0 0-1-16,-4 4 1 0,-5 3-1 0,-1 6 0 16,-8 3 0-16,-7 7 0 0,0-4 1 15,-5 5-1-15,-3 1 2 0,-5 5 2 16,-4-3 2-16,1-4 1 0,-4 0 3 15,-3 3 0-15,2 0 2 0,0-8 0 16,-3-1-2-16,2-3-1 0,3-4-2 16,3-2-2-16,2-3-2 0,2-5-5 15,2 0-7-15,7-8-8 0,3-3-10 16,0-2-11-16,0-3 96 0,0-6-201 16,7-6-115-16,0 2-309 0</inkml:trace>
  <inkml:trace contextRef="#ctx0" brushRef="#br0" timeOffset="-188896.6">12939 12404 466 0,'5'-20'131'0,"1"3"3"0,-6-2-22 15,7 6-70-15,0 2-12 0,7-1-6 16,0 3-8-16,7 0-5 0,4 1-3 16,6-4-1-16,3 0-2 0,0 5-3 15,5 3-9-15,0 4-8 0,-1 0-14 16,-2 0-12-16,-3 4-101 0,0 2-108 15,-2-2-254-15</inkml:trace>
  <inkml:trace contextRef="#ctx0" brushRef="#br0" timeOffset="-187406.69">13184 12819 259 0,'0'0'62'0,"0"0"8"15,0 0-33-15,0 0 0 0,0 0 2 16,0 0 2-16,0 0 1 0,0 0-1 16,0-3-4-16,0 3-8 0,0-5-5 0,0-1-4 15,0 4-3-15,5-5-4 0,3 2-2 16,2-4-4-16,3-2-2 0,3-2-2 15,3-3-1-15,1-4-1 0,2-1 1 16,2-2-1-16,-4-1 0 0,5-1 0 16,-3 2 0-16,0-1-1 0,0 0 2 15,-2 2 0-15,-4 0 1 0,1 2 1 16,-4 1 2-16,-4 5 0 0,-3 1 2 16,0 3 2-16,-6 1 1 0,2 7 1 0,-2-2 1 15,-6 4-1-15,-1 4 0 0,-6 9-2 16,-2 6-2-16,-6 4-1 0,-6 4-3 15,-4 7 0-15,-4 6-1 0,-2 1-1 16,1 0 1-16,0-3-2 0,2-4 1 16,8 0-1-16,5-2 0 0,8-6 0 15,6-9-1-15,7-1 0 0,14-4 0 0,0-7 0 16,11-5 0-16,3-14 0 0,4 2-1 16,0-2 0-16,1-9-1 0,-4 0 1 15,1-1-1-15,-9 3 0 0,-3 2 0 16,-7 4 2-16,-2 1 1 0,-9 4-1 15,0 10 2-15,-12 13 0 0,-5 2 0 16,0 5 1-16,-1 8 0 0,-3 6 0 0,2 0 0 16,4-3 0-16,3 1-1 15,5-3-1-15,7-5 0 0,8-8 0 16,3-5 0-16,5-5-1 0,9-6 0 0,6-11 1 16,2-5 0-16,3-8-1 0,3-2 1 15,3-7 0-15,1-5 0 0,-4-3 0 16,-4 6-1-16,-2-3 1 0,-5 5 0 15,-4 1-1-15,-10 9 1 0,-5 2 0 16,-4 7 2-16,-5 5 0 0,-6 5 0 0,-1 4 0 16,0 5 0-16,-7 3 0 15,-1 6-1-15,-4 8-1 0,-1 9-1 0,-4 1 1 16,3 5-1-16,2 2 0 0,3 5 0 16,4-2 0-16,6-6 0 0,6-7-1 15,5-3 0-15,9-11-1 0,7-5 0 16,12-10-1-16,6-9-1 0,7-6 0 15,1-6 0-15,1-2 1 0,-4 0 0 16,-5 0 0-16,-12 4 2 0,-6 7 1 0,-7 5 1 16,-7 7 0-16,-7 6 1 0,0 5 0 15,-2 4 0-15,-5 4-1 0,-2 3 1 16,0 1-1-16,2 1 0 0,1-5-1 16,1-4 1-16,5-3-1 0,5-5-1 15,4-7 2-15,7-12-1 0,6-6 0 16,6-7 0-16,2-7 0 0,3-3 1 15,-1-7 0-15,-3 1-1 0,-3-2 1 0,-4 3 1 16,-5 3 2-16,-4 5 1 0,-5 2 3 16,-2 5 0-16,-1 3 1 0,-5 7-1 15,7 0 0-15,0 2-4 0,1 3-1 16,4-1-2-16,6 4-1 0,1-2 0 16,3 0 0-16,3 2-2 0,-2 2-5 15,0 5-8-15,-1 0-9 0,-2 0-7 16,-1 5-119-16,0-1-116 0,-4-1-285 0</inkml:trace>
  <inkml:trace contextRef="#ctx0" brushRef="#br0" timeOffset="-186442.74">13216 12801 213 0,'-6'0'68'15,"-1"6"8"-15,-1 3 1 0,-6 4-34 16,-2 0-4-16,2 7 0 0,1 3-3 15,-2 6-6-15,0-2-5 0,-2-1-3 16,4 0-4-16,-1 0-3 0,2-5 0 16,-2-3-3-16,5-5-1 0,-2 2 0 0,4-8-2 15,0 2-1-15,1-9 0 0,6 0-2 16,0 0-1-16,12-10-1 0,-5-3-1 16,6-6-1-16,2 0-1 0,3-8 0 15,2 0-1-15,0-5 0 0,-1 3 1 16,0 0-1-16,-5 4 0 0,-4 4 1 15,0 6 1-15,-7 6 1 0,-3 9 0 16,0 0 0-16,-2 7 0 0,-3 1-1 16,5 2 0-16,-2 0-1 0,2 3-1 15,5-3 0-15,2 0 0 0,6-5 0 16,2 0 0-16,7-5 0 0,3 0 0 0,1-8 1 16,6-4-1-16,-5 0 1 0,1-4-1 15,-2-1 0-15,-5 2 1 0,-4 2-1 16,-7-1 0-16,-4 3 1 0,-6 1-1 15,-8-3 1-15,-7 3 1 0,-4 4 0 16,-5 6 0-16,-4 0 0 0,-1 6 0 0,-2 5 0 16,0 6-1-16,4 6 1 0,1 1-2 15,4 0-4-15,9 3-7 0,7-2-8 16,6-1 22-16,0-3-123 0,11-7-98 16,4-6-251-16</inkml:trace>
  <inkml:trace contextRef="#ctx0" brushRef="#br0" timeOffset="-184564.06">14310 12803 260 0,'0'-7'80'0,"0"3"7"16,0 1-27-16,0 3-7 0,-3-6-5 0,-4 6-9 16,0 6-9-16,-5-1-6 0,-2 8-5 15,-2 7-3-15,-7 6-4 0,-5 8-1 16,-3 11-1-16,-3 2-2 0,-5 8 0 15,0 3-3-15,-3-3 0 0,0 3 0 16,4-2 0-16,-6-2-1 0,9-7 2 16,3-3-1-16,5-9 1 0,3-5 0 15,10-10-1-15,6-6-1 0,8-9-1 0,4-10 0 16,7-7-1-16,8-10-2 0,7-12-1 16,4-6-4-16,6-11-1 0,3-6-2 15,1-3-1-15,1 3 0 0,-2-1 0 16,-1 1 2-16,-3 5 3 0,-3 9 4 15,-6 10 3-15,-5 7 2 0,-3 8 1 16,-8 8 0-16,-4 10 2 0,-6 10-1 16,0 3-1-16,-4 6-3 0,1 2 0 15,3 1-1-15,0 1-1 0,0 2 0 0,9-4 0 16,1-4 0-16,10-5 0 0,3-1 1 16,6-6-1-16,-1-5 1 0,6 0 0 15,4-10 0-15,1-1-1 0,-5-1 0 16,1-4 0-16,-2 0-1 0,-2-4 1 15,-2-3-1-15,-5 1 1 0,-3 0-1 16,-4 0 4-16,-6 4 2 0,-7-2 2 0,-4 9 0 16,-10 2 2-16,-3 9 0 0,-3 0-1 15,-1 9-2-15,1 2-3 0,-1 4-2 16,4 5-1-16,3 1 0 0,3 0-1 16,3 0 1-16,4-3-2 0,4 4 1 15,3-6-1-15,9-2 0 0,6-3 1 16,5-1-1-16,8-7 0 0,9-3 0 15,2 0 0-15,2-8 0 0,2-3 1 0,-2-1-1 16,-4-3 0-16,-7-5 1 0,-3-2-1 16,-4-1 1-16,-8 2 0 0,-6-1 2 15,-3 4 0-15,-6-2 2 0,-7 8 1 16,-3 1 0-16,-5 2-1 0,-2 4 1 16,-2 5-2-16,-2 0-1 0,0 0 0 15,-2 9-2-15,3-3 1 0,-2 2-1 16,4 2 0-16,0 0 0 0,-2-1 1 15,4 0-1-15,-1 2 0 0,0 3 0 0,-1 2 0 16,1-2 0-16,0 1 0 0,1 4 0 16,2-5 0-16,2 2 0 0,0-4 0 15,5 1 0-15,5-6-1 0,1 2 0 16,3-4 0-16,4-5-1 0,3 0-1 16,2 0-1-16,3-9 0 0,1-1-1 15,1-3 0-15,-1-5 1 0,-1 2 1 16,-2-3 1-16,-5 3 0 0,0-2 2 0,-3 5 2 15,-4 2 1-15,-4 1 2 0,-3 7-1 16,0 3 1-16,-7 0-1 0,1 8 0 16,-2-2-1-16,0 6-2 0,2 0-1 15,1 3 1-15,0-1-1 0,5-3 0 16,0 0 0-16,6-5-1 0,4-6 1 16,6 0-1-16,7-3 0 0,7-8 0 15,9-7-1-15,4-7 1 0,7-2-1 0,0-5-1 16,-1-2-1-16,4-6 0 0,-6-5 0 15,-2 0 1-15,-5 1-1 0,-5 0 1 16,-4-4 2-16,-5 6 0 0,-10 7 4 16,-7 8 1-16,-9 5 1 0,-4 9 1 15,-9 6-1-15,-1 14 1 0,-8 8-1 16,-3 10-2-16,-1 8-1 0,-9 10-1 16,-1 4-1-16,-4 10 1 0,-7 2-1 15,1 5 1-15,3-6 0 0,0-3-1 0,9-6 1 16,8-7 0-16,7-10-1 0,11-9 1 15,8-6-1-15,14-5 1 0,3-8 0 16,7-4-1-16,7-6 1 0,2-6 0 16,4-8 0-16,0-5 0 0,0-7 0 15,-2-3-1-15,-2 1 1 0,-2 2-1 16,-3 4 0-16,-7 5 0 0,-7 4 1 0,-3 8-1 16,-11 5 1-16,0 6 1 0,-13 4 1 15,-6 5 1-15,-1 6 2 0,-7 7 1 16,-6 3 2-16,1 6 1 0,-1 0 1 15,6 0-1-15,4-1 0 0,4-4-1 16,9-4-2-16,10-3-2 0,0-4-2 16,13-2-1-16,3-3 0 0,7-3-1 15,4-7-1-15,6 0-6 0,0-5-7 16,0-1-8-16,1-3-10 0,-1-4-13 16,-1 0-107-16,-6-3-111 0,1 3-261 0</inkml:trace>
  <inkml:trace contextRef="#ctx0" brushRef="#br0" timeOffset="-184161.91">16072 12690 570 0,'-5'8'125'0,"0"-1"0"15,-2 2-102-15,5 2-10 0,2-2-2 16,-5 1-4-16,5-4-5 0,0 1 0 16,6-7-1-16,1 0 1 0,0-4 0 15,3-3-1-15,1-4 2 0,0 1 3 16,-3-1 3-16,-2 0 5 0,-4 2 1 15,-2 4 3-15,-7 1 1 0,-2 4 0 16,-5 0-2-16,-3 4-3 0,-3 0-4 0,0 4-2 16,0 0-2-16,3-2-2 0,4 2-1 15,3-2-2-15,2-1 0 0,3-2 0 16,5-3-1-16,6 5 0 0,0-5 0 16,-1 0-2-16,3-5-6 0,-3 5-8 15,-2-5-11-15,2 5-14 0,-5 0-109 16,3 0-116-16,-3 3-276 0</inkml:trace>
  <inkml:trace contextRef="#ctx0" brushRef="#br0" timeOffset="-183325.68">15970 12804 393 0,'-2'3'93'0,"-4"-3"3"15,6 0-63-15,-6 0-10 0,6 0-4 16,0 0-3-16,0 0-2 0,5 0-1 15,-5 0 1-15,4-3 1 0,-4 3 1 16,4 0 1-16,-4 0-1 0,0 0-1 16,0 0-2-16,0 0 0 0,0 0-3 15,0 0-2-15,0 3-2 0,0-3-2 0,4 0-1 16,-4 0-2-16,0 0 0 0,3 0 0 16,-3-3 1-16,6 3 0 0,-6 0 3 15,0-3 3-15,2 3 1 0,-2 0 1 16,0 0 0-16,0 0 0 0,0 0-1 15,-2 4-2-15,-3 2-3 0,3-3-1 16,2-3-1-16,-5 3-1 0,5-3 0 16,0 6 0-16,0-6-1 0,6 0-1 15,-1 0-4-15,-3-6-8 0,3 6-14 16,-3-5-107-16,4-2-108 0,-1 2-273 0</inkml:trace>
  <inkml:trace contextRef="#ctx0" brushRef="#br0" timeOffset="-181610.98">16696 12330 337 0,'14'-25'95'0,"-7"5"7"16,-1 1-37-16,-6 8-13 0,-5 8-9 0,-3 3-7 16,-5 13-7-16,-2 9-6 0,-8 8-6 15,0 13-4-15,-9 8-3 0,-1 5-1 16,-6 9-1-16,-1 0-2 0,-7 3 1 15,2-1 0-15,-2-7 1 0,6-1-1 16,3-7 0-16,4-10 0 0,8-4 0 16,7-12-1-16,7-8-2 0,6-4 0 0,6-9-2 15,4-5 1-15,9-14-2 0,7-8 1 16,10-11-1-16,3-11 1 0,5-10-1 16,4-9-1-16,1 1 0 0,-1-4 0 15,-6 0-1-15,-3 2 1 0,-5 2-1 16,-1 7 1-16,-3 8 0 0,-6 8 1 15,-3 7-1-15,-3 10-1 0,-3 12 1 0,-4 16 0 16,-5 9 1-16,0 14 0 0,-6 9 1 16,-2 8 0-16,-2 7 1 0,2 5 1 15,-5 0-1-15,2-5 1 0,3 1 0 16,0-5 1-16,6-1-1 0,2-6 0 16,0-3 0-16,2-9-1 0,5 1-1 15,-1-6-1-15,-3-8-2 0,1-4-2 16,1-5-1-16,-5-2 0 0,0-6-1 15,-6 0-1-15,-1 0-1 0,-5-4 1 0,-1-1 1 16,-5-6-1-16,-2 0 2 0,-2 0 0 16,-4-1 1-16,0 1 1 0,2 0 2 15,0 2 2-15,-2 2 2 0,2-1 2 16,8 6 0-16,-1-1 1 0,8 3 0 16,3 0-1-16,6 0-1 0,7 0-1 15,6 0 0-15,2-7-1 0,5 7 0 0,10-4 0 16,-2-4 0-16,3 2 0 0,-2-4-2 15,2 2-3-15,-2-2-5 0,1-1-7 16,-6 3-10-16,2 0-11 0,-1-4-104 16,1 3-108-16,0-1-258 0</inkml:trace>
  <inkml:trace contextRef="#ctx0" brushRef="#br0" timeOffset="-181247.95">16935 12603 477 0,'0'0'110'0,"-7"0"2"16,1 8-59-16,-1 5-35 0,-1 10-5 15,-4 7 3-15,-3 2 1 0,-3 6 0 16,-3 2 0-16,0 0 1 0,-1-5-1 16,2-1-1-16,4-4-4 0,4-3-2 0,5-8-2 15,1-4-2-15,6-4-2 0,-6-6-1 16,12-5 0-16,2-5-1 0,3-11 0 15,9-11 0-15,-1-7 0 0,2-8 1 16,3-9 2-16,-3-6 1 0,-2 0 1 16,-4-1 3-16,-2 2 3 0,0 0 2 15,-6 6 2-15,0 6-1 0,0 3 0 16,-1 6-1-16,6 5-3 0,-3 9-4 16,8 1-2-16,3 7-3 0,6 1-1 15,2-2-1-15,1-1-1 0,4 4 0 16,4 3 0-16,-3 0-3 0,-1 6-7 0,1 2-11 15,-1 6-9-15,-2 1-13 0,-9 4-12 16,-2 0-103-16,-3 0-111 0,-10 5-252 16</inkml:trace>
  <inkml:trace contextRef="#ctx0" brushRef="#br0" timeOffset="-181058.46">16914 12703 548 0,'-28'13'128'0,"4"3"4"15,5-5-91-15,7 0-10 0,4-4-5 16,8 1-4-16,13-8-4 0,1 0-2 16,10 0 0-16,4-9-1 0,9-1-2 15,-2-3 0-15,6-3-3 0,-4-1-3 0,-4 2-3 16,-3 1-11-16,0 4-12 0,-8 2-17 16,-2 8-113-16,-1 0-119 0,0 11-293 15</inkml:trace>
  <inkml:trace contextRef="#ctx0" brushRef="#br0" timeOffset="-179579.25">17020 13157 337 0,'-5'0'74'0,"5"0"4"0,-2 0-53 16,2 0-6-16,-6 0 1 0,6-3 1 16,0 3 4-16,0 0 1 0,0-6 2 15,0 6 0-15,0-3-2 0,0 3-1 16,-5-6-2-16,5 6-2 0,-2-4-4 15,2 4-2-15,0-6-3 0,0 4-3 16,0-2-3-16,7 0-3 0,0-1 0 16,1 2-2-16,4-5 1 0,1 5 0 0,-1-4 2 15,1 7 1-15,-3-3 0 0,2 3 1 16,-6 0 1-16,0 5 1 0,-6 3 0 16,0 4-1-16,-6 2 0 0,-5 4-1 15,3 3 0-15,-5-1-1 0,1 0-1 16,2 1-1-16,-2 0-2 0,5-7 0 15,1-2 0-15,6-3 0 0,-2 1-1 16,2-5 0-16,2 2 0 0,3-3 1 16,-2 7-1-16,2 4 0 0,-5 1 0 0,5 0-1 15,-5 5 0-15,2 0 0 0,-2 0 0 16,0-2 0-16,0-2 0 0,0-3 0 16,0 2 0-16,-2-4 1 0,-3-1 0 15,-3-3 0-15,-3 1 0 0,-2-4 1 16,-1-5-1-16,0 4 0 0,2-4 1 15,-3-7-1-15,1 5 1 0,-4-2-1 16,4 4 0-16,-5-7 0 0,4 7-3 0,-3 0-2 16,4-2-5-16,1 2-7 0,6 0-7 15,7 0-10-15,0 0 1 0,8-7-97 16,9-1-93-16,-1-2-225 0</inkml:trace>
  <inkml:trace contextRef="#ctx0" brushRef="#br0" timeOffset="-179346.89">17588 12954 467 0,'-6'0'107'0,"-5"0"2"16,-3 10-77-16,1 2-4 0,-6 2-2 16,0 7-2-16,-3 2-4 0,-3 2-1 15,-2 5 0-15,0-3-3 0,0 7-3 0,1-2-3 16,0 0-2-16,0-5-2 0,5 4-1 15,2-3-2-15,5 0 0 0,1-6-4 16,5-4-4-16,2-1-6 0,6-4-9 16,0-5-9-16,0-8-10 0,7-5-92 15,0-6-96-15,5-4-225 0</inkml:trace>
  <inkml:trace contextRef="#ctx0" brushRef="#br0" timeOffset="-179081.2">17267 13058 500 0,'-15'0'113'0,"3"0"1"0,-2 6-85 15,1-1-10-15,2 4-2 0,2-1-4 16,2-2-4-16,1 3-2 0,6-5-1 16,0-4-1-16,6 7-2 0,6-7 0 0,2-4-2 15,0-1 0-15,5 2 1 0,-4-5 0 16,-3 1 3-16,-5 0 1 0,-1-1 3 15,-6 0 1-15,-5-1 1 0,-3 2-1 16,-3 7 0-16,-3-3-3 0,0 6-2 16,-2 4-3-16,-1 4-4 0,2 5-7 15,3 2-10-15,3 0-12 0,4 3-100 16,5-1-105-16,6-5-255 0</inkml:trace>
  <inkml:trace contextRef="#ctx0" brushRef="#br0" timeOffset="-178813.75">17551 13295 447 0,'0'5'114'0,"-2"5"1"15,-3 0-43-15,-1 2-47 0,-1 1-6 16,1-3-3-16,4 1-6 0,-3 2-4 16,5-7-1-16,0-1-1 0,6-5 0 0,1-4-1 15,6-3-2-15,0-4 1 0,3-2-1 16,0 3 0-16,-1-6 2 0,-3 1 3 15,-1 1 4-15,-3 6 4 0,-8 0 1 16,0 1 1-16,-5 7 1 0,-6 0-2 16,0 7-3-16,-6 4-4 0,2 2-4 15,-4 2-4-15,4 7-4 0,-2-3-7 16,8 0-7-16,2-1-12 0,1-1-12 0,6-6-96 16,8-4-102-16,4-3-242 15</inkml:trace>
  <inkml:trace contextRef="#ctx0" brushRef="#br0" timeOffset="-178639.8">17818 13419 515 0,'0'8'118'0,"-8"1"1"0,-4 6-86 0,-1 2-11 16,-4-2-4-16,-3 7-6 0,0 0-5 16,-5 1-2-16,3-1-2 0,4 3-7 15,-1-2-11-15,5 3-11 0,0-3-97 16,8 1-97-16,0-6-244 0</inkml:trace>
  <inkml:trace contextRef="#ctx0" brushRef="#br0" timeOffset="-177214.73">18044 13057 471 0,'-4'-10'107'15,"4"4"1"-15,-6-5-78 0,6 3-10 16,5-3-4-16,1 0-1 0,2 0-3 15,4-1 0-15,0-1 2 0,-1 2 2 16,5 1 0-16,-3 1-1 0,-1 7-1 16,-2 2-2-16,-2 6-2 0,-2 4-1 0,-6 6-2 15,0 3 0-15,-8 7-1 0,-4 2 0 16,-3 5 0-16,-4 0 0 0,-3 1-1 16,-3 3 1-16,-2-3-1 0,1-1-1 15,1 1 0-15,3-9 0 0,3 3-2 16,7-8 0-16,5-3 0 0,7-3-2 15,0-3 1-15,11-4-1 0,3-3 1 16,1-4-1-16,5 0 1 0,2 0 0 16,4-4-1-16,-1 4 1 0,1 0 0 0,-1 0 0 15,-4 0 0-15,1 6 1 0,-2 3-1 16,-3-2 1-16,3 3 0 0,-1-2 0 16,2 3 0-16,5 0 0 0,1-1-1 15,2-3 0-15,2-7 0 0,0 0 0 16,-1-5-1-16,-3-7 1 0,0-1 0 15,-4-9 0-15,-3 0-1 0,-3-1 1 0,-1-4-1 16,-2-5 1-16,-3-1 0 0,-3-1-1 16,-2 3 1-16,-2-1-1 0,-4 1 2 15,-5 4 3-15,-3 3 1 0,-3 6 3 16,-6 2 1-16,-2 6 1 0,-7 4 0 16,-4 6-1-16,-3 9-2 0,-7 3-3 15,0 4-2-15,-5 8-1 0,4 4-1 16,3 3-1-16,10 2 0 0,2 2 0 15,12 1-2-15,8-2-5 0,10-4-5 0,8-3-5 16,13-8-5-16,8-3-7 0,11-6-8 16,-2-10-7-16,5 0-6 0,-2 0-94 15,-1-7-97-15,-9-2-238 0</inkml:trace>
  <inkml:trace contextRef="#ctx0" brushRef="#br0" timeOffset="-176795.43">18749 13276 488 0,'-11'8'121'0,"-3"0"2"0,1 0-48 16,1 8-52-16,0 0-8 0,5 0-3 15,0 0-3-15,3-1-4 0,4 1-1 16,8-5 0-16,3-5 0 0,5-6-2 16,9 0 0-16,8-9 0 0,1-4-1 15,5-3 1-15,-2-4 0 0,0-2 0 0,-4-1 2 16,-4-2 0-16,-9 3 3 0,-5 6 3 15,-4-1 3-15,-7 6 3 0,-4 5 1 16,-10 6 0-16,-1 14-1 0,-5 8-1 16,-1 10-4-16,-6 9-3 0,-1 6-3 15,2 8-2-15,-2 0-2 0,-2 4 0 16,-1 1 0-16,1-4 0 0,2 3-1 16,2-3 1-16,-3 1-1 0,3-3 0 15,7-6 1-15,-2-4-1 0,2-6 0 0,1-4 1 16,3-7-1-16,-1-6 1 0,1-3 0 15,1-8 1-15,1-6 1 0,-1-4-1 16,3-10 1-16,0-5-1 0,1-7 0 16,2-10 0-16,4-7-1 0,0-8-1 15,7-9 0-15,6-4 0 0,10-3 1 16,10 2-1-16,6 1 0 0,9 5-4 16,4 2-8-16,0 8-8 0,-3 6-12 15,-1 2-12-15,-5 5-109 0,-3 1-115 0,-8 7-268 16</inkml:trace>
  <inkml:trace contextRef="#ctx0" brushRef="#br0" timeOffset="-174844.22">22754 11547 473 0,'-8'-19'114'0,"-4"-4"4"15,7 5-73-15,-1 2-6 0,6 5-3 16,-3 4-3-16,3-2-5 0,0 9-7 16,6 0-3-16,4 0-4 0,4 7-4 15,8 0-2-15,5 0-2 0,8 3 1 16,3 1 0-16,1-1-1 0,1-2-1 0,-1-1 0 15,-5-1-3-15,-6-2 0 0,-4-2-1 16,-4-2 0-16,-4 5-5 0,-4-5-5 16,-6 0-8-16,-6 5-12 0,0-3-14 15,-7 6-100-15,-8 0-108 0,-4 3-252 16</inkml:trace>
  <inkml:trace contextRef="#ctx0" brushRef="#br0" timeOffset="-174640.03">22580 11922 518 0,'-13'13'124'0,"5"-6"2"0,2 1-83 16,6-1-8-16,0 0-5 0,6-2-5 15,2-1-5-15,6-4-2 0,7 0 0 16,4 0-2-16,8 0-1 0,7-4-2 16,8 4-3-16,2-4-1 0,-2 4-3 15,-3 0-1-15,-4 0-2 0,-8 6-4 0,-8 1-10 16,-11 0-12-16,-9 0 45 0,-5 4-170 15,-12 0-125-15,-4-4-327 0</inkml:trace>
  <inkml:trace contextRef="#ctx0" brushRef="#br0" timeOffset="-171789.2">4994 14453 482 0,'-9'-8'107'0,"2"3"1"0,4 1-82 0,3 4-11 0,4 0-4 0,4 4 1 0,2 1 0 0,5 0 0 0,3 0 1 0,3 3 1 0,4-2 1 0,5 0-2 0,-1-6-1 0,2 4-2 0,-2-4-3 0,2-4-1 16,-1 4-2-16,-3-7-2 16,-3 7-4-16,-4-4-4 0,-6 4-9 0,-2 0-9 15,-6 5-12-15,-6 2-90 0,0 1-96 16,-11 2-228-16</inkml:trace>
  <inkml:trace contextRef="#ctx0" brushRef="#br0" timeOffset="-171598.13">4964 14739 478 0,'-27'16'117'0,"11"-1"3"16,6-2-62-16,2-3-28 0,8-2-7 16,0 2-5-16,12-1-3 0,-1 3-3 15,8-3 0-15,8-2 0 0,4-1 1 16,6-1-2-16,1 2-1 0,1-4-2 15,1 1-1-15,-2 1 0 0,-4 0-3 0,-3 1-2 16,-4 0-3-16,-4-1-5 0,1 2-10 16,-2-4-14-16,2-3-107 0,2 0-110 15,2-12-273-15</inkml:trace>
  <inkml:trace contextRef="#ctx0" brushRef="#br0" timeOffset="-170715.65">6133 13948 514 0,'-6'-9'122'15,"0"-1"1"-15,2 0-84 0,4 6-11 16,5 4-5-16,6-3-6 0,4 3-7 15,-1 0-3-15,10 0-2 0,2 3 1 16,2-3-1-16,4 4 0 0,-3 3 0 16,-1 1 0-16,3 3 1 0,-6 1 0 15,-3 2 1-15,-3 1 2 0,-6 5-1 16,-5 2 1-16,-3 5-2 0,-5 5 0 0,-9 6-1 16,-3 5-2-16,-7 4 0 0,-1 7-2 15,-6 2-1-15,0-1 1 0,1-4-2 16,3-5 1-16,2 0-3 0,1-9-4 15,6-4-5-15,4-6-5 0,4-6-8 16,-1-3-8-16,6-6-6 0,-2-4-1 16,2-8 0-16,2-5 3 0,-2-6 6 15,6-7 6-15,-1-2 9 0,-2-5 10 0,-3-4 10 16,5 2 14-16,-5-1 11 0,0 3 9 16,-5 3 6-16,5 6 5 0,-3 3 0 15,3 4-6-15,0 4-10 0,0 5-9 16,0-5-9-16,4 5-6 0,7 0-6 15,1 0-3-15,4-2 0 0,4 2-1 16,4-5 0-16,-2-1-5 0,3 1-9 0,-5-3-9 16,1 0-9-16,-1 3-13 0,-1-4-9 15,2 1-96-15,2 0-98 0,1-4-230 16</inkml:trace>
  <inkml:trace contextRef="#ctx0" brushRef="#br0" timeOffset="-170223.93">6901 13974 571 0,'-7'-13'131'0,"-3"2"1"16,1 1-94-16,-1 4-15 0,0 6-5 16,-9 3-2-16,-1 7-4 0,-1 5-2 15,-10 3-1-15,4 5-1 0,-2 3 0 16,0-3-1-16,8 1-1 0,5-2-2 15,4-2-1-15,7-2-2 0,5 1 0 16,13-4-1-16,0 5 0 0,6-1-1 0,1 0 1 16,5 0 0-16,-3 2 1 0,3-1-1 15,-5 6 0-15,-1 0 0 0,-5 0 0 16,0 5 0-16,-6 1 0 0,-3 0-1 16,-5-2 1-16,0-2 0 0,-7-2 0 15,-4-3 0-15,1-2 1 0,-6-5-2 16,0-3-2-16,-2-2-5 0,-3-6-4 15,0-5-4-15,1 0-6 0,-3-14-5 0,4-4-4 16,2-6-1-16,-2-6 1 0,7-6 3 16,3-7 4-16,-3 1 5 0,5-4 7 15,1-3 8-15,6 1 7 0,0 1 10 16,0 2 6-16,6 5 6 0,0 1 5 16,0 8 3-16,1 2 0 0,0 8-2 15,1 7-3-15,10-3-5 0,2 2-4 16,7-2-3-16,7 0-3 0,7 1-2 15,4-6-3-15,3 1 0 0,2 0-3 0,-1 6-1 16,0 1-9-16,-4 3-11 0,-2 5-12 16,-2 6-15-16,-3 0-108 0,-4 0-114 15,-3 6-277-15</inkml:trace>
  <inkml:trace contextRef="#ctx0" brushRef="#br0" timeOffset="-169336.6">7292 14153 506 0,'-7'-10'126'16,"-5"3"3"-16,5 1-76 0,0 3-15 16,0 3-8-16,0 6-8 0,-3 6-7 15,-2 8-6-15,-5 7-4 0,-1 4-1 16,-1 7 0-16,-4 6 0 0,4-1 0 16,2-2-1-16,8-4 0 0,1-6 0 0,8-2-2 15,8-7 0-15,4-4-1 0,9-7 1 16,4-8 0-16,2-3-1 0,4-13 1 15,4-2 1-15,-1-11-1 0,-1-8 1 16,-4-4-1-16,-2-6 1 0,-4-6-1 16,-3 3 0-16,-5-1 0 0,-5 3 1 15,-8 10 1-15,-2 3 3 0,-7 8 2 16,-6 11 1-16,-4 3 0 0,-6 10 0 0,-4 7-1 16,-1 9-1-16,-4 8-3 0,-1 10-2 15,0 5-1-15,1 5 0 0,10 4-1 16,4 1 0-16,4-1 0 0,11-4-2 15,11-8 1-15,8-2-1 0,7-9-1 16,10-7 2-16,8-13-1 0,3-8 0 0,11-12 2 16,3-8 0-16,3-9 0 15,3-5 1-15,-1-4 0 0,-4-3-1 0,-6 3 1 16,-10 3 0-16,-12 7 2 0,-8 4 4 16,-13 8 5-16,-10 7 1 0,-8 12 1 15,-8 0 1-15,-8 18 0 0,-7 2-2 16,1 5-5-16,-3 8-4 0,3 3-2 15,2 0-2-15,6-2 0 0,12-2 0 16,10-4-1-16,0-5-1 0,16-3 0 16,8-8 0-16,8-6-1 0,4-6 1 0,8-11-1 15,1-7-1-15,2-8-3 0,2-9-4 16,-2-9-3-16,-1-6-3 0,-2-4-2 16,-8 1 1-16,-4 2 2 0,-10-1 3 15,-9 4 6-15,-10 7 7 0,-8 4 8 16,-12 12 3-16,-7 6 2 0,-7 9 0 15,-2 13 0-15,-7 11-1 0,0 9-4 0,-4 9-6 16,0 5-8-16,-2 9-9 0,0 3-8 16,6 0-9-16,3 1-13 0,7 1-81 15,7-8-27-15,11-5-91 0,6-10-191 16</inkml:trace>
  <inkml:trace contextRef="#ctx0" brushRef="#br0" timeOffset="-168481.89">6683 14620 456 0,'-8'0'99'0,"-1"-5"1"0,1 5-81 0,1-5-5 16,0 0 0-16,-5 5 2 0,4-4 0 15,-4 4 2-15,4 0 3 0,-10-3 21 16,12 3-23-16,4 0-4 16,2 0-4-16,0 0-3 0,0 0-2 15,5-4-2-15,-3 4 0 0,4-6 0 16,-3 0 3-16,0 3 1 0,-3-1 1 16,6 0 1-16,-6-1 1 0,0 5 0 15,-6-5 0-15,3 5-1 0,0 0-3 0,-3 0-2 16,1 8-1-16,1 0-1 0,-2 2-1 15,0 3-2-15,6 1 0 0,-5-1 1 16,5 1-1-16,6 0-1 0,2-3 1 16,2-3-2-16,-1-2-1 0,5 0 0 15,-1-6-1-15,0 0 0 0,0-5 0 16,-1-2 1-16,0-3 0 0,-5 1 2 16,-5-5 1-16,-2 2 1 0,0-1-1 0,-3 2 2 15,-6 1 0-15,-1 2 1 0,-2 0 0 16,-3 4 0-16,-2 4 0 0,1-4-1 15,-1 4 0-15,2 5 0 0,3 1-2 16,4 2 0-16,0 0 0 0,3-1 0 16,5 3-1-16,0-4 1 0,0-1-2 15,7-2 1-15,2-3-1 0,2 0 0 16,1-3 1-16,-2-1-1 0,1-2 1 16,-4 1 1-16,1-1 1 0,-3 6 0 0,-5-3 0 15,0 3 1-15,0 0-1 0,0 0 1 16,-5 9-1-16,5-2 0 0,0 2-1 15,0 2 1-15,0-1-2 0,7 4-5 16,2-5-6-16,0-1-10 0,9-8-9 16,-1 0-109-16,7-11-110 0,1-3-267 0</inkml:trace>
  <inkml:trace contextRef="#ctx0" brushRef="#br0" timeOffset="-167610.26">6775 13930 378 0,'0'0'102'0,"-5"0"2"16,5 0-13-16,0 0-68 0,-5 0-3 15,5 0-3-15,0 0-1 0,-3 0-2 16,3 6-1-16,0-6 2 0,0 3 1 16,-5-1 0-16,5 4 1 0,-3-1-1 15,3 1-1-15,-6 1 0 0,1 2-2 16,0 0-2-16,-1 1-2 0,-3-1 0 0,1 0-3 15,-3 1 0-15,0 2-1 0,0 1-1 16,-2 0-1-16,-1 1 0 0,-3 4 1 16,1 4 0-16,-1 1 1 0,-2 6 0 15,3 2 1-15,-1-1-1 0,3 2 1 16,1-2-2-16,5-2 0 0,2-2-1 16,-1-5-1-16,2-4-1 0,5-3 0 15,0-3-1-15,0-4 0 0,0-3 0 16,5-4 1-16,1 0 0 0,-4-8 2 15,4-5 0-15,2-5 2 0,3-1 0 0,2-9 0 16,0-4 0-16,1 0-1 0,-1-2-1 16,1 3 0-16,-2 1-1 0,-4 4-1 15,-1 4 0-15,0 8 0 0,-2 1 0 16,0 4 0-16,-5 0 0 0,3 3-1 16,-3 2 1-16,5 1-1 0,-5 3 1 15,5-5-1-15,-5 5 0 0,7-5 1 0,-7 5-1 16,6-3 0-16,-4 3 1 0,-2-4-1 15,6 4 1-15,-4 0 0 0,-2 0-1 16,5-4 1-16,-5 4-1 0,8 0 0 16,-2 0 0-16,0-5 0 0,5 5 0 15,-1-6 0-15,5 3 0 0,3 0 0 16,0-3 0-16,4 3 0 0,0-6 0 0,0 3 0 16,-1-1 0-16,-1-1 0 15,-2 2 0-15,-3-2 0 0,-3 5 0 16,-3-3 0-16,-3 6 0 0,0-3 0 0,-6 3 1 15,0 0 0-15,0 0 2 0,0 0 1 16,0 0 1-16,0 0 0 0,0 0 0 16,3 0 0-16,-3 0-1 0,0 0-1 15,0 0-1-15,0 0 0 0,0 0 0 16,0 0-1-16,0 0 0 0,4-4 0 16,1 4-1-16,1-5 0 0,2 5 0 0,0-5 0 15,6-2 0-15,4 2 0 0,1-2 0 16,0-3 0-16,1 3-1 0,-2 0 0 15,-2 4-4-15,-2-1-8 0,-7 4-9 16,-2-5-12-16,-5 5-16 0,-5 5-108 16,-1-1-116-16,-1-1-273 0</inkml:trace>
  <inkml:trace contextRef="#ctx0" brushRef="#br0" timeOffset="-167130.17">6748 14290 347 0,'0'0'87'0,"0"0"1"0,3-6-28 16,-3 6-39-16,6-2-5 0,-1 2-2 15,-3 0 1-15,-2 0 1 0,6 0 1 16,-6 2 0-16,0-2 3 0,0 5 0 15,4-5 1-15,-4 4 0 0,0-4 0 16,0 0 1-16,0 0-1 0,0 0 0 16,0 0-1-16,0 0-1 0,0 0-3 15,0 0-2-15,0-7-1 0,0 3-2 0,0-5 0 16,0 4-1-16,-4-6 1 0,4 2 1 16,-7 1 0-16,4 1-1 0,-6 0 0 15,1 5-2-15,0 2-3 0,-6 0-1 16,1 8-1-16,-5-1-2 0,4 4-1 15,-2-3 0-15,2 2 0 0,4-1 0 16,-1-3 0-16,5-3-1 0,4 1 0 16,2-4-2-16,0 0 0 0,2 4-1 15,6-4 1-15,2 0-1 0,3 0 1 0,0-8 1 16,1 5 0-16,-1 3 1 0,-1-6 0 16,-5 2 0-16,-3 4-1 0,-4 0 0 15,-9 4 0-15,-4 1 0 0,-1 1 0 16,-3 0-1-16,-4 2-4 0,-1 1-6 15,-1-2-8-15,5 1-15 0,-1-5-114 16,7-3-118-16,0 0-288 0</inkml:trace>
  <inkml:trace contextRef="#ctx0" brushRef="#br0" timeOffset="-165865.33">8472 14256 518 0,'-8'0'122'15,"3"0"1"-15,5 0-84 0,0 0-13 16,7 0-8-16,5 3-8 0,7-3-5 16,3 4-4-16,7-4 1 0,2 5-1 15,7-2 0-15,0 1 0 0,-3 0 0 16,1 0 0-16,-5-1-1 0,0 2 1 15,-4-5-1-15,-5 4-3 0,-3-4-5 0,-2 0-9 16,-5 0-10-16,-3-6-98 0,-9 0-98 16,0-6-244-16</inkml:trace>
  <inkml:trace contextRef="#ctx0" brushRef="#br0" timeOffset="-165653.77">8788 14038 488 0,'-5'-6'120'0,"3"0"2"0,2 6-74 15,-5-5-18-15,5 5-8 16,0 5-7-16,5 1-5 0,-5 6-2 0,0 7-1 16,-6 4 2-16,-6 9 1 0,-2 4 1 15,-6 2-1-15,-4 9-2 0,2 2-1 16,-3 0-3-16,5-5 0 0,3-2-2 16,6-2-4-16,3-5-7 0,3-6-11 15,5-5-13-15,8-7-73 0,1-6-28 0,6-3-90 16,5-8-183-16</inkml:trace>
  <inkml:trace contextRef="#ctx0" brushRef="#br0" timeOffset="-165155.46">9677 14016 483 0,'-7'-5'116'0,"4"1"3"16,-2-1-75-16,-1-1-8 0,4 1-2 15,2 5-5-15,-6-5-6 0,6 5-4 16,0-6-3-16,-6 1-4 0,6 1-2 16,0 1-2-16,0-2-1 0,0 1 1 0,-2-2 2 15,2 3 1-15,-6-2 2 0,-1 0 1 16,-3 1 0-16,2 4 2 0,-5-6-2 15,-2 6 0-15,-4 6-1 0,-2 1-2 16,-4 6-1-16,-2 4-2 0,-6 5-2 16,-5 9-2-16,-2 7-1 0,-6 11-1 15,0 3-1-15,3 7 0 0,-1 1-1 0,11 4 1 16,8-3-1-16,9-8 0 0,10-8-1 16,6-6 0-16,7-4 0 15,6-9 0-15,7-4-1 0,0-8 1 0,5-5 0 16,3-4 0-16,4-5 0 0,1-10 1 15,-4-4 1-15,1-3-1 0,-7-1 1 16,-3-4 0-16,-3-2 0 0,-10 1 0 16,-7-4 0-16,0 6 0 0,-12-1-1 15,-2 5 1-15,-5 4-2 0,-6 5 1 0,2 8-3 16,-4 11-6-16,-4 2-10 0,4 7-6 16,1 1-6-16,5 1-6 0,2-1-8 15,3-2-9-15,5 1-2 0,8-2-87 16,6-9-94-16,11 1-231 0</inkml:trace>
  <inkml:trace contextRef="#ctx0" brushRef="#br0" timeOffset="-164695.15">10203 13984 495 0,'-6'0'117'0,"2"-7"2"16,0 1-81-16,-2-2-9 0,1 2-2 16,-2-1-4-16,5-2-6 0,-3 2-1 0,0-1 0 15,5 4-1-15,0 0-2 0,-2 0 0 16,2 1-1-16,0-3 1 0,0 6-1 16,-5-3 0-16,-2 3 0 0,0-4 0 15,-4 4-1-15,-2 5-1 0,-3 3-1 16,-8 3-1-16,0 6-1 0,-7 7-2 15,-7 9 0-15,-2 8-2 0,-6 9 0 16,-1 6-2-16,-1 6 0 0,3 1-1 0,7-2 1 16,10-1-1-16,6-6 0 0,9-10-1 15,7-5 1-15,14-8-1 0,4-7-1 16,9-10 0-16,5-4 1 0,6-4 0 16,1-6 0-16,1-7 1 0,0-4 0 15,-2-5 0-15,-4-1 1 0,-4-5-1 16,-9-1 1-16,-2-1-1 0,-8-2 1 15,-10-3-1-15,-3 2 0 0,-6 4 1 16,-6 2-1-16,-6 4 0 0,-1 8 0 0,-5 9-1 16,-2 9-1-16,-3 2-5 0,4 6-7 15,-1 4-5-15,2 3-7 0,4 1-8 16,8-2-10-16,7-1-9 0,7 1-93 16,6-6-97-16,14-4-238 0</inkml:trace>
  <inkml:trace contextRef="#ctx0" brushRef="#br0" timeOffset="-164281.98">10770 13851 617 0,'-12'-25'150'0,"-6"1"2"16,-10 11-100-16,-5 8-14 0,-4 5-8 15,-1 7-10-15,-2 10-10 0,-2 8-7 0,-5 8-1 16,7 5-1-16,1 1 0 0,0 2 0 15,12 0-1-15,4-5 0 0,9-2-1 16,14-6 0-16,10-6-2 0,9-4-2 16,9-11-2-16,10-7-4 0,5-6-1 15,7-11-1-15,4-7-1 0,-1 1 2 16,0-7 1-16,-7-4 4 0,-7 1 2 0,-9 4 5 16,-7 2 6-16,-10 3 6 0,-11 3 3 15,-7 10 0-15,-8 11 0 0,-4 5 1 16,-3 11-2-16,-5 6-5 0,-3 7-5 15,-4 13-3-15,2 3 0 0,1 7-1 16,3 4 1-16,4 4-1 0,-5 2 1 16,7 0 2-16,-2-4 1 0,3-3 1 15,-1-8 0-15,-2-1 1 0,1-7 1 16,-2-10-1-16,-2-2-2 0,-1-7-1 16,-3-8-1-16,0-1-2 0,3-11-8 15,-1-11-14-15,-4-1-12 0,3-8-18 16,3-3-110-16,4-7-122 0,7-2-284 0</inkml:trace>
  <inkml:trace contextRef="#ctx0" brushRef="#br0" timeOffset="-162813.53">10741 14283 342 0,'12'-10'88'0,"2"5"2"0,-7 0-43 16,1 5-16-16,-4 0-9 0,-4 6-8 16,3 2-4-16,-3 1-4 0,0 2-1 15,0 3-2-15,-3 1 2 0,3 1 3 16,-6 0 5-16,6 2 5 0,-2-2 6 15,2 3 5-15,-8 1 4 0,-1 0 1 16,1 2-3-16,-4 1-2 0,-2 1-6 0,0 0-6 16,-7 3-4-16,-3 2-5 0,-2 1-4 15,0 3-3-15,3-3-6 0,-1-3-7 16,8 1-13-16,3-10-12 16,7-1-99-16,6-14-105 0,8-11-251 0</inkml:trace>
  <inkml:trace contextRef="#ctx0" brushRef="#br0" timeOffset="-162365.12">11203 13895 435 0,'0'-15'107'0,"0"5"4"0,0 0-68 0,3 3-8 16,-3 7-2-16,0 5-4 0,0 7-5 15,-7 5-3-15,-2 7-3 0,1 5-2 16,-5 5-2-16,-3 0-3 0,0 4-3 16,3-1-1-16,5-4-2 0,3-4-2 15,5-5-1-15,11-6 0 0,5-7-1 16,10-7 0-16,7-10 1 0,6-7-1 15,3-5 1-15,4-6-2 0,-2-4-1 16,0-7-1-16,-5-2 0 0,-1 1-1 0,-8 2 0 16,-6 0 1-16,-6 9 1 0,-4 3 2 15,-7 9 2-15,-7 13 0 0,-3 5 2 16,-6 14-1-16,-5 7 1 0,-2 8-1 16,-5 7-1-16,-4 7 0 0,-2 5 0 15,2 2 0-15,-2 2 1 0,2 1-1 16,2-3 0-16,5-1 0 0,4-4 0 15,3-8-1-15,5-2-4 0,6-10-6 0,0-8-8 16,4-2-11-16,3-8-11 0,1-6-101 16,4-6-106-16,1-9-252 0</inkml:trace>
  <inkml:trace contextRef="#ctx0" brushRef="#br0" timeOffset="-161866.4">12179 13768 519 0,'0'0'122'0,"0"0"4"0,0 1-85 16,-7-1-5-16,-1 6-2 0,-1-6-3 15,-3 4-6-15,-1-4-2 0,-3 5-2 16,0-1-3-16,-4-4-2 0,4 3-1 16,-2 2-2-16,0-1-1 0,-2 5-2 15,-4 5-2-15,-3 5-2 0,-3 9-1 16,-3 6-1-16,-5 8-1 0,-3 5 0 16,-5 8-1-16,4 2-1 0,5 2 1 0,7 1-2 15,7-2 1-15,11-4-1 16,12-7-1-16,12-5 1 0,8-10-1 15,11-6 0-15,4-13 0 0,4-7 0 0,1-6 1 16,4-7-1-16,-4-9 1 0,-4-4 1 16,-6-5-1-16,-6 0 0 0,-7-2 0 15,-3-1 1-15,-10 2-1 0,-4-4 0 0,-9 2 1 16,-3 5-1-16,-7 2 0 0,-5 7 1 16,-7 5-1-16,-4 9 0 0,-7 12 0 15,-2 9 0-15,-1 4-3 0,4 4-7 16,2 4-8-16,7 1-6 0,9-5-8 15,6 0-8-15,9-3-9 0,8-3-3 16,8-8-1-16,4-3-86 0,9-5-90 16,9-7-217-16</inkml:trace>
  <inkml:trace contextRef="#ctx0" brushRef="#br0" timeOffset="-161556.98">12481 13846 568 0,'-13'-9'132'0,"-6"5"2"0,-2 8-92 16,-4 7-17-16,-1 9-7 0,-2 2-5 0,1 3-8 15,-2 6-3-15,4-3-1 0,4-1 1 16,4-3-1-16,6-3 0 0,11-2-1 16,0-2 1-16,12-1-1 0,7 0 0 15,1 4 1-15,-1 0-1 0,2 5 1 16,2 1-1-16,-2-3 0 0,-6 5 1 15,-2 0-1-15,-5 6 0 0,-1-4 1 16,-7-1-1-16,0 3 0 0,-9 0 1 16,-3-4-1-16,-1-1 2 0,-8-5-1 0,-5-3 1 15,-1-5 0-15,-2-4 0 16,-2-3-3-16,-1-7-7 0,-1 0-10 0,6-8-14 16,4-4 127-16,7-7-233 0,3-3-122 15,7-6-337-15</inkml:trace>
  <inkml:trace contextRef="#ctx0" brushRef="#br0" timeOffset="-161368.65">12384 13871 545 0,'11'-24'144'0,"-5"2"5"0,1 4-62 16,0 7-33-16,7 0-12 0,-1 4-9 16,7-3-9-16,5-3-7 0,1-2-5 15,9-2-2-15,0 2-4 0,6 1-2 16,2-4-5-16,2 7-10 0,-6 4-15 15,-5 1-14-15,-6 6-33 0,-3 0-89 0,-12 0-116 16,-6 10-258-16</inkml:trace>
  <inkml:trace contextRef="#ctx0" brushRef="#br0" timeOffset="-159348.36">5996 14992 426 0,'0'-8'103'0,"0"1"1"0,0 1-67 16,0 6-9-16,0 0-6 0,0 0-4 0,6-3-2 15,0 3 0-15,7 0 1 0,1 3 1 16,5-3 2-16,1 4 0 0,7-4-2 15,5 4-2-15,2-4-2 0,6 4-3 16,1-4-1-16,4 0-3 0,6-6-2 16,-1 2-1-16,7 0-1 0,1 4-1 15,3-5 0-15,1 5 0 0,4 0-1 16,1 0 2-16,2 0-1 0,0 0 1 16,6 4 1-16,0-4 1 0,0 0-1 15,3 0 1-15,2 0-1 0,1 0 0 16,3 0-1-16,2 0-1 0,2-7 0 0,-1 4 0 15,5-1-1-15,2 4-1 0,3-4 1 16,-4-2 0-16,0 3-1 0,0-1 0 16,3 0 1-16,5 4 0 0,-7-7 0 15,-2 7 0-15,0-3 0 0,2 3 1 0,-2 0-1 16,-1 0 0-16,-5 3 0 0,-2-3 0 16,-2 6 0-16,-1-6-1 0,-3 5 1 15,1-5-1-15,-4 4 1 0,-2-4-1 16,2 0 1-16,-4 0-1 0,0 0 1 15,1 0 0-15,1 0 0 0,-2-7 0 16,-2 3 0-16,4 0 0 0,-2 0 0 16,1-2 0-16,1 4 0 0,-5 2 0 15,4-7 0-15,-1 7 0 0,0-7 0 16,-1 7 0-16,0-5-1 0,-1 5 1 0,-5 0-1 16,2 0 0-16,0 0 1 15,0 0-1-15,0 0 0 0,-2-4 1 0,2 0-1 16,3-2 0-16,0 1 0 0,-2-2 0 15,0-1 0-15,1 2 0 0,1-2 0 16,-8 5 0-16,-2-2 0 0,-6 0 0 16,-1 5 1-16,-5 0-1 0,-1 0 0 0,0 5 0 15,-4-5 0-15,1 0 0 0,-8 0 0 16,4 5 0-16,-6-5 1 0,0 0 0 16,-5 0 2-16,1 0 0 0,0 0 1 15,-3 0-1-15,0 0 1 0,1 0 0 16,-1 3-2-16,-5-3 0 0,0 0 0 15,-2 4-1-15,0-4 0 0,-5 6 0 16,-2-2 0-16,-3-4-2 0,-3 7-7 16,-6-7-11-16,0 0-15 0,-7 0-116 0,-2-10-121 15,-3 2-298-15</inkml:trace>
  <inkml:trace contextRef="#ctx0" brushRef="#br0" timeOffset="-158306.32">7266 15672 392 0,'-6'0'90'16,"4"0"4"-16,-3 0-64 0,3 0-3 0,2 0 1 16,-6 0 1-16,6 0 0 0,-5-4 0 15,5 4-1-15,0-6-2 0,-4 3-4 16,4-4-5-16,3 0-4 0,2-1-3 15,3-4-4-15,2-4-2 0,6-3-1 16,5-5-1-16,1-3 0 0,3-3-1 16,4-7 0-16,4-4 0 0,0 0-1 15,0-4 1-15,0 4 1 0,0 1-1 16,-1 7 2-16,-4 6-1 0,-5 5 1 0,-7 5-1 16,-3 7 2-16,-6 6-1 0,-3 4 1 15,-4-6 0-15,0 6 1 0,-4 6-1 16,-2 3 0-16,-4 4 0 0,-3 8 0 15,-5 6-1-15,2 9 0 0,-3 6-1 16,2 7 1-16,0 0-1 0,1 2 0 16,2-5 0-16,-1 1 0 0,1-5-1 15,4-3-1-15,-2-5 1 0,1-1-1 16,3-4 0-16,0-3-4 0,4-1-5 0,0-8-11 16,4-4-12-16,0-3-105 0,0-5-107 15,11-5-265-15</inkml:trace>
  <inkml:trace contextRef="#ctx0" brushRef="#br0" timeOffset="-157993.51">7688 15697 549 0,'0'0'119'16,"0"3"0"-16,0-3-92 0,8-6-13 15,5 0-1-15,2-5-2 0,8-3-1 16,4-4-1-16,3-7-1 0,1-4-2 15,2-3-2-15,0-4-2 0,2-1-1 16,-4-2 0-16,-1 1 1 0,-4 6 1 0,-2 4 2 16,-6 7 0-16,-5 4 2 0,-5 6 0 15,-2 7 1-15,-6 4-1 0,-4 12 0 16,-6 7 0-16,-2 4-2 0,-1 11 0 16,-4 8-2-16,-1 4 1 0,-3 4-2 15,2 0 0-15,0 1 0 0,2-2-1 16,4-5 0-16,-2-4-1 0,10 1-3 15,0-7-6-15,5-4-8 0,0-8-13 16,9-7 27-16,-2-6-136 0,4-9-111 16,5-8-275-16</inkml:trace>
  <inkml:trace contextRef="#ctx0" brushRef="#br0" timeOffset="-157646.43">8131 15688 513 0,'-12'4'120'0,"7"-4"1"16,-2 6-85-16,7-2-12 0,-5-4-5 15,5 0-6-15,10 0-5 0,0 0-1 16,8-13 0-16,7-1 0 0,7-5 1 16,6-5 0-16,6-8-1 0,0-5-1 15,0-3-1-15,-4 0-2 0,1-1 0 16,-5 3-1-16,-10 2 0 0,-6 7 0 15,-4 9 2-15,-4 5 2 0,-6 5 2 16,-6 5 0-16,0 5 0 0,-7 12 1 0,-2 3-2 16,-3 8-1-16,-2 6-2 0,-3 8-2 15,3 3-1-15,-4 3 0 0,3 2 0 16,-1 0 0-16,1 0 0 0,0 0 0 16,2-7 0-16,0 5 0 0,1-3-1 15,3 0-1-15,0-6-6 0,2-4-6 0,1-7-10 16,6-3-14-16,-4-4-105 0,4-7-109 15,0-9-266-15</inkml:trace>
  <inkml:trace contextRef="#ctx0" brushRef="#br0" timeOffset="-156644.62">9128 15284 385 0,'0'-5'98'0,"0"-1"4"0,0-2-43 16,-3 1-21-16,3 1-1 0,0 1-2 15,-5 0-1-15,5 5-4 0,-7 0-2 16,1 5-4-16,-1 3-5 0,-5 2-4 15,4 4-4-15,-5 6-3 0,0 1-2 0,0 3-1 16,0 1 0-16,4 0-2 0,-1 0 0 16,1-3-1-16,4-4-1 0,3-3-1 15,2-3 1-15,4-1-1 0,6-3-1 16,0 2 1-16,1-2 0 0,7 1 0 16,-1 0 0-16,1 2 0 0,-3 2 0 15,1 0 0-15,-9 5-1 0,2 2 1 16,-4 5-1-16,-5 4 1 0,-5 1 0 15,1 1 1-15,-7 1-1 0,0 1 1 16,-4-1-1-16,1-2 2 0,-1-2 3 0,-3-5 2 16,0-1 3-16,4-6 0 0,-1-4 1 15,3-2 1-15,-2-6-2 0,1-4-3 16,1 0-3-16,3-4-4 0,-2-4-4 16,4-4-4-16,-1-4-4 0,2-5-6 15,6 3-6-15,0-3-9 0,0 0-7 0,6-1 52 16,1-1-151-16,4 0-104 0,3 2-274 15</inkml:trace>
  <inkml:trace contextRef="#ctx0" brushRef="#br0" timeOffset="-156444.53">9161 15263 558 0,'-8'-18'134'0,"1"4"0"0,2 3-72 16,5 4-36-16,5 7-10 0,2 0-5 0,6 0-3 15,1 0-4-15,7 5 1 0,3-5 0 16,1 5-1-16,3-5 1 0,5 0-2 16,1 0 0-16,-1 0-2 0,1-7-3 15,2 4-8-15,-3-2-10 0,-5 1-14 16,-5 4-106-16,1-4-111 0,-3 4-271 16</inkml:trace>
  <inkml:trace contextRef="#ctx0" brushRef="#br0" timeOffset="-155788.08">9775 15263 543 0,'0'-9'116'0,"0"1"1"16,11-2-94-16,-1 3-13 0,8-1-1 16,1 1 1-16,2 4 3 0,-1 3 3 15,-1 0 3-15,1 3 3 0,-4 6 3 0,0-1 0 16,-1 3 1-16,-3 1-2 0,-3 0 0 16,3 3-2-16,-4-3-2 0,2 0-3 15,-3 6-3-15,-1-1-3 0,-3 4-2 16,-3 1-2-16,0 3-1 0,0 6-1 15,-9 2-1-15,-5 0 0 0,-4 6 0 16,-7 3 0-16,-3 6-1 0,-4 1 1 0,-1 9-2 16,0 2 0-16,5 1-1 15,-2-1-1-15,8-7-4 0,1-4-5 0,9-4-7 16,0-9-8-16,5-11-7 0,7-3-7 16,0-9-8-16,7-9-8 0,5-8-7 15,2-9-19-15,5-9-62 0,1-9-87 16,-1-10-198-16</inkml:trace>
  <inkml:trace contextRef="#ctx0" brushRef="#br0" timeOffset="-155599.59">9859 15786 262 0,'0'-49'216'0,"0"9"-27"0,0 8-99 16,-12 8-23-16,-1 9-13 0,0 7-8 0,-6 3-10 15,-1 5-7-15,1 0-4 0,3 6-4 16,-1-2-4-16,7 2-3 0,-1-1-3 16,11 1-2-16,6-1 0 0,6-1-3 15,5-4 0-15,7 0-2 0,8 0 0 16,8-4-1-16,0-4 0 0,1-1-2 15,4-4-8-15,-3 2-15 0,0 1-13 0,-6 0 87 16,-3 7-213-16,-7 3-135 0,-2 3-357 16</inkml:trace>
  <inkml:trace contextRef="#ctx0" brushRef="#br0" timeOffset="-154877.46">10403 15220 530 0,'-7'-11'129'0,"0"2"4"16,1 0-83-16,4 4-12 0,2 5-9 0,0-6-6 16,0 6-8-16,2 0-6 0,8 0-2 15,1-3 0-15,8 3-1 0,3 0 0 16,5-6 0-16,3 3 0 0,3-3 1 15,0 3 0-15,-4 3-1 0,1 0 2 16,-5 4 2-16,-4 4 2 0,-7 4 2 16,-2 7 3-16,-10 3 0 0,-2 8 0 15,-14 3-2-15,-4 8-2 0,-3 6-2 0,-6 4-3 16,-3 0-2-16,0 6-2 0,-1 3-1 16,6-5-1-16,2-4 0 0,4-1-2 15,5-4 0-15,4-3-3 0,6-5-5 16,4-10-9-16,0-4-9 0,0-4-11 15,4-8-9-15,-1-6-13 0,3-11 53 16,-6-7-153-16,8-7-109 0,-2-5-276 16</inkml:trace>
  <inkml:trace contextRef="#ctx0" brushRef="#br0" timeOffset="-154674.93">10349 15616 560 0,'-19'0'140'0,"-1"0"6"0,0 0-84 16,2 0-13-16,4 4-8 0,6 1-10 15,2-2-9-15,6 1-7 0,7-4-5 16,7 4-2-16,11-4-2 0,6-4-2 16,5-3 0-16,5-3 1 0,3-1-1 15,1-2-1-15,-2 3 0 0,-4-3-7 0,0 6-12 16,-6 2-14-16,0 1-10 0,-6 4-120 16,-5 0-123-16,-6 0-297 0</inkml:trace>
  <inkml:trace contextRef="#ctx0" brushRef="#br0" timeOffset="-153427.8">10982 15649 356 0,'0'-6'111'16,"4"0"7"-16,-4 1-1 0,0 1-63 15,0 4-10-15,0 0-6 0,-4 9-7 16,0 3-8-16,-4 11-6 0,-3 2-4 16,-2 4-2-16,-5 8-3 0,-5 8-2 0,4 2-2 15,-5-1-1-15,1-3-1 0,-3 0-2 16,5-3-4-16,3-5-5 0,7-6-9 16,2-7-13-16,9-5-33 0,0-6-73 15,12-3-98-15,0-8-223 0</inkml:trace>
  <inkml:trace contextRef="#ctx0" brushRef="#br0" timeOffset="-153020.24">11315 15323 401 0,'0'-16'111'0,"0"5"7"0,0 1-41 16,-6 6-27-16,-1 4-8 0,-5 6-6 16,-6 7-7-16,-3 2-9 0,0 8-6 15,-1 3-5-15,0 3-2 0,6-1-1 16,3 1-3-16,6-4 0 0,7-1-1 16,0-2 0-16,12 0-2 0,-1-4 1 15,6 1 0-15,3-4-1 0,2 1 1 0,-1 1-1 16,-3 1 1-16,-1-3-1 0,-6 1 0 15,-5 3 1-15,-6 0-1 0,0 2 1 16,-9-3 0-16,-2 1 0 0,-5-1 2 16,-7-3 0-16,1-4 1 0,-2-3-1 15,1-4 1-15,-1-1-1 0,5-3-1 16,2-5-2-16,5 0-2 0,3-3-2 16,4-2-5-16,5-4-4 0,0-2-6 0,9 0-10 15,1-2-9-15,0 2-85 16,4-4-10-16,2 9-80 0,1 3-164 15</inkml:trace>
  <inkml:trace contextRef="#ctx0" brushRef="#br0" timeOffset="-152631.58">11210 15492 402 0,'0'-12'110'0,"5"-3"6"15,-5 1-48-15,4-3-14 0,-4-2-5 16,9-1-7-16,-5 0-4 0,3-4-5 15,-3 1-3-15,4-3-3 0,0 0-1 16,1 4-3-16,-2-1-2 0,0 0-3 16,3 2-2-16,0 2-3 0,-3 3-2 15,5 3-1-15,-2 2-2 0,1 3-1 0,5 0-1 16,-1 4-1-16,2 0-2 0,2 4 0 16,0 0-1-16,1 4-1 0,2-2 0 15,0 4 0-15,0-1 0 0,-2 0-1 16,1-2-2-16,-1 1-7 0,0-4-12 15,-3 5-12-15,-1-5-17 0,-3 0-114 16,1 5-123-16,-7-5-292 0</inkml:trace>
  <inkml:trace contextRef="#ctx0" brushRef="#br0" timeOffset="-150883.73">13164 14796 458 0,'0'-31'122'0,"-8"2"7"15,1 7-63-15,-1 5-9 0,-3 9-6 16,4 2-7-16,2 6-10 0,3-3-9 16,2 3-7-16,5 0-5 0,3 3-5 15,6 0-4-15,4 2-3 0,3 0 0 16,8-3 1-16,2 4 0 0,2-6-1 16,0 4 1-16,-1-4-1 0,-3 0 0 15,2 0 0-15,-9-4-4 0,-1 4-7 0,-4-7-7 16,-3 7-10-16,-8 0-14 0,-6 0-7 15,-7 7-101-15,-12 4-103 0,-1 5-242 16</inkml:trace>
  <inkml:trace contextRef="#ctx0" brushRef="#br0" timeOffset="-150681.83">13057 15048 506 0,'-11'10'123'15,"3"-5"3"-15,5 1-78 0,3 1-13 0,0-2-5 16,0-2-7-16,7 1-4 0,1-4 0 15,5 6 0-15,9-6 2 0,8 0-3 16,3 0-1-16,7 0-2 0,1 0-3 16,3-7-3-16,-4 4-4 0,-4 0-3 15,-4-2-4-15,-4 0-11 0,-5 5-11 16,-3-5-16-16,-5 5-110 0,3 0-117 0,-8 0-284 16</inkml:trace>
  <inkml:trace contextRef="#ctx0" brushRef="#br0" timeOffset="-150139.37">13969 14931 539 0,'-19'6'126'0,"0"5"1"0,0 3-87 16,-1 5-13-16,2 2-7 0,1 1-4 15,5-2-5-15,4-2-4 0,3-2-1 16,5-4-1-16,13-4-1 0,1-4 0 16,10-4-1-16,2-5 0 0,2-5 0 15,5-6 0-15,0-4-1 0,0-5 0 16,0-5-1-16,0-4 1 0,-2-3-1 15,-2-2 0-15,-3-6 1 0,-6 2-1 16,-2 0 1-16,-10 2 2 0,-8 2 1 16,-13 7 2-16,-7 3 2 0,-7 9 2 15,-5 8 1-15,-3 7 1 0,-5 5-2 0,1 14-2 16,-1 6-2-16,2 9-2 0,0 6-2 16,3 8-2-16,3 5 0 0,5 2-4 15,7 3-7-15,13-2-5 0,7-6-6 16,11-4-7-16,6-8-11 0,13-9-12 15,0-6-96-15,6-9-101 0,0-4-246 0</inkml:trace>
  <inkml:trace contextRef="#ctx0" brushRef="#br0" timeOffset="-149939.03">14418 15021 498 0,'0'18'107'0,"-7"-1"1"15,-1 3-76-15,-2 6-26 0,2 4-4 0,-4 0 3 16,-3 3 3-16,-3 3 1 0,-2 3 0 16,0 0 1-16,1 0 0 0,-1-5 0 15,3 0-5-15,1-2-11 0,3-4-12 16,0-4-99-16,6-5-98 0,-1-5-248 16</inkml:trace>
  <inkml:trace contextRef="#ctx0" brushRef="#br0" timeOffset="-149322.07">14796 14629 493 0,'-13'-9'117'0,"3"5"4"16,1-1-81-16,-3 5-7 0,-2 0-5 16,-4 15-2-16,-5 2-4 0,0 11-3 0,-6 6-1 15,1 11-1-15,2 5-1 16,0 2-4-16,6 0-2 0,7-6-3 0,5-5-2 15,3-4-1-15,5-13-2 0,9-3-1 16,2-10 1-16,9-7-1 0,6-4 0 16,4-9 0-16,3-4 0 0,3-3 1 15,3-8 0-15,-2-4-1 0,-4-8 0 16,-4-1 1-16,-6-7-1 0,-5-5 0 0,-6 1 0 16,-8 1 0-16,-4 6 0 0,-3 7-1 15,-8 6 1-15,-6 10 1 0,-5 11-1 16,-7 7 2-16,-9 9 0 0,-1 13-1 15,0 8 1-15,2 8-1 0,3 12 0 16,2 5-1-16,9 2-3 0,7 0-6 16,9 0-4-16,7-8-5 0,0-6-4 15,9-9-6-15,7-8-10 0,4-10-7 16,6-8-95-16,8-5-100 0,5-6-245 16</inkml:trace>
  <inkml:trace contextRef="#ctx0" brushRef="#br0" timeOffset="-148867.96">15188 14411 567 0,'0'-8'125'0,"0"0"1"0,11 8-95 16,5-4-14-16,10 0-3 0,5-2-3 15,4 0 0-15,5 0 0 0,4 0 1 16,-4 0 1-16,-1 1 0 0,-7 5 1 15,-2 0 0-15,-6 11 0 0,-6-2 0 16,-3 1 3-16,-6 5 3 0,-9 4 1 16,-6 5 0-16,-4 4-1 0,-10 5-1 15,-5 3-1-15,-6 8-5 0,-2 4-4 0,-3-2-3 16,0 6-3-16,3-1-1 0,6 2-1 16,5-4-1-16,4-4 0 0,6-6 0 15,4-3-3-15,2-10-5 0,6-4-7 16,0-5-7-16,0-4-6 0,0-4-5 15,-3-2-2-15,3-7-1 0,-4 0 2 16,-4-7 3-16,-1-4 6 0,-3-6 6 16,-4-3 3-16,2-5 6 0,-2 0 7 0,-1 0 10 15,3 2 10-15,1 1 10 0,1 7 9 16,2 2 5-16,2 3 1 0,2 5-4 16,1 5-6-16,5 0-7 0,0 0-9 15,9 5-8-15,8 0-4 0,5 0-3 16,10-5 0-16,7 0 0 0,6-7-1 15,2-1-4-15,-1-2-10 0,-3-1-12 16,-4-1-13-16,-7 3-14 0,-11 3-113 0,2 6-121 16,-7 0-279-16</inkml:trace>
  <inkml:trace contextRef="#ctx0" brushRef="#br0" timeOffset="-148154.59">16043 14351 472 0,'-7'-9'114'0,"5"4"5"0,-4-3-74 15,0 4-11-15,6-3-6 0,0 4-4 0,0-3-6 16,8 0-4-16,3-2-4 0,3 1 0 15,6-3-2-15,5 1 1 0,3 1 0 16,-1 4 2-16,6 4-1 0,-7 6 2 16,-2 4 1-16,-8 8 1 0,-9 6 1 15,-7 1 1-15,-12 6-2 0,-10 1 0 0,-6 2-1 16,-5 0-3-16,-5-2-2 0,5 2-3 16,-1-5-2-16,4 0-1 0,8-1-1 15,7-3-1-15,5-2 0 0,8 0 0 16,2 1 0-16,8-1-1 0,4-1 1 15,0 3 0-15,-3 0-1 0,3 0 1 16,-5 1 0-16,-1-1 0 0,-1 1 1 16,-5 1-1-16,-8-4 0 0,-1 0 0 15,-5-2 1-15,-6-2-1 0,-3-2 1 16,-6-1-1-16,-1-4 2 0,-5-1-1 0,-1-5 1 16,-2-6-1-16,1 0 1 0,1 0-5 15,4-8-10-15,7-3-12 0,6-1-16 16,6-1-114-16,8-4-121 0,5 0-295 15</inkml:trace>
  <inkml:trace contextRef="#ctx0" brushRef="#br0" timeOffset="-146801.74">16920 14077 353 0,'16'-31'93'0,"1"3"5"15,-4 3-43-15,-6 3-8 0,-4 4-5 0,-3 8-6 16,-7 6-4-16,-5 4-4 0,-6 7-3 16,-12 9-3-16,-4 5-4 0,-11 10-1 15,-3 7-2-15,-3 10 0 0,3 11-1 16,-3 8-2-16,8 2-1 0,5 6-2 15,4-3-1-15,9-2-1 0,3-4-2 16,4-4 0-16,12-9-2 0,6-5 0 16,12-3-2-16,6-9 0 0,4-7 0 0,10-10-2 15,2-8-2-15,1-11-2 0,2-5-4 16,-2-6-4-16,-1-7-7 0,-4-2-8 16,-8-3-8-16,-4-3-1 0,-10 3-97 15,-3 1-95-15,-10 1-232 0</inkml:trace>
  <inkml:trace contextRef="#ctx0" brushRef="#br0" timeOffset="-146379.86">16412 14354 501 0,'-6'-12'121'15,"1"0"2"-15,5 4-80 0,0 8-10 16,0-4-8-16,11 4-4 0,0 0-6 0,4 4-3 16,0-4-2-16,5 6 0 0,4-4-2 15,-3-2-2-15,3 6-2 0,-2-6-2 16,-1 0-1-16,-2 0 0 0,0-6-1 16,-6 3 0-16,-3-1-2 0,-5-1-3 15,-5 5-3-15,-2-3-1 0,-10 3-1 16,-1 0-1-16,-7 3 1 0,-5 5 1 15,-2 3 4-15,-5 3 1 0,-3 1 4 0,2 3 4 16,-2 1 4-16,-2-1 3 0,4 2 1 16,6-4 1-16,5-2 0 0,5 4-1 15,7-4-2-15,10 2-2 0,0-2-1 16,16-3 0-16,4-3 1 0,4 0 1 16,5-8 0-16,5 5 0 0,5-5-1 15,0-7-1-15,-2 1-2 0,-2 0-2 0,-2 0-1 16,-6 2-3-16,-1-1-7 0,-4 5-11 15,-4 0-15-15,-4 0-113 0,-2 7-117 16,-5 1-291-16</inkml:trace>
  <inkml:trace contextRef="#ctx0" brushRef="#br0" timeOffset="-145881.61">17300 14536 454 0,'-2'-16'115'0,"-3"7"2"0,-8 1-70 15,2 13-8-15,-6 6-4 0,-3 10-6 16,-6 8-6-16,-2 12-3 0,-5 8-2 16,0 12 2-16,-4 8-1 0,1 3-2 15,2 1-3-15,-3 0-1 0,-3 2-3 16,3-2-3-16,-1-4-1 0,2-7-3 0,6-2-1 16,1-5-1-16,9-4 0 0,5-10 0 15,7-8-1-15,3-5-3 0,5-7-8 16,0-5-8-16,0-1-12 0,7-6-13 15,-3-4-100-15,4 1-110 0,4 0-251 16</inkml:trace>
  <inkml:trace contextRef="#ctx0" brushRef="#br0" timeOffset="-144383.86">16988 15534 404 0,'-6'0'95'16,"-1"0"2"-16,4 3-61 0,-2-3-11 15,0 0-3-15,-1 0-3 0,6 0-2 16,-3 0-1-16,3 0-2 0,0-3 0 16,0-2-2-16,8-6-2 0,3-3-2 15,4-7-2-15,4-5-2 0,4-11-1 16,9-6-1-16,2-3-1 0,11-3 0 16,1-2 0-16,4 0 0 0,-1 3 2 15,-2 3 3-15,-7 6 2 0,-3 3 2 0,-12 3 2 16,-8 2 2-16,-10 4 2 15,-7 10-2-15,0 2-1 0,-13 15-2 0,-9 3-2 16,-8 14-2-16,-5 6-1 0,-11 11-2 16,-5 9-1-16,-3 9 0 0,0 3 1 15,1 8-1-15,1 0 0 0,5 2 0 16,9-3-1-16,8-5 0 0,5-8-1 16,12-6 0-16,8-12-1 0,12-8 0 0,9-11 0 15,7-6 0-15,9-10 0 0,2-7 0 16,4-7 0-16,3-5 0 0,-2-6 0 15,0 0 1-15,-5 1-1 0,-7 0 0 16,-3 7 1-16,-8 5 1 0,-11 5 1 16,-5 11 0-16,-19 0 0 0,-1 12 2 15,-4 6 1-15,-3 5 2 0,0 6 0 16,4 0 0-16,-2 0 0 0,7 0-1 0,7-4-1 16,2-5-3-16,9-4-1 0,0-3-1 15,12-5-1-15,3-8 0 0,14 0-1 16,6-8 1-16,11-6 1 0,6-6-1 15,2-5 1-15,1-8-1 0,3-6 1 16,-6-3-1-16,-2-11 1 0,-7 1-1 16,-3-2 0-16,-4 5 1 0,-6 6-1 15,-7 11 1-15,-6 5 1 0,-10 11 3 0,-7 9 1 16,-13 7 0-16,-5 7 2 0,-3 5 0 16,-2 10 0-16,-8 7-2 0,3 5-2 15,-1 8-1-15,4 4-1 0,2 2-1 16,5 0 0-16,7-3-1 0,5-4-1 15,6-2-1-15,8-11 0 0,9-6 0 16,4-10 0-16,5-5-1 0,5-7 1 0,6-7 0 16,7-2 1-16,-3 0 0 15,-4-2 0-15,-4 1 1 0,-4 4 0 0,-9 1 1 16,-7 5 0-16,-9 5 0 0,-4 1 0 16,0 3 0-16,0 0 0 0,0 2 0 15,3 1 0-15,2-1-1 0,0-1 0 16,4-2 0-16,-1 0-1 0,6-5 0 15,3-3 0-15,-1-3 0 0,3-5-1 16,1-5 1-16,0-6 0 0,-2-8 0 16,-2-6 0-16,-3-9 0 0,-1-5 1 0,1-6 0 15,-3-1 1-15,-2 2 1 0,1 4 3 16,-2 8 1-16,-1 7 0 0,1 7 0 16,5 8 0-16,-4 6 0 0,5 1-2 15,9 3-2-15,2 2-1 0,6 2-1 16,2 4-3-16,-1 0-8 0,-2 6-13 15,-2 1-11-15,-8 4-15 0,-1 1-112 16,-6 3-119-16,-4-2-282 0</inkml:trace>
  <inkml:trace contextRef="#ctx0" brushRef="#br0" timeOffset="-143767.35">18300 15577 464 0,'0'0'111'0,"0"-8"1"0,0 2-71 16,11-3-15-16,7-7-6 0,10 0-4 16,7-6-5-16,-4-9-2 0,6-7 0 15,1-3 2-15,2-6 0 0,6-3 1 0,-5-1 0 16,5 0 0-16,-1 8 0 0,-6-1-1 15,-4 3 0-15,-9 11 0 0,-10 3 0 16,-11 5-1-16,-14 3 0 0,-7 8-1 16,-11 11-1-16,-8 3-2 0,-2 10-1 15,-5 8-3-15,-1 6 0 0,0 7-1 16,-1 5 0-16,-2 7-1 0,2 4 1 16,-1 2-1-16,2 3 1 0,7 1-1 15,8-2 0-15,7-6 0 0,19-7-1 0,7-8 0 16,16-8 0-16,9-10 0 0,3-9 0 15,5-6 0-15,-1 0 0 0,-5-9 1 16,-2 0 1-16,-6 0 0 0,-8 3 2 16,-2 1 2-16,-6 5 3 0,-4 9 2 15,-4 0 1-15,0 5 0 0,0 1 1 16,0 5-3-16,0 1-1 0,0 0-3 16,0 1-3-16,7-4-1 0,5-2 0 0,5-4-1 15,9-5 1-15,5-7-3 0,5 0-7 16,8-4-10-16,3-5-13 0,0-2 51 15,-7 0-172-15,-3 0-125 0,-4-1-319 16</inkml:trace>
  <inkml:trace contextRef="#ctx0" brushRef="#br0" timeOffset="-143245.11">19450 14686 547 0,'-10'-12'122'0,"2"7"1"0,5 0-92 16,-2 5-11-16,5 0-8 0,0 6-1 0,6-2-2 15,1 3-1-15,6-2 2 0,7 0-1 16,12-5 1-16,4 0-2 0,9-5-1 16,9 0-2-16,5-1-1 0,-1 3-2 15,-11 0 0-15,-8 3-1 0,-7 0-1 16,-11 5 0-16,-16 1-5 0,-16 0-6 15,-9 2-10-15,-6 3-12 0,-8 3-9 16,1 3-92-16,0-1-99 0,0 2-229 16</inkml:trace>
  <inkml:trace contextRef="#ctx0" brushRef="#br0" timeOffset="-143021.96">19273 15086 479 0,'-25'11'122'16,"2"-4"5"-16,7-1-71 0,0 0-11 15,6 3-5-15,10-2-9 0,0-2-7 16,16-2-3-16,1 1-2 0,6-4-1 0,11 5-1 16,7-5 1-16,2 0 1 0,1 3-2 15,-1-3-2-15,3-3-2 0,-1 3-3 16,-7-5-2-16,-8 5-2 0,-5-5-3 16,-5 5-1-16,-6 0-8 0,-7 5-14 15,-7 0-12-15,-7 1-17 0,-5 2-110 16,5 1-121-16,-1-2-284 0</inkml:trace>
  <inkml:trace contextRef="#ctx0" brushRef="#br0" timeOffset="-139991.95">20529 14626 350 0,'0'-5'95'15,"0"0"5"-15,0 2-39 0,0-1-13 16,6 0-6-16,-6 0-6 0,7 1-3 0,-1-1-4 16,3-1-2-16,3 2-4 0,5-2-2 15,-2 1-5-15,6 4-2 0,5-6-2 16,0 6-3-16,5 5-2 0,-3 1-1 15,0 2-2-15,-3 2-1 0,-4 5 2 16,-10 3 1-16,-5 4 2 0,-18 4 0 16,-13 6 2-16,-2 5-1 0,-6 6 1 15,-5 2-2-15,2 1-1 0,-5 1-2 16,5-3-1-16,8-1-1 0,-1-4-1 0,-1-2 0 16,5-3-1-16,3-1-3 0,2-1-3 15,6-2-5-15,3-6-5 0,9-1-4 16,2-6-5-16,7-4-4 0,0-8-5 15,1-5 1-15,4 0 0 0,-3-11 3 16,1-1 4-16,-4-7 5 0,-4 1 4 16,-2-2 6-16,0 2 8 0,-7-1 7 0,-5 3 6 15,-3 4 8-15,-4 2 5 0,-1 2 4 16,-2-1 4-16,0 5 0 0,6 1-2 16,2 3-2-16,2-5-5 0,5 5-6 15,7 0-4-15,0 0-3 0,7 0-3 16,7 5-2-16,6-5-2 0,5 0-1 15,3 0-4-15,4 0-9 0,0 0-11 16,-4 0-15-16,-2 3-53 0,-4 1-55 16,1 1-101-16,-2-1-212 0</inkml:trace>
  <inkml:trace contextRef="#ctx0" brushRef="#br0" timeOffset="-139772.53">20694 15200 492 0,'-5'12'119'0,"1"0"6"0,-1 3-79 16,-1 4-5-16,1 4-1 0,2 3-4 16,-3 1-8-16,0 4-5 0,0-1-5 15,-1 2-5-15,0 3-4 0,0-1-4 16,-4-1-2-16,1-1-4 0,-1-2-6 16,3-1-7-16,1-2-10 0,2-4-13 15,5-4-106-15,0-6-111 0,12-5-264 16</inkml:trace>
  <inkml:trace contextRef="#ctx0" brushRef="#br0" timeOffset="-139144.15">21136 14729 469 0,'0'0'109'0,"0"-4"4"16,0 4-75-16,0 0-8 0,-5 0 0 16,5 0-1-16,0-5-2 0,0 1-3 0,0 0-2 15,0-4-4-15,5-3-2 0,3 0-2 16,5-2-3-16,6-4 0 0,9 3 1 15,5-2 0-15,6-1 1 0,7 2 2 16,0 2 1-16,-6 2-1 0,0 5 1 16,-14 3-2-16,-1 3-2 0,-13 9-1 15,-8 3-1-15,-12 5-1 0,-5 4 0 16,-13 8 0-16,-11 1 0 0,-5 3-1 16,-6 3-1-16,1 2-2 0,2-4-1 0,7 1-2 15,11-5-1-15,14 2 0 0,13-7-1 16,9 3-1-16,6-5 1 15,12 2-1-15,1 0 1 0,7-1-1 0,-2 0 0 16,-2 2 0-16,0-1 0 0,-5-1 0 16,-12 1 1-16,-8 1-1 0,-11-3 1 15,-9 4 0-15,-15-6 0 0,-8 2 0 16,-7-2 0-16,2-3 0 0,-2-2 1 0,4-3-1 16,-1-4 0-16,11-2-3 0,5-3-9 15,1-4-13-15,-1-4-11 0,4-1-13 16,7 0-12-16,-1-4-105 0,5 2-113 15,7-2-254-15</inkml:trace>
  <inkml:trace contextRef="#ctx0" brushRef="#br0" timeOffset="-137276.74">22103 14669 221 0,'0'0'72'0,"0"0"6"16,0-6-17-16,0 6-9 0,0-4-7 16,0 4-7-16,3 0-6 0,-3-4-6 15,0 4-6-15,5-3-3 0,-5 3-4 16,0 0-1-16,3 0-2 0,-3-4-1 15,0 4 1-15,3 0 0 0,-3 0 1 16,0-4 1-16,0 4 0 0,0 0-1 16,0-4-1-16,0 4-2 0,0 0-2 15,0 0-1-15,0 0-2 0,0-3 0 16,0 3 0-16,0 0 1 0,0 0 0 0,0 0 0 16,0-4 1-16,-5 4-1 0,5 0 0 15,-3 0 0-15,3 0-1 0,-6 0-1 16,-1 0 1-16,0 0-1 15,3 0 0-15,-2-4 0 0,0 4 1 16,1 0 0-16,0 0 1 0,0 0 0 16,1-3 0-16,4 3 0 0,-5 0-1 0,5 0-1 15,0 0 1-15,0 0-2 0,0 0 0 16,0 0 0-16,0 0-1 0,0 0 0 16,0 0 1-16,0 0-1 0,0 0 1 15,0 0 0-15,0 0 1 0,0 0 0 16,0 0 0-16,0-4 1 0,0 4 0 15,0 0 0-15,0 0-1 0,0 0 1 16,0-4-1-16,0 4 0 0,0 0 0 16,0 0 0-16,0-3 0 0,-4 3 0 15,4 0-1-15,-6-4 1 0,6 4 0 0,-7 0 0 16,1 0 0-16,1 0 0 0,-3 0-1 16,1 0 1-16,-1 0 0 0,-4 0 0 15,0 4 0-15,-2 1 1 0,0 1 0 16,-6 2 0-16,1 2 0 0,2 3 0 15,-8 1 0-15,4 4 0 0,0-2-1 0,1 5 0 16,5-1 0-16,1 0 0 0,5 0 0 16,9 1-1-16,0-5 0 0,12 4 0 15,3-5 0-15,1-4 0 0,8 0-1 16,4-5 1-16,3-6 0 0,2-5 0 16,-2-4 0-16,2-5 0 0,1-3 0 15,0-6 0-15,2-6 0 0,3 1-1 16,-1-6 0-16,10 1 1 0,-2-3-2 15,4-4 1-15,-3-1-1 0,0 1 0 16,-2-6 0-16,-6 0-1 0,-2 1 1 16,-9-5 0-16,-4 6 0 0,-2 3 0 15,-3 2 1-15,-5 11 0 0,-3 4 0 0,-3 5-1 16,-2 7 1-16,-6 5-1 0,0 7 0 16,0 0 0-16,-7 11 0 0,-5 7 1 15,-2 8 1-15,-6 9 1 0,-7 10 1 0,-4 9 1 16,-6 4 1-16,-3 2 1 0,-4-3 0 15,-2 0 0-15,-1-4 0 0,8-6-1 16,6-6-1-16,8-2 0 0,8-5-2 16,9-4-1-16,8-2 0 0,14-9 0 15,2-3-1-15,5-8 1 0,11-8-4 16,4 0-4-16,3-13-4 0,-1 1-4 16,1-3-3-16,-4-1-5 0,-3-2-4 15,-7 4-2-15,-7-4-3 0,-7 6-5 16,-3-3-95-16,-8 1-96 0,-8 4-239 15</inkml:trace>
  <inkml:trace contextRef="#ctx0" brushRef="#br0" timeOffset="-137032.46">22191 14590 467 0,'0'-11'115'0,"0"0"5"16,4 1-70-16,-4 3-8 0,0 1-3 15,0-2-3-15,3 4-5 0,-3-2-3 16,4 6-3-16,1-4-3 0,5 4-2 16,0-4-3-16,1 4-2 0,5 0-2 15,4 7-3-15,5-2-1 0,2 1-3 16,3-2-2-16,0 3-2 0,1 0-1 16,2-2-2-16,-5-1-6 0,-1-4-8 0,-4 2-9 15,-6-2-11-15,-1 0-13 0,-3 0-106 16,1 0-110-16,-4 0-260 0</inkml:trace>
  <inkml:trace contextRef="#ctx0" brushRef="#br0" timeOffset="-136200.93">22753 14680 455 0,'6'-18'111'0,"0"4"2"16,-6 7-71-16,-7 7-11 0,-5 7-5 16,-2 8-1-16,-3 8-3 0,-1 10-2 15,-5 11 1-15,-2 8 2 0,-3 5 0 0,-4 5 0 16,-6 0-3-16,-5 7-3 0,-7-1-3 15,-2 1-3-15,2-5-2 16,1 3-3-16,9-3-2 0,6-7-2 0,8-6-1 16,8-5 0-16,9-9-3 0,3-9-5 15,6-6-8-15,0-5-11 0,0-7-15 16,4-6-104-16,9-4-113 0,3-9-268 16</inkml:trace>
  <inkml:trace contextRef="#ctx0" brushRef="#br0" timeOffset="-135063.69">22288 15648 410 0,'8'0'93'0,"-1"0"4"0,6 0-65 16,0-5-10-16,7-1-1 0,5-3 2 16,4-3 0-16,-3-3-2 0,6-5-1 15,2-6-1-15,0-6-1 0,4-7-2 16,2-6-1-16,2-10-2 0,5 3-1 15,4-3-1-15,0 2-1 0,2 5 0 16,-9 5-2-16,-4 8 1 0,-10 8 1 16,-10 6 0-16,-8 5 1 0,-12 5 0 15,0 4-1-15,-16 7 0 0,-4 12-2 16,-12 1-2-16,-11 8-1 0,-3 8-2 16,-5 9-1-16,0 6 0 0,0 7 0 0,-2 4-1 15,11 0 1-15,6-1 1 0,6-3-1 16,5-7 0-16,7-4 0 0,10-8-1 15,8-8 0-15,8-3 0 0,10-6 0 16,7-8-1-16,3-7 0 0,6 0 1 16,3-9-1-16,2-3 1 0,-3-5 0 0,3-2-1 15,-4-2 0-15,-6 0 1 0,-7 5-1 16,-7 0 1-16,-15 1 1 0,0 8 1 16,-20 7 1-16,-4 0 1 0,-3 13 1 15,-3 4 0-15,4 0 0 0,3 5-1 16,5 1-1-16,7-3-1 0,7-1-2 15,4-4 0-15,7-2-1 0,6-4 0 16,10-5 0-16,10-4 0 0,13 0 0 16,3-10 0-16,8-5 0 0,3-4 0 15,2-5 1-15,-2-6-1 0,1-11 1 16,-3-7-1-16,4-9 1 0,-7 0-1 0,-4 4 1 16,-4 2-1-16,-8 6 1 0,-14 13 0 15,-12 9 2-15,-13 8 1 0,-10 10 0 16,-5 5 1-16,-12 5 1 0,-10 10 0 15,-4 8-1-15,0 5-2 0,-4 9 0 16,5 7-2-16,4 4 0 0,7 5 0 0,8 0-1 16,8-6-1-16,7-2-1 0,6-7 0 15,0-9 0-15,13-8-1 0,8-10 0 16,10-8 0-16,8-3-1 0,8-10 1 16,0-2 1-16,0-4-1 0,-5-1 1 15,-6 1 1-15,-10 4 4 0,-11 1 1 16,-9 3 2-16,-6 8 0 0,-5 0 0 15,-4 9 0-15,-3 2 0 0,-2 4-4 16,1 2 0-16,2 0-2 0,2 0 0 16,9-2 0-16,6-1 0 0,3-3-1 0,8-3 1 15,4-5-1-15,7-3 1 0,3-8-1 16,1-3 1-16,-2-6 0 0,1-8 0 16,-4-6 0-16,-1-6 1 0,-6-9-1 15,0-3 0-15,-5-5 1 0,-4 2-1 16,-4 6 1-16,-7 5 2 0,4 7 3 0,-8 9 2 15,-2 7 0-15,3 9 1 0,-1 4-1 16,4 5 0-16,8 0-2 0,3 0-3 16,14 0-2-16,9 5-1 0,6-2 0 15,2 1 0-15,3 0-3 0,1-4-6 16,-6 6-13-16,-7-3-15 0,-8 1-12 16,-12 3-120-16,-5 2-126 0,-8 0-299 15</inkml:trace>
  <inkml:trace contextRef="#ctx0" brushRef="#br0" timeOffset="-134403.82">23891 15607 380 0,'0'0'103'0,"0"5"4"15,0-5-17-15,10 0-54 0,0 0-6 0,7 0-2 16,0-6-3-16,7-1-4 0,3-3-3 16,6-6-3-16,0-5-2 0,5-6-2 15,4-10-2-15,10-4-1 0,2-9-1 16,5-3 0-16,1-3 0 0,-1 4 0 16,-5-1 1-16,-7 3-1 0,-10 5 2 0,-16 8-1 15,-3 2 1-15,-10 6 0 0,-8 1 0 16,0 6-1-16,-12 5-1 0,-2 7-2 15,-4 7 0-15,-4 7-1 0,-11 7-1 16,-8 9 0-16,-9 8-1 0,0 7 0 16,-1 6 0-16,-1 10-1 0,5 1 0 15,5 8 0-15,6 1 0 0,9 1-1 0,7-4 1 16,1-1-1-16,4-11 0 0,4-5 0 16,7-9 0-16,4-7-1 0,2-7 0 15,6-5 1-15,9-9-1 0,2-4 1 16,4-8-1-16,3-3 1 0,5-5 1 15,-2 3-1-15,2-3 3 0,-8 4 2 16,0 3 2-16,-1 9 2 0,-2 0 2 16,-2 5 0-16,-3 5 1 0,2 2-2 15,3 3-3-15,2 2-2 0,-3-2-1 16,2 2-1-16,4-2-2 0,2-2 1 0,-1-1-1 16,1-4 0-16,-2-5-1 0,-2-3-7 15,-1 0-14-15,-3 0-13 0,-2-7 14 16,-5-1-140-16,1-4-125 0,-4-6-304 15</inkml:trace>
  <inkml:trace contextRef="#ctx0" brushRef="#br0" timeOffset="-117654">14083 8760 335 0,'-2'0'76'0,"2"3"1"0,-5-3-56 0,5 0 0 16,0 0 2-16,0 0 2 0,0 0 1 15,0 0 0-15,0 0 0 0,-4 0-1 16,4 0-3-16,-4 0-5 0,4 0-4 16,-5 0-2-16,5 0-3 0,-4 0-1 15,4-3-2-15,-5 3-1 0,5-4 0 16,-5 4 0-16,5-8 2 0,-5 5 1 15,3-2 1-15,2 1 2 0,-6 0-1 0,1-1 1 16,0 2-1-16,-4 3-1 0,2-4-1 16,-5 4-2-16,-2 0-2 0,-1 6 1 15,-6 1 2-15,-4 5 0 0,-1 3 3 16,-3 6 0-16,-2 2 1 0,4 3 0 16,0 4-1-16,3-1-2 0,9 0-2 15,4-4-1-15,9-3-3 0,4-1 0 16,9-8-1-16,8-2 0 0,2-3 0 0,6-8 0 15,5 0 0-15,3-8 0 0,2-7 1 16,4-5 0-16,4-10 0 0,3-7 0 16,10-6 0-16,3-7-1 0,5-5 0 15,2-4-2-15,-2-7 0 0,0-1 0 16,-3 2-1-16,-8-1 0 0,-9 1 1 16,-7 7 1-16,-6 9 1 0,-7 11 1 0,-8 8 1 15,-6 8 1-15,-8 8-1 0,-4 7 1 16,-8 7-1-16,-9 12 0 0,-4 8 0 15,-5 8-1-15,-7 11 0 0,-1 10-1 16,-6 7 3-16,-3 6 1 0,2 0 3 16,0 5 2-16,-2-6 1 0,7-2 2 15,3-6 0-15,7-5-2 0,8-4-1 16,13-8-3-16,5-10-3 0,16-3-3 16,7-10-5-16,6-6-8 0,5-7-6 15,2 0-8-15,1-11-10 0,-4 0-11 0,0 1-99 16,-7-3-101-16,-1 1-241 0</inkml:trace>
  <inkml:trace contextRef="#ctx0" brushRef="#br0" timeOffset="-117442.13">14277 8572 549 0,'-23'-15'138'0,"3"4"4"0,2 4-75 16,10 0-27-16,8 7-16 0,6 0-5 15,8 7-6-15,6-7-4 0,11 3-2 16,4-3 2-16,4 0 0 0,4 0-1 16,1-9 0-16,0 5-6 0,-2-5-11 15,0 3-10-15,-5-1-8 0,1 4-14 16,-7 3-11-16,-5 0-98 0,-3 0-103 0,-6 3-240 16</inkml:trace>
  <inkml:trace contextRef="#ctx0" brushRef="#br0" timeOffset="-116045.49">14028 8770 373 0,'-6'0'87'0,"6"-3"3"15,-5 3-59-15,2 0-8 0,-1 0-2 16,4 0-2-16,-6 3-2 0,6-3-1 15,-3 0-1-15,-2 0-1 0,-2 5 0 16,4-5 0-16,-5 6-1 0,3-6 0 16,0 0-1-16,-1 4-1 0,1-4-2 15,1 5-1-15,1-5-1 0,3 0-1 16,0 0-1-16,0 0-1 0,0 0 0 0,-5 0 0 16,5 0 0-16,0 0 1 0,0 0 0 15,-3 0 1-15,-2 0-1 0,-2 0 1 16,0 0-1-16,-4 3 0 0,-3 5-1 15,3-2-1-15,-2 2 0 0,1 1-1 16,1-2 0-16,5 1-1 0,-1-4-1 16,7 2 0-16,0-6 0 0,7 0-1 15,0 0 0-15,5-7 1 0,3 2-1 16,3-5 1-16,0 0 1 0,-2-1-1 0,2 0 1 16,-5 2-1-16,-2 9 1 0,-2-6-1 15,-5 1 1-15,-1 5 0 0,-3 0 1 16,0 0-1-16,0 0 0 0,-6 0 1 15,0 5 0-15,2-2-1 0,-1 3 1 16,-2-2 0-16,2-2 1 0,5-2-1 0,-6 7-1 16,6-7 1-16,0 0-2 15,0 0 1-15,6-8-1 0,-1 6 0 0,-2 2 1 16,2-9-1-16,-3 9 1 0,3-2-1 16,-5 2 1-16,0 0-1 0,2 0 0 15,-2-4 0-15,0 4 1 0,0 0-1 16,-2 4 0-16,2-4 1 0,0 0-1 15,0 4 0-15,0-4-1 0,0 0 1 16,2 0 0-16,3-4-1 0,0 2 1 0,2-5 0 16,-1 2 0-16,-4-2 1 0,3-2 0 15,-5 5-1-15,0-5 1 0,0 6-1 16,-7 3-3-16,-2 0-3 0,0 0-7 16,-3 5-9-16,0 3-10 0,2 4-99 15,-1-3-101-15,2 1-245 0</inkml:trace>
  <inkml:trace contextRef="#ctx0" brushRef="#br0" timeOffset="-115673.69">15246 8371 444 0,'-5'-13'105'0,"-1"1"2"15,0 3-73-15,-2 2-7 0,0 2-2 16,0 5 0-16,-4 9-4 0,-1 4-1 0,-4 10 2 15,-2 8 2-15,-5 6 1 0,-3 11 1 16,-2 8-1-16,-7 3-2 0,-3 7-3 16,1 2-3-16,-5-1-5 0,6-4-3 15,1 0-4-15,4-8-2 0,5-5-2 16,8-3-3-16,5-12-7 0,5-1-9 16,5-8-10-16,4-4-14 0,0-5-104 15,10-6-110-15,-3-8-263 0</inkml:trace>
  <inkml:trace contextRef="#ctx0" brushRef="#br0" timeOffset="-104801.04">15160 8892 382 0,'0'0'89'16,"6"0"2"-16,-6 3-58 0,7-3-11 15,-3 0-6-15,5 0-3 0,1-7-3 16,2 3-1-16,1 1 0 0,4-6-1 15,0-2 0-15,3-1 1 0,1-2 0 0,4-3 0 16,-2-3 0-16,4-3-1 0,2-4-2 16,-2-1 0-16,5-5-3 0,1-1-1 15,-2-5 0-15,0 0-1 0,0 6-1 16,-4-5 2-16,0 5 0 0,-2 0 2 16,-10 6 4-16,1-1 3 0,-6 6 3 15,-3 4 2-15,-7 0 2 0,0 6-1 16,-6 3 0-16,-1 5-4 0,-1 4-4 15,-5 3-2-15,0 9-2 0,-6 7-2 16,2 5-2-16,-5 10 1 0,-2 3-2 0,-5 8 1 16,0 1 0-16,-8 6 1 0,2-2 0 15,-6 0 1-15,-1-1 1 0,3-6 0 16,3-3 0-16,4-4 0 0,7-7 0 16,2-2 0-16,10-5-2 0,1-5 1 15,5 1-2-15,4-5 0 0,3-2 0 0,0-1-1 16,0-4 0-16,5-1 0 0,2-5 0 15,3 0 0-15,1 0 0 0,8-10 0 16,3-2 1-16,3-10-1 0,5 1 1 16,3-8-1-16,6-3 1 0,0-1-1 15,-4 1 1-15,0-1-1 0,-4 4 0 16,0-1 1-16,-5 7-1 0,-8 3 0 16,-3 2 1-16,-8 4 0 0,-1 5-1 15,-6 0 1-15,-6 8 0 0,-1 1 0 16,-5 0 0-16,-2 0-1 0,1 0 1 15,-6 7-1-15,2-1 0 0,-3 4 0 0,-2 0 0 16,2 8 0-16,-1-1 0 0,-1 4 0 16,3-6 1-16,1 5-1 0,5-2 0 15,3 0 0-15,6-2 1 0,4 1-1 16,3-4 0-16,5 2 0 0,5-3 0 16,3-2 1-16,3-2-1 0,3-8 1 0,3 0-1 15,-1 0 1-15,4-5 0 0,3-1-1 16,0-5 1-16,2-1-1 0,5-2 0 15,-3-3 1-15,4-4-1 0,-1-5 0 16,3-5 1-16,-2 1-1 0,1-4 0 16,-4-9 1-16,-5 0-1 0,1-3 0 15,-6 5 0-15,-6-1 1 0,-5 6-1 16,-3 3 5-16,-6 6 2 0,-6 7 2 16,0 10 1-16,-5 6 1 0,-3 8-1 15,-5 6 0-15,0 10-4 0,-6 7-3 16,-1 5-1-16,-1 3-1 0,-2 4 0 0,0 3-1 15,7 1 0-15,-1-1 1 0,7-2-1 16,4-2 0-16,6-5 0 0,9-7-1 16,5-6 1-16,9-8 0 0,5-6-1 15,6-6 0-15,6-10-1 0,2-6 0 16,2-2 0-16,-6-1 0 0,-2 4 1 0,-4 2-1 16,-8 1 2-16,-7 3 0 0,-6 9 1 15,-4 0 0-15,-7 5 1 0,-7 5 0 16,0 1-1-16,-5 3 1 0,-2 2 0 15,2 0-2-15,-2 4 1 0,7-6-1 16,1 4 0-16,6-5-1 0,8-5 1 16,9 0 0-16,4-8-1 0,7 0 1 15,5-10 0-15,6-3 0 0,-3-4 0 0,0-6 0 16,-3-8 0-16,-6-1 0 16,-6 0 1-16,-8-5-1 0,-6 1 1 15,-7-1 0-15,-7 2 3 0,-5 3 4 0,-3 4 3 16,1 3 2-16,-4 5 0 0,5 2 1 15,4 6-1-15,3 3-3 0,6 3-5 16,4 0-2-16,6 2-2 0,3 4 0 16,7-6-1-16,5 6 0 0,1-4 0 0,3 4-3 15,4 0-6-15,0 0-8 0,-1 0-9 16,-1 0-7-16,-5 0-10 0,-4 7-12 16,-7 1-50-16,-3 3-49 0,-7-2-91 15,-5 3-203-15</inkml:trace>
  <inkml:trace contextRef="#ctx0" brushRef="#br0" timeOffset="-104341.27">16504 8872 480 0,'-6'9'113'15,"6"-9"0"-15,0 0-70 0,12 0-25 16,3-12-4-16,6 1-1 0,8-5-3 15,0-6-1-15,5-4 1 0,5 0 2 0,5-6 2 16,-2-3 0-16,4-1 0 0,-1-5-1 16,-2 0-3-16,-4-2-2 0,-2-1-1 15,-9 5 2-15,-7 4 2 0,-5 3 2 16,-8 4 2-16,-8 11-1 0,0 5 1 16,-13 12-2-16,-5 0-4 0,-7 10-3 15,-4 8-3-15,-10 11-2 0,-8 6 0 16,-6 7-1-16,-5 9 0 0,4 3 1 15,1 7-1-15,4 3-1 0,5-1 0 0,7-5 0 16,13-4-1-16,7-10-1 0,11-9 0 16,11-11 0-16,9-14 0 0,11-10 0 15,8-10 1-15,2-4 0 0,4-3 1 16,0 2 1-16,-4 2 3 0,-3 4 3 16,-7 3 5-16,-6 6 2 0,-9 0 3 15,2 10 1-15,6 8 15 16,-10-8-21-16,4 1-4 0,-3 0-3 15,8-3-2-15,-2 1 0 0,5-2-3 0,2-7-2 16,2 0-6-16,2-6-8 0,1 1-9 16,0-6-9-16,-1-2-14 0,-4-3 71 15,-3 1-180-15,0 0-115 0,-6-2-303 16</inkml:trace>
  <inkml:trace contextRef="#ctx0" brushRef="#br1" timeOffset="-139949.28">20179 16020 297 0,'-9'0'73'16,"2"0"2"-16,0-5-45 0,2 5-5 15,5 0-2-15,-6 0-4 0,6 0-2 0,0 0-1 16,-2 0 0-16,2 0-2 0,0 0-1 15,0 0-1-15,0 5 0 0,0-5-2 16,0 0 1-16,2 4-2 0,-2-4 0 16,7 0 0-16,-1 2-1 0,2-2-1 15,4 0 0-15,1 0-1 0,6 0 1 16,0-4 0-16,2 0 1 0,1 4-1 16,7-4 1-16,-1 4 0 0,-1-3-1 15,1 3-1-15,3 0-1 0,-2-5 0 16,1 5-1-16,-3-4-1 0,0 4 0 0,-1 0 0 15,0-2-1-15,3 2 1 0,7 0-1 16,6-5 0-16,6 5 1 0,4-4-1 16,6 4 0-16,2-4 1 0,-5 4 0 15,2-6 0-15,-9 2 0 0,3-1 1 16,4 2-1-16,3 3 1 0,2-6-2 0,0 6 1 16,2-4-1-16,0 4-1 15,-3 0 1-15,-10 0-1 0,2 0 1 0,1 0-1 16,5 0 1-16,5 0 0 0,-1-3 0 15,1 3 0-15,2 0-1 0,-4 0 1 16,1 0-1-16,-3 0 0 0,4 0 0 16,3 0 0-16,1-4-1 0,-3 4 1 15,1 0-1-15,-2-3 1 0,-2 3 0 16,1-5 0-16,-1 5 0 0,3-5 0 16,0 5 0-16,2-3 1 0,0 3-1 0,-6 0 0 15,2-4 1-15,-1 4-1 0,2 0 0 16,4 0-1-16,0 0 1 0,0 0-1 15,1 4 1-15,-2-4-1 0,-1 0 1 16,-2 3-1-16,5-3 0 0,4 4 1 16,-4-4 0-16,-1 4-1 0,4-4 1 15,-3 0 0-15,-1 0 0 0,0 3 0 16,-3-3 0-16,2 0 0 0,-1 0 1 0,-4 4 0 16,-5-4 0-16,-4 3 1 0,-10-3 0 15,-3 0 0-15,-1 5 0 0,-2-5 0 16,0 5-1-16,3-5 0 0,-3 3-1 15,-2-3 0-15,0 0 0 0,-4 5-1 16,-4-5 1-16,-6 4-1 0,0-4 1 16,-6 0-1-16,-4 2 1 0,1-2-1 0,-3 0-2 15,-3 0-9-15,0 0-13 0,-4 0-108 16,0 0-108-16,-7-9-275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v"/>
          <inkml:channel name="T" type="integer" max="2.14748E9" units="dev"/>
        </inkml:traceFormat>
        <inkml:channelProperties>
          <inkml:channelProperty channel="X" name="resolution" value="1185.49207" units="1/cm"/>
          <inkml:channelProperty channel="Y" name="resolution" value="2107.20264" units="1/cm"/>
          <inkml:channelProperty channel="F" name="resolution" value="0.00409" units="1/dev"/>
          <inkml:channelProperty channel="T" name="resolution" value="1" units="1/dev"/>
        </inkml:channelProperties>
      </inkml:inkSource>
      <inkml:timestamp xml:id="ts0" timeString="2019-11-28T11:41:23.539"/>
    </inkml:context>
    <inkml:brush xml:id="br0">
      <inkml:brushProperty name="width" value="0.05292" units="cm"/>
      <inkml:brushProperty name="height" value="0.05292" units="cm"/>
      <inkml:brushProperty name="color" value="#002060"/>
    </inkml:brush>
  </inkml:definitions>
  <inkml:trace contextRef="#ctx0" brushRef="#br0">986 8107 290 0,'-5'0'69'15,"5"7"4"-15,-4-7-44 0,4 6-6 16,0-6-3-16,0 6-4 0,0 0-2 0,0 0-2 16,3 1-4-16,-3 2-2 15,0 2-1-15,-4 3-2 0,-1 3 0 0,1 1-1 0,-5 1 0 0,4 5 0 16,-4 1 2-16,-1 1 0 0,1 0 2 16,1 1 2-16,-1 2 0 0,1 2 1 15,-2-2-1-15,2 2-1 0,3-2-1 16,-2 0-2-16,1-4-1 0,0 0-2 15,1-6 0-15,1-1 0 0,0-1 0 16,-2-3 0-16,4 0-1 0,2-1 2 16,0 0 0-16,0-3 1 0,0 0 3 15,9-2 1-15,3-4 1 0,2-4 1 16,6 0 1-16,7-8-1 0,4 0-1 16,3-1-2-16,4 2-1 0,0-1-1 15,-2 2-1-15,-2 2-1 0,-5 4-1 0,-2 0 1 16,-6 0-1-1,-6 0-3-15,-5 0-2 0,-1 0-7 16,-5 5-7-16,-4-1-63 0,-4-4-25 16,-2 6-73-16,-2 1-157 0</inkml:trace>
  <inkml:trace contextRef="#ctx0" brushRef="#br0" timeOffset="316.06">1374 8388 448 0,'-8'-5'94'0,"2"-1"1"0,2 6-82 15,-2 0-6-15,1 0-4 0,1 7-2 16,-4-2 0-16,-2 2-1 0,-4 1 0 16,-5-1-1-1,-1 2 1-15,-4-1-1 0,-3 1 1 0,-2 1 0 16,-5-3 0-16,2 3 1 0,-4-2-3 16,1 1-5-16,1-1-14 0,2-1-73 15,3-7-77-15,10 0-195 0</inkml:trace>
  <inkml:trace contextRef="#ctx0" brushRef="#br0" timeOffset="632.64">1392 8040 414 0,'-9'0'90'0,"1"-6"1"16,-4 6-74-16,3 0-5 0,-1 4-7 15,-3 0-2-15,2 1-2 0,-5 1 1 0,0 0-2 0,-2-2 1 16,-1 0 0-16,-3-4 0 0,-2 7 1 15,2-7-1-15,-4 3 1 0,1 2 0 16,-2-2 0-16,1 4-2 0,-3-2-5 16,2 2-21-16,5 0-67 0,1-1-74 0,8 1-189 15</inkml:trace>
  <inkml:trace contextRef="#ctx0" brushRef="#br0" timeOffset="1134.48">1565 8029 258 0,'-10'0'63'0,"-2"5"1"0,4 1-20 16,2 1-31-16,0 0 0 0,1 1 0 15,2 1 2-15,-3-4 3 0,6 2 1 16,-4-1 3-16,4-1 0 0,-3 1-3 0,3 0-3 16,-5 0-2-16,5 4-2 0,-5 1-3 0,-1 2-2 15,0 5-2-15,-1 1-2 0,-2 4 0 16,0 1-2-16,1 3 1 0,1 1-1 16,-2-1-1-16,3 0 1 0,0-3-1 15,3 0 0-15,-2-2 1 0,3 1-1 16,2-2 0-1,0 0 0-15,0-2 0 0,0 1 0 16,0-2 1-16,0 0-1 0,5-4 0 0,-2-2 1 16,2 0-1-16,0-4 0 0,1-1 1 15,0-1-1-15,-1-2 0 0,4-4 0 16,4 5 1-16,0-5-1 0,2 0 1 16,4 0-1-16,3 0 1 0,1 0-1 15,0 0 0-15,0 0 0 0,0 0 0 0,-2 0-2 16,-2 0-1-16,-4 0 0 0,0-4-4 0,-3 4-5 15,-1-5-16-15,-4 5-67 0,-1-5-71 16,-6 5-182-16</inkml:trace>
  <inkml:trace contextRef="#ctx0" brushRef="#br0" timeOffset="1371.51">1467 8435 358 0,'-11'-16'67'16,"5"1"-10"-16,6 6-74 0,0 2-2 15,0 1 2-15,6-2 11 0,1 1 10 0,-1-1 13 0,1 0 15 16,3 0 9-16,1-2 3 0,1 1-1 16,5 2-11-16,-1 1-10 0,5 1-7 15,2 1-5-15,-1 4-4 0,1-3-2 16,0 3-3-16,-1 0-3 0,2-4-4 15,-3 4-7-15,2-3-9 0,-4 3-25 16,2-7-51-16,-2 2-1 0,-3-3-56 0,-3 1-97 0</inkml:trace>
  <inkml:trace contextRef="#ctx0" brushRef="#br0" timeOffset="1557.44">1667 8042 475 0,'0'-24'101'15,"0"1"1"-15,7 4-88 0,4 6-2 0,2 6-8 16,4 0-5-16,2 7-5 0,1 0-7 16,1 0-15-16,1 0-74 0,0 7-80 15,2-7-194-15</inkml:trace>
  <inkml:trace contextRef="#ctx0" brushRef="#br0" timeOffset="2607.01">2429 8229 293 0,'6'-4'86'0,"0"-2"4"16,1 0-8-16,0-1-49 0,4-2-5 15,-3 0-6-15,4 2-5 0,-4 1-4 16,-1-3 0-16,0 0-1 0,-7 0 1 15,0-3-1-15,0 2 0 0,-11-4 0 16,1 1-2-16,-4 0-1 0,-3 1-2 16,1 2-1-16,-2 3-2 0,-2 0-2 15,2 3 0-15,-1 4-2 0,-3 0 0 16,2 5 1-16,-4 0-1 0,0 4-1 16,-1 2 1-16,-2 2 0 0,-1 2 0 15,2 3-1-15,-5 2 1 0,3 2 0 16,-3 2 0-16,3 2 0 0,5 3 1 15,5 2-1-15,6 1 0 0,6 1 1 0,11-1-1 0,3 0 1 16,11 2 0-16,5-5 1 0,5-3 0 16,2-3 1-16,4-2 0 0,-1-5 0 15,4-3 0-15,-3-4 0 0,3-4 0 16,-3-1-1-16,-1-4 0 0,3 0-1 0,-3-8 1 16,-1 1-1-16,-3-1 0 0,-6-3 0 15,-5-2-1-15,-4 1 1 0,-7-2-1 0,-8-3 0 16,-8 1 0-16,-2-1 0 0,-8 0 0 15,-1 2 0-15,-1 1-1 0,-1 1 1 16,1 2-1-16,4 3 1 0,0 0 0 16,3 3 0-16,4-3 0 0,-2 1 0 0,4 4 0 15,3-2 0-15,1 2 0 0,3 3 0 32,-5-6 0-32,5 6 0 0,5-7 0 0,-5 2 0 15,7 2 0-15,-4-2 0 0,3 0 0 16,0-1 0-16,0 1 0 0,0 1 0 0,0 0 0 15,-1 4 0-15,-1-4 0 16,1 4-1-16,-5 0 1 0,5 0-1 0,-5 0 0 16,0 7 0-16,2-1 0 0,-2 3 0 15,0 1 1-15,0 1-1 0,0 1 1 0,0-2 0 16,0 2 0-16,5-3 0 0,1-1 1 0,0-2-1 16,3-1 1-16,3-5 0 0,3 0 0 15,3 0 0-15,-1-5 0 0,-1-1 0 16,4 0 1-16,-6-1 0 0,-1 0 0 15,-5 1-1-15,-8-1 1 0,0 2 0 16,0 2-2 0,-8-1 0-16,-3 4 0 0,-4 0-1 15,-6 4-1-15,3-1 1 0,-2 3 0 0,0-1 0 16,0 1 0-16,2 1 1 0,2-2 0 16,-1 0-1-16,3 1 1 0,2-2 0 15,2 0 0-15,-2-4 0 0,7 4 0 16,1-4-1-16,4 0 0 0,0 4 1 15,0-4-1-15,6 0 0 0,3 3 1 0,3-3 0 16,2 0 0-16,6 0 1 0,3 0-1 0,5-4 2 16,-3 0-1-16,5 4 1 0,-4-4 0 15,0 4 1-15,-4 0-1 0,-2-4 0 16,-7 4-1-16,-2 5 1 0,-11-2-1 16,0 5 0-16,-6-1 0 0,-4 4 0 15,-4 3 1-15,-1 0-1 0,-1 3-1 0,0 2-3 0,1-2-4 16,3 2-7-16,5-1-11 0,0-2-95 15,7-2-95-15,0 1-237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v"/>
          <inkml:channel name="T" type="integer" max="2.14748E9" units="dev"/>
        </inkml:traceFormat>
        <inkml:channelProperties>
          <inkml:channelProperty channel="X" name="resolution" value="1185.49207" units="1/cm"/>
          <inkml:channelProperty channel="Y" name="resolution" value="2107.20264" units="1/cm"/>
          <inkml:channelProperty channel="F" name="resolution" value="0.00409" units="1/dev"/>
          <inkml:channelProperty channel="T" name="resolution" value="1" units="1/dev"/>
        </inkml:channelProperties>
      </inkml:inkSource>
      <inkml:timestamp xml:id="ts0" timeString="2019-11-28T11:46:08.680"/>
    </inkml:context>
    <inkml:brush xml:id="br0">
      <inkml:brushProperty name="width" value="0.05292" units="cm"/>
      <inkml:brushProperty name="height" value="0.05292" units="cm"/>
      <inkml:brushProperty name="color" value="#002060"/>
    </inkml:brush>
  </inkml:definitions>
  <inkml:trace contextRef="#ctx0" brushRef="#br0">2651 7543 352 0,'-10'0'83'0,"2"-7"0"0,1 7-56 0,1 0-8 0,6 5-8 0,-6 0-3 0,4 3-4 0,-3 0 2 0,-1 1 1 0,-2 2 3 0,1 2 0 0,-4 1 1 0,2 6 1 0,-3 4-2 0,-1 4-2 0,2 4-2 0,0 5-1 0,-1 2-2 0,-2 3-1 0,2 1-1 0,0-4 0 16,5-1 0-16,3-6 1 0,4-3 1 16,0-6 1-16,10-5 1 0,4-2 1 15,4-6 1-15,6 0 0 0,9-2 0 16,3-1-1-16,5 1-2 0,-1-1-1 0,3-2 0 15,-1 0-3-15,-2-1-5 0,-6-4-8 16,4 0-52 0,-5 0-41-16,5 0-78 0,-5-5-180 15</inkml:trace>
  <inkml:trace contextRef="#ctx0" brushRef="#br0" timeOffset="232.29">3289 7819 416 0,'-8'-12'86'0,"-6"2"0"15,-4 7-80-15,-5 3-1 0,-10 3-1 16,-12-3 0-16,-6 5 2 0,-2-5 3 16,-2 4 1-16,-5-4 2 0,1-5 0 15,6 1 0-15,3-1-1 0,8 1-3 0,-4-1-4 16,2 1-8-16,5 4-28 0,4-4-66 0,4 4-81 15,9 0-199-15</inkml:trace>
  <inkml:trace contextRef="#ctx0" brushRef="#br0" timeOffset="417.15">3081 7432 444 0,'-19'-22'92'0,"-2"1"0"16,-4 10-85-16,0 8-2 0,-1 3 0 0,-1 3-2 15,-6 1-2-15,3 0 0 0,-6 0 0 0,2-4 0 16,2 5 0-16,4-5-1 0,0 0-1 16,5 0-11-16,7 4-64 0,6-4-17 15,10 5-68-15,0-5-149 0</inkml:trace>
  <inkml:trace contextRef="#ctx0" brushRef="#br0" timeOffset="749.11">3488 7468 475 0,'-2'-5'97'0,"-4"0"0"16,-1 8-93-16,-4 13-2 0,0 4 0 15,-6 7-1-15,-3 1-1 0,-5 4 1 0,1 1-1 16,-2 1 1-16,-3-2 0 0,5 3 1 16,-2 3 0-16,1 2 1 0,3 6 1 15,3 0 0-15,1 2-1 0,5-1 1 0,4-1-1 16,3-4-1-16,6-6 0 0,8-5 0 16,0-5 1-16,8-5 1 0,1-3 2 15,8-2 0 1,2-3 0-16,5-3 0 0,2-1-1 15,6-2 0-15,6-1-4 0,-1-1-4 0,3 0-9 16,-2-5-14-16,0 5-67 0,-7-5-15 16,-6 0-74-16,-7-9-148 0</inkml:trace>
  <inkml:trace contextRef="#ctx0" brushRef="#br0" timeOffset="902.75">3247 7898 475 0,'-19'-22'108'0,"7"-1"0"15,12 3-86-15,6 9-2 0,11 4-6 16,6 7-5-16,9 0-6 0,7 5-1 16,8 0-1-16,6 5 0 0,2 0-1 15,3-1-4-15,-4 1-4 0,-1-2-10 0,-3 1-19 0,-9-4-72 16,-8-5-84-16,-7 0-201 0</inkml:trace>
  <inkml:trace contextRef="#ctx0" brushRef="#br0" timeOffset="1034.23">3493 7497 476 0,'8'-20'100'0,"19"1"-1"16,11 8-90-16,6 11-9 0,5 0-64 16,4 12-34-16,-1-1-75 0,6 2-176 15</inkml:trace>
  <inkml:trace contextRef="#ctx0" brushRef="#br0" timeOffset="1504.31">4679 7506 512 0,'23'-38'122'0,"-9"-4"3"15,-14-2-89-15,-4 3-3 0,-9 6-10 16,-7 1-7-16,-3 5-8 0,-9 10-4 0,-5 4-2 16,-2 10 0-16,1 5-1 0,-6 6-1 15,6 8 1 1,-3 3-1-16,6 7 0 0,3 6 1 15,3 2-1-15,-3 5 1 0,0 3-1 16,-3 3 0-16,-2 2 0 0,3-1 0 16,-2 1 0-16,7 0 0 0,7-4 0 15,5-1 0-15,17-1-1 0,10-4 1 0,13-2-1 16,12-4 1-16,4-6 0 0,5-5 0 16,3-4 0-16,3-6 0 0,-1-1 1 0,4-7 0 15,-6 3 0-15,2 1 0 0,-1 4 0 16,-7 7-1-16,-2 2 1 0,-7 5 0 15,-12 5-2-15,-10 4 1 0,-6 3 0 16,-14-2 1-16,-10 5-1 0,-6 2 0 0,-8 3 0 16,-3 1 1-16,-2 3 0 0,-1 2 0 15,0-2 1-15,7-2 1 0,3-2-1 0,0-5 0 16,5-4 1-16,-2-4-1 0,-2-7-1 16,4-3 0-16,-5-3 0 0,1-4 1 15,-2-3 3-15,0-3 3 0,3-6 3 16,3 0 0-16,4-11 1 0,6-4 0 0,5-7-1 15,10-10-7-15,10-11-11 0,15-7-11 16,10-5-13 0,5-5-1-16,7-2-110 0,5 4-109 15,1 1-256-15</inkml:trace>
  <inkml:trace contextRef="#ctx0" brushRef="#br0" timeOffset="1889.56">4679 7393 327 0,'6'-32'66'16,"5"2"0"-16,-1 5-59 0,0 3 5 0,0 0 7 15,-4 1 4-15,-3 4 7 0,-3-1 4 16,-3 2 5-16,-6 1-1 0,-1 0-4 15,0 6-5-15,-3 1-4 0,0 8-6 16,-5 0-4-16,-3 4-6 0,0 8-4 16,-2 5-2-16,1 5-1 0,1 4-1 15,1 3-1-15,7 3 1 0,2-1-1 16,11-3 0-16,7-4 1 0,6-3-1 16,4-4 0-16,5-6 0 0,1-6 0 0,2-5 1 0,1-4-1 0,-6-3 2 15,-1 0 0-15,-2 0 2 0,-9-1-1 16,0 4-1-16,-8 4 1 0,0 8 0 15,-10 6-1-15,0 5-2 0,-3 8-4 16,-3 1-9-16,-3 6-1 0,-1 3-104 16,3 2-97-16,3-6-248 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T" type="integer" max="2.14748E9" units="dev"/>
        </inkml:traceFormat>
        <inkml:channelProperties>
          <inkml:channelProperty channel="X" name="resolution" value="1185.06323" units="1/cm"/>
          <inkml:channelProperty channel="Y" name="resolution" value="2107.20264" units="1/cm"/>
          <inkml:channelProperty channel="T" name="resolution" value="1" units="1/dev"/>
        </inkml:channelProperties>
      </inkml:inkSource>
      <inkml:timestamp xml:id="ts0" timeString="2019-11-28T11:13:17.345"/>
    </inkml:context>
    <inkml:brush xml:id="br0">
      <inkml:brushProperty name="width" value="0.05292" units="cm"/>
      <inkml:brushProperty name="height" value="0.05292" units="cm"/>
      <inkml:brushProperty name="color" value="#002060"/>
    </inkml:brush>
  </inkml:definitions>
  <inkml:trace contextRef="#ctx0" brushRef="#br0">3100 13761 0,'0'0'0,"0"0"0,0 0 0,0 0 0</inkml:trace>
  <inkml:trace contextRef="#ctx0" brushRef="#br0" timeOffset="1099.08">5213 15366 0,'0'0'0,"0"0"0,0 0 16,0 0 15,0 0-31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v"/>
          <inkml:channel name="T" type="integer" max="2.14748E9" units="dev"/>
        </inkml:traceFormat>
        <inkml:channelProperties>
          <inkml:channelProperty channel="X" name="resolution" value="1185.49207" units="1/cm"/>
          <inkml:channelProperty channel="Y" name="resolution" value="2107.20264" units="1/cm"/>
          <inkml:channelProperty channel="F" name="resolution" value="0.00409" units="1/dev"/>
          <inkml:channelProperty channel="T" name="resolution" value="1" units="1/dev"/>
        </inkml:channelProperties>
      </inkml:inkSource>
      <inkml:timestamp xml:id="ts0" timeString="2019-11-28T12:22:12.867"/>
    </inkml:context>
    <inkml:brush xml:id="br0">
      <inkml:brushProperty name="width" value="0.05292" units="cm"/>
      <inkml:brushProperty name="height" value="0.05292" units="cm"/>
      <inkml:brushProperty name="color" value="#002060"/>
    </inkml:brush>
  </inkml:definitions>
  <inkml:trace contextRef="#ctx0" brushRef="#br0">10733 11778 721 0,'-25'-11'18'0,"5"11"19"0,-22-10-11 0,8 10-2 0,4 4-4 0,2 9-19 0,13 14 0 15,-2 6 1-15,3 2-1 0,5 5 1 16,-1 0-1-16,8 2-1 0,2-4 1 16,0-5 1-16,8-2-1 0,5-5 2 0,2-5 0 15,8-4 0-15,-1-5 2 0,10-2-1 16,2-2-1-16,5-8 1 0,0 0-2 16,1 0 0-16,0-4-1 156,-5-3 0-156,1-3-1 0,-7-3 0 0,-6-5 0 0,-4-5-1 0,-3-4 1 15,-7-3 0-15,-3-1-1 0,-1-2 1 0,-5 3 1 0,2 5-1 0,-2 4 0 0,0 7 1 0,0 6-2 0,0 4 1 0,0 4-1 0,0 8 0 0,0 3 0 0,0 4 1 0,-2 5 0 0,2 3 1 0,-5 4 1 0,5 0-1 0,-6 1 2 0,6-2-1 0,-6-2 0 0,6-1-1 0,-2-5 0 0,2-4 0 0,5-2-1 0,-2-4 0 0,5-3 0 0,2-5-2 0,-2 0 0 0,5-5-2 0,-2-3 0 16,-2-2 0-16,1-2 0 0,-3-2 0 16,-3 1 2-16,1 1 0 0,-5 2 2 15,3 5-1-15,-3 1 1 0,0 1 0 16,4 3 0-16,0 0-1 0,-1 0 1 16,3-7-1-16,5 4 0 0,2-5 1 15,3-1 0-15,1-3 0 16,0-1-1-16,2-3 1 0,1-4 0 15,0-1 1-15,-5-1-1 0,1 4 0 16,-8 2 1-16,1 2 0 0,-3 4-1 16,-6 10 1-16,5 4 0 0,-5 10 2 15,-7 10 1-15,1 3 1 0,1 7 1 16,-1 4 2-16,-2 2 0 0,2 0-1 16,3-4-1-16,-2-3-1 0,5-2-1 0,0-4-1 0,0-4-2 15,8-4 0-15,1-1 0 0,0-7-1 16,2-6 1-16,3-5 0 0,1 0 0 15,5-8 0-15,4-10 0 0,-3-3 1 16,2-5-1-16,3-4 0 0,-5-4 0 16,-2-3 0-16,-2 0 0 0,-5 4-1 0,-4 3 1 15,1 8-2-15,-4 5 1 0,0 7-1 0,-2 10 0 16,-3 0 0-16,5 13 0 0,-5 1 1 16,4 5 1-16,-4 2 0 0,0 3 2 15,-5 1 0-15,5-2 0 0,-6-1 1 16,2 0-2-16,4-2 0 0,-3-2-1 15,3-1 0-15,0-6 0 0,0 1 0 0,0-3-1 16,0-3 2 0,0-6 0-16,3-5 0 0,-3-6-1 15,0-3 1-15,6-9 0 0,-2-5 0 16,-1-5-2-16,4-6 0 0,-1 0 0 16,1 0 0-16,4 1 0 0,2 4-1 0,4 5 1 15,4 6-1-15,1 8 0 0,6 6 1 16,-4 5-1-16,2 4 1 0,-1 4 1 15,-4 4 0-15,-7 2 0 0,0 2 0 0,-6-1 1 0,-8 3 3 16,0 0 0-16,-13 2 1 0,-2-2 1 16,-6-1 0-16,-4-2-1 0,-4 0 0 15,0-4-2-15,0 0-3 0,2-4-7 16,1 2-8-16,5-1-11 0,5 0-17 16,0 2-105-16,4-2-113 0,1-4-272 15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v"/>
          <inkml:channel name="T" type="integer" max="2.14748E9" units="dev"/>
        </inkml:traceFormat>
        <inkml:channelProperties>
          <inkml:channelProperty channel="X" name="resolution" value="1185.49207" units="1/cm"/>
          <inkml:channelProperty channel="Y" name="resolution" value="2107.20264" units="1/cm"/>
          <inkml:channelProperty channel="F" name="resolution" value="0.00409" units="1/dev"/>
          <inkml:channelProperty channel="T" name="resolution" value="1" units="1/dev"/>
        </inkml:channelProperties>
      </inkml:inkSource>
      <inkml:timestamp xml:id="ts0" timeString="2019-11-28T12:35:39.796"/>
    </inkml:context>
    <inkml:brush xml:id="br0">
      <inkml:brushProperty name="width" value="0.05292" units="cm"/>
      <inkml:brushProperty name="height" value="0.05292" units="cm"/>
      <inkml:brushProperty name="color" value="#002060"/>
    </inkml:brush>
  </inkml:definitions>
  <inkml:trace contextRef="#ctx0" brushRef="#br0">6086 17086 428 0,'0'5'1'0,"0"0"3"0,-4 4-2 0,-11-2 0 0,-6 1-1 0,-3-3 4 0,-4 0 3 0,-4 0 5 16,-1-2 6-16,5 2 3 0,0-2 3 16,4-3 3-16,-2 5 1 0,7-5-4 15,-1 4-3-15,3-4-6 0,2 3-3 16,1 1-3-16,3-4-3 0,2 7-2 15,2-3-1-15,0 0-1 0,3-4-1 0,4 6 2 16,-4-6-1 109,4 3 2-109,0-3 2-16,4 4 2 0,1-4 2 0,7 6 2 0,2-2 0 0,6 1 1 0,6-1-2 0,7 2 0 15,13-6-2-15,7 4-3 0,12-4 0 0,10 8-2 0,5-4 0 0,6 2 0 0,5-2-1 0,-3 5 0 0,10 1 0 0,-2 0 0 0,-6 0 0 0,7-3 1 0,1 4 0 0,4 1 0 0,-2 3 0 0,-3-4 0 0,3-3 1 0,4 2 0 0,2 2 0 0,2-1 0 0,-2-4 0 0,6-7-1 0,7 6 0 0,-2 2 0 0,4-8-1 16,2 4 0-16,6-4 0 0,1 9 0 16,-6-6 0-16,3-3-1 0,0 0 0 15,-2 9 1-15,-9-6-1 0,-4-3 1 16,-1 0-1-16,-4 5 0 0,-7 4 1 15,-7-9-1-15,-7 0 0 0,-1 0-1 16,-5 0-1-16,-8 0 0 0,-5-5 0 16,-1 1 0-16,-7 4 0 0,-6-3 0 15,-6 3-1-15,-9 0 1 0,-6-4-1 16,-9 4 0-16,-4-6 1 0,-6 1 0 16,-5 5-1-16,-3-4 2 0,0 4-1 0,-5 0 0 15,2-3 1-15,-2 3-1 0,0 0 0 0,0 0 1 16,-6 0-2-16,0 0 1 0,-2 0 0 15,-5-5 0-15,-6 1-1 0,-4 0 1 0,-10-1-1 16,-5-2 1-16,-11 0 0 0,-8-1-1 16,-9 3 1-16,-8-4 0 0,-13-1 0 15,-10 1 1-15,-11 3-1 0,-11-1 0 16,-11-2 1 0,-10 4-1-16,-11 1-1 0,-9 4-5 15,-4 0-4-15,-8 4-6 0,-10 5-7 16,0 3-14-16,-7-1 75 0,-7 6-183 15,2-3-115-15,-2-7-306 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T" type="integer" max="2.14748E9" units="dev"/>
        </inkml:traceFormat>
        <inkml:channelProperties>
          <inkml:channelProperty channel="X" name="resolution" value="1185.06323" units="1/cm"/>
          <inkml:channelProperty channel="Y" name="resolution" value="2107.20264" units="1/cm"/>
          <inkml:channelProperty channel="T" name="resolution" value="1" units="1/dev"/>
        </inkml:channelProperties>
      </inkml:inkSource>
      <inkml:timestamp xml:id="ts0" timeString="2019-10-30T10:09:10.889"/>
    </inkml:context>
    <inkml:brush xml:id="br0">
      <inkml:brushProperty name="width" value="0.05292" units="cm"/>
      <inkml:brushProperty name="height" value="0.05292" units="cm"/>
      <inkml:brushProperty name="color" value="#002060"/>
    </inkml:brush>
    <inkml:context xml:id="ctx1">
      <inkml:inkSource xml:id="inkSrc1">
        <inkml:traceFormat>
          <inkml:channel name="X" type="integer" max="32767" units="cm"/>
          <inkml:channel name="Y" type="integer" max="32767" units="cm"/>
          <inkml:channel name="F" type="integer" max="2047" units="dev"/>
          <inkml:channel name="T" type="integer" max="2.14748E9" units="dev"/>
        </inkml:traceFormat>
        <inkml:channelProperties>
          <inkml:channelProperty channel="X" name="resolution" value="1185.49207" units="1/cm"/>
          <inkml:channelProperty channel="Y" name="resolution" value="2107.20264" units="1/cm"/>
          <inkml:channelProperty channel="F" name="resolution" value="0.00409" units="1/dev"/>
          <inkml:channelProperty channel="T" name="resolution" value="1" units="1/dev"/>
        </inkml:channelProperties>
      </inkml:inkSource>
      <inkml:timestamp xml:id="ts1" timeString="2019-10-30T10:09:15.373"/>
    </inkml:context>
    <inkml:brush xml:id="br1">
      <inkml:brushProperty name="width" value="0.05292" units="cm"/>
      <inkml:brushProperty name="height" value="0.05292" units="cm"/>
      <inkml:brushProperty name="color" value="#00B050"/>
    </inkml:brush>
  </inkml:definitions>
  <inkml:trace contextRef="#ctx0" brushRef="#br0">4898 13653 0,'0'0'0,"0"0"16,0 0-16,0 0 16,0 0-1,0 0-15</inkml:trace>
  <inkml:trace contextRef="#ctx1" brushRef="#br1">13937 8233 392 0,'6'0'86'16,"0"0"1"-16,-4 0-66 0,3 0-6 15,0 0-1-15,3 0 3 0,0 0 0 16,4-2 1-16,0-2 0 0,2-2 0 16,1 2-1-16,5-5-1 0,5 0-1 15,2 0-1-15,5 2-3 0,7-1-1 16,6 0-1-16,4 2-1 0,7-2-1 0,6-2-1 16,78-12 7-16,-64 9-6 15,6 1-1-15,-1 1 0 0,3-3-1 16,-4 4 0-16,-2 1-1 0,-4 2-1 15,-4-2 0-15,-5 3-1 0,-5 1 0 16,-3 5-1-16,-2-4 0 0,-9 4 1 16,1-6 0-16,-10 6 0 0,0-2 1 0,-2 2 0 15,-4-6 0-15,0 6 0 0,-1 0 1 16,-5 6-1-16,3-6 0 0,-4 4 1 16,1 0-1-16,-7-4 0 0,2 4 0 15,-3-4 0-15,1 0 0 0,-5-4-1 16,-2 4 0-16,-1-4 0 0,-3 4-1 15,1 0 0-15,-3-4 0 0,-2 1 0 16,-3-1-5-16,0 0-6 0,3 0-9 16,-3-2-11-16,-5-3-103 0,1-2-106 15,-6-1-257-15</inkml:trace>
  <inkml:trace contextRef="#ctx1" brushRef="#br1" timeOffset="1168.46">17589 8107 186 0,'-11'0'58'0,"3"0"1"0,-1 0 1 16,1 0-38-16,3 7-4 0,0-7-2 15,-1 0-2-15,0 2 2 0,6-2 4 16,-3 0 4-16,3 0 2 0,-4 0 4 15,4 0 0-15,-4 0-1 0,4 0-2 16,0 0-4-16,-3 0-4 0,3 0-4 16,0 0-3-16,0 0-3 0,0 0-2 0,0 0-2 15,3 0-1-15,2 0 0 16,6 0 0-16,2 0 1 0,5 0 1 0,5-5 0 16,6 0 1-16,8 2-1 0,9-5 2 15,8 3-1-15,4-1 0 0,3 3 0 16,10-3-2-16,3 2 0 0,6 2-1 15,5 2-2-15,-4-7 0 0,2 7-1 16,1-5 0-16,-2 0 1 0,4 5-1 16,-9-3 0-16,-2 3 0 0,-2-4 0 15,-1 4 1-15,-3-9 0 0,-9 7 2 0,1-6-1 16,-3 6 1-16,-5-4 1 0,1 2-1 16,-2 2 0-16,-7 2 0 0,1 0-1 15,-12 0-1-15,-2 0 1 0,-4-5-1 16,-7 5 1-16,-3 0-1 0,-4 0 0 15,-1 0 1-15,-6 0-1 0,1 0 0 16,-3 0 1-16,-5 0-1 0,6 0 0 16,-6 0 1-16,0 0 0 0,0 0-1 0,0 0 1 15,0 0-1-15,0 0-1 0,0 5 0 16,0-5-6-16,0 0-10 0,0 0-13 16,0 0-101-16,0-6-103 0,4 1-259 15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v"/>
          <inkml:channel name="T" type="integer" max="2.14748E9" units="dev"/>
        </inkml:traceFormat>
        <inkml:channelProperties>
          <inkml:channelProperty channel="X" name="resolution" value="1185.49207" units="1/cm"/>
          <inkml:channelProperty channel="Y" name="resolution" value="2107.20264" units="1/cm"/>
          <inkml:channelProperty channel="F" name="resolution" value="0.00409" units="1/dev"/>
          <inkml:channelProperty channel="T" name="resolution" value="1" units="1/dev"/>
        </inkml:channelProperties>
      </inkml:inkSource>
      <inkml:timestamp xml:id="ts0" timeString="2019-10-30T10:10:14.007"/>
    </inkml:context>
    <inkml:brush xml:id="br0">
      <inkml:brushProperty name="width" value="0.05292" units="cm"/>
      <inkml:brushProperty name="height" value="0.05292" units="cm"/>
      <inkml:brushProperty name="color" value="#002060"/>
    </inkml:brush>
    <inkml:context xml:id="ctx1">
      <inkml:inkSource xml:id="inkSrc132">
        <inkml:traceFormat>
          <inkml:channel name="X" type="integer" max="32767" units="cm"/>
          <inkml:channel name="Y" type="integer" max="32767" units="cm"/>
          <inkml:channel name="T" type="integer" max="2.14748E9" units="dev"/>
        </inkml:traceFormat>
        <inkml:channelProperties>
          <inkml:channelProperty channel="X" name="resolution" value="1185.06323" units="1/cm"/>
          <inkml:channelProperty channel="Y" name="resolution" value="2107.20264" units="1/cm"/>
          <inkml:channelProperty channel="T" name="resolution" value="1" units="1/dev"/>
        </inkml:channelProperties>
      </inkml:inkSource>
      <inkml:timestamp xml:id="ts1" timeString="2019-10-30T10:13:34.270"/>
    </inkml:context>
    <inkml:brush xml:id="br1">
      <inkml:brushProperty name="width" value="0.05292" units="cm"/>
      <inkml:brushProperty name="height" value="0.05292" units="cm"/>
      <inkml:brushProperty name="color" value="#00B050"/>
    </inkml:brush>
  </inkml:definitions>
  <inkml:trace contextRef="#ctx0" brushRef="#br0">8999 6866 388 0,'-5'-2'91'16,"3"2"1"-16,2-7-63 0,-5 7-10 16,5-3-4-16,0 3-3 0,0-6-3 15,0 2 0-15,0 4 1 0,-3-3 1 16,3 3 1-16,0-3 0 0,0 3 1 0,3 0-2 16,-3 0-2-16,0 5-2 0,0-1-1 15,5 6 0-15,-5 3-1 0,0 6 0 16,-5 3 0-16,5 3 1 0,-6 3 1 15,0 0-1-15,3-2 1 0,-2-1 0 16,0-7 0-16,5-4 0 0,0-5-2 16,5-9-1-16,4 0 0 0,2-12-1 15,8-10-1-15,1-4 0 0,4-10-1 0,5-2 1 16,-1-2-2-16,5-4 1 0,-1-1-1 16,1-1 1-16,0 5-1 0,-1 4 0 15,-4 1 1-15,-2 8 0 0,-5 4 0 16,-2 12 0-16,-5 6 0 0,-7 11 0 15,-7 8 1-15,0 9-1 0,-6 6 0 16,-3 5 0-16,-3 4-1 0,-1 4 1 0,-1 0-1 16,1 1 1-16,4-7-1 0,-1-1 0 15,3-5 1-15,5-6 0 0,2-3 1 16,3-8 0-16,4-4 2 0,4-8 1 16,8-10 0-16,2-3 2 0,5-8-1 15,1-10 0-15,8-6 1 0,7-8 1 16,-1-6-1-16,5-1 0 0,1 1 0 15,0-2-1-15,-6 9 0 0,-2 5-2 16,-6 7-2-16,-8 12-8 0,-9 5-6 16,-5 6-9-16,-9 9-13 0,-2 4-55 0,-8 7-48 15,1 5-92-15,-7 5-197 0</inkml:trace>
  <inkml:trace contextRef="#ctx0" brushRef="#br0" timeOffset="441.98">9984 6573 524 0,'-5'-5'115'0,"5"5"0"16,-7 0-94-16,1 10-9 0,-2 3-1 15,-3 14-2-15,-2 4-4 0,-3 8 1 0,-7 2 1 16,2 4 2-16,-4 2 1 0,3-1 1 15,3-5 1-15,-1-3-2 16,5-4-3-16,3-5-1 0,5-9-3 0,2-5 0 16,5-9-2-16,5-6 0 0,4-10-1 15,8-12 1-15,3-5-1 0,7-12 0 16,4-3 0-16,3-12 0 0,0-9-2 16,1-6 0-16,-1 1-1 0,2-3 0 0,-3 2 0 15,0 3 0-15,1 11 1 0,-2 10 0 16,-3 11 2-16,1 12-1 0,-6 10 1 15,0 12-1-15,-9 10 0 0,-4 4 1 16,-3 9-1-16,-8 8 1 0,0 1 0 16,-13 7 1-16,-1-2 0 0,-6 4 1 15,0-6 1-15,-6-4 1 0,0 1 0 16,-2-1 1-16,-2-6-1 0,7-3 0 16,-3-3-2-16,6-2-4 0,0-6-6 0,2-5-7 15,6-6-10-15,3-14-9 0,3 1-65 16,0-5-30-16,6-4-82 0,11 0-171 15</inkml:trace>
  <inkml:trace contextRef="#ctx0" brushRef="#br0" timeOffset="754.17">10478 6384 494 0,'4'11'116'0,"-4"2"2"0,0 4-79 16,0 10-14-16,-7 3-4 0,1 5-1 15,-7 5-6-15,0 6-2 0,0-6-1 16,-1 3-1-16,1-1-1 0,5-6 0 16,0-1-3-16,8-5 0 0,0-6-2 15,0-1-2-15,4-4 0 0,3-6-1 0,3-3 0 16,2-10 1-16,-1 0 0 0,5-10 0 16,1-7 0-16,8-8 0 0,2-10 1 15,7-12-1-15,5-4-1 0,6-5 0 16,8-12 0-16,-1-1 0 0,-4-1 0 15,-1 8 0-15,-2 7 0 0,-9 8 0 16,-7 6-1-16,-9 17-2 0,-6 7-7 16,-7 10-9-16,-2 7-13 0,-5 0-88 15,0 7-16-15,-5 4-89 0,5 3-181 16</inkml:trace>
  <inkml:trace contextRef="#ctx0" brushRef="#br0" timeOffset="973.22">11124 6477 592 0,'0'0'130'0,"0"-7"-1"0,0 7-102 16,10-4-14-16,2 4-2 0,4 0-5 15,4 4-4-15,4-4-1 0,5 0 0 16,4 0 0-16,1 0 0 0,-1-7-2 15,3-2-7-15,0-2-15 0,-7 1-108 16,2-2-107-16,-4-1-275 0</inkml:trace>
  <inkml:trace contextRef="#ctx0" brushRef="#br0" timeOffset="1170.34">11248 6678 627 0,'-22'12'136'15,"2"4"1"-15,7-5-109 0,5 0-16 0,8-4-2 16,0-1-1-16,12 0-4 0,3-1-2 16,3-1 1-16,8-4 0 0,0 5-1 15,8-5 0-15,-1-5-1 0,2 5 0 16,-1-5-3-16,4-2-5 0,-5-2-7 16,0-2-8-16,-2-1-14 0,-1 0-107 15,0 1-108-15,-1 5-267 0</inkml:trace>
  <inkml:trace contextRef="#ctx0" brushRef="#br0" timeOffset="1423.41">11925 6706 589 0,'7'0'129'0,"1"0"2"0,5-7-102 16,7 1-14-16,6-3-2 0,2-1-1 15,9-3-3-15,1 4-1 0,4-2-2 16,4 0 0-16,0 2-1 0,1 3-3 16,-4 0-12-16,0 1-16 0,-6-1-111 15,0 6-111-15,-5 0-285 0</inkml:trace>
  <inkml:trace contextRef="#ctx0" brushRef="#br0" timeOffset="2046.29">12999 6260 478 0,'-3'0'104'0,"-3"5"3"0,-1 12-86 15,-4 7-3-15,2 9 1 0,-9 8 2 16,-1 9-1-16,-3 3 1 0,-4 4 0 16,-2 3 0-16,-3-4-2 0,3-2-4 15,3-5-2-15,4-2-4 0,2-6-3 16,5-5-2-16,4-6-4 0,6-4-4 0,4-2-7 16,0-3-10-16,4-6-11 0,2-8-100 15,5-7-102-15,3-12-249 0</inkml:trace>
  <inkml:trace contextRef="#ctx0" brushRef="#br0" timeOffset="2675.81">13083 6032 461 0,'-6'0'108'16,"6"0"2"-16,-5-3-78 0,5 3-9 16,0 0-2-16,-3 0-2 0,3 0-7 15,0 0-2-15,0 0-2 0,0 0 0 16,0 3-2-16,0 1-2 0,0 1-1 15,0-2-1-15,7 3 0 0,-5-2-1 16,3-4 0-16,2 5-1 0,-1-5 1 0,1 0-1 16,0 0 1-16,-1-4-1 0,0 2 1 15,-4-5-1-15,3 2 1 0,1-4-1 16,-6 3 1-16,0 1 0 0,-6 2 1 16,-2-1 2-16,-3 4 0 0,-3 0 2 15,0 6 1-15,-5-1-1 0,5 1 1 0,-3 1-1 16,4-2-2-16,4 0-1 0,-2 0-2 15,8-5 0-15,3 4-1 0,0-4 1 16,7 0-2-16,2-10 1 0,4 2 0 16,5-3 0-16,-3-1 0 0,3-1 0 15,-4 3 0-15,-2 1 0 0,-5 3 0 16,-5 2-1-16,-2 4-2 0,-2 5-5 16,-3 1-6-16,-3 4-7 0,0 1-11 15,-3 1-94-15,3-1-98 0,1 6-235 0</inkml:trace>
  <inkml:trace contextRef="#ctx0" brushRef="#br0" timeOffset="3310.03">13082 6815 427 0,'0'-8'101'0,"0"-2"5"0,0 3-67 16,3 1-4-16,-3 0-2 0,0 3-3 15,0 3-4-15,0 0-2 0,-3 0-4 16,-2 0-3-16,-1 9-3 0,-2 2-3 16,2 3-1-16,-2 3-2 0,-4 6 0 15,5 6-1-15,-4-1-1 0,3 2-1 0,1 1-2 16,1-4 0-16,6-3 0 0,0-3-2 16,0-1 1-16,12-5-1 0,0-7 1 15,3-4-1-15,9-4 0 0,0-4 0 16,3-7 0-16,4 1 0 0,2-7 0 15,0-3-1-15,-5-3 1 0,-2-5-1 16,-7 2 0-16,-4-3 0 0,-6 0 0 16,-9 5 1-16,-12 3-1 0,-7 4 1 15,-8 11 0-15,-6 6 0 0,-4 0 0 0,1 15 0 16,-1 3-1-16,4 4-2 0,5 4-4 16,8-1-4-16,6 0-6 0,6 2-9 15,8-4-7-15,2-5-11 0,11-2-91 16,0-7-95-16,7 2-229 0</inkml:trace>
  <inkml:trace contextRef="#ctx0" brushRef="#br0" timeOffset="5955">13846 6652 425 0,'-14'0'103'0,"1"-3"5"0,-1 3-65 0,6 0-10 0,2 0-7 0,1 3-4 16,5-3-4-16,11 0-4 0,3 4-2 16,5-4-1-16,5 0 0 0,9 0-1 15,4 0 0-15,8-7-2 0,-3 0-2 16,6 1-1-16,-5-3-2 0,1 3-2 16,-3 3 0-16,-6 3 0 0,-3 0-1 15,-6 3-1-15,-6 2-3 0,-6 4-4 0,-1-4-6 16,-6 2-9-16,-7-2-10 0,0 1-91 15,0-4-94-15,-9 2-228 16</inkml:trace>
  <inkml:trace contextRef="#ctx0" brushRef="#br0" timeOffset="6238.08">14156 6396 346 0,'-2'-5'98'0,"-3"2"3"0,2 3-7 15,-1 0-63-15,0 0-8 0,4 7-4 16,-3 4-4-16,3 3-3 0,0 8-2 0,-5 7 0 16,5 4 0-16,-7 6 1 0,3 3-1 15,-2 2 0-15,-4-2 0 0,3-3-2 16,-4 1-1-16,3-6-1 0,0-3-1 15,0-3-1-15,-1-5-1 0,4-1-1 16,-1-6-3-16,1-2-12 0,5-3 81 16,0-11-189-16,11-4-111 0,-1-8-314 15</inkml:trace>
  <inkml:trace contextRef="#ctx0" brushRef="#br0" timeOffset="7975.18">15414 6177 263 0,'0'0'67'0,"0"-5"1"0,0 5-37 16,0 0-6-16,4-4-1 0,-4 4 1 0,0 0-2 15,0 0 0-15,0-5 0 0,0 5-1 16,0 0-2-16,0 0-2 0,-4 0-3 15,-3 0-3-15,1 0-1 0,-1 0-3 16,0 5-1-16,-5-5 0 0,2 2-2 16,-1 2 0-16,-3 1-1 0,-4 1-1 15,1 3 0-15,0-1-2 0,-5 1 0 16,-1 0 0-16,1 2-1 0,-2-3 1 0,2 0-1 16,-3 1 0-16,1 0 1 0,1 1-1 15,3 1 0-15,-3-2 1 0,3 5-1 16,3-3 0-16,-2 0 1 0,3 0-1 15,-1-1 0-15,4-1 0 0,-1 1 0 16,2-2 0-16,1 2 0 0,-1-1 0 16,7 1 1-16,-3 0-1 0,4-1 0 15,4 2 0-15,-3 0 0 0,3-3 0 16,4 1 0-16,1 2 0 0,1 0 0 0,2-2 0 16,3 0 1-16,0 0-1 0,2 0 1 15,1 2 0-15,0-1-1 0,5 1 1 16,-1-1-1-16,-2 2 1 0,6-1-1 15,-3 0 0-15,1 2 0 0,-1-3 0 16,0 3 1-16,3-4-1 0,-2 0 0 16,-1 4 0-16,-1-2 0 0,-2 0 0 15,3 0 0-15,-6-1 0 0,1 0 0 0,-4-1 1 16,0-4-1-16,-4 1 0 0,-2-3 0 16,-4-3 0-16,0 3 1 0,-8-3-1 15,2 0 1-15,-2 0 0 0,0 5 0 16,-1-5 0-16,-2 0 0 0,2 0 1 15,0 0-1-15,0 0 0 0,-3 0 1 16,3 0-1-16,-3 0-1 0,1 0 1 16,1 0-1-16,-4 5 0 0,0-5 1 15,-3 7-1-15,1-3 0 0,-1 4 1 0,-3-1 1 16,1 4 1-16,0 0 0 0,0 5 1 16,2 0 1-16,-3 1-1 0,3 0-1 15,-1 2-1-15,1-1 0 0,3 0-1 16,1 2-1-16,2-3 0 0,2 1 1 15,5-3-1-15,1 0 0 0,3-1 0 16,0-2 0-16,9 1 0 0,3-2 0 0,2-3 0 16,5 3 0-16,5-1 0 0,2-1 0 15,4-1 1-15,3-3-1 0,4 0 0 16,1-5 0-16,1 2 1 0,4-2-1 16,2 6 0-16,-5-6 0 0,-4 7 0 15,-2-2 0-15,-5 4 1 0,-6-1-1 16,-5-2 0-16,-5 3 0 0,-5-1 1 15,0 1-1-15,-8-2-1 0,3 1-6 0,-3 0-9 16,-4-4-95-16,-5-4-91 16,-1 5-238-16</inkml:trace>
  <inkml:trace contextRef="#ctx0" brushRef="#br0" timeOffset="9113.52">15110 6010 303 0,'0'-4'81'0,"4"-2"3"16,-4 1-38-16,3 1-13 0,-3-1-8 16,5 3-6-16,-3 2-5 0,-2-6-2 15,3 6-3-15,2-4 0 0,-5 4-1 16,4 0 1-16,-4 4 2 0,0 2 0 0,0 3 1 16,-4 1 0-16,-4 5-1 0,0 6 0 15,-4 3-2-15,-2 1-3 0,-1 2-1 16,0 0-2-16,0-2 0 0,3-2-2 15,2-2 0-15,4-8 0 0,0 2-1 16,2-7-2-16,4-5-4 0,0 6-5 16,0-9-12-16,4 0-84 0,0 0-86 0,2-6-214 15</inkml:trace>
  <inkml:trace contextRef="#ctx0" brushRef="#br0" timeOffset="9474.02">15321 5984 289 0,'0'0'73'0,"0"0"2"15,0 2-29-15,0-2-20 0,0 5-3 0,-4-5 1 16,4 5 1-16,-5-5 1 0,0 6 0 16,-1-2 1-16,-1-1-2 0,-5-3-2 15,4 7-3-15,-4-7-2 0,-2 0-3 16,1 0-1-16,-6 4-2 0,0-4-1 16,-3 5-2-16,-3-1-1 0,1 2-1 15,-2 1-2-15,3-2-1 0,-1 1-1 0,-1-4-1 16,3-2-2-16,4 5-4 0,0-5-5 15,4 0-6-15,0 0-7 0,7 0-23 16,1 0-75-16,6-3-87 0,0 3-207 16</inkml:trace>
  <inkml:trace contextRef="#ctx0" brushRef="#br0" timeOffset="10523.88">14918 7398 346 0,'0'-3'81'0,"-4"3"2"15,4-4-54-15,-5 4-9 0,5 0-4 16,-4 0-5-16,4 4-1 0,-4 0-1 16,-1 3 1-16,1 2 1 0,-3 2 1 15,0 3 0-15,0 0 0 0,-4 4-1 16,2 5-2-16,-5-1-3 0,0 1-1 16,0 3-3-16,-3-2 0 0,2 1-1 15,-2-1-1-15,3 0 1 0,2-1 0 16,2-1-1-16,5-3 1 0,5-4-1 15,-3-1 0-15,7 2 0 0,2-5 0 0,5-4-1 16,2-2 1-16,4-1-1 16,-1-4 0-16,7 0 0 0,0-9 0 0,0 3-2 15,0 2-3-15,-2-2-5 0,1 1-7 16,-2-2-20-16,-2 7-61 0,-4-4-74 16,0 4-175-16</inkml:trace>
  <inkml:trace contextRef="#ctx0" brushRef="#br0" timeOffset="10936.41">15027 7529 162 0,'0'0'35'0,"0"-5"7"0,3 5-17 16,-3-3 10-16,0 3 9 0,0-4 7 0,0 4 4 15,0 0 4-15,0 0-5 0,0-5-11 16,-5 5-13-16,5 0-8 0,-7-4-6 15,3 4-5-15,-3 0-2 0,-3 4-2 16,0 1-1-16,-6-1 0 0,0 0 0 16,-5 3 1-16,-2-1-1 0,1 0 1 15,-2 2-1-15,2-3 0 0,0 1-1 16,3 0-2-16,2-1 0 0,3-1-1 0,0-4-3 16,3 0-2-16,3 0-3 0,0 4-4 15,2-4-7-15,4 0-12 0,-3 0-81 16,5 0-81-16,-3 0-205 0</inkml:trace>
  <inkml:trace contextRef="#ctx0" brushRef="#br0" timeOffset="11589.87">15360 7540 320 0,'0'0'84'16,"0"-6"0"-16,0 6-19 0,0-5-45 15,0 5-5-15,0-5-1 0,0 5-1 0,0-4 1 16,-5-2 1-16,5 6 2 0,0-3 1 16,-4 0 1-16,0 3 1 0,-1-5-2 15,-2 5-2-15,0 0-3 0,-6-3-3 16,0 3-2-16,-1 0-3 0,-5 0-3 16,2 3 0-16,0-3-2 0,-3 5 1 15,4-2-2-15,2-3-1 0,1 7-2 16,1-1-4-16,5 0-4 0,3-2-5 15,-1 0-8-15,5 2-10 0,-2-4-76 0,2-2-80 16,0 0-196-16</inkml:trace>
  <inkml:trace contextRef="#ctx0" brushRef="#br0" timeOffset="11886.11">15424 7578 355 0,'-7'0'78'0,"2"0"-1"16,-1 0-64-16,3 0-5 0,3 0 3 15,-3 0 3-15,3 0 1 0,0 0 2 0,-7 4 1 16,3-4 2-16,-1 7 0 0,-5-5-2 15,0 6-5-15,-3-3-2 0,-4 4-4 16,-3-1-3-16,1-2-1 0,-2 2-2 16,1-5-3-16,1 5-3 0,0-6-7 15,6 2-43-15,0-4-46 0,6 5-75 0,7-5-176 16</inkml:trace>
  <inkml:trace contextRef="#ctx0" brushRef="#br0" timeOffset="12195.01">15499 7608 504 0,'0'0'106'0,"7"-6"1"16,-1 1-90-16,1-2-11 0,6-2-3 16,1-1 0-16,2-3-1 0,2 0-1 0,1 0-1 15,0-6 0-15,-1 3 0 0,1-3 0 16,-2 1 1-16,0 1-1 0,-4 3 0 15,-1 3 0-15,-2 1 0 0,-3 6 3 16,-7 4 1-16,0 0 2 0,0 4 1 16,-7 6 2-16,-2 2 1 0,-2 6 0 0,-2 2-1 15,-1 8-2-15,-1 0-1 0,-2 4-2 16,1 0-2-16,0 0 0 0,2-1 0 16,1-1-2-16,5-5 1 0,0-4-2 15,0-5-4-15,4 0-7 0,4-6-10 16,-4-4-72-16,4-6-25 0,5 0-82 15,2 0-177-15</inkml:trace>
  <inkml:trace contextRef="#ctx0" brushRef="#br0" timeOffset="17488.3">16658 6149 423 0,'0'0'92'0,"0"-4"1"16,-2-1-75-16,2 0-6 0,0 1-2 0,0-2-1 16,0 2 0-16,3-4-1 15,-3 0 2-15,4 1 1 0,-4 0 1 0,0 1 1 16,0-2-1-16,0 2-1 0,-6 1-2 16,0 5-1-16,-4-3-3 0,-6 3-2 15,1 3-1-15,-4 4 0 0,-1 3 0 16,-2 4 1-16,-2 4 0 0,-3 3 1 15,1 5 0-15,-1 2-1 0,-1 3 1 16,2 5-1-16,1 2-1 0,4 5 0 0,3-6-1 16,9 1 0-16,3 1 0 0,6-7 0 15,2-1-1-15,7-6 1 0,8-2-1 16,1-5 1-16,4-2-1 0,4-5 1 16,1-1-1-16,4-5 1 0,-2-5-1 15,4 0 1-15,1-12-1 0,3-2 0 16,-3-5 0-16,4-2-2 0,2-3 0 15,-1-5 0-15,-5 2 0 0,-2 0 0 0,-6 6 0 16,-9 1 1-16,-1 6 2 16,-9 3 0-16,-7 6 2 0,-5 5-1 0,-3 6 1 15,-6 6 0-15,-2 3 0 0,1 6 0 16,-3 0-2-16,2 3 1 0,-2 2-1 16,4-2-1-16,3 1 1 0,3-5-1 15,-4-2 0-15,8 4 0 0,-1-8 1 16,5-1-1-16,-5-4 0 0,5 0 0 15,6-9 0-15,-1 0 0 0,2-9 0 0,5-2 1 16,-3-9-1-16,5-5 1 0,5-9-1 16,0-7 1-16,-4-2-1 0,2-9 1 15,-3 2 0-15,0-1 1 0,-6 4 2 16,4 6 1-16,-3 4 1 0,2 8 0 16,2 8 1-16,5 2-1 0,3 4-1 15,-1 4-2-15,7 2-2 0,4 1 1 0,-2-1-2 16,4 0 1-16,0 5-1 0,0-2-1 15,-2 6-4-15,-4 0-3 0,-1 3-6 16,-4 2-7-16,3 1-9 0,-10 3-35 16,-2-1-58-16,-2 2-85 0,-11 1-193 15</inkml:trace>
  <inkml:trace contextRef="#ctx0" brushRef="#br0" timeOffset="17720.77">16875 6373 441 0,'-13'0'100'0,"1"0"3"15,3 0-76-15,2 0-4 0,-3 0-1 16,8 5 0-16,2-5-4 0,0 5-1 0,7-5-1 16,4 2-1-16,2-2-4 0,3 6-1 15,4-6-1-15,1 5-2 0,4-5-4 16,0 2-5-16,-2-2-8 0,1 0-6 15,2-2-9-15,-4 2-11 0,2-5-86 16,-5 2-88-16,1 0-213 0</inkml:trace>
  <inkml:trace contextRef="#ctx0" brushRef="#br0" timeOffset="18050.09">17305 6352 458 0,'-11'0'101'0,"2"5"1"0,3-1-82 16,-1 2-6-16,0 5-3 0,-4 3-1 15,3 4-3-15,-2 3 1 0,-2 2 0 16,-1 5 0-16,1 1 1 0,-1-2-1 15,0-1-1-15,0 0-1 0,6-1-1 16,0-2-2-16,1-1 0 0,6 2-1 16,0-5 0-16,0-2-1 0,8-4 0 15,-1 0 0-15,5-3 0 0,2-3 0 16,3-7-2-16,-2 4-2 0,5-4-5 16,0 0-6-16,6 0-8 0,-5-4-31 0,3-3-61 15,-3-3-83-15,2-1-188 0</inkml:trace>
  <inkml:trace contextRef="#ctx0" brushRef="#br0" timeOffset="18419.38">17385 6568 319 0,'0'0'83'0,"0"0"2"16,0 0-40-16,3-2-14 0,-3 2-5 16,0-5-4-16,4 5-1 0,-4 0-1 15,0 0 2-15,0-4 1 0,0 4 0 16,0 0 0-16,-4 0-1 0,-6 0-2 15,0 0-3-15,-5 0-4 0,-5 9-2 0,-2-5-3 16,-6 3-1-16,-3 2-2 0,0 1 0 16,3-2-2-16,0 1 1 0,3-5-1 15,0 2-1-15,8-6-1 0,0 0-2 16,3 0-5-16,8 0-8 0,-1-6-10 16,7 2-21-16,0-3-79 0,0 4-92 15,8-3-218-15</inkml:trace>
  <inkml:trace contextRef="#ctx0" brushRef="#br0" timeOffset="19487.6">16129 7025 308 0,'-9'3'86'16,"-2"1"2"-16,2-4-10 0,-2 7-51 15,3-7-8-15,2 4-3 0,1-4 0 16,3 0-2-16,2 4 0 0,-5-4 0 15,5 0-1-15,0 0-1 0,0 0-2 16,0 0-1-16,0 0-2 0,5 5-2 0,-1-5-1 16,0 7 0-16,2-7 2 0,1 4 0 15,0-4 1-15,4 3 1 16,-2 2 0-16,5-5 1 0,3 4 1 0,4-1-2 16,6 3 0-16,6-1-2 0,6 1-1 15,9-2-1-15,8 3-1 0,4-6-1 16,6-1-2-16,2 0 1 0,11 0 0 15,2-4-1-15,5-1 1 0,4-4 0 16,-2 3-1-16,5-1 1 0,5 2-1 16,-9-3 0-16,-1-2 1 0,-6 0-1 0,-1 3 0 15,-6 0 1-15,-7 0 2 0,-8 0 1 16,-7-1 1-16,-3 4 1 0,-9 4 0 16,-8-6 1-16,-6 6 0 0,-6-3-1 15,-4 3-1-15,-6 0-1 0,-4 0 1 16,-3 0 0-16,-4 0 1 0,0 0-1 15,0 0-1-15,-6 0-1 0,1 0-4 0,-1 0-7 16,-4 0-10-16,2 3-14 0,-3-3-101 16,-2 6-104-16,4-6-256 15</inkml:trace>
  <inkml:trace contextRef="#ctx0" brushRef="#br0" timeOffset="20275.98">16146 7811 416 0,'-5'0'93'0,"5"-4"0"0,-3 4-72 16,3-8-9-16,6 3-1 0,0-4-2 16,4 1-1-16,1-2 0 0,5-3 2 15,-2-2 1-15,5 3 3 0,-1-6-1 0,3 1 1 16,1-1-3-16,3-2-1 0,-5 1-2 15,7-2-2-15,-1-2-3 0,0 3 0 16,-6 0-2-16,0 1 0 0,-5 1 0 16,1 4 0-16,-8 3 2 0,-2 2 0 0,-6 3 3 15,0 0-1-15,0 6 1 0,-11 0 0 16,4 0 0-16,-1 9-1 0,-4-1-2 16,-2 2-1-16,0 2-1 0,-3 5 0 15,1 3 0-15,-2 5-1 0,-2 5 1 16,-1 4 0-16,1 0-1 0,-2 3 0 15,0 1 1-15,6 0-1 0,-2-3 0 16,6 0 0-16,3-6 0 0,1 2 1 16,3-8-2-16,0 1-1 0,5-5-3 15,0-3-2-15,0-6-5 0,0 0-5 16,5-5-5-16,-5 2-10 0,6-6-85 16,-6-1-85-16,7 0-211 0</inkml:trace>
  <inkml:trace contextRef="#ctx0" brushRef="#br0" timeOffset="21117.41">17028 7728 395 0,'0'0'82'16,"0"0"0"-16,0 0-73 0,-5 0-6 0,5 0 4 15,0 0 3-15,0 0 5 0,0 0 2 16,0 0 1-16,0 0 3 0,0 0 2 16,0 0-2-16,0 0-3 0,-2 0-4 15,2 0-2-15,-8-3-1 0,0 3-1 16,-2 0-2-16,-3 0 0 0,-3 0-1 16,-4 0 1-16,-4 5-1 0,-1 1 1 15,-3-3-1-15,1 1-2 0,-1 2-1 0,1-3-1 16,1 1-1-16,2 1-1 0,5-5-2 15,4 0-3-15,4 3-3 0,3-3-6 16,3 0-4-16,5 0-7 0,0 0-8 16,0 0-19-16,0 0-65 0,5-3-78 15,0 3-183-15</inkml:trace>
  <inkml:trace contextRef="#ctx0" brushRef="#br0" timeOffset="21634.52">16975 7579 448 0,'0'0'101'0,"-2"0"2"0,-3 0-77 16,5 0-8-16,-2 7-3 0,2 0-2 15,-6 2-2-15,1 3 1 0,-2 0 2 16,0 2-1-16,-1 4 0 0,-2 1-1 15,1-1-3-15,-2 0-3 0,3-2-2 16,0 4-3-16,1-5-3 0,1 4-4 0,1-5-4 16,5 3-7-16,-2-3-7 0,2-2-13 15,3-2-80-15,2-6-84 0,2-4-204 16</inkml:trace>
  <inkml:trace contextRef="#ctx0" brushRef="#br0" timeOffset="21914.6">17353 7544 469 0,'0'-3'102'0,"-4"3"0"15,4 0-81-15,-5 0-13 0,5 4-2 16,0 5 0-16,-6-4 1 0,-6 25 8 15,4-13-5-15,-4 6 2 0,-1 2 0 16,-3 2-2-16,-1-1-1 0,2 2-3 16,1-2-2-16,1-2-3 0,1-2-3 15,6-2-2-15,-1-5-3 0,7-3-4 16,0-1-4-16,0-6-9 0,5-5-20 16,-1 0-68-16,2 0-81 0,4-6-195 15</inkml:trace>
  <inkml:trace contextRef="#ctx0" brushRef="#br0" timeOffset="22234.3">17540 7360 405 0,'-10'-8'110'0,"3"1"1"0,0 0-1 0,-3 3-93 15,4 4-5-15,-2 0-1 0,5 0-2 16,-2 0-4-16,0 5-1 0,5-1 0 16,-2 1 0-16,2-1-1 0,0 0 0 15,6-4-1-15,-2 4 0 0,0-4-1 16,2 4 0-16,0-4 0 0,-6 0 2 16,6 0 4-16,-6 0 1 0,0 0 2 15,0 0 0-15,-11 4 0 0,4-4 1 0,0 0-2 16,-5 3-4-16,4-3-1 0,-5 4-2 15,4-4-1-15,3 4-5 0,0-4-9 16,6 0-11-16,0 4-19 0,2-4-85 16,8-4-98-16,0-4-231 0</inkml:trace>
  <inkml:trace contextRef="#ctx0" brushRef="#br0" timeOffset="22872.69">16306 7251 477 0,'-19'0'103'16,"-2"0"1"-16,2 5-86 0,-1-2-8 0,1 5-4 15,4 4-1-15,-5 3 0 16,1 6 1-16,-5 4 2 0,3 7 2 0,1 6 2 16,1 5 1-16,2 1 1 0,1 8-2 15,4 1-2-15,2 4-3 0,4 1-2 16,6 0-2-16,0 1-2 0,5-1 0 15,3-5 0-15,9-3-2 0,3-7-2 16,2-5-2-16,5-5-3 0,1-3-4 0,7-5-8 16,1-3-5-16,4 0-93 0,0-8-89 15,5-1-225-15</inkml:trace>
  <inkml:trace contextRef="#ctx0" brushRef="#br0" timeOffset="23476.97">17789 7186 326 0,'-7'-10'87'0,"-1"2"3"16,2 1-17-16,1-1-49 0,3 3-6 0,2 2-4 15,0 3 0-15,0 3 0 0,4 3 0 16,-1 7 1-16,4 3 1 0,0 4 0 16,-1 11 1-16,-1 7-2 0,-5 6-2 15,0 5-3-15,0 4-3 0,-10 0-1 16,-5 1-2-16,-1 2-1 0,-4-4-1 16,1-3 0-16,-4-3 0 0,2 0 0 0,-1-6 0 15,2-2 0-15,-3-8 0 0,2 2 0 16,-1-8-1-16,-1-2-1 0,2-3-3 15,2-6-6-15,5-3-6 0,0-5-11 16,7-5-45-16,2 0-46 0,5-9-80 16,6-4-178-16</inkml:trace>
  <inkml:trace contextRef="#ctx0" brushRef="#br0" timeOffset="23867.32">18100 7161 370 0,'-5'-7'88'0,"5"5"2"15,-4-3-49-15,4 5-24 0,-6 0-4 16,6 0-1-16,-6 0 1 0,2 5-1 15,0-1 3-15,-1 3 1 0,-1 1 1 16,-1 6 0-16,0-1 0 0,1 2-1 16,0 2-3-16,-2 0-3 0,0 6-1 0,1 0-2 15,-3-3-2-15,1 3 0 16,2 1-1-16,0-2 0 0,2 0-1 16,5-5 0-16,0 2 0 0,0-6 0 0,5-1-1 15,2 0-1-15,3-3 0 0,4 0 0 16,1-5-1-16,0-4-1 0,-1 0-3 15,5 0-3-15,-3-4-4 0,2-2-4 16,0-3-3-16,-3 3-5 0,-1-5-6 16,-2 2-13-16,-5 3-70 0,1-2-76 0,-3-2-190 15</inkml:trace>
  <inkml:trace contextRef="#ctx0" brushRef="#br0" timeOffset="24238.92">17927 7338 391 0,'-4'-3'88'0,"0"-1"3"0,-1 4-65 15,5-4-6-15,0 4 1 0,-2-3-2 0,2 3-1 16,0 0 0-16,0 0 0 0,0-4-2 16,0 4-1-16,2 0-2 0,-2 0-1 15,6 4-3-15,-6-4-1 0,6 4-2 16,-4 0 0-16,3-4-1 0,2 4 0 16,-2-4 0-16,3 0-1 0,1-4 0 15,7-1 0-15,-1-2-2 0,5-1 1 16,3-1-2-16,4 1 0 0,2 2 0 15,-2-1 0-15,-1 3-1 0,-3 0-2 0,-3 4-3 16,-1 0-6-16,-5 0-8 0,-4 0 4 16,-4 0-104-16,-1 5-94 0,-5-5-234 15</inkml:trace>
  <inkml:trace contextRef="#ctx0" brushRef="#br0" timeOffset="24991.79">17974 7033 368 0,'0'0'88'0,"0"0"1"0,0 0-56 0,0 0-11 16,0 0-3-16,0-5-2 0,0 5-1 15,5 0-1-15,-3 0 1 0,4-3 1 16,0 3 1-16,4 0-2 0,0-5-1 15,1 5-3-15,3-6-2 0,1 6-3 16,4-8-2-16,1 5-1 0,0-1-2 16,1 4-1-16,4-4 0 0,-2 4 0 0,0-4-1 15,0 4 1-15,0 0-1 0,-4 0 1 16,-1 0-1-16,-3 0 0 0,-1 3 1 16,-4-3 0-16,-4 0 2 0,-1 0 2 15,-5-3 1-15,0 3 1 0,-5 0-1 16,-9-7 0-16,0 7 0 0,-6-3-2 15,-4 3-3-15,-5 0-1 0,-4 4-1 16,-4 3-4-16,0 2-5 0,-7-1-7 0,4 3-12 16,-7-2-91-16,2 3-94 0,4 3-230 15</inkml:trace>
  <inkml:trace contextRef="#ctx0" brushRef="#br0" timeOffset="42564.96">1985 7491 401 0,'0'-3'92'16,"0"3"2"-16,0-3-67 0,0 3-6 15,0 0-3-15,-5 4-2 0,5 3 0 0,-7 4 0 16,1 4 2-16,-2 7 1 0,-4 6 1 16,-1 6 0-16,-2 6-1 0,1 0-2 15,-5 5-3-15,1 2-2 0,0-3-3 16,2 1-3-16,1-5-2 0,0-1-1 16,3-6-1-16,1-5-2 0,5-5-3 15,4-3-6-15,-3-7-9 0,5-4-9 16,6-9-97-16,0 0-97 0,2-16-241 15</inkml:trace>
  <inkml:trace contextRef="#ctx0" brushRef="#br0" timeOffset="43093.81">2053 7118 370 0,'0'0'90'0,"0"0"2"0,0 0-47 15,0 0-17-15,0 6-5 0,0-6-1 0,0 5-1 16,0-1 2-16,-3-1-1 16,-2 2-1-16,5 0-2 0,-6 0-4 0,6-3-3 15,0 2-3-15,0-4-3 0,7 4-2 16,-2-4-1-16,2 0-1 0,1-5 0 15,3 1 0-15,-4-2 0 0,0 1-1 16,-1 0 1-16,0 2-1 0,-2-1 1 16,-4 4 0-16,0 0 0 0,0 0 0 15,-4 0 1-15,-3 4-1 0,-2-1 0 16,0 2-1-16,-3 1 1 0,0 0-1 0,3-2 1 16,-3-4 0-16,6 7 0 0,-1-7-1 15,5 0 1-15,2 0-2 0,0 0-2 16,2-6-3-16,3 2-7 0,1 1-7 15,2 3-11-15,3-5-90 0,-3 5-3 16,4 6-78-16,-2 1-152 0</inkml:trace>
  <inkml:trace contextRef="#ctx0" brushRef="#br0" timeOffset="43568.6">2136 7843 446 0,'-10'-5'103'15,"2"-1"1"-15,0 6-69 0,-4 0-16 16,5 0-6-16,-4 8-1 0,-3 5-2 16,1 1 0-16,-2 7 1 0,2 4 1 0,2-2 1 15,1 6-1-15,4-4 0 0,6-2-3 16,7-4-3-16,0-2-1 0,7-2-1 16,3-3-1-16,3-3-2 0,1-2 1 15,0-7-2-15,4 0 0 0,-2-9 0 16,3-3-1-16,-1-1-1 0,-1-5-1 15,-4-3 0-15,-3-3-1 0,-5-1 1 16,-5 1 0-16,-7 0 2 0,0 3 0 0,-8 2 3 16,-5 7 0-16,-5 5 2 0,-2 7-1 15,1 0 1-15,-3 6 0 0,-3 6-2 16,4 6 0-16,0 2 0 0,2 1-1 16,5 3 0-16,1-5-2 0,6 2-2 15,7-1-5-15,7-6-5 0,6-5-7 16,2-3-11-16,10-6-91 0,4-4-91 15,8-9-224-15</inkml:trace>
  <inkml:trace contextRef="#ctx0" brushRef="#br0" timeOffset="43784.03">2536 7556 551 0,'-9'0'116'15,"3"0"1"-15,6 3-100 0,0 4-9 0,13-1-2 16,1 1-2-16,7 2 0 0,3-6 0 16,5 1-1-16,4-4 1 0,4 0-1 15,-1 0 0-15,0 0-1 0,-3-6-3 16,-3 6-7-16,-5-4-10 0,-5 4-13 16,-5-4-90-16,-5 4-94 0,-7 5-233 15</inkml:trace>
  <inkml:trace contextRef="#ctx0" brushRef="#br0" timeOffset="43947.44">2586 7785 549 0,'-12'7'120'15,"5"-2"1"-15,7 1-92 0,0 3-11 16,8-1-4-16,4 0-4 0,2-3-2 16,5 1 0-16,6-6-1 0,3 0-1 15,0 0-2-15,4-6-5 0,-1 4-10 16,-3-2-15-16,1-1-102 0,-4 2-104 0,0 3-264 15</inkml:trace>
  <inkml:trace contextRef="#ctx0" brushRef="#br0" timeOffset="53484.09">3182 7697 319 0,'-6'0'79'0,"1"-5"2"0,3 5-41 16,2 0-21-16,0 0-6 0,0 0-1 16,0 0-3-16,0 0 0 0,0 0 2 15,0 0 3-15,0-3 2 0,0 3 2 16,2-8 0-16,3 2-2 0,7-2-2 15,-3-2-4-15,9-4-3 0,-1-2-3 16,6 2-1-16,1-5-2 0,0 3 0 0,1-1 0 16,1 2-1-16,-5 2 0 15,-2 1 1-15,-2 3-1 0,-2 4 0 0,-2-1 0 16,-5 6 1-16,-1 0 0 0,-2 5 0 16,-2 0 2-16,-3 4-1 0,5 1 1 15,-5 4 0-15,0 3 0 0,0 4-1 16,-7 3 0-16,7 2-1 0,-6 0 0 15,2 1 0-15,1-5 0 0,-2-1-1 16,2-3 1-16,-2-5-1 0,-1-3 1 16,2-4-1-16,-1 0 1 0,-1-1-1 0,-4-1 1 15,0-4-1-15,-1 5 0 0,-2-5 0 16,-1 4 1-16,-1-4-1 0,-3 5 1 16,-1-5 2-16,5 7 0 0,0-3 1 15,6 1 1-15,1-1 0 0,2 0-1 16,5-4-1-16,2 3 0 0,6-3-2 0,2-3 0 15,8-5-1-15,3-1 1 0,6-5-1 16,6-6 1-16,4-6 0 0,6 0-1 16,4-4 1-16,1 1-1 0,2-1 0 15,-2 0 1-15,-2 5 0 0,-8 5 1 16,-4 5 1-16,-8 3 1 0,-5 5 3 16,-8 7 2-16,-7 5 2 0,-6 4-1 15,-8 7 0-15,-8 9-1 0,-6 9-1 16,-4 8-3-16,-3 9-2 0,-4 10-1 15,-2 2-1-15,-4 7 0 0,2 7 0 16,-3 0 0-16,1 2-1 0,5-1 1 0,0-3-1 16,-2-3 1-16,8-7 0 0,1-8-1 15,4-5 1-15,1-12-1 0,8-7 0 16,-1-8 0-16,6-11-1 0,5-7 1 16,4-15 0-16,9-7-2 0,5-17-2 15,3-14-2-15,9-12-4 0,3-20-3 0,8-7-1 16,4-12-1-16,-1 0 2 0,6-5 2 15,0 6 2-15,1 8 5 0,-1 10 5 16,-4 15 2-16,-4 11 2 0,-3 13 1 16,-8 8 2-16,-4 14-1 0,-6 6 1 15,-7 7-1-15,-1 4-1 0,-4 9-2 16,0-1-1-16,-2 1-1 0,1 5-1 16,2 2 0-16,1-3 0 0,5-1 0 0,3-2-1 15,4-1 1-15,5-9-1 16,6 0 1-16,3-8-1 0,5-3 0 15,2-3 1-15,1-4-1 0,4-2 0 0,-6-2 0 16,-2-1 1-16,-4-5-1 0,-9 4 0 16,-4 2 4-16,-7 4 4 0,-7 2 3 15,-6 8 3-15,-13 3 2 0,-3 10 2 16,-7 2 0-16,-4 6-3 0,0 5-4 16,-3 2-4-16,1 5-2 0,6 1-2 0,1 1-2 15,10 1-1-15,9-2 0 0,3 2-1 16,10-4 0-16,7-5 0 0,10 1-1 15,8-8-2-15,9-6-1 0,2-11 0 16,8-5 0-16,2-7-1 0,2 0 1 16,-2-6 0-16,0 0 2 0,-5 2 0 15,-5 2 2-15,-4 5-1 0,-9 0 2 16,-6 2-1-16,-10 6 2 0,-3-2 0 0,-6 5 2 16,-8 3 0-16,0-8 1 0,0 8 0 15,-5 0 0-15,1 0-1 0,-3 0 0 16,1 0-1-16,1 0-1 0,-3 6 0 15,2-6 1-15,0 3-1 0,0-3 0 16,0 0 1-16,1 0 0 0,3 0 0 16,-3 0 0-16,2 0-1 0,-2 0 1 15,0 0-1-15,0 0 0 0,-1 5-1 0,-4 1 1 16,-3 1 1-16,-1 8-1 0,-4 1 1 16,-2 5 1-16,2 2 0 0,-2 5 0 15,2-1 0-15,3-2-1 0,6-3-1 16,9-3 0-16,0-2-1 0,12-4-1 15,5-6-6-15,6-7-5 0,4 0-10 16,5-6-12-16,2 2 65 0,-1-8-173 16,1 3-113-16,-2 2-295 0</inkml:trace>
  <inkml:trace contextRef="#ctx0" brushRef="#br0" timeOffset="53709.65">5005 7786 532 0,'-2'0'111'0,"2"0"1"16,-6 0-99-16,6 0-11 0,0 0-3 16,0 0-2-16,0 0-2 0,6-5 0 15,-6-1 0-15,5 5 2 0,-5-8 5 0,4 5 7 16,-4-1 4-16,4 5 4 0,-4-4 3 16,0 4 0-16,-4 0-1 0,2 0-4 15,-3 0-3-15,0 4-5 0,1-4-8 16,-2 7-8-16,1-3-11 0,5 1-13 15,-4-5-94-15,4 3-99 0,8-3-240 16</inkml:trace>
  <inkml:trace contextRef="#ctx0" brushRef="#br0" timeOffset="53946.91">5644 7566 537 0,'-12'0'121'15,"-9"12"1"-15,2 4-93 0,-1 3-11 16,-3 4-1-16,1 2-4 0,1 0-7 16,1 4-3-16,4-4-1 0,4-3-1 15,2-1-3-15,7-8-6 0,3-2-11 16,0 2-17-16,7-9-89 0,2-4-96 15,4-5-237-15</inkml:trace>
  <inkml:trace contextRef="#ctx0" brushRef="#br0" timeOffset="54162.26">5685 7324 601 0,'-9'-8'138'0,"-2"-1"2"0,3 9-101 0,0 0-15 15,3 0-6-15,-7 5 8 16,6-5-17-16,1 4 2 0,-1-4 0 16,1 0 0-16,0 4 0 0,5-4-2 15,-5 0-5-15,5 0-9 0,0 0-11 16,5 0-11-16,1 0-15 0,2 4-14 16,-1-4-96-16,5 3-105 0,1 1-240 0</inkml:trace>
  <inkml:trace contextRef="#ctx0" brushRef="#br0" timeOffset="54816.51">5875 7465 508 0,'0'12'114'16,"-5"0"0"-16,-1 1-80 0,-2 6-21 16,0 4-3-16,-4-1-1 0,-7 1-2 0,-1 4-2 15,1 3 2-15,0-5 1 0,3 1 2 16,-2-4 1-16,5-3-1 0,5-6 0 15,2-2-2-15,6-8-3 0,0-3-2 16,7 0-2-16,7-3-2 0,3-8-1 16,4-2 0-16,6-6-1 0,0 1 0 15,5-5 1-15,-3-1 0 0,-2 5 1 16,2 1 1-16,-8 5 3 0,-1 4 1 0,-5 3 1 16,-3 6 1-16,-1 0 1 0,-4 8 0 15,-3 1 0-15,-4 5-2 0,4-1-1 16,-4 2-1-16,6 1-2 0,-6 1 0 15,7-3 0-15,0-3-1 0,6-4 0 16,2-5 0-16,8-2 0 0,0-9-1 16,8-5 1-16,3-3-1 0,0 0-1 15,4-5 1-15,0 1 0 0,-3 1 0 0,-8 2 0 16,-1-1 1-16,-6 7 2 0,-6 2 0 16,-2 6 0-16,-6-1 3 0,-6 5 2 15,0 6 1-15,0 5 0 0,-7 1-1 16,-5 3 0-16,1 4-1 0,1 5-2 15,-4 2-3-15,2 1 0 0,0-3-1 16,5 0 0-16,7-7-2 0,0 1 1 16,6-7-1-16,7-8 0 0,3-3-1 15,9 0 1-15,7-6-1 0,0-5 0 0,3-5 1 16,3 2 0-16,-3-5 0 0,3-1 0 16,-8-1 1-16,0-4 1 0,-4 2 0 15,-7 0 0-15,-3 0 1 0,-5 1 2 16,-4 2 2-16,-7 5 0 0,0 0 2 15,0 7 1-15,-6 3 0 0,0 1 1 16,0 4-1-16,0 0-1 0,4 0-2 16,2 0-1-16,0 0 0 0,0 5-1 0,0-1-2 15,7-4 1-15,0 5-1 0,5-5 0 16,2 0 0-16,-1 0 0 0,6-5 0 16,-3 0-4-16,4 1-7 0,-1-2-7 15,0 1-9-15,0 2-13 0,-1 3-15 16,-2 0-95-16,1 0-100 0,-1 0-239 15</inkml:trace>
  <inkml:trace contextRef="#ctx0" brushRef="#br0" timeOffset="55130.08">6855 7866 587 0,'-10'0'135'0,"2"4"2"16,0-4-94-16,2 6-19 0,-2-1-1 15,1 0-6-15,1-3-4 0,1 2-2 16,1-4-1-16,1 0-1 0,3 0-2 16,5-6 0-16,1-4-3 0,3-1-4 15,4-2-3-15,-1 0 0 0,-2-2 0 16,1 5 1-16,-5 2-1 0,-1 2 0 15,-5 6 2-15,0 6 1 0,-5 0 0 0,-1 4 1 16,-2 2 0-16,2 0-1 16,-1 0-5-16,1 0-9 0,0-4-11 0,4-2-24 15,2-6-96-15,-6-8-110 0,6-3-263 16</inkml:trace>
  <inkml:trace contextRef="#ctx0" brushRef="#br0" timeOffset="56549.7">7458 7547 458 0,'-7'-3'120'0,"-1"-3"2"0,2 0-26 16,0 1-71-16,6-1-10 0,0-2-3 15,0-2-6-15,0 2-3 0,6-2-1 16,-6 0 3-16,0 0 5 0,0 3 4 15,0 1 3-15,0 2 1 0,-6-1 2 16,2 5-2-16,-5 0-2 0,-3 10-5 16,-3 2-3-16,-6 6-4 0,-1 2-2 0,-2 6-1 15,-1 1-1-15,4-1 1 0,3 3-1 16,6-1-1-16,8 0 1 0,4-3-1 16,15-3-1-16,4-7 1 0,8 2-1 15,6-10 0-15,10-7 0 0,3 0 0 16,5-6-1-16,2-2 1 0,-2 4 1 15,-1-3-1-15,0 7 1 0,-8 0 0 16,-6 10 1-16,-8-5 1 0,-6 4 0 16,-9 2 1-16,-8 0 1 0,-5 3 0 15,0-2 1-15,-7-1-1 0,1 0 1 16,1-1-2-16,2-2 0 0,3-5-1 0,0-3-1 16,4-10-1-16,3-2-1 0,5-2-1 15,4 1 0-15,1-7 0 0,1-5 0 16,-1-3 0-16,-2 3 1 0,-5 0 1 15,-3 0 1-15,-7-4 0 0,-3 7 0 0,-8 5 1 16,-4 5 0-16,-6 4 0 16,-5 8 0-16,-1 0 1 0,-5 8 0 0,2 4 0 15,2 1 0-15,0 7-1 0,8-3 0 16,2 4 0-16,8 2-1 0,4 2-1 16,6-5 1-16,8-1-1 0,10-5 0 15,5-5-1-15,8-1 0 0,11-8 0 16,-1-4-1-16,9-8-1 0,1-4 1 15,3-4-1-15,1 2 0 0,-5-4 2 16,-3 5 0-16,-5-1 1 0,-6 13 0 16,-7 2 1-16,-8 3 1 0,-6 7 0 0,-7 5 1 15,-8 3 1-15,0 2-1 0,-9 4 1 16,-2 2-1-16,-5 1 0 0,-4 3-1 16,-1-4 0-16,0 0 0 0,-3-1 0 15,-1-1-1-15,4-2 1 0,4-4-1 16,0-6 1-16,4 2 1 0,4-6 0 0,2-5 0 15,7-5 0-15,0-5-1 0,13-3 1 16,3-8-1-16,11-3-1 0,6-7-1 16,13-6-1-16,4-5 0 0,6-3-1 15,4-6 1-15,3-7 0 0,0-6 0 16,4 2 0-16,-1-3 2 0,-4 2 0 16,-5 5 0-16,-4 8 0 0,-8 9 0 15,-11 9 1-15,-10 12 2 0,-10 11 1 16,-12 9 1-16,-8 18 0 0,-9 4 1 15,-5 13-1-15,-7 5-1 0,-8 11-2 16,-3 4 0-16,-4 3-1 0,-1 1-2 0,-2 2 0 16,7 0-1-16,2-7 0 0,6-2-1 15,2-4 0-15,7-4 1 0,7-8-1 16,1-6 1-16,4-7-1 0,2-3-2 16,3-3-2-16,-3-6-1 0,1-4-1 15,0-2-1-15,0-5 1 0,-1-5 1 0,-2-1 1 16,-3-5 3-16,0 2 3 0,1-4 5 15,-2 1 6-15,0 1 4 0,4 2 2 16,1-1 3-16,3 3-1 0,5-3-1 16,0 0-4-16,11-2-4 0,3 2-5 15,5 5-1-15,3-4-3 0,3 0 1 16,3 2-1-16,3 1 1 0,0-3-4 16,-2 0-10-16,4-4-11 0,-6 3-20 15,0 1-108-15,-4 9-118 0,-6-5-287 0</inkml:trace>
  <inkml:trace contextRef="#ctx0" brushRef="#br0" timeOffset="58353.17">9146 7609 427 0,'0'-7'97'0,"-2"4"1"0,2-3-72 16,-5 6-6-16,5 0-2 0,-6 0-6 15,3 0-2-15,-2 6-2 0,0-1-1 16,1 4-1-16,-1-1 0 0,0 0-2 16,0 3 1-16,5 1-1 0,0-4-1 15,0 2-1-15,6-5 0 0,3 1-1 16,-1-6 0-16,1 0 0 0,-1 2 0 0,3-2 0 16,-3 0 0-16,-1-2 1 0,-1 2 0 15,0-4 3-15,-1 4 3 0,-5-6 2 16,0 6 3-16,0 0 0 0,-7 0 0 15,-2 0 0-15,0 0-3 0,-5 6-4 16,-1-1-1-16,-1 5-3 0,4-4 0 16,1 3-1-16,1-1 0 0,4-2 0 0,4-6 0 15,2 0-1-15,2 0 1 0,6-6-1 16,1-3 1-16,5-2-1 0,-1 2 1 16,1 0-1-16,-1-1 1 0,0 3-1 15,-6 4 1-15,-1 3 1 0,-6 0 1 16,0 0 1-16,0 0 0 0,-6 2 1 15,-3 6 0-15,-2 0 1 0,0 3-2 16,0 1 0-16,1 1-2 0,2 0 1 16,2-5-2-16,6 2 0 0,0-3 0 15,0-7 0-15,6 0 0 0,1 0-1 0,0-10 1 16,3-1 0-16,-1 2-1 0,1-2 1 16,-2 1 0-16,-2 3 0 0,-3-1-1 15,-3 8 1-15,0-3-1 0,0 3 0 16,-5 0 0-16,1 0 1 0,-1 6-1 15,-1 1 0-15,4 2 0 0,2 0 0 16,-5 0 0-16,5-2 0 0,0-2-1 0,5-5 1 16,-2 0 0-16,3 0 0 0,2-5-1 15,2-5 1-15,-3 0 1 0,0-1-1 16,0 1 0-16,-7-2 0 0,0 4 0 16,0 0 1-16,-7 4-1 0,1 1 0 15,-1 3-1-15,0 0 1 0,1 0 0 16,-1 7-1-16,1 1-3 0,4 0-4 15,2 4-5-15,0-2-6 0,0 2-9 16,8-3-10-16,3-2-94 0,4-7-94 16,1 0-232-16</inkml:trace>
  <inkml:trace contextRef="#ctx0" brushRef="#br0" timeOffset="59385.2">9981 7430 498 0,'6'-8'113'16,"6"-4"0"-16,1 0-79 0,3-3-19 15,3-4-5-15,5 1-1 0,-3-2-3 16,-2 2-4-16,-4 1 2 0,-3 3 4 0,-9-2 3 16,-3 4 3-16,-10 2 3 0,-3 6 1 15,-7 4 2-15,-6 0-2 0,-2 7-3 16,-4 5-3-16,-5 11-2 0,0 3-2 16,-6 6-2-16,3 4-1 0,1 8-1 15,3 5-1-15,0 1 0 0,8 2 0 16,7-2-1-16,6-2-1 0,9-1 0 0,8-5-1 15,11-5 0-15,12 0 0 0,5-10 0 16,9-5 0-16,7-3 0 0,7-11 1 16,5-8-1-16,3 0 1 0,4-5 0 15,1-7-1-15,-1-8 0 0,-3-1 1 16,-3 3-1-16,-6-5 0 0,-8-6 1 16,-7 1-1-16,-14-1 1 0,-5 3 0 15,-8 1 2-15,-5-2 5 0,-12 8 4 0,-6 4 2 16,-4 6 1-16,-8 3 0 15,-9 6 1-15,-2 10-3 0,-3 3-4 16,-2 8-4-16,1 2-3 0,6 1-1 0,1 5-1 16,10 0 0-16,3-2 0 0,11-2-1 15,8-6 0-15,7 1 0 0,12-7 1 16,6-4-1-16,10-9-1 0,4-3 0 0,5-5 0 16,1-7-1-16,1-4 0 0,-1 3 0 15,-6-2 0-15,-7-2 1 0,-10 8 1 16,-6 2 1-16,-5 7 2 0,-11 3-1 15,0 0 1-15,-11 6 0 0,1 1 0 16,-2 2-1-16,-2 7 0 0,2 0-1 16,4-2 1-16,1 1-2 0,7 2 1 15,0-4-1-15,8-2-1 0,4-8 0 16,7-3-1-16,2-3-3 0,10-5-1 16,3-3-1-16,1-2-1 0,4-4 0 0,1-1-1 15,-5-3 1-15,-2-1 2 0,-6-1 2 16,-4 5 1-16,-9-3 1 0,-4 6 3 15,-10 1 3-15,-3 9 1 0,-11 9 1 16,-5 11 1-16,-7 5-1 0,-5 14 0 16,-2 8-1-16,-3 11-2 0,1 9-1 15,-3 10 0-15,0 4 0 0,4 5-1 16,1 3 0-16,0 2 1 0,-1-5-1 0,6-1 0 16,0-7 0-16,5-7 1 0,1-9-1 15,5-12 0-15,3-6 0 0,7-8 0 16,7-10 0-16,0-11 1 0,12-10-1 15,3-9 1-15,8-14-1 0,6-14 0 16,-1-19-2-16,9-6-1 0,4-15-1 16,2-12-1-16,5-4 1 0,-4-5-1 15,1 2 2-15,0 3 1 0,-4 12 1 0,-8 8 1 16,-2 12 0-16,-10 8 0 0,-1 14 0 16,-7 11 0-16,0 12 0 0,-3 4 0 15,-1 10 0-15,-1 7 0 0,-1 6 0 16,2 3 2-16,1 4 0 0,-2 5 1 15,3 2 2-15,4-3 0 0,2-2 1 16,8-7 1-16,5 0-2 0,10-4 0 16,6-9 0-16,3-11-7 0,4-1-11 15,4-4-10-15,-4-2-20 0,-2-5-109 0,-4-1-119 16,-8 2-286-16</inkml:trace>
  <inkml:trace contextRef="#ctx0" brushRef="#br0" timeOffset="67200.06">3480 8839 436 0,'-10'0'100'0,"0"-4"1"0,4 4-73 16,4-8-8-16,2 5-4 0,0-4-4 15,7 0-3-15,0-1-2 0,1-2 0 16,4-7-1-16,5 0 1 0,1-5 1 0,10-3-1 16,2-4-1-16,4 0-1 0,8-5-1 15,-2 2-1-15,-3 1-1 0,1 2-1 16,-10 2 0-16,-2 9-1 0,-6 3 1 15,-8 5 3-15,-5 2 4 0,-7 8 3 16,0 9 2-16,-12 3 1 0,-1 5 2 16,-7 10 1-16,-4 4-3 0,-3 9-3 15,0 0-3-15,-1 2-2 0,2 4-2 16,5-5-2-16,1-2 0 0,7-5-1 0,3-1 0 16,1 14-5-16,7-30-5 15,2-3-8-15,7-7-7 0,1-7-12 16,4 0-66-16,1-13-29 0,1-2-81 15,3-7-172-15</inkml:trace>
  <inkml:trace contextRef="#ctx0" brushRef="#br0" timeOffset="67548.45">4118 8358 517 0,'-4'-7'116'0,"-6"2"2"0,1 5-92 15,-1 5-6-15,-3 6-5 0,0 6-2 16,-4 7-3-16,0 4-2 0,-3 2 0 16,1 4 0-16,2-2 1 0,4-5-1 15,1-2-2-15,8-4 0 0,4-2-3 16,4-5 0-16,8-3-2 0,1-1-1 0,4 2 1 16,0-1-1-16,3 1 1 0,-1 3-1 15,-3 1 0-15,-3 0 1 0,-2 4-1 16,-7 1 0-16,-4 0 1 0,0 0-1 15,-8 2 1-15,-2-1-1 0,-2 1 1 16,-3-4 0-16,-1-4 0 0,-1-3 0 0,-2-3 0 16,0-7 0-16,2-2-1 0,1-6-1 15,-2-4-5-15,3-3-7 0,1-5-5 16,4-3-8-16,1-2-7 0,2 1-11 16,0 1-11-16,7-7-50 0,0 3-13 15,0-4-63-15,6 2-125 0</inkml:trace>
  <inkml:trace contextRef="#ctx0" brushRef="#br0" timeOffset="67684.6">3910 8520 271 0,'14'-32'138'16,"-2"3"-38"-16,0-2-23 0,2 4-19 0,0 0-9 16,7 7-6-16,2-1-5 0,2 1-6 15,4 7-5-15,4 2-6 0,5-1-5 16,2 4-5-16,1 4-3 0,1 0-4 16,-1-1-2-16,-1 1-4 0,-2 4-4 15,-5-5-8-15,-1 5-12 0,-5 0-103 16,-6 5-102-16,-3 0-256 0</inkml:trace>
  <inkml:trace contextRef="#ctx0" brushRef="#br0" timeOffset="68465.16">4481 8539 434 0,'0'-10'96'16,"0"-1"3"-16,0 0-78 0,0-1 2 15,0 2 6-15,0-1 5 0,0 2 2 0,-9 4 1 16,6 5 2-16,-4 0-3 0,-2 10-3 15,0 3-6-15,-6 12-6 0,-3 9-7 16,-1 7-4-16,-4 4-4 0,0-1-3 16,-1 5-1-16,5-3-1 0,5-7-1 15,6-5 0-15,8-7 0 0,6-5 0 16,8-5 0-16,5-11 0 0,9-6 1 16,2-6-1-16,6-8 1 0,3-9 1 15,3-3-1-15,0-3-1 0,-1-5 1 0,-5-1-1 16,-4 0 0-16,-8-3 0 0,-9 6 0 15,-13-1 1-15,-6 5 0 0,-8 2 2 16,-9 8 3-16,-6 5 3 0,-6 10 1 16,-5 3 1-16,1 12 0 0,1 6 0 15,-2 5-2-15,3 6-4 0,4 3-2 16,8 2-2-16,5-2-1 0,6-3 0 16,9 3-1-16,3-7-1 0,14-2 0 0,2-4-1 15,7-6 0-15,5-3-1 0,7-7 0 16,4-6-1-16,5-5-2 0,0-7-1 15,5 0-1-15,-1-5-1 0,-1-3 0 16,-6-1 2-16,-4 1 1 0,-6 2 1 16,-8 6 3-16,-5-2 5 0,-9 4 5 15,-9 10 3-15,-6 3 1 0,-8 10 2 16,-2 5-1-16,-7 5 0 0,-3 6-3 0,3 1-3 16,0 5-4-16,3 0 0 0,7-4-2 15,6 0 0-15,7-5-1 0,6-5 1 16,7-3-1-16,7-8 0 0,6-7 1 15,7-3-1-15,0-7 1 0,4-7 0 16,4-10 0-16,4 0-1 0,-3-5 1 16,-2-1-1-16,-3-3-1 0,-6 1 1 15,-7 0 0-15,-11 3 0 0,-13-1 1 16,-5 6-1-16,-12 3 2 0,-7 7 0 0,-8 11 0 16,-1 6 1-16,0 2-1 0,-1 13 0 15,1 4 0-15,2 7-5 0,4 5-7 16,5 1-9-16,4-3-7 0,4 2-14 15,6 1-14-15,8-3-99 0,0-1-105 16,7-7-248-16</inkml:trace>
  <inkml:trace contextRef="#ctx0" brushRef="#br0" timeOffset="69761.24">5896 7970 370 0,'0'-12'95'0,"-7"3"5"16,-1 9-46-16,-7 0-13 0,-1 0-6 15,-4 10-5-15,0 2-3 0,-6 0-2 16,-1 7-2-16,-1 3-3 0,-3 3-4 0,4 2-2 16,-4 12-4-16,3-3-1 0,4 11-3 15,3 2-1-15,5 1-2 0,3 0-1 16,7-1 0-16,6-3-1 0,4-5 0 15,7-6-1-15,8-7-1 0,3-6 1 0,9-3-1 16,2-10-1-16,6-6-4 16,1-3-4-16,1-4-7 0,-2-6-7 0,-2-1-11 15,-7-2-91-15,-4-3-94 0,-6 1-227 16</inkml:trace>
  <inkml:trace contextRef="#ctx0" brushRef="#br0" timeOffset="70163.3">5480 8189 414 0,'-21'-3'100'0,"4"3"3"16,3-4-61-16,6 4-13 0,3 0-6 16,5 0-3-16,0 0-3 0,10 4-2 15,2-4-2-15,4 4-1 0,6-4 0 16,8 6 0-16,3-6-1 0,3 0-3 15,8 0-2-15,-3 0-1 0,3 0-3 16,-3 0-1-16,-2-6-2 0,-5 2-2 0,-8 3-3 16,-4-5-2-16,-5 2-3 0,-10 4-3 15,-7-4-4-15,0 4-1 0,-13 0-1 16,-5 3 2-16,-4 0 3 0,-9 2 1 16,-4 1 4-16,-4 4 5 0,-5 0 4 15,1 2 5-15,-2-1 3 0,4 3 2 16,-1 0 2-16,6-1 3 0,6 3 1 15,5-3 0-15,6 0-1 0,6 3-1 16,6-2-2-16,7-2-1 0,0-1-1 16,9-4-2-16,4 0-2 0,7-5 0 0,6-2 0 15,6-2-1-15,3 2-1 0,8-9-2 16,-1 6-3-16,4-4-7 0,-2 3-9 16,-3 4-10-16,-2 0-93 0,-5 0-96 15,-6 4-232-15</inkml:trace>
  <inkml:trace contextRef="#ctx0" brushRef="#br0" timeOffset="70512.16">6208 8233 508 0,'-7'7'114'16,"-1"1"1"-16,-5 11-86 0,-4 6-10 0,2 8-5 15,-10 9-5-15,-3 7-3 0,-5 9 1 16,0 7 1-16,-2-4 0 0,-3 6 0 15,-1-2 1-15,5-4 0 0,3-7-2 16,9-5-2-16,3-10-1 0,4-2-4 16,2-10-5-16,6-4-9 0,1-3-13 15,6-7-66-15,0-7-33 0,7-6-88 16,0-8-186-16</inkml:trace>
  <inkml:trace contextRef="#ctx0" brushRef="#br0" timeOffset="71681.2">6101 8871 395 0,'-7'0'87'16,"2"0"1"-16,3 0-57 0,2 0-26 16,-5 0-2-16,5 0-1 0,0 0 3 0,0 0 2 15,2-7 4-15,-2 7 4 0,0-2 3 16,5 2 1-16,0-8 1 0,-2 4-3 16,2 0-3-16,6-3-4 0,-1-5-4 15,6 0-3-15,1-1-1 0,7-4-1 16,2-5-1-16,3-4 1 0,5-1-1 15,3-6 1-15,-2-1-1 0,3-6 1 16,-3 2 0-16,-3 4-1 0,-5 1 1 16,-6 4-1-16,-4 3 2 0,-10 9 2 0,-7 4 2 15,-7 6 1-15,-10 7 1 0,0 9 1 16,-8 7 0-16,-8 4 0 0,-6 9-3 16,3 2-1-16,-8 4-1 0,-2 6 0 15,4-3 1-15,-3 2 0 0,6-1 0 16,6 2 1-16,6-5-1 0,8-3 0 15,5-5-2-15,8-5-1 0,12-3-1 0,8-6-1 16,5-6 0-16,8-5 0 0,5-3-1 16,4-13 0-16,8 0 1 15,-3-7-1-15,3-2 1 0,-3 0-1 0,-1-3 0 16,-6 2 1-16,-3 1 0 0,-9 8 0 16,-6 4 1-16,-7 8 2 0,-9 2 3 15,-5 3 3-15,-3 10 1 0,-6 8 1 16,-1 3 1-16,-2 1-1 0,2 0-3 0,3 0-2 15,1-1-3-15,7-4-2 0,4-5-1 16,4-3 0-16,7-5-1 0,4-7 0 16,10-9-3-16,8-4 0 0,7-7-1 15,6-5-1-15,7-6 1 0,5-5 0 16,2-4 0-16,-1-2 1 0,-5-3 2 16,-2-3 0-16,-7-1 0 0,-9-1 1 0,-4 7 0 15,-12 5 1-15,-6 6 4 0,-7 9 3 16,-7 10 2-16,-4 4 2 0,-8 15-1 15,-6 6 1-15,-3 9-1 0,-4 5-3 16,-4 9-4-16,-2 8-1 0,-2 6-1 16,0 6 0-16,3 1-1 0,2-2 0 15,7 6 0-15,6-6-2 0,4-3 0 16,11-12 0-16,11-4-1 0,4-6-1 16,10-15 0-16,2-6-2 0,9-8-1 15,3-11 1-15,2-5-1 0,2-2 1 0,-3-5 1 16,-2 3 1-16,-7 5 1 0,-4 3 4 15,-5 4 3-15,-9 8 3 0,-7 4 1 16,-6 7 1-16,0 2 1 0,-5 2-1 16,-1 0-2-16,0-1-2 0,-1 4-3 15,1-5 0-15,6 2-2 0,0-5 0 16,0 3 0-16,12-3-1 0,1-10 1 0,8 0 0 16,5-11-1-16,4-6-1 0,5-9-1 15,-1-4-2-15,0-11 0 0,-3 4 0 16,-7-8-1-16,-7-2 1 0,-4 1 2 15,-8-2 2-15,-5 2 2 0,-5 4 4 16,-1 3 1-16,-3 9 3 0,0 6 0 16,0 9 0-16,4 4 1 0,5 2-3 15,0 2-2-15,10 3-2 0,1-1-2 16,7-1-1-16,8 2 0 0,6-4-1 16,2-1-6-16,4 6-8 0,2-1-13 0,1-1 80 15,-3 5-196-15,-8-4-124 0,-2 4-330 16</inkml:trace>
  <inkml:trace contextRef="#ctx0" brushRef="#br0" timeOffset="73284.36">7497 8889 473 0,'-17'7'99'0,"2"7"1"0,-3 7-88 15,1 6-6-15,-2 8-4 0,-1 5 1 16,-7 9-2-16,-2 6 1 0,-4 4 0 0,-1 6 3 16,-1-5 3-16,2 0 2 0,0-2 1 15,3-3 1-15,1-6 0 0,6-7-1 16,5-8-2-16,3-3-4 0,4-9-3 16,4-8 0-16,7-6-2 0,0-8 1 15,12-13 0-15,-1-5 0 0,7-5-1 16,7-11 1-16,3-12 0 0,7-13-2 15,7-7 0-15,4-5-2 0,1-7 1 0,1-3 0 16,3 0-1-16,-3 9 1 0,-4 9 1 16,-6 13 1-16,-9 8 2 15,-3 14 1-15,-9 9 1 0,-6 9 2 0,-2 10 3 16,-9 3 1-16,0 8-1 0,0 7 0 16,0 2-2-16,-4 0 0 0,4 3-4 15,0 3-1-15,0-4-2 0,8 2 1 0,2-7-1 16,4-4 0-16,4-2-1 0,6-4 1 15,2-7-1-15,4 0 1 0,2-17-2 16,-1 3 1-16,-2 0-1 0,-3-8 0 16,-2 3 1-16,-7 1-1 0,-5-1 1 15,-5 3 1-15,-7 1 3 0,0 3 1 16,-4 5 4-16,-8-1 2 0,-3 8 1 16,-6 0 1-16,-2 8-1 0,-1 2-1 15,1 2-2-15,3 6-4 0,3 2-2 16,7-1-2-16,10 1-1 0,0-2 0 0,16 2-2 15,7-6 0-15,7-3 0 0,8-3-2 16,5-8 1-16,6 0 0 0,6-7 1 16,0-1 0-16,0-3 0 0,-3-5 2 15,-4 3 0-15,-5-5 1 0,-5 4 0 16,-12-7 0-16,-8 1 0 0,-9 3 4 16,-9 3 3-16,-5-3 5 0,-9 6 6 0,-7 4 3 15,-5 1 2-15,-6 6 1 0,-1 0-3 16,-3 6-3-16,0 5-6 0,5 1-4 15,2 3-5-15,6 0-4 0,9 3-1 16,3-2-3-16,11 3-1 0,0-6-3 16,12 0-2-16,1-5-2 0,10 1-1 15,4-9-1-15,5 0 0 0,4-9 1 16,1-2 2-16,-1-1 2 0,-3 1 2 0,-4-4 2 16,-7 4 3-16,-4 4 3 0,-11-2 4 15,-3 9 4-15,-4 0 1 0,-11 0 2 16,-1 9 0-16,-2-2-1 0,-2 1 0 15,3 4-4-15,1-1-3 0,0 3-2 16,6-4-2-16,3-2-1 0,3 2-2 16,8-3-2-16,3-4 0 0,5-3-2 15,4-3 0-15,5-5-1 0,2-7 2 16,4-4 1-16,4-4 2 0,3-8 1 16,-1-3 1-16,2-2 0 0,1-4 2 0,1-8-1 15,-2 0 0-15,-4-2 0 0,-5-3 0 16,-3 3 0-16,-4-3 0 0,-8 6 3 15,-5 8 4-15,-4 5 3 0,-2 10 1 16,-4 5 1-16,-4 11 0 0,-4 8-1 16,0 15-2-16,-5 8-3 0,-7 8-2 0,-5 10-3 15,-3 14 0-15,-3 5 1 0,-2 8-1 16,-1-1 0-16,2 2 0 0,4-8 0 16,5-3-1-16,6-10 1 0,4-7 0 15,6-10-1-15,7-11 0 0,0-5 0 16,9-12-1-16,2-5 1 0,3-9-2 15,5-6-2-15,5-8-3 0,0 0-2 16,7-9-2-16,-3-2-1 0,5 3 0 0,0-2 1 16,-1 1 3-16,-4 4 2 15,-3 3 3-15,-4 5 2 0,-5 8 2 16,-6 0 1-16,-4 4 1 0,-6 5 0 0,0 5-1 16,-9 7 1-16,-5 4 0 0,-3 1-1 15,-4 4 0-15,-5 5 1 0,-3 2 4 16,0-1 2-16,4 1 1 0,3-4 2 15,3-2 1-15,6 3 0 0,6-5-1 16,7 1-3-16,6-1-1 0,6-1-2 0,7 2-2 16,9-5 1-16,3-6-1 0,6-1-1 15,2-4-3-15,0-4-6 0,-2 1-6 16,-7-4-7-16,-4 2-14 0,-6-2 13 16,-8 2-122-16,-1-3-105 0,-8 1-261 15</inkml:trace>
  <inkml:trace contextRef="#ctx0" brushRef="#br0" timeOffset="74354.2">6306 8792 305 0,'0'-6'76'0,"0"6"4"16,0-5-41-16,0 5-9 0,0-7-1 15,0 7-1-15,0 0-4 0,0 0-1 16,0-4-1-16,0 4-4 0,0 0-1 16,0 0-3-16,2 0-2 0,-2 0-2 15,0 0-2-15,0 0-1 0,5 0-1 16,1 0-1-16,1 0-1 0,-1 0 0 16,2 0 1-16,3-2-1 0,0 2 1 0,1 0 0 15,0-8 0-15,1 8 0 0,-1-4 0 16,-4-4 1-16,4 3-1 0,-5-2 1 15,1-3 0-15,0 4 0 0,-1-4 1 16,-1 0-1-16,0 2 1 0,-1-2 0 16,-2 3-1-16,-3-1 1 0,-3-2-1 0,-3 2 1 15,-2 3 2-15,-5-4 2 0,-4 5 2 16,1 4 0-16,-7 0 1 0,1 0-1 16,-4 4-2-16,0 6-2 0,5 3-3 15,-1 6-2-15,2 1-3 0,3-3 0 16,5 4-1-16,5-5-2 0,7 3-2 15,0-4-4-15,7-6-5 0,9-1-7 16,0-8-14-16,9 0-106 0,2 0-108 16,6-10-265-16</inkml:trace>
  <inkml:trace contextRef="#ctx0" brushRef="#br0" timeOffset="76526.13">9741 8808 325 0,'-11'0'79'16,"2"0"1"-16,-3 0-45 0,5 0-12 15,0 0-7-15,1-4-2 0,1 4-2 16,5-3-1-16,-4-4-1 0,4 5 1 16,-5-1-1-16,5-3 1 0,0 4 1 0,0-5 1 15,-2 3 0-15,2 1 1 0,-5-3 1 16,0 5-1-16,2 1 0 0,-2 0-3 15,-3 0-1-15,1 0-2 0,-3 3-3 16,2 3-1-16,-4-1 0 0,5 2-1 16,0-2 0-16,2 3-1 0,1 0 0 15,4-3 1-15,0 1-2 0,0-4 1 16,0 2-1-16,0-4 0 0,7 0-1 0,-3 0 1 16,6 0-1-16,-3-5 1 0,5 1-1 15,-4-2 1-15,0 0-1 0,-1 1 1 16,-1 2 2-16,-1-2 3 0,-5 5 2 15,0 0 2-15,-5 0 0 0,-2 0 1 16,-1 7 0-16,-4-2-2 0,-1 4-3 16,-1 0-3-16,0 1-1 0,1 2-1 15,1-6-1-15,0 2 1 0,5-2-1 16,5-2-1-16,2-4 1 0,2 0-1 16,5 0 1-16,5-10 0 0,3 1-1 0,3-1 1 15,1 0 1-15,0 2-1 0,-5-2 0 16,1 3 0-16,-4 3 0 0,-4 4 1 15,-7 0-1-15,0 0 0 0,-6 5 0 16,-1 0 0-16,0-1 0 0,-4 3 1 16,2-2-1-16,-2 0 0 0,4 0-1 15,-1 1-6-15,4-6-8 0,4 4-10 0,0-4-10 16,5 0-91-16,2 0-95 0,4 0-226 16</inkml:trace>
  <inkml:trace contextRef="#ctx0" brushRef="#br0" timeOffset="77134.31">10284 8435 386 0,'-8'-9'100'0,"1"3"4"15,-3 1-42-15,1 5-27 0,0-2-4 16,-2 2-2-16,0 4-3 0,0 3-2 16,-5 0-3-16,1 5-2 0,-5 5-2 15,-1 0-2-15,-3 3-2 0,4 1-3 16,-1 3-2-16,3-3-1 0,5 0-3 15,7-6-2-15,6-2 0 0,5-4-2 0,8 1 0 16,2-6 0-16,9 5-1 0,-1 1 1 16,6 3 0-16,-1 2 0 0,0 4-1 15,-2 2 0-15,-2 4 0 0,-9 2 1 16,-2 0-1-16,-7-1 1 0,-6-1 0 16,-7 5 0-16,-6-5 2 0,-4 0 2 15,-4-6 2-15,-1-4 0 0,-4-2 2 16,-4-2-1-16,7-2 0 0,-3-9-2 0,0 0-1 15,6 0-2-15,0-4-2 0,5-5-3 16,2-5-4-16,1-4-4 0,4 2-6 16,2-4-6-16,1-2-8 0,5-2-9 15,6 1 11-15,0-2-102 0,7-2-91 16,1-1-225-16</inkml:trace>
  <inkml:trace contextRef="#ctx0" brushRef="#br0" timeOffset="77285.37">10216 8464 439 0,'13'-25'122'0,"1"1"4"15,-5-1-49-15,8 4-23 0,-2 1-8 16,5 3-9-16,4-1-10 0,3 5-9 16,1 1-4-16,4 0-5 0,2 3-2 15,-1-1-4-15,5 4-4 0,-3-1-8 16,1 2-7-16,3 0-14 0,2 5-12 0,-2 0-99 16,-3 7-105-16,-2-6-248 0</inkml:trace>
  <inkml:trace contextRef="#ctx0" brushRef="#br0" timeOffset="80131.93">10595 8922 252 0,'0'0'72'0,"0"0"3"16,0 0-29-16,0-3-13 0,0 3-6 16,0-2-4-16,0 2-8 0,5-6-6 15,-3 2-2-15,7-4-1 0,0 1-2 16,3-3-1-16,4-7-1 0,7 1 0 16,2-7 0-16,6-5 1 0,5-2 2 15,2-9 1-15,5-1 3 0,2-3 1 16,-3-1 0-16,-2 2-1 0,-3-1-1 15,-7 1-1-15,-5 5-3 0,-5 5-2 0,-10 4-1 16,-2 4 0-16,-8 5 2 0,0 8 1 16,-4 2 2-16,-4 9 1 0,-3 0 1 15,-4 15 1-15,0 1 2 0,-2 7 0 16,-2 3 1-16,-2 7 0 0,-3 4 0 16,3 5-1-16,-5 4-1 0,-1 3-1 15,0 2-2-15,3-4-3 0,1 0 0 0,3-2-2 16,1-8 1-16,6-4-1 0,5-7 0 15,3-6 0-15,5-6 0 0,0-3 1 16,7-6-1-16,4-10 0 0,3-6 0 16,6-3-1-16,1-6 0 0,8-6 0 15,1-4-1-15,3-5 0 0,3-1-1 16,-1 0 1-16,-2 0 0 0,0 1 0 16,-5 3-1-16,-3 6 1 0,-6 5 0 15,-7 8 1-15,-3 3 0 0,-9 10-1 0,0 0 1 16,-15 9 0-16,-2 5 1 0,-3 5 0 15,-3 6-1-15,-3 2 2 0,-1 4 1 16,0-7 1-16,3 2 1 0,3-2 0 16,2 0 1-16,5-5-1 0,4-1-1 15,10-5-1-15,5 1-1 0,8-3-1 16,6-7-1-16,9-4 0 0,5-7 0 0,8-5 0 16,7-4 0-16,3 0 0 0,4-6-1 15,2-3 0-15,-4-3 0 0,0 1 0 16,-4-2 0-16,-4-1 0 0,-7-2 0 15,-9-2 0-15,-5 4 0 0,-8 1 0 16,-7 0 0-16,-9 8 1 0,-5 3 2 16,-6 6 3-16,-2 8 2 0,-3 8-1 15,-1 7 2-15,-1 8 0 0,0 9 0 16,0 4-3-16,-2 5-2 0,4 9-1 16,0-3-1-16,5-2-1 0,5 2 0 15,6-3-1-15,0-5 0 0,10-9 0 0,7-10 1 16,3-1-1-16,7-10 0 0,6-8-1 15,7-10 0-15,1-5-2 0,5-3 0 16,1-5-1-16,-3-3 0 0,-2 1 0 16,-8 2 1-16,-4 5 1 0,-7 2 2 15,-8 5 2-15,-8 9 1 0,-7 5 2 0,0 3 0 16,-9 12 1-16,-1 3 1 0,-3 1-1 16,0 4-1-16,1 8-2 0,1-6-1 15,6 3 0-15,5-9-2 0,0-1 0 16,5-4 0-16,8-4 0 0,5-10 1 15,3-3-1-15,5-8 0 0,1-7 0 16,0 1 0-16,1-7-1 0,-3-7 0 16,0 0 0-16,-5 2 0 0,-6-3 0 15,-5-1 0-15,-5 0 1 0,-4 6 1 16,-4 5 1-16,-4 1 3 0,0 6 2 0,1 6 1 16,-2 1 0-16,5 5 0 0,4 3-1 15,0 0-1-15,7 4-3 0,3 3-1 16,1-3-3-16,7 4 1 0,1-3 0 15,2 2 0-15,5 1-1 0,1-6-1 16,1-2 0-16,3 0-2 0,0 0 0 0,-2-6 0 16,-3 0 0-16,0-5 0 0,-6 1 0 15,-3 1 1-15,-5-2 2 0,-4 4 0 16,-8-4 1-16,0 2 2 0,-9 2 2 16,1 2 1-16,-5 5 0 0,0 0 1 15,-3 0-1-15,1 4 1 0,0 3-2 16,2-2-2-16,0 2 0 0,5-4-2 15,2 3 1-15,0-6-2 0,6 0 1 16,-3 3-3-16,3-3-4 0,0 0-7 16,0 0-9-16,0 0-13 0,0 0-9 15,0 0-102-15,-5 3-106 0,2 2-250 16</inkml:trace>
  <inkml:trace contextRef="#ctx0" brushRef="#br0" timeOffset="81669.3">11963 9069 355 0,'3'-11'83'0,"-3"0"3"0,6 1-61 16,-4 3 2-16,-2 1 1 0,0 6-2 16,0 3-4-16,-8 6 0 0,-3 10 0 15,-5 3-2-15,-6 11-3 0,-3 4-3 16,-8 11-1-16,-2 8-2 0,-2 4-3 16,-8 3-2-16,2 2-3 0,0 1-1 0,0 1 0 15,5-9-1-15,5-10 2 0,4 2 0 16,6-10 2-16,9-8 0 0,1-8 0 15,7-12 0-15,6-4 0 0,0-12-1 16,10-7-1-16,4-15-1 0,8-10-1 16,8-10 0-16,1-11-1 0,5-1 1 15,6-11-1-15,4-5 0 0,-3 0 0 16,0 3 0-16,-2 2 0 0,0 7 0 16,-5 8 0-16,-8 10 0 0,-3 4 1 15,-4 15-1-15,-8 5 1 0,-3 8 0 0,-1 6 0 16,-4 6-1-16,-2 0 1 0,-3 6 0 15,0 6-1-15,0 6 1 0,0 2-1 16,0-1 1-16,0 1-1 0,6 1 0 16,0-5 0-16,2-1-1 0,5-9 0 15,3-1 0-15,1-5-1 0,8-9 0 16,0 0 0-16,3-3 0 0,0-1 0 0,-1-6 0 16,3 2 1-16,-5-3 1 0,-2 2-1 15,-7-2 2-15,-2 0 2 0,-9 1 4 16,-5 5 5-16,0 2 3 0,-13 3 3 15,-3 5 2-15,-2 4 0 0,-3 0-1 16,-5 6-5-16,2 5-3 0,2 4-4 16,2 0-4-16,5 4-1 0,4 4-3 15,9-3-2-15,2 2-1 0,9 0-1 16,7-2-1-16,6 0-1 0,5-5 0 16,5-5 0-16,6-5 0 0,-1-5 1 0,2 0 0 15,0-12 0-15,1-1 1 0,-7 0 1 16,-1 1 2-16,-5-1 0 0,-7 1 1 15,-3 2 2-15,-7 0 3 0,-5 2 1 16,-5 3 2-16,5 3 1 0,-5-4 1 16,-5 2 0-16,5-1-1 0,-5 5-3 15,5 0-1-15,0-5-1 0,0 5-2 0,0-4-1 16,0 4 0-16,6 0 0 0,0-7 0 16,-3 7 0-16,2-3-1 0,1-2 0 15,0 1-1-15,0-2 0 0,-3 0 0 16,-3-3 0-16,5 3 0 0,-5-1 0 15,0 0 2-15,-5 3-1 0,-4 4 1 16,-3-3 1-16,-3 6-1 0,-4 4 1 16,-1 1 0-16,-5 6 0 0,-1 2 0 15,5 0 0-15,0 2 0 0,1 4-1 0,7-7 0 16,4 5-2-16,6-4 0 0,3 0-2 16,7-4-1-16,5-2-1 0,5-5 0 15,6-5-1-15,2-4 0 0,2-4 0 16,2-5 3-16,2 0 1 0,-4-3 0 15,-1 2 1-15,-6 2 2 0,-6 3 3 16,-5 5 3-16,-6 0 2 0,-3 4 0 0,-7 0 1 16,-4 5-1-16,-3 2 1 0,0 1-3 15,-4 7-3-15,4-3-1 0,1 2-2 16,4-2 0-16,3 0-2 0,1-2-1 16,5-3-3-16,12-7-2 0,-1 0-1 15,5 0-3-15,6-14-3 0,4 7-1 16,7-7 1-16,5-2 1 0,1 0 3 15,7-7 1-15,-4-6 4 0,2-2 2 0,2-6 3 16,-6-3 1-16,0-3-1 0,-6-4 1 16,-3 2 1-16,-9 1 2 0,-1 9 5 15,-9 5 5-15,-4 7 4 0,-8 7 2 16,-6 7 1-16,-3 9 0 0,-6 10-4 16,-5 8-4-16,-4 1-5 0,3 12-3 15,-9 7-3-15,-3 9-1 0,0 7 0 16,-1 1-1-16,5 3-1 0,2 1-1 15,2-4 0-15,7-7 0 0,10-4 0 0,8-10 0 16,0-7 1-16,13-9 0 0,6-7 0 16,2-7-2-16,4-8 1 0,3-7-1 15,3-6 1-15,-2-6 0 0,2-2 0 16,-4-2 0-16,-2-5 2 0,-4 5 1 16,-7-2 0-16,0 6 1 0,-9 2 3 15,-5 5 0-15,-5 3 1 0,-4 3 1 16,-3 4-1-16,-3 6 1 0,-3 0-2 0,0 9-2 15,-1 2 0-15,3 3-2 0,3 4 1 16,0 2 0-16,6 2 0 0,7-3 0 16,0 1 1-16,12 0-2 0,3-5 1 15,6-3 0-15,5-2-1 0,7-7-3 16,1 2-2-16,4-5-6 0,2 0-9 16,-1 0-12-16,0 0-90 0,-5 0-15 15,-8 0-90-15,-5 0-183 0</inkml:trace>
  <inkml:trace contextRef="#ctx0" brushRef="#br0" timeOffset="83181.72">13698 8577 529 0,'-14'-5'118'0,"2"-4"1"0,12 9-93 0,0-3-8 15,7 3-7-15,6 0-3 0,5 0-4 16,3-6-1-16,3 6 1 0,1 0 1 16,5 0 1-16,-3-2 0 0,4 2 0 15,-3 0 0-15,-1 0-2 0,0 0-1 16,-2 0-1-16,-2 0-2 0,1 0-4 16,-3 0-4-16,-1 0-6 0,-3 0-7 0,-3 0-11 15,-6 2-7-15,-2-2-86 0,-6 7-87 16,-6-3-211-16</inkml:trace>
  <inkml:trace contextRef="#ctx0" brushRef="#br0" timeOffset="83381.89">13725 8739 437 0,'-21'9'107'0,"3"-1"3"0,4-4-67 0,8-4-12 16,6 4-4-16,5-4-2 0,4 0-3 15,10 0-4-15,7 5-2 0,6-5 1 16,3 0 0-16,4 0-3 0,4 3-4 15,-2-3-2-15,-1 0-2 0,1 0-1 16,-6 0-3-16,-2 0-4 0,-1 0-5 16,-1 0-9-16,-3 0-11 0,-2 0-13 15,-6 0-91-15,-1 0-99 0,-5 0-232 16</inkml:trace>
  <inkml:trace contextRef="#ctx0" brushRef="#br0" timeOffset="83882.65">14545 8344 461 0,'-8'-11'125'15,"2"-2"2"-15,6 1-28 0,-5 3-66 16,5 0-10-16,9 6-8 0,5-7-7 15,2 2-5-15,9-4-2 0,3-2 1 0,5 2-1 16,5 0 2-16,2-1 0 0,0 2 1 16,0 2 0-16,-6 9 1 0,-2 0 0 15,-5 9 2-15,-7 3 0 0,-8 1 1 16,-6 10 1-16,-6 8 1 0,-11 4-1 16,-6 7 1-16,-5 1-2 0,-5 3-1 15,-6 6-1-15,-4-2-2 0,-1 2-1 16,2-4-1-16,1-4 0 0,2-2-1 15,6-1 0-15,3-4 0 0,9-4 0 0,2-10-1 16,6-1-4-16,1-5-6 0,6-3-4 16,0-10-7-16,6-4-11 0,0 0-11 15,1-8-16-15,0-2-82 0,-2-3-95 16,-1-3-222-16</inkml:trace>
  <inkml:trace contextRef="#ctx0" brushRef="#br0" timeOffset="84073.08">14427 8743 505 0,'-18'-7'130'0,"5"-1"2"16,3 4-70-16,10 0-21 0,0-1-11 16,14 5-8-16,4-5-8 0,8-1-6 15,3 0 0-15,10-3-2 0,4-2 1 16,2 3-2-16,2 2-1 0,0-4-2 16,1 5-1-16,-5 5-5 0,-5-4-5 15,-4 4-7-15,-2 0-10 0,-7 0-13 0,-5 0 2 16,-3 0-102-16,-7 6-97 0,-3-3-235 15</inkml:trace>
  <inkml:trace contextRef="#ctx0" brushRef="#br0" timeOffset="84263.68">14911 8888 558 0,'-12'8'121'0,"1"0"-1"16,-1-1-98-16,7 1-12 0,0 0-3 16,5-4-5-16,0-4-5 0,0 0-6 15,0 0-9-15,6-4-14 0,0-5-89 16,5-2-93-16,-2-3-229 0</inkml:trace>
  <inkml:trace contextRef="#ctx0" brushRef="#br0" timeOffset="84656.85">15292 8401 581 0,'-11'-6'129'16,"1"3"1"-16,-1 3-103 0,2 4-9 0,1 4-5 15,1 5-5-15,-2 5-5 0,-3 0 0 16,-1 3 2-16,-1 1 0 0,1 1 0 15,0 0 0-15,4-2 0 0,0-5-1 16,7 0-2-16,2-3-3 0,5-4-3 16,5-5-1-16,8-4-1 0,0 0 0 0,7 0 0 15,3 0 1-15,1 0 1 0,1 7 2 16,-4 2 2-16,-3 1 0 0,-4 10 1 16,-10 1 1-16,-4 2 1 0,-5 2 0 15,-12 2 0-15,-1 3 1 0,-5-3 0 16,-4 2-1-16,-1-6 0 0,-1 2 0 15,-2-3 0-15,3-3 0 0,-1-4 0 16,4-5-1-16,1-6 1 0,5-4-2 16,2 0 0-16,5-13-2 0,7-2-5 15,0-8-6-15,0-8-12 0,10-4-8 0,2-5-17 16,2-3-55-16,0-2-30 0,-1 2-79 16,6 6-161-16</inkml:trace>
  <inkml:trace contextRef="#ctx0" brushRef="#br0" timeOffset="84794.55">15305 8460 339 0,'12'-23'174'0,"-1"1"-45"15,-1 0-28-15,0 3-29 0,2 2-13 16,2 0-9-16,5 2-11 0,5 1-10 0,3 2-8 16,3-2-6-16,6 1-5 0,0 2-3 15,1 3-4-15,-2 2-9 0,-2 6-9 16,-2 0-8-16,-5 0-10 0,-4 10-12 16,-5 5-14-16,-5 2-90 0,-3 2-97 15,-5-1-226-15</inkml:trace>
  <inkml:trace contextRef="#ctx0" brushRef="#br0" timeOffset="85079.8">15761 8508 463 0,'-10'21'128'0,"-4"3"5"0,-1 3-45 16,-3 3-35-16,-2 4-13 0,2-1-10 15,3 3-10-15,-1 0-8 0,3 0-4 16,6-3-4-16,4-2-2 0,3-8-1 16,6-1 0-16,3-8-1 0,9-5 1 15,3-9-3-15,8 0-3 0,4-13-3 16,3-4-3-16,3-8-4 0,2 2-2 15,-3-12-1-15,-4-1 2 0,-7-8 2 0,-8-2 4 16,-6 0 2-16,-11 1 4 0,-6-3 3 16,-8 5 6-16,-9 8 5 0,-4 11 6 15,-7 7 3-15,-1 11 3 0,0 6 1 16,0 10 0-16,0 5-5 0,4 10-5 16,4 7-4-16,1 7-4 0,6 9-4 15,2 2-8-15,8 5-8 0,1-4-8 0,7 3-10 16,8-8-12-16,5-3 104 0,8-13-204 15,11-3-109-15,5-12-302 0</inkml:trace>
  <inkml:trace contextRef="#ctx0" brushRef="#br0" timeOffset="85389.15">16259 8657 625 0,'0'-10'151'15,"-10"6"2"-15,-1 4-99 0,-6 8-15 0,-2 8-10 16,3 3-15-16,-4 6-10 0,0 4-2 15,2 5-1-15,3 0 1 0,3 0-1 16,8-4 0-16,4-1 0 0,11-3 0 16,6-9 0-16,5-5-2 0,6-3-2 15,11-9-4-15,1-4-4 0,0-7-4 16,6-4-5-16,-5-4-2 0,3-8-2 0,-5-2 0 16,-9-11 2-16,1-1 3 0,-5-6 4 15,-8-4 3-15,-4 3 5 0,-11 2 5 16,-3 1 8-16,-3 10 7 0,-11 5 4 15,-6 13 1-15,-5 5 0 0,-7 7 0 16,-4 11-4-16,-3 8-5 0,0 6-5 16,-6 5-5-16,4 9-7 0,3 3-6 15,5 5-10-15,6 0-17 0,8-2-101 16,10 2-109-16,9-6-260 0</inkml:trace>
  <inkml:trace contextRef="#ctx0" brushRef="#br0" timeOffset="86118.02">17136 8177 543 0,'0'-10'126'0,"-3"1"2"0,-3 2-91 0,1 4-10 16,2-2-8-16,-3 5-6 0,-1 0-5 16,-5 7-1-16,-1 4 3 0,-3 6 2 15,-6 6 2-15,-2 12 0 0,-7 9 2 16,-2 8-2-16,-6 5-1 0,4 3-5 16,-3 1-2-16,6 4-2 0,9-7-3 15,9-2 0-15,10-7-1 0,12-4 0 16,12-6-1-16,11-7-1 0,9-5-5 0,4-9-2 15,4-7-6-15,0-6-5 16,-2-5-7-16,-1-8-11 0,-4 0-8 0,-2 1-75 16,-7-4-15-16,-6-5-81 0,-10 1-165 15</inkml:trace>
  <inkml:trace contextRef="#ctx0" brushRef="#br0" timeOffset="86459.83">16789 8425 538 0,'-6'-9'124'0,"-1"-3"1"0,7 4-87 15,0 4-14-15,6-3-8 0,0 7-3 16,3-4-3-16,3 0-1 0,2 4 2 15,4-5 1-15,2 5 0 0,0 0 0 16,2 0-1-16,3-3-2 0,0 3-3 16,-5 0-2-16,1 0-4 0,-6 0-2 15,2 2-1-15,-9-2-1 0,-2 3-1 16,1-3 0-16,-7 0 1 0,2 5 0 16,-2-5 1-16,0 0 2 0,-6 0-1 15,2 0-1-15,-3 3-2 0,-4-3-5 0,-1 7-8 16,-2-4-10-16,1 1-11 0,-2 1-68 15,1-2-25-15,0-3-83 0,2 7-169 16</inkml:trace>
  <inkml:trace contextRef="#ctx0" brushRef="#br0" timeOffset="86842.77">16782 8561 409 0,'-13'0'111'0,"0"0"4"0,1 0-36 16,3 0-35-16,-4 0-3 0,2 4-4 16,3 3-3-16,0-4-4 0,-2 2-3 0,7 2-3 15,-2 0-3-15,5-2-4 0,5-1-2 16,1 1-4-16,3-5-3 0,5 6-2 16,4-6-2-16,4 0 0 0,5 0-2 15,3 0 0-15,2-3 0 0,-2 0-2 16,3-4-4-16,-1 3-8 0,-5 1-10 15,-1-2-16-15,-1 3 10 0,-4 2-121 16,-1 0-113-16,-6-4-266 0</inkml:trace>
  <inkml:trace contextRef="#ctx0" brushRef="#br0" timeOffset="87881.18">15083 8987 396 0,'0'-4'96'16,"0"-1"1"-16,-5 2-50 0,5-3-24 0,0 2-6 15,0-3-2-15,5 2-2 0,-5-2 0 16,4 3 1-16,-4-4 0 0,3 5 1 15,-3-1 1-15,0-1-1 0,0 5-2 16,0 0-2-16,0 0-1 0,-3 0-3 16,3 6 0-16,-6-2-1 0,2 4-1 15,1 2 0-15,-2 3 0 0,-1-2 0 16,3-2 0-16,-1 0-1 0,4 0-1 16,0 0-1-16,0-5-1 0,0 1 0 0,8-5-1 15,1 3 1-15,1-3-1 0,0-4 0 16,0-3 1-16,1 0-1 0,-2 0 0 15,0-3 0-15,-1-2 1 0,-4 1-1 16,1 1 0-16,-5-2 0 0,0 1 1 16,0 2 0-16,-5 2 2 0,3 0 2 15,-4 5 1-15,-3 2 0 0,1 0 0 0,-1 0 0 16,2 6 0-16,-5 1-3 0,5 3-1 16,1-4-1-16,3 2 0 0,3 0-1 15,0-5 0-15,0 1 0 0,0-4 1 16,8 0-2-16,-2 0 1 0,1 0 0 15,3-5-1-15,-3-2 0 0,0 1-1 16,-1-1-1-16,-6 3-1 0,6-1-1 16,-6 5-5-16,0 0-5 0,0 0-9 15,0 7-12-15,0-3-95 0,0 4-98 0,5-1-241 16</inkml:trace>
  <inkml:trace contextRef="#ctx0" brushRef="#br0" timeOffset="107471.78">2157 9758 432 0,'0'0'99'0,"0"5"2"0,-5-5-71 0,5 0-8 0,0 0-5 0,0 0-3 0,0 0 0 0,0 0-1 0,0 0 0 0,0 4 1 0,0-4 0 0,0 0-1 0,0 0 0 0,0 0-2 15,0 0-3-15,0 0-2 0,0-5-1 0,0 5-2 16,-2-6-2-16,2-1 1 0,0 0-2 16,0-2 1-16,-6-2-1 0,6 0 1 15,-8 0 0-15,2 3 2 0,-4 1 1 16,1 0 0-16,-3 4 0 0,-3 3 0 15,-5 0 0-15,-1 9-1 0,-4 3-2 16,-2 3 0-16,0 8-1 0,-3 6 0 16,4 6 0-16,4 3 0 0,3 5 0 15,2-3 0-15,4 4 0 0,2 3 1 0,4-3-1 16,2-6 0-16,5 1 0 0,5-6 0 16,2-3 1-16,7-6-1 0,0-5 0 15,7-5 1-15,4-5-1 0,3-6 1 16,3-3-1-16,2-6 0 0,0-2-5 15,1-5-8-15,-1 0-13 0,1-5-100 16,-2-1-101-16,1 2-256 0</inkml:trace>
  <inkml:trace contextRef="#ctx0" brushRef="#br0" timeOffset="107904.07">2381 9699 480 0,'-6'13'106'0,"1"6"3"16,-2 6-83-16,0 9-8 0,-6 9-2 15,1 3 1-15,-3 0-1 0,0 2-1 16,-3-2-3-16,5 0-1 0,-1-8-2 15,2-5 1-15,5-4-3 0,2-7-1 16,5-4-3-16,0-5 0 0,0-6 0 0,7-7-1 16,2-2 0-16,-1-11-1 0,5-8 1 15,0-8-1-15,0-7 0 0,-3-7 0 16,1-5-2-16,-3-2 0 0,-2-3 1 16,-1 4-1-16,-3-1 0 0,-2 5 1 15,6 4 2-15,0 9 0 0,-4 8 2 16,5 7 1-16,-2 1-1 0,1 6 1 0,2 4 0 15,4-2 0-15,1 4-1 0,6-4-1 16,2 2 0-16,6-1 0 0,5 2-1 16,2-2 0-16,4 4-1 0,-4 3 0 15,0-6-6-15,-2 6-6 0,1 0-10 16,-6 0-12-16,-1 0-99 0,-7 0-103 16,-5 6-252-16</inkml:trace>
  <inkml:trace contextRef="#ctx0" brushRef="#br0" timeOffset="108143.89">2271 9989 379 0,'-9'7'102'0,"-2"1"5"15,5-1-47-15,-1 0-11 0,7 1-10 16,0-3-7-16,5 2-4 0,2-1-3 15,6 0-2-15,0-2-3 0,7 3-2 16,0-7-2-16,2 0-4 0,8 0-3 16,-3-7-3-16,2-1-7 0,2-2-9 15,-3 2-13-15,3-2-11 0,-4 2-75 16,-6 2-24-16,4-2-88 0,-5 0-173 16</inkml:trace>
  <inkml:trace contextRef="#ctx0" brushRef="#br0" timeOffset="108539.38">2759 10073 501 0,'0'0'114'0,"0"0"0"0,-6 0-81 0,-1 5-12 16,0 5-4-16,-5 3-2 0,0 6-2 15,-1 4 1-15,-3 4-1 0,-2 4 1 16,2 1-2-16,-2-2-2 0,0 4-2 15,4-2-1-15,1-1-3 0,5-5-1 16,6 5-1-16,2-6-1 0,3-2-1 16,8-2 0-16,3-3 1 0,0-3-2 15,6-1 0-15,4-8-3 0,-3 1-3 16,5-7-6-16,-3 3-6 0,1-3-10 0,2-3-9 16,-5-4-92-16,0-1-93 0,-1-5-229 15</inkml:trace>
  <inkml:trace contextRef="#ctx0" brushRef="#br0" timeOffset="108920.22">2546 10329 446 0,'-13'4'104'15,"2"-4"3"-15,2 5-66 0,-3-5-12 16,5 4 0-16,1-4-1 0,0 5-2 15,4-5-3-15,2 0-3 0,0 0-3 0,3 3-4 16,7-3-3-16,4 0-2 0,1-3-1 16,6-2-1-16,3 1 0 0,3-3-1 15,4 2-1-15,-3-4-1 0,-1 5-4 16,-1-3-7-16,1 4-10 0,-2-3-12 16,-4 6-1-16,4-4-102 0,-3 4-103 15,4-7-239-15</inkml:trace>
  <inkml:trace contextRef="#ctx0" brushRef="#br0" timeOffset="109161.05">3043 9989 503 0,'-5'0'121'0,"5"-6"-1"0,0 1-38 15,6 5-70-15,6 0-7 0,3 0 1 16,9 0-1-16,-2 0 1 0,7-4 1 16,2 4-1-16,7-5 1 0,-4-2-2 15,1 2 0-15,1-2-4 0,-3 0-5 16,-5 1-9-16,-1 1-11 0,-8 1-15 16,-5 4-89-16,-3 0-97 0,-4 0-233 15</inkml:trace>
  <inkml:trace contextRef="#ctx0" brushRef="#br0" timeOffset="109337.25">3170 10129 551 0,'-13'10'122'15,"0"3"1"-15,6-4-94 0,2 2-12 16,5-3-2-16,4 2-3 0,2-1-3 0,1-3-2 16,7 1 1-16,2-4-2 0,7-3-1 15,2 0-2-15,4 0 0 0,3-4-6 16,2-4-7-16,-1 1-10 0,1-2-12 15,-2 1-98-15,-6 1-103 0,-1 4-249 16</inkml:trace>
  <inkml:trace contextRef="#ctx0" brushRef="#br0" timeOffset="112226.94">4190 9863 410 0,'-6'0'87'0,"0"-3"2"0,6 3-77 16,-4-5-2-16,4 5-1 0,0-8 1 15,0-1 1-15,0 3 2 0,0-1 1 16,0-5 2-16,0 3 2 0,0-1 1 16,0 2-1-16,0-2-2 0,3-3-1 15,-3 1-1-15,0-2-2 0,0 1-1 16,-6 1 0-16,-1 5 0 0,-2 1-2 0,-4 6 0 15,-2 2-2-15,-10 10 0 0,-2 8-3 16,-3 7-1-16,-5 11-1 0,0 4 0 16,-3 11 0-16,-1 3 0 0,6 2 0 15,2 1 0-15,5-1 0 0,3-6 1 16,9-2-1-16,6-4 0 0,8-6-1 16,9-5 0-16,4-8 0 0,12-7-1 0,5-3 1 15,4-9-1-15,8-6 1 16,2-2-1-16,2-6 1 0,1-1-1 15,0-4 1-15,-3 0-1 0,-4 0 0 0,-3-1 0 16,-5 4 1-16,-6 2-1 0,-5 0 0 16,-7 6 0-16,-2-3 1 0,-6 3-1 15,-4 4 1-15,-2-4 0 0,0 7 0 16,0-7 0-16,0 4 1 0,0-4-1 16,6-5 0-16,-6-2 1 0,6 0-1 0,0-4 0 15,2-4-1-15,-1-3 1 0,5-6-1 16,-2 2 1-16,-1 0-1 0,-4-1 0 15,-5 1 0-15,0 0 1 0,-8 7-1 16,-1 5 1-16,-7 2-1 0,-2 8 2 16,-7 5 1-16,-2 3 1 0,-3 11 1 15,1 3 0-15,-4 3 0 0,6 0 0 16,3 5-2-16,8-1-1 0,3-1-1 0,9-4-1 16,4-3 0-16,11-6 0 0,6-1 0 15,9-7 0-15,7-7 0 16,4-7 0-16,4-6 0 0,3-3 0 0,1-4 0 15,-1 0 0-15,-5-1 0 0,-9 3 0 16,-3 0 0-16,-10 10 0 0,-5 2 1 16,-12 6 0-16,0 0 2 0,-17 6 0 15,-1 6 1-15,-6 5-1 0,1 5 1 16,-1 4-2-16,3-1 1 0,1-1-2 0,7-1-1 16,7-2 0-16,6-6 0 0,0-3-1 15,9-7 1-15,7-5 0 0,9 0-1 16,5-10 1-16,4-2-1 0,6-4 1 15,5-7-1-15,1-2 0 0,-1-2 0 16,-3 1-2-16,-4 2 1 0,-5-5 0 16,-6 4 0-16,-9 6 0 0,-6 0 0 15,-2 4 2-15,-10 4 1 0,0 7 0 0,-12 8 1 16,2 9 0-16,-6 4-1 0,1 12 1 16,-4 8-1-16,0 11 0 0,-1 7-1 15,-2 2 0-15,1 5 0 0,-2 4 0 16,1-1 0-16,0-4 1 0,0 0-1 15,1-3 0-15,5-5 0 0,2-6 0 16,2-3 0-16,2-4 0 0,3-8 0 16,3-4 0-16,-1-5 0 0,1-8 0 15,1-3-1-15,3-5 1 0,0-7 0 0,0-10-1 16,0-11-1-16,3-10-1 0,1-10-1 16,8-13-2-16,1-17-1 0,3-4 0 15,4-5 0-15,5-5 1 0,4 2 1 16,4 4 1-16,4 7 3 0,4 8 1 15,3 5 1-15,4 6 0 0,6 9-1 16,-1 7 1-16,0 9 0 0,-1 6 0 0,-5 6-1 16,-4 10 0-16,-8 6 0 0,-12 10 0 15,-6 4 0-15,-8 2 0 0,-9 8 0 16,-11 4 0-16,-6-3 0 0,-10 7 0 16,-6 0 0-16,-6-1 0 0,-4-2 0 15,1-5 0-15,5-3 0 0,-1-3-2 16,0-7-4-16,6-4-6 0,4-7-5 15,5 0-8-15,2-8-8 0,5 2-29 16,3-3-67-16,9-5-85 0,4 2-201 16</inkml:trace>
  <inkml:trace contextRef="#ctx0" brushRef="#br0" timeOffset="113193.37">5296 10375 422 0,'0'0'87'15,"-2"3"0"-15,2-3-84 0,-6 0-39 16,6 4-49-16,-3-4-70 0,3 0-168 15</inkml:trace>
  <inkml:trace contextRef="#ctx0" brushRef="#br0" timeOffset="115663.78">5870 9847 249 0,'-6'2'63'16,"-1"-2"4"-16,1 8-28 0,0-8-7 15,-1 3-3-15,-1-3 0 0,3 5 1 16,-1-5-1-16,3 0 0 0,-3 0-3 16,0 4-4-16,0-4-1 0,3 0-2 15,-2 2-4-15,-1-2-1 0,1 4-3 0,2 1-2 16,-4-2-2-16,1 4-1 0,0-3-1 16,2 4-1-16,2-2-1 0,2 1 0 15,0-1-1-15,0-1 0 0,0-1 0 16,2-4-1-16,2 0 1 0,3 0-1 15,1 0 1-15,2-2 0 0,-2-3 0 16,2-3 0-16,0-1 1 0,-1 0 0 16,0 2 2-16,-4-1 2 0,0 4 3 0,-5-1 1 15,5 2 2-15,-5 3 0 0,-4 0-1 16,2 3-2-16,-5 3-2 0,1 0-3 16,0 2-2-16,-1 4-2 0,1-3 0 15,1 1-1-15,2 0 1 0,3-5-1 16,0-1 0-16,0-4 0 0,7 4 0 15,1-4 1-15,3-8-1 0,3-1 0 16,-2 2 1-16,0-4-1 0,-1 0 1 16,0 0-1-16,-5 0 0 0,1 2 1 15,-7 6-1-15,0 3 1 0,0 0-1 0,-11 3 0 16,3 5 0-16,0 0 1 0,-5 6-1 16,0 0 0-16,3 0 0 0,0-2 1 15,3-1-1-15,1 0 0 0,6-4 0 16,-4-3 0-16,4-4 0 0,6 0 0 15,1-7 1-15,2-1-2 0,0-3 1 16,-2 0 0-16,1-1 0 0,1 0 0 16,-5 2 1-16,-4 1-1 0,5 5 0 0,-5-2 0 15,0 6 0-15,-6 0-3 0,6 0-3 16,-7 7-7-16,1-3-8 0,3 5-9 16,-3 0-43-16,1-2-55 0,-2 2-85 15,2-2-193-15</inkml:trace>
  <inkml:trace contextRef="#ctx0" brushRef="#br0" timeOffset="116232.11">6227 9675 469 0,'-5'0'103'0,"2"14"2"0,-7 2-83 15,-3 1-7-15,0 10-1 0,-3 5 0 0,-3 7-1 16,-3 1-1-16,-4 3-2 0,0 1 0 16,1 2 1-16,-2-3 0 0,3-1 0 15,6-8-1-15,1-2-1 0,5-7-1 16,4-4-2-16,8-6-2 0,0-8-1 16,5-7-1-16,3 0-1 0,1-9-1 15,6-5 1-15,1-6 0 0,3-5 0 0,1-5-1 16,0-3-1-16,-1-2-1 0,2-4-1 15,-6-2 0-15,-3 1 0 0,-1 0 0 16,-8 5 0-16,-3 5 1 0,0-1 3 16,0 6 2-16,-3 3 2 0,-3 3 3 15,0 6 1-15,0 2 0 0,6 3 1 16,0 3-2-16,6 5-1 0,3-2-3 0,9-2-1 16,3-2-1-16,10 2 0 0,5-6-1 15,7-2 0-15,-1-3 1 16,5 0-1-16,-2 3-1 0,-1-1 1 0,-9 4-1 15,-3 4 0-15,-10 5-4 0,-8 0-7 16,-8 9-10-16,-6 4 14 0,-8 2-125 16,-6 2-107-16,-5 2-270 0</inkml:trace>
  <inkml:trace contextRef="#ctx0" brushRef="#br0" timeOffset="116444.29">6014 9924 539 0,'-10'5'118'16,"10"0"0"-16,0 0-93 0,4-1-10 0,9 2-3 15,1-3-3-15,7 5-2 0,5-5-1 16,0 3-1-16,2-6-2 0,3 4-1 16,-2-4 0-16,2 0-2 0,0 0-5 15,-2-6-8-15,-2 6-13 0,-1-5-92 16,-1 0-5-16,-4-1-83 0,3-5-164 15</inkml:trace>
  <inkml:trace contextRef="#ctx0" brushRef="#br0" timeOffset="116726.75">6684 9660 496 0,'6'-7'106'0,"-3"7"2"15,-3 0-91-15,0 9-6 0,-4 4-1 16,-3 4-1-16,-4 2 1 0,-4 5 3 0,-3 7 2 16,-3 2 2-16,0 1 2 0,2 2 2 15,-2 0-1-15,2 3-4 0,1 0-3 16,4-4-3-16,3 0-3 0,4-5-2 16,4-3-3-16,3-4-1 0,6-4 0 15,2-4 0-15,8-3 0 0,3-7-1 16,7 1 1-16,6-6 0 0,2 0-1 15,4-10-4-15,1 3-6 0,-3-2-12 16,2 0-13-16,-4-6-98 0,-2 4-104 16,0-3-253-16</inkml:trace>
  <inkml:trace contextRef="#ctx0" brushRef="#br0" timeOffset="117013.29">7173 9653 482 0,'-4'-2'112'15,"-2"2"3"-15,0 2-73 0,1 8-21 16,-2 2-5-16,-4 8-2 0,-3 0-3 16,-2 9-1-16,-2 5 0 0,-2 0 0 15,-4 6 1-15,3 1-1 0,0 2-1 16,2-1-2-16,0-1-2 0,4 2-1 15,1-6-2-15,2-1-2 0,-1-2-3 16,6-7-2-16,1-1-4 0,6-9-3 0,0-5-3 16,0-3-6-16,0-9-3 0,8-4-6 15,1-8-16-15,-1-8-73 0,0-4-83 16,3-7-203-16</inkml:trace>
  <inkml:trace contextRef="#ctx0" brushRef="#br0" timeOffset="117455.35">6960 9954 447 0,'2'-4'100'0,"4"-3"2"0,2 0-80 16,3 0-5-16,1 2-1 0,6-2-1 15,1 3-2-15,2-2-2 0,2 6-1 0,-1-2 1 16,3 2-1-16,22 0 8 15,-25 0-12-15,2 2-1 0,-4-2-2 16,5 0 0-16,-4 0-2 0,1-5 0 16,0-2 0-16,0 2-1 0,-4-4 0 15,0-3 1-15,0-5-1 0,-1 0 0 16,-2-3 0-16,1-2 0 0,0-4 0 16,-3-1 0-16,1-1 0 0,-5 3 0 0,0 2 0 15,-4-1-1-15,-5 6 2 0,0 7-1 16,0 5 2-16,-4 6-1 0,-2 0 1 15,-3 9 1-15,-2 7 3 0,4 6 2 16,-5 5 1-16,-1 4 2 0,2 4 2 16,-5 6 0-16,5-2-1 0,-3 3-2 15,0-3-2-15,3-2-3 0,-2 3-1 16,3-5-2-16,3-3-1 0,-2-4 0 16,-3 19-1-16,12-29-2 0,-5-4-3 15,5-3-3-15,0-4-4 16,0-3-8-16,0-4-10 0,0 0 14 0,0-10-114 15,3 2-98-15,-3 3-245 0</inkml:trace>
  <inkml:trace contextRef="#ctx0" brushRef="#br0" timeOffset="118078.1">7808 9919 539 0,'-4'0'120'16,"-5"0"2"-16,2 7-95 0,1-3-8 15,2 5-4-15,0-2-6 0,-2-1-3 16,0 4-2-16,6 1 1 0,-4-2-1 0,4-2 0 16,0-1 0-16,0-2 0 15,0 2-2-15,7-6 0 0,-1 0 0 0,3 0-1 16,-1 0 0-16,2-8 0 0,2 4 1 16,-7-4 3-16,1 4 3 0,-1-3 3 15,-5 7 4-15,0-7 1 0,-6 7 1 16,0-4-1-16,-1 4-3 0,-3 0-3 15,3 0-3-15,-1 0-3 0,3 0-2 0,-2 0-1 16,7 0-1-16,-3 0 1 16,3 0-1-16,3-3 0 0,4-3 0 0,-4 1 0 15,1-1 0-15,0 2 0 0,-4-1 0 16,0 5 1-16,0-5-1 0,0 5 0 16,-6 8 0-16,1 1 1 0,-4-1-1 15,3 4-4-15,-1 0-5 0,1 2-8 16,2-5-11-16,0 1-12 0,4-3-106 0,-6-4-111 15,6-3-263-15</inkml:trace>
  <inkml:trace contextRef="#ctx0" brushRef="#br0" timeOffset="119482.46">8246 9593 422 0,'4'-8'94'16,"-4"5"1"-16,4 3-72 0,-4 0-3 15,0 10 0-15,0 3 0 0,-7 32 21 16,-3-16-20-16,-4 11-1 16,-2-1-2-16,-4 6-3 0,1 0-3 0,-1 0-3 15,-1-2-2-15,2-1-3 0,3-5 0 16,-1-1-2-16,5-6 0 0,2-4-1 16,2-4 0-16,4-8-1 0,4-2 1 15,0-9-1-15,7-3 1 0,3-8-1 16,0-3 1-16,3-5-2 0,0-7-3 0,1-1-2 15,2-8-3-15,0-2-4 0,-2-4 0 16,-1-6 0-16,0 1 1 0,0-4 2 16,-5 6 5-16,2 0 6 0,-4 7 6 15,-3 6 4-15,-3 5 3 0,0 4 1 16,0 7 1-16,6 3 0 0,-4 4-2 16,7 0-2-16,4 2-3 0,7 0-1 0,3-1-1 15,9 0-1-15,3-3 0 16,7-1-2-16,0-1 0 0,2-2-1 0,-2 2-1 15,-2 6 0-15,-7-4-1 16,-7 7-4-16,-6 0-7 0,-12 5-15 0,-8 0-108 16,-13 10-107-16,-7-1-275 0</inkml:trace>
  <inkml:trace contextRef="#ctx0" brushRef="#br0" timeOffset="119693.83">8099 9885 524 0,'-10'0'115'0,"2"0"0"0,2 0-96 15,6 0-5-15,11 0 0 0,4 0-1 16,5 0-1-16,6 0-2 0,4 0 1 0,4-3-1 16,1 3-2-16,0-3 0 0,1 3-6 15,-4 0-11-15,-3 0-13 0,-2 3-52 16,-7 1-52-16,-1 0-92 0,1-4-208 15</inkml:trace>
  <inkml:trace contextRef="#ctx0" brushRef="#br0" timeOffset="119891.91">8768 9833 486 0,'-6'7'107'0,"-1"4"1"0,-5 5-78 16,0 3-19-16,0 8-4 0,0-1 2 15,-2-2-1-15,1 5-2 0,-3-3 0 16,3-1 0-16,0 1-1 0,-1-3 0 16,4-1-1-16,1-1-2 0,1-3-5 15,3-3-7-15,5-4-9 0,0-3-17 0,0-5-79 16,5-3-87-16,0 0-213 0</inkml:trace>
  <inkml:trace contextRef="#ctx0" brushRef="#br0" timeOffset="120321.02">8849 9639 473 0,'-4'-8'120'0,"-1"5"2"0,-3-3-33 15,4 6-67-15,4 0-10 0,0 0-2 16,0 0-2-16,0 0-6 0,0 0 0 15,0 7-2-15,6-7 2 0,0 2 0 16,-4-2 0-16,4 0 2 0,1 0 0 16,0 0 0-16,0 0 0 0,-2 0 3 0,-1-2 1 15,0 2 3-15,-4-4 2 0,0 4 2 16,0-5 1-16,-7 5 0 0,2-2-1 16,-3 2-4-16,0 0-3 0,-5 0-3 15,0 2-3-15,1 4 0 0,3-1-2 16,-1 4-1-16,4-3-2 0,6 0-5 15,0 2-1-15,10-8-2 0,1 3-2 16,5-3 0-16,3-7-1 0,1 1 4 16,1-4 2-16,-3 2 3 0,-2 2 2 15,-4-1 1-15,-6 2 2 0,-6 1 2 0,0 1 1 16,-4 3 0-16,-4 0 0 0,-4 0 0 16,-1 0 0-16,-1 4-1 0,0 2-2 15,1-1-4-15,3 3-9 0,0 2-11 16,5-4 13-16,5 3-123 0,0 0-105 15,0-1-266-15</inkml:trace>
  <inkml:trace contextRef="#ctx0" brushRef="#br0" timeOffset="120600.21">9244 9684 558 0,'-6'0'119'0,"0"5"1"16,1 6-101-16,2 4-8 0,-4 4 2 15,1 9 3-15,-4 4-2 0,1 5 2 16,-5 2 1-16,-4 4 1 0,-2 1 1 16,-2 3-3-16,-3-2-4 0,5-2-2 0,-1 1-3 15,2-5-2-15,6-7-3 16,7-4-3-16,6-8-5 0,0-4-5 0,0-6-5 15,6-7-7-15,1-3-9 0,-1 0-10 16,2 0-98-16,-1-12-99 0,3-2-243 16</inkml:trace>
  <inkml:trace contextRef="#ctx0" brushRef="#br0" timeOffset="120942.04">9634 9676 472 0,'3'0'113'0,"-3"-2"5"16,5 2-75-16,-5 0-6 0,0 0 0 15,-8 0-1-15,-3 0-2 0,-8 0-1 16,-3 5 2-16,-9 3 0 0,-5 1 0 16,-9-2-2-16,-6 0-3 0,-4 1-5 15,-3-4-4-15,-2-4-8 0,0 0-5 16,7 0-3-16,0 0-4 0,12 0-3 0,2-10-5 16,8 5-9-16,10-3-9 0,6-1-7 15,5 2-10-15,8-1-12 0,2 1-8 16,10 3-97-16,6 4-102 0,1 0-243 15</inkml:trace>
  <inkml:trace contextRef="#ctx0" brushRef="#br0" timeOffset="122969.99">3969 9515 189 0,'3'-5'57'0,"-3"5"10"0,0-5-15 0,0 5 0 16,0 0 0-16,0 0-3 0,0 0-5 15,-8 6-5-15,1-1-7 0,-2 7-8 16,-6-2-5-16,-3 10 1 0,-3 3 0 16,-3 8 1-16,-6 8 0 0,-3 10-1 15,-2 8 0-15,-1 12-3 0,-2 8-3 16,0 4-4-16,4 2-2 0,7 7-3 16,7-7-3-16,8-3 0 0,8-7-1 0,8-4 0 15,11-9 0-15,9-6-1 0,8-6 1 16,2-8-2-16,6-4-5 0,3-3-11 15,0-3 77-15,3-2-183 0,0-5-111 16,-5-4-305-16</inkml:trace>
  <inkml:trace contextRef="#ctx0" brushRef="#br0" timeOffset="123894.35">9644 9367 384 0,'0'-11'94'0,"0"2"3"15,-2 4-58-15,2-1-10 16,0 2-6-16,0 4-5 0,2-2-5 0,2 2 0 16,4 9-1-16,-2-3 1 0,1 11 1 15,4 1 1-15,-2 10 1 0,3 8 2 16,-4 10-2-16,-1 7 0 0,-7 14-1 16,0 6-2-16,-2 6-1 0,-9 3-2 15,-2 2-1-15,-8-4-2 0,1-2-3 16,0-6 0-16,-5-5-1 0,-3-3 0 15,1-6 0-15,-1-5-1 0,2-7 1 0,0-5-1 16,0-7 0-16,2-9-1 0,4-4 0 16,5-9-5-16,1-6-7 0,3-6-11 15,5 0-12-15,6-7-43 0,0-5-56 16,0-5-91-16,11-4-195 0</inkml:trace>
  <inkml:trace contextRef="#ctx0" brushRef="#br0" timeOffset="124696.69">9926 10000 421 0,'-6'0'104'0,"1"0"2"15,3 0-46-15,2-4-39 0,0 4-7 16,0 0-2-16,7-2-4 0,-1 2-4 15,3-5-1-15,4 0-1 0,5 5 0 16,1-9 1-16,2 6 1 0,4-2 1 16,2 5-1-16,0-5 0 0,-1 5 1 15,0 5-1-15,1-5 0 0,-1 6 1 0,-3-6 0 16,-4 5 1-16,0-5 1 0,-5 0 1 16,-1 0 2-16,-7 0 3 0,-1 0 3 15,-5 0-1-15,0-5 0 0,-5 5-1 16,-3-2-1-16,-5 2-2 0,-1 0-4 15,-6 0-3-15,-5 0-2 0,-5 0 0 16,1 0-1-16,-5 7 0 0,1-1-1 16,-4 2 0-16,3 0 1 0,2 3-1 15,3 1 0-15,3-4 0 0,8 0 0 16,4-4 0-16,7 2 0 0,7-6-1 0,11 0 0 16,4 0 1-16,7 0-1 0,6-9 0 15,2 1 1-15,8 0 0 0,-2 1-1 16,6 0 1-16,0 3 0 0,-2-2 0 15,-3 2 1-15,-2 4-1 0,-7-3 0 16,-2 3 0-16,-7-7 0 0,-6 7 0 0,-7-2 0 16,-6 2 2-16,-5 0-1 0,-4 0 1 15,-10 2 1-15,-7 5-1 0,-6-7 0 16,-7 6-1-16,-2 1 0 0,-6-1 0 16,-4 1-1-16,8 0-3 0,-1-4-4 15,2 1-5-15,9 2-9 0,2-6-10 16,9 0 29-16,5 0-134 0,9 0-105 15,8 0-263-15</inkml:trace>
  <inkml:trace contextRef="#ctx0" brushRef="#br0" timeOffset="129152.54">11243 9618 420 0,'5'-4'91'16,"-5"0"1"-16,7 1-74 0,-3-1-7 0,0-1 0 15,2 0 0-15,1-2-1 0,-1 1 3 16,1-2 1-16,-2-2 2 0,-5 1 2 15,5-1 1-15,-5 2 1 0,0-1-2 16,0-1-1-16,-7 1-2 0,-4 6-2 16,-2 3-2-16,-6 0-3 0,-2 0-2 15,-8 3-1-15,-1 10-1 0,-3 7-1 16,-2 9-1-16,-2 4 0 0,-2 5-1 0,2 8 1 16,1 5-1-16,2 2 1 0,1 0-1 15,4-3 1-15,5-3 0 0,5-3 0 16,6-2 1-16,6-6-1 0,7-2 1 15,6-7 0-15,7-1-1 0,7-6 0 16,7-3 0-16,3-7 0 0,7-4-1 16,2-6 0-16,1-6-1 0,5-3-3 15,-4 1-4-15,-1-4-9 0,2 1-9 0,-5-3 5 16,-4-2-109-16,-1 1-100 0,-5 3-244 16</inkml:trace>
  <inkml:trace contextRef="#ctx0" brushRef="#br0" timeOffset="130075.89">11527 10088 409 0,'9'-12'97'0,"2"-3"3"0,0-3-61 16,0-1-14-16,-3-1-2 0,0-6 0 15,-1 3-2-15,-7 0-1 0,0 4-1 0,-7 0 1 16,-3 7 1-16,-4 3 0 0,-5 6-2 16,-4 3-2-16,-4 10-4 0,-5 2-2 15,-1 2-3-15,-1 8-4 0,-1 0-2 16,1 1-1-16,0 0-1 0,9 0 0 16,5-2 0-16,8-1 1 0,9-4-2 15,9-4 1-15,11-1 0 0,9-5 0 16,7-6 0-16,7-5 0 0,6-1-1 0,4-8 0 15,-1-4-1-15,1-1 0 0,-2 4 0 16,-10-5 0-16,-2 5 0 0,-9 0 0 16,-7 4 1-16,-9 4 1 0,-9 1 0 15,-2 1 0-15,-11 0 1 0,-5 5 0 16,-1 7 0-16,-6 4-1 0,2 5 1 16,-4 2 0-16,5 5-1 0,3 2 1 15,5 0-1-15,6 0 0 0,6-5-1 0,3-1 1 16,9-6-1-16,9-3-2 0,7-8-1 15,8-2-2-15,4-8-1 0,7-5 0 16,3-3 0-16,2-6 0 0,-2 1 2 16,-5-4 2-16,-5-2 1 0,-6 2 2 15,-8 2 0-15,-6 5 0 0,-7 2 1 16,-6 4 2-16,-7 8 1 0,-4 4 1 16,-6 11-1-16,-1 5 1 0,-5 12 0 15,-2 6-2-15,-2 10-2 0,-4 7 0 0,-2 7-1 16,-1 7 0-16,-2 3 0 0,0 0-1 15,-5 0 1-15,0-2 0 0,-1 0 0 16,1-6 0-16,1 0-1 0,1-10 1 16,4-2 1-16,6-7-1 0,5-6 0 15,4-9 0-15,9-3-1 0,4-12 0 16,0-7 0-16,3-8-3 0,9-13-2 0,3-9-5 16,5-13-8-16,10-15-5 0,4-7-4 15,4-15 2-15,5-9 0 0,-2-2 3 16,4-3 5-16,-3 4 9 0,-4 5 6 15,-2 4 6-15,-5 12 1 0,0 13 2 16,-6 8 1-16,-3 9 1 0,-2 9-1 16,0 7 0-16,-3 6-1 0,-1 10-2 15,-3 3 1-15,-2 8 0 0,-2 8 1 16,-4 5 3-16,-5-3 2 0,0 5 0 16,2 3-1-16,-2 1 1 0,0-4-3 0,7-1-2 15,5-7-2-15,1-2-2 0,7-3-4 16,6-10-9-16,5 0-8 0,2-10-99 15,5-2-95-15,2-2-246 0</inkml:trace>
  <inkml:trace contextRef="#ctx0" brushRef="#br0" timeOffset="130823.76">12895 9982 217 0,'-4'-8'62'0,"-1"5"7"0,5-5-23 15,-6 5-2-15,6-2 1 0,0 5 0 0,0-5-3 16,-2 5-3-16,2-4-3 0,0 4-4 16,-5 0-4-16,5 0-4 0,-2 0-3 15,-3 0-4-15,5 5-3 0,-6 1-2 16,4-1-3-16,-5 5-1 0,1-1-2 0,1 2-1 15,3 1 0-15,-4 0-1 16,3 0-1-16,3-1-1 0,0-1 1 0,0-2-2 16,0 0 0-16,8-4 0 0,0-4 0 15,5 0-1-15,-1 0 1 0,2-7-1 16,0-1 1-16,-1 0-1 0,1 0 1 16,-7 1-1-16,-1-3 0 0,-6 5 1 15,0-1 0-15,-7 6 2 0,-1 0 1 16,-6 0 2-16,-3 0 1 0,1 9 0 0,-1-2 0 15,1-1 0-15,0 2-2 16,3-2-1-16,5 1-2 0,3-2-1 0,5 0-1 16,0-5 1-16,5 4-1 15,2-4 0-15,6 0 1 0,0-2-1 0,-1-2 0 16,-1-2 1-16,-1 2-1 0,-4-1 0 16,-6 1 1-16,0 4-1 0,-5 0 0 15,-3 0-2-15,0 0-5 0,-4 7-8 0,5-3-11 16,0 1-104-16,2 0-102 0,-2 1-260 15</inkml:trace>
  <inkml:trace contextRef="#ctx0" brushRef="#br0" timeOffset="132616.26">13452 9912 421 0,'0'-9'92'0,"0"-1"1"0,0 2-74 0,0 2-8 15,-6 0-2-15,1 2 1 0,-1 0 0 16,0 4 2-16,0-5 3 0,-1 5 3 15,-3 0 3-15,-2 3 1 0,0 4 0 16,-2 3-1-16,0 3-4 0,-5 7-2 16,-2 6-4-16,1 1-4 0,-5 3-1 15,4 5-3-15,1-1-1 0,-4 0 0 0,4-2 1 16,6-3-1-16,5-2 0 16,4-2 1-16,5-4 0 0,12-5 1 0,2-5-1 15,12-6 1-15,2-5-1 0,6-5 1 16,5-6-1-16,7-3 0 0,-1-9-1 15,2-5 0-15,-1-1-1 0,2-7 0 16,-4-3 0-16,-3-1-1 0,-6-4 1 16,-3-1-1-16,-6-1 0 0,-9 2 0 15,-9 6 0-15,-8-3 0 0,-12 8 0 16,-9 8-1-16,-10 14 1 0,-4 11 1 0,-4 0 0 16,-6 13 0-16,3 12 0 0,-3 5 1 15,5 6-1-15,1 2 0 0,5 0 0 16,2 6 0-16,6 0-1 0,6-4-1 15,10 0-1-15,4-3-2 0,6-5-5 16,3-5-6-16,8-1-10 0,4-4 23 0,3-3-128 16,2-6-102-16,0-1-261 0</inkml:trace>
  <inkml:trace contextRef="#ctx0" brushRef="#br0" timeOffset="133398.71">14372 10136 446 0,'-7'6'100'16,"-4"-2"2"-16,3 2-77 0,-1-2-9 0,-2-4-2 15,-2 0-2-15,-1 0-4 0,-3-4 0 16,1-6 1-16,-2-2-1 0,-2-7 1 16,0-2-2-16,0-4-1 0,-2-8-1 15,0-3-2-15,0-6-1 0,2-2-1 16,1-5-1-16,10-1 1 0,2 1-1 16,3 2 1-16,4 4-1 0,6 3 1 15,2 8 0-15,4 4 0 0,2 9 0 0,5 4 0 16,-1 5 0-16,0 8 0 0,1 4 0 15,-1 5 0-15,1 1 1 16,-5 4 0-16,-3 4 0 0,-2 0 1 0,-9 5 1 16,0 0 0-16,-14 3 1 0,-5 4 1 15,-2 6 2-15,-7 5 0 0,-5 5 1 16,-4 2 2-16,0 3-1 0,-1-2 1 16,0 5-1-16,-1-5-1 0,6-5-2 15,0-2 0-15,6-5-2 0,7-5-1 0,8-4-2 16,10-5 0-16,2-5-2 0,14-5 1 15,9-8 0-15,7-3 0 0,8-10-1 16,5-6 1-16,8-7 0 0,7-1 0 16,2-5-3-16,0-1-3 0,0-2-6 15,-6 0-9-15,-6 7-11 0,-6 0-11 16,-13 2-91-16,-10 3-96 0,-13 6-227 16</inkml:trace>
  <inkml:trace contextRef="#ctx0" brushRef="#br0" timeOffset="134009.82">14520 10120 506 0,'0'-10'115'16,"6"3"0"-16,-6 3-76 0,4 4-25 15,-4 0-4-15,2 2 2 0,-2 5 0 16,0 3 1-16,0-2 1 0,0 5 2 16,0-2 1-16,0 1-2 0,0-2-2 0,0-2-3 15,11-1-3-15,-1-4-3 0,4-3-2 16,7-4 0-16,3-4-1 0,5-3 0 16,6-4 0-16,0-4-1 0,4-2-1 15,1-2-1-15,0-3-1 0,-2-5-2 16,-2-5-1-16,-5-3-1 0,-2-4 1 15,-2 2 0-15,-1 1 1 0,-7 1 1 16,-2 8 3-16,-4 5 3 0,-2 7 2 16,-5 8 0-16,-2 3 1 0,-4 12 0 15,-4 8 0-15,-5 6 0 0,-2 7-3 0,-1 10-1 16,-3 8-1-16,2 1 1 0,-6 1-1 16,4-1 0-16,1-1 0 0,6-4 1 15,3-7-1-15,5-5 0 0,0-6 0 16,13-9 0-16,4-6 0 0,6-6 1 15,4-14-1-15,8-2 0 0,4-5 0 0,5-7 1 16,5-3-1-16,1-7 0 0,-5-1-1 16,-2 0 1-16,-5-2-1 0,-5-1 1 15,-11 5-1-15,-3 2 1 0,-9 10 0 16,-5 4 1-16,-5 12-1 0,-11 9 1 16,-5 8-1-16,-4 9 1 0,-6 12 0 15,-4 4-1-15,-1 7 0 0,-1 2 0 16,3 4 1-16,4-1-1 0,6-1 0 15,5-4 0-15,8-1 0 0,6-6 0 16,7-5 0-16,12-6 1 0,6-7-2 0,8-8-3 16,6-7-5-16,5-5-11 0,1-10-9 15,2-2-104-15,-2-4-106 0,-5-8-259 16</inkml:trace>
  <inkml:trace contextRef="#ctx0" brushRef="#br0" timeOffset="134831.38">10833 9451 466 0,'-10'-6'101'0,"-6"6"0"15,-2-6-85-15,2 12-6 0,1 3-1 16,-3 2-1-16,1 2-2 0,-4 3 2 16,-4 8 3-16,-4 8 4 0,1 12 2 15,-4 5 3-15,0 14 0 0,1 9-1 16,1 13-4-16,4 6-3 0,5 1-4 16,7 2-3-16,3 1-2 0,8-9-1 0,3-3-2 15,10-9 0-15,5-10-3 0,4-10-4 16,6-9-8-16,7-12-8 0,1-7-50 15,6-8-52-15,2-8-89 0,5-5-198 16</inkml:trace>
  <inkml:trace contextRef="#ctx0" brushRef="#br0" timeOffset="135685.87">15672 9325 426 0,'-7'-15'99'0,"-3"3"3"15,6 1-73-15,1 7-6 0,3 4-3 0,5 0-2 16,2 3-1-16,4 10 2 0,0 8 2 15,2 10 1-15,0 10 0 0,1 13-1 16,-4 13-3-16,-4 1-5 0,-6 8-3 16,0 4-5-16,-4 3-3 0,-10-6 0 15,-2 0-2-15,-7-4 1 0,1-6 0 16,-2-3 0-16,0-7-1 0,-5-3 1 16,5-6 0-16,0-6-2 0,2-4-6 0,2-5-11 15,1-7 117-15,0-8-226 0,4-8-121 16,4-10-344-16</inkml:trace>
  <inkml:trace contextRef="#ctx0" brushRef="#br0" timeOffset="144435.51">15944 9694 544 0,'-2'0'119'16,"2"-8"1"-16,-6 8-97 0,6-3-9 15,4 3-2-15,2 3-2 0,4-3-3 0,2 4 0 16,2-4 2-16,1 0 2 0,3 0 1 16,4 0-1-16,2-4 0 0,-2-3-3 15,3 2-1-15,2-2-3 0,-1 2-1 16,0-1-2-16,-5 2-1 0,0 4-3 16,-2 0-5-16,-5 0-5 0,-2 0-8 15,-6 4-11-15,-6 3-6 0,0-2-95 16,-7 2-95-16,-6 5-229 0</inkml:trace>
  <inkml:trace contextRef="#ctx0" brushRef="#br0" timeOffset="144683.08">15913 9955 419 0,'-11'5'104'0,"5"-5"6"15,0 0-64-15,0 2-8 0,6-2-4 16,0 0-3-16,5 0-3 0,2 4-4 16,2-4-2-16,6 0-1 0,5 0-1 15,3-5-3-15,6-2-3 0,4-1-2 16,5-1-4-16,2-2-1 0,3 2-3 16,-2 2-1-16,-1 2-9 0,-5 5-9 15,-4 0 124-15,-11 0-246 0,-13 9-132 0,-7-2-375 16</inkml:trace>
  <inkml:trace contextRef="#ctx0" brushRef="#br0" timeOffset="146723.47">17000 9383 278 0,'-5'0'80'16,"5"0"4"-16,-2-4-34 0,2 4-8 16,0 0-6-16,0-4-7 0,2 4-8 15,-2-7-5-15,6 3-2 0,-2-2-3 16,-2 3-1-16,4-5-1 0,-4 3 0 0,-2-1 1 15,5 1-1-15,-5-1 1 0,0 1 0 16,0 2 1-16,0-4-1 0,0 3 1 16,0-3-1-16,0 7-1 0,-5-6 0 15,3 6-1-15,-5-7-1 0,-4 7-1 16,3 0-1-16,-7 0 0 0,-3 3 0 0,-3 9-1 16,-5 5 0-16,-5 5 0 0,2 3 1 15,-9 11 1-15,0 6 1 0,2 7 1 16,-7 6 1-16,8 3 0 0,4 2 0 15,3 6-2-15,7-7 0 0,8-1-3 16,7-5 0-16,6-8-2 0,7-6 0 16,5-7-1-16,7-7 0 0,4-6 0 15,7-6-1-15,3-2 1 0,3-8-1 16,8-3 1-16,1 0-1 0,-2-7 1 16,2 0-1-16,-5-5 1 0,-1-6 0 15,-6 2-1-15,-6-7 1 0,-1 1-1 0,-5-3 0 16,-7 2 0-16,-2-4 0 0,-5 2 0 15,-1 3 1-15,-6 1-1 0,-6 5 0 16,0-1 1-16,-3 3 0 0,-3 3 1 16,-3 5 0-16,-3-2 0 0,-1 8 1 15,-1-2 0-15,-5 2 1 0,1 10 0 0,-3 3 0 16,-2 4 0-16,1 3 1 0,8 3-2 16,1 2 1-16,11 2-1 0,8-3-1 15,0-5 0-15,14-1-2 0,6-5 0 16,6-2 1-16,3-5-1 0,4-6 0 15,4-7 0-15,-2-3 0 0,3-3 0 16,2-5 0-16,-5-1 0 0,2 0 0 16,-5-1 0-16,-5 1 0 0,-6 0 0 15,-8 3 0-15,-6 2 0 0,-7 3 0 16,-12 4 2-16,-4 7 1 0,-7 10 1 0,1 4 2 16,-4 5 0-16,0 6-1 0,5 1 1 15,8 5-1-15,5-2-3 0,8-5 0 16,0-1-2-16,9-5 1 0,10-4-1 15,2-3 0-15,10-4 0 0,8-7 0 16,2 0 0-16,5-11 0 0,1-1 0 16,1-5 0-16,-3 0 0 0,-5-6 0 0,-7 1 0 15,-6-3 0-15,-4 2 1 0,-9 0-1 16,-3 5 0-16,-7 1 0 0,-4 7 1 16,-10 10-1-16,-4 3 1 0,-2 13 0 15,-4 11-1-15,-5 6 1 0,-2 7 0 16,-1 13-1-16,-4 5 0 0,-2 12 1 15,-5 4-1-15,4 5 0 0,-8 3 0 16,3 3 0-16,4-3 1 0,3-2-1 16,2-9 0-16,9-5 0 0,-1-7 0 15,9-6 0-15,5-13 0 0,2-7-1 0,2-10 1 16,5-11-1-16,7-12 1 0,0-10-1 16,10-17-1-16,5-16-2 0,10-16-2 15,9-10-3-15,10-21-1 0,4-10-1 16,5-9-1-16,-1-5 2 0,-1 0 1 15,-6 1 4-15,-5 6 1 0,-7 9 2 0,-6 14 1 16,-1 12 1-16,-6 15 0 0,-1 15 0 16,-3 15 0-16,-6 7 0 0,-4 11 0 15,-6 13 0-15,-2 6 1 0,-5 8 0 16,-9 7 0-16,0 5 2 0,-2 4 1 16,1 2 1-16,1-1 2 0,4 0-1 15,5-9 0-15,7 3-1 0,2-6 0 16,10-7-2-16,5-5-1 0,3-7-7 0,1-4-8 15,3-5-15-15,-2-4-23 0,2-2-90 16,-5-1-107-16,-3-2-252 0</inkml:trace>
  <inkml:trace contextRef="#ctx0" brushRef="#br0" timeOffset="152750.66">12015 10129 333 0,'0'-6'86'0,"0"2"1"16,0 4-31-16,0-8-32 0,0 5-4 16,-4 3-2-16,4-5-2 0,0 5-1 15,0-4-1-15,0 4 0 0,0 0 0 16,0 0 0-16,0 6-1 0,4 0-1 16,-4 6-1-16,0-2-1 0,0 4-1 15,3 0-1-15,-3 3-2 0,7-3-1 16,-5 0 0-16,3-3-1 0,5 0 0 0,0-2 0 15,6-2 0-15,2-7 0 0,2-5-1 16,5 0 0-16,1-4 0 0,2-2-1 16,4-1 0-16,-2-4-1 0,-1-2 0 15,-1-3 0-15,-1-1 0 0,-3 0-1 16,-6-3 1-16,-8 1 0 0,-4 3-1 16,-6 3 1-16,-12 2-1 0,-8 6 1 15,-6 6 0-15,-9 4 1 0,-5 10 1 0,-5 3 0 16,-1 8 0-16,3 4 0 0,0 4 0 15,6-1 0-15,6 4-2 0,6 0-1 16,9-4-4-16,5-3-6 0,8-4-9 16,3-2 17-16,11-4-120 0,7-5-100 15,2-10-252-15</inkml:trace>
  <inkml:trace contextRef="#ctx0" brushRef="#br0" timeOffset="154006.62">17582 9954 362 0,'0'-4'92'0,"-6"-2"0"16,6 1-29-16,0 0-45 0,0-1-4 16,0 3-2-16,0-1-2 0,2 0 1 15,3 4 1-15,-2-4 1 0,-3 4 1 16,5 4 2-16,-5 0 0 0,9 3-2 16,-6 4-2-16,3 1-1 0,-1 0-2 15,0 3-2-15,-1-5-1 0,4 2-1 16,2-2 1-16,-3-1-1 0,1-4 1 0,8-1 0 15,0-4 1-15,1 0-1 0,5 0 0 16,0-7-1-16,8 1-2 0,-2-5 0 16,-1-4-1-16,0-1-1 0,0-3 0 15,-5-5-1-15,-5-1 1 0,-7-2 0 16,-10 0-1-16,-4 2 1 0,-9 3 0 16,-12 4 2-16,-6 0 3 0,-7 12 2 0,-5 0 1 15,0 6 1-15,-1 9-1 0,2 4 1 16,4 6-4-16,6 4-1 0,9 1-3 15,4 2-1-15,1-1 0 0,10 3 0 16,3-5-2-16,5-3 0 0,5-1-4 16,3-4-5-16,8-3-6 0,5-1-12 15,1-6 17-15,4-5-123 0,1 0-104 16,3-7-259-16</inkml:trace>
  <inkml:trace contextRef="#ctx0" brushRef="#br0" timeOffset="154633.67">18232 9685 443 0,'-7'2'97'0,"-1"-2"0"16,0 9-80-16,0-6-6 0,4 1 0 0,4-4-3 16,-5 4-2-16,5-4-1 0,0 0-1 15,0 0 1-15,0 0 1 16,0 0 1-16,0 0 0 0,3 0 1 0,-3 0 2 16,0-4 1-16,0 4 1 0,0 7 0 15,0-2 0-15,0 2 0 0,-5 2-1 16,1-2-2-16,4 4-2 0,-8-3-2 15,8 0-1-15,-4-4-2 0,4-4 0 0,4 9-2 16,3-9 1-16,0-5-2 0,4-1-6 16,4-5-7-16,3 0-11 0,2-2-39 15,1-7-56-15,-1 4-88 0,0-2-195 16</inkml:trace>
  <inkml:trace contextRef="#ctx0" brushRef="#br0" timeOffset="154908.57">18856 9110 475 0,'12'-18'110'16,"-6"2"2"-16,-6 1-73 0,-6 9-18 16,-4-2-3-16,-2 4 0 0,-6 4 1 15,-10 9-2-15,-7 8 2 0,-7 14 2 16,-3 6 1-16,-6 14 1 0,-5 16-1 15,-6 13-2-15,-4 9-4 0,2 9-3 0,3 1-4 16,7 8-2-16,7-4-3 0,7-6-2 16,11-6-1-16,20-10-1 0,9-3 0 15,6-12-3-15,10-11-5 0,4-6-8 16,10-7-12-16,-1-4 18 0,1-9-134 16,-3-5-114-16,-1-4-283 0</inkml:trace>
  <inkml:trace contextRef="#ctx0" brushRef="#br0" timeOffset="171147.92">18914 9405 411 0,'0'0'88'0,"-7"7"0"0,1 2-72 0,0 7-7 0,-7 4-1 16,1 7 0-16,-6 4 3 0,-2 4 3 15,-5 5 2-15,0 0 2 0,-2 1 1 16,1-4 1-16,0 1-1 0,6-2-2 16,3-3-4-16,4-4-2 0,3-6-3 15,5-5-3-15,3-2-2 0,2-9-2 0,0-1 0 16,0-6 0-16,0 0 0 0,2-4 0 15,-2-3 1-15,5-3-1 0,-5-3 0 16,7-7 0-16,-7 0-1 0,4-5 0 16,-1-4-2-16,3-6 0 0,2-4 0 15,5 1-1-15,-1-4 0 0,5 0 1 16,0 0 0-16,5 4 1 0,0 0 0 16,3 4 2-16,-1-1 0 0,4 6 1 0,2 2 0 15,0 2 1-15,3 3 0 0,-2 5 0 16,0 1 1-16,-4 6-1 0,0 1 1 15,0-1-2-15,-1 0 1 0,-7 3 0 16,-1 2-2-16,-3-1 1 0,0 6-1 16,5-5 0-16,-2 5 0 0,0 0-2 15,-2 0-2-15,1 0-5 0,-2 0-8 16,0 0-12-16,-9 0-91 0,-6 0-94 16,0 0-233-16</inkml:trace>
  <inkml:trace contextRef="#ctx0" brushRef="#br0" timeOffset="171399.04">18826 9531 418 0,'-11'0'103'0,"2"0"4"0,2 0-50 16,0 0-31-16,7 7-1 0,0-2-2 15,3 0-3-15,9 0-3 0,3 2-1 16,5-2-1-16,1 1-4 0,3-6-1 16,3 0-3-16,1 0-2 0,3 0-2 15,-4 0-6-15,0-6-8 0,0 6-9 0,-1-5-14 16,-5 2-90-16,-2 3-96 0,-6-6-231 16</inkml:trace>
  <inkml:trace contextRef="#ctx0" brushRef="#br0" timeOffset="171815.62">19430 9310 396 0,'0'-3'83'0,"-6"-3"1"0,6 3-72 0,0 3 2 15,0-3 5-15,-3 3 4 0,3 0 6 16,0 0 2-16,0 0 2 0,0 0-2 16,3 0-4-16,-3 3-3 0,0 9-4 15,0 2-5-15,-13 6-3 0,0 11-2 16,-1 4-1-16,-6 5-1 0,-3 2-1 15,-7 2-1-15,-3 0 0 0,10-3-1 16,0 1 1-16,3-6 0 0,3-3 0 0,5-3-2 16,12-3 0-16,-4-5-1 0,4-4-1 15,7-3 0-15,8-1-1 0,3-2 0 16,3-1 0-16,10-3 0 0,3-4 1 16,5-2-3-16,-2-2-3 0,-1 6-3 15,-3-6-7-15,-1-6-10 0,-4 6-13 16,-2-3-98-16,1-3-102 0,2 1-247 15</inkml:trace>
  <inkml:trace contextRef="#ctx0" brushRef="#br0" timeOffset="172450.33">20006 9357 444 0,'-5'-14'104'0,"1"2"1"15,-6 1-64-15,3 4-21 0,-1 7-2 16,-5 0-1-16,1 15-1 0,-1 0-1 15,-2 7-1-15,-4 9 1 0,-6 5-3 0,2 0-1 16,-8 3-1-16,1 4-4 0,2 2-1 16,5 0-2-16,1-6-1 0,6-1-1 15,8-4-1-15,8-7-2 0,0-6 0 16,0-9 0-16,0-8-1 0,3-4 0 16,8-12 1-16,2-5-1 0,2-7 2 15,3-3 1-15,-3-1 0 0,4-4 1 0,-3 7-1 16,-1-3 1-16,-7 12 0 0,0 0 0 15,3 2 1-15,-2 7 0 0,3 0-1 16,0 5 1-16,-3-1-1 0,3 3-1 16,7-7 1-16,1 5-1 0,1-7 0 15,5 1 1-15,2-1-1 0,3-2 0 16,-2-3 0-16,2-2 0 0,0 1 1 16,-2-2-1-16,-3 2 0 0,1 0 0 0,-7 1 0 15,-1 1 0-15,-5 4 2 16,-3 2 3-16,-9 1 1 0,-2 3 1 0,0 3 0 15,-5 0 0-15,-2 0 1 0,-3 0-3 16,-6 8-1-16,0 2-3 0,-4 5 0 16,1 2-1-16,-1 9 1 0,0 0-1 15,5 11 1-15,-2 4-1 0,4-2 1 16,1 5-1-16,-2-2 1 0,5 1-1 0,-4-1 1 16,6-5-1-16,1 0-1 0,1-7-4 15,5-5-6-15,0-1-11 0,0-6-12 16,6-9-97-16,1-6-101 0,1-3-246 15</inkml:trace>
  <inkml:trace contextRef="#ctx0" brushRef="#br0" timeOffset="173065.1">20463 9619 514 0,'-8'0'111'15,"1"0"0"-15,1 0-93 0,6 6-9 16,-6-6-3-16,6 4-2 0,0-4-2 15,0 0 0-15,6 0 0 0,-1 0 0 0,1-7 0 16,1 7 1-16,1-5 0 0,-1-1 0 16,-2 2 1-16,-2 2 3 0,-3 2 5 15,0-7 2-15,0 7 1 0,0 0-1 16,-3 0 1-16,3 7-2 0,-6-7-4 16,1 5-5-16,5-1-2 0,-5 0-4 15,5-2-5-15,0-2-11 0,0 5-13 16,11-5-98-16,-4-6-102 0,1 4-252 15</inkml:trace>
  <inkml:trace contextRef="#ctx0" brushRef="#br0" timeOffset="173656.55">20935 9403 539 0,'-23'19'120'0,"1"5"1"0,-8 2-96 0,4 9-6 15,-3 5-2-15,-2-1-5 0,8 4-5 16,-1-5 0-16,5 1 0 0,4 0-2 15,3-3-1-15,6-5 0 0,6-7-1 16,0-3-3-16,0-7-4 0,0-2-3 16,7-6-4-16,-2-6-2 0,2-11-3 15,1-7-2-15,4-5 0 0,1-11 2 16,1-4 4-16,-3-8 3 0,-3-5 2 16,0 0 4-16,3-4 5 0,-4 6 8 0,0 2 5 15,5 3 5-15,1 5 3 0,4 7 2 16,7 5 1-16,2 4-3 0,1 5-4 15,7 5-5-15,5-2-5 0,0 3-2 16,-4 0-1-16,1 0-3 0,-6 3-1 16,3 2 0-16,-2-2-1 0,-5 5-3 15,-4 4-3-15,1 0-8 0,-4 6-7 0,-3 3-12 16,-16 1 68-16,0 3-174 0,-14-1-110 16,-4 2-293-16</inkml:trace>
  <inkml:trace contextRef="#ctx0" brushRef="#br0" timeOffset="173950.31">20873 9561 544 0,'-7'7'117'0,"7"-3"0"0,2-4-96 16,12 6-10-16,5-6-3 0,6 0-2 16,1 0-3-16,7-4 0 0,0-2-1 15,0-2-1-15,-1-5 0 0,2 2 0 16,-1-3-2-16,0-1-4 0,1 5-4 15,-1 3-4-15,-4 0 0 0,1 5 0 16,-4 2 0-16,-6 0 3 0,-2 0 7 16,-10 0 10-16,-1 3 8 0,-4 5 5 0,-3 1 4 15,-9 5 3-15,2 4 1 0,-6 2-3 16,-6 3-4-16,-2 8-4 0,-5-1-5 16,0 5-4-16,4-2-4 0,-2-1-1 15,6-2-4-15,7 2-5 0,4-6-6 16,3-7-11-16,4-3-14 0,5-5-102 15,2-4-106-15,6-7-258 0</inkml:trace>
  <inkml:trace contextRef="#ctx0" brushRef="#br0" timeOffset="174315.05">21607 9231 571 0,'-2'-3'133'16,"2"0"0"-16,-9-3-88 0,9 6-23 15,-3 0-5-15,3 0-3 0,0 0-2 16,0-2-1-16,0 2 1 0,0 0 1 16,0 0-1-16,0 0 0 0,0 0-2 15,0 0-3-15,0 0-3 0,0-4 2 16,0 4 1-16,0-8 2 0,0 6 3 15,0 2 1-15,-6-7 0 0,6 7 0 0,-6-3-2 16,1 3-3-16,-2 0-3 0,3 0-2 16,-1 0-2-16,-1 0 0 0,4 2-2 15,-2-2 0-15,4 4-4 0,0-4-2 16,0 0-3-16,0 5-4 0,0-5-6 16,4 2-5-16,0-2-6 0,1 7-6 0,1-4-11 15,1-3-99-15,2 0 0 16,2 2-86-16,-4-2-171 0</inkml:trace>
  <inkml:trace contextRef="#ctx0" brushRef="#br0" timeOffset="174823.27">21926 9290 573 0,'-8'7'122'16,"-6"6"1"-16,0 8-103 0,-5 6-7 16,-2 7 0-16,-6 8-1 0,-4 5 0 15,-2 0 3-15,5 5 1 0,-3-2 0 0,7-5-2 16,1 2-2-16,10-2-2 0,2-8-3 16,4-4-4-16,3-5-5 0,0-8-6 15,4 0-7-15,0-8-8 0,0-4-11 16,6-8-15-16,0 0-91 0,4-10-98 15,1-8-234-15</inkml:trace>
  <inkml:trace contextRef="#ctx0" brushRef="#br0" timeOffset="175141.46">22205 9332 504 0,'0'-4'122'16,"5"-4"6"-16,-5 5-78 15,0-4-4-15,-5 4-2 0,0-4-1 0,-7 4-4 16,-5-4 1-16,-6 4-1 0,-7 1-2 15,-7-2-5-15,-7-1-4 0,-3 5-5 16,-2-4-6-16,-1 4-6 0,0 0-4 16,8-5-9-16,8 5-9 0,4 0-13 0,8 0-14 15,9 0-14-15,5-4 28 0,8 4-149 16,0 0-123-16,6-3-294 0</inkml:trace>
  <inkml:trace contextRef="#ctx0" brushRef="#br0" timeOffset="177769.05">22601 9549 322 0,'6'0'85'0,"1"0"4"0,0 0-30 15,-1 0-25-15,1 0-2 0,2 0 1 0,1 0-2 16,-3 0 0-16,0 0 1 0,0 0-2 16,1 0-1-16,-3 0-4 0,0 0-2 15,-5 0-2-15,4 0 0 0,-4 0-4 16,0 0-1-16,-9 0-2 0,-5 0 0 16,-2 2-2-16,-8 4 0 0,-7-2-1 15,-6 0 0-15,-7 3 1 0,1 2 1 16,-4-3 0-16,2 1-1 0,2 1-1 15,6-3-2-15,7-1-2 0,8 0-2 16,5-4-2-16,8 3-1 0,9-3-1 16,6 0-1-16,8-4 1 0,7-2-1 0,10 0 0 15,9-3 0-15,4-2 1 0,7-1 0 16,-3 2-1-16,7-1 0 0,-4 1 1 16,-3 2-2-16,-5 2 1 0,-6-1-2 0,-7 7 0 15,-4 0-2-15,-12-3 0 0,-6 3 1 16,-12 7 0-16,-10-1 0 0,-4 2 2 15,-9-1 0-15,-6 1 1 0,-2 2 1 16,-2 0-1-16,1-5-2 0,-1 0-5 16,8-5-6-16,0 0-7 0,8-6-8 15,2 2-10-15,11-2-12 0,8 2-76 16,0-2-21-16,0 6-85 0,4-6-178 16</inkml:trace>
  <inkml:trace contextRef="#ctx0" brushRef="#br0" timeOffset="178329.84">23036 9542 410 0,'-15'5'116'16,"-2"-1"2"-16,1 6-8 0,-1 1-76 15,3 4-9-15,-2 5-4 0,1 2-5 16,2 1-5-16,4 0-2 0,1 1-1 16,8-1 0-16,0-3 0 0,9-6-1 15,4-2 0-15,7-2-1 0,1-6-1 0,3-4 0 16,2 0-1-16,1-4-1 0,0-7-2 16,3-2 1-16,-1-8-1 0,-1-1-1 15,-1-5 1-15,4-5-1 0,-4-8 0 16,-4-3 0-16,1-1-1 0,-4-5 1 15,-7-3 0-15,-7 6-1 0,-11 1 2 16,-3 9 3-16,-7 6 6 0,-9 10 3 16,-4 10 3-16,-2 10 0 0,0 7 1 15,-2 12-1-15,0 8-3 0,-1 7-5 0,1 6-4 16,5-1-2-16,6 5 0 0,2 1-2 16,10-4-3-16,4-3-6 0,5-1-5 15,6-2-6-15,1-3-6 0,6-4-11 16,0-5-12-16,2-5 30 0,2-6-124 15,1-1-99-15,-2-5-252 0</inkml:trace>
  <inkml:trace contextRef="#ctx0" brushRef="#br0" timeOffset="178861.65">23646 9893 482 0,'0'0'102'0,"-5"0"0"0,5 2-86 16,0-2-4-16,0 0 0 0,0-3 0 15,0-4-1-15,0-4 2 0,-2-3-1 16,2-6-2-16,-7-7-3 0,7-5-1 15,0-5-2-15,-6-7-2 0,6-4-1 16,-6-4 0-16,6-3 2 0,0-4 4 0,5 4 1 16,0-2 2-16,5 2 0 0,4 6 0 15,4 6 0-15,3 4-3 0,4 11-2 16,2 6-4-16,4 9 0 0,-2 7-1 16,3 6-1-16,-1 7 1 0,-4 6 0 15,-5 5-1-15,-9 4-1 0,-8 2 1 16,-11 2 1-16,-12 5 0 0,-11 2 0 15,-10 2 2-15,-6 0 2 0,-2 3 4 0,-6-1 4 16,0 3 3-16,1-5 1 0,1 1 2 16,3 1 0-16,3-1-3 0,4-3-3 15,9-1-4-15,7 0-3 0,8-3-2 16,5-1-1-16,12-3-2 0,6-1 0 16,2-4 1-16,9-2-1 0,3-1 0 15,2-5 1-15,4-2-1 0,0-5 2 16,2-5-1-16,3 5-2 0,-4-5-4 15,-1-7-6-15,-4 3-4 0,2-2-8 16,-8 3-8-16,2-3-9 0,-5 2-11 0,-2 1-88 16,-1-3-95-16,2 2-231 0</inkml:trace>
  <inkml:trace contextRef="#ctx0" brushRef="#br0" timeOffset="179430.12">23759 9799 569 0,'-8'0'125'15,"2"0"0"-15,1 0-98 0,5 0-13 16,0 5 0-16,0 2-3 0,0 2-2 16,5-3 0-16,-1 4 1 0,5-2-1 15,2 0-1-15,3 0-2 0,5-7-2 0,4-1-1 16,8 0-2-16,-2-6-2 0,3-5-1 15,0-4 0-15,0-2-2 0,-3-5-1 16,4-3 0-16,-6-6-1 0,4-2 1 16,-3-3 1-16,-2 1 1 0,-2-6 0 15,-3 2 2-15,-5 5 4 0,1 6 4 16,-9 5 6-16,-2 3 5 0,1 7 3 16,-7 3-1-16,0 9-1 0,0 2-2 0,-7 11-3 15,0 4-6-15,-4 6-4 0,-2 9-3 16,-1 3 0-16,0 1 0 0,1 4 0 15,0-4-1-15,5-2 0 0,2-4 0 16,6-5 0-16,6-5-1 0,7-5-1 16,1-11 1-16,6-3-1 0,7-11-1 15,10-2-2-15,4-7 0 0,5-3-1 16,-4-6-2-16,5-3 0 0,-2 0 0 0,-7 2 1 16,-6-3 1-16,-10 1 2 0,-3 3 3 15,-7 8 2-15,-5 2 2 0,-4 7 0 16,-3 2-1-16,-3 10 0 0,-7 6 0 15,1 9-1-15,-7 2-1 0,1 9-1 16,-6 5 1-16,1 7 0 0,1 2 1 16,0 4-1-16,5-5 0 0,6 1 0 15,1-3 0-15,7-5 1 0,2-7-1 0,11-5 1 16,5-8 1-16,4-8-3 0,8-4-4 16,-1-10-10-16,4-3-12 0,0-2 49 15,-4-12-166-15,0 4-119 0,-7 1-306 16</inkml:trace>
  <inkml:trace contextRef="#ctx0" brushRef="#br0" timeOffset="179886.16">24637 10152 541 0,'0'0'124'0,"2"-6"4"15,4 2-85-15,5-5-11 0,2-1-4 16,3-6-4-16,7-5-1 0,4-8-2 16,6-4-2-16,7-7-3 0,2-8-3 15,3-9-1-15,0-10-4 0,-4-5-1 16,-2-7 2-16,-11-8 0 0,-9-5 2 15,-12-1 2-15,-7 3 1 0,-6 6 0 16,-8 4-2-16,-7 5-2 0,-4 14-3 16,1 11-7-16,2 8-14 0,2 7-12 0,6 12-13 15,6 4-17-15,8 8-108 0,0 7-119 16,9 4-273-16</inkml:trace>
  <inkml:trace contextRef="#ctx0" brushRef="#br0" timeOffset="192633.77">2309 10194 226 0,'-5'0'66'0,"5"-4"2"0,-6 4-9 0,6-6-34 16,-2 2-7-16,2 0-6 0,0-3-3 15,0 2-4-15,0-2 2 0,0 2 2 16,2-1 2-16,-2 2 1 0,0-1 1 15,6 5 1-15,-6 0-2 0,0 0-2 16,5 0-2-16,-5 0-1 0,2 7-1 16,-2-1-1-16,0 2-1 0,0 3 1 15,0 4 0-15,0 2 1 0,0 0 1 0,-6 2-1 16,3 1 2-16,-3-1-1 0,-1 2 0 16,1-1-1-16,-1-1-1 0,2-4-2 15,3 2 0-15,2-3-1 0,-6-6-1 16,6 0 0-16,0-4-1 0,0-4 1 15,0 5-1-15,0-5 0 0,0 0 0 16,0 0 1-16,0-9-1 0,5 1 1 0,-1-3 0 16,1-6 0-16,3 2 0 0,2-4 0 15,-2-1 0-15,0 2-1 0,3 2 1 16,-4 2 0-16,-1 4 1 0,0 2-1 16,-4 3 1-16,-2 5 0 0,6 0 0 15,-6 7 0-15,0 4 0 0,0 2 0 16,-7 5 0-16,1 4 0 0,-1 2-1 0,0 1 0 15,-5 1 0-15,3-1 0 16,-2-1 0-16,3-4 0 0,1-5 0 0,1-4 0 16,0-2 0-16,1-4 0 0,5-5 0 15,0-5 0-15,0-6 0 0,5-3-1 16,2-6 0-16,-1-2 1 0,2-8-1 16,4 5 0-16,-5 0 0 0,4 3 0 15,-2 2 0-15,-3 5 0 0,-1 3 0 16,-3 4 0-16,3 3 0 0,-5 5 0 15,0 0 0-15,0 11 1 0,-6 3 0 0,0 6 0 16,-6 1 1-16,4 2 1 0,-4 1 0 16,-1-2 1-16,1 0 0 0,3-5 1 15,-3-3 0-15,6-6 1 0,-1 1 0 16,1-5 0-16,4-4-1 0,-4-5 0 16,6-4-1-16,0-4 0 0,0-4-2 15,0-5-1-15,6-4-1 0,1 1 1 0,-2 0-1 16,-2-1 0-16,3 3 1 0,-1 3-1 15,2 3 0-15,-2 3 1 0,-5 4-1 16,4 1 0-16,0 5 0 0,-4 1-2 16,0 3-3-16,5 0-5 0,-5 0-8 15,0 0-12-15,2-7-83 0,-2 7-88 16,6-5-212-16</inkml:trace>
  <inkml:trace contextRef="#ctx1" brushRef="#br1">12682 18527 0,'0'0'0,"0"0"0,0 0 0,0 0 0</inkml:trace>
  <inkml:trace contextRef="#ctx0" brushRef="#br1" timeOffset="202652.6">3620 11018 211 0,'0'0'50'15,"0"0"11"-15,0 0-32 0,0 0 5 16,0 5 5-16,0-5 4 0,0 0 3 16,0 3-3-16,0-3-9 0,-2 0-8 15,2 0-6-15,0 0-5 0,0 0-4 16,0-3-3-16,0-3-4 0,4 1-1 16,-4-4 0-16,4-2-1 0,-4-1 2 0,3-1 0 15,-3-2 3-15,0 0 2 0,0 3 2 16,-7 1 3-16,-2-2 1 0,2 4 0 15,-7 4 2-15,-5-1-2 0,-2 6-2 16,-3 0-1-16,-1 10-2 0,-3 0-3 16,0 6 0-16,3 3-2 0,4 2-2 15,0 1 0-15,2-2 0 0,6 2-1 16,1-1 0-16,7-1 0 0,5-6-1 16,0 3 0-16,11-5-1 0,2-5-1 0,5-2 1 15,3-5-1-15,5-9 1 0,1-1 0 16,3-2 0-16,0-5 0 0,1-1 1 15,-6 3 0-15,-2 0 0 0,-4 0-1 16,-5 5 1-16,-7 0 1 0,-1 5 1 16,-6 2 1-16,-5 3 0 0,0 0 0 15,-5 6 1-15,-2 4-1 0,-1 2 0 0,-1 5 0 16,-2 2-2-16,0 1 0 0,3 4 0 16,5-4-1-16,1-3 0 0,7 2 0 15,11-7-1-15,3-4 0 0,2-8 0 16,9 0-1-16,2-7 1 0,6-5 0 15,7-5 0-15,-2-3 0 0,2-2 1 16,0-2-1-16,0-1 1 0,-6 2-1 16,-2 3 1-16,-8 2 0 0,-5 5 0 15,-2 3 0-15,-7 5 3 0,-4 5 2 16,-2 0 0-16,-4 8 1 0,-7 2 0 0,-1 5-1 16,-3 2 0-16,-4 6-2 0,-3 1-2 15,1-1-1-15,-1 3 0 0,3-7 0 16,1 1-1-16,5-8 0 0,2-2-1 15,7-5 0-15,0-5-1 0,12-4-1 16,3-7 0-16,8-3-1 0,3-7-1 16,7-1 2-16,4-4 0 0,2 0 0 0,1 0 1 15,-4 3 1-15,-2 5 1 0,-5 2-1 16,-6 7 1-16,-3 2 0 0,-8 7 0 16,-5 0 2-16,-2 7 0 0,-5 5 1 15,-9 4 0-15,1 3 0 0,-2-2 1 16,3 3-1-16,-3-2-1 0,6 0-1 15,4-4-1-15,0-1 0 0,4-4-1 16,9-1 0-16,4-8 0 0,6 0 0 16,6-3 0-16,4-8 1 0,1-5-1 15,4-3 1-15,-1-3 0 0,0 1 0 0,-4-1 1 16,-4 2-1-16,-2 2 0 0,-4 6 1 16,-5 5 0-16,-3-2 1 0,-5 7 1 15,-4 2 1-15,-6 0 2 0,4 0 1 16,-4 2 0-16,-6 4 0 0,0 2-1 15,0 1 0-15,0 6-2 0,0-1-3 16,1-1 0-16,3 1 0 0,2-2-1 0,0-3-1 16,0-1-1-16,2-3-2 0,4-1-1 15,1 2-1-15,3-6 0 0,3 0 0 16,2 0 0-16,0 0 2 0,3-6 1 16,-3 0 2-16,3-3 1 0,-5 4 0 15,-2-3 0-15,-1 3 0 0,-6 1 1 16,1-1 0-16,-5 0 1 0,0 5-1 0,0-4 0 15,-6 4 0-15,2 0-1 0,-2 0 0 16,-2 4-2-16,0-1 1 0,-2 3 0 16,-3-3 1-16,2 4-1 0,1-3 1 15,-3 3 0-15,3 1 0 0,1-3 0 16,1 0 0-16,2-5 0 0,1 5-1 16,3 0 1-16,-3-5 0 0,2 0-1 15,3 0 1-15,-6 4 0 0,6 0 0 16,0-4 0-16,-4 0 0 0,4 6 0 0,0-2 0 15,-2 0 0-15,2 0 0 0,-6 2 0 16,3-3 0-16,-1 4 0 0,1-5 0 16,3 4 0-16,-5-6 0 0,5 4 0 15,0-4-1-15,0 0-1 0,0 0 1 16,8-5-1-16,-3-2 1 0,5-3-1 16,8-5 2-16,3-3 0 0,4-4 0 15,2 1 1-15,5-4-1 0,1 1 1 0,0 0-1 16,-4 5 0-16,-1 1 0 0,-5 6 0 15,-3 4 0-15,-5 3-1 0,-2 5 0 16,-6 0 1-16,-2 5 0 0,-5 3 0 16,0 4 0-16,0 2 1 0,0 4 0 15,-3 1 1-15,-1 0-1 0,4 1 0 16,-4-4 0-16,4-1-1 0,8-2-1 16,1-6-1-16,7-7-1 0,7 0-1 15,4-6-1-15,4-1 0 0,5-4-1 0,-1-4 2 16,2-3 0-16,-3 1 1 0,-2-1 2 15,-4 4 0-15,-2 0 1 0,-10 3 0 16,-2 2 5-16,-5 6 2 0,-9 3 2 16,0 0 0-16,-6 3 0 0,-1 1 0 15,-6 5 0-15,2 1-4 0,2 2-2 16,-4 1-2-16,6 2-1 0,2-1 0 0,5-1-1 16,0-1-2-16,11-1-2 0,-3-4-1 15,7-3-1-15,3-4 0 0,3 0-1 16,3-4 1-16,1-3 1 0,-2-4 1 15,2-2 1-15,-3-3 0 0,0 3 2 16,-6 1-1-16,-1 0 2 0,-4 4 2 16,-4 3 3-16,-7 1 1 0,2 4 0 15,-2 0 0-15,0 5 0 0,-3 1 0 16,3 2-1-16,0 2-4 0,3 3-2 16,4 1-4-16,4 0-3 0,2-3-3 0,6-4-4 15,2 2-1-15,7-5-2 0,4-4-1 16,2-4-2-16,5-1 1 0,0-6-1 15,0 0 2-15,-3-3 0 0,-4-1 3 16,-6 3 3-16,-6 0 7 0,-6 1 11 16,-4 3 13-16,-10 2 9 0,-6 2 9 15,-7 4 6-15,-5 0 7 0,-5 4 0 0,-6 2-5 16,0 2-7-16,-2 3-8 0,3 1-9 16,1-1-5-16,8 1-7 0,5-4-10 15,6-2-7-15,8 2-5 0,3-5-4 16,10-3-2-16,4 5-3 0,5-5-1 15,5-8 5-15,5 0 5 0,0-4 5 16,-2-1 3-16,2 1 4 0,-1-4 2 16,-5 3 2-16,-6 3 4 0,-5 1 5 15,-4 6 6-15,-8 3 3 0,-3 0 2 16,-2 0 0-16,-4 7-1 0,-2-1-2 0,-3 1-7 16,4 1-5-16,5 1-4 0,2-2-5 15,0 0-6-15,6-7-3 0,5 3-3 16,6-3-5-16,4-8-3 0,5-1-3 15,7-3 0-15,6-8 1 0,1-3-1 16,6-4 3-16,1-8 2 0,1-5 3 16,4-1 3-16,-6-4 3 0,-5 2 4 0,-3 2 6 15,-6 2 7-15,-13 8 9 0,-5 6 9 16,-14 8 5-16,-5 2 3 0,-9 9 3 16,-4 6-2-16,-3 0-5 0,-6 10-6 15,-4 4-7-15,3 6-4 0,-5 7-2 16,4 7-1-16,-1 11 0 0,4 3 0 15,5 2-1-15,7 3 0 0,7 0-1 16,7-2-1-16,0-7-2 0,13-8-2 0,6-7 0 16,5-10 0-16,6-8-3 0,3-5-4 15,3-10-7-15,7-7-9 0,0-5-13 16,1-6-115-16,-3-1-118 0,0-5-288 16</inkml:trace>
  <inkml:trace contextRef="#ctx0" brushRef="#br1" timeOffset="203769.83">5936 10912 362 0,'0'-4'87'0,"-6"0"1"16,4 4-52-16,-4-3-12 0,1 3-7 16,-1-3-2-16,-1 3-2 0,0-5 1 0,-6 5 1 15,1 0 2-15,1 0 1 0,-5 0 1 16,1 0 1-16,0 0 0 0,-4 0-3 16,2 5-2-16,1-5-4 0,-1 6-2 15,2 0-3-15,2 1-2 0,0 2-2 16,4 4 0-16,-1 2-1 0,1 1 0 15,3 0 0-15,3 4 0 0,3 0 1 16,0 1 0-16,5 1 1 0,5-4-1 16,-2 3 1-16,2-6-1 0,5 1 0 15,0-8 0-15,3-1 0 0,0-7-1 16,5-7 0-16,3-3 0 0,0-7 0 0,1-4 0 16,-1-3 0-16,-5-4-1 0,0 0 0 15,-2 1 0-15,-7 0 0 0,-5 5-1 16,-7 3 1-16,0 3 0 0,0 5-1 15,-7 3 1-15,-3 8-1 0,2 0 1 16,1 0-1-16,0 12 0 0,1 2 1 0,-1 4 0 16,2 3 0-16,3 3-1 0,-3 0-4 15,5 0-6-15,0-1-10 0,0-6-2 16,0 1-100-16,6-4-95 0,-1-6-236 16</inkml:trace>
  <inkml:trace contextRef="#ctx0" brushRef="#br1" timeOffset="205127.29">6021 10958 202 0,'2'-4'49'0,"-2"-1"3"0,0 0-30 16,0 0 3-16,0 1 3 0,0-3 4 16,-5 3 2-16,5-3 2 0,-5 2 1 15,0 1-3-15,5 0-4 0,-6 1-5 16,6 3-4-16,-5-4-6 0,5 4-3 0,0-5-2 15,0 5-2-15,0 0 0 0,-2 0-1 16,2 0 0-16,-5 5 1 0,3-5 0 16,-4 4 1-16,1 0 1 0,-1 3 0 15,3 1 1-15,-2 1 2 0,0 2 0 16,3 3 0-16,-4 2 0 0,6 0-1 16,-2 4 0-16,2 0-2 0,0-2-1 15,0 0-2-15,0 0 1 0,0-1-2 16,2-6 0-16,5 1-1 0,1-4-1 15,3-4 0-15,4-4-1 0,4-9-1 0,6-2 0 16,3-4-5-16,5-9-7 0,0-7-11 16,4-4 17-16,-4 1-123 0,-5-2-105 15,-2 0-263-15</inkml:trace>
  <inkml:trace contextRef="#ctx0" brushRef="#br1" timeOffset="207829.14">6890 10740 409 0,'0'-10'94'0,"0"3"4"0,0 1-69 16,0-1-5-16,5 7-6 0,-5-3-1 15,3 3-1-15,-3 0-1 0,5 0 0 16,-5 4 0-16,6 2 1 0,0-1 0 15,-1 3-1-15,2 1-3 0,1-2-1 0,4 1-3 16,2-5-2-16,5-3-2 0,2 0-1 16,5-3-1-16,1-1-1 0,5-5 0 15,-2 1-1-15,0-2 1 16,2 1 0-16,-5-2-1 0,-1 2 1 0,-4 0-1 16,-4-1 1-16,-4 5 0 0,-7-2 0 15,0 2 2-15,-7 5 1 0,-6-4 2 16,-1 4 1-16,-7 7 2 0,-4 1 0 0,-3 5-1 15,-3 4 0-15,-3 3-2 0,-2 5-1 16,1 4-2-16,2 1-1 0,2 3-1 16,8-2 0-16,4-1 0 0,5-2-1 15,7-4 0-15,10-6-1 0,7-5 1 16,3-3-1-16,11-10 0 0,4 0-1 16,8-10-1-16,3-3 1 0,-1-7-1 0,2-3 0 15,0-7 0-15,-4 2 0 16,-2-2 0-16,-8-1 1 0,-2 0 0 0,-10 4 0 15,-2 6 1-15,-11 3 1 0,-8 6 2 16,-5 5 2-16,-11 11 1 0,-3 7 2 16,-2 3 1-16,-5 2 0 0,-1 5 0 15,2 9-1-15,-1-3-2 0,6 4 0 16,6-5-3-16,3 3 0 0,8-2-2 16,3-1 0-16,9-5 0 0,6-3-1 15,8-5-2-15,4-4-1 0,6-6-1 0,3-3 0 16,5-7-1-16,2 0 0 0,2-9 1 15,1 1 1-15,-4-6 2 0,-4 4 0 16,-3-3 1-16,-4-4 1 0,-9 2-1 16,-4 2 1-16,-5 2 3 0,-7 2 2 15,-6 7 3-15,0 0 1 0,0 9 0 16,-10 0 1-16,1 3 0 0,-3 10-3 0,2 2-2 16,-1 3-3-16,-1 6-1 0,4 3-1 15,3 4-1-15,5-1-2 0,0-4-1 16,0-1-1-16,11-2-1 0,1-3 0 15,5-7-1-15,3-7 0 0,2-6 2 16,5-10 1-16,4-6 0 0,1-9 1 16,2-2 1-16,2-3 1 0,-3-2 1 15,-3 2-1-15,-4 2 2 0,-3 6 1 16,-6 7 2-16,-5 3 0 0,-2 2 0 16,-2 5 1-16,-2 5-1 0,-2 0 0 0,1 8-1 15,2 1-1-15,4 1-1 0,1 0-1 16,2 2 1-16,0-1-1 0,8-1 0 15,-2-4 0-15,3 0-1 0,0-6 0 16,1 0 0-16,0-7 0 0,1-3 0 16,1-3-1-16,-2-1 1 0,0-4 1 15,-2 2-1-15,-4-3 1 0,-2 2 1 0,-7 0 2 16,-5 3 3-16,-4 1 2 0,-11 4 3 16,-3 2 1-16,-5 7 0 0,-1 0-1 15,-6 11-1-15,0 1-4 0,2 0-2 16,-1 3-2-16,2 4-2 0,3-1-2 15,5 4-1-15,3 1-3 0,6-2-2 16,6 6-2-16,12-1-1 0,2-6-1 16,5 0 1-16,6-7 2 0,2-3 2 15,4-10 2-15,2 0 1 0,4-7 2 16,2-5 0-16,4-3 1 0,0-5 1 0,-2 1-1 16,0-3 2-16,-5 3 2 0,-3 1 2 15,-11 2 2-15,-3 4 6 0,-7 1 2 16,-8 5 3-16,-4 6-1 0,-4 0-2 15,-5 4-1-15,-1 4-3 0,-4 4-5 16,-1 4-3-16,-1 0-3 0,3 4-4 0,-1 2-3 16,4 2-4-16,1-3-2 0,7-1-2 15,2-3-1-15,2-1-1 0,4-6 0 16,6-5 4-16,3-5 1 0,4-7 0 16,5-2 2-16,-1-6 1 0,3 1 2 15,0-1 2-15,-2-2 1 0,-4 3 4 16,-4 5 4-16,-3 3 3 0,-2 0 1 15,-3 6 0-15,-4 0 1 0,-1 0 0 0,-3 5-2 16,0-1-2-16,5 2-2 16,-5 0 0-16,3 3-2 0,1-1 0 15,3 0-1-15,2-1-2 0,4-4-1 0,6-3-1 16,3 0 0-16,7-10-1 0,3-4 0 16,3 0 0-16,5-8 2 0,-5 1 1 15,2-2 1-15,-4 5 0 0,-7 2 4 16,-5 0 2-16,-8 3 5 0,-6 4 4 15,-7 0 3-15,0 7 2 0,-6-4-1 0,-1 2-1 16,0 4-4-16,-1 0-4 0,-2 0-4 16,7 4-4-16,-2-4-2 0,5 8-3 15,0-5-1-15,5 3-1 0,1-2-2 16,1 1-1-16,0-2 0 0,0 1 0 16,2-4 2-16,3 0 1 0,-5 0 2 15,4 0 1-15,-4-2 1 0,-1 2 2 16,-6-5 1-16,2 5 0 0,-2-5 1 0,0 5 0 15,-2 0 1-15,2-3 0 0,-6 3 0 16,6 0 1-16,-6-3 0 0,1 3-1 16,3 0 0-16,-3 0-1 0,3 5 0 15,-3-5-1-15,-3 8 0 0,2 1 1 16,-1-2 1-16,0 7-1 0,-4-1 1 16,3 1 0-16,-3 0 0 0,3 1-1 15,0 2 0-15,0-2-1 0,-1-1 0 16,6 0-1-16,-3 1 0 0,6 0 0 0,0-4 0 15,0 0 0-15,9 0-1 0,1-4-1 16,-1-2 0-16,4-1-2 0,4-4 0 16,-1-4-1-16,2-1 1 0,2-6-1 15,1-4 1-15,5-1 1 0,-2-3 2 16,-1-1 0-16,3 0 1 0,0-3 0 16,0 2 0-16,-6 1 1 0,-5 6 2 15,-2-1 4-15,-1 3 4 0,-10 3 2 0,-2 9 3 16,-8 0 0-16,-4 9 0 0,-2 2-2 15,-5 5-3-15,2 5-5 0,-2 1-2 16,0 3-3-16,7 3 0 0,5-3-1 16,1-1-2-16,6-3-1 0,8-3-3 15,3-5-5-15,7-2-2 0,-1-6-1 16,7-2-2-16,3-3 1 0,6-5 0 16,0-3 3-16,5-4 3 0,-4-4 3 15,0 0 1-15,-1-6 1 0,-2-1 2 0,-9 1 1 16,-2 1 1-16,-8 4 2 0,-6 0 4 15,-6 5 4-15,-11 5 2 0,-2 7 1 16,-7 0 1-16,-2 4 1 0,-4 5-1 16,2 3-5-16,1 5-2 0,0 4-2 15,7 0-1-15,-1 2-2 0,9 0 0 16,6 2-1-16,2-2-1 0,8 1 0 0,5-2 0 16,6-4-1-16,3-5-4 0,5-2-5 15,4-5-6-15,2-6-10 0,1-6-9 16,4-6 59-16,-4-6-180 0,4-4-123 15,-5-2-322-15</inkml:trace>
  <inkml:trace contextRef="#ctx0" brushRef="#br1" timeOffset="210609">3935 10582 257 0,'-5'0'69'0,"2"0"3"15,3 0-33-15,0 0-14 0,-3 0-6 16,3 0-4-16,0 0-4 0,0 0-1 15,5 0 1-15,-5 0 3 0,4 0 1 16,-4 0 0-16,6 0 0 0,-6 0-2 0,5 0-3 16,0 0-3-16,-2 0-1 0,2 0-1 15,1 4 1-15,1-4 1 16,0 5 0-16,3-3 0 0,2 2 0 0,1 0-1 16,4 2-2-16,-3 0-1 0,5 5 0 15,0-2-2-15,0 0 0 0,-3 0 0 16,2 1-1-16,-1-1 1 0,0 1-1 15,3-4 0-15,-1 2 1 0,-3 1-1 16,4-2 0-16,0 0 1 0,1-3 0 0,2 0 0 16,0-4 0-16,0 0 0 0,2-7 1 15,0-1 0-15,5 1-1 0,-2-3 1 16,0 2-1-16,2-1 0 0,2 6 0 16,2 3 0-16,-1-4-1 0,1 4 1 15,-1 0-1-15,2 0 0 0,4 0 1 16,0 0-1-16,-2-8 0 0,2 0 0 15,4 1 1-15,1-4 0 0,-1 2 2 0,2 0-1 16,-5-3 2-16,6 7-1 0,-5-1 1 16,2 4 0-16,-5 2 0 15,3-7-1-15,-2 2 1 0,4-1 0 0,-1-2 2 16,2-3 1-16,-3 2 0 0,4-4 1 16,0-2-1-16,-2 0 0 0,2 2-2 15,-1-2-2-15,-4 3 0 0,1-1-2 16,-3-2 0-16,-3 3 0 0,0 2-1 15,-2 1 1-15,0 1-1 0,1-2 0 0,-3 5 1 16,0-1-1-16,-5 1 0 0,-2-2 0 16,0 2 1-16,-4 2 0 0,-2 3 0 15,-3-4 0-15,0 4 0 0,-1 4 0 16,-3 2 1-16,1 0-1 0,-2 2-1 16,1 3 1-16,-3 0-1 0,-1 0 1 15,-1 4-1-15,-1 1 1 0,-5-3-1 0,5 2 0 16,-5-3 0-16,0 1 1 0,0-4-1 15,0 0 0-15,0-6 1 0,-5 3-1 16,5-2 1-16,0-4-1 0,-4 3 1 16,4-3-1-16,0 0 0 0,0 4 1 15,0-4-1-15,0 0 0 0,0 0 1 16,0 0-1-16,0 0 1 0,0 0-1 16,0 0 1-16,0-6-1 0,0 1 0 15,5-2 1-15,0-2-1 0,-2-1 0 16,2 2 0-16,2-2 0 0,0-1 0 0,0 1 0 15,3 3 0-15,-1 2 0 0,-3-1 0 16,5 2 0-16,-3 2 0 0,1 2 0 16,2-5 0-16,-3 5 0 0,5-4 0 15,1 4 0-15,5-3 0 0,-2 3 0 16,1-7 0-16,5 3 0 0,-2-2 0 16,0 2 0-16,3 0 0 0,-2 4 0 0,0-7 0 15,2 7 0-15,2-3 0 0,-4 3 0 16,2-5 0-16,2 2 0 0,0-1 0 15,-4 4 0-15,3-8 0 0,-4 8 0 16,4-3 0-16,-4 3 0 0,2 0 0 16,0-5 0-16,0 5 0 0,1 0 0 15,2-4 0-15,1 4 0 0,-2-3 0 16,2 3 0-16,4 0 0 0,-3 0 0 16,-1 0 0-16,3 0 0 0,0 3 0 15,-3-3 0-15,2 0 0 0,0 0 0 0,-2 0 1 16,-2 0-1-16,-1 0 0 0,0 0 0 15,1 0 0-15,0 0 0 0,-3 0 0 16,5 0 0-16,0 0 0 0,1 0 0 16,-1 0 0-16,3 0 0 0,-1 4 0 15,2-4 0-15,-1 0 0 0,2-5 0 0,-1-1 1 16,1 2-1-16,-2 1 0 0,0-2 0 16,-1 1 0-16,2 1 0 0,2-2 0 15,0 5 0-15,0-4 0 0,0 4 0 16,3 0 0-16,2 0 0 0,-4 0 0 15,-1 0 0-15,0 0 0 0,-3 0 0 16,1 0 0-16,0 0 0 0,-3 0 0 16,4 0 0-16,-4 0 0 0,3 0 0 15,2 0 0-15,-2 2 0 0,0-2 0 16,2 8 0-16,2-5 0 0,0 4 1 0,-2-3-1 16,0 0 0-16,-4 3 0 0,2-3 0 15,-3-1 0-15,-1-3 0 0,-2 5 0 16,0-5 0-16,-2 0 0 0,1 4 0 15,0-4 0-15,-2 0 0 0,4 0 0 16,-3 0 0-16,5 0 0 0,-3 0 0 0,2 0 0 16,1 0 1-16,-1-4 0 0,0 4 1 15,-4-5 1-15,2 2 0 0,1-3 1 16,-2-3 0-16,-2 0 0 0,-2-1-1 16,-2 1-1-16,-3 3 1 0,-1-3-1 15,-1 1 2-15,0-5-1 0,-4-3 2 16,1-4-1-16,-3 1 0 0,2-10-1 15,3 5 0-15,-4-2-2 0,3 4 0 16,-3 2-5-16,-1 7-10 0,-1 1-112 16,-1 2-105-16,-5 2-274 0</inkml:trace>
  <inkml:trace contextRef="#ctx0" brushRef="#br1" timeOffset="-210361.8">10692 10524 291 0,'-5'-3'73'0,"5"-3"3"0,-5 1-44 16,5-2-6-16,-2 3-6 0,2-3-3 16,0 7-3-16,0 0 0 0,0-3 1 15,0 3-1-15,2 0 0 0,-2 0 0 16,5 0 0-16,-5 0-2 0,0-5-1 16,3 5-1-16,-3 0 0 0,0-5-1 15,0 5-1-15,0 0 0 0,0 0-1 0,-3 5-1 16,3-2 0-16,-5-3-1 0,5 0-1 15,-3 5-1-15,3 0 0 0,-5-1 0 16,5-4-1-16,-5 9 0 0,5-6 0 16,0 8-1-16,5-2 0 0,0 1 0 0,-2-3 1 15,5 3-1-15,3 1-1 0,1 1 1 16,0-2 0-16,2 1-1 0,-1 2 1 16,2-1-1-16,-2 1 0 0,3-1 1 15,-1 3-1-15,-1-3 0 0,0 1 1 16,3 0-1-16,-1 1 0 0,3-4 1 15,-2 2-1-15,5-1 1 0,0-3 0 16,0-4 0-16,2-4 0 0,2 5 0 16,1-5-1-16,2 0 1 0,2 0-1 0,2 3 1 15,3-3-1-15,0 0 0 0,5 4 1 16,-2-4-1-16,2 0 1 16,0 0 1-16,-1-4 0 0,3-6 1 0,3-3 1 15,-1-2-1-15,3 1 1 0,1 0-1 16,6 3-1-16,-1 3 0 0,1 2 0 15,-4 3-2-15,4 3 1 0,-4-7-1 16,2 2 1-16,-3-2-1 0,3 4 0 16,2-4 1-16,0 4-1 0,2-1 0 0,0-2 1 15,2 1-1-15,0-4 1 0,-5-2 0 16,2 2-1-16,0-2 1 0,3 0 0 16,-1 3 0-16,-3 0 0 0,-1-1 0 15,3 1 1-15,-4 2-1 0,0-2 0 16,-5 1 1-16,3 3-2 0,-2 1 1 15,2 3 0-15,-3 0-1 0,3 0 0 16,-5 0 0-16,1 0 0 0,-7-5 0 0,-1 5 0 16,-6 0 1-16,0 0-1 0,-4 0 0 15,-3 7 1-15,-2 0-1 0,-3 1 2 16,-7 2-1-16,2 2 2 0,-6 2 0 16,-4 1-1-16,-4 0 1 0,2 5 0 15,-4-6 0-15,0 2-1 0,0 1-1 16,-6-3 0-16,6-2 1 0,-2-1-1 15,2-2-1-15,-5-4 1 0,5 1 0 0,0-4 0 16,0-2 0-16,-5 0 0 0,5 0-1 16,0 0 1-16,0 0 0 0,0-2 1 15,0 2-1-15,0-7 0 0,0 7 0 16,0-7 0-16,0 0-1 0,0-1 1 16,5 1-1-16,0 0 0 0,2-3 0 15,1 0 0-15,-1 2 1 0,6-2-1 16,1 1 0-16,-1-1 0 0,6-1-1 15,-5 1 1-15,6 2 0 0,-1 0 0 0,1-1 0 16,1 3 0-16,-2-3 0 0,2 0 0 16,3-1 0-16,-2 0 0 0,-2 0 1 15,5 0-1-15,-4-3 0 0,1 4 0 16,1 0 0-16,-2 0 0 0,4 4 0 16,-4-1 0-16,3 6 0 0,-2 4 0 15,-2 1 1-15,5-1-1 0,-1 3 0 16,0-1 0-16,3 0 0 0,-1-6 0 0,2 2 0 15,2-2 0-15,2 0 1 0,0 0-1 16,3-4 1-16,0 4 0 0,6-7-1 16,2 7 1-16,-1 0-1 0,3 6 1 15,4-6-1-15,-5 5 1 0,5 2-1 16,-4-2 1-16,0 0 0 0,-1-1 0 16,0-4 1-16,0 4-1 0,3-4 2 15,5 0 0-15,1 0 1 0,2-8 1 16,-1-2 0-16,1-1 0 0,1-1 1 0,-3-6-1 15,0-2 0-15,-6-2-1 0,5-2-1 16,1-2-1-16,-7-1 0 0,1-1-2 16,-10 1-3-16,-2-1-4 0,-8 5-10 15,-9 3 2-15,-12 1-117 0,-6 6-107 16,-11 2-269-16</inkml:trace>
  <inkml:trace contextRef="#ctx0" brushRef="#br1" timeOffset="-207886.2">10693 10989 347 0,'-5'-6'83'0,"2"1"4"0,-2-1-53 0,0 2-10 15,5 0-4-15,-4 0-1 0,1-1-2 16,3 5-1-16,0 0-2 0,-5 0-1 16,5 0-1-16,-3 5-1 0,3 2-3 0,-6 0-2 15,6 4-2-15,-5 5-1 0,5 0-1 16,-3 2 0-16,3 2-1 0,0 0 0 15,0-2 0-15,6-1-1 0,1 2 1 16,2-4-1-16,0-1 1 0,1-3 0 16,5-2 1-16,3-6 1 0,-1-3 0 15,-1-3 1-15,1-4 0 0,-1-2 0 16,1-2-1-16,-3-2 0 0,0-4-1 16,-5 1 0-16,0-3 0 0,-2-2 0 15,-7 0 2-15,0-2 3 0,-7 3 4 16,-3 0 3-16,-6 6 2 0,-7 4 2 0,-3 4-1 15,-3 6-2-15,-3 9-3 0,-2 5-4 16,1 8-3-16,2 0-3 0,5 4-1 16,5 1 0-16,7 0-1 0,5-5 0 15,9-1 0-15,0-8-1 0,10 0 0 16,8-9-1-16,4-4 1 0,10 0-1 16,6-9-1-16,4-3 1 0,3-3 0 0,3-3 1 15,-2-1-1-15,0-4 0 0,-6-1 0 16,-5 1 0-16,-5 1 0 0,-7 2 0 15,-5 4 1-15,-6 1 0 0,-5 6 1 16,-4 3 1-16,-3 6-1 0,-7 9 1 16,-2 6-1-16,-6 11 1 0,-3 7 0 15,-5 12-1-15,-4 7 1 0,-4 9 0 16,-2 6 0-16,0 7-1 0,-2-2 1 16,0-2 0-16,-3-1 0 0,2 1 0 15,3-11 0-15,1 1 1 0,4-8-1 0,2-4 0 16,7-5-1-16,6-8 1 0,5-7-1 15,5-8-1-15,3-9 1 0,0-11 0 16,9-5-2-16,5-17-1 0,2-13-3 16,9-14-4-16,7-8-4 0,8-11-2 0,6-9-1 15,1-10 1-15,4 2 2 0,3-3 2 16,-5 7 5-16,-4 6 6 0,-2 5 2 16,-8 14 2-16,-4 12 2 0,-9 10 0 15,-8 11 1-15,-5 11 1 0,-5 6-2 16,-4 11 0-16,-8 2-1 0,-4 10-1 15,1 4-1-15,-1 4-2 0,0-1-1 16,1 2 0-16,4 1-1 0,3-2-1 16,4-2-2-16,5-6-1 0,6-1 0 0,3-8-1 15,8 0 0-15,5-8-1 0,6-5 0 16,0-6 0-16,4-6 2 16,2 1 0-16,-5-4 1 0,-4-1 4 0,-7 3 5 15,-4 3 7-15,-5 3 7 0,-10 2 4 16,-4 5 4-16,-4 1 0 0,-7 4 0 15,-4 0-4-15,-3 6-6 0,-2 5-5 16,1 0-5-16,1 7-3 0,3-1-2 0,4 4-1 16,5 1 0-16,6 0 0 0,3-4 0 15,8 2-1-15,2-8 0 0,9-1-1 16,0-1 0-16,3-10-1 0,5 0-1 16,3-15 0-16,3-2-1 0,-3-6-1 15,-2-2 1-15,2-7 1 0,-4-2 0 16,-4 6 2-16,-5-1 0 0,-5 6 2 15,-3 1 1-15,-5 8 1 0,-3 2 0 16,-4 3 0-16,3 2-1 0,3 7 1 0,-3 0-2 16,2 0 0-16,4 7 0 0,4-1-1 15,1 0 0-15,5 3 0 0,0-3 1 16,4-1 0-16,4-2 0 0,1 3 0 16,1-6 0-16,0 6 0 0,-1-6 0 15,-3 0 0-15,-2 4 0 0,-5-4-1 16,-6 0 2-16,-6 6 2 0,-6-2 0 15,-6 3 2-15,-4 4 1 0,-7 0 1 0,-2 2 1 16,-4 4-1-16,-1 2-1 0,-1 0-2 16,5 2 0-16,3-2-2 0,6 1-2 15,5-2-1-15,6-4-2 0,8-2 0 16,8-5-2-16,6-7 0 0,5 0-2 16,5-11 0-16,5-4 1 0,2-4 0 15,2-3 1-15,1-1 0 0,-2-1 1 16,0 2 2-16,-3 1 1 0,-7 1 0 15,-5 4 0-15,-6 1 3 0,-9 1 1 0,-10 2 3 16,-3 4 1-16,-12 2 1 0,-2 1 0 16,-6 5 0-16,-6 0-1 0,1 0-3 15,-3 9-1-15,4 0-2 0,5 4-1 16,3 5-1-16,3-3-2 0,7 2-2 16,9 0-2-16,0-1-1 0,5 0-1 15,9-4 0-15,2-2 0 0,8-2 2 16,6-4 2-16,3-4 1 0,3 0 2 0,3-9 1 15,-5 2 0-15,-2-2 1 0,-5 1 0 16,-6 0 2-16,-8 2 2 0,-6 3 0 16,-7 3 2-16,-7 0 1 0,-4 5 0 15,-4 1-1-15,-1 4 0 0,-4 4-3 16,1 1 0-16,3 0-2 0,5 2-2 16,5 0 0-16,6-1-1 0,2-4-1 0,9-1-1 15,5-6-1-15,5-5 0 0,3 0 0 16,3-5 0-16,4-10 1 0,3-2 2 15,5-7-1-15,2-6 1 0,3-6 1 16,-3-1-1-16,6-8 0 0,-2-1-1 16,-4-6 0-16,-2 2 1 0,-5-4-1 15,-2 4 1-15,-6-1 2 0,-7 13 3 16,-9 4 2-16,1 7 1 0,-5 9 0 16,-6 8 0-16,0 10 0 0,0 8-1 15,-7 11-2-15,-5 6-2 0,-2 12-1 0,-5 11-1 16,-6 11-3-16,-3 6-1 0,-4 1-1 15,-2-2 0-15,2 2 0 0,3-7 0 16,2-7 2-16,4-7 2 0,4-7 3 16,5-3 2-16,6-9 0 0,1-7 2 15,2-8-1-15,5-7 1 0,0-9 0 16,0-10-1-16,11-3-1 0,2-8 0 0,2-6-2 16,8 0-1-16,1 4 1 0,7-1-1 15,3 7 0-15,-2 3 0 0,-1 7 0 16,-1 6-1-16,-4 6 1 0,-1 0-2 15,-5 6-3-15,-6 5-4 0,-1 4-7 16,-6 2-9-16,-1 3 117 0,-6-1-219 16,0-3-112-16,0 1-318 0</inkml:trace>
  <inkml:trace contextRef="#ctx0" brushRef="#br1" timeOffset="-207697.3">12978 11014 628 0,'-7'-4'136'0,"5"-1"0"0,-3-3-105 16,5 8-23-16,0-3-9 0,0 3-6 0,0 0-8 15,0 0-8-15,0 0-7 0,0 0-7 16,-5 5-4-16,3-1 3 0,2 1 2 16,-6 1-2-16,6-1-18 0,0 1-50 15,7-6-66-15,-1 4-167 0</inkml:trace>
  <inkml:trace contextRef="#ctx0" brushRef="#br1" timeOffset="-207089.85">13083 11002 356 0,'13'0'96'0,"1"0"4"0,-3 4-40 16,-4 4-18-16,-5 2-7 0,-2 2-7 15,-3 5-4-15,-6 2-5 0,0 2-2 16,-4 1-3-16,0 0-3 0,-1-1-3 16,2 2-1-16,1-3-3 0,7-3-4 15,-1-4-4-15,5-8-4 0,12-5-3 16,1-4-2-16,8-7-2 0,4-3 1 15,4-4 2-15,5-3 3 0,4 4 6 16,-5 4 6-16,0 3 5 0,-7 2 4 0,-5 5 1 16,-8 3 1-16,0 0 0 0,-8 6-2 15,-3 3-2-15,-2 2-3 0,6 0-3 16,-6 2-1-16,6-2-2 0,-4 0 0 16,5-1 0-16,5-6 0 0,2-4 0 15,5 0 0-15,3-5-1 0,1-6 1 16,0-4 0-16,2-4 0 0,-5-3 0 15,-2-1 0-15,-4-2 1 0,-8 2 3 0,-4-1 2 16,-4 5 2-16,-5 3 0 0,-5 4 0 16,-3 6 0-16,-3 6-2 0,3 0-1 15,-3 8-5-15,5 3-4 0,-1 1-4 16,7 2-4-16,2-1-5 0,5-1-5 16,0 0-4-16,11-1-1 0,2 0-1 15,1-4 3-15,2-3 3 0,2-4 5 16,2 0 6-16,0-10 5 0,0 6 6 15,-2-4 6-15,-8 4 4 0,-1 4 5 16,-7 0 2-16,-2 4 2 0,-7 12 0 0,0 0-3 16,-6 11-3-16,0 5-3 0,-1 4-4 15,-3 10-2-15,3 6-3 0,0 3 0 16,0-1-1-16,-4 1 0 0,3 4-1 16,-4 1 1-16,-1-5-1 0,0 3-1 15,-1-4 1-15,-3 1-1 0,4-5 1 0,0-3 0 16,0-8 0-16,5-6 2 0,-3-10 4 15,4-6 3-15,0-6 3 0,6-5 1 16,-3-14 0-16,3-13 0 0,8-6-2 16,10-14-3-16,7-16-8 0,9-7-6 15,8-10-5-15,13-5-6 0,5-3-9 16,7-3-2-16,1-1-106 0,1 15-99 16,3 3-246-16</inkml:trace>
  <inkml:trace contextRef="#ctx0" brushRef="#br1" timeOffset="-205639.73">14221 10986 436 0,'-10'-8'102'0,"0"-3"2"0,0-1-73 16,2 6-6-16,-1 0-3 0,-2 2-2 15,2 4-3-15,-4 0-2 0,-1 0 0 16,-4 8 0-16,3 5-2 0,-5 1 0 15,-2 6-1-15,0 3-2 0,0 3-2 16,-2 3-3-16,8-1 0 0,3 3-3 0,7-2 0 16,6 0-2-16,7-4-1 0,7-2 0 15,12-5-2-15,0-6 0 0,11-7 0 16,1-5-1-16,7 0 1 0,1-8 0 16,-1-2 1-16,-3 3 1 0,-3 3 1 15,-7 4-1-15,-6 0 2 0,-11 3 1 16,-2 5 2-16,-10 2 1 0,-3 4 0 15,-10 1 1-15,2 3 1 0,-3-1-1 0,2 3-1 16,-3-4-2-16,6-2 0 0,6-1-3 16,0-8 1-16,12-5-2 0,3-5 1 15,4-8-2-15,6-4 0 0,1 2 1 16,1-8 0-16,-1-2 0 0,-5-1 0 16,-4 2 1-16,-5 2 0 0,-4 0 1 15,-8 3 0-15,-3-1-1 0,-8 4 1 16,-4 5 0-16,-7 4-1 0,-4 7 1 15,-4 0 0-15,-2 11 0 0,1 1 0 0,-1 3 0 16,6 5 0-16,7-1-1 0,7-1 0 16,9 2-2-16,6-8-1 0,9 1-3 15,7-5-1-15,10-4-1 0,2-4-2 16,8-5 0-16,1-8 2 0,6-4 2 16,3-2 1-16,1 2 3 0,-3 1 2 15,0-1 1-15,-3 6 3 0,-10 8 0 16,-4 3 2-16,-6 6 1 0,-9-1 0 15,-5 4 1-15,-10 4-1 0,0 1 0 0,-7 3-2 16,-3 1-1-16,-5 4-1 0,0 2-1 16,-3 0-2-16,-2-2 1 0,0-1 0 15,3-3-1-15,1-2 1 0,2-3 0 16,0-6 2-16,3-3 1 0,4-2 0 16,1-2 0-16,6 0-1 0,0-6 1 15,8-7-2-15,8-5-2 0,7-3-3 0,7-6-1 16,4-7-1-16,9-6 0 0,2-1-1 15,5-4 1-15,-4-4 1 0,-1-2 1 16,-1 0 2-16,-3-1 0 0,-1 1 1 16,-5 6 0-16,-5 4 1 0,-5 7 1 15,-6 9 3-15,-5 11 1 0,-6 7 0 16,-8 7 0-16,-8 8 1 0,-1 7-2 16,-7 8-1-16,-1 9-2 0,-4 4-1 15,0 9-1-15,0 1 1 0,-5 6-2 0,4 0-1 16,1 2-1-16,1-5-1 0,1-4 1 15,-1-2-1-15,4-2 0 0,0-4 1 16,3-9 1-16,-1-2 2 0,1-4 0 16,-1-2-1-16,2-8 1 0,1-5-1 15,-2-7 0-15,3 0-1 0,-1-7 0 16,1-4 0-16,1-7 1 0,1-2 0 0,0-3 2 16,2 2 2-16,6-3 1 0,0 3 0 15,0-2 0-15,11 7 1 0,0 0-2 16,8 3 0-16,4 3-1 0,5 0-1 15,4 3-1-15,5 0-1 0,1-2-3 16,6 4-8-16,-3-1-13 0,-1 6-107 16,-1-3-107-16,-7 6-272 0</inkml:trace>
  <inkml:trace contextRef="#ctx0" brushRef="#br1" timeOffset="-203987.22">15591 11088 479 0,'-9'0'101'0,"-1"16"1"0,-4 3-88 15,2 12-6-15,-5 5-3 0,-4 10 0 16,-3 11-3-16,-1 3 0 0,-7 2-1 16,-2 1 0-16,-4 0 0 0,2 0 0 15,1-7 0-15,6-2-1 0,3-6 1 0,7-4 0 16,8-9 0-16,1-8-1 0,10-4 0 16,0-5-1-16,0-11 2 0,4-7-1 15,5-10 1-15,1-7-1 0,7-10 1 16,3-13 0-16,5-8 1 0,3-9 0 15,5-11-2-15,2-6 1 0,-2-4 0 16,1-5-1-16,-1 2 0 0,1 3 1 16,-2 9 0-16,-2 9 2 0,-5 12 2 0,3 13 1 15,-2 10 1-15,-5 13 0 0,2 9 1 16,-1 3-2-16,-2 11 0 0,0 1-3 16,-3 4-1-16,-2 4-1 0,-7 4 0 15,-2-2-1-15,-6 2 1 0,-5 1 1 16,-4-2 2-16,-6-1 1 0,-2-1 1 15,-4-5 0-15,-1-2 1 0,-1-3 0 16,3-4-2-16,0-3-2 0,2-4-3 0,0 4-3 16,1-4-3-16,4 0-7 0,-4-6-8 15,2 6-44-15,0 0-55 0,2 0-85 16,0 5-200-16</inkml:trace>
  <inkml:trace contextRef="#ctx0" brushRef="#br1" timeOffset="-203805.96">15850 11281 597 0,'0'0'127'15,"0"0"1"-15,0 0-109 0,-5 6-8 16,5-6-3-16,0 5-3 0,-2-5-2 16,-5 0-2-16,1 2-1 0,-1-2-3 15,1 0-4-15,0-2-9 0,6 2-14 16,0-9-99-16,0 1-102 0,12 2-252 15</inkml:trace>
  <inkml:trace contextRef="#ctx0" brushRef="#br1" timeOffset="-203423.6">16323 11061 570 0,'-4'-19'130'0,"-8"5"1"16,0 0-93-16,3-3-18 0,-3 4-5 15,-1 1-4-15,-1 2-7 0,-4 3-3 16,-1 7 1-16,-3 0 1 0,0 15 1 16,-3 4 0-16,4 2 0 0,-2 6 1 15,7 4-1-15,2-1-1 0,2-2-1 16,5-4-1-16,7-6-2 0,6-1 0 16,7-11-2-16,3-6-1 0,9-2-1 15,5-11-2-15,5-3 1 0,6-3 0 16,-1-4 0-16,1-1 0 0,-1-1 0 15,-2-3 2-15,-6 2 1 0,-6 1 0 0,-12 3 1 16,-3 3 3-16,-8 6 3 0,-6 5 1 16,-7 8 1-16,-2 12 1 0,-3 5-1 15,-4 5 0-15,-2 5-1 0,-4 6-3 16,3 3 0-16,-3-3 0 0,4 1-1 0,1-1-1 16,6-4 1-16,2-1-1 0,7-6-1 15,5-4-4-15,11-3-8 0,0-5-15 16,6-4-106-16,1-6-108 0,3-6-272 15</inkml:trace>
  <inkml:trace contextRef="#ctx0" brushRef="#br1" timeOffset="-203269.01">16542 11257 640 0,'-5'7'136'15,"0"-2"0"-15,3 4-116 0,-3-1-12 16,5-1-1-16,-5 1-3 0,2-3-3 15,-3 1-6-15,-1-3-6 0,-4-3-13 16,2 0-12-16,-3-4-100 0,-1-3-107 16,4 0-254-16</inkml:trace>
  <inkml:trace contextRef="#ctx0" brushRef="#br1" timeOffset="-199398.96">11275 11164 188 0,'-4'0'77'0,"4"0"6"0,0 0-4 16,0-4-10-16,0 4-11 0,0-5-15 0,4 5-12 16,0-4-9-16,-1 0-6 0,5 0-4 15,-2 2-4-15,2-4-1 0,3 0-2 16,1 0 1-16,1 0 0 0,2-3 0 16,0 1 0-16,3 1 0 0,-2-2 1 15,1 0-1-15,-4-2 0 0,1 1 1 16,-6 0 0-16,-1 1 2 0,-3-2 1 15,-4 1 3-15,0-3 1 0,0 3 1 16,-7 0-1-16,0 1 1 0,-1-1-2 16,-3 3-1-16,0 1-2 0,-1 1-2 0,-4 1-1 15,0 4-1-15,1 0-1 0,0 9 0 16,1-1-1-16,-2 4-1 0,-1 2 0 16,1 4 0-16,-1 2-1 0,1 2 0 15,-1 3 0-15,0-5-1 0,3 2 0 16,-1 0-1-16,8-4-1 0,4 1-6 15,3-2-6-15,8-2-13 0,6-4-32 16,3-3-76-16,5-5-100 0,0-3-231 0</inkml:trace>
  <inkml:trace contextRef="#ctx0" brushRef="#br0" timeOffset="-185476.95">23646 9917 197 0,'0'0'56'0,"-2"0"2"0,2 0-13 0,0-4-22 16,0 4-1-16,0-6 2 0,0 6-2 16,0-2 0-16,0 2 0 0,0 0-1 15,2-4-2-15,-2 4-4 0,0 0-4 16,5 0-3-16,-5 0-2 0,3 0-1 15,2 0-1-15,2 0 0 0,0-7 0 0,4 3-1 16,-2-4 0-16,5-1-1 0,3-4-1 16,-1 1 0-16,3-1 0 0,-1 1 0 15,1-1-1-15,-3 1 1 0,3 3 1 16,-6 1 0-16,-1 5 2 0,-4 3 1 16,-1-7-1-16,-1 7 2 0,-6 0 0 15,5 0 1-15,-5 0 0 0,0 7 0 16,-5-4 1-16,-3 4 0 0,-3-2 1 15,-4 5 0-15,-4 0 0 0,-2 3-1 16,0-1 1-16,-2 2 0 0,3 1-1 0,0-1-1 16,1-1-1-16,2 3-1 0,0 0-5 15,-3-2-7-15,0 4-12 0,5-3-88 16,-3-3-88-16,5-1-223 0</inkml:trace>
  <inkml:trace contextRef="#ctx0" brushRef="#br0" timeOffset="-184904.13">23646 9865 302 0,'0'-5'81'0,"0"5"5"0,0 0-29 16,0 0-20-16,0 0-7 0,0 0-4 16,0 0-4-16,0 0-4 0,0 0-3 15,0 0-1-15,0 5-3 0,0-5-1 16,4 5 0-16,-4 3 0 0,2-3 0 16,-2 5-1-16,6 2-1 0,-6 0-2 0,7-1 0 15,-2 5-1-15,-2 0-1 0,3-3-1 16,-1 0 0-16,-2 0 0 0,2-2-1 15,2 0 0-15,-1-1 1 0,0-5 0 16,-4 1-1-16,3-4 1 0,1-2 0 16,-6 5 0-16,6-5 0 0,-6 0 2 15,0-6-1-15,0 2 1 0,0-3-1 0,-4-1 0 16,-3-4-1-16,1 0 0 0,-2-2-2 16,0 1 1-16,-5-2 0 0,1 0 0 15,-1 0 1-15,1-1-1 0,3-2-1 16,-2 2 0-16,4-2-2 0,5-4-8 15,2 4-9-15,6-3 107 0,2-3-211 16,6 2-113-16,-3 2-321 0</inkml:trace>
  <inkml:trace contextRef="#ctx0" brushRef="#br0" timeOffset="-150670.91">2031 12196 388 0,'-6'0'90'0,"-1"0"2"0,0-5-65 0,-2 5-5 0,5-5-4 0,-1-1-1 0,1-1-3 0,0-2 0 0,-1 0 0 0,3-2 0 0,-3 1 2 0,3-3-1 0,-4-1 0 0,2 1-1 16,1 1-1-16,-4-2-3 0,-3 1-1 15,2 1-1-15,-2 1-3 0,-2 4-1 16,-1 3-1-16,-4 4 1 0,2 8 0 16,-5 3 0-16,0 9 0 0,-2 4 0 15,0 7 0-15,2 3-1 0,1 2-1 16,4-2 0-16,7 0-1 0,3-1-1 16,5-7 0-16,7-3 1 0,5-6-1 15,7-9 0-15,4-8 0 0,7-4 1 0,3-12-1 16,1-12 0-16,7-2 1 0,3-6-1 15,-5 0 1-15,-5 2-1 0,-1 1 1 16,-11 6-1-16,-4 5 1 0,-6 10-1 16,-9 2 0-16,-3 10 1 0,-6 2-1 15,-3 14 0-15,-4 9 0 0,-7 9 0 16,0 14 0-16,-4 8 0 0,2 5 0 0,-4 9 0 16,3 6-2-16,-1 1-1 0,4-2-1 15,-3 1 0-15,1-5 0 0,1-1 0 16,0-4 1-16,0-8 1 0,1-8 2 15,0 0 0-15,2-8 2 0,-2-5 2 16,2-7 1-16,1 1 3 0,0-6 2 16,4-5 3-16,-2-7 1 0,1-5 0 15,3-8-1-15,-2-6-2 0,2-9-3 0,8-11-2 16,3-9-3-16,0-10-4 16,11-13-3-16,5-8-1 0,4-9 0 15,7 0 0-15,5 1 0 0,1 4-6 0,0 0-6 16,2 12-11-16,-2 2-102 0,3 4-106 15,0 3-263-15</inkml:trace>
  <inkml:trace contextRef="#ctx0" brushRef="#br0" timeOffset="-150330.81">2401 12049 479 0,'2'0'108'0,"-2"0"2"15,0 0-80-15,7-2-8 0,0 2-6 16,3 0-3-16,3-5-3 0,2 0-2 16,7 0-2-16,2-1-2 0,3 1-1 0,5-2-1 15,0 4 0-15,-4-5-2 0,1 3-6 16,0 5-7-16,-5-7-9 0,0 7-77 16,-9-4-18-16,-2 4-79 0,-7 5-164 15</inkml:trace>
  <inkml:trace contextRef="#ctx0" brushRef="#br0" timeOffset="-150136.44">2350 12274 411 0,'-14'5'102'0,"6"-1"3"0,-3-4-33 16,9 7-49-16,2-5-3 0,7-2 0 15,0 6-2-15,6-6-1 0,7-4-2 16,3 0-2-16,7-1-4 0,3-3-2 15,2-3-3-15,3 0 0 0,1 2-4 0,-1 0-8 16,-1 2-12-16,-4-2-100 0,-2 4-99 16,-10-1-254-16</inkml:trace>
  <inkml:trace contextRef="#ctx0" brushRef="#br0" timeOffset="-147941.61">3554 11823 319 0,'-8'0'73'0,"0"-4"1"0,0 4-54 15,-1 0-4-15,7 0-2 0,-3 0 1 16,5-4 0-16,0 4 0 0,-2 0 1 15,2 0 1-15,0 0 0 0,0-4 1 16,0 4-1-16,0-2-1 0,0 2-1 16,0-6-2-16,0 1-1 0,0 3-1 0,0-2-1 15,-6-1 0-15,1 3 0 0,-1 2-2 16,-4-3-1-16,-5 3-1 0,-2 4-1 16,-5 6-1-16,-2 4-1 0,-7 6-1 15,-2 3-1-15,0 6 0 0,0 5 0 16,2 1 0-16,0 4 1 0,-2-1 1 15,7 6 0-15,2 1 2 0,8 2-1 16,2-2 0-16,1 1 1 0,13 1-2 0,0-2-1 16,10-4 0-16,7-6-1 0,3-3 0 15,2-5-1-15,8-7 0 0,-2-8 1 16,4-5-1-16,-3-1-1 0,2-12-5 16,-4 1-7-16,2-7-10 0,0-3-94 15,-3-5-94-15,-1-5-236 0</inkml:trace>
  <inkml:trace contextRef="#ctx0" brushRef="#br0" timeOffset="-147545.65">3689 11922 477 0,'0'-5'101'0,"0"5"-1"0,-3 0-89 15,3 16-4-15,-7 5-1 0,-1 7 0 0,-3 5-1 16,0 13 0-16,-6 0 1 0,-2 6 2 16,0-1 1-16,-1 1 0 0,3-2 1 15,0 0 0-15,4-8-1 0,2-5-1 16,7-5-1-16,-1-9-2 0,5-7-3 16,5-7 0-16,1-9-1 0,3-2-2 15,3-14-1-15,0-7-4 0,4-13-3 16,5-11-2-16,2-10-1 0,-2-5 1 0,0 0 0 15,-3-4 4-15,-3-2 5 0,-2 2 5 16,0 9 6-16,-6 8 3 0,2 5 2 16,0 4 0-16,-1 11-1 0,2 11-1 15,2 3-3-15,-1 8-3 0,5 1-3 16,1 3-1-16,3 3-1 0,0-6 0 16,3 6 0-16,1-2 0 0,0 2 0 0,-2 0-1 15,2 0 0-15,0 0-4 16,-2 0-6-16,-1 2-7 0,0 3-9 0,-2-5-94 15,0 4-93-15,-1-4-231 0</inkml:trace>
  <inkml:trace contextRef="#ctx0" brushRef="#br0" timeOffset="-147110.52">3626 12205 492 0,'-6'0'110'0,"2"4"2"16,0-4-84-16,4 0-7 0,-5 0-4 0,5 0-2 16,0 0-2-16,0 0-1 0,0 0-1 15,0 0-1-15,0 0 2 0,5 0-1 16,1 0 0-16,2-5-1 0,4 0-1 15,6 2-1-15,5-4-2 0,3 0-2 16,8 0-1-16,-1-3-1 0,5 0-1 16,1-1-1-16,-2 2-6 0,-4 1-10 0,-2-1-14 15,-2 5-101-15,-5 4-106 0,-4 0-261 16</inkml:trace>
  <inkml:trace contextRef="#ctx0" brushRef="#br0" timeOffset="-146393.69">4029 12432 451 0,'-4'0'96'15,"4"-5"1"-15,-6 5-81 0,6 0-8 0,-5 0-1 16,5 0-1-16,-5 0-1 0,2 8 2 15,-1-3 1-15,-2 6 2 0,-3 4 2 16,-1 2 2-16,1 4 0 0,-3 2 0 16,-2 1-3-16,1 2-2 0,0-2-3 15,1 5-1-15,-1-2-3 0,5 1-1 16,2-1 0-16,2-4 0 0,4-1-1 16,0-8 0-16,7 2 1 0,2-7-1 15,2-1 0-15,6-1-1 0,2-4 1 16,1-3-3-16,3 0-3 0,3-7-3 0,3 1-5 15,-1-3-4-15,2-5-7 0,-1-5-27 16,-1 2-59-16,-5-2-79 0,-2 0-183 16</inkml:trace>
  <inkml:trace contextRef="#ctx0" brushRef="#br0" timeOffset="-145855.34">3843 12627 411 0,'-5'0'96'0,"1"3"2"16,4-3-65-16,-7 0-12 0,7 0-5 0,-3 4-4 15,3-4-2-15,-4 0 1 16,1 0 2-16,3-4 3 0,-6 4 2 16,2 0 1-16,4-3 0 0,-6 3-1 0,6 0-4 15,-5 0-3-15,5 0-3 0,0 0-3 16,0 0-2-16,2 0-1 0,5 3-1 15,0-3 1-15,4 0 0 0,4 0 0 16,1 0 1-16,7-3 0 0,2-2 0 16,0-5-1-16,5 4 0 0,2-2-2 0,-4-1-6 15,0 6-7-15,2-1-11 0,-3 4-101 16,-2-5-102-16,-4 5-252 0</inkml:trace>
  <inkml:trace contextRef="#ctx0" brushRef="#br0" timeOffset="-144194.99">4700 12003 480 0,'-15'9'105'0,"1"-6"1"0,-1 3-84 0,6-2-8 15,6-1-2-15,3-3-3 0,0 4-2 16,8-4 0-16,1 4 1 0,7-4-1 16,1 0 1-16,7 0 0 0,1 0-1 15,2-4-1-15,2-2-1 0,-2 4-2 16,-1 2-2-16,-4-8-2 0,-1 8-5 16,-5 0-7-16,-3 0-8 0,-1 0-18 15,-2 0-78-15,-2 0-87 0,1-2-210 16</inkml:trace>
  <inkml:trace contextRef="#ctx0" brushRef="#br0" timeOffset="-143923.45">4646 12221 353 0,'6'8'97'0,"1"-5"5"0,5 2-38 15,2 0-15-15,1-3-13 0,4 3-7 16,4-1-5-16,1-4-7 0,3 0-3 16,-1 0-5-16,-1 0-3 0,1-7-2 0,-3 3-4 15,-1-5-5-15,-3 2-8 16,-1 0-9-16,-1-3-93 0,1 1-93 0,0 5-233 15</inkml:trace>
  <inkml:trace contextRef="#ctx0" brushRef="#br0" timeOffset="-143172.22">5687 11814 493 0,'-10'0'107'0,"-2"9"1"15,-2 0-82-15,-2 3-14 0,0 6-6 0,-4 4-2 16,0 3-2-16,1-1-1 0,-2 0 1 16,1 1-1-16,1-3-1 0,5-2 1 15,6-7 0-15,2-2 0 0,6-2-1 16,3-5 1-16,8-1-1 0,2-3 0 16,1 7 0-16,6-4 0 0,0 5 1 15,4 1-1-15,-3 4-1 0,0 1-1 16,3 6 1-16,-4 1-1 0,-4 0-1 15,-3 3 1-15,-4 1 1 0,-6-3-1 0,-8 2 2 16,-3 2 0-16,-7-3 3 0,-3 0 1 16,-2-3 4-16,-3-3 3 0,0 3 2 15,2-8 1-15,-4-5 1 0,4-2-1 16,-4 0-2-16,4-5-3 0,1 0-4 16,1-8-1-16,1-1-2 0,4-4-3 15,3-2-3-15,2-4-3 0,3 5-8 16,6 0-8-16,-4-3-9 0,4 4-92 0,4-1-93 15,3-1-227-15</inkml:trace>
  <inkml:trace contextRef="#ctx0" brushRef="#br0" timeOffset="-142964.65">5606 11826 546 0,'0'-20'128'0,"0"-3"0"15,0 1-56-15,5 5-57 0,8 2-7 16,1 3-4-16,7-1-1 0,5 0-2 16,0 4 1-16,1-2-1 0,4 6-1 15,-2-1 1-15,3 3-3 0,-1-1-6 16,-1 4-12-16,3 0 16 0,-1 0-126 16,1 6-106-16,-4 5-273 0</inkml:trace>
  <inkml:trace contextRef="#ctx0" brushRef="#br0" timeOffset="-138643.77">5982 12294 370 0,'0'0'80'0,"0"0"2"16,0 0-61-16,6-7-10 0,1-1-3 16,5-5-2-16,3-2 1 0,5-7 2 0,7 0-1 15,5-8 2-15,2 2-1 0,7-5 1 16,2-4-2-16,-2-3 0 0,-1 0-3 16,-5-5 0-16,-2 1-2 0,-3 0-1 15,-8 4-1-15,-3 6 0 0,-7 4 1 16,-5 8 2-16,-5 10 0 0,-2 1 0 15,-6 11 0-15,-4 5 1 0,-3 5-1 16,-5 6 0-16,-1 8-2 0,-4 3 0 16,-4 8 1-16,-3 7 2 0,3 0 0 0,-1 5 1 15,-3 2 2-15,3-2-1 0,4-2 0 16,2 0 0-16,1-2-2 0,1-2-1 16,2-1 0-16,4-3-2 0,1-6 1 15,2-5-1-15,3-1-1 0,1-3 0 16,2-5 0-16,5-6 0 0,-3-2-1 15,3-1 1-15,-5 0 1 0,5-4 0 16,-6 1 2-16,4-1 0 0,-4-1 1 16,0-3-1-16,1 7 0 0,-1-7 0 0,3 0-2 15,-3-7-1-15,0 0 0 0,4-1-1 16,2-3 0-16,-6-2 0 0,6-6 0 16,0 1 0-16,7-3 0 0,0-3 0 15,5 3-1-15,0-5 1 0,4-1 0 16,4 2-1-16,-5 2 1 0,8 2-1 15,-3 0 1-15,1 4-1 0,-1 0 1 16,-1 5-1-16,-4 4 0 0,2 2 1 0,-7 4-1 16,1 2 1-16,-4 0-1 0,0 6 0 15,-7 4 1-15,5 2-1 0,-5 7 1 16,0-1-1-16,-12 1 1 0,5 2 0 16,-6 0 0-16,-5-3 0 0,3-2 0 15,-5-3 1-15,0-3-1 0,1-4 0 16,0 1 0-16,5-7 0 0,0 0 1 0,3 0-1 15,3 0 0-15,1-9 1 16,7 5-1-16,0-5 0 0,0 7 0 0,7-5 0 16,1 7 0-16,3 0 0 0,1 0 0 15,-2 11 0-15,3 4 0 0,4 0 0 16,-3 1 1-16,5 2 0 0,-3-2 1 16,3 2 1-16,0-5-1 0,1-3 1 15,0-1-1-15,-5-3 1 0,3 1-1 16,1-3-1-16,-4-4 0 0,4 0-2 15,-6-3-5-15,2-5-7 0,-2-2-7 16,1-2-18-16,-1-4-79 0,-2-3-89 0,2-5-211 16</inkml:trace>
  <inkml:trace contextRef="#ctx0" brushRef="#br0" timeOffset="-136424.24">6677 12118 347 0,'5'-13'84'0,"-3"-1"3"16,-2 6-52-16,0-2-7 0,0 5-6 16,0-1-4-16,-5 4-4 0,5 2-2 15,-4-6-1-15,4 6-1 0,-6 0-1 16,6 0 0-16,-6 0 0 0,6 0 1 15,-7 5 1-15,1-5 1 0,-1 6-1 0,-4 3 1 16,-2 7-1-16,-1 3-2 0,-5 7 0 16,2 5-2-16,-1 7-2 0,3 1-1 15,-2 4-1-15,7-5-1 0,4-1 0 16,6-5-1-16,2-8 0 0,7-1-1 16,8-8 0-16,3-8 1 0,5 0-1 15,5-7 0-15,3-8 1 0,4-3-1 16,-2-1 0-16,0 1 0 0,0-1 1 15,-7 0-1-15,-3 2 0 0,-5 10 0 16,-6-4 0-16,-1 8 1 0,-5 3-1 0,-2 3 1 16,1 2-1-16,-1 1 1 0,1-1-1 15,0-1 1-15,-1-3-1 0,1-2 0 16,1-2 0-16,3-4 1 0,-1-4 0 16,2-7-1-16,5-2 1 0,1-9 0 15,5-10 0-15,-3-3 1 0,5-7 0 16,-2 0 4-16,-2-1 3 0,-3-4 2 15,-2 2 3-15,-7 4 1 0,-3 3 2 0,-6 1 0 16,0 2-2-16,0 3-2 0,0 3-1 16,2 4-3-16,4 4-1 0,2 5-2 15,4 3-1-15,1 1-2 0,7 1-1 16,5 0-1-16,-1 3-1 0,2 3-1 16,0 5-6-16,1-4-6 0,-1 4-5 15,-2 5-6-15,-4-1-7 0,0 4-9 16,0 3-97-16,-5 0 4 0,2 2-78 15,-4-1-158-15</inkml:trace>
  <inkml:trace contextRef="#ctx0" brushRef="#br0" timeOffset="-134614.77">7232 12485 456 0,'0'-24'102'0,"0"9"0"0,-6-2-68 16,6 10-21-16,-6 1-6 0,3 6-3 15,-3 0-1-15,-3 12-2 0,-1 7 0 16,-6 1 0-16,-3 7 0 0,-8 9 2 0,-4 11 1 15,-5 3 1-15,0 5-1 0,0 6 1 16,-2 3-1-16,1 1-1 0,4-8-1 16,6-8-1-16,2 0 0 0,4-12-1 15,7-9 0-15,0-5 0 0,7-5 0 0,7-8 0 16,0-10 0-16,0 0 0 0,13-15 0 16,2-4 0-16,5-13-2 0,5-15-3 15,8-6-2-15,3-10 0 0,8-10-1 16,3 3 1-16,-1-1 0 0,2 3 3 15,-3 7 6-15,-6 7 4 0,-5 12 5 16,-9 8 0-16,-5 9 1 0,-8 7-1 16,-4 9 0-16,-6 9-3 0,-2 0-4 15,0 5-2-15,0 11-2 0,0 0 0 16,-2 5 0-16,2 1 0 0,0 1 0 0,0-1 0 16,0-1 0-16,10-3 0 0,1-6 1 15,5 0-1-15,4-4 0 0,3-6 0 16,4-2 1-16,5-3-1 0,1-6 0 15,0-4 0-15,1-6 0 0,0-3 0 16,-2 1 0-16,-6-4 0 0,-4 1 1 16,-4 2 5-16,-9 2 6 0,-5 0 5 0,-4 2 3 15,-6 4 2-15,-7 4 1 0,-7 7-2 16,0 3-5-16,0 6-5 0,-1 5-5 16,1 7-4-16,2 3-2 0,7 1 0 15,6 0 0-15,5-2-1 0,2 1 0 16,10-4 0-16,3-4-1 0,5-3 1 15,2-3-1-15,8-7 1 0,6 0-1 16,1-2 1-16,1-8 1 0,-3-2-1 16,1 0 1-16,-3-4-1 0,-7-3 1 0,-4 5 0 15,-6 0 1-15,-5-1 1 0,-7 6 2 16,-4-2 3-16,-3 3 2 0,-4 1 0 16,-6 3 1-16,2 4-1 0,-4 0-2 15,-2 4-1-15,-3 4-4 0,3 4-1 16,-2 0-1-16,6 2 0 0,-2 5-1 15,4-1-1-15,5 1-2 0,6-2-2 16,5 0-3-16,2-4-2 0,6-3-1 0,9-2-3 16,3-8-1-16,4 0 1 0,3-8 1 15,1-4 2-15,0-3 2 0,-2-4 2 16,-5-1 3-16,-5 3 4 0,-6-1 5 16,-3 4 5-16,-7 3 3 0,-5 6 1 15,-8 0 1-15,-1 5 1 0,-1 5-3 16,-4 1-3-16,0 4-4 0,0 3-3 15,4 5-2-15,0-3 0 0,2 4-1 0,3-3-1 16,5-3 0-16,0 1 0 0,3-7-1 16,7 1 1-16,2-8 0 0,2 0 0 15,5-8 0-15,6-4 1 0,4-2-1 16,7-6 0-16,1-5 1 0,3-5-1 16,-2 0 0-16,0 1 0 0,-2-1 1 15,-4-1 0-15,-6-3 1 0,-2 2 0 16,-3 0 2-16,-5 3 0 0,1-3 0 15,-4 0 1-15,-1 3-1 0,-1-1 1 0,-1-1-1 16,-1 5-1-16,1-2 0 0,-3 2-1 16,-1 6 0-16,-2 5 0 0,1 4 0 15,-5 7 0-15,0 6 0 0,-4 11 1 16,-3 9-1-16,-7 9 0 0,-7 5 1 16,-8 11-1-16,-7 7 1 0,-2 3-1 15,-1 1 1-15,0-1-1 0,4-1 0 16,5-6 1-16,11-6-1 0,4-9 0 0,5-4 0 15,6-11 0-15,4-4 0 0,0-7-1 16,7-5 1-16,-3-4 0 0,2 0 0 16,0 0 0-16,0 0 0 0,0-5 0 15,-1 5 1-15,-2-5 2 0,-3 5 0 16,4 0 1-16,-4 0 0 0,0 0-1 16,-4 0 1-16,4 0-1 0,0 6-2 15,-3-6 0-15,3 4-1 0,0-4 0 0,0 0 0 16,0 2 0-16,0-2 0 0,3 0 0 15,1-3 0-15,2-4 0 0,1 3 0 16,3-7-1-16,-2-4-3 0,5-3-2 16,3-6-2-16,-1-8-1 0,3-2-1 15,0 2 0-15,0-1 1 0,3 1 2 16,-2 1 3-16,0 2 3 0,1 9 1 0,-7 2 1 16,2 4 1-16,3 3-1 0,-4 4 0 15,0 3 1-15,2 4-2 0,-3 0 1 16,-2 0-1-16,0 8 0 0,-6-2 0 15,-5 5 0-15,0 3 1 0,-4 1-1 16,-9-1 0-16,0 1 0 0,-2 1 0 16,-4-1 0-16,-1-3 0 0,-5-1 0 0,2 2 0 15,-2-1 0-15,3 5 0 16,-1-4 1-16,4 0-1 0,2 1 0 0,4 3 0 16,3-1 0-16,8 1 0 0,2 0 0 15,5 4 0-15,2-1 0 0,5-3 0 16,2-1 1-16,1-4-1 0,3-1 1 15,-1-5 0-15,2 1 0 0,0-7 0 16,2 0 1-16,2 0-1 0,0-10 1 16,0 0-4-16,1-4-10 0,1-2-14 15,-3 0-106-15,-3-4-107 0,-3-3-272 0</inkml:trace>
  <inkml:trace contextRef="#ctx0" brushRef="#br0" timeOffset="-132407.15">9490 11467 402 0,'-6'-7'86'0,"-1"0"2"0,-5 5-74 16,3 2-1-16,-3 7 0 0,-2 3 3 15,-5 5 1-15,-2 4 2 0,-6 8 4 16,-4 6 3-16,-3 6-1 0,-1 9-1 16,-4 11-1-16,-1 9-4 0,2 10-3 15,3 10-5-15,2 2-2 0,7 4-3 16,2 1-2-16,13-4-2 0,1-5-1 0,10-2 0 16,0-12 0-16,13 1 0 0,0-16-2 15,7-6 0-15,5-4-3 0,3-4-3 16,5-11-3-16,1-7-7 0,3-10-7 15,-2-1-99-15,-2-6-94 0,-5-11-239 16</inkml:trace>
  <inkml:trace contextRef="#ctx0" brushRef="#br0" timeOffset="-131722.06">9291 12186 480 0,'-5'0'101'16,"5"-6"1"-16,0 1-87 0,0-2-9 15,11-1-2-15,1-4-2 0,3-6 0 16,6 0-1-16,3-4-1 0,-1-6 1 0,4-2 0 16,2 0 1-16,-5-2 1 0,0 2 0 15,-4 1 2-15,-1 6 0 0,-5 2 2 16,-6 8 1-16,0 3 1 0,-8 7 0 16,0 3-1-16,-3 7 0 0,-8 6-1 15,2 8 0-15,-4 8-1 0,-6 7 0 16,-1 8 1-16,0 5 1 0,-2 5 0 0,-2 3-1 15,2 1 0-15,-2-3-2 0,2-2-2 16,2-2 0-16,3-5-2 0,3-10 0 16,5-1 0-16,3-11-1 0,6-3-2 15,0-9-5-15,0-3-6 0,9-9-9 16,3 0-7-16,1-10-94 0,1-6-94 16,5-5-229-16</inkml:trace>
  <inkml:trace contextRef="#ctx0" brushRef="#br0" timeOffset="-131335.31">9841 11883 457 0,'0'-7'105'0,"-6"2"2"0,0 5-78 15,-1 0-5-15,-1 0-2 0,-6 8-1 16,-3 2-3-16,-3 6-2 0,-1 2-2 16,1 2-1-16,-1 2-2 0,1 0-3 15,6 2-1-15,3-3-3 0,5-1-2 16,6 2-1-16,7 0 0 0,6-1-1 16,7-1 0-16,5-4 0 0,1 0 0 15,1 0 0-15,1-3 0 0,2 0 0 16,-9 3 0-16,-2-2 0 0,-3 0 0 15,-5 3 0-15,-4 1 0 0,-7 2 0 0,-5-1 0 16,-3-1 0-16,-6 2 0 0,-6-3 0 16,-1-1 1-16,-4-5-1 0,-5-6 0 15,3-5-2-15,-1-2-4 0,1-8-6 16,0-3-7-16,1-4-9 0,7-1-36 0,0-5-59 16,9-5-84-16,0 0-193 0</inkml:trace>
  <inkml:trace contextRef="#ctx0" brushRef="#br0" timeOffset="-131154.79">9715 11905 446 0,'13'-23'115'16,"-1"-2"4"-16,-3 5-57 0,2 4-24 0,1 4-8 15,4-3-8-15,3 6-6 0,1-1-7 16,7 4-3-16,1-2-2 0,4-2-2 16,0 1-1-16,0 2-5 0,-4 0-5 15,-1 1-9-15,-1 6-11 0,-5 0-44 16,-1 4-52-16,-1 2-86 0,-6 2-190 15</inkml:trace>
  <inkml:trace contextRef="#ctx0" brushRef="#br0" timeOffset="-130536.45">10199 11901 479 0,'-9'17'109'0,"-3"4"3"0,-2 5-82 15,-3 6-9-15,1 3-2 0,-3 5-2 16,5-1-4-16,-4 0-3 0,5-2-2 0,5-3-2 16,2-4 0-16,6-4-1 0,0-6-1 15,8-5-1-15,3-3-1 0,7-7 1 16,2-5-1-16,3 0 1 0,8-10-1 16,1-6 0-16,-2-4-1 0,2-3 1 15,0-5-2-15,-5-4 1 0,-1 0 0 16,-7-2-1-16,-5-3 0 0,-7 1 0 15,-7-1 0-15,0 2 1 0,-7 3 4 16,-6 3 4-16,-2 7 1 0,-3 7 1 16,-7 11 0-16,2 6 0 0,-4 8-1 0,1 7-4 15,0 7-3-15,0 5-2 0,0 4 0 16,2 2-1-16,4 5 1 0,10 1-1 16,-1 0 0-16,11-4 0 0,6-1 0 15,8-2 0-15,12-3 0 0,7-6 0 16,8-11 0-16,8-4 0 0,1-10 0 15,7 0 0-15,-3-16 0 0,5-7-1 0,0-4-1 16,-2 1 0-16,-4-2-1 0,-5 0 1 16,-8 1 0-16,-7 5 0 0,-13 3 3 15,-6 6 4-15,-14 3 2 0,0 7 2 16,-12 3 0-16,-2 8 0 0,-7 3 0 16,-6 5-2-16,-5 7-3 0,0 4-2 15,4 3-2-15,2-2 1 0,5 2-1 16,3-4 0-16,11 0-1 0,7-8 1 15,13-5-1-15,4-5 0 0,7-8-2 16,9-7-1-16,7-7-3 0,6-4 0 0,2-10-2 16,-3-4-1-16,0-4-1 0,-2 1 0 15,-10-1 3-15,-10-3 1 0,-4-2 1 16,-11-2 2-16,-8 3 2 0,-4 0 1 16,-8 4 0-16,-6 7 1 0,-2 7 1 15,-5 11-2-15,-2 11 1 0,-1 10 0 16,-3 13-6-16,-2 8-8 0,3 9-11 0,-1 0-103 15,-1 10-103-15,6 1-261 0</inkml:trace>
  <inkml:trace contextRef="#ctx0" brushRef="#br0" timeOffset="-128898.15">10895 12712 410 0,'-4'0'87'16,"-1"0"1"-16,0 0-75 0,5 0-6 15,0 0-1-15,6-3 1 0,2-3 1 16,2-6 1-16,4 1 2 0,1-3 2 0,6-6 1 16,2-2-1-16,0-4-2 15,5-7-1-15,1-4-2 0,6-6-3 0,3-4 0 16,0-7-3-16,-2 3 0 15,-2-2 0-15,-4 10 2 0,-7 4 3 0,-10 7 3 16,-9 6 1-16,-6 13 3 0,-10 3 1 16,-7 10 0-16,-4 0-1 0,-9 9-3 15,-3 8-2-15,-2 12-2 0,-3 4-2 16,1 13-1-16,-1 4-2 0,2 9-1 16,3 2 0-16,2 0 0 0,2-4-1 0,4 1 0 15,6-8 1-15,3-7-1 0,8-8 0 16,4-5 0-16,6-7 0 0,7-9 0 15,7-12 0-15,2-2-1 0,7-2 1 16,5-8 0-16,1-7 0 0,2-1 0 16,0-3 0-16,-3 6 0 0,-3-3 0 15,-5 5 0-15,-3 9 1 0,-1 4-1 0,-2 0 0 16,-4 9 1-16,1-3-1 0,0 6 0 16,-3-1 0-16,5 1 1 0,-1-1-1 15,-1 0 1-15,9-5-1 0,3-6 0 16,3 0 1-16,1-8-3 0,7-5-5 15,1-4-11-15,-1 1-10 0,-4-5-96 16,-3 3-98-16,-3 1-244 0</inkml:trace>
  <inkml:trace contextRef="#ctx0" brushRef="#br0" timeOffset="-128422.24">11682 12269 477 0,'-3'0'99'16,"-4"6"0"-16,1-6-88 0,1 8-7 0,-1-1 1 15,-3 2 0-15,4-1 1 0,0-1 0 16,2 2 0-16,3 0 0 0,0-5 0 16,8 3 0-16,-3-7 0 0,4 0-3 15,2 0 0-15,1 0 0 0,-2-8 0 16,0 5 1-16,-3-4 3 0,-1 4 3 15,-1-2 4-15,-5 0 2 0,0 3 1 0,0 2 1 16,-7-7-1-16,0 7-4 0,-1 0-2 16,0 6-5-16,-3-3-2 0,1 4-3 15,0-2 0-15,1 3 0 0,5-3-1 16,0 1 0-16,4-3 0 0,0-3 0 16,4 0 1-16,0-3-1 0,2-3 0 15,-2 4 0-15,1-3-2 0,-5 0-6 16,2 3-11-16,-2 2-13 0,0 0-96 15,0 0-101-15,0 0-248 0</inkml:trace>
  <inkml:trace contextRef="#ctx0" brushRef="#br0" timeOffset="-126408.56">12221 12029 420 0,'-10'-5'95'16,"-1"-3"1"-16,1 6-73 0,-3 2-5 15,-1 0-3-15,3 3-4 0,-2 9-1 16,2 6 1-16,-5 3 2 0,2 5 2 16,-1 7 1-16,3 4 0 0,-1-1 0 15,0 6-2-15,6-2-3 0,1-1-2 0,6-3-3 16,0-7-1-16,4-4-1 0,6-4-1 16,3-12 0-16,5-3 0 0,4-6 0 15,5-12-1-15,5-6 0 0,2-5 1 16,3-4-2-16,0-8 0 0,-4-5 0 15,-3 1 0-15,-5-5-1 0,-9 6 1 16,-7 1-1-16,-9 0 0 0,-4 8 0 0,-9 1 0 16,-9 8 1-16,-2 4-1 0,-7 5 0 15,-2 9 0-15,-1 4 0 0,0 8 0 16,0 8 0-16,3 5 0 0,3 6 1 16,5 4-1-16,5 5 0 0,6 0-3 15,3 1-2-15,9-2-5 0,0 1-7 16,11-7-5-16,7-2-10 0,2-8-33 15,6-5-54-15,4 1-80 0,3-9-179 16</inkml:trace>
  <inkml:trace contextRef="#ctx0" brushRef="#br0" timeOffset="-126081.56">12503 12324 523 0,'-2'9'113'0,"-3"2"1"16,-2 6-93-16,-1 5-10 0,-5 6-2 0,-5 0-1 16,0 6-3-16,-5-2-3 0,-2-1 0 15,3 2-1-15,-4-4-1 0,3 0-2 16,1-5-5-16,7 0-7 0,5-8-11 16,4 1-91-16,6-11-92 0,0-2-229 15</inkml:trace>
  <inkml:trace contextRef="#ctx0" brushRef="#br0" timeOffset="-124273.36">12677 12114 429 0,'-11'0'94'0,"0"0"1"15,4 3-75-15,3-3-6 0,4 4-2 16,-4-4 1-16,4 0-1 0,0 0 0 15,0 5 2-15,0-5 1 0,0 0 0 16,6 0-1-16,-3-8-1 0,6 6-4 16,1-3-2-16,3 0-1 0,5-5-3 15,3 0-1-15,5 1-1 0,2-6 0 16,4 0 0-16,1-4-1 0,1-5 0 0,2 2 0 16,-7-3 1-16,2 1-1 15,-3 2 0-15,-3 0 0 0,-4 4 1 0,-6 3-1 16,-1 2 0-16,-3 4 0 0,-4 5 1 15,-2-1-1-15,-5 5 0 0,0 0 0 16,0 8 0-16,0 2 0 0,-7 1 1 16,-3 7-1-16,1 4 0 0,-3 4 0 15,-1 2 1-15,-6 4 1 0,4 2 0 0,-4 0 1 16,3 1-1-16,-2-1 0 0,0 2 1 16,4-3-2-16,0-4 0 0,3-2 0 15,3-4-1-15,0-2 0 0,4-6 0 16,2-5-1-16,2-4-4 0,0 0-3 15,0-6-6-15,2 0-7 0,2 0-30 16,2-8-67-16,-3 2-85 0,2-5-200 16</inkml:trace>
  <inkml:trace contextRef="#ctx0" brushRef="#br0" timeOffset="-123877.16">13037 12150 433 0,'0'0'101'15,"0"0"1"-15,5 0-40 0,-1 0-52 16,7-10-5-16,3 0 1 0,5-1 1 15,8-2 2-15,7 0 2 0,5-8 0 16,6-2 1-16,0 0 1 0,3-5-1 0,-2-1-2 16,-1-3-2-16,-8 0-2 0,-4 3-2 15,-3 6-2-15,-9 2 0 0,-7 8-1 16,-1 4 0-16,-9 9 0 0,-4 7 0 16,0 6-1-16,-12 8 1 0,1 4 0 15,-2 7 1-15,-2 3 0 0,-5 2 0 16,0-3 1-16,-1 1 0 0,0-1 0 15,-1-2 0-15,6-4-1 0,-1 0 0 16,6-2-1-16,2-3-2 0,6-3-4 16,3-5-9-16,0-4-12 0,0 1-97 0,0-7-97 15,0-1-246-15</inkml:trace>
  <inkml:trace contextRef="#ctx0" brushRef="#br0" timeOffset="-123300.05">13878 11861 351 0,'12'-6'85'0,"3"0"3"0,2 1-54 16,-1 5-4-16,2 0 1 0,1 0 1 16,-2 4-2-16,1 2-2 0,-2 4-1 0,0-1-4 15,-6 2-1-15,0 4-3 0,-5 3-1 16,-5 4-3-16,-11 4-2 0,-6 2 0 15,-7 7-2-15,-8 3-2 0,-7 3-2 16,-8 3-2-16,1 1-2 0,-1 0-1 16,3-3-1-16,9-1 0 0,4-3-1 15,15-6 0-15,8-5-2 0,8-8-1 16,7-1-1-16,8-7-1 0,10-8-1 16,2-3-1-16,0-11-2 0,6 0 1 0,0-7 1 15,-1-9 0-15,-3 0 2 16,-3-4 0-16,-5-4 1 0,-2-3 2 0,-8-4 0 15,-8 4 1-15,-3 1 1 0,-3 1 1 16,-8 0 2-16,-4 8 2 0,-4-1 1 16,0 4 0-16,0 2 1 0,4 0 0 15,1 2-2-15,3 3-2 0,9 0 0 16,2 0-2-16,8 2 0 0,6-1-1 16,4 1 0-16,7 2 0 0,0 2 0 0,6 1-2 15,2 1-6-15,4 3-8 0,-1 2-7 16,2 5-101-16,2-5-99 0,-2 5-250 15</inkml:trace>
  <inkml:trace contextRef="#ctx0" brushRef="#br0" timeOffset="-122879.2">14409 11876 546 0,'9'-15'115'0,"0"-2"0"0,4 3-98 0,6 3-9 16,-1 2 0-16,-2 4 0 0,1 5-1 16,-3 0 3-16,-6 4 4 0,-2 5 2 15,-6 3 3-15,-6 6 1 0,-2 0 1 16,-6 4-2-16,-5 2-3 0,-3 3-4 15,-1-2-4-15,-1-2-4 0,7-5-4 16,1 3-3-16,7-4-4 0,9-1-2 0,0-3-1 16,13-1-2-16,1 3-1 0,-2 2 1 15,3-1 2-15,-3 6 2 0,-2 4 1 16,-6 1 2-16,-4-2 2 0,-9 0 0 16,-4 7 1-16,-7-4 1 0,-5-1 1 15,-2-2 4-15,-8-3 3 0,-4 1 2 16,-4-4 3-16,2-5 0 0,1-2 0 15,1-4 0-15,6-2-3 0,5-1-7 16,4-5-7-16,10 0-10 0,3-7-12 16,3-2-12-16,8 0-98 0,0-4-106 0,15 0-248 15</inkml:trace>
  <inkml:trace contextRef="#ctx0" brushRef="#br0" timeOffset="-122496.41">15003 11784 362 0,'5'-10'92'0,"1"5"4"0,-6-2-31 15,3 3-36-15,-3 4 4 0,0-5 7 0,0 5-1 16,0 0-1-16,-3 0-2 0,-4 0-2 16,-2 5-3-16,-2 2-6 0,-8 11-5 15,-7 5-5-15,-7 5-4 0,-1 10-2 16,-5 1-2-16,-4 7-2 0,2-1-2 16,6 1-2-16,2 0 0 0,12 0-1 15,8-3 1-15,8 0-2 0,11-3 1 16,7 3-1-16,8-9 0 0,10-2-2 0,2-7-1 15,1-2-1-15,4-6-1 0,-2-4-3 16,-1-5-3-16,-2-8-4 0,-4 3-7 16,-5-6-9-16,-2-3-9 0,-5-1-94 15,-6-4-98-15,0-5-238 0</inkml:trace>
  <inkml:trace contextRef="#ctx0" brushRef="#br0" timeOffset="-122207.01">14683 12014 529 0,'-20'0'123'0,"8"0"2"15,-1 0-85-15,6 7-15 0,4-7-8 16,3 5-4-16,8 1-5 0,3-3-2 15,3-3-2-15,8 7 0 0,5-7 0 16,7 4 0-16,2-4 0 0,0 0-1 16,5 0 0-16,-5-4-2 0,-1-1 0 15,-8 5-2-15,-7-5-3 0,-4 5-2 16,-6-4-2-16,-7 4-4 0,-3 0-10 0,-4 0-7 16,-7 0-100-16,-5 4-99 0,-6 0-247 15</inkml:trace>
  <inkml:trace contextRef="#ctx0" brushRef="#br0" timeOffset="-121986.99">14547 12132 512 0,'-14'8'117'0,"5"-4"2"15,0 3-84-15,6-1-12 0,3 1-4 0,3 0-4 16,7-3-4-16,3 1-1 0,6 0 0 16,2-3-1-16,11-2-1 0,3 4-1 15,4-4-3-15,3 0-1 0,1 0-1 16,-2 0-3-16,-5 0-10 0,-1 0-15 15,-7 0-103-15,-8 0-106 0,-4-4-267 16</inkml:trace>
  <inkml:trace contextRef="#ctx0" brushRef="#br0" timeOffset="-118925.99">15512 12241 412 0,'-13'0'93'0,"4"2"3"15,3-2-70-15,1 0-4 0,5 0 1 16,0-2-4-16,0 2-3 0,0 0-2 16,8-8-1-16,2 5-3 0,6-5-1 15,3 2-1-15,2-3-1 0,5 0 0 16,6-2-2-16,-1 3-1 0,2 4-1 16,2-2-1-16,-2 2 0 0,0 4 0 15,-4 0 0-15,-4 0 0 0,-5 0 0 16,-6 0 1-16,-4 0 1 0,-10 4 1 0,0-4 0 15,-12 6 0-15,-6-2 0 0,-9-4 1 16,-5 8 0-16,-6-2-1 0,-4 0 1 16,1 3-1-16,1-1 1 0,-1-3 1 15,4 4 1-15,3-6-1 0,2-3-1 16,5 5-1-16,5-5-1 0,5-5-1 0,4 5-1 16,10-4-1-16,3-2-3 0,8 4-5 15,6-2-8-15,2-2-9 0,7 4-11 16,-1-3-94-16,7-1-98 0,0 6-237 15</inkml:trace>
  <inkml:trace contextRef="#ctx0" brushRef="#br0" timeOffset="-118307.33">16478 11985 508 0,'8'-7'109'0,"-1"-5"0"15,-1 3-92-15,0-2-7 0,1 0 0 16,-1-2 1-16,-1 2 1 0,-5-3 1 16,0-4 3-16,-10 5 2 0,3-2 1 15,-6 3 0-15,-3 3-2 0,-3 5-3 0,-1 8-3 16,-4 7-4-16,0 2-2 0,-5 5-2 16,6 4-3-16,-2 1 1 0,5 2-1 15,1-2 0-15,2-2 0 0,9-3 1 16,8 2-1-16,5-5 0 0,3-2 0 15,10-3 0-15,1-3-1 0,3-4 0 16,4-3-2-16,0-3-1 0,0-5-2 0,0-1-2 16,-5-3 1-16,0 0-1 0,-3-2 2 15,-4 1 1-15,-2 3 1 0,-6-1 3 16,0 4 1-16,-6 7 0 0,0 0 0 16,0 12 0-16,-5 1 0 0,-1 3 0 15,0 4 0-15,-2 3 0 0,-4 2 0 16,-1 0 0-16,-1 5 0 0,-5-2 0 15,2 4 1-15,-7-2 1 0,1 0 2 16,-2 3-1-16,-5-6 1 0,1 0 1 16,-3-4-1-16,-1-4 0 0,1-1-1 15,4-6-1-15,-1-6 1 0,4-6 0 0,2 0-1 16,3-5 0-16,4-7 1 0,-1-2-3 16,2-3-4-16,2-2-9 0,2-2-11 15,1-1 6-15,1 1-114 0,3 4-104 16,2 3-258-16</inkml:trace>
  <inkml:trace contextRef="#ctx0" brushRef="#br0" timeOffset="-114217.52">17140 11607 360 0,'13'-14'88'0,"-2"0"4"15,-6 4-52-15,0 3-8 0,-5 1-5 16,0-1-4-16,0 7-3 0,-2-5-2 16,-5 5-3-16,1 0-1 0,-1 2-2 15,-3 7-1-15,0 0 1 0,-2 6 0 16,-7 6 2-16,0 5 0 0,-4 9 1 0,-7 9-2 16,-4 6-1-16,-1 6-3 0,-3 1-1 15,-1 1-3-15,5-2-2 0,2-1 0 16,10-7-2-16,9-1 0 0,7-6 0 15,13-4-1-15,5-4 0 0,8-1 1 16,7-6-1-16,5-5 0 0,2-8 0 16,5-4 0-16,0-9-1 0,-3 0-3 15,1-7-4-15,-3-3-7 0,0-5-8 16,-6 1-9-16,-2-6-56 0,-5-1-36 16,-6 1-81-16,-4-1-171 0</inkml:trace>
  <inkml:trace contextRef="#ctx0" brushRef="#br0" timeOffset="-113933.95">16763 11923 423 0,'11'0'92'0,"-3"-3"3"16,-3-1-73-16,-1-1-7 0,7 5 2 15,-3-2 3-15,3 2 2 0,3-4 0 16,0 4-1-16,6-5 0 0,2-1-4 16,3-1-3-16,7-4-3 0,2 1-4 15,0-2-3-15,4-1-1 0,-5 2-2 0,0 3-2 16,-6 1-1-16,-1 3-2 0,-8 4-3 16,-8 0-5-16,-10 6-6 0,0 0-10 15,-9 3-37-15,-8 3-51 0,-5 0-80 16,-4 3-182-16</inkml:trace>
  <inkml:trace contextRef="#ctx0" brushRef="#br0" timeOffset="-113728.71">16776 11959 399 0,'-38'7'99'15,"3"-2"3"-15,8 2-52 0,2-3-16 0,6 3-9 16,9-4-4-16,4 4-3 0,6-3-2 16,0 1 0-16,3-1-1 0,9-4 0 15,8 2 0-15,5 1-2 0,2-3 0 16,11 0-2-16,-1 0-2 0,6 0-3 15,-8-3-2-15,4 0-2 0,-6-3-1 16,-6 4 0-16,-7 2 0 0,-1-4-1 16,-5 4-1-16,-1 0-7 0,-2 0-13 0,-4 4-105 15,1-4-105-15,-3 0-268 0</inkml:trace>
  <inkml:trace contextRef="#ctx0" brushRef="#br0" timeOffset="-112160.31">17410 12121 385 0,'6'-6'82'0,"-1"-2"0"0,5-2-70 16,3 3-5-16,1-5-1 0,4-4 2 0,-2-3-1 15,8-7-1-15,-2-1 1 0,3-8-1 16,2-4 0-16,4-5-1 0,0-5-1 16,4 5-1-16,-4 2 0 0,-1 2 2 15,-5 8 2-15,-5 4 4 0,-9 7 4 16,-1 6 4-16,-10 6 1 0,0 1 0 15,-13 2-2-15,1 2-3 0,-4 4-4 16,-3 5-5-16,-6 7-2 0,1 1-1 16,-4 9 0-16,3 12 1 0,-3 6 1 15,2 8 1-15,-1 3 0 0,0 6-1 16,1-1 1-16,3-1-2 0,-1-6-1 0,5 0-1 16,3-9-1-16,4-6 1 0,1-5-1 15,3-1 1-15,2-5 1 0,4-5 0 16,2-4 0-16,0-4 0 0,0-4-1 15,0 1 1-15,0-7-1 0,6-7 0 16,1-2 0-16,1-5-1 0,3-1 1 16,2-7-1-16,3-3-1 0,4-3 0 0,0 2 1 15,4-1-1-15,-1 0 0 0,1 1 0 16,-4 4 0-16,-1 1 0 0,-5 6 0 16,-3 3 0-16,-3 3 1 0,-6 5 0 15,-2 4 0-15,-2 8 0 0,-6 1 2 16,-2 6-1-16,-3 2 2 0,-3-2-1 15,-1 4 0-15,1-1 0 0,-1-1-1 16,3 1 0-16,6-3-1 0,2-2 0 16,6 1 0-16,0-2-1 0,6-1 0 15,3-4 0-15,9-4 0 0,3-3 1 0,5-7-1 16,8-3 1-16,5-5-1 0,8 0 0 16,2-5 0-16,1-4 0 0,1-1 0 15,-3-7-1-15,-2 1 0 0,-3-8 0 16,-7 2 0-16,-6-1 0 0,-6 3 1 0,-5 5 1 15,-6 6 1-15,-7 4 2 0,-6 8 0 16,-6 3 0-16,-5 9 0 0,-3 0 0 16,-2 9-1-16,-5 11-1 0,-2 5-1 15,-1 5 0-15,0 6-1 0,0 3 0 16,3 3 1-16,4-5-1 0,7-3 0 16,4-5 0-16,6-3 0 0,7-5 0 15,6-5-1-15,7-4 0 0,6-6-2 16,6-6-2-16,2-7-2 0,6-4-1 15,3-3-1-15,4-5 0 0,1 0 0 16,-2 1 2-16,-5-1 2 0,-5 5 1 16,-7-1 5-16,-10 6 3 0,-10 1 2 0,-9 8 2 15,-5 0 0-15,-10 10 0 0,2 2 1 16,-1 5-3-16,-5-1-2 0,-1 6-2 16,1-4-1-16,5-1-1 0,2 3 0 15,3-5 0-15,9-1 1 0,12-3-1 0,3-3 0 16,12-8 0-16,4 0 0 0,2-9 0 15,3-3-1-15,-3-5 0 0,-3-3-1 16,-2-6-1-16,-6-4 1 0,-6-3 0 16,-1-3 0-16,-6-7 0 0,-5 4 2 15,-4-3 3-15,0 5 3 0,0 1 2 16,-3 3 2-16,1 7 0 0,-3 6 1 16,5 2 0-16,0 3-3 0,0 4-2 15,7 1-3-15,5 3-1 0,7 0-2 0,8-3 1 16,6 3-1-16,6 1-6 0,3 3-8 15,2 3-15-15,-6 0-109 0,-6 3-113 16,-9 4-283-16</inkml:trace>
  <inkml:trace contextRef="#ctx0" brushRef="#br0" timeOffset="-103860.82">18615 12116 368 0,'3'-10'97'0,"-3"1"2"0,4 6-27 16,-4-2-46-16,0 5-8 0,-2 0-4 15,-1 0-3-15,-3 5-2 0,-1 6 2 0,-3 3 3 16,-4 15 0-16,-2 5 0 0,-6 14 0 16,-5 7 1-16,-7 6-3 0,-4 5-3 15,-13 4-4-15,-1-1-1 0,-1-3-2 16,2-7-1-16,6-3 0 0,7-6 0 16,4-8-1-16,15-7 1 0,5-9 0 15,6-4 1-15,3-8 0 0,5-14 0 16,6-6 0-16,7-15 0 0,10-14-1 0,15-8-5 15,8-9-4-15,7-7-3 0,5-7-3 16,1-2-1-16,-2-7 0 0,-2 4 1 16,-8 1 4-16,-5 4 5 0,-9 3 4 15,1 13 4-15,-7 12 3 0,-5 11 1 16,-8 10 0-16,-6 9 0 0,-8 8-1 16,-6 10 0-16,-3 5-3 0,-3 3-1 15,-2 4-1-15,2 3 0 0,2 3-1 0,3 0 1 16,2-3-1-16,5-3 1 0,0 0 1 15,8-6 0-15,4-4 0 0,4-6 0 16,5-6 0-16,5 0 0 0,-1-10 0 16,7-3-1-16,-2-1-1 0,-1-6 1 15,-7 3-1-15,-1-1 0 0,-7 2 3 16,-2 3 3-16,-12 2 2 0,-5 6 2 16,-6 5 1-16,-5 5 1 0,-5 2 0 15,-1 5-2-15,-1 3-3 0,2 1-2 0,1 0-2 16,5 1-1-16,6-2-1 0,6-4 0 15,6 1-1-15,9-3 0 0,8-9 0 16,9 0 1-16,2-6-1 0,7-4-1 16,2-6 0-16,6-8-1 0,-2-7-2 15,-2-1 0-15,-2-5-2 0,-1 0 0 16,1-6 0-16,-4 6 0 0,-6-2 2 0,-7 4 1 16,-5 6 2-16,-3 4 4 0,-15 1 2 15,-9 7 1-15,-5 10 1 0,-5 7 0 16,-2 4 0-16,-4 9-1 0,-3 9-3 15,6 9-1-15,-4 5 0 0,1 2-1 16,-4 5 0-16,1 3-1 0,4-1 1 16,2-3-1-16,6-3 1 0,4 0-1 15,7-6 0-15,5-2 0 0,9-11 0 16,1-7 1-16,9-4-1 0,1-9 0 16,1-8 0-16,7-5 0 0,1-6-1 0,-4 1-1 15,-1-7-1-15,8-2 1 0,-6 4-1 16,-5 0 1-16,-2 0 0 0,-5 5 2 15,-1 2 1-15,-2 5 2 0,-16 4 0 16,-5 7 0-16,-3 0 0 0,-2 0 0 16,-1 7 0-16,-1 2-1 0,1 3 0 0,5 1-1 15,2 0 1-15,3 2 1 16,0-3-1-16,3-1 1 0,3 1-1 0,-4-2 1 16,4-3-1-16,0-2-1 0,0 1 0 15,0-3 0-15,0 2 0 0,0-1-1 16,0-2 0-16,3-2 1 0,-3 6-1 15,3-6 0-15,-3 3 1 0,0-3 0 16,0 0 0-16,0 0 2 0,4 0 0 16,-4 0 0-16,0 0 1 0,0 0-1 15,3-5 0-15,-3 5 0 0,0-6-1 0,4 2-2 16,-4-1 1-16,0 3-1 0,3-2 0 16,-3 4 1-16,0-6-1 0,0 6 0 15,0 0 0-15,0 0 0 0,0 0 0 16,0 0 0-16,0 0 0 0,0 5 0 15,-3-5 0-15,3 5 0 0,-4-3-2 16,4 3-2-16,-5-5-2 0,5 4-1 0,0-4-1 16,-4 0-1-16,4 0-2 0,-4 0 1 15,-1 0-1-15,5-5 1 0,-7 0 0 16,5 3 1-16,-3-5 1 0,1 3 2 16,0-3 1-16,1 2 2 0,0-1 2 15,-2-1 1-15,5 0 0 0,-3 2 2 16,3-1 0-16,0 3 1 0,-5 0 1 15,5 3-1-15,0-6 0 0,0 6 0 16,0 0-1-16,0 6 0 0,0-3 0 16,0-3-1-16,0 6-1 0,7-2 1 0,-4-4-1 15,3 0 1-15,3 0 0 0,-1-10-1 16,5 1 0-16,-1 1 1 0,0-3-1 16,9-2 0-16,0 1 1 0,-3 1-1 15,0 0 0-15,-1 0 0 0,-4-1 0 16,-1 1 0-16,-12 2 1 0,0-4-1 0,-12 2 1 15,-7 1 0-15,0 3 1 0,-3 7 1 16,-5 0 1-16,-4 5-1 0,0 3 1 16,5 7-1-16,3 0 0 0,-2 1-1 15,3 2 0-15,3 1-2 0,5 0 1 16,3 2-1-16,9-3 0 0,2-1 0 16,7-1 0-16,7-5 0 0,6-5-1 15,5-6-1-15,3-10 0 0,1 1-1 16,7-5-1-16,0 2 1 0,-3-1-1 0,-4 2 1 15,-7 1 2-15,-4 6 0 16,-3 4 3-16,-15 0 1 0,0 0 0 0,-9 10 1 16,-9 1 1-16,-1 4-1 0,0-2 0 15,1 4-2-15,1 1-1 0,1-2 0 16,9-1-1-16,7-3 0 0,0-3 1 16,0-3-1-16,16 1 0 0,-1-7 0 15,6 0-1-15,2-6 0 0,7-2 0 16,6-7-1-16,4 0 0 0,-7-6 0 0,1-4-1 15,6-6-1-15,7-3-1 0,-7-1-1 16,-2-6 0-16,1-5 0 0,2-3 0 16,-1 1 0-16,-6 1 2 0,-9 1 5 15,-2 3 5-15,-6 7 2 0,-5 8 1 16,-10 5 0-16,-9 5 0 0,-4 7-1 16,-6 11-2-16,-3 9-2 0,0 7-3 15,-6 14 0-15,0 7-1 0,-1 10 0 0,-5 8 0 16,4 1 0-16,-3 2 0 0,2 2 0 15,1-2 0-15,4-4 0 0,4-5 0 16,1-4 0-16,5-2 0 0,7-9 0 16,0-9 1-16,2-3-2 0,5-10 1 15,0-6 0-15,8-6 0 0,2-16 0 16,0-3 0-16,3-5 0 0,5-6 0 16,2-11-1-16,6 2-1 0,6-4 1 0,-4 5-1 15,-1 3 1-15,6 1-1 0,-1 3 1 16,-4 9 1-16,1 5 0 0,-6 7 0 15,-2 0-1-15,4 6 1 0,-11 4-2 16,-3 0 0-16,-8 6 0 0,-10 2-2 16,-5 1 0-16,-10 2-1 0,-3 3 1 15,-1 1 1-15,-1 1 0 0,-1 1 1 16,2-3 0-16,0 4 2 0,7-4 1 16,3-1 1-16,-3 0 0 0,3 2 0 0,6-2 0 15,3 3 0-15,7-4 0 0,0 2-1 16,7 0 0-16,3 0 0 0,6-3 1 15,5-1-1-15,-1-5 0 0,1 4 0 16,9-6-1-16,1 2 1 0,5-5-2 16,-2 0-4-16,-2-5-7 0,1 0-12 15,0-2-106-15,-7-3-105 0,-5-2-266 16</inkml:trace>
  <inkml:trace contextRef="#ctx0" brushRef="#br0" timeOffset="-103163.37">20417 12034 498 0,'7'-18'103'0,"5"3"1"0,0-6-94 16,2-4-5-16,-1-5-1 0,-1-4 2 15,-2 3 4-15,-3-3 2 0,-7 2 4 16,0-1 3-16,-4 5 3 0,-8 7 1 0,-6 6-2 15,-3 6-4-15,-6 9-4 0,-5 9-4 16,-3 11-4-16,-8 3-2 0,2 10-2 16,1 3 0-16,7 3 0 0,4 1-1 15,4 0 0-15,11-4 0 0,9-7 0 16,5-5 1-16,12-4-1 0,9-8 0 16,7-7 0-16,12-5 0 0,9-6-1 15,0-5-1-15,4-5 1 0,-7-3-1 16,-6-1 0-16,-7 2 0 0,-15 0 1 0,-9 1 2 15,-9 6 2-15,-7 4 1 0,-6 7 2 16,-4 10 1-16,-9 4 0 0,-6 1 0 16,0 6-2-16,0 2-1 0,4 6-1 15,3-3-2-15,3 3-1 0,4-4 1 16,12 0-1-16,6-2 0 0,0-3 0 16,13-2 0-16,7-3 0 0,11-9-1 15,2-6-4-15,6 0-4 0,2-6-7 0,4-7-8 16,-3-5-4-16,-5-4-107 0,-4-1-102 15,-4-2-250-15</inkml:trace>
  <inkml:trace contextRef="#ctx0" brushRef="#br0" timeOffset="-102182.67">18807 12233 251 0,'-7'0'83'16,"-1"0"4"-16,1-3-12 0,2-1-23 15,1-1-14-15,10 5-11 0,0-5-9 0,5 0-5 16,-1 2-3-16,4-5-1 0,4 4 0 16,1-5-1-16,-4-1 0 0,2-1-1 15,-2-1-1-15,0-2 1 0,-2 1-1 16,-1-3 2-16,-4-1 2 0,-1 3 2 15,-2 0 3-15,-5 3 2 0,0 2 2 0,-5 0 1 16,-2 7-1-16,-3 2-2 0,-3 4-4 16,-4 5-2-16,0 4-3 0,-3 3-3 15,-4 1-3-15,0 6 0 0,1-2-1 16,6 2 0-16,6 1-1 0,3-2 1 16,8-3-2-16,14-1-3 0,5-2-5 15,5-2-9-15,6-6-10 0,4-3-60 16,0-5-40-16,-1 0-87 0,-1 0-189 15</inkml:trace>
  <inkml:trace contextRef="#ctx0" brushRef="#br0" timeOffset="-78571.42">20144 11588 271 0,'0'-8'61'0,"0"2"1"15,-5-1-46-15,5 1 0 0,0-1-3 0,0-3 0 16,0 1 1-16,5 0 4 0,-3 0 3 16,3-3 2-16,2 1-2 0,1 0 0 15,3 0-1-15,1 3-3 0,-3 3-2 16,3 0-3-16,0 5-1 0,-3 10 0 15,-3 1 1-15,-6 7 1 0,-7 7 1 16,-6 6 3-16,-6 11 0 0,-6 3-1 16,1 2-1-16,-6 10-2 0,0-1-2 0,-1 2-3 15,0-3-3-15,5-6-2 0,3-2-1 16,-2-1-1-16,6-3-3 0,5-8-4 16,7 1-6-16,1-5-8 0,3-5-13 15,-1-2-82-15,-1-6-88 0,3-4-209 16</inkml:trace>
  <inkml:trace contextRef="#ctx0" brushRef="#br0" timeOffset="-75034.71">20680 11178 342 0,'0'-10'83'16,"0"3"1"-16,0 0-46 0,0 3-16 15,0 0-6-15,0 1-4 0,2-2 1 0,-2 5 1 16,5-6 2-16,0 6 2 0,-3-4 1 16,4 4 0-16,0 0-1 0,2 0-2 15,-1 0-1-15,0 10-3 0,4 1-3 16,-3 9-1-16,-1 8-2 0,-1 10 0 15,2 10-1-15,2 8 0 0,-3 8-1 16,-7 3 0-16,0 4 0 0,0 4-1 16,-5 1 1-16,-3-4-1 0,-5 1 1 0,-4-1 0 15,2-1 1-15,0-4-1 0,-3-5 0 16,-2-6 0-16,0-1 0 0,-2-3-2 16,-2-2 0-16,4-6-1 0,-6-5-1 15,4-4 0-15,-3-2-1 0,6-4-2 16,0-10-4-16,5 0-5 0,4-7-9 15,1-4 66-15,6-8-167 0,3 0-102 16,0-7-283-16</inkml:trace>
  <inkml:trace contextRef="#ctx0" brushRef="#br0" timeOffset="-74414.52">21044 11632 469 0,'0'-7'107'0,"-6"4"0"0,2 3-79 16,4-4-11-16,0 4-7 0,0 0-3 16,10 4-3-16,-2-4 2 0,4 3 2 15,3-3 2-15,3 0 3 0,2-4-1 16,2-2 1-16,3 2-3 0,7-2-1 0,1 6-4 16,1-4-2-16,0 4-2 0,1 0-2 15,-4 0-4-15,-3 0-4 0,-10 0-5 16,0 0-7-16,-8 3-8 0,-6 2-12 15,-4 0-77-15,-6-3-83 0,-5 7-199 16</inkml:trace>
  <inkml:trace contextRef="#ctx0" brushRef="#br0" timeOffset="-74173.71">20991 11889 447 0,'-6'5'98'15,"2"1"2"-15,4 0-75 0,0-1-6 16,10 1 2-16,-2-1 2 0,4-1 1 16,6-4 2-16,1 6 2 0,4-6-1 0,1 0-2 15,3-7-4-15,2 4-5 16,9-2-3-16,1-1-5 0,3 1-3 0,3-1-5 16,2 0-8-16,-3 1-13 0,-9 3-50 15,-2-2-62-15,-12-3-99 0,-3-1-229 16</inkml:trace>
  <inkml:trace contextRef="#ctx0" brushRef="#br0" timeOffset="-70350.42">4958 13248 464 0,'-8'0'100'16,"-1"-5"1"-16,0 5-85 0,3 0-1 15,6 0-4-15,-4 7-2 0,4-7 0 16,0 3-1-16,0-3 0 0,0 2 2 15,9-2 0-15,4 0 0 0,6 0-1 0,8 0 1 16,3-4-2-16,6 1-1 0,2-2-3 16,1 5-2-16,0-3-1 0,-3 3-6 15,-3 0-5-15,-5 0-11 0,-2 0-58 16,-1 0-37-16,-8 0-84 0,0 0-181 16</inkml:trace>
  <inkml:trace contextRef="#ctx0" brushRef="#br0" timeOffset="-70124.15">4858 13546 528 0,'-6'4'110'16,"6"-4"0"-16,6 5-97 0,4-5-5 16,6 5-4-16,1-5 0 0,6 2 1 15,5-2 0-15,3 0 0 0,3-2 0 16,5 2-1-16,1-8 0 0,-1 6-2 0,0-3-7 15,-4-2-9-15,4 1 0 0,-6-3-102 16,0 0-95-16,-2-2-236 0</inkml:trace>
  <inkml:trace contextRef="#ctx0" brushRef="#br0" timeOffset="-69710.51">5876 13132 522 0,'0'-5'117'0,"-6"1"5"0,1 4-92 0,2 0-6 15,-3 0-2-15,-1 10-4 0,-5 3-3 16,-7 7-2-16,-1 5-3 0,1 2-3 15,-3 8-1-15,1-1 0 0,3 0-2 16,4-2-2-16,6-5-1 0,8-1 0 16,0-3-1-16,8-6-2 0,6-5-1 15,5-1 0-15,2-1-1 0,5 0 0 16,-1 1 1-16,-1 1 0 0,-1 2 1 16,-2-1 1-16,-3 7 1 0,-9 1 0 15,-3 2 0-15,-6 3 0 0,-2-2 0 0,-8 6 0 16,-5-2 1-16,-2-4 1 0,-4-1 1 15,-1-3 1-15,-4-2 1 0,-1-6 1 16,1-5 0-16,-1 0 1 0,1-7-2 16,1 0 0-16,4-6-1 0,3-1-2 15,2-6 0-15,4-4-5 0,0-4-6 16,5 3-8-16,5-3-12 0,2 0 1 0,0-2-108 16,2 2-103-16,5 3-247 0</inkml:trace>
  <inkml:trace contextRef="#ctx0" brushRef="#br0" timeOffset="-69489.11">5763 13201 624 0,'0'-17'133'0,"0"1"1"0,0 3-109 15,9 1-9-15,4-2-4 0,5 1-2 16,1 1-2-16,2 0 1 0,1 0-2 15,3 1-2-15,1 0-2 0,0 1 0 16,2 2-4-16,3 0-6 0,-3-1-9 16,5 9-11-16,0 0-16 0,0 0-98 15,0 10-108-15,-2-2-256 0</inkml:trace>
  <inkml:trace contextRef="#ctx0" brushRef="#br0" timeOffset="-68590.28">6414 13546 427 0,'0'0'98'0,"0"0"2"0,0 0-73 15,0 0-5-15,0 0-4 0,0 0-4 16,0 0-3-16,0 0-2 0,0-6 0 0,0 6 1 15,0 0 2-15,0-2 2 0,0 2 0 16,0 0 1-16,0 0 0 0,0 0-2 16,-2 0-2-16,-3 0-2 0,3 5-3 15,-4-1-3-15,2-1-1 0,2-1-1 16,2 4-1-16,-7-3 1 0,7-3-1 0,0 3-1 16,6-3 1-16,-6 0-1 0,3-5 1 15,1-2-1-15,1 5 2 0,-3-1 1 16,-2 3 3-16,0-7 2 0,5 7 1 15,-5 0 0-15,-5 8 0 0,3-1-1 16,-3 0-1-16,0 2-3 0,2 0-1 16,-3-2-1-16,1 2-1 0,5-4 0 15,-2-1 0-15,2-4-3 0,0 0-6 16,2 0-10-16,3-4-12 0,1-2-100 0,-2 1-103 16,2-2-255-16</inkml:trace>
  <inkml:trace contextRef="#ctx0" brushRef="#br0" timeOffset="-66603.09">6716 13528 420 0,'0'0'90'15,"-6"0"0"-15,4-3-76 0,2-4-5 16,3 0-3-16,4-3 0 0,5-4-1 0,1-5 1 16,4-6 1-16,2-6 1 0,5 3 2 15,2-4 1-15,2-1 1 0,2-1-2 16,-5 2 1-16,-1 9-1 0,-2 7 1 16,-6-2-1-16,-4 7 2 0,-7 11 1 15,-2 0 3-15,-3 12 3 0,-6 9 0 0,-4 7-1 16,-2 6-1-16,-6 9-3 0,-2 7-3 15,-2 0-3-15,-2-2-3 0,-1-3-2 16,2 0-2-16,-1-5 1 0,9-9-1 16,-3 1 0-16,6-9-1 0,5-3-6 15,7-4-9-15,0-5-12 0,6-7-39 16,5-4-63-16,3-10-96 0,0 0-213 16</inkml:trace>
  <inkml:trace contextRef="#ctx0" brushRef="#br0" timeOffset="-66084.66">7524 13185 461 0,'7'-6'109'0,"-7"-2"5"15,3-2-75-15,-3 0-4 0,0 2-1 16,-4-3-3-16,-3 0-3 0,-1 2-3 16,-3 2-5-16,-6 4-3 0,1 3-4 0,-4 0-3 15,0 9-2-15,0 4-2 16,-4 6-2-16,0 6-1 0,-2 4-1 0,1 12-1 15,2 1 0-15,2 5 0 0,6-5 0 16,2 3 0-16,6-6-1 0,7-3 1 16,0-9-1-16,9-5-1 0,3-5 1 15,5-8-1-15,4-2 1 0,5-7-1 0,1 0-1 16,-1-10 0-16,1-1-1 0,0-6 1 16,-2-2-1-16,-7-5 0 0,-4-1 1 15,-6-5 0-15,-8 2 1 0,0 0 1 16,-8 2 1-16,-6 6-1 0,-4 7 1 15,-8 4-1-15,-2 16 1 0,-7 7-1 16,-1 9 0-16,-3 6 0 0,1 1-3 16,2 3-2-16,4 2-5 0,12-7-6 15,6-1-6-15,8-6-4 0,13-7-5 0,12-6-5 16,8-5-33-16,11-6-56 0,6-11-80 16,9-13-192-16</inkml:trace>
  <inkml:trace contextRef="#ctx0" brushRef="#br0" timeOffset="-65740.75">8083 13034 542 0,'0'0'115'0,"3"0"3"16,-3 7-89-16,0 0-9 0,-9 7-2 16,0 4 2-16,-6 11 3 0,-5 6 1 15,-5 4-2-15,-7 12-4 0,-7 4-4 16,-3 9-2-16,-6-5-2 0,-1 6-4 15,2-7-1-15,1 2-3 0,10-9-2 16,10-8-3-16,12-8-2 0,8-2-3 0,11-10-2 16,8-2-1-16,9-11-2 15,3-6 0-15,2-6 2 0,3-11 3 0,2-8 2 16,-1-7 2-16,-4-5 3 0,-5-6 1 16,-2-5 1-16,-5-7 1 0,-7-5 3 15,-8 0 3-15,0-2 2 0,-7 1 4 16,1 0 0-16,3 7 1 0,3 3-2 15,0 10-1-15,8 0-4 0,4 10-3 16,3 0-2-16,5 0-3 0,3 2-2 0,0 5-8 16,4 4-9-16,0 1-13 0,0 4-10 15,1 5-103-15,-4 6-109 0,-4 0-257 16</inkml:trace>
  <inkml:trace contextRef="#ctx0" brushRef="#br0" timeOffset="-64115.75">8132 13575 475 0,'0'0'107'0,"0"0"1"0,0 0-78 0,0 5-6 15,0 6-6-15,-4 5-4 0,-3 6-2 16,-6 7-1-16,-1 6-1 0,-2 6-1 15,-1 3-3-15,-5 3-3 0,1-4 0 16,5-4-2-16,3-5-2 0,3-1-5 16,0-10-6-16,7-2-10 0,3-7 11 15,3-6-108-15,3-8-94 0,4-4-234 16</inkml:trace>
  <inkml:trace contextRef="#ctx0" brushRef="#br0" timeOffset="-63696.75">8472 13240 538 0,'-3'-17'120'0,"3"6"0"0,-4 2-92 0,4 1-11 16,0 8-6-16,0 0-5 0,-3 8-2 15,3 4 0-15,0 3 1 0,0 5 1 16,0 6 1-16,-4 6 0 0,4 2 0 15,0-1 0-15,6-2-2 0,1-2-1 16,0-5-1-16,6-3 0 0,0-8-2 16,7-5 1-16,4-8-1 0,6-7 1 0,9-8-1 15,2-11 0-15,8-4-2 0,-1-7-1 16,1-7 0-16,-4-1 0 0,-5-2-1 16,-8 3 1-16,-8 10 0 0,-9 5 4 15,-6 2 2-15,-5 14 0 0,-4 10 1 16,-7 11 0-16,-5 11 0 0,-6 12 0 15,-3 8-3-15,-4 15 0 0,-2 5-2 16,0 8 1-16,0-4-1 0,0-3 1 16,5-2-1-16,2-2 1 0,4-8-1 0,8-10 0 15,3-3 0-15,5-2-1 0,8-10-4 16,2-4-8-16,3-10-9 0,1-5-12 16,3-4-73-16,-2 0-26 0,1-7-88 15,2-2-176-15</inkml:trace>
  <inkml:trace contextRef="#ctx0" brushRef="#br0" timeOffset="-62760.2">9452 13136 517 0,'-14'12'107'0,"-1"6"0"16,-5 5-98-16,1 4-3 0,-2 0-2 15,-3 5 2-15,3-3-1 0,1-1 1 16,4 1-1-16,1-10 0 0,7 1 0 16,8-8-1-16,0-1 0 0,0-7-2 0,12 1-2 15,3-2 0-15,3 2 1 0,2 2-1 16,0 4 0-16,0 2 0 0,0 5 0 15,-5-2 1-15,-2 6-1 0,-2 1 0 16,-5-2 2-16,-6 3 1 0,0-1 4 16,-6 2 2-16,-1 4 4 0,-7-3 3 15,-4-1 3-15,-3 0 3 0,-4 0 1 16,-2-2-1-16,-2-5-2 0,0 0-2 0,1-5-4 16,1-4-2-16,0-3-5 0,1-6-2 15,5 0-3-15,2-5 0 0,0-3-1 16,7-1-3-16,3 1-4 0,3-1-7 15,6-2-7-15,0 1-9 0,8-3-11 16,0-2-23-16,3-2-80 0,3 0-94 16,5 0-221-16</inkml:trace>
  <inkml:trace contextRef="#ctx0" brushRef="#br0" timeOffset="-62516.97">9415 13253 634 0,'2'-16'140'15,"4"-3"1"-15,1 4-104 0,6 2-17 16,5 1-11-16,4 0-3 0,4 0-4 16,1 1 0-16,5-3 0 0,-2 7-2 15,6-1-7-15,-2 3-7 0,-1 5-15 0,1-5-13 16,-2 5-100-16,-3 7-109 0,2-3-257 16</inkml:trace>
  <inkml:trace contextRef="#ctx0" brushRef="#br0" timeOffset="-60818.06">10041 13328 508 0,'0'-6'121'0,"0"3"2"0,4-6-74 15,3 9-20-15,0-3-7 0,7 3-4 16,5 0-3-16,7 0-3 0,6 0-2 16,2 0 0-16,5 3-3 0,1-3-1 15,2 4-2-15,-2-4-2 0,-1 4-1 16,-3-4 0-16,-6 0-3 0,0 0-5 16,-8 3-7-16,-2-3-12 0,-7 0-12 15,-1 6-96-15,-10-6-103 0,-2 3-243 16</inkml:trace>
  <inkml:trace contextRef="#ctx0" brushRef="#br0" timeOffset="-60594.88">10098 13505 521 0,'-33'10'120'0,"6"-4"2"0,8 1-87 16,7 2-10-16,6-1-6 0,6-3-4 0,5 4-4 15,7-6-1-15,7 4-2 0,5-7 1 16,9 4 0-16,11-4 1 0,3 0-1 15,5 0-2-15,0 0-1 0,1-4-1 16,-4-3-3-16,-3 3 0 0,-5-4-7 16,-3 4-9-16,-6-3-17 0,-6 3-104 15,-1 4-109-15,-9-8-272 0</inkml:trace>
  <inkml:trace contextRef="#ctx0" brushRef="#br0" timeOffset="-59584.03">11415 13098 337 0,'13'-7'91'16,"0"2"4"-16,-4-1-42 0,2 4-9 0,-1-2-10 15,-1 4-6-15,-2 0-5 0,0 0-3 16,-1 0-2-16,-2 0-3 0,1 6 0 16,-3-1-1-16,-2 1 0 0,0 0 1 15,0 5 0-15,-8 3-1 0,-1 1 0 16,-4 9-2-16,-5 3 0 0,-4 3-2 16,-7 5-2-16,-1 9-2 0,-8 0-1 0,-2 0-2 15,1-2 0-15,4 0-1 16,2-1-1-16,6-6-1 0,3-7 1 15,11-4-1-15,6-1-1 0,7-3 0 0,5-6-1 16,7 1 0-16,7-7-1 0,4 0 1 16,4-8-1-16,3 0 1 0,-3 0 1 15,2-9 0-15,-3-2 1 0,-6 0 0 16,-2 3 0-16,-6-8 0 0,-4 5 1 16,-2-4 0-16,-6-2-1 0,-7 0 1 15,-4-5 1-15,-5-4 0 0,-7 2 1 0,-4-6 3 16,-3-5 1-16,1 0 0 0,3-1 2 15,6-3-1-15,10 5 0 0,10-2-2 16,13 1-2-16,9 2-2 0,5 5 0 16,7-2-1-16,2 6-1 0,-3 1 0 15,-3 7-2-15,-5 3-4 0,-3 2-6 0,-3 1-8 16,-6 3-10-16,0 7-9 0,-5 0-101 16,2 0-100-16,2 7-245 0</inkml:trace>
  <inkml:trace contextRef="#ctx0" brushRef="#br0" timeOffset="-59151.7">11760 13032 505 0,'0'-9'123'0,"-6"6"2"0,1 3-84 16,-2 0-7-16,0 13-6 0,-4 1-8 16,-4 8-7-16,0 2-4 0,-3 10-2 15,3 1-1-15,-1-1 0 0,6 0-1 0,10 0-2 16,0-2-1-16,10-7 0 0,8-5-1 16,8-8 0-16,6-10 0 0,2-2 0 15,6-12 0-15,5-10 0 0,1-3 0 16,0-9 0-16,-4-2-1 0,-1-1 0 15,-5-2 0-15,-4 4 1 0,-7 5-1 16,-7 4 0-16,-3 8 0 0,-5 4 0 16,-8 9 0-16,-2 5 0 0,-10 12 0 15,-3 8 0-15,-6 8 1 0,-1 14-1 0,-6 5 1 16,-1 11 0-16,0 5 0 0,2 0 0 16,4 0 1-16,-1-6-1 0,4-6 1 15,3-2 0-15,5-6-1 0,2-7-1 16,2-3-5-16,6-2-8 0,0-6-12 15,6-5-11-15,2-7-100 0,-2-7-106 16,1-6-252-16</inkml:trace>
  <inkml:trace contextRef="#ctx0" brushRef="#br0" timeOffset="-58539.66">12461 13057 553 0,'-6'-11'123'0,"0"-1"0"0,6 1-96 0,0 0-8 16,7 0-3-16,4 3-5 0,0-2-1 15,6 3-1-15,2-1 1 0,1 8 1 16,0 0-1-16,-5 9-1 0,3 2 0 16,-6 4-1-16,-5 5 1 0,-7 8 0 15,-5 1 0-15,-2 10 1 0,-6 3-1 16,-8 0-2-16,-4 5-1 0,-3 0-3 0,-1-2 0 15,-4-2-1-15,3-6 1 0,-1-3 1 16,2-2 1-16,3-8 0 0,6-3 1 16,4-4-1-16,6-5 0 0,4-1-2 15,6-1-2-15,10-2-1 0,6-2 0 16,1-2 0-16,7-4-1 0,7 0 1 16,0 0 0-16,4-4 0 0,5-1 1 15,2-3-1-15,2 1-2 0,0 3-5 0,-1 1-6 16,1-1-7-16,-7 4-11 15,-4 0-13-15,-8 0-106 0,-7 7-111 0,-12 0-263 16</inkml:trace>
  <inkml:trace contextRef="#ctx0" brushRef="#br0" timeOffset="-57185.6">13124 13573 410 0,'-7'0'109'0,"0"0"2"0,-1 10-5 16,-4 2-86-16,0 5-2 0,-2 10 1 16,-1 5-1-16,-4 3-2 0,-1 5-1 15,-5 5-1-15,3 1-4 0,-3-1-3 16,4-8-2-16,1 2-2 0,2-3-4 0,5-8-6 16,5-6-8-16,1-1-9 0,7-8-2 15,6-4-100-15,1-9-98 0,1 0-234 16</inkml:trace>
  <inkml:trace contextRef="#ctx0" brushRef="#br0" timeOffset="-56740.18">13300 13115 501 0,'0'-6'115'0,"0"0"1"0,0 4-84 0,6 2-9 16,2 0-6-16,5 0-4 0,0-4-4 16,7 4 0-16,1 0 2 0,4 4 0 15,-2-2 0-15,2 4 0 0,0 0 0 16,-5 3-2-16,-4 1 0 0,-5 2 0 15,-3 1 0-15,-8 5 1 0,0 1 0 16,-12 4-1-16,-3 6-1 0,-11 5-1 16,-2 4-2-16,-9 3-1 0,-4-1-1 0,1-1-2 15,0-3 0-15,5-7 0 0,5-5-1 16,9-3 0-16,6-7 1 0,8-3-2 16,7-3 1-16,9 2 0 0,6-1-1 15,10-3 1-15,2-6 1 0,5 4-1 16,3-4 0-16,3 0 1 0,1-9-1 15,0 3 1-15,-5-1-2 0,-1 0-2 16,0-1-5-16,-6 3-4 0,-2-3-6 16,-4 6-9-16,-2-1-10 0,-5-3 41 15,0 6-141-15,-3-3-104 0,-2 0-266 0</inkml:trace>
  <inkml:trace contextRef="#ctx0" brushRef="#br0" timeOffset="-56333.47">13995 13055 573 0,'0'-9'128'0,"0"4"0"0,-6-1-98 15,6 6-11-15,-6 7-7 0,1-2-5 16,-2 7-3-16,-5 3 1 0,-3 2 0 0,-1 4 0 15,-1 3 1-15,-2-1 0 16,5 2-1-16,0-3 0 0,7 0-2 0,1-3-2 16,6-6 0-16,6 0-1 0,2-3 1 15,9-5-1-15,-2 5 0 0,6 0 0 16,3 3 1-16,-2 6-1 0,-2-2 1 16,0 6-1-16,-2 3 0 0,-4 0 0 15,-7-1 0-15,-1 0 0 0,-6-2 0 0,0-2 0 16,-10 1 1-16,0-2 2 0,-5-4 1 15,-3 1 2-15,-3-5-1 0,-3-4 0 16,2 1 1-16,-2-4-1 0,1-5-3 16,-5 4-2-16,0-4-2 0,5-9-3 15,-1 3-1-15,-2-3-3 0,5-2-3 16,2 0-5-16,6 0-6 0,5-1-7 16,-1 1-11-16,9 2-94 0,-5-2-97 15,5-1-239-15</inkml:trace>
  <inkml:trace contextRef="#ctx0" brushRef="#br0" timeOffset="-56109.06">13957 13082 561 0,'7'-22'133'16,"-2"4"1"-16,1-1-84 0,2 4-18 16,6-3-13-16,0 5-6 0,6 0-5 0,5-1-3 15,-1 2 0-15,5 1-1 0,4 2 0 16,6 0-1-16,0 6-1 0,0 0-5 15,0 3-8-15,-2 0-14 0,-4 3-13 16,-2-1-101-16,-10 5-109 0,-3-3-261 16</inkml:trace>
  <inkml:trace contextRef="#ctx0" brushRef="#br0" timeOffset="-55119.93">15039 12825 433 0,'0'-10'109'0,"0"-2"3"15,-5 3-65-15,-1 2-7 0,1 2-6 16,-6 5-6-16,-1-3-7 0,-4 3-5 16,-10 10-4-16,-3 4-3 0,-8 11-2 15,-4 5-1-15,-8 9 0 0,-3 7-1 16,1 11 1-16,3 3 0 0,2 3-2 16,9 3 0-16,7 0-1 0,6 1-1 0,9-2-1 15,9-7 0-15,6-8 0 16,4 1-1-16,7-13 0 0,7-4 0 0,9-10-2 15,8-5-1-15,8-5-3 0,9-3-1 16,2-7-3-16,-2-4-4 0,1 0-4 16,-5-3-5-16,-4-1-8 0,-10-4-82 15,-8-4-10-15,-6 1-77 0,-6-2-163 16</inkml:trace>
  <inkml:trace contextRef="#ctx0" brushRef="#br0" timeOffset="-54823.7">14418 13115 545 0,'0'0'114'0,"0"0"1"15,9 0-101-15,4 0-7 0,6 7-2 16,4-7-1-16,7 0 2 0,9 0 1 16,-2-8 0-16,5 5 0 0,4-4-1 0,-3 4 0 15,-5-1-2-15,1 4-1 0,-12 0-1 16,-2 0-4-16,-8 0-3 0,-7 0-6 16,-7 0-12-16,-3 0-98 0,-15 4-100 15,-3 3-248-15</inkml:trace>
  <inkml:trace contextRef="#ctx0" brushRef="#br0" timeOffset="-54590.79">14327 13320 498 0,'-14'9'110'0,"7"-4"3"16,7 6-82-16,2-3-8 0,10 1-3 16,7 1-2-16,2-3 0 0,5 3 0 15,7-3 1-15,0-2-1 0,8 0-2 16,3-2-3-16,3-3-2 0,2 3-3 15,2-3-2-15,1 0-3 0,-5-4-7 16,-3-1-9-16,-6 2-15 0,-5-2-107 0,-8-5-109 16,-7-2-275-16</inkml:trace>
  <inkml:trace contextRef="#ctx0" brushRef="#br0" timeOffset="-48742.51">842 10857 429 0,'0'0'101'0,"0"0"3"0,0-3-66 16,0 3-10-16,0 0-4 0,0 0-4 15,0 0-2-15,0 0-1 0,0 0 0 16,0 0 0-16,0 0 0 0,0 0 0 15,0 0-1-15,0 0-2 0,0 0-3 16,0 0-2-16,0-7-2 0,0 3-4 16,0-2-1-16,0 2 0 0,0-3 1 15,0 2 2-15,-7-2-1 0,-2 3 1 16,-4 0 1-16,-5 4-1 0,-5 0-1 0,-4 9 0 16,-5 1-2-16,2 4-1 0,0 2 0 15,1 3 0-15,7 0-1 0,2 5 1 16,7-1-1-16,5 5 0 0,8 0 0 15,6 1 0-15,2 3 0 0,4 0 0 16,3 0 0-16,2 1 0 0,-1 2 0 16,-1-4 0-16,2 2 0 0,-5-2 1 0,-4 2-1 15,-1 1 0-15,-7 0 0 0,0 0-1 16,-7 0-1-16,-7 0 0 0,-6 0 0 16,-5-6-1-16,-9-1 0 0,-3-2 1 15,-4-3 0-15,-3-6 3 0,1-5 0 16,2-3 0-16,-4-8 1 0,8 0 0 15,5-10 0-15,5-1 0 0,6-1-1 16,6-1-1-16,7 1-1 0,3 1-5 16,5-2-6-16,12 3-11 0,0-1-9 15,3 0-104-15,3-4-105 0,4-2-257 0</inkml:trace>
  <inkml:trace contextRef="#ctx0" brushRef="#br0" timeOffset="-47716.29">861 11366 418 0,'-6'-9'107'0,"3"1"0"0,-1 3-6 0,4 5-92 15,-9 9-5-15,4 6-2 0,-6 9 1 16,-3 4 2-16,-3 10 3 0,-6 8 3 16,-1 7 3-16,0 8 1 0,0 6 0 15,1 8 0-15,1-2-3 0,3 3-4 16,0-5-2-16,5-5-2 0,-2-3-2 16,-8 33 0-16,15-58-2 15,3-6 1-15,2-6-1 0,4-4 0 0,0-10 0 16,-5-1 0-16,5-5 1 0,0-6 0 15,5-8 0-15,-5-9 0 16,6-9 0-16,1-9 0 0,3-9 0 0,4-9-3 16,4-10 0-16,7-6 0 0,3-4-1 15,5-3 1-15,4 2 0 0,3 0 1 16,0 4 2-16,2 7 1 0,-2 8 0 16,-2 7 0-16,-6 11 1 0,-5 8-1 0,-5 8 1 15,-5 7-2-15,-7 9 2 0,-2 12 0 16,-5 7 0-16,-3 8 1 0,0 5-1 15,0 3 0-15,0 5 1 0,0-2-2 16,0-3 0-16,0-4-1 0,9-4 0 16,1-7-1-16,6-4 0 0,5-5 1 15,4-6-1-15,8-9 0 0,0-1-1 16,1-9 1-16,0 0 0 0,-2-6-1 0,-2-2 1 16,-4-5 0-16,-6-1-1 0,-4-1 2 15,-4-1 0-15,-2 5 2 0,-5-1 5 16,-5 8 4-16,0 5 1 0,-6 5 0 15,-3 9 1-15,-3 4-1 0,-7 8-3 16,0 5-4-16,-3 3-3 0,0 6-2 16,-3 4-1-16,4 1 1 0,3 0-1 15,5-4 0-15,3-1 0 0,10 1-1 16,0-8 0-16,14 0-1 0,2-7-1 0,7-3-3 16,2-5-1-16,6-7-1 0,0-3-1 15,2-3 0-15,0-3 1 0,0-4 0 16,-4 1 3-16,-3 1 3 0,-6 0 2 15,-7 5 4-15,-4 2 4 0,-3 4 1 16,-6 2 1-16,0 5 0 0,-6 3 0 16,-2 6-1-16,-4 3-3 0,-1 5-3 15,0 2-3-15,1 4 1 0,2 1-1 0,3-3-2 16,7 0-2-16,7-3-2 0,6-4-3 16,7-4-3-16,2-5-2 0,8-5-3 15,1 0 0-15,4-7 1 0,-2-3 2 16,0-2 3-16,-2-5 1 0,-4 3 3 15,-4-3 3-15,-5 2 2 0,-6 3 0 16,-3 3 2-16,-5 4 2 0,-4 5-1 16,0 0 0-16,0 4 1 0,-5 5-1 0,-1 3-1 15,-5 1-4-15,3 4-8 0,1 0-8 16,1 0-80-16,0-2-24 0,0-3-86 16,6-3-185-16</inkml:trace>
  <inkml:trace contextRef="#ctx0" brushRef="#br0" timeOffset="-47450.99">1841 11219 498 0,'-24'10'108'0,"7"2"0"15,-1-5-73-15,10 5-32 0,0-3-1 16,8-2-1-16,0-7 0 0,5 4 0 15,3-8 1-15,0-1 0 0,6-2 1 0,-2-5 1 16,1-1 1-16,1 0 2 0,-4 2 5 16,0 0 3-16,-5 5 3 0,-5-1-1 15,0 7 0-15,-7 0-1 0,-3 0-3 16,1 0-7-16,-5 10-10 0,-2 0-10 16,1 0-10-16,2 4 14 0,3-2-119 15,-1 2-101-15,4-3-253 0</inkml:trace>
  <inkml:trace contextRef="#ctx0" brushRef="#br0" timeOffset="-47086.66">2090 11301 507 0,'-10'14'108'0,"-2"2"1"15,-3 4-90-15,0 8-6 0,-3 2 0 16,0 4 1-16,0 1 1 0,-5-3 1 15,7-1 0-15,3-5-1 0,0-4-4 16,6-6-1-16,3-3-2 0,4-5-2 16,5-2-4-16,7-6-2 0,2-7-1 15,5-4-2-15,1-6-2 0,6-2-3 16,1-4-2-16,0-6 0 0,1 0 0 16,-2 0 1-16,0 2 2 0,-6 5 3 15,-1 0 5-15,-4 8 2 0,-1 6 2 16,-4 8 1-16,-4 0 2 0,-6 12 0 0,0 4 0 15,0 2 0-15,-7 3 0 0,1 2 2 16,0 1-1-16,-1-2 0 0,2 0 0 16,5-8 0-16,0 1-2 0,13-8-1 15,0-1-2-15,7-6-1 0,1 0-5 16,9-11-6-16,-1-1-8 0,4-6-13 0,-1-4-105 16,2-3-106-16,-2-3-267 0</inkml:trace>
  <inkml:trace contextRef="#ctx0" brushRef="#br0" timeOffset="-46088.44">2668 11540 389 0,'0'0'92'16,"0"-5"4"-16,0 5-50 0,0 0-19 15,-2 0 1-15,2 0 1 0,-5 0-2 16,-1 0-2-16,4 8-4 0,-4-7-6 16,1 4-4-16,2-5-2 0,-2 6-3 15,5-6-2-15,-2 2-1 0,2-2-1 16,0 0-1-16,0 0 1 0,3-3 0 0,-3-2 0 15,5 0 3-15,0 4 1 0,-3-3 2 16,-2-1 2-16,5 5 0 0,-5 0-1 16,0 0 0-16,0 0-2 0,-6 7-2 15,0-1-2-15,0 3-1 0,-1 1-1 16,1-2-1-16,1-2 1 0,3 2-1 16,2-4 0-16,0-4 1 0,0 0-1 15,6 0 0-15,1-4 0 0,2-5 1 0,2 1 0 16,-4 1 0-16,4-2 2 0,-4-2 1 15,-5 6 1-15,-2-1-1 0,5 3 0 16,-5 3 0-16,0 0-1 0,-6 3-4 16,0 3-3-16,-2-1-4 0,1 5-5 15,0-2-5-15,-3-2-5 0,2 1-7 16,3-3-8-16,5-4-92 0,0 0-94 16,10-10-231-16</inkml:trace>
  <inkml:trace contextRef="#ctx0" brushRef="#br0" timeOffset="-45654.88">2680 11180 499 0,'-6'0'107'0,"6"0"1"0,-5-2-83 16,5 2-10-16,0 0 0 0,-2 2 1 15,2-2 2-15,0 6 2 0,-6-3 1 16,6-3-3-16,-3 7-3 0,3-4-1 16,0 0-4-16,0 2-3 0,0 0-4 15,0-2-1-15,0 3-1 0,0-3 0 16,4 2-1-16,1-5 0 0,1 3 0 16,-1-3-1-16,-1-6 1 0,2 3-1 0,5-5 1 15,-4 1 0-15,0 0 0 0,-1-2 1 16,-4 3 0-16,-2-1 3 0,5 3 0 15,-10 0 0-15,3 4 1 0,-5 0-1 16,1 0 0-16,-2 5 0 0,-3 2-2 16,2 1-2-16,-2 3 1 0,-1 1-1 15,4-2 1-15,1 0-1 0,1-3 0 16,0-2 0-16,6-5-1 0,0 0 0 0,6 0 0 16,0-7-1-16,1 0 1 0,0-2 0 15,1 0 0-15,-2-2 0 0,-1 2-1 16,-3 4-3-16,-2-1-6 0,0 1-12 15,0 5 51-15,0 0-163 0,0 5-112 16,0 2-297-16</inkml:trace>
  <inkml:trace contextRef="#ctx0" brushRef="#br0" timeOffset="-43941.64">265 11928 282 0,'-2'-6'82'16,"-4"1"2"-16,6-1-10 0,-2 4-42 15,2-2-9-15,-5 4-7 0,5 0-5 16,0 0-4-16,-3 0-1 0,3 0-1 16,-6 5-2-16,3-1-1 0,-1 3-1 15,0-2 1-15,-2 2 0 0,4-3 1 16,-3 3 2-16,2-4 2 0,3 1 1 16,-4 0 1-16,4-4 2 0,-5 4-1 0,5 1 0 15,0-2-1-15,-4-3-1 0,4 6 0 16,0-6-1-16,0 7 1 0,0-7 0 15,0 5 1-15,0-5 0 0,0 0 1 16,4 4 0-16,-1-4 2 0,0 0 0 16,3 0 0-16,1 0 0 0,0 0-1 15,3 2-1-15,0-2-2 0,3 0-2 0,-1 0-1 16,2-2-1-16,0 2-1 0,-1 0-1 16,7 0 0-16,0-4 1 0,1 4-1 15,6-5 0-15,3 5 0 0,0-4-1 16,5 4 1-16,-2 0-1 0,-2-5 0 15,5 5-1-15,-3 0 1 0,-2-2-1 16,1 2 1-16,-1 0 0 0,2-4-1 16,-1 4 1-16,2-5 0 0,2 2 0 15,3 3 0-15,1-6 0 0,3 2 0 16,-3 4 1-16,4-4-1 0,0 4 1 0,-4-6-1 16,-2 6 1-16,3-4 0 0,-6 4 0 15,2-5 0-15,4 0 1 0,-2 2-1 16,2-1 1-16,2 4-1 0,1-5 0 15,2 5 0-15,-1 0-1 0,1 0 0 16,-5 7-1-16,-1-3 1 0,0 0-1 16,-2 2 0-16,1-3 0 0,-2-3 0 0,3 4 0 15,1-4 0-15,-1 0 0 0,1 0 0 16,-2-4 0-16,1 1 0 0,-1-1 0 16,-5-1 1-16,1 3-1 0,-2 2 0 15,-2-7 0-15,-3 7 0 0,-2 0 0 16,1 0 0-16,-1-3 0 0,1 3 0 15,4-3 0-15,-4-2 0 0,5 5 0 16,-2-4 0-16,1-1 0 0,-3 2 0 16,-1 0 1-16,-1-1-1 0,-1 4 0 15,0-5 0-15,-4 5 0 0,1-3 0 0,0 3 0 16,-1 0 0-16,0 0 0 0,-3 3 0 16,2-3 0-16,0 5 0 0,-1-5 0 15,-2 0 0-15,1 0 0 0,-3 0 0 16,1 0 1-16,-6 0-1 0,1 0 0 15,-4 0 0-15,-1 0 0 0,-4 0 1 0,4-5-1 16,-1 5 0-16,-3 0 0 0,3 0 0 16,-3 0 1-16,-2-3 0 0,5 3-1 15,-5 0 1-15,0 0 1 0,0 0-1 16,0 0 1-16,0 0 0 0,0 0 1 16,-5 0-1-16,3 0 1 0,-3 0-1 15,-2 0 0-15,0 0 0 0,-1 0-1 16,-3 0 0-16,-2 3 0 0,1-3 0 0,2 0-1 15,-3 5 1-15,-3-5 0 0,2 0 0 16,0 0-1-16,0 0 1 16,0 4-1-16,-4-4 1 0,3 3-1 0,-5-3 0 15,0 8 1-15,-5-8-1 0,-3 2 0 16,-6-2-2-16,-10 0-3 0,-3-2-5 16,-7 2-8-16,-9 0-11 0,-6 0 106 15,-10 0-216-15,-8 0-119 0,-4 0-330 16</inkml:trace>
  <inkml:trace contextRef="#ctx0" brushRef="#br0" timeOffset="-23542.16">2356 14681 503 0,'-7'10'10'16,"2"4"1"-16,-2 5 13 0,-1 0-3 0,-4 7-1 0,-4 18 0 0,-8 8 0 0,3-1-1 0,0 4-1 15,-3-2-1-15,4 1-3 0,5-5-2 16,-2-6-3-16,7-6-2 0,-1-5-1 15,3-3-2-15,2-9-1 0,6-6-1 16,0-9 2-16,6-8 1 0,3-12-1 16,2-5 1-16,2-11 0 0,1-5-1 0,1-7 0 15,3-10-1-15,0-9-1 16,2-1-1-16,1-4 0 0,-1 1 0 0,5 4-1 16,-2 3 0-16,4 9 2 0,5 13 0 15,1 10 2-15,1 9 0 0,-1 13 1 16,-1 5 0-16,0 10 0 0,-5 6-1 15,-6 8-1-15,-4 4-1 0,-7 2 0 16,-4 4 1-16,-6 0 1 0,-2 4 3 0,-10-6 0 16,-1 0 2-16,-6-7 1 0,-2-3-1 15,-4-1 0-15,3-10-1 0,-3-4-2 16,4-7-2-16,-3 0-1 0,7-11-1 16,0-2 0-16,2-8-2 0,2-1-2 15,2-2-2-15,2-1-4 0,3 0-5 16,0 1-6-16,4 6-11 0,2 6-98 0,0 4-98 15,8 8-244-15</inkml:trace>
  <inkml:trace contextRef="#ctx0" brushRef="#br0" timeOffset="-23129.61">2830 14616 377 0,'-5'0'96'0,"5"-6"4"15,-6 6-57-15,6-5-2 0,0 5-5 16,0 0-5-16,0 0-3 0,0 0-3 16,0 0-3-16,0 0-4 0,0 0-2 15,0 4-3-15,0 2-2 0,0 6 0 0,-4 5-2 16,1 9 0-16,-2 6 1 0,-1 12-2 15,-3 7 0-15,-3 4-2 0,0 3-1 16,-2 0 0-16,1-2 1 0,0-4 1 16,4-7 1-16,1-5 2 0,3-7 0 15,0-7 0-15,5-5 0 0,6-7-1 16,1-4-1-16,6-10-1 0,5-8-1 16,4-8-1-16,5-7-1 0,4-7 0 15,3-8-1-15,0-7-1 0,5-9 0 16,2-3-1-16,-1-5 0 0,2 0-1 0,-5 3 1 15,1 3-2-15,-5 9-2 0,-6 11-8 16,-9 9-7-16,-5 11-14 0,-10 9-25 16,-3 7-92-16,-2 11-110 0,-10 0-253 15</inkml:trace>
  <inkml:trace contextRef="#ctx0" brushRef="#br0" timeOffset="-20715.17">3362 15488 322 0,'-6'-16'95'16,"1"-8"3"-16,2-2-1 0,-3-2-63 15,4 3-8-15,-4 1-5 0,0-1-3 16,0 2-1-16,-4 3 1 0,-1 6 0 16,-2 0 0-16,-5 3-1 0,3 4-2 15,-4 7-3-15,1 0-3 0,-1 11-4 16,-1 2-2-16,2 7-2 0,-2 2 1 0,2 4-2 15,3-1 0-15,2 0 1 0,2-1 0 16,5-2 0-16,6-2-1 0,5-1-1 16,2-5 0-16,7-5-1 0,5-3-1 15,1-6-1-15,7-7 0 0,2-5 0 16,1-7 0-16,1-5 1 0,-3-1 1 0,-2-2 0 16,-6 4 1-16,-3 4 0 0,-6 1 1 15,0 7 4-15,-9 5 2 0,-2 6 1 16,0 0 0-16,-5 9 0 0,-4 5 0 15,1 4 0-15,-3 2-3 0,-2 4-2 16,4-1-1-16,1-1 1 0,4-1-1 16,4-5-1-16,2-3-1 0,6-3 1 0,3-5-1 15,8-5 0-15,0 0-1 16,8-9-1-16,3-4 2 0,3-7-1 0,4 0 0 16,-1-5 0-16,0-2 1 0,-3 1 0 15,-6 6 1-15,-2 1 0 0,-10 4 0 16,-2 4 3-16,-4 4 2 0,-5 7 0 15,-4 0 1-15,0 0 0 0,-7 5 0 16,-3 7 0-16,0 5-3 0,-3 4-1 16,-4 1 0-16,2 1-2 0,-1 3 1 15,0-1 0-15,2-4 0 0,3-4 0 0,3-5 0 16,4 0-2-16,4-4-2 0,0-4-1 16,0-4-2-16,10-4-1 0,2-8-3 15,8-1-2-15,0-8-1 0,5-3 1 16,2-4 1-16,3-2 0 0,0 2 3 15,2 0 1-15,-5 1 4 0,-1 8 3 16,-5 4 2-16,-2 2 1 0,-5 7 1 0,-4 6 2 16,-4 0 1-16,-2 7 1 0,-4 5 1 15,-4 2 0-15,-2 3 0 0,-1 4-2 16,-3 4 0-16,2-1-2 0,-1-1-1 16,1-2-2-16,5-1-1 0,3-3 0 15,0-5 0-15,8-7-1 0,2-5 0 16,7 0 1-16,3-5-1 0,6-7 0 15,7-5 1-15,1-3 0 0,3-1 0 16,-1-1-1-16,-3 2 1 0,-2-1-1 0,-3 5 2 16,-8 2 0-16,0 4 1 0,-7 2 0 15,0-1 1-15,-4 7-1 0,-2 2 1 16,-4-3 0-16,-3 3 1 0,6 0 1 16,-6 0 0-16,0 0 1 0,0 0 1 15,-6 3 0-15,6-3-1 0,-3 5-2 16,3-5 0-16,-4 3-1 0,4-3-2 15,-5 0 0-15,5 4 0 0,0-4-1 0,0 0 0 16,0 0 0-16,0 0 0 0,0 0 0 16,0 0 0-16,0 0 0 0,-2 0 0 15,2 0 0-15,0 0-1 0,0 0 1 16,0 0-1-16,0 0 0 0,-5 0 0 16,5 0-1-16,0 0-1 0,-4 6 0 15,1 1 0-15,-4 0 0 0,0 8-1 16,-5 2 1-16,-1 6 0 0,0-1 0 15,-2 1 0-15,0-1 0 0,-2-2 0 0,4-2 0 16,2-5 0-16,2-3-2 0,2-6-4 16,4 3-2-16,3-7 0 0,4 0-1 15,8-7-1-15,2-4 1 0,6 0 1 16,0-2 4-16,5-8 1 0,2 1 2 16,0 1 0-16,0-1 1 0,-2 3 1 15,-2 5 1-15,0 0 1 0,-5 8 0 0,-3 4 1 16,-4 0 1-16,-4 5 1 0,-2 5 1 15,-5-1 0-15,0 8 0 0,-9-1-1 16,4 2 0-16,-3 2-1 0,2-1-1 16,1-1-1-16,5-2-3 0,0-4-1 15,0-1-3-15,8-4 0 0,7-7-2 16,3 0-2-16,8-11 0 0,6-2 2 16,1-6 1-16,6-3 1 0,5-3 2 15,-3-1 1-15,0 2 2 0,-6 3 4 16,-4 3 2-16,-7 4 3 0,-7 4 5 0,-5 3 5 15,-10 5-1-15,-2 2 0 0,-4 2-2 16,-5 3-2-16,-2 5-2 0,0-1-6 16,-1 4-3-16,-1 4-2 0,5-1-1 15,2 2-3-15,6-4-3 0,0 1-3 16,12-1-3-16,2-4-1 0,9-5 0 16,6-5 0-16,4 0 2 0,5-10 3 0,2-2 2 15,3-1 3-15,3-1 1 0,-3-1 2 16,-3 6 0-16,-5 2 2 0,-6 3 1 15,-5 4 2-15,-9 9 1 0,-8 2 1 16,-3 2 0-16,-4 3 0 0,-6 4-1 16,-1-4-1-16,-1 2-2 0,0-2-4 15,2 0-3-15,2-4-5 0,4-1-9 16,0-3 96-16,0 0-204 0,7-8-112 16,4 0-320-16</inkml:trace>
  <inkml:trace contextRef="#ctx0" brushRef="#br0" timeOffset="-20365.21">5360 15122 613 0,'0'0'145'0,"0"0"5"15,-5 0-90-15,5 0-19 0,-6 0-9 16,4 6-7-16,-3-6-6 0,0 5-3 15,2-5-5-15,-3 6-5 0,6-6-3 16,-2 4-2-16,2-4-4 0,0 0-11 0,0 0-12 16,0 0-12-16,2 0 62 0,-2-6-185 15,6 2-128-15,-6-3-326 0</inkml:trace>
  <inkml:trace contextRef="#ctx0" brushRef="#br0" timeOffset="-19630.19">4903 15311 355 0,'0'-6'85'0,"0"2"3"0,0-3-51 16,0 4-11-16,0 3-6 0,0-7-4 15,0 7-3-15,0-2-2 0,0 2 1 16,0 0-1-16,0 0 0 0,0 0 2 16,2 4 1-16,-2 1 2 0,0 3 1 15,0 0 1-15,0 4 0 0,-2 2-2 0,2 2-1 16,-6 0-3-16,1-2-2 0,2 1-4 15,3-2-1-15,-5-2-3 0,5-4-7 16,0-1-9-16,4-6-8 0,0 0-23 16,2 0-77-16,8-11-91 0,4-4-213 15</inkml:trace>
  <inkml:trace contextRef="#ctx0" brushRef="#br0" timeOffset="-18746.95">5164 15534 469 0,'0'0'104'0,"5"-3"2"0,3-5-77 0,4-6-6 16,6-2-6-16,4-8-2 0,6-7-2 15,4-3 1-15,7-9-2 0,7-6-3 16,2-4-1-16,5 1-3 0,5-4 0 15,-3-4-1-15,0-3-2 0,-5 4 0 16,-5 6-1-16,-7 10 0 0,-10 4 1 16,-9 11 2-16,-5 10 2 0,-6 11 1 0,-8 7 0 15,0 7-1-15,-8 12 2 0,-4 8-2 16,-1 12-2-16,-2 7-2 0,-4 6-1 16,-6 11 0-16,-2 4-1 0,-1 0 0 15,-4-3 0-15,1 3-1 0,0-5 0 16,-1-3 1-16,5-7-1 0,3-10 0 15,6-6 2-15,2-9-1 0,7-9 1 16,-2-6 0-16,4-4-1 0,7-5 1 0,-5-6 0 16,5-6-1-16,0-3 1 0,0-7-1 15,6-4 0-15,0-6 1 0,2-1-1 16,4-1 0-16,4-1 1 0,0-1-1 16,4 8 0-16,1 4-1 0,1 7 1 15,0 3-1-15,-1 5 1 0,-1 6 0 16,0 8-1-16,-1 4 1 0,-5 4 0 15,-2 5 0-15,-4 2 1 0,-2 4-1 0,0 0 1 16,-6-1 0-16,4-6-1 0,-1-1 1 16,4-4-1-16,-1-5 0 0,1-5-1 15,6-9 1-15,3-7-2 0,8-1 0 16,-3-10 0-16,5-2 0 0,0-5 0 16,0 0 0-16,-5 2 0 0,-3 5 2 15,-5 7 0-15,-5 5 2 0,-6 10 0 16,-2 16 0-16,-2 7 0 0,-4 10 1 15,-3 8-2-15,-3 10 1 0,-1 9-1 0,-6 8 1 16,-1 6-2-16,-1 2 1 0,-6 4 1 16,-3-1-1-16,0 0 0 0,-3-4 2 15,0-9 2-15,1-4 2 0,0-6 0 16,4-5 2-16,2-5 1 0,1-9 3 16,10-7 2-16,-3-5 0 0,4-9 1 15,0-7 0-15,3-9-1 0,1-11-2 0,0-13-4 16,7-11-3-16,3-17-3 0,7-11-2 15,3-12-1-15,9-16-4 0,12-5-4 16,6-5-3-16,8 4-4 0,5 4-6 16,4 3-9-16,5 2-13 0,-1 12-105 15,-3 12-110-15,-2 7-272 0</inkml:trace>
  <inkml:trace contextRef="#ctx0" brushRef="#br0" timeOffset="-17993.2">4885 15436 291 0,'0'-7'72'16,"6"-3"4"-16,0-1-41 0,-2 0-5 0,-1-3-2 16,4 3 0-16,-5-3-2 0,2 5-1 15,0-1-3-15,-4 3-3 0,5-1-3 16,0 0-3-16,0 4-2 0,0-1-3 16,0-2 0-16,1 3 2 0,-1-1 2 15,-5 5 3-15,4-5 4 0,-4 5 0 16,0 0-1-16,-4 0 0 0,-2 0-3 15,0 5-3-15,-2 1-4 0,1 4-3 16,-4 2-2-16,1 6-1 0,-1-1-1 16,2 2-5-16,0-1-13 0,1 2 47 0,1-4-154 15,7-5-107-15,0-7-288 0</inkml:trace>
  <inkml:trace contextRef="#ctx0" brushRef="#br0" timeOffset="-16326.08">6366 14827 499 0,'-6'-4'106'0,"4"0"0"16,2 4-89-16,2 0-7 0,5 0-4 15,4 8-2-15,4-2 1 0,2 1 1 0,6 1 2 16,5 2 0-16,5-3 1 0,5 0 0 16,6-1-1-16,-2-3-1 0,3-3-1 15,-4 0-1-15,-2-5-1 0,-6-2-2 16,-6 2-1-16,-4-2-2 0,-6 0-6 16,-4 4-8-16,-6-1-11 0,-2 4-92 15,-10 0-95-15,-2 0-233 0</inkml:trace>
  <inkml:trace contextRef="#ctx0" brushRef="#br0" timeOffset="-16074.75">6328 15116 456 0,'-2'5'97'15,"2"5"2"-15,8-4-80 0,4 1-7 16,3 1 0-16,5 0 3 0,6-3 2 15,5-2 1-15,3-3 1 0,0 4 0 16,5-4-2-16,-1 4-3 0,-2-4-2 16,0 0-3-16,-7 0-4 0,-2 4-1 15,-1-4-1-15,-6 0-6 0,-1 0-10 16,-5 0-2-16,-1-4-106 0,-2 4-100 16,-2-6-253-16</inkml:trace>
  <inkml:trace contextRef="#ctx0" brushRef="#br0" timeOffset="-15477.47">7398 15045 420 0,'0'-32'115'0,"-7"2"11"0,3 4-58 15,-4 3-7-15,-1 5-9 0,-4 13-10 16,-5 5-9-16,0 12-12 0,-2 7-11 15,-4 7-6-15,-1 4-6 0,-1 5-1 16,0 1-1-16,5 1-1 0,5-4-1 16,5-1-1-16,5-2 0 0,6-7 1 0,14-4 0 15,0-8 2-15,12-6 1 0,5-9 0 16,3-8 1-16,3-8 1 0,5-6 0 16,-2-3 0-16,-3-2 0 0,-4 3 0 15,-5 6 1-15,-7 3 0 0,-9 5 1 16,-5 10 0-16,-7 4 1 0,0 13 0 15,-11 10 0-15,0 9 0 0,-3 7-1 16,-1 16 0-16,-5 8 0 0,0 6-2 0,-1 5 0 16,-4-1 1-16,-2 2-1 0,-1 0 0 15,-3-2 1-15,1-3-1 0,0-5 3 16,3-4 0-16,1-9 2 0,1-8 2 16,-2-4 2-16,1-9 2 0,3-3 4 15,-2-7 1-15,0-6 3 0,3 0 2 16,-2-10 0-16,4-5-2 0,5-13-3 15,-3-9-2-15,7-15-4 0,6-14-2 0,8-17-4 16,13-11-5-16,9-8-3 0,14-12-5 16,15-4-3-16,9 3-5 0,7 6-7 15,0 10-6-15,1 12-12 0,-8 9-106 16,-4 13-109-16,-11 9-269 0</inkml:trace>
  <inkml:trace contextRef="#ctx0" brushRef="#br0" timeOffset="-13811.69">8047 14895 422 0,'-5'0'94'0,"2"0"0"16,3 0-72-16,-6 0-5 0,2 0-5 15,1 5-1-15,-3-5 0 0,-1 4 0 16,5 0 0-16,-3-4 1 0,1 5-2 16,4-5-1-16,-3 3-2 0,3-3-1 15,0 5-3-15,0-5-1 0,0 0 0 0,0 4-1 16,6-4 0-16,-6 0 1 0,7 0-1 15,-4-5 1-15,2 5 0 0,0-6 2 16,-5 6 2-16,3-4 3 0,-3 4 3 16,0 0 1-16,0-3 2 0,0 3-1 15,-5 0-2-15,5 0-2 0,-5 0-3 16,0 0-3-16,5 0-2 0,-4 0-1 16,4 0-1-16,-4 0 1 0,4 0-2 15,0 3 1-15,0-3-1 0,0 0 0 16,6 0 0-16,-4 0-1 0,5-3 2 0,-1-2-1 15,-2 1 1-15,1-2 0 0,-1 1 1 16,-1-1 0-16,-3 2 1 0,5 4 1 16,-5-7 1-16,0 7 0 0,-6-4 0 15,0 4 0-15,-1 0-1 0,-1 0 0 16,0 0-2-16,-1 3 0 0,1-3-1 16,-1 7-1-16,3-3-3 0,4-1-9 0,2-3-13 15,-3 6-102-15,3-6-105 0,7 0-261 16</inkml:trace>
  <inkml:trace contextRef="#ctx0" brushRef="#br0" timeOffset="-12948.33">9145 14273 416 0,'0'-12'105'16,"-6"6"-1"-16,-7-1-21 0,5 7-72 15,-4 3-5-15,-3 5-1 0,-4 4 3 16,-6 6 3-16,-1 7 4 0,-2 4 3 0,-3 9 2 16,-3 4 1-16,-4 9-2 0,-7 12-4 15,-4 5-4-15,-5 10-3 0,1 5-2 16,1-2-3-16,2-1 0 0,2-1-1 16,12-10 0-16,5-8 1 0,10-17 0 15,2-8-1-15,9-10-1 0,3-9 1 16,7-6 0-16,3-17 1 0,8-11-2 0,6-10 1 15,8-10-2-15,7-13 0 16,2-13-1-16,10-7 0 0,2-5-1 0,-1-3-1 16,-1 1 1-16,2 1 1 0,-6 4 0 15,-5 10 2-15,-4 4 0 0,-7 15 1 16,-2 10 0-16,-9 10-1 0,0 13 1 16,-5 10 0-16,-2 16 0 0,0 12-1 15,-4 8 1-15,-2 10-1 0,0 12 1 16,-8 8 0-16,2 6 0 0,-6 2 0 15,1 0 0-15,0-5 1 0,-2-3 1 0,1-10 0 16,3-5 0-16,-3-12 0 0,5-4 0 16,0-5-1-16,0-8-1 0,1-6-2 15,2-4-2-15,2-5-2 0,-3-7-2 16,-1-8-2-16,-3-4 0 0,-2-5-1 16,-3-4 2-16,-5-4 0 0,0-1 3 15,-2 1 1-15,-1-3 3 0,-3 0 0 0,3 2 0 16,3 2 2-16,-1 5 2 0,5 3 1 15,3 2-1-15,3 7 1 0,6 7-2 16,3-4 0-16,6 4-1 0,4 0-2 16,7 4-2-16,9-4 1 0,5 0 0 15,4 0 0-15,5-4 2 0,-1-1-3 16,5-2-4-16,-6-6-5 0,-2-1-9 16,-6 2-11-16,-2 1-101 0,-4-4-102 15,2 1-251-15</inkml:trace>
  <inkml:trace contextRef="#ctx0" brushRef="#br0" timeOffset="-12589.25">9352 14598 518 0,'0'-4'110'0,"0"4"0"0,-7 11-92 15,-1 9-8-15,-4 9-2 0,-2 13-1 16,-6 12-2-16,-6 9 2 0,-1 4-1 15,-4 1 0-15,3-2 1 0,0-2-1 16,2-9 2-16,7-9 0 0,1-7 1 16,9-6-1-16,2-9 0 0,2-6-2 15,5-10 0-15,7-12-1 0,5-11-1 16,3-9-1-16,4-10 0 0,2-6 0 16,4-12 0-16,1-14-1 0,-3-5-1 0,-1-5 1 15,-5-3 1-15,0 1 5 0,3-1 2 16,-2 10 2-16,-2 10 1 0,4 10 1 15,-1 11 0-15,2 9-1 0,3 5-4 16,-3 9-3-16,6 2 0 0,5 7-2 16,2 1-1-16,6 5 0 0,6 10-1 0,1-4 0 15,0 0-1-15,0 1-4 0,-2 0-9 16,-6 0-8-16,-5-3-17 0,-9 2-109 16,-6-1-114-16,-13 2-282 0</inkml:trace>
  <inkml:trace contextRef="#ctx0" brushRef="#br0" timeOffset="-12185.32">9271 14864 528 0,'-8'0'134'15,"-2"-5"5"-15,2 5-74 0,2 0-15 0,1 0-11 16,5 7-9-16,-2-4-7 16,2 4-9-16,8-2-4 0,5 0-3 0,7-5-3 15,10-5 1-15,4-3-1 0,8-2 1 16,7-6 0-16,5-4-1 0,-1 2 0 16,-4 3-2-16,1 3-3 0,-9 1-10 15,-6 6-13-15,-6 5-17 0,-13 0-113 16,-5 0-120-16,-11 0-293 0</inkml:trace>
  <inkml:trace contextRef="#ctx0" brushRef="#br0" timeOffset="-10365.71">9494 15418 390 0,'-9'-7'96'0,"5"3"1"0,4-3-38 0,-5 2-40 16,5 0-7-16,0-1-4 0,0 0-2 15,7 0-1-15,-2-4-1 0,2 2 2 16,2 0 1-16,3 1 2 0,1 1 1 16,-1 1 0-16,-3 5 3 0,3 0 2 15,-5 0 1-15,-2 11 0 0,-5 0 0 16,0 5 1-16,-5 2-2 0,-1 5-1 0,-7 0-4 16,0 1-3-16,-3-1-2 0,-1 2-2 15,2-4-1-15,1-5-1 0,2 0-2 16,5-5-2-16,2-3-3 0,5-1-1 15,0-4-1-15,7-3 0 0,4 6 0 16,-3-6 1-16,4 5 3 0,2-5 2 16,-3 4 2-16,-1-4 0 0,-2 3 0 15,-2 2-1-15,-1 0 0 0,-5-1 0 16,0 5 1-16,-7-2 1 0,-2 2 1 16,-2-1 2-16,-2 3 3 0,-5 1 1 15,-2-3 3-15,0 1 2 0,-2-2-2 16,-3 2 0-16,4-1-2 0,-5-1-2 0,5 2-2 15,0-2-5-15,3 0-5 0,-1-1-3 16,6-3-6-16,4 1-6 0,2-5-7 16,2 0-10-16,5 0-20 0,0-5-70 15,2 1-85-15,8-3-201 0</inkml:trace>
  <inkml:trace contextRef="#ctx0" brushRef="#br0" timeOffset="-10063.49">9986 15340 460 0,'-5'16'111'16,"2"1"5"-16,-4 5-70 0,-4 3-10 0,-2 6-6 16,-1-1-4-16,-5 0-5 0,-1 0-5 15,0-2-5-15,-2 4-4 0,-2-2-2 16,5-5-2-16,2 0-1 0,2-4-4 16,5-5-6-16,4-3-8 0,6-6-7 15,0-7-11-15,8-7-93 0,4-8-98 16,0-1-230-16</inkml:trace>
  <inkml:trace contextRef="#ctx0" brushRef="#br0" timeOffset="-9708.4">9827 15171 515 0,'-11'4'109'15,"2"0"5"-15,-3 3-91 0,5 0-6 0,-4 2-1 16,1 1 1-16,2 1-1 0,-2 0-1 16,2 1-4-16,2-1-4 0,6 0-1 15,0 2-3-15,0-5-1 0,6 0-1 16,3-1-1-16,1-3 1 0,-2 0-1 16,4-4 1-16,-3-4 0 0,2 1 0 15,2-3 1-15,-5-2 0 0,-1-2 1 16,-1-5 0-16,0 1 0 0,-6-2 2 0,0 3 2 15,-7 1 3-15,1-1 1 0,-1 4 1 16,-4 6 1-16,1 3-2 0,-1 0-1 16,-2 0-3-16,-1 9-3 0,1 4-2 15,0 0-2-15,1 2-5 0,5 3-3 16,1-2-7-16,6 0-8 0,10-2-11 16,0-3 81-16,7-6-186 0,2-5-112 15,3 0-302-15</inkml:trace>
  <inkml:trace contextRef="#ctx0" brushRef="#br0" timeOffset="-9314.88">10105 15597 465 0,'-5'0'115'0,"3"0"2"0,-4 0-68 15,4 5-17-15,-4 4-7 0,0 0-4 16,1 4-8-16,2 2-4 0,3-3-3 16,-5 6-1-16,5-2-2 0,0-4 0 0,0 0-2 15,7-4 1-15,1-3-1 0,5-5 0 16,4-5 0-16,-1-3 0 0,3 0-1 15,-1-4 1-15,-3 0 0 0,-2-2-1 16,-6 4 1-16,-1-1-1 0,-6 1 2 16,-7 0 1-16,0 1 1 0,-5 2 1 15,-3 4-1-15,-2 3 0 0,-2 3 0 16,3 4-1-16,3 4-1 0,2 0-4 16,2 2-3-16,3-1-7 0,6 0-9 0,0-2-11 15,5-3-97-15,4-1-101 0,3-4-243 16</inkml:trace>
  <inkml:trace contextRef="#ctx0" brushRef="#br0" timeOffset="-8532.24">10501 15608 489 0,'-6'7'109'0,"0"1"3"16,-1 6-87-16,3 4-5 0,0 9-3 15,-3 1-4-15,-1 1-3 0,-2 7-4 0,-2 2-1 16,-1 0-4-16,-2-2-4 0,1-5-11 15,-4 0-101-15,4-3-97 0,-1-7-251 16</inkml:trace>
  <inkml:trace contextRef="#ctx0" brushRef="#br0" timeOffset="-6945.9">10796 15296 370 0,'0'4'100'0,"-3"-4"4"0,-3 4-28 16,3-1-38-16,-3 2-7 0,-5-1-2 16,0 4-3-16,0 1-3 0,-1 1-2 15,-1-2-1-15,0-1-2 0,2-3-2 16,3 0-2-16,2-4-2 0,4 0-4 15,2 0-2-15,0 0-1 0,5 0-2 0,3-6-1 16,6 0-1-16,5-2 0 0,2 0 0 16,4-2 0-16,1-2 0 0,-1 11 0 15,-2 1 0-15,0 0-1 0,-5 0 1 16,-1 12-2-16,-5 0 1 0,-3 5 0 16,-6 0 2-16,-3 7 0 0,-6-1 1 15,-5 2 2-15,-3 0 1 0,-4-1 1 0,-1 1 0 16,-3 0 0-16,-3-4-1 0,5-2 0 15,-1 1-1-15,2-1-1 0,6-2-1 16,0-2-1-16,6-1-1 0,7-1-1 16,0-1 0-16,13-2 0 0,-1-2 0 15,4-2 0-15,3-6 1 0,4 4 0 16,6-4 0-16,-1-8 1 0,-1 0-1 16,2 1 0-16,1-3 0 0,-2 2 0 15,-4-1-1-15,-2 3 1 0,-3 2-1 16,-5 4 1-16,-3 4-1 0,-3 2 1 0,-3 3 0 15,-5 4 0-15,0 4 1 0,0 1 0 16,0-2 0-16,-6 1 0 0,6-5 0 16,0-2-1-16,5-2 0 0,-1-8-1 15,7 0 0-15,3-6 1 0,5-5-1 16,7-3 1-16,6-6 0 0,2-5 0 16,1 0 0-16,-1-4 0 0,0 3-1 0,-5-4 1 15,-6-1-1-15,-4-1 0 0,-8-7-1 16,-3-2 1-16,-3 0-1 0,-5 1 1 15,-5 3-1-15,-3 4 1 0,-3 4-1 16,-5 11 1-16,-1 10 0 0,-5 8 1 16,-6 2-1-16,-3 12 1 0,0 7 1 15,-2 8-1-15,1 5 0 0,2 3 0 16,4 2 0-16,12 0-5 0,4-2-6 16,10-7-8-16,5-3-11 0,9-5-12 0,4-4-92 15,8-6-14-15,0-1-89 0,1-3-178 16</inkml:trace>
  <inkml:trace contextRef="#ctx0" brushRef="#br0" timeOffset="-6466.18">11483 15573 470 0,'0'0'110'15,"4"4"3"-15,-4 3-71 0,0 6-20 16,-6 1-4-16,1 3 0 0,2 0-6 16,3 3-3-16,-6-2-3 0,6-1-1 0,9-6-2 15,1-4 0-15,5-7 0 0,6-6-1 16,4-4 0-16,4-9 0 0,4 1-1 16,3-3 1-16,0 0 0 0,-2 0 0 15,-2 3 2-15,-8 0 4 0,-2 4 2 16,-9 0 6-16,-4 8 2 0,-9 1 1 15,0 11-1-15,-9 5-1 0,-3 10-4 16,-2 5-2-16,-6 15-6 0,-5 8-3 16,-1 11 0-16,-1 6-2 0,3 3 1 0,-2 2-1 15,0 1 1-15,2 0-1 0,3-6 0 16,2-3 1-16,0-2-1 0,3-6 1 16,-1 0-1-16,3-9 1 0,-1-8 0 15,1-4 2-15,-2-10 2 0,2-6 2 16,-2-7 2-16,0-8 1 0,-1-3 1 15,6-11 0-15,-4-6 0 0,4-13-2 16,4-9-2-16,7-17-2 0,5-9-1 0,10-7-2 16,8-10-3-16,7-5-3 0,13 1-2 15,4-1-3-15,6 9-3 0,2 9-7 16,1 9-9-16,-2 10-12 0,-5 10-112 16,-10 6-115-16,-8 13-285 0</inkml:trace>
  <inkml:trace contextRef="#ctx0" brushRef="#br0" timeOffset="-5212">9234 15682 329 0,'-4'0'78'15,"-2"0"2"-15,-1 0-50 0,2 0-6 16,-1 0-3-16,1 4 1 0,2-4 0 16,-3 5 1-16,0-5 1 0,4 3 0 0,-3-3-1 15,5 10-2-15,-2-9-3 0,2 6-2 16,0-1-3-16,0 2-1 0,0 0-3 16,0-1-1-16,3 3-1 0,-3-5-2 15,5 2 0-15,-5-1-2 0,2-6 0 16,-2 4-1-16,0-4 1 0,0 0 0 0,0-4 0 15,0-2-1-15,0-1 2 0,0 1 1 16,0-3 1-16,0 1 0 0,0 2 1 16,0 1-1-16,0 1 0 0,0 4-1 15,0 0-2-15,5 0-2 0,-5 7-1 16,6 1-5-16,-6 0-8 0,3 3-8 16,-3 3-105-16,0-1-102 0,0 0-261 15</inkml:trace>
  <inkml:trace contextRef="#ctx0" brushRef="#br0" timeOffset="1600.59">6388 16702 459 0,'-3'-7'96'0,"-3"2"2"0,6 2-83 0,0 3-4 16,0 0-1-16,0 3 3 0,6 1 1 15,3-4 1-15,1 7-1 0,5-7-3 16,5 5-1-16,5-5-1 0,3 0-3 16,6-5-3-16,4 2-1 0,4-4 0 15,-2 2 0-15,-3-2-1 0,-2 2 0 16,-4 1 0-16,-6 0-1 0,-9 4-5 15,-5-4-5-15,-9 4-7 0,-2 6-87 16,-13 1-9-16,-7 6-79 0,-6 3-160 16</inkml:trace>
  <inkml:trace contextRef="#ctx0" brushRef="#br0" timeOffset="1871.65">6333 16972 481 0,'-21'22'107'0,"5"-5"1"15,6-3-79-15,10-1-10 0,7 0-9 16,7-5-3-16,6 1 0 0,5-7-1 0,8-2 1 15,7 0 0-15,1 0 0 0,6-5-1 16,4 0-1-16,1-1 0 0,-5-1-1 16,-1 2-1-16,-9 1-3 0,-6 4-7 15,-5-3-12-15,-13 3-99 0,-5 3-95 16,-8-3-248-16</inkml:trace>
  <inkml:trace contextRef="#ctx0" brushRef="#br0" timeOffset="5469.78">7575 16544 417 0,'-8'-10'91'0,"1"-2"3"16,3-1-73-16,4-1-2 0,4 2-6 15,5 1 1-15,1-5 1 0,2 3 1 16,6 1 2-16,2 4 0 0,3 0 0 16,1 2-1-16,1 6-1 0,-2 0-2 15,1 7-2-15,-5 2-2 0,-4 4 0 0,-4 4 1 16,-7 5-1-16,-4 3 0 0,-10 3 0 15,-9 5-1-15,-12 1 0 0,-8 5-2 16,-6 2-2-16,-5 4-2 0,2 1-1 16,3 3 0-16,5-2-1 0,5-2 0 15,11-2 0-15,4-4 0 0,8-5-1 16,6-5 0-16,6-4-1 0,0-6 0 16,12-3-1-16,7-4 0 0,1-4 0 15,9-8 1-15,2 0 0 0,4-7 1 16,1 0 0-16,-2-2 1 0,-7-3 0 15,-2 3 0-15,-8-1 1 0,-7 0 1 0,-7-2 0 16,-9-5 0-16,-7-4 1 0,-7-1 0 16,-2-3 2-16,-6-4 1 0,-4-2 1 15,1 2 1-15,2-1 0 0,4 1 1 16,4-3-1-16,4-1-2 0,7 5-2 16,5 0-2-16,10-3-1 0,2 2-2 0,10-1 0 15,5 2-1-15,5-1-2 0,5 1-3 16,2 3-5-16,5 2-4 0,-2 2-8 15,-1 4-12-15,-3 4 142 0,-3 7-248 16,-3 6-120-16,-3 0-352 0</inkml:trace>
  <inkml:trace contextRef="#ctx0" brushRef="#br0" timeOffset="5900.04">8075 16478 477 0,'0'-6'119'0,"6"2"3"0,-6 4-77 16,-9 0-10-16,2 12-8 0,-2 3-5 15,0 5-8-15,-5 6-6 0,1 3-3 16,1 3 0-16,3 0-1 0,0 1-1 15,5-3-1-15,4-5 0 0,10-4-1 16,3-8 0-16,8-9 0 0,8-4 1 16,7-9 0-16,3-7 0 0,5-6-1 15,-2-3 1-15,4-2-1 0,-8 2 1 0,-5-3-2 16,-7 3 1-16,-9-2 0 0,-3 5 0 16,-5 5 2-16,-6 2 3 0,-3 6 0 15,0 9 0-15,-8 6 0 0,-1 10 0 16,-6 7 0-16,0 8-2 0,-5 7-3 15,-2 9 1-15,-3 3-1 0,-1 3 0 16,4 2 0-16,2 0 0 0,4-4 0 16,5-6-1-16,2-4 1 0,6-7-3 15,3-7-5-15,3-6-6 0,6-5-11 0,1-5-13 16,0-2-100-16,3-6-106 0,1 1-254 16</inkml:trace>
  <inkml:trace contextRef="#ctx0" brushRef="#br0" timeOffset="6386.3">8643 16497 444 0,'0'0'110'16,"0"0"4"-16,6 0-28 0,0-4-55 15,1 1-7-15,7-1-1 0,3-2 1 16,5-1 1-16,-1 3-3 0,0-5-4 16,4 3-1-16,1 2-2 0,-2 4-2 15,-2 0-2-15,-3 5-1 0,-2 1-1 16,-1 3-2-16,-4 1-1 0,-5 2-1 15,-1 1 1-15,-6 2 1 0,-4 3 0 0,-8 1 0 16,-3 1 1-16,-10 5-1 0,-3 3 1 16,-10 3-2-16,-2-1-1 0,-5 4-1 15,4 1-1-15,1 3 0 0,3-2-1 16,8-2-1-16,7-4 0 0,6 0 0 16,11-3-1-16,5-4-1 0,5-6 1 15,10-1 0-15,3-5-1 0,7 0 1 16,8-2 1-16,7-4-1 0,0-5 1 15,5 0 0-15,2 0 0 0,-1-4-1 0,0-4 1 16,-6 0-1-16,-1 1-2 0,-5-1-6 16,-9 6-6-16,-4 2-8 0,-7-4-10 15,-8 4-14-15,-6 6-111 0,-10 1-112 16,0-2-274-16</inkml:trace>
  <inkml:trace contextRef="#ctx0" brushRef="#br0" timeOffset="8298.62">9134 17064 391 0,'-2'-5'94'15,"-4"1"5"-15,4 1-61 0,2 3-1 16,-5 0-4-16,5-5-2 0,0 5-3 15,0 0-2-15,0 8 0 0,-6 2-2 16,-1 6-3-16,-5 7-3 0,-1 8-3 0,-3 7-1 16,-2 6-3-16,-3 6-4 0,2 2-2 15,4-1-3-15,-2-2-3 0,6-3-5 16,1-7-8-16,4-6-9 0,-1-8-13 16,7-5-96-16,0-7-101 0,10-7-242 15</inkml:trace>
  <inkml:trace contextRef="#ctx0" brushRef="#br0" timeOffset="8780.34">9462 16559 434 0,'-6'-10'113'0,"2"1"1"16,4-4-50-16,0 0-27 0,0 1-11 15,5-4-7-15,1 3-8 0,7 0-2 0,0 1-1 16,2 4 0-16,3 1 1 0,1 7-1 15,2 0 1-15,-5 7 1 0,1 8 0 16,-9 3 1-16,-8 11-1 0,0 2-1 16,-15 9 0-16,-5 5-1 0,-10 0-1 15,1 2 0-15,-4 2 0 0,-1-3 1 16,2-3-1-16,4-5 0 0,3-6 0 16,5-2-1-16,6-5-1 0,6-5-2 0,8-4-1 15,4-3-1-15,8-2 0 0,8-2-1 16,1-2 1-16,9-2 0 0,0-5 0 15,9 0 0-15,1-5 1 0,0-1-1 16,0 3 0-16,0-1-3 0,-2 0-7 16,-1 4-5-16,-9-3-5 0,-2 3-9 15,-4 0-10-15,-2-5 97 0,-3 1-200 16,-4-4-112-16,-4-4-314 0</inkml:trace>
  <inkml:trace contextRef="#ctx0" brushRef="#br0" timeOffset="9166.3">10020 16412 447 0,'0'-10'112'0,"0"2"6"0,0 5-70 16,-3 6-5-16,-2 7-5 0,-3 3-6 15,-4 8-4-15,-5 3-3 0,2 4-4 16,-6 0-1-16,1-2-3 0,1 0-2 16,5-5-4-16,2-1-2 0,4-3-3 0,8-2-3 15,0-1-1-15,9 1-1 0,3 1 0 16,6 2 0-16,1-1 0 0,3 2-1 16,3-1 1-16,-3 2 0 0,2 2 0 15,-4 0 0-15,-4 0-1 0,-4 0 1 16,-5 3-1-16,-7-2 1 0,0 1 0 15,-11-2-1-15,-3-2 1 0,-1-1 0 16,-5-1 0-16,-1-2 0 0,-4-4-1 16,-2-3 1-16,-3-1 0 0,7-3 0 15,-3-5 0-15,7 5-4 0,-1-5-6 16,5 0-6-16,3-4-9 0,6 1-12 0,6-5-12 16,0-4-97-16,5-3-102 0,2-7-240 15</inkml:trace>
  <inkml:trace contextRef="#ctx0" brushRef="#br0" timeOffset="9432.59">9992 16537 504 0,'0'-26'129'0,"0"-1"5"15,0 3-72-15,0 0-8 0,7 0-10 16,2 2-10-16,8 1-5 0,-1 3-6 16,7 0-4-16,3 3-3 0,2 1-4 15,4 4-2-15,1 0-3 0,-3 5-2 16,1 1-2-16,1 4-11 0,-5 0-13 15,-4 8-16-15,-1-1-118 0,-6 3-124 16,-4-1-306-16</inkml:trace>
  <inkml:trace contextRef="#ctx0" brushRef="#br0" timeOffset="11158.88">10860 16277 366 0,'6'-9'90'0,"0"-4"4"15,-6 6-52-15,3 1-5 0,-3 0-3 16,0 1-2-16,-4 5-2 0,-2-4 1 16,-3 4-2-16,-5 9-3 0,-2 4-3 15,-9 8-1-15,-3 9-3 0,-6 8-3 16,-5 8-3-16,-4 8-1 0,1 3-2 16,1 7-2-16,2-3-2 0,9-1-1 0,7 2-2 15,5-3 0-15,10-3 0 0,8-5-1 16,6-9-1-16,7-4 0 0,7-6 0 15,5-9 0-15,4-7 0 0,8-3 0 16,1-5 0-16,6-5 1 0,0-3-1 16,-2 0 0-16,2-8-4 0,-8 0-4 15,-2-7-6-15,-5-1-8 0,-7 0-12 16,-6-5 55-16,-3-4-160 0,-4-1-107 0,-9-2-284 16</inkml:trace>
  <inkml:trace contextRef="#ctx0" brushRef="#br0" timeOffset="11454.51">10507 16596 483 0,'-5'-4'114'0,"5"-1"2"16,0 5-75-16,6-4-8 0,2 4-6 15,6-7-7-15,10 3-2 0,0-3-3 16,6 7-2-16,3 0-3 0,3-2-3 16,-1 2-2-16,-2 0-2 0,-6 0-1 15,-5 6-1-15,-3-6-3 0,-7 0-4 16,-6 4-7-16,-6-1-9 0,-11 4-10 0,-3-2-15 16,-8 4-83-16,-9-4-91 0,-8 4-214 15</inkml:trace>
  <inkml:trace contextRef="#ctx0" brushRef="#br0" timeOffset="11738.62">10448 16690 410 0,'-26'12'111'0,"-1"1"4"16,2-3-51-16,3 5-14 0,4-4-10 16,4 1-8-16,3-1-7 0,5-2-5 0,6-1-3 15,0-2-2-15,12-6 0 0,5 5-1 16,5-5 1-16,9-4 0 0,3-3 0 16,7-7-1-16,0 0-2 0,0 0-2 15,-3 1-3-15,0 1-3 0,-5 3-1 16,-3 4-5-16,-1 5-9 0,-8 0-11 15,-1 3-16-15,-1 2-108 0,-6 2-116 16,-3 4-280-16</inkml:trace>
  <inkml:trace contextRef="#ctx0" brushRef="#br0" timeOffset="12275.98">11476 16712 479 0,'-9'-6'114'0,"3"0"5"0,2 1-75 15,4 5-7-15,-6 0-8 0,6 0-6 16,-4 0-5-16,4 0-3 0,-5 6-3 16,5 0-3-16,-4 0-3 0,4 4-2 0,0 0 0 15,0-3-2-15,4 2 0 0,-1-2-1 16,0-1 0-16,3-6 0 0,-3 5 0 15,3-5 0-15,1-5 1 0,-1-1-1 16,-1-1 0-16,0-2 1 0,-5 1-1 16,3-2 0-16,-3 0 2 0,0 4 0 15,-6 1 1-15,0 2 0 0,-1 3 0 16,-2 0 0-16,4 4 0 0,-3 3-1 16,2-1-2-16,2 3 0 0,4 2-1 15,-4-3 0-15,4 1 0 0,4-1 0 0,0-1 0 16,2-4 0-16,2-3 0 0,-3 0 0 15,1-3 0-15,0-4 1 0,-2 1 0 16,-4-1 0-16,0-2 0 0,0 0 0 16,-3 2-1-16,-4 0 1 0,0 4-2 15,0 3-6-15,-1 0-7 0,4 0-12 16,4 6 30-16,0 1-142 0,6 0-113 0,3-2-283 16</inkml:trace>
  <inkml:trace contextRef="#ctx0" brushRef="#br0" timeOffset="13820.21">11751 16802 412 0,'0'-8'96'0,"7"-3"1"0,2 0-68 16,8-4-3-16,3 0-5 0,7-5-4 15,3-4-2-15,3-4-1 0,0 1-1 16,3-5-2-16,-3-2-2 0,2-1-1 0,-4-5-2 16,-2 0-1-16,-6 3 0 0,-3 5 2 15,-4 5 4-15,-7 4 2 0,-3 5 0 16,-6 11 1-16,-8 7 0 0,-5 15 1 15,0 9-2-15,-6 9-2 0,-1 11-2 16,-3 8-1-16,-2 13 1 0,-3 1 0 16,0 1 0-16,-2 1-2 0,5-2 0 15,-2-3-1-15,5-6-2 0,4-9 1 0,5-9-2 16,6-5-1-16,7-12-1 0,0-4-2 16,4-6-4-16,3-4-6 0,2-4-5 15,4-4-10-15,0 0-9 0,1-10 9 16,-1-1-112-16,4-1-98 0,0-8-244 15</inkml:trace>
  <inkml:trace contextRef="#ctx0" brushRef="#br0" timeOffset="14228.07">12501 16333 525 0,'-13'3'120'15,"-3"12"2"-15,-1 4-87 0,-2 11-5 16,-1 4-6-16,3 4-4 0,-6 0-3 0,4 0-1 16,2-3-3-16,6-3-3 0,4-3-3 15,7-6-1-15,0-3-2 0,14-6-1 16,1-4-2-16,9-6 1 0,5-4 0 16,4-9-1-16,4-6 1 0,3-1-1 15,4-7 1-15,0-3-1 0,6-5-2 16,-4-7 0-16,-3-1-2 0,-3-6 1 15,-4 9 0-15,-9-1-1 0,-9 3 1 0,-8 8 4 16,-10 10 1-16,-7 11 2 0,-7 16 1 16,-5 9 2-16,-7 11 2 0,-1 8 1 15,-6 7 1-15,-3 8 1 0,0 10 1 16,3-5 1-16,1 3-1 0,4 0-1 16,3-2-2-16,9-2-3 0,4-6-1 15,5-9-2-15,7-3-2 0,0-8-1 16,6-8 0-16,0-7-6 0,0-2-10 15,-1-5-8-15,0-3-9 0,0-7-11 0,-3 0-14 16,-2-3-103-16,0-5-108 0,5-4-252 16</inkml:trace>
  <inkml:trace contextRef="#ctx0" brushRef="#br0" timeOffset="16974.84">12938 16856 308 0,'0'-7'91'0,"0"1"4"16,0 3-18-16,-2 3-31 0,2 0-9 15,-5 6-5-15,-1 6-4 0,1 7-2 16,-4 5-1-16,-2 6-2 0,-2 4-1 0,-2 2-2 16,-4-1-4-16,-2 3-4 0,0-3-3 15,-4 1-3-15,2-2-2 0,0-2-1 16,4-3-2-16,6-4-1 0,10-3-6 15,3-7-7-15,5-3-9 0,11-12-12 16,4 0-92-16,2-15-98 0,4-2-232 16</inkml:trace>
  <inkml:trace contextRef="#ctx0" brushRef="#br0" timeOffset="17487.25">13414 16355 366 0,'26'-28'97'16,"-4"2"5"-16,3 2-49 0,1 9-5 15,-1 1-5-15,-9 4-7 0,2 5-4 16,-6 5-3-16,-5 11-2 0,-7 5-3 16,0 7-2-16,-7 7-2 0,-6 8-2 0,-7 5 0 15,-6 3-2-15,-6 4-2 0,-6 0-3 16,-7 4-2-16,-4-3-2 0,-4-1-1 16,2 0-2-16,5-1-2 0,11 2-1 15,8-8 0-15,15-6-1 0,12-3 0 16,8-8 0-16,12-6 0 0,4-5 0 15,4-6 0-15,3-9 1 0,-3 0-1 16,3-9 1-16,-2-2-1 0,-3-12 0 16,-2-5 1-16,-9-5-1 0,-6-2 0 15,-9-7 0-15,0-2 0 0,-11 0 0 0,-5-1 0 16,-5 5 0-16,-2-2 0 0,-2 0 0 16,5 3 1-16,2 5 0 0,11-6 1 15,7 2-1-15,12 2 0 0,10 1 0 16,10 4 0-16,6 5 0 0,3 1-1 15,-2 6 0-15,-4 3 0 0,-2 4-6 0,-3 4-9 16,-8 8-9-16,-4 0-15 0,-4 10-106 16,-1 3-113-16,0 2-273 0</inkml:trace>
  <inkml:trace contextRef="#ctx0" brushRef="#br0" timeOffset="19506.81">13968 16279 375 0,'-6'-17'105'16,"6"2"4"-16,-5-1-32 0,5 3-32 0,7 0-10 15,0 2-8-15,6 3-6 0,6-2-4 16,7 3-3-16,2-1-1 0,5 1-2 15,6 7 1-15,-1 0-1 0,-1 13 0 16,-2 6 1-16,-7 5 1 0,-11 10 2 16,-9 13 2-16,-18 3 1 0,-9 6 1 15,-15 7 0-15,-7 4 0 0,-5 3-3 16,0-2-4-16,-1-2-2 0,4 1-2 0,7-3-3 16,8-8-2-16,6-7-1 0,7-6 0 15,7-6-1-15,8-9-1 0,0-7 0 16,7-5-4-16,1-6-3 0,3-7-4 15,1-3-5-15,-3-12-4 0,3-7-4 16,-4-8-3-16,1-13-2 0,-5-7 3 16,1-6 2-16,-5-5 5 0,-5 0 4 15,-2 1 4-15,-2 5 5 0,-2 11 8 16,-1 3 5-16,-1 11 6 0,3 7 3 0,-1 6 4 16,3 3 0-16,2 5 0 0,6 6-3 15,0 0-4-15,12 7-4 0,2 0-3 16,7 3-4-16,6 2 0 0,4 1 0 15,4-1 0-15,5 0-1 0,4 3 1 16,-3-2-1-16,-1 3-6 0,0-3-5 0,0-1-10 16,-8-1-12-16,-2-2-81 0,-7-4-29 15,2-2-95-15,-4-3-194 0</inkml:trace>
  <inkml:trace contextRef="#ctx0" brushRef="#br0" timeOffset="19971.43">14518 16268 536 0,'-12'-21'127'0,"8"0"1"0,4 1-91 16,9 2-5-16,5 5-9 0,5 0-10 15,8 2-5-15,3 1-3 0,6 7 0 16,3 3 0-16,-1 3-1 0,-2 7 0 15,0 8 2-15,-9 6 1 0,-3 5 3 0,-10 4 5 16,-8 8 4-16,-6 3 3 0,-9 4 2 16,-6-3 1-16,-6 3-2 0,-3-3-2 15,-7-3-6-15,-2-2-3 0,0-2-5 16,6-1-2-16,4-3-2 0,1-2-1 16,8 2-1-16,4-2 0 0,7-6-3 15,3-2-4-15,0-4-7 0,-4-6-6 16,4-4-3-16,0-4-8 0,-3-13-5 0,-1-4-2 15,-1-7 1-15,-1-3 4 16,-1-7 6-16,-1-5 3 0,-2-1 8 0,-2 6 7 16,3 2 10-16,-4 3 9 0,0 2 9 15,0 7 8-15,1 4 5 0,5 3 1 16,3 4-2-16,4 3-4 0,4 0-6 16,7 3-5-16,5 3-7 0,10-2-5 15,7-2 0-15,9 6 0 0,9-5 0 16,1 2-1-16,1-1-2 0,-1 0-13 0,-5 1-14 15,-6 3-19-15,-8-8-114 0,-4 8-124 16,-7-4-302-16</inkml:trace>
  <inkml:trace contextRef="#ctx0" brushRef="#br0" timeOffset="21951.27">15513 16545 410 0,'-6'-11'107'0,"3"0"7"16,-2 3-56-16,5 0-6 0,-6 3-9 15,6 5-9-15,0-5-7 0,6 5-7 0,1 0-5 16,6 0-5-16,7 0-3 16,4 0-1-16,12-4 0 0,4 4 0 0,7 0 0 15,4-3-2-15,-4 3-1 0,-1 0-1 16,-7 0-1-16,-6 3 0 0,-6-3-2 16,-7 4-4-16,-7-1-6 0,-6 1-9 15,-7 1-9-15,0 4-11 0,-12 0-59 16,-2 1-33-16,-12 2-81 0,-2 3-169 15</inkml:trace>
  <inkml:trace contextRef="#ctx0" brushRef="#br0" timeOffset="22227.21">15543 16715 443 0,'-18'14'114'0,"5"-3"3"0,0-2-63 16,7 2-12-16,6-2-7 0,0 1-6 16,13-3-5-16,1-1-4 0,7-6-1 15,11 2-2-15,8-2-2 0,12 0-2 16,0-3-3-16,3 3-3 0,3-8-2 15,-4 8-1-15,-7 0-7 0,-8-2-10 0,-7 2-17 16,-9 0-109-16,1 0-111 0,-6-5-283 16</inkml:trace>
  <inkml:trace contextRef="#ctx0" brushRef="#br0" timeOffset="26943.21">16593 16633 453 0,'-17'0'104'0,"5"-4"2"0,6-2-79 0,6-2-4 16,2-1-4-16,8-6-4 0,5-4-3 15,10-8-2-15,9-3-1 0,12-8-1 16,7-3-2-16,-1-2 0 0,6 0-2 16,-3 1-1-16,-8 4-1 0,-7 5 0 15,-14 9 3-15,-7 8 4 0,-6 3 4 0,-10 8 1 16,-3 5 2-16,-9 15 1 0,-9 4 2 15,-4 10-1-15,-5 10-3 0,-7 10-1 16,-5 7 0-16,-5 2-1 0,-3 0 0 16,5 3-2-16,-2-1-2 0,9-6-1 15,3-6-2-15,6-1-2 0,11-1-1 16,3-6 0-16,12-7-2 0,0-7-2 16,0-6-6-16,12-9-8 0,-2-11-7 15,9-7-13-15,0-10-12 0,6-8-101 0,1-4-107 16,-2-5-249-16</inkml:trace>
  <inkml:trace contextRef="#ctx0" brushRef="#br0" timeOffset="27383.78">17252 16305 460 0,'0'-15'100'0,"0"-5"2"0,14 1-84 15,3 1-1-15,4 3-1 0,1-1-2 16,1 2 1-16,-2 4 0 0,-1 4 1 16,-1 1-1-16,-3 5 1 0,-2 0-1 0,1 9-1 15,-4 5 1-15,1 5-1 0,-5 5 1 16,-7 6 0-16,0 8 2 0,-6 4 0 15,-8-1 0-15,-4 3 1 0,-9 0-1 16,-4-4 0-16,-11-3-1 0,-5-3-1 16,0-5-1-16,1 0-1 0,0-3-3 15,6-2-1-15,1 2-2 0,12-3-3 0,5-3 0 16,5-1-2-16,4-1-1 0,10-3-1 16,3-2 0-16,8 0 0 0,6 1 0 15,6-1 0-15,6-1 1 0,7-3 0 16,7 2-1-16,5-4 1 0,3-7 1 15,2 0-1-15,-3 0 0 0,-4 0 0 16,-5-5 0-16,-7 2-1 0,-10 3-12 16,-6-5-11-16,-8 5-13 0,-1-5-3 15,-6 2-118-15,0-1-120 0,0-1-278 16</inkml:trace>
  <inkml:trace contextRef="#ctx0" brushRef="#br0" timeOffset="28399.42">17833 16843 389 0,'-5'0'99'0,"-1"0"3"15,4 0-51-15,2 0-18 0,0 0-10 16,-5 0-6-16,5 0-6 0,0 4-4 16,0-4-5-16,0 0-6 0,0 4-6 15,0-4-8-15,7 0-14 0,-3 0-74 16,1 0-80-16,4-10-192 0</inkml:trace>
  <inkml:trace contextRef="#ctx0" brushRef="#br0" timeOffset="28818.3">18496 16178 430 0,'0'0'102'0,"-7"0"5"0,2 0-66 16,-3 9-2-16,-3 3-2 0,-6 2-2 15,-5 6-4-15,-1 3-3 0,-9 0-3 16,-1 2-7-16,2 1-5 0,1-2-4 16,5-3-3-16,5-2-2 0,7 0-2 0,13-4-1 15,0 0-1-15,4-3 1 0,11 2-1 16,5 0 1-16,2 2 0 0,2 0-1 16,1 0 1-16,1 5 0 0,-4 1 0 15,-6-1-1-15,-3 3 1 0,-6 2-1 16,-7 2 1-16,-4 1 1 0,-6 1-1 15,-6 0 2-15,-10 0 1 0,-4-2 2 16,-6-2 2-16,1-2 2 0,-2-3 2 16,-1-3 2-16,2-3-1 0,8-2 0 0,2-7-3 15,2-3-1-15,4-3-3 0,3 0-2 16,0-9-1-16,3 0-2 0,2-2-4 16,4-2-7-16,8-3-8 0,0 1-7 15,4-2-12-15,9-3-13 0,5-1-101 16,6-2-104-16,1-1-251 0</inkml:trace>
  <inkml:trace contextRef="#ctx0" brushRef="#br0" timeOffset="29117">18399 16305 546 0,'0'-37'134'0,"-4"5"4"16,4 6-85-16,9 3-8 0,3 4-9 15,2 3-9-15,1 4-7 0,6 0-5 16,2 2-3-16,5 1-4 0,-3 2-2 0,7 1-2 15,2 1-1-15,3 5-9 0,-2 0-13 16,2 0-16-16,3 5-115 0,-1 6-119 16,-7 0-299-16</inkml:trace>
  <inkml:trace contextRef="#ctx0" brushRef="#br0" timeOffset="31090.7">18851 16272 380 0,'5'-10'89'0,"2"0"4"16,-1 2-59-16,1 4-4 0,-2-3-2 16,-1 5-1-16,-1 2-1 0,-3 0-1 15,0-4 0-15,0 4-2 0,0 0-2 16,0 0-3-16,0 0-3 0,0 0-2 15,0 0 0-15,0-5-1 0,0 5-1 16,0 0 0-16,-3-2-2 0,3 2 0 16,-4 0-2-16,4-3-1 0,-5 3 0 0,5-5-2 15,0 5-1-15,0-3-1 0,0 3-1 16,0 0 0-16,9-5-1 0,-2 5 0 16,2-5 0-16,2 5 0 0,2 0 0 15,0 0 0-15,3 7 0 0,-5 0 0 16,1 2 1-16,-2 2 0 0,-2 4 1 15,-3 1 3-15,-5-1 2 0,-5 5 3 16,-3 1 2-16,-6 4 0 0,-5 0 0 16,-7 5 0-16,-7-5-3 0,0 1-2 15,3 1-3-15,1-6-1 0,6-1-2 0,6-2 0 16,9-1-1-16,8 2 0 0,0-4 0 16,10 5 0-16,4 0 0 0,2-2 0 15,2 2 0-15,4 0 0 0,-3 0 0 16,2 3 0-16,-7-3 1 0,-1 1-1 15,-4 0 1-15,-5 1-1 0,-7 1 1 16,-7-1 0-16,-5 1-1 0,-7-3 1 0,-8-2 0 16,-6 1-1-16,-8-5 1 0,2-3 0 15,0-4 0-15,1-3 1 0,6-4-1 16,2 0 0-16,2-4 1 0,3-4-1 16,3-2 0-16,1-2 0 0,5 0-3 15,3-4-7-15,9 0-8 0,7 0-6 16,9 0-9-16,7 0-13 0,10-1 0 15,3-1-104-15,11 2-98 0,3-1-243 0</inkml:trace>
  <inkml:trace contextRef="#ctx0" brushRef="#br0" timeOffset="31452.17">19182 16629 568 0,'-14'5'131'15,"0"4"3"-15,1 2-93 0,2 5-7 16,2 4-6-16,2 2-6 0,1-1-4 0,1 0-2 16,5 1-1-16,0-4-2 0,7 1-4 15,2-7-1-15,2-2-3 0,5-4 0 16,11-6-2-16,0 0 0 0,6-10-1 16,5-4 1-16,-1-9-1 0,0-1 0 15,2-2-1-15,-13-5 1 0,0-3 0 16,-8-4-1-16,-8-5-1 0,-4-3 1 0,-6-4-1 15,-7-2-1-15,-4 2 1 0,-10 2-1 16,-5 8 0-16,-2 10 1 0,-11 13 1 16,-1 14 1-16,-1 9 0 0,0 13 1 15,7 14 0-15,2 9 1 0,1 5-1 16,11 5-1-16,7 4-1 0,0 2 0 16,6-2 0-16,7-3-4 0,0-5-9 15,4-1-10-15,3-6-12 0,2-2-15 16,1-10-107-16,1-4-116 0,-2-9-269 0</inkml:trace>
  <inkml:trace contextRef="#ctx0" brushRef="#br0" timeOffset="31804.08">19674 16783 564 0,'0'8'133'16,"-5"3"5"-16,-2 5-83 0,-7 9-13 16,-3 6-10-16,-4 4-8 0,-3 4-3 15,-3-1-3-15,1-2-5 0,3-4-5 16,-3-3-4-16,5-3-10 0,1-2-11 0,2-2-15 16,3-2-16-16,-4 1-103 0,2-1-114 15,1-3-268-15</inkml:trace>
  <inkml:trace contextRef="#ctx0" brushRef="#br0" timeOffset="33926.22">19946 16531 434 0,'0'0'94'0,"8"-11"1"16,16-7-78-16,4-6-2 0,6-5-2 15,18-11-1-15,2-3-1 0,10-4-1 16,-4 2-1-16,-1 0-1 0,-4 3-3 16,-3 5-1-16,-14 5-2 0,-10 8 0 15,-14 3 4-15,-6 5 4 0,-8 5 4 0,-4 6 2 16,-7 5 3-16,-3 11 2 0,-7 7 3 15,-5 8-2-15,-6 8-3 0,-2 8-3 16,-6 8-1-16,-1 2-2 0,-1 4-3 16,7-2-3-16,3 2-1 0,9-8-1 15,4-3-2-15,7-6-1 0,6-9-1 16,6-4-6-16,0-6-5 0,5-5-7 16,3-5-12-16,12-5-13 0,4-5-96 15,-2-6-101-15,10 1-241 0</inkml:trace>
  <inkml:trace contextRef="#ctx0" brushRef="#br0" timeOffset="34248.57">20719 16070 477 0,'-7'0'111'0,"-6"3"5"0,-5 11-78 0,-1 10-3 15,-2 9-5-15,-4 5-3 0,-1 5-3 16,2 4-2-16,0 3-5 0,6-3-3 15,3-5-4-15,8-6-3 0,1-3-2 16,6-7-1-16,6-3-2 0,5-5-1 16,-1-2 1-16,3-2-1 0,3 0-1 15,-2-3 1-15,-1 4 0 0,-4-2-1 16,-2 3 1-16,-2 1-1 0,-5 0 1 0,-7 3 0 16,-4-2 1-16,-3 1 3 0,-2-4 1 15,-7 0 2-15,1-6 0 0,-3-2 1 16,-3 0 0-16,1-7-2 0,3 0-1 15,-1 0-1-15,4-9-3 0,6-2-7 16,2-4-8-16,13 0-9 0,-6-3-12 16,12-2-12-16,4 4-100 0,6-2-106 0,0 6-245 15</inkml:trace>
  <inkml:trace contextRef="#ctx0" brushRef="#br0" timeOffset="34558.59">20633 16226 476 0,'-5'-31'128'0,"5"8"6"0,-2-1-62 16,2 5-16-16,0 2-12 0,9 0-11 15,9-3-9-15,3 0-7 0,14 2-3 16,9 0-3-16,5 0-1 0,2 1-3 16,1 3-1-16,-6 1-1 0,-4 7-2 15,-9-1-5-15,-6 3-8 0,-8 4-11 16,0 0-13-16,-7 0-15 0,-1 0-100 15,-1 0-111-15,-3 5-255 0</inkml:trace>
  <inkml:trace contextRef="#ctx0" brushRef="#br0" timeOffset="35149.4">22035 15711 456 0,'0'-11'111'16,"-7"2"3"-16,0 1-69 0,-5 5-7 16,-7 3-5-16,-6 0-5 0,-11 9-3 15,-10 6-2-15,-6 4-2 0,-4 10-1 16,-1 10-2-16,-6 6 0 0,1 7-3 0,3 3-1 16,9 3-1-16,-7 3-1 0,5 2-2 15,7 0-2-15,11 3-2 0,10-1-1 16,9-1-2-16,15-3 0 0,18-6-2 15,4-5 1-15,9-8-1 0,2-8 0 16,1-3 0-16,0-7 0 0,-2 0 0 16,-3-4 0-16,0-4-4 0,-5-5-7 15,0-6-7-15,-2-5-6 0,2-5-11 16,-3-4-13-16,2-8-103 0,4 1-105 16,-3-3-254-16</inkml:trace>
  <inkml:trace contextRef="#ctx0" brushRef="#br0" timeOffset="35579.41">21746 16116 338 0,'0'0'93'0,"-4"-5"5"0,1 5-39 16,-3-6-9-16,1 6-6 0,-5-6-2 15,-2 6-4-15,-2-5-2 0,-5 5-2 16,-2-5-4-16,-7 5-3 0,-5 0-4 0,-11 0-4 16,-8 0-4-16,-9 0-3 0,-6 7-4 15,2-2-1-15,4 1-3 0,6 3-1 16,13-3-2-16,8 0 0 0,15 0-1 16,11 0-2-16,3-2-5 0,5 1-3 15,0-5-6-15,6 3-6 0,5-3-8 16,3 0-8-16,5 0-10 0,3 0-86 15,12 0-93-15,4 0-221 0</inkml:trace>
  <inkml:trace contextRef="#ctx0" brushRef="#br0" timeOffset="35867.68">21609 16187 361 0,'17'10'97'16,"0"-1"5"-16,-7 0-43 0,-2 1-11 16,-2-2-5-16,-6 2-6 0,0-1-3 15,-2-5-3-15,-6 5-2 0,-2-2-4 16,-4-3-2-16,-6-4-5 0,-6 5-1 15,-8-2-3-15,-9 1 0 0,-14-4 0 0,-8 6 0 16,-1 1 1-16,1-2-1 0,4 4-2 16,9-1-1-16,5-1-3 0,19-1-2 15,10 2-2-15,3-2-3 0,4 1-5 16,4 1-8-16,7 0-7 0,0-1-10 16,7 3-14-16,4-6-108 0,-2 1-112 15,4-5-267-15</inkml:trace>
  <inkml:trace contextRef="#ctx0" brushRef="#br0" timeOffset="-192173.18">8127 18030 305 0,'0'-7'75'0,"0"2"5"0,0 2-39 16,0 3-7-16,-5 0-7 0,5 0 1 16,0-4-1-16,0 4-2 0,0 0-2 15,-3 0-3-15,3 0-3 0,0 0-3 0,0 0-2 16,0 0-1-16,0 0-2 0,0 0-1 16,0 0-3-16,0 0 0 0,0-3-2 15,0 3 0-15,-4-5 0 0,4 1 2 16,0 0 1-16,-5 4 0 0,5 0 2 15,-6 0-1-15,1 0 0 0,0 9-1 16,-3 0-1-16,3 2-2 0,-4 2-2 16,2-1 1-16,0 1-1 0,-3 2 0 0,6 0-1 15,-1-4 1-15,-1 1 0 0,6-1 0 16,-4-4 0-16,4 1 0 0,0-4-1 16,6-4 1-16,0 0 0 0,2-3 0 15,6-5 0-15,1-3 0 0,5-4-1 16,1-8-1-16,7-4-2 0,-1-7-2 15,2-5 0-15,0-6 0 0,5-2 0 16,-6-1 1-16,3 3 3 0,-7 6 3 0,-3 6 2 16,-2 9 0-16,-8 7 1 0,-2 11 1 15,-9 12 0-15,0 11-2 0,-11 8 1 16,-3 14-2-16,-4 6-1 0,-2 6 1 16,0 0-1-16,3-5 1 0,2-1 0 15,5-9 0-15,5-6 0 0,5-3 1 16,4-6 0-16,0-3-1 0,8-1 0 15,-1-1 0-15,4-7 1 0,5-5 0 0,1-11 0 16,5-4-1-16,-1-7 1 0,0-10-1 16,-1-7-1-16,2-10-1 0,1-9 0 15,0 1-1-15,4-6 2 0,-3-3 1 16,4 8 2-16,-2 5 1 0,-6 13-1 16,-2 10 1-16,-6 5 0 0,-7 11-2 15,-3 6-7-15,-6 4-10 0,0 0-11 16,0 8-11-16,0 3-102 0,-4 7-106 15,0 1-254-15</inkml:trace>
  <inkml:trace contextRef="#ctx0" brushRef="#br0" timeOffset="-185641.73">9172 17686 414 0,'-23'12'89'16,"-1"5"3"-16,0 10-71 0,2 5-3 0,1 9-1 16,2 5 2-16,0 1 1 15,5 1-2-15,0 0-3 0,2-2-3 0,-1-4-2 16,5-7-2-16,0-7 0 0,2-2-1 15,1-5 1-15,5-4-1 0,-5-6 0 16,5-6-1-16,0-5 1 0,0-4-1 16,7-8-1-16,-1-6 0 0,0-4-1 15,1-5-1-15,0-8 0 0,3-6-1 0,-1-8-1 16,-1-5-1-16,5-3 1 0,1-5-1 16,6-1 0-16,3 6 1 0,4 4-1 15,0 13 1-15,6 8 0 0,0 10 1 16,-1 9 0-16,-3 6 1 0,1 7-1 15,-3 0 0-15,-4 12 1 0,-1 0-1 16,-6 5 0-16,2 5-1 0,-9 2 1 16,-1 2 0-16,-3 2 1 0,-5-2 0 15,0 3 0-15,-5-4 1 0,-3 2 1 0,-4-4 1 16,-3-1 0-16,-1-2 1 16,-6-2-1-16,1-7-1 0,-5-3 0 0,4-3-1 15,-8-5-1-15,2 0 0 0,-3-9-1 16,2 0-1-16,3-2-2 0,4-1-3 15,4-5-5-15,5 0-8 0,8-1-10 16,5-1-6-16,12 2-99 0,2 3-99 0,6 2-240 16</inkml:trace>
  <inkml:trace contextRef="#ctx0" brushRef="#br0" timeOffset="-185198.39">9683 17592 369 0,'6'0'96'16,"-1"-5"6"-16,-5 5-46 0,2-4-12 15,-2 4-1-15,0 0-2 0,0 0-5 0,0 0-6 16,0 4-4-16,0 4-3 0,-7 9-4 16,-2 7-2-16,-3 8-2 0,-2 12-1 15,-5 10 0-15,5 6-2 0,-4 0-2 16,6-4-2-16,2-5-1 0,4-2 0 16,1-11-1-16,5-9 0 0,0-8 0 15,6-6 0-15,5-2 1 0,3-7 0 16,2-10 1-16,11-5-1 0,5-6-1 15,7-7 0-15,1-11-1 0,4-10-2 0,3-7-1 16,-1-8 0-16,0-8-1 0,-6-3 0 16,-1 3 0-16,-3 6 0 0,-9 7 0 15,-3 11 0-15,-9 13-1 0,-4 12-2 16,-11 7-7-16,0 10-9 0,-12 4-8 16,-2 10-10-16,0 5-10 0,-4 8-108 15,3 6-108-15,-1-1-257 0</inkml:trace>
  <inkml:trace contextRef="#ctx0" brushRef="#br0" timeOffset="-180195.57">10350 17870 409 0,'-12'0'96'0,"4"-7"2"0,0-4-44 16,3 6-31-16,5 1-3 0,0 4 1 15,0 0 1-15,0-10 0 0,4 4 0 16,-4-1-2-16,7 2-4 0,1-1-2 15,-1 0-1-15,0 1-2 0,6 5-1 16,0 0-2-16,2 7-1 0,3-7-2 16,2 0-1-16,0 0 0 0,6 0-2 15,-4-4 0-15,3 4-1 0,-2-13 0 0,0 10 0 16,-3 3-1-16,-6-6-1 0,0 6-4 16,-3 0-10-16,-6 11-12 0,-5 2-103 15,-4 4-104-15,0-2-260 0</inkml:trace>
  <inkml:trace contextRef="#ctx0" brushRef="#br0" timeOffset="-179882.14">10373 18099 497 0,'0'0'108'15,"8"0"4"-15,0-4-79 0,4 4-8 16,1 0-7-16,2 0 0 0,-1 0 2 15,5-3-2-15,-5 3-3 0,4 0-4 16,-4 0-4-16,3 0-2 0,-2 3-1 16,1-3-2-16,2 5-2 0,2-5-5 0,-1 5-8 15,2-5-10-15,5 0-15 0,1-5-90 16,2 0-98-16,0 1-234 0</inkml:trace>
  <inkml:trace contextRef="#ctx0" brushRef="#br0" timeOffset="-179579.77">10881 17809 565 0,'8'-6'122'0,"2"0"6"0,3 13-95 16,5-7-10-16,4 8 1 0,3-8 2 15,1 0 4-15,4-3-4 0,3-1-1 0,5-4-4 16,2 8-1-16,2-10-4 0,1 10-3 16,-3 0-3-16,-2 4-2 0,-4 5-3 15,-5 0-3-15,-5 1-10 0,-6-2-16 16,-6 2-16-16,-3 2-117 0,-6 0-124 16,-3-12-306-16</inkml:trace>
  <inkml:trace contextRef="#ctx0" brushRef="#br0" timeOffset="-178374.87">11599 17503 343 0,'0'-11'90'0,"0"0"4"0,0-2-40 0,0 1-17 16,4-1-6-16,1 1-6 0,-1 1-4 16,2 2-2-16,4-3-2 0,-5 4-2 15,8 0-2-15,3 4-2 0,1 4 0 16,5-4-2-16,4 4 0 0,-1 6 1 15,1 3-2-15,-3 0 1 0,-1 4 0 16,-4 3 0-16,-2 3 1 0,-7 4 0 0,-1 4-1 16,-3 0 1-16,-5 7 0 0,0 2-1 15,-12 5-2-15,2-6 0 0,-5 7-3 16,-6 1 0-16,0 1-1 0,-6-1-1 16,1-5-1-16,1-3 1 0,1 4-1 15,1-9 0-15,9-6 0 0,-1-4-2 16,7-5-3-16,3 0-2 0,2-7-5 15,3-4-4-15,-2 0-3 0,2-4-3 0,0 0-2 16,-7 0-2-16,2-8-1 0,-1 0 4 16,1-7 3-16,-4 1 3 0,1-3 2 15,0-3 8-15,1 1 6 0,0 2 8 16,0-1 6-16,1 2 7 0,0-1 5 16,1 6 4-16,0 0-1 0,5 4-2 15,0-2-5-15,0 3-4 0,10 3-7 16,9-1-3-16,3-1-4 0,8 5-2 15,7-6 1-15,2 3 0 0,1 3 0 16,0 0-2-16,0 0-4 0,-4 0-8 0,-6 3-14 16,-3-3 50-16,-2 0-160 0,-4 0-112 15,2-5-295-15</inkml:trace>
  <inkml:trace contextRef="#ctx0" brushRef="#br0" timeOffset="-177969.54">12196 17499 361 0,'-12'-13'104'0,"0"2"5"0,4 1-7 0,5 3-60 16,3 4-11-16,-4 3-5 0,4 4-2 15,-4 4-2-15,1 4-1 0,-8 2-2 16,3 8-2-16,-5 0-1 0,-1 0-3 15,1 1-4-15,-1-1-2 0,5 0-3 16,1 0-1-16,8-2-2 0,0-2 0 16,5 1 0-16,3-2-1 0,8-4 1 15,0 2-1-15,4 2-1 0,5 1 1 16,-5 1-1-16,1 1 1 0,-2 5-1 16,-8 2 0-16,-2-4 0 0,-6-2 1 0,-6 1 0 15,-6-1 0-15,-2-3 0 0,-5-3 0 16,-6 5 1-16,1-7-1 0,-2-2 1 15,-1-2-1-15,3-2 1 0,-3-3-1 16,4-4 1-16,2-4-4 0,2 4-3 16,2-7-4-16,3-2-7 0,4-2-8 15,4-1-10-15,3-1 1 0,0-3-97 16,8 2-92-16,2-2-226 0</inkml:trace>
  <inkml:trace contextRef="#ctx0" brushRef="#br0" timeOffset="-177646.87">12085 17605 413 0,'0'-35'124'0,"0"8"5"0,6-3-19 16,1 3-50-16,6-4-14 0,10 1-7 15,7 6-11-15,6-1-6 0,1 4-5 16,4 4-4-16,-2 6-3 0,-1 4-3 16,-6 7-3-16,-5 0-3 0,-2 9-8 0,-2 3-8 15,-4 2-10-15,-2 6-12 0,-2 1 121 16,-1 1-231-16,-1 2-124 0,0-4-334 15</inkml:trace>
  <inkml:trace contextRef="#ctx0" brushRef="#br0" timeOffset="-177260.14">12594 17658 499 0,'-8'-9'125'0,"2"9"2"0,-2-6-76 15,0 6-11-15,0 8-12 0,2 3-7 16,-2 7-8-16,0 7-3 0,1 4-1 16,-3 7-1-16,2 6-1 0,2 1 0 15,6-2-2-15,0-4-1 0,6-3-2 16,5-5 0-16,0-7-1 0,6-3 1 15,1-13-1-15,3 0 1 0,3-6-1 16,4-11 1-16,-1-1 0 0,5-5 0 0,2-8 0 16,-6-3-1-16,-1-2 0 0,-2-5 1 15,-5-2-2-15,-8-6 1 0,-6-1-1 16,-6 3 1-16,-5 1-2 0,-8 1 1 16,-2 9 0-16,-4 5-1 0,-6 9 0 15,0 7 0-15,-2 9 0 0,-1 3 0 0,1 14 0 16,1 11 0-16,0 5-2 0,5 10-6 15,0 6-6-15,4 5-7 0,10-1-10 16,7-4-12-16,0-9-64 0,10-3-27 16,7-11-81-16,8-9-171 0</inkml:trace>
  <inkml:trace contextRef="#ctx0" brushRef="#br0" timeOffset="-176928.3">13216 17642 460 0,'14'-25'131'0,"-14"10"7"0,-14 6-49 15,-6 9-23-15,-6 4-12 0,-6 11-13 16,3 8-11-16,-3 6-10 0,0 4-5 16,4 5-6-16,7 6-2 0,4 0-3 15,7-3-1-15,4-4-1 0,6-3-1 16,3 0 0-16,10-8 0 0,4-9 0 16,4-7 1-16,6-6 0 0,4-10-1 0,3-5-1 15,0-6-2-15,6-9-3 0,-1-4-2 16,-1-8-3-16,-8-4 0 0,0-4-1 15,-11-3 2-15,-4 3 2 0,-13 5 2 16,-2-1 3-16,-15 11 3 0,-4 6 3 16,-10 9 2-16,-8 10 0 0,-4 6 0 15,1 11 0-15,0 7 0 0,1 10-2 16,6 3-2-16,5 6-8 0,5 3-12 16,8 7-15-16,2-2-115 0,7-3-2 0,6-5-100 15,0-7-196-15</inkml:trace>
  <inkml:trace contextRef="#ctx0" brushRef="#br0" timeOffset="-176138.82">14111 17191 417 0,'-6'-13'103'0,"-3"2"5"0,2 5-61 0,-6 6-9 15,-1 0-5-15,-5 8-3 0,-2 9-3 16,-5 10-2-16,-8 14-2 0,-5 9-2 16,0 9-2-16,-2 3-1 0,-4 11-2 15,0-1-3-15,5-1-3 0,7 0-2 16,11-5-3-16,5-1-1 0,17-5-2 16,9-11 0-16,14-6-1 0,11-9 0 15,11-10 0-15,6-7 0 0,3-5 1 16,0-7-3-16,0-5-3 0,3 0-7 15,-9 0-6-15,1-10-11 0,-6-1-12 16,-5-4-100-16,-9 2-103 0,-4-2-248 0</inkml:trace>
  <inkml:trace contextRef="#ctx0" brushRef="#br0" timeOffset="-175814.59">13625 17590 532 0,'-13'0'122'0,"13"0"2"0,5-7-82 16,12 7-9-16,13-3-10 0,6 3-7 15,8 0-4-15,4 0-1 0,4 0-1 0,-6 0-3 16,1 3-3-16,-7-3-2 0,-7 0-1 15,-2 0-5-15,-9 0-8 0,-8 0-9 16,-2 0-11-16,-6 0-16 0,-6 0-87 16,-12 5-97-16,1-1-223 0</inkml:trace>
  <inkml:trace contextRef="#ctx0" brushRef="#br0" timeOffset="-175535.3">13645 17642 495 0,'-47'16'126'15,"4"-4"6"-15,13 2-72 0,10-2-13 16,4 0-10-16,9 0-8 0,7-1-7 15,10 0-2-15,5 0-2 0,5-3-2 16,14-2 0-16,10-6 0 0,9 0-3 16,1 3-1-16,6-3-3 0,3 0-3 15,-3 0-3-15,-7 0-11 0,-11 0-11 16,-4 0-16-16,-12 0-31 0,-4 0-89 0,-4-4-114 16,-9-2-256-16</inkml:trace>
  <inkml:trace contextRef="#ctx0" brushRef="#br0" timeOffset="-172702.3">14492 17888 478 0,'-7'4'114'0,"4"-4"0"0,3 0-75 15,0 0-8-15,11 0-6 0,2-4-5 0,6 4-3 16,7-9-1-16,4-1 0 0,8-5-1 16,6-1-3-16,2 1-2 0,0 3-4 15,-2 2-2-15,-4 3-3 0,-4 1-3 16,-7 6-5-16,-5 5-10 0,-8-5-11 16,-1 4 3-16,-6 2-106 0,-3 0-102 15,-6 0-242-15</inkml:trace>
  <inkml:trace contextRef="#ctx0" brushRef="#br0" timeOffset="-172364.62">14905 17543 413 0,'-3'-5'101'0,"3"2"2"0,-4-4-61 15,4 7-10-15,0 0-4 0,0 7 0 16,0 0-1-16,0 2 0 0,0 5 2 0,-6 6 0 15,-1 4-1-15,-3 7-3 0,-5 1-5 16,-2 5-4-16,-3 5-3 0,1 0-4 16,3 1-3-16,1-3-1 0,6-5-1 15,2 0-1-15,7-4-6 0,5-7-7 16,3-5-13-16,1-2-14 0,2-4-105 16,3-3-110-16,-3 0-269 0</inkml:trace>
  <inkml:trace contextRef="#ctx0" brushRef="#br0" timeOffset="-171057.13">15183 17684 475 0,'0'0'108'0,"0"-11"3"0,10 3-76 16,9-5-9-16,5-2-4 0,8-2-5 0,1 1-3 16,3-3-2-16,0 1-1 0,-2 0-3 15,-2 0-1-15,-8 0-1 0,-4 3 2 16,-4 3 1-16,-3 0 2 0,-6 6 3 15,-7 6 0-15,0 4 1 0,-7 8 1 16,-8 7-1-16,-3 2-1 0,-8 9-1 16,-7 7-3-16,-5 3 0 0,-4 5-1 15,3 1-1-15,0 1-2 0,4-1-1 16,7-2-1-16,8-6-1 0,7-2 0 0,7-8-2 16,6-3-6-16,10-6-8 0,-1-4-9 15,5-5-11-15,5-5-13 0,-2-5-103 16,2-6-109-16,-2-4-256 0</inkml:trace>
  <inkml:trace contextRef="#ctx0" brushRef="#br0" timeOffset="-170677.37">15600 17550 507 0,'-7'-8'117'15,"5"-6"2"-15,2-1-83 0,2-1-8 16,8-3-7-16,5-1-4 0,5-1-4 0,6 3-1 16,1 4 0-16,4 6-2 0,-1 4 0 15,-1 9 1-15,-7 8 2 0,-4 6 1 16,-9 5 1-16,-9 3 2 0,-5 2 0 16,-11 3 2-16,-9 0-2 0,-8 6-2 15,-3-3-1-15,-1 2-2 0,1 1-2 16,-1 0-1-16,6 1-1 0,3-3-1 15,5-5-1-15,4 0-1 0,1-4-2 16,5-4 0-16,6-2-2 0,7-4-1 0,0 1 0 16,13-5 0-16,2-1-1 0,7-2 1 15,3-5 1-15,6 2-1 0,2-7 1 16,6 0 0-16,-1-3 0 0,4-2 0 16,-3 5 1-16,-5-4 0 0,-4 4-6 15,-7 0-11-15,-8 0-15 0,-3 0-19 16,-6 0-112-16,-6 3-124 0,-6-3-297 15</inkml:trace>
  <inkml:trace contextRef="#ctx0" brushRef="#br0" timeOffset="-169944.63">16414 17256 471 0,'-8'-15'118'0,"1"3"5"0,0 1-73 0,1 5-6 16,0 6-9-16,-1 8-7 0,-6 8-5 15,0 3-6-15,-3 11-3 0,-7 1-3 16,1 7-1-16,-3 0-2 0,4-2 0 16,5-2-3-16,5-4-2 0,3-5 0 15,8-2-2-15,0-5 0 0,14-4 0 16,1-3-1-16,11-1 0 0,1 0 0 16,5 0-1-16,-3 0 0 0,2 4 0 0,-5 3 0 15,-7 5 0-15,-9-3 0 0,-4 4 0 16,-6 5 0-16,-3-2 0 0,-9 1 1 15,-4 0 0-15,-7 0 0 0,1 0 1 16,-10-3 2-16,-2-2 2 0,-4-3 1 16,-1-4 1-16,5-1 1 0,2-4-1 15,2-2 0-15,8-1-1 0,8-3-4 0,3-4-7 16,5 0-7-16,6 0-7 0,0-6-12 16,0 0-12-16,6-2-104 0,2-5-106 15,2-3-254-15</inkml:trace>
  <inkml:trace contextRef="#ctx0" brushRef="#br0" timeOffset="-169614.24">16288 17453 575 0,'0'-23'133'0,"11"1"5"16,4 2-91-16,9 6-9 0,4 2-10 15,4 2-7-15,2 5-4 0,-1 5-3 16,-1 5-4-16,-5 4-4 0,0 2-6 15,-6 1-8-15,0 2-9 0,3-1-9 16,-4-1-10-16,2-2-14 0,4-2-98 0,-1-3-103 16,1-2-240-16</inkml:trace>
  <inkml:trace contextRef="#ctx0" brushRef="#br0" timeOffset="-168928.43">16974 17393 521 0,'-11'-14'120'0,"5"-4"2"0,6-1-85 16,0 3-9-16,10 4-10 0,-1 2-4 0,9 4-4 15,-3 2 0-15,4 4 0 0,1 4 1 16,-1 4 0-16,0 6-1 15,-5 4 1-15,-1 3-1 0,-6 3 2 0,-2 1 2 16,-5 1 2-16,-7-1 1 0,-4 0 0 16,-3-1-2-16,-4-5 0 0,-2-2-4 15,3-2-4-15,-1-4-2 0,0 0-4 16,10-2-4-16,2-2-4 0,6 4-4 0,0 1-3 16,11 4-1-16,-2 6-2 0,6-1-2 15,0 3 3-15,-1-1 3 0,-5 5 2 16,2 1 2-16,-7 0 2 0,-4 2 2 15,0 2 2-15,-10-4 1 0,-2 2 1 16,-3-4 1-16,-5-4 2 0,-4-5 3 16,-3-4 2-16,-6-4 5 0,0-4 3 15,-7-2 3-15,-1-4 3 0,-2 0-1 16,2-3-1-16,1-4-4 0,8-1-3 16,5-3-3-16,11-1-9 0,4 0-12 15,7 0-10-15,5-2-12 0,13 2-16 0,0 0-105 16,7 1-114-16,6 0-264 0</inkml:trace>
  <inkml:trace contextRef="#ctx0" brushRef="#br0" timeOffset="-168567.2">17181 18019 552 0,'-22'14'129'16,"9"-4"3"-16,0 3-87 0,7 1-12 15,6-4-4-15,0-3-2 0,6-1-5 16,7-2-1-16,1-4-2 0,10 0-4 16,0 0-2-16,6 0-2 0,1 0-2 15,2-9-3-15,-2 5-2 0,1-3-1 0,-4-4-1 16,2-6 1-16,-7-5-1 0,0-10 1 16,-3-11-2-16,-4-5 0 0,1-9-2 15,-6 1-1-15,-2 0 0 0,-9 5-1 16,0 7 0-16,-9 7 0 0,-6 4 1 15,-6 11 1-15,-6 2 0 0,-6 8 1 16,-1 5 1-16,-3 7 0 0,1 7 2 0,-3 12-1 16,0 7 1-16,6 10-1 0,5 4 1 15,6 8-1-15,5 4 1 0,5 1-3 16,8-1-2-16,8-3-7 0,3-6-8 16,5-4-9-16,2-7-12 0,-1-8-15 15,1-5-102-15,5-5-108 0,-2-2-258 16</inkml:trace>
  <inkml:trace contextRef="#ctx0" brushRef="#br0" timeOffset="-168239.35">17602 18063 533 0,'-6'11'129'0,"4"0"6"15,-2 3-84-15,0 2-2 0,1 2-4 16,-3 3-8-16,-1 5-6 0,0 4-5 0,0 0-7 16,-4-3-5-16,3-1-6 0,-1 2-10 15,-1 0-13-15,2-1-11 0,0-4-17 16,2 4-21-16,1 0-91 0,1-4-110 16,4-11-242-16</inkml:trace>
  <inkml:trace contextRef="#ctx0" brushRef="#br0" timeOffset="-167645.58">18026 17637 475 0,'-6'0'113'0,"2"-6"1"0,4 1-74 0,0-1-11 16,4 1-6-16,5-5-6 0,4-2-5 15,5-7-2-15,1-5 0 0,10-4-1 16,1-4-1-16,8-3-1 0,-3 0-2 15,1 6 2-15,-7 3 2 0,-6 9 3 16,-8 6 0-16,-15 11 1 0,-14 14 2 16,-8 9 2-16,-8 11 2 0,-4 6-3 15,-4 12-1-15,-3 7 0 0,6-1 1 0,4 1-1 16,4-2-3-16,4-2-2 0,5-2-2 16,3-6-1-16,5-5-2 0,4-2-2 15,6-7 0-15,0-5-5 0,6-6-8 16,1-5-7-16,2-4-8 0,0-3-7 15,2-3-12-15,-3-2-10 0,5-5 49 16,-4 0-143-16,2-5-101 0,1-3-266 16</inkml:trace>
  <inkml:trace contextRef="#ctx0" brushRef="#br0" timeOffset="-162524.56">18584 17492 275 0,'0'0'85'0,"0"-4"4"0,0-1-11 0,0 0-32 16,0 1-11-16,0-1-7 0,0 2-5 16,0-4-2-16,0 3-2 0,0-2-2 15,3 2 0-15,-3-1-3 0,0 1 0 16,2 1-3-16,-2 3 0 0,0-5-2 15,0 5-2-15,0 8 0 0,-5 3-1 0,-4 1 0 16,2 8-1-16,-5 1-1 0,1 1 0 16,-2 0-1-16,1-4 0 0,1 3 0 15,0-3-1-15,2-3 0 0,1 0 0 16,3 0-1-16,1 0 0 0,4-2-1 16,0-1 1-16,4 0-1 0,4 2 1 15,-3-3-1-15,5 1 0 0,-1 1 0 16,0 5 0-16,-3 2 1 0,0 0-1 0,-3 5-1 15,-3 4 1-15,0 1 0 16,0 0 0-16,-7-4 0 0,-1 0 0 0,0-3 0 16,-3-2 1-16,-6-6-1 0,-2-3 0 15,-6 1 0-15,1-4 0 0,-1-2 0 16,-8-2 0-16,2-1 1 0,1-4-1 16,5 0 0-16,3 0 0 0,0-5 1 15,2-2-1-15,12-6 0 0,1-3-1 0,3-1-4 16,4-3-6-16,0-5-10 0,9-4-4 15,1 2-97-15,12-4-95 0,2 1-234 16</inkml:trace>
  <inkml:trace contextRef="#ctx0" brushRef="#br0" timeOffset="-162206.58">18532 17533 547 0,'0'-8'129'16,"0"-1"3"-16,0-1-84 0,7 3-15 0,4-2-6 15,1-2-7-15,6 0-5 0,5-2-2 16,7-2-1-16,1 0-2 0,8 4-3 16,7 2-1-16,0 0-3 0,0 5-3 15,-3 4-12-15,-4 7-17 0,-1 5-54 16,-6-1-60-16,-7-2-106 0,-4 2-237 16</inkml:trace>
  <inkml:trace contextRef="#ctx0" brushRef="#br0" timeOffset="-161691.3">19282 17381 491 0,'10'-14'123'16,"-10"2"5"-16,0 0-72 0,0 2-12 16,-10 3-7-16,-5 3-9 0,-3 4-4 15,-3 11-6-15,-2 8-5 0,-6 8-3 16,-2 6-2-16,3 6 0 0,-3 2-1 15,2 7-2-15,-1 3-1 0,0-4-1 16,1 3-1-16,6 7-1 0,6 1 0 16,9-1 0-16,8-4-1 0,6-7 0 0,8-2 1 15,4-10-1-15,4-9 0 0,2-5-2 16,0-5-6-16,2-7-4 0,0-3-7 16,-5-5-11-16,-1 0-13 0,-1-6-102 15,0-3-105-15,2 1-254 0</inkml:trace>
  <inkml:trace contextRef="#ctx0" brushRef="#br0" timeOffset="-161354.03">18959 17641 468 0,'-5'-9'116'0,"-2"3"3"0,7 0-62 16,0 2-19-16,11 4-11 0,-2-4-6 16,8 4-4-16,3 0-4 0,4 0-2 15,7 0-2-15,-3-4-2 0,4 4-2 16,3 0-1-16,0-4-2 0,-6 4-2 16,-3 0-9-16,-7 0-8 0,-4 7-12 15,-5-3-18-15,-20 1-84 0,-3 5-97 16,-7 1-225-16</inkml:trace>
  <inkml:trace contextRef="#ctx0" brushRef="#br0" timeOffset="-160992.41">18922 17723 454 0,'-41'6'123'0,"-3"0"4"15,3-1-52-15,5 3-22 0,6-3-13 16,10 1-9-16,12 1-9 0,8-1-6 16,5 5-5-16,10 0-2 0,10-1-2 0,10 1 0 15,4 0 0-15,2-1 1 0,4-1-2 16,-1-2 0-16,-1 0-1 0,-9-3-1 15,-5-4-1-15,-5 4-1 0,-4-4-4 16,-2-3-13-16,-10-2-17 0,1 0-113 16,1 0-118-16,0-1-296 0</inkml:trace>
  <inkml:trace contextRef="#ctx0" brushRef="#br0" timeOffset="-160634.78">19900 17573 458 0,'5'-7'119'0,"-5"-1"7"0,0 0-63 16,0 0-9-16,-10 1-3 0,1-3-4 15,-7 3-5-15,-8 0-4 0,-10 4-6 16,1 3-5-16,-4 0-4 0,-2 3-6 0,-2 3-5 16,-6 4-4-16,9 0-3 0,5 0-2 15,-1-3-1-15,0 1-1 0,2-3 0 16,11 0-1-16,2 0 0 0,3 1-4 15,5-1-9-15,5 1-11 0,6-1-8 16,3 1-12-16,7 0-11 0,2-2 3 16,2 1-105-16,5 1-98 0,1 0-238 15</inkml:trace>
  <inkml:trace contextRef="#ctx0" brushRef="#br0" timeOffset="-160311.86">20072 17683 517 0,'-11'0'124'0,"-6"3"6"0,-8-3-79 15,0 7-8-15,-10-1-1 0,-17 3-2 16,-1 2 0-16,-7 4-4 0,-5 5-2 16,3 0-3-16,-4 0-3 0,3-4-5 15,21-2-5-15,-5 3-6 0,8-5-3 16,6-5-3-16,7-2-3 0,6 2-3 15,6 0-9-15,3-4-18 0,11-3-13 16,0-6-20-16,11-1-110 0,-2-1-126 0,0 1-289 16</inkml:trace>
  <inkml:trace contextRef="#ctx0" brushRef="#br0" timeOffset="-154396.39">20487 17364 237 0,'8'-17'67'0,"0"2"7"16,-2 3-30-16,1 4 3 0,1 4-3 15,-3 0-1-15,0 4-6 0,-5-5-1 16,2 5-2-16,-2 0-4 0,0 0-2 15,0 5-2-15,-6 0-3 0,3 2-1 16,-8 7-3-16,4 4-2 0,-5 4-2 0,-3 5-2 16,2 1-2-16,-2 3-2 0,-3 0-2 15,3-3-1-15,-1-5-1 0,5-1-2 16,0-5-1-16,5-2 0 0,6-5-1 16,0-3 0-16,6-2 0 0,5-5 0 15,3 3 0-15,2-3 0 0,7 0 0 0,-2 0 0 16,-1 0 0-16,-1 0 0 0,-3 8 0 15,-3 1-1-15,-2 3 0 0,-4 5 1 16,-5 3-1-16,-2 0 1 0,0 0 0 16,-8 7 0-16,-3-3 1 0,3-1 1 15,-6-1 1-15,0-1 0 0,-5 2 1 16,0-3 1-16,-3-2 1 0,-2-4 0 16,-2 0 0-16,4-3-1 0,-3-3 0 15,4-2 0-15,1-2-2 0,7-4-1 16,1 3-1-16,4-3-1 0,8 0-3 0,0 0-8 15,0-9-8-15,7-1-13 0,0-6 18 16,0-2-128-16,6-7-111 0,1 0-270 16</inkml:trace>
  <inkml:trace contextRef="#ctx0" brushRef="#br0" timeOffset="-154057.25">20502 17401 527 0,'0'-29'127'0,"0"-1"3"0,6 4-83 16,0 3-11-16,1 2-8 0,5 5-6 16,1 0-6-16,3 3-5 0,2 1-4 15,3 2-2-15,6 1-1 0,5 5-1 16,7 4-1-16,3 0-2 0,3 12-9 0,2 0-11 16,-1 2-14-16,-7 7-105 0,-4 2-108 15,-9-2-269-15</inkml:trace>
  <inkml:trace contextRef="#ctx0" brushRef="#br0" timeOffset="-153123.22">21120 17415 400 0,'0'-9'100'16,"0"-4"4"-16,0 0-56 0,0 0-9 16,0 0-6-16,0 2-3 0,-6 1-2 15,3 7-2-15,-5 3-3 0,-4 12-2 16,-3 7-1-16,-9 6-1 0,-8 8-3 16,-9 6-2-16,-6 6-2 0,-6 0-2 15,0-1-1-15,2-2-3 0,8-6-1 16,9-3-2-16,9-7 0 0,14-2 0 0,11-3-1 15,18-7 0-15,8-2 0 0,10-7 0 16,10-5 0-16,6 0 0 0,1-5 0 16,0-8 0-16,-1-6-1 0,-11-7 0 15,-2 2 0-15,-6-2 0 0,-9-4 0 16,-6-6 0-16,-8-4 0 0,-7-2-1 16,-3 2 1-16,-9 1-1 0,-5-1 0 0,-12 8 1 15,-7 6 1-15,-9 15 1 0,-9 11 0 16,-8 18 0-16,-1 7 0 0,-1 10 1 15,4 6-2-15,11 6-1 0,13 0-8 16,12 0-11-16,14-4-17 0,7-4-111 16,14-2-116-16,10-2-288 0</inkml:trace>
  <inkml:trace contextRef="#ctx0" brushRef="#br0" timeOffset="-151195.83">21614 17299 381 0,'-8'-4'99'0,"0"0"4"0,2-1-50 15,-1 1-8-15,1 0-10 0,0-1-5 16,-1 1-2-16,1-2-3 0,0 2-1 0,0-3-3 16,1 2-2-16,0-1-2 0,5 1-3 15,0-2-3-15,0 2-3 0,9 0-3 16,4 2-2-16,3-2-1 0,6 0-2 16,0 1 1-16,5 4 0 0,5 0-1 15,-5 6 1-15,6 5 0 0,-6 7 1 16,-5 3 1-16,-7 4 1 0,-15 7 1 15,-5 1 2-15,-12 2 2 0,-12-1 2 16,-2 0 0-16,-5-2 2 0,3-4-1 16,-5-6-1-16,7-4-1 0,2-4-3 0,5-5-1 15,5-1-2-15,3 0-2 0,9-1-1 16,7 0-1-16,5 5 0 0,3 3 0 16,8 1 0-16,0 3 0 0,1 1 0 15,0 2 1-15,-1-1-1 0,-3 5 0 16,-2-3 0-16,-4 0 0 0,-3 0 0 15,-4 2 0-15,-5-2 0 0,-3-2 0 0,-6-5 0 16,-3-5 1-16,-3-2-1 0,-7-9 1 16,-6 0-1-16,-1 0 1 0,-12-12-1 15,1 1 0-15,4-2 1 0,1 0-1 16,7-2-2-16,13 2-7 0,7-6-10 16,13 3-10-16,21 0-14 0,6 5-107 15,6-2-114-15,6 3-270 0</inkml:trace>
  <inkml:trace contextRef="#ctx0" brushRef="#br0" timeOffset="-150856.68">21877 17755 501 0,'-25'7'125'15,"-2"7"3"-15,1-2-65 0,2 1-28 16,8 1-8-16,3 4-6 0,13-2-5 0,15 0-3 15,3-7-3-15,13-2-2 0,5-5 0 16,3-2-1-16,5-4-2 0,1-5 0 16,-3 2-2-16,-2-12-1 0,-4-2-1 15,-2-3 0-15,2-3 0 0,-3-5 0 16,-6-3 0-16,-1-6 0 0,-3 6 0 16,-7-8-1-16,-7 0 1 0,-9-1 1 15,-11 1 2-15,-5 2 3 0,-3 7 2 0,-13 8 1 16,0 9 2-16,-4 10 0 0,-3 13-1 15,-2 8-2-15,0 9-2 0,1 5-4 16,2 6 0-16,7 4-2 0,5 3-1 16,8-3-8-16,6 2-11 0,8-2-11 15,4-4-16-15,9-4-108 0,-1-2-117 16,4 0-276-16</inkml:trace>
  <inkml:trace contextRef="#ctx0" brushRef="#br0" timeOffset="-150497.8">22208 17758 321 0,'-11'27'99'0,"-3"8"8"0,-1 5-4 0,-3 4-44 16,2 0-5-16,-3-1-6 0,2-5-6 16,-3-5-5-16,1-3-7 0,2-5-8 15,0 1-6-15,4 0-7 0,-1 8-3 16,2-3-7-16,5-3-11 0,-1-5-18 15,2-4-107-15,6-6-110 0,0-3-279 16</inkml:trace>
  <inkml:trace contextRef="#ctx0" brushRef="#br0" timeOffset="-150129.04">22588 17520 508 0,'-7'0'119'0,"7"0"1"0,0-10-80 16,11 1-14-16,1-4-8 0,8-5-5 15,7-6-5-15,8-7-2 0,9 1 0 16,5-3-1-16,3-3-1 0,1 2 1 15,-6 2-1-15,-6 6 0 0,-6 4 3 16,-12 4 1-16,-10 4 2 0,-5 7-1 0,-8 7 1 16,0 5 0-16,-14 12 1 0,-4 7-1 15,-9 12-1-15,-11 6 1 0,-4 9 0 16,-3 3 0-16,0 1 1 0,2-2-3 16,3-2 0-16,8-3-3 0,12-7-1 15,0-5-1-15,7-3-1 0,5 1-2 16,2-5-8-16,1-7-10 0,5-5-12 15,0-2-15-15,5-5-105 0,4-5-111 16,2-15-268-16</inkml:trace>
  <inkml:trace contextRef="#ctx0" brushRef="#br0" timeOffset="-149764.93">23362 17149 548 0,'0'-6'126'0,"0"0"1"16,-4 6-88-16,-6 0-6 0,-2 6-3 15,-6 2-1-15,-5 3-2 0,-4 5 0 16,-2 2 0-16,-1 5-3 0,3-1-2 16,1 2-5-16,3-1-4 0,4 1-4 0,1-3-2 15,3 1-3-15,3-1-1 16,3 2-2-16,9 2 0 0,0-1-1 0,7 2 1 15,4-1-1-15,6 0 0 0,0 0 0 16,4-1 1-16,-4 2-1 0,1-1 0 16,-5 0 0-16,-5 0 0 0,-2-2 0 15,-6 2 0-15,0 2 0 0,-7-2 0 16,-4-1 0-16,-2-2 0 0,-1 1 1 16,-6-1-1-16,0-4 1 0,0-7 0 0,-5-1 0 15,3-5 0-15,0-5 0 0,-2-4 0 16,1-5 0-16,6-4-2 0,-1-4-8 15,5-2-13-15,5-2-9 0,8-2-17 16,0-1 42-16,10 1-155 0,-1 2-119 16,4 4-286-16</inkml:trace>
  <inkml:trace contextRef="#ctx0" brushRef="#br0" timeOffset="-149404.7">23211 17260 576 0,'5'-32'140'16,"1"5"5"-16,2 1-90 0,4 5-10 16,2 4-9-16,10 3-9 0,1 3-6 15,6 0-4-15,6 2-3 0,-3 3-3 16,5 0-3-16,1 6-1 0,-6 0-2 0,0 0-1 16,-3 0-2-16,-3 5-1 0,-2 1-10 15,-2 0-14-15,-3 1-17 0,-2 1-119 16,-3 2-126-16,1 1-313 0</inkml:trace>
  <inkml:trace contextRef="#ctx0" brushRef="#br0" timeOffset="-148798.85">24467 16995 445 0,'10'-17'110'15,"-5"4"4"-15,-5-1-66 0,0 3-8 16,-4 1-7-16,-8 4-4 0,-8 2-4 16,-6 4-2-16,-12 5-2 0,-4 7-1 15,-4 5-1-15,-1 6-1 0,0 5 0 16,-5 3 0-16,7 3-1 0,2 4-1 0,-2 5-1 15,-2 1-2-15,2 6-2 0,4 4-2 16,3 2-3-16,10 3-1 16,5-3-1-16,8-3-2 0,10-2 0 0,5-5-1 15,9-7 0-15,7-3 0 0,6-1-1 16,9 1 1-16,1-3 0 0,2-1-1 16,1-3 1-16,3-2-6 0,-6-3-6 15,-6-9-10-15,-4-3-9 0,1-8-16 0,-3-4-46 16,-3-13-63-16,2-5-100 0,-1-1-217 15</inkml:trace>
  <inkml:trace contextRef="#ctx0" brushRef="#br0" timeOffset="-148432.62">24233 17281 523 0,'-5'-7'128'0,"-2"0"4"0,-6 2-80 0,-6 1-6 15,-2-3-5-15,-7-1-4 0,-10 2-6 16,-13-1-5-16,-9 1-3 0,-3 6-4 15,-3-4-6-15,2 9-5 0,2 0-2 16,6 6-3-16,14-2-1 0,9 1-2 16,8-1-3-16,5-4-7 0,5 1-8 15,4 0-7-15,8 0-9 0,3 1-12 16,9 4-10-16,6-1-97 0,4-1-99 0,5-1-241 16</inkml:trace>
  <inkml:trace contextRef="#ctx0" brushRef="#br0" timeOffset="-148089.85">24168 17462 476 0,'15'0'117'0,"-2"0"4"15,-1 0-70-15,-5 0-10 0,0 0-5 16,-7 0-4-16,4 0-6 0,-9 6-1 0,-3-1-2 16,-4 1-1-16,-8 2 1 0,0-2-2 15,-7 4 1-15,-11-2 0 0,-8-2 0 16,-8 1-1-16,-11 0-2 0,-1 0-1 15,4 0-3-15,-3 2-2 0,7-4-3 16,9 2-1-16,11-3-3 0,10-4-2 0,8 3-3 16,2-3-7-16,10 0-10 0,2 4-15 15,6-4-10-15,0 8-17 0,5-5-114 16,2 3-123-16,0-1-282 0</inkml:trace>
  <inkml:trace contextRef="#ctx0" brushRef="#br1" timeOffset="-128102.57">20191 18238 341 0,'-6'-7'94'0,"-1"-3"1"0,7 10-13 0,0-10-54 0,0 10-15 16,7 0-6-16,-1 0-3 0,1 0 0 15,1 0 0-15,4 0 1 0,1 0 3 16,2 0 1-16,1 0 2 0,5 0 2 16,6-5 0-16,2 5 0 0,4-5-1 15,4 5-1-15,2 0-1 0,2-5-1 16,10 0-2-16,-1-2 1 0,14-1-2 16,7 1 1-16,3-1 0 0,1 0 0 15,2 2-1-15,1 0 0 0,4 2 0 0,1 4 0 16,-5-5-1-16,-1 5 0 0,1-6 0 15,5 2 0-15,-1 4 0 0,2-6 0 16,-3 6 0-16,-2-6 1 0,3-1 0 16,9 1 1-16,3 0 0 0,4 0 2 15,-9 6-1-15,3-5 1 0,2-3-1 16,7 3-2-16,3 1 0 0,-6 4-1 16,-6-4-2-16,-2 0 0 0,3-2-1 15,8 0-1-15,-8 4 0 0,-7 2-1 16,-5 0 1-16,2-6 0 0,-1 2 0 0,4 1 1 15,-13 3 0-15,-1-4 0 0,-5 4 0 16,-1-4 0-16,-9 4 0 0,-9 6 1 16,-13-6 0-16,-6 5 1 0,-7-5 1 15,-3 0 1-15,-4 0-1 0,-2 0 1 16,0 0-2-16,-2 0 1 0,-4 0-2 16,-5 4 0-16,4-4 0 0,-6 0 3 0,2 0 4 15,-2 0 4-15,0 0 2 0,0 0 1 16,0 0 1-16,0 0 0 0,0 0-4 15,0 0-3-15,0 0-4 0,0 0-3 16,0 0-2-16,0 0-1 0,0 0 0 16,0 0-3-16,0 0-6 0,0 0-15 15,0 0-15-15,0 0-5 0,0 0-126 0,5-5-127 16,0 1-303-16</inkml:trace>
  <inkml:trace contextRef="#ctx0" brushRef="#br1" timeOffset="-124450.1">18997 14693 161 0,'-3'-7'36'0,"3"4"6"0,0-3-22 16,0 6 8-16,0-7 8 0,0 7 8 16,0-7 5-16,0 7 2 0,-6-3-4 15,6 3-7-15,-3-5-6 0,3 5-6 16,-5-3-6-16,5 3-4 0,-3-4-5 16,3 4-2-16,0-4-3 0,-4 4-3 0,4 0-1 15,0 0-1-15,-4 0-2 16,4 0 1-16,-4 8 0 0,0 0 2 0,1 4 1 15,-4 5 2-15,1 2 0 0,-1 5 2 16,0-1 0-16,-2 3-1 0,2 0-2 16,1 0 0-16,2-4-2 0,4-2-1 15,0-4-1-15,0-3-1 0,7-8 0 0,3-5 0 16,2-11 0-16,5-4 0 0,3-4 0 16,3-11-1-16,0-3 1 0,0-3 0 15,4-3-1-15,-1 2 1 0,-3 0-1 16,-5-1 1-16,0 3-1 0,-2 4 0 15,1 4 1-15,-2 6-1 0,-2 5 1 16,2 3-1-16,1 10 1 0,-5 8 1 16,-1 8 1-16,-4 7 0 0,-14 7 0 15,-4 6 0-15,0 8-1 0,-2 3 1 0,-2-1-1 16,2 6 0-16,1-3 2 16,7-3 1-16,3-6 0 0,3-6 1 15,0-5 0-15,6-5 0 0,7-11 0 0,4-10-2 16,0 0 1-16,5-16-1 0,8-10 0 15,3-6 1-15,1-11-1 0,-2-3 0 16,1-5 0-16,0-6-2 0,7 0 1 0,-7-1 1 16,2 2 0-16,-2 5 0 0,-2 5 1 15,-4 4-1-15,-7 8-1 0,-7 10 0 16,-5 9-8-16,-8 10-11 0,0 9-12 16,-2 8-103-16,-4 4-105 0,-1 5-263 15</inkml:trace>
  <inkml:trace contextRef="#ctx0" brushRef="#br1" timeOffset="-123981.28">19945 14387 437 0,'-11'0'94'0,"3"0"2"0,2 11-78 16,-1 7 0-16,-5 8-3 0,1 7 0 16,-12 4-1-16,-7 4 1 0,-3 7-1 15,0-2-1-15,3 0-1 0,4 0 0 16,7-4 0-16,6-5-1 0,10-7-1 16,3-9-1-16,0-9-2 0,2-12-2 15,12-15-2-15,8-12 0 0,12-8-1 16,2-7 0-16,2-7-1 0,3-5 0 15,5-4 0-15,-6-5 0 0,-7 1-1 16,-7-3 1-16,1 1-1 0,-1 3 0 0,-5 8 0 16,0 7 1-16,-2 16-1 0,-1 9 0 15,-2 15 0-15,1 6 0 0,-3 15 0 16,-2 6 0-16,-6 9 0 0,-4 6 0 16,-2 2 0-16,-2 5 0 0,-8-4 0 15,2 1 1-15,-5-6 0 0,4-5 2 16,-3 0 1-16,-2-10 1 0,1 1 0 15,-4-6 1-15,3-3-1 0,-5-3 0 0,-2-4-2 16,0-4 0-16,-4 0-2 0,4-7 1 16,2-2-5-16,0-6-7 0,10-3-11 15,9-4-42-15,3-5-64 0,9-3-95 16,6 2-219-16</inkml:trace>
  <inkml:trace contextRef="#ctx0" brushRef="#br1" timeOffset="-123598.63">20528 14282 423 0,'0'-7'108'15,"0"1"6"-15,0 3-60 0,0 3-9 16,2 0-6-16,-2 0-3 0,0 9-5 15,0 7-5-15,-2 9-5 0,2 6-4 16,-7 6-2-16,1 6-2 0,0 4-3 16,-2 2 0-16,-4-1-2 0,5-1 0 15,-1-2 0-15,1-3 0 0,2-3-1 16,5 0 1-16,0-6-1 0,0-5 1 16,7-6-2-16,1-7 0 0,3-5 0 0,3-10-1 15,5-13 0-15,2-7-2 0,0-15 1 16,9-4-2-16,4-8 0 0,6-4 0 15,7-9-1-15,0-6 0 0,4-3-1 16,-4 3 1-16,0 0-1 0,-9 4 0 16,-9 5 1-16,-5 13-4 0,-10 11-7 15,-2 7-11-15,-9 12-16 0,-3 9-116 0,-2 5-120 16,-12 11-299-16</inkml:trace>
  <inkml:trace contextRef="#ctx0" brushRef="#br1" timeOffset="-121857.64">21591 14147 472 0,'-10'-6'111'0,"3"-1"3"0,0 2-76 16,3-1-6-16,4 2-6 0,-3-1-5 16,3 1-4-16,5 1-5 0,2 3-3 15,1 0-2-15,3 0-3 0,4 0 0 16,1 3 0-16,4 5-1 0,4 1 0 15,1 5 0-15,2 0-1 0,5 6 0 16,1 2 0-16,2 2 0 0,-1 1 0 0,-2-1 0 16,-3 3 1-16,-1 1 1 0,-6-5 1 15,-5 0 1-15,-5-2 1 0,-1-1 0 16,-7 0 3-16,-4-4 1 0,-4 0 1 16,-7-1 2-16,-7 4 1 0,-6-2 0 15,-10 1 1-15,-9-3-1 0,-2 6-1 16,-2 0-3-16,-1-1-3 0,5-1-3 15,0 0-1-15,6 1-1 0,7-2-2 0,3 0 0 16,1-2 0-16,2-3-2 0,5 0-7 16,3-4-11-16,8-2-11 0,2-3-16 15,6-4-108-15,0 0-118 0,7-5-278 16</inkml:trace>
  <inkml:trace contextRef="#ctx0" brushRef="#br1" timeOffset="-121375.5">22181 14532 461 0,'0'16'106'16,"0"2"2"-16,0 2-78 0,0-1-1 15,0 5-3-15,0-5-3 0,0 3-1 16,0-1-1-16,3-4 0 0,5-1 0 0,4-3-1 16,5-2-2-16,6-4-1 15,9-7-2-15,8-7-3 0,1-2-1 0,5-5-2 16,-1-4-3-16,-1-3-1 0,-4-2-1 15,-5 0-2-15,-7-4 0 0,-2-4 0 16,-4-5-1-16,-5-8 0 0,-4-3-1 16,-2-1 1-16,-7-5 0 0,-4 2-1 15,-6 5 0-15,-3 4 1 0,-7 13-1 16,-6 6 0-16,-6 7 0 0,-5 12 1 0,-10 8 1 16,-9 11-1-16,-6 9 1 0,-1 5 0 15,-1 14-1-15,8 4 1 0,2 2-1 16,12 4-1-16,11-5 0 0,10-2 0 15,10-6-2-15,7-6-6 0,0-7-8 16,11-3-11-16,1-5-5 0,1-4-113 16,7-1-110-16,-4-7-268 0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v"/>
          <inkml:channel name="T" type="integer" max="2.14748E9" units="dev"/>
        </inkml:traceFormat>
        <inkml:channelProperties>
          <inkml:channelProperty channel="X" name="resolution" value="1185.49207" units="1/cm"/>
          <inkml:channelProperty channel="Y" name="resolution" value="2107.20264" units="1/cm"/>
          <inkml:channelProperty channel="F" name="resolution" value="0.00409" units="1/dev"/>
          <inkml:channelProperty channel="T" name="resolution" value="1" units="1/dev"/>
        </inkml:channelProperties>
      </inkml:inkSource>
      <inkml:timestamp xml:id="ts0" timeString="2019-10-30T10:18:13.136"/>
    </inkml:context>
    <inkml:brush xml:id="br0">
      <inkml:brushProperty name="width" value="0.05292" units="cm"/>
      <inkml:brushProperty name="height" value="0.05292" units="cm"/>
      <inkml:brushProperty name="color" value="#002060"/>
    </inkml:brush>
    <inkml:brush xml:id="br1">
      <inkml:brushProperty name="width" value="0.05292" units="cm"/>
      <inkml:brushProperty name="height" value="0.05292" units="cm"/>
      <inkml:brushProperty name="color" value="#00B050"/>
    </inkml:brush>
  </inkml:definitions>
  <inkml:trace contextRef="#ctx0" brushRef="#br0">2216 4616 427 0,'0'-4'100'0,"-5"1"1"0,3 3-69 16,2-6-8-16,0 3-8 0,0 1-4 15,0-5-3-15,0 1-2 0,6 0 0 16,-6-3 1-16,3 1 3 0,-3-2 3 16,0 0 2-16,0-1 2 0,0 0-1 15,-6 0 0-15,-1 0-2 0,-3 1-3 16,-3 4-2-16,-5-1-1 0,-2 3 0 15,-1 0 0-15,-6 4 0 0,-3 9 1 0,1 4 0 16,-4 7-1-16,0 10-1 0,1 5-2 16,-1 10-1-16,6 7-2 0,0 6 0 15,2 4-2-15,6-1 0 0,4 3 0 16,2-6 0-16,2-1-1 0,6-7 0 16,5-3-1-16,5-9 0 0,6-5-1 15,2-6-1-15,2-7 1 0,4-5-1 16,4-3 0-16,1-5 1 0,0 5 0 15,-4 1 0-15,1 2 1 0,-1 7 0 16,-1 3 0-16,-3 8-2 0,-5 4-1 0,-6 7-1 16,-5 3-2-16,-5 6 0 0,-2-3 0 15,-4 3 1-15,-5-5 1 0,-1 2 1 16,2-5 2-16,-5-2 1 0,2-3 2 16,-4-3 1-16,1-9 1 0,-3-1 1 15,3-9 1-15,-2-6 1 0,2-8 0 0,5-9 0 16,4-12-2-16,4-13 0 0,8-15-2 15,2-13-2-15,11-10-2 0,7-13 1 16,4-6-1-16,3-3 0 0,4 5-3 16,2 2-6-16,-2 7-11 0,1 9 53 15,-1 9-163-15,-4 11-113 0,-5 4-299 16</inkml:trace>
  <inkml:trace contextRef="#ctx0" brushRef="#br0" timeOffset="383.19">2311 4555 432 0,'6'-14'106'16,"0"2"5"-16,-6 2-67 0,5 2-6 15,-5 4-5-15,0 4-7 0,0 0-6 16,-12 11-6-16,1 1-4 0,-5 5-4 16,-2 6-3-16,-3 5-3 0,-4 1-4 0,4 4-10 15,0-1-11-15,1 0-96 0,6-3-97 16,3-2-243-16</inkml:trace>
  <inkml:trace contextRef="#ctx0" brushRef="#br0" timeOffset="2421.43">2143 5254 397 0,'0'0'91'0,"0"0"6"15,0 0-67-15,2 0 1 0,4-5 0 16,5-3-2-16,4-4-1 0,3-1-2 0,4-3-4 16,4-2-2-16,3-5-5 15,2-4-2-15,0 0-3 0,-3 1-2 0,-1-3-2 16,-8 2-1-16,-3 1 1 0,-5 3 2 16,-5 2 2-16,-6 7 2 0,-7 5 0 15,-4 9 1-15,-4 2 0 0,-3 11-2 16,-4 6-3-16,-4 5-3 0,-1 6-2 15,-3 2-1-15,7 3-1 0,-1 1-1 16,9 0 1-16,8-7-2 0,7 1 1 0,9-7-1 16,11-4-1-16,7-6 0 0,5-13 1 15,6 0-1-15,8-16 1 0,-1-4 0 16,-2-4 1-16,1-3 1 0,-8 0-1 16,-3-2 1-16,-6 4 1 0,-9 4 4 15,-7 6 3-15,-9-2 2 0,-2 5 1 16,-6 3 1-16,0 1 1 0,-1 1-2 15,4 4-3-15,-2 3-5 0,5-2-1 0,0 2-3 16,7 0 0-16,6 0-1 0,0 0 0 16,9 0 0-16,4 0 0 0,6-5 1 15,2 5 0-15,4-4-1 0,3 2 0 16,-2-3 0-16,0-1 0 0,0 0 0 16,-6 2 0-16,-5 4 0 0,-2-2 1 15,-5 2-2-15,-7 0 1 0,-3 4 0 16,-11 5 1-16,0-2 1 0,-7 2 0 15,-7 8 0-15,-6 5 2 0,-4 5-1 0,-2 5 0 16,-1 3 0-16,0 5-1 0,5 0-1 16,5-2 0-16,3-4-1 0,9-3-1 15,5-9-1-15,11-1-3 0,3-7-2 16,11-11-3-16,3-3-3 0,10-5-2 16,4-9 0-16,9-5 2 0,3-3 1 15,6-10 3-15,1-2 4 0,3-2 2 16,-4-4 4-16,-4 7 3 0,-6 2 0 15,-8 6 2-15,-9 4 0 0,-9 10 4 0,-10 4 4 16,-8 7 0-16,-6 7 0 0,-8 3 0 16,-10 2-1-16,-3 11-1 0,1 0-4 15,-3 9-3-15,0-3-2 0,3 1-2 16,1 1-1-16,11-3-4 0,2-6-3 16,6-6-5-16,0-6-2 0,13-3-3 0,2-7-3 15,7-10-1-15,4 0 0 16,4-4 0-16,3-9 3 0,7-6 3 0,0 1 2 15,-1 0 4-15,-3 1 2 0,-3 1 4 16,-3 2 4-16,-7 5 5 0,-7 7 3 16,-7 5 3-16,-4 7 1 0,-5 0 1 15,-7 9-1-15,-3 7-1 0,-3 4-3 16,-3 7-3-16,0 0-3 0,-1 4-3 16,3-2-1-16,1 3 0 0,7-5-2 15,6-5-1-15,3-8-2 0,10-9-1 0,5-5-1 16,8-9 0-16,6-6 0 0,2-9 2 15,6-8 0-15,2 0 3 0,0 5 2 16,-5-2 3-16,0 5 3 0,-8 4 3 16,-6 7 1-16,-8 8 1 0,-3 5 1 15,-6 0 0-15,-2 0-1 0,-4 10-2 16,0 2-2-16,0 0-2 0,0 9 0 0,-4-1-1 16,4 1-1-16,0-3 0 0,0-2-1 15,8 1 0-15,2-5 0 0,7-7-1 16,2-5 1-16,7 7-1 0,4-7 0 15,3-7 0-15,5-4 0 0,1-3 1 16,3-4-1-16,1-6 1 0,-1-2 0 16,-2 0 0-16,-1-8 0 0,-2 3 0 0,-6 3 0 15,-5-2 2-15,-6 4 4 0,-7 2 7 16,-7 3 4-16,-6 5 3 16,-14 8 2-16,-4 8-1 0,-5 0 0 15,-4 5-5-15,-2 8-6 0,-2 6-5 0,-2 6-3 16,1 5-2-16,1 4-1 0,4 6-3 15,-1 0-1-15,9-3-2 0,7-3-3 16,6-5-1-16,6-7-1 0,9-6-1 16,5-12 1-16,6-4 0 0,9-13 0 15,1-4 1-15,5-3 2 0,-1-7 1 0,0 0 1 16,-2-1 3-16,-6-1 3 0,-6 5 4 16,-5 5 5-16,-5 1 4 0,-10 6 4 15,0 4 2-15,-9 8 1 0,-3 0-1 16,-4 7-2-16,-3 1-4 0,1 9-5 15,1 1-3-15,-1 4-2 0,5 3-1 16,5 2-1-16,5-1 0 0,3-2-2 0,7-2 0 16,3-3-1-16,9-6 0 0,7-9-1 15,2-4-1-15,10-3-2 0,0-9 0 16,7-8-1-16,0-6 1 0,2-2 0 16,3-1 1-16,-5-3 2 0,-4 5 1 15,-8 5 2-15,-2 4 1 0,-5 8 2 16,-10 2 3-16,-5 8 1 0,-7 0 2 15,-4 0 0-15,0 5 1 0,-9 3-1 16,2 4 0-16,-5 4-3 0,-2 1-1 0,-1 5-2 16,-2 1-1-16,3 3 0 0,-4-1 0 15,5-4-2-15,5-1-1 0,2-6-4 16,6-5-1-16,12-9-4 0,1-7-2 16,9-5-2-16,7-6-1 0,5-6 2 15,2-4 2-15,6 1 3 0,-2-4 3 16,-1 7 4-16,-3 0 6 0,-3 3 4 15,-7 5 3-15,-6 3 3 0,-7 6 3 0,-6 1 2 16,0 6-1-16,-7 0-2 0,0 7-2 16,-7 2-4-16,1-1-3 0,0 5-2 15,2 3-2-15,0-3-2 0,-1 3-2 16,5 0 0-16,5-4-2 0,2-1 0 16,6-4 0-16,8-7 0 0,6-6 0 15,6-4 1-15,6-1 0 0,2-2 2 16,3 0 0-16,-4-2 0 0,-1 5 1 15,-10 0 0-15,-5 7 1 0,-5-2 0 16,-10 5 0-16,-2 0 1 0,-7 8 0 0,0 0 0 16,0 2-1-16,-5 3-1 0,5 3-1 15,0-4-3-15,0 0-1 0,11-2-1 16,1-5-1-16,8-5-1 0,6 0-1 16,2-11 1-16,4-3 1 0,2 0 2 15,-1-7 1-15,2 0 1 0,-4 0 0 0,-5 4 2 16,-7 4 1-16,-4 2 2 0,-4 3 1 15,-9 8 0-15,-2 8 1 0,-12 5 0 16,-2 9 0-16,0 8-1 0,-7 9-1 16,-2 5-2-16,2 7 0 0,0 3-1 15,6 5-3-15,-3 4-3 0,4 3-4 16,-4 0-3-16,3 2-4 0,-5 0-2 16,-1 2-1-16,-4-3 2 0,0-1 4 15,3-7 3-15,-3-9 4 0,4-1 4 16,2-8 4-16,-1-8 4 0,-1-8 5 15,3-8 3-15,-3-8 3 0,2-9 4 0,-1 0 2 16,1-13 1-16,3-8-3 0,-1-11-3 16,6-9-4-16,7-11-3 0,6-11-4 15,10-6-5-15,13-6-4 0,9-9-3 16,13 3-4-16,6 0-4 0,7 7-6 16,5 3-5-16,1 2-12 0,-6 8-12 0,-7 12-103 15,-1 8-109-15,-12 4-264 0</inkml:trace>
  <inkml:trace contextRef="#ctx0" brushRef="#br0" timeOffset="2649.07">6393 5079 490 0,'0'0'130'0,"6"5"11"16,-6 0-63-16,5-3-4 0,-5 2-4 16,0 1-11-16,0-5-10 0,0 3-9 15,0-3-12-15,0 0-22 0,-5 0-29 0,5-10-19 16,0 1-10-16,0-5-118 0,2-6-125 16,3-6-288-16</inkml:trace>
  <inkml:trace contextRef="#ctx0" brushRef="#br0" timeOffset="2817.85">6550 4676 695 0,'-17'3'163'0,"7"2"0"0,-4 0-111 16,-1 3-20-16,6-2-8 0,0 1-12 16,0-3-9-16,3-1-2 0,4-3-1 15,2 6-5-15,0-6-12 0,0-9-15 16,0 5-19-16,0-4-113 0,6-1-125 15,2 3-298-15</inkml:trace>
  <inkml:trace contextRef="#ctx0" brushRef="#br0" timeOffset="6896.65">2753 6318 320 0,'0'0'71'0,"-6"0"2"0,6 0-55 15,-2-2 1-15,2 2 2 0,0 0 2 16,0-6 2-16,-5 6 2 0,5-4 1 16,0-3-1-16,0 2-4 0,0-1-4 15,0-1-5-15,5 1-4 0,-5-1-4 16,3 0-1-16,-3 2-2 0,5-4-1 15,-5 3 0-15,0-1 2 0,0-3 2 0,-7 1 2 16,-1 0 1-16,-4 3 0 0,-2 1 1 16,-4 5 0-16,-3 5-1 0,-3 2-1 15,-4 3-2-15,-4 7-1 0,2 2-1 16,-7 7-1-16,3 4 1 0,2 6 0 16,0 5 2-16,5 7 2 0,5 2 0 15,-2 4 2-15,9 1-1 0,2-1 1 16,1-5-3-16,10-2 0 0,4-5-1 15,5-6-1-15,9-4 1 0,1-9 0 0,8-4 0 16,7-7-1-16,3-6 0 0,5-2 0 16,0-8-2-16,3-3-4 0,-2-4-5 15,-1 0-6-15,-7-2-11 0,-1 0-9 16,-6-2-11-16,-5 1-93 0,-2 1-96 16,-5 0-230-16</inkml:trace>
  <inkml:trace contextRef="#ctx0" brushRef="#br0" timeOffset="7312.14">2940 6392 499 0,'-2'8'109'0,"-4"5"1"0,3 7-88 16,-2 6-10-16,-1 5-1 0,-2 7 1 15,-4 4 2-15,-1 3 2 0,-2-2 1 16,-2-1 2-16,2-1 2 0,2-4-1 16,1-5-4-16,5-4-3 0,2-6-4 15,5-4-3-15,0-7-3 0,0-2-2 0,5-5-1 16,1-4 0-16,1-11 1 16,-2-4-1-16,3-5 1 0,-1-15-3 0,6-9-1 15,-2-6-2-15,-2-12-1 0,3-5-1 16,-5 1 1-16,0-6 1 0,0 9 2 15,1 5 4-15,-1 7 4 0,3 9 3 16,3 9 2-16,1 4 2 0,7 7 2 16,5 6 1-16,1 4 0 0,5 1-2 15,2 5-2-15,6-1-2 0,4 1-2 0,-2 6-2 16,-2-5-2-16,0 3-1 0,-1 2-1 16,-5 0-3-16,-4 0-6 0,-9 0-6 15,-2 0-8-15,-10 6-12 0,-4 1-8 16,-5 3-105-16,-7 3-105 0,-5-1-253 15</inkml:trace>
  <inkml:trace contextRef="#ctx0" brushRef="#br0" timeOffset="7545.8">2904 6590 519 0,'-19'5'122'0,"5"2"3"0,2-5-85 15,5 2-7-15,1-4-5 0,6 5-2 16,0-5-5-16,6 0 1 0,5 0 0 0,5-5-2 16,9 0-1-16,9-3 0 0,4 1-3 15,4-2-3-15,4-2-6 0,1 3-9 16,0 1-10-16,-3 3-9 0,-5 4-8 16,-5 0-14-16,-7 0-13 0,-1 0-95 15,-6 4-100-15,-6 3-236 0</inkml:trace>
  <inkml:trace contextRef="#ctx0" brushRef="#br0" timeOffset="7961.59">3422 6625 480 0,'0'0'117'0,"0"0"5"15,0 0-74-15,0 0-2 0,0 10-2 16,-2 2-4-16,-4 4-3 0,0 7-4 15,-7 8-5-15,-1 2-5 0,-5 5-6 16,-2 6-5-16,-6 0-4 0,-3 1-3 0,3 1-3 16,2-3-1-16,3 1 0 0,6-3-1 15,4-2-1-15,9-5 1 0,3 0-1 16,11-2 0-16,2-5 0 0,7 0 0 16,5-8 0-16,1-2-2 0,3-5 0 15,8-3-4-15,-2-6-4 0,-2-3-4 16,5-10-5-16,-4 0-5 0,0-3-6 0,-2 1-8 15,-5-1-8-15,-4-3-94 0,-3-2-97 16,-7 2-240-16</inkml:trace>
  <inkml:trace contextRef="#ctx0" brushRef="#br0" timeOffset="8260.69">3163 6979 520 0,'-19'0'126'0,"5"2"3"0,0-2-82 16,3 5-7-16,4-5-7 0,5 5-5 15,2-5-5-15,0 0-1 0,9-5-1 16,4 5-1-16,7-6 0 0,8-1 0 15,5-3 0-15,4 0-2 0,9-1-4 16,-1-1-3-16,-2 0-4 0,1 2-4 16,-4 3-6-16,-6-1-10 0,-3 4-11 15,-7 4-9-15,-7 0-16 0,-1 4-112 16,-5 1-118-16,-5-5-281 0</inkml:trace>
  <inkml:trace contextRef="#ctx0" brushRef="#br0" timeOffset="9620.54">4168 6357 419 0,'-13'-7'102'0,"-5"0"5"0,3 2-64 16,4-2-5-16,1 4-7 0,3 3-2 15,2-6-6-15,5 6-4 0,0 0-4 0,0 0-2 16,11 6-1-16,1-6-1 0,4 0-1 16,8 0 0-16,5 0 0 0,5-8-1 15,2 2-1-15,3-2-2 0,1-4-2 16,-1 4-2-16,-2-1-1 0,-2 3-2 15,-5 1-2-15,-4-1-4 0,-4 6-3 16,-4-3-6-16,-6 3-3 0,-6 0-7 16,-6 7-7-16,-8 2-8 0,-6 6-84 15,-5-3-87-15,-6 6-217 0</inkml:trace>
  <inkml:trace contextRef="#ctx0" brushRef="#br0" timeOffset="9823.44">4092 6579 456 0,'-7'6'109'0,"1"0"3"0,6 0-73 16,0 1-6-16,0 3-2 0,10-4-3 15,3 0-3-15,7-2 0 0,7-4 1 0,6 0-1 16,6 0-3-16,7-7-2 0,-1 1-4 16,3-3-4-16,-2 3-3 0,1-3-4 15,-8 4-3-15,-4 1-6 0,-8 4-10 16,-3 4-12-16,-8-1-14 0,-5 4-103 15,-3 2-109-15,-8 1-264 0</inkml:trace>
  <inkml:trace contextRef="#ctx0" brushRef="#br0" timeOffset="10668.54">5488 6180 508 0,'-9'0'120'0,"-3"10"1"0,-1-3-83 0,1 3-10 15,-2 4-9-15,3 4-4 0,0 4-7 16,-3 0-4-16,0 1-1 0,2 0 0 15,1 0-1-15,3-2 0 0,3-3-1 16,5-3 0-16,0-4 0 0,9-3 0 16,1 0 0-16,4 0 0 0,3 1-1 15,0 1 1-15,2 4 0 0,1 2 0 16,-1 5 0-16,-6 2 0 0,-1 4-1 16,-5 3 0-16,-7 5 1 0,0-1-1 15,-13 1 1-15,1-3 0 0,-3-2 0 16,-3-1 3-16,-1-4 4 0,-3-4 2 0,2-4 2 15,-6 0 2-15,0-5 1 0,0-5 1 16,3-3-3-16,-1-4-3 0,4-6-3 16,4-1-2-16,0-3-2 0,8-3-1 15,1-4-2-15,0 2-1 0,7 1-3 0,-4-2-7 16,4 0-4-16,6-2-7 0,1 2-9 16,4-2-12-16,0 1-65 0,1-1-31 15,4 1-85-15,-1 6-183 0</inkml:trace>
  <inkml:trace contextRef="#ctx0" brushRef="#br0" timeOffset="10880.04">5392 6385 551 0,'-5'-25'133'0,"5"-1"3"0,0-1-89 0,5-3-11 15,3-2-6-15,7-2-7 0,7-3-4 16,0 5-2-16,7-1 0 0,2 1 0 15,2 12 0-15,0 4-1 0,1 3-2 16,-1 6-3-16,1 7-5 0,-2 0-10 16,2 10-13-16,0 0-12 0,-2 1-16 0,0 1 52 15,0 0-164-15,0 3-120 0,-3-2-291 16</inkml:trace>
  <inkml:trace contextRef="#ctx0" brushRef="#br0" timeOffset="13143.2">5975 6497 247 0,'0'0'77'0,"-5"0"6"0,5 0-5 16,-2 0-31-16,2 0-4 0,0 0-5 16,0 0-7-16,0-6-7 0,2-1-5 0,5-3-6 15,5-5-6-15,1-3-3 0,8-5-1 16,5-4 0-16,1-4 0 0,10-2 1 16,-1-5 0-16,4-2 0 0,5-3 0 15,-5-1 0-15,-1 0 0 0,-6 2-1 16,-2-1-2-16,-10 7 0 0,-7 7 1 0,-7 5 0 15,-7 7 1-15,0 6 0 0,-12 8 2 16,-1 7 0-16,-4 7 1 0,-7 6 1 16,-2 6 0-16,-5 8 2 0,-3 6-1 15,0 4 1-15,0 3-1 0,-1 3-1 16,-1 2-1-16,7 0-2 0,-1 0-1 16,8-6 0-16,8-4-2 0,1-5 0 15,11-6 0-15,2-9 0 0,9-6 0 16,0-5 0-16,9-8 0 0,0 0 0 15,4-13 0-15,5-3-1 0,4-7 1 0,-2-1-1 16,2-4 0-16,-4-1-1 0,-2 1 1 16,-5 1 0-16,-8 10 1 0,-4 6 1 15,-8 11 2-15,-8 9 2 0,-4 5 3 16,-5 9 1-16,2 8 1 0,-6 1 1 16,2 5 0-16,1-6-1 0,8-1-3 0,-1-4-1 15,11-4-3-15,0-7 0 0,14-4-1 16,4-7-1-16,9-4 0 0,7-12 0 15,5-6-1-15,5-9 1 0,5-7 0 16,3-7-1-16,1 0 0 0,0-8-2 16,0 0 0-16,-5-2 0 0,-1 1-1 15,-5 1 0-15,-9 6 0 0,-6 3 1 16,-11 5 1-16,-4 8 4 0,-6 8 1 0,-6 8 3 16,-11 11 0-16,-4 3 1 15,-3 13 0-15,-4 6-2 0,-5 8-1 16,-5 10-2-16,-1 4-2 0,0 6-1 0,2 1 0 15,7 3-1-15,1-2 0 0,13-3 0 16,5-11-1-16,12-5-1 0,7-4 0 16,11-12 0-16,8-13 0 0,13-9 0 15,1-13 0-15,7-6 1 0,3-2 0 0,-3-8 0 16,-7 1 0-16,-2 7 0 0,-16 3 1 16,-4 7 2-16,-11 10 4 0,-8 6 1 15,-6 4 2-15,-7 8-1 0,-4 6 1 16,-3 3 0-16,0 3-3 0,-1 1-2 15,2 1-2-15,1 0-2 0,5-1-1 16,7-6 0-16,0-2 0 0,14-10 0 16,5-7 0-16,6-5 1 0,6-7 0 15,6-6 1-15,3-10 0 0,2-2 0 0,0-5-1 16,-5-2 1-16,-3-1-1 0,-5-6 0 16,-9-3 1-16,-6 2 0 0,-7-2 2 15,-7 4 5-15,0-3 4 0,-8 9 4 16,-2 3 3-16,1 4 2 0,1 9 1 15,2 1-3-15,6 4-4 0,0 3-5 16,10 2-4-16,7 1-3 0,3 2-2 16,9 1-4-16,2-1-6 0,5 3-9 0,1-1-11 15,2 3-12-15,-3 3-11 0,1 0-13 16,-1 0-108-16,-3-3-113 0,-3 3-264 16</inkml:trace>
  <inkml:trace contextRef="#ctx0" brushRef="#br0" timeOffset="14664.91">7272 6527 491 0,'-4'-5'116'0,"-2"5"0"0,3 0-82 15,-2 2-9-15,2 9-7 0,-4 7-7 16,-4 8-7-16,-3 9 0 0,-5 4 1 15,-8 8 1-15,-6 10 1 0,-1 4 1 0,-5 2 0 16,-4 3 1-16,2-4-2 0,1 3-1 16,5-10-2-16,2-8 0 0,6-2 0 15,5-9 0-15,4-8-1 0,5-6 0 16,2-5-2-16,8-6 0 0,3-5 0 16,0-6 0-16,9-13-1 0,-1-2 1 15,6-9-1-15,4-14 2 0,7-5-2 16,1-12 0-16,1-10 0 0,7-2 0 0,5-4-1 15,1-1 0-15,6 5 0 0,-5 6 1 16,2 7 2-16,-6 16 1 0,-5 6 1 16,-8 8 2-16,-8 10 1 0,-5 7-1 15,-5 7 1-15,-6 0-1 0,5 10-1 16,-5 2-2-16,4 3-1 0,1 5-1 16,2 1 0-16,1 1 0 0,10-3-1 15,2-1 0-15,1-7-1 0,10-11-1 0,3-5 1 16,6-9-3-16,1-4-1 0,4-7 0 15,-1-2 0-15,-1 0 0 0,-3 0 0 16,-5 5 1-16,-8 3 2 0,-8-2 5 16,-6 7 4-16,-13 1 4 0,0 5 4 15,-16 3 5-15,-4 5 3 0,-3 5 1 16,-3-3-2-16,-1 7-4 0,0 2-3 0,3 4-4 16,3 3-5-16,5-1-4 0,3 3-2 15,7 6-1-15,6-3-3 0,12 1-2 16,7 0-1-16,6-5-1 0,8 1-1 15,9-8-1-15,4-3 1 0,6-9 2 16,1-9 0-16,0-7 1 0,-1-4 2 16,-2-5 0-16,-6-2 1 0,-6 1 1 15,-7 0 1-15,-5 5 0 0,-8 0 4 16,-9 7 6-16,-9-3 4 0,0 4 2 0,-14 1 2 16,-6 7 3-16,-2 5 1 0,-5 3-2 15,-3 7-6-15,0 6-3 0,-2 3-3 16,8 3-2-16,-2 0-3 0,6 0-2 15,5-2-2-15,9 2-4 0,6-1-3 16,5 0-3-16,7-9-3 0,9-4-4 16,8-8-2-16,4-7-1 0,7-2-1 15,6-8 3-15,-5-1 2 0,2 1 3 0,-1 1 4 16,-9 5 4-16,-10 5 5 0,-7-1 6 16,-11 2 6-16,-5 5 5 0,-8 0 4 15,-9 12 2-15,-2-2 3 0,-6 0-1 16,-2 5-3-16,0-1-4 0,4 2-4 15,3 1-5-15,6-2-4 0,8-4-3 16,6 1-1-16,9-3-2 0,6-9-2 16,10 0-1-16,2-9-2 0,9-4-1 15,0-5-1-15,2-3 0 0,4-7 0 0,-1-1 2 16,-3-6 1-16,-3-5 2 0,2-5 2 16,-4-7 1-16,1-5 1 0,-7-6 0 15,2 6 0-15,-4 4 0 0,-3 4 2 16,-7 9 3-16,-6 14 4 0,-4 5 4 15,-5 9-1-15,-4 5 1 0,-4 7-1 16,-5 13 0-16,-5 9-3 0,-4 9-4 16,-5 13-3-16,0 6 0 0,-5 14-1 0,-1 3 1 15,3 2-1-15,0-2 0 0,4 1 0 16,6-6-1-16,3-9-1 0,1-8 0 16,9-6 0-16,4-11-2 0,3-5 0 15,9-11 0-15,0-5 1 0,2-7-1 16,3-6 1-16,3-3 0 0,2-11-1 15,-2-5-1-15,4-8-2 0,4-3 0 16,0-6-1-16,1 1 0 0,-1-4 1 16,1 4 2-16,-3 9 2 0,-3 6 3 0,-3 2 0 15,-4 6 2-15,-3 7 0 0,-8 5 1 16,-2 0-1-16,-3 6 0 0,-9 0-1 16,-2 8 1-16,-6 2-1 0,-5 3-1 15,-1 2 3-15,0 6 3 0,2 1 0 16,3 0 0-16,5 0 1 0,4-3-1 15,10 0 0-15,2-1-3 0,6-3-1 16,5-1-2-16,5 1 0 0,4-3 0 0,7-3 1 16,0 2-1-16,5-2 1 0,2 0-1 15,2-4 1-15,-3 0 0 0,2-2-1 16,-6-3-4-16,-2 0-7 0,-3-6-12 16,-7 0-11-16,-3-4 55 0,-11 0-179 15,-6 2-127-15,-2-1-323 0</inkml:trace>
  <inkml:trace contextRef="#ctx0" brushRef="#br0" timeOffset="15764.01">6030 6475 336 0,'-3'0'89'0,"-2"0"4"0,-1 0-47 16,4 0-8-16,2 0-7 0,-5 0-6 15,5 3-7-15,-2 2-4 0,2 2-3 16,-5 3 0-16,-1 3 1 0,1 2 1 0,-3 2 2 16,0 2 0-16,-4-1 2 0,0 3-2 15,3-6 0-15,-3 3-1 0,3-6-3 16,3-2-2-16,0-7-2 0,6-3-2 15,0 0-2-15,0-2 0 0,6-8-1 16,1-1 0-16,2-7-1 0,2 0 0 16,3-5 0-16,-1 0 0 0,0-5-1 0,0 3 0 15,-4 0 1-15,1 3-1 0,-3 4 0 16,-5 1 1-16,-2 4 0 0,0 5 0 16,0 3 1-16,-2 5-1 0,-4-5 1 15,-1 5 2-15,2 0-1 0,-1 6 1 16,3-2 0-16,-2 2 0 0,5-3-1 15,-6 3 0-15,6-3-1 0,7 3-1 16,0-1-1-16,4-3 1 0,4-2-1 16,3 0 1-16,3 0-1 0,4-7 1 0,1 1-1 15,0-4 1-15,-2-1-1 0,0-1 0 16,-2 0 1-16,-4-3-1 0,-3 2 1 16,-5-1 0-16,-7 1 1 0,-3 2 1 15,-3 2 3-15,-4 3 2 0,-6-2 2 16,-5 8 1-16,-2 0 2 0,0 10-1 15,-5-1-1-15,-1 2-2 0,-1 2-2 0,4 1-3 16,1 2-1-16,6-2-1 0,3 1-6 16,5 1-7-16,8-1-7 0,0-2-10 15,8-2-12-15,4-3-68 0,3-3-38 16,-1-5-90-16,5 6-192 0</inkml:trace>
  <inkml:trace contextRef="#ctx0" brushRef="#br0" timeOffset="17578.48">9683 5571 423 0,'12'-13'94'16,"-4"-3"1"-16,-2 3-75 0,2 0-6 16,-2 4 1-16,0 2 3 0,-1 0 1 0,0 3 1 15,-5-1 2-15,0 2 2 0,-9 3 2 16,2 0 0-16,-1 3-3 0,-6 4-4 15,-6 5-2-15,0 10-3 0,-12 11-2 16,-1 9-1-16,-8 15-3 0,-5 15 0 16,-7 14-2-16,0 12 0 0,-2 3-2 15,5 5-1-15,5-2 0 0,9-2 0 16,4-10-1-16,13-4-1 0,10-9 0 0,9-12 0 16,11-10-1-16,6-9-1 0,10-8 1 15,6-8-2-15,7-12-3 0,0-8-6 16,4-5-9-16,-2-7-11 0,-3 0-106 15,-5 0-107-15,-4 0-263 0</inkml:trace>
  <inkml:trace contextRef="#ctx0" brushRef="#br0" timeOffset="17978.99">9112 6108 458 0,'0'0'106'0,"0"0"2"16,0 0-77-16,0-5-8 0,0 5-4 16,0 0-5-16,0-4-4 0,2 4-3 0,-2-4 0 15,6 0 2-15,-6 1-1 0,5 0 2 16,-5-2 1-16,7 5 1 0,-7-4 2 16,0 4 1-16,0 0-1 0,0 0-1 15,0 0-2-15,-6 0-2 0,4 5-1 16,-3 0-3-16,0-2-2 0,2 3-1 0,-2-2-1 15,0 1-1-15,5 0-6 16,-2-3-9-16,2-2-15 0,0 6-103 0,7-6-106 16,-1 5-266-16</inkml:trace>
  <inkml:trace contextRef="#ctx0" brushRef="#br0" timeOffset="18601.74">10408 5930 520 0,'2'-30'129'0,"-2"0"6"16,-4-2-81-16,-1 5-8 0,-9 4-6 16,-3 3-7-16,-4 7-8 0,-5 5-6 15,-4 8-5-15,-1 0-4 0,-6 13-3 16,3 5-3-16,-1 6-2 0,-1 3-1 15,6 5 0-15,0 4 0 0,7 3 0 0,4-4 0 16,7-3-1-16,7-6 0 0,5-1-1 16,7-8 0-16,5-8 0 0,7-9-1 15,7 0 0-15,2-10-1 0,5-6-1 16,4-3-2-16,-2-5-1 0,4 1 0 0,-6 0 0 16,-7 7 1-16,0-3 1 15,-10 7 2-15,-4 7 1 0,-6 5 2 0,-6 12 1 16,-6 4 0-16,-1 6 0 0,-6 8 1 15,-2 5 0-15,-4 4 0 0,-5 4-1 16,1 1 0-16,-2-1 0 0,-2 3 1 16,-1-3 1-16,-2-1 3 0,2-2 0 15,3-1 2-15,-1-4 1 0,0 0 1 16,3-9-1-16,-2-3-1 0,0-5-2 0,3-6-1 16,-4-7-1-16,4-5-1 15,-3-4-1-15,1-4 0 0,2-3-1 16,-4-4-1-16,1-2-3 0,3-3-6 0,-2-1-5 15,4-2-5-15,6 4-6 0,-1 2-8 16,5 1-9-16,7 4-9 0,3 2-95 16,0 10-101-16,7 0-246 0</inkml:trace>
  <inkml:trace contextRef="#ctx0" brushRef="#br0" timeOffset="19040.76">10331 6396 533 0,'0'0'122'16,"-3"0"0"-16,3 0-91 0,0 2-9 15,3 2-3-15,-3 2-5 0,6-2-3 16,-1 1-3-16,2-2 1 0,0-3 0 15,2 4 0-15,3-4 0 0,2-6-1 16,1 3 0-16,2-4-2 0,-1-5-1 16,2-1-2-16,0-6-1 0,2 0-1 0,1-4 1 15,-2-4-2-15,2-4 1 0,1-2 0 16,-3-6 0-16,-1 2-1 0,-6-1 1 16,-6-2 0-16,-6 7 0 0,-6 6 0 15,-7 3 3-15,-6 4 3 0,-2 9 1 16,-4 8 1-16,-2 3 1 0,1 7 1 15,-2 9 0-15,1 2-2 0,-4 8-2 16,3 5-1-16,0 5-2 0,2 5-1 16,2-1 0-16,3 3-2 0,7 1-4 0,2-1-4 15,12-5-7-15,0-5-7 0,14-5-5 16,6-7-8-16,6-7-8 0,6-10-7 16,1-4 15-16,1-8-103 0,5-6-91 15,-2-4-230-15</inkml:trace>
  <inkml:trace contextRef="#ctx0" brushRef="#br0" timeOffset="19355.87">10906 6014 589 0,'-5'-5'145'15,"-9"9"3"-15,-4 5-90 0,-3 8-18 16,0 7-10-16,-3 1-10 0,0 8-9 16,-2 1-5-16,6 1-2 0,1-1 2 15,4-1 0-15,3-2-1 0,10-3 1 16,7-5 0-16,9-1-1 0,7-7 0 15,7-5-3-15,8-10 0 0,2 0-1 0,3-11 0 16,1-6-1-16,0-3-1 0,-4-4-1 16,-4-9-2-16,-2-2 0 0,-4-7-1 15,-5 0 1-15,-6 1 0 0,-8-3 1 16,-9 5 2-16,-3 4 1 0,-10 5 4 16,-9 7 1-16,-6 11 4 0,-6 4 1 15,-3 12 1-15,-7 11 1 0,-3 7-2 16,1 7-1-16,-1 12-3 0,2 1-2 0,5 3-6 15,7 4-9-15,12-2-12 16,5 0-12-16,11-8-14 0,5 1-23 0,9-4-92 16,7-9-109-16,1-10-246 0</inkml:trace>
  <inkml:trace contextRef="#ctx0" brushRef="#br0" timeOffset="21297.19">11202 6670 416 0,'16'-29'97'16,"8"-1"3"-16,5-8-70 0,5-8-4 15,7-6-1-15,7-8 2 0,2-6-3 16,6-7-4-16,-1 3-1 0,0 2-1 16,1 3-1-16,-7 5-3 0,-6 8-1 15,-10 7 0-15,-10 10-1 0,-9 2 1 16,-9 8 0-16,-12 9 0 0,-5 4 0 16,-9 6 1-16,-4 6-1 0,-5 0-1 0,-4 9-1 15,-2 4-3-15,-4 5-1 16,4 5-2-16,-1 6-1 0,4 6-2 0,0-1 0 15,4 7-1-15,2 0-1 0,3 3 1 16,0-2-1-16,1-2 1 0,5 2-1 16,5-6 0-16,4 0-1 0,3-2 0 15,6-9 0-15,8 0-2 0,2-6 1 0,4-4-1 16,0-5-1-16,2-3 1 0,0-7 0 16,-1 0 1-16,0 0 1 0,2-10 0 15,-5 4 1-15,-2 0 0 0,0 0 0 16,-5 2 0-16,-2 4 1 0,-3 0 1 15,0 10 0-15,-8 2 2 0,-4 6-1 16,-2 1 3-16,-6 4 1 0,1 1 1 16,-4-1 0-16,0-3 1 0,3 0-1 0,5-7 0 15,3-2-2-15,4-1-2 16,2-4-1-16,6-2-1 0,0-4-1 0,7 0 0 16,1 0-1-16,0-7 1 0,-3 4 1 15,3-2-1-15,1 2 0 0,-4 0-1 16,-1 3 1-16,-4 0-1 0,3 0 1 15,-3 0-1-15,0 0 0 0,0 3 0 16,0-3 1-16,0 0-1 0,0 0-1 16,0 0 1-16,0 0 0 0,9-6 0 15,-1-2-1-15,4-3 1 0,1-5 0 0,2-1 1 16,4-4-1-16,3-2 0 0,3-3 0 16,0 2 0-16,2 3 0 0,-2 2 0 15,2 4 0-15,-3 5 0 0,-3 7 0 16,-5 3 0-16,-3 11 0 0,-4 3-1 15,-3 6 1-15,-6 0 1 0,2 3-1 16,-2 0 1-16,0 0 0 0,0-1 1 0,5-4 0 16,2-2 0-16,0 0 0 0,5-9 0 15,6-2-1-15,4-5 1 0,4-4-3 16,7-4-5-16,1-9-8 0,1 0-9 16,0-5-8-16,-4 0-14 0,0-2-10 15,-5 1-99-15,-6 0-102 0,0 0-243 16</inkml:trace>
  <inkml:trace contextRef="#ctx0" brushRef="#br0" timeOffset="21944.27">12501 6122 495 0,'0'-5'123'0,"-6"-1"3"0,3 3-76 16,-1-2-12-16,-1 5-4 0,2 0-3 15,-3 0-8-15,0 0-6 0,1 6-4 16,3-4-2-16,-3 4-3 0,5-2-2 16,0 2-2-16,0 0-1 0,7-3-1 0,-1-3-1 15,3 6 0-15,1-6 0 0,-2 0 0 16,2 0 0-16,-3 0 0 0,-3 0 0 15,-4-4 1-15,0 4 1 0,0 0 1 16,-4 0 0-16,-6 4 2 0,1 0 0 16,-4 3-1-16,-1-2 1 0,-4 4-2 15,4-3 1-15,0 0-2 0,5 0-2 16,1-1 0-16,8-5 0 0,0 0 0 16,8 0-1-16,1-6 0 0,4 0-1 0,-2-4-3 15,1 2-4-15,-1-2-8 0,-1 2-7 16,-5 2-15-16,-5 4-111 0,0 2-114 15,0 2-278-15</inkml:trace>
  <inkml:trace contextRef="#ctx0" brushRef="#br0" timeOffset="23925.87">12990 5966 443 0,'-15'0'100'16,"4"-4"0"-16,0 2-77 0,9 2-8 16,2 0-2-16,-6 6 1 0,6 3 1 15,-2 5 1-15,-3 4 1 0,0 4 3 16,1 4 2-16,-5 5 0 0,1-1-2 15,1 0-4-15,1 1-2 0,0-6-2 0,3-3-3 16,-3 0-1-16,6-4-2 0,0-5-1 16,7-2-1-16,0-5 0 0,5-6-1 15,3 0 0-15,4-6 0 0,3-6 0 16,9-8 0-16,2-9-1 0,2-6 0 16,4 1-1-16,0-3 0 0,0-7 0 15,-6 2 0-15,-5 3-1 0,-8 5 1 16,-9 6 0-16,-11 3-1 0,-10 2 0 15,-10 8 1-15,-8 7 1 0,-6 8 0 0,-4 7 1 16,-1 4 1-16,-2 10 0 0,1 4 0 16,0 7-1-16,6 2 0 0,1-2-2 15,3 3 0-15,8 0-1 0,3-2 0 16,10-3-4-16,4-3-2 0,5-5-4 16,7-2-5-16,5-4-7 0,2-2-8 15,4-7-10-15,-1 0-95 0,3-7-99 0,2 5-241 16</inkml:trace>
  <inkml:trace contextRef="#ctx0" brushRef="#br0" timeOffset="24475.93">13374 6134 481 0,'0'0'119'0,"-5"-6"2"0,3 6-77 15,-4 6-9-15,0 6-3 0,-6 8-6 0,2 2-7 16,-9 7-5-16,0 7-1 0,-7 4-3 16,1 2-2-16,1 2-1 0,-6 0-3 15,4 3-2-15,3-4 0 0,-2 0-2 16,5-4-1-16,6-3-3 0,3-3-3 15,3-5-3-15,8-8-7 0,0-3-9 16,0-6-9-16,9-8-98 0,2-8-97 16,2-9-244-16</inkml:trace>
  <inkml:trace contextRef="#ctx0" brushRef="#br0" timeOffset="24841.88">13619 6065 499 0,'0'-12'103'0,"7"0"1"0,1-7-94 15,10 0-6-15,4-6-1 0,9-3 0 16,4-1 3-16,4-2 2 0,0-2 4 15,0 1 3-15,-1 6 2 0,-4 4 2 16,-7 4-2-16,-6 6 0 0,-2 4-2 0,-11 3-1 16,-2 5 1-16,-6 9 0 0,-6 4 1 15,-6 8 0-15,-5 9 0 0,-8 5-1 16,-2 11-2-16,-4 2-3 0,-2 0-2 16,0 0-3-16,5-2-1 0,1-3-1 15,6-7-1-15,3-3-2 0,5-6-3 16,5-5-6-16,3-4-6 0,5-7-9 15,0-2-11-15,11-4-15 0,-3-5-93 16,5 0-101-16,1-7-237 0</inkml:trace>
  <inkml:trace contextRef="#ctx0" brushRef="#br0" timeOffset="25438.08">14049 5991 447 0,'0'0'108'15,"0"-6"1"-15,0 3-68 0,8-6-14 16,3-2-3-16,2-2-3 0,8-8-5 0,5-3-2 16,4 0 1-16,7-4-1 0,2 1 0 15,2 2-2-15,-2 2-3 0,-1 3-1 16,-7 6-2-16,-5 3-1 0,-8 2-2 15,-5 6 1-15,-7 3 3 0,-6 3 1 16,-12 9 1-16,-6 8 1 0,-5 6 0 16,-3 6 1-16,-7 5-3 0,-1 4-3 15,1 2 0-15,0 1-2 0,3 0-1 16,1-3-1-16,9-5 1 0,-1-1-2 0,6-3-1 16,4-8-5-16,6-7-5 15,5-4-9-15,6-6-12 0,6-10 70 0,2-6-178 16,6-4-113-16,2 1-300 0</inkml:trace>
  <inkml:trace contextRef="#ctx0" brushRef="#br0" timeOffset="25833.37">14797 5700 436 0,'18'-8'103'0,"0"0"4"0,0-1-74 16,-1 7-2-16,-1 2 5 0,-4 0 1 15,1 0-5-15,-4 11 0 0,-6 2 0 16,-3 1-1-16,-13 9-3 0,-2 7-5 16,-7 4-4-16,-8 6-3 0,-5 2-5 15,-4 3-4-15,-4 5-3 0,0 0-2 16,6-2-1-16,4-3-1 0,4-6-2 0,6-6-2 16,11-8-3-16,8-6-2 0,4-6-3 15,8-7 0-15,4-2-1 0,2-4 0 16,3-4 3-16,3-4 1 0,0-8 4 15,3 0 2-15,-3-6 0 0,-6-6 2 16,0-1 1-16,-5-6 0 0,-9 1 1 16,0-2 1-16,-9-2 3 0,-3-3 2 0,-1 7 2 15,-3-1 2-15,3 2 2 0,3 6 0 16,3 4-1-16,7 2-2 0,4 3-3 16,9 1-3-16,2 4-1 0,6 2-1 15,5 2-1-15,5 3-5 0,2 6-5 16,0 0-8-16,-1 4-11 0,1 2-15 15,-3 2-56-15,-1 3-47 0,-2-5-92 16,-3 1-196-16</inkml:trace>
  <inkml:trace contextRef="#ctx0" brushRef="#br0" timeOffset="26751.04">15248 5548 390 0,'0'0'100'16,"0"0"4"-16,-3-5-52 0,3 5-11 15,0 0-6-15,0-4-2 0,0 4-4 16,0 0-2-16,0 0-2 0,0 0-3 16,0 0-4-16,0 0-4 0,0 0-3 0,0 0-3 15,3 0-2-15,-3 0-2 0,6-1-1 16,2 1-1-16,2-7-1 0,2 2 0 15,2 0 1-15,2-1-1 0,2 1 1 16,1-2 1-16,0 2 1 0,-2-1 2 16,2 3 2-16,1 3 1 0,-4 0 0 15,1 0 0-15,-3 5 0 0,-4 4 0 16,-3 2-1-16,-4 3 0 0,-6 5 1 16,-7 1-1-16,-4 2 0 0,-6 1 0 0,-6 5-1 15,-3-5-2-15,-2 0-2 0,0 0-1 16,7-5-1-16,3 0 0 0,8 2-2 15,4-4-1-15,9 2 0 0,7 1-1 16,5 1-1-16,2 5 1 0,5 2-1 16,-1-1 1-16,1 2 0 0,-3 1 1 15,-2 1 0-15,-2-1 1 0,-7-1 0 16,-5 0 1-16,0-1 0 0,-11-2 0 0,-8 1 1 16,-7-4 0-16,-2-6 0 0,-8 0 4 15,-1-4 1-15,-4-3 3 0,-2-5-1 16,8-4 1-16,2-6-1 0,2-1 0 15,4-7-4-15,3-2-4 0,5-1-4 16,2 0-6-16,5-1-8 0,4 2-7 16,8 0-7-16,0 2-11 0,11 2-10 15,2-2-99-15,7 2-103 0,8-1-247 0</inkml:trace>
  <inkml:trace contextRef="#ctx0" brushRef="#br0" timeOffset="27131.44">15898 5387 508 0,'15'-21'108'0,"-4"0"0"15,2 3-95-15,-1 0-3 0,-2 5 3 16,0 2 5-16,-4 0 1 0,-6 8 2 15,0 3 1-15,-5 0 1 0,-4 0-2 16,-6 14-3-16,-7 1-5 0,-4 8-1 0,-3 3-2 16,-7 7 0-16,-1 7 3 0,-6 6 2 15,2 0 1-15,4 4 2 0,1 3 0 16,6-3 0-16,4 5-3 0,9-1-1 16,3-4-4-16,7 1-3 0,7-4-3 15,0-3-1-15,0-2-2 0,7-4 0 16,3-5 0-16,1-4-1 0,3-5-1 15,5-4 1-15,6-6-1 0,-1 2-1 16,5-9-5-16,4-2-6 0,1-5-8 16,-1 0-5-16,0-5-6 0,-3-2-7 0,-3-4-8 15,-4-2-5-15,-3-4-92 0,-2-3-95 16,-9 1-238-16</inkml:trace>
  <inkml:trace contextRef="#ctx0" brushRef="#br0" timeOffset="27424.32">15422 5743 477 0,'-8'-5'113'0,"-2"5"3"0,6-6-78 0,4 6-6 15,0-3-2-15,7 3-3 0,4 0-4 16,4 0-2-16,3-5-2 0,5 5-2 16,2 0-1-16,6-3-5 0,5-2-2 15,0 1-3-15,0 4-2 0,-1 0-2 16,0 0-6-16,-5 0-7 0,-4 0-8 16,-9 8-9-16,-8-5-12 0,-9 1-59 15,-6 1-37-15,-8-2-86 0,-6 5-180 0</inkml:trace>
  <inkml:trace contextRef="#ctx0" brushRef="#br0" timeOffset="27596.86">15460 5838 459 0,'-29'10'123'16,"2"0"5"-16,0 2-57 0,4-5-19 15,3 2-12-15,5 0-9 0,3-1-11 16,6 2-6-16,1-2-3 0,5-2-2 0,6-1-1 16,4 1-2-16,5-1-1 0,3-1 0 15,5-4 0-15,4 0-1 0,4 0-1 16,2 0-3-16,0-6-6 0,0 3-7 15,0-3-8-15,-4 2-13 0,0 4-14 16,-1-4-95-16,-4 4-102 0,-1-6-239 16</inkml:trace>
  <inkml:trace contextRef="#ctx0" brushRef="#br0" timeOffset="28151.99">16717 5798 542 0,'0'-5'135'16,"0"1"7"-16,0 4-70 0,-5-4-21 16,3 4-5-16,-5 0 0 0,1 0-2 15,-2 0-2-15,-5 0-4 0,-6 0-2 16,-3 4-4-16,-5-1-4 0,-9 3-4 15,1-1-4-15,-4 3-5 0,0-1-2 16,-1-2-4-16,5 1-2 0,2 0-3 16,5-6-1-16,4 0-2 0,6 0-3 15,3 0-5-15,4-6-8 0,4 6-12 0,3-6-15 16,0 6-18-16,-2-3-17 0,4 3-114 16,2 0-128-16,-8 0-291 0</inkml:trace>
  <inkml:trace contextRef="#ctx0" brushRef="#br0" timeOffset="30245.7">17463 5718 254 0,'0'0'60'16,"0"0"7"-16,0-7-35 0,4 5 1 15,0-4 5-15,4 1 3 0,0-4 2 16,1 2 2-16,0-2-1 0,3-1-4 16,-1-1-4-16,-1-1-5 0,2 1-4 0,0-5-3 15,-1-1-4-15,-1 0-2 0,-5-2-2 16,-5 1-1-16,0 2-1 0,-11 0 0 15,-2 8 0-15,-6 1-1 0,-4 7 0 16,-7 8-3-16,1 5-1 0,-3 7-3 16,-1 2-1-16,0 2-2 0,5 4-1 15,3 2-1-15,7-4-1 0,4 0 0 0,7-6 0 16,7-1-1-16,11-7 1 0,3-1-1 16,5-11 2-16,7 3-1 0,2-6 1 15,4-4 1-15,-1-2-1 0,-2-6 1 16,-3 1-2-16,-4-3 0 0,-5-1 0 15,-7 5 0-15,-3-1-1 0,-7 3-1 16,0 7 0-16,-2 4 1 0,-5 13 0 16,-5 4 0-16,-1 2 1 0,-1 5-1 15,-19 41 3-15,13-28-2 16,0 1 1-16,-3-2 0 0,0 1 0 0,-2 0 0 16,3-3 1-16,-3-3 1 0,3-4 2 15,-2-1 0-15,0-4 0 0,2-4 0 16,1-4-1-16,1-5 0 0,0 0 0 15,1-7-3-15,5-2 1 0,0-7-2 16,-4-2-4-16,6-5-5 0,1-3-7 0,0 2-6 16,5-5-11-16,4 1-11 0,2-1-103 15,8 0-104-15,4-2-253 0</inkml:trace>
  <inkml:trace contextRef="#ctx0" brushRef="#br0" timeOffset="31467.49">18421 5239 444 0,'9'-23'108'15,"-2"1"3"-15,-1 5-67 0,-6 1-8 16,5 4-6-16,-5 6-6 0,-11 6-6 15,0 5-3-15,-6 7-4 0,-8 10-2 16,-6 5-2-16,-4 10 1 0,-2 8 1 16,-4 10 1-16,-1 9 1 0,3 1-1 0,4 5 0 15,4-2-1-15,7 3-2 0,2-8-2 16,11-2-1-16,8-6-1 0,6-8-1 16,7-7 0-16,11-6 0 0,7-5 0 15,6-9-1-15,8-3 1 0,6-8 0 16,3-4-2-16,-1-5-3 0,0 0-6 15,-2-9-6-15,-6 1-11 0,-6-3-10 16,-10-3-102-16,-6-1-102 0,-6-3-249 16</inkml:trace>
  <inkml:trace contextRef="#ctx0" brushRef="#br0" timeOffset="31880.32">17888 5558 489 0,'-7'0'109'0,"7"0"3"15,0 0-82-15,13 5-8 0,3 2-5 16,6-4-1-16,5 2 1 0,7-1-2 16,6-4-2-16,0 0 0 0,2 0-2 15,4 0-3-15,-3-6-1 0,1 1-2 16,-5 5-2-16,-6-4-1 0,-4 4-1 0,-7 0-2 15,-9 0 0-15,-5 0-2 0,-11 0-2 16,-9 0-2-16,-8 4 0 0,-5-4-1 16,-7 4 2-16,-4 3 0 0,-3-1 1 15,0 1 3-15,0 0 1 0,2 3 1 16,0 1 2-16,4-2 3 0,0 2 2 16,5 1 3-16,1 3 1 0,3 0 2 15,8-2-1-15,3 0-1 0,8-1-2 16,5 0-2-16,12 0-1 0,3-3-2 0,5 1 0 15,6-5 0-15,7 1-1 0,1-4 0 16,4-2 0-16,-2 0-2 16,0 0-3-16,-2-2-6 0,3 2-8 0,-4 0-13 15,-3 0-28-15,-6 4-80 0,-3 0-100 16,-4-4-230-16</inkml:trace>
  <inkml:trace contextRef="#ctx0" brushRef="#br0" timeOffset="32596.97">18920 5299 427 0,'0'-10'102'0,"-5"5"2"0,5-2-67 16,-4 7-8-16,4-3-4 0,0 3-3 15,-4 0-2-15,-2 11-1 0,0 3 1 16,-5 7 2-16,-5 11-2 0,-4 7 0 16,-12 15-2-16,-2 6-2 0,-7 6-3 15,0 5-3-15,2 5-4 0,-2-1-2 16,-2 2-2-16,8-9-2 0,5-4-2 15,3-3-5-15,7-9-7 0,-2-9-11 16,11-9 60-16,2-5-169 0,9-9-112 16,0-5-297-16</inkml:trace>
  <inkml:trace contextRef="#ctx0" brushRef="#br0" timeOffset="34748.82">18887 6071 354 0,'-5'0'81'16,"5"0"3"-16,0 0-61 0,0 0 0 15,0-4-3-15,5 1 1 0,1-3-1 0,2-2 2 16,0-3 0-16,5-3 0 0,3-5-1 16,2-3-3-16,4-6-3 0,2-1-4 15,4-7-3-15,3 0-2 0,1-5-2 16,0 0-2-16,-5 6-1 0,4-3 0 16,-2 9 0-16,-5 5 0 0,-9 4 0 15,-1 3 3-15,-4 7 3 0,-3 5 0 16,-14 2 1-16,-3 3 1 0,-6 4 0 15,-1 4-1-15,-3 5-2 0,-7 6-2 0,-4 2 0 16,7 8 0-16,-5 6 0 0,0 4-1 16,-3 5 1-16,3 2-1 0,-1 0-1 15,3 3 1-15,2-3-1 0,1-6 2 16,3-5 0-16,3-3 1 0,3-9 0 16,5-4-1-16,4-5 0 0,6-6 0 15,0-2-1-15,10-6-1 0,3-11 0 16,4 0 0-16,4-4-1 0,3-5 1 0,-2 0 0 15,3-4-1-15,-4 0 0 0,-2 3-1 16,-2 2 0-16,-8 2 1 0,-3 6 0 16,-2 4-1-16,-4 7 0 0,-8 6 1 15,-1 5 1-15,-6 7 1 0,-1 4-1 16,-1 5 2-16,0-2-1 0,0 2 0 16,7 0 0-16,2-3-1 0,8-1 0 15,5-6-1-15,6-3 0 0,9-7 1 0,9-7 0 16,7-9-1-16,3-7 1 0,14-3-1 15,0-7 1-15,8-3-1 0,4-5 0 16,1-1 0-16,-6-2 0 0,-2 0 0 16,-14 1 0-16,0-6-1 0,-18 4 1 15,-6 5 0-15,-8 6 4 0,-9 6 5 16,-3 3 3-16,-9 9 1 0,-4 9 1 16,-6 14 1-16,-2 1-1 0,-8 14-4 0,-9 8-5 15,-1 9-2-15,-1 7-2 0,-6 6-1 16,0 2-1-16,8-2 0 0,7 1-2 15,8-5 1-15,9-5-2 0,14-10-1 16,9-4 0-16,9-10 0 0,14-10 1 16,9-13-2-16,8-5-3 0,4-10-2 15,-2-10-2-15,1-5-1 0,4-2 0 16,-14 1 1-16,-7 3 1 0,-10 2 5 16,-5 6 8-16,-7 6 5 0,-6 7 2 0,-7 4 1 15,0 4 1-15,-7 6-1 0,0 3 0 16,-2 5-4-16,0 1-5 0,0 3 0 15,2 0-1-15,7-1-1 0,0-3-1 16,8-6 0-16,7-7 1 0,12-5-1 16,10-10-1-16,3-8 0 0,7-6-2 15,3-8 0-15,-1-1-1 0,-4-7 1 16,-6-3-1-16,-10-2 2 0,-6-5 2 0,-13-2 4 16,-4 4 5-16,-6-2 5 0,0 4 3 15,-5 6 2-15,-1 8 1 0,2 6 0 16,4 10-2-16,0 3-4 0,0 5-6 15,7 4-3-15,7-1-2 0,13-4-1 16,6 3-1-16,14-4-1 0,5 6-8 16,8 0-11-16,-1 4-12 0,1 0-16 0,-7 0-110 15,0 5-120-15,-9 1-281 0</inkml:trace>
  <inkml:trace contextRef="#ctx0" brushRef="#br0" timeOffset="36495.05">20137 6183 394 0,'0'-6'85'15,"0"-3"3"-15,-5 1-71 0,5 3 2 0,0 0 4 16,0 5 3-16,0 0-1 0,-2 0 0 15,-3 7 1-15,-2 4-3 16,0 9-2-16,-5 7-4 0,-3 10-4 0,-10 11-1 16,-2 9-2-16,-7 4-2 0,-8 9-2 15,-7-1-1-15,2 3-2 0,0-6 0 16,3-9 2-16,5-2 1 0,5-6 1 16,10-14 0-16,7-3 1 0,4-9-1 15,6-6-2-15,2-5-1 0,5-6-2 0,5-6-1 16,3-9 0-16,5-11-1 0,6-7 1 15,3-9-2-15,14-15-1 0,-1-9-2 16,9-6-1-16,3-6 0 0,1-2-1 16,-1-3 1-16,-1 5 1 0,-7 5 3 15,-6 11 0-15,-6 8 3 0,-8 15 2 16,-5 9 2-16,-7 13 1 0,-7 6-1 16,0 12 1-16,-6 7 0 0,-2 5-1 0,0 4-3 15,-2 6-1-15,6 1-1 0,-1 1 0 16,5-4 0-16,0 3-1 0,9-7 0 15,7-8 0-15,7-1-1 0,8-7 1 16,4-7 0-16,10 0 0 0,1-13 0 16,5-3-1-16,-2-2 1 0,-8-6 0 15,1-2-1-15,-8 1 1 0,-8 3 0 16,-6 3 1-16,-10 0 3 0,-4 6 4 16,-6 2 3-16,-7 9 2 0,-6-5 2 0,-7 7 1 15,-2 0-1-15,-4 4-2 0,-4 4-4 16,0 6-3-16,-1 3-2 0,4 1-1 15,6 3-2-15,10-1-2 0,9 4 0 16,4-2-1-16,12-2-1 0,11-7 0 16,3-1 0-16,9-3-1 0,1-9 0 15,5 0-1-15,-2-9 1 0,3-1-2 0,-2-3 0 16,1 2 0-16,-8-2 1 0,-3 4 1 16,-6-1 1-16,-5 4 2 0,-8-3 2 15,-5 3 4-15,-8-5 2 0,0 3 2 16,-7-2 1-16,-1-1 0 0,-4 0 0 15,-2 1-2-15,0 2-2 0,-4 1-3 16,4-1-1-16,0 2-1 0,6 2 0 16,-3 0 0-16,5-2-1 0,3 1 0 15,3 2 0-15,-5-1 0 0,5 4-1 16,0 0-1-16,-5 0 0 0,2 4 0 16,-4 3 0-16,-5 7 0 0,0 4 1 0,-4 5 1 15,-2 3 1-15,-2 4-1 0,1 3 1 16,4-2 0-16,3 0-2 0,3-5-2 15,9-5-3-15,0-2-2 0,14-8-2 16,2-11-2-16,8 0-4 0,-1-11 0 16,8-5 0-16,1-3 1 0,2-5 3 0,0-4 1 15,-2 3 2-15,-3 0 4 0,1 3 2 16,-8 4 4-16,-9 5 5 0,-6 2 3 16,-7 6 3-16,-14 5 1 0,0 3 0 15,-7 4 1-15,-3 4-2 0,-2 2-4 16,6 2-3-16,-1 3-2 0,2 0-2 15,6-1 0-15,6-3-2 0,2-1 0 16,10-5-1-16,3-4 0 0,11-4-3 16,6-8-1-16,14-7-3 0,2-6 0 15,10-4-1-15,-3-6 0 0,6-5 0 0,0-4 2 16,-5-6 3-16,-4 0 2 0,-1-5 1 16,2-6 1-16,-4-2 1 0,-5 2 1 15,0 4 1-15,-6 3 2 0,-7 9 5 16,-6 7 5-16,-10 8 5 0,-8 9 1 0,-6 13 1 15,-7 4-1-15,-6 9-3 0,-6 9-4 16,-8 10-5-16,-2 14-4 0,-4 13-2 16,-3 4-1-16,-2 8 0 0,-3 3 0 15,6-1-1-15,2-4 0 0,5-9 0 16,4-9-1-16,11-11 0 0,9-4-1 16,10-8 0-16,5-9 0 0,8-5 0 15,7-10 0-15,2 0-3 0,5-8-1 16,6-7-4-16,-1-3-1 0,-3-5-3 15,2-4-1-15,-5 4 1 0,5-1 3 0,-4 1 2 16,-4 0 3-16,1 5 3 16,-7 3 3-16,-3 4 5 0,-6 0 3 0,-8 4 1 15,-10 1 2-15,-8 6 1 0,-5 0 0 16,0 9 1-16,-4-1-4 0,-2 9-2 16,1-3-1-16,3 6-1 0,5 3 0 15,7 0-2-15,1-2 1 0,9-1-2 0,3 2 0 16,8 0 0-16,5-3-1 0,7-5 1 15,2-1-1-15,10-3 0 0,3-4-3 16,3-6-6-16,1 0-7 0,3 0-8 16,-4-9-9-16,-3 4-14 0,-7-4-108 15,-9-1-110-15,-9 0-266 0</inkml:trace>
  <inkml:trace contextRef="#ctx0" brushRef="#br0" timeOffset="37512.99">18893 6088 368 0,'0'-7'92'0,"0"2"3"0,0-4-49 16,3 6-18-16,-3-6-8 0,6 6-5 16,-6-3-3-16,5 2-2 0,-5 4 0 15,0-4 0-15,0 4 1 0,-5 5 1 0,-2 5 2 16,-4 2 0-16,-4 6-1 0,-5 2-1 16,-3 8-1-16,-3 1-1 0,-4 1-2 15,1 0 0-15,4 0-1 0,-1-4 0 16,6-2 1-16,5-6 0 0,7-3 1 15,2-5-1-15,1-3-2 0,5-7 0 16,0 3-2-16,0-3-1 0,5-7-1 16,-1-1 0-16,1-4 0 0,0 1 0 0,0-5 0 15,-1 0-1-15,-4 3 0 0,5-3 1 16,-5 4-1-16,0 2 2 0,-6 2 0 16,3 0 1-16,3 5-1 0,-5 3 0 15,5-4 0-15,0 4-1 0,0 0-1 16,3 4-1-16,6-4-1 0,5 0 1 15,4-9 0-15,5 5 0 0,5-6 1 0,4-1-1 16,4-1 1-16,0-2-1 16,-2-1 1-16,1-1-1 0,-3 2 0 0,-6-2 1 15,-1 1-1-15,-9 2 2 0,-4-1 1 16,-5 0 4-16,-7 1 2 0,0 3 4 16,0-1 2-16,-8 3 2 0,-3-1 1 15,-1 6-2-15,-4-2-3 0,0 5-3 16,-3 0-3-16,0 0-2 0,-1 11-3 15,1 0-1-15,-1 3-1 0,2 4 0 0,1 4 0 16,3 2 0-16,3 3-3 0,2 2-6 16,9-2-6-16,0-2-7 0,13-1-8 15,3-9-11-15,5 0 111 0,4-7-219 16,2-2-118-16,1-6-330 0</inkml:trace>
  <inkml:trace contextRef="#ctx0" brushRef="#br0" timeOffset="39027.01">22029 5747 416 0,'7'-18'97'0,"-7"4"2"0,0 4-66 16,-7 5-11-16,3 5-7 0,0 0-1 16,-5 9-2-16,-7 3 1 0,0 10 1 0,-7 3 2 15,-1 10 2-15,-6 4-1 0,-6 9-1 16,-1 3-2-16,1 5-3 0,-3 0-3 15,3-1-2-15,2-3-3 0,2 0 0 16,8-7-2-16,7-7 0 0,1-5-2 16,9-8-1-16,4-5-3 0,8-5-5 15,5-8-6-15,9-7-8 0,3-10-10 16,3-3-30-16,8-9-55 0,0-1-80 16,6-5-176-16</inkml:trace>
  <inkml:trace contextRef="#ctx0" brushRef="#br0" timeOffset="39345.5">22043 6077 362 0,'25'-24'101'0,"-10"0"7"15,-2 5-39-15,-8 5-12 0,-5 4-7 16,-9 8-8-16,-4 2-7 0,-3 7-6 16,-8 1-6-16,-2 7-7 0,-3 0-3 15,-2 6-4-15,1-1-2 0,3-1-2 16,4 2-2-16,4-2-1 0,6-2-1 16,6-2-1-16,7-4 0 0,10-4-1 0,4-3 0 15,11-4 1-15,5-4-1 0,3-5 1 16,3-3-1-16,3-4 0 0,-4-5 0 15,0 2 0-15,-5-2 0 0,-7 3 0 16,-3-2 1-16,-7 6 2 0,-7 5 2 16,-6 3 3-16,-6 6 3 0,-3 4 3 15,-5 7 2-15,-4 3 2 0,-3 6-2 16,-3 0 0-16,-1 5-2 0,1 0-3 0,-1-1-3 16,7-1-2-16,3-1-2 0,7-6-2 15,8 0 0-15,3-3 0 0,10-6 0 16,8-2-1-16,6-5 0 0,11-13-5 15,-1-1-9-15,4-2-9 0,1-5-15 16,-3 4-51-16,-5-3-63 0,-5 7-106 16,-11 2-226-16</inkml:trace>
  <inkml:trace contextRef="#ctx0" brushRef="#br0" timeOffset="43193.65">22065 6064 284 0,'0'0'74'0,"0"0"5"15,0 0-40-15,0 0-5 0,0 0-2 16,0 0-2-16,0-5-4 0,0 5-2 15,5-5-3-15,-5 1-2 0,5-3-2 16,-2 0-3-16,1-1-2 0,-1-2-2 16,1-3-2-16,-4-1-1 0,3-2 0 15,-3 2 0-15,0-3 1 0,-7 1 0 0,0 3 0 16,-5 1 1-16,-4 2-1 0,-5 5 0 16,-2 5-1-16,-6 4 1 0,-4 3 1 15,-4 5 1-15,1 4 2 0,-1 6 0 16,2 1 0-16,2 0 0 0,6 4-1 15,3 3-2-15,5-2-3 0,3-3-2 16,7 3 0-16,4-6-2 0,5 0 1 16,5-8-1-16,3-1 1 0,4-4 1 15,5-2 0-15,4-7 0 0,2 0 0 16,4-8 1-16,2-2-2 0,1-1 0 16,2-1-1-16,-4-1 0 0,0-3-1 0,-3 1-1 15,-5-2 1-15,-7-1 0 0,-1 3-1 16,-4-5 1-16,-3 5-1 0,-5 0 0 15,0 1 1-15,0 3-1 0,-6 3 1 16,1 2-1-16,5 6-1 0,-5-2 1 16,5 2 0-16,0 0-1 0,-3 0 0 0,3 2 0 15,5-2 1-15,-1 0-1 0,4 0 0 16,1 0 1-16,3-2-1 0,2-7 1 16,0 1 0-16,3-2 0 0,-1-1 0 15,3 0 0-15,-5 0 1 0,2 1-1 16,-3 1 0-16,0-2 0 0,-5 4 1 15,0 2-1-15,-5 1 2 0,2 0 0 16,-5 4 2-16,0-3 0 0,0 3 0 16,0 0 0-16,-7 0-1 0,1 5 0 15,0 0-1-15,-2 0 0 0,-1 3-1 16,1 3 0-16,0 1 0 0,1-1 0 0,-4 3-1 16,4 2 1-16,-5 1 0 0,0 1-1 15,1 0 0-15,0-1 1 0,-2-2-1 16,4-2 0-16,2-2 0 0,3 0-1 15,4-4 1-15,0-3-1 0,3-4 0 0,4 0 0 16,5 0-1-16,3-8 0 0,3-2-1 16,1-4-1-16,4 0-1 0,-2-4 1 15,-2 1-1-15,-4 1 1 0,1 0 1 16,-6 5 2-16,-3 2 0 0,-3 4 2 16,-4 5 0-16,-4 0 0 0,-3 4 0 15,-5 4 1-15,-3 2 0 0,0 1 1 16,-3 2 1-16,-1-2 0 0,2 2 1 15,1-2 0-15,1-1 0 0,7-5 0 0,-1 2-3 16,6-7 0-16,3 2-2 16,0-2 0-16,0 0 0 0,7-2 0 0,1-3-1 15,-1-1 1-15,3-1 1 0,-2 0-1 16,0-1 1-16,-2 3-1 0,-2 1 0 16,-4 4-1-16,0 0 1 0,0 0-1 15,-10 9-3-15,1 2-5 0,-4 0-6 16,-3 1-8-16,-1 3-12 0,0 2-107 0,-3-3-108 15,0 3-264-15</inkml:trace>
  <inkml:trace contextRef="#ctx0" brushRef="#br0" timeOffset="55123.81">22644 5148 339 0,'-4'-21'90'16,"4"1"6"-16,0 4-44 0,0 4-6 16,0 0-7-16,0 2-1 0,0 1-3 15,-3 4-2-15,3-1-2 0,0 1-2 0,0 2-4 16,0 3-4-16,0-4-4 0,0 4-3 15,4 6 0-15,1 1 0 0,0 10 0 16,-1 7 3-16,1 11 3 0,-1 14 0 16,-4 8-1-16,4 9-2 0,-4 8-4 15,-2 7-2-15,-3-2-3 0,-1 5-3 16,0-7-1-16,-3 2 1 0,-6-1 1 16,-3-6 0-16,-1-7 0 0,-8 2 1 0,-3-10-2 15,-6-2 1-15,-4-7-1 0,2-5-2 16,3-6 0-16,3-3-1 0,5-9-1 15,6-3-2-15,4-6-3 0,6-6-6 16,4-2-9-16,3-8-11 0,-1-5-8 16,5-8-14-16,9-6 66 0,0-6-173 15,5-4-112-15,0-5-295 0</inkml:trace>
  <inkml:trace contextRef="#ctx0" brushRef="#br0" timeOffset="67378.1">22875 5659 269 0,'0'0'75'16,"0"-5"7"-16,0 5-30 0,0 0-7 16,0 0-3-16,-3 0-2 0,3 0-3 15,0 0-4-15,3 0-1 0,2 0-2 16,6 0-2-16,3 0-3 0,5 0-3 16,7 0-2-16,3 0-2 0,6-4-4 15,2-1-4-15,1 0-4 0,-1 0-2 0,-2-1-1 16,-1 0-2-16,-1 0 0 0,-6-1 0 15,1 7-1-15,-3-5 1 0,-6 5-1 16,-3-3 0-16,-1 3-2 0,-5 0-3 16,-4 0-4-16,-4 0-7 0,-2 0-8 15,5 0-12-15,-5 0-91 0,0 0-95 16,-7 5-228-16</inkml:trace>
  <inkml:trace contextRef="#ctx0" brushRef="#br0" timeOffset="67696.88">22739 5930 411 0,'-6'8'99'0,"2"-6"3"0,4-2-63 15,-4 5-7-15,4 0-4 0,0-5-2 16,2 4-1-16,3-4-1 0,2 6 2 16,7-4-1-16,5 2-1 0,4 1-1 15,7-5-3-15,7 0-3 0,6 0-3 0,-2 0-4 16,3 0-2-16,-3-5-4 16,-2 1-1-16,-6 2-2 0,-3 2 0 0,-4-6 0 15,-7 6-4-15,-2 0-6 0,-3 0-8 16,-6 0-14-16,-2 0-52 0,-6 6-55 15,5-6-97-15,-5 3-212 0</inkml:trace>
  <inkml:trace contextRef="#ctx0" brushRef="#br0" timeOffset="70169.71">4414 8248 429 0,'-11'0'99'0,"0"-5"4"0,5 5-72 0,-1-1-3 16,3 1-6-16,4 0-1 0,0 0-3 15,0 0-1-15,6 0 1 0,2 0-1 16,3 0 0-16,4 0 1 0,6 0 0 15,5 0-1-15,6-7-3 0,4 3-3 16,6 0-4-16,3-3-2 0,-1 4-1 16,4-4-2-16,-5 4-1 0,-1 3 0 0,-5-9 0 15,-8 9-2-15,-4-2-2 0,-6 2-4 16,-6 0-5-16,-6 0-7 0,-3 4-7 16,-4 4-11-16,0 1-48 0,-4-4-43 15,-3 4-82-15,-5 2-181 0</inkml:trace>
  <inkml:trace contextRef="#ctx0" brushRef="#br0" timeOffset="70419.29">4280 8585 507 0,'-12'9'114'0,"3"-1"0"0,4 1-86 0,5 1-6 15,9-3-4-15,1-1-2 0,4-2 1 16,8-4 0-16,3 0 0 0,6 0-1 16,3-7-1-16,3-3-2 0,2-1-3 15,2 1-3-15,1 2-2 0,-1 0-2 16,-2-1-2-16,0 3-4 0,-4 1-8 16,-2 2-13-16,-3-4 46 0,-5 4-156 15,0 3-114-15,-8 0-294 0</inkml:trace>
  <inkml:trace contextRef="#ctx0" brushRef="#br0" timeOffset="71954.18">5883 7927 465 0,'-13'0'98'0,"0"6"1"0,1 4-88 16,-2 3-4-16,1 6 0 0,-1 1 0 15,-5 4 1-15,3 4 0 0,-2 1 3 0,-2 1 3 16,2-1 0-16,3-1 1 0,2-5-1 16,1-1-3-16,5-8-2 0,7-1-3 15,0-2-3-15,6-3-2 0,5-5 0 16,-1-3-1-16,8 6 1 0,-4-6 0 16,5 5 0-16,-1 3 0 0,-2 5 0 15,-2 1 0-15,3 9 0 0,-9 1 0 0,-2 7 0 16,-6-1 0-16,0-1 0 0,0 1 0 15,-8-4 3-15,-3-2 3 0,-4-2 3 16,-2-1 3-16,1-5 3 0,-4 0 2 16,-3-5 1-16,1-4-1 0,1-1-3 15,0-6-3-15,-2 0-2 0,2 0-3 16,1-9-3-16,4 0-1 0,-1 0-1 16,4 2-2-16,0-2-2 0,0 1-3 15,6 0-3-15,2 0-5 0,3-2-5 16,2 1-8-16,0 2-8 0,4-2-11 0,1-1-77 15,1-1-10-15,1-2-78 0,6 0-154 16</inkml:trace>
  <inkml:trace contextRef="#ctx0" brushRef="#br0" timeOffset="72137.18">5718 8131 470 0,'11'-37'117'0,"3"4"4"15,0-2-73-15,6 1-7 16,3 1-9-16,5 1-5 0,-1 4-7 0,1-2-6 15,4 4-3-15,0 3-3 0,-3 3-2 16,3 3-1-16,-5-2-3 0,1 8 0 16,-2 7-1-16,0-2-4 0,-2 6-4 15,-2 0-9-15,-2 7-13 0,0-1-104 0,1 1-104 16,-1 4-263-16</inkml:trace>
  <inkml:trace contextRef="#ctx0" brushRef="#br0" timeOffset="72573.15">6424 8321 488 0,'0'0'111'0,"0"0"2"16,0 0-82-16,0 0-9 0,0 3-3 15,0-3-3-15,-5 2-3 0,5-2 1 16,0 0 0-16,0 0-1 0,0 0-2 15,0-2-1-15,0-7-2 0,0 3-3 16,0-3-2-16,0 1-1 0,5 1 3 16,-5-1 3-16,0 6 2 0,0 2 1 0,0 0 1 15,-6 0-1-15,0 4-1 0,1 2-2 16,-1 2-4-16,0 3-2 0,2 5-1 16,-2-4-1-16,1 0 1 0,3-2-2 15,2 0-3-15,0-4-7 0,0-6-7 16,6 0-14-16,2 0-24 0,-1-8-83 15,4 0-102-15,4-7-233 0</inkml:trace>
  <inkml:trace contextRef="#ctx0" brushRef="#br0" timeOffset="74040.36">7087 8106 421 0,'12'-13'95'0,"1"-6"3"16,-2 1-74-16,3-4-3 0,-2-2 1 15,-1-3 0-15,-5 1-2 0,-3-2-1 16,-3 1 1-16,-6 0 1 0,-4 4 0 0,-3 3 1 16,-6 8-3-16,-1 6-3 0,-2 6-2 15,-3 7-3-15,-2 10-4 0,1 6-3 16,3 4-2-16,0 4-1 0,4-2 0 16,5 2-1-16,1-3 0 0,10-3 0 15,3-4 0-15,0-3-1 0,11-5 1 16,7-5-1-16,8-8 1 0,6-10 0 0,3 0 0 15,11-5 0-15,-2-6 0 16,-2-2 0-16,-2 2 0 0,-4 4-1 0,-8 1 0 16,-6 4-1-16,-9 7 0 0,-7 5 1 15,-6 9 1-15,-6 8 0 0,-4 5 1 16,-2 3 0-16,-6 10 2 0,-3 3-1 16,-4 3 1-16,2 2-1 0,-4 2 2 15,-1-3 0-15,0 3 2 0,1-2 1 16,1 0 1-16,2-6 1 0,2 1 2 15,1-5 0-15,1-2-1 0,2-6 0 16,4-4-2-16,0-6 0 0,0-3-2 0,2-4-1 16,4-5-1-16,-4-3-2 0,2-3-2 15,1-6-6-15,-2-2-5 0,3-3-4 16,2 0-5-16,3-5-6 0,3 2-9 16,0-1-5-16,2 2-1 0,5-4-93 15,4 2-95-15,3 1-231 0</inkml:trace>
  <inkml:trace contextRef="#ctx0" brushRef="#br0" timeOffset="74492.05">7516 7758 617 0,'-9'-11'142'0,"3"3"3"0,1 0-105 16,-1 5-10-16,6 3-10 0,0 0-7 0,6 0-6 15,-1 0-4-15,5 3-2 0,3 2 0 16,7-5 1-16,5 6 0 0,5-2 0 16,4-4-1-16,4 7 1 0,5-1-1 15,-2-2 0-15,-3 7 0 0,-3-1 0 16,-4 5-1-16,-9 6 1 0,-3 3 1 16,-13 9 1-16,-6 9 0 0,-14 3 1 0,-8 5-1 15,-7 8 1-15,-7 3-1 0,-2 2 0 16,-1-5-2-16,2-1 0 0,4-4-1 15,5-6 1-15,7-9-1 0,5-4-1 16,5-9-3-16,2-4-4 0,6-7-5 16,3-5-1-16,0-9-1 0,5-2-1 15,-3-9 1-15,-2-6 3 0,0-2 4 16,0-8 4-16,-2 0 2 0,-6 0 2 0,-3-3 7 16,1 4 6-16,1 0 4 0,3 8 4 15,-1 0 1-15,7 6 1 0,-2 2-1 16,2 4-6-16,9 6-5 0,0-7-5 15,6 7-3-15,5 0-2 0,4 0-1 16,5 0 1-16,2 0-6 0,4 0-11 16,0 0-12-16,-2 5-17 0,0-5-114 15,-5 2-122-15,-3 4-297 0</inkml:trace>
  <inkml:trace contextRef="#ctx0" brushRef="#br0" timeOffset="75635.79">7980 8390 487 0,'3'0'103'0,"4"-5"2"0,-1 12-88 0,-2 1-5 15,4 5 0-15,-4 3 4 0,-4 5 2 16,0 6 1-16,-7 3 1 0,-3 5 0 15,-6-2-2-15,-1 5-2 0,-5 0-3 16,-1-3-4-16,1-4-3 0,3 0-4 16,-3-2-6-16,8-5-7 0,0-10-7 0,3-2-10 15,6-2-12-15,5-10-88 0,0-10-94 16,8-2-220-16</inkml:trace>
  <inkml:trace contextRef="#ctx0" brushRef="#br0" timeOffset="76052.41">8459 7834 526 0,'0'-19'121'0,"0"3"1"16,0 3-89-16,0 5-7 0,0 4-6 15,0 4-3-15,-3 9-4 0,-1 3-2 16,0 4 0-16,0 7-1 0,-1 6-1 15,2 1 1-15,-1 3-1 0,4-1-2 16,0 0-2-16,0-4-1 0,4-1-2 16,4-5-1-16,-1-5-1 0,4-4 1 0,4-4-1 15,1-6 1-15,4-3-1 0,4-6 1 16,2-7-1-16,1-2-2 0,0 1 0 16,1-5-2-16,-2 1-2 0,-2-6 0 15,-3 0 0-15,-2 4 0 0,-6-4 2 16,-5 5 0-16,-2 5 3 0,-6 5 1 15,0 9 2-15,-7 16 1 0,-2 4 0 16,-4 10 1-16,-4 6 0 0,-1 7-1 16,-6 7 1-16,0 4-1 0,1 2-1 0,1-4-1 15,1 1 0-15,4-4 1 0,2-5-2 16,8-9 1-16,0-3-1 0,7-9-1 16,6-7-4-16,1-7-7 0,6-9-11 15,6-4-14-15,1-5-100 0,4-12-104 16,4-4-255-16</inkml:trace>
  <inkml:trace contextRef="#ctx0" brushRef="#br0" timeOffset="76498.82">8933 7750 598 0,'0'-15'131'0,"0"-2"0"0,7 2-103 15,7-2-12-15,5 1-6 0,8 0-5 16,3 0-2-16,5 6-1 0,0 6 0 15,4 4 2-15,0 0 2 0,-4 3 2 16,0 6 2-16,-1 4 1 0,-5 4 1 0,-3-1 2 16,-4 5 0-16,-3 0 1 0,-8 5-1 15,-9 5 0-15,-4 7-1 0,-10 1-1 16,-7 7-2-16,-3 6-1 0,-8 5-3 16,1 1-2-16,-3-2-2 0,4-6-1 15,3 0 0-15,0-3 0 0,5-6-1 0,6-2-1 16,5-11-2-16,1-3-4 0,4-3-3 15,4-4-5-15,-5-8-2 0,5-6 0 16,0-4-1-16,0-3 2 0,-5-7 2 16,3-9 4-16,-6-3 5 0,1-4 1 15,-4-4 2-15,4-1 1 0,-5-2 4 16,4 0 5-16,0 4 6 0,-1 5 4 16,4 8 3-16,0-3 2 0,-1 7-1 15,6 7-2-15,0-1-6 0,6 6-5 16,1-4-3-16,7 4-4 0,5-6-2 15,7 6 0-15,7-4 1 0,1 4-1 0,7-5-1 16,2 5-7-16,-2 0-11 0,-4 0-10 16,-1 0-12-16,-5 0-15 0,-4 7-106 15,-5 0-114-15,4 3-260 0</inkml:trace>
  <inkml:trace contextRef="#ctx0" brushRef="#br0" timeOffset="76708.36">9909 7998 680 0,'9'-6'144'15,"-1"0"1"-15,6 1-118 0,6 5-16 16,5-4-6-16,7 4 1 0,4-6-2 16,-2 6-1-16,2 6-1 0,-1-6 1 0,-3 5-2 15,-4-1 1-15,-2 2-2 0,-1 0-8 16,-6-6-9-16,-3 5-12 0,-5 1-15 15,-4-1-1-15,-7 5-103 0,0-2-105 16,-11 5-236-16</inkml:trace>
  <inkml:trace contextRef="#ctx0" brushRef="#br0" timeOffset="76873.92">9942 8245 579 0,'-28'11'160'0,"7"-8"1"15,3-3-44-15,9 6-67 0,3-1-18 16,12 1-10-16,4-3-13 0,7-3-5 15,8 8-2-15,4-6 1 0,9-2 0 16,8 0 0-16,2-2-1 0,10-4-5 16,2 1-17-16,-1-1-15 0,0 1-17 0,-5 1-112 15,-6 0-125-15,-3 4-295 0</inkml:trace>
  <inkml:trace contextRef="#ctx0" brushRef="#br0" timeOffset="78256.46">11137 7622 435 0,'12'-21'111'0,"-5"6"3"16,-4 10-68-16,-6 5-9 0,-4 8-5 15,-4 7-6-15,1 9-4 0,-2 7-6 0,-3 8-1 16,-2 5 2-16,3 8-1 0,1-3-1 16,3 1-3-16,4-7-2 0,3 0-2 15,3-9-1-15,7-5-3 0,4-10 0 16,5-6-1-16,8-5 0 0,6-8 0 15,8-11-1-15,4-4 0 0,7-9 1 16,0-5-2-16,1-4-1 0,-4-5 0 16,-2-5-2-16,-5 4 1 0,-8-4 0 0,-5 8-1 15,-8 2 1-15,-4 3 1 0,-6 12 1 16,-8 4 1-16,0 7 0 0,-13 14 1 16,1 7 0-16,-1 8 1 0,-6 8 0 15,-1 11-2-15,-2 6 1 0,1 4 0 16,1 2-1-16,0 4-1 0,1-2 0 15,6-5 0-15,0-3 0 0,6-5-1 16,1-7 1-16,6-2-1 0,0-5-1 16,0-4-5-16,3-6-5 0,2-5-8 0,0-4-11 15,2-1-14-15,2-8-97 0,9-24-598 16</inkml:trace>
  <inkml:trace contextRef="#ctx0" brushRef="#br0" timeOffset="78640.31">12056 7647 587 0,'29'-3'129'0,"-8"3"2"15,-1 0-99-15,-8 10-17 0,-7 5-4 16,-5 1-1-16,-9 3 1 0,-7 7-3 16,-10 5 1-16,-7 3 2 0,-10 6 0 15,-4 3 1-15,-6 1-2 0,-2 5-1 16,5-1-2-16,-1-3-3 0,12 0-1 15,9-3-3-15,11-7-2 0,10-4-1 16,9-6-2-16,11-4 0 0,9-8 0 0,4-4 0 16,5-9 0-16,4 0 1 0,0 0 2 15,0-17 0-15,0-3 1 0,-6-4 0 16,-1-4 1-16,-8-7 0 0,-5-6 0 16,-9-7 2-16,-4 0 3 0,-2-5 4 15,-10 3 4-15,0 4 4 0,-3-2 2 16,1 2 1-16,2 7-1 0,2 4-3 0,6 6-3 15,4 3-6-15,6 1-3 0,6 6-2 16,6 2-2-16,5 4-1 0,4 1 0 16,1 2-6-16,3 0-11 0,0 7-9 15,-1-2-8-15,0 5-12 0,-1 8-12 16,-3 2-99-16,-3 5-103 0,1 3-241 16</inkml:trace>
  <inkml:trace contextRef="#ctx0" brushRef="#br0" timeOffset="79057.3">12449 7535 612 0,'0'-10'135'0,"6"-1"1"0,2-1-99 16,7 1-20-16,8 2-9 0,3-2-3 0,1 3-2 16,1-1-2-16,3 7 0 0,-4 2 3 15,-2 6 2-15,-4 4 4 0,0 8 3 16,-2 3 2-16,-5 4 1 0,-8 2 2 15,-6 8-1-15,-11 0-3 0,-6 5-2 16,-9 2-3-16,-7 5-2 0,-5 1-2 16,0 0-2-16,3 0 0 0,1-3-2 15,2 0 0-15,7-10-1 0,5-1 0 16,5-7-2-16,7-7-5 0,0-1-8 16,4-8-6-16,4-5-1 0,0-6-4 0,0-4-2 15,0-5 1-15,0-6 4 16,0-6 8-16,0-3 5 0,0-2 2 0,-6-5 6 15,3 2 6-15,-2 1 9 0,-1 3 9 16,1 3 7-16,3 2 5 0,2 6 1 16,0 3-1-16,0 0-4 0,8 6-7 15,8-2-8-15,2 0-7 0,8 3-5 0,7 0-2 16,5 4 0-16,1-6-4 0,-4 6-10 16,-1 3-14-16,-3 4-11 0,-5 2-17 15,-9 3 7-15,-6 2-117 0,-4 6-112 16,-2-2-252-16</inkml:trace>
  <inkml:trace contextRef="#ctx0" brushRef="#br0" timeOffset="79222.92">12766 8132 624 0,'-7'6'138'0,"0"4"1"0,1 5-110 0,0 1-12 16,-7 5-2-16,-1 3-6 0,-5 6-5 15,-2 3-1-15,-3 0-7 0,-3 1-10 16,-1 1-16-16,3 2-110 0,4 2-113 16,4-4-284-16</inkml:trace>
  <inkml:trace contextRef="#ctx0" brushRef="#br0" timeOffset="80568.17">13290 7617 419 0,'0'-11'100'15,"5"0"3"-15,2-1-69 0,-1 1-4 0,0 0-2 16,3 1-1-16,1 2-4 0,-2-3-3 16,4 3-1-16,-3-2-1 0,4 4-1 15,5-1-2-15,-4 2-2 0,6-1-1 16,-4 6 0-16,1 0-2 0,-4 5 0 15,-5 1 0-15,-3 6 1 0,-5 4-1 16,-11 1 1-16,-4 3-1 0,-4 2 0 0,-3-1-1 16,-4 2-1-16,-1-1-4 0,1 1 0 15,6-4-2-15,3 0-1 0,9-4-2 16,8 2 1-16,0-3-2 0,11-1 1 16,4 1-1-16,3 1 1 0,4 2 0 15,0 5 0-15,0 0 1 0,-4 2 0 16,-1 4-1-16,-8 1 1 0,-3-2 0 15,-6 4 0-15,-6 2 0 0,-3 0 0 16,-10-7 1-16,-3 1 1 0,-4 1 2 16,-6-4 0-16,-1-3 2 0,-5-7 0 0,3-2 1 15,-2-2-2-15,2-5 0 0,1-5-1 16,2 0-3-16,6 0-5 0,4-9-3 16,2 1-6-16,4-3-5 0,7-2-5 15,9-6-8-15,7-3-6 0,6 1-7 16,7-3-44-16,7-1-47 0,6 0-86 15,6 1-193-15</inkml:trace>
  <inkml:trace contextRef="#ctx0" brushRef="#br0" timeOffset="81128.4">13897 7544 577 0,'-7'-14'136'0,"-1"5"1"0,0-1-95 16,-2 6-13-16,3-1-9 0,1 5-4 16,-4 0-6-16,-1 6-6 0,-1-1-2 0,-3 6-1 15,-2 5 0-15,2 0-1 0,-1 3 1 16,1 1-1-16,5 2 1 0,0 5-1 16,3-1-1-16,7-3 1 0,0 2-1 15,9 3 0-15,1 0 0 0,3-3 0 0,6 0 1 16,0 1-1-16,-4 1 1 0,4 2 0 15,-4-3 0-15,-2 0 0 0,-2 2 1 16,-4-1-1-16,-5-4 0 0,-2 0 0 16,-6 0 0-16,-2-4 0 0,-7-1 1 15,-4-1 2-15,-7-3 1 0,-2-3 2 16,-5-2-1-16,-3-5 1 0,1-1 0 16,3-3-1-16,3-3-1 0,2-1-3 15,4-3-3-15,8-2-3 0,0-2-3 16,4-3-4-16,6 1-5 0,5-2-5 15,0-4-5-15,11 0-5 0,2-1-5 0,2-2-7 16,4 1-11-16,5-3-29 0,-2-1-17 16,4 0-1-16,-5 3 9 0,4-3 25 15,-4 0 38-15,-1 3 31 0,-3-3 45 16,-8 1 33-16,3-6 15 0,-6 1 8 16,-4-2-9-16,3 4-21 0,-5-3-11 0,6 2-9 15,1 3-7-15,0 3-7 0,2 2-8 16,8 1-7-16,-1 0-5 0,9 2-5 15,1-1-2-15,2 2-3 0,3-1-1 16,-2 3-2-16,4 2-2 0,-1 2-6 16,1 4-10-16,0-1-10 0,0 7-13 15,0 9-18-15,-1-5-100 0,-3 6-113 16,1 2-258-16</inkml:trace>
  <inkml:trace contextRef="#ctx0" brushRef="#br0" timeOffset="81509.55">14845 7336 582 0,'10'-18'128'0,"-3"4"2"0,-3 1-103 15,1 7-7-15,-5 0 1 0,0 6 0 16,-3-5-2-16,-8 5-1 0,-4 5 4 16,-8 7 2-16,-6 0-3 0,-4 9-2 0,-5 4-2 15,-3 12-1-15,-6 7-3 0,1 5-4 16,0 5-3-16,0 4-2 0,2 5-1 16,6-2-2-16,7 1 0 0,5-4-1 15,11-3 0-15,7-5-1 0,8-1 0 16,16-9 1-16,3 0-1 0,6-8 0 15,4-4-1-15,4-3-2 0,7-2-3 16,-1-3-2-16,3-8-3 0,-1-1-5 16,-4-1-5-16,1-4-6 0,-4-6-6 0,-1 0-9 15,-5 0-6-15,-4-9-99 0,-7 1-100 16,-4-3-247-16</inkml:trace>
  <inkml:trace contextRef="#ctx0" brushRef="#br0" timeOffset="81801.22">14339 7606 536 0,'-19'-5'142'0,"5"-5"-1"0,2 5-31 15,12 5-80-15,0-4-13 0,12 4-6 16,2 0-7-16,11 0-3 0,3 6 1 16,4-6 0-16,3 0 0 0,4 2 0 0,1-2 0 15,-1 0 0-15,-2 0-1 0,-2 0-6 16,-5 0-6-16,-5 0-6 0,-5 5-8 16,-5 1-9-16,-5-1-11 0,-10 2-3 15,0 0-91-15,-14-1-90 0,-5 4-223 16</inkml:trace>
  <inkml:trace contextRef="#ctx0" brushRef="#br0" timeOffset="81969.32">14376 7792 479 0,'-41'12'130'16,"2"3"7"-16,4-3-63 0,2-1-11 15,7-3-7-15,6-4-11 0,6 0-12 16,2 4-8-16,8 0-8 0,4-4-4 16,10 2-4-16,8 0-3 0,4-1-1 15,15-1 0-15,8-4-1 0,5 0 0 16,8-6-1-16,2-1-4 0,3-1-8 15,-2 2-13-15,-7-1-12 0,-4 5-14 0,-6 2-111 16,-8-7-119-16,-6 7-279 0</inkml:trace>
  <inkml:trace contextRef="#ctx0" brushRef="#br0" timeOffset="84763.03">13547 8131 291 0,'6'-9'74'0,"-1"3"2"0,-3-4-38 16,5 5-11-16,-7-2-4 0,6-2 0 16,-6 5-2-16,2-5-2 0,-2 6 1 15,0-4 0-15,0 3-1 0,0-1-1 16,0 5-2-16,0-4-1 0,0 4-3 16,0 0-1-16,0-3-1 0,4 3 0 15,-4 0 0-15,0 0 0 0,-4 0 0 0,4 0 1 16,-3 4-1-16,-2-4 0 0,-1 6-1 15,4-3-2-15,-4 1-1 0,1 3 0 16,3-3-2-16,-4 3 0 0,6-5-2 16,-2 1 0-16,2 3-2 0,0-6 1 15,0 2-1-15,3-2 1 0,2 0-1 16,-3 0 1-16,3 0 0 0,-3 0 0 16,-2 0 0-16,6-4 0 0,-6 4 0 15,0-7 0-15,0 7 1 0,0-7 1 0,0 7 1 16,0 0 2-16,-3 0 1 0,-2 0 0 15,-1 0 0-15,0 7 0 0,-1-2-1 16,-1 1-2-16,1 1-1 0,1-1-1 16,0 3-1-16,1-5 0 0,2 2 0 15,3-3-1-15,-5 1 0 0,5-4 0 16,0 6-1-16,5-6 1 0,1 0 0 16,-2-4-1-16,5 0 1 0,-1-3 1 0,1-1-1 15,1-1 1-15,-2 1 0 0,-2 2-1 16,1-3 1-16,-5 7 0 0,-2 2 1 15,0-6 0-15,0 6-1 0,-3 6 1 16,-7 0 0-16,3 3-1 0,-1 2 0 16,1 1 0-16,-5 1-1 0,4 2 1 15,1-3 0-15,0-2 0 0,1-4-1 16,6 1 0-16,0-2 0 0,0 0 0 16,0-5 0-16,9 0-1 0,-2 0 1 0,2-7-1 15,-2 3 1-15,0-4 0 0,-4-1 1 16,2 2-1-16,-5 0 1 0,5 5 0 15,-5-3-1-15,0 5 0 0,0 0 0 16,-5 0-1-16,5 5 0 0,-6-3 1 16,0 5-1-16,4-1 0 0,-3 2-3 15,5-2-3-15,-3 2-9 0,3-4-11 0,0 2-106 16,2-6-106-16,5 0-264 0</inkml:trace>
  <inkml:trace contextRef="#ctx0" brushRef="#br0" timeOffset="85788.48">13831 7594 288 0,'0'-4'68'0,"0"2"1"15,0-3-43-15,0 1-6 0,0 2 1 16,5-4 1-16,-5 1-1 0,2-2-1 0,-2 4-1 16,7-2-1-16,-2-1-3 0,-1 2-2 15,0-3-2-15,2 3-1 0,2-2-1 16,-2 2 0-16,1-4-1 0,-2 2 0 16,1-1 1-16,0 0 1 0,-6 1 2 15,2 2 2-15,-2-1 2 0,0 2-1 16,0 3 0-16,-6-6-1 0,4 6-3 0,-4 0-2 15,1 6-2-15,-2-1-3 0,-2 5 0 16,-3 2 0-16,0 4-1 0,-2 1 1 16,-4 5 0-16,2 0 0 0,-2 2 1 15,-2 0-1-15,1 2 1 0,1-1 0 16,2 0 0-16,2-6 0 0,1 0-2 16,4-3 1-16,3-2-2 0,0-4 0 15,6-5-1-15,-7 0-1 0,7 0-1 0,0-5 0 16,2 0 1-16,4-5-1 15,0 0 1-15,1-3 0 0,1-7 0 0,4 0 0 16,-4-4 1-16,3-2-2 0,-3-1 1 16,0-3 0-16,-2 1 0 0,0 3-1 15,-1-1 1-15,1 1 0 0,-3 5 0 16,2-2 0-16,1 4 0 0,0 1 0 16,1 1 0-16,1 1 0 0,0 2 0 15,3 1 1-15,-2 0-1 0,2 3 1 0,2 5 0 16,0-5 0-16,1 5 0 0,5 0 0 15,1 0 0-15,0 0 0 0,6 4-1 16,0-4 1-16,1 0-1 0,1 0 0 16,-2-4 0-16,-1 4 1 0,-3-4-1 15,2 0 0-15,-7 4 0 0,-1-5 1 16,-8 5-1-16,-1 0 2 0,-1 0 2 0,-6 0 2 16,-6 0 1-16,-1 0 1 0,-6 0 2 15,0 0 0-15,-7 5 0 16,-1-1-3-16,-4-1-1 0,-1 1-1 0,-1 0-1 15,1 0-1-15,-1 0 0 0,1 2-1 16,0-3-1-16,5 0 0 0,3-3 0 16,3 6-1-16,3-6-2 0,6 0-3 15,6 3-3-15,5-3-1 0,2 0-3 16,9-3-4-16,1-1-6 0,8-1-7 16,1 2-7-16,0-4-95 0,3 1-99 0,0-1-242 15</inkml:trace>
  <inkml:trace contextRef="#ctx0" brushRef="#br0" timeOffset="86332.49">13797 7770 348 0,'-7'0'75'0,"0"4"1"16,-3-4-60-16,6 3-3 0,-2-3 4 15,0 7 4-15,1-7 3 0,-2 4 3 16,2-4 2-16,3 6 1 0,-3-3-2 15,2-3-3-15,-2 4-5 0,-1 1-4 0,-1-3-3 16,2 2-3-16,2 1-4 16,-2-5-1-16,0 5 0 0,3-5 0 0,2 6 1 15,-5-6 1-15,5 0 2 0,0 0 1 16,0 0 1-16,0 0 1 0,0 0-1 16,0 0 0-16,0 0-1 0,0 0-2 15,0 0-2-15,0 0-1 0,5-4-1 16,-5 4-1-16,6-5-1 0,-4-2-1 15,4 3 1-15,1 0-1 0,0 0 0 16,3 0 1-16,-2 4-2 0,0-4 1 16,4 4 0-16,-1 0 0 0,-1-4-1 15,2 4 1-15,0 0 0 0,-2-4 0 0,1 4 1 16,-4 0-1-16,-1 0 1 0,2 0 0 16,-2 5 0-16,-3 1-1 0,1-1 1 15,1 3-1-15,-5 3 0 0,5-1-1 16,-5 0-7-16,0 1-12 0,-4-3 71 15,-1 3-188-15,-2-2-120 0,-2-1-329 16</inkml:trace>
  <inkml:trace contextRef="#ctx0" brushRef="#br0" timeOffset="88935.13">2791 9639 428 0,'-17'0'98'0,"2"3"2"0,-3 6-69 0,4 2-10 0,0 6-5 0,1 7-2 0,0 7-3 0,-1 8 0 0,-1 8 1 0,-2 3 0 0,1 3 1 0,-3-1 0 0,-6 4-1 16,-1-4-1-16,3-2-2 0,-1-4-2 16,3-4-2-16,-3-2-2 0,9-4-1 15,1-5 0-15,3-8 0 0,4-3 2 16,-1-5 4-16,4-7 2 0,4-8 1 15,-3 0 0-15,3-15-1 0,0-3 0 16,7-11-3-16,2-9-2 0,4-10-4 16,6-8 0-16,6-5 0 0,3-3 0 0,10-4 0 15,-2 10-1-15,7 1 1 0,0 7-1 16,2 5 1-16,1 9-1 0,-2 7 0 16,-7 7 0-16,0 8 0 0,-8 4-1 15,-4 10 0-15,-5 11 1 0,-8 3-1 0,-4 4 1 16,-8 5 0-16,0 3 2 0,-8 5 1 15,-4 2 1-15,-4-4 1 0,-2 3 1 16,-6 1 0-16,1-4 0 0,-2-2 0 16,1-5 0-16,1-5-2 0,-2-3 1 15,4-6-2-15,3-4 0 0,3-4-2 16,2 0-4-16,1-8-4 0,6-3-3 16,3-5-7-16,3 0-6 0,0-2-8 15,2-2-7-15,5-1 4 0,5 1-99 0,0-2-92 16,2 8-227-16</inkml:trace>
  <inkml:trace contextRef="#ctx0" brushRef="#br0" timeOffset="89222.22">3063 9773 438 0,'7'6'107'0,"-2"7"4"0,-3 5-66 16,-2 5-11-16,6 4-6 0,-6 8-6 15,0 2-4-15,0 0-2 0,-5 1-2 16,2-2 0-16,-3-1 1 0,0-2 0 15,-1-8 0-15,1-1 0 0,0-5-2 16,6-8-1-16,-2 0-2 0,2-6-1 16,0-5 0-16,7 0 3 0,-1 0 2 15,1-7 1-15,0-5 0 0,2-5-1 16,5-4 0-16,3-7-3 0,2-8-4 16,1-7-2-16,6-6-2 0,2-5 1 0,4 0 2 15,1 1 0-15,1-1 1 0,-1 5-1 16,2 7 0-16,-3 7 0 0,-6 5-3 15,-5 6-7-15,-2 9-13 0,-6 4-14 16,-3 2-16-16,-5 9-113 0,0 9-122 16,-5 2-291-16</inkml:trace>
  <inkml:trace contextRef="#ctx0" brushRef="#br0" timeOffset="91236.13">3571 10507 444 0,'-6'-7'108'15,"1"-3"5"-15,-1 0-67 0,-2-2-6 16,2-2-5-16,-1 0-3 0,1 2-2 15,0-5-2-15,1 4-3 0,1-3-3 16,-1 1-3-16,-1-1-3 0,2 5-3 0,-5-1-3 16,2 1-3-16,-1 2-2 0,-5 5-3 15,-1 4-1-15,-4 0-1 0,3 2-1 16,-4 9 0-16,0 1 0 0,0 7 0 16,-1 1 0-16,4 2 0 0,-2 5 1 15,5-4-1-15,3 1 0 0,1-2-1 16,9-1-2-16,0-4 0 0,11-2-2 15,1-4 0-15,4-3 0 0,4-5 1 16,7-3 0-16,5-5 2 0,1-5 1 0,3-5 1 16,2 0 0-16,0-1 1 0,0 0 0 15,-7 0-1-15,-4 3 1 0,-4 4 0 16,-9 3 0-16,-1 0 2 0,-7 6 3 16,-6 0 0-16,-5 6 1 0,-3 5 0 15,-5 3 0-15,-1 0 0 0,-2 4-2 16,-1 1-2-16,-1 0-1 0,3-1-1 0,7-4 0 15,3-3-1-15,5 0 0 0,5-3-1 16,6-2 0-16,9-6 1 0,5 0 0 16,10-11 0-16,2-3 1 0,8-7 0 15,1-5 0-15,2-4 0 0,-2-2 0 16,5 2 0-16,-9-4-1 0,0 5 1 0,-6 4-1 16,-6 5 1-16,-6 5-1 0,-8 4 1 15,-6 3-1-15,-3 8 1 0,-7-4 0 16,0 4 0-16,-7 0 1 0,1 0-1 15,-1 3 1-15,0-3 0 0,-3 3 0 16,1 3 0-16,1 1-1 0,-5 1 1 16,1 1-1-16,1 6 0 0,-2 4-1 15,2 4 1-15,-3 2 0 0,2 3-1 16,0 0 1-16,-2 1 1 0,4-1-1 16,0-2 0-16,-3-2 0 0,5-5 1 0,0-4-1 15,1-4 0-15,4-2-1 0,3-7-1 16,0-2 1-16,5-4 0 0,6-5-1 15,2-8-1-15,5-3 1 0,7-3-1 16,0-4 1-16,4-2 0 0,3-1-1 16,2 2 1-16,-1 2 0 0,-4 2 1 15,-3 6 1-15,-2 0 0 0,-7 8-1 0,-2 3 1 16,-5 7-1-16,-5 0 1 0,-5 9 0 16,0 2 1-16,-5 4 0 0,-4 4 0 15,1 4 1-15,-3 0 0 0,2-1-1 16,0-3 1-16,3 1-2 0,3-5 1 15,3-3-1-15,0-2 0 0,7-2-1 16,1-4 1-16,4-4-1 0,1 0 0 16,7 0 1-16,1-6 0 0,4-5 0 15,4-4 0-15,3-3 0 0,2-4 1 16,2-1-1-16,0 2 0 0,-1 0 0 0,-2 4 0 16,-1-1 1-16,-3 2-1 0,-5 3 0 15,-6 2 1-15,-4 2-1 0,-4 4 1 16,-3-2 1-16,-7 7 2 0,3 0 1 15,-3 0-1-15,0 0 1 0,-5 4-1 16,5 1 0-16,-4-5-1 0,4 5-2 0,-6 0 0 16,6-5-1-16,0 3 0 0,0-3 0 15,0 0 0-15,0 3-1 0,0-3 1 16,0 0 0-16,0 0 0 0,5 0 1 16,-5 0 0-16,0 0-1 0,0 0 1 15,0 0 1-15,0 0-1 0,0 0 0 16,0 0 0-16,0 0 0 0,0 0 0 15,0 0-1-15,0 0 0 0,0 0-1 16,0 5 0-16,0-5-1 0,0 3 0 16,-5 2 0-16,2 1 1 0,-1 3-1 15,-3 3 1-15,-2 4 0 0,-1-1 0 0,-1 3 1 16,-1 2 0-16,1-2 1 0,-2 0-1 16,2-1 0-16,2-3 0 0,-1-4-1 15,3 0-2-15,2-2-4 0,5-8-1 16,0 3-1-16,0-3 0 0,6-5 0 15,3-2 1-15,4 0 2 0,1-2 3 0,6-4 0 16,3-2 1-16,0 0 0 0,3-1 0 16,0 0 1-16,-1 2-1 0,0 2 1 15,-4 3 0-15,-3 5 1 0,-3 4-1 16,-3 0 1-16,-2 1 0 0,-4 10 1 16,-6 0 0-16,0 1 1 0,0 3 1 15,0 2-1-15,-6-1 1 0,2 1-1 16,-1-3 0-16,5-2-1 0,0-2-2 15,5-4 0-15,2 0-1 0,6-6-2 16,1 0 1-16,6 0-1 0,2-9-1 0,3-3 0 16,6-1 0-16,-3-3 1 0,3 1 0 15,-4 1 1-15,0 2 0 0,-6 2 1 16,-3 3 2-16,-6 3 1 0,-4 4 2 16,-4 0 2-16,-4 0-1 0,3 0 1 15,-3 0 0-15,0 7 0 0,-3-2-2 16,3 5 0-16,0 0-2 0,-4 1-1 0,4 0 0 15,0-1-1-15,4-1 0 0,3-1-2 16,3-4 0-16,3-4-1 0,7 0 0 16,5-12 0-16,2 1-2 0,6-4-1 15,-1-1 0-15,-3-3 1 0,2 4 0 16,-5-1 0-16,-6 5 2 0,-6 5 1 16,-1 0 2-16,-7 6 2 0,-4 0 1 15,-2 7 0-15,0 5 0 0,0-1 0 0,-5 4 1 16,3 2-1-16,2-1 0 15,0 1-2-15,0-2-3 0,2-2-4 0,6-2-6 16,1-2-7-16,5-4 77 0,-1 0-181 16,2-2-108-16,3 1-294 0</inkml:trace>
  <inkml:trace contextRef="#ctx0" brushRef="#br0" timeOffset="91843.12">5710 10362 581 0,'-6'0'128'0,"3"-4"1"0,-1 8-98 16,-3 2-14-16,-3 4-5 0,0 2-6 15,-3 5-2-15,-4 0-1 0,3 2-1 16,0 3 0-16,4-1-5 0,5-3-6 15,0-3-10-15,5 1-12 0,0-5-5 16,5-2-95-16,2-6-98 0,0-3-228 0</inkml:trace>
  <inkml:trace contextRef="#ctx0" brushRef="#br0" timeOffset="92082.43">5797 10199 684 0,'-19'0'158'0,"0"0"0"0,3 0-108 16,-2 0-18-16,6 0-7 16,3 4-6-16,1-4-7 0,2 0-2 0,1 0-2 15,5 0-1-15,0 0-3 0,0 0-1 16,7-4-2-16,-1-5 0 0,0 5-1 16,1-3-1-16,-1-2-3 0,-4 3-4 15,-2-1-7-15,0 3-11 0,0 4-11 16,0-6-10-16,0 6-13 0,0 5-8 15,5 0-5-15,-5 2-79 0,0 4-87 0,0 4-203 16</inkml:trace>
  <inkml:trace contextRef="#ctx0" brushRef="#br0" timeOffset="92720.72">5805 10355 363 0,'25'-16'98'16,"1"-13"2"-16,7-5-8 0,8-6-58 15,0-6 0-15,6 0 2 0,3-6 0 16,3-5 3-16,-1 0-1 0,-5 0-3 0,-5-4-7 15,-2 5-4-15,-7 3-2 16,-7 8-4-16,-7 7-3 0,-4 12-1 0,-6 6-1 16,-9 16-1-16,0 7-2 0,-11 16-3 15,-4 8-2-15,-10 16-1 0,-2 13-3 16,-12 14 0-16,-1 9 1 0,-7 10-2 16,1-3 0-16,0 4-1 0,8-8 0 0,3-7 0 15,7-10 0-15,3-5 0 0,6-14 0 16,4-8 0-16,2-5-1 0,0-9 1 15,5-7 0-15,-1-6 0 0,3-5 0 16,3-6 0-16,-4 0 1 0,2-12 0 16,2-2-1-16,3-4 0 0,0-6 0 15,0-3 0-15,8-4 1 0,1-2-1 16,4 5 1-16,5 1-1 0,0 4 0 16,3 9 0-16,0 4-1 0,3 10-1 0,-2 0 1 15,0 14 1-15,2 4-1 0,-3 6 1 16,4-1 1-16,-2 1 0 0,1 0 0 15,2-3 0-15,2-6 1 0,3-8 0 16,1-7-1-16,-2-4 0 0,3-8-2 16,-1-6-1-16,1-5 0 0,-8-2-1 15,-4-4-1-15,-5-1 1 0,-5 1 0 16,-6 6 2-16,-5 7 0 0,-12 5 1 16,0 11 0-16,-2 11 1 0,-1 12 0 0,-3 13 1 15,-2 8 1-15,-1 12 1 0,1 10 0 16,-7 12 0-16,0 8 0 0,-3 5-1 15,-3 2-2-15,-1 3-2 0,1-4-1 16,-1-3 1-16,2-8-2 0,-1-11 1 16,0-5 1-16,6-10 4 0,1-9 5 15,0-7 4-15,5-13 3 0,1-4 3 16,0-12 5-16,1-10 2 0,5-3 0 0,-1-13-3 16,4-15-4-16,6-16-2 0,10-16-4 15,3-17-6-15,11-12-7 0,12-15-7 16,10-8-7-16,11 3-11 0,4 6-8 15,8 7-8-15,2 7-10 0,0 12-8 16,-1 7-103-16,-4 13-107 0,-2 9-258 16</inkml:trace>
  <inkml:trace contextRef="#ctx0" brushRef="#br0" timeOffset="95884">3044 9870 286 0,'-7'0'73'0,"-1"0"6"0,1 0-44 16,1 0 1-16,0 0-1 0,0-3-1 0,2 3-5 15,1-6-5-15,3 3-3 16,-5-6-5-16,5 3-2 0,0-4-4 0,0 1-1 15,0-3-3-15,0 1 0 0,0 0-1 16,0 0-2-16,0 0 0 0,0-1-1 16,0-2 0-16,0 0 0 0,0-3 0 15,0 3 1-15,5-2 0 0,-5 0 1 16,0 4 0-16,7 1 2 0,-7 0 0 16,6 2 0-16,-6 2 0 0,3 0-1 15,-3 4 0-15,4-2 0 0,-4 5-1 0,0-5 1 16,0 5-1-16,5 0 0 0,-5 0 0 15,3 8 1-15,3 0 0 0,-1 2 0 16,-2 8-1-16,2 4 0 0,1 2 0 16,0 1-1-16,1 3-1 0,-4 1-4 15,6 4-6-15,-4 0-12 0,3-3-100 16,-1-1-99-16,-3-2-250 0</inkml:trace>
  <inkml:trace contextRef="#ctx0" brushRef="#br0" timeOffset="97521.98">6958 9817 573 0,'-13'-7'133'0,"-1"1"0"0,6 3-95 0,5 3-13 16,3 0-9-16,0 0-7 0,7 5-6 15,2-5-2-15,8 6-1 0,4-6 1 16,4 0 1-16,6 0 0 0,8 0 0 15,4-8 1-15,4 4-1 0,0-2 0 16,0 1 0-16,-2-2-1 0,-5 1 0 16,-7-1-1-16,-4 7-3 0,-8-4-3 15,-5 4-4-15,-9 0-5 0,-7 0-9 0,-5 6-12 16,-4 5-12-16,-10 6-85 0,-7-1-93 16,-2 5-222-16</inkml:trace>
  <inkml:trace contextRef="#ctx0" brushRef="#br0" timeOffset="97704.95">6948 10088 442 0,'-23'17'114'0,"1"-3"6"0,8-4-61 0,1-2-13 16,7 1-10-16,6-2-6 0,6 0-6 15,7-2-4-15,4-1-5 0,8-4 0 16,10 0-1-16,6 0-1 0,6-5-2 16,6-1-3-16,6 1-1 0,1-2-2 15,-4 0-1-15,-1 1-3 0,-5 2-6 16,-6-2-6-16,-7 2-10 0,-7 4-13 15,-11 0-107-15,0 0-110 0,-12 7-270 16</inkml:trace>
  <inkml:trace contextRef="#ctx0" brushRef="#br0" timeOffset="99296.07">8224 9561 464 0,'0'-10'109'16,"-4"8"6"-16,4 2-73 0,0-4-8 15,-5 4-5-15,3 5-5 0,-4 5-2 0,-4 5-2 16,-2 5-3-16,1 7-4 0,-6 8 0 15,0 3-1-15,2 1-1 0,4 2-3 16,-1-6-2-16,12-1-2 0,0-8-1 16,5-4-1-16,7-2 0 0,4-9-1 15,7-6 1-15,3-5 0 0,3-14-1 16,5-7 1-16,3 1-1 0,4-9-1 16,-1-5-1-16,-6-7-1 0,-2 6-1 15,-4 1 0-15,-8 6 0 0,-4 1 0 0,-7 4 2 16,-3 11 2-16,-6 7 1 0,0 5 0 15,-9 12 2-15,-1 10 0 16,-4 2 1-16,-5 12 0 0,-3 8-1 0,-2 5 0 16,-2 6 0-16,3-2-1 0,-3-6 0 15,3 2-1-15,3-3-1 0,6-10 1 16,5-3-3-16,5-9-5 0,4-3-7 16,7-9-8-16,6-10-13 0,7-4-77 0,6-11-31 15,4-9-92-15,3-6-193 0</inkml:trace>
  <inkml:trace contextRef="#ctx0" brushRef="#br0" timeOffset="99682.68">8987 9457 597 0,'20'-7'124'16,"-7"3"0"-16,0 8-107 0,-6 7-11 0,-3 9 0 15,-8 4 1-15,-9 10 3 0,-7 9 2 16,-9 3 2-16,-13 10 0 0,-2 4-1 15,-7 6-2-15,3-6-3 0,1-2-2 16,4-3-2-16,9-3-1 0,9-9-2 16,11-10-1-16,11-8 0 0,7-1-1 15,12-8-1-15,8-6-2 0,8-10-2 16,7-5-1-16,1-7-2 0,4-5 1 0,-2-10-1 16,-4-2 2-16,-5-6 2 0,-11-3 1 15,-5-1 2-15,-9-5 2 0,-8 5 0 16,-13-2 1-16,-6-7 3 0,-8 3 5 15,-4 2 4-15,-3 4 5 0,-2 5 4 16,0 2 3-16,3 7 1 0,7 6-1 16,6 5-4-16,9 3-4 0,11 3-7 0,9 2-2 15,11-2-4-15,6 6-2 0,9 2-1 16,9-4-1-16,7 4-3 0,3 0-8 16,0 0-9-16,1 4-10 0,2-1-11 15,-3 4-14-15,-6-5-105 0,-2 5-111 16,-3-1-257-16</inkml:trace>
  <inkml:trace contextRef="#ctx0" brushRef="#br0" timeOffset="100235.57">9470 9387 566 0,'-9'-9'150'0,"0"3"6"0,5-1-64 16,-2 4-35-16,1 3-15 0,5-5-9 16,0 5-11-16,5-4-9 0,3 4-6 15,6-8-4-15,7 6-1 0,5-2-1 16,5-3 0-16,2 7 1 0,0 0-2 15,0 10 1-15,-5 0-1 0,-2 3 2 0,-6 9 2 16,-8 3 2-16,-10 7 2 0,-2 3 0 16,-15 4 1-16,-9 11 0 15,-5-1-1-15,-5 6-2 0,-3-1-3 0,1 1-2 16,0 0 0-16,7-1 0 0,4-5-1 16,5-3 0-16,6-5-2 0,2-5-4 15,5-4-6-15,2-6-8 0,5-6-9 16,0-3-9-16,5-7-6 0,1-4-3 0,1-6-4 15,0-6 2-15,1-4 4 0,-3-7 9 16,-5-3 8-16,0-6 6 0,-6-2 7 16,-2 0 11-16,-4-2 13 0,-3 0 12 15,-4 3 12-15,-2 4 11 0,-4 0 9 16,2 1 6-16,-1 7-2 0,3-1-4 16,3 2-7-16,4 5-9 0,7 1-11 0,7-1-10 15,3 1-5-15,15 2-5 0,7 0-3 16,9 1-2-16,6-4-2 0,6-1-3 15,6-1-10-15,1 3-14 0,-6 3-15 16,-1-2-14-16,-6 7-64 0,-7 0-56 16,-6 7-109-16,-12 2-224 0</inkml:trace>
  <inkml:trace contextRef="#ctx0" brushRef="#br0" timeOffset="101888.71">9929 9919 447 0,'0'-4'116'0,"0"-1"9"15,0 5-65-15,0-4-9 0,0 4-6 16,0 6-4-16,0 3-5 0,-3 6-7 15,-3 6-7-15,-2 5-6 0,-4 3-3 16,-6 10-2-16,1-1-4 0,-5 3-3 16,4-4-2-16,0-4-7 0,0-4-9 15,5-2-8-15,5-7-16 0,3-2-55 0,5-6-54 16,0-5-100-16,6-2-212 0</inkml:trace>
  <inkml:trace contextRef="#ctx0" brushRef="#br0" timeOffset="102548.69">10412 9503 479 0,'-6'-14'118'0,"2"-3"1"16,4 1-38-16,0-2-60 0,7 2-7 0,7-5 1 15,5 0 2-15,6 1 1 0,3 0 3 16,5 4 1-16,0 2-1 0,3 9-3 16,0 5-2-16,-3 5-3 0,-5 6-3 15,-3 8-2-15,-10 1-1 0,-4 7-1 16,-11-2 0-16,-5 6-1 0,-8-5 0 15,-7 2-1-15,-6 3-1 0,-2 1-2 0,1-6-3 16,2 2-6-16,5-5-4 0,3 2-2 16,8-2-3-16,9-3-2 0,6-3 0 15,1 1 3-15,7-2 5 0,1 6 3 16,1-1 2-16,-2 0 2 0,-1-1 2 16,-5 3 0-16,-2 3 1 0,-6 0 0 15,-6-2 1-15,-7 1 2 0,-1 3 2 16,-6-4 5-16,0 0 4 0,-6-3 4 0,-1-4 4 15,1-1 1-15,-2-5 2 0,-1-5-2 16,1-6-3-16,4 0-4 0,0-6-5 16,0-2-2-16,9-2-6 0,-3 1-4 15,8-3-6-15,-2 4-5 0,6 1-7 16,4 2-5-16,2 2-6 0,0 3-5 16,3-5-4-16,7 5-5 0,4 0 60 15,0 0-153-15,8-5-101 0,4 5-273 16</inkml:trace>
  <inkml:trace contextRef="#ctx0" brushRef="#br0" timeOffset="102921.26">11091 9469 610 0,'0'-26'133'0,"0"0"1"16,0 6-105-16,-4 4-11 0,4 5-1 15,0 5-3-15,0 2-2 0,-6 4-1 16,-1 7 0-16,-3 4 0 0,-3 7-4 16,-2 3-3-16,-3 7-1 0,0 3-2 15,2-2 1-15,-1 2-1 0,5-5 0 16,5 1-1-16,3-4 0 0,4 2-2 16,7-1 0-16,1 0 0 0,4-3 0 0,5 1 0 15,3-1 0-15,-3 6 0 0,2-2 1 16,-6-1 0-16,-3-1 0 0,-1 8 0 15,-9-4 1-15,-5 3-1 0,-3-4 1 16,-7 0 1-16,-3-2 2 0,-2-3 1 16,-5 0 1-16,1-8 1 0,-2-2-1 15,2-3 1-15,0-8-5 0,3 0-5 16,0-5-6-16,3-2-7 0,3-4-8 0,2-2-12 16,0-6-13-16,5-1 27 0,0-3-119 15,5-3-98-15,3 1-243 0</inkml:trace>
  <inkml:trace contextRef="#ctx0" brushRef="#br0" timeOffset="103075.89">10985 9513 542 0,'16'-29'137'0,"1"3"5"0,-4 3-79 0,7 0-13 16,5 1-11-16,3 2-8 0,5 3-9 16,2-3-6-16,5 7-4 0,3-1-3 15,-2 3-2-15,-2 2-10 0,1 5-12 16,-4 0-11-16,-3 4-17 0,0 0-111 15,-1 4-118-15,1-4-285 0</inkml:trace>
  <inkml:trace contextRef="#ctx0" brushRef="#br0" timeOffset="104605.36">12249 9265 187 0,'-14'-4'57'0,"2"-2"6"16,1 2-9-16,2 0-12 0,-2-1 0 16,3 1 0-16,-5-2 0 0,1 1-3 15,4-1-5-15,-5 2-5 0,5 0-4 16,-3-3-4-16,2 4-2 0,3-4-2 15,0 4 1-15,0-2 0 0,-1 5 2 16,-1 0 0-16,-3 0 1 0,-4 9 0 16,0 4-1-16,-9 5-2 0,-3 8-3 0,-8 8-2 15,-5 10-2-15,-4 9-1 0,-4 0-3 16,-5 8 0-16,0 8-1 0,9-6 0 16,2 5-1-16,8-7 0 0,9-1-1 15,8-6-1-15,17-4-1 0,0-12 0 16,17-5-2-16,5-7 0 0,10-4-3 15,6-5-3-15,4-7-3 0,1-2-4 0,6-5-6 16,-2-3-8-16,-3-3-10 0,-3-6-99 16,-7-2-98-16,-2 0-247 0</inkml:trace>
  <inkml:trace contextRef="#ctx0" brushRef="#br0" timeOffset="105035.39">11509 9661 422 0,'-22'-16'110'16,"2"2"4"-16,9 3-28 0,2 3-55 15,4 1-8-15,5-1-4 0,6 4-4 16,5-3-2-16,7 3-1 0,5-2-2 16,4 1 0-16,7-4-1 0,5 7 0 15,3-1-2-15,4-3-1 0,-2 4-2 0,-2 2-1 16,-2 0-2-16,-3 0-1 0,-8 0-2 15,-5 0-3-15,-8 0-6 0,-3 0-5 16,-7 2-4-16,-6 4-7 0,-6-3-5 16,-8-3-3-16,-4 8 0 0,-6-4 5 15,-6 5 4-15,-4-1 8 0,-4-2 10 16,-2 6 11-16,0-1 9 0,1 1 8 16,1 0 5-16,2 1 5 0,4 0 2 15,4 4 1-15,7-3-2 0,1-1-2 16,6-3-2-16,6 2-4 0,3-2-4 0,5 1-4 15,0-8-3-15,6 2-2 0,5-1-1 16,7-4-2-16,6 4 0 0,5-4-1 16,4 0-1-16,7 0 0 0,6-5-2 15,-3 5-2-15,0-6-3 0,0 6-4 16,-5 0-6-16,0 0-6 0,-4-4-10 16,-7 4-13-16,1 0-103 0,-3 4-104 0,0-4-256 15</inkml:trace>
  <inkml:trace contextRef="#ctx0" brushRef="#br0" timeOffset="105820.95">12925 9622 499 0,'-6'-4'113'16,"-2"-3"3"-16,3 2-82 0,-1-1-8 16,1 1-1-16,0 2-4 0,-5-2-2 15,2 1-2-15,1 4-2 0,0 0-3 16,-4 0-3-16,3 4-3 0,1 3-1 15,0-1-1-15,0 1-2 0,1 4 0 16,0-3-1-16,6 0 0 0,-5 1 0 0,5 1 0 16,6-1-1-16,-1-4 0 0,7 2-1 15,-2-2-1-15,3 0-2 0,4-5 1 16,-3 0-2-16,1 0 1 0,1 0 0 16,-5-8 1-16,-1 6 0 0,-3-4 3 15,-2 2 0-15,-5 2 1 0,0 2 3 16,-10-7 1-16,2 7 2 0,-7 0 2 0,-2 0 1 15,-3 0 1-15,0 0-1 16,2 0-1-16,2 6-2 0,2-6-2 16,4 0-2-16,6 3-1 0,4-3-1 0,0 0-1 15,8-4 0-15,1-4-1 0,4 5 0 16,4-6-1-16,-4 1 0 0,-1 2 0 16,-2-2 0-16,-3 4-3 0,-2 0-3 15,-5 4-5-15,0 0-7 0,-7 0-10 16,2 7 114-16,-3-2-222 0,1 7-118 0,-3 3-332 15</inkml:trace>
  <inkml:trace contextRef="#ctx0" brushRef="#br0" timeOffset="107419.67">13386 9733 457 0,'0'0'95'0,"7"-5"0"0,-1-4-85 0,5-4-5 0,6-4-3 0,3 0 2 15,0-5 1-15,6-2 1 0,0-2 3 16,0-2 2-16,-3 1 2 0,4-2 1 16,-3 3 1-16,-2 2 0 0,-2 3-2 15,-3 4 0-15,-3 6 1 0,-7 6 3 0,-2 5 2 16,-5 7 1-16,-12 8 0 0,-2 6 0 15,-4 6-2-15,-3 9-3 0,-6 7-4 16,0 6-4-16,-4-3-2 0,4 1-2 16,5-1 0-16,-1-5-1 0,6-2-1 15,1-7 0-15,7-3 0 0,1-2-2 16,3-7-4-16,5-6-4 0,5-3-6 16,4-7-7-16,3-4-9 0,2-9-10 0,7-8-95 15,3-4-96-15,3-5-235 0</inkml:trace>
  <inkml:trace contextRef="#ctx0" brushRef="#br0" timeOffset="107787.8">14022 9422 579 0,'-5'0'134'16,"-2"0"0"-16,-1 10-93 0,-5 2-18 16,0 1-6-16,-6 8-5 0,2 0-4 15,-5 0-2-15,2 4-1 0,5-2-1 16,-3-4 0-16,9 1 0 0,4-2-2 15,5-3 0-15,6-3-1 0,8-1-1 16,2-6 0-16,6-1 0 0,4-4 0 16,1-7-1-16,3-2-1 0,1-5-2 15,2-2-2-15,0-4-1 0,-3-3 1 0,0 1 0 16,-4 1 0-16,-2 3 2 0,-8 0 2 16,1 3 3-16,-10 4 6 0,-2 0 4 15,-5 1 5-15,0 2 2 0,-9 8 2 16,2 0-1-16,-5 9-2 0,-3 5-3 15,1 9-4-15,-5 7-5 0,1 6-3 16,2 5 0-16,-2 0-1 0,4 0 0 16,2-3 0-16,3 3 0 0,2-6-1 15,1-4 1-15,1-4 0 0,1-8-4 16,4-1-9-16,-3-4-10 0,3-4-10 0,0-6-14 16,0-4-108-16,6-4-117 0,-1-3-269 15</inkml:trace>
  <inkml:trace contextRef="#ctx0" brushRef="#br0" timeOffset="108241.08">14438 9856 588 0,'-7'7'137'0,"-6"3"2"0,-2 6-83 0,-2 3-33 16,1 7-9-16,-4 1-3 0,-1 1-4 15,0 2-3-15,-1-3-2 0,-3 1 0 16,1-4-6-16,2-1-9 0,2-4-14 16,6-1-67-16,1-1-47 0,7-2-100 15,6-4-222-15</inkml:trace>
  <inkml:trace contextRef="#ctx0" brushRef="#br0" timeOffset="109721.09">15089 9195 410 0,'18'-12'104'0,"-2"3"4"0,1 6-60 0,-4 3-9 15,-6 11-1-15,-7 2-3 0,0 9-4 16,-11 11-3-16,-6 3-2 0,-5 9 0 16,-5 4-3-16,-6 2-5 0,-2-1-4 15,-5 4-3-15,6-6-3 0,-2 0-3 16,2-4-2-16,6-6-1 0,7 2-2 16,9-7 0-16,8-7 0 0,8-2-1 15,7-5 1-15,5-6-1 0,7-3 1 0,1-10 1 16,1 0 0-16,1-9 0 0,-2-4 0 15,1-3 0-15,-6-1 1 0,-1-8-1 16,-6-5 1-16,-5 0-1 0,-7-1 1 16,0-4-1-16,-12-3 0 0,-2-1 1 15,-6 4 1-15,-4 1 4 0,-1 0 0 16,2 3 2-16,3 4-1 0,8 1 0 16,6-1-1-16,11 2-1 0,7 2-4 0,5 5-2 15,7-2-2-15,4-1-3 0,5-2-4 16,3 4-5-16,0 3-5 0,3-1-9 15,2 6-13-15,-3 4-31 0,4 7-73 16,-9 3-98-16,-5 7-228 0</inkml:trace>
  <inkml:trace contextRef="#ctx0" brushRef="#br0" timeOffset="110171.1">15502 9229 606 0,'0'-12'132'0,"0"0"1"0,6 1-106 15,2 1-11-15,1 5-5 0,6-2-3 0,-1 4-1 16,4 3 1-16,1-7 3 0,2 7 1 16,2 5 2-16,0-1 1 0,0 7 0 15,1 1-2-15,-3 8-1 0,-2 3-2 16,-3 5-2-16,-10 6-2 0,-6 7 0 15,-6-2-1-15,-14 8-1 0,-9 8-1 16,-5 3 0-16,-5 3 0 0,-2-4 0 16,-4 3-2-16,5-4 1 0,4-5-2 15,6-7 0-15,5-10-2 0,7-6-5 0,7-1-6 16,3-11-4-16,8-5-3 0,0-11-1 16,6-6-1-16,3-10 3 0,-1-7 4 15,4-9 5-15,-2-2 5 0,-1-4 4 16,0-5 6-16,-3 6 5 0,-1 0 8 15,-1 6 3-15,-4 7 5 0,3 0 1 16,-3 6 0-16,4 8-4 0,0 2-5 0,2 0-7 16,6 8-4-16,0-3-4 0,5 3-2 15,3 0 0-15,6 0-2 0,3 0-6 16,0 3-10-16,4-3-12 0,-5 11-10 16,6-6-16-16,-2 2-25 0,0-3-83 15,-5 6-99-15,-1-2-225 0</inkml:trace>
  <inkml:trace contextRef="#ctx0" brushRef="#br0" timeOffset="110601.94">16323 9344 572 0,'9'-34'137'0,"-1"-4"5"0,-8 6-95 15,0 9-10-15,-8 2-4 0,-4 8-2 16,-7 1-9-16,-3 12-8 0,-8 0-4 0,0 12-2 15,-3 2-2-15,0 7-4 0,1 5 0 16,3 5-1-16,7 2 0 0,7-2 0 16,5-5-1-16,10-1 0 0,3-4-1 15,11-8 1-15,4-4-1 0,9-9 0 16,1-7 0-16,6-2 0 0,4-5 0 16,2-4-1-16,-7-4 1 0,-1-1 0 15,-9 3 0-15,-4 1 0 0,-2 4 3 0,-10 1 0 16,-7 6 0-16,0 5 0 0,0 3 0 15,-12 6 0-15,-2 12 0 0,-5 5-1 16,-1 4-1-16,0 7 1 0,-5 9 0 16,1 3 0-16,-4 6-1 0,6-1 1 15,-5 0 0-15,1 1 0 0,1 1 0 16,1-3 2-16,0-4 1 0,1 1 2 16,-1-6 1-16,-1-5 2 0,-1-2 1 15,-2-8 0-15,-5-2-2 0,-5-5 0 16,3-8-2-16,0-7-1 0,-1-4-7 0,2-2-7 15,2-8-12-15,6-5-12 0,5-5-14 16,8-2-11-16,5-2-108 0,8-1-112 16,0-4-260-16</inkml:trace>
  <inkml:trace contextRef="#ctx0" brushRef="#br0" timeOffset="111954.2">16677 9528 566 0,'0'-8'130'0,"-6"3"1"0,6 5-95 0,0-4-12 0,6 4-7 0,1 0-3 0,4 0-4 0,4 4 0 0,4-2 2 16,8-2 1-16,5 7 1 0,1-7 0 16,1 0-2-16,2 4-2 0,1-4-2 0,-4-4-4 15,-5 4-5-15,-2 0-7 0,-2-6-7 16,-8 6-8-16,-3 0-15 0,-1 0-14 15,-10 6-95-15,-2-2-102 0,-7 4-243 16</inkml:trace>
  <inkml:trace contextRef="#ctx0" brushRef="#br0" timeOffset="112117.76">16705 9692 509 0,'-30'11'127'16,"5"-1"3"-16,5-1-74 0,12 1-19 15,8-4-11-15,0 0-7 0,7-1-7 16,8-5-5-16,6 5-1 0,9-5 0 15,5 0 0-15,9 0 0 0,-1 0-1 16,7 0-4-16,-4-6-9 0,-3 6-12 16,0-4 120-16,-10 4-236 0,-4 0-129 0,-8 0-359 15</inkml:trace>
  <inkml:trace contextRef="#ctx0" brushRef="#br0" timeOffset="113889.51">17734 9011 378 0,'-5'-12'110'0,"-1"0"4"15,-1 1-7-15,7 1-64 0,0 2-6 16,0 3-3-16,14-3-3 0,4 5-4 15,9-4-2-15,4 3-3 0,4-3-1 16,4 4-3-16,2 3-3 0,-2-3-2 0,2 3-3 16,-4 4-3-16,-3 5-1 0,-6-1-1 15,-2 7 2-15,-7 0 1 0,-6 11 1 16,-13 5 1-16,-6 11-1 0,-11 3 0 16,-6 2 0-16,-7 9-1 0,-6 2-2 15,-1-1-1-15,1-3-1 0,-3-4-1 16,5-3 0-16,2-1 0 0,8-9-2 15,2-2 0-15,4-6-3 0,2-6-4 0,3-3-5 16,6-3-6-16,1-6-6 0,0-1-3 16,6-8-2-16,0-2 1 0,0-2 1 15,0-8 4-15,0-1 4 0,-2-3 5 16,-4-5 4-16,0 0 2 0,-1-3 2 16,0 1 7-16,-6 1 8 0,6 4 8 15,-4-2 9-15,4 6 6 0,-1 1 2 16,3 7 1-16,5-5-4 0,10 5-6 15,2-2-7-15,10 6-8 0,5-2-7 0,7 2-2 16,4-6-4-16,2 2-8 0,0 1-8 16,5 3-9-16,-4-10-8 0,-3 6-9 15,0-4-13-15,-4 2-16 0,1 1-79 16,-1-2-93-16,-4 1-225 0</inkml:trace>
  <inkml:trace contextRef="#ctx0" brushRef="#br0" timeOffset="115147.67">18636 8995 509 0,'-14'0'117'15,"3"-6"1"-15,3 6-85 0,-1 0-7 16,3-3-3-16,-1 3-2 0,1-8-3 15,6 5-1-15,-3-5-1 0,3 2 0 0,0-2-3 16,0-3-1-16,3 0-3 0,2-2-3 16,2 2-1-16,1 0-2 0,1 0 1 15,4 2 1-15,-2 2 2 0,2 1 0 16,6 6 2-16,-2 0 0 0,2 0 0 16,-1 8 0-16,-2 4-1 0,0 2-1 15,-5 8-1-15,-3 3-1 0,-8 7-1 16,-3 2 1-16,-13 8-2 0,-4-2 0 15,-6 5 0-15,-5-3-1 0,-1 0-1 0,-2 0 1 16,-2-4-1-16,4 1 0 0,0-9 1 16,-1 1 1-16,0 0 1 0,3-6 1 15,5-3 0-15,3-4 0 0,8 0-1 16,3-5 0-16,11-3-2 0,5 1-1 16,8-3 0-16,7-4-1 0,6-2 1 15,1 4 0-15,7-6 1 0,4 0-1 16,-2-6 0-16,0 4 0 0,2-2 0 0,2-3 0 15,-5 4-1-15,-4-4 1 0,-4 7-1 16,1 0-1-16,-9 0-4 0,-5 0-5 16,-4 0-6-16,-1 0-7 0,-7 5-6 15,-2-5-9-15,0 0-11 0,5-5 12 16,-5 3-113-16,4-1-102 0,-4-6-256 16</inkml:trace>
  <inkml:trace contextRef="#ctx0" brushRef="#br0" timeOffset="115514.22">19357 8901 629 0,'0'-14'144'0,"-14"-1"1"0,2 7-106 15,0 8-13-15,-5 5-9 0,-3 3-5 16,-3 9-7-16,0 5-3 0,-6 4-1 15,1 6 1-15,1 1-1 0,7 2 1 16,5-1-1-16,5-3-1 0,10-1 0 16,0 1-1-16,12-4 0 0,2-3-1 15,5 0 0-15,-3 3 0 0,8 0 0 16,-3-4 1-16,-1 0 0 0,-4 6 0 16,-2 0 1-16,-4-4 0 0,-2 0 0 0,-17-4 1 15,-4 1 3-15,-2-1 3 0,-7-3 5 16,-1-3 2-16,-3-1 3 0,-4-1 1 15,4-2-1-15,2-4-2 0,-1-7-4 16,4 0-5-16,0-10-10 0,2 1-10 16,6-4-9-16,0 1-8 0,6-2-9 15,4-4-10-15,3 4-9 0,3-5 106 16,3 2-195-16,2-4-108 0,4 0-301 0</inkml:trace>
  <inkml:trace contextRef="#ctx0" brushRef="#br0" timeOffset="115680.77">19179 9068 456 0,'6'-32'129'16,"2"4"5"-16,10-4-38 0,-3 6-41 16,5 3-13-16,1 2-9 0,7-1-11 0,2 5-8 15,0 2-5-15,-7 5-3 0,2-1-3 16,-1 4-3-16,1 1-5 0,-4 6-6 16,1 0-6-16,-1 6-8 0,-1 0-11 15,5 3-12-15,-3 2-93 0,4-1-99 16,-4 1-236-16</inkml:trace>
  <inkml:trace contextRef="#ctx0" brushRef="#br0" timeOffset="116047.85">19681 9113 636 0,'-20'16'143'16,"0"5"2"-16,1 4-103 0,0 3-19 15,-1-2-6-15,8 2-1 0,4 1-4 16,8-4-2-16,0-1-1 0,12-3-2 16,3-1-1-16,9-4-1 0,-2-1 0 0,5-8-2 15,5 1 0-15,6-6-1 0,-2-2 0 16,-3 0 0-16,-1-5 0 0,2-3-1 16,2-7 1-16,-7-6-1 0,-2-5 0 15,-2-6-1-15,-4-7 0 0,-1-2 0 16,-1-8 0-16,-11 0 0 0,-3 2-1 15,-5-3 2-15,-7 6 2 0,-5 4 2 0,-8 11 1 16,-1 7 0-16,-4 7 0 0,-2 7-1 16,-6 8 0-16,-5 12-2 15,0 7-2-15,3 4-1 0,4 6-1 0,2 11-4 16,7 0-5-16,7 5-10 0,7 1-10 16,8-1-10-16,5-2-14 0,6-3 121 15,3-6-225-15,6-2-120 0,7-8-328 16</inkml:trace>
  <inkml:trace contextRef="#ctx0" brushRef="#br0" timeOffset="116422.36">20965 8594 562 0,'3'-15'133'0,"-3"3"2"15,-4 5-81-15,-2 1-23 0,-2 6-13 16,-5 0-1-16,-6 13-2 0,-6 3-1 16,-14 8 1-16,2 7 3 0,-6 10 0 15,-3 7-1-15,5 6-2 0,-4 4-4 16,11 2-2-16,5-1-2 0,-2 3-3 0,7-5-2 15,2-1 0-15,8-6 0 0,3 0-1 16,9-2-1-16,2-5 1 0,8-2-1 16,6-6-1-16,4-4-1 0,4-5-2 15,4-5-2-15,1-7-3 0,2-3-4 16,0-8-5-16,4-3-6 0,0 0-6 16,0-7-10-16,5-8-12 0,-2-1-96 0,2-6-104 15,-6-3-250-15</inkml:trace>
  <inkml:trace contextRef="#ctx0" brushRef="#br0" timeOffset="116695.03">20448 9001 460 0,'-11'0'121'0,"3"0"8"15,1 0-64-15,1-2-8 0,1 2-8 16,5 0-8-16,0 0-8 0,11 0-8 16,2-4-4-16,2 4-6 0,10 0-4 15,4-7-1-15,8 5-2 0,2-5-1 0,8 3-1 16,0-2-2-16,6 3-1 0,-5 3-2 16,-4-2-3-16,-6 2-5 0,-5 0-7 15,-11 2-7-15,-10-2-6 0,-12 8-13 16,-13-5-6-16,-11 3-104 0,-4 0-103 15,-11 4-253-15</inkml:trace>
  <inkml:trace contextRef="#ctx0" brushRef="#br0" timeOffset="116864.48">20364 9140 582 0,'-28'9'142'0,"3"-1"6"0,4-2-89 16,9 2-16-16,4-1-5 0,8-1-7 15,8 4-7-15,9-3-3 0,10-3-5 16,6-1-1-16,6-3-3 0,10 0-3 15,4-5-3-15,-1-4-7 0,-1-1-10 16,-5 0-14-16,-4 4-10 0,-7 0-13 0,-5 6 142 16,-8 0-258-16,-9 0-134 0,-7 7-360 15</inkml:trace>
  <inkml:trace contextRef="#ctx0" brushRef="#br0" timeOffset="138212.97">2413 12149 401 0,'0'-6'88'0,"0"3"2"15,-5-3-70-15,5 1-4 0,0 3 0 16,0-2-1-16,0-1-1 0,0 3 1 15,-4-2 1-15,4 4-1 0,0-6 0 0,-2 3-2 16,2 3-1-16,0-7-1 0,0 7-2 16,0-2-1-16,0 2-2 0,0 0-2 15,0 0-1-15,0 0 1 0,0 5-1 16,-6 7 0-16,4 5 2 0,-3 6 0 16,1 8 0-16,0 2 1 0,-2 5-1 15,2 1 0-15,1-1-1 0,3-6-2 16,0-4 0-16,0-6-1 0,0-5 0 0,0-8-1 15,8-9 0-15,0 0 1 0,3-12-1 16,3-10 0-16,5-5 0 0,7-13 1 16,0-5-1-16,2-3 1 0,-1 2-1 15,4-2 0-15,-4 4 1 0,0 7-1 16,14-20 2-16,-23 36-2 16,-4 8 1-16,-1 4 0 0,-4 9 0 0,1 4-1 15,-4 10 1-15,-6 4 0 16,0 9 0-16,-6 5 0 0,-4 3 0 0,2 4 1 15,0-2 2-15,-5-3 2 0,6-1 1 16,1-6 1-16,1-5 0 0,5-1-1 16,0-9 0-16,0-2-3 0,6-4-1 15,2-6-2-15,4 0 0 0,5-7 1 16,0-7-1-16,8-9 0 0,2-9 0 0,8-6 1 16,2-6-1-16,1-9 1 15,2-2 0-15,0-3 0 0,-5 8 0 0,-2 5-1 16,-6 8 1-16,-4 7-3 0,-7 9-4 15,-7 11-11-15,-6 10-14 0,-3 10-103 16,-6 6-106-16,0 2-266 0</inkml:trace>
  <inkml:trace contextRef="#ctx0" brushRef="#br0" timeOffset="138666.75">3335 11960 568 0,'-26'25'116'15,"-1"2"0"-15,-1 7-110 0,-3 4-4 0,2 7 0 16,-2-1 1-16,4 0 0 0,1 1 3 16,4 0 2-16,-1-6 1 0,5-5 2 15,7-8 0-15,-1-3-1 0,6-4-2 16,4-9-2-16,2-6-1 0,2-4-3 15,4-4-1-15,1-13 0 0,4-8 0 16,2-9 0-16,2-13 0 0,4-9 0 0,3-7 0 16,8-9-1-16,-1 0 1 0,5-1-1 15,3 7 0-15,-1 6 0 0,2 6 0 16,0 9 0-16,-4 13 0 0,-4 12 0 16,-3 10 0-16,-4 10-1 0,-3 9 1 15,0 10-1-15,-7 6 1 0,0 9 0 16,-6 8 0-16,-2-1 0 0,-5-1 1 15,-7 3-1-15,-4-3 2 0,-8-1 2 16,-2-3 2-16,0-5 0 0,-5-5 1 16,-1-8 0-16,0-1-1 0,-1-9-2 0,3-8-5 15,0 0-7-15,-1-8-6 0,4-5-3 16,3-3-5-16,2-1-6 0,8-3-5 16,1-1-5-16,8 4-85 0,3-3 2 15,8 0-74-15,3 1-146 0</inkml:trace>
  <inkml:trace contextRef="#ctx0" brushRef="#br0" timeOffset="139010.69">3874 11748 559 0,'0'0'126'0,"-3"5"2"0,-4 0-89 15,0 1-15-15,0 4-5 0,-3 3 0 16,1 7-2-16,-1 2 0 0,0 2-2 15,4 1 0-15,-2 5-3 0,5-2-1 16,3 1-3-16,0-3-1 0,0 3-3 0,0 0-1 16,0 4 0-16,-4-1-1 0,-1 2 0 15,1 3 1-15,0-2-1 0,-1 2 0 16,0 2 0-16,5-5 0 0,-3-3 0 16,3-4-1-16,3-4 1 0,2-5-1 0,1-3 1 15,1-8 1-15,4-7 1 16,4-4 2-16,3-16 1 0,10-9-1 0,9-13 0 15,6-13 0-15,9-3-1 0,2-10-2 16,5-10-1-16,3 5-1 0,-5 2-1 16,-4 5-1-16,-10 7-8 0,18-36-39 15,-44 67-3-15,-9 12-106 16,-8 9-119-16,-10 7-280 0</inkml:trace>
  <inkml:trace contextRef="#ctx0" brushRef="#br0" timeOffset="140398.38">4775 11900 573 0,'5'6'122'0,"2"-6"-1"16,4 4-94-16,2-2-21 15,7 4-4-15,0-2-1 0,1 0 0 0,4 2 0 16,2-6-1-16,-3 3 1 0,2-3 0 16,0 0 0-16,1 0-1 0,2 0 1 15,-3 0-2-15,2-3-6 0,-2-1-8 16,-2-2-12-16,-5 1-95 0,-3-1-99 16,-3-2-244-16</inkml:trace>
  <inkml:trace contextRef="#ctx0" brushRef="#br0" timeOffset="140604.03">4734 12155 585 0,'-8'6'126'0,"2"-2"-1"0,6 0-101 0,6 2-11 16,4 4-7-16,5 1-2 0,4 1-1 15,5 1 0-15,4-2 1 0,3 0 0 16,4-5-1-16,3-2 0 0,5-4-1 15,-1 0 0-15,3-10-5 0,1 4-10 16,0-1-13-16,1-4-55 0,-2 0-49 16,-3 0-94-16,-1-4-206 0</inkml:trace>
  <inkml:trace contextRef="#ctx0" brushRef="#br0" timeOffset="140847.52">5649 11918 606 0,'0'0'129'0,"5"0"3"0,5 0-103 16,-1 0-12-16,9-4-3 0,2 4-2 15,6 0-1-15,4-4 0 0,1 0-2 16,4-1-4-16,3 1-2 0,5-4-4 15,-1 2-10-15,3-2-15 0,-3-1-18 16,3-3-96-16,-4-1-108 0,-3 1-260 16</inkml:trace>
  <inkml:trace contextRef="#ctx0" brushRef="#br0" timeOffset="141503.6">6459 11468 652 0,'-13'-9'138'0,"5"-3"0"15,3 3-116-15,10 2-9 16,4 2-8-16,9-2-4 0,3 0 0 0,7 0-1 16,5 3 1-16,5-1-1 0,2 5 0 15,5 0 1-15,-5 5-1 0,-2 4 1 16,-4 7 1-16,-2 0 1 0,-9 6 1 16,-5 7 1-16,-10 4 0 0,-8 7 0 0,-2 5 0 15,-11 3-1-15,-6 4-1 0,-3 2 0 16,-4 2-2-16,-4-1 0 0,2-5 0 15,1-7-1-15,1-3 1 0,0-9-1 16,1-3 0-16,4-10-3 0,7 0-5 16,3-7-9-16,3-5-8 0,6-6-12 15,5 0-12-15,7-6-97 0,-2-6-100 16,0-6-239-16</inkml:trace>
  <inkml:trace contextRef="#ctx0" brushRef="#br0" timeOffset="141697.68">6527 11898 524 0,'-10'0'120'0,"2"-4"3"0,-1 4-85 16,6 0-8-16,3 0-5 0,0 0-2 0,2 0 0 15,4-5 1-15,6 5-1 0,1-3-2 16,4-4-2-16,6 7-3 0,4-4-3 16,6-5-3-16,6-1-4 0,0 2-3 15,2-3-4-15,0 2-12 0,0-4-10 16,-2 3-16-16,-1 1-43 0,-4 5-67 15,-1-2-106-15,-5 6-224 0</inkml:trace>
  <inkml:trace contextRef="#ctx0" brushRef="#br0" timeOffset="142227.16">7418 11421 556 0,'-8'0'124'16,"-4"5"0"-16,-1 6-90 0,-2 6-14 15,-4 7-12-15,-2 2-4 0,-3 3-2 16,2 2 0-16,-3-2-1 0,5 0 1 15,6-3-1-15,4-3-1 0,7 0 0 16,3 0-4-16,13-4-3 0,1-4-2 0,11 5-3 16,-2-1-1-16,5 1 0 0,-1 2-2 15,-4 2 1-15,2 7 3 0,-9-2 2 16,-4 1 2-16,-5-1 2 0,-7-2 4 16,0-3 5-16,-7-2 6 0,-3-1 4 15,-7-5 2-15,-4 0 3 0,-4-3 1 16,-1-4-2-16,0-3-4 0,-2-3-4 15,-2-3-5-15,1-5-7 0,2-4-9 0,1-3-13 16,0 0-31-16,1-4-73 0,8-2-96 16,3-6-220-16</inkml:trace>
  <inkml:trace contextRef="#ctx0" brushRef="#br0" timeOffset="142416.32">7364 11510 681 0,'0'-12'144'0,"6"1"0"0,2 2-119 16,5 1-15-16,7 2-6 0,6-3-2 15,0 5-1-15,1 0 0 0,5-1 0 16,2 5-1-16,1 5-4 0,3-5-8 16,-2 6-11-16,1 0-16 0,4-1-106 15,-6 1-113-15,-2-6-274 0</inkml:trace>
  <inkml:trace contextRef="#ctx0" brushRef="#br0" timeOffset="143051.33">7900 11591 570 0,'-20'25'119'0,"-4"7"2"0,1 2-104 16,3 7-6-16,-2 1 1 0,6 2 0 15,3-6-1-15,5-2 0 0,8-5-1 16,0-2-1-16,8-7-3 0,7-5-2 16,3-8-1-16,4-3-1 0,4-6-2 15,1-11-1-15,1-5-1 0,3-3-1 16,-4-9-1-16,2-4-1 0,-1-5-1 16,0-8 0-16,-3-2 2 0,-2-5 0 0,-5 0 2 15,-7 3 5-15,-11 1 5 0,-4 6 7 16,-9 8 5-16,-5 9 2 0,-7 8 2 15,-5 12-1-15,-3 8-2 0,0 10-5 16,-6 11-6-16,3 7-5 0,2 4-3 16,1 10 0-16,6 2-2 0,2 5 1 15,12 0-1-15,7 0-1 0,11-1 0 0,6-6-1 16,12-7-1-16,6-5-2 0,7-10-1 16,6-11-3-16,6-7 0 0,4-11-1 15,1-5 2-15,0-5 1 0,0-8 1 16,-2-4 2-16,-6 0 2 0,-6-3 2 15,-6 6 3-15,-10 0 7 0,-7 4 7 16,-7 4 5-16,-9 7 4 0,0 4-1 16,-11 6 1-16,-3 2-3 0,-1 9-7 15,-2 9-7-15,1 3-5 0,2 2-3 0,4 5-1 16,0-1 0-16,6 2-1 0,8-5 0 16,4-5-4-16,5-3-3 0,7-4-6 15,2-6-3-15,5-8-4 0,4-6-4 16,3-6 0-16,3-8-1 0,-1-7 1 15,1-8 3-15,-2-8 4 0,-4-4 2 16,-2-7 4-16,-7 0 3 0,-9-7 3 16,-8 2 8-16,-11 2 8 0,-7 6 6 0,-8 9 2 15,-6 10 0-15,-6 15 1 0,-2 12-2 16,-2 21-3-16,-2 7-8 0,-2 15-4 16,2 8-7-16,1 11-10 0,-2 2-13 15,5 8-78-15,6-2-42 0,9-4-104 16,5-2-227-16</inkml:trace>
  <inkml:trace contextRef="#ctx0" brushRef="#br0" timeOffset="144363.97">9078 11104 443 0,'5'-7'110'0,"-5"2"2"0,-3 9-49 15,-9 4-38-15,-3 6-6 0,-5 10-4 16,-2 3-1-16,-3 12-1 0,-7 10 2 16,-2 6 1-16,-1 5 1 0,-1 1 1 0,3 4-1 15,2 5-2-15,2-2-3 0,9-1-3 16,3-5-2-16,8 1-2 0,9-4-3 16,9-9 0-16,7-5-1 0,4-7 0 15,7-7-1-15,5-5 0 0,2-9 0 16,1-5 0-16,3-3 0 0,2-9-3 15,1 0-4-15,3-9-6 0,-5-3-6 16,1 1-10-16,-4-3-9 0,-3-3-25 16,-6 1-70-16,-5-4-88 0,-8-4-204 0</inkml:trace>
  <inkml:trace contextRef="#ctx0" brushRef="#br0" timeOffset="144750.47">8697 11471 484 0,'-25'-7'117'15,"0"2"5"-15,1-1-67 0,4 6-20 16,2-5-5-16,8 5-4 0,-1 5-6 16,11-3-4-16,0 3-3 0,13-5-1 15,4 5-1-15,10-5-2 0,8 5 0 0,9-5 0 16,4-6-1-16,3 1-2 0,-1-1-1 15,2-4-2-15,-6 4-2 0,-6-1 0 16,-2 3-4-16,-9-1-6 0,-3 5-8 16,-6 0-10-16,-7 0-12 0,-8 5-29 15,-10 1-74-15,-7 3-95 0,-4 2-213 16</inkml:trace>
  <inkml:trace contextRef="#ctx0" brushRef="#br0" timeOffset="144928.72">8631 11618 531 0,'-37'8'130'0,"6"1"2"15,7-6-80-15,9 7-16 0,9-3-11 16,6-2-7-16,8 1-5 0,7-2-4 16,5-1-3-16,6 4 0 0,7-5-1 15,3 3-1-15,5-5 0 0,0 4-2 16,2-2 0-16,-2-2-1 0,-2 0-1 0,-6 0-1 16,-4 0-5-16,-4 0-7 0,-4 0-12 15,-2-2 150-15,-7 2-265 0,2 0-130 16,-6-4-376-16</inkml:trace>
  <inkml:trace contextRef="#ctx0" brushRef="#br0" timeOffset="147118.37">9715 11676 556 0,'-12'0'129'15,"4"0"0"-15,2 0-93 0,6 0-10 16,0 0-8-16,6 6-6 0,6-3-7 16,3 4-2-16,5-3 0 0,7 3 2 15,4 0 1-15,8 0-1 0,-2-5 1 16,6-2-1-16,-2 0-1 0,4-4-1 0,-4-1-1 15,0 0-3-15,-4 0-3 0,-3 1-6 16,-7 4-6-16,-1 0-10 0,-11 0-12 16,0 0-94-16,-11 0-3 0,-4 0-81 15,-4 0-159-15</inkml:trace>
  <inkml:trace contextRef="#ctx0" brushRef="#br0" timeOffset="147348.86">9979 11459 534 0,'0'-7'114'16,"0"-2"-1"-16,0 9-95 0,0 0-9 15,5 12-4-15,-5 4 0 0,0 5 1 16,0 5 2-16,-5 3 3 0,-1 10 2 16,-5 3 1-16,2 1 0 0,-4 3-1 0,-1 4-2 15,2-3-4-15,3-1-1 0,-3-7-3 16,6-5-1-16,-1-3-1 0,1-6-3 15,1-10-5-15,2-2-10 0,3-2-12 16,-5-4-101-16,5-7-103 0,0-7-256 16</inkml:trace>
  <inkml:trace contextRef="#ctx0" brushRef="#br0" timeOffset="148098.96">10480 11341 600 0,'-5'-13'129'0,"5"0"0"16,7 2-105-16,6 6-10 0,8 5-8 16,8-6-4-16,6 6 0 0,5 0-1 15,1 0-1-15,4 0 1 0,-4 5 1 16,-2 0 4-16,-5-1 3 0,-1 6 2 15,-9 4 2-15,-4 4 3 0,-7 5 0 0,-7 4-1 16,-6 6-3-16,-11 5-3 16,-2 1-1-16,-7-1-4 0,-6 6-1 0,-5 1-1 15,-4-5-1-15,2 1 0 0,0 2 0 16,0-7 0-16,1-2-1 0,7-2 0 16,3-7 0-16,8-3-4 0,0-8-5 15,7-1-7-15,1-5-5 0,6-4-5 16,-3-4-6-16,3-5-6 0,0-3-3 15,0-5-1-15,0-1 1 0,0-6 3 0,0-1 5 16,0 1 5-16,0-2 11 0,-3 6 14 16,-2-2 14-16,3 6 14 0,-6-2 12 15,1 6 10-15,-3-1 7 0,2 1 1 16,-2 1-2-16,6 2-7 0,-1-2-9 16,5 1-9-16,0-1-8 0,13 0-8 15,6 0-3-15,8 1-3 0,6 0-1 16,11-3-1-16,5 5 0 0,4-3-1 0,-1 4-4 15,0 3-9-15,-5-5-13 0,-7 5-12 16,-6 0 125-16,-5 0-249 0,-5 0-137 16,-11 5-375-16</inkml:trace>
  <inkml:trace contextRef="#ctx0" brushRef="#br0" timeOffset="148741.77">11400 11315 501 0,'-7'-11'131'0,"2"0"-1"0,5-2-12 15,0 2-98-15,9 3-11 0,5-1-5 0,2-1-1 16,4 2 0-16,0 0 1 0,3 5 1 16,1 3 2-16,-2 9 2 0,-2 2 1 15,-1 6 0-15,-2 9-1 0,-9 3 0 16,-3 5-2-16,-5 6-1 0,-10 1-1 15,-8 4-2-15,-3 2 0 0,-4-5-1 16,-3 1-1-16,-4-2 0 0,-1-6 0 16,-2-1 0-16,5-5-1 0,1-3 1 15,1-2-1-15,4-3 1 0,4-4-1 0,5-2 0 16,7 0 0-16,8-4-1 0,0-2 1 16,12-2 0-16,2 0 0 0,7-2 1 15,7 0-1-15,3-2 1 0,2-3-1 16,5 0 1-16,3 0 0 0,3 0-1 15,0-5-1-15,3 5-5 0,0-6-5 16,-1 4-7-16,-4-2-7 0,-6 4-13 16,-5-5 15-16,-2 5-121 0,-9 0-103 0,-9-6-257 15</inkml:trace>
  <inkml:trace contextRef="#ctx0" brushRef="#br0" timeOffset="149129.7">12126 11185 627 0,'-9'-7'141'15,"-6"7"0"-15,-1 0-105 0,1 12-11 16,-1 2-14-16,-1 6-4 0,-3 2-4 15,1 0-1-15,0 3 0 0,5 3-1 0,0-3 0 16,7-3 0-16,7-1-1 0,0 0 0 16,7 0 0-16,7 0 0 0,2-2-2 15,2 0-1-15,1 1 0 0,1 3 1 16,-1 0-1-16,-5 0 0 0,-1 5 1 16,-7 1 1-16,-4 1 1 0,-2-2-1 15,-2 4 0-15,-4-1 0 0,-4-3-1 16,0 1 1-16,-4-4 0 0,-2-4 0 15,-3-3 0-15,-1-2 1 0,-4-4 0 16,-1-6 0-16,0-6-1 0,-1 0-5 16,1-7-7-16,0-9-11 0,3-2-12 0,2-9-102 15,4-2-108-15,3-2-260 0</inkml:trace>
  <inkml:trace contextRef="#ctx0" brushRef="#br0" timeOffset="149289.74">12042 11246 646 0,'14'-23'146'16,"1"1"1"-16,0 2-103 0,4 6-19 16,7 2-10-16,0 4-7 0,5 3-4 15,-1-2-2-15,3 7 0 0,-1-3-2 16,-5 6-9-16,-1 5-11 0,-7 3-12 16,-1 8-1-16,-4 2-116 0,-2 3-113 15,-1 0-272-15</inkml:trace>
  <inkml:trace contextRef="#ctx0" brushRef="#br0" timeOffset="149598.91">12495 11504 655 0,'-14'19'147'15,"0"2"0"-15,0 2-106 0,-2 3-19 16,3 4-9-16,3 2-6 0,0 0-4 16,5-2 0-16,5-3-1 0,0-2 0 0,9-2 0 15,4-6 0-15,3-7 1 0,9-4-1 16,5-6 1-16,1 0-1 0,7-11 0 15,0-7-1-15,2-4-1 0,0-5-3 16,-1-3-1-16,-5-7-1 0,-2-6 0 16,-6-5 1-16,-5-8-1 0,-9-3 2 15,-12-3 6-15,-4 0 3 0,-10 5 3 16,-7 10 2-16,-9 4-1 0,-4 18 1 16,1 7-1-16,-7 12-3 0,1 14-3 0,0 11-2 15,3 7-1-15,-1 13-1 0,3 7 0 16,5 6 0-16,2 2-5 0,5 0-7 15,7-4-11-15,8 3-10 0,7-10-12 16,7-5-12-16,12-13-101 0,5-6-105 16,11-10-245-16</inkml:trace>
  <inkml:trace contextRef="#ctx0" brushRef="#br0" timeOffset="149866.46">13579 10920 614 0,'-12'0'139'16,"-2"6"2"-16,-5 8-81 0,-8 10-36 15,0 6-5-15,-6 6 3 0,-7 10 1 0,0 9 1 16,-5 3 0-16,-1 1-3 0,6 8-3 16,1 0-4-16,7-1-6 0,8-4-3 15,5 1-2-15,8-10-2 0,9-1 0 16,5-7-2-16,9-4 0 0,7-3-1 15,7-7-5-15,3-4-4 0,4-5-7 16,5-7-6-16,-4-4-9 0,2-7-9 16,-3-4-13-16,-4-4-102 0,-3-7 2 15,1-4-87-15,-5-3-171 0</inkml:trace>
  <inkml:trace contextRef="#ctx0" brushRef="#br0" timeOffset="150152.05">13095 11187 716 0,'-17'-8'153'15,"10"2"0"-15,1 2-124 0,6 4-17 16,6 0-5-16,1 6-5 0,10-2-1 15,4 4-1-15,7 4 1 0,9 1 0 16,3 4 0-16,3-4-1 0,6 2 0 0,-6-1-1 16,1-1-7-16,-9-4-5 0,-5-3-6 15,-8-1-5-15,-7 1-5 0,-5-2-8 16,-10-4-11-16,-5 7-16 0,-10-2-76 16,-9 3-94-16,-3 0-225 0</inkml:trace>
  <inkml:trace contextRef="#ctx0" brushRef="#br0" timeOffset="150319.74">13149 11410 391 0,'-52'11'200'15,"6"-2"-56"-15,7 1-45 0,7-1-25 0,8 0-11 16,6-2-11-16,5 2-14 0,7-1-12 16,6 0-9-16,7 0-4 0,6 1-4 15,12-2-3-15,3 0 0 0,11 0 0 16,7-2-1-16,9 2-1 0,2-3-2 16,3 3-4-16,-2-2-10 0,-4 1-13 15,-8-1-12-15,-5-5-16 0,-9 0-113 0,-7 2-122 16,-10-2-284-16</inkml:trace>
  <inkml:trace contextRef="#ctx0" brushRef="#br0" timeOffset="152427.62">13874 11505 595 0,'-3'-9'137'15,"-3"0"1"-15,3 1-96 0,3 1-17 16,0 7-11-16,12 0-6 0,4 0-5 15,4 0-2-15,6-5 0 0,7 2 0 16,2-3 0-16,5 0-1 0,5-3 1 0,-4 4 0 16,6-1 0-16,-3 3-1 0,-5-1 1 15,-3 4-1-15,-6 0-4 0,-6 0-3 16,-6-5-5-16,-6 5-6 0,-5 0-7 16,-7 0-7-16,0 6-8 0,-8-2-8 15,-9 4-51-15,-4 2-27 0,-6-3-74 16,-6 3-159-16</inkml:trace>
  <inkml:trace contextRef="#ctx0" brushRef="#br0" timeOffset="152642.3">13897 11614 347 0,'-25'11'94'15,"4"-1"4"-15,0-2-23 0,4 2-34 16,3-1-8-16,6 5-2 0,3-2-2 16,5 1-1-16,5 1 0 0,7-1-1 15,3-1-1-15,4-1-2 0,7-2-1 0,2-5-2 16,4-4-2-16,6 0-2 0,3 0-3 15,1-11-3-15,4 7-2 0,-1-3-1 16,2 5-2-16,-3-2-1 0,-5 4-2 16,-5 0-2-16,-6 5 0 0,-5-5-7 15,-5 6-11-15,-6-6-12 0,-6 4-23 16,-6-4-94-16,0 0-109 0,-8 0-259 16</inkml:trace>
  <inkml:trace contextRef="#ctx0" brushRef="#br0" timeOffset="154319.54">14944 11483 603 0,'-4'0'136'16,"-1"0"1"-16,1 0-103 0,4 0-12 16,0 0-9-16,7 0-4 0,4 4-5 0,1-4-2 15,2 5 1-15,5-5 0 0,4 0 1 16,0 0 0-16,3-5-1 0,2 3 0 16,1-4-1-16,0 2-1 0,1 4-1 15,-4 0-6-15,-1 0-8 0,-1 0-10 16,-3 6-13-16,-3-1-104 0,0 1-108 15,-5-6-263-15</inkml:trace>
  <inkml:trace contextRef="#ctx0" brushRef="#br0" timeOffset="154881.73">15797 11057 638 0,'-9'-10'135'0,"-2"4"0"0,-2-5-116 16,13 11-9-16,-3-2-5 0,3 2-2 16,10-4-2-16,3-1-1 0,4 1 1 0,6 4-1 15,2-7 2-15,0 7 0 0,2 0 1 16,0 6 0-16,-6 1 1 0,0 7 0 16,-5 4 0-16,-1 5 0 0,-7 4 0 15,-5 5-2-15,-3 2 1 0,-10 1 0 16,-4 7-1-16,-6-1 0 0,-6-2 0 0,-7 2 2 15,-7-7 2-15,-2 1 2 0,-2-3 1 16,-2-4 1-16,4-2 0 0,0-4 1 16,9 0-3-16,6-2-2 0,6-5-1 15,7 0-3-15,6-3-1 0,8-1 0 16,0-2-1-16,13 1 0 0,6-6 1 16,8 4-1-16,9-5 1 0,8 2-1 15,4-5 1-15,1 5 0 0,2 1-1 0,-1-1 1 16,-7 1-1-16,-2-1 1 0,-9 1-1 15,-4 0 0-15,-3-4 0 16,-5-2-1-16,-2 0-5 0,-7 4-7 0,-1-4-6 16,-2-4-9-16,-3 2-9 0,0-5-12 15,-5 0-13-15,3-3-85 0,-3-1-97 16,5 1-228-16</inkml:trace>
  <inkml:trace contextRef="#ctx0" brushRef="#br0" timeOffset="155214.54">16288 11499 512 0,'-9'12'116'0,"-5"-1"2"0,2 1-90 0,3 3-6 15,-1-2-2-15,5-2-1 0,5 1-5 16,0-3-1-16,4 1 0 0,4 0-1 15,5-5 1-15,7 1-2 0,-1-5-1 16,6-1-2-16,0 6-2 0,-2-6-1 16,-2-6-2-16,-1 6-1 0,-4-4-1 15,-6 4 0-15,-1-4 1 0,-9 4 0 16,0 0 0-16,-4 0 1 0,-9 5-1 16,-3-2 1-16,-6 7-1 0,1-2-1 0,-5-2-1 15,4 3 1-15,-2-3-1 0,7-2-1 16,1-4-5-16,8 2-6 0,2-2-9 15,0-2-11-15,6-2 5 0,0-1-111 16,12 2-103-16,-5-4-246 0</inkml:trace>
  <inkml:trace contextRef="#ctx0" brushRef="#br0" timeOffset="155748.81">16484 10980 520 0,'-5'-11'115'0,"3"2"0"0,2 0-92 16,-5 7-5-16,5 2-2 0,0-5 0 15,0 5 1-15,0 0 3 0,0 7 3 16,-5 3 1-16,-1 3 0 0,-3 5 0 15,-1 4-3-15,-7 1-3 0,3 2-5 16,-5 2-2-16,3 0-4 0,-1-4-1 16,4-2-3-16,-1-2-1 0,5-2-2 0,5-5 1 15,4-2-1-15,0-4 0 0,4 0 0 16,5-6 0-16,5 0 0 0,-1 0 0 16,4-6 0-16,-1 3 0 0,-2 3 0 15,3 0 0-15,-1 9 0 0,-3 3 0 16,0 0 0-16,-1 3-1 0,-4 5 1 15,0 3-1-15,-3 0 1 0,-5 3 0 16,0-2-1-16,0 5 1 0,-4-3-1 16,2-1 0-16,-5-3 0 0,1 0-1 15,-1-5-1-15,-1 0-2 0,-4-4-1 0,0-1-1 16,-4-1 0-16,-2 1 0 0,-4-5 1 16,-3 0 1-16,-3-2 2 0,-4-1 1 15,-1-4 3-15,0 4 1 0,2-4 2 16,6 4 0-16,2-4 1 0,4 3 1 15,6-3-1-15,4 0 0 0,3 0-2 0,6 0-2 16,0-4-4-16,0-2-7 0,8 0-9 16,5-3-12-16,3 0 97 0,2-4-211 15,7 2-125-15,-2-2-332 0</inkml:trace>
  <inkml:trace contextRef="#ctx0" brushRef="#br0" timeOffset="155999.13">16458 11019 516 0,'-13'-23'120'0,"1"1"2"0,2 3-75 16,1 3-19-16,4 2-2 0,5 3-1 15,0 5-3-15,0-1-4 0,10 5 0 16,3 2-3-16,2 0-3 0,9 0-3 0,2 0-3 15,3 0 0-15,8 0-2 0,-2 4-1 16,4 1-4-16,3-2-5 0,2 0-5 16,-4 1-7-16,0 2-11 0,-7-1-13 15,-6 2-100-15,-7-4-106 0,-3 1-252 16</inkml:trace>
  <inkml:trace contextRef="#ctx0" brushRef="#br0" timeOffset="156413.91">16824 11359 619 0,'-21'32'133'15,"-4"0"0"-15,3 5-112 0,1 1-9 16,3 0-3-16,4-3-4 0,6-1-4 16,8-3 1-16,0-6-1 0,8-1 0 15,10-4 2-15,6-3 0 0,7-4 1 16,2-6 0-16,1-2 1 0,5-11-1 16,3-2-1-16,1-8 0 0,-4-5-1 0,-4-3-1 15,-2-2 1-15,-5-6-1 0,-3-3 0 16,-7-4 0-16,-9-5 3 0,-9-1 5 15,0-3 6-15,-3 0 5 0,-14 3 5 16,-2 4 1-16,-8 7 0 0,-5 10-3 16,-2 7-5-16,-5 12-6 0,-3 8-5 15,1 13-6-15,-4 5-2 0,5 8-4 16,1 10-7-16,6 2-12 0,7 4-11 0,10-2-15 16,6-1-41-16,10 1-74 0,6-5-106 15,12-3-235-15</inkml:trace>
  <inkml:trace contextRef="#ctx0" brushRef="#br0" timeOffset="157849.59">18177 10766 399 0,'3'-5'113'0,"-3"-2"4"0,0 0-8 0,0 1-77 16,-3 6-5-16,-2 0-6 0,-1 0-5 15,-1 9-4-15,-5-2-3 0,-2 4 0 16,-2 6 0-16,-3 4 2 0,-6 2 0 15,-4 8 1-15,-6 6 0 0,-4 5 0 16,-4 8-1-16,-9 2 0 0,-1 5-3 16,6 5-1-16,2 1-2 0,10-3-2 15,8 1-1-15,8-7 0 0,12-3-1 0,7-10-1 16,7-7 1-16,6-6-1 0,2-9 0 16,13-4 1-16,3-5 0 0,8-5 0 15,1-5 0-15,2 0 0 0,-2 0-1 16,2 0-3-16,-8-5-4 0,-6 0-10 15,-5-1-12-15,-5 0 94 0,-5 0-206 16,-2-3-122-16,-6 1-329 0</inkml:trace>
  <inkml:trace contextRef="#ctx0" brushRef="#br0" timeOffset="158252.52">17590 11006 537 0,'-7'-4'129'0,"1"-2"3"0,0 6-89 0,6-2-10 16,0 2-7-16,7 0-7 0,5 0-8 15,8 2-3-15,5-2-2 0,9 5 1 16,12-5 0-16,4 4 0 0,3-4-1 16,-1 0-1-16,-1 0-2 0,-5 3-1 15,-12-3 0-15,-9 6-1 0,-5-6-1 16,-6 4 0-16,-5-4 0 0,-1 7 0 15,-8-4 0-15,0 0-3 0,0 3-4 0,-5-2-4 16,-5 2-5-16,-3-2-5 0,-2 2-6 16,-5-1-7-16,-1-1-9 0,-2 3-85 15,-4-4-2-15,-2 7-75 0,-8-2-154 16</inkml:trace>
  <inkml:trace contextRef="#ctx0" brushRef="#br0" timeOffset="158523.79">17478 11311 494 0,'-11'4'120'0,"2"-4"3"0,3 3-73 16,3-3-17-16,-1 8-6 0,4-8-4 15,0 8-4-15,5-4-1 0,2 2 0 16,6 0 2-16,7 3 2 0,7-4 1 16,6 0 0-16,7-2-4 0,12 1-2 15,3-4-3-15,4 4-5 0,-5-4-4 0,-3 0-4 16,-2 3-10-16,-9-3-12 0,-9 0-12 15,-6 6 110-15,-7-6-232 0,-2 0-133 16,-3 0-361-16</inkml:trace>
  <inkml:trace contextRef="#ctx0" brushRef="#br1" timeOffset="-164401.56">15365 11994 313 0,'-5'-4'77'0,"-1"-4"-1"16,3 2-34-16,3 1-27 0,0 5-7 16,0-4-6-16,5 1 1 0,-1-2 5 15,0 3 5-15,0-2 6 0,1-1 3 16,-3 3 3-16,-2-2 1 0,7 4-2 15,-7-6-4-15,6 6-5 0,-1 0-4 0,2 0-4 16,-1 0-3-16,2 6-1 0,-1-6 1 16,3 4 1-16,1-4 1 0,0 4 2 15,2-4 1-15,4 0 1 0,0 0 0 16,6 0-1-16,0 0-1 0,4-4-2 16,5 4 0-16,5 0-2 0,6 0-1 15,6 0 0-15,1 0 0 0,2 0-1 16,2 0 0-16,5 0 1 0,2-3-1 15,-1 3 1-15,6-6 0 0,0 6 0 16,3-2 1-16,-2 2-1 0,-4-6 0 0,1 6 0 16,-3-6-1-16,-2 6 0 0,6-5 0 15,0 5 0-15,1-7 0 0,1 5 1 16,0 2 0-16,1-8 1 0,-2 6 0 16,-1-3 0-16,2 5-1 0,-1-3 1 15,-2 3 0-15,-5 0-1 0,-3 0-1 0,0 0 0 16,-8 0 0-16,-7 3-1 0,-1-3 1 15,4 6 0-15,0-6 1 0,-1 5 1 16,-3-5 0-16,0 4 0 0,0-4 2 16,-2 0 0-16,-6 0 0 0,-4 0 1 15,-3 0-1-15,-3-8 1 0,-3 6 0 16,1-3 0-16,-4-1 0 0,-1 2-2 16,-1-4 1-16,-3 5-2 0,-3-4 1 15,0 3-2-15,-2-3 0 0,-6 3 0 16,4-3-1-16,-4 4-1 0,0-4-1 15,-3 3-7-15,-3 0-9 0,1 4-16 0,-3-5 13 16,1 5-126-16,-7 0-115 0,-2 0-278 16</inkml:trace>
  <inkml:trace contextRef="#ctx0" brushRef="#br1" timeOffset="-161769.63">3796 13597 245 0,'-5'-13'59'0,"-1"4"6"0,4 2-37 0,2-1 5 15,-6-1 0-15,6 4 1 16,-5-2 2-16,0 2 0 0,2-2-4 0,3 5-5 16,-6-2-5-16,6 4-6 0,-3-5-6 15,3 5-4-15,0 0-4 0,4 6-1 16,-4-1-1-16,0 7 1 0,0-1 1 16,0 10 2-16,0 1 2 0,-4 4 1 0,-1 5 1 15,-3-4 0-15,3 5 0 0,-1-6-1 16,6-4 0-16,-5-2-1 0,5-8 0 15,10-5 0-15,-1-7 1 0,4-7-1 16,6-9-1-16,1-7 0 0,6-9-1 16,0-3-1-16,2-8-1 0,1-6-1 15,1-3 0-15,0-3-1 0,-1 6 1 16,-2 3-1-16,-1 5 0 0,-5 7 0 0,-1 8 0 16,-5 13-2-16,-3 13 0 0,-6 5 1 15,-1 15 1-15,-5 10 1 16,-5 6-1-16,-1 9 1 0,-3 1 2 0,-3 2 0 15,0-3-1-15,-2-3 1 0,3-9 1 16,1-5 2-16,1-5 0 0,5-2 0 16,4-9 2-16,7-7 0 0,6-5 0 15,1-9-1-15,8-9 1 0,3-3-1 16,1-5 0-16,7-12 0 0,0-5 0 0,0-11 0 16,3 0 0-16,-1-2-1 0,-2-2-1 15,1 1 0-15,-5 7-1 0,-1 8-2 16,-3 8-1-16,-3 5-4 0,-5 9-5 15,-2 7-10-15,-3 3-12 0,-2 10 71 16,-3 5-174-16,-3 10-111 0,0 5-291 16</inkml:trace>
  <inkml:trace contextRef="#ctx0" brushRef="#br1" timeOffset="-161328.64">4671 13280 527 0,'-7'4'121'16,"-5"7"0"-16,-2 3-59 0,3 9-48 16,-1 9-9-16,-1 6-3 0,-2 6 1 0,-5 3 0 15,0-1 0-15,0 0-1 0,0-1 0 16,2-4 0-16,3-11 1 0,5-1-1 16,2-9-1-16,8-5 0 0,0-8 0 15,0-7 1-15,6-4 0 0,1-9 0 16,5-8 1-16,1-7-1 0,4-5 2 15,-1-10-1-15,1-10-1 0,-1-8 0 16,2 0-1-16,-2-4 0 0,3-2-1 16,-4 6 1-16,3 2-1 0,0 11 1 0,-1 8-1 15,1 12 1-15,1 7-1 0,-4 7 0 16,3 7 0-16,1 7-1 0,3 0-1 16,-3 13 1-16,1 3-1 0,-5 5 1 15,3 6 0-15,-4 2 0 0,-6 3 1 16,-2 0 1-16,-1-4 4 0,-5 2 1 15,0 0 0-15,-8-1 1 0,-1-4-1 16,-3 1 1-16,-1-7-1 0,-3 2-2 0,0-8-1 16,-2-6 0-16,0-7-1 0,1-7 0 15,-1-4-1-15,2-5-2 0,-1-6-4 16,2 0-2-16,1-2-5 0,3 2-5 16,-1 1-8-16,1 3-11 0,2 4-98 15,2 7-99-15,4 1-249 0</inkml:trace>
  <inkml:trace contextRef="#ctx0" brushRef="#br1" timeOffset="-160709.16">5229 13047 431 0,'-7'-7'111'0,"-1"0"1"0,2 3-31 16,0 4-59-16,3 0-6 0,3 0-3 15,-8 12 0-15,3 4 0 0,-4 7 1 16,1 9 1-16,1 11 1 0,-5 7 2 16,4 9 0-16,-3-2-3 0,3 1-4 15,4-1 0-15,4-5-2 0,-4-7-2 16,4-9 1-16,0-9-3 0,7-5 1 0,-2-5 0 16,1-5 0-16,3-7 2 0,3-5 0 15,2-6 0-15,0-8 0 0,9-3-1 16,2-14 0-16,6-7-1 0,1-15-2 15,1-6-1-15,2-7-1 0,4-4-1 16,-2 1 0-16,-7 2-1 0,-2 8 1 16,-4 9 1-16,-4 6-1 0,-7 8 0 0,-5 8-2 15,-2 9-4-15,-1 2-8 0,-5 8-10 16,2 5-10-16,-2 6-12 0,-4 8-10 16,0 8-94-16,-1 0-97 0,5 5-229 15</inkml:trace>
  <inkml:trace contextRef="#ctx0" brushRef="#br1" timeOffset="-159570.04">6346 13007 424 0,'0'0'107'0,"0"0"3"15,0 0-48-15,0 0-31 0,0 0-6 16,0 0-4-16,-7 0-3 0,1 5-3 15,-1 4 0-15,-6-1 0 0,0 0-1 16,-6 7 0-16,-2-1-1 0,-3 2-1 16,-3 4-3-16,-1 1-1 0,-5 1-3 15,0 1-3-15,-2 2 0 0,1 0-1 16,3-6 1-16,-1 2 1 0,6-3 0 16,5 2 1-16,1-5 0 0,3 4 0 0,3-3 0 15,5 2-1-15,3-2-1 0,1 1-2 16,5-2 0-16,5-3-1 0,1-2 0 15,6-1 1-15,3-1-1 0,4-1 0 16,3-1 1-16,4-1 1 0,5 1 0 16,-2 1 0-16,3 1 0 0,0 2 0 15,-3-5-1-15,1 4 0 0,-2-5-2 0,-3 5-2 16,-4-9-4-16,0 2-4 0,-1-2-5 16,-3 5-6-16,-2-5-8 0,0 0-8 15,-2 0-92-15,0 0-96 0,0-5-232 16</inkml:trace>
  <inkml:trace contextRef="#ctx0" brushRef="#br1" timeOffset="-159186.08">6666 13533 546 0,'0'7'115'0,"-4"3"0"16,4-2-98-16,0 3-10 0,0-1 0 0,7 1 0 16,0-3 0-16,2 2 2 0,5-3 1 15,4-3 2-15,7-4 2 0,3 0 0 16,0 0-2-16,4-6 0 0,3-3-3 16,-2-2-1-16,0-3-3 0,-2-4-2 15,0-3-2-15,-3-3 1 0,-3-5-1 16,-3-10 1-16,-4 0-1 0,-4-8 1 15,-6-5-1-15,-3 3 0 0,-5-1 1 16,-9 5 4-16,-7 6 5 0,-3 4 4 0,-4 9 2 16,-8 7 1-16,-1 12-1 0,-3 7 0 15,-5 5-5-15,0 9-5 0,-2 13-5 16,-2 9-1-16,3 3-1 0,-3 11 0 16,7 3-2-16,7 3-6 0,9-3-7 15,8-4-7-15,8-7-10 0,11-4-13 16,9-8-108-16,11-5-109 0,-1-9-264 15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2"/>
            <a:ext cx="3076363" cy="5117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747" tIns="47374" rIns="94747" bIns="47374" numCol="1" anchor="t" anchorCtr="0" compatLnSpc="1">
            <a:prstTxWarp prst="textNoShape">
              <a:avLst/>
            </a:prstTxWarp>
          </a:bodyPr>
          <a:lstStyle>
            <a:lvl1pPr algn="l">
              <a:defRPr/>
            </a:lvl1pPr>
          </a:lstStyle>
          <a:p>
            <a:endParaRPr lang="de-DE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1295" y="2"/>
            <a:ext cx="3076363" cy="5117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747" tIns="47374" rIns="94747" bIns="47374" numCol="1" anchor="t" anchorCtr="0" compatLnSpc="1">
            <a:prstTxWarp prst="textNoShape">
              <a:avLst/>
            </a:prstTxWarp>
          </a:bodyPr>
          <a:lstStyle>
            <a:lvl1pPr algn="r">
              <a:defRPr/>
            </a:lvl1pPr>
          </a:lstStyle>
          <a:p>
            <a:endParaRPr lang="de-DE"/>
          </a:p>
        </p:txBody>
      </p:sp>
      <p:sp>
        <p:nvSpPr>
          <p:cNvPr id="922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2188" y="766763"/>
            <a:ext cx="5114925" cy="38369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922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9931" y="4861442"/>
            <a:ext cx="5679440" cy="46055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747" tIns="47374" rIns="94747" bIns="4737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922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9721108"/>
            <a:ext cx="3076363" cy="5117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747" tIns="47374" rIns="94747" bIns="47374" numCol="1" anchor="b" anchorCtr="0" compatLnSpc="1">
            <a:prstTxWarp prst="textNoShape">
              <a:avLst/>
            </a:prstTxWarp>
          </a:bodyPr>
          <a:lstStyle>
            <a:lvl1pPr algn="l">
              <a:defRPr/>
            </a:lvl1pPr>
          </a:lstStyle>
          <a:p>
            <a:endParaRPr lang="de-DE"/>
          </a:p>
        </p:txBody>
      </p:sp>
      <p:sp>
        <p:nvSpPr>
          <p:cNvPr id="922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1295" y="9721108"/>
            <a:ext cx="3076363" cy="5117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747" tIns="47374" rIns="94747" bIns="47374" numCol="1" anchor="b" anchorCtr="0" compatLnSpc="1">
            <a:prstTxWarp prst="textNoShape">
              <a:avLst/>
            </a:prstTxWarp>
          </a:bodyPr>
          <a:lstStyle>
            <a:lvl1pPr algn="r">
              <a:defRPr/>
            </a:lvl1pPr>
          </a:lstStyle>
          <a:p>
            <a:fld id="{7CDB261C-854E-4DE0-8EF9-C88376CD1D71}" type="slidenum">
              <a:rPr lang="de-DE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6981768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14597">
              <a:defRPr/>
            </a:pPr>
            <a:r>
              <a:rPr lang="de-DE" dirty="0"/>
              <a:t>LCOE </a:t>
            </a:r>
            <a:r>
              <a:rPr lang="de-DE" dirty="0" err="1"/>
              <a:t>is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present</a:t>
            </a:r>
            <a:r>
              <a:rPr lang="de-DE" dirty="0"/>
              <a:t> </a:t>
            </a:r>
            <a:r>
              <a:rPr lang="de-DE" dirty="0" err="1"/>
              <a:t>value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revenue</a:t>
            </a:r>
            <a:r>
              <a:rPr lang="de-DE" dirty="0"/>
              <a:t> </a:t>
            </a:r>
            <a:r>
              <a:rPr lang="de-DE" dirty="0" err="1"/>
              <a:t>from</a:t>
            </a:r>
            <a:r>
              <a:rPr lang="de-DE" dirty="0"/>
              <a:t> </a:t>
            </a:r>
            <a:r>
              <a:rPr lang="de-DE" dirty="0" err="1"/>
              <a:t>produced</a:t>
            </a:r>
            <a:r>
              <a:rPr lang="de-DE" dirty="0"/>
              <a:t> </a:t>
            </a:r>
            <a:r>
              <a:rPr lang="de-DE" dirty="0" err="1"/>
              <a:t>electricity</a:t>
            </a:r>
            <a:r>
              <a:rPr lang="de-DE" dirty="0"/>
              <a:t> </a:t>
            </a:r>
            <a:r>
              <a:rPr lang="de-DE" dirty="0" err="1"/>
              <a:t>over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economic</a:t>
            </a:r>
            <a:r>
              <a:rPr lang="de-DE" dirty="0"/>
              <a:t> </a:t>
            </a:r>
            <a:r>
              <a:rPr lang="de-DE" dirty="0" err="1"/>
              <a:t>life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plant and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costs</a:t>
            </a:r>
            <a:r>
              <a:rPr lang="de-DE" dirty="0"/>
              <a:t> </a:t>
            </a:r>
            <a:r>
              <a:rPr lang="de-DE" dirty="0" err="1"/>
              <a:t>incurred</a:t>
            </a:r>
            <a:r>
              <a:rPr lang="de-DE" dirty="0"/>
              <a:t> in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construction</a:t>
            </a:r>
            <a:r>
              <a:rPr lang="de-DE" dirty="0"/>
              <a:t>, </a:t>
            </a:r>
            <a:r>
              <a:rPr lang="de-DE" dirty="0" err="1"/>
              <a:t>operation</a:t>
            </a:r>
            <a:r>
              <a:rPr lang="de-DE" dirty="0"/>
              <a:t> and </a:t>
            </a:r>
            <a:r>
              <a:rPr lang="de-DE" dirty="0" err="1"/>
              <a:t>maintenance</a:t>
            </a:r>
            <a:r>
              <a:rPr lang="de-DE" dirty="0"/>
              <a:t>, and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fuel</a:t>
            </a:r>
            <a:r>
              <a:rPr lang="de-DE" dirty="0"/>
              <a:t> </a:t>
            </a:r>
            <a:r>
              <a:rPr lang="de-DE" dirty="0" err="1"/>
              <a:t>costs</a:t>
            </a:r>
            <a:r>
              <a:rPr lang="de-DE" dirty="0"/>
              <a:t>.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DB261C-854E-4DE0-8EF9-C88376CD1D71}" type="slidenum">
              <a:rPr lang="de-DE" smtClean="0"/>
              <a:pPr/>
              <a:t>35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491831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1C299D7-F822-4CC6-B06D-4088CFDAB1DA}" type="slidenum">
              <a:rPr kumimoji="0" lang="de-DE" altLang="de-DE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36</a:t>
            </a:fld>
            <a:endParaRPr kumimoji="0" lang="de-DE" altLang="de-DE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0893660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1C299D7-F822-4CC6-B06D-4088CFDAB1DA}" type="slidenum">
              <a:rPr kumimoji="0" lang="de-DE" altLang="de-DE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37</a:t>
            </a:fld>
            <a:endParaRPr kumimoji="0" lang="de-DE" altLang="de-DE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9816483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1C299D7-F822-4CC6-B06D-4088CFDAB1DA}" type="slidenum">
              <a:rPr kumimoji="0" lang="de-DE" altLang="de-DE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38</a:t>
            </a:fld>
            <a:endParaRPr kumimoji="0" lang="de-DE" altLang="de-DE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3165574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1C299D7-F822-4CC6-B06D-4088CFDAB1DA}" type="slidenum">
              <a:rPr kumimoji="0" lang="de-DE" altLang="de-DE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39</a:t>
            </a:fld>
            <a:endParaRPr kumimoji="0" lang="de-DE" altLang="de-DE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8256917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1C299D7-F822-4CC6-B06D-4088CFDAB1DA}" type="slidenum">
              <a:rPr kumimoji="0" lang="de-DE" altLang="de-DE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40</a:t>
            </a:fld>
            <a:endParaRPr kumimoji="0" lang="de-DE" altLang="de-DE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1381708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1C299D7-F822-4CC6-B06D-4088CFDAB1DA}" type="slidenum">
              <a:rPr kumimoji="0" lang="de-DE" altLang="de-DE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41</a:t>
            </a:fld>
            <a:endParaRPr kumimoji="0" lang="de-DE" altLang="de-DE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2332554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1C299D7-F822-4CC6-B06D-4088CFDAB1DA}" type="slidenum">
              <a:rPr kumimoji="0" lang="de-DE" altLang="de-DE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42</a:t>
            </a:fld>
            <a:endParaRPr kumimoji="0" lang="de-DE" altLang="de-DE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2637708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1C299D7-F822-4CC6-B06D-4088CFDAB1DA}" type="slidenum">
              <a:rPr kumimoji="0" lang="de-DE" altLang="de-DE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43</a:t>
            </a:fld>
            <a:endParaRPr kumimoji="0" lang="de-DE" altLang="de-DE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263770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39750" y="4910138"/>
            <a:ext cx="8061325" cy="381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e-DE" noProof="0"/>
              <a:t>Titelmasterformat durch Klicken bearbeiten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539750" y="5659438"/>
            <a:ext cx="8061325" cy="279400"/>
          </a:xfrm>
        </p:spPr>
        <p:txBody>
          <a:bodyPr anchor="b">
            <a:spAutoFit/>
          </a:bodyPr>
          <a:lstStyle>
            <a:lvl1pPr marL="0" indent="0">
              <a:defRPr>
                <a:solidFill>
                  <a:schemeClr val="accent1"/>
                </a:solidFill>
              </a:defRPr>
            </a:lvl1pPr>
          </a:lstStyle>
          <a:p>
            <a:pPr lvl="0"/>
            <a:r>
              <a:rPr lang="de-DE" noProof="0"/>
              <a:t>Formatvorlage des Untertitelmasters durch Klicken bearbeiten</a:t>
            </a:r>
          </a:p>
        </p:txBody>
      </p:sp>
      <p:pic>
        <p:nvPicPr>
          <p:cNvPr id="4105" name="Picture 9" descr="TU_Logo_lang_RGB_rot_PPT-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0488" y="539750"/>
            <a:ext cx="2160587" cy="1206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Präsentationstitel Blindtext Lorem ipsum dolores </a:t>
            </a:r>
            <a:r>
              <a:rPr lang="de-DE" b="0"/>
              <a:t>|</a:t>
            </a:r>
            <a:r>
              <a:rPr lang="de-DE"/>
              <a:t> </a:t>
            </a:r>
            <a:r>
              <a:rPr lang="de-DE" b="0"/>
              <a:t>M. Mustermann | Anlass der Präsentation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Seite </a:t>
            </a:r>
            <a:fld id="{D13EBFF1-42FF-4AC1-B19B-C9E8D436070B}" type="slidenum">
              <a:rPr lang="de-DE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108104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586538" y="1357313"/>
            <a:ext cx="2014537" cy="4633912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539750" y="1357313"/>
            <a:ext cx="5894388" cy="4633912"/>
          </a:xfrm>
        </p:spPr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Präsentationstitel Blindtext Lorem ipsum dolores </a:t>
            </a:r>
            <a:r>
              <a:rPr lang="de-DE" b="0"/>
              <a:t>|</a:t>
            </a:r>
            <a:r>
              <a:rPr lang="de-DE"/>
              <a:t> </a:t>
            </a:r>
            <a:r>
              <a:rPr lang="de-DE" b="0"/>
              <a:t>M. Mustermann | Anlass der Präsentation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Seite </a:t>
            </a:r>
            <a:fld id="{F0534A37-F467-4360-8F69-0FF6DFA7E7BE}" type="slidenum">
              <a:rPr lang="de-DE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0933127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39750" y="4910138"/>
            <a:ext cx="8061325" cy="381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e-DE" noProof="0"/>
              <a:t>Titelmasterformat durch Klicken bearbeiten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539750" y="5659438"/>
            <a:ext cx="8061325" cy="279400"/>
          </a:xfrm>
        </p:spPr>
        <p:txBody>
          <a:bodyPr anchor="b">
            <a:spAutoFit/>
          </a:bodyPr>
          <a:lstStyle>
            <a:lvl1pPr marL="0" indent="0">
              <a:defRPr>
                <a:solidFill>
                  <a:schemeClr val="accent1"/>
                </a:solidFill>
              </a:defRPr>
            </a:lvl1pPr>
          </a:lstStyle>
          <a:p>
            <a:pPr lvl="0"/>
            <a:r>
              <a:rPr lang="de-DE" noProof="0"/>
              <a:t>Formatvorlage des Untertitelmasters durch Klicken bearbeiten</a:t>
            </a:r>
          </a:p>
        </p:txBody>
      </p:sp>
      <p:pic>
        <p:nvPicPr>
          <p:cNvPr id="4105" name="Picture 9" descr="TU_Logo_lang_RGB_rot_PPT-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0488" y="539750"/>
            <a:ext cx="2160587" cy="1206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6952046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dirty="0"/>
              <a:t>Energiesysteme – 2. Übung: Lineare Programmierung </a:t>
            </a:r>
            <a:r>
              <a:rPr lang="de-DE" b="0" dirty="0"/>
              <a:t>| 03.05.2017 | D. Schröder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Seite </a:t>
            </a:r>
            <a:fld id="{E66A7B7C-08CC-4993-82C8-3B54832252F2}" type="slidenum">
              <a:rPr lang="de-DE"/>
              <a:pPr/>
              <a:t>‹Nr.›</a:t>
            </a:fld>
            <a:endParaRPr lang="de-DE"/>
          </a:p>
        </p:txBody>
      </p:sp>
      <p:sp>
        <p:nvSpPr>
          <p:cNvPr id="9" name="Textplatzhalter 8"/>
          <p:cNvSpPr>
            <a:spLocks noGrp="1"/>
          </p:cNvSpPr>
          <p:nvPr>
            <p:ph type="body" sz="quarter" idx="12" hasCustomPrompt="1"/>
          </p:nvPr>
        </p:nvSpPr>
        <p:spPr>
          <a:xfrm>
            <a:off x="539750" y="519113"/>
            <a:ext cx="3168650" cy="431800"/>
          </a:xfrm>
        </p:spPr>
        <p:txBody>
          <a:bodyPr/>
          <a:lstStyle>
            <a:lvl1pPr>
              <a:defRPr lang="de-DE" sz="1400" kern="1200" dirty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de-DE" dirty="0"/>
              <a:t>Gliederungspunkt</a:t>
            </a:r>
          </a:p>
        </p:txBody>
      </p:sp>
    </p:spTree>
    <p:extLst>
      <p:ext uri="{BB962C8B-B14F-4D97-AF65-F5344CB8AC3E}">
        <p14:creationId xmlns:p14="http://schemas.microsoft.com/office/powerpoint/2010/main" val="204698154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/>
          <a:lstStyle>
            <a:lvl1pPr>
              <a:defRPr sz="6000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Präsentationstitel Blindtext Lorem ipsum dolores </a:t>
            </a:r>
            <a:r>
              <a:rPr lang="de-DE" b="0"/>
              <a:t>|</a:t>
            </a:r>
            <a:r>
              <a:rPr lang="de-DE"/>
              <a:t> </a:t>
            </a:r>
            <a:r>
              <a:rPr lang="de-DE" b="0"/>
              <a:t>M. Mustermann | Anlass der Präsentation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Seite </a:t>
            </a:r>
            <a:fld id="{1C699646-8D76-45C1-A4D1-ADB95AEFC490}" type="slidenum">
              <a:rPr lang="de-DE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792400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539750" y="1924050"/>
            <a:ext cx="3954463" cy="4067175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6613" y="1924050"/>
            <a:ext cx="3954462" cy="4067175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Präsentationstitel Blindtext Lorem ipsum dolores </a:t>
            </a:r>
            <a:r>
              <a:rPr lang="de-DE" b="0"/>
              <a:t>|</a:t>
            </a:r>
            <a:r>
              <a:rPr lang="de-DE"/>
              <a:t> </a:t>
            </a:r>
            <a:r>
              <a:rPr lang="de-DE" b="0"/>
              <a:t>M. Mustermann | Anlass der Präsentation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Seite </a:t>
            </a:r>
            <a:fld id="{D0B24EB3-407C-4619-928C-4FFE767EED30}" type="slidenum">
              <a:rPr lang="de-DE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4685835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Präsentationstitel Blindtext Lorem ipsum dolores </a:t>
            </a:r>
            <a:r>
              <a:rPr lang="de-DE" b="0"/>
              <a:t>|</a:t>
            </a:r>
            <a:r>
              <a:rPr lang="de-DE"/>
              <a:t> </a:t>
            </a:r>
            <a:r>
              <a:rPr lang="de-DE" b="0"/>
              <a:t>M. Mustermann | Anlass der Präsentation</a:t>
            </a:r>
          </a:p>
        </p:txBody>
      </p:sp>
      <p:sp>
        <p:nvSpPr>
          <p:cNvPr id="8" name="Foliennummernplatzhalt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Seite </a:t>
            </a:r>
            <a:fld id="{8032089C-48BA-4FFA-B15F-550F5F96E85E}" type="slidenum">
              <a:rPr lang="de-DE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6453110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Präsentationstitel Blindtext Lorem ipsum dolores </a:t>
            </a:r>
            <a:r>
              <a:rPr lang="de-DE" b="0"/>
              <a:t>|</a:t>
            </a:r>
            <a:r>
              <a:rPr lang="de-DE"/>
              <a:t> </a:t>
            </a:r>
            <a:r>
              <a:rPr lang="de-DE" b="0"/>
              <a:t>M. Mustermann | Anlass der Präsentation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Seite </a:t>
            </a:r>
            <a:fld id="{256C82CA-C742-4A77-A832-FD3195E2DA93}" type="slidenum">
              <a:rPr lang="de-DE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1538149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ußzeilenplatzhalt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Präsentationstitel Blindtext Lorem ipsum dolores </a:t>
            </a:r>
            <a:r>
              <a:rPr lang="de-DE" b="0"/>
              <a:t>|</a:t>
            </a:r>
            <a:r>
              <a:rPr lang="de-DE"/>
              <a:t> </a:t>
            </a:r>
            <a:r>
              <a:rPr lang="de-DE" b="0"/>
              <a:t>M. Mustermann | Anlass der Präsentation</a:t>
            </a:r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Seite </a:t>
            </a:r>
            <a:fld id="{FE3C5A61-BD4D-4A2F-9BDC-17F2388A4C3D}" type="slidenum">
              <a:rPr lang="de-DE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5565286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/>
          <a:lstStyle>
            <a:lvl1pPr>
              <a:defRPr sz="3200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Präsentationstitel Blindtext Lorem ipsum dolores </a:t>
            </a:r>
            <a:r>
              <a:rPr lang="de-DE" b="0"/>
              <a:t>|</a:t>
            </a:r>
            <a:r>
              <a:rPr lang="de-DE"/>
              <a:t> </a:t>
            </a:r>
            <a:r>
              <a:rPr lang="de-DE" b="0"/>
              <a:t>M. Mustermann | Anlass der Präsentation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Seite </a:t>
            </a:r>
            <a:fld id="{FD75F7A0-C4E5-4479-8E46-3C0827B297DA}" type="slidenum">
              <a:rPr lang="de-DE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358143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dirty="0"/>
              <a:t>Energiesysteme – 2. Übung: Lineare Programmierung </a:t>
            </a:r>
            <a:r>
              <a:rPr lang="de-DE" b="0" dirty="0"/>
              <a:t>| 03.05.2017 | D. Schröder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Seite </a:t>
            </a:r>
            <a:fld id="{E66A7B7C-08CC-4993-82C8-3B54832252F2}" type="slidenum">
              <a:rPr lang="de-DE"/>
              <a:pPr/>
              <a:t>‹Nr.›</a:t>
            </a:fld>
            <a:endParaRPr lang="de-DE"/>
          </a:p>
        </p:txBody>
      </p:sp>
      <p:sp>
        <p:nvSpPr>
          <p:cNvPr id="9" name="Textplatzhalter 8"/>
          <p:cNvSpPr>
            <a:spLocks noGrp="1"/>
          </p:cNvSpPr>
          <p:nvPr>
            <p:ph type="body" sz="quarter" idx="12" hasCustomPrompt="1"/>
          </p:nvPr>
        </p:nvSpPr>
        <p:spPr>
          <a:xfrm>
            <a:off x="539750" y="519113"/>
            <a:ext cx="3168650" cy="431800"/>
          </a:xfrm>
        </p:spPr>
        <p:txBody>
          <a:bodyPr/>
          <a:lstStyle>
            <a:lvl1pPr>
              <a:defRPr lang="de-DE" sz="1400" kern="1200" dirty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de-DE" dirty="0"/>
              <a:t>Gliederungspunkt</a:t>
            </a:r>
          </a:p>
        </p:txBody>
      </p:sp>
    </p:spTree>
    <p:extLst>
      <p:ext uri="{BB962C8B-B14F-4D97-AF65-F5344CB8AC3E}">
        <p14:creationId xmlns:p14="http://schemas.microsoft.com/office/powerpoint/2010/main" val="321903205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/>
          <a:lstStyle>
            <a:lvl1pPr>
              <a:defRPr sz="3200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/>
              <a:t>Bild durch Klicken auf Symbol hinzufügen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Präsentationstitel Blindtext Lorem ipsum dolores </a:t>
            </a:r>
            <a:r>
              <a:rPr lang="de-DE" b="0"/>
              <a:t>|</a:t>
            </a:r>
            <a:r>
              <a:rPr lang="de-DE"/>
              <a:t> </a:t>
            </a:r>
            <a:r>
              <a:rPr lang="de-DE" b="0"/>
              <a:t>M. Mustermann | Anlass der Präsentation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Seite </a:t>
            </a:r>
            <a:fld id="{29529DC1-5053-40CB-8504-2F4D3AFC8F70}" type="slidenum">
              <a:rPr lang="de-DE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7149229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Präsentationstitel Blindtext Lorem ipsum dolores </a:t>
            </a:r>
            <a:r>
              <a:rPr lang="de-DE" b="0"/>
              <a:t>|</a:t>
            </a:r>
            <a:r>
              <a:rPr lang="de-DE"/>
              <a:t> </a:t>
            </a:r>
            <a:r>
              <a:rPr lang="de-DE" b="0"/>
              <a:t>M. Mustermann | Anlass der Präsentation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Seite </a:t>
            </a:r>
            <a:fld id="{D13EBFF1-42FF-4AC1-B19B-C9E8D436070B}" type="slidenum">
              <a:rPr lang="de-DE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8243814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586538" y="1357313"/>
            <a:ext cx="2014537" cy="4633912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539750" y="1357313"/>
            <a:ext cx="5894388" cy="4633912"/>
          </a:xfrm>
        </p:spPr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Präsentationstitel Blindtext Lorem ipsum dolores </a:t>
            </a:r>
            <a:r>
              <a:rPr lang="de-DE" b="0"/>
              <a:t>|</a:t>
            </a:r>
            <a:r>
              <a:rPr lang="de-DE"/>
              <a:t> </a:t>
            </a:r>
            <a:r>
              <a:rPr lang="de-DE" b="0"/>
              <a:t>M. Mustermann | Anlass der Präsentation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Seite </a:t>
            </a:r>
            <a:fld id="{F0534A37-F467-4360-8F69-0FF6DFA7E7BE}" type="slidenum">
              <a:rPr lang="de-DE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3773000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3E27B4C-9A72-4D67-9690-1B5E781E1E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C38A079C-AEF5-424C-A606-51CE4EE34CD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981C377E-89E9-442D-ADBB-597FAF16AC0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altLang="de-DE" dirty="0"/>
              <a:t>Energy Economics </a:t>
            </a:r>
            <a:r>
              <a:rPr lang="de-DE" altLang="de-DE" b="0" dirty="0"/>
              <a:t>|</a:t>
            </a:r>
            <a:r>
              <a:rPr lang="de-DE" altLang="de-DE" dirty="0"/>
              <a:t> </a:t>
            </a:r>
            <a:r>
              <a:rPr lang="de-DE" altLang="de-DE" b="0" dirty="0" err="1"/>
              <a:t>Plenary</a:t>
            </a:r>
            <a:r>
              <a:rPr lang="de-DE" altLang="de-DE" b="0" dirty="0"/>
              <a:t> Tutorial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56470CA4-23D6-43F0-8D39-DD4A6516CB4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altLang="de-DE" dirty="0"/>
              <a:t>Slide </a:t>
            </a:r>
            <a:fld id="{5EAACD38-76DA-45AF-B952-DE84E0A62E99}" type="slidenum">
              <a:rPr lang="de-DE" altLang="de-DE" smtClean="0"/>
              <a:pPr/>
              <a:t>‹Nr.›</a:t>
            </a:fld>
            <a:endParaRPr lang="de-DE" altLang="de-DE" dirty="0"/>
          </a:p>
        </p:txBody>
      </p:sp>
    </p:spTree>
    <p:extLst>
      <p:ext uri="{BB962C8B-B14F-4D97-AF65-F5344CB8AC3E}">
        <p14:creationId xmlns:p14="http://schemas.microsoft.com/office/powerpoint/2010/main" val="227913548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>
            <a:extLst>
              <a:ext uri="{FF2B5EF4-FFF2-40B4-BE49-F238E27FC236}">
                <a16:creationId xmlns:a16="http://schemas.microsoft.com/office/drawing/2014/main" id="{ACF0EAD0-6539-44B4-9E31-E20FECA2A8A2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539750" y="4910138"/>
            <a:ext cx="8061325" cy="381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e-DE" altLang="de-DE" noProof="0"/>
              <a:t>Mastertitelformat bearbeiten</a:t>
            </a:r>
          </a:p>
        </p:txBody>
      </p:sp>
      <p:sp>
        <p:nvSpPr>
          <p:cNvPr id="4099" name="Rectangle 3">
            <a:extLst>
              <a:ext uri="{FF2B5EF4-FFF2-40B4-BE49-F238E27FC236}">
                <a16:creationId xmlns:a16="http://schemas.microsoft.com/office/drawing/2014/main" id="{50E96757-83C3-4126-8A27-E044538AD618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539750" y="5659438"/>
            <a:ext cx="8061325" cy="279400"/>
          </a:xfrm>
        </p:spPr>
        <p:txBody>
          <a:bodyPr anchor="b">
            <a:spAutoFit/>
          </a:bodyPr>
          <a:lstStyle>
            <a:lvl1pPr marL="0" indent="0">
              <a:defRPr>
                <a:solidFill>
                  <a:schemeClr val="accent1"/>
                </a:solidFill>
              </a:defRPr>
            </a:lvl1pPr>
          </a:lstStyle>
          <a:p>
            <a:pPr lvl="0"/>
            <a:r>
              <a:rPr lang="de-DE" altLang="de-DE" noProof="0"/>
              <a:t>Master-Untertitelformat bearbeiten</a:t>
            </a:r>
          </a:p>
        </p:txBody>
      </p:sp>
      <p:sp>
        <p:nvSpPr>
          <p:cNvPr id="4104" name="Line 8">
            <a:extLst>
              <a:ext uri="{FF2B5EF4-FFF2-40B4-BE49-F238E27FC236}">
                <a16:creationId xmlns:a16="http://schemas.microsoft.com/office/drawing/2014/main" id="{66C8C065-56C3-4E20-8D09-9108886FF506}"/>
              </a:ext>
            </a:extLst>
          </p:cNvPr>
          <p:cNvSpPr>
            <a:spLocks noChangeShapeType="1"/>
          </p:cNvSpPr>
          <p:nvPr/>
        </p:nvSpPr>
        <p:spPr bwMode="auto">
          <a:xfrm>
            <a:off x="539750" y="6135688"/>
            <a:ext cx="8061325" cy="0"/>
          </a:xfrm>
          <a:prstGeom prst="line">
            <a:avLst/>
          </a:prstGeom>
          <a:noFill/>
          <a:ln w="9525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3657567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3E27B4C-9A72-4D67-9690-1B5E781E1E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C38A079C-AEF5-424C-A606-51CE4EE34CD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981C377E-89E9-442D-ADBB-597FAF16AC0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altLang="de-DE" dirty="0"/>
              <a:t>Energy Economics </a:t>
            </a:r>
            <a:r>
              <a:rPr lang="de-DE" altLang="de-DE" b="0" dirty="0"/>
              <a:t>|</a:t>
            </a:r>
            <a:r>
              <a:rPr lang="de-DE" altLang="de-DE" dirty="0"/>
              <a:t> </a:t>
            </a:r>
            <a:r>
              <a:rPr lang="de-DE" altLang="de-DE" b="0" dirty="0" err="1"/>
              <a:t>Plenary</a:t>
            </a:r>
            <a:r>
              <a:rPr lang="de-DE" altLang="de-DE" b="0" dirty="0"/>
              <a:t> Tutorial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56470CA4-23D6-43F0-8D39-DD4A6516CB4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altLang="de-DE" dirty="0"/>
              <a:t>Slide </a:t>
            </a:r>
            <a:fld id="{5EAACD38-76DA-45AF-B952-DE84E0A62E99}" type="slidenum">
              <a:rPr lang="de-DE" altLang="de-DE" smtClean="0"/>
              <a:pPr/>
              <a:t>‹Nr.›</a:t>
            </a:fld>
            <a:endParaRPr lang="de-DE" altLang="de-DE" dirty="0"/>
          </a:p>
        </p:txBody>
      </p:sp>
    </p:spTree>
    <p:extLst>
      <p:ext uri="{BB962C8B-B14F-4D97-AF65-F5344CB8AC3E}">
        <p14:creationId xmlns:p14="http://schemas.microsoft.com/office/powerpoint/2010/main" val="37545028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0FC3A17-4756-4E9B-A687-363E97E08A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A51F16BF-67FA-4A11-AAED-BA5AB311DD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79BB0E8E-0224-45BB-A67E-A2DD8DE0C5D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altLang="de-DE"/>
              <a:t>Präsentationstitel Blindtext Lorem ipsum dolores </a:t>
            </a:r>
            <a:r>
              <a:rPr lang="de-DE" altLang="de-DE" b="0"/>
              <a:t>|</a:t>
            </a:r>
            <a:r>
              <a:rPr lang="de-DE" altLang="de-DE"/>
              <a:t> </a:t>
            </a:r>
            <a:r>
              <a:rPr lang="de-DE" altLang="de-DE" b="0"/>
              <a:t>M. Mustermann | Anlass der Präsentation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45F4985B-5972-4A23-AA82-1DC830E3AED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altLang="de-DE"/>
              <a:t>Seite </a:t>
            </a:r>
            <a:fld id="{FA6B8DAF-6C7A-4212-A125-52CDB6690398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83837592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038C312-3CF4-47F5-88B0-449E1A841E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0E7E3591-1A20-4CA3-BF2C-BCF6BEFFE04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39750" y="1924050"/>
            <a:ext cx="3954463" cy="4067175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8E143A3E-5F79-435A-9C76-A233BB334EC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6613" y="1924050"/>
            <a:ext cx="3954462" cy="4067175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C4096EA8-DE52-4A54-AB10-10C95807920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altLang="de-DE"/>
              <a:t>Präsentationstitel Blindtext Lorem ipsum dolores </a:t>
            </a:r>
            <a:r>
              <a:rPr lang="de-DE" altLang="de-DE" b="0"/>
              <a:t>|</a:t>
            </a:r>
            <a:r>
              <a:rPr lang="de-DE" altLang="de-DE"/>
              <a:t> </a:t>
            </a:r>
            <a:r>
              <a:rPr lang="de-DE" altLang="de-DE" b="0"/>
              <a:t>M. Mustermann | Anlass der Präsentation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475ED6CB-CB7F-4270-8ED1-F6A4EB79767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altLang="de-DE"/>
              <a:t>Seite </a:t>
            </a:r>
            <a:fld id="{20A267A6-64DF-4BFF-9811-F744F77B3888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54866358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B258E82-B955-4D49-8413-A583555C70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C077E1B0-4576-49CC-BDA6-4CF046C26CE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22AB578A-4B1B-409F-A118-1448306CA70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090CE980-8570-47A2-9500-40514E6BAE2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E7CC823F-60B1-4069-B744-AF8E8A3B5CC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Fußzeilenplatzhalter 6">
            <a:extLst>
              <a:ext uri="{FF2B5EF4-FFF2-40B4-BE49-F238E27FC236}">
                <a16:creationId xmlns:a16="http://schemas.microsoft.com/office/drawing/2014/main" id="{5ACE0973-5811-44D5-820A-D8C4E12198D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altLang="de-DE"/>
              <a:t>Präsentationstitel Blindtext Lorem ipsum dolores </a:t>
            </a:r>
            <a:r>
              <a:rPr lang="de-DE" altLang="de-DE" b="0"/>
              <a:t>|</a:t>
            </a:r>
            <a:r>
              <a:rPr lang="de-DE" altLang="de-DE"/>
              <a:t> </a:t>
            </a:r>
            <a:r>
              <a:rPr lang="de-DE" altLang="de-DE" b="0"/>
              <a:t>M. Mustermann | Anlass der Präsentation</a:t>
            </a:r>
          </a:p>
        </p:txBody>
      </p:sp>
      <p:sp>
        <p:nvSpPr>
          <p:cNvPr id="8" name="Foliennummernplatzhalter 7">
            <a:extLst>
              <a:ext uri="{FF2B5EF4-FFF2-40B4-BE49-F238E27FC236}">
                <a16:creationId xmlns:a16="http://schemas.microsoft.com/office/drawing/2014/main" id="{F6C7D5B2-19CD-4A84-B2EE-CE6F419CDD1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altLang="de-DE"/>
              <a:t>Seite </a:t>
            </a:r>
            <a:fld id="{C3DC5ED2-01C8-4918-BD0E-743BA35CDD8E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205256546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DC985AB-8B7A-44C5-A018-301DCA1FFB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C6A8AB6F-C0CC-4659-A21E-A7EB0992371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altLang="de-DE"/>
              <a:t>Präsentationstitel Blindtext Lorem ipsum dolores </a:t>
            </a:r>
            <a:r>
              <a:rPr lang="de-DE" altLang="de-DE" b="0"/>
              <a:t>|</a:t>
            </a:r>
            <a:r>
              <a:rPr lang="de-DE" altLang="de-DE"/>
              <a:t> </a:t>
            </a:r>
            <a:r>
              <a:rPr lang="de-DE" altLang="de-DE" b="0"/>
              <a:t>M. Mustermann | Anlass der Präsentation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69E8E0DF-D887-4D4F-92C3-1484027F1FB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altLang="de-DE"/>
              <a:t>Seite </a:t>
            </a:r>
            <a:fld id="{E8D7A2A1-6FB4-41A7-9798-B8973D4EE975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25846001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/>
          <a:lstStyle>
            <a:lvl1pPr>
              <a:defRPr sz="6000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Präsentationstitel Blindtext Lorem ipsum dolores </a:t>
            </a:r>
            <a:r>
              <a:rPr lang="de-DE" b="0"/>
              <a:t>|</a:t>
            </a:r>
            <a:r>
              <a:rPr lang="de-DE"/>
              <a:t> </a:t>
            </a:r>
            <a:r>
              <a:rPr lang="de-DE" b="0"/>
              <a:t>M. Mustermann | Anlass der Präsentation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Seite </a:t>
            </a:r>
            <a:fld id="{1C699646-8D76-45C1-A4D1-ADB95AEFC490}" type="slidenum">
              <a:rPr lang="de-DE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1038368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ußzeilenplatzhalter 1">
            <a:extLst>
              <a:ext uri="{FF2B5EF4-FFF2-40B4-BE49-F238E27FC236}">
                <a16:creationId xmlns:a16="http://schemas.microsoft.com/office/drawing/2014/main" id="{119DF6D5-8A68-40B9-BFAD-A4152B5F296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altLang="de-DE"/>
              <a:t>Präsentationstitel Blindtext Lorem ipsum dolores </a:t>
            </a:r>
            <a:r>
              <a:rPr lang="de-DE" altLang="de-DE" b="0"/>
              <a:t>|</a:t>
            </a:r>
            <a:r>
              <a:rPr lang="de-DE" altLang="de-DE"/>
              <a:t> </a:t>
            </a:r>
            <a:r>
              <a:rPr lang="de-DE" altLang="de-DE" b="0"/>
              <a:t>M. Mustermann | Anlass der Präsentation</a:t>
            </a:r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C15C15EF-E5F9-49EE-B0C4-9980B56A794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altLang="de-DE"/>
              <a:t>Seite </a:t>
            </a:r>
            <a:fld id="{491C4A96-F1CD-4A11-8538-7AFA59734598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239084282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F25568C-6FD9-43B3-A921-4F401BEE60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03E78D25-7B42-4292-914D-14016D6DE1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93432445-0628-45AD-B2CC-BB3EFB22610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2ED48A2D-3D7D-40F5-9099-70A9BD309F7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altLang="de-DE"/>
              <a:t>Präsentationstitel Blindtext Lorem ipsum dolores </a:t>
            </a:r>
            <a:r>
              <a:rPr lang="de-DE" altLang="de-DE" b="0"/>
              <a:t>|</a:t>
            </a:r>
            <a:r>
              <a:rPr lang="de-DE" altLang="de-DE"/>
              <a:t> </a:t>
            </a:r>
            <a:r>
              <a:rPr lang="de-DE" altLang="de-DE" b="0"/>
              <a:t>M. Mustermann | Anlass der Präsentation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6AE23839-087E-42D1-BB65-199BBA2055E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altLang="de-DE"/>
              <a:t>Seite </a:t>
            </a:r>
            <a:fld id="{E89FD65E-BAC7-4386-B4F4-B19AEBB8BA2E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24608596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DAA39FB-7B1D-4E34-9711-86ABAC7321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A83015CE-5503-4102-9E9B-AB59D8D2C4F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/>
              <a:t>Bild durch Klicken auf Symbol hinzufügen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1231F44E-E661-4C91-A961-82B4104FF78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823132E4-F0DD-404B-B824-1D049AD84CE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altLang="de-DE"/>
              <a:t>Präsentationstitel Blindtext Lorem ipsum dolores </a:t>
            </a:r>
            <a:r>
              <a:rPr lang="de-DE" altLang="de-DE" b="0"/>
              <a:t>|</a:t>
            </a:r>
            <a:r>
              <a:rPr lang="de-DE" altLang="de-DE"/>
              <a:t> </a:t>
            </a:r>
            <a:r>
              <a:rPr lang="de-DE" altLang="de-DE" b="0"/>
              <a:t>M. Mustermann | Anlass der Präsentation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E65188DD-29F3-4AFA-B7F8-0002A3BF7B5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altLang="de-DE"/>
              <a:t>Seite </a:t>
            </a:r>
            <a:fld id="{EDE86DF9-3120-4E39-9621-8B0FFBC053D6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64947802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797E8B1-C228-426C-A6AB-B59FE1027F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A7927657-CE93-4616-9723-536B8870F41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CC63662E-9EDC-4B52-B352-CD708684D07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altLang="de-DE"/>
              <a:t>Präsentationstitel Blindtext Lorem ipsum dolores </a:t>
            </a:r>
            <a:r>
              <a:rPr lang="de-DE" altLang="de-DE" b="0"/>
              <a:t>|</a:t>
            </a:r>
            <a:r>
              <a:rPr lang="de-DE" altLang="de-DE"/>
              <a:t> </a:t>
            </a:r>
            <a:r>
              <a:rPr lang="de-DE" altLang="de-DE" b="0"/>
              <a:t>M. Mustermann | Anlass der Präsentation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C8007FED-88E4-44BF-9744-EBF0B290C4A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altLang="de-DE"/>
              <a:t>Seite </a:t>
            </a:r>
            <a:fld id="{B72C221F-A732-4968-9A45-E839D693C81E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96408287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>
            <a:extLst>
              <a:ext uri="{FF2B5EF4-FFF2-40B4-BE49-F238E27FC236}">
                <a16:creationId xmlns:a16="http://schemas.microsoft.com/office/drawing/2014/main" id="{6B8EFA1D-B66F-4E80-A164-FFC4A593C3F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86538" y="1357313"/>
            <a:ext cx="2014537" cy="4633912"/>
          </a:xfrm>
        </p:spPr>
        <p:txBody>
          <a:bodyPr vert="eaVert"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1683EAB1-0812-483B-A4F2-40CF4047D5E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539750" y="1357313"/>
            <a:ext cx="5894388" cy="4633912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932C8F2E-0990-40A1-A11E-A0DA5D894FE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altLang="de-DE"/>
              <a:t>Präsentationstitel Blindtext Lorem ipsum dolores </a:t>
            </a:r>
            <a:r>
              <a:rPr lang="de-DE" altLang="de-DE" b="0"/>
              <a:t>|</a:t>
            </a:r>
            <a:r>
              <a:rPr lang="de-DE" altLang="de-DE"/>
              <a:t> </a:t>
            </a:r>
            <a:r>
              <a:rPr lang="de-DE" altLang="de-DE" b="0"/>
              <a:t>M. Mustermann | Anlass der Präsentation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F8598DE2-75B6-4500-B987-B90C39FBF6B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altLang="de-DE"/>
              <a:t>Seite </a:t>
            </a:r>
            <a:fld id="{CE0A8A18-6148-4A3F-AB2E-0AF97747299C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2654482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539750" y="1924050"/>
            <a:ext cx="3954463" cy="4067175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6613" y="1924050"/>
            <a:ext cx="3954462" cy="4067175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Präsentationstitel Blindtext Lorem ipsum dolores </a:t>
            </a:r>
            <a:r>
              <a:rPr lang="de-DE" b="0"/>
              <a:t>|</a:t>
            </a:r>
            <a:r>
              <a:rPr lang="de-DE"/>
              <a:t> </a:t>
            </a:r>
            <a:r>
              <a:rPr lang="de-DE" b="0"/>
              <a:t>M. Mustermann | Anlass der Präsentation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Seite </a:t>
            </a:r>
            <a:fld id="{D0B24EB3-407C-4619-928C-4FFE767EED30}" type="slidenum">
              <a:rPr lang="de-DE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885202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Präsentationstitel Blindtext Lorem ipsum dolores </a:t>
            </a:r>
            <a:r>
              <a:rPr lang="de-DE" b="0"/>
              <a:t>|</a:t>
            </a:r>
            <a:r>
              <a:rPr lang="de-DE"/>
              <a:t> </a:t>
            </a:r>
            <a:r>
              <a:rPr lang="de-DE" b="0"/>
              <a:t>M. Mustermann | Anlass der Präsentation</a:t>
            </a:r>
          </a:p>
        </p:txBody>
      </p:sp>
      <p:sp>
        <p:nvSpPr>
          <p:cNvPr id="8" name="Foliennummernplatzhalt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Seite </a:t>
            </a:r>
            <a:fld id="{8032089C-48BA-4FFA-B15F-550F5F96E85E}" type="slidenum">
              <a:rPr lang="de-DE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343507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Präsentationstitel Blindtext Lorem ipsum dolores </a:t>
            </a:r>
            <a:r>
              <a:rPr lang="de-DE" b="0"/>
              <a:t>|</a:t>
            </a:r>
            <a:r>
              <a:rPr lang="de-DE"/>
              <a:t> </a:t>
            </a:r>
            <a:r>
              <a:rPr lang="de-DE" b="0"/>
              <a:t>M. Mustermann | Anlass der Präsentation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Seite </a:t>
            </a:r>
            <a:fld id="{256C82CA-C742-4A77-A832-FD3195E2DA93}" type="slidenum">
              <a:rPr lang="de-DE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518682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ußzeilenplatzhalt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Präsentationstitel Blindtext Lorem ipsum dolores </a:t>
            </a:r>
            <a:r>
              <a:rPr lang="de-DE" b="0"/>
              <a:t>|</a:t>
            </a:r>
            <a:r>
              <a:rPr lang="de-DE"/>
              <a:t> </a:t>
            </a:r>
            <a:r>
              <a:rPr lang="de-DE" b="0"/>
              <a:t>M. Mustermann | Anlass der Präsentation</a:t>
            </a:r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Seite </a:t>
            </a:r>
            <a:fld id="{FE3C5A61-BD4D-4A2F-9BDC-17F2388A4C3D}" type="slidenum">
              <a:rPr lang="de-DE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018302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/>
          <a:lstStyle>
            <a:lvl1pPr>
              <a:defRPr sz="3200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Präsentationstitel Blindtext Lorem ipsum dolores </a:t>
            </a:r>
            <a:r>
              <a:rPr lang="de-DE" b="0"/>
              <a:t>|</a:t>
            </a:r>
            <a:r>
              <a:rPr lang="de-DE"/>
              <a:t> </a:t>
            </a:r>
            <a:r>
              <a:rPr lang="de-DE" b="0"/>
              <a:t>M. Mustermann | Anlass der Präsentation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Seite </a:t>
            </a:r>
            <a:fld id="{FD75F7A0-C4E5-4479-8E46-3C0827B297DA}" type="slidenum">
              <a:rPr lang="de-DE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011397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/>
          <a:lstStyle>
            <a:lvl1pPr>
              <a:defRPr sz="3200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/>
              <a:t>Bild durch Klicken auf Symbol hinzufügen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Präsentationstitel Blindtext Lorem ipsum dolores </a:t>
            </a:r>
            <a:r>
              <a:rPr lang="de-DE" b="0"/>
              <a:t>|</a:t>
            </a:r>
            <a:r>
              <a:rPr lang="de-DE"/>
              <a:t> </a:t>
            </a:r>
            <a:r>
              <a:rPr lang="de-DE" b="0"/>
              <a:t>M. Mustermann | Anlass der Präsentation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Seite </a:t>
            </a:r>
            <a:fld id="{29529DC1-5053-40CB-8504-2F4D3AFC8F70}" type="slidenum">
              <a:rPr lang="de-DE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845704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1.jpe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39750" y="1357313"/>
            <a:ext cx="8061325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de-DE" dirty="0"/>
              <a:t>Titel durch Klicken hinzufügen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15617" y="1924050"/>
            <a:ext cx="6768752" cy="4067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dirty="0"/>
              <a:t>Text durch Klicken hinzufügen</a:t>
            </a:r>
          </a:p>
          <a:p>
            <a:pPr lvl="1"/>
            <a:r>
              <a:rPr lang="de-DE" dirty="0" err="1"/>
              <a:t>Xxx</a:t>
            </a:r>
            <a:endParaRPr lang="de-DE" dirty="0"/>
          </a:p>
        </p:txBody>
      </p:sp>
      <p:pic>
        <p:nvPicPr>
          <p:cNvPr id="1031" name="Picture 7" descr="TU_Logo_lang_RGB_rot_PPT-2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2650" y="539750"/>
            <a:ext cx="1368425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33" name="Rectangle 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39750" y="6372225"/>
            <a:ext cx="6624638" cy="15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000" b="1">
                <a:solidFill>
                  <a:schemeClr val="accent1"/>
                </a:solidFill>
              </a:defRPr>
            </a:lvl1pPr>
          </a:lstStyle>
          <a:p>
            <a:r>
              <a:rPr lang="de-DE" dirty="0"/>
              <a:t>Energiesysteme – 2. Übung: Lineare Programmierung </a:t>
            </a:r>
            <a:r>
              <a:rPr lang="de-DE" b="0" dirty="0"/>
              <a:t>| 21.05.2014 | L. Koch</a:t>
            </a:r>
          </a:p>
        </p:txBody>
      </p:sp>
      <p:sp>
        <p:nvSpPr>
          <p:cNvPr id="1034" name="Rectangle 1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539750" y="6557963"/>
            <a:ext cx="6624638" cy="15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000">
                <a:solidFill>
                  <a:schemeClr val="accent1"/>
                </a:solidFill>
              </a:defRPr>
            </a:lvl1pPr>
          </a:lstStyle>
          <a:p>
            <a:r>
              <a:rPr lang="de-DE" dirty="0"/>
              <a:t>Seite </a:t>
            </a:r>
            <a:fld id="{383A9892-AD99-4BCA-8A0E-FE41FC512E8C}" type="slidenum">
              <a:rPr lang="de-DE"/>
              <a:pPr/>
              <a:t>‹Nr.›</a:t>
            </a:fld>
            <a:endParaRPr lang="de-DE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l" rtl="0" eaLnBrk="1" fontAlgn="base" hangingPunct="1">
        <a:lnSpc>
          <a:spcPts val="3000"/>
        </a:lnSpc>
        <a:spcBef>
          <a:spcPct val="0"/>
        </a:spcBef>
        <a:spcAft>
          <a:spcPct val="0"/>
        </a:spcAft>
        <a:defRPr sz="24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ts val="3000"/>
        </a:lnSpc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panose="020B0604020202020204" pitchFamily="34" charset="0"/>
        </a:defRPr>
      </a:lvl2pPr>
      <a:lvl3pPr algn="l" rtl="0" eaLnBrk="1" fontAlgn="base" hangingPunct="1">
        <a:lnSpc>
          <a:spcPts val="3000"/>
        </a:lnSpc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panose="020B0604020202020204" pitchFamily="34" charset="0"/>
        </a:defRPr>
      </a:lvl3pPr>
      <a:lvl4pPr algn="l" rtl="0" eaLnBrk="1" fontAlgn="base" hangingPunct="1">
        <a:lnSpc>
          <a:spcPts val="3000"/>
        </a:lnSpc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panose="020B0604020202020204" pitchFamily="34" charset="0"/>
        </a:defRPr>
      </a:lvl4pPr>
      <a:lvl5pPr algn="l" rtl="0" eaLnBrk="1" fontAlgn="base" hangingPunct="1">
        <a:lnSpc>
          <a:spcPts val="3000"/>
        </a:lnSpc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panose="020B0604020202020204" pitchFamily="34" charset="0"/>
        </a:defRPr>
      </a:lvl5pPr>
      <a:lvl6pPr marL="457200" algn="l" rtl="0" eaLnBrk="1" fontAlgn="base" hangingPunct="1">
        <a:lnSpc>
          <a:spcPts val="3000"/>
        </a:lnSpc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panose="020B0604020202020204" pitchFamily="34" charset="0"/>
        </a:defRPr>
      </a:lvl6pPr>
      <a:lvl7pPr marL="914400" algn="l" rtl="0" eaLnBrk="1" fontAlgn="base" hangingPunct="1">
        <a:lnSpc>
          <a:spcPts val="3000"/>
        </a:lnSpc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panose="020B0604020202020204" pitchFamily="34" charset="0"/>
        </a:defRPr>
      </a:lvl7pPr>
      <a:lvl8pPr marL="1371600" algn="l" rtl="0" eaLnBrk="1" fontAlgn="base" hangingPunct="1">
        <a:lnSpc>
          <a:spcPts val="3000"/>
        </a:lnSpc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panose="020B0604020202020204" pitchFamily="34" charset="0"/>
        </a:defRPr>
      </a:lvl8pPr>
      <a:lvl9pPr marL="1828800" algn="l" rtl="0" eaLnBrk="1" fontAlgn="base" hangingPunct="1">
        <a:lnSpc>
          <a:spcPts val="3000"/>
        </a:lnSpc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eaLnBrk="1" fontAlgn="base" hangingPunct="1">
        <a:lnSpc>
          <a:spcPts val="2200"/>
        </a:lnSpc>
        <a:spcBef>
          <a:spcPts val="500"/>
        </a:spcBef>
        <a:spcAft>
          <a:spcPct val="0"/>
        </a:spcAft>
        <a:defRPr sz="1800" kern="1200">
          <a:solidFill>
            <a:srgbClr val="000000"/>
          </a:solidFill>
          <a:latin typeface="+mn-lt"/>
          <a:ea typeface="+mn-ea"/>
          <a:cs typeface="+mn-cs"/>
        </a:defRPr>
      </a:lvl1pPr>
      <a:lvl2pPr marL="784225" indent="-244475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800" kern="1200">
          <a:solidFill>
            <a:srgbClr val="000000"/>
          </a:solidFill>
          <a:latin typeface="+mn-lt"/>
          <a:ea typeface="+mn-ea"/>
          <a:cs typeface="+mn-cs"/>
        </a:defRPr>
      </a:lvl2pPr>
      <a:lvl3pPr marL="1192213" indent="-228600" algn="l" rtl="0" eaLnBrk="1" fontAlgn="base" hangingPunct="1">
        <a:spcBef>
          <a:spcPct val="20000"/>
        </a:spcBef>
        <a:spcAft>
          <a:spcPct val="0"/>
        </a:spcAft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39750" y="1357313"/>
            <a:ext cx="8061325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de-DE" dirty="0"/>
              <a:t>Titel durch Klicken hinzufügen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15617" y="1924050"/>
            <a:ext cx="6768752" cy="4067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dirty="0"/>
              <a:t>Text durch Klicken hinzufügen</a:t>
            </a:r>
          </a:p>
          <a:p>
            <a:pPr lvl="1"/>
            <a:r>
              <a:rPr lang="de-DE" dirty="0" err="1"/>
              <a:t>Xxx</a:t>
            </a:r>
            <a:endParaRPr lang="de-DE" dirty="0"/>
          </a:p>
        </p:txBody>
      </p:sp>
      <p:pic>
        <p:nvPicPr>
          <p:cNvPr id="1031" name="Picture 7" descr="TU_Logo_lang_RGB_rot_PPT-2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2650" y="539750"/>
            <a:ext cx="1368425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33" name="Rectangle 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39750" y="6372225"/>
            <a:ext cx="6624638" cy="15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000" b="1">
                <a:solidFill>
                  <a:schemeClr val="accent1"/>
                </a:solidFill>
              </a:defRPr>
            </a:lvl1pPr>
          </a:lstStyle>
          <a:p>
            <a:r>
              <a:rPr lang="de-DE" dirty="0"/>
              <a:t>Energiesysteme – 2. Übung: Lineare Programmierung </a:t>
            </a:r>
            <a:r>
              <a:rPr lang="de-DE" b="0" dirty="0"/>
              <a:t>| 21.05.2014 | L. Koch</a:t>
            </a:r>
          </a:p>
        </p:txBody>
      </p:sp>
      <p:sp>
        <p:nvSpPr>
          <p:cNvPr id="1034" name="Rectangle 1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539750" y="6557963"/>
            <a:ext cx="6624638" cy="15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000">
                <a:solidFill>
                  <a:schemeClr val="accent1"/>
                </a:solidFill>
              </a:defRPr>
            </a:lvl1pPr>
          </a:lstStyle>
          <a:p>
            <a:r>
              <a:rPr lang="de-DE" dirty="0"/>
              <a:t>Seite </a:t>
            </a:r>
            <a:fld id="{383A9892-AD99-4BCA-8A0E-FE41FC512E8C}" type="slidenum">
              <a:rPr lang="de-DE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7371720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hf hdr="0" dt="0"/>
  <p:txStyles>
    <p:titleStyle>
      <a:lvl1pPr algn="l" rtl="0" eaLnBrk="1" fontAlgn="base" hangingPunct="1">
        <a:lnSpc>
          <a:spcPts val="3000"/>
        </a:lnSpc>
        <a:spcBef>
          <a:spcPct val="0"/>
        </a:spcBef>
        <a:spcAft>
          <a:spcPct val="0"/>
        </a:spcAft>
        <a:defRPr sz="24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ts val="3000"/>
        </a:lnSpc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panose="020B0604020202020204" pitchFamily="34" charset="0"/>
        </a:defRPr>
      </a:lvl2pPr>
      <a:lvl3pPr algn="l" rtl="0" eaLnBrk="1" fontAlgn="base" hangingPunct="1">
        <a:lnSpc>
          <a:spcPts val="3000"/>
        </a:lnSpc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panose="020B0604020202020204" pitchFamily="34" charset="0"/>
        </a:defRPr>
      </a:lvl3pPr>
      <a:lvl4pPr algn="l" rtl="0" eaLnBrk="1" fontAlgn="base" hangingPunct="1">
        <a:lnSpc>
          <a:spcPts val="3000"/>
        </a:lnSpc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panose="020B0604020202020204" pitchFamily="34" charset="0"/>
        </a:defRPr>
      </a:lvl4pPr>
      <a:lvl5pPr algn="l" rtl="0" eaLnBrk="1" fontAlgn="base" hangingPunct="1">
        <a:lnSpc>
          <a:spcPts val="3000"/>
        </a:lnSpc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panose="020B0604020202020204" pitchFamily="34" charset="0"/>
        </a:defRPr>
      </a:lvl5pPr>
      <a:lvl6pPr marL="457200" algn="l" rtl="0" eaLnBrk="1" fontAlgn="base" hangingPunct="1">
        <a:lnSpc>
          <a:spcPts val="3000"/>
        </a:lnSpc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panose="020B0604020202020204" pitchFamily="34" charset="0"/>
        </a:defRPr>
      </a:lvl6pPr>
      <a:lvl7pPr marL="914400" algn="l" rtl="0" eaLnBrk="1" fontAlgn="base" hangingPunct="1">
        <a:lnSpc>
          <a:spcPts val="3000"/>
        </a:lnSpc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panose="020B0604020202020204" pitchFamily="34" charset="0"/>
        </a:defRPr>
      </a:lvl7pPr>
      <a:lvl8pPr marL="1371600" algn="l" rtl="0" eaLnBrk="1" fontAlgn="base" hangingPunct="1">
        <a:lnSpc>
          <a:spcPts val="3000"/>
        </a:lnSpc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panose="020B0604020202020204" pitchFamily="34" charset="0"/>
        </a:defRPr>
      </a:lvl8pPr>
      <a:lvl9pPr marL="1828800" algn="l" rtl="0" eaLnBrk="1" fontAlgn="base" hangingPunct="1">
        <a:lnSpc>
          <a:spcPts val="3000"/>
        </a:lnSpc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eaLnBrk="1" fontAlgn="base" hangingPunct="1">
        <a:lnSpc>
          <a:spcPts val="2200"/>
        </a:lnSpc>
        <a:spcBef>
          <a:spcPts val="500"/>
        </a:spcBef>
        <a:spcAft>
          <a:spcPct val="0"/>
        </a:spcAft>
        <a:defRPr sz="1800" kern="1200">
          <a:solidFill>
            <a:srgbClr val="000000"/>
          </a:solidFill>
          <a:latin typeface="+mn-lt"/>
          <a:ea typeface="+mn-ea"/>
          <a:cs typeface="+mn-cs"/>
        </a:defRPr>
      </a:lvl1pPr>
      <a:lvl2pPr marL="784225" indent="-244475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800" kern="1200">
          <a:solidFill>
            <a:srgbClr val="000000"/>
          </a:solidFill>
          <a:latin typeface="+mn-lt"/>
          <a:ea typeface="+mn-ea"/>
          <a:cs typeface="+mn-cs"/>
        </a:defRPr>
      </a:lvl2pPr>
      <a:lvl3pPr marL="1192213" indent="-228600" algn="l" rtl="0" eaLnBrk="1" fontAlgn="base" hangingPunct="1">
        <a:spcBef>
          <a:spcPct val="20000"/>
        </a:spcBef>
        <a:spcAft>
          <a:spcPct val="0"/>
        </a:spcAft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D278F58C-BE82-48C6-99FD-27229A330C5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539750" y="1357313"/>
            <a:ext cx="8061325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de-DE" altLang="de-DE"/>
              <a:t>Titel durch Klicken hinzufügen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BD706DC7-CC00-47F7-86B8-DB947D459C5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539750" y="1924050"/>
            <a:ext cx="8061325" cy="4067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/>
              <a:t>Text durck Klicken hinzufügen</a:t>
            </a:r>
          </a:p>
          <a:p>
            <a:pPr lvl="1"/>
            <a:r>
              <a:rPr lang="de-DE" altLang="de-DE"/>
              <a:t>Xxx</a:t>
            </a:r>
          </a:p>
        </p:txBody>
      </p:sp>
      <p:sp>
        <p:nvSpPr>
          <p:cNvPr id="1033" name="Rectangle 9">
            <a:extLst>
              <a:ext uri="{FF2B5EF4-FFF2-40B4-BE49-F238E27FC236}">
                <a16:creationId xmlns:a16="http://schemas.microsoft.com/office/drawing/2014/main" id="{4204C79B-C326-4A2F-86E6-BA94C28F83E8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39750" y="6372225"/>
            <a:ext cx="8061324" cy="15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000" b="1">
                <a:solidFill>
                  <a:schemeClr val="accent1"/>
                </a:solidFill>
              </a:defRPr>
            </a:lvl1pPr>
          </a:lstStyle>
          <a:p>
            <a:r>
              <a:rPr lang="de-DE" altLang="de-DE"/>
              <a:t>Präsentationstitel Blindtext Lorem ipsum dolores </a:t>
            </a:r>
            <a:r>
              <a:rPr lang="de-DE" altLang="de-DE" b="0"/>
              <a:t>|</a:t>
            </a:r>
            <a:r>
              <a:rPr lang="de-DE" altLang="de-DE"/>
              <a:t> </a:t>
            </a:r>
            <a:r>
              <a:rPr lang="de-DE" altLang="de-DE" b="0"/>
              <a:t>M. Mustermann | Anlass der Präsentation</a:t>
            </a:r>
          </a:p>
        </p:txBody>
      </p:sp>
      <p:sp>
        <p:nvSpPr>
          <p:cNvPr id="1034" name="Rectangle 10">
            <a:extLst>
              <a:ext uri="{FF2B5EF4-FFF2-40B4-BE49-F238E27FC236}">
                <a16:creationId xmlns:a16="http://schemas.microsoft.com/office/drawing/2014/main" id="{35A4D7A6-2F6A-4C26-986D-A7B6AA8A4465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539750" y="6557963"/>
            <a:ext cx="8061324" cy="15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000">
                <a:solidFill>
                  <a:schemeClr val="accent1"/>
                </a:solidFill>
              </a:defRPr>
            </a:lvl1pPr>
          </a:lstStyle>
          <a:p>
            <a:r>
              <a:rPr lang="de-DE" altLang="de-DE"/>
              <a:t>Seite </a:t>
            </a:r>
            <a:fld id="{06A36077-1200-4B6C-BB4B-0552E7D4C3D0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7816413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hf hdr="0" dt="0"/>
  <p:txStyles>
    <p:titleStyle>
      <a:lvl1pPr algn="l" rtl="0" eaLnBrk="1" fontAlgn="base" hangingPunct="1">
        <a:lnSpc>
          <a:spcPts val="3000"/>
        </a:lnSpc>
        <a:spcBef>
          <a:spcPct val="0"/>
        </a:spcBef>
        <a:spcAft>
          <a:spcPct val="0"/>
        </a:spcAft>
        <a:defRPr sz="24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ts val="3000"/>
        </a:lnSpc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panose="020B0604020202020204" pitchFamily="34" charset="0"/>
        </a:defRPr>
      </a:lvl2pPr>
      <a:lvl3pPr algn="l" rtl="0" eaLnBrk="1" fontAlgn="base" hangingPunct="1">
        <a:lnSpc>
          <a:spcPts val="3000"/>
        </a:lnSpc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panose="020B0604020202020204" pitchFamily="34" charset="0"/>
        </a:defRPr>
      </a:lvl3pPr>
      <a:lvl4pPr algn="l" rtl="0" eaLnBrk="1" fontAlgn="base" hangingPunct="1">
        <a:lnSpc>
          <a:spcPts val="3000"/>
        </a:lnSpc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panose="020B0604020202020204" pitchFamily="34" charset="0"/>
        </a:defRPr>
      </a:lvl4pPr>
      <a:lvl5pPr algn="l" rtl="0" eaLnBrk="1" fontAlgn="base" hangingPunct="1">
        <a:lnSpc>
          <a:spcPts val="3000"/>
        </a:lnSpc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panose="020B0604020202020204" pitchFamily="34" charset="0"/>
        </a:defRPr>
      </a:lvl5pPr>
      <a:lvl6pPr marL="457200" algn="l" rtl="0" eaLnBrk="1" fontAlgn="base" hangingPunct="1">
        <a:lnSpc>
          <a:spcPts val="3000"/>
        </a:lnSpc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panose="020B0604020202020204" pitchFamily="34" charset="0"/>
        </a:defRPr>
      </a:lvl6pPr>
      <a:lvl7pPr marL="914400" algn="l" rtl="0" eaLnBrk="1" fontAlgn="base" hangingPunct="1">
        <a:lnSpc>
          <a:spcPts val="3000"/>
        </a:lnSpc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panose="020B0604020202020204" pitchFamily="34" charset="0"/>
        </a:defRPr>
      </a:lvl7pPr>
      <a:lvl8pPr marL="1371600" algn="l" rtl="0" eaLnBrk="1" fontAlgn="base" hangingPunct="1">
        <a:lnSpc>
          <a:spcPts val="3000"/>
        </a:lnSpc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panose="020B0604020202020204" pitchFamily="34" charset="0"/>
        </a:defRPr>
      </a:lvl8pPr>
      <a:lvl9pPr marL="1828800" algn="l" rtl="0" eaLnBrk="1" fontAlgn="base" hangingPunct="1">
        <a:lnSpc>
          <a:spcPts val="3000"/>
        </a:lnSpc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eaLnBrk="1" fontAlgn="base" hangingPunct="1">
        <a:lnSpc>
          <a:spcPts val="2200"/>
        </a:lnSpc>
        <a:spcBef>
          <a:spcPct val="0"/>
        </a:spcBef>
        <a:spcAft>
          <a:spcPct val="0"/>
        </a:spcAft>
        <a:defRPr sz="1400" kern="1200">
          <a:solidFill>
            <a:srgbClr val="000000"/>
          </a:solidFill>
          <a:latin typeface="+mn-lt"/>
          <a:ea typeface="+mn-ea"/>
          <a:cs typeface="+mn-cs"/>
        </a:defRPr>
      </a:lvl1pPr>
      <a:lvl2pPr marL="784225" indent="-244475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400" kern="1200">
          <a:solidFill>
            <a:srgbClr val="000000"/>
          </a:solidFill>
          <a:latin typeface="+mn-lt"/>
          <a:ea typeface="+mn-ea"/>
          <a:cs typeface="+mn-cs"/>
        </a:defRPr>
      </a:lvl2pPr>
      <a:lvl3pPr marL="1192213" indent="-228600" algn="l" rtl="0" eaLnBrk="1" fontAlgn="base" hangingPunct="1">
        <a:spcBef>
          <a:spcPct val="20000"/>
        </a:spcBef>
        <a:spcAft>
          <a:spcPct val="0"/>
        </a:spcAft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customXml" Target="../ink/ink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customXml" Target="../ink/ink3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customXml" Target="../ink/ink4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1.emf"/><Relationship Id="rId4" Type="http://schemas.openxmlformats.org/officeDocument/2006/relationships/image" Target="../media/image20.emf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emf"/><Relationship Id="rId3" Type="http://schemas.openxmlformats.org/officeDocument/2006/relationships/image" Target="../media/image23.emf"/><Relationship Id="rId7" Type="http://schemas.openxmlformats.org/officeDocument/2006/relationships/image" Target="../media/image27.emf"/><Relationship Id="rId12" Type="http://schemas.openxmlformats.org/officeDocument/2006/relationships/image" Target="../media/image37.pn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emf"/><Relationship Id="rId11" Type="http://schemas.openxmlformats.org/officeDocument/2006/relationships/customXml" Target="../ink/ink5.xml"/><Relationship Id="rId5" Type="http://schemas.openxmlformats.org/officeDocument/2006/relationships/image" Target="../media/image25.emf"/><Relationship Id="rId10" Type="http://schemas.openxmlformats.org/officeDocument/2006/relationships/image" Target="../media/image30.emf"/><Relationship Id="rId4" Type="http://schemas.openxmlformats.org/officeDocument/2006/relationships/image" Target="../media/image24.emf"/><Relationship Id="rId9" Type="http://schemas.openxmlformats.org/officeDocument/2006/relationships/image" Target="../media/image29.emf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emf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emf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emf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emf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emf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customXml" Target="../ink/ink6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customXml" Target="../ink/ink7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220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customXml" Target="../ink/ink8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5.xml"/><Relationship Id="rId4" Type="http://schemas.openxmlformats.org/officeDocument/2006/relationships/image" Target="../media/image23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customXml" Target="../ink/ink9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0.xml"/><Relationship Id="rId4" Type="http://schemas.openxmlformats.org/officeDocument/2006/relationships/image" Target="../media/image24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customXml" Target="../ink/ink10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5.xml"/><Relationship Id="rId4" Type="http://schemas.openxmlformats.org/officeDocument/2006/relationships/image" Target="../media/image25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customXml" Target="../ink/ink11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0.xml"/><Relationship Id="rId4" Type="http://schemas.openxmlformats.org/officeDocument/2006/relationships/image" Target="../media/image26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customXml" Target="../ink/ink12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0.xml"/><Relationship Id="rId4" Type="http://schemas.openxmlformats.org/officeDocument/2006/relationships/image" Target="../media/image27.png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5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5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emf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emf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emf"/><Relationship Id="rId2" Type="http://schemas.openxmlformats.org/officeDocument/2006/relationships/image" Target="../media/image38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emf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ustomXml" Target="../ink/ink2.xml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Untertitel 4"/>
          <p:cNvSpPr>
            <a:spLocks noGrp="1"/>
          </p:cNvSpPr>
          <p:nvPr>
            <p:ph type="subTitle" idx="1"/>
          </p:nvPr>
        </p:nvSpPr>
        <p:spPr>
          <a:xfrm>
            <a:off x="539750" y="4982166"/>
            <a:ext cx="8061325" cy="956672"/>
          </a:xfrm>
        </p:spPr>
        <p:txBody>
          <a:bodyPr/>
          <a:lstStyle/>
          <a:p>
            <a:r>
              <a:rPr lang="de-DE" dirty="0"/>
              <a:t>Chair </a:t>
            </a:r>
            <a:r>
              <a:rPr lang="de-DE" dirty="0" err="1"/>
              <a:t>of</a:t>
            </a:r>
            <a:r>
              <a:rPr lang="de-DE" dirty="0"/>
              <a:t> Energy Systems</a:t>
            </a:r>
          </a:p>
          <a:p>
            <a:r>
              <a:rPr lang="de-DE" dirty="0"/>
              <a:t>Prof. Dr. Boris Heinz | Dr. Elena </a:t>
            </a:r>
            <a:r>
              <a:rPr lang="de-DE" dirty="0" err="1"/>
              <a:t>Timofeeva</a:t>
            </a:r>
            <a:endParaRPr lang="de-DE" dirty="0"/>
          </a:p>
          <a:p>
            <a:r>
              <a:rPr lang="de-DE" dirty="0"/>
              <a:t>elena.timofeeva@tu-berlin.de</a:t>
            </a:r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id="{9772B61D-E828-A84A-8A11-1AEBDBE77B98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755576" y="3645024"/>
            <a:ext cx="8061325" cy="1128001"/>
          </a:xfrm>
        </p:spPr>
        <p:txBody>
          <a:bodyPr/>
          <a:lstStyle/>
          <a:p>
            <a:r>
              <a:rPr lang="de-DE" altLang="de-DE" b="1" dirty="0"/>
              <a:t>Integrated course „Energy Economics“</a:t>
            </a:r>
            <a:br>
              <a:rPr lang="de-DE" altLang="de-DE" b="1" dirty="0"/>
            </a:br>
            <a:r>
              <a:rPr lang="de-DE" altLang="de-DE" b="1" dirty="0"/>
              <a:t>- </a:t>
            </a:r>
            <a:r>
              <a:rPr lang="de-DE" altLang="de-DE" b="1" dirty="0" err="1"/>
              <a:t>Renewable</a:t>
            </a:r>
            <a:r>
              <a:rPr lang="de-DE" altLang="de-DE" b="1" dirty="0"/>
              <a:t> Energy Support </a:t>
            </a:r>
            <a:r>
              <a:rPr lang="de-DE" altLang="de-DE" b="1" dirty="0" err="1"/>
              <a:t>Schemes</a:t>
            </a:r>
            <a:br>
              <a:rPr lang="de-DE" altLang="de-DE" b="1" dirty="0"/>
            </a:br>
            <a:r>
              <a:rPr lang="de-DE" altLang="de-DE" b="1" dirty="0"/>
              <a:t>- </a:t>
            </a:r>
            <a:r>
              <a:rPr lang="de-DE" altLang="de-DE" b="1" dirty="0" err="1"/>
              <a:t>Electricity</a:t>
            </a:r>
            <a:r>
              <a:rPr lang="de-DE" altLang="de-DE" b="1"/>
              <a:t> Generation -</a:t>
            </a:r>
            <a:endParaRPr lang="de-DE" altLang="de-DE" b="1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" name="Freihand 1">
                <a:extLst>
                  <a:ext uri="{FF2B5EF4-FFF2-40B4-BE49-F238E27FC236}">
                    <a16:creationId xmlns:a16="http://schemas.microsoft.com/office/drawing/2014/main" id="{4C0B6B03-73C0-4A75-8B2E-574BB6C7C4BC}"/>
                  </a:ext>
                </a:extLst>
              </p14:cNvPr>
              <p14:cNvContentPartPr/>
              <p14:nvPr/>
            </p14:nvContentPartPr>
            <p14:xfrm>
              <a:off x="1116000" y="4953960"/>
              <a:ext cx="761040" cy="578160"/>
            </p14:xfrm>
          </p:contentPart>
        </mc:Choice>
        <mc:Fallback xmlns="">
          <p:pic>
            <p:nvPicPr>
              <p:cNvPr id="2" name="Freihand 1">
                <a:extLst>
                  <a:ext uri="{FF2B5EF4-FFF2-40B4-BE49-F238E27FC236}">
                    <a16:creationId xmlns:a16="http://schemas.microsoft.com/office/drawing/2014/main" id="{4C0B6B03-73C0-4A75-8B2E-574BB6C7C4BC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106640" y="4944600"/>
                <a:ext cx="779760" cy="5968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77138877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de-DE"/>
              <a:t>Seite </a:t>
            </a:r>
            <a:fld id="{E66A7B7C-08CC-4993-82C8-3B54832252F2}" type="slidenum">
              <a:rPr lang="de-DE" smtClean="0"/>
              <a:pPr/>
              <a:t>10</a:t>
            </a:fld>
            <a:endParaRPr lang="de-DE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D6CE26F4-29C0-6546-BDD7-E8E5DAF216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750" y="1379753"/>
            <a:ext cx="8061325" cy="358560"/>
          </a:xfrm>
        </p:spPr>
        <p:txBody>
          <a:bodyPr/>
          <a:lstStyle/>
          <a:p>
            <a:r>
              <a:rPr lang="en-US" dirty="0"/>
              <a:t>Renewables support levy (green fee)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44A29CDA-FA08-4E5A-9AA5-AAC272C90BA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/>
            <a:r>
              <a:rPr lang="en-GB" dirty="0"/>
              <a:t>                     RES support payments – RES marketing revenue</a:t>
            </a:r>
          </a:p>
          <a:p>
            <a:pPr marL="0" indent="0"/>
            <a:r>
              <a:rPr lang="de-DE" dirty="0"/>
              <a:t>RES </a:t>
            </a:r>
            <a:r>
              <a:rPr lang="de-DE" dirty="0" err="1"/>
              <a:t>levy</a:t>
            </a:r>
            <a:r>
              <a:rPr lang="de-DE" dirty="0"/>
              <a:t> =</a:t>
            </a:r>
          </a:p>
          <a:p>
            <a:pPr marL="0" indent="0"/>
            <a:r>
              <a:rPr lang="de-DE" dirty="0"/>
              <a:t>                    </a:t>
            </a:r>
            <a:r>
              <a:rPr lang="de-DE" dirty="0" err="1"/>
              <a:t>Adjusted</a:t>
            </a:r>
            <a:r>
              <a:rPr lang="de-DE" dirty="0"/>
              <a:t> non-</a:t>
            </a:r>
            <a:r>
              <a:rPr lang="de-DE" dirty="0" err="1"/>
              <a:t>preferred</a:t>
            </a:r>
            <a:r>
              <a:rPr lang="de-DE" dirty="0"/>
              <a:t> final </a:t>
            </a:r>
            <a:r>
              <a:rPr lang="de-DE" dirty="0" err="1"/>
              <a:t>electricity</a:t>
            </a:r>
            <a:r>
              <a:rPr lang="de-DE" dirty="0"/>
              <a:t> </a:t>
            </a:r>
            <a:r>
              <a:rPr lang="de-DE" dirty="0" err="1"/>
              <a:t>consumption</a:t>
            </a:r>
            <a:endParaRPr lang="de-DE" dirty="0"/>
          </a:p>
          <a:p>
            <a:pPr marL="0" indent="0"/>
            <a:endParaRPr lang="de-DE" dirty="0"/>
          </a:p>
          <a:p>
            <a:pPr marL="0" indent="0"/>
            <a:endParaRPr lang="de-DE" dirty="0"/>
          </a:p>
          <a:p>
            <a:pPr marL="0" indent="0"/>
            <a:r>
              <a:rPr lang="de-DE" dirty="0" err="1"/>
              <a:t>Adjusted</a:t>
            </a:r>
            <a:r>
              <a:rPr lang="de-DE" dirty="0"/>
              <a:t> final </a:t>
            </a:r>
            <a:r>
              <a:rPr lang="de-DE" dirty="0" err="1"/>
              <a:t>electricity</a:t>
            </a:r>
            <a:r>
              <a:rPr lang="de-DE" dirty="0"/>
              <a:t> </a:t>
            </a:r>
            <a:r>
              <a:rPr lang="de-DE" dirty="0" err="1"/>
              <a:t>consumption</a:t>
            </a:r>
            <a:r>
              <a:rPr lang="de-DE" dirty="0"/>
              <a:t> </a:t>
            </a:r>
            <a:r>
              <a:rPr lang="de-DE" dirty="0" err="1"/>
              <a:t>is</a:t>
            </a:r>
            <a:r>
              <a:rPr lang="de-DE" dirty="0"/>
              <a:t> </a:t>
            </a:r>
            <a:r>
              <a:rPr lang="de-DE" dirty="0" err="1"/>
              <a:t>equal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total final </a:t>
            </a:r>
            <a:r>
              <a:rPr lang="de-DE" dirty="0" err="1"/>
              <a:t>electricity</a:t>
            </a:r>
            <a:r>
              <a:rPr lang="de-DE" dirty="0"/>
              <a:t> </a:t>
            </a:r>
            <a:r>
              <a:rPr lang="de-DE" dirty="0" err="1"/>
              <a:t>consumption</a:t>
            </a:r>
            <a:r>
              <a:rPr lang="de-DE" dirty="0"/>
              <a:t> minus: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Share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electricity</a:t>
            </a:r>
            <a:r>
              <a:rPr lang="de-DE" dirty="0"/>
              <a:t> </a:t>
            </a:r>
            <a:r>
              <a:rPr lang="de-DE" dirty="0" err="1"/>
              <a:t>consumption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energy</a:t>
            </a:r>
            <a:r>
              <a:rPr lang="de-DE" dirty="0"/>
              <a:t> intensive </a:t>
            </a:r>
            <a:r>
              <a:rPr lang="de-DE" dirty="0" err="1"/>
              <a:t>industries</a:t>
            </a:r>
            <a:r>
              <a:rPr lang="de-DE" dirty="0"/>
              <a:t>, </a:t>
            </a:r>
            <a:r>
              <a:rPr lang="de-DE" dirty="0" err="1"/>
              <a:t>which</a:t>
            </a:r>
            <a:r>
              <a:rPr lang="de-DE" dirty="0"/>
              <a:t> </a:t>
            </a:r>
            <a:r>
              <a:rPr lang="de-DE" dirty="0" err="1"/>
              <a:t>are</a:t>
            </a:r>
            <a:r>
              <a:rPr lang="de-DE" dirty="0"/>
              <a:t> </a:t>
            </a:r>
            <a:r>
              <a:rPr lang="de-DE" dirty="0" err="1"/>
              <a:t>exempted</a:t>
            </a:r>
            <a:r>
              <a:rPr lang="de-DE" dirty="0"/>
              <a:t> </a:t>
            </a:r>
            <a:r>
              <a:rPr lang="de-DE" dirty="0" err="1"/>
              <a:t>from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levy</a:t>
            </a:r>
            <a:endParaRPr lang="de-DE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Own </a:t>
            </a:r>
            <a:r>
              <a:rPr lang="de-DE" dirty="0" err="1"/>
              <a:t>generation</a:t>
            </a:r>
            <a:r>
              <a:rPr lang="de-DE" dirty="0"/>
              <a:t> (</a:t>
            </a:r>
            <a:r>
              <a:rPr lang="de-DE" dirty="0" err="1"/>
              <a:t>self-consumption</a:t>
            </a:r>
            <a:r>
              <a:rPr lang="de-DE" dirty="0"/>
              <a:t>), </a:t>
            </a:r>
            <a:r>
              <a:rPr lang="de-DE" dirty="0" err="1"/>
              <a:t>which</a:t>
            </a:r>
            <a:r>
              <a:rPr lang="de-DE" dirty="0"/>
              <a:t> </a:t>
            </a:r>
            <a:r>
              <a:rPr lang="de-DE" dirty="0" err="1"/>
              <a:t>is</a:t>
            </a:r>
            <a:r>
              <a:rPr lang="de-DE" dirty="0"/>
              <a:t> </a:t>
            </a:r>
            <a:r>
              <a:rPr lang="de-DE" dirty="0" err="1"/>
              <a:t>partly</a:t>
            </a:r>
            <a:r>
              <a:rPr lang="de-DE" dirty="0"/>
              <a:t> </a:t>
            </a:r>
            <a:r>
              <a:rPr lang="de-DE" dirty="0" err="1"/>
              <a:t>exempted</a:t>
            </a:r>
            <a:r>
              <a:rPr lang="de-DE" dirty="0"/>
              <a:t> </a:t>
            </a:r>
            <a:r>
              <a:rPr lang="de-DE" dirty="0" err="1"/>
              <a:t>from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levy</a:t>
            </a:r>
            <a:r>
              <a:rPr lang="de-DE" dirty="0"/>
              <a:t> </a:t>
            </a:r>
          </a:p>
        </p:txBody>
      </p:sp>
      <p:cxnSp>
        <p:nvCxnSpPr>
          <p:cNvPr id="3" name="Gerader Verbinder 2">
            <a:extLst>
              <a:ext uri="{FF2B5EF4-FFF2-40B4-BE49-F238E27FC236}">
                <a16:creationId xmlns:a16="http://schemas.microsoft.com/office/drawing/2014/main" id="{AB221D31-EAD0-4A85-8B51-0E4991AD15B1}"/>
              </a:ext>
            </a:extLst>
          </p:cNvPr>
          <p:cNvCxnSpPr/>
          <p:nvPr/>
        </p:nvCxnSpPr>
        <p:spPr bwMode="auto">
          <a:xfrm>
            <a:off x="2339752" y="2420888"/>
            <a:ext cx="5328592" cy="0"/>
          </a:xfrm>
          <a:prstGeom prst="line">
            <a:avLst/>
          </a:prstGeom>
          <a:solidFill>
            <a:schemeClr val="tx2"/>
          </a:solidFill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9" name="Freihand 8">
                <a:extLst>
                  <a:ext uri="{FF2B5EF4-FFF2-40B4-BE49-F238E27FC236}">
                    <a16:creationId xmlns:a16="http://schemas.microsoft.com/office/drawing/2014/main" id="{C2F7E107-7C6E-4380-A020-C580A3FEDEF3}"/>
                  </a:ext>
                </a:extLst>
              </p14:cNvPr>
              <p14:cNvContentPartPr/>
              <p14:nvPr/>
            </p14:nvContentPartPr>
            <p14:xfrm>
              <a:off x="884880" y="2571480"/>
              <a:ext cx="820080" cy="552240"/>
            </p14:xfrm>
          </p:contentPart>
        </mc:Choice>
        <mc:Fallback xmlns="">
          <p:pic>
            <p:nvPicPr>
              <p:cNvPr id="9" name="Freihand 8">
                <a:extLst>
                  <a:ext uri="{FF2B5EF4-FFF2-40B4-BE49-F238E27FC236}">
                    <a16:creationId xmlns:a16="http://schemas.microsoft.com/office/drawing/2014/main" id="{C2F7E107-7C6E-4380-A020-C580A3FEDEF3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875520" y="2562120"/>
                <a:ext cx="838800" cy="5709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23866109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Untertitel 4"/>
          <p:cNvSpPr>
            <a:spLocks noGrp="1"/>
          </p:cNvSpPr>
          <p:nvPr>
            <p:ph type="subTitle" idx="1"/>
          </p:nvPr>
        </p:nvSpPr>
        <p:spPr>
          <a:xfrm>
            <a:off x="539750" y="4982166"/>
            <a:ext cx="8061325" cy="956672"/>
          </a:xfrm>
        </p:spPr>
        <p:txBody>
          <a:bodyPr/>
          <a:lstStyle/>
          <a:p>
            <a:r>
              <a:rPr lang="de-DE" dirty="0"/>
              <a:t>Chair </a:t>
            </a:r>
            <a:r>
              <a:rPr lang="de-DE" dirty="0" err="1"/>
              <a:t>of</a:t>
            </a:r>
            <a:r>
              <a:rPr lang="de-DE" dirty="0"/>
              <a:t> Energy Systems</a:t>
            </a:r>
          </a:p>
          <a:p>
            <a:r>
              <a:rPr lang="de-DE" dirty="0"/>
              <a:t>Prof. Dr. Boris Heinz | Dr. Elena </a:t>
            </a:r>
            <a:r>
              <a:rPr lang="de-DE" dirty="0" err="1"/>
              <a:t>Timofeeva</a:t>
            </a:r>
            <a:endParaRPr lang="de-DE" dirty="0"/>
          </a:p>
          <a:p>
            <a:r>
              <a:rPr lang="de-DE" dirty="0"/>
              <a:t>elena.timofeeva@tu-berlin.de</a:t>
            </a:r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id="{9772B61D-E828-A84A-8A11-1AEBDBE77B98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529084" y="3861048"/>
            <a:ext cx="8061325" cy="743280"/>
          </a:xfrm>
        </p:spPr>
        <p:txBody>
          <a:bodyPr/>
          <a:lstStyle/>
          <a:p>
            <a:r>
              <a:rPr lang="de-DE" altLang="de-DE" b="1" dirty="0"/>
              <a:t>Integrated course „Energy Economics“</a:t>
            </a:r>
            <a:br>
              <a:rPr lang="de-DE" altLang="de-DE" b="1" dirty="0"/>
            </a:br>
            <a:r>
              <a:rPr lang="de-DE" altLang="de-DE" b="1" dirty="0"/>
              <a:t>- Retail </a:t>
            </a:r>
            <a:r>
              <a:rPr lang="de-DE" altLang="de-DE" b="1" dirty="0" err="1"/>
              <a:t>markets</a:t>
            </a:r>
            <a:r>
              <a:rPr lang="de-DE" altLang="de-DE" b="1" dirty="0"/>
              <a:t> </a:t>
            </a:r>
            <a:r>
              <a:rPr lang="de-DE" altLang="de-DE" b="1" dirty="0" err="1"/>
              <a:t>for</a:t>
            </a:r>
            <a:r>
              <a:rPr lang="de-DE" altLang="de-DE" b="1" dirty="0"/>
              <a:t> </a:t>
            </a:r>
            <a:r>
              <a:rPr lang="de-DE" altLang="de-DE" b="1" dirty="0" err="1"/>
              <a:t>electricity</a:t>
            </a:r>
            <a:endParaRPr lang="de-DE" altLang="de-DE" b="1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" name="Freihand 1">
                <a:extLst>
                  <a:ext uri="{FF2B5EF4-FFF2-40B4-BE49-F238E27FC236}">
                    <a16:creationId xmlns:a16="http://schemas.microsoft.com/office/drawing/2014/main" id="{4C0B6B03-73C0-4A75-8B2E-574BB6C7C4BC}"/>
                  </a:ext>
                </a:extLst>
              </p14:cNvPr>
              <p14:cNvContentPartPr/>
              <p14:nvPr/>
            </p14:nvContentPartPr>
            <p14:xfrm>
              <a:off x="1116000" y="4953960"/>
              <a:ext cx="761040" cy="578160"/>
            </p14:xfrm>
          </p:contentPart>
        </mc:Choice>
        <mc:Fallback xmlns="">
          <p:pic>
            <p:nvPicPr>
              <p:cNvPr id="2" name="Freihand 1">
                <a:extLst>
                  <a:ext uri="{FF2B5EF4-FFF2-40B4-BE49-F238E27FC236}">
                    <a16:creationId xmlns:a16="http://schemas.microsoft.com/office/drawing/2014/main" id="{4C0B6B03-73C0-4A75-8B2E-574BB6C7C4BC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106640" y="4944600"/>
                <a:ext cx="779760" cy="5968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11320556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endParaRPr lang="de-DE" dirty="0"/>
          </a:p>
          <a:p>
            <a:pPr>
              <a:buFont typeface="Arial" panose="020B0604020202020204" pitchFamily="34" charset="0"/>
              <a:buChar char="•"/>
            </a:pPr>
            <a:r>
              <a:rPr lang="de-DE" dirty="0"/>
              <a:t>Market </a:t>
            </a:r>
            <a:r>
              <a:rPr lang="de-DE" dirty="0" err="1"/>
              <a:t>participants</a:t>
            </a:r>
            <a:endParaRPr lang="de-DE" dirty="0"/>
          </a:p>
          <a:p>
            <a:pPr>
              <a:buFont typeface="Arial" panose="020B0604020202020204" pitchFamily="34" charset="0"/>
              <a:buChar char="•"/>
            </a:pPr>
            <a:r>
              <a:rPr lang="de-DE" dirty="0"/>
              <a:t>Supplier </a:t>
            </a:r>
            <a:r>
              <a:rPr lang="de-DE" dirty="0" err="1"/>
              <a:t>switching</a:t>
            </a:r>
            <a:endParaRPr lang="de-DE" dirty="0"/>
          </a:p>
          <a:p>
            <a:pPr>
              <a:buFont typeface="Arial" panose="020B0604020202020204" pitchFamily="34" charset="0"/>
              <a:buChar char="•"/>
            </a:pPr>
            <a:r>
              <a:rPr lang="de-DE" dirty="0"/>
              <a:t>Prosumers</a:t>
            </a:r>
          </a:p>
          <a:p>
            <a:pPr>
              <a:buFont typeface="Arial" panose="020B0604020202020204" pitchFamily="34" charset="0"/>
              <a:buChar char="•"/>
            </a:pPr>
            <a:endParaRPr lang="de-DE" dirty="0"/>
          </a:p>
          <a:p>
            <a:pPr marL="0" indent="0"/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de-DE"/>
              <a:t>Seite </a:t>
            </a:r>
            <a:fld id="{E66A7B7C-08CC-4993-82C8-3B54832252F2}" type="slidenum">
              <a:rPr lang="de-DE" smtClean="0"/>
              <a:pPr/>
              <a:t>12</a:t>
            </a:fld>
            <a:endParaRPr lang="de-DE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D6CE26F4-29C0-6546-BDD7-E8E5DAF216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750" y="1379753"/>
            <a:ext cx="8061325" cy="358560"/>
          </a:xfrm>
        </p:spPr>
        <p:txBody>
          <a:bodyPr/>
          <a:lstStyle/>
          <a:p>
            <a:r>
              <a:rPr lang="en-US" dirty="0"/>
              <a:t>Outline</a:t>
            </a:r>
          </a:p>
        </p:txBody>
      </p:sp>
    </p:spTree>
    <p:extLst>
      <p:ext uri="{BB962C8B-B14F-4D97-AF65-F5344CB8AC3E}">
        <p14:creationId xmlns:p14="http://schemas.microsoft.com/office/powerpoint/2010/main" val="112123723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de-DE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Single buyer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Power pool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Free wholesale competition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Fully liberalised market with retail competition</a:t>
            </a:r>
          </a:p>
          <a:p>
            <a:pPr>
              <a:buFont typeface="Arial" panose="020B0604020202020204" pitchFamily="34" charset="0"/>
              <a:buChar char="•"/>
            </a:pPr>
            <a:endParaRPr lang="de-DE" dirty="0"/>
          </a:p>
          <a:p>
            <a:pPr>
              <a:buFont typeface="Arial" panose="020B0604020202020204" pitchFamily="34" charset="0"/>
              <a:buChar char="•"/>
            </a:pPr>
            <a:endParaRPr lang="de-DE" dirty="0"/>
          </a:p>
          <a:p>
            <a:pPr>
              <a:buFont typeface="Arial" panose="020B0604020202020204" pitchFamily="34" charset="0"/>
              <a:buChar char="•"/>
            </a:pPr>
            <a:endParaRPr lang="de-DE" dirty="0"/>
          </a:p>
          <a:p>
            <a:pPr marL="0" indent="0"/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de-DE"/>
              <a:t>Seite </a:t>
            </a:r>
            <a:fld id="{E66A7B7C-08CC-4993-82C8-3B54832252F2}" type="slidenum">
              <a:rPr lang="de-DE" smtClean="0"/>
              <a:pPr/>
              <a:t>13</a:t>
            </a:fld>
            <a:endParaRPr lang="de-DE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D6CE26F4-29C0-6546-BDD7-E8E5DAF216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750" y="1379753"/>
            <a:ext cx="8061325" cy="358560"/>
          </a:xfrm>
        </p:spPr>
        <p:txBody>
          <a:bodyPr/>
          <a:lstStyle/>
          <a:p>
            <a:r>
              <a:rPr lang="en-US" dirty="0"/>
              <a:t>Recap: Electricity market structure types</a:t>
            </a:r>
          </a:p>
        </p:txBody>
      </p:sp>
    </p:spTree>
    <p:extLst>
      <p:ext uri="{BB962C8B-B14F-4D97-AF65-F5344CB8AC3E}">
        <p14:creationId xmlns:p14="http://schemas.microsoft.com/office/powerpoint/2010/main" val="271243377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/>
            <a:endParaRPr lang="de-DE" dirty="0"/>
          </a:p>
          <a:p>
            <a:pPr>
              <a:buFont typeface="Arial" panose="020B0604020202020204" pitchFamily="34" charset="0"/>
              <a:buChar char="•"/>
            </a:pPr>
            <a:endParaRPr lang="de-DE" dirty="0"/>
          </a:p>
          <a:p>
            <a:pPr marL="0" indent="0"/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de-DE"/>
              <a:t>Seite </a:t>
            </a:r>
            <a:fld id="{E66A7B7C-08CC-4993-82C8-3B54832252F2}" type="slidenum">
              <a:rPr lang="de-DE" smtClean="0"/>
              <a:pPr/>
              <a:t>14</a:t>
            </a:fld>
            <a:endParaRPr lang="de-DE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D6CE26F4-29C0-6546-BDD7-E8E5DAF216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750" y="1379753"/>
            <a:ext cx="8061325" cy="358560"/>
          </a:xfrm>
        </p:spPr>
        <p:txBody>
          <a:bodyPr/>
          <a:lstStyle/>
          <a:p>
            <a:r>
              <a:rPr lang="en-US" dirty="0"/>
              <a:t>Electricity market structures: Single buyer</a:t>
            </a:r>
          </a:p>
        </p:txBody>
      </p:sp>
      <p:pic>
        <p:nvPicPr>
          <p:cNvPr id="4" name="Grafik 3" descr="Ein Bild, das Screenshot enthält.&#10;&#10;Automatisch generierte Beschreibung">
            <a:extLst>
              <a:ext uri="{FF2B5EF4-FFF2-40B4-BE49-F238E27FC236}">
                <a16:creationId xmlns:a16="http://schemas.microsoft.com/office/drawing/2014/main" id="{C77DEFAC-F1E7-48AE-9C0F-F6448EA69BD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1808" y="2132856"/>
            <a:ext cx="6886575" cy="3448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588688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/>
            <a:endParaRPr lang="de-DE" dirty="0"/>
          </a:p>
          <a:p>
            <a:pPr>
              <a:buFont typeface="Arial" panose="020B0604020202020204" pitchFamily="34" charset="0"/>
              <a:buChar char="•"/>
            </a:pPr>
            <a:endParaRPr lang="de-DE" dirty="0"/>
          </a:p>
          <a:p>
            <a:pPr marL="0" indent="0"/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de-DE"/>
              <a:t>Seite </a:t>
            </a:r>
            <a:fld id="{E66A7B7C-08CC-4993-82C8-3B54832252F2}" type="slidenum">
              <a:rPr lang="de-DE" smtClean="0"/>
              <a:pPr/>
              <a:t>15</a:t>
            </a:fld>
            <a:endParaRPr lang="de-DE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D6CE26F4-29C0-6546-BDD7-E8E5DAF216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750" y="1379753"/>
            <a:ext cx="8061325" cy="358560"/>
          </a:xfrm>
        </p:spPr>
        <p:txBody>
          <a:bodyPr/>
          <a:lstStyle/>
          <a:p>
            <a:r>
              <a:rPr lang="en-US" dirty="0"/>
              <a:t>Electricity market structures: Power pool</a:t>
            </a:r>
          </a:p>
        </p:txBody>
      </p:sp>
      <p:pic>
        <p:nvPicPr>
          <p:cNvPr id="4" name="Grafik 3" descr="Ein Bild, das Screenshot enthält.&#10;&#10;Automatisch generierte Beschreibung">
            <a:extLst>
              <a:ext uri="{FF2B5EF4-FFF2-40B4-BE49-F238E27FC236}">
                <a16:creationId xmlns:a16="http://schemas.microsoft.com/office/drawing/2014/main" id="{25079179-53F1-46D3-BC28-919BD8D1FBB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7" y="2060848"/>
            <a:ext cx="6896100" cy="3476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293500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endParaRPr lang="de-DE" dirty="0"/>
          </a:p>
          <a:p>
            <a:pPr>
              <a:buFont typeface="Arial" panose="020B0604020202020204" pitchFamily="34" charset="0"/>
              <a:buChar char="•"/>
            </a:pPr>
            <a:endParaRPr lang="de-DE" dirty="0"/>
          </a:p>
          <a:p>
            <a:pPr marL="0" indent="0"/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de-DE"/>
              <a:t>Seite </a:t>
            </a:r>
            <a:fld id="{E66A7B7C-08CC-4993-82C8-3B54832252F2}" type="slidenum">
              <a:rPr lang="de-DE" smtClean="0"/>
              <a:pPr/>
              <a:t>16</a:t>
            </a:fld>
            <a:endParaRPr lang="de-DE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D6CE26F4-29C0-6546-BDD7-E8E5DAF216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750" y="1379753"/>
            <a:ext cx="8061325" cy="358560"/>
          </a:xfrm>
        </p:spPr>
        <p:txBody>
          <a:bodyPr/>
          <a:lstStyle/>
          <a:p>
            <a:r>
              <a:rPr lang="en-US" dirty="0"/>
              <a:t>Electricity market structures: Wholesale competition</a:t>
            </a:r>
          </a:p>
        </p:txBody>
      </p:sp>
      <p:pic>
        <p:nvPicPr>
          <p:cNvPr id="4" name="Grafik 3" descr="Ein Bild, das Screenshot enthält.&#10;&#10;Automatisch generierte Beschreibung">
            <a:extLst>
              <a:ext uri="{FF2B5EF4-FFF2-40B4-BE49-F238E27FC236}">
                <a16:creationId xmlns:a16="http://schemas.microsoft.com/office/drawing/2014/main" id="{A6C5C8E0-907F-4B88-B338-AC9C14372C0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7" y="2228849"/>
            <a:ext cx="6896100" cy="3457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521459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endParaRPr lang="de-DE" dirty="0"/>
          </a:p>
          <a:p>
            <a:pPr>
              <a:buFont typeface="Arial" panose="020B0604020202020204" pitchFamily="34" charset="0"/>
              <a:buChar char="•"/>
            </a:pPr>
            <a:endParaRPr lang="de-DE" dirty="0"/>
          </a:p>
          <a:p>
            <a:pPr marL="0" indent="0"/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de-DE"/>
              <a:t>Seite </a:t>
            </a:r>
            <a:fld id="{E66A7B7C-08CC-4993-82C8-3B54832252F2}" type="slidenum">
              <a:rPr lang="de-DE" smtClean="0"/>
              <a:pPr/>
              <a:t>17</a:t>
            </a:fld>
            <a:endParaRPr lang="de-DE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D6CE26F4-29C0-6546-BDD7-E8E5DAF216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750" y="1379753"/>
            <a:ext cx="8061325" cy="358560"/>
          </a:xfrm>
        </p:spPr>
        <p:txBody>
          <a:bodyPr/>
          <a:lstStyle/>
          <a:p>
            <a:r>
              <a:rPr lang="en-US" dirty="0"/>
              <a:t>Electricity market structures: Retail competition</a:t>
            </a:r>
          </a:p>
        </p:txBody>
      </p:sp>
      <p:pic>
        <p:nvPicPr>
          <p:cNvPr id="4" name="Grafik 3" descr="Ein Bild, das Screenshot enthält.&#10;&#10;Automatisch generierte Beschreibung">
            <a:extLst>
              <a:ext uri="{FF2B5EF4-FFF2-40B4-BE49-F238E27FC236}">
                <a16:creationId xmlns:a16="http://schemas.microsoft.com/office/drawing/2014/main" id="{AA11B60A-1FBE-44BF-81B1-821236FCC22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3708" y="2132856"/>
            <a:ext cx="6924675" cy="3467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948291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Single </a:t>
            </a:r>
            <a:r>
              <a:rPr lang="de-DE" dirty="0" err="1"/>
              <a:t>buyer</a:t>
            </a:r>
            <a:r>
              <a:rPr lang="de-DE" dirty="0"/>
              <a:t>			→ </a:t>
            </a:r>
            <a:r>
              <a:rPr lang="de-DE" dirty="0" err="1"/>
              <a:t>regulated</a:t>
            </a:r>
            <a:r>
              <a:rPr lang="de-DE" dirty="0"/>
              <a:t> </a:t>
            </a:r>
            <a:r>
              <a:rPr lang="de-DE" dirty="0" err="1"/>
              <a:t>retail</a:t>
            </a:r>
            <a:r>
              <a:rPr lang="de-DE" dirty="0"/>
              <a:t> </a:t>
            </a:r>
            <a:r>
              <a:rPr lang="de-DE" dirty="0" err="1"/>
              <a:t>prices</a:t>
            </a:r>
            <a:endParaRPr lang="de-DE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Power pool			→ </a:t>
            </a:r>
            <a:r>
              <a:rPr lang="de-DE" dirty="0" err="1"/>
              <a:t>regulated</a:t>
            </a:r>
            <a:r>
              <a:rPr lang="de-DE" dirty="0"/>
              <a:t> </a:t>
            </a:r>
            <a:r>
              <a:rPr lang="de-DE" dirty="0" err="1"/>
              <a:t>retail</a:t>
            </a:r>
            <a:r>
              <a:rPr lang="de-DE" dirty="0"/>
              <a:t> </a:t>
            </a:r>
            <a:r>
              <a:rPr lang="de-DE" dirty="0" err="1"/>
              <a:t>prices</a:t>
            </a:r>
            <a:r>
              <a:rPr lang="de-DE" dirty="0"/>
              <a:t>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Free </a:t>
            </a:r>
            <a:r>
              <a:rPr lang="de-DE" dirty="0" err="1"/>
              <a:t>wholesale</a:t>
            </a:r>
            <a:r>
              <a:rPr lang="de-DE" dirty="0"/>
              <a:t> </a:t>
            </a:r>
            <a:r>
              <a:rPr lang="de-DE" dirty="0" err="1"/>
              <a:t>competition</a:t>
            </a:r>
            <a:endParaRPr lang="de-DE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Fully </a:t>
            </a:r>
            <a:r>
              <a:rPr lang="de-DE" dirty="0" err="1"/>
              <a:t>liberalised</a:t>
            </a:r>
            <a:r>
              <a:rPr lang="de-DE" dirty="0"/>
              <a:t> </a:t>
            </a:r>
            <a:r>
              <a:rPr lang="de-DE" dirty="0" err="1"/>
              <a:t>market</a:t>
            </a:r>
            <a:r>
              <a:rPr lang="de-DE" dirty="0"/>
              <a:t>		 → </a:t>
            </a:r>
            <a:r>
              <a:rPr lang="de-DE" dirty="0" err="1"/>
              <a:t>retail</a:t>
            </a:r>
            <a:r>
              <a:rPr lang="de-DE" dirty="0"/>
              <a:t> </a:t>
            </a:r>
            <a:r>
              <a:rPr lang="de-DE" dirty="0" err="1"/>
              <a:t>competition</a:t>
            </a:r>
            <a:endParaRPr lang="de-DE" dirty="0"/>
          </a:p>
          <a:p>
            <a:pPr marL="3543300" lvl="8" indent="0">
              <a:buNone/>
            </a:pPr>
            <a:r>
              <a:rPr lang="de-DE" dirty="0"/>
              <a:t>	      </a:t>
            </a:r>
            <a:r>
              <a:rPr lang="de-DE" dirty="0" err="1"/>
              <a:t>unregulated</a:t>
            </a:r>
            <a:r>
              <a:rPr lang="de-DE" dirty="0"/>
              <a:t> </a:t>
            </a:r>
            <a:r>
              <a:rPr lang="de-DE" dirty="0" err="1"/>
              <a:t>retail</a:t>
            </a:r>
            <a:r>
              <a:rPr lang="de-DE" dirty="0"/>
              <a:t> </a:t>
            </a:r>
            <a:r>
              <a:rPr lang="de-DE" dirty="0" err="1"/>
              <a:t>prices</a:t>
            </a:r>
            <a:endParaRPr lang="de-DE" dirty="0"/>
          </a:p>
          <a:p>
            <a:pPr marL="3543300" lvl="8" indent="0">
              <a:buNone/>
            </a:pPr>
            <a:endParaRPr lang="de-DE" dirty="0"/>
          </a:p>
          <a:p>
            <a:pPr>
              <a:buFont typeface="Arial" panose="020B0604020202020204" pitchFamily="34" charset="0"/>
              <a:buChar char="•"/>
            </a:pPr>
            <a:endParaRPr lang="de-DE" dirty="0"/>
          </a:p>
          <a:p>
            <a:pPr>
              <a:buFont typeface="Arial" panose="020B0604020202020204" pitchFamily="34" charset="0"/>
              <a:buChar char="•"/>
            </a:pPr>
            <a:endParaRPr lang="de-DE" dirty="0"/>
          </a:p>
          <a:p>
            <a:pPr>
              <a:buFont typeface="Arial" panose="020B0604020202020204" pitchFamily="34" charset="0"/>
              <a:buChar char="•"/>
            </a:pPr>
            <a:endParaRPr lang="de-DE" dirty="0"/>
          </a:p>
          <a:p>
            <a:pPr marL="0" indent="0"/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de-DE"/>
              <a:t>Seite </a:t>
            </a:r>
            <a:fld id="{E66A7B7C-08CC-4993-82C8-3B54832252F2}" type="slidenum">
              <a:rPr lang="de-DE" smtClean="0"/>
              <a:pPr/>
              <a:t>18</a:t>
            </a:fld>
            <a:endParaRPr lang="de-DE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D6CE26F4-29C0-6546-BDD7-E8E5DAF216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750" y="1379753"/>
            <a:ext cx="8061325" cy="358560"/>
          </a:xfrm>
        </p:spPr>
        <p:txBody>
          <a:bodyPr/>
          <a:lstStyle/>
          <a:p>
            <a:r>
              <a:rPr lang="en-US" dirty="0"/>
              <a:t>Electricity retail under different market structures</a:t>
            </a:r>
          </a:p>
        </p:txBody>
      </p:sp>
      <p:sp>
        <p:nvSpPr>
          <p:cNvPr id="2" name="Textfeld 1">
            <a:extLst>
              <a:ext uri="{FF2B5EF4-FFF2-40B4-BE49-F238E27FC236}">
                <a16:creationId xmlns:a16="http://schemas.microsoft.com/office/drawing/2014/main" id="{FB22AFDF-8224-40DD-8999-C8EEB1B3F2A9}"/>
              </a:ext>
            </a:extLst>
          </p:cNvPr>
          <p:cNvSpPr txBox="1"/>
          <p:nvPr/>
        </p:nvSpPr>
        <p:spPr>
          <a:xfrm>
            <a:off x="4932040" y="2947808"/>
            <a:ext cx="331236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de-DE" sz="1800" dirty="0"/>
              <a:t>large </a:t>
            </a:r>
            <a:r>
              <a:rPr lang="de-DE" sz="1800" dirty="0" err="1"/>
              <a:t>consumers</a:t>
            </a:r>
            <a:r>
              <a:rPr lang="de-DE" sz="1800" dirty="0"/>
              <a:t> </a:t>
            </a:r>
            <a:r>
              <a:rPr lang="de-DE" sz="1800" dirty="0" err="1"/>
              <a:t>may</a:t>
            </a:r>
            <a:r>
              <a:rPr lang="de-DE" sz="1800" dirty="0"/>
              <a:t> </a:t>
            </a:r>
            <a:r>
              <a:rPr lang="de-DE" sz="1800" dirty="0" err="1"/>
              <a:t>be</a:t>
            </a:r>
            <a:r>
              <a:rPr lang="de-DE" sz="1800" dirty="0"/>
              <a:t> </a:t>
            </a:r>
            <a:r>
              <a:rPr lang="de-DE" sz="1800" dirty="0" err="1"/>
              <a:t>eligible</a:t>
            </a:r>
            <a:r>
              <a:rPr lang="de-DE" sz="1800" dirty="0"/>
              <a:t> </a:t>
            </a:r>
            <a:r>
              <a:rPr lang="de-DE" sz="1800" dirty="0" err="1"/>
              <a:t>to</a:t>
            </a:r>
            <a:r>
              <a:rPr lang="de-DE" sz="1800" dirty="0"/>
              <a:t> </a:t>
            </a:r>
            <a:r>
              <a:rPr lang="de-DE" sz="1800" dirty="0" err="1"/>
              <a:t>participate</a:t>
            </a:r>
            <a:r>
              <a:rPr lang="de-DE" sz="1800" dirty="0"/>
              <a:t> in </a:t>
            </a:r>
            <a:r>
              <a:rPr lang="de-DE" sz="1800" dirty="0" err="1"/>
              <a:t>the</a:t>
            </a:r>
            <a:r>
              <a:rPr lang="de-DE" sz="1800" dirty="0"/>
              <a:t> </a:t>
            </a:r>
            <a:r>
              <a:rPr lang="de-DE" sz="1800" dirty="0" err="1"/>
              <a:t>wholesale</a:t>
            </a:r>
            <a:r>
              <a:rPr lang="de-DE" sz="1800" dirty="0"/>
              <a:t> </a:t>
            </a:r>
            <a:r>
              <a:rPr lang="de-DE" sz="1800" dirty="0" err="1"/>
              <a:t>market</a:t>
            </a:r>
            <a:r>
              <a:rPr lang="de-DE" sz="1800" dirty="0"/>
              <a:t> </a:t>
            </a:r>
          </a:p>
          <a:p>
            <a:pPr algn="l"/>
            <a:endParaRPr lang="de-DE" sz="1800" dirty="0"/>
          </a:p>
        </p:txBody>
      </p:sp>
      <p:sp>
        <p:nvSpPr>
          <p:cNvPr id="4" name="Geschweifte Klammer rechts 3">
            <a:extLst>
              <a:ext uri="{FF2B5EF4-FFF2-40B4-BE49-F238E27FC236}">
                <a16:creationId xmlns:a16="http://schemas.microsoft.com/office/drawing/2014/main" id="{65AE2F96-329F-4457-B542-F15CBB409A92}"/>
              </a:ext>
            </a:extLst>
          </p:cNvPr>
          <p:cNvSpPr/>
          <p:nvPr/>
        </p:nvSpPr>
        <p:spPr bwMode="auto">
          <a:xfrm>
            <a:off x="4391981" y="2636912"/>
            <a:ext cx="216024" cy="1200329"/>
          </a:xfrm>
          <a:prstGeom prst="rightBrac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887553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/>
            <a:r>
              <a:rPr lang="de-DE" dirty="0"/>
              <a:t>The </a:t>
            </a:r>
            <a:r>
              <a:rPr lang="de-DE" dirty="0" err="1"/>
              <a:t>ultimate</a:t>
            </a:r>
            <a:r>
              <a:rPr lang="de-DE" dirty="0"/>
              <a:t> rationale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liberalisation</a:t>
            </a:r>
            <a:r>
              <a:rPr lang="de-DE" dirty="0"/>
              <a:t>/</a:t>
            </a:r>
            <a:r>
              <a:rPr lang="de-DE" dirty="0" err="1"/>
              <a:t>restructuring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electricity</a:t>
            </a:r>
            <a:r>
              <a:rPr lang="de-DE" dirty="0"/>
              <a:t> </a:t>
            </a:r>
            <a:r>
              <a:rPr lang="de-DE" dirty="0" err="1"/>
              <a:t>sector</a:t>
            </a:r>
            <a:r>
              <a:rPr lang="de-DE" dirty="0"/>
              <a:t> </a:t>
            </a:r>
            <a:r>
              <a:rPr lang="de-DE" dirty="0" err="1"/>
              <a:t>is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prospect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lower</a:t>
            </a:r>
            <a:r>
              <a:rPr lang="de-DE" dirty="0"/>
              <a:t> </a:t>
            </a:r>
            <a:r>
              <a:rPr lang="de-DE" dirty="0" err="1"/>
              <a:t>prices</a:t>
            </a:r>
            <a:r>
              <a:rPr lang="de-DE" dirty="0"/>
              <a:t> </a:t>
            </a:r>
            <a:r>
              <a:rPr lang="de-DE" dirty="0" err="1"/>
              <a:t>for</a:t>
            </a:r>
            <a:r>
              <a:rPr lang="de-DE" dirty="0"/>
              <a:t> </a:t>
            </a:r>
            <a:r>
              <a:rPr lang="de-DE" dirty="0" err="1"/>
              <a:t>electricity</a:t>
            </a:r>
            <a:r>
              <a:rPr lang="de-DE" dirty="0"/>
              <a:t> </a:t>
            </a:r>
            <a:r>
              <a:rPr lang="de-DE" dirty="0" err="1"/>
              <a:t>consumers</a:t>
            </a:r>
            <a:r>
              <a:rPr lang="de-DE" dirty="0"/>
              <a:t> </a:t>
            </a:r>
            <a:r>
              <a:rPr lang="de-DE" dirty="0" err="1"/>
              <a:t>achievable</a:t>
            </a:r>
            <a:r>
              <a:rPr lang="de-DE" dirty="0"/>
              <a:t> </a:t>
            </a:r>
            <a:r>
              <a:rPr lang="de-DE" dirty="0" err="1"/>
              <a:t>through</a:t>
            </a:r>
            <a:r>
              <a:rPr lang="de-DE" dirty="0"/>
              <a:t> </a:t>
            </a:r>
            <a:r>
              <a:rPr lang="de-DE" dirty="0" err="1"/>
              <a:t>competition</a:t>
            </a:r>
            <a:r>
              <a:rPr lang="de-DE" dirty="0"/>
              <a:t>. </a:t>
            </a:r>
          </a:p>
          <a:p>
            <a:pPr marL="0" indent="0"/>
            <a:endParaRPr lang="de-DE" dirty="0"/>
          </a:p>
          <a:p>
            <a:pPr marL="0" indent="0"/>
            <a:r>
              <a:rPr lang="de-DE" dirty="0"/>
              <a:t>The </a:t>
            </a:r>
            <a:r>
              <a:rPr lang="de-DE" dirty="0" err="1"/>
              <a:t>option</a:t>
            </a:r>
            <a:r>
              <a:rPr lang="de-DE" dirty="0"/>
              <a:t> </a:t>
            </a:r>
            <a:r>
              <a:rPr lang="de-DE" dirty="0" err="1"/>
              <a:t>for</a:t>
            </a:r>
            <a:r>
              <a:rPr lang="de-DE" dirty="0"/>
              <a:t> final </a:t>
            </a:r>
            <a:r>
              <a:rPr lang="de-DE" dirty="0" err="1"/>
              <a:t>customer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switch supplier </a:t>
            </a:r>
            <a:r>
              <a:rPr lang="de-DE" dirty="0" err="1"/>
              <a:t>creates</a:t>
            </a:r>
            <a:r>
              <a:rPr lang="de-DE" dirty="0"/>
              <a:t> a </a:t>
            </a:r>
            <a:r>
              <a:rPr lang="de-DE" dirty="0" err="1"/>
              <a:t>competitive</a:t>
            </a:r>
            <a:r>
              <a:rPr lang="de-DE" dirty="0"/>
              <a:t> </a:t>
            </a:r>
            <a:r>
              <a:rPr lang="de-DE" dirty="0" err="1"/>
              <a:t>pressure</a:t>
            </a:r>
            <a:r>
              <a:rPr lang="de-DE" dirty="0"/>
              <a:t> </a:t>
            </a:r>
            <a:r>
              <a:rPr lang="de-DE" dirty="0" err="1"/>
              <a:t>for</a:t>
            </a:r>
            <a:r>
              <a:rPr lang="de-DE" dirty="0"/>
              <a:t> </a:t>
            </a:r>
            <a:r>
              <a:rPr lang="de-DE" dirty="0" err="1"/>
              <a:t>market</a:t>
            </a:r>
            <a:r>
              <a:rPr lang="de-DE" dirty="0"/>
              <a:t> </a:t>
            </a:r>
            <a:r>
              <a:rPr lang="de-DE" dirty="0" err="1"/>
              <a:t>players</a:t>
            </a:r>
            <a:r>
              <a:rPr lang="de-DE" dirty="0"/>
              <a:t> </a:t>
            </a:r>
            <a:r>
              <a:rPr lang="de-DE" dirty="0" err="1"/>
              <a:t>along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electricity</a:t>
            </a:r>
            <a:r>
              <a:rPr lang="de-DE" dirty="0"/>
              <a:t> </a:t>
            </a:r>
            <a:r>
              <a:rPr lang="de-DE" dirty="0" err="1"/>
              <a:t>supply</a:t>
            </a:r>
            <a:r>
              <a:rPr lang="de-DE" dirty="0"/>
              <a:t> </a:t>
            </a:r>
            <a:r>
              <a:rPr lang="de-DE" dirty="0" err="1"/>
              <a:t>chain</a:t>
            </a:r>
            <a:r>
              <a:rPr lang="de-DE" dirty="0"/>
              <a:t>.</a:t>
            </a:r>
          </a:p>
          <a:p>
            <a:pPr>
              <a:buFont typeface="Arial" panose="020B0604020202020204" pitchFamily="34" charset="0"/>
              <a:buChar char="•"/>
            </a:pPr>
            <a:endParaRPr lang="de-DE" dirty="0"/>
          </a:p>
          <a:p>
            <a:pPr>
              <a:buFont typeface="Arial" panose="020B0604020202020204" pitchFamily="34" charset="0"/>
              <a:buChar char="•"/>
            </a:pPr>
            <a:endParaRPr lang="de-DE" dirty="0"/>
          </a:p>
          <a:p>
            <a:pPr marL="0" indent="0"/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de-DE"/>
              <a:t>Seite </a:t>
            </a:r>
            <a:fld id="{E66A7B7C-08CC-4993-82C8-3B54832252F2}" type="slidenum">
              <a:rPr lang="de-DE" smtClean="0"/>
              <a:pPr/>
              <a:t>19</a:t>
            </a:fld>
            <a:endParaRPr lang="de-DE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D6CE26F4-29C0-6546-BDD7-E8E5DAF216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750" y="1379753"/>
            <a:ext cx="8061325" cy="358560"/>
          </a:xfrm>
        </p:spPr>
        <p:txBody>
          <a:bodyPr/>
          <a:lstStyle/>
          <a:p>
            <a:r>
              <a:rPr lang="en-US" dirty="0"/>
              <a:t>Retail competition</a:t>
            </a:r>
          </a:p>
        </p:txBody>
      </p:sp>
    </p:spTree>
    <p:extLst>
      <p:ext uri="{BB962C8B-B14F-4D97-AF65-F5344CB8AC3E}">
        <p14:creationId xmlns:p14="http://schemas.microsoft.com/office/powerpoint/2010/main" val="2660257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de-DE"/>
              <a:t>Seite </a:t>
            </a:r>
            <a:fld id="{E66A7B7C-08CC-4993-82C8-3B54832252F2}" type="slidenum">
              <a:rPr lang="de-DE" smtClean="0"/>
              <a:pPr/>
              <a:t>2</a:t>
            </a:fld>
            <a:endParaRPr lang="de-DE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D6CE26F4-29C0-6546-BDD7-E8E5DAF216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750" y="1379753"/>
            <a:ext cx="8061325" cy="358560"/>
          </a:xfrm>
        </p:spPr>
        <p:txBody>
          <a:bodyPr/>
          <a:lstStyle/>
          <a:p>
            <a:r>
              <a:rPr lang="en-US" dirty="0"/>
              <a:t>Renewable Electricity Support Schemes in Europe</a:t>
            </a:r>
          </a:p>
        </p:txBody>
      </p:sp>
      <p:pic>
        <p:nvPicPr>
          <p:cNvPr id="6" name="Inhaltsplatzhalter 5">
            <a:extLst>
              <a:ext uri="{FF2B5EF4-FFF2-40B4-BE49-F238E27FC236}">
                <a16:creationId xmlns:a16="http://schemas.microsoft.com/office/drawing/2014/main" id="{BEF8C2C3-69B5-4AE1-92C0-51B49BD45BB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71600" y="2492896"/>
            <a:ext cx="6769100" cy="3965426"/>
          </a:xfrm>
          <a:prstGeom prst="rect">
            <a:avLst/>
          </a:prstGeom>
        </p:spPr>
      </p:pic>
      <p:sp>
        <p:nvSpPr>
          <p:cNvPr id="9" name="Textfeld 8">
            <a:extLst>
              <a:ext uri="{FF2B5EF4-FFF2-40B4-BE49-F238E27FC236}">
                <a16:creationId xmlns:a16="http://schemas.microsoft.com/office/drawing/2014/main" id="{8F69EA23-283D-4459-8754-513FE7AE2C22}"/>
              </a:ext>
            </a:extLst>
          </p:cNvPr>
          <p:cNvSpPr txBox="1"/>
          <p:nvPr/>
        </p:nvSpPr>
        <p:spPr>
          <a:xfrm>
            <a:off x="1043608" y="1919856"/>
            <a:ext cx="68407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de-DE" sz="1400" dirty="0"/>
              <a:t>EU Clean Energy Package (2018): </a:t>
            </a:r>
            <a:r>
              <a:rPr lang="de-DE" sz="1400" dirty="0" err="1"/>
              <a:t>binding</a:t>
            </a:r>
            <a:r>
              <a:rPr lang="de-DE" sz="1400" dirty="0"/>
              <a:t> </a:t>
            </a:r>
            <a:r>
              <a:rPr lang="de-DE" sz="1400" dirty="0" err="1"/>
              <a:t>target</a:t>
            </a:r>
            <a:r>
              <a:rPr lang="de-DE" sz="1400" dirty="0"/>
              <a:t> </a:t>
            </a:r>
            <a:r>
              <a:rPr lang="de-DE" sz="1400" dirty="0" err="1"/>
              <a:t>of</a:t>
            </a:r>
            <a:r>
              <a:rPr lang="de-DE" sz="1400" dirty="0"/>
              <a:t> 32% </a:t>
            </a:r>
            <a:r>
              <a:rPr lang="de-DE" sz="1400" dirty="0" err="1"/>
              <a:t>for</a:t>
            </a:r>
            <a:r>
              <a:rPr lang="de-DE" sz="1400" dirty="0"/>
              <a:t> </a:t>
            </a:r>
            <a:r>
              <a:rPr lang="de-DE" sz="1400" dirty="0" err="1"/>
              <a:t>renewable</a:t>
            </a:r>
            <a:r>
              <a:rPr lang="de-DE" sz="1400" dirty="0"/>
              <a:t> </a:t>
            </a:r>
            <a:r>
              <a:rPr lang="de-DE" sz="1400" dirty="0" err="1"/>
              <a:t>energy</a:t>
            </a:r>
            <a:r>
              <a:rPr lang="de-DE" sz="1400" dirty="0"/>
              <a:t> </a:t>
            </a:r>
            <a:r>
              <a:rPr lang="de-DE" sz="1400" dirty="0" err="1"/>
              <a:t>sources</a:t>
            </a:r>
            <a:r>
              <a:rPr lang="de-DE" sz="1400" dirty="0"/>
              <a:t> in EU</a:t>
            </a:r>
            <a:r>
              <a:rPr lang="en-GB" sz="1400" dirty="0"/>
              <a:t>’s energy mix by 2030</a:t>
            </a:r>
            <a:endParaRPr lang="de-DE" sz="1400" dirty="0"/>
          </a:p>
        </p:txBody>
      </p:sp>
    </p:spTree>
    <p:extLst>
      <p:ext uri="{BB962C8B-B14F-4D97-AF65-F5344CB8AC3E}">
        <p14:creationId xmlns:p14="http://schemas.microsoft.com/office/powerpoint/2010/main" val="229016178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de-DE" dirty="0"/>
              <a:t>Large </a:t>
            </a:r>
            <a:r>
              <a:rPr lang="de-DE" dirty="0" err="1"/>
              <a:t>vertically</a:t>
            </a:r>
            <a:r>
              <a:rPr lang="de-DE" dirty="0"/>
              <a:t> </a:t>
            </a:r>
            <a:r>
              <a:rPr lang="de-DE" dirty="0" err="1"/>
              <a:t>integrated</a:t>
            </a:r>
            <a:r>
              <a:rPr lang="de-DE" dirty="0"/>
              <a:t> utilities: E.ON, RWE, Vattenfall, EnBW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de-DE" dirty="0"/>
              <a:t>Municipal utilities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de-DE" dirty="0" err="1"/>
              <a:t>Retailers</a:t>
            </a:r>
            <a:r>
              <a:rPr lang="de-DE" dirty="0"/>
              <a:t> </a:t>
            </a:r>
            <a:r>
              <a:rPr lang="de-DE" dirty="0" err="1"/>
              <a:t>with</a:t>
            </a:r>
            <a:r>
              <a:rPr lang="de-DE" dirty="0"/>
              <a:t> </a:t>
            </a:r>
            <a:r>
              <a:rPr lang="de-DE" dirty="0" err="1"/>
              <a:t>mixed</a:t>
            </a:r>
            <a:r>
              <a:rPr lang="de-DE" dirty="0"/>
              <a:t> </a:t>
            </a:r>
            <a:r>
              <a:rPr lang="de-DE" dirty="0" err="1"/>
              <a:t>ownership</a:t>
            </a:r>
            <a:r>
              <a:rPr lang="de-DE" dirty="0"/>
              <a:t> </a:t>
            </a:r>
            <a:r>
              <a:rPr lang="de-DE" dirty="0" err="1"/>
              <a:t>structure</a:t>
            </a:r>
            <a:endParaRPr lang="de-DE" dirty="0"/>
          </a:p>
          <a:p>
            <a:pPr>
              <a:buFont typeface="Arial" panose="020B0604020202020204" pitchFamily="34" charset="0"/>
              <a:buChar char="•"/>
            </a:pPr>
            <a:r>
              <a:rPr lang="de-DE" dirty="0"/>
              <a:t>Small </a:t>
            </a:r>
            <a:r>
              <a:rPr lang="de-DE" dirty="0" err="1"/>
              <a:t>independent</a:t>
            </a:r>
            <a:r>
              <a:rPr lang="de-DE" dirty="0"/>
              <a:t> </a:t>
            </a:r>
            <a:r>
              <a:rPr lang="de-DE" dirty="0" err="1"/>
              <a:t>retailers</a:t>
            </a:r>
            <a:endParaRPr lang="de-DE" dirty="0"/>
          </a:p>
          <a:p>
            <a:pPr>
              <a:buFont typeface="Arial" panose="020B0604020202020204" pitchFamily="34" charset="0"/>
              <a:buChar char="•"/>
            </a:pPr>
            <a:endParaRPr lang="de-DE" dirty="0"/>
          </a:p>
          <a:p>
            <a:pPr marL="0" indent="0"/>
            <a:r>
              <a:rPr lang="de-DE" dirty="0" err="1"/>
              <a:t>Electricity</a:t>
            </a:r>
            <a:r>
              <a:rPr lang="de-DE" dirty="0"/>
              <a:t> </a:t>
            </a:r>
            <a:r>
              <a:rPr lang="de-DE" dirty="0" err="1"/>
              <a:t>retail</a:t>
            </a:r>
            <a:r>
              <a:rPr lang="de-DE" dirty="0"/>
              <a:t> </a:t>
            </a:r>
            <a:r>
              <a:rPr lang="de-DE" dirty="0" err="1"/>
              <a:t>markets</a:t>
            </a:r>
            <a:r>
              <a:rPr lang="de-DE" dirty="0"/>
              <a:t> </a:t>
            </a:r>
            <a:r>
              <a:rPr lang="de-DE" dirty="0" err="1"/>
              <a:t>are</a:t>
            </a:r>
            <a:r>
              <a:rPr lang="de-DE" dirty="0"/>
              <a:t> regional: </a:t>
            </a:r>
            <a:r>
              <a:rPr lang="de-DE" dirty="0" err="1"/>
              <a:t>distribution</a:t>
            </a:r>
            <a:r>
              <a:rPr lang="de-DE" dirty="0"/>
              <a:t> network </a:t>
            </a:r>
            <a:r>
              <a:rPr lang="de-DE" dirty="0" err="1"/>
              <a:t>level</a:t>
            </a:r>
            <a:r>
              <a:rPr lang="de-DE" dirty="0"/>
              <a:t>.</a:t>
            </a:r>
          </a:p>
          <a:p>
            <a:pPr marL="0" indent="0"/>
            <a:endParaRPr lang="de-DE" dirty="0"/>
          </a:p>
          <a:p>
            <a:pPr marL="0" indent="0"/>
            <a:r>
              <a:rPr lang="de-DE" dirty="0"/>
              <a:t>Default supplier </a:t>
            </a:r>
            <a:r>
              <a:rPr lang="de-DE" dirty="0" err="1"/>
              <a:t>is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designated</a:t>
            </a:r>
            <a:r>
              <a:rPr lang="de-DE" dirty="0"/>
              <a:t> supplier </a:t>
            </a:r>
            <a:r>
              <a:rPr lang="de-DE" dirty="0" err="1"/>
              <a:t>obliged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supply</a:t>
            </a:r>
            <a:r>
              <a:rPr lang="de-DE" dirty="0"/>
              <a:t> </a:t>
            </a:r>
            <a:r>
              <a:rPr lang="de-DE" dirty="0" err="1"/>
              <a:t>any</a:t>
            </a:r>
            <a:r>
              <a:rPr lang="de-DE" dirty="0"/>
              <a:t> </a:t>
            </a:r>
            <a:r>
              <a:rPr lang="de-DE" dirty="0" err="1"/>
              <a:t>customer</a:t>
            </a:r>
            <a:r>
              <a:rPr lang="de-DE" dirty="0"/>
              <a:t> in </a:t>
            </a:r>
            <a:r>
              <a:rPr lang="de-DE" dirty="0" err="1"/>
              <a:t>their</a:t>
            </a:r>
            <a:r>
              <a:rPr lang="de-DE" dirty="0"/>
              <a:t> </a:t>
            </a:r>
            <a:r>
              <a:rPr lang="de-DE" dirty="0" err="1"/>
              <a:t>supply</a:t>
            </a:r>
            <a:r>
              <a:rPr lang="de-DE" dirty="0"/>
              <a:t> </a:t>
            </a:r>
            <a:r>
              <a:rPr lang="de-DE" dirty="0" err="1"/>
              <a:t>area</a:t>
            </a:r>
            <a:r>
              <a:rPr lang="de-DE" dirty="0"/>
              <a:t> (in Germany: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entity</a:t>
            </a:r>
            <a:r>
              <a:rPr lang="de-DE" dirty="0"/>
              <a:t> </a:t>
            </a:r>
            <a:r>
              <a:rPr lang="de-DE" dirty="0" err="1"/>
              <a:t>supplying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largest</a:t>
            </a:r>
            <a:r>
              <a:rPr lang="de-DE" dirty="0"/>
              <a:t> </a:t>
            </a:r>
            <a:r>
              <a:rPr lang="de-DE" dirty="0" err="1"/>
              <a:t>number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grid</a:t>
            </a:r>
            <a:r>
              <a:rPr lang="de-DE" dirty="0"/>
              <a:t> </a:t>
            </a:r>
            <a:r>
              <a:rPr lang="de-DE" dirty="0" err="1"/>
              <a:t>connection</a:t>
            </a:r>
            <a:r>
              <a:rPr lang="de-DE" dirty="0"/>
              <a:t> </a:t>
            </a:r>
            <a:r>
              <a:rPr lang="de-DE" dirty="0" err="1"/>
              <a:t>points</a:t>
            </a:r>
            <a:r>
              <a:rPr lang="de-DE" dirty="0"/>
              <a:t>).</a:t>
            </a:r>
          </a:p>
          <a:p>
            <a:pPr marL="0" indent="0"/>
            <a:r>
              <a:rPr lang="de-DE" dirty="0"/>
              <a:t>Apart </a:t>
            </a:r>
            <a:r>
              <a:rPr lang="de-DE" dirty="0" err="1"/>
              <a:t>from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baseline</a:t>
            </a:r>
            <a:r>
              <a:rPr lang="de-DE" dirty="0"/>
              <a:t> </a:t>
            </a:r>
            <a:r>
              <a:rPr lang="de-DE" dirty="0" err="1"/>
              <a:t>contract</a:t>
            </a:r>
            <a:r>
              <a:rPr lang="de-DE" dirty="0"/>
              <a:t>,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default</a:t>
            </a:r>
            <a:r>
              <a:rPr lang="de-DE" dirty="0"/>
              <a:t> supplier </a:t>
            </a:r>
            <a:r>
              <a:rPr lang="de-DE" dirty="0" err="1"/>
              <a:t>can</a:t>
            </a:r>
            <a:r>
              <a:rPr lang="de-DE" dirty="0"/>
              <a:t> </a:t>
            </a:r>
            <a:r>
              <a:rPr lang="de-DE" dirty="0" err="1"/>
              <a:t>offer</a:t>
            </a:r>
            <a:r>
              <a:rPr lang="de-DE" dirty="0"/>
              <a:t> alternative </a:t>
            </a:r>
            <a:r>
              <a:rPr lang="de-DE" dirty="0" err="1"/>
              <a:t>tariffs</a:t>
            </a:r>
            <a:r>
              <a:rPr lang="de-DE" dirty="0"/>
              <a:t>.</a:t>
            </a:r>
          </a:p>
          <a:p>
            <a:pPr marL="0" indent="0"/>
            <a:endParaRPr lang="de-DE" dirty="0"/>
          </a:p>
          <a:p>
            <a:pPr marL="0" indent="0"/>
            <a:endParaRPr lang="de-DE" dirty="0"/>
          </a:p>
          <a:p>
            <a:pPr marL="0" indent="0"/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de-DE"/>
              <a:t>Seite </a:t>
            </a:r>
            <a:fld id="{E66A7B7C-08CC-4993-82C8-3B54832252F2}" type="slidenum">
              <a:rPr lang="de-DE" smtClean="0"/>
              <a:pPr/>
              <a:t>20</a:t>
            </a:fld>
            <a:endParaRPr lang="de-DE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D6CE26F4-29C0-6546-BDD7-E8E5DAF216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750" y="1379753"/>
            <a:ext cx="8061325" cy="358560"/>
          </a:xfrm>
        </p:spPr>
        <p:txBody>
          <a:bodyPr/>
          <a:lstStyle/>
          <a:p>
            <a:r>
              <a:rPr lang="en-US" dirty="0"/>
              <a:t>Categories of suppliers in the German market</a:t>
            </a:r>
          </a:p>
        </p:txBody>
      </p:sp>
    </p:spTree>
    <p:extLst>
      <p:ext uri="{BB962C8B-B14F-4D97-AF65-F5344CB8AC3E}">
        <p14:creationId xmlns:p14="http://schemas.microsoft.com/office/powerpoint/2010/main" val="11706623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Industrial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Commercial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Residential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Household </a:t>
            </a:r>
            <a:r>
              <a:rPr lang="de-DE" dirty="0" err="1"/>
              <a:t>customers</a:t>
            </a:r>
            <a:r>
              <a:rPr lang="de-DE" dirty="0"/>
              <a:t>: </a:t>
            </a:r>
            <a:r>
              <a:rPr lang="de-DE" dirty="0" err="1"/>
              <a:t>up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10.000 kWh </a:t>
            </a:r>
            <a:r>
              <a:rPr lang="de-DE" dirty="0" err="1"/>
              <a:t>yearly</a:t>
            </a:r>
            <a:r>
              <a:rPr lang="de-DE" dirty="0"/>
              <a:t> </a:t>
            </a:r>
            <a:r>
              <a:rPr lang="de-DE" dirty="0" err="1"/>
              <a:t>consumption</a:t>
            </a:r>
            <a:endParaRPr lang="de-DE" dirty="0"/>
          </a:p>
          <a:p>
            <a:pPr marL="727075" lvl="1" indent="-285750">
              <a:buFont typeface="Symbol" panose="05050102010706020507" pitchFamily="18" charset="2"/>
              <a:buChar char="-"/>
            </a:pPr>
            <a:r>
              <a:rPr lang="de-DE" dirty="0" err="1"/>
              <a:t>residential</a:t>
            </a:r>
            <a:r>
              <a:rPr lang="de-DE" dirty="0"/>
              <a:t> &amp; </a:t>
            </a:r>
            <a:r>
              <a:rPr lang="de-DE" dirty="0" err="1"/>
              <a:t>small</a:t>
            </a:r>
            <a:r>
              <a:rPr lang="de-DE" dirty="0"/>
              <a:t> </a:t>
            </a:r>
            <a:r>
              <a:rPr lang="de-DE" dirty="0" err="1"/>
              <a:t>commercial</a:t>
            </a:r>
            <a:endParaRPr lang="de-DE" dirty="0"/>
          </a:p>
          <a:p>
            <a:pPr marL="727075" lvl="1" indent="-285750">
              <a:buFont typeface="Symbol" panose="05050102010706020507" pitchFamily="18" charset="2"/>
              <a:buChar char="-"/>
            </a:pPr>
            <a:r>
              <a:rPr lang="de-DE" dirty="0" err="1"/>
              <a:t>standard</a:t>
            </a:r>
            <a:r>
              <a:rPr lang="de-DE" dirty="0"/>
              <a:t> </a:t>
            </a:r>
            <a:r>
              <a:rPr lang="de-DE" dirty="0" err="1"/>
              <a:t>load</a:t>
            </a:r>
            <a:r>
              <a:rPr lang="de-DE" dirty="0"/>
              <a:t> </a:t>
            </a:r>
            <a:r>
              <a:rPr lang="de-DE" dirty="0" err="1"/>
              <a:t>profile</a:t>
            </a:r>
            <a:r>
              <a:rPr lang="de-DE" dirty="0"/>
              <a:t> (SLP) - </a:t>
            </a:r>
            <a:r>
              <a:rPr lang="de-DE" dirty="0" err="1"/>
              <a:t>approximation</a:t>
            </a:r>
            <a:endParaRPr lang="de-DE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RLM </a:t>
            </a:r>
            <a:r>
              <a:rPr lang="de-DE" dirty="0" err="1"/>
              <a:t>customers</a:t>
            </a:r>
            <a:r>
              <a:rPr lang="de-DE" dirty="0"/>
              <a:t>: all </a:t>
            </a:r>
            <a:r>
              <a:rPr lang="de-DE" dirty="0" err="1"/>
              <a:t>other</a:t>
            </a:r>
            <a:endParaRPr lang="de-DE" dirty="0"/>
          </a:p>
          <a:p>
            <a:pPr marL="727075" lvl="1" indent="-285750">
              <a:buFont typeface="Symbol" panose="05050102010706020507" pitchFamily="18" charset="2"/>
              <a:buChar char="-"/>
            </a:pPr>
            <a:r>
              <a:rPr lang="de-DE" dirty="0" err="1"/>
              <a:t>commercial</a:t>
            </a:r>
            <a:r>
              <a:rPr lang="de-DE" dirty="0"/>
              <a:t> (&gt; 10.000 kWh </a:t>
            </a:r>
            <a:r>
              <a:rPr lang="de-DE" dirty="0" err="1"/>
              <a:t>yearly</a:t>
            </a:r>
            <a:r>
              <a:rPr lang="de-DE" dirty="0"/>
              <a:t> </a:t>
            </a:r>
            <a:r>
              <a:rPr lang="de-DE" dirty="0" err="1"/>
              <a:t>consumption</a:t>
            </a:r>
            <a:r>
              <a:rPr lang="de-DE" dirty="0"/>
              <a:t>) &amp; </a:t>
            </a:r>
            <a:r>
              <a:rPr lang="de-DE" dirty="0" err="1"/>
              <a:t>industrial</a:t>
            </a:r>
            <a:endParaRPr lang="de-DE" dirty="0"/>
          </a:p>
          <a:p>
            <a:pPr marL="727075" lvl="1" indent="-285750">
              <a:buFont typeface="Symbol" panose="05050102010706020507" pitchFamily="18" charset="2"/>
              <a:buChar char="-"/>
            </a:pPr>
            <a:r>
              <a:rPr lang="de-DE" dirty="0"/>
              <a:t>registered </a:t>
            </a:r>
            <a:r>
              <a:rPr lang="de-DE" dirty="0" err="1"/>
              <a:t>load</a:t>
            </a:r>
            <a:r>
              <a:rPr lang="de-DE" dirty="0"/>
              <a:t> </a:t>
            </a:r>
            <a:r>
              <a:rPr lang="de-DE" dirty="0" err="1"/>
              <a:t>profile</a:t>
            </a:r>
            <a:r>
              <a:rPr lang="de-DE" dirty="0"/>
              <a:t> </a:t>
            </a:r>
            <a:r>
              <a:rPr lang="de-DE" dirty="0" err="1"/>
              <a:t>measurement</a:t>
            </a:r>
            <a:r>
              <a:rPr lang="de-DE" dirty="0"/>
              <a:t> (RLM)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de-DE"/>
              <a:t>Seite </a:t>
            </a:r>
            <a:fld id="{E66A7B7C-08CC-4993-82C8-3B54832252F2}" type="slidenum">
              <a:rPr lang="de-DE" smtClean="0"/>
              <a:pPr/>
              <a:t>21</a:t>
            </a:fld>
            <a:endParaRPr lang="de-DE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D6CE26F4-29C0-6546-BDD7-E8E5DAF216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750" y="1379753"/>
            <a:ext cx="8061325" cy="358560"/>
          </a:xfrm>
        </p:spPr>
        <p:txBody>
          <a:bodyPr/>
          <a:lstStyle/>
          <a:p>
            <a:r>
              <a:rPr lang="en-US" dirty="0"/>
              <a:t>Categories of final customers</a:t>
            </a:r>
          </a:p>
        </p:txBody>
      </p:sp>
    </p:spTree>
    <p:extLst>
      <p:ext uri="{BB962C8B-B14F-4D97-AF65-F5344CB8AC3E}">
        <p14:creationId xmlns:p14="http://schemas.microsoft.com/office/powerpoint/2010/main" val="366947609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de-DE" dirty="0" err="1"/>
              <a:t>Contract</a:t>
            </a:r>
            <a:r>
              <a:rPr lang="de-DE" dirty="0"/>
              <a:t> </a:t>
            </a:r>
            <a:r>
              <a:rPr lang="de-DE" dirty="0" err="1"/>
              <a:t>with</a:t>
            </a:r>
            <a:r>
              <a:rPr lang="de-DE" dirty="0"/>
              <a:t> supplier</a:t>
            </a:r>
          </a:p>
          <a:p>
            <a:pPr lvl="1">
              <a:buFont typeface="Symbol" panose="05050102010706020507" pitchFamily="18" charset="2"/>
              <a:buChar char="-"/>
            </a:pPr>
            <a:r>
              <a:rPr lang="de-DE" dirty="0" err="1"/>
              <a:t>Types</a:t>
            </a:r>
            <a:r>
              <a:rPr lang="de-DE" dirty="0"/>
              <a:t>: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de-DE" sz="1800" dirty="0" err="1"/>
              <a:t>default</a:t>
            </a:r>
            <a:r>
              <a:rPr lang="de-DE" sz="1800" dirty="0"/>
              <a:t> </a:t>
            </a:r>
            <a:r>
              <a:rPr lang="de-DE" sz="1800" dirty="0" err="1"/>
              <a:t>supply</a:t>
            </a:r>
            <a:endParaRPr lang="de-DE" sz="1800" dirty="0"/>
          </a:p>
          <a:p>
            <a:pPr lvl="2">
              <a:buFont typeface="Arial" panose="020B0604020202020204" pitchFamily="34" charset="0"/>
              <a:buChar char="•"/>
            </a:pPr>
            <a:r>
              <a:rPr lang="de-DE" sz="1800" dirty="0"/>
              <a:t>alternative </a:t>
            </a:r>
            <a:r>
              <a:rPr lang="de-DE" sz="1800" dirty="0" err="1"/>
              <a:t>tariff</a:t>
            </a:r>
            <a:r>
              <a:rPr lang="de-DE" sz="1800" dirty="0"/>
              <a:t> </a:t>
            </a:r>
            <a:r>
              <a:rPr lang="de-DE" sz="1800" dirty="0" err="1"/>
              <a:t>with</a:t>
            </a:r>
            <a:r>
              <a:rPr lang="de-DE" sz="1800" dirty="0"/>
              <a:t> </a:t>
            </a:r>
            <a:r>
              <a:rPr lang="de-DE" sz="1800" dirty="0" err="1"/>
              <a:t>default</a:t>
            </a:r>
            <a:r>
              <a:rPr lang="de-DE" sz="1800" dirty="0"/>
              <a:t> supplier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de-DE" sz="1800" dirty="0"/>
              <a:t>alternative supplier </a:t>
            </a:r>
          </a:p>
          <a:p>
            <a:pPr lvl="1">
              <a:buFont typeface="Symbol" panose="05050102010706020507" pitchFamily="18" charset="2"/>
              <a:buChar char="-"/>
            </a:pPr>
            <a:r>
              <a:rPr lang="de-DE" dirty="0" err="1"/>
              <a:t>Typically</a:t>
            </a:r>
            <a:r>
              <a:rPr lang="de-DE" dirty="0"/>
              <a:t>, supplier </a:t>
            </a:r>
            <a:r>
              <a:rPr lang="de-DE" dirty="0" err="1"/>
              <a:t>has</a:t>
            </a:r>
            <a:r>
              <a:rPr lang="de-DE" dirty="0"/>
              <a:t> BRP </a:t>
            </a:r>
            <a:r>
              <a:rPr lang="de-DE" dirty="0" err="1"/>
              <a:t>role</a:t>
            </a:r>
            <a:r>
              <a:rPr lang="de-DE" dirty="0"/>
              <a:t>. </a:t>
            </a:r>
          </a:p>
          <a:p>
            <a:pPr>
              <a:buFont typeface="Arial" panose="020B0604020202020204" pitchFamily="34" charset="0"/>
              <a:buChar char="•"/>
            </a:pPr>
            <a:endParaRPr lang="de-DE" dirty="0"/>
          </a:p>
          <a:p>
            <a:pPr>
              <a:buFont typeface="Arial" panose="020B0604020202020204" pitchFamily="34" charset="0"/>
              <a:buChar char="•"/>
            </a:pPr>
            <a:r>
              <a:rPr lang="de-DE" dirty="0" err="1"/>
              <a:t>Contract</a:t>
            </a:r>
            <a:r>
              <a:rPr lang="de-DE" dirty="0"/>
              <a:t> </a:t>
            </a:r>
            <a:r>
              <a:rPr lang="de-DE" dirty="0" err="1"/>
              <a:t>with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grid</a:t>
            </a:r>
            <a:r>
              <a:rPr lang="de-DE" dirty="0"/>
              <a:t> </a:t>
            </a:r>
            <a:r>
              <a:rPr lang="de-DE" dirty="0" err="1"/>
              <a:t>operator</a:t>
            </a:r>
            <a:r>
              <a:rPr lang="de-DE" dirty="0"/>
              <a:t> (Network </a:t>
            </a:r>
            <a:r>
              <a:rPr lang="de-DE" dirty="0" err="1"/>
              <a:t>contract</a:t>
            </a:r>
            <a:r>
              <a:rPr lang="de-DE" dirty="0"/>
              <a:t>)</a:t>
            </a:r>
          </a:p>
          <a:p>
            <a:pPr lvl="1">
              <a:buFont typeface="Symbol" panose="05050102010706020507" pitchFamily="18" charset="2"/>
              <a:buChar char="-"/>
            </a:pPr>
            <a:r>
              <a:rPr lang="de-DE" dirty="0" err="1"/>
              <a:t>Grid</a:t>
            </a:r>
            <a:r>
              <a:rPr lang="de-DE" dirty="0"/>
              <a:t> </a:t>
            </a:r>
            <a:r>
              <a:rPr lang="de-DE" dirty="0" err="1"/>
              <a:t>tariffs</a:t>
            </a:r>
            <a:endParaRPr lang="de-DE" dirty="0"/>
          </a:p>
          <a:p>
            <a:pPr lvl="1">
              <a:buFont typeface="Symbol" panose="05050102010706020507" pitchFamily="18" charset="2"/>
              <a:buChar char="-"/>
            </a:pPr>
            <a:r>
              <a:rPr lang="de-DE" dirty="0"/>
              <a:t>Metering and </a:t>
            </a:r>
            <a:r>
              <a:rPr lang="de-DE" dirty="0" err="1"/>
              <a:t>metering</a:t>
            </a:r>
            <a:r>
              <a:rPr lang="de-DE" dirty="0"/>
              <a:t> </a:t>
            </a:r>
            <a:r>
              <a:rPr lang="de-DE" dirty="0" err="1"/>
              <a:t>charges</a:t>
            </a:r>
            <a:endParaRPr lang="de-DE" dirty="0"/>
          </a:p>
          <a:p>
            <a:pPr marL="98425" indent="0"/>
            <a:endParaRPr lang="de-DE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Network </a:t>
            </a:r>
            <a:r>
              <a:rPr lang="de-DE" dirty="0" err="1"/>
              <a:t>connection</a:t>
            </a:r>
            <a:r>
              <a:rPr lang="de-DE" dirty="0"/>
              <a:t> </a:t>
            </a:r>
            <a:r>
              <a:rPr lang="de-DE" dirty="0" err="1"/>
              <a:t>contract</a:t>
            </a:r>
            <a:r>
              <a:rPr lang="de-DE" dirty="0"/>
              <a:t> – </a:t>
            </a:r>
            <a:r>
              <a:rPr lang="de-DE" dirty="0" err="1"/>
              <a:t>technical</a:t>
            </a:r>
            <a:r>
              <a:rPr lang="de-DE" dirty="0"/>
              <a:t> </a:t>
            </a:r>
            <a:r>
              <a:rPr lang="de-DE" dirty="0" err="1"/>
              <a:t>connection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grid</a:t>
            </a:r>
            <a:r>
              <a:rPr lang="de-DE" dirty="0"/>
              <a:t>.</a:t>
            </a:r>
          </a:p>
          <a:p>
            <a:pPr marL="0" indent="0"/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de-DE"/>
              <a:t>Seite </a:t>
            </a:r>
            <a:fld id="{E66A7B7C-08CC-4993-82C8-3B54832252F2}" type="slidenum">
              <a:rPr lang="de-DE" smtClean="0"/>
              <a:pPr/>
              <a:t>22</a:t>
            </a:fld>
            <a:endParaRPr lang="de-DE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D6CE26F4-29C0-6546-BDD7-E8E5DAF216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750" y="1379753"/>
            <a:ext cx="8061325" cy="358560"/>
          </a:xfrm>
        </p:spPr>
        <p:txBody>
          <a:bodyPr/>
          <a:lstStyle/>
          <a:p>
            <a:r>
              <a:rPr lang="en-US" dirty="0"/>
              <a:t>Contractual set-up for electricity consumer</a:t>
            </a: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179D6DB7-4662-4F22-965D-1599EAC6D887}"/>
              </a:ext>
            </a:extLst>
          </p:cNvPr>
          <p:cNvSpPr txBox="1"/>
          <p:nvPr/>
        </p:nvSpPr>
        <p:spPr>
          <a:xfrm>
            <a:off x="5220072" y="4864809"/>
            <a:ext cx="352501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b="1" i="1" dirty="0">
                <a:solidFill>
                  <a:srgbClr val="002060"/>
                </a:solidFill>
              </a:rPr>
              <a:t>Metering responsibility:</a:t>
            </a:r>
          </a:p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en-GB" b="1" i="1" dirty="0">
                <a:solidFill>
                  <a:srgbClr val="002060"/>
                </a:solidFill>
              </a:rPr>
              <a:t>by default – grid operator</a:t>
            </a:r>
          </a:p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en-GB" b="1" i="1" dirty="0">
                <a:solidFill>
                  <a:srgbClr val="002060"/>
                </a:solidFill>
              </a:rPr>
              <a:t>by opt-in – independent metering company </a:t>
            </a:r>
            <a:endParaRPr lang="de-DE" b="1" i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735105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nhaltsplatzhalter 1">
            <a:extLst>
              <a:ext uri="{FF2B5EF4-FFF2-40B4-BE49-F238E27FC236}">
                <a16:creationId xmlns:a16="http://schemas.microsoft.com/office/drawing/2014/main" id="{FAE4CBD8-C14C-4991-A9AB-25A974C8860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11019" y="2642851"/>
            <a:ext cx="3241050" cy="3048800"/>
          </a:xfrm>
          <a:prstGeom prst="rect">
            <a:avLst/>
          </a:prstGeom>
        </p:spPr>
      </p:pic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de-DE"/>
              <a:t>Seite </a:t>
            </a:r>
            <a:fld id="{E66A7B7C-08CC-4993-82C8-3B54832252F2}" type="slidenum">
              <a:rPr lang="de-DE" smtClean="0"/>
              <a:pPr/>
              <a:t>23</a:t>
            </a:fld>
            <a:endParaRPr lang="de-DE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D6CE26F4-29C0-6546-BDD7-E8E5DAF216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750" y="1379753"/>
            <a:ext cx="8061325" cy="358560"/>
          </a:xfrm>
        </p:spPr>
        <p:txBody>
          <a:bodyPr/>
          <a:lstStyle/>
          <a:p>
            <a:r>
              <a:rPr lang="en-US" dirty="0"/>
              <a:t>Supplier structure: Industrial and household customers</a:t>
            </a: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4ADB28D0-8C86-423C-97DB-9CD4F9FA3713}"/>
              </a:ext>
            </a:extLst>
          </p:cNvPr>
          <p:cNvSpPr txBox="1"/>
          <p:nvPr/>
        </p:nvSpPr>
        <p:spPr>
          <a:xfrm>
            <a:off x="3491031" y="2433472"/>
            <a:ext cx="118972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de-DE" dirty="0"/>
              <a:t>Baseline</a:t>
            </a:r>
          </a:p>
          <a:p>
            <a:pPr algn="l"/>
            <a:r>
              <a:rPr lang="de-DE" dirty="0" err="1"/>
              <a:t>contract</a:t>
            </a:r>
            <a:r>
              <a:rPr lang="de-DE" dirty="0"/>
              <a:t> </a:t>
            </a:r>
            <a:r>
              <a:rPr lang="de-DE" dirty="0" err="1"/>
              <a:t>with</a:t>
            </a:r>
            <a:r>
              <a:rPr lang="de-DE" dirty="0"/>
              <a:t> </a:t>
            </a:r>
            <a:r>
              <a:rPr lang="de-DE" dirty="0" err="1"/>
              <a:t>default</a:t>
            </a:r>
            <a:r>
              <a:rPr lang="de-DE" dirty="0"/>
              <a:t> supplier</a:t>
            </a:r>
          </a:p>
          <a:p>
            <a:pPr algn="l"/>
            <a:r>
              <a:rPr lang="de-DE" dirty="0"/>
              <a:t>33,20 TWh</a:t>
            </a:r>
          </a:p>
          <a:p>
            <a:pPr algn="l"/>
            <a:r>
              <a:rPr lang="de-DE" dirty="0"/>
              <a:t>27,8%</a:t>
            </a: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36873257-9DFD-4190-92E4-A5F33C01DA6E}"/>
              </a:ext>
            </a:extLst>
          </p:cNvPr>
          <p:cNvSpPr txBox="1"/>
          <p:nvPr/>
        </p:nvSpPr>
        <p:spPr>
          <a:xfrm>
            <a:off x="395536" y="5366560"/>
            <a:ext cx="144016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de-DE" dirty="0"/>
              <a:t>Alternative </a:t>
            </a:r>
            <a:r>
              <a:rPr lang="de-DE" dirty="0" err="1"/>
              <a:t>tariff</a:t>
            </a:r>
            <a:r>
              <a:rPr lang="de-DE" dirty="0"/>
              <a:t> </a:t>
            </a:r>
            <a:r>
              <a:rPr lang="de-DE" dirty="0" err="1"/>
              <a:t>with</a:t>
            </a:r>
            <a:r>
              <a:rPr lang="de-DE" dirty="0"/>
              <a:t> </a:t>
            </a:r>
            <a:r>
              <a:rPr lang="de-DE" dirty="0" err="1"/>
              <a:t>default</a:t>
            </a:r>
            <a:r>
              <a:rPr lang="de-DE" dirty="0"/>
              <a:t> supplier</a:t>
            </a:r>
          </a:p>
          <a:p>
            <a:pPr algn="l"/>
            <a:r>
              <a:rPr lang="de-DE" dirty="0"/>
              <a:t>49,30 TWh</a:t>
            </a:r>
          </a:p>
          <a:p>
            <a:pPr algn="l"/>
            <a:r>
              <a:rPr lang="de-DE" dirty="0"/>
              <a:t>41,2%</a:t>
            </a: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8679077D-781C-48AD-9672-1BBBB7587733}"/>
              </a:ext>
            </a:extLst>
          </p:cNvPr>
          <p:cNvSpPr txBox="1"/>
          <p:nvPr/>
        </p:nvSpPr>
        <p:spPr>
          <a:xfrm>
            <a:off x="230001" y="2379235"/>
            <a:ext cx="118972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de-DE" dirty="0" err="1"/>
              <a:t>Contract</a:t>
            </a:r>
            <a:r>
              <a:rPr lang="de-DE" dirty="0"/>
              <a:t> </a:t>
            </a:r>
            <a:r>
              <a:rPr lang="de-DE" dirty="0" err="1"/>
              <a:t>with</a:t>
            </a:r>
            <a:r>
              <a:rPr lang="de-DE" dirty="0"/>
              <a:t> alternative supplier</a:t>
            </a:r>
          </a:p>
          <a:p>
            <a:pPr algn="l"/>
            <a:r>
              <a:rPr lang="de-DE" dirty="0"/>
              <a:t>37,10 TWh</a:t>
            </a:r>
          </a:p>
          <a:p>
            <a:pPr algn="l"/>
            <a:r>
              <a:rPr lang="de-DE" dirty="0"/>
              <a:t>31,0%</a:t>
            </a: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A5949B11-D772-4400-8EFE-63FDA01CAD54}"/>
              </a:ext>
            </a:extLst>
          </p:cNvPr>
          <p:cNvSpPr txBox="1"/>
          <p:nvPr/>
        </p:nvSpPr>
        <p:spPr>
          <a:xfrm>
            <a:off x="971600" y="2060848"/>
            <a:ext cx="237626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b="1" dirty="0"/>
              <a:t>Household </a:t>
            </a:r>
            <a:r>
              <a:rPr lang="de-DE" sz="1600" b="1" dirty="0" err="1"/>
              <a:t>customers</a:t>
            </a:r>
            <a:endParaRPr lang="de-DE" sz="1600" b="1" dirty="0"/>
          </a:p>
        </p:txBody>
      </p:sp>
      <p:pic>
        <p:nvPicPr>
          <p:cNvPr id="14" name="Grafik 13">
            <a:extLst>
              <a:ext uri="{FF2B5EF4-FFF2-40B4-BE49-F238E27FC236}">
                <a16:creationId xmlns:a16="http://schemas.microsoft.com/office/drawing/2014/main" id="{B6E1E011-EDDB-4BE2-BFCF-7145198073A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2604625"/>
            <a:ext cx="3168351" cy="2986262"/>
          </a:xfrm>
          <a:prstGeom prst="rect">
            <a:avLst/>
          </a:prstGeom>
        </p:spPr>
      </p:pic>
      <p:sp>
        <p:nvSpPr>
          <p:cNvPr id="16" name="Textfeld 15">
            <a:extLst>
              <a:ext uri="{FF2B5EF4-FFF2-40B4-BE49-F238E27FC236}">
                <a16:creationId xmlns:a16="http://schemas.microsoft.com/office/drawing/2014/main" id="{B6B65E9B-AE7E-420C-BB31-4316BCB78E4C}"/>
              </a:ext>
            </a:extLst>
          </p:cNvPr>
          <p:cNvSpPr txBox="1"/>
          <p:nvPr/>
        </p:nvSpPr>
        <p:spPr>
          <a:xfrm>
            <a:off x="4080073" y="3567086"/>
            <a:ext cx="118972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de-DE" dirty="0"/>
              <a:t>Baseline</a:t>
            </a:r>
          </a:p>
          <a:p>
            <a:pPr algn="l"/>
            <a:r>
              <a:rPr lang="de-DE" dirty="0" err="1"/>
              <a:t>contract</a:t>
            </a:r>
            <a:r>
              <a:rPr lang="de-DE" dirty="0"/>
              <a:t> </a:t>
            </a:r>
            <a:r>
              <a:rPr lang="de-DE" dirty="0" err="1"/>
              <a:t>with</a:t>
            </a:r>
            <a:r>
              <a:rPr lang="de-DE" dirty="0"/>
              <a:t> </a:t>
            </a:r>
            <a:r>
              <a:rPr lang="de-DE" dirty="0" err="1"/>
              <a:t>default</a:t>
            </a:r>
            <a:r>
              <a:rPr lang="de-DE" dirty="0"/>
              <a:t> supplier</a:t>
            </a:r>
          </a:p>
          <a:p>
            <a:pPr algn="l"/>
            <a:r>
              <a:rPr lang="de-DE" dirty="0"/>
              <a:t>0,7 TWh</a:t>
            </a:r>
          </a:p>
          <a:p>
            <a:pPr algn="l"/>
            <a:r>
              <a:rPr lang="de-DE" dirty="0"/>
              <a:t>&lt; 1%</a:t>
            </a:r>
          </a:p>
        </p:txBody>
      </p:sp>
      <p:sp>
        <p:nvSpPr>
          <p:cNvPr id="17" name="Textfeld 16">
            <a:extLst>
              <a:ext uri="{FF2B5EF4-FFF2-40B4-BE49-F238E27FC236}">
                <a16:creationId xmlns:a16="http://schemas.microsoft.com/office/drawing/2014/main" id="{88C0CE78-A358-4FDB-9C98-BB865F6E8BF5}"/>
              </a:ext>
            </a:extLst>
          </p:cNvPr>
          <p:cNvSpPr txBox="1"/>
          <p:nvPr/>
        </p:nvSpPr>
        <p:spPr>
          <a:xfrm>
            <a:off x="4233087" y="5083055"/>
            <a:ext cx="144016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de-DE" dirty="0"/>
              <a:t>Alternative </a:t>
            </a:r>
            <a:r>
              <a:rPr lang="de-DE" dirty="0" err="1"/>
              <a:t>tariff</a:t>
            </a:r>
            <a:r>
              <a:rPr lang="de-DE" dirty="0"/>
              <a:t> </a:t>
            </a:r>
            <a:r>
              <a:rPr lang="de-DE" dirty="0" err="1"/>
              <a:t>with</a:t>
            </a:r>
            <a:r>
              <a:rPr lang="de-DE" dirty="0"/>
              <a:t> </a:t>
            </a:r>
            <a:r>
              <a:rPr lang="de-DE" dirty="0" err="1"/>
              <a:t>default</a:t>
            </a:r>
            <a:r>
              <a:rPr lang="de-DE" dirty="0"/>
              <a:t> supplier</a:t>
            </a:r>
          </a:p>
          <a:p>
            <a:pPr algn="l"/>
            <a:r>
              <a:rPr lang="de-DE" dirty="0"/>
              <a:t>72 TWh</a:t>
            </a:r>
          </a:p>
          <a:p>
            <a:pPr algn="l"/>
            <a:r>
              <a:rPr lang="de-DE" dirty="0"/>
              <a:t>27%</a:t>
            </a:r>
          </a:p>
        </p:txBody>
      </p:sp>
      <p:sp>
        <p:nvSpPr>
          <p:cNvPr id="18" name="Textfeld 17">
            <a:extLst>
              <a:ext uri="{FF2B5EF4-FFF2-40B4-BE49-F238E27FC236}">
                <a16:creationId xmlns:a16="http://schemas.microsoft.com/office/drawing/2014/main" id="{9E2748AC-6CA7-4807-8884-0DB5B1456E55}"/>
              </a:ext>
            </a:extLst>
          </p:cNvPr>
          <p:cNvSpPr txBox="1"/>
          <p:nvPr/>
        </p:nvSpPr>
        <p:spPr>
          <a:xfrm>
            <a:off x="7954280" y="2383875"/>
            <a:ext cx="118972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de-DE" dirty="0" err="1"/>
              <a:t>Contract</a:t>
            </a:r>
            <a:r>
              <a:rPr lang="de-DE" dirty="0"/>
              <a:t> </a:t>
            </a:r>
            <a:r>
              <a:rPr lang="de-DE" dirty="0" err="1"/>
              <a:t>with</a:t>
            </a:r>
            <a:r>
              <a:rPr lang="de-DE" dirty="0"/>
              <a:t> alternative supplier</a:t>
            </a:r>
          </a:p>
          <a:p>
            <a:pPr algn="l"/>
            <a:r>
              <a:rPr lang="de-DE" dirty="0"/>
              <a:t>189 TWh</a:t>
            </a:r>
          </a:p>
          <a:p>
            <a:pPr algn="l"/>
            <a:r>
              <a:rPr lang="de-DE" dirty="0"/>
              <a:t>72%</a:t>
            </a:r>
          </a:p>
        </p:txBody>
      </p:sp>
      <p:sp>
        <p:nvSpPr>
          <p:cNvPr id="19" name="Textfeld 18">
            <a:extLst>
              <a:ext uri="{FF2B5EF4-FFF2-40B4-BE49-F238E27FC236}">
                <a16:creationId xmlns:a16="http://schemas.microsoft.com/office/drawing/2014/main" id="{A02D6C16-3B4C-4859-B894-3CB27C1FD48E}"/>
              </a:ext>
            </a:extLst>
          </p:cNvPr>
          <p:cNvSpPr txBox="1"/>
          <p:nvPr/>
        </p:nvSpPr>
        <p:spPr>
          <a:xfrm>
            <a:off x="5202723" y="2057425"/>
            <a:ext cx="237626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b="1" dirty="0"/>
              <a:t>RLM </a:t>
            </a:r>
            <a:r>
              <a:rPr lang="de-DE" sz="1600" b="1" dirty="0" err="1"/>
              <a:t>customers</a:t>
            </a:r>
            <a:endParaRPr lang="de-DE" sz="1600" b="1" dirty="0"/>
          </a:p>
        </p:txBody>
      </p:sp>
      <p:sp>
        <p:nvSpPr>
          <p:cNvPr id="15" name="Textfeld 14">
            <a:extLst>
              <a:ext uri="{FF2B5EF4-FFF2-40B4-BE49-F238E27FC236}">
                <a16:creationId xmlns:a16="http://schemas.microsoft.com/office/drawing/2014/main" id="{4512A4B0-E4D1-46CB-A976-2FBF843D5D25}"/>
              </a:ext>
            </a:extLst>
          </p:cNvPr>
          <p:cNvSpPr txBox="1"/>
          <p:nvPr/>
        </p:nvSpPr>
        <p:spPr>
          <a:xfrm>
            <a:off x="6026137" y="6382223"/>
            <a:ext cx="257493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dirty="0"/>
              <a:t>Source: BNetzA, 2018</a:t>
            </a:r>
          </a:p>
        </p:txBody>
      </p:sp>
    </p:spTree>
    <p:extLst>
      <p:ext uri="{BB962C8B-B14F-4D97-AF65-F5344CB8AC3E}">
        <p14:creationId xmlns:p14="http://schemas.microsoft.com/office/powerpoint/2010/main" val="67656096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nhaltsplatzhalter 1">
            <a:extLst>
              <a:ext uri="{FF2B5EF4-FFF2-40B4-BE49-F238E27FC236}">
                <a16:creationId xmlns:a16="http://schemas.microsoft.com/office/drawing/2014/main" id="{DD09C7C7-B986-4A32-8060-A6F73310768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852069" y="2625645"/>
            <a:ext cx="1930741" cy="4067175"/>
          </a:xfrm>
          <a:prstGeom prst="rect">
            <a:avLst/>
          </a:prstGeom>
        </p:spPr>
      </p:pic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de-DE"/>
              <a:t>Seite </a:t>
            </a:r>
            <a:fld id="{E66A7B7C-08CC-4993-82C8-3B54832252F2}" type="slidenum">
              <a:rPr lang="de-DE" smtClean="0"/>
              <a:pPr/>
              <a:t>24</a:t>
            </a:fld>
            <a:endParaRPr lang="de-DE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D6CE26F4-29C0-6546-BDD7-E8E5DAF216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750" y="1379753"/>
            <a:ext cx="8061325" cy="358560"/>
          </a:xfrm>
        </p:spPr>
        <p:txBody>
          <a:bodyPr/>
          <a:lstStyle/>
          <a:p>
            <a:r>
              <a:rPr lang="en-US" dirty="0"/>
              <a:t>Retail price composition: Household customers</a:t>
            </a: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4010332C-FCEF-4402-8D5B-39A02BFD70D6}"/>
              </a:ext>
            </a:extLst>
          </p:cNvPr>
          <p:cNvSpPr txBox="1"/>
          <p:nvPr/>
        </p:nvSpPr>
        <p:spPr>
          <a:xfrm>
            <a:off x="1432109" y="3594140"/>
            <a:ext cx="23042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800" dirty="0" err="1"/>
              <a:t>Taxes</a:t>
            </a:r>
            <a:r>
              <a:rPr lang="de-DE" sz="1800" dirty="0"/>
              <a:t> and </a:t>
            </a:r>
            <a:r>
              <a:rPr lang="de-DE" sz="1800" dirty="0" err="1"/>
              <a:t>levies</a:t>
            </a:r>
            <a:endParaRPr lang="de-DE" sz="1800" dirty="0"/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A3903B45-1714-44B0-94DD-6C128CBAB009}"/>
              </a:ext>
            </a:extLst>
          </p:cNvPr>
          <p:cNvSpPr txBox="1"/>
          <p:nvPr/>
        </p:nvSpPr>
        <p:spPr>
          <a:xfrm>
            <a:off x="1864355" y="4864790"/>
            <a:ext cx="18720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800" dirty="0" err="1"/>
              <a:t>Grid</a:t>
            </a:r>
            <a:r>
              <a:rPr lang="de-DE" sz="1800" dirty="0"/>
              <a:t> </a:t>
            </a:r>
            <a:r>
              <a:rPr lang="de-DE" sz="1800" dirty="0" err="1"/>
              <a:t>tariffs</a:t>
            </a:r>
            <a:endParaRPr lang="de-DE" sz="1800" dirty="0"/>
          </a:p>
          <a:p>
            <a:r>
              <a:rPr lang="de-DE" sz="1800" dirty="0"/>
              <a:t>(incl. </a:t>
            </a:r>
            <a:r>
              <a:rPr lang="de-DE" sz="1800" dirty="0" err="1"/>
              <a:t>metering</a:t>
            </a:r>
            <a:r>
              <a:rPr lang="de-DE" sz="1800" dirty="0"/>
              <a:t>)</a:t>
            </a: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88DB05BC-E8DA-4FFA-AF70-B17649B9D9E6}"/>
              </a:ext>
            </a:extLst>
          </p:cNvPr>
          <p:cNvSpPr txBox="1"/>
          <p:nvPr/>
        </p:nvSpPr>
        <p:spPr>
          <a:xfrm>
            <a:off x="2095764" y="5733061"/>
            <a:ext cx="164060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800" dirty="0" err="1"/>
              <a:t>Electricity</a:t>
            </a:r>
            <a:endParaRPr lang="de-DE" sz="1800" dirty="0"/>
          </a:p>
          <a:p>
            <a:r>
              <a:rPr lang="de-DE" sz="1800" dirty="0" err="1"/>
              <a:t>procurement</a:t>
            </a:r>
            <a:r>
              <a:rPr lang="de-DE" sz="1800" dirty="0"/>
              <a:t>,</a:t>
            </a:r>
          </a:p>
          <a:p>
            <a:r>
              <a:rPr lang="de-DE" sz="1800" dirty="0" err="1"/>
              <a:t>retail</a:t>
            </a:r>
            <a:endParaRPr lang="de-DE" sz="1800" dirty="0"/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13D5AB68-4EF8-4116-9BD8-C404CF2B7D94}"/>
              </a:ext>
            </a:extLst>
          </p:cNvPr>
          <p:cNvSpPr txBox="1"/>
          <p:nvPr/>
        </p:nvSpPr>
        <p:spPr>
          <a:xfrm>
            <a:off x="5898513" y="5983410"/>
            <a:ext cx="16051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800" dirty="0"/>
              <a:t>Market-</a:t>
            </a:r>
            <a:r>
              <a:rPr lang="de-DE" sz="1800" dirty="0" err="1"/>
              <a:t>based</a:t>
            </a:r>
            <a:endParaRPr lang="de-DE" sz="1800" dirty="0"/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731239D3-8C86-4B8C-8F02-5407B91044E3}"/>
              </a:ext>
            </a:extLst>
          </p:cNvPr>
          <p:cNvSpPr txBox="1"/>
          <p:nvPr/>
        </p:nvSpPr>
        <p:spPr>
          <a:xfrm>
            <a:off x="2771800" y="1814110"/>
            <a:ext cx="391385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dirty="0"/>
              <a:t>Average </a:t>
            </a:r>
            <a:r>
              <a:rPr lang="de-DE" sz="1600" dirty="0" err="1"/>
              <a:t>composition</a:t>
            </a:r>
            <a:r>
              <a:rPr lang="de-DE" sz="1600" dirty="0"/>
              <a:t> </a:t>
            </a:r>
            <a:r>
              <a:rPr lang="de-DE" sz="1600" dirty="0" err="1"/>
              <a:t>of</a:t>
            </a:r>
            <a:r>
              <a:rPr lang="de-DE" sz="1600" dirty="0"/>
              <a:t> </a:t>
            </a:r>
            <a:r>
              <a:rPr lang="de-DE" sz="1600" dirty="0" err="1"/>
              <a:t>electricity</a:t>
            </a:r>
            <a:r>
              <a:rPr lang="de-DE" sz="1600" dirty="0"/>
              <a:t> </a:t>
            </a:r>
            <a:r>
              <a:rPr lang="de-DE" sz="1600" dirty="0" err="1"/>
              <a:t>price</a:t>
            </a:r>
            <a:r>
              <a:rPr lang="de-DE" sz="1600" dirty="0"/>
              <a:t> </a:t>
            </a:r>
            <a:r>
              <a:rPr lang="de-DE" sz="1600" dirty="0" err="1"/>
              <a:t>for</a:t>
            </a:r>
            <a:r>
              <a:rPr lang="de-DE" sz="1600" dirty="0"/>
              <a:t> a German </a:t>
            </a:r>
            <a:r>
              <a:rPr lang="de-DE" sz="1600" dirty="0" err="1"/>
              <a:t>household</a:t>
            </a:r>
            <a:r>
              <a:rPr lang="de-DE" sz="1600" dirty="0"/>
              <a:t> </a:t>
            </a:r>
            <a:r>
              <a:rPr lang="de-DE" sz="1600" dirty="0" err="1"/>
              <a:t>with</a:t>
            </a:r>
            <a:r>
              <a:rPr lang="de-DE" sz="1600" dirty="0"/>
              <a:t> an annual </a:t>
            </a:r>
            <a:r>
              <a:rPr lang="de-DE" sz="1600" dirty="0" err="1"/>
              <a:t>consumption</a:t>
            </a:r>
            <a:r>
              <a:rPr lang="de-DE" sz="1600" dirty="0"/>
              <a:t> </a:t>
            </a:r>
            <a:r>
              <a:rPr lang="de-DE" sz="1600" dirty="0" err="1"/>
              <a:t>of</a:t>
            </a:r>
            <a:r>
              <a:rPr lang="de-DE" sz="1600" dirty="0"/>
              <a:t> 3.500 kWh (2019) </a:t>
            </a:r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512F6A0B-2E43-4B20-8892-1E4C01180A9D}"/>
              </a:ext>
            </a:extLst>
          </p:cNvPr>
          <p:cNvSpPr txBox="1"/>
          <p:nvPr/>
        </p:nvSpPr>
        <p:spPr>
          <a:xfrm>
            <a:off x="5895545" y="5003290"/>
            <a:ext cx="12376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800" dirty="0" err="1"/>
              <a:t>Regulated</a:t>
            </a:r>
            <a:endParaRPr lang="de-DE" sz="1800" dirty="0"/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79B23B02-2A88-4782-AAF8-610C5DA0FD6C}"/>
              </a:ext>
            </a:extLst>
          </p:cNvPr>
          <p:cNvSpPr txBox="1"/>
          <p:nvPr/>
        </p:nvSpPr>
        <p:spPr>
          <a:xfrm>
            <a:off x="5898514" y="3594140"/>
            <a:ext cx="16051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800" dirty="0"/>
              <a:t>State-</a:t>
            </a:r>
            <a:r>
              <a:rPr lang="de-DE" sz="1800" dirty="0" err="1"/>
              <a:t>induced</a:t>
            </a:r>
            <a:endParaRPr lang="de-DE" sz="1800" dirty="0"/>
          </a:p>
        </p:txBody>
      </p:sp>
      <p:sp>
        <p:nvSpPr>
          <p:cNvPr id="13" name="Textfeld 12">
            <a:extLst>
              <a:ext uri="{FF2B5EF4-FFF2-40B4-BE49-F238E27FC236}">
                <a16:creationId xmlns:a16="http://schemas.microsoft.com/office/drawing/2014/main" id="{F75934E7-10F4-417C-8010-51694431C3B8}"/>
              </a:ext>
            </a:extLst>
          </p:cNvPr>
          <p:cNvSpPr txBox="1"/>
          <p:nvPr/>
        </p:nvSpPr>
        <p:spPr>
          <a:xfrm>
            <a:off x="6385526" y="6495663"/>
            <a:ext cx="263623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Source: BDEW, 2019</a:t>
            </a:r>
          </a:p>
        </p:txBody>
      </p:sp>
      <p:sp>
        <p:nvSpPr>
          <p:cNvPr id="14" name="Textfeld 13">
            <a:extLst>
              <a:ext uri="{FF2B5EF4-FFF2-40B4-BE49-F238E27FC236}">
                <a16:creationId xmlns:a16="http://schemas.microsoft.com/office/drawing/2014/main" id="{731011F9-7317-4648-8D90-15D953DD3DDE}"/>
              </a:ext>
            </a:extLst>
          </p:cNvPr>
          <p:cNvSpPr txBox="1"/>
          <p:nvPr/>
        </p:nvSpPr>
        <p:spPr>
          <a:xfrm>
            <a:off x="1015644" y="2547298"/>
            <a:ext cx="21602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800" dirty="0"/>
              <a:t>Average </a:t>
            </a:r>
            <a:r>
              <a:rPr lang="de-DE" sz="1800" dirty="0" err="1"/>
              <a:t>price</a:t>
            </a:r>
            <a:r>
              <a:rPr lang="de-DE" sz="1800" dirty="0"/>
              <a:t>:</a:t>
            </a:r>
          </a:p>
          <a:p>
            <a:r>
              <a:rPr lang="de-DE" sz="1800" b="1" dirty="0"/>
              <a:t>30,43 ct/kWh</a:t>
            </a:r>
          </a:p>
        </p:txBody>
      </p:sp>
    </p:spTree>
    <p:extLst>
      <p:ext uri="{BB962C8B-B14F-4D97-AF65-F5344CB8AC3E}">
        <p14:creationId xmlns:p14="http://schemas.microsoft.com/office/powerpoint/2010/main" val="100665381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D6CE26F4-29C0-6546-BDD7-E8E5DAF216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Retail price composition: Household customers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de-DE"/>
              <a:t>Seite </a:t>
            </a:r>
            <a:fld id="{E66A7B7C-08CC-4993-82C8-3B54832252F2}" type="slidenum">
              <a:rPr lang="de-DE" smtClean="0"/>
              <a:pPr/>
              <a:t>25</a:t>
            </a:fld>
            <a:endParaRPr lang="de-DE"/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4010332C-FCEF-4402-8D5B-39A02BFD70D6}"/>
              </a:ext>
            </a:extLst>
          </p:cNvPr>
          <p:cNvSpPr txBox="1"/>
          <p:nvPr/>
        </p:nvSpPr>
        <p:spPr>
          <a:xfrm>
            <a:off x="22022" y="3413015"/>
            <a:ext cx="23042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800" dirty="0" err="1"/>
              <a:t>Taxes</a:t>
            </a:r>
            <a:r>
              <a:rPr lang="de-DE" sz="1800" dirty="0"/>
              <a:t> and </a:t>
            </a:r>
            <a:r>
              <a:rPr lang="de-DE" sz="1800" dirty="0" err="1"/>
              <a:t>levies</a:t>
            </a:r>
            <a:endParaRPr lang="de-DE" sz="1800" dirty="0"/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A3903B45-1714-44B0-94DD-6C128CBAB009}"/>
              </a:ext>
            </a:extLst>
          </p:cNvPr>
          <p:cNvSpPr txBox="1"/>
          <p:nvPr/>
        </p:nvSpPr>
        <p:spPr>
          <a:xfrm>
            <a:off x="374920" y="4777604"/>
            <a:ext cx="18720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800" dirty="0" err="1"/>
              <a:t>Grid</a:t>
            </a:r>
            <a:r>
              <a:rPr lang="de-DE" sz="1800" dirty="0"/>
              <a:t> </a:t>
            </a:r>
            <a:r>
              <a:rPr lang="de-DE" sz="1800" dirty="0" err="1"/>
              <a:t>tariffs</a:t>
            </a:r>
            <a:endParaRPr lang="de-DE" sz="1800" dirty="0"/>
          </a:p>
          <a:p>
            <a:r>
              <a:rPr lang="de-DE" sz="1800" dirty="0"/>
              <a:t>(incl. </a:t>
            </a:r>
            <a:r>
              <a:rPr lang="de-DE" sz="1800" dirty="0" err="1"/>
              <a:t>metering</a:t>
            </a:r>
            <a:r>
              <a:rPr lang="de-DE" sz="1800" dirty="0"/>
              <a:t>)</a:t>
            </a: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88DB05BC-E8DA-4FFA-AF70-B17649B9D9E6}"/>
              </a:ext>
            </a:extLst>
          </p:cNvPr>
          <p:cNvSpPr txBox="1"/>
          <p:nvPr/>
        </p:nvSpPr>
        <p:spPr>
          <a:xfrm>
            <a:off x="490625" y="5593522"/>
            <a:ext cx="164060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800" dirty="0" err="1"/>
              <a:t>Electricity</a:t>
            </a:r>
            <a:endParaRPr lang="de-DE" sz="1800" dirty="0"/>
          </a:p>
          <a:p>
            <a:r>
              <a:rPr lang="de-DE" sz="1800" dirty="0" err="1"/>
              <a:t>procurement</a:t>
            </a:r>
            <a:r>
              <a:rPr lang="de-DE" sz="1800" dirty="0"/>
              <a:t>,</a:t>
            </a:r>
          </a:p>
          <a:p>
            <a:r>
              <a:rPr lang="de-DE" sz="1800" dirty="0" err="1"/>
              <a:t>retail</a:t>
            </a:r>
            <a:endParaRPr lang="de-DE" sz="1800" dirty="0"/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731239D3-8C86-4B8C-8F02-5407B91044E3}"/>
              </a:ext>
            </a:extLst>
          </p:cNvPr>
          <p:cNvSpPr txBox="1"/>
          <p:nvPr/>
        </p:nvSpPr>
        <p:spPr>
          <a:xfrm>
            <a:off x="105337" y="1806510"/>
            <a:ext cx="39138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Average </a:t>
            </a:r>
            <a:r>
              <a:rPr lang="de-DE" dirty="0" err="1"/>
              <a:t>composition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electricity</a:t>
            </a:r>
            <a:r>
              <a:rPr lang="de-DE" dirty="0"/>
              <a:t> </a:t>
            </a:r>
            <a:r>
              <a:rPr lang="de-DE" dirty="0" err="1"/>
              <a:t>price</a:t>
            </a:r>
            <a:r>
              <a:rPr lang="de-DE" dirty="0"/>
              <a:t> </a:t>
            </a:r>
            <a:r>
              <a:rPr lang="de-DE" dirty="0" err="1"/>
              <a:t>for</a:t>
            </a:r>
            <a:r>
              <a:rPr lang="de-DE" dirty="0"/>
              <a:t> a German </a:t>
            </a:r>
            <a:r>
              <a:rPr lang="de-DE" dirty="0" err="1"/>
              <a:t>household</a:t>
            </a:r>
            <a:r>
              <a:rPr lang="de-DE" dirty="0"/>
              <a:t> </a:t>
            </a:r>
            <a:r>
              <a:rPr lang="de-DE" dirty="0" err="1"/>
              <a:t>with</a:t>
            </a:r>
            <a:r>
              <a:rPr lang="de-DE" dirty="0"/>
              <a:t> an annual </a:t>
            </a:r>
            <a:r>
              <a:rPr lang="de-DE" dirty="0" err="1"/>
              <a:t>consumption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3.500 kWh (2019) </a:t>
            </a: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F233776F-0599-4C55-A4DA-0901795D1F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5999" y="1871058"/>
            <a:ext cx="2498440" cy="4874616"/>
          </a:xfrm>
          <a:prstGeom prst="rect">
            <a:avLst/>
          </a:prstGeom>
        </p:spPr>
      </p:pic>
      <p:pic>
        <p:nvPicPr>
          <p:cNvPr id="13" name="Grafik 12">
            <a:extLst>
              <a:ext uri="{FF2B5EF4-FFF2-40B4-BE49-F238E27FC236}">
                <a16:creationId xmlns:a16="http://schemas.microsoft.com/office/drawing/2014/main" id="{06156255-532C-487A-BB8E-62D1B2489CC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87434" y="2576549"/>
            <a:ext cx="1727672" cy="4075160"/>
          </a:xfrm>
          <a:prstGeom prst="rect">
            <a:avLst/>
          </a:prstGeom>
        </p:spPr>
      </p:pic>
      <p:pic>
        <p:nvPicPr>
          <p:cNvPr id="16" name="Grafik 15">
            <a:extLst>
              <a:ext uri="{FF2B5EF4-FFF2-40B4-BE49-F238E27FC236}">
                <a16:creationId xmlns:a16="http://schemas.microsoft.com/office/drawing/2014/main" id="{251F7F03-F995-494E-9230-5D570EC5C23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37232" y="1835747"/>
            <a:ext cx="158100" cy="2170667"/>
          </a:xfrm>
          <a:prstGeom prst="rect">
            <a:avLst/>
          </a:prstGeom>
        </p:spPr>
      </p:pic>
      <p:pic>
        <p:nvPicPr>
          <p:cNvPr id="17" name="Grafik 16">
            <a:extLst>
              <a:ext uri="{FF2B5EF4-FFF2-40B4-BE49-F238E27FC236}">
                <a16:creationId xmlns:a16="http://schemas.microsoft.com/office/drawing/2014/main" id="{AFB34A42-73F9-42E8-A7C7-9A2D7AFBE2D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40278" y="4238548"/>
            <a:ext cx="158100" cy="2072000"/>
          </a:xfrm>
          <a:prstGeom prst="rect">
            <a:avLst/>
          </a:prstGeom>
        </p:spPr>
      </p:pic>
      <p:sp>
        <p:nvSpPr>
          <p:cNvPr id="18" name="Textfeld 17">
            <a:extLst>
              <a:ext uri="{FF2B5EF4-FFF2-40B4-BE49-F238E27FC236}">
                <a16:creationId xmlns:a16="http://schemas.microsoft.com/office/drawing/2014/main" id="{73E4704A-9AA8-46B8-B63A-F0FF5A85A80B}"/>
              </a:ext>
            </a:extLst>
          </p:cNvPr>
          <p:cNvSpPr txBox="1"/>
          <p:nvPr/>
        </p:nvSpPr>
        <p:spPr>
          <a:xfrm>
            <a:off x="6760918" y="1753537"/>
            <a:ext cx="2383082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endParaRPr lang="de-DE" dirty="0"/>
          </a:p>
          <a:p>
            <a:pPr algn="l"/>
            <a:r>
              <a:rPr lang="de-DE" dirty="0" err="1"/>
              <a:t>Interruptible</a:t>
            </a:r>
            <a:r>
              <a:rPr lang="de-DE" dirty="0"/>
              <a:t> </a:t>
            </a:r>
            <a:r>
              <a:rPr lang="de-DE" dirty="0" err="1"/>
              <a:t>load</a:t>
            </a:r>
            <a:r>
              <a:rPr lang="de-DE" dirty="0"/>
              <a:t> </a:t>
            </a:r>
            <a:r>
              <a:rPr lang="de-DE" dirty="0" err="1"/>
              <a:t>levy</a:t>
            </a:r>
            <a:r>
              <a:rPr lang="de-DE" dirty="0"/>
              <a:t> (</a:t>
            </a:r>
            <a:r>
              <a:rPr lang="de-DE" dirty="0" err="1"/>
              <a:t>AbLaV</a:t>
            </a:r>
            <a:r>
              <a:rPr lang="de-DE" dirty="0"/>
              <a:t>)</a:t>
            </a:r>
          </a:p>
          <a:p>
            <a:pPr algn="l"/>
            <a:endParaRPr lang="de-DE" dirty="0"/>
          </a:p>
          <a:p>
            <a:pPr algn="l"/>
            <a:r>
              <a:rPr lang="de-DE" dirty="0"/>
              <a:t>Offshore </a:t>
            </a:r>
            <a:r>
              <a:rPr lang="de-DE" dirty="0" err="1"/>
              <a:t>levy</a:t>
            </a:r>
            <a:endParaRPr lang="de-DE" dirty="0"/>
          </a:p>
          <a:p>
            <a:pPr algn="l"/>
            <a:endParaRPr lang="de-DE" sz="600" dirty="0"/>
          </a:p>
          <a:p>
            <a:pPr algn="l"/>
            <a:r>
              <a:rPr lang="de-DE" dirty="0"/>
              <a:t>Levy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compensate</a:t>
            </a:r>
            <a:r>
              <a:rPr lang="de-DE" dirty="0"/>
              <a:t> </a:t>
            </a:r>
            <a:r>
              <a:rPr lang="de-DE" dirty="0" err="1"/>
              <a:t>reduced</a:t>
            </a:r>
            <a:r>
              <a:rPr lang="de-DE" dirty="0"/>
              <a:t> </a:t>
            </a:r>
            <a:r>
              <a:rPr lang="de-DE" dirty="0" err="1"/>
              <a:t>grid</a:t>
            </a:r>
            <a:r>
              <a:rPr lang="de-DE" dirty="0"/>
              <a:t> </a:t>
            </a:r>
            <a:r>
              <a:rPr lang="de-DE" dirty="0" err="1"/>
              <a:t>tariffs</a:t>
            </a:r>
            <a:r>
              <a:rPr lang="de-DE" dirty="0"/>
              <a:t> </a:t>
            </a:r>
            <a:r>
              <a:rPr lang="de-DE" dirty="0" err="1"/>
              <a:t>for</a:t>
            </a:r>
            <a:r>
              <a:rPr lang="de-DE" dirty="0"/>
              <a:t> </a:t>
            </a:r>
            <a:r>
              <a:rPr lang="de-DE" dirty="0" err="1"/>
              <a:t>certain</a:t>
            </a:r>
            <a:r>
              <a:rPr lang="de-DE" dirty="0"/>
              <a:t> </a:t>
            </a:r>
            <a:r>
              <a:rPr lang="de-DE" dirty="0" err="1"/>
              <a:t>grid</a:t>
            </a:r>
            <a:r>
              <a:rPr lang="de-DE" dirty="0"/>
              <a:t> </a:t>
            </a:r>
            <a:r>
              <a:rPr lang="de-DE" dirty="0" err="1"/>
              <a:t>users</a:t>
            </a:r>
            <a:r>
              <a:rPr lang="de-DE" dirty="0"/>
              <a:t> (§19 </a:t>
            </a:r>
            <a:r>
              <a:rPr lang="de-DE" dirty="0" err="1"/>
              <a:t>StromNEV</a:t>
            </a:r>
            <a:r>
              <a:rPr lang="de-DE" dirty="0"/>
              <a:t>)</a:t>
            </a:r>
          </a:p>
          <a:p>
            <a:pPr algn="l"/>
            <a:endParaRPr lang="de-DE" sz="600" dirty="0"/>
          </a:p>
          <a:p>
            <a:pPr algn="l"/>
            <a:r>
              <a:rPr lang="de-DE" dirty="0"/>
              <a:t>CHP </a:t>
            </a:r>
            <a:r>
              <a:rPr lang="de-DE" dirty="0" err="1"/>
              <a:t>levy</a:t>
            </a:r>
            <a:r>
              <a:rPr lang="de-DE" dirty="0"/>
              <a:t> (KWK)</a:t>
            </a:r>
          </a:p>
          <a:p>
            <a:pPr algn="l"/>
            <a:endParaRPr lang="de-DE" dirty="0"/>
          </a:p>
          <a:p>
            <a:pPr algn="l"/>
            <a:r>
              <a:rPr lang="de-DE" dirty="0"/>
              <a:t>Green </a:t>
            </a:r>
            <a:r>
              <a:rPr lang="de-DE" dirty="0" err="1"/>
              <a:t>levy</a:t>
            </a:r>
            <a:r>
              <a:rPr lang="de-DE" dirty="0"/>
              <a:t> (EEG)</a:t>
            </a:r>
          </a:p>
          <a:p>
            <a:pPr algn="l"/>
            <a:endParaRPr lang="de-DE" dirty="0"/>
          </a:p>
          <a:p>
            <a:pPr algn="l"/>
            <a:endParaRPr lang="de-DE" dirty="0"/>
          </a:p>
          <a:p>
            <a:pPr algn="l"/>
            <a:endParaRPr lang="de-DE" dirty="0"/>
          </a:p>
          <a:p>
            <a:pPr algn="l"/>
            <a:r>
              <a:rPr lang="de-DE" dirty="0" err="1"/>
              <a:t>Electricity</a:t>
            </a:r>
            <a:r>
              <a:rPr lang="de-DE" dirty="0"/>
              <a:t> tax</a:t>
            </a:r>
          </a:p>
          <a:p>
            <a:pPr algn="l"/>
            <a:endParaRPr lang="de-DE" dirty="0"/>
          </a:p>
          <a:p>
            <a:pPr algn="l"/>
            <a:endParaRPr lang="de-DE" dirty="0"/>
          </a:p>
          <a:p>
            <a:pPr algn="l"/>
            <a:endParaRPr lang="de-DE" sz="600" dirty="0"/>
          </a:p>
          <a:p>
            <a:pPr algn="l"/>
            <a:r>
              <a:rPr lang="de-DE" dirty="0" err="1"/>
              <a:t>Concession</a:t>
            </a:r>
            <a:r>
              <a:rPr lang="de-DE" dirty="0"/>
              <a:t> </a:t>
            </a:r>
            <a:r>
              <a:rPr lang="de-DE" dirty="0" err="1"/>
              <a:t>levy</a:t>
            </a:r>
            <a:endParaRPr lang="de-DE" dirty="0"/>
          </a:p>
          <a:p>
            <a:pPr algn="l"/>
            <a:endParaRPr lang="de-DE" dirty="0"/>
          </a:p>
          <a:p>
            <a:pPr algn="l"/>
            <a:endParaRPr lang="de-DE" dirty="0"/>
          </a:p>
          <a:p>
            <a:pPr algn="l"/>
            <a:endParaRPr lang="de-DE" dirty="0"/>
          </a:p>
          <a:p>
            <a:pPr algn="l"/>
            <a:endParaRPr lang="de-DE" dirty="0"/>
          </a:p>
          <a:p>
            <a:pPr algn="l"/>
            <a:endParaRPr lang="de-DE" sz="600" dirty="0"/>
          </a:p>
          <a:p>
            <a:pPr algn="l"/>
            <a:r>
              <a:rPr lang="de-DE" dirty="0"/>
              <a:t>VAT 19%</a:t>
            </a:r>
          </a:p>
        </p:txBody>
      </p:sp>
      <p:sp>
        <p:nvSpPr>
          <p:cNvPr id="19" name="Geschweifte Klammer rechts 18">
            <a:extLst>
              <a:ext uri="{FF2B5EF4-FFF2-40B4-BE49-F238E27FC236}">
                <a16:creationId xmlns:a16="http://schemas.microsoft.com/office/drawing/2014/main" id="{3F09536B-1DA8-4F6B-A5A2-BFDC92D5CE43}"/>
              </a:ext>
            </a:extLst>
          </p:cNvPr>
          <p:cNvSpPr/>
          <p:nvPr/>
        </p:nvSpPr>
        <p:spPr bwMode="auto">
          <a:xfrm>
            <a:off x="3873962" y="2584534"/>
            <a:ext cx="161784" cy="2068602"/>
          </a:xfrm>
          <a:prstGeom prst="rightBrac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0" name="Geschweifte Klammer links 19">
            <a:extLst>
              <a:ext uri="{FF2B5EF4-FFF2-40B4-BE49-F238E27FC236}">
                <a16:creationId xmlns:a16="http://schemas.microsoft.com/office/drawing/2014/main" id="{2E809478-A844-4B2A-9623-77AFF0C5B935}"/>
              </a:ext>
            </a:extLst>
          </p:cNvPr>
          <p:cNvSpPr/>
          <p:nvPr/>
        </p:nvSpPr>
        <p:spPr bwMode="auto">
          <a:xfrm>
            <a:off x="4607397" y="2079337"/>
            <a:ext cx="161784" cy="4572372"/>
          </a:xfrm>
          <a:prstGeom prst="leftBrac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cxnSp>
        <p:nvCxnSpPr>
          <p:cNvPr id="22" name="Gerade Verbindung mit Pfeil 21">
            <a:extLst>
              <a:ext uri="{FF2B5EF4-FFF2-40B4-BE49-F238E27FC236}">
                <a16:creationId xmlns:a16="http://schemas.microsoft.com/office/drawing/2014/main" id="{6DE02749-417E-4699-998D-E96542B1581E}"/>
              </a:ext>
            </a:extLst>
          </p:cNvPr>
          <p:cNvCxnSpPr/>
          <p:nvPr/>
        </p:nvCxnSpPr>
        <p:spPr bwMode="auto">
          <a:xfrm>
            <a:off x="4121324" y="3618835"/>
            <a:ext cx="538331" cy="0"/>
          </a:xfrm>
          <a:prstGeom prst="straightConnector1">
            <a:avLst/>
          </a:prstGeom>
          <a:solidFill>
            <a:schemeClr val="tx2"/>
          </a:solidFill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3" name="Textfeld 22">
            <a:extLst>
              <a:ext uri="{FF2B5EF4-FFF2-40B4-BE49-F238E27FC236}">
                <a16:creationId xmlns:a16="http://schemas.microsoft.com/office/drawing/2014/main" id="{113DB2EF-C171-46E2-937E-21B081FF558C}"/>
              </a:ext>
            </a:extLst>
          </p:cNvPr>
          <p:cNvSpPr txBox="1"/>
          <p:nvPr/>
        </p:nvSpPr>
        <p:spPr>
          <a:xfrm>
            <a:off x="6538416" y="6368149"/>
            <a:ext cx="214491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dirty="0"/>
              <a:t>Source: BDEW, 2019</a:t>
            </a:r>
          </a:p>
        </p:txBody>
      </p:sp>
      <p:sp>
        <p:nvSpPr>
          <p:cNvPr id="24" name="Textfeld 23">
            <a:extLst>
              <a:ext uri="{FF2B5EF4-FFF2-40B4-BE49-F238E27FC236}">
                <a16:creationId xmlns:a16="http://schemas.microsoft.com/office/drawing/2014/main" id="{A4288F0F-43A5-4F94-97B8-42A6BF106034}"/>
              </a:ext>
            </a:extLst>
          </p:cNvPr>
          <p:cNvSpPr txBox="1"/>
          <p:nvPr/>
        </p:nvSpPr>
        <p:spPr>
          <a:xfrm>
            <a:off x="2202710" y="5391968"/>
            <a:ext cx="150259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b="1" dirty="0"/>
              <a:t>7,39 ct/kWh</a:t>
            </a:r>
          </a:p>
        </p:txBody>
      </p:sp>
      <p:sp>
        <p:nvSpPr>
          <p:cNvPr id="25" name="Textfeld 24">
            <a:extLst>
              <a:ext uri="{FF2B5EF4-FFF2-40B4-BE49-F238E27FC236}">
                <a16:creationId xmlns:a16="http://schemas.microsoft.com/office/drawing/2014/main" id="{CC515C37-F2DC-4693-97A8-7A3CF46858D2}"/>
              </a:ext>
            </a:extLst>
          </p:cNvPr>
          <p:cNvSpPr txBox="1"/>
          <p:nvPr/>
        </p:nvSpPr>
        <p:spPr>
          <a:xfrm>
            <a:off x="2195870" y="6342482"/>
            <a:ext cx="1500365" cy="338554"/>
          </a:xfrm>
          <a:prstGeom prst="rect">
            <a:avLst/>
          </a:prstGeom>
          <a:solidFill>
            <a:srgbClr val="FFFFF3"/>
          </a:solidFill>
        </p:spPr>
        <p:txBody>
          <a:bodyPr wrap="square" rtlCol="0">
            <a:spAutoFit/>
          </a:bodyPr>
          <a:lstStyle/>
          <a:p>
            <a:r>
              <a:rPr lang="de-DE" sz="1600" b="1" dirty="0"/>
              <a:t>7,06 ct/kWh</a:t>
            </a:r>
          </a:p>
        </p:txBody>
      </p:sp>
      <p:sp>
        <p:nvSpPr>
          <p:cNvPr id="26" name="Textfeld 25">
            <a:extLst>
              <a:ext uri="{FF2B5EF4-FFF2-40B4-BE49-F238E27FC236}">
                <a16:creationId xmlns:a16="http://schemas.microsoft.com/office/drawing/2014/main" id="{E8D8507A-1281-48B7-BB26-87F818E9F9EA}"/>
              </a:ext>
            </a:extLst>
          </p:cNvPr>
          <p:cNvSpPr txBox="1"/>
          <p:nvPr/>
        </p:nvSpPr>
        <p:spPr>
          <a:xfrm>
            <a:off x="2270741" y="3795933"/>
            <a:ext cx="150259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b="1" dirty="0"/>
              <a:t>15,98 ct/kWh</a:t>
            </a:r>
          </a:p>
        </p:txBody>
      </p:sp>
    </p:spTree>
    <p:extLst>
      <p:ext uri="{BB962C8B-B14F-4D97-AF65-F5344CB8AC3E}">
        <p14:creationId xmlns:p14="http://schemas.microsoft.com/office/powerpoint/2010/main" val="236312883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de-DE"/>
              <a:t>Seite </a:t>
            </a:r>
            <a:fld id="{E66A7B7C-08CC-4993-82C8-3B54832252F2}" type="slidenum">
              <a:rPr lang="de-DE" smtClean="0"/>
              <a:pPr/>
              <a:t>26</a:t>
            </a:fld>
            <a:endParaRPr lang="de-DE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D6CE26F4-29C0-6546-BDD7-E8E5DAF216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750" y="1379753"/>
            <a:ext cx="8061325" cy="358560"/>
          </a:xfrm>
        </p:spPr>
        <p:txBody>
          <a:bodyPr/>
          <a:lstStyle/>
          <a:p>
            <a:r>
              <a:rPr lang="en-US" dirty="0"/>
              <a:t>Retail price composition: Industrial consumers</a:t>
            </a:r>
          </a:p>
        </p:txBody>
      </p:sp>
      <p:pic>
        <p:nvPicPr>
          <p:cNvPr id="8" name="Inhaltsplatzhalter 7" descr="Ein Bild, das Screenshot enthält.&#10;&#10;Automatisch generierte Beschreibung">
            <a:extLst>
              <a:ext uri="{FF2B5EF4-FFF2-40B4-BE49-F238E27FC236}">
                <a16:creationId xmlns:a16="http://schemas.microsoft.com/office/drawing/2014/main" id="{55166DFB-D2F4-4B59-9B88-341839C89EF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8502" y="1906186"/>
            <a:ext cx="3343820" cy="4651777"/>
          </a:xfrm>
        </p:spPr>
      </p:pic>
      <p:sp>
        <p:nvSpPr>
          <p:cNvPr id="9" name="Textfeld 8">
            <a:extLst>
              <a:ext uri="{FF2B5EF4-FFF2-40B4-BE49-F238E27FC236}">
                <a16:creationId xmlns:a16="http://schemas.microsoft.com/office/drawing/2014/main" id="{FF02044B-CE58-4C33-BE45-0F8BFD1713BC}"/>
              </a:ext>
            </a:extLst>
          </p:cNvPr>
          <p:cNvSpPr txBox="1"/>
          <p:nvPr/>
        </p:nvSpPr>
        <p:spPr>
          <a:xfrm>
            <a:off x="1115616" y="3539577"/>
            <a:ext cx="1705674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800" dirty="0"/>
              <a:t>Average </a:t>
            </a:r>
            <a:r>
              <a:rPr lang="de-DE" sz="1800" dirty="0" err="1"/>
              <a:t>price</a:t>
            </a:r>
            <a:r>
              <a:rPr lang="de-DE" sz="1800" dirty="0"/>
              <a:t> 2018:</a:t>
            </a:r>
          </a:p>
          <a:p>
            <a:r>
              <a:rPr lang="de-DE" sz="1800" b="1" dirty="0"/>
              <a:t>8,96 ct/kWh</a:t>
            </a:r>
          </a:p>
          <a:p>
            <a:endParaRPr lang="de-DE" dirty="0"/>
          </a:p>
          <a:p>
            <a:r>
              <a:rPr lang="de-DE" dirty="0"/>
              <a:t>Source: Eurostat </a:t>
            </a: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946A4166-8C16-475B-BFA1-EC3BA54DC931}"/>
              </a:ext>
            </a:extLst>
          </p:cNvPr>
          <p:cNvSpPr txBox="1"/>
          <p:nvPr/>
        </p:nvSpPr>
        <p:spPr>
          <a:xfrm>
            <a:off x="539750" y="1906186"/>
            <a:ext cx="228154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Range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electricity</a:t>
            </a:r>
            <a:r>
              <a:rPr lang="de-DE" dirty="0"/>
              <a:t> </a:t>
            </a:r>
            <a:r>
              <a:rPr lang="de-DE" dirty="0" err="1"/>
              <a:t>prices</a:t>
            </a:r>
            <a:r>
              <a:rPr lang="de-DE" dirty="0"/>
              <a:t> </a:t>
            </a:r>
            <a:r>
              <a:rPr lang="de-DE" dirty="0" err="1"/>
              <a:t>for</a:t>
            </a:r>
            <a:r>
              <a:rPr lang="de-DE" dirty="0"/>
              <a:t> large </a:t>
            </a:r>
            <a:r>
              <a:rPr lang="de-DE" dirty="0" err="1"/>
              <a:t>industrial</a:t>
            </a:r>
            <a:r>
              <a:rPr lang="de-DE" dirty="0"/>
              <a:t> </a:t>
            </a:r>
            <a:r>
              <a:rPr lang="de-DE" dirty="0" err="1"/>
              <a:t>consumers</a:t>
            </a:r>
            <a:r>
              <a:rPr lang="de-DE" dirty="0"/>
              <a:t> </a:t>
            </a:r>
            <a:r>
              <a:rPr lang="de-DE" dirty="0" err="1"/>
              <a:t>with</a:t>
            </a:r>
            <a:r>
              <a:rPr lang="de-DE" dirty="0"/>
              <a:t> an annual </a:t>
            </a:r>
            <a:r>
              <a:rPr lang="de-DE" dirty="0" err="1"/>
              <a:t>consumption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100 </a:t>
            </a:r>
            <a:r>
              <a:rPr lang="de-DE" dirty="0" err="1"/>
              <a:t>GWh</a:t>
            </a:r>
            <a:r>
              <a:rPr lang="de-DE" dirty="0"/>
              <a:t>/a:</a:t>
            </a:r>
          </a:p>
          <a:p>
            <a:r>
              <a:rPr lang="de-DE" dirty="0"/>
              <a:t>Max. </a:t>
            </a:r>
            <a:r>
              <a:rPr lang="de-DE" dirty="0" err="1"/>
              <a:t>available</a:t>
            </a:r>
            <a:r>
              <a:rPr lang="de-DE" dirty="0"/>
              <a:t> </a:t>
            </a:r>
            <a:r>
              <a:rPr lang="de-DE" dirty="0" err="1"/>
              <a:t>cost</a:t>
            </a:r>
            <a:r>
              <a:rPr lang="de-DE" dirty="0"/>
              <a:t> </a:t>
            </a:r>
            <a:r>
              <a:rPr lang="de-DE" dirty="0" err="1"/>
              <a:t>relief</a:t>
            </a:r>
            <a:r>
              <a:rPr lang="de-DE" dirty="0"/>
              <a:t> vs. </a:t>
            </a:r>
            <a:r>
              <a:rPr lang="de-DE" dirty="0" err="1"/>
              <a:t>No</a:t>
            </a:r>
            <a:r>
              <a:rPr lang="de-DE" dirty="0"/>
              <a:t> </a:t>
            </a:r>
            <a:r>
              <a:rPr lang="de-DE" dirty="0" err="1"/>
              <a:t>cost</a:t>
            </a:r>
            <a:r>
              <a:rPr lang="de-DE" dirty="0"/>
              <a:t> </a:t>
            </a:r>
            <a:r>
              <a:rPr lang="de-DE" dirty="0" err="1"/>
              <a:t>relief</a:t>
            </a:r>
            <a:r>
              <a:rPr lang="de-DE" dirty="0"/>
              <a:t> </a:t>
            </a:r>
          </a:p>
        </p:txBody>
      </p:sp>
      <p:pic>
        <p:nvPicPr>
          <p:cNvPr id="11" name="Grafik 10">
            <a:extLst>
              <a:ext uri="{FF2B5EF4-FFF2-40B4-BE49-F238E27FC236}">
                <a16:creationId xmlns:a16="http://schemas.microsoft.com/office/drawing/2014/main" id="{B0499114-A061-4595-A7A7-2E9EF4AEFD3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98502" y="3464037"/>
            <a:ext cx="909075" cy="651200"/>
          </a:xfrm>
          <a:prstGeom prst="rect">
            <a:avLst/>
          </a:prstGeom>
        </p:spPr>
      </p:pic>
      <p:pic>
        <p:nvPicPr>
          <p:cNvPr id="13" name="Grafik 12">
            <a:extLst>
              <a:ext uri="{FF2B5EF4-FFF2-40B4-BE49-F238E27FC236}">
                <a16:creationId xmlns:a16="http://schemas.microsoft.com/office/drawing/2014/main" id="{A9100D7F-EBFF-400E-B620-B85269A7A08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96667" y="2410018"/>
            <a:ext cx="1383375" cy="444000"/>
          </a:xfrm>
          <a:prstGeom prst="rect">
            <a:avLst/>
          </a:prstGeom>
        </p:spPr>
      </p:pic>
      <p:pic>
        <p:nvPicPr>
          <p:cNvPr id="12" name="Grafik 11">
            <a:extLst>
              <a:ext uri="{FF2B5EF4-FFF2-40B4-BE49-F238E27FC236}">
                <a16:creationId xmlns:a16="http://schemas.microsoft.com/office/drawing/2014/main" id="{065C8D07-0242-4405-8108-E11B9F49AB5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75162" y="2528818"/>
            <a:ext cx="790500" cy="236800"/>
          </a:xfrm>
          <a:prstGeom prst="rect">
            <a:avLst/>
          </a:prstGeom>
        </p:spPr>
      </p:pic>
      <p:sp>
        <p:nvSpPr>
          <p:cNvPr id="14" name="Textfeld 13">
            <a:extLst>
              <a:ext uri="{FF2B5EF4-FFF2-40B4-BE49-F238E27FC236}">
                <a16:creationId xmlns:a16="http://schemas.microsoft.com/office/drawing/2014/main" id="{302EAF31-A9B0-4B34-BFBC-546DD6E33FA0}"/>
              </a:ext>
            </a:extLst>
          </p:cNvPr>
          <p:cNvSpPr txBox="1"/>
          <p:nvPr/>
        </p:nvSpPr>
        <p:spPr>
          <a:xfrm>
            <a:off x="4115874" y="2493518"/>
            <a:ext cx="90907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El. tax</a:t>
            </a:r>
          </a:p>
        </p:txBody>
      </p:sp>
      <p:pic>
        <p:nvPicPr>
          <p:cNvPr id="15" name="Grafik 14">
            <a:extLst>
              <a:ext uri="{FF2B5EF4-FFF2-40B4-BE49-F238E27FC236}">
                <a16:creationId xmlns:a16="http://schemas.microsoft.com/office/drawing/2014/main" id="{3829CCA7-CA30-44C9-A0AF-E2B75B664EC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767369" y="4192584"/>
            <a:ext cx="1462425" cy="226933"/>
          </a:xfrm>
          <a:prstGeom prst="rect">
            <a:avLst/>
          </a:prstGeom>
        </p:spPr>
      </p:pic>
      <p:pic>
        <p:nvPicPr>
          <p:cNvPr id="17" name="Grafik 16">
            <a:extLst>
              <a:ext uri="{FF2B5EF4-FFF2-40B4-BE49-F238E27FC236}">
                <a16:creationId xmlns:a16="http://schemas.microsoft.com/office/drawing/2014/main" id="{755883FC-EFBB-42DA-921C-A88DBAA9FA4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852069" y="4609760"/>
            <a:ext cx="1383375" cy="167733"/>
          </a:xfrm>
          <a:prstGeom prst="rect">
            <a:avLst/>
          </a:prstGeom>
        </p:spPr>
      </p:pic>
      <p:pic>
        <p:nvPicPr>
          <p:cNvPr id="19" name="Grafik 18">
            <a:extLst>
              <a:ext uri="{FF2B5EF4-FFF2-40B4-BE49-F238E27FC236}">
                <a16:creationId xmlns:a16="http://schemas.microsoft.com/office/drawing/2014/main" id="{1441A7EA-2B96-4FC3-8898-1C42E7C89E8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812543" y="4955942"/>
            <a:ext cx="1462425" cy="296000"/>
          </a:xfrm>
          <a:prstGeom prst="rect">
            <a:avLst/>
          </a:prstGeom>
        </p:spPr>
      </p:pic>
      <p:pic>
        <p:nvPicPr>
          <p:cNvPr id="20" name="Grafik 19">
            <a:extLst>
              <a:ext uri="{FF2B5EF4-FFF2-40B4-BE49-F238E27FC236}">
                <a16:creationId xmlns:a16="http://schemas.microsoft.com/office/drawing/2014/main" id="{2A96CF5B-B956-4A78-A30F-80B5A751694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852069" y="5439149"/>
            <a:ext cx="1462425" cy="296000"/>
          </a:xfrm>
          <a:prstGeom prst="rect">
            <a:avLst/>
          </a:prstGeom>
        </p:spPr>
      </p:pic>
      <p:pic>
        <p:nvPicPr>
          <p:cNvPr id="21" name="Grafik 20">
            <a:extLst>
              <a:ext uri="{FF2B5EF4-FFF2-40B4-BE49-F238E27FC236}">
                <a16:creationId xmlns:a16="http://schemas.microsoft.com/office/drawing/2014/main" id="{CFED312D-E85F-4562-B8F5-78F86EE92BE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852069" y="5560898"/>
            <a:ext cx="1462425" cy="296000"/>
          </a:xfrm>
          <a:prstGeom prst="rect">
            <a:avLst/>
          </a:prstGeom>
        </p:spPr>
      </p:pic>
      <p:sp>
        <p:nvSpPr>
          <p:cNvPr id="22" name="Textfeld 21">
            <a:extLst>
              <a:ext uri="{FF2B5EF4-FFF2-40B4-BE49-F238E27FC236}">
                <a16:creationId xmlns:a16="http://schemas.microsoft.com/office/drawing/2014/main" id="{B09F4EFB-70CC-4B54-AC86-4BB89767B324}"/>
              </a:ext>
            </a:extLst>
          </p:cNvPr>
          <p:cNvSpPr txBox="1"/>
          <p:nvPr/>
        </p:nvSpPr>
        <p:spPr>
          <a:xfrm>
            <a:off x="4181856" y="4203392"/>
            <a:ext cx="6848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KWK</a:t>
            </a:r>
          </a:p>
        </p:txBody>
      </p:sp>
      <p:pic>
        <p:nvPicPr>
          <p:cNvPr id="23" name="Grafik 22">
            <a:extLst>
              <a:ext uri="{FF2B5EF4-FFF2-40B4-BE49-F238E27FC236}">
                <a16:creationId xmlns:a16="http://schemas.microsoft.com/office/drawing/2014/main" id="{B17887A0-2641-4736-A58F-8F48D1B629C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839197" y="5580894"/>
            <a:ext cx="1462425" cy="296000"/>
          </a:xfrm>
          <a:prstGeom prst="rect">
            <a:avLst/>
          </a:prstGeom>
        </p:spPr>
      </p:pic>
      <p:sp>
        <p:nvSpPr>
          <p:cNvPr id="24" name="Textfeld 23">
            <a:extLst>
              <a:ext uri="{FF2B5EF4-FFF2-40B4-BE49-F238E27FC236}">
                <a16:creationId xmlns:a16="http://schemas.microsoft.com/office/drawing/2014/main" id="{B1FA37A1-7481-4213-8175-6BB65CFB407C}"/>
              </a:ext>
            </a:extLst>
          </p:cNvPr>
          <p:cNvSpPr txBox="1"/>
          <p:nvPr/>
        </p:nvSpPr>
        <p:spPr>
          <a:xfrm>
            <a:off x="3878723" y="4549230"/>
            <a:ext cx="138337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err="1"/>
              <a:t>Concession</a:t>
            </a:r>
            <a:r>
              <a:rPr lang="de-DE" dirty="0"/>
              <a:t> </a:t>
            </a:r>
            <a:r>
              <a:rPr lang="de-DE" dirty="0" err="1"/>
              <a:t>levy</a:t>
            </a:r>
            <a:endParaRPr lang="de-DE" dirty="0"/>
          </a:p>
        </p:txBody>
      </p:sp>
      <p:pic>
        <p:nvPicPr>
          <p:cNvPr id="25" name="Grafik 24">
            <a:extLst>
              <a:ext uri="{FF2B5EF4-FFF2-40B4-BE49-F238E27FC236}">
                <a16:creationId xmlns:a16="http://schemas.microsoft.com/office/drawing/2014/main" id="{32CD6E39-5A5E-411F-8D72-E9D73A090333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175160" y="5501765"/>
            <a:ext cx="790500" cy="365067"/>
          </a:xfrm>
          <a:prstGeom prst="rect">
            <a:avLst/>
          </a:prstGeom>
        </p:spPr>
      </p:pic>
      <p:sp>
        <p:nvSpPr>
          <p:cNvPr id="26" name="Textfeld 25">
            <a:extLst>
              <a:ext uri="{FF2B5EF4-FFF2-40B4-BE49-F238E27FC236}">
                <a16:creationId xmlns:a16="http://schemas.microsoft.com/office/drawing/2014/main" id="{CA4775E3-350A-44CE-ADBE-30B48FCB21D3}"/>
              </a:ext>
            </a:extLst>
          </p:cNvPr>
          <p:cNvSpPr txBox="1"/>
          <p:nvPr/>
        </p:nvSpPr>
        <p:spPr>
          <a:xfrm>
            <a:off x="3964719" y="5453465"/>
            <a:ext cx="11986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err="1">
                <a:solidFill>
                  <a:srgbClr val="FFFFF3"/>
                </a:solidFill>
              </a:rPr>
              <a:t>Procureme</a:t>
            </a:r>
            <a:endParaRPr lang="de-DE" dirty="0">
              <a:solidFill>
                <a:srgbClr val="FFFFF3"/>
              </a:solidFill>
            </a:endParaRPr>
          </a:p>
          <a:p>
            <a:r>
              <a:rPr lang="de-DE" dirty="0" err="1">
                <a:solidFill>
                  <a:srgbClr val="FFFFF3"/>
                </a:solidFill>
              </a:rPr>
              <a:t>nt</a:t>
            </a:r>
            <a:r>
              <a:rPr lang="de-DE" dirty="0">
                <a:solidFill>
                  <a:srgbClr val="FFFFF3"/>
                </a:solidFill>
              </a:rPr>
              <a:t>, </a:t>
            </a:r>
            <a:r>
              <a:rPr lang="de-DE" dirty="0" err="1">
                <a:solidFill>
                  <a:srgbClr val="FFFFF3"/>
                </a:solidFill>
              </a:rPr>
              <a:t>retail</a:t>
            </a:r>
            <a:endParaRPr lang="de-DE" dirty="0">
              <a:solidFill>
                <a:srgbClr val="FFFFF3"/>
              </a:solidFill>
            </a:endParaRPr>
          </a:p>
        </p:txBody>
      </p:sp>
      <p:pic>
        <p:nvPicPr>
          <p:cNvPr id="27" name="Grafik 26">
            <a:extLst>
              <a:ext uri="{FF2B5EF4-FFF2-40B4-BE49-F238E27FC236}">
                <a16:creationId xmlns:a16="http://schemas.microsoft.com/office/drawing/2014/main" id="{D91CD69D-4C23-4FEC-8B50-1A9830E261A5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175160" y="4918525"/>
            <a:ext cx="790500" cy="345333"/>
          </a:xfrm>
          <a:prstGeom prst="rect">
            <a:avLst/>
          </a:prstGeom>
        </p:spPr>
      </p:pic>
      <p:sp>
        <p:nvSpPr>
          <p:cNvPr id="28" name="Textfeld 27">
            <a:extLst>
              <a:ext uri="{FF2B5EF4-FFF2-40B4-BE49-F238E27FC236}">
                <a16:creationId xmlns:a16="http://schemas.microsoft.com/office/drawing/2014/main" id="{F4B8A38B-B604-4B35-B90B-218E9AC540D7}"/>
              </a:ext>
            </a:extLst>
          </p:cNvPr>
          <p:cNvSpPr txBox="1"/>
          <p:nvPr/>
        </p:nvSpPr>
        <p:spPr>
          <a:xfrm>
            <a:off x="4181856" y="4927804"/>
            <a:ext cx="84309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err="1"/>
              <a:t>Grid</a:t>
            </a:r>
            <a:r>
              <a:rPr lang="de-DE" dirty="0"/>
              <a:t> </a:t>
            </a:r>
            <a:r>
              <a:rPr lang="de-DE" dirty="0" err="1"/>
              <a:t>tariff</a:t>
            </a:r>
            <a:endParaRPr lang="de-DE" dirty="0"/>
          </a:p>
        </p:txBody>
      </p:sp>
      <p:sp>
        <p:nvSpPr>
          <p:cNvPr id="29" name="Textfeld 28">
            <a:extLst>
              <a:ext uri="{FF2B5EF4-FFF2-40B4-BE49-F238E27FC236}">
                <a16:creationId xmlns:a16="http://schemas.microsoft.com/office/drawing/2014/main" id="{61012645-BBB7-4601-BF10-4F8CA2205880}"/>
              </a:ext>
            </a:extLst>
          </p:cNvPr>
          <p:cNvSpPr txBox="1"/>
          <p:nvPr/>
        </p:nvSpPr>
        <p:spPr>
          <a:xfrm>
            <a:off x="6379966" y="6159257"/>
            <a:ext cx="20882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de-DE" dirty="0"/>
              <a:t>Source: BDEW, 2019</a:t>
            </a:r>
          </a:p>
          <a:p>
            <a:pPr algn="l"/>
            <a:r>
              <a:rPr lang="de-DE" dirty="0"/>
              <a:t>(</a:t>
            </a:r>
            <a:r>
              <a:rPr lang="de-DE" dirty="0" err="1"/>
              <a:t>with</a:t>
            </a:r>
            <a:r>
              <a:rPr lang="de-DE" dirty="0"/>
              <a:t> </a:t>
            </a:r>
            <a:r>
              <a:rPr lang="de-DE" dirty="0" err="1"/>
              <a:t>reference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Eurostat)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30" name="Freihand 29">
                <a:extLst>
                  <a:ext uri="{FF2B5EF4-FFF2-40B4-BE49-F238E27FC236}">
                    <a16:creationId xmlns:a16="http://schemas.microsoft.com/office/drawing/2014/main" id="{F2C1C85E-0A4E-4EB9-BA65-2E96ADA3733C}"/>
                  </a:ext>
                </a:extLst>
              </p14:cNvPr>
              <p14:cNvContentPartPr/>
              <p14:nvPr/>
            </p14:nvContentPartPr>
            <p14:xfrm>
              <a:off x="3775320" y="4232520"/>
              <a:ext cx="458640" cy="201960"/>
            </p14:xfrm>
          </p:contentPart>
        </mc:Choice>
        <mc:Fallback xmlns="">
          <p:pic>
            <p:nvPicPr>
              <p:cNvPr id="30" name="Freihand 29">
                <a:extLst>
                  <a:ext uri="{FF2B5EF4-FFF2-40B4-BE49-F238E27FC236}">
                    <a16:creationId xmlns:a16="http://schemas.microsoft.com/office/drawing/2014/main" id="{F2C1C85E-0A4E-4EB9-BA65-2E96ADA3733C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3765960" y="4223160"/>
                <a:ext cx="477360" cy="2206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57505877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de-DE"/>
              <a:t>Seite </a:t>
            </a:r>
            <a:fld id="{E66A7B7C-08CC-4993-82C8-3B54832252F2}" type="slidenum">
              <a:rPr lang="de-DE" smtClean="0"/>
              <a:pPr/>
              <a:t>27</a:t>
            </a:fld>
            <a:endParaRPr lang="de-DE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D6CE26F4-29C0-6546-BDD7-E8E5DAF216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750" y="1379753"/>
            <a:ext cx="8061325" cy="358560"/>
          </a:xfrm>
        </p:spPr>
        <p:txBody>
          <a:bodyPr/>
          <a:lstStyle/>
          <a:p>
            <a:r>
              <a:rPr lang="en-US" dirty="0"/>
              <a:t>Retail competition</a:t>
            </a:r>
          </a:p>
        </p:txBody>
      </p:sp>
      <p:pic>
        <p:nvPicPr>
          <p:cNvPr id="9" name="Inhaltsplatzhalter 8">
            <a:extLst>
              <a:ext uri="{FF2B5EF4-FFF2-40B4-BE49-F238E27FC236}">
                <a16:creationId xmlns:a16="http://schemas.microsoft.com/office/drawing/2014/main" id="{6C24171A-83AA-41E2-92F6-63C9E2D42BF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91680" y="2276872"/>
            <a:ext cx="2490075" cy="3088267"/>
          </a:xfrm>
          <a:prstGeom prst="rect">
            <a:avLst/>
          </a:prstGeom>
        </p:spPr>
      </p:pic>
      <p:sp>
        <p:nvSpPr>
          <p:cNvPr id="10" name="Textfeld 9">
            <a:extLst>
              <a:ext uri="{FF2B5EF4-FFF2-40B4-BE49-F238E27FC236}">
                <a16:creationId xmlns:a16="http://schemas.microsoft.com/office/drawing/2014/main" id="{8C4DD8C6-54E3-49FB-8D9F-8848C6C72E1C}"/>
              </a:ext>
            </a:extLst>
          </p:cNvPr>
          <p:cNvSpPr txBox="1"/>
          <p:nvPr/>
        </p:nvSpPr>
        <p:spPr>
          <a:xfrm>
            <a:off x="575754" y="2469472"/>
            <a:ext cx="10799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1 – 20 </a:t>
            </a:r>
            <a:r>
              <a:rPr lang="de-DE" dirty="0" err="1"/>
              <a:t>suppliers</a:t>
            </a:r>
            <a:endParaRPr lang="de-DE" dirty="0"/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C8D11B4E-D94E-40DF-9041-79564B060869}"/>
              </a:ext>
            </a:extLst>
          </p:cNvPr>
          <p:cNvSpPr txBox="1"/>
          <p:nvPr/>
        </p:nvSpPr>
        <p:spPr>
          <a:xfrm>
            <a:off x="575754" y="3200631"/>
            <a:ext cx="10799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21 – 50 </a:t>
            </a:r>
            <a:r>
              <a:rPr lang="de-DE" dirty="0" err="1"/>
              <a:t>suppliers</a:t>
            </a:r>
            <a:endParaRPr lang="de-DE" dirty="0"/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833129D4-46B1-4666-9D83-EC72AF764E7E}"/>
              </a:ext>
            </a:extLst>
          </p:cNvPr>
          <p:cNvSpPr txBox="1"/>
          <p:nvPr/>
        </p:nvSpPr>
        <p:spPr>
          <a:xfrm>
            <a:off x="683568" y="3970022"/>
            <a:ext cx="10799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51 – 100 </a:t>
            </a:r>
            <a:r>
              <a:rPr lang="de-DE" dirty="0" err="1"/>
              <a:t>suppliers</a:t>
            </a:r>
            <a:endParaRPr lang="de-DE" dirty="0"/>
          </a:p>
        </p:txBody>
      </p:sp>
      <p:sp>
        <p:nvSpPr>
          <p:cNvPr id="13" name="Textfeld 12">
            <a:extLst>
              <a:ext uri="{FF2B5EF4-FFF2-40B4-BE49-F238E27FC236}">
                <a16:creationId xmlns:a16="http://schemas.microsoft.com/office/drawing/2014/main" id="{7C19C5AA-94EB-4430-B9DD-4C6FD6A4D0B6}"/>
              </a:ext>
            </a:extLst>
          </p:cNvPr>
          <p:cNvSpPr txBox="1"/>
          <p:nvPr/>
        </p:nvSpPr>
        <p:spPr>
          <a:xfrm>
            <a:off x="683568" y="4718499"/>
            <a:ext cx="10799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&gt; 100 </a:t>
            </a:r>
            <a:r>
              <a:rPr lang="de-DE" dirty="0" err="1"/>
              <a:t>suppliers</a:t>
            </a:r>
            <a:endParaRPr lang="de-DE" dirty="0"/>
          </a:p>
        </p:txBody>
      </p:sp>
      <p:sp>
        <p:nvSpPr>
          <p:cNvPr id="14" name="Textfeld 13">
            <a:extLst>
              <a:ext uri="{FF2B5EF4-FFF2-40B4-BE49-F238E27FC236}">
                <a16:creationId xmlns:a16="http://schemas.microsoft.com/office/drawing/2014/main" id="{25C32F36-1166-48CB-AD85-3A008A21B666}"/>
              </a:ext>
            </a:extLst>
          </p:cNvPr>
          <p:cNvSpPr txBox="1"/>
          <p:nvPr/>
        </p:nvSpPr>
        <p:spPr>
          <a:xfrm>
            <a:off x="467544" y="1923860"/>
            <a:ext cx="446449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de-DE" sz="1600" dirty="0"/>
              <a:t>% </a:t>
            </a:r>
            <a:r>
              <a:rPr lang="de-DE" sz="1600" dirty="0" err="1"/>
              <a:t>of</a:t>
            </a:r>
            <a:r>
              <a:rPr lang="de-DE" sz="1600" dirty="0"/>
              <a:t> </a:t>
            </a:r>
            <a:r>
              <a:rPr lang="de-DE" sz="1600" dirty="0" err="1"/>
              <a:t>grid</a:t>
            </a:r>
            <a:r>
              <a:rPr lang="de-DE" sz="1600" dirty="0"/>
              <a:t> </a:t>
            </a:r>
            <a:r>
              <a:rPr lang="de-DE" sz="1600" dirty="0" err="1"/>
              <a:t>areas</a:t>
            </a:r>
            <a:r>
              <a:rPr lang="de-DE" sz="1600" dirty="0"/>
              <a:t> </a:t>
            </a:r>
            <a:r>
              <a:rPr lang="de-DE" sz="1600" dirty="0" err="1"/>
              <a:t>with</a:t>
            </a:r>
            <a:r>
              <a:rPr lang="de-DE" sz="1600" dirty="0"/>
              <a:t> </a:t>
            </a:r>
            <a:r>
              <a:rPr lang="de-DE" sz="1600" dirty="0" err="1"/>
              <a:t>given</a:t>
            </a:r>
            <a:r>
              <a:rPr lang="de-DE" sz="1600" dirty="0"/>
              <a:t> </a:t>
            </a:r>
            <a:r>
              <a:rPr lang="de-DE" sz="1600" dirty="0" err="1"/>
              <a:t>number</a:t>
            </a:r>
            <a:r>
              <a:rPr lang="de-DE" sz="1600" dirty="0"/>
              <a:t> </a:t>
            </a:r>
            <a:r>
              <a:rPr lang="de-DE" sz="1600" dirty="0" err="1"/>
              <a:t>of</a:t>
            </a:r>
            <a:r>
              <a:rPr lang="de-DE" sz="1600" dirty="0"/>
              <a:t> </a:t>
            </a:r>
            <a:r>
              <a:rPr lang="de-DE" sz="1600" dirty="0" err="1"/>
              <a:t>suppliers</a:t>
            </a:r>
            <a:r>
              <a:rPr lang="de-DE" sz="1600" dirty="0"/>
              <a:t>: </a:t>
            </a:r>
          </a:p>
        </p:txBody>
      </p:sp>
      <p:sp>
        <p:nvSpPr>
          <p:cNvPr id="15" name="Textfeld 14">
            <a:extLst>
              <a:ext uri="{FF2B5EF4-FFF2-40B4-BE49-F238E27FC236}">
                <a16:creationId xmlns:a16="http://schemas.microsoft.com/office/drawing/2014/main" id="{B9730B13-ED09-4B99-BCD5-6D5654AA1CFD}"/>
              </a:ext>
            </a:extLst>
          </p:cNvPr>
          <p:cNvSpPr txBox="1"/>
          <p:nvPr/>
        </p:nvSpPr>
        <p:spPr>
          <a:xfrm>
            <a:off x="4283968" y="2276872"/>
            <a:ext cx="396044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de-DE" sz="1800" dirty="0"/>
              <a:t>In </a:t>
            </a:r>
            <a:r>
              <a:rPr lang="de-DE" sz="1800" dirty="0" err="1"/>
              <a:t>almost</a:t>
            </a:r>
            <a:r>
              <a:rPr lang="de-DE" sz="1800" dirty="0"/>
              <a:t> all </a:t>
            </a:r>
            <a:r>
              <a:rPr lang="de-DE" sz="1800" dirty="0" err="1"/>
              <a:t>grid</a:t>
            </a:r>
            <a:r>
              <a:rPr lang="de-DE" sz="1800" dirty="0"/>
              <a:t> </a:t>
            </a:r>
            <a:r>
              <a:rPr lang="de-DE" sz="1800" dirty="0" err="1"/>
              <a:t>areas</a:t>
            </a:r>
            <a:r>
              <a:rPr lang="de-DE" sz="1800" dirty="0"/>
              <a:t> </a:t>
            </a:r>
            <a:r>
              <a:rPr lang="de-DE" sz="1800" dirty="0" err="1"/>
              <a:t>the</a:t>
            </a:r>
            <a:r>
              <a:rPr lang="de-DE" sz="1800" dirty="0"/>
              <a:t> </a:t>
            </a:r>
            <a:r>
              <a:rPr lang="de-DE" sz="1800" dirty="0" err="1"/>
              <a:t>number</a:t>
            </a:r>
            <a:r>
              <a:rPr lang="de-DE" sz="1800" dirty="0"/>
              <a:t> </a:t>
            </a:r>
            <a:r>
              <a:rPr lang="de-DE" sz="1800" dirty="0" err="1"/>
              <a:t>of</a:t>
            </a:r>
            <a:r>
              <a:rPr lang="de-DE" sz="1800" dirty="0"/>
              <a:t> </a:t>
            </a:r>
            <a:r>
              <a:rPr lang="de-DE" sz="1800" dirty="0" err="1"/>
              <a:t>operating</a:t>
            </a:r>
            <a:r>
              <a:rPr lang="de-DE" sz="1800" dirty="0"/>
              <a:t> </a:t>
            </a:r>
            <a:r>
              <a:rPr lang="de-DE" sz="1800" dirty="0" err="1"/>
              <a:t>suppliers</a:t>
            </a:r>
            <a:r>
              <a:rPr lang="de-DE" sz="1800" dirty="0"/>
              <a:t> </a:t>
            </a:r>
            <a:r>
              <a:rPr lang="de-DE" sz="1800" dirty="0" err="1"/>
              <a:t>is</a:t>
            </a:r>
            <a:r>
              <a:rPr lang="de-DE" sz="1800" dirty="0"/>
              <a:t> </a:t>
            </a:r>
            <a:r>
              <a:rPr lang="de-DE" sz="1800" dirty="0" err="1"/>
              <a:t>more</a:t>
            </a:r>
            <a:r>
              <a:rPr lang="de-DE" sz="1800" dirty="0"/>
              <a:t> </a:t>
            </a:r>
            <a:r>
              <a:rPr lang="de-DE" sz="1800" dirty="0" err="1"/>
              <a:t>than</a:t>
            </a:r>
            <a:r>
              <a:rPr lang="de-DE" sz="1800" dirty="0"/>
              <a:t> 20.</a:t>
            </a:r>
          </a:p>
          <a:p>
            <a:pPr algn="l"/>
            <a:endParaRPr lang="de-DE" sz="1800" dirty="0"/>
          </a:p>
          <a:p>
            <a:pPr algn="l"/>
            <a:r>
              <a:rPr lang="de-DE" sz="1800" dirty="0"/>
              <a:t>In </a:t>
            </a:r>
            <a:r>
              <a:rPr lang="de-DE" sz="1800" dirty="0" err="1"/>
              <a:t>approx</a:t>
            </a:r>
            <a:r>
              <a:rPr lang="de-DE" sz="1800" dirty="0"/>
              <a:t>. 90% </a:t>
            </a:r>
            <a:r>
              <a:rPr lang="de-DE" sz="1800" dirty="0" err="1"/>
              <a:t>of</a:t>
            </a:r>
            <a:r>
              <a:rPr lang="de-DE" sz="1800" dirty="0"/>
              <a:t> </a:t>
            </a:r>
            <a:r>
              <a:rPr lang="de-DE" sz="1800" dirty="0" err="1"/>
              <a:t>grid</a:t>
            </a:r>
            <a:r>
              <a:rPr lang="de-DE" sz="1800" dirty="0"/>
              <a:t> </a:t>
            </a:r>
            <a:r>
              <a:rPr lang="de-DE" sz="1800" dirty="0" err="1"/>
              <a:t>areas</a:t>
            </a:r>
            <a:r>
              <a:rPr lang="de-DE" sz="1800" dirty="0"/>
              <a:t> </a:t>
            </a:r>
            <a:r>
              <a:rPr lang="de-DE" sz="1800" dirty="0" err="1"/>
              <a:t>more</a:t>
            </a:r>
            <a:r>
              <a:rPr lang="de-DE" sz="1800" dirty="0"/>
              <a:t> </a:t>
            </a:r>
            <a:r>
              <a:rPr lang="de-DE" sz="1800" dirty="0" err="1"/>
              <a:t>than</a:t>
            </a:r>
            <a:r>
              <a:rPr lang="de-DE" sz="1800" dirty="0"/>
              <a:t> 50 </a:t>
            </a:r>
            <a:r>
              <a:rPr lang="de-DE" sz="1800" dirty="0" err="1"/>
              <a:t>suppliers</a:t>
            </a:r>
            <a:r>
              <a:rPr lang="de-DE" sz="1800" dirty="0"/>
              <a:t> </a:t>
            </a:r>
            <a:r>
              <a:rPr lang="de-DE" sz="1800" dirty="0" err="1"/>
              <a:t>are</a:t>
            </a:r>
            <a:r>
              <a:rPr lang="de-DE" sz="1800" dirty="0"/>
              <a:t> </a:t>
            </a:r>
            <a:r>
              <a:rPr lang="de-DE" sz="1800" dirty="0" err="1"/>
              <a:t>operating</a:t>
            </a:r>
            <a:r>
              <a:rPr lang="de-DE" sz="1800" dirty="0"/>
              <a:t>.</a:t>
            </a:r>
          </a:p>
        </p:txBody>
      </p:sp>
      <p:sp>
        <p:nvSpPr>
          <p:cNvPr id="16" name="Textfeld 15">
            <a:extLst>
              <a:ext uri="{FF2B5EF4-FFF2-40B4-BE49-F238E27FC236}">
                <a16:creationId xmlns:a16="http://schemas.microsoft.com/office/drawing/2014/main" id="{FB5386FF-C62C-4372-BE6D-9803794218B3}"/>
              </a:ext>
            </a:extLst>
          </p:cNvPr>
          <p:cNvSpPr txBox="1"/>
          <p:nvPr/>
        </p:nvSpPr>
        <p:spPr>
          <a:xfrm>
            <a:off x="5364088" y="6093296"/>
            <a:ext cx="309634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Source: BDEW, 2019 (after BNetzA, 2018)</a:t>
            </a:r>
          </a:p>
        </p:txBody>
      </p:sp>
    </p:spTree>
    <p:extLst>
      <p:ext uri="{BB962C8B-B14F-4D97-AF65-F5344CB8AC3E}">
        <p14:creationId xmlns:p14="http://schemas.microsoft.com/office/powerpoint/2010/main" val="234336203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/>
            <a:endParaRPr lang="de-DE" dirty="0"/>
          </a:p>
          <a:p>
            <a:pPr>
              <a:buFont typeface="Arial" panose="020B0604020202020204" pitchFamily="34" charset="0"/>
              <a:buChar char="•"/>
            </a:pPr>
            <a:endParaRPr lang="de-DE" dirty="0"/>
          </a:p>
          <a:p>
            <a:pPr marL="0" indent="0"/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de-DE"/>
              <a:t>Seite </a:t>
            </a:r>
            <a:fld id="{E66A7B7C-08CC-4993-82C8-3B54832252F2}" type="slidenum">
              <a:rPr lang="de-DE" smtClean="0"/>
              <a:pPr/>
              <a:t>28</a:t>
            </a:fld>
            <a:endParaRPr lang="de-DE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D6CE26F4-29C0-6546-BDD7-E8E5DAF216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750" y="1379753"/>
            <a:ext cx="8061325" cy="358560"/>
          </a:xfrm>
        </p:spPr>
        <p:txBody>
          <a:bodyPr/>
          <a:lstStyle/>
          <a:p>
            <a:r>
              <a:rPr lang="en-US" dirty="0"/>
              <a:t>Supplier switching among household customers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F1ED7D17-EC37-4DD2-9EC6-F0AB4FD9C4C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8512" y="1831829"/>
            <a:ext cx="5335876" cy="4726134"/>
          </a:xfrm>
          <a:prstGeom prst="rect">
            <a:avLst/>
          </a:prstGeom>
        </p:spPr>
      </p:pic>
      <p:sp>
        <p:nvSpPr>
          <p:cNvPr id="6" name="Textfeld 5">
            <a:extLst>
              <a:ext uri="{FF2B5EF4-FFF2-40B4-BE49-F238E27FC236}">
                <a16:creationId xmlns:a16="http://schemas.microsoft.com/office/drawing/2014/main" id="{9B1DA214-EC6D-41B4-A5DB-B23E035A8D87}"/>
              </a:ext>
            </a:extLst>
          </p:cNvPr>
          <p:cNvSpPr txBox="1"/>
          <p:nvPr/>
        </p:nvSpPr>
        <p:spPr>
          <a:xfrm>
            <a:off x="657945" y="6170820"/>
            <a:ext cx="128876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err="1"/>
              <a:t>Mio</a:t>
            </a:r>
            <a:r>
              <a:rPr lang="de-DE" dirty="0"/>
              <a:t> </a:t>
            </a:r>
            <a:r>
              <a:rPr lang="de-DE" dirty="0" err="1"/>
              <a:t>households</a:t>
            </a:r>
            <a:endParaRPr lang="de-DE" dirty="0"/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368C5F8F-BB33-4253-ADE0-6A589AD8C63A}"/>
              </a:ext>
            </a:extLst>
          </p:cNvPr>
          <p:cNvSpPr txBox="1"/>
          <p:nvPr/>
        </p:nvSpPr>
        <p:spPr>
          <a:xfrm>
            <a:off x="890518" y="1778002"/>
            <a:ext cx="97510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%</a:t>
            </a:r>
          </a:p>
          <a:p>
            <a:r>
              <a:rPr lang="de-DE" dirty="0" err="1"/>
              <a:t>household</a:t>
            </a:r>
            <a:r>
              <a:rPr lang="de-DE" dirty="0"/>
              <a:t> </a:t>
            </a:r>
            <a:r>
              <a:rPr lang="de-DE" dirty="0" err="1"/>
              <a:t>customers</a:t>
            </a:r>
            <a:endParaRPr lang="de-DE" dirty="0"/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72AAB8EB-CD19-4DB9-9ADE-98EB21016ADB}"/>
              </a:ext>
            </a:extLst>
          </p:cNvPr>
          <p:cNvSpPr txBox="1"/>
          <p:nvPr/>
        </p:nvSpPr>
        <p:spPr>
          <a:xfrm>
            <a:off x="7092281" y="6280964"/>
            <a:ext cx="15841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err="1"/>
              <a:t>Souce</a:t>
            </a:r>
            <a:r>
              <a:rPr lang="de-DE" dirty="0"/>
              <a:t>: BDEW, 2019</a:t>
            </a: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08EF5E5D-5F64-4D52-AC88-CFF29D171B49}"/>
              </a:ext>
            </a:extLst>
          </p:cNvPr>
          <p:cNvSpPr txBox="1"/>
          <p:nvPr/>
        </p:nvSpPr>
        <p:spPr>
          <a:xfrm>
            <a:off x="7236296" y="1834231"/>
            <a:ext cx="17281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de-DE" b="1" dirty="0" err="1"/>
              <a:t>Cumulated</a:t>
            </a:r>
            <a:r>
              <a:rPr lang="de-DE" b="1" dirty="0"/>
              <a:t> </a:t>
            </a:r>
            <a:r>
              <a:rPr lang="de-DE" b="1" dirty="0" err="1"/>
              <a:t>switching</a:t>
            </a:r>
            <a:r>
              <a:rPr lang="de-DE" b="1" dirty="0"/>
              <a:t> rate </a:t>
            </a:r>
            <a:r>
              <a:rPr lang="de-DE" b="1" dirty="0" err="1"/>
              <a:t>since</a:t>
            </a:r>
            <a:r>
              <a:rPr lang="de-DE" b="1" dirty="0"/>
              <a:t> </a:t>
            </a:r>
            <a:r>
              <a:rPr lang="de-DE" b="1" dirty="0" err="1"/>
              <a:t>liberalisation</a:t>
            </a:r>
            <a:endParaRPr lang="de-DE" b="1" dirty="0"/>
          </a:p>
        </p:txBody>
      </p:sp>
    </p:spTree>
    <p:extLst>
      <p:ext uri="{BB962C8B-B14F-4D97-AF65-F5344CB8AC3E}">
        <p14:creationId xmlns:p14="http://schemas.microsoft.com/office/powerpoint/2010/main" val="50157690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de-DE" dirty="0"/>
              <a:t>Pass-</a:t>
            </a:r>
            <a:r>
              <a:rPr lang="de-DE" dirty="0" err="1"/>
              <a:t>through</a:t>
            </a:r>
            <a:r>
              <a:rPr lang="de-DE" dirty="0"/>
              <a:t> rate </a:t>
            </a:r>
            <a:r>
              <a:rPr lang="de-DE" dirty="0" err="1"/>
              <a:t>is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percentage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which</a:t>
            </a:r>
            <a:r>
              <a:rPr lang="de-DE" dirty="0"/>
              <a:t> an </a:t>
            </a:r>
            <a:r>
              <a:rPr lang="de-DE" dirty="0" err="1"/>
              <a:t>electricity</a:t>
            </a:r>
            <a:r>
              <a:rPr lang="de-DE" dirty="0"/>
              <a:t> </a:t>
            </a:r>
            <a:r>
              <a:rPr lang="de-DE" dirty="0" err="1"/>
              <a:t>retailer</a:t>
            </a:r>
            <a:r>
              <a:rPr lang="de-DE" dirty="0"/>
              <a:t> </a:t>
            </a:r>
            <a:r>
              <a:rPr lang="de-DE" dirty="0" err="1"/>
              <a:t>passes</a:t>
            </a:r>
            <a:r>
              <a:rPr lang="de-DE" dirty="0"/>
              <a:t> on a </a:t>
            </a:r>
            <a:r>
              <a:rPr lang="de-DE" dirty="0" err="1"/>
              <a:t>change</a:t>
            </a:r>
            <a:r>
              <a:rPr lang="de-DE" dirty="0"/>
              <a:t> in </a:t>
            </a:r>
            <a:r>
              <a:rPr lang="de-DE" dirty="0" err="1"/>
              <a:t>their</a:t>
            </a:r>
            <a:r>
              <a:rPr lang="de-DE" dirty="0"/>
              <a:t> </a:t>
            </a:r>
            <a:r>
              <a:rPr lang="de-DE" dirty="0" err="1"/>
              <a:t>cost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their</a:t>
            </a:r>
            <a:r>
              <a:rPr lang="de-DE" dirty="0"/>
              <a:t> </a:t>
            </a:r>
            <a:r>
              <a:rPr lang="de-DE" dirty="0" err="1"/>
              <a:t>customers</a:t>
            </a:r>
            <a:r>
              <a:rPr lang="de-DE" dirty="0"/>
              <a:t>/ </a:t>
            </a:r>
            <a:r>
              <a:rPr lang="de-DE" dirty="0" err="1"/>
              <a:t>electricity</a:t>
            </a:r>
            <a:r>
              <a:rPr lang="de-DE" dirty="0"/>
              <a:t> </a:t>
            </a:r>
            <a:r>
              <a:rPr lang="de-DE" dirty="0" err="1"/>
              <a:t>consumers</a:t>
            </a:r>
            <a:r>
              <a:rPr lang="de-DE" dirty="0"/>
              <a:t>.</a:t>
            </a:r>
          </a:p>
          <a:p>
            <a:pPr marL="0" indent="0"/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de-DE"/>
              <a:t>Seite </a:t>
            </a:r>
            <a:fld id="{E66A7B7C-08CC-4993-82C8-3B54832252F2}" type="slidenum">
              <a:rPr lang="de-DE" smtClean="0"/>
              <a:pPr/>
              <a:t>29</a:t>
            </a:fld>
            <a:endParaRPr lang="de-DE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D6CE26F4-29C0-6546-BDD7-E8E5DAF216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750" y="1379753"/>
            <a:ext cx="8061325" cy="358560"/>
          </a:xfrm>
        </p:spPr>
        <p:txBody>
          <a:bodyPr/>
          <a:lstStyle/>
          <a:p>
            <a:r>
              <a:rPr lang="en-US" dirty="0"/>
              <a:t>Retail competition: Pass-through rate</a:t>
            </a:r>
          </a:p>
        </p:txBody>
      </p:sp>
    </p:spTree>
    <p:extLst>
      <p:ext uri="{BB962C8B-B14F-4D97-AF65-F5344CB8AC3E}">
        <p14:creationId xmlns:p14="http://schemas.microsoft.com/office/powerpoint/2010/main" val="34334127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de-DE"/>
              <a:t>Seite </a:t>
            </a:r>
            <a:fld id="{E66A7B7C-08CC-4993-82C8-3B54832252F2}" type="slidenum">
              <a:rPr lang="de-DE" smtClean="0"/>
              <a:pPr/>
              <a:t>3</a:t>
            </a:fld>
            <a:endParaRPr lang="de-DE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D6CE26F4-29C0-6546-BDD7-E8E5DAF216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750" y="1484784"/>
            <a:ext cx="8061325" cy="743280"/>
          </a:xfrm>
        </p:spPr>
        <p:txBody>
          <a:bodyPr/>
          <a:lstStyle/>
          <a:p>
            <a:r>
              <a:rPr lang="en-US" dirty="0"/>
              <a:t>RES support mechanisms: Administered fees (all-inclusive or premium)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44A29CDA-FA08-4E5A-9AA5-AAC272C90B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86036" y="2359426"/>
            <a:ext cx="6768752" cy="4067175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The </a:t>
            </a:r>
            <a:r>
              <a:rPr lang="de-DE" dirty="0" err="1"/>
              <a:t>government</a:t>
            </a:r>
            <a:r>
              <a:rPr lang="de-DE" dirty="0"/>
              <a:t> fixes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price</a:t>
            </a:r>
            <a:r>
              <a:rPr lang="de-DE" dirty="0"/>
              <a:t> </a:t>
            </a:r>
            <a:r>
              <a:rPr lang="de-DE" dirty="0" err="1"/>
              <a:t>for</a:t>
            </a:r>
            <a:r>
              <a:rPr lang="de-DE" dirty="0"/>
              <a:t> </a:t>
            </a:r>
            <a:r>
              <a:rPr lang="de-DE" dirty="0" err="1"/>
              <a:t>each</a:t>
            </a:r>
            <a:r>
              <a:rPr lang="de-DE" dirty="0"/>
              <a:t> MWh </a:t>
            </a:r>
            <a:r>
              <a:rPr lang="de-DE" dirty="0" err="1"/>
              <a:t>produced</a:t>
            </a:r>
            <a:r>
              <a:rPr lang="de-DE" dirty="0"/>
              <a:t> </a:t>
            </a:r>
            <a:r>
              <a:rPr lang="de-DE" dirty="0" err="1"/>
              <a:t>or</a:t>
            </a:r>
            <a:r>
              <a:rPr lang="de-DE" dirty="0"/>
              <a:t> </a:t>
            </a:r>
            <a:r>
              <a:rPr lang="de-DE" dirty="0" err="1"/>
              <a:t>injected</a:t>
            </a:r>
            <a:r>
              <a:rPr lang="de-DE" dirty="0"/>
              <a:t> </a:t>
            </a:r>
            <a:r>
              <a:rPr lang="de-DE" dirty="0" err="1"/>
              <a:t>into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grid</a:t>
            </a:r>
            <a:r>
              <a:rPr lang="de-DE" dirty="0"/>
              <a:t> </a:t>
            </a:r>
            <a:r>
              <a:rPr lang="de-DE" dirty="0" err="1"/>
              <a:t>from</a:t>
            </a:r>
            <a:r>
              <a:rPr lang="de-DE" dirty="0"/>
              <a:t> RES.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 err="1"/>
              <a:t>Normally</a:t>
            </a:r>
            <a:r>
              <a:rPr lang="de-DE" dirty="0"/>
              <a:t>,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fee</a:t>
            </a:r>
            <a:r>
              <a:rPr lang="de-DE" dirty="0"/>
              <a:t> </a:t>
            </a:r>
            <a:r>
              <a:rPr lang="de-DE" dirty="0" err="1"/>
              <a:t>depends</a:t>
            </a:r>
            <a:r>
              <a:rPr lang="de-DE" dirty="0"/>
              <a:t> on </a:t>
            </a:r>
            <a:r>
              <a:rPr lang="de-DE" dirty="0" err="1"/>
              <a:t>renewable</a:t>
            </a:r>
            <a:r>
              <a:rPr lang="de-DE" dirty="0"/>
              <a:t> source and </a:t>
            </a:r>
            <a:r>
              <a:rPr lang="de-DE" dirty="0" err="1"/>
              <a:t>size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power plant.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Feed-in </a:t>
            </a:r>
            <a:r>
              <a:rPr lang="de-DE" dirty="0" err="1"/>
              <a:t>tarif</a:t>
            </a:r>
            <a:r>
              <a:rPr lang="de-DE" dirty="0"/>
              <a:t> (FIT)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Premium </a:t>
            </a:r>
            <a:r>
              <a:rPr lang="de-DE" dirty="0" err="1"/>
              <a:t>ensures</a:t>
            </a:r>
            <a:r>
              <a:rPr lang="de-DE" dirty="0"/>
              <a:t> </a:t>
            </a:r>
            <a:r>
              <a:rPr lang="de-DE" dirty="0" err="1"/>
              <a:t>that</a:t>
            </a:r>
            <a:r>
              <a:rPr lang="de-DE" dirty="0"/>
              <a:t> at least FIT </a:t>
            </a:r>
            <a:r>
              <a:rPr lang="de-DE" dirty="0" err="1"/>
              <a:t>is</a:t>
            </a:r>
            <a:r>
              <a:rPr lang="de-DE" dirty="0"/>
              <a:t> </a:t>
            </a:r>
            <a:r>
              <a:rPr lang="de-DE" dirty="0" err="1"/>
              <a:t>covered</a:t>
            </a:r>
            <a:r>
              <a:rPr lang="de-DE" dirty="0"/>
              <a:t> and </a:t>
            </a:r>
            <a:r>
              <a:rPr lang="de-DE" dirty="0" err="1"/>
              <a:t>gives</a:t>
            </a:r>
            <a:r>
              <a:rPr lang="de-DE" dirty="0"/>
              <a:t> </a:t>
            </a:r>
            <a:r>
              <a:rPr lang="de-DE" dirty="0" err="1"/>
              <a:t>incentives</a:t>
            </a:r>
            <a:r>
              <a:rPr lang="de-DE" dirty="0"/>
              <a:t> </a:t>
            </a:r>
            <a:r>
              <a:rPr lang="de-DE" dirty="0" err="1"/>
              <a:t>for</a:t>
            </a:r>
            <a:r>
              <a:rPr lang="de-DE" dirty="0"/>
              <a:t> </a:t>
            </a:r>
            <a:r>
              <a:rPr lang="de-DE" dirty="0" err="1"/>
              <a:t>selling</a:t>
            </a:r>
            <a:r>
              <a:rPr lang="de-DE" dirty="0"/>
              <a:t> RES </a:t>
            </a:r>
            <a:r>
              <a:rPr lang="de-DE" dirty="0" err="1"/>
              <a:t>output</a:t>
            </a:r>
            <a:r>
              <a:rPr lang="de-DE" dirty="0"/>
              <a:t> </a:t>
            </a:r>
            <a:r>
              <a:rPr lang="de-DE" dirty="0" err="1"/>
              <a:t>directly</a:t>
            </a:r>
            <a:r>
              <a:rPr lang="de-DE" dirty="0"/>
              <a:t> on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wholesale</a:t>
            </a:r>
            <a:r>
              <a:rPr lang="de-DE" dirty="0"/>
              <a:t> </a:t>
            </a:r>
            <a:r>
              <a:rPr lang="de-DE" dirty="0" err="1"/>
              <a:t>market</a:t>
            </a:r>
            <a:r>
              <a:rPr lang="de-DE" dirty="0"/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 err="1"/>
              <a:t>If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fee</a:t>
            </a:r>
            <a:r>
              <a:rPr lang="de-DE" dirty="0"/>
              <a:t> </a:t>
            </a:r>
            <a:r>
              <a:rPr lang="de-DE" dirty="0" err="1"/>
              <a:t>is</a:t>
            </a:r>
            <a:r>
              <a:rPr lang="de-DE" dirty="0"/>
              <a:t> </a:t>
            </a:r>
            <a:r>
              <a:rPr lang="de-DE" dirty="0" err="1"/>
              <a:t>coherent</a:t>
            </a:r>
            <a:r>
              <a:rPr lang="de-DE" dirty="0"/>
              <a:t> </a:t>
            </a:r>
            <a:r>
              <a:rPr lang="de-DE" dirty="0" err="1"/>
              <a:t>with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production</a:t>
            </a:r>
            <a:r>
              <a:rPr lang="de-DE" dirty="0"/>
              <a:t> </a:t>
            </a:r>
            <a:r>
              <a:rPr lang="de-DE" dirty="0" err="1"/>
              <a:t>cost</a:t>
            </a:r>
            <a:r>
              <a:rPr lang="de-DE" dirty="0"/>
              <a:t>,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government</a:t>
            </a:r>
            <a:r>
              <a:rPr lang="en-GB" dirty="0"/>
              <a:t>’s RES output target</a:t>
            </a:r>
            <a:r>
              <a:rPr lang="de-DE" dirty="0"/>
              <a:t> </a:t>
            </a:r>
            <a:r>
              <a:rPr lang="de-DE" dirty="0" err="1"/>
              <a:t>can</a:t>
            </a:r>
            <a:r>
              <a:rPr lang="de-DE" dirty="0"/>
              <a:t> </a:t>
            </a:r>
            <a:r>
              <a:rPr lang="de-DE" dirty="0" err="1"/>
              <a:t>be</a:t>
            </a:r>
            <a:r>
              <a:rPr lang="de-DE" dirty="0"/>
              <a:t> </a:t>
            </a:r>
            <a:r>
              <a:rPr lang="de-DE" dirty="0" err="1"/>
              <a:t>met</a:t>
            </a:r>
            <a:r>
              <a:rPr lang="de-DE" dirty="0"/>
              <a:t>; </a:t>
            </a:r>
            <a:r>
              <a:rPr lang="de-DE" dirty="0" err="1"/>
              <a:t>otherwise</a:t>
            </a:r>
            <a:r>
              <a:rPr lang="de-DE" dirty="0"/>
              <a:t> </a:t>
            </a:r>
            <a:r>
              <a:rPr lang="de-DE" dirty="0" err="1"/>
              <a:t>it</a:t>
            </a:r>
            <a:r>
              <a:rPr lang="de-DE" dirty="0"/>
              <a:t> </a:t>
            </a:r>
            <a:r>
              <a:rPr lang="de-DE" dirty="0" err="1"/>
              <a:t>would</a:t>
            </a:r>
            <a:r>
              <a:rPr lang="de-DE" dirty="0"/>
              <a:t> </a:t>
            </a:r>
            <a:r>
              <a:rPr lang="de-DE" dirty="0" err="1"/>
              <a:t>be</a:t>
            </a:r>
            <a:r>
              <a:rPr lang="de-DE" dirty="0"/>
              <a:t> not </a:t>
            </a:r>
            <a:r>
              <a:rPr lang="de-DE" dirty="0" err="1"/>
              <a:t>reached</a:t>
            </a:r>
            <a:r>
              <a:rPr lang="de-DE" dirty="0"/>
              <a:t> </a:t>
            </a:r>
            <a:r>
              <a:rPr lang="de-DE" dirty="0" err="1"/>
              <a:t>or</a:t>
            </a:r>
            <a:r>
              <a:rPr lang="de-DE" dirty="0"/>
              <a:t> </a:t>
            </a:r>
            <a:r>
              <a:rPr lang="de-DE" dirty="0" err="1"/>
              <a:t>exceeded</a:t>
            </a:r>
            <a:r>
              <a:rPr lang="de-DE" dirty="0"/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The </a:t>
            </a:r>
            <a:r>
              <a:rPr lang="de-DE" dirty="0" err="1"/>
              <a:t>charges</a:t>
            </a:r>
            <a:r>
              <a:rPr lang="de-DE" dirty="0"/>
              <a:t> </a:t>
            </a:r>
            <a:r>
              <a:rPr lang="de-DE" dirty="0" err="1"/>
              <a:t>linked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support </a:t>
            </a:r>
            <a:r>
              <a:rPr lang="de-DE" dirty="0" err="1"/>
              <a:t>system</a:t>
            </a:r>
            <a:r>
              <a:rPr lang="de-DE" dirty="0"/>
              <a:t> </a:t>
            </a:r>
            <a:r>
              <a:rPr lang="de-DE" dirty="0" err="1"/>
              <a:t>are</a:t>
            </a:r>
            <a:r>
              <a:rPr lang="de-DE" dirty="0"/>
              <a:t> </a:t>
            </a:r>
            <a:r>
              <a:rPr lang="de-DE" dirty="0" err="1"/>
              <a:t>paid</a:t>
            </a:r>
            <a:r>
              <a:rPr lang="de-DE" dirty="0"/>
              <a:t> </a:t>
            </a:r>
            <a:r>
              <a:rPr lang="de-DE" dirty="0" err="1"/>
              <a:t>by</a:t>
            </a:r>
            <a:r>
              <a:rPr lang="de-DE" dirty="0"/>
              <a:t> final </a:t>
            </a:r>
            <a:r>
              <a:rPr lang="de-DE" dirty="0" err="1"/>
              <a:t>customers</a:t>
            </a:r>
            <a:r>
              <a:rPr lang="de-DE" dirty="0"/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48423858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/>
            <a:endParaRPr lang="de-DE" dirty="0"/>
          </a:p>
          <a:p>
            <a:pPr marL="0" indent="0"/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de-DE"/>
              <a:t>Seite </a:t>
            </a:r>
            <a:fld id="{E66A7B7C-08CC-4993-82C8-3B54832252F2}" type="slidenum">
              <a:rPr lang="de-DE" smtClean="0"/>
              <a:pPr/>
              <a:t>30</a:t>
            </a:fld>
            <a:endParaRPr lang="de-DE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D6CE26F4-29C0-6546-BDD7-E8E5DAF216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750" y="1379753"/>
            <a:ext cx="8061325" cy="358560"/>
          </a:xfrm>
        </p:spPr>
        <p:txBody>
          <a:bodyPr/>
          <a:lstStyle/>
          <a:p>
            <a:r>
              <a:rPr lang="en-US" dirty="0"/>
              <a:t>Retail market: Pass-through rate</a:t>
            </a:r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4C5B4377-E03E-42FD-8E55-834F5BF626E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63688" y="1708613"/>
            <a:ext cx="4720603" cy="5160951"/>
          </a:xfrm>
          <a:prstGeom prst="rect">
            <a:avLst/>
          </a:prstGeom>
        </p:spPr>
      </p:pic>
      <p:sp>
        <p:nvSpPr>
          <p:cNvPr id="4" name="Textfeld 3">
            <a:extLst>
              <a:ext uri="{FF2B5EF4-FFF2-40B4-BE49-F238E27FC236}">
                <a16:creationId xmlns:a16="http://schemas.microsoft.com/office/drawing/2014/main" id="{008A86E3-5BA7-4E78-BB1B-7F72DAF246C1}"/>
              </a:ext>
            </a:extLst>
          </p:cNvPr>
          <p:cNvSpPr txBox="1"/>
          <p:nvPr/>
        </p:nvSpPr>
        <p:spPr>
          <a:xfrm>
            <a:off x="6156176" y="6381328"/>
            <a:ext cx="223215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dirty="0"/>
              <a:t>Source: </a:t>
            </a:r>
            <a:r>
              <a:rPr lang="de-DE" dirty="0" err="1"/>
              <a:t>Duso</a:t>
            </a:r>
            <a:r>
              <a:rPr lang="de-DE" dirty="0"/>
              <a:t> / </a:t>
            </a:r>
            <a:r>
              <a:rPr lang="de-DE" dirty="0" err="1"/>
              <a:t>Szücs</a:t>
            </a:r>
            <a:r>
              <a:rPr lang="de-DE" dirty="0"/>
              <a:t>, 2017</a:t>
            </a: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86F0F8CA-996C-452A-A940-B83B137F2DF6}"/>
              </a:ext>
            </a:extLst>
          </p:cNvPr>
          <p:cNvSpPr txBox="1"/>
          <p:nvPr/>
        </p:nvSpPr>
        <p:spPr>
          <a:xfrm>
            <a:off x="6372200" y="2015137"/>
            <a:ext cx="21602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de-DE" dirty="0" err="1"/>
              <a:t>Incumbents</a:t>
            </a:r>
            <a:r>
              <a:rPr lang="de-DE" dirty="0"/>
              <a:t> in regional </a:t>
            </a:r>
            <a:r>
              <a:rPr lang="de-DE" dirty="0" err="1"/>
              <a:t>retail</a:t>
            </a:r>
            <a:r>
              <a:rPr lang="de-DE" dirty="0"/>
              <a:t> </a:t>
            </a:r>
            <a:r>
              <a:rPr lang="de-DE" dirty="0" err="1"/>
              <a:t>markets</a:t>
            </a:r>
            <a:r>
              <a:rPr lang="de-DE" dirty="0"/>
              <a:t> in Germany in 2010</a:t>
            </a:r>
          </a:p>
        </p:txBody>
      </p:sp>
    </p:spTree>
    <p:extLst>
      <p:ext uri="{BB962C8B-B14F-4D97-AF65-F5344CB8AC3E}">
        <p14:creationId xmlns:p14="http://schemas.microsoft.com/office/powerpoint/2010/main" val="104784341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/>
            <a:endParaRPr lang="de-DE" dirty="0"/>
          </a:p>
          <a:p>
            <a:pPr marL="0" indent="0"/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de-DE"/>
              <a:t>Seite </a:t>
            </a:r>
            <a:fld id="{E66A7B7C-08CC-4993-82C8-3B54832252F2}" type="slidenum">
              <a:rPr lang="de-DE" smtClean="0"/>
              <a:pPr/>
              <a:t>31</a:t>
            </a:fld>
            <a:endParaRPr lang="de-DE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D6CE26F4-29C0-6546-BDD7-E8E5DAF216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750" y="1379753"/>
            <a:ext cx="8061325" cy="358560"/>
          </a:xfrm>
        </p:spPr>
        <p:txBody>
          <a:bodyPr/>
          <a:lstStyle/>
          <a:p>
            <a:r>
              <a:rPr lang="en-US" dirty="0"/>
              <a:t>Retail market: Heterogeneity in baseline tariffs</a:t>
            </a: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008A86E3-5BA7-4E78-BB1B-7F72DAF246C1}"/>
              </a:ext>
            </a:extLst>
          </p:cNvPr>
          <p:cNvSpPr txBox="1"/>
          <p:nvPr/>
        </p:nvSpPr>
        <p:spPr>
          <a:xfrm>
            <a:off x="6156176" y="6381328"/>
            <a:ext cx="223215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dirty="0"/>
              <a:t>Source: </a:t>
            </a:r>
            <a:r>
              <a:rPr lang="de-DE" dirty="0" err="1"/>
              <a:t>Duso</a:t>
            </a:r>
            <a:r>
              <a:rPr lang="de-DE" dirty="0"/>
              <a:t> / </a:t>
            </a:r>
            <a:r>
              <a:rPr lang="de-DE" dirty="0" err="1"/>
              <a:t>Szücs</a:t>
            </a:r>
            <a:r>
              <a:rPr lang="de-DE" dirty="0"/>
              <a:t>, 2017</a:t>
            </a: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86F0F8CA-996C-452A-A940-B83B137F2DF6}"/>
              </a:ext>
            </a:extLst>
          </p:cNvPr>
          <p:cNvSpPr txBox="1"/>
          <p:nvPr/>
        </p:nvSpPr>
        <p:spPr>
          <a:xfrm>
            <a:off x="6372200" y="2015137"/>
            <a:ext cx="21602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de-DE" dirty="0"/>
              <a:t>Baseline </a:t>
            </a:r>
            <a:r>
              <a:rPr lang="de-DE" dirty="0" err="1"/>
              <a:t>tariff</a:t>
            </a:r>
            <a:r>
              <a:rPr lang="de-DE" dirty="0"/>
              <a:t> in € per MWh at 2800 kWh </a:t>
            </a:r>
            <a:r>
              <a:rPr lang="de-DE" dirty="0" err="1"/>
              <a:t>yearly</a:t>
            </a:r>
            <a:r>
              <a:rPr lang="de-DE" dirty="0"/>
              <a:t> </a:t>
            </a:r>
            <a:r>
              <a:rPr lang="de-DE" dirty="0" err="1"/>
              <a:t>consumption</a:t>
            </a:r>
            <a:endParaRPr lang="de-DE" dirty="0"/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C5F39F35-C028-4F90-ABA8-127DA2C9E6B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37277" y="1738312"/>
            <a:ext cx="4680314" cy="51196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228371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/>
            <a:endParaRPr lang="de-DE" dirty="0"/>
          </a:p>
          <a:p>
            <a:pPr marL="0" indent="0"/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de-DE"/>
              <a:t>Seite </a:t>
            </a:r>
            <a:fld id="{E66A7B7C-08CC-4993-82C8-3B54832252F2}" type="slidenum">
              <a:rPr lang="de-DE" smtClean="0"/>
              <a:pPr/>
              <a:t>32</a:t>
            </a:fld>
            <a:endParaRPr lang="de-DE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D6CE26F4-29C0-6546-BDD7-E8E5DAF216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750" y="1379753"/>
            <a:ext cx="8061325" cy="358560"/>
          </a:xfrm>
        </p:spPr>
        <p:txBody>
          <a:bodyPr/>
          <a:lstStyle/>
          <a:p>
            <a:r>
              <a:rPr lang="en-US" dirty="0"/>
              <a:t>Retail market: Within-network price dispersion (2010)</a:t>
            </a: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008A86E3-5BA7-4E78-BB1B-7F72DAF246C1}"/>
              </a:ext>
            </a:extLst>
          </p:cNvPr>
          <p:cNvSpPr txBox="1"/>
          <p:nvPr/>
        </p:nvSpPr>
        <p:spPr>
          <a:xfrm>
            <a:off x="6156176" y="6381328"/>
            <a:ext cx="223215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dirty="0"/>
              <a:t>Source: </a:t>
            </a:r>
            <a:r>
              <a:rPr lang="de-DE" dirty="0" err="1"/>
              <a:t>Duso</a:t>
            </a:r>
            <a:r>
              <a:rPr lang="de-DE" dirty="0"/>
              <a:t> / </a:t>
            </a:r>
            <a:r>
              <a:rPr lang="de-DE" dirty="0" err="1"/>
              <a:t>Szücs</a:t>
            </a:r>
            <a:r>
              <a:rPr lang="de-DE" dirty="0"/>
              <a:t>, 2017</a:t>
            </a: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86F0F8CA-996C-452A-A940-B83B137F2DF6}"/>
              </a:ext>
            </a:extLst>
          </p:cNvPr>
          <p:cNvSpPr txBox="1"/>
          <p:nvPr/>
        </p:nvSpPr>
        <p:spPr>
          <a:xfrm>
            <a:off x="6372200" y="2015137"/>
            <a:ext cx="21602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de-DE" dirty="0" err="1"/>
              <a:t>Difference</a:t>
            </a:r>
            <a:r>
              <a:rPr lang="de-DE" dirty="0"/>
              <a:t> </a:t>
            </a:r>
            <a:r>
              <a:rPr lang="de-DE" dirty="0" err="1"/>
              <a:t>between</a:t>
            </a:r>
            <a:r>
              <a:rPr lang="de-DE" dirty="0"/>
              <a:t> </a:t>
            </a:r>
            <a:r>
              <a:rPr lang="de-DE" dirty="0" err="1"/>
              <a:t>baseline</a:t>
            </a:r>
            <a:r>
              <a:rPr lang="de-DE" dirty="0"/>
              <a:t> and best-</a:t>
            </a:r>
            <a:r>
              <a:rPr lang="de-DE" dirty="0" err="1"/>
              <a:t>available</a:t>
            </a:r>
            <a:r>
              <a:rPr lang="de-DE" dirty="0"/>
              <a:t> </a:t>
            </a:r>
            <a:r>
              <a:rPr lang="de-DE" dirty="0" err="1"/>
              <a:t>tariff</a:t>
            </a:r>
            <a:r>
              <a:rPr lang="de-DE" dirty="0"/>
              <a:t> in € per MWh at 2800 kWh </a:t>
            </a:r>
            <a:r>
              <a:rPr lang="de-DE" dirty="0" err="1"/>
              <a:t>yearly</a:t>
            </a:r>
            <a:r>
              <a:rPr lang="de-DE" dirty="0"/>
              <a:t> </a:t>
            </a:r>
            <a:r>
              <a:rPr lang="de-DE" dirty="0" err="1"/>
              <a:t>consumption</a:t>
            </a:r>
            <a:endParaRPr lang="de-DE" dirty="0"/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98B3D34B-F34C-41EF-99D6-DCF9F780F8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0879" y="1758907"/>
            <a:ext cx="4612440" cy="50990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113456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/>
            <a:r>
              <a:rPr lang="de-DE" dirty="0" err="1"/>
              <a:t>Duso</a:t>
            </a:r>
            <a:r>
              <a:rPr lang="de-DE" dirty="0"/>
              <a:t> and </a:t>
            </a:r>
            <a:r>
              <a:rPr lang="de-DE" dirty="0" err="1"/>
              <a:t>Szücs</a:t>
            </a:r>
            <a:r>
              <a:rPr lang="de-DE" dirty="0"/>
              <a:t> / European </a:t>
            </a:r>
            <a:r>
              <a:rPr lang="de-DE" dirty="0" err="1"/>
              <a:t>Economic</a:t>
            </a:r>
            <a:r>
              <a:rPr lang="de-DE" dirty="0"/>
              <a:t> Review 98 (2017) 354-372</a:t>
            </a:r>
          </a:p>
          <a:p>
            <a:pPr marL="0" indent="0"/>
            <a:r>
              <a:rPr lang="de-DE" u="sng" dirty="0" err="1"/>
              <a:t>Summarised</a:t>
            </a:r>
            <a:r>
              <a:rPr lang="de-DE" u="sng" dirty="0"/>
              <a:t> </a:t>
            </a:r>
            <a:r>
              <a:rPr lang="de-DE" u="sng" dirty="0" err="1"/>
              <a:t>findings</a:t>
            </a:r>
            <a:r>
              <a:rPr lang="de-DE" u="sng" dirty="0"/>
              <a:t>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Supplier and </a:t>
            </a:r>
            <a:r>
              <a:rPr lang="de-DE" dirty="0" err="1"/>
              <a:t>customer</a:t>
            </a:r>
            <a:r>
              <a:rPr lang="de-DE" dirty="0"/>
              <a:t> </a:t>
            </a:r>
            <a:r>
              <a:rPr lang="de-DE" dirty="0" err="1"/>
              <a:t>types</a:t>
            </a:r>
            <a:endParaRPr lang="de-DE" dirty="0"/>
          </a:p>
          <a:p>
            <a:pPr marL="285750" indent="-285750">
              <a:buFont typeface="Symbol" panose="05050102010706020507" pitchFamily="18" charset="2"/>
              <a:buChar char="-"/>
            </a:pPr>
            <a:r>
              <a:rPr lang="de-DE" dirty="0"/>
              <a:t>Pass-</a:t>
            </a:r>
            <a:r>
              <a:rPr lang="de-DE" dirty="0" err="1"/>
              <a:t>through</a:t>
            </a:r>
            <a:r>
              <a:rPr lang="de-DE" dirty="0"/>
              <a:t> rate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baseline</a:t>
            </a:r>
            <a:r>
              <a:rPr lang="de-DE" dirty="0"/>
              <a:t> </a:t>
            </a:r>
            <a:r>
              <a:rPr lang="de-DE" dirty="0" err="1"/>
              <a:t>tariffs</a:t>
            </a:r>
            <a:r>
              <a:rPr lang="de-DE" dirty="0"/>
              <a:t> </a:t>
            </a:r>
            <a:r>
              <a:rPr lang="de-DE" dirty="0" err="1"/>
              <a:t>is</a:t>
            </a:r>
            <a:r>
              <a:rPr lang="de-DE" dirty="0"/>
              <a:t> </a:t>
            </a:r>
            <a:r>
              <a:rPr lang="de-DE" dirty="0" err="1"/>
              <a:t>quite</a:t>
            </a:r>
            <a:r>
              <a:rPr lang="de-DE" dirty="0"/>
              <a:t> </a:t>
            </a:r>
            <a:r>
              <a:rPr lang="de-DE" dirty="0" err="1"/>
              <a:t>similar</a:t>
            </a:r>
            <a:r>
              <a:rPr lang="de-DE" dirty="0"/>
              <a:t> </a:t>
            </a:r>
            <a:r>
              <a:rPr lang="de-DE" dirty="0" err="1"/>
              <a:t>across</a:t>
            </a:r>
            <a:r>
              <a:rPr lang="de-DE" dirty="0"/>
              <a:t> </a:t>
            </a:r>
            <a:r>
              <a:rPr lang="de-DE" dirty="0" err="1"/>
              <a:t>firms</a:t>
            </a:r>
            <a:r>
              <a:rPr lang="de-DE" dirty="0"/>
              <a:t>.</a:t>
            </a:r>
          </a:p>
          <a:p>
            <a:pPr marL="285750" indent="-285750">
              <a:buFont typeface="Symbol" panose="05050102010706020507" pitchFamily="18" charset="2"/>
              <a:buChar char="-"/>
            </a:pPr>
            <a:r>
              <a:rPr lang="de-DE" dirty="0"/>
              <a:t>Pass-</a:t>
            </a:r>
            <a:r>
              <a:rPr lang="de-DE" dirty="0" err="1"/>
              <a:t>through</a:t>
            </a:r>
            <a:r>
              <a:rPr lang="de-DE" dirty="0"/>
              <a:t> rate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competitive</a:t>
            </a:r>
            <a:r>
              <a:rPr lang="de-DE" dirty="0"/>
              <a:t> </a:t>
            </a:r>
            <a:r>
              <a:rPr lang="de-DE" dirty="0" err="1"/>
              <a:t>tariffs</a:t>
            </a:r>
            <a:r>
              <a:rPr lang="de-DE" dirty="0"/>
              <a:t> </a:t>
            </a:r>
            <a:r>
              <a:rPr lang="de-DE" dirty="0" err="1"/>
              <a:t>is</a:t>
            </a:r>
            <a:r>
              <a:rPr lang="de-DE" dirty="0"/>
              <a:t> 12-23% </a:t>
            </a:r>
            <a:r>
              <a:rPr lang="de-DE" dirty="0" err="1"/>
              <a:t>higher</a:t>
            </a:r>
            <a:r>
              <a:rPr lang="de-DE" dirty="0"/>
              <a:t> </a:t>
            </a:r>
            <a:r>
              <a:rPr lang="de-DE" dirty="0" err="1"/>
              <a:t>for</a:t>
            </a:r>
            <a:r>
              <a:rPr lang="de-DE" dirty="0"/>
              <a:t> </a:t>
            </a:r>
            <a:r>
              <a:rPr lang="de-DE" dirty="0" err="1"/>
              <a:t>independent</a:t>
            </a:r>
            <a:r>
              <a:rPr lang="de-DE" dirty="0"/>
              <a:t> </a:t>
            </a:r>
            <a:r>
              <a:rPr lang="de-DE" dirty="0" err="1"/>
              <a:t>suppliers</a:t>
            </a:r>
            <a:r>
              <a:rPr lang="de-DE" dirty="0"/>
              <a:t>.</a:t>
            </a:r>
          </a:p>
          <a:p>
            <a:pPr marL="285750" indent="-285750">
              <a:buFont typeface="Symbol" panose="05050102010706020507" pitchFamily="18" charset="2"/>
              <a:buChar char="-"/>
            </a:pPr>
            <a:r>
              <a:rPr lang="de-DE" dirty="0"/>
              <a:t>Thus, </a:t>
            </a:r>
            <a:r>
              <a:rPr lang="de-DE" dirty="0" err="1"/>
              <a:t>the</a:t>
            </a:r>
            <a:r>
              <a:rPr lang="de-DE" dirty="0"/>
              <a:t> pass-</a:t>
            </a:r>
            <a:r>
              <a:rPr lang="de-DE" dirty="0" err="1"/>
              <a:t>through</a:t>
            </a:r>
            <a:r>
              <a:rPr lang="de-DE" dirty="0"/>
              <a:t> rate </a:t>
            </a:r>
            <a:r>
              <a:rPr lang="de-DE" dirty="0" err="1"/>
              <a:t>depends</a:t>
            </a:r>
            <a:r>
              <a:rPr lang="de-DE" dirty="0"/>
              <a:t> on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customer</a:t>
            </a:r>
            <a:r>
              <a:rPr lang="de-DE" dirty="0"/>
              <a:t> </a:t>
            </a:r>
            <a:r>
              <a:rPr lang="de-DE" dirty="0" err="1"/>
              <a:t>segment</a:t>
            </a:r>
            <a:r>
              <a:rPr lang="de-DE" dirty="0"/>
              <a:t>, </a:t>
            </a:r>
            <a:r>
              <a:rPr lang="de-DE" dirty="0" err="1"/>
              <a:t>rather</a:t>
            </a:r>
            <a:r>
              <a:rPr lang="de-DE" dirty="0"/>
              <a:t> </a:t>
            </a:r>
            <a:r>
              <a:rPr lang="de-DE" dirty="0" err="1"/>
              <a:t>than</a:t>
            </a:r>
            <a:r>
              <a:rPr lang="de-DE" dirty="0"/>
              <a:t> supplier </a:t>
            </a:r>
            <a:r>
              <a:rPr lang="de-DE" dirty="0" err="1"/>
              <a:t>segment</a:t>
            </a:r>
            <a:r>
              <a:rPr lang="de-DE" dirty="0"/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Time </a:t>
            </a:r>
            <a:r>
              <a:rPr lang="de-DE" dirty="0" err="1"/>
              <a:t>differentiation</a:t>
            </a:r>
            <a:endParaRPr lang="de-DE" dirty="0"/>
          </a:p>
          <a:p>
            <a:pPr marL="285750" indent="-285750">
              <a:buFont typeface="Symbol" panose="05050102010706020507" pitchFamily="18" charset="2"/>
              <a:buChar char="-"/>
            </a:pPr>
            <a:r>
              <a:rPr lang="de-DE" dirty="0"/>
              <a:t>Pass-</a:t>
            </a:r>
            <a:r>
              <a:rPr lang="de-DE" dirty="0" err="1"/>
              <a:t>through</a:t>
            </a:r>
            <a:r>
              <a:rPr lang="de-DE" dirty="0"/>
              <a:t> </a:t>
            </a:r>
            <a:r>
              <a:rPr lang="de-DE" dirty="0" err="1"/>
              <a:t>rates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baseline</a:t>
            </a:r>
            <a:r>
              <a:rPr lang="de-DE" dirty="0"/>
              <a:t> </a:t>
            </a:r>
            <a:r>
              <a:rPr lang="de-DE" dirty="0" err="1"/>
              <a:t>tariffs</a:t>
            </a:r>
            <a:r>
              <a:rPr lang="de-DE" dirty="0"/>
              <a:t> </a:t>
            </a:r>
            <a:r>
              <a:rPr lang="de-DE" dirty="0" err="1"/>
              <a:t>remain</a:t>
            </a:r>
            <a:r>
              <a:rPr lang="de-DE" dirty="0"/>
              <a:t> </a:t>
            </a:r>
            <a:r>
              <a:rPr lang="de-DE" dirty="0" err="1"/>
              <a:t>stable</a:t>
            </a:r>
            <a:r>
              <a:rPr lang="de-DE" dirty="0"/>
              <a:t> </a:t>
            </a:r>
            <a:r>
              <a:rPr lang="de-DE" dirty="0" err="1"/>
              <a:t>over</a:t>
            </a:r>
            <a:r>
              <a:rPr lang="de-DE" dirty="0"/>
              <a:t> time.</a:t>
            </a:r>
          </a:p>
          <a:p>
            <a:pPr marL="285750" indent="-285750">
              <a:buFont typeface="Symbol" panose="05050102010706020507" pitchFamily="18" charset="2"/>
              <a:buChar char="-"/>
            </a:pPr>
            <a:r>
              <a:rPr lang="de-DE" dirty="0"/>
              <a:t>Pass-</a:t>
            </a:r>
            <a:r>
              <a:rPr lang="de-DE" dirty="0" err="1"/>
              <a:t>through</a:t>
            </a:r>
            <a:r>
              <a:rPr lang="de-DE" dirty="0"/>
              <a:t> rate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best</a:t>
            </a:r>
            <a:r>
              <a:rPr lang="de-DE" dirty="0"/>
              <a:t> </a:t>
            </a:r>
            <a:r>
              <a:rPr lang="de-DE" dirty="0" err="1"/>
              <a:t>available</a:t>
            </a:r>
            <a:r>
              <a:rPr lang="de-DE" dirty="0"/>
              <a:t> </a:t>
            </a:r>
            <a:r>
              <a:rPr lang="de-DE" dirty="0" err="1"/>
              <a:t>tariff</a:t>
            </a:r>
            <a:r>
              <a:rPr lang="de-DE" dirty="0"/>
              <a:t> </a:t>
            </a:r>
            <a:r>
              <a:rPr lang="de-DE" dirty="0" err="1"/>
              <a:t>increases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almost</a:t>
            </a:r>
            <a:r>
              <a:rPr lang="de-DE" dirty="0"/>
              <a:t> </a:t>
            </a:r>
            <a:r>
              <a:rPr lang="de-DE" dirty="0" err="1"/>
              <a:t>unity</a:t>
            </a:r>
            <a:r>
              <a:rPr lang="de-DE" dirty="0"/>
              <a:t>.</a:t>
            </a:r>
          </a:p>
          <a:p>
            <a:pPr marL="0" indent="0"/>
            <a:r>
              <a:rPr lang="de-DE" dirty="0"/>
              <a:t>Ability </a:t>
            </a:r>
            <a:r>
              <a:rPr lang="de-DE" dirty="0" err="1"/>
              <a:t>to</a:t>
            </a:r>
            <a:r>
              <a:rPr lang="de-DE" dirty="0"/>
              <a:t> switch supplier </a:t>
            </a:r>
            <a:r>
              <a:rPr lang="de-DE" dirty="0" err="1"/>
              <a:t>is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main</a:t>
            </a:r>
            <a:r>
              <a:rPr lang="de-DE" dirty="0"/>
              <a:t> </a:t>
            </a:r>
            <a:r>
              <a:rPr lang="de-DE" dirty="0" err="1"/>
              <a:t>driving</a:t>
            </a:r>
            <a:r>
              <a:rPr lang="de-DE" dirty="0"/>
              <a:t> </a:t>
            </a:r>
            <a:r>
              <a:rPr lang="de-DE" dirty="0" err="1"/>
              <a:t>factor</a:t>
            </a:r>
            <a:r>
              <a:rPr lang="de-DE" dirty="0"/>
              <a:t> </a:t>
            </a:r>
            <a:r>
              <a:rPr lang="de-DE" dirty="0" err="1"/>
              <a:t>for</a:t>
            </a:r>
            <a:r>
              <a:rPr lang="de-DE" dirty="0"/>
              <a:t> pass-</a:t>
            </a:r>
            <a:r>
              <a:rPr lang="de-DE" dirty="0" err="1"/>
              <a:t>through</a:t>
            </a:r>
            <a:r>
              <a:rPr lang="de-DE" dirty="0"/>
              <a:t>.</a:t>
            </a:r>
          </a:p>
          <a:p>
            <a:pPr marL="285750" indent="-285750">
              <a:buFont typeface="Symbol" panose="05050102010706020507" pitchFamily="18" charset="2"/>
              <a:buChar char="-"/>
            </a:pPr>
            <a:endParaRPr lang="de-DE" dirty="0"/>
          </a:p>
          <a:p>
            <a:pPr marL="0" indent="0"/>
            <a:endParaRPr lang="de-DE" dirty="0"/>
          </a:p>
          <a:p>
            <a:pPr marL="0" indent="0"/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de-DE"/>
              <a:t>Seite </a:t>
            </a:r>
            <a:fld id="{E66A7B7C-08CC-4993-82C8-3B54832252F2}" type="slidenum">
              <a:rPr lang="de-DE" smtClean="0"/>
              <a:pPr/>
              <a:t>33</a:t>
            </a:fld>
            <a:endParaRPr lang="de-DE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D6CE26F4-29C0-6546-BDD7-E8E5DAF216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750" y="1379753"/>
            <a:ext cx="8061325" cy="358560"/>
          </a:xfrm>
        </p:spPr>
        <p:txBody>
          <a:bodyPr/>
          <a:lstStyle/>
          <a:p>
            <a:r>
              <a:rPr lang="en-US" dirty="0"/>
              <a:t>Pass-through rate in the German retail market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" name="Freihand 1">
                <a:extLst>
                  <a:ext uri="{FF2B5EF4-FFF2-40B4-BE49-F238E27FC236}">
                    <a16:creationId xmlns:a16="http://schemas.microsoft.com/office/drawing/2014/main" id="{8DDC183E-242C-4403-8E07-CB5A9C1ED552}"/>
                  </a:ext>
                </a:extLst>
              </p14:cNvPr>
              <p14:cNvContentPartPr/>
              <p14:nvPr/>
            </p14:nvContentPartPr>
            <p14:xfrm>
              <a:off x="2050560" y="6150960"/>
              <a:ext cx="1711440" cy="127800"/>
            </p14:xfrm>
          </p:contentPart>
        </mc:Choice>
        <mc:Fallback xmlns="">
          <p:pic>
            <p:nvPicPr>
              <p:cNvPr id="2" name="Freihand 1">
                <a:extLst>
                  <a:ext uri="{FF2B5EF4-FFF2-40B4-BE49-F238E27FC236}">
                    <a16:creationId xmlns:a16="http://schemas.microsoft.com/office/drawing/2014/main" id="{8DDC183E-242C-4403-8E07-CB5A9C1ED552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041200" y="6141600"/>
                <a:ext cx="1730160" cy="1465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01612376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/>
            <a:r>
              <a:rPr lang="de-DE" dirty="0"/>
              <a:t>Prosumers: </a:t>
            </a:r>
            <a:r>
              <a:rPr lang="de-DE" dirty="0" err="1"/>
              <a:t>producers</a:t>
            </a:r>
            <a:r>
              <a:rPr lang="de-DE" dirty="0"/>
              <a:t> + </a:t>
            </a:r>
            <a:r>
              <a:rPr lang="de-DE" dirty="0" err="1"/>
              <a:t>consumers</a:t>
            </a:r>
            <a:endParaRPr lang="de-DE" dirty="0"/>
          </a:p>
          <a:p>
            <a:pPr marL="0" indent="0"/>
            <a:r>
              <a:rPr lang="de-DE" dirty="0"/>
              <a:t>Households </a:t>
            </a:r>
            <a:r>
              <a:rPr lang="de-DE" dirty="0" err="1"/>
              <a:t>that</a:t>
            </a:r>
            <a:r>
              <a:rPr lang="de-DE" dirty="0"/>
              <a:t> </a:t>
            </a:r>
            <a:r>
              <a:rPr lang="de-DE" dirty="0" err="1"/>
              <a:t>produce</a:t>
            </a:r>
            <a:r>
              <a:rPr lang="de-DE" dirty="0"/>
              <a:t> </a:t>
            </a:r>
            <a:r>
              <a:rPr lang="de-DE" dirty="0" err="1"/>
              <a:t>electricity</a:t>
            </a:r>
            <a:r>
              <a:rPr lang="de-DE" dirty="0"/>
              <a:t> </a:t>
            </a:r>
            <a:r>
              <a:rPr lang="de-DE" dirty="0" err="1"/>
              <a:t>that</a:t>
            </a:r>
            <a:r>
              <a:rPr lang="de-DE" dirty="0"/>
              <a:t> </a:t>
            </a:r>
            <a:r>
              <a:rPr lang="de-DE" dirty="0" err="1"/>
              <a:t>they</a:t>
            </a:r>
            <a:r>
              <a:rPr lang="de-DE" dirty="0"/>
              <a:t> </a:t>
            </a:r>
            <a:r>
              <a:rPr lang="de-DE" dirty="0" err="1"/>
              <a:t>consume</a:t>
            </a:r>
            <a:r>
              <a:rPr lang="de-DE" dirty="0"/>
              <a:t> </a:t>
            </a:r>
            <a:r>
              <a:rPr lang="de-DE" dirty="0" err="1"/>
              <a:t>themselves</a:t>
            </a:r>
            <a:r>
              <a:rPr lang="de-DE" dirty="0"/>
              <a:t> (</a:t>
            </a:r>
            <a:r>
              <a:rPr lang="de-DE" dirty="0" err="1"/>
              <a:t>self-consumption</a:t>
            </a:r>
            <a:r>
              <a:rPr lang="de-DE" dirty="0"/>
              <a:t>) and/</a:t>
            </a:r>
            <a:r>
              <a:rPr lang="de-DE" dirty="0" err="1"/>
              <a:t>or</a:t>
            </a:r>
            <a:r>
              <a:rPr lang="de-DE" dirty="0"/>
              <a:t> </a:t>
            </a:r>
            <a:r>
              <a:rPr lang="de-DE" dirty="0" err="1"/>
              <a:t>feed</a:t>
            </a:r>
            <a:r>
              <a:rPr lang="de-DE" dirty="0"/>
              <a:t> </a:t>
            </a:r>
            <a:r>
              <a:rPr lang="de-DE" dirty="0" err="1"/>
              <a:t>into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grid</a:t>
            </a:r>
            <a:r>
              <a:rPr lang="de-DE" dirty="0"/>
              <a:t>.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de-DE"/>
              <a:t>Seite </a:t>
            </a:r>
            <a:fld id="{E66A7B7C-08CC-4993-82C8-3B54832252F2}" type="slidenum">
              <a:rPr lang="de-DE" smtClean="0"/>
              <a:pPr/>
              <a:t>34</a:t>
            </a:fld>
            <a:endParaRPr lang="de-DE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D6CE26F4-29C0-6546-BDD7-E8E5DAF216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750" y="1379753"/>
            <a:ext cx="8061325" cy="358560"/>
          </a:xfrm>
        </p:spPr>
        <p:txBody>
          <a:bodyPr/>
          <a:lstStyle/>
          <a:p>
            <a:r>
              <a:rPr lang="en-US" dirty="0"/>
              <a:t>Self-consumption: Prosumers</a:t>
            </a:r>
          </a:p>
        </p:txBody>
      </p:sp>
    </p:spTree>
    <p:extLst>
      <p:ext uri="{BB962C8B-B14F-4D97-AF65-F5344CB8AC3E}">
        <p14:creationId xmlns:p14="http://schemas.microsoft.com/office/powerpoint/2010/main" val="361651640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/>
            <a:r>
              <a:rPr lang="de-DE" dirty="0"/>
              <a:t>                     I</a:t>
            </a:r>
            <a:r>
              <a:rPr lang="de-DE" baseline="-25000" dirty="0"/>
              <a:t>0 			</a:t>
            </a:r>
            <a:r>
              <a:rPr lang="de-DE" dirty="0" err="1"/>
              <a:t>lifetime</a:t>
            </a:r>
            <a:r>
              <a:rPr lang="de-DE" dirty="0"/>
              <a:t> </a:t>
            </a:r>
            <a:r>
              <a:rPr lang="de-DE" dirty="0" err="1"/>
              <a:t>costs</a:t>
            </a:r>
            <a:r>
              <a:rPr lang="de-DE" dirty="0"/>
              <a:t>* </a:t>
            </a:r>
            <a:r>
              <a:rPr lang="de-DE" dirty="0" err="1"/>
              <a:t>divided</a:t>
            </a:r>
            <a:r>
              <a:rPr lang="de-DE" dirty="0"/>
              <a:t> </a:t>
            </a:r>
            <a:r>
              <a:rPr lang="de-DE" dirty="0" err="1"/>
              <a:t>by</a:t>
            </a:r>
            <a:endParaRPr lang="de-DE" baseline="-25000" dirty="0"/>
          </a:p>
          <a:p>
            <a:pPr marL="0" indent="0">
              <a:spcBef>
                <a:spcPts val="0"/>
              </a:spcBef>
            </a:pPr>
            <a:r>
              <a:rPr lang="de-DE" dirty="0"/>
              <a:t>LCOE =                    + </a:t>
            </a:r>
            <a:r>
              <a:rPr lang="de-DE" dirty="0" err="1"/>
              <a:t>oc</a:t>
            </a:r>
            <a:endParaRPr lang="de-DE" dirty="0"/>
          </a:p>
          <a:p>
            <a:pPr marL="0" indent="0">
              <a:spcBef>
                <a:spcPts val="0"/>
              </a:spcBef>
            </a:pPr>
            <a:r>
              <a:rPr lang="de-DE" dirty="0"/>
              <a:t>                Q</a:t>
            </a:r>
            <a:r>
              <a:rPr lang="de-DE" baseline="-25000" dirty="0"/>
              <a:t>T</a:t>
            </a:r>
            <a:r>
              <a:rPr lang="de-DE" dirty="0"/>
              <a:t> ∙ </a:t>
            </a:r>
            <a:r>
              <a:rPr lang="de-DE" dirty="0" err="1"/>
              <a:t>AF</a:t>
            </a:r>
            <a:r>
              <a:rPr lang="de-DE" baseline="-25000" dirty="0" err="1"/>
              <a:t>i</a:t>
            </a:r>
            <a:r>
              <a:rPr lang="de-DE" baseline="-25000" dirty="0"/>
              <a:t>, t		</a:t>
            </a:r>
            <a:r>
              <a:rPr lang="de-DE" dirty="0" err="1"/>
              <a:t>lifetime</a:t>
            </a:r>
            <a:r>
              <a:rPr lang="de-DE" dirty="0"/>
              <a:t> </a:t>
            </a:r>
            <a:r>
              <a:rPr lang="de-DE" dirty="0" err="1"/>
              <a:t>electricity</a:t>
            </a:r>
            <a:r>
              <a:rPr lang="de-DE" dirty="0"/>
              <a:t> </a:t>
            </a:r>
            <a:r>
              <a:rPr lang="de-DE" dirty="0" err="1"/>
              <a:t>output</a:t>
            </a:r>
            <a:endParaRPr lang="de-DE" baseline="-25000" dirty="0"/>
          </a:p>
          <a:p>
            <a:pPr marL="0" indent="0">
              <a:spcBef>
                <a:spcPts val="0"/>
              </a:spcBef>
            </a:pPr>
            <a:endParaRPr lang="de-DE" sz="1000" dirty="0"/>
          </a:p>
          <a:p>
            <a:pPr marL="0" indent="0">
              <a:spcBef>
                <a:spcPts val="0"/>
              </a:spcBef>
            </a:pPr>
            <a:r>
              <a:rPr lang="de-DE" dirty="0"/>
              <a:t>* Lifetime </a:t>
            </a:r>
            <a:r>
              <a:rPr lang="de-DE" dirty="0" err="1"/>
              <a:t>costs</a:t>
            </a:r>
            <a:r>
              <a:rPr lang="de-DE" dirty="0"/>
              <a:t>: PV </a:t>
            </a:r>
            <a:r>
              <a:rPr lang="de-DE" dirty="0" err="1"/>
              <a:t>of</a:t>
            </a:r>
            <a:r>
              <a:rPr lang="de-DE" dirty="0"/>
              <a:t> total </a:t>
            </a:r>
            <a:r>
              <a:rPr lang="de-DE" dirty="0" err="1"/>
              <a:t>cost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u="sng" dirty="0" err="1"/>
              <a:t>building</a:t>
            </a:r>
            <a:r>
              <a:rPr lang="de-DE" dirty="0"/>
              <a:t> and </a:t>
            </a:r>
            <a:r>
              <a:rPr lang="de-DE" dirty="0" err="1"/>
              <a:t>operating</a:t>
            </a:r>
            <a:endParaRPr lang="de-DE" dirty="0"/>
          </a:p>
          <a:p>
            <a:pPr marL="0" indent="0">
              <a:spcBef>
                <a:spcPts val="0"/>
              </a:spcBef>
            </a:pPr>
            <a:r>
              <a:rPr lang="de-DE" dirty="0"/>
              <a:t>         </a:t>
            </a:r>
          </a:p>
          <a:p>
            <a:pPr marL="0" indent="0">
              <a:spcBef>
                <a:spcPts val="0"/>
              </a:spcBef>
            </a:pPr>
            <a:r>
              <a:rPr lang="de-DE" dirty="0"/>
              <a:t>               I</a:t>
            </a:r>
            <a:r>
              <a:rPr lang="de-DE" baseline="-25000" dirty="0"/>
              <a:t>0 </a:t>
            </a:r>
            <a:r>
              <a:rPr lang="de-DE" dirty="0"/>
              <a:t> ∙ </a:t>
            </a:r>
            <a:r>
              <a:rPr lang="de-DE" dirty="0" err="1"/>
              <a:t>CRF</a:t>
            </a:r>
            <a:r>
              <a:rPr lang="de-DE" baseline="-25000" dirty="0" err="1"/>
              <a:t>i</a:t>
            </a:r>
            <a:r>
              <a:rPr lang="de-DE" baseline="-25000" dirty="0"/>
              <a:t>, t</a:t>
            </a:r>
          </a:p>
          <a:p>
            <a:pPr marL="0" indent="0">
              <a:spcBef>
                <a:spcPts val="0"/>
              </a:spcBef>
            </a:pPr>
            <a:r>
              <a:rPr lang="de-DE" dirty="0"/>
              <a:t>LCOE =                    + </a:t>
            </a:r>
            <a:r>
              <a:rPr lang="de-DE" dirty="0" err="1"/>
              <a:t>oc</a:t>
            </a:r>
            <a:endParaRPr lang="de-DE" dirty="0"/>
          </a:p>
          <a:p>
            <a:pPr marL="0" indent="0">
              <a:spcBef>
                <a:spcPts val="0"/>
              </a:spcBef>
            </a:pPr>
            <a:r>
              <a:rPr lang="de-DE" dirty="0"/>
              <a:t>                    Q</a:t>
            </a:r>
            <a:r>
              <a:rPr lang="de-DE" baseline="-25000" dirty="0"/>
              <a:t>T</a:t>
            </a:r>
            <a:r>
              <a:rPr lang="de-DE" dirty="0"/>
              <a:t>		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400" dirty="0"/>
              <a:t>initial </a:t>
            </a:r>
            <a:r>
              <a:rPr lang="de-DE" sz="1400" dirty="0" err="1"/>
              <a:t>capital</a:t>
            </a:r>
            <a:r>
              <a:rPr lang="de-DE" sz="1400" dirty="0"/>
              <a:t> </a:t>
            </a:r>
            <a:r>
              <a:rPr lang="de-DE" sz="1400" dirty="0" err="1"/>
              <a:t>cost</a:t>
            </a:r>
            <a:r>
              <a:rPr lang="de-DE" sz="1400" dirty="0"/>
              <a:t>*</a:t>
            </a:r>
          </a:p>
          <a:p>
            <a:pPr marL="0" indent="0"/>
            <a:r>
              <a:rPr lang="de-DE" sz="1400" dirty="0"/>
              <a:t>    * </a:t>
            </a:r>
            <a:r>
              <a:rPr lang="de-DE" sz="1400" i="1" dirty="0" err="1"/>
              <a:t>specific</a:t>
            </a:r>
            <a:r>
              <a:rPr lang="de-DE" sz="1400" i="1" dirty="0"/>
              <a:t> </a:t>
            </a:r>
            <a:r>
              <a:rPr lang="de-DE" sz="1400" i="1" dirty="0" err="1"/>
              <a:t>investment</a:t>
            </a:r>
            <a:r>
              <a:rPr lang="de-DE" sz="1400" i="1" dirty="0"/>
              <a:t> </a:t>
            </a:r>
            <a:r>
              <a:rPr lang="de-DE" sz="1400" i="1" dirty="0" err="1"/>
              <a:t>costs</a:t>
            </a:r>
            <a:r>
              <a:rPr lang="de-DE" sz="1400" dirty="0"/>
              <a:t>: </a:t>
            </a:r>
            <a:r>
              <a:rPr lang="de-DE" sz="1400" dirty="0" err="1"/>
              <a:t>investment</a:t>
            </a:r>
            <a:r>
              <a:rPr lang="de-DE" sz="1400" dirty="0"/>
              <a:t> </a:t>
            </a:r>
            <a:r>
              <a:rPr lang="de-DE" sz="1400" dirty="0" err="1"/>
              <a:t>costs</a:t>
            </a:r>
            <a:r>
              <a:rPr lang="de-DE" sz="1400" dirty="0"/>
              <a:t> </a:t>
            </a:r>
            <a:r>
              <a:rPr lang="de-DE" sz="1400" dirty="0" err="1"/>
              <a:t>divided</a:t>
            </a:r>
            <a:r>
              <a:rPr lang="de-DE" sz="1400" dirty="0"/>
              <a:t> </a:t>
            </a:r>
            <a:r>
              <a:rPr lang="de-DE" sz="1400" dirty="0" err="1"/>
              <a:t>by</a:t>
            </a:r>
            <a:r>
              <a:rPr lang="de-DE" sz="1400" dirty="0"/>
              <a:t> </a:t>
            </a:r>
            <a:r>
              <a:rPr lang="de-DE" sz="1400" dirty="0" err="1"/>
              <a:t>capacity</a:t>
            </a:r>
            <a:endParaRPr lang="de-DE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400" dirty="0"/>
              <a:t>annual </a:t>
            </a:r>
            <a:r>
              <a:rPr lang="de-DE" sz="1400" dirty="0" err="1"/>
              <a:t>operating</a:t>
            </a:r>
            <a:r>
              <a:rPr lang="de-DE" sz="1400" dirty="0"/>
              <a:t> </a:t>
            </a:r>
            <a:r>
              <a:rPr lang="de-DE" sz="1400" dirty="0" err="1"/>
              <a:t>expenses</a:t>
            </a:r>
            <a:endParaRPr lang="de-DE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400" dirty="0" err="1"/>
              <a:t>capacity</a:t>
            </a:r>
            <a:r>
              <a:rPr lang="de-DE" sz="1400" dirty="0"/>
              <a:t> </a:t>
            </a:r>
            <a:r>
              <a:rPr lang="de-DE" sz="1400" dirty="0" err="1"/>
              <a:t>factor</a:t>
            </a:r>
            <a:endParaRPr lang="de-DE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400" dirty="0" err="1"/>
              <a:t>discount</a:t>
            </a:r>
            <a:r>
              <a:rPr lang="de-DE" sz="1400" dirty="0"/>
              <a:t> rate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400" dirty="0"/>
              <a:t>operational </a:t>
            </a:r>
            <a:r>
              <a:rPr lang="de-DE" sz="1400" dirty="0" err="1"/>
              <a:t>life</a:t>
            </a:r>
            <a:endParaRPr lang="de-DE" sz="1400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de-DE"/>
              <a:t>Seite </a:t>
            </a:r>
            <a:fld id="{E66A7B7C-08CC-4993-82C8-3B54832252F2}" type="slidenum">
              <a:rPr lang="de-DE" smtClean="0"/>
              <a:pPr/>
              <a:t>35</a:t>
            </a:fld>
            <a:endParaRPr lang="de-DE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D6CE26F4-29C0-6546-BDD7-E8E5DAF216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750" y="1379753"/>
            <a:ext cx="8061325" cy="358560"/>
          </a:xfrm>
        </p:spPr>
        <p:txBody>
          <a:bodyPr/>
          <a:lstStyle/>
          <a:p>
            <a:r>
              <a:rPr lang="en-US" b="1" dirty="0"/>
              <a:t>Recap:</a:t>
            </a:r>
            <a:r>
              <a:rPr lang="en-US" dirty="0"/>
              <a:t> </a:t>
            </a:r>
            <a:r>
              <a:rPr lang="en-US" dirty="0" err="1"/>
              <a:t>Levelised</a:t>
            </a:r>
            <a:r>
              <a:rPr lang="en-US" dirty="0"/>
              <a:t> cost of electricity (LCOE)</a:t>
            </a:r>
          </a:p>
        </p:txBody>
      </p:sp>
      <p:cxnSp>
        <p:nvCxnSpPr>
          <p:cNvPr id="8" name="Gerader Verbinder 7">
            <a:extLst>
              <a:ext uri="{FF2B5EF4-FFF2-40B4-BE49-F238E27FC236}">
                <a16:creationId xmlns:a16="http://schemas.microsoft.com/office/drawing/2014/main" id="{F550AA6C-57B7-4C2C-9E8D-D2D4E44B9121}"/>
              </a:ext>
            </a:extLst>
          </p:cNvPr>
          <p:cNvCxnSpPr/>
          <p:nvPr/>
        </p:nvCxnSpPr>
        <p:spPr bwMode="auto">
          <a:xfrm>
            <a:off x="1979712" y="4005064"/>
            <a:ext cx="1152128" cy="0"/>
          </a:xfrm>
          <a:prstGeom prst="line">
            <a:avLst/>
          </a:prstGeom>
          <a:solidFill>
            <a:schemeClr val="tx2"/>
          </a:solidFill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" name="Gerader Verbinder 8">
            <a:extLst>
              <a:ext uri="{FF2B5EF4-FFF2-40B4-BE49-F238E27FC236}">
                <a16:creationId xmlns:a16="http://schemas.microsoft.com/office/drawing/2014/main" id="{8FCB9B86-5B96-44B9-80D9-A252F4A247ED}"/>
              </a:ext>
            </a:extLst>
          </p:cNvPr>
          <p:cNvCxnSpPr/>
          <p:nvPr/>
        </p:nvCxnSpPr>
        <p:spPr bwMode="auto">
          <a:xfrm>
            <a:off x="1979712" y="2348880"/>
            <a:ext cx="1152128" cy="0"/>
          </a:xfrm>
          <a:prstGeom prst="line">
            <a:avLst/>
          </a:prstGeom>
          <a:solidFill>
            <a:schemeClr val="tx2"/>
          </a:solidFill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" name="Textfeld 1">
            <a:extLst>
              <a:ext uri="{FF2B5EF4-FFF2-40B4-BE49-F238E27FC236}">
                <a16:creationId xmlns:a16="http://schemas.microsoft.com/office/drawing/2014/main" id="{9CB2341D-DDA3-4823-AA10-BC4E74B9649B}"/>
              </a:ext>
            </a:extLst>
          </p:cNvPr>
          <p:cNvSpPr txBox="1"/>
          <p:nvPr/>
        </p:nvSpPr>
        <p:spPr>
          <a:xfrm>
            <a:off x="4880030" y="3861047"/>
            <a:ext cx="309634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de-DE" b="1" i="1" dirty="0">
                <a:solidFill>
                  <a:srgbClr val="002060"/>
                </a:solidFill>
              </a:rPr>
              <a:t>See: EnEco_8_Financial Management II</a:t>
            </a:r>
          </a:p>
        </p:txBody>
      </p:sp>
    </p:spTree>
    <p:extLst>
      <p:ext uri="{BB962C8B-B14F-4D97-AF65-F5344CB8AC3E}">
        <p14:creationId xmlns:p14="http://schemas.microsoft.com/office/powerpoint/2010/main" val="308998216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DFE3A5C-9A97-4659-BE6D-7C564D43DF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750" y="610312"/>
            <a:ext cx="8061325" cy="1128001"/>
          </a:xfrm>
        </p:spPr>
        <p:txBody>
          <a:bodyPr/>
          <a:lstStyle/>
          <a:p>
            <a:r>
              <a:rPr lang="en-US" dirty="0"/>
              <a:t>Task 3) NPV and Levelized Cost of Energy (LCOE)</a:t>
            </a:r>
            <a:br>
              <a:rPr lang="en-US" dirty="0"/>
            </a:br>
            <a:br>
              <a:rPr lang="en-US" dirty="0"/>
            </a:br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25CC5A0C-13E0-4590-ABBD-226A8AD136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9750" y="1340768"/>
            <a:ext cx="8061325" cy="4650457"/>
          </a:xfrm>
        </p:spPr>
        <p:txBody>
          <a:bodyPr/>
          <a:lstStyle/>
          <a:p>
            <a:pPr marL="0" lvl="0" indent="0"/>
            <a:r>
              <a:rPr lang="en-US" dirty="0"/>
              <a:t>The table below describes the investment conditions for a 5 </a:t>
            </a:r>
            <a:r>
              <a:rPr lang="en-US" dirty="0" err="1"/>
              <a:t>kW</a:t>
            </a:r>
            <a:r>
              <a:rPr lang="en-US" baseline="-25000" dirty="0" err="1"/>
              <a:t>peak</a:t>
            </a:r>
            <a:r>
              <a:rPr lang="en-US" dirty="0"/>
              <a:t> PV system in Germany and in Spain: </a:t>
            </a:r>
          </a:p>
          <a:p>
            <a:pPr lvl="0">
              <a:buFont typeface="+mj-lt"/>
              <a:buAutoNum type="alphaLcParenR" startAt="3"/>
            </a:pPr>
            <a:endParaRPr lang="en-US" dirty="0"/>
          </a:p>
          <a:p>
            <a:pPr lvl="0">
              <a:buFont typeface="+mj-lt"/>
              <a:buAutoNum type="alphaLcParenR" startAt="3"/>
            </a:pPr>
            <a:endParaRPr lang="en-US" dirty="0"/>
          </a:p>
          <a:p>
            <a:pPr lvl="0">
              <a:buFont typeface="+mj-lt"/>
              <a:buAutoNum type="alphaLcParenR" startAt="3"/>
            </a:pPr>
            <a:endParaRPr lang="en-US" dirty="0"/>
          </a:p>
          <a:p>
            <a:pPr lvl="0">
              <a:buFont typeface="+mj-lt"/>
              <a:buAutoNum type="alphaLcParenR" startAt="3"/>
            </a:pPr>
            <a:endParaRPr lang="en-US" dirty="0"/>
          </a:p>
          <a:p>
            <a:pPr lvl="0">
              <a:buFont typeface="+mj-lt"/>
              <a:buAutoNum type="alphaLcParenR" startAt="3"/>
            </a:pPr>
            <a:endParaRPr lang="en-US" dirty="0"/>
          </a:p>
          <a:p>
            <a:pPr lvl="0">
              <a:buFont typeface="+mj-lt"/>
              <a:buAutoNum type="alphaLcParenR"/>
            </a:pPr>
            <a:r>
              <a:rPr lang="en-US" dirty="0"/>
              <a:t>What is the Net Present Value (NPV) of the investment in Spain and in Germany, given a </a:t>
            </a:r>
            <a:r>
              <a:rPr lang="en-US" b="1" dirty="0"/>
              <a:t>feed-in tariff (FIT)</a:t>
            </a:r>
            <a:r>
              <a:rPr lang="en-US" dirty="0"/>
              <a:t> of 11.83 </a:t>
            </a:r>
            <a:r>
              <a:rPr lang="en-US" dirty="0" err="1"/>
              <a:t>ct</a:t>
            </a:r>
            <a:r>
              <a:rPr lang="en-US" dirty="0"/>
              <a:t>/kWh?</a:t>
            </a:r>
            <a:endParaRPr lang="de-DE" dirty="0"/>
          </a:p>
          <a:p>
            <a:pPr lvl="0">
              <a:buFont typeface="+mj-lt"/>
              <a:buAutoNum type="alphaLcParenR"/>
            </a:pPr>
            <a:r>
              <a:rPr lang="en-US" dirty="0"/>
              <a:t>What are the </a:t>
            </a:r>
            <a:r>
              <a:rPr lang="en-US" b="1" dirty="0" err="1"/>
              <a:t>levelised</a:t>
            </a:r>
            <a:r>
              <a:rPr lang="en-US" b="1" dirty="0"/>
              <a:t> cost of electricity (LCOE)</a:t>
            </a:r>
            <a:r>
              <a:rPr lang="en-US" dirty="0"/>
              <a:t> of the photovoltaic system in Germany and in Spain (LCOE = electricity generation costs in </a:t>
            </a:r>
            <a:r>
              <a:rPr lang="en-US" dirty="0" err="1"/>
              <a:t>ct</a:t>
            </a:r>
            <a:r>
              <a:rPr lang="en-US" dirty="0"/>
              <a:t>/kWh based on full costing)?</a:t>
            </a:r>
            <a:endParaRPr lang="de-DE" dirty="0"/>
          </a:p>
          <a:p>
            <a:pPr lvl="0">
              <a:buFont typeface="+mj-lt"/>
              <a:buAutoNum type="alphaLcParenR"/>
            </a:pPr>
            <a:r>
              <a:rPr lang="en-US" dirty="0"/>
              <a:t>Assume that electricity retail prices in Spain and Germany are 29 </a:t>
            </a:r>
            <a:r>
              <a:rPr lang="en-US" dirty="0" err="1"/>
              <a:t>ct</a:t>
            </a:r>
            <a:r>
              <a:rPr lang="en-US" dirty="0"/>
              <a:t>/kWh. What does your result in b) imply for the self-consumption of the generated electricity?</a:t>
            </a:r>
            <a:endParaRPr lang="de-DE" dirty="0"/>
          </a:p>
          <a:p>
            <a:pPr marL="0" lvl="0" indent="0"/>
            <a:endParaRPr lang="de-DE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2410E3FD-D4B1-4A39-9A58-B861DE922FD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altLang="de-DE" sz="1000" b="0" i="0" u="none" strike="noStrike" kern="1200" cap="none" spc="0" normalizeH="0" baseline="0" noProof="0">
                <a:ln>
                  <a:noFill/>
                </a:ln>
                <a:solidFill>
                  <a:srgbClr val="71717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Slide </a:t>
            </a:r>
            <a:fld id="{5EAACD38-76DA-45AF-B952-DE84E0A62E99}" type="slidenum">
              <a:rPr kumimoji="0" lang="de-DE" altLang="de-DE" sz="1000" b="0" i="0" u="none" strike="noStrike" kern="1200" cap="none" spc="0" normalizeH="0" baseline="0" noProof="0" smtClean="0">
                <a:ln>
                  <a:noFill/>
                </a:ln>
                <a:solidFill>
                  <a:srgbClr val="71717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36</a:t>
            </a:fld>
            <a:endParaRPr kumimoji="0" lang="de-DE" altLang="de-DE" sz="1000" b="0" i="0" u="none" strike="noStrike" kern="1200" cap="none" spc="0" normalizeH="0" baseline="0" noProof="0" dirty="0">
              <a:ln>
                <a:noFill/>
              </a:ln>
              <a:solidFill>
                <a:srgbClr val="71717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graphicFrame>
        <p:nvGraphicFramePr>
          <p:cNvPr id="7" name="Tabelle 6">
            <a:extLst>
              <a:ext uri="{FF2B5EF4-FFF2-40B4-BE49-F238E27FC236}">
                <a16:creationId xmlns:a16="http://schemas.microsoft.com/office/drawing/2014/main" id="{54C3FC36-62F5-4625-A731-7C9964DDB93E}"/>
              </a:ext>
            </a:extLst>
          </p:cNvPr>
          <p:cNvGraphicFramePr>
            <a:graphicFrameLocks noGrp="1"/>
          </p:cNvGraphicFramePr>
          <p:nvPr/>
        </p:nvGraphicFramePr>
        <p:xfrm>
          <a:off x="539750" y="1916832"/>
          <a:ext cx="8061324" cy="1706880"/>
        </p:xfrm>
        <a:graphic>
          <a:graphicData uri="http://schemas.openxmlformats.org/drawingml/2006/table">
            <a:tbl>
              <a:tblPr firstRow="1" firstCol="1" bandRow="1"/>
              <a:tblGrid>
                <a:gridCol w="4169886">
                  <a:extLst>
                    <a:ext uri="{9D8B030D-6E8A-4147-A177-3AD203B41FA5}">
                      <a16:colId xmlns:a16="http://schemas.microsoft.com/office/drawing/2014/main" val="2264711416"/>
                    </a:ext>
                  </a:extLst>
                </a:gridCol>
                <a:gridCol w="1250084">
                  <a:extLst>
                    <a:ext uri="{9D8B030D-6E8A-4147-A177-3AD203B41FA5}">
                      <a16:colId xmlns:a16="http://schemas.microsoft.com/office/drawing/2014/main" val="3609823998"/>
                    </a:ext>
                  </a:extLst>
                </a:gridCol>
                <a:gridCol w="1390289">
                  <a:extLst>
                    <a:ext uri="{9D8B030D-6E8A-4147-A177-3AD203B41FA5}">
                      <a16:colId xmlns:a16="http://schemas.microsoft.com/office/drawing/2014/main" val="1823094919"/>
                    </a:ext>
                  </a:extLst>
                </a:gridCol>
                <a:gridCol w="1251065">
                  <a:extLst>
                    <a:ext uri="{9D8B030D-6E8A-4147-A177-3AD203B41FA5}">
                      <a16:colId xmlns:a16="http://schemas.microsoft.com/office/drawing/2014/main" val="129460351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b="1" i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Description</a:t>
                      </a:r>
                      <a:endParaRPr lang="de-DE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1" i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Germany</a:t>
                      </a:r>
                      <a:endParaRPr lang="de-DE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1" i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Spain</a:t>
                      </a:r>
                      <a:endParaRPr lang="de-DE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1" i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Unit</a:t>
                      </a:r>
                      <a:endParaRPr lang="de-DE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8940338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Specific investment costs</a:t>
                      </a:r>
                      <a:endParaRPr lang="de-DE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1 500</a:t>
                      </a:r>
                      <a:endParaRPr lang="de-DE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1 500</a:t>
                      </a:r>
                      <a:endParaRPr lang="de-DE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€/kW</a:t>
                      </a:r>
                      <a:r>
                        <a:rPr lang="en-US" sz="1600" baseline="-250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peak</a:t>
                      </a:r>
                      <a:endParaRPr lang="de-DE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8561712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Operation and maintenance (O&amp;M) costs</a:t>
                      </a:r>
                      <a:endParaRPr lang="de-DE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9</a:t>
                      </a:r>
                      <a:endParaRPr lang="de-DE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9</a:t>
                      </a:r>
                      <a:endParaRPr lang="de-DE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€/kW</a:t>
                      </a:r>
                      <a:r>
                        <a:rPr lang="en-US" sz="1600" baseline="-250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peak</a:t>
                      </a:r>
                      <a:r>
                        <a:rPr lang="en-US" sz="16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/a</a:t>
                      </a:r>
                      <a:endParaRPr lang="de-DE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9013068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Full load hours</a:t>
                      </a:r>
                      <a:endParaRPr lang="de-DE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900</a:t>
                      </a:r>
                      <a:endParaRPr lang="de-DE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1 500</a:t>
                      </a:r>
                      <a:endParaRPr lang="de-DE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hours/a</a:t>
                      </a:r>
                      <a:endParaRPr lang="de-DE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6419722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Capacity</a:t>
                      </a:r>
                      <a:endParaRPr lang="de-DE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5</a:t>
                      </a:r>
                      <a:endParaRPr lang="de-DE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5</a:t>
                      </a:r>
                      <a:endParaRPr lang="de-DE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kW</a:t>
                      </a:r>
                      <a:r>
                        <a:rPr lang="en-US" sz="1600" baseline="-250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peak</a:t>
                      </a:r>
                      <a:endParaRPr lang="de-DE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5091623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Lifetime</a:t>
                      </a:r>
                      <a:endParaRPr lang="de-DE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20</a:t>
                      </a:r>
                      <a:endParaRPr lang="de-DE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20</a:t>
                      </a:r>
                      <a:endParaRPr lang="de-DE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a</a:t>
                      </a:r>
                      <a:endParaRPr lang="de-DE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489887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Interest rate</a:t>
                      </a:r>
                      <a:endParaRPr lang="de-DE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3</a:t>
                      </a:r>
                      <a:endParaRPr lang="de-DE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3</a:t>
                      </a:r>
                      <a:endParaRPr lang="de-DE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%</a:t>
                      </a:r>
                      <a:endParaRPr lang="de-DE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67601743"/>
                  </a:ext>
                </a:extLst>
              </a:tr>
            </a:tbl>
          </a:graphicData>
        </a:graphic>
      </p:graphicFrame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4" name="Freihand 3">
                <a:extLst>
                  <a:ext uri="{FF2B5EF4-FFF2-40B4-BE49-F238E27FC236}">
                    <a16:creationId xmlns:a16="http://schemas.microsoft.com/office/drawing/2014/main" id="{C141084E-64C1-4241-A84C-6121859E4453}"/>
                  </a:ext>
                </a:extLst>
              </p14:cNvPr>
              <p14:cNvContentPartPr/>
              <p14:nvPr/>
            </p14:nvContentPartPr>
            <p14:xfrm>
              <a:off x="1763280" y="2865600"/>
              <a:ext cx="5288040" cy="2049840"/>
            </p14:xfrm>
          </p:contentPart>
        </mc:Choice>
        <mc:Fallback xmlns="">
          <p:pic>
            <p:nvPicPr>
              <p:cNvPr id="4" name="Freihand 3">
                <a:extLst>
                  <a:ext uri="{FF2B5EF4-FFF2-40B4-BE49-F238E27FC236}">
                    <a16:creationId xmlns:a16="http://schemas.microsoft.com/office/drawing/2014/main" id="{C141084E-64C1-4241-A84C-6121859E4453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753920" y="2856240"/>
                <a:ext cx="5306760" cy="20685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6849951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DFE3A5C-9A97-4659-BE6D-7C564D43DF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750" y="610312"/>
            <a:ext cx="8061325" cy="1128001"/>
          </a:xfrm>
        </p:spPr>
        <p:txBody>
          <a:bodyPr/>
          <a:lstStyle/>
          <a:p>
            <a:r>
              <a:rPr lang="en-US" dirty="0"/>
              <a:t>Task 3) NPV and Levelized </a:t>
            </a:r>
            <a:br>
              <a:rPr lang="en-US" dirty="0"/>
            </a:br>
            <a:r>
              <a:rPr lang="en-US" dirty="0"/>
              <a:t>Cost of Energy (LCOE)</a:t>
            </a:r>
            <a:br>
              <a:rPr lang="en-US" dirty="0"/>
            </a:br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25CC5A0C-13E0-4590-ABBD-226A8AD136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9750" y="1340768"/>
            <a:ext cx="8061325" cy="4650457"/>
          </a:xfrm>
        </p:spPr>
        <p:txBody>
          <a:bodyPr/>
          <a:lstStyle/>
          <a:p>
            <a:pPr marL="0" lvl="0" indent="0"/>
            <a:endParaRPr lang="en-US" dirty="0"/>
          </a:p>
          <a:p>
            <a:pPr marL="0" lvl="0" indent="0"/>
            <a:r>
              <a:rPr lang="en-US" dirty="0"/>
              <a:t>The table describes the investment conditions for a 5 </a:t>
            </a:r>
            <a:r>
              <a:rPr lang="en-US" dirty="0" err="1"/>
              <a:t>kW</a:t>
            </a:r>
            <a:r>
              <a:rPr lang="en-US" baseline="-25000" dirty="0" err="1"/>
              <a:t>peak</a:t>
            </a:r>
            <a:r>
              <a:rPr lang="en-US" dirty="0"/>
              <a:t> PV system in Germany and in Spain: </a:t>
            </a:r>
          </a:p>
          <a:p>
            <a:pPr lvl="0">
              <a:buFont typeface="+mj-lt"/>
              <a:buAutoNum type="alphaLcParenR"/>
            </a:pPr>
            <a:r>
              <a:rPr lang="en-US" dirty="0"/>
              <a:t>What is the Net Present Value (NPV) of the investment in Spain and in Germany, given a feed-in tariff (FIT) of 11.83 </a:t>
            </a:r>
            <a:r>
              <a:rPr lang="en-US" dirty="0" err="1"/>
              <a:t>ct</a:t>
            </a:r>
            <a:r>
              <a:rPr lang="en-US" dirty="0"/>
              <a:t>/kWh?</a:t>
            </a:r>
            <a:endParaRPr lang="de-DE" dirty="0"/>
          </a:p>
          <a:p>
            <a:pPr marL="0" lvl="0" indent="0"/>
            <a:endParaRPr lang="de-DE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EF9A7CAD-11CF-4D0D-ADA0-2698565E589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altLang="de-DE" sz="1000" b="1" i="0" u="none" strike="noStrike" kern="1200" cap="none" spc="0" normalizeH="0" baseline="0" noProof="0">
                <a:ln>
                  <a:noFill/>
                </a:ln>
                <a:solidFill>
                  <a:srgbClr val="71717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Energy Economics </a:t>
            </a:r>
            <a:r>
              <a:rPr kumimoji="0" lang="de-DE" altLang="de-DE" sz="1000" b="0" i="0" u="none" strike="noStrike" kern="1200" cap="none" spc="0" normalizeH="0" baseline="0" noProof="0">
                <a:ln>
                  <a:noFill/>
                </a:ln>
                <a:solidFill>
                  <a:srgbClr val="71717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|</a:t>
            </a:r>
            <a:r>
              <a:rPr kumimoji="0" lang="de-DE" altLang="de-DE" sz="1000" b="1" i="0" u="none" strike="noStrike" kern="1200" cap="none" spc="0" normalizeH="0" baseline="0" noProof="0">
                <a:ln>
                  <a:noFill/>
                </a:ln>
                <a:solidFill>
                  <a:srgbClr val="71717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de-DE" altLang="de-DE" sz="1000" b="0" i="0" u="none" strike="noStrike" kern="1200" cap="none" spc="0" normalizeH="0" baseline="0" noProof="0">
                <a:ln>
                  <a:noFill/>
                </a:ln>
                <a:solidFill>
                  <a:srgbClr val="71717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Plenary Tutorial</a:t>
            </a:r>
            <a:endParaRPr kumimoji="0" lang="de-DE" altLang="de-DE" sz="1000" b="0" i="0" u="none" strike="noStrike" kern="1200" cap="none" spc="0" normalizeH="0" baseline="0" noProof="0" dirty="0">
              <a:ln>
                <a:noFill/>
              </a:ln>
              <a:solidFill>
                <a:srgbClr val="71717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2410E3FD-D4B1-4A39-9A58-B861DE922FD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altLang="de-DE" sz="1000" b="0" i="0" u="none" strike="noStrike" kern="1200" cap="none" spc="0" normalizeH="0" baseline="0" noProof="0">
                <a:ln>
                  <a:noFill/>
                </a:ln>
                <a:solidFill>
                  <a:srgbClr val="71717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Slide </a:t>
            </a:r>
            <a:fld id="{5EAACD38-76DA-45AF-B952-DE84E0A62E99}" type="slidenum">
              <a:rPr kumimoji="0" lang="de-DE" altLang="de-DE" sz="1000" b="0" i="0" u="none" strike="noStrike" kern="1200" cap="none" spc="0" normalizeH="0" baseline="0" noProof="0" smtClean="0">
                <a:ln>
                  <a:noFill/>
                </a:ln>
                <a:solidFill>
                  <a:srgbClr val="71717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37</a:t>
            </a:fld>
            <a:endParaRPr kumimoji="0" lang="de-DE" altLang="de-DE" sz="1000" b="0" i="0" u="none" strike="noStrike" kern="1200" cap="none" spc="0" normalizeH="0" baseline="0" noProof="0" dirty="0">
              <a:ln>
                <a:noFill/>
              </a:ln>
              <a:solidFill>
                <a:srgbClr val="71717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graphicFrame>
        <p:nvGraphicFramePr>
          <p:cNvPr id="7" name="Tabelle 6">
            <a:extLst>
              <a:ext uri="{FF2B5EF4-FFF2-40B4-BE49-F238E27FC236}">
                <a16:creationId xmlns:a16="http://schemas.microsoft.com/office/drawing/2014/main" id="{54C3FC36-62F5-4625-A731-7C9964DDB93E}"/>
              </a:ext>
            </a:extLst>
          </p:cNvPr>
          <p:cNvGraphicFramePr>
            <a:graphicFrameLocks noGrp="1"/>
          </p:cNvGraphicFramePr>
          <p:nvPr/>
        </p:nvGraphicFramePr>
        <p:xfrm>
          <a:off x="4788024" y="43574"/>
          <a:ext cx="4248472" cy="1341120"/>
        </p:xfrm>
        <a:graphic>
          <a:graphicData uri="http://schemas.openxmlformats.org/drawingml/2006/table">
            <a:tbl>
              <a:tblPr firstRow="1" firstCol="1" bandRow="1"/>
              <a:tblGrid>
                <a:gridCol w="2126014">
                  <a:extLst>
                    <a:ext uri="{9D8B030D-6E8A-4147-A177-3AD203B41FA5}">
                      <a16:colId xmlns:a16="http://schemas.microsoft.com/office/drawing/2014/main" val="2264711416"/>
                    </a:ext>
                  </a:extLst>
                </a:gridCol>
                <a:gridCol w="730414">
                  <a:extLst>
                    <a:ext uri="{9D8B030D-6E8A-4147-A177-3AD203B41FA5}">
                      <a16:colId xmlns:a16="http://schemas.microsoft.com/office/drawing/2014/main" val="3609823998"/>
                    </a:ext>
                  </a:extLst>
                </a:gridCol>
                <a:gridCol w="732709">
                  <a:extLst>
                    <a:ext uri="{9D8B030D-6E8A-4147-A177-3AD203B41FA5}">
                      <a16:colId xmlns:a16="http://schemas.microsoft.com/office/drawing/2014/main" val="1823094919"/>
                    </a:ext>
                  </a:extLst>
                </a:gridCol>
                <a:gridCol w="659335">
                  <a:extLst>
                    <a:ext uri="{9D8B030D-6E8A-4147-A177-3AD203B41FA5}">
                      <a16:colId xmlns:a16="http://schemas.microsoft.com/office/drawing/2014/main" val="129460351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100" b="1" i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Description</a:t>
                      </a:r>
                      <a:endParaRPr lang="de-DE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b="1" i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Germany</a:t>
                      </a:r>
                      <a:endParaRPr lang="de-DE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b="1" i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Spain</a:t>
                      </a:r>
                      <a:endParaRPr lang="de-DE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b="1" i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Unit</a:t>
                      </a:r>
                      <a:endParaRPr lang="de-DE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8940338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Specific investment costs</a:t>
                      </a:r>
                      <a:endParaRPr lang="de-DE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1 500</a:t>
                      </a:r>
                      <a:endParaRPr lang="de-DE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1 500</a:t>
                      </a:r>
                      <a:endParaRPr lang="de-DE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€/kW</a:t>
                      </a:r>
                      <a:r>
                        <a:rPr lang="en-US" sz="1100" baseline="-250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peak</a:t>
                      </a:r>
                      <a:endParaRPr lang="de-DE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8561712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Operation and maintenance (O&amp;M) costs</a:t>
                      </a:r>
                      <a:endParaRPr lang="de-DE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9</a:t>
                      </a:r>
                      <a:endParaRPr lang="de-DE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9</a:t>
                      </a:r>
                      <a:endParaRPr lang="de-DE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€/kW</a:t>
                      </a:r>
                      <a:r>
                        <a:rPr lang="en-US" sz="1100" baseline="-250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peak</a:t>
                      </a:r>
                      <a:r>
                        <a:rPr lang="en-US" sz="11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/a</a:t>
                      </a:r>
                      <a:endParaRPr lang="de-DE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9013068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Full load hours</a:t>
                      </a:r>
                      <a:endParaRPr lang="de-DE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900</a:t>
                      </a:r>
                      <a:endParaRPr lang="de-DE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1 500</a:t>
                      </a:r>
                      <a:endParaRPr lang="de-DE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hours/a</a:t>
                      </a:r>
                      <a:endParaRPr lang="de-DE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6419722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Capacity</a:t>
                      </a:r>
                      <a:endParaRPr lang="de-DE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5</a:t>
                      </a:r>
                      <a:endParaRPr lang="de-DE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5</a:t>
                      </a:r>
                      <a:endParaRPr lang="de-DE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kW</a:t>
                      </a:r>
                      <a:r>
                        <a:rPr lang="en-US" sz="1100" baseline="-250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peak</a:t>
                      </a:r>
                      <a:endParaRPr lang="de-DE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5091623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Lifetime</a:t>
                      </a:r>
                      <a:endParaRPr lang="de-DE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20</a:t>
                      </a:r>
                      <a:endParaRPr lang="de-DE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20</a:t>
                      </a:r>
                      <a:endParaRPr lang="de-DE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a</a:t>
                      </a:r>
                      <a:endParaRPr lang="de-DE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489887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Interest rate</a:t>
                      </a:r>
                      <a:endParaRPr lang="de-DE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3</a:t>
                      </a:r>
                      <a:endParaRPr lang="de-DE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3</a:t>
                      </a:r>
                      <a:endParaRPr lang="de-DE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%</a:t>
                      </a:r>
                      <a:endParaRPr lang="de-DE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67601743"/>
                  </a:ext>
                </a:extLst>
              </a:tr>
            </a:tbl>
          </a:graphicData>
        </a:graphic>
      </p:graphicFrame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6" name="Freihand 5">
                <a:extLst>
                  <a:ext uri="{FF2B5EF4-FFF2-40B4-BE49-F238E27FC236}">
                    <a16:creationId xmlns:a16="http://schemas.microsoft.com/office/drawing/2014/main" id="{ADBC5308-C14C-441D-8262-A5F36CE30ECB}"/>
                  </a:ext>
                </a:extLst>
              </p14:cNvPr>
              <p14:cNvContentPartPr/>
              <p14:nvPr/>
            </p14:nvContentPartPr>
            <p14:xfrm>
              <a:off x="71280" y="2150640"/>
              <a:ext cx="8955720" cy="4519440"/>
            </p14:xfrm>
          </p:contentPart>
        </mc:Choice>
        <mc:Fallback xmlns="">
          <p:pic>
            <p:nvPicPr>
              <p:cNvPr id="6" name="Freihand 5">
                <a:extLst>
                  <a:ext uri="{FF2B5EF4-FFF2-40B4-BE49-F238E27FC236}">
                    <a16:creationId xmlns:a16="http://schemas.microsoft.com/office/drawing/2014/main" id="{ADBC5308-C14C-441D-8262-A5F36CE30ECB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1920" y="2141280"/>
                <a:ext cx="8974440" cy="45381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64829769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EF9A7CAD-11CF-4D0D-ADA0-2698565E589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altLang="de-DE" sz="1000" b="1" i="0" u="none" strike="noStrike" kern="1200" cap="none" spc="0" normalizeH="0" baseline="0" noProof="0">
                <a:ln>
                  <a:noFill/>
                </a:ln>
                <a:solidFill>
                  <a:srgbClr val="71717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Energy Economics </a:t>
            </a:r>
            <a:r>
              <a:rPr kumimoji="0" lang="de-DE" altLang="de-DE" sz="1000" b="0" i="0" u="none" strike="noStrike" kern="1200" cap="none" spc="0" normalizeH="0" baseline="0" noProof="0">
                <a:ln>
                  <a:noFill/>
                </a:ln>
                <a:solidFill>
                  <a:srgbClr val="71717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|</a:t>
            </a:r>
            <a:r>
              <a:rPr kumimoji="0" lang="de-DE" altLang="de-DE" sz="1000" b="1" i="0" u="none" strike="noStrike" kern="1200" cap="none" spc="0" normalizeH="0" baseline="0" noProof="0">
                <a:ln>
                  <a:noFill/>
                </a:ln>
                <a:solidFill>
                  <a:srgbClr val="71717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de-DE" altLang="de-DE" sz="1000" b="0" i="0" u="none" strike="noStrike" kern="1200" cap="none" spc="0" normalizeH="0" baseline="0" noProof="0">
                <a:ln>
                  <a:noFill/>
                </a:ln>
                <a:solidFill>
                  <a:srgbClr val="71717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Plenary Tutorial</a:t>
            </a:r>
            <a:endParaRPr kumimoji="0" lang="de-DE" altLang="de-DE" sz="1000" b="0" i="0" u="none" strike="noStrike" kern="1200" cap="none" spc="0" normalizeH="0" baseline="0" noProof="0" dirty="0">
              <a:ln>
                <a:noFill/>
              </a:ln>
              <a:solidFill>
                <a:srgbClr val="71717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2410E3FD-D4B1-4A39-9A58-B861DE922FD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altLang="de-DE" sz="1000" b="0" i="0" u="none" strike="noStrike" kern="1200" cap="none" spc="0" normalizeH="0" baseline="0" noProof="0">
                <a:ln>
                  <a:noFill/>
                </a:ln>
                <a:solidFill>
                  <a:srgbClr val="71717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Slide </a:t>
            </a:r>
            <a:fld id="{5EAACD38-76DA-45AF-B952-DE84E0A62E99}" type="slidenum">
              <a:rPr kumimoji="0" lang="de-DE" altLang="de-DE" sz="1000" b="0" i="0" u="none" strike="noStrike" kern="1200" cap="none" spc="0" normalizeH="0" baseline="0" noProof="0" smtClean="0">
                <a:ln>
                  <a:noFill/>
                </a:ln>
                <a:solidFill>
                  <a:srgbClr val="71717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38</a:t>
            </a:fld>
            <a:endParaRPr kumimoji="0" lang="de-DE" altLang="de-DE" sz="1000" b="0" i="0" u="none" strike="noStrike" kern="1200" cap="none" spc="0" normalizeH="0" baseline="0" noProof="0" dirty="0">
              <a:ln>
                <a:noFill/>
              </a:ln>
              <a:solidFill>
                <a:srgbClr val="71717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2DFE3A5C-9A97-4659-BE6D-7C564D43DF67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609600"/>
            <a:ext cx="8061325" cy="1128713"/>
          </a:xfrm>
        </p:spPr>
        <p:txBody>
          <a:bodyPr/>
          <a:lstStyle/>
          <a:p>
            <a:r>
              <a:rPr lang="en-US" dirty="0"/>
              <a:t>Task 3) NPV and Levelized </a:t>
            </a:r>
            <a:br>
              <a:rPr lang="en-US" dirty="0"/>
            </a:br>
            <a:r>
              <a:rPr lang="en-US" dirty="0"/>
              <a:t>Cost of Energy (LCOE)</a:t>
            </a:r>
            <a:br>
              <a:rPr lang="en-US" dirty="0"/>
            </a:br>
            <a:endParaRPr lang="de-DE" dirty="0"/>
          </a:p>
        </p:txBody>
      </p:sp>
      <p:graphicFrame>
        <p:nvGraphicFramePr>
          <p:cNvPr id="7" name="Tabelle 6">
            <a:extLst>
              <a:ext uri="{FF2B5EF4-FFF2-40B4-BE49-F238E27FC236}">
                <a16:creationId xmlns:a16="http://schemas.microsoft.com/office/drawing/2014/main" id="{54C3FC36-62F5-4625-A731-7C9964DDB93E}"/>
              </a:ext>
            </a:extLst>
          </p:cNvPr>
          <p:cNvGraphicFramePr>
            <a:graphicFrameLocks noGrp="1"/>
          </p:cNvGraphicFramePr>
          <p:nvPr/>
        </p:nvGraphicFramePr>
        <p:xfrm>
          <a:off x="4788024" y="43574"/>
          <a:ext cx="4248472" cy="1341120"/>
        </p:xfrm>
        <a:graphic>
          <a:graphicData uri="http://schemas.openxmlformats.org/drawingml/2006/table">
            <a:tbl>
              <a:tblPr firstRow="1" firstCol="1" bandRow="1"/>
              <a:tblGrid>
                <a:gridCol w="2126014">
                  <a:extLst>
                    <a:ext uri="{9D8B030D-6E8A-4147-A177-3AD203B41FA5}">
                      <a16:colId xmlns:a16="http://schemas.microsoft.com/office/drawing/2014/main" val="2264711416"/>
                    </a:ext>
                  </a:extLst>
                </a:gridCol>
                <a:gridCol w="730414">
                  <a:extLst>
                    <a:ext uri="{9D8B030D-6E8A-4147-A177-3AD203B41FA5}">
                      <a16:colId xmlns:a16="http://schemas.microsoft.com/office/drawing/2014/main" val="3609823998"/>
                    </a:ext>
                  </a:extLst>
                </a:gridCol>
                <a:gridCol w="732709">
                  <a:extLst>
                    <a:ext uri="{9D8B030D-6E8A-4147-A177-3AD203B41FA5}">
                      <a16:colId xmlns:a16="http://schemas.microsoft.com/office/drawing/2014/main" val="1823094919"/>
                    </a:ext>
                  </a:extLst>
                </a:gridCol>
                <a:gridCol w="659335">
                  <a:extLst>
                    <a:ext uri="{9D8B030D-6E8A-4147-A177-3AD203B41FA5}">
                      <a16:colId xmlns:a16="http://schemas.microsoft.com/office/drawing/2014/main" val="129460351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100" b="1" i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Description</a:t>
                      </a:r>
                      <a:endParaRPr lang="de-DE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b="1" i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Germany</a:t>
                      </a:r>
                      <a:endParaRPr lang="de-DE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b="1" i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Spain</a:t>
                      </a:r>
                      <a:endParaRPr lang="de-DE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b="1" i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Unit</a:t>
                      </a:r>
                      <a:endParaRPr lang="de-DE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8940338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Specific investment costs</a:t>
                      </a:r>
                      <a:endParaRPr lang="de-DE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1 500</a:t>
                      </a:r>
                      <a:endParaRPr lang="de-DE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1 500</a:t>
                      </a:r>
                      <a:endParaRPr lang="de-DE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€/kW</a:t>
                      </a:r>
                      <a:r>
                        <a:rPr lang="en-US" sz="1100" baseline="-250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peak</a:t>
                      </a:r>
                      <a:endParaRPr lang="de-DE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8561712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Operation and maintenance (O&amp;M) costs</a:t>
                      </a:r>
                      <a:endParaRPr lang="de-DE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9</a:t>
                      </a:r>
                      <a:endParaRPr lang="de-DE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9</a:t>
                      </a:r>
                      <a:endParaRPr lang="de-DE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€/kW</a:t>
                      </a:r>
                      <a:r>
                        <a:rPr lang="en-US" sz="1100" baseline="-250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peak</a:t>
                      </a:r>
                      <a:r>
                        <a:rPr lang="en-US" sz="11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/a</a:t>
                      </a:r>
                      <a:endParaRPr lang="de-DE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9013068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Full load hours</a:t>
                      </a:r>
                      <a:endParaRPr lang="de-DE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900</a:t>
                      </a:r>
                      <a:endParaRPr lang="de-DE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1 500</a:t>
                      </a:r>
                      <a:endParaRPr lang="de-DE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hours/a</a:t>
                      </a:r>
                      <a:endParaRPr lang="de-DE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6419722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Capacity</a:t>
                      </a:r>
                      <a:endParaRPr lang="de-DE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5</a:t>
                      </a:r>
                      <a:endParaRPr lang="de-DE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5</a:t>
                      </a:r>
                      <a:endParaRPr lang="de-DE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kW</a:t>
                      </a:r>
                      <a:r>
                        <a:rPr lang="en-US" sz="1100" baseline="-250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peak</a:t>
                      </a:r>
                      <a:endParaRPr lang="de-DE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5091623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Lifetime</a:t>
                      </a:r>
                      <a:endParaRPr lang="de-DE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20</a:t>
                      </a:r>
                      <a:endParaRPr lang="de-DE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20</a:t>
                      </a:r>
                      <a:endParaRPr lang="de-DE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a</a:t>
                      </a:r>
                      <a:endParaRPr lang="de-DE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489887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Interest rate</a:t>
                      </a:r>
                      <a:endParaRPr lang="de-DE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3</a:t>
                      </a:r>
                      <a:endParaRPr lang="de-DE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3</a:t>
                      </a:r>
                      <a:endParaRPr lang="de-DE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%</a:t>
                      </a:r>
                      <a:endParaRPr lang="de-DE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67601743"/>
                  </a:ext>
                </a:extLst>
              </a:tr>
            </a:tbl>
          </a:graphicData>
        </a:graphic>
      </p:graphicFrame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6" name="Freihand 5">
                <a:extLst>
                  <a:ext uri="{FF2B5EF4-FFF2-40B4-BE49-F238E27FC236}">
                    <a16:creationId xmlns:a16="http://schemas.microsoft.com/office/drawing/2014/main" id="{8BD7FEA9-C152-400A-9342-005779E7880B}"/>
                  </a:ext>
                </a:extLst>
              </p14:cNvPr>
              <p14:cNvContentPartPr/>
              <p14:nvPr/>
            </p14:nvContentPartPr>
            <p14:xfrm>
              <a:off x="623880" y="1608120"/>
              <a:ext cx="7793640" cy="3358800"/>
            </p14:xfrm>
          </p:contentPart>
        </mc:Choice>
        <mc:Fallback xmlns="">
          <p:pic>
            <p:nvPicPr>
              <p:cNvPr id="6" name="Freihand 5">
                <a:extLst>
                  <a:ext uri="{FF2B5EF4-FFF2-40B4-BE49-F238E27FC236}">
                    <a16:creationId xmlns:a16="http://schemas.microsoft.com/office/drawing/2014/main" id="{8BD7FEA9-C152-400A-9342-005779E7880B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14520" y="1598760"/>
                <a:ext cx="7812360" cy="33775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45477412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DFE3A5C-9A97-4659-BE6D-7C564D43DF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750" y="610312"/>
            <a:ext cx="8061325" cy="1128001"/>
          </a:xfrm>
        </p:spPr>
        <p:txBody>
          <a:bodyPr/>
          <a:lstStyle/>
          <a:p>
            <a:r>
              <a:rPr lang="en-US" dirty="0"/>
              <a:t>Task 3) NPV and Levelized </a:t>
            </a:r>
            <a:br>
              <a:rPr lang="en-US" dirty="0"/>
            </a:br>
            <a:r>
              <a:rPr lang="en-US" dirty="0"/>
              <a:t>Cost of Energy (LCOE)</a:t>
            </a:r>
            <a:br>
              <a:rPr lang="en-US" dirty="0"/>
            </a:br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25CC5A0C-13E0-4590-ABBD-226A8AD136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9750" y="1340768"/>
            <a:ext cx="8061325" cy="4650457"/>
          </a:xfrm>
        </p:spPr>
        <p:txBody>
          <a:bodyPr/>
          <a:lstStyle/>
          <a:p>
            <a:pPr marL="0" lvl="0" indent="0"/>
            <a:endParaRPr lang="en-US" dirty="0"/>
          </a:p>
          <a:p>
            <a:pPr marL="0" lvl="0" indent="0"/>
            <a:r>
              <a:rPr lang="en-US" dirty="0"/>
              <a:t>The table describes the investment conditions for a 5 </a:t>
            </a:r>
            <a:r>
              <a:rPr lang="en-US" dirty="0" err="1"/>
              <a:t>kW</a:t>
            </a:r>
            <a:r>
              <a:rPr lang="en-US" baseline="-25000" dirty="0" err="1"/>
              <a:t>peak</a:t>
            </a:r>
            <a:r>
              <a:rPr lang="en-US" dirty="0"/>
              <a:t> PV system in Germany and in Spain: </a:t>
            </a:r>
          </a:p>
          <a:p>
            <a:pPr lvl="0">
              <a:buFont typeface="+mj-lt"/>
              <a:buAutoNum type="alphaLcParenR" startAt="2"/>
            </a:pPr>
            <a:r>
              <a:rPr lang="en-US" dirty="0"/>
              <a:t>What are the </a:t>
            </a:r>
            <a:r>
              <a:rPr lang="en-US" b="1" dirty="0" err="1"/>
              <a:t>levelised</a:t>
            </a:r>
            <a:r>
              <a:rPr lang="en-US" b="1" dirty="0"/>
              <a:t> cost of electricity (LCOE)</a:t>
            </a:r>
            <a:r>
              <a:rPr lang="en-US" dirty="0"/>
              <a:t> of the photovoltaic system in Germany and in Spain (LCOE = electricity generation costs in </a:t>
            </a:r>
            <a:r>
              <a:rPr lang="en-US" dirty="0" err="1"/>
              <a:t>ct</a:t>
            </a:r>
            <a:r>
              <a:rPr lang="en-US" dirty="0"/>
              <a:t>/kWh based on full costing)?</a:t>
            </a:r>
            <a:endParaRPr lang="de-DE" dirty="0"/>
          </a:p>
          <a:p>
            <a:pPr marL="0" lvl="0" indent="0"/>
            <a:endParaRPr lang="de-DE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2410E3FD-D4B1-4A39-9A58-B861DE922FD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altLang="de-DE" sz="1000" b="0" i="0" u="none" strike="noStrike" kern="1200" cap="none" spc="0" normalizeH="0" baseline="0" noProof="0">
                <a:ln>
                  <a:noFill/>
                </a:ln>
                <a:solidFill>
                  <a:srgbClr val="71717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Slide </a:t>
            </a:r>
            <a:fld id="{5EAACD38-76DA-45AF-B952-DE84E0A62E99}" type="slidenum">
              <a:rPr kumimoji="0" lang="de-DE" altLang="de-DE" sz="1000" b="0" i="0" u="none" strike="noStrike" kern="1200" cap="none" spc="0" normalizeH="0" baseline="0" noProof="0" smtClean="0">
                <a:ln>
                  <a:noFill/>
                </a:ln>
                <a:solidFill>
                  <a:srgbClr val="71717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39</a:t>
            </a:fld>
            <a:endParaRPr kumimoji="0" lang="de-DE" altLang="de-DE" sz="1000" b="0" i="0" u="none" strike="noStrike" kern="1200" cap="none" spc="0" normalizeH="0" baseline="0" noProof="0" dirty="0">
              <a:ln>
                <a:noFill/>
              </a:ln>
              <a:solidFill>
                <a:srgbClr val="71717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graphicFrame>
        <p:nvGraphicFramePr>
          <p:cNvPr id="7" name="Tabelle 6">
            <a:extLst>
              <a:ext uri="{FF2B5EF4-FFF2-40B4-BE49-F238E27FC236}">
                <a16:creationId xmlns:a16="http://schemas.microsoft.com/office/drawing/2014/main" id="{54C3FC36-62F5-4625-A731-7C9964DDB93E}"/>
              </a:ext>
            </a:extLst>
          </p:cNvPr>
          <p:cNvGraphicFramePr>
            <a:graphicFrameLocks noGrp="1"/>
          </p:cNvGraphicFramePr>
          <p:nvPr/>
        </p:nvGraphicFramePr>
        <p:xfrm>
          <a:off x="4788024" y="43574"/>
          <a:ext cx="4248472" cy="1341120"/>
        </p:xfrm>
        <a:graphic>
          <a:graphicData uri="http://schemas.openxmlformats.org/drawingml/2006/table">
            <a:tbl>
              <a:tblPr firstRow="1" firstCol="1" bandRow="1"/>
              <a:tblGrid>
                <a:gridCol w="2126014">
                  <a:extLst>
                    <a:ext uri="{9D8B030D-6E8A-4147-A177-3AD203B41FA5}">
                      <a16:colId xmlns:a16="http://schemas.microsoft.com/office/drawing/2014/main" val="2264711416"/>
                    </a:ext>
                  </a:extLst>
                </a:gridCol>
                <a:gridCol w="730414">
                  <a:extLst>
                    <a:ext uri="{9D8B030D-6E8A-4147-A177-3AD203B41FA5}">
                      <a16:colId xmlns:a16="http://schemas.microsoft.com/office/drawing/2014/main" val="3609823998"/>
                    </a:ext>
                  </a:extLst>
                </a:gridCol>
                <a:gridCol w="732709">
                  <a:extLst>
                    <a:ext uri="{9D8B030D-6E8A-4147-A177-3AD203B41FA5}">
                      <a16:colId xmlns:a16="http://schemas.microsoft.com/office/drawing/2014/main" val="1823094919"/>
                    </a:ext>
                  </a:extLst>
                </a:gridCol>
                <a:gridCol w="659335">
                  <a:extLst>
                    <a:ext uri="{9D8B030D-6E8A-4147-A177-3AD203B41FA5}">
                      <a16:colId xmlns:a16="http://schemas.microsoft.com/office/drawing/2014/main" val="129460351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100" b="1" i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Description</a:t>
                      </a:r>
                      <a:endParaRPr lang="de-DE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b="1" i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Germany</a:t>
                      </a:r>
                      <a:endParaRPr lang="de-DE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b="1" i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Spain</a:t>
                      </a:r>
                      <a:endParaRPr lang="de-DE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b="1" i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Unit</a:t>
                      </a:r>
                      <a:endParaRPr lang="de-DE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8940338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Specific investment costs</a:t>
                      </a:r>
                      <a:endParaRPr lang="de-DE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1 500</a:t>
                      </a:r>
                      <a:endParaRPr lang="de-DE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1 500</a:t>
                      </a:r>
                      <a:endParaRPr lang="de-DE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€/kW</a:t>
                      </a:r>
                      <a:r>
                        <a:rPr lang="en-US" sz="1100" baseline="-250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peak</a:t>
                      </a:r>
                      <a:endParaRPr lang="de-DE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8561712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Operation and maintenance (O&amp;M) costs</a:t>
                      </a:r>
                      <a:endParaRPr lang="de-DE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9</a:t>
                      </a:r>
                      <a:endParaRPr lang="de-DE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9</a:t>
                      </a:r>
                      <a:endParaRPr lang="de-DE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€/kW</a:t>
                      </a:r>
                      <a:r>
                        <a:rPr lang="en-US" sz="1100" baseline="-250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peak</a:t>
                      </a:r>
                      <a:r>
                        <a:rPr lang="en-US" sz="11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/a</a:t>
                      </a:r>
                      <a:endParaRPr lang="de-DE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9013068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Full load hours</a:t>
                      </a:r>
                      <a:endParaRPr lang="de-DE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900</a:t>
                      </a:r>
                      <a:endParaRPr lang="de-DE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1 500</a:t>
                      </a:r>
                      <a:endParaRPr lang="de-DE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hours/a</a:t>
                      </a:r>
                      <a:endParaRPr lang="de-DE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6419722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Capacity</a:t>
                      </a:r>
                      <a:endParaRPr lang="de-DE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5</a:t>
                      </a:r>
                      <a:endParaRPr lang="de-DE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5</a:t>
                      </a:r>
                      <a:endParaRPr lang="de-DE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kW</a:t>
                      </a:r>
                      <a:r>
                        <a:rPr lang="en-US" sz="1100" baseline="-250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peak</a:t>
                      </a:r>
                      <a:endParaRPr lang="de-DE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5091623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Lifetime</a:t>
                      </a:r>
                      <a:endParaRPr lang="de-DE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20</a:t>
                      </a:r>
                      <a:endParaRPr lang="de-DE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20</a:t>
                      </a:r>
                      <a:endParaRPr lang="de-DE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a</a:t>
                      </a:r>
                      <a:endParaRPr lang="de-DE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489887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Interest rate</a:t>
                      </a:r>
                      <a:endParaRPr lang="de-DE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3</a:t>
                      </a:r>
                      <a:endParaRPr lang="de-DE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3</a:t>
                      </a:r>
                      <a:endParaRPr lang="de-DE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%</a:t>
                      </a:r>
                      <a:endParaRPr lang="de-DE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67601743"/>
                  </a:ext>
                </a:extLst>
              </a:tr>
            </a:tbl>
          </a:graphicData>
        </a:graphic>
      </p:graphicFrame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6" name="Freihand 5">
                <a:extLst>
                  <a:ext uri="{FF2B5EF4-FFF2-40B4-BE49-F238E27FC236}">
                    <a16:creationId xmlns:a16="http://schemas.microsoft.com/office/drawing/2014/main" id="{CC3C8D49-E230-4A43-ADFC-4C6CF4291DAD}"/>
                  </a:ext>
                </a:extLst>
              </p14:cNvPr>
              <p14:cNvContentPartPr/>
              <p14:nvPr/>
            </p14:nvContentPartPr>
            <p14:xfrm>
              <a:off x="633240" y="2347560"/>
              <a:ext cx="8284320" cy="3728160"/>
            </p14:xfrm>
          </p:contentPart>
        </mc:Choice>
        <mc:Fallback xmlns="">
          <p:pic>
            <p:nvPicPr>
              <p:cNvPr id="6" name="Freihand 5">
                <a:extLst>
                  <a:ext uri="{FF2B5EF4-FFF2-40B4-BE49-F238E27FC236}">
                    <a16:creationId xmlns:a16="http://schemas.microsoft.com/office/drawing/2014/main" id="{CC3C8D49-E230-4A43-ADFC-4C6CF4291DAD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23880" y="2338200"/>
                <a:ext cx="8303040" cy="37468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9733866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de-DE"/>
              <a:t>Seite </a:t>
            </a:r>
            <a:fld id="{E66A7B7C-08CC-4993-82C8-3B54832252F2}" type="slidenum">
              <a:rPr lang="de-DE" smtClean="0"/>
              <a:pPr/>
              <a:t>4</a:t>
            </a:fld>
            <a:endParaRPr lang="de-DE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D6CE26F4-29C0-6546-BDD7-E8E5DAF216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750" y="1379753"/>
            <a:ext cx="8061325" cy="358560"/>
          </a:xfrm>
        </p:spPr>
        <p:txBody>
          <a:bodyPr/>
          <a:lstStyle/>
          <a:p>
            <a:r>
              <a:rPr lang="en-US" dirty="0"/>
              <a:t>RES support mechanisms: Green Certificates (GC)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44A29CDA-FA08-4E5A-9AA5-AAC272C90BA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Fossile </a:t>
            </a:r>
            <a:r>
              <a:rPr lang="de-DE" dirty="0" err="1"/>
              <a:t>fuel-fired</a:t>
            </a:r>
            <a:r>
              <a:rPr lang="de-DE" dirty="0"/>
              <a:t> </a:t>
            </a:r>
            <a:r>
              <a:rPr lang="de-DE" dirty="0" err="1"/>
              <a:t>generators</a:t>
            </a:r>
            <a:r>
              <a:rPr lang="de-DE" dirty="0"/>
              <a:t> </a:t>
            </a:r>
            <a:r>
              <a:rPr lang="de-DE" dirty="0" err="1"/>
              <a:t>are</a:t>
            </a:r>
            <a:r>
              <a:rPr lang="de-DE" dirty="0"/>
              <a:t> </a:t>
            </a:r>
            <a:r>
              <a:rPr lang="de-DE" dirty="0" err="1"/>
              <a:t>required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replace</a:t>
            </a:r>
            <a:r>
              <a:rPr lang="de-DE" dirty="0"/>
              <a:t> </a:t>
            </a:r>
            <a:r>
              <a:rPr lang="de-DE" dirty="0" err="1"/>
              <a:t>every</a:t>
            </a:r>
            <a:r>
              <a:rPr lang="de-DE" dirty="0"/>
              <a:t> </a:t>
            </a:r>
            <a:r>
              <a:rPr lang="de-DE" dirty="0" err="1"/>
              <a:t>year</a:t>
            </a:r>
            <a:r>
              <a:rPr lang="de-DE" dirty="0"/>
              <a:t> a </a:t>
            </a:r>
            <a:r>
              <a:rPr lang="de-DE" dirty="0" err="1"/>
              <a:t>certain</a:t>
            </a:r>
            <a:r>
              <a:rPr lang="de-DE" dirty="0"/>
              <a:t> </a:t>
            </a:r>
            <a:r>
              <a:rPr lang="de-DE" dirty="0" err="1"/>
              <a:t>percentage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their</a:t>
            </a:r>
            <a:r>
              <a:rPr lang="de-DE" dirty="0"/>
              <a:t> </a:t>
            </a:r>
            <a:r>
              <a:rPr lang="de-DE" dirty="0" err="1"/>
              <a:t>energy</a:t>
            </a:r>
            <a:r>
              <a:rPr lang="de-DE" dirty="0"/>
              <a:t> </a:t>
            </a:r>
            <a:r>
              <a:rPr lang="de-DE" dirty="0" err="1"/>
              <a:t>production</a:t>
            </a:r>
            <a:r>
              <a:rPr lang="de-DE" dirty="0"/>
              <a:t> </a:t>
            </a:r>
            <a:r>
              <a:rPr lang="de-DE" dirty="0" err="1"/>
              <a:t>with</a:t>
            </a:r>
            <a:r>
              <a:rPr lang="de-DE" dirty="0"/>
              <a:t> RES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The </a:t>
            </a:r>
            <a:r>
              <a:rPr lang="de-DE" dirty="0" err="1"/>
              <a:t>balance</a:t>
            </a:r>
            <a:r>
              <a:rPr lang="de-DE" dirty="0"/>
              <a:t> </a:t>
            </a:r>
            <a:r>
              <a:rPr lang="de-DE" dirty="0" err="1"/>
              <a:t>between</a:t>
            </a:r>
            <a:r>
              <a:rPr lang="de-DE" dirty="0"/>
              <a:t> </a:t>
            </a:r>
            <a:r>
              <a:rPr lang="de-DE" dirty="0" err="1"/>
              <a:t>demand</a:t>
            </a:r>
            <a:r>
              <a:rPr lang="de-DE" dirty="0"/>
              <a:t> (</a:t>
            </a:r>
            <a:r>
              <a:rPr lang="de-DE" dirty="0" err="1"/>
              <a:t>from</a:t>
            </a:r>
            <a:r>
              <a:rPr lang="de-DE" dirty="0"/>
              <a:t> </a:t>
            </a:r>
            <a:r>
              <a:rPr lang="de-DE" dirty="0" err="1"/>
              <a:t>generators</a:t>
            </a:r>
            <a:r>
              <a:rPr lang="de-DE" dirty="0"/>
              <a:t> and </a:t>
            </a:r>
            <a:r>
              <a:rPr lang="de-DE" dirty="0" err="1"/>
              <a:t>importers</a:t>
            </a:r>
            <a:r>
              <a:rPr lang="de-DE" dirty="0"/>
              <a:t> </a:t>
            </a:r>
            <a:r>
              <a:rPr lang="de-DE" dirty="0" err="1"/>
              <a:t>under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GC </a:t>
            </a:r>
            <a:r>
              <a:rPr lang="de-DE" dirty="0" err="1"/>
              <a:t>obligation</a:t>
            </a:r>
            <a:r>
              <a:rPr lang="de-DE" dirty="0"/>
              <a:t>) and </a:t>
            </a:r>
            <a:r>
              <a:rPr lang="de-DE" dirty="0" err="1"/>
              <a:t>supply</a:t>
            </a:r>
            <a:r>
              <a:rPr lang="de-DE" dirty="0"/>
              <a:t> (RES </a:t>
            </a:r>
            <a:r>
              <a:rPr lang="de-DE" dirty="0" err="1"/>
              <a:t>generators</a:t>
            </a:r>
            <a:r>
              <a:rPr lang="de-DE" dirty="0"/>
              <a:t>) </a:t>
            </a:r>
            <a:r>
              <a:rPr lang="de-DE" dirty="0" err="1"/>
              <a:t>determined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GC </a:t>
            </a:r>
            <a:r>
              <a:rPr lang="de-DE" dirty="0" err="1"/>
              <a:t>price</a:t>
            </a:r>
            <a:endParaRPr lang="de-DE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The </a:t>
            </a:r>
            <a:r>
              <a:rPr lang="de-DE" dirty="0" err="1"/>
              <a:t>charges</a:t>
            </a:r>
            <a:r>
              <a:rPr lang="de-DE" dirty="0"/>
              <a:t> </a:t>
            </a:r>
            <a:r>
              <a:rPr lang="de-DE" dirty="0" err="1"/>
              <a:t>linked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GC </a:t>
            </a:r>
            <a:r>
              <a:rPr lang="de-DE" dirty="0" err="1"/>
              <a:t>are</a:t>
            </a:r>
            <a:r>
              <a:rPr lang="de-DE" dirty="0"/>
              <a:t> </a:t>
            </a:r>
            <a:r>
              <a:rPr lang="de-DE" dirty="0" err="1"/>
              <a:t>translated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final </a:t>
            </a:r>
            <a:r>
              <a:rPr lang="de-DE" dirty="0" err="1"/>
              <a:t>customers</a:t>
            </a:r>
            <a:r>
              <a:rPr lang="de-DE" dirty="0"/>
              <a:t> </a:t>
            </a:r>
            <a:r>
              <a:rPr lang="de-DE" dirty="0" err="1"/>
              <a:t>through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electricity</a:t>
            </a:r>
            <a:r>
              <a:rPr lang="de-DE" dirty="0"/>
              <a:t> </a:t>
            </a:r>
            <a:r>
              <a:rPr lang="de-DE" dirty="0" err="1"/>
              <a:t>price</a:t>
            </a:r>
            <a:r>
              <a:rPr lang="de-DE" dirty="0"/>
              <a:t> (on </a:t>
            </a:r>
            <a:r>
              <a:rPr lang="de-DE" dirty="0" err="1"/>
              <a:t>wholesale</a:t>
            </a:r>
            <a:r>
              <a:rPr lang="de-DE" dirty="0"/>
              <a:t> </a:t>
            </a:r>
            <a:r>
              <a:rPr lang="de-DE" dirty="0" err="1"/>
              <a:t>or</a:t>
            </a:r>
            <a:r>
              <a:rPr lang="de-DE" dirty="0"/>
              <a:t> </a:t>
            </a:r>
            <a:r>
              <a:rPr lang="de-DE" dirty="0" err="1"/>
              <a:t>retail</a:t>
            </a:r>
            <a:r>
              <a:rPr lang="de-DE" dirty="0"/>
              <a:t> </a:t>
            </a:r>
            <a:r>
              <a:rPr lang="de-DE" dirty="0" err="1"/>
              <a:t>market</a:t>
            </a:r>
            <a:r>
              <a:rPr lang="de-DE" dirty="0"/>
              <a:t>).</a:t>
            </a:r>
          </a:p>
        </p:txBody>
      </p:sp>
    </p:spTree>
    <p:extLst>
      <p:ext uri="{BB962C8B-B14F-4D97-AF65-F5344CB8AC3E}">
        <p14:creationId xmlns:p14="http://schemas.microsoft.com/office/powerpoint/2010/main" val="539003506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2410E3FD-D4B1-4A39-9A58-B861DE922FD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altLang="de-DE" sz="1000" b="0" i="0" u="none" strike="noStrike" kern="1200" cap="none" spc="0" normalizeH="0" baseline="0" noProof="0">
                <a:ln>
                  <a:noFill/>
                </a:ln>
                <a:solidFill>
                  <a:srgbClr val="71717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Slide </a:t>
            </a:r>
            <a:fld id="{5EAACD38-76DA-45AF-B952-DE84E0A62E99}" type="slidenum">
              <a:rPr kumimoji="0" lang="de-DE" altLang="de-DE" sz="1000" b="0" i="0" u="none" strike="noStrike" kern="1200" cap="none" spc="0" normalizeH="0" baseline="0" noProof="0" smtClean="0">
                <a:ln>
                  <a:noFill/>
                </a:ln>
                <a:solidFill>
                  <a:srgbClr val="71717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40</a:t>
            </a:fld>
            <a:endParaRPr kumimoji="0" lang="de-DE" altLang="de-DE" sz="1000" b="0" i="0" u="none" strike="noStrike" kern="1200" cap="none" spc="0" normalizeH="0" baseline="0" noProof="0" dirty="0">
              <a:ln>
                <a:noFill/>
              </a:ln>
              <a:solidFill>
                <a:srgbClr val="71717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2DFE3A5C-9A97-4659-BE6D-7C564D43DF67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609600"/>
            <a:ext cx="8061325" cy="1128713"/>
          </a:xfrm>
        </p:spPr>
        <p:txBody>
          <a:bodyPr/>
          <a:lstStyle/>
          <a:p>
            <a:r>
              <a:rPr lang="en-US" dirty="0"/>
              <a:t>Task 3) NPV and Levelized </a:t>
            </a:r>
            <a:br>
              <a:rPr lang="en-US" dirty="0"/>
            </a:br>
            <a:r>
              <a:rPr lang="en-US" dirty="0"/>
              <a:t>Cost of Energy (LCOE)</a:t>
            </a:r>
            <a:br>
              <a:rPr lang="en-US" dirty="0"/>
            </a:br>
            <a:endParaRPr lang="de-DE" dirty="0"/>
          </a:p>
        </p:txBody>
      </p:sp>
      <p:graphicFrame>
        <p:nvGraphicFramePr>
          <p:cNvPr id="7" name="Tabelle 6">
            <a:extLst>
              <a:ext uri="{FF2B5EF4-FFF2-40B4-BE49-F238E27FC236}">
                <a16:creationId xmlns:a16="http://schemas.microsoft.com/office/drawing/2014/main" id="{54C3FC36-62F5-4625-A731-7C9964DDB93E}"/>
              </a:ext>
            </a:extLst>
          </p:cNvPr>
          <p:cNvGraphicFramePr>
            <a:graphicFrameLocks noGrp="1"/>
          </p:cNvGraphicFramePr>
          <p:nvPr/>
        </p:nvGraphicFramePr>
        <p:xfrm>
          <a:off x="4788024" y="43574"/>
          <a:ext cx="4248472" cy="1341120"/>
        </p:xfrm>
        <a:graphic>
          <a:graphicData uri="http://schemas.openxmlformats.org/drawingml/2006/table">
            <a:tbl>
              <a:tblPr firstRow="1" firstCol="1" bandRow="1"/>
              <a:tblGrid>
                <a:gridCol w="2126014">
                  <a:extLst>
                    <a:ext uri="{9D8B030D-6E8A-4147-A177-3AD203B41FA5}">
                      <a16:colId xmlns:a16="http://schemas.microsoft.com/office/drawing/2014/main" val="2264711416"/>
                    </a:ext>
                  </a:extLst>
                </a:gridCol>
                <a:gridCol w="730414">
                  <a:extLst>
                    <a:ext uri="{9D8B030D-6E8A-4147-A177-3AD203B41FA5}">
                      <a16:colId xmlns:a16="http://schemas.microsoft.com/office/drawing/2014/main" val="3609823998"/>
                    </a:ext>
                  </a:extLst>
                </a:gridCol>
                <a:gridCol w="732709">
                  <a:extLst>
                    <a:ext uri="{9D8B030D-6E8A-4147-A177-3AD203B41FA5}">
                      <a16:colId xmlns:a16="http://schemas.microsoft.com/office/drawing/2014/main" val="1823094919"/>
                    </a:ext>
                  </a:extLst>
                </a:gridCol>
                <a:gridCol w="659335">
                  <a:extLst>
                    <a:ext uri="{9D8B030D-6E8A-4147-A177-3AD203B41FA5}">
                      <a16:colId xmlns:a16="http://schemas.microsoft.com/office/drawing/2014/main" val="129460351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100" b="1" i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Description</a:t>
                      </a:r>
                      <a:endParaRPr lang="de-DE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b="1" i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Germany</a:t>
                      </a:r>
                      <a:endParaRPr lang="de-DE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b="1" i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Spain</a:t>
                      </a:r>
                      <a:endParaRPr lang="de-DE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b="1" i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Unit</a:t>
                      </a:r>
                      <a:endParaRPr lang="de-DE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8940338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Specific investment costs</a:t>
                      </a:r>
                      <a:endParaRPr lang="de-DE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1 500</a:t>
                      </a:r>
                      <a:endParaRPr lang="de-DE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1 500</a:t>
                      </a:r>
                      <a:endParaRPr lang="de-DE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€/kW</a:t>
                      </a:r>
                      <a:r>
                        <a:rPr lang="en-US" sz="1100" baseline="-250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peak</a:t>
                      </a:r>
                      <a:endParaRPr lang="de-DE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8561712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Operation and maintenance (O&amp;M) costs</a:t>
                      </a:r>
                      <a:endParaRPr lang="de-DE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9</a:t>
                      </a:r>
                      <a:endParaRPr lang="de-DE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9</a:t>
                      </a:r>
                      <a:endParaRPr lang="de-DE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€/kW</a:t>
                      </a:r>
                      <a:r>
                        <a:rPr lang="en-US" sz="1100" baseline="-250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peak</a:t>
                      </a:r>
                      <a:r>
                        <a:rPr lang="en-US" sz="11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/a</a:t>
                      </a:r>
                      <a:endParaRPr lang="de-DE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9013068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Full load hours</a:t>
                      </a:r>
                      <a:endParaRPr lang="de-DE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900</a:t>
                      </a:r>
                      <a:endParaRPr lang="de-DE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1 500</a:t>
                      </a:r>
                      <a:endParaRPr lang="de-DE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hours/a</a:t>
                      </a:r>
                      <a:endParaRPr lang="de-DE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6419722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Capacity</a:t>
                      </a:r>
                      <a:endParaRPr lang="de-DE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5</a:t>
                      </a:r>
                      <a:endParaRPr lang="de-DE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5</a:t>
                      </a:r>
                      <a:endParaRPr lang="de-DE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kW</a:t>
                      </a:r>
                      <a:r>
                        <a:rPr lang="en-US" sz="1100" baseline="-250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peak</a:t>
                      </a:r>
                      <a:endParaRPr lang="de-DE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5091623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Lifetime</a:t>
                      </a:r>
                      <a:endParaRPr lang="de-DE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20</a:t>
                      </a:r>
                      <a:endParaRPr lang="de-DE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20</a:t>
                      </a:r>
                      <a:endParaRPr lang="de-DE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a</a:t>
                      </a:r>
                      <a:endParaRPr lang="de-DE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489887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Interest rate</a:t>
                      </a:r>
                      <a:endParaRPr lang="de-DE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3</a:t>
                      </a:r>
                      <a:endParaRPr lang="de-DE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3</a:t>
                      </a:r>
                      <a:endParaRPr lang="de-DE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%</a:t>
                      </a:r>
                      <a:endParaRPr lang="de-DE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67601743"/>
                  </a:ext>
                </a:extLst>
              </a:tr>
            </a:tbl>
          </a:graphicData>
        </a:graphic>
      </p:graphicFrame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6" name="Freihand 5">
                <a:extLst>
                  <a:ext uri="{FF2B5EF4-FFF2-40B4-BE49-F238E27FC236}">
                    <a16:creationId xmlns:a16="http://schemas.microsoft.com/office/drawing/2014/main" id="{33004DDC-C8C1-4B3A-997D-58612FC10440}"/>
                  </a:ext>
                </a:extLst>
              </p14:cNvPr>
              <p14:cNvContentPartPr/>
              <p14:nvPr/>
            </p14:nvContentPartPr>
            <p14:xfrm>
              <a:off x="307080" y="1425960"/>
              <a:ext cx="8813160" cy="4503600"/>
            </p14:xfrm>
          </p:contentPart>
        </mc:Choice>
        <mc:Fallback xmlns="">
          <p:pic>
            <p:nvPicPr>
              <p:cNvPr id="6" name="Freihand 5">
                <a:extLst>
                  <a:ext uri="{FF2B5EF4-FFF2-40B4-BE49-F238E27FC236}">
                    <a16:creationId xmlns:a16="http://schemas.microsoft.com/office/drawing/2014/main" id="{33004DDC-C8C1-4B3A-997D-58612FC10440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97720" y="1416600"/>
                <a:ext cx="8831880" cy="45223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86533047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2410E3FD-D4B1-4A39-9A58-B861DE922FD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altLang="de-DE" sz="1000" b="0" i="0" u="none" strike="noStrike" kern="1200" cap="none" spc="0" normalizeH="0" baseline="0" noProof="0">
                <a:ln>
                  <a:noFill/>
                </a:ln>
                <a:solidFill>
                  <a:srgbClr val="71717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Slide </a:t>
            </a:r>
            <a:fld id="{5EAACD38-76DA-45AF-B952-DE84E0A62E99}" type="slidenum">
              <a:rPr kumimoji="0" lang="de-DE" altLang="de-DE" sz="1000" b="0" i="0" u="none" strike="noStrike" kern="1200" cap="none" spc="0" normalizeH="0" baseline="0" noProof="0" smtClean="0">
                <a:ln>
                  <a:noFill/>
                </a:ln>
                <a:solidFill>
                  <a:srgbClr val="71717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41</a:t>
            </a:fld>
            <a:endParaRPr kumimoji="0" lang="de-DE" altLang="de-DE" sz="1000" b="0" i="0" u="none" strike="noStrike" kern="1200" cap="none" spc="0" normalizeH="0" baseline="0" noProof="0" dirty="0">
              <a:ln>
                <a:noFill/>
              </a:ln>
              <a:solidFill>
                <a:srgbClr val="71717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2DFE3A5C-9A97-4659-BE6D-7C564D43DF67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609600"/>
            <a:ext cx="8061325" cy="1128713"/>
          </a:xfrm>
        </p:spPr>
        <p:txBody>
          <a:bodyPr/>
          <a:lstStyle/>
          <a:p>
            <a:r>
              <a:rPr lang="en-US" dirty="0"/>
              <a:t>Task 3) NPV and Levelized </a:t>
            </a:r>
            <a:br>
              <a:rPr lang="en-US" dirty="0"/>
            </a:br>
            <a:r>
              <a:rPr lang="en-US" dirty="0"/>
              <a:t>Cost of Energy (LCOE)</a:t>
            </a:r>
            <a:br>
              <a:rPr lang="en-US" dirty="0"/>
            </a:br>
            <a:endParaRPr lang="de-DE" dirty="0"/>
          </a:p>
        </p:txBody>
      </p:sp>
      <p:graphicFrame>
        <p:nvGraphicFramePr>
          <p:cNvPr id="7" name="Tabelle 6">
            <a:extLst>
              <a:ext uri="{FF2B5EF4-FFF2-40B4-BE49-F238E27FC236}">
                <a16:creationId xmlns:a16="http://schemas.microsoft.com/office/drawing/2014/main" id="{54C3FC36-62F5-4625-A731-7C9964DDB93E}"/>
              </a:ext>
            </a:extLst>
          </p:cNvPr>
          <p:cNvGraphicFramePr>
            <a:graphicFrameLocks noGrp="1"/>
          </p:cNvGraphicFramePr>
          <p:nvPr/>
        </p:nvGraphicFramePr>
        <p:xfrm>
          <a:off x="4788024" y="43574"/>
          <a:ext cx="4248472" cy="1341120"/>
        </p:xfrm>
        <a:graphic>
          <a:graphicData uri="http://schemas.openxmlformats.org/drawingml/2006/table">
            <a:tbl>
              <a:tblPr firstRow="1" firstCol="1" bandRow="1"/>
              <a:tblGrid>
                <a:gridCol w="2126014">
                  <a:extLst>
                    <a:ext uri="{9D8B030D-6E8A-4147-A177-3AD203B41FA5}">
                      <a16:colId xmlns:a16="http://schemas.microsoft.com/office/drawing/2014/main" val="2264711416"/>
                    </a:ext>
                  </a:extLst>
                </a:gridCol>
                <a:gridCol w="730414">
                  <a:extLst>
                    <a:ext uri="{9D8B030D-6E8A-4147-A177-3AD203B41FA5}">
                      <a16:colId xmlns:a16="http://schemas.microsoft.com/office/drawing/2014/main" val="3609823998"/>
                    </a:ext>
                  </a:extLst>
                </a:gridCol>
                <a:gridCol w="732709">
                  <a:extLst>
                    <a:ext uri="{9D8B030D-6E8A-4147-A177-3AD203B41FA5}">
                      <a16:colId xmlns:a16="http://schemas.microsoft.com/office/drawing/2014/main" val="1823094919"/>
                    </a:ext>
                  </a:extLst>
                </a:gridCol>
                <a:gridCol w="659335">
                  <a:extLst>
                    <a:ext uri="{9D8B030D-6E8A-4147-A177-3AD203B41FA5}">
                      <a16:colId xmlns:a16="http://schemas.microsoft.com/office/drawing/2014/main" val="129460351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100" b="1" i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Description</a:t>
                      </a:r>
                      <a:endParaRPr lang="de-DE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b="1" i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Germany</a:t>
                      </a:r>
                      <a:endParaRPr lang="de-DE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b="1" i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Spain</a:t>
                      </a:r>
                      <a:endParaRPr lang="de-DE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b="1" i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Unit</a:t>
                      </a:r>
                      <a:endParaRPr lang="de-DE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8940338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Specific investment costs</a:t>
                      </a:r>
                      <a:endParaRPr lang="de-DE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1 500</a:t>
                      </a:r>
                      <a:endParaRPr lang="de-DE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1 500</a:t>
                      </a:r>
                      <a:endParaRPr lang="de-DE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€/kW</a:t>
                      </a:r>
                      <a:r>
                        <a:rPr lang="en-US" sz="1100" baseline="-250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peak</a:t>
                      </a:r>
                      <a:endParaRPr lang="de-DE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8561712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Operation and maintenance (O&amp;M) costs</a:t>
                      </a:r>
                      <a:endParaRPr lang="de-DE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9</a:t>
                      </a:r>
                      <a:endParaRPr lang="de-DE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9</a:t>
                      </a:r>
                      <a:endParaRPr lang="de-DE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€/kW</a:t>
                      </a:r>
                      <a:r>
                        <a:rPr lang="en-US" sz="1100" baseline="-250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peak</a:t>
                      </a:r>
                      <a:r>
                        <a:rPr lang="en-US" sz="11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/a</a:t>
                      </a:r>
                      <a:endParaRPr lang="de-DE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9013068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Full load hours</a:t>
                      </a:r>
                      <a:endParaRPr lang="de-DE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900</a:t>
                      </a:r>
                      <a:endParaRPr lang="de-DE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1 500</a:t>
                      </a:r>
                      <a:endParaRPr lang="de-DE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hours/a</a:t>
                      </a:r>
                      <a:endParaRPr lang="de-DE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6419722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Capacity</a:t>
                      </a:r>
                      <a:endParaRPr lang="de-DE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5</a:t>
                      </a:r>
                      <a:endParaRPr lang="de-DE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5</a:t>
                      </a:r>
                      <a:endParaRPr lang="de-DE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kW</a:t>
                      </a:r>
                      <a:r>
                        <a:rPr lang="en-US" sz="1100" baseline="-250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peak</a:t>
                      </a:r>
                      <a:endParaRPr lang="de-DE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5091623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Lifetime</a:t>
                      </a:r>
                      <a:endParaRPr lang="de-DE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20</a:t>
                      </a:r>
                      <a:endParaRPr lang="de-DE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20</a:t>
                      </a:r>
                      <a:endParaRPr lang="de-DE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a</a:t>
                      </a:r>
                      <a:endParaRPr lang="de-DE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489887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Interest rate</a:t>
                      </a:r>
                      <a:endParaRPr lang="de-DE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3</a:t>
                      </a:r>
                      <a:endParaRPr lang="de-DE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3</a:t>
                      </a:r>
                      <a:endParaRPr lang="de-DE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%</a:t>
                      </a:r>
                      <a:endParaRPr lang="de-DE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67601743"/>
                  </a:ext>
                </a:extLst>
              </a:tr>
            </a:tbl>
          </a:graphicData>
        </a:graphic>
      </p:graphicFrame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6" name="Freihand 5">
                <a:extLst>
                  <a:ext uri="{FF2B5EF4-FFF2-40B4-BE49-F238E27FC236}">
                    <a16:creationId xmlns:a16="http://schemas.microsoft.com/office/drawing/2014/main" id="{336D0224-0144-4670-93A4-54D5F6DFC25F}"/>
                  </a:ext>
                </a:extLst>
              </p14:cNvPr>
              <p14:cNvContentPartPr/>
              <p14:nvPr/>
            </p14:nvContentPartPr>
            <p14:xfrm>
              <a:off x="135360" y="1523160"/>
              <a:ext cx="8882280" cy="4298040"/>
            </p14:xfrm>
          </p:contentPart>
        </mc:Choice>
        <mc:Fallback xmlns="">
          <p:pic>
            <p:nvPicPr>
              <p:cNvPr id="6" name="Freihand 5">
                <a:extLst>
                  <a:ext uri="{FF2B5EF4-FFF2-40B4-BE49-F238E27FC236}">
                    <a16:creationId xmlns:a16="http://schemas.microsoft.com/office/drawing/2014/main" id="{336D0224-0144-4670-93A4-54D5F6DFC25F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26000" y="1513800"/>
                <a:ext cx="8901000" cy="43167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58815145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DFE3A5C-9A97-4659-BE6D-7C564D43DF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750" y="610312"/>
            <a:ext cx="8061325" cy="1128001"/>
          </a:xfrm>
        </p:spPr>
        <p:txBody>
          <a:bodyPr/>
          <a:lstStyle/>
          <a:p>
            <a:r>
              <a:rPr lang="en-US" dirty="0"/>
              <a:t>Task 3) NPV and Levelized </a:t>
            </a:r>
            <a:br>
              <a:rPr lang="en-US" dirty="0"/>
            </a:br>
            <a:r>
              <a:rPr lang="en-US" dirty="0"/>
              <a:t>Cost of Energy (LCOE)</a:t>
            </a:r>
            <a:br>
              <a:rPr lang="en-US" dirty="0"/>
            </a:br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25CC5A0C-13E0-4590-ABBD-226A8AD136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9750" y="1340768"/>
            <a:ext cx="8061325" cy="4650457"/>
          </a:xfrm>
        </p:spPr>
        <p:txBody>
          <a:bodyPr/>
          <a:lstStyle/>
          <a:p>
            <a:pPr marL="0" lvl="0" indent="0"/>
            <a:endParaRPr lang="en-US" dirty="0"/>
          </a:p>
          <a:p>
            <a:pPr marL="0" lvl="0" indent="0"/>
            <a:r>
              <a:rPr lang="en-US" dirty="0"/>
              <a:t>The table describes the investment conditions for a 5 </a:t>
            </a:r>
            <a:r>
              <a:rPr lang="en-US" dirty="0" err="1"/>
              <a:t>kW</a:t>
            </a:r>
            <a:r>
              <a:rPr lang="en-US" baseline="-25000" dirty="0" err="1"/>
              <a:t>peak</a:t>
            </a:r>
            <a:r>
              <a:rPr lang="en-US" dirty="0"/>
              <a:t> PV system in Germany and in Spain: </a:t>
            </a:r>
          </a:p>
          <a:p>
            <a:pPr lvl="0">
              <a:buFont typeface="+mj-lt"/>
              <a:buAutoNum type="alphaLcParenR" startAt="3"/>
            </a:pPr>
            <a:r>
              <a:rPr lang="en-US" dirty="0"/>
              <a:t>Assume that electricity retail prices in Spain and Germany are 29 </a:t>
            </a:r>
            <a:r>
              <a:rPr lang="en-US" dirty="0" err="1"/>
              <a:t>ct</a:t>
            </a:r>
            <a:r>
              <a:rPr lang="en-US" dirty="0"/>
              <a:t>/kWh. What does your result in b) imply for the self-consumption of the generated electricity?</a:t>
            </a:r>
            <a:endParaRPr lang="de-DE" dirty="0"/>
          </a:p>
          <a:p>
            <a:pPr marL="0" lvl="0" indent="0"/>
            <a:endParaRPr lang="de-DE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2410E3FD-D4B1-4A39-9A58-B861DE922FD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altLang="de-DE" sz="1000" b="0" i="0" u="none" strike="noStrike" kern="1200" cap="none" spc="0" normalizeH="0" baseline="0" noProof="0">
                <a:ln>
                  <a:noFill/>
                </a:ln>
                <a:solidFill>
                  <a:srgbClr val="71717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Slide </a:t>
            </a:r>
            <a:fld id="{5EAACD38-76DA-45AF-B952-DE84E0A62E99}" type="slidenum">
              <a:rPr kumimoji="0" lang="de-DE" altLang="de-DE" sz="1000" b="0" i="0" u="none" strike="noStrike" kern="1200" cap="none" spc="0" normalizeH="0" baseline="0" noProof="0" smtClean="0">
                <a:ln>
                  <a:noFill/>
                </a:ln>
                <a:solidFill>
                  <a:srgbClr val="71717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42</a:t>
            </a:fld>
            <a:endParaRPr kumimoji="0" lang="de-DE" altLang="de-DE" sz="1000" b="0" i="0" u="none" strike="noStrike" kern="1200" cap="none" spc="0" normalizeH="0" baseline="0" noProof="0" dirty="0">
              <a:ln>
                <a:noFill/>
              </a:ln>
              <a:solidFill>
                <a:srgbClr val="71717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graphicFrame>
        <p:nvGraphicFramePr>
          <p:cNvPr id="7" name="Tabelle 6">
            <a:extLst>
              <a:ext uri="{FF2B5EF4-FFF2-40B4-BE49-F238E27FC236}">
                <a16:creationId xmlns:a16="http://schemas.microsoft.com/office/drawing/2014/main" id="{54C3FC36-62F5-4625-A731-7C9964DDB93E}"/>
              </a:ext>
            </a:extLst>
          </p:cNvPr>
          <p:cNvGraphicFramePr>
            <a:graphicFrameLocks noGrp="1"/>
          </p:cNvGraphicFramePr>
          <p:nvPr/>
        </p:nvGraphicFramePr>
        <p:xfrm>
          <a:off x="4788024" y="43574"/>
          <a:ext cx="4248472" cy="1341120"/>
        </p:xfrm>
        <a:graphic>
          <a:graphicData uri="http://schemas.openxmlformats.org/drawingml/2006/table">
            <a:tbl>
              <a:tblPr firstRow="1" firstCol="1" bandRow="1"/>
              <a:tblGrid>
                <a:gridCol w="2126014">
                  <a:extLst>
                    <a:ext uri="{9D8B030D-6E8A-4147-A177-3AD203B41FA5}">
                      <a16:colId xmlns:a16="http://schemas.microsoft.com/office/drawing/2014/main" val="2264711416"/>
                    </a:ext>
                  </a:extLst>
                </a:gridCol>
                <a:gridCol w="730414">
                  <a:extLst>
                    <a:ext uri="{9D8B030D-6E8A-4147-A177-3AD203B41FA5}">
                      <a16:colId xmlns:a16="http://schemas.microsoft.com/office/drawing/2014/main" val="3609823998"/>
                    </a:ext>
                  </a:extLst>
                </a:gridCol>
                <a:gridCol w="732709">
                  <a:extLst>
                    <a:ext uri="{9D8B030D-6E8A-4147-A177-3AD203B41FA5}">
                      <a16:colId xmlns:a16="http://schemas.microsoft.com/office/drawing/2014/main" val="1823094919"/>
                    </a:ext>
                  </a:extLst>
                </a:gridCol>
                <a:gridCol w="659335">
                  <a:extLst>
                    <a:ext uri="{9D8B030D-6E8A-4147-A177-3AD203B41FA5}">
                      <a16:colId xmlns:a16="http://schemas.microsoft.com/office/drawing/2014/main" val="129460351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100" b="1" i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Description</a:t>
                      </a:r>
                      <a:endParaRPr lang="de-DE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b="1" i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Germany</a:t>
                      </a:r>
                      <a:endParaRPr lang="de-DE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b="1" i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Spain</a:t>
                      </a:r>
                      <a:endParaRPr lang="de-DE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b="1" i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Unit</a:t>
                      </a:r>
                      <a:endParaRPr lang="de-DE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8940338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Specific investment costs</a:t>
                      </a:r>
                      <a:endParaRPr lang="de-DE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1 500</a:t>
                      </a:r>
                      <a:endParaRPr lang="de-DE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1 500</a:t>
                      </a:r>
                      <a:endParaRPr lang="de-DE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€/kW</a:t>
                      </a:r>
                      <a:r>
                        <a:rPr lang="en-US" sz="1100" baseline="-250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peak</a:t>
                      </a:r>
                      <a:endParaRPr lang="de-DE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8561712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Operation and maintenance (O&amp;M) costs</a:t>
                      </a:r>
                      <a:endParaRPr lang="de-DE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9</a:t>
                      </a:r>
                      <a:endParaRPr lang="de-DE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9</a:t>
                      </a:r>
                      <a:endParaRPr lang="de-DE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€/kW</a:t>
                      </a:r>
                      <a:r>
                        <a:rPr lang="en-US" sz="1100" baseline="-250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peak</a:t>
                      </a:r>
                      <a:r>
                        <a:rPr lang="en-US" sz="11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/a</a:t>
                      </a:r>
                      <a:endParaRPr lang="de-DE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9013068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Full load hours</a:t>
                      </a:r>
                      <a:endParaRPr lang="de-DE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900</a:t>
                      </a:r>
                      <a:endParaRPr lang="de-DE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1 500</a:t>
                      </a:r>
                      <a:endParaRPr lang="de-DE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hours/a</a:t>
                      </a:r>
                      <a:endParaRPr lang="de-DE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6419722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Capacity</a:t>
                      </a:r>
                      <a:endParaRPr lang="de-DE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5</a:t>
                      </a:r>
                      <a:endParaRPr lang="de-DE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5</a:t>
                      </a:r>
                      <a:endParaRPr lang="de-DE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kW</a:t>
                      </a:r>
                      <a:r>
                        <a:rPr lang="en-US" sz="1100" baseline="-250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peak</a:t>
                      </a:r>
                      <a:endParaRPr lang="de-DE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5091623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Lifetime</a:t>
                      </a:r>
                      <a:endParaRPr lang="de-DE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20</a:t>
                      </a:r>
                      <a:endParaRPr lang="de-DE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20</a:t>
                      </a:r>
                      <a:endParaRPr lang="de-DE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a</a:t>
                      </a:r>
                      <a:endParaRPr lang="de-DE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489887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Interest rate</a:t>
                      </a:r>
                      <a:endParaRPr lang="de-DE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3</a:t>
                      </a:r>
                      <a:endParaRPr lang="de-DE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3</a:t>
                      </a:r>
                      <a:endParaRPr lang="de-DE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%</a:t>
                      </a:r>
                      <a:endParaRPr lang="de-DE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6760174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21269357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DFE3A5C-9A97-4659-BE6D-7C564D43DF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750" y="610312"/>
            <a:ext cx="8061325" cy="1128001"/>
          </a:xfrm>
        </p:spPr>
        <p:txBody>
          <a:bodyPr/>
          <a:lstStyle/>
          <a:p>
            <a:r>
              <a:rPr lang="en-US" dirty="0"/>
              <a:t>Task 3) NPV and Levelized </a:t>
            </a:r>
            <a:br>
              <a:rPr lang="en-US" dirty="0"/>
            </a:br>
            <a:r>
              <a:rPr lang="en-US" dirty="0"/>
              <a:t>Cost of Energy (LCOE)</a:t>
            </a:r>
            <a:br>
              <a:rPr lang="en-US" dirty="0"/>
            </a:br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25CC5A0C-13E0-4590-ABBD-226A8AD136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9750" y="1340768"/>
            <a:ext cx="8061325" cy="4650457"/>
          </a:xfrm>
        </p:spPr>
        <p:txBody>
          <a:bodyPr/>
          <a:lstStyle/>
          <a:p>
            <a:pPr marL="0" lvl="0" indent="0"/>
            <a:endParaRPr lang="en-US" dirty="0"/>
          </a:p>
          <a:p>
            <a:pPr marL="0" lvl="0" indent="0"/>
            <a:r>
              <a:rPr lang="en-US" dirty="0"/>
              <a:t>The table describes the investment conditions for a 5 </a:t>
            </a:r>
            <a:r>
              <a:rPr lang="en-US" dirty="0" err="1"/>
              <a:t>kW</a:t>
            </a:r>
            <a:r>
              <a:rPr lang="en-US" baseline="-25000" dirty="0" err="1"/>
              <a:t>peak</a:t>
            </a:r>
            <a:r>
              <a:rPr lang="en-US" dirty="0"/>
              <a:t> PV system in Germany and in Spain: </a:t>
            </a:r>
          </a:p>
          <a:p>
            <a:pPr lvl="0">
              <a:buFont typeface="+mj-lt"/>
              <a:buAutoNum type="alphaLcParenR" startAt="3"/>
            </a:pPr>
            <a:r>
              <a:rPr lang="en-US" dirty="0"/>
              <a:t>Assume that electricity retail prices in Spain and Germany are 29 </a:t>
            </a:r>
            <a:r>
              <a:rPr lang="en-US" dirty="0" err="1"/>
              <a:t>ct</a:t>
            </a:r>
            <a:r>
              <a:rPr lang="en-US" dirty="0"/>
              <a:t>/kWh. What does your result in b) imply for the self-consumption of the generated electricity?</a:t>
            </a:r>
          </a:p>
          <a:p>
            <a:pPr lvl="0">
              <a:buFont typeface="+mj-lt"/>
              <a:buAutoNum type="alphaLcParenR" startAt="3"/>
            </a:pPr>
            <a:endParaRPr lang="en-US" dirty="0"/>
          </a:p>
          <a:p>
            <a:pPr marL="0" lvl="0" indent="0"/>
            <a:r>
              <a:rPr lang="en-US" dirty="0">
                <a:solidFill>
                  <a:schemeClr val="accent2">
                    <a:lumMod val="50000"/>
                  </a:schemeClr>
                </a:solidFill>
              </a:rPr>
              <a:t>The PV system operator is at the same time an electricity consumer (prosumer).</a:t>
            </a:r>
          </a:p>
          <a:p>
            <a:pPr marL="0" lvl="0" indent="0"/>
            <a:r>
              <a:rPr lang="en-US" dirty="0">
                <a:solidFill>
                  <a:schemeClr val="accent2">
                    <a:lumMod val="50000"/>
                  </a:schemeClr>
                </a:solidFill>
              </a:rPr>
              <a:t>The operator have an option to cover their electricity demand either from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2">
                    <a:lumMod val="50000"/>
                  </a:schemeClr>
                </a:solidFill>
              </a:rPr>
              <a:t>a supplier at the retail price (and feed the electricity generated in the PV system into the grid), or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2">
                    <a:lumMod val="50000"/>
                  </a:schemeClr>
                </a:solidFill>
              </a:rPr>
              <a:t>the electricity generated in their PV system (self-consumption). </a:t>
            </a:r>
            <a:r>
              <a:rPr lang="en-US" u="sng" dirty="0">
                <a:solidFill>
                  <a:schemeClr val="accent2">
                    <a:lumMod val="50000"/>
                  </a:schemeClr>
                </a:solidFill>
              </a:rPr>
              <a:t>For Germany:</a:t>
            </a:r>
            <a:r>
              <a:rPr lang="en-US" dirty="0">
                <a:solidFill>
                  <a:schemeClr val="accent2">
                    <a:lumMod val="50000"/>
                  </a:schemeClr>
                </a:solidFill>
              </a:rPr>
              <a:t> E</a:t>
            </a:r>
            <a:r>
              <a:rPr lang="en-US" baseline="-25000" dirty="0">
                <a:solidFill>
                  <a:schemeClr val="accent2">
                    <a:lumMod val="50000"/>
                  </a:schemeClr>
                </a:solidFill>
              </a:rPr>
              <a:t>t</a:t>
            </a:r>
            <a:r>
              <a:rPr lang="en-US" dirty="0">
                <a:solidFill>
                  <a:schemeClr val="accent2">
                    <a:lumMod val="50000"/>
                  </a:schemeClr>
                </a:solidFill>
              </a:rPr>
              <a:t> = 4500 kWh</a:t>
            </a:r>
          </a:p>
          <a:p>
            <a:pPr marL="0" lvl="0" indent="0"/>
            <a:r>
              <a:rPr lang="en-US" dirty="0">
                <a:solidFill>
                  <a:schemeClr val="accent2">
                    <a:lumMod val="50000"/>
                  </a:schemeClr>
                </a:solidFill>
              </a:rPr>
              <a:t>Alt. I. 1. cost of electricity from supplier: 4500 kWh * 0,29 €/kWh = 1305 €</a:t>
            </a:r>
          </a:p>
          <a:p>
            <a:pPr marL="0" lvl="0" indent="0"/>
            <a:r>
              <a:rPr lang="en-US" dirty="0">
                <a:solidFill>
                  <a:schemeClr val="accent2">
                    <a:lumMod val="50000"/>
                  </a:schemeClr>
                </a:solidFill>
              </a:rPr>
              <a:t>          2. revenue from feed-in (FIT): 4500 kWh * 11,83 </a:t>
            </a:r>
            <a:r>
              <a:rPr lang="en-US" dirty="0" err="1">
                <a:solidFill>
                  <a:schemeClr val="accent2">
                    <a:lumMod val="50000"/>
                  </a:schemeClr>
                </a:solidFill>
              </a:rPr>
              <a:t>ct</a:t>
            </a:r>
            <a:r>
              <a:rPr lang="en-US" dirty="0">
                <a:solidFill>
                  <a:schemeClr val="accent2">
                    <a:lumMod val="50000"/>
                  </a:schemeClr>
                </a:solidFill>
              </a:rPr>
              <a:t>/kWh = 532,35 €	Total: -1101,15 € </a:t>
            </a:r>
          </a:p>
          <a:p>
            <a:pPr marL="0" lvl="0" indent="0"/>
            <a:r>
              <a:rPr lang="en-US" dirty="0">
                <a:solidFill>
                  <a:schemeClr val="accent2">
                    <a:lumMod val="50000"/>
                  </a:schemeClr>
                </a:solidFill>
              </a:rPr>
              <a:t>          3. LCOE: 4500 kWh * 7,3 </a:t>
            </a:r>
            <a:r>
              <a:rPr lang="en-US" dirty="0" err="1">
                <a:solidFill>
                  <a:schemeClr val="accent2">
                    <a:lumMod val="50000"/>
                  </a:schemeClr>
                </a:solidFill>
              </a:rPr>
              <a:t>ct</a:t>
            </a:r>
            <a:r>
              <a:rPr lang="en-US" dirty="0">
                <a:solidFill>
                  <a:schemeClr val="accent2">
                    <a:lumMod val="50000"/>
                  </a:schemeClr>
                </a:solidFill>
              </a:rPr>
              <a:t>/kWh = 388,5 €</a:t>
            </a:r>
          </a:p>
          <a:p>
            <a:pPr marL="0" lvl="0" indent="0"/>
            <a:r>
              <a:rPr lang="en-US" dirty="0">
                <a:solidFill>
                  <a:schemeClr val="accent2">
                    <a:lumMod val="50000"/>
                  </a:schemeClr>
                </a:solidFill>
              </a:rPr>
              <a:t>Alt. II. 1. LCOE: 4500 kWh * 7,3 </a:t>
            </a:r>
            <a:r>
              <a:rPr lang="en-US" dirty="0" err="1">
                <a:solidFill>
                  <a:schemeClr val="accent2">
                    <a:lumMod val="50000"/>
                  </a:schemeClr>
                </a:solidFill>
              </a:rPr>
              <a:t>ct</a:t>
            </a:r>
            <a:r>
              <a:rPr lang="en-US" dirty="0">
                <a:solidFill>
                  <a:schemeClr val="accent2">
                    <a:lumMod val="50000"/>
                  </a:schemeClr>
                </a:solidFill>
              </a:rPr>
              <a:t>/kWh = 388,5 €</a:t>
            </a:r>
          </a:p>
          <a:p>
            <a:pPr marL="0" lvl="0" indent="0"/>
            <a:r>
              <a:rPr lang="de-DE" dirty="0">
                <a:solidFill>
                  <a:schemeClr val="accent2">
                    <a:lumMod val="50000"/>
                  </a:schemeClr>
                </a:solidFill>
              </a:rPr>
              <a:t>           </a:t>
            </a:r>
            <a:r>
              <a:rPr lang="de-DE" dirty="0" err="1">
                <a:solidFill>
                  <a:schemeClr val="accent2">
                    <a:lumMod val="50000"/>
                  </a:schemeClr>
                </a:solidFill>
              </a:rPr>
              <a:t>no</a:t>
            </a:r>
            <a:r>
              <a:rPr lang="de-DE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de-DE" dirty="0" err="1">
                <a:solidFill>
                  <a:schemeClr val="accent2">
                    <a:lumMod val="50000"/>
                  </a:schemeClr>
                </a:solidFill>
              </a:rPr>
              <a:t>cost</a:t>
            </a:r>
            <a:r>
              <a:rPr lang="de-DE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de-DE" dirty="0" err="1">
                <a:solidFill>
                  <a:schemeClr val="accent2">
                    <a:lumMod val="50000"/>
                  </a:schemeClr>
                </a:solidFill>
              </a:rPr>
              <a:t>of</a:t>
            </a:r>
            <a:r>
              <a:rPr lang="de-DE" dirty="0">
                <a:solidFill>
                  <a:schemeClr val="accent2">
                    <a:lumMod val="50000"/>
                  </a:schemeClr>
                </a:solidFill>
              </a:rPr>
              <a:t> ext. </a:t>
            </a:r>
            <a:r>
              <a:rPr lang="de-DE" dirty="0" err="1">
                <a:solidFill>
                  <a:schemeClr val="accent2">
                    <a:lumMod val="50000"/>
                  </a:schemeClr>
                </a:solidFill>
              </a:rPr>
              <a:t>consumption</a:t>
            </a:r>
            <a:r>
              <a:rPr lang="de-DE" dirty="0">
                <a:solidFill>
                  <a:schemeClr val="accent2">
                    <a:lumMod val="50000"/>
                  </a:schemeClr>
                </a:solidFill>
              </a:rPr>
              <a:t>; </a:t>
            </a:r>
            <a:r>
              <a:rPr lang="de-DE" dirty="0" err="1">
                <a:solidFill>
                  <a:schemeClr val="accent2">
                    <a:lumMod val="50000"/>
                  </a:schemeClr>
                </a:solidFill>
              </a:rPr>
              <a:t>no</a:t>
            </a:r>
            <a:r>
              <a:rPr lang="de-DE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de-DE" dirty="0" err="1">
                <a:solidFill>
                  <a:schemeClr val="accent2">
                    <a:lumMod val="50000"/>
                  </a:schemeClr>
                </a:solidFill>
              </a:rPr>
              <a:t>revenue</a:t>
            </a:r>
            <a:r>
              <a:rPr lang="de-DE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de-DE" dirty="0" err="1">
                <a:solidFill>
                  <a:schemeClr val="accent2">
                    <a:lumMod val="50000"/>
                  </a:schemeClr>
                </a:solidFill>
              </a:rPr>
              <a:t>from</a:t>
            </a:r>
            <a:r>
              <a:rPr lang="de-DE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de-DE" dirty="0" err="1">
                <a:solidFill>
                  <a:schemeClr val="accent2">
                    <a:lumMod val="50000"/>
                  </a:schemeClr>
                </a:solidFill>
              </a:rPr>
              <a:t>feeding</a:t>
            </a:r>
            <a:r>
              <a:rPr lang="de-DE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de-DE" dirty="0" err="1">
                <a:solidFill>
                  <a:schemeClr val="accent2">
                    <a:lumMod val="50000"/>
                  </a:schemeClr>
                </a:solidFill>
              </a:rPr>
              <a:t>into</a:t>
            </a:r>
            <a:r>
              <a:rPr lang="de-DE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de-DE" dirty="0" err="1">
                <a:solidFill>
                  <a:schemeClr val="accent2">
                    <a:lumMod val="50000"/>
                  </a:schemeClr>
                </a:solidFill>
              </a:rPr>
              <a:t>the</a:t>
            </a:r>
            <a:r>
              <a:rPr lang="de-DE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de-DE" dirty="0" err="1">
                <a:solidFill>
                  <a:schemeClr val="accent2">
                    <a:lumMod val="50000"/>
                  </a:schemeClr>
                </a:solidFill>
              </a:rPr>
              <a:t>grid</a:t>
            </a:r>
            <a:r>
              <a:rPr lang="de-DE" dirty="0">
                <a:solidFill>
                  <a:schemeClr val="accent2">
                    <a:lumMod val="50000"/>
                  </a:schemeClr>
                </a:solidFill>
              </a:rPr>
              <a:t>; but additional </a:t>
            </a:r>
            <a:r>
              <a:rPr lang="de-DE" dirty="0" err="1">
                <a:solidFill>
                  <a:schemeClr val="accent2">
                    <a:lumMod val="50000"/>
                  </a:schemeClr>
                </a:solidFill>
              </a:rPr>
              <a:t>costs</a:t>
            </a:r>
            <a:r>
              <a:rPr lang="de-DE" dirty="0">
                <a:solidFill>
                  <a:schemeClr val="accent2">
                    <a:lumMod val="50000"/>
                  </a:schemeClr>
                </a:solidFill>
              </a:rPr>
              <a:t>:</a:t>
            </a:r>
          </a:p>
          <a:p>
            <a:pPr marL="0" lvl="0" indent="0"/>
            <a:r>
              <a:rPr lang="de-DE" dirty="0">
                <a:solidFill>
                  <a:schemeClr val="accent2">
                    <a:lumMod val="50000"/>
                  </a:schemeClr>
                </a:solidFill>
              </a:rPr>
              <a:t>           </a:t>
            </a:r>
            <a:r>
              <a:rPr lang="de-DE" dirty="0" err="1">
                <a:solidFill>
                  <a:schemeClr val="accent2">
                    <a:lumMod val="50000"/>
                  </a:schemeClr>
                </a:solidFill>
              </a:rPr>
              <a:t>green</a:t>
            </a:r>
            <a:r>
              <a:rPr lang="de-DE" dirty="0">
                <a:solidFill>
                  <a:schemeClr val="accent2">
                    <a:lumMod val="50000"/>
                  </a:schemeClr>
                </a:solidFill>
              </a:rPr>
              <a:t> &amp; CHP </a:t>
            </a:r>
            <a:r>
              <a:rPr lang="de-DE" dirty="0" err="1">
                <a:solidFill>
                  <a:schemeClr val="accent2">
                    <a:lumMod val="50000"/>
                  </a:schemeClr>
                </a:solidFill>
              </a:rPr>
              <a:t>fee</a:t>
            </a:r>
            <a:r>
              <a:rPr lang="de-DE" dirty="0">
                <a:solidFill>
                  <a:schemeClr val="accent2">
                    <a:lumMod val="50000"/>
                  </a:schemeClr>
                </a:solidFill>
              </a:rPr>
              <a:t>, </a:t>
            </a:r>
            <a:r>
              <a:rPr lang="de-DE" dirty="0" err="1">
                <a:solidFill>
                  <a:schemeClr val="accent2">
                    <a:lumMod val="50000"/>
                  </a:schemeClr>
                </a:solidFill>
              </a:rPr>
              <a:t>electricity</a:t>
            </a:r>
            <a:r>
              <a:rPr lang="de-DE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de-DE" dirty="0" err="1">
                <a:solidFill>
                  <a:schemeClr val="accent2">
                    <a:lumMod val="50000"/>
                  </a:schemeClr>
                </a:solidFill>
              </a:rPr>
              <a:t>tax</a:t>
            </a:r>
            <a:r>
              <a:rPr lang="de-DE" dirty="0">
                <a:solidFill>
                  <a:schemeClr val="accent2">
                    <a:lumMod val="50000"/>
                  </a:schemeClr>
                </a:solidFill>
              </a:rPr>
              <a:t> (but </a:t>
            </a:r>
            <a:r>
              <a:rPr lang="de-DE" dirty="0" err="1">
                <a:solidFill>
                  <a:schemeClr val="accent2">
                    <a:lumMod val="50000"/>
                  </a:schemeClr>
                </a:solidFill>
              </a:rPr>
              <a:t>saves</a:t>
            </a:r>
            <a:r>
              <a:rPr lang="de-DE" dirty="0">
                <a:solidFill>
                  <a:schemeClr val="accent2">
                    <a:lumMod val="50000"/>
                  </a:schemeClr>
                </a:solidFill>
              </a:rPr>
              <a:t> on </a:t>
            </a:r>
            <a:r>
              <a:rPr lang="de-DE" dirty="0" err="1">
                <a:solidFill>
                  <a:schemeClr val="accent2">
                    <a:lumMod val="50000"/>
                  </a:schemeClr>
                </a:solidFill>
              </a:rPr>
              <a:t>grid</a:t>
            </a:r>
            <a:r>
              <a:rPr lang="de-DE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de-DE" dirty="0" err="1">
                <a:solidFill>
                  <a:schemeClr val="accent2">
                    <a:lumMod val="50000"/>
                  </a:schemeClr>
                </a:solidFill>
              </a:rPr>
              <a:t>fees</a:t>
            </a:r>
            <a:r>
              <a:rPr lang="de-DE" dirty="0">
                <a:solidFill>
                  <a:schemeClr val="accent2">
                    <a:lumMod val="50000"/>
                  </a:schemeClr>
                </a:solidFill>
              </a:rPr>
              <a:t>)	       Total: -388,5 </a:t>
            </a:r>
            <a:r>
              <a:rPr lang="en-US" dirty="0">
                <a:solidFill>
                  <a:schemeClr val="accent2">
                    <a:lumMod val="50000"/>
                  </a:schemeClr>
                </a:solidFill>
              </a:rPr>
              <a:t>€ plus fees</a:t>
            </a:r>
            <a:endParaRPr lang="de-DE" dirty="0">
              <a:solidFill>
                <a:schemeClr val="accent2">
                  <a:lumMod val="50000"/>
                </a:schemeClr>
              </a:solidFill>
            </a:endParaRPr>
          </a:p>
          <a:p>
            <a:pPr marL="0" lvl="0" indent="0"/>
            <a:r>
              <a:rPr lang="de-DE" dirty="0" err="1">
                <a:solidFill>
                  <a:schemeClr val="accent2">
                    <a:lumMod val="50000"/>
                  </a:schemeClr>
                </a:solidFill>
              </a:rPr>
              <a:t>LCOE</a:t>
            </a:r>
            <a:r>
              <a:rPr lang="de-DE" baseline="-25000" dirty="0" err="1">
                <a:solidFill>
                  <a:schemeClr val="accent2">
                    <a:lumMod val="50000"/>
                  </a:schemeClr>
                </a:solidFill>
              </a:rPr>
              <a:t>Spain</a:t>
            </a:r>
            <a:r>
              <a:rPr lang="de-DE" dirty="0">
                <a:solidFill>
                  <a:schemeClr val="accent2">
                    <a:lumMod val="50000"/>
                  </a:schemeClr>
                </a:solidFill>
              </a:rPr>
              <a:t> = 7,3 ct/kWh and </a:t>
            </a:r>
            <a:r>
              <a:rPr lang="de-DE" dirty="0" err="1">
                <a:solidFill>
                  <a:schemeClr val="accent2">
                    <a:lumMod val="50000"/>
                  </a:schemeClr>
                </a:solidFill>
              </a:rPr>
              <a:t>LCOE</a:t>
            </a:r>
            <a:r>
              <a:rPr lang="de-DE" baseline="-25000" dirty="0" err="1">
                <a:solidFill>
                  <a:schemeClr val="accent2">
                    <a:lumMod val="50000"/>
                  </a:schemeClr>
                </a:solidFill>
              </a:rPr>
              <a:t>Germany</a:t>
            </a:r>
            <a:r>
              <a:rPr lang="de-DE" dirty="0">
                <a:solidFill>
                  <a:schemeClr val="accent2">
                    <a:lumMod val="50000"/>
                  </a:schemeClr>
                </a:solidFill>
              </a:rPr>
              <a:t> = 12,2 ct/kWh </a:t>
            </a:r>
            <a:r>
              <a:rPr lang="de-DE" dirty="0" err="1">
                <a:solidFill>
                  <a:schemeClr val="accent2">
                    <a:lumMod val="50000"/>
                  </a:schemeClr>
                </a:solidFill>
              </a:rPr>
              <a:t>are</a:t>
            </a:r>
            <a:r>
              <a:rPr lang="de-DE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de-DE" dirty="0" err="1">
                <a:solidFill>
                  <a:schemeClr val="accent2">
                    <a:lumMod val="50000"/>
                  </a:schemeClr>
                </a:solidFill>
              </a:rPr>
              <a:t>both</a:t>
            </a:r>
            <a:r>
              <a:rPr lang="de-DE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de-DE" dirty="0" err="1">
                <a:solidFill>
                  <a:schemeClr val="accent2">
                    <a:lumMod val="50000"/>
                  </a:schemeClr>
                </a:solidFill>
              </a:rPr>
              <a:t>below</a:t>
            </a:r>
            <a:r>
              <a:rPr lang="de-DE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de-DE" dirty="0" err="1">
                <a:solidFill>
                  <a:schemeClr val="accent2">
                    <a:lumMod val="50000"/>
                  </a:schemeClr>
                </a:solidFill>
              </a:rPr>
              <a:t>the</a:t>
            </a:r>
            <a:r>
              <a:rPr lang="de-DE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de-DE" dirty="0" err="1">
                <a:solidFill>
                  <a:schemeClr val="accent2">
                    <a:lumMod val="50000"/>
                  </a:schemeClr>
                </a:solidFill>
              </a:rPr>
              <a:t>retail</a:t>
            </a:r>
            <a:r>
              <a:rPr lang="de-DE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de-DE" dirty="0" err="1">
                <a:solidFill>
                  <a:schemeClr val="accent2">
                    <a:lumMod val="50000"/>
                  </a:schemeClr>
                </a:solidFill>
              </a:rPr>
              <a:t>price</a:t>
            </a:r>
            <a:r>
              <a:rPr lang="de-DE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de-DE" dirty="0" err="1">
                <a:solidFill>
                  <a:schemeClr val="accent2">
                    <a:lumMod val="50000"/>
                  </a:schemeClr>
                </a:solidFill>
              </a:rPr>
              <a:t>of</a:t>
            </a:r>
            <a:r>
              <a:rPr lang="de-DE" dirty="0">
                <a:solidFill>
                  <a:schemeClr val="accent2">
                    <a:lumMod val="50000"/>
                  </a:schemeClr>
                </a:solidFill>
              </a:rPr>
              <a:t> 29 ct/kWh.</a:t>
            </a:r>
          </a:p>
          <a:p>
            <a:pPr marL="0" lvl="0" indent="0"/>
            <a:r>
              <a:rPr lang="de-DE" dirty="0">
                <a:solidFill>
                  <a:schemeClr val="accent2">
                    <a:lumMod val="50000"/>
                  </a:schemeClr>
                </a:solidFill>
              </a:rPr>
              <a:t>→ Self-</a:t>
            </a:r>
            <a:r>
              <a:rPr lang="de-DE" dirty="0" err="1">
                <a:solidFill>
                  <a:schemeClr val="accent2">
                    <a:lumMod val="50000"/>
                  </a:schemeClr>
                </a:solidFill>
              </a:rPr>
              <a:t>consumption</a:t>
            </a:r>
            <a:r>
              <a:rPr lang="de-DE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de-DE" dirty="0" err="1">
                <a:solidFill>
                  <a:schemeClr val="accent2">
                    <a:lumMod val="50000"/>
                  </a:schemeClr>
                </a:solidFill>
              </a:rPr>
              <a:t>is</a:t>
            </a:r>
            <a:r>
              <a:rPr lang="de-DE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de-DE" dirty="0" err="1">
                <a:solidFill>
                  <a:schemeClr val="accent2">
                    <a:lumMod val="50000"/>
                  </a:schemeClr>
                </a:solidFill>
              </a:rPr>
              <a:t>preferred</a:t>
            </a:r>
            <a:r>
              <a:rPr lang="de-DE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de-DE" dirty="0" err="1">
                <a:solidFill>
                  <a:schemeClr val="accent2">
                    <a:lumMod val="50000"/>
                  </a:schemeClr>
                </a:solidFill>
              </a:rPr>
              <a:t>over</a:t>
            </a:r>
            <a:r>
              <a:rPr lang="de-DE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de-DE" dirty="0" err="1">
                <a:solidFill>
                  <a:schemeClr val="accent2">
                    <a:lumMod val="50000"/>
                  </a:schemeClr>
                </a:solidFill>
              </a:rPr>
              <a:t>buying</a:t>
            </a:r>
            <a:r>
              <a:rPr lang="de-DE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de-DE" dirty="0" err="1">
                <a:solidFill>
                  <a:schemeClr val="accent2">
                    <a:lumMod val="50000"/>
                  </a:schemeClr>
                </a:solidFill>
              </a:rPr>
              <a:t>electricity</a:t>
            </a:r>
            <a:r>
              <a:rPr lang="de-DE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de-DE" dirty="0" err="1">
                <a:solidFill>
                  <a:schemeClr val="accent2">
                    <a:lumMod val="50000"/>
                  </a:schemeClr>
                </a:solidFill>
              </a:rPr>
              <a:t>from</a:t>
            </a:r>
            <a:r>
              <a:rPr lang="de-DE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de-DE" dirty="0" err="1">
                <a:solidFill>
                  <a:schemeClr val="accent2">
                    <a:lumMod val="50000"/>
                  </a:schemeClr>
                </a:solidFill>
              </a:rPr>
              <a:t>the</a:t>
            </a:r>
            <a:r>
              <a:rPr lang="de-DE" dirty="0">
                <a:solidFill>
                  <a:schemeClr val="accent2">
                    <a:lumMod val="50000"/>
                  </a:schemeClr>
                </a:solidFill>
              </a:rPr>
              <a:t> supplier (</a:t>
            </a:r>
            <a:r>
              <a:rPr lang="de-DE" dirty="0" err="1">
                <a:solidFill>
                  <a:schemeClr val="accent2">
                    <a:lumMod val="50000"/>
                  </a:schemeClr>
                </a:solidFill>
              </a:rPr>
              <a:t>retail</a:t>
            </a:r>
            <a:r>
              <a:rPr lang="de-DE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de-DE" dirty="0" err="1">
                <a:solidFill>
                  <a:schemeClr val="accent2">
                    <a:lumMod val="50000"/>
                  </a:schemeClr>
                </a:solidFill>
              </a:rPr>
              <a:t>grid</a:t>
            </a:r>
            <a:r>
              <a:rPr lang="de-DE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de-DE" dirty="0" err="1">
                <a:solidFill>
                  <a:schemeClr val="accent2">
                    <a:lumMod val="50000"/>
                  </a:schemeClr>
                </a:solidFill>
              </a:rPr>
              <a:t>parity</a:t>
            </a:r>
            <a:r>
              <a:rPr lang="de-DE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de-DE" dirty="0" err="1">
                <a:solidFill>
                  <a:schemeClr val="accent2">
                    <a:lumMod val="50000"/>
                  </a:schemeClr>
                </a:solidFill>
              </a:rPr>
              <a:t>is</a:t>
            </a:r>
            <a:r>
              <a:rPr lang="de-DE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de-DE" dirty="0" err="1">
                <a:solidFill>
                  <a:schemeClr val="accent2">
                    <a:lumMod val="50000"/>
                  </a:schemeClr>
                </a:solidFill>
              </a:rPr>
              <a:t>reached</a:t>
            </a:r>
            <a:r>
              <a:rPr lang="de-DE" dirty="0">
                <a:solidFill>
                  <a:schemeClr val="accent2">
                    <a:lumMod val="50000"/>
                  </a:schemeClr>
                </a:solidFill>
              </a:rPr>
              <a:t>).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2410E3FD-D4B1-4A39-9A58-B861DE922FD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altLang="de-DE" sz="1000" b="0" i="0" u="none" strike="noStrike" kern="1200" cap="none" spc="0" normalizeH="0" baseline="0" noProof="0">
                <a:ln>
                  <a:noFill/>
                </a:ln>
                <a:solidFill>
                  <a:srgbClr val="71717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Slide </a:t>
            </a:r>
            <a:fld id="{5EAACD38-76DA-45AF-B952-DE84E0A62E99}" type="slidenum">
              <a:rPr kumimoji="0" lang="de-DE" altLang="de-DE" sz="1000" b="0" i="0" u="none" strike="noStrike" kern="1200" cap="none" spc="0" normalizeH="0" baseline="0" noProof="0" smtClean="0">
                <a:ln>
                  <a:noFill/>
                </a:ln>
                <a:solidFill>
                  <a:srgbClr val="71717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43</a:t>
            </a:fld>
            <a:endParaRPr kumimoji="0" lang="de-DE" altLang="de-DE" sz="1000" b="0" i="0" u="none" strike="noStrike" kern="1200" cap="none" spc="0" normalizeH="0" baseline="0" noProof="0" dirty="0">
              <a:ln>
                <a:noFill/>
              </a:ln>
              <a:solidFill>
                <a:srgbClr val="71717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graphicFrame>
        <p:nvGraphicFramePr>
          <p:cNvPr id="7" name="Tabelle 6">
            <a:extLst>
              <a:ext uri="{FF2B5EF4-FFF2-40B4-BE49-F238E27FC236}">
                <a16:creationId xmlns:a16="http://schemas.microsoft.com/office/drawing/2014/main" id="{54C3FC36-62F5-4625-A731-7C9964DDB93E}"/>
              </a:ext>
            </a:extLst>
          </p:cNvPr>
          <p:cNvGraphicFramePr>
            <a:graphicFrameLocks noGrp="1"/>
          </p:cNvGraphicFramePr>
          <p:nvPr/>
        </p:nvGraphicFramePr>
        <p:xfrm>
          <a:off x="4788024" y="43574"/>
          <a:ext cx="4248472" cy="1341120"/>
        </p:xfrm>
        <a:graphic>
          <a:graphicData uri="http://schemas.openxmlformats.org/drawingml/2006/table">
            <a:tbl>
              <a:tblPr firstRow="1" firstCol="1" bandRow="1"/>
              <a:tblGrid>
                <a:gridCol w="2126014">
                  <a:extLst>
                    <a:ext uri="{9D8B030D-6E8A-4147-A177-3AD203B41FA5}">
                      <a16:colId xmlns:a16="http://schemas.microsoft.com/office/drawing/2014/main" val="2264711416"/>
                    </a:ext>
                  </a:extLst>
                </a:gridCol>
                <a:gridCol w="730414">
                  <a:extLst>
                    <a:ext uri="{9D8B030D-6E8A-4147-A177-3AD203B41FA5}">
                      <a16:colId xmlns:a16="http://schemas.microsoft.com/office/drawing/2014/main" val="3609823998"/>
                    </a:ext>
                  </a:extLst>
                </a:gridCol>
                <a:gridCol w="732709">
                  <a:extLst>
                    <a:ext uri="{9D8B030D-6E8A-4147-A177-3AD203B41FA5}">
                      <a16:colId xmlns:a16="http://schemas.microsoft.com/office/drawing/2014/main" val="1823094919"/>
                    </a:ext>
                  </a:extLst>
                </a:gridCol>
                <a:gridCol w="659335">
                  <a:extLst>
                    <a:ext uri="{9D8B030D-6E8A-4147-A177-3AD203B41FA5}">
                      <a16:colId xmlns:a16="http://schemas.microsoft.com/office/drawing/2014/main" val="129460351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100" b="1" i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Description</a:t>
                      </a:r>
                      <a:endParaRPr lang="de-DE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b="1" i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Germany</a:t>
                      </a:r>
                      <a:endParaRPr lang="de-DE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b="1" i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Spain</a:t>
                      </a:r>
                      <a:endParaRPr lang="de-DE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b="1" i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Unit</a:t>
                      </a:r>
                      <a:endParaRPr lang="de-DE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8940338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Specific investment costs</a:t>
                      </a:r>
                      <a:endParaRPr lang="de-DE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1 500</a:t>
                      </a:r>
                      <a:endParaRPr lang="de-DE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1 500</a:t>
                      </a:r>
                      <a:endParaRPr lang="de-DE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€/kW</a:t>
                      </a:r>
                      <a:r>
                        <a:rPr lang="en-US" sz="1100" baseline="-250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peak</a:t>
                      </a:r>
                      <a:endParaRPr lang="de-DE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8561712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Operation and maintenance (O&amp;M) costs</a:t>
                      </a:r>
                      <a:endParaRPr lang="de-DE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9</a:t>
                      </a:r>
                      <a:endParaRPr lang="de-DE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9</a:t>
                      </a:r>
                      <a:endParaRPr lang="de-DE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€/kW</a:t>
                      </a:r>
                      <a:r>
                        <a:rPr lang="en-US" sz="1100" baseline="-250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peak</a:t>
                      </a:r>
                      <a:r>
                        <a:rPr lang="en-US" sz="11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/a</a:t>
                      </a:r>
                      <a:endParaRPr lang="de-DE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9013068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Full load hours</a:t>
                      </a:r>
                      <a:endParaRPr lang="de-DE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900</a:t>
                      </a:r>
                      <a:endParaRPr lang="de-DE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1 500</a:t>
                      </a:r>
                      <a:endParaRPr lang="de-DE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hours/a</a:t>
                      </a:r>
                      <a:endParaRPr lang="de-DE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6419722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Capacity</a:t>
                      </a:r>
                      <a:endParaRPr lang="de-DE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5</a:t>
                      </a:r>
                      <a:endParaRPr lang="de-DE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5</a:t>
                      </a:r>
                      <a:endParaRPr lang="de-DE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kW</a:t>
                      </a:r>
                      <a:r>
                        <a:rPr lang="en-US" sz="1100" baseline="-250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peak</a:t>
                      </a:r>
                      <a:endParaRPr lang="de-DE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5091623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Lifetime</a:t>
                      </a:r>
                      <a:endParaRPr lang="de-DE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20</a:t>
                      </a:r>
                      <a:endParaRPr lang="de-DE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20</a:t>
                      </a:r>
                      <a:endParaRPr lang="de-DE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a</a:t>
                      </a:r>
                      <a:endParaRPr lang="de-DE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489887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Interest rate</a:t>
                      </a:r>
                      <a:endParaRPr lang="de-DE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3</a:t>
                      </a:r>
                      <a:endParaRPr lang="de-DE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3</a:t>
                      </a:r>
                      <a:endParaRPr lang="de-DE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%</a:t>
                      </a:r>
                      <a:endParaRPr lang="de-DE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6760174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72804799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nhaltsplatzhalter 1">
            <a:extLst>
              <a:ext uri="{FF2B5EF4-FFF2-40B4-BE49-F238E27FC236}">
                <a16:creationId xmlns:a16="http://schemas.microsoft.com/office/drawing/2014/main" id="{8F50F475-47D9-4613-A866-E6A81E94150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62527" y="1924050"/>
            <a:ext cx="5876072" cy="4067175"/>
          </a:xfrm>
          <a:prstGeom prst="rect">
            <a:avLst/>
          </a:prstGeom>
        </p:spPr>
      </p:pic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de-DE"/>
              <a:t>Seite </a:t>
            </a:r>
            <a:fld id="{E66A7B7C-08CC-4993-82C8-3B54832252F2}" type="slidenum">
              <a:rPr lang="de-DE" smtClean="0"/>
              <a:pPr/>
              <a:t>44</a:t>
            </a:fld>
            <a:endParaRPr lang="de-DE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D6CE26F4-29C0-6546-BDD7-E8E5DAF216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750" y="1379753"/>
            <a:ext cx="8061325" cy="358560"/>
          </a:xfrm>
        </p:spPr>
        <p:txBody>
          <a:bodyPr/>
          <a:lstStyle/>
          <a:p>
            <a:r>
              <a:rPr lang="en-US" dirty="0"/>
              <a:t>Definitions: Levels of grid parity</a:t>
            </a: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3A6D80A2-C21A-49CE-B6E3-1592FE2F1AA6}"/>
              </a:ext>
            </a:extLst>
          </p:cNvPr>
          <p:cNvSpPr txBox="1"/>
          <p:nvPr/>
        </p:nvSpPr>
        <p:spPr>
          <a:xfrm>
            <a:off x="4999207" y="6130578"/>
            <a:ext cx="2448272" cy="2880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dirty="0"/>
              <a:t>© Lars Dittmar, 2011</a:t>
            </a:r>
          </a:p>
        </p:txBody>
      </p:sp>
    </p:spTree>
    <p:extLst>
      <p:ext uri="{BB962C8B-B14F-4D97-AF65-F5344CB8AC3E}">
        <p14:creationId xmlns:p14="http://schemas.microsoft.com/office/powerpoint/2010/main" val="4185315243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/>
            <a:r>
              <a:rPr lang="en-GB" sz="1600" dirty="0"/>
              <a:t>[Capacity </a:t>
            </a:r>
            <a:r>
              <a:rPr lang="de-DE" sz="1600" dirty="0"/>
              <a:t>&lt; 30 kW</a:t>
            </a:r>
            <a:r>
              <a:rPr lang="de-DE" sz="1600" baseline="-25000" dirty="0"/>
              <a:t>p</a:t>
            </a:r>
            <a:r>
              <a:rPr lang="de-DE" sz="1600" dirty="0"/>
              <a:t>, </a:t>
            </a:r>
            <a:r>
              <a:rPr lang="de-DE" sz="1600" dirty="0" err="1"/>
              <a:t>generation</a:t>
            </a:r>
            <a:r>
              <a:rPr lang="de-DE" sz="1600" dirty="0"/>
              <a:t> 800-1000 kWh/</a:t>
            </a:r>
            <a:r>
              <a:rPr lang="de-DE" sz="1600" dirty="0" err="1"/>
              <a:t>kW</a:t>
            </a:r>
            <a:r>
              <a:rPr lang="de-DE" sz="1600" baseline="-25000" dirty="0" err="1"/>
              <a:t>p</a:t>
            </a:r>
            <a:r>
              <a:rPr lang="de-DE" sz="1600" dirty="0" err="1"/>
              <a:t>∙a</a:t>
            </a:r>
            <a:r>
              <a:rPr lang="de-DE" sz="1600" dirty="0"/>
              <a:t>, Interest rate = 5-8%</a:t>
            </a:r>
            <a:r>
              <a:rPr lang="en-GB" sz="1600" dirty="0"/>
              <a:t>]</a:t>
            </a:r>
            <a:endParaRPr lang="de-DE" sz="1600" dirty="0"/>
          </a:p>
          <a:p>
            <a:pPr marL="0" indent="0"/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de-DE"/>
              <a:t>Seite </a:t>
            </a:r>
            <a:fld id="{E66A7B7C-08CC-4993-82C8-3B54832252F2}" type="slidenum">
              <a:rPr lang="de-DE" smtClean="0"/>
              <a:pPr/>
              <a:t>45</a:t>
            </a:fld>
            <a:endParaRPr lang="de-DE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D6CE26F4-29C0-6546-BDD7-E8E5DAF216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750" y="1379753"/>
            <a:ext cx="8061325" cy="358560"/>
          </a:xfrm>
        </p:spPr>
        <p:txBody>
          <a:bodyPr/>
          <a:lstStyle/>
          <a:p>
            <a:r>
              <a:rPr lang="en-US" dirty="0"/>
              <a:t>Grid parity of roof installations</a:t>
            </a:r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8ADF985D-E609-4365-8E73-5BE40BC995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5617" y="2305051"/>
            <a:ext cx="6768753" cy="3900810"/>
          </a:xfrm>
          <a:prstGeom prst="rect">
            <a:avLst/>
          </a:prstGeom>
        </p:spPr>
      </p:pic>
      <p:sp>
        <p:nvSpPr>
          <p:cNvPr id="4" name="Textfeld 3">
            <a:extLst>
              <a:ext uri="{FF2B5EF4-FFF2-40B4-BE49-F238E27FC236}">
                <a16:creationId xmlns:a16="http://schemas.microsoft.com/office/drawing/2014/main" id="{1A963AC9-5468-4AA4-A679-F65B10A2E7D7}"/>
              </a:ext>
            </a:extLst>
          </p:cNvPr>
          <p:cNvSpPr txBox="1"/>
          <p:nvPr/>
        </p:nvSpPr>
        <p:spPr>
          <a:xfrm>
            <a:off x="5004048" y="6295726"/>
            <a:ext cx="288032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dirty="0"/>
              <a:t>Source: Henkel and Dittmar, 2011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899210018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/>
            <a:r>
              <a:rPr lang="en-GB" sz="1600" dirty="0"/>
              <a:t>[Capacity </a:t>
            </a:r>
            <a:r>
              <a:rPr lang="de-DE" sz="1600" dirty="0"/>
              <a:t>&lt; 30 kW</a:t>
            </a:r>
            <a:r>
              <a:rPr lang="de-DE" sz="1600" baseline="-25000" dirty="0"/>
              <a:t>p</a:t>
            </a:r>
            <a:r>
              <a:rPr lang="de-DE" sz="1600" dirty="0"/>
              <a:t>, </a:t>
            </a:r>
            <a:r>
              <a:rPr lang="de-DE" sz="1600" dirty="0" err="1"/>
              <a:t>generation</a:t>
            </a:r>
            <a:r>
              <a:rPr lang="de-DE" sz="1600" dirty="0"/>
              <a:t> 800-1000 kWh/</a:t>
            </a:r>
            <a:r>
              <a:rPr lang="de-DE" sz="1600" dirty="0" err="1"/>
              <a:t>kW</a:t>
            </a:r>
            <a:r>
              <a:rPr lang="de-DE" sz="1600" baseline="-25000" dirty="0" err="1"/>
              <a:t>p</a:t>
            </a:r>
            <a:r>
              <a:rPr lang="de-DE" sz="1600" dirty="0" err="1"/>
              <a:t>∙a</a:t>
            </a:r>
            <a:r>
              <a:rPr lang="de-DE" sz="1600" dirty="0"/>
              <a:t>, Interest rate = 5-8%</a:t>
            </a:r>
            <a:r>
              <a:rPr lang="en-GB" sz="1600" dirty="0"/>
              <a:t>]</a:t>
            </a:r>
            <a:endParaRPr lang="de-DE" sz="1600" dirty="0"/>
          </a:p>
          <a:p>
            <a:pPr marL="0" indent="0"/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de-DE"/>
              <a:t>Seite </a:t>
            </a:r>
            <a:fld id="{E66A7B7C-08CC-4993-82C8-3B54832252F2}" type="slidenum">
              <a:rPr lang="de-DE" smtClean="0"/>
              <a:pPr/>
              <a:t>46</a:t>
            </a:fld>
            <a:endParaRPr lang="de-DE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D6CE26F4-29C0-6546-BDD7-E8E5DAF216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750" y="1379753"/>
            <a:ext cx="8061325" cy="358560"/>
          </a:xfrm>
        </p:spPr>
        <p:txBody>
          <a:bodyPr/>
          <a:lstStyle/>
          <a:p>
            <a:r>
              <a:rPr lang="en-US" dirty="0"/>
              <a:t>Feed-</a:t>
            </a:r>
            <a:r>
              <a:rPr lang="de-DE" dirty="0"/>
              <a:t>in </a:t>
            </a:r>
            <a:r>
              <a:rPr lang="de-DE" dirty="0" err="1"/>
              <a:t>Tariff</a:t>
            </a:r>
            <a:r>
              <a:rPr lang="de-DE" dirty="0"/>
              <a:t> and PV Generation </a:t>
            </a:r>
            <a:r>
              <a:rPr lang="de-DE" dirty="0" err="1"/>
              <a:t>Cost</a:t>
            </a:r>
            <a:endParaRPr lang="en-US" dirty="0"/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1A963AC9-5468-4AA4-A679-F65B10A2E7D7}"/>
              </a:ext>
            </a:extLst>
          </p:cNvPr>
          <p:cNvSpPr txBox="1"/>
          <p:nvPr/>
        </p:nvSpPr>
        <p:spPr>
          <a:xfrm>
            <a:off x="5004048" y="6295726"/>
            <a:ext cx="288032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dirty="0"/>
              <a:t>Source: Henkel and Dittmar, 2011</a:t>
            </a:r>
            <a:endParaRPr lang="de-DE" dirty="0"/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A86A1007-3166-4A53-8508-BBBA1FED683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2875" y="2205085"/>
            <a:ext cx="6848464" cy="3953003"/>
          </a:xfrm>
          <a:prstGeom prst="rect">
            <a:avLst/>
          </a:prstGeom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id="{291E88D2-810B-4CF4-98B6-3230856A813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64088" y="3027632"/>
            <a:ext cx="553350" cy="266400"/>
          </a:xfrm>
          <a:prstGeom prst="rect">
            <a:avLst/>
          </a:prstGeom>
        </p:spPr>
      </p:pic>
      <p:pic>
        <p:nvPicPr>
          <p:cNvPr id="8" name="Grafik 7">
            <a:extLst>
              <a:ext uri="{FF2B5EF4-FFF2-40B4-BE49-F238E27FC236}">
                <a16:creationId xmlns:a16="http://schemas.microsoft.com/office/drawing/2014/main" id="{02E9AFBC-583C-403F-B39C-EF6EEB141C2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54671" y="3099088"/>
            <a:ext cx="362767" cy="123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39924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de-DE"/>
              <a:t>Seite </a:t>
            </a:r>
            <a:fld id="{E66A7B7C-08CC-4993-82C8-3B54832252F2}" type="slidenum">
              <a:rPr lang="de-DE" smtClean="0"/>
              <a:pPr/>
              <a:t>5</a:t>
            </a:fld>
            <a:endParaRPr lang="de-DE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D6CE26F4-29C0-6546-BDD7-E8E5DAF216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750" y="1379753"/>
            <a:ext cx="8061325" cy="358560"/>
          </a:xfrm>
        </p:spPr>
        <p:txBody>
          <a:bodyPr/>
          <a:lstStyle/>
          <a:p>
            <a:r>
              <a:rPr lang="en-US" dirty="0"/>
              <a:t>Green Certificates Mechanism</a:t>
            </a:r>
          </a:p>
        </p:txBody>
      </p:sp>
      <p:pic>
        <p:nvPicPr>
          <p:cNvPr id="2" name="Inhaltsplatzhalter 1">
            <a:extLst>
              <a:ext uri="{FF2B5EF4-FFF2-40B4-BE49-F238E27FC236}">
                <a16:creationId xmlns:a16="http://schemas.microsoft.com/office/drawing/2014/main" id="{5F0A75E0-9DE1-493A-AF6C-9651CCC95FB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73501" y="2286672"/>
            <a:ext cx="7396998" cy="2833016"/>
          </a:xfrm>
          <a:prstGeom prst="rect">
            <a:avLst/>
          </a:prstGeom>
        </p:spPr>
      </p:pic>
      <p:sp>
        <p:nvSpPr>
          <p:cNvPr id="3" name="Textfeld 2">
            <a:extLst>
              <a:ext uri="{FF2B5EF4-FFF2-40B4-BE49-F238E27FC236}">
                <a16:creationId xmlns:a16="http://schemas.microsoft.com/office/drawing/2014/main" id="{8E1BE308-924C-48C2-8BC3-1F642440B2F9}"/>
              </a:ext>
            </a:extLst>
          </p:cNvPr>
          <p:cNvSpPr txBox="1"/>
          <p:nvPr/>
        </p:nvSpPr>
        <p:spPr>
          <a:xfrm>
            <a:off x="5868144" y="6309320"/>
            <a:ext cx="240235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dirty="0"/>
              <a:t>© Prof. Carlo Andrea </a:t>
            </a:r>
            <a:r>
              <a:rPr lang="de-DE" dirty="0" err="1"/>
              <a:t>Bollino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8769175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de-DE"/>
              <a:t>Seite </a:t>
            </a:r>
            <a:fld id="{E66A7B7C-08CC-4993-82C8-3B54832252F2}" type="slidenum">
              <a:rPr lang="de-DE" smtClean="0"/>
              <a:pPr/>
              <a:t>6</a:t>
            </a:fld>
            <a:endParaRPr lang="de-DE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D6CE26F4-29C0-6546-BDD7-E8E5DAF216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750" y="1379753"/>
            <a:ext cx="8061325" cy="358560"/>
          </a:xfrm>
        </p:spPr>
        <p:txBody>
          <a:bodyPr/>
          <a:lstStyle/>
          <a:p>
            <a:r>
              <a:rPr lang="en-US" dirty="0"/>
              <a:t>Feed-in-tariff and Market Premium Mechanism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8E1BE308-924C-48C2-8BC3-1F642440B2F9}"/>
              </a:ext>
            </a:extLst>
          </p:cNvPr>
          <p:cNvSpPr txBox="1"/>
          <p:nvPr/>
        </p:nvSpPr>
        <p:spPr>
          <a:xfrm>
            <a:off x="5868144" y="6309320"/>
            <a:ext cx="240235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dirty="0"/>
              <a:t>© Prof. Carlo Andrea </a:t>
            </a:r>
            <a:r>
              <a:rPr lang="de-DE" dirty="0" err="1"/>
              <a:t>Bollino</a:t>
            </a:r>
            <a:endParaRPr lang="de-DE" dirty="0"/>
          </a:p>
        </p:txBody>
      </p:sp>
      <p:pic>
        <p:nvPicPr>
          <p:cNvPr id="6" name="Inhaltsplatzhalter 5">
            <a:extLst>
              <a:ext uri="{FF2B5EF4-FFF2-40B4-BE49-F238E27FC236}">
                <a16:creationId xmlns:a16="http://schemas.microsoft.com/office/drawing/2014/main" id="{CCB8BE5A-EA81-4731-8EF6-D52788FED19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85862" y="2079187"/>
            <a:ext cx="6769100" cy="39274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63265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de-DE"/>
              <a:t>Seite </a:t>
            </a:r>
            <a:fld id="{E66A7B7C-08CC-4993-82C8-3B54832252F2}" type="slidenum">
              <a:rPr lang="de-DE" smtClean="0"/>
              <a:pPr/>
              <a:t>7</a:t>
            </a:fld>
            <a:endParaRPr lang="de-DE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D6CE26F4-29C0-6546-BDD7-E8E5DAF216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750" y="1379753"/>
            <a:ext cx="8061325" cy="358560"/>
          </a:xfrm>
        </p:spPr>
        <p:txBody>
          <a:bodyPr/>
          <a:lstStyle/>
          <a:p>
            <a:r>
              <a:rPr lang="en-US" dirty="0"/>
              <a:t>Feed-in-tariff and Market Premium Mechanisms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8E1BE308-924C-48C2-8BC3-1F642440B2F9}"/>
              </a:ext>
            </a:extLst>
          </p:cNvPr>
          <p:cNvSpPr txBox="1"/>
          <p:nvPr/>
        </p:nvSpPr>
        <p:spPr>
          <a:xfrm>
            <a:off x="5868144" y="6309320"/>
            <a:ext cx="240235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dirty="0"/>
              <a:t>Source: Next Kraftwerke</a:t>
            </a:r>
          </a:p>
        </p:txBody>
      </p:sp>
      <p:pic>
        <p:nvPicPr>
          <p:cNvPr id="12" name="Inhaltsplatzhalter 11" descr="Ein Bild, das Glas, Tisch, sitzend, Becher enthält.&#10;&#10;Automatisch generierte Beschreibung">
            <a:extLst>
              <a:ext uri="{FF2B5EF4-FFF2-40B4-BE49-F238E27FC236}">
                <a16:creationId xmlns:a16="http://schemas.microsoft.com/office/drawing/2014/main" id="{A7413C69-6B44-4851-AC6A-5AECED26CFA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9117" y="2169304"/>
            <a:ext cx="2616398" cy="4183379"/>
          </a:xfrm>
        </p:spPr>
      </p:pic>
      <p:pic>
        <p:nvPicPr>
          <p:cNvPr id="16" name="Grafik 15" descr="Ein Bild, das Glas, Becher, Tasse enthält.&#10;&#10;Automatisch generierte Beschreibung">
            <a:extLst>
              <a:ext uri="{FF2B5EF4-FFF2-40B4-BE49-F238E27FC236}">
                <a16:creationId xmlns:a16="http://schemas.microsoft.com/office/drawing/2014/main" id="{9792BA4C-7E40-4688-919D-11A53EE863D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7891" y="2211651"/>
            <a:ext cx="2331501" cy="4098689"/>
          </a:xfrm>
          <a:prstGeom prst="rect">
            <a:avLst/>
          </a:prstGeom>
        </p:spPr>
      </p:pic>
      <p:sp>
        <p:nvSpPr>
          <p:cNvPr id="2" name="Textfeld 1">
            <a:extLst>
              <a:ext uri="{FF2B5EF4-FFF2-40B4-BE49-F238E27FC236}">
                <a16:creationId xmlns:a16="http://schemas.microsoft.com/office/drawing/2014/main" id="{C0E30A32-B863-462D-B5AD-D88A34272F2E}"/>
              </a:ext>
            </a:extLst>
          </p:cNvPr>
          <p:cNvSpPr txBox="1"/>
          <p:nvPr/>
        </p:nvSpPr>
        <p:spPr>
          <a:xfrm>
            <a:off x="5897236" y="2822776"/>
            <a:ext cx="14401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i="1" dirty="0" err="1">
                <a:solidFill>
                  <a:srgbClr val="002060"/>
                </a:solidFill>
              </a:rPr>
              <a:t>revenues</a:t>
            </a:r>
            <a:r>
              <a:rPr lang="de-DE" b="1" i="1" dirty="0">
                <a:solidFill>
                  <a:srgbClr val="002060"/>
                </a:solidFill>
              </a:rPr>
              <a:t> </a:t>
            </a:r>
            <a:r>
              <a:rPr lang="de-DE" b="1" i="1" dirty="0" err="1">
                <a:solidFill>
                  <a:srgbClr val="002060"/>
                </a:solidFill>
              </a:rPr>
              <a:t>from</a:t>
            </a:r>
            <a:endParaRPr lang="de-DE" b="1" i="1" dirty="0">
              <a:solidFill>
                <a:srgbClr val="002060"/>
              </a:solidFill>
            </a:endParaRPr>
          </a:p>
          <a:p>
            <a:r>
              <a:rPr lang="de-DE" b="1" i="1" dirty="0" err="1">
                <a:solidFill>
                  <a:srgbClr val="002060"/>
                </a:solidFill>
              </a:rPr>
              <a:t>flexibility</a:t>
            </a:r>
            <a:r>
              <a:rPr lang="de-DE" b="1" i="1" dirty="0">
                <a:solidFill>
                  <a:srgbClr val="002060"/>
                </a:solidFill>
              </a:rPr>
              <a:t> </a:t>
            </a: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B375383E-036F-45FA-9B1C-C346074657CD}"/>
              </a:ext>
            </a:extLst>
          </p:cNvPr>
          <p:cNvSpPr txBox="1"/>
          <p:nvPr/>
        </p:nvSpPr>
        <p:spPr>
          <a:xfrm>
            <a:off x="5849136" y="3937913"/>
            <a:ext cx="144016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i="1" dirty="0" err="1">
                <a:solidFill>
                  <a:srgbClr val="002060"/>
                </a:solidFill>
              </a:rPr>
              <a:t>market</a:t>
            </a:r>
            <a:r>
              <a:rPr lang="de-DE" b="1" i="1" dirty="0">
                <a:solidFill>
                  <a:srgbClr val="002060"/>
                </a:solidFill>
              </a:rPr>
              <a:t> premium</a:t>
            </a:r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B808A81E-8CF3-4FA2-B621-95FA3DFB3664}"/>
              </a:ext>
            </a:extLst>
          </p:cNvPr>
          <p:cNvSpPr txBox="1"/>
          <p:nvPr/>
        </p:nvSpPr>
        <p:spPr>
          <a:xfrm>
            <a:off x="5830522" y="5401049"/>
            <a:ext cx="15461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i="1" dirty="0" err="1">
                <a:solidFill>
                  <a:srgbClr val="002060"/>
                </a:solidFill>
              </a:rPr>
              <a:t>revenues</a:t>
            </a:r>
            <a:r>
              <a:rPr lang="de-DE" b="1" i="1" dirty="0">
                <a:solidFill>
                  <a:srgbClr val="002060"/>
                </a:solidFill>
              </a:rPr>
              <a:t> </a:t>
            </a:r>
            <a:r>
              <a:rPr lang="de-DE" b="1" i="1" dirty="0" err="1">
                <a:solidFill>
                  <a:srgbClr val="002060"/>
                </a:solidFill>
              </a:rPr>
              <a:t>from</a:t>
            </a:r>
            <a:endParaRPr lang="de-DE" b="1" i="1" dirty="0">
              <a:solidFill>
                <a:srgbClr val="002060"/>
              </a:solidFill>
            </a:endParaRPr>
          </a:p>
          <a:p>
            <a:r>
              <a:rPr lang="de-DE" b="1" i="1" dirty="0" err="1">
                <a:solidFill>
                  <a:srgbClr val="002060"/>
                </a:solidFill>
              </a:rPr>
              <a:t>wholesale</a:t>
            </a:r>
            <a:r>
              <a:rPr lang="de-DE" b="1" i="1" dirty="0">
                <a:solidFill>
                  <a:srgbClr val="002060"/>
                </a:solidFill>
              </a:rPr>
              <a:t> </a:t>
            </a:r>
            <a:r>
              <a:rPr lang="de-DE" b="1" i="1" dirty="0" err="1">
                <a:solidFill>
                  <a:srgbClr val="002060"/>
                </a:solidFill>
              </a:rPr>
              <a:t>market</a:t>
            </a:r>
            <a:r>
              <a:rPr lang="de-DE" b="1" i="1" dirty="0">
                <a:solidFill>
                  <a:srgbClr val="002060"/>
                </a:solidFill>
              </a:rPr>
              <a:t> </a:t>
            </a: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6ACCC9C6-E23F-448C-B0DA-D292F862F84F}"/>
              </a:ext>
            </a:extLst>
          </p:cNvPr>
          <p:cNvSpPr txBox="1"/>
          <p:nvPr/>
        </p:nvSpPr>
        <p:spPr>
          <a:xfrm>
            <a:off x="7366455" y="5165031"/>
            <a:ext cx="971600" cy="2880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i="1" dirty="0">
                <a:solidFill>
                  <a:srgbClr val="002060"/>
                </a:solidFill>
              </a:rPr>
              <a:t>variable</a:t>
            </a:r>
          </a:p>
        </p:txBody>
      </p:sp>
      <p:cxnSp>
        <p:nvCxnSpPr>
          <p:cNvPr id="8" name="Gerade Verbindung mit Pfeil 7">
            <a:extLst>
              <a:ext uri="{FF2B5EF4-FFF2-40B4-BE49-F238E27FC236}">
                <a16:creationId xmlns:a16="http://schemas.microsoft.com/office/drawing/2014/main" id="{C51C910E-4160-4B45-9333-62C6B3124A41}"/>
              </a:ext>
            </a:extLst>
          </p:cNvPr>
          <p:cNvCxnSpPr/>
          <p:nvPr/>
        </p:nvCxnSpPr>
        <p:spPr bwMode="auto">
          <a:xfrm flipH="1">
            <a:off x="7193380" y="5339714"/>
            <a:ext cx="288032" cy="144016"/>
          </a:xfrm>
          <a:prstGeom prst="straightConnector1">
            <a:avLst/>
          </a:prstGeom>
          <a:ln>
            <a:headEnd type="none" w="med" len="med"/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9" name="Textfeld 8">
            <a:extLst>
              <a:ext uri="{FF2B5EF4-FFF2-40B4-BE49-F238E27FC236}">
                <a16:creationId xmlns:a16="http://schemas.microsoft.com/office/drawing/2014/main" id="{CCAD4A0C-3AE4-4965-A1AE-F97C8B684AEC}"/>
              </a:ext>
            </a:extLst>
          </p:cNvPr>
          <p:cNvSpPr txBox="1"/>
          <p:nvPr/>
        </p:nvSpPr>
        <p:spPr>
          <a:xfrm>
            <a:off x="4960195" y="3668739"/>
            <a:ext cx="369332" cy="2016224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de-DE" b="1" i="1" dirty="0" err="1">
                <a:solidFill>
                  <a:srgbClr val="002060"/>
                </a:solidFill>
              </a:rPr>
              <a:t>guaranteed</a:t>
            </a:r>
            <a:r>
              <a:rPr lang="de-DE" b="1" i="1" dirty="0">
                <a:solidFill>
                  <a:srgbClr val="002060"/>
                </a:solidFill>
              </a:rPr>
              <a:t> </a:t>
            </a:r>
            <a:r>
              <a:rPr lang="de-DE" b="1" i="1" dirty="0" err="1">
                <a:solidFill>
                  <a:srgbClr val="002060"/>
                </a:solidFill>
              </a:rPr>
              <a:t>revenue</a:t>
            </a:r>
            <a:endParaRPr lang="de-DE" b="1" i="1" dirty="0">
              <a:solidFill>
                <a:srgbClr val="002060"/>
              </a:solidFill>
            </a:endParaRPr>
          </a:p>
        </p:txBody>
      </p:sp>
      <p:cxnSp>
        <p:nvCxnSpPr>
          <p:cNvPr id="17" name="Gerade Verbindung mit Pfeil 16">
            <a:extLst>
              <a:ext uri="{FF2B5EF4-FFF2-40B4-BE49-F238E27FC236}">
                <a16:creationId xmlns:a16="http://schemas.microsoft.com/office/drawing/2014/main" id="{9E0BA2F6-446A-4D19-988B-B2DF4D4CEB65}"/>
              </a:ext>
            </a:extLst>
          </p:cNvPr>
          <p:cNvCxnSpPr>
            <a:cxnSpLocks/>
          </p:cNvCxnSpPr>
          <p:nvPr/>
        </p:nvCxnSpPr>
        <p:spPr bwMode="auto">
          <a:xfrm flipV="1">
            <a:off x="5054605" y="5601623"/>
            <a:ext cx="203785" cy="211375"/>
          </a:xfrm>
          <a:prstGeom prst="straightConnector1">
            <a:avLst/>
          </a:prstGeom>
          <a:ln>
            <a:headEnd type="none" w="med" len="med"/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20" name="Textfeld 19">
            <a:extLst>
              <a:ext uri="{FF2B5EF4-FFF2-40B4-BE49-F238E27FC236}">
                <a16:creationId xmlns:a16="http://schemas.microsoft.com/office/drawing/2014/main" id="{B2393FC6-A4E2-417F-BADE-156F6188CE09}"/>
              </a:ext>
            </a:extLst>
          </p:cNvPr>
          <p:cNvSpPr txBox="1"/>
          <p:nvPr/>
        </p:nvSpPr>
        <p:spPr>
          <a:xfrm>
            <a:off x="4307408" y="5641344"/>
            <a:ext cx="971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i="1" dirty="0" err="1">
                <a:solidFill>
                  <a:srgbClr val="002060"/>
                </a:solidFill>
              </a:rPr>
              <a:t>fixed</a:t>
            </a:r>
            <a:endParaRPr lang="de-DE" i="1" dirty="0">
              <a:solidFill>
                <a:srgbClr val="002060"/>
              </a:solidFill>
            </a:endParaRPr>
          </a:p>
          <a:p>
            <a:r>
              <a:rPr lang="de-DE" i="1" dirty="0">
                <a:solidFill>
                  <a:srgbClr val="002060"/>
                </a:solidFill>
              </a:rPr>
              <a:t>(</a:t>
            </a:r>
            <a:r>
              <a:rPr lang="de-DE" i="1" dirty="0" err="1">
                <a:solidFill>
                  <a:srgbClr val="002060"/>
                </a:solidFill>
              </a:rPr>
              <a:t>asset-specific</a:t>
            </a:r>
            <a:r>
              <a:rPr lang="de-DE" i="1" dirty="0">
                <a:solidFill>
                  <a:srgbClr val="002060"/>
                </a:solidFill>
              </a:rPr>
              <a:t>)</a:t>
            </a:r>
          </a:p>
        </p:txBody>
      </p:sp>
      <p:sp>
        <p:nvSpPr>
          <p:cNvPr id="21" name="Textfeld 20">
            <a:extLst>
              <a:ext uri="{FF2B5EF4-FFF2-40B4-BE49-F238E27FC236}">
                <a16:creationId xmlns:a16="http://schemas.microsoft.com/office/drawing/2014/main" id="{496FCEFB-C14B-4A08-AD8B-999A02E2471C}"/>
              </a:ext>
            </a:extLst>
          </p:cNvPr>
          <p:cNvSpPr txBox="1"/>
          <p:nvPr/>
        </p:nvSpPr>
        <p:spPr>
          <a:xfrm>
            <a:off x="1837619" y="4030162"/>
            <a:ext cx="14401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i="1" dirty="0" err="1">
                <a:solidFill>
                  <a:srgbClr val="002060"/>
                </a:solidFill>
              </a:rPr>
              <a:t>fixed</a:t>
            </a:r>
            <a:endParaRPr lang="de-DE" b="1" i="1" dirty="0">
              <a:solidFill>
                <a:srgbClr val="002060"/>
              </a:solidFill>
            </a:endParaRPr>
          </a:p>
          <a:p>
            <a:r>
              <a:rPr lang="de-DE" b="1" i="1" dirty="0" err="1">
                <a:solidFill>
                  <a:srgbClr val="002060"/>
                </a:solidFill>
              </a:rPr>
              <a:t>feed</a:t>
            </a:r>
            <a:r>
              <a:rPr lang="de-DE" b="1" i="1" dirty="0">
                <a:solidFill>
                  <a:srgbClr val="002060"/>
                </a:solidFill>
              </a:rPr>
              <a:t>-in </a:t>
            </a:r>
            <a:r>
              <a:rPr lang="de-DE" b="1" i="1" dirty="0" err="1">
                <a:solidFill>
                  <a:srgbClr val="002060"/>
                </a:solidFill>
              </a:rPr>
              <a:t>tariff</a:t>
            </a:r>
            <a:endParaRPr lang="de-DE" b="1" i="1" dirty="0">
              <a:solidFill>
                <a:srgbClr val="002060"/>
              </a:solidFill>
            </a:endParaRPr>
          </a:p>
        </p:txBody>
      </p:sp>
      <p:sp>
        <p:nvSpPr>
          <p:cNvPr id="23" name="Textfeld 22">
            <a:extLst>
              <a:ext uri="{FF2B5EF4-FFF2-40B4-BE49-F238E27FC236}">
                <a16:creationId xmlns:a16="http://schemas.microsoft.com/office/drawing/2014/main" id="{B9E7F221-1A72-4CCA-8F45-E9F428109653}"/>
              </a:ext>
            </a:extLst>
          </p:cNvPr>
          <p:cNvSpPr txBox="1"/>
          <p:nvPr/>
        </p:nvSpPr>
        <p:spPr>
          <a:xfrm>
            <a:off x="7481412" y="3629087"/>
            <a:ext cx="14401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i="1" dirty="0">
                <a:solidFill>
                  <a:srgbClr val="002060"/>
                </a:solidFill>
              </a:rPr>
              <a:t>incl. </a:t>
            </a:r>
            <a:r>
              <a:rPr lang="de-DE" i="1" dirty="0" err="1">
                <a:solidFill>
                  <a:srgbClr val="002060"/>
                </a:solidFill>
              </a:rPr>
              <a:t>management</a:t>
            </a:r>
            <a:r>
              <a:rPr lang="de-DE" i="1" dirty="0">
                <a:solidFill>
                  <a:srgbClr val="002060"/>
                </a:solidFill>
              </a:rPr>
              <a:t> premium</a:t>
            </a:r>
          </a:p>
        </p:txBody>
      </p:sp>
      <p:cxnSp>
        <p:nvCxnSpPr>
          <p:cNvPr id="25" name="Gerade Verbindung mit Pfeil 24">
            <a:extLst>
              <a:ext uri="{FF2B5EF4-FFF2-40B4-BE49-F238E27FC236}">
                <a16:creationId xmlns:a16="http://schemas.microsoft.com/office/drawing/2014/main" id="{995D52E9-36BC-4A35-AAA2-F1E8CD231B6E}"/>
              </a:ext>
            </a:extLst>
          </p:cNvPr>
          <p:cNvCxnSpPr/>
          <p:nvPr/>
        </p:nvCxnSpPr>
        <p:spPr bwMode="auto">
          <a:xfrm flipH="1">
            <a:off x="7220459" y="3865904"/>
            <a:ext cx="288032" cy="144016"/>
          </a:xfrm>
          <a:prstGeom prst="straightConnector1">
            <a:avLst/>
          </a:prstGeom>
          <a:ln>
            <a:headEnd type="none" w="med" len="med"/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9644927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de-DE"/>
              <a:t>Seite </a:t>
            </a:r>
            <a:fld id="{E66A7B7C-08CC-4993-82C8-3B54832252F2}" type="slidenum">
              <a:rPr lang="de-DE" smtClean="0"/>
              <a:pPr/>
              <a:t>8</a:t>
            </a:fld>
            <a:endParaRPr lang="de-DE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D6CE26F4-29C0-6546-BDD7-E8E5DAF216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4182" y="1379753"/>
            <a:ext cx="8046893" cy="358560"/>
          </a:xfrm>
        </p:spPr>
        <p:txBody>
          <a:bodyPr/>
          <a:lstStyle/>
          <a:p>
            <a:r>
              <a:rPr lang="en-US" dirty="0"/>
              <a:t>Direct and Indirect Costs of Renewables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8E1BE308-924C-48C2-8BC3-1F642440B2F9}"/>
              </a:ext>
            </a:extLst>
          </p:cNvPr>
          <p:cNvSpPr txBox="1"/>
          <p:nvPr/>
        </p:nvSpPr>
        <p:spPr>
          <a:xfrm>
            <a:off x="5868144" y="6309320"/>
            <a:ext cx="240235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dirty="0"/>
              <a:t>© Prof. Carlo Andrea </a:t>
            </a:r>
            <a:r>
              <a:rPr lang="de-DE" dirty="0" err="1"/>
              <a:t>Bollino</a:t>
            </a:r>
            <a:endParaRPr lang="de-DE" dirty="0"/>
          </a:p>
        </p:txBody>
      </p:sp>
      <p:pic>
        <p:nvPicPr>
          <p:cNvPr id="4" name="Inhaltsplatzhalter 3">
            <a:extLst>
              <a:ext uri="{FF2B5EF4-FFF2-40B4-BE49-F238E27FC236}">
                <a16:creationId xmlns:a16="http://schemas.microsoft.com/office/drawing/2014/main" id="{2E44A17C-DA67-4E25-AB0B-7C34772BC94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87450" y="2341837"/>
            <a:ext cx="6769100" cy="3940735"/>
          </a:xfrm>
          <a:prstGeom prst="rect">
            <a:avLst/>
          </a:prstGeom>
        </p:spPr>
      </p:pic>
      <p:sp>
        <p:nvSpPr>
          <p:cNvPr id="8" name="Textfeld 7">
            <a:extLst>
              <a:ext uri="{FF2B5EF4-FFF2-40B4-BE49-F238E27FC236}">
                <a16:creationId xmlns:a16="http://schemas.microsoft.com/office/drawing/2014/main" id="{DDCC94FD-B820-4AEA-8665-E7BEC35788B2}"/>
              </a:ext>
            </a:extLst>
          </p:cNvPr>
          <p:cNvSpPr txBox="1"/>
          <p:nvPr/>
        </p:nvSpPr>
        <p:spPr>
          <a:xfrm>
            <a:off x="1187624" y="1986956"/>
            <a:ext cx="67687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Cost of new RES capacity invested in Germany in January 2012</a:t>
            </a:r>
            <a:endParaRPr lang="de-DE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9" name="Freihand 8">
                <a:extLst>
                  <a:ext uri="{FF2B5EF4-FFF2-40B4-BE49-F238E27FC236}">
                    <a16:creationId xmlns:a16="http://schemas.microsoft.com/office/drawing/2014/main" id="{D780F2D2-BC55-46E6-A9E7-BE5BCBDF35D7}"/>
                  </a:ext>
                </a:extLst>
              </p14:cNvPr>
              <p14:cNvContentPartPr/>
              <p14:nvPr/>
            </p14:nvContentPartPr>
            <p14:xfrm>
              <a:off x="301320" y="2861640"/>
              <a:ext cx="644400" cy="281160"/>
            </p14:xfrm>
          </p:contentPart>
        </mc:Choice>
        <mc:Fallback xmlns="">
          <p:pic>
            <p:nvPicPr>
              <p:cNvPr id="9" name="Freihand 8">
                <a:extLst>
                  <a:ext uri="{FF2B5EF4-FFF2-40B4-BE49-F238E27FC236}">
                    <a16:creationId xmlns:a16="http://schemas.microsoft.com/office/drawing/2014/main" id="{D780F2D2-BC55-46E6-A9E7-BE5BCBDF35D7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91960" y="2852280"/>
                <a:ext cx="663120" cy="2998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52275070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de-DE"/>
              <a:t>Seite </a:t>
            </a:r>
            <a:fld id="{E66A7B7C-08CC-4993-82C8-3B54832252F2}" type="slidenum">
              <a:rPr lang="de-DE" smtClean="0"/>
              <a:pPr/>
              <a:t>9</a:t>
            </a:fld>
            <a:endParaRPr lang="de-DE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D6CE26F4-29C0-6546-BDD7-E8E5DAF216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4182" y="1379753"/>
            <a:ext cx="8046893" cy="358560"/>
          </a:xfrm>
        </p:spPr>
        <p:txBody>
          <a:bodyPr/>
          <a:lstStyle/>
          <a:p>
            <a:r>
              <a:rPr lang="en-US" dirty="0"/>
              <a:t>Expenditures for Electricity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8E1BE308-924C-48C2-8BC3-1F642440B2F9}"/>
              </a:ext>
            </a:extLst>
          </p:cNvPr>
          <p:cNvSpPr txBox="1"/>
          <p:nvPr/>
        </p:nvSpPr>
        <p:spPr>
          <a:xfrm>
            <a:off x="5868144" y="6309320"/>
            <a:ext cx="240235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dirty="0"/>
              <a:t>© Prof. Carlo Andrea </a:t>
            </a:r>
            <a:r>
              <a:rPr lang="de-DE" dirty="0" err="1"/>
              <a:t>Bollino</a:t>
            </a:r>
            <a:endParaRPr lang="de-DE" dirty="0"/>
          </a:p>
        </p:txBody>
      </p:sp>
      <p:pic>
        <p:nvPicPr>
          <p:cNvPr id="9" name="Inhaltsplatzhalter 8">
            <a:extLst>
              <a:ext uri="{FF2B5EF4-FFF2-40B4-BE49-F238E27FC236}">
                <a16:creationId xmlns:a16="http://schemas.microsoft.com/office/drawing/2014/main" id="{EC7F36B0-22ED-4ED3-AA1B-96C10E3C5BA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41880" y="1999672"/>
            <a:ext cx="7060240" cy="41021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4604270"/>
      </p:ext>
    </p:extLst>
  </p:cSld>
  <p:clrMapOvr>
    <a:masterClrMapping/>
  </p:clrMapOvr>
</p:sld>
</file>

<file path=ppt/theme/theme1.xml><?xml version="1.0" encoding="utf-8"?>
<a:theme xmlns:a="http://schemas.openxmlformats.org/drawingml/2006/main" name="Technische Universität Berlin | PowerPoint Master">
  <a:themeElements>
    <a:clrScheme name="Technische Universität Berlin | PowerPoint Master 1">
      <a:dk1>
        <a:srgbClr val="000000"/>
      </a:dk1>
      <a:lt1>
        <a:srgbClr val="FFFFFF"/>
      </a:lt1>
      <a:dk2>
        <a:srgbClr val="C50E1F"/>
      </a:dk2>
      <a:lt2>
        <a:srgbClr val="B2B2B2"/>
      </a:lt2>
      <a:accent1>
        <a:srgbClr val="717171"/>
      </a:accent1>
      <a:accent2>
        <a:srgbClr val="177191"/>
      </a:accent2>
      <a:accent3>
        <a:srgbClr val="FFFFFF"/>
      </a:accent3>
      <a:accent4>
        <a:srgbClr val="000000"/>
      </a:accent4>
      <a:accent5>
        <a:srgbClr val="BBBBBB"/>
      </a:accent5>
      <a:accent6>
        <a:srgbClr val="146683"/>
      </a:accent6>
      <a:hlink>
        <a:srgbClr val="53BDE3"/>
      </a:hlink>
      <a:folHlink>
        <a:srgbClr val="99CC00"/>
      </a:folHlink>
    </a:clrScheme>
    <a:fontScheme name="Technische Universität Berlin | PowerPoint 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tx2"/>
        </a:solidFill>
        <a:ln w="9525" cap="flat" cmpd="sng" algn="ctr">
          <a:solidFill>
            <a:schemeClr val="accent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1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tx2"/>
        </a:solidFill>
        <a:ln w="9525" cap="flat" cmpd="sng" algn="ctr">
          <a:solidFill>
            <a:schemeClr val="accent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1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lnDef>
  </a:objectDefaults>
  <a:extraClrSchemeLst>
    <a:extraClrScheme>
      <a:clrScheme name="Technische Universität Berlin | PowerPoint Master 1">
        <a:dk1>
          <a:srgbClr val="000000"/>
        </a:dk1>
        <a:lt1>
          <a:srgbClr val="FFFFFF"/>
        </a:lt1>
        <a:dk2>
          <a:srgbClr val="C50E1F"/>
        </a:dk2>
        <a:lt2>
          <a:srgbClr val="B2B2B2"/>
        </a:lt2>
        <a:accent1>
          <a:srgbClr val="717171"/>
        </a:accent1>
        <a:accent2>
          <a:srgbClr val="177191"/>
        </a:accent2>
        <a:accent3>
          <a:srgbClr val="FFFFFF"/>
        </a:accent3>
        <a:accent4>
          <a:srgbClr val="000000"/>
        </a:accent4>
        <a:accent5>
          <a:srgbClr val="BBBBBB"/>
        </a:accent5>
        <a:accent6>
          <a:srgbClr val="146683"/>
        </a:accent6>
        <a:hlink>
          <a:srgbClr val="53BDE3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Technische Universität Berlin | PowerPoint Master">
  <a:themeElements>
    <a:clrScheme name="Technische Universität Berlin | PowerPoint Master 1">
      <a:dk1>
        <a:srgbClr val="000000"/>
      </a:dk1>
      <a:lt1>
        <a:srgbClr val="FFFFFF"/>
      </a:lt1>
      <a:dk2>
        <a:srgbClr val="C50E1F"/>
      </a:dk2>
      <a:lt2>
        <a:srgbClr val="B2B2B2"/>
      </a:lt2>
      <a:accent1>
        <a:srgbClr val="717171"/>
      </a:accent1>
      <a:accent2>
        <a:srgbClr val="177191"/>
      </a:accent2>
      <a:accent3>
        <a:srgbClr val="FFFFFF"/>
      </a:accent3>
      <a:accent4>
        <a:srgbClr val="000000"/>
      </a:accent4>
      <a:accent5>
        <a:srgbClr val="BBBBBB"/>
      </a:accent5>
      <a:accent6>
        <a:srgbClr val="146683"/>
      </a:accent6>
      <a:hlink>
        <a:srgbClr val="53BDE3"/>
      </a:hlink>
      <a:folHlink>
        <a:srgbClr val="99CC00"/>
      </a:folHlink>
    </a:clrScheme>
    <a:fontScheme name="Technische Universität Berlin | PowerPoint 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tx2"/>
        </a:solidFill>
        <a:ln w="9525" cap="flat" cmpd="sng" algn="ctr">
          <a:solidFill>
            <a:schemeClr val="accent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1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tx2"/>
        </a:solidFill>
        <a:ln w="9525" cap="flat" cmpd="sng" algn="ctr">
          <a:solidFill>
            <a:schemeClr val="accent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1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lnDef>
  </a:objectDefaults>
  <a:extraClrSchemeLst>
    <a:extraClrScheme>
      <a:clrScheme name="Technische Universität Berlin | PowerPoint Master 1">
        <a:dk1>
          <a:srgbClr val="000000"/>
        </a:dk1>
        <a:lt1>
          <a:srgbClr val="FFFFFF"/>
        </a:lt1>
        <a:dk2>
          <a:srgbClr val="C50E1F"/>
        </a:dk2>
        <a:lt2>
          <a:srgbClr val="B2B2B2"/>
        </a:lt2>
        <a:accent1>
          <a:srgbClr val="717171"/>
        </a:accent1>
        <a:accent2>
          <a:srgbClr val="177191"/>
        </a:accent2>
        <a:accent3>
          <a:srgbClr val="FFFFFF"/>
        </a:accent3>
        <a:accent4>
          <a:srgbClr val="000000"/>
        </a:accent4>
        <a:accent5>
          <a:srgbClr val="BBBBBB"/>
        </a:accent5>
        <a:accent6>
          <a:srgbClr val="146683"/>
        </a:accent6>
        <a:hlink>
          <a:srgbClr val="53BDE3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Technische Universität Berlin | PowerPoint Master">
  <a:themeElements>
    <a:clrScheme name="Technische Universität Berlin | PowerPoint Master 1">
      <a:dk1>
        <a:srgbClr val="000000"/>
      </a:dk1>
      <a:lt1>
        <a:srgbClr val="FFFFFF"/>
      </a:lt1>
      <a:dk2>
        <a:srgbClr val="C50E1F"/>
      </a:dk2>
      <a:lt2>
        <a:srgbClr val="B2B2B2"/>
      </a:lt2>
      <a:accent1>
        <a:srgbClr val="717171"/>
      </a:accent1>
      <a:accent2>
        <a:srgbClr val="177191"/>
      </a:accent2>
      <a:accent3>
        <a:srgbClr val="FFFFFF"/>
      </a:accent3>
      <a:accent4>
        <a:srgbClr val="000000"/>
      </a:accent4>
      <a:accent5>
        <a:srgbClr val="BBBBBB"/>
      </a:accent5>
      <a:accent6>
        <a:srgbClr val="146683"/>
      </a:accent6>
      <a:hlink>
        <a:srgbClr val="53BDE3"/>
      </a:hlink>
      <a:folHlink>
        <a:srgbClr val="99CC00"/>
      </a:folHlink>
    </a:clrScheme>
    <a:fontScheme name="Technische Universität Berlin | PowerPoint 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tx2"/>
        </a:solidFill>
        <a:ln w="9525" cap="flat" cmpd="sng" algn="ctr">
          <a:solidFill>
            <a:schemeClr val="accent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altLang="de-DE" sz="1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tx2"/>
        </a:solidFill>
        <a:ln w="9525" cap="flat" cmpd="sng" algn="ctr">
          <a:solidFill>
            <a:schemeClr val="accent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altLang="de-DE" sz="1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lnDef>
  </a:objectDefaults>
  <a:extraClrSchemeLst>
    <a:extraClrScheme>
      <a:clrScheme name="Technische Universität Berlin | PowerPoint Master 1">
        <a:dk1>
          <a:srgbClr val="000000"/>
        </a:dk1>
        <a:lt1>
          <a:srgbClr val="FFFFFF"/>
        </a:lt1>
        <a:dk2>
          <a:srgbClr val="C50E1F"/>
        </a:dk2>
        <a:lt2>
          <a:srgbClr val="B2B2B2"/>
        </a:lt2>
        <a:accent1>
          <a:srgbClr val="717171"/>
        </a:accent1>
        <a:accent2>
          <a:srgbClr val="177191"/>
        </a:accent2>
        <a:accent3>
          <a:srgbClr val="FFFFFF"/>
        </a:accent3>
        <a:accent4>
          <a:srgbClr val="000000"/>
        </a:accent4>
        <a:accent5>
          <a:srgbClr val="BBBBBB"/>
        </a:accent5>
        <a:accent6>
          <a:srgbClr val="146683"/>
        </a:accent6>
        <a:hlink>
          <a:srgbClr val="53BDE3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TU_PPT_Master_ohneBild_HDL-zweizeilig</Template>
  <TotalTime>0</TotalTime>
  <Words>2776</Words>
  <Application>Microsoft Office PowerPoint</Application>
  <PresentationFormat>Bildschirmpräsentation (4:3)</PresentationFormat>
  <Paragraphs>613</Paragraphs>
  <Slides>46</Slides>
  <Notes>9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3</vt:i4>
      </vt:variant>
      <vt:variant>
        <vt:lpstr>Folientitel</vt:lpstr>
      </vt:variant>
      <vt:variant>
        <vt:i4>46</vt:i4>
      </vt:variant>
    </vt:vector>
  </HeadingPairs>
  <TitlesOfParts>
    <vt:vector size="53" baseType="lpstr">
      <vt:lpstr>Arial</vt:lpstr>
      <vt:lpstr>Calibri</vt:lpstr>
      <vt:lpstr>Symbol</vt:lpstr>
      <vt:lpstr>Times New Roman</vt:lpstr>
      <vt:lpstr>Technische Universität Berlin | PowerPoint Master</vt:lpstr>
      <vt:lpstr>1_Technische Universität Berlin | PowerPoint Master</vt:lpstr>
      <vt:lpstr>2_Technische Universität Berlin | PowerPoint Master</vt:lpstr>
      <vt:lpstr>Integrated course „Energy Economics“ - Renewable Energy Support Schemes - Electricity Generation -</vt:lpstr>
      <vt:lpstr>Renewable Electricity Support Schemes in Europe</vt:lpstr>
      <vt:lpstr>RES support mechanisms: Administered fees (all-inclusive or premium)</vt:lpstr>
      <vt:lpstr>RES support mechanisms: Green Certificates (GC)</vt:lpstr>
      <vt:lpstr>Green Certificates Mechanism</vt:lpstr>
      <vt:lpstr>Feed-in-tariff and Market Premium Mechanism</vt:lpstr>
      <vt:lpstr>Feed-in-tariff and Market Premium Mechanisms</vt:lpstr>
      <vt:lpstr>Direct and Indirect Costs of Renewables</vt:lpstr>
      <vt:lpstr>Expenditures for Electricity</vt:lpstr>
      <vt:lpstr>Renewables support levy (green fee)</vt:lpstr>
      <vt:lpstr>Integrated course „Energy Economics“ - Retail markets for electricity</vt:lpstr>
      <vt:lpstr>Outline</vt:lpstr>
      <vt:lpstr>Recap: Electricity market structure types</vt:lpstr>
      <vt:lpstr>Electricity market structures: Single buyer</vt:lpstr>
      <vt:lpstr>Electricity market structures: Power pool</vt:lpstr>
      <vt:lpstr>Electricity market structures: Wholesale competition</vt:lpstr>
      <vt:lpstr>Electricity market structures: Retail competition</vt:lpstr>
      <vt:lpstr>Electricity retail under different market structures</vt:lpstr>
      <vt:lpstr>Retail competition</vt:lpstr>
      <vt:lpstr>Categories of suppliers in the German market</vt:lpstr>
      <vt:lpstr>Categories of final customers</vt:lpstr>
      <vt:lpstr>Contractual set-up for electricity consumer</vt:lpstr>
      <vt:lpstr>Supplier structure: Industrial and household customers</vt:lpstr>
      <vt:lpstr>Retail price composition: Household customers</vt:lpstr>
      <vt:lpstr>Retail price composition: Household customers</vt:lpstr>
      <vt:lpstr>Retail price composition: Industrial consumers</vt:lpstr>
      <vt:lpstr>Retail competition</vt:lpstr>
      <vt:lpstr>Supplier switching among household customers</vt:lpstr>
      <vt:lpstr>Retail competition: Pass-through rate</vt:lpstr>
      <vt:lpstr>Retail market: Pass-through rate</vt:lpstr>
      <vt:lpstr>Retail market: Heterogeneity in baseline tariffs</vt:lpstr>
      <vt:lpstr>Retail market: Within-network price dispersion (2010)</vt:lpstr>
      <vt:lpstr>Pass-through rate in the German retail market</vt:lpstr>
      <vt:lpstr>Self-consumption: Prosumers</vt:lpstr>
      <vt:lpstr>Recap: Levelised cost of electricity (LCOE)</vt:lpstr>
      <vt:lpstr>Task 3) NPV and Levelized Cost of Energy (LCOE)  </vt:lpstr>
      <vt:lpstr>Task 3) NPV and Levelized  Cost of Energy (LCOE) </vt:lpstr>
      <vt:lpstr>Task 3) NPV and Levelized  Cost of Energy (LCOE) </vt:lpstr>
      <vt:lpstr>Task 3) NPV and Levelized  Cost of Energy (LCOE) </vt:lpstr>
      <vt:lpstr>Task 3) NPV and Levelized  Cost of Energy (LCOE) </vt:lpstr>
      <vt:lpstr>Task 3) NPV and Levelized  Cost of Energy (LCOE) </vt:lpstr>
      <vt:lpstr>Task 3) NPV and Levelized  Cost of Energy (LCOE) </vt:lpstr>
      <vt:lpstr>Task 3) NPV and Levelized  Cost of Energy (LCOE) </vt:lpstr>
      <vt:lpstr>Definitions: Levels of grid parity</vt:lpstr>
      <vt:lpstr>Grid parity of roof installations</vt:lpstr>
      <vt:lpstr>Feed-in Tariff and PV Generation Cost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EnSys_SS19_LP</dc:title>
  <dc:creator>David Schröder</dc:creator>
  <cp:lastModifiedBy>Elena Timofeeva</cp:lastModifiedBy>
  <cp:revision>857</cp:revision>
  <cp:lastPrinted>2019-05-29T15:10:21Z</cp:lastPrinted>
  <dcterms:created xsi:type="dcterms:W3CDTF">2013-12-11T15:42:54Z</dcterms:created>
  <dcterms:modified xsi:type="dcterms:W3CDTF">2020-12-17T11:41:29Z</dcterms:modified>
</cp:coreProperties>
</file>