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58" r:id="rId3"/>
    <p:sldId id="259" r:id="rId4"/>
    <p:sldId id="260" r:id="rId5"/>
    <p:sldId id="262" r:id="rId6"/>
    <p:sldId id="261" r:id="rId7"/>
    <p:sldId id="263" r:id="rId8"/>
    <p:sldId id="325" r:id="rId9"/>
    <p:sldId id="317" r:id="rId10"/>
    <p:sldId id="326" r:id="rId11"/>
    <p:sldId id="330" r:id="rId12"/>
    <p:sldId id="329" r:id="rId13"/>
    <p:sldId id="333" r:id="rId14"/>
    <p:sldId id="334" r:id="rId15"/>
    <p:sldId id="321" r:id="rId16"/>
    <p:sldId id="336" r:id="rId17"/>
    <p:sldId id="322" r:id="rId18"/>
    <p:sldId id="338" r:id="rId19"/>
    <p:sldId id="337" r:id="rId20"/>
    <p:sldId id="339" r:id="rId21"/>
    <p:sldId id="324" r:id="rId22"/>
    <p:sldId id="340" r:id="rId23"/>
  </p:sldIdLst>
  <p:sldSz cx="9144000" cy="6858000" type="screen4x3"/>
  <p:notesSz cx="6858000" cy="9144000"/>
  <p:defaultTextStyle>
    <a:defPPr>
      <a:defRPr lang="de-DE"/>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32" autoAdjust="0"/>
    <p:restoredTop sz="89217" autoAdjust="0"/>
  </p:normalViewPr>
  <p:slideViewPr>
    <p:cSldViewPr>
      <p:cViewPr varScale="1">
        <p:scale>
          <a:sx n="104" d="100"/>
          <a:sy n="104" d="100"/>
        </p:scale>
        <p:origin x="12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'[energiedaten-energie-umwelt-4-xls.xlsx]12'!$A$10</c:f>
              <c:strCache>
                <c:ptCount val="1"/>
                <c:pt idx="0">
                  <c:v>Afrika</c:v>
                </c:pt>
              </c:strCache>
            </c:strRef>
          </c:tx>
          <c:spPr>
            <a:solidFill>
              <a:schemeClr val="accent1"/>
            </a:solidFill>
            <a:ln>
              <a:noFill/>
            </a:ln>
            <a:effectLst/>
          </c:spPr>
          <c:invertIfNegative val="0"/>
          <c:cat>
            <c:numRef>
              <c:f>'[energiedaten-energie-umwelt-4-xls.xlsx]12'!$B$8:$AA$8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'[energiedaten-energie-umwelt-4-xls.xlsx]12'!$B$10:$AA$10</c:f>
              <c:numCache>
                <c:formatCode>#,##0\ \ \ \ </c:formatCode>
                <c:ptCount val="26"/>
                <c:pt idx="0">
                  <c:v>651.10595537833115</c:v>
                </c:pt>
                <c:pt idx="1">
                  <c:v>643.01118573701694</c:v>
                </c:pt>
                <c:pt idx="2">
                  <c:v>658.708096166004</c:v>
                </c:pt>
                <c:pt idx="3">
                  <c:v>663.1503006494662</c:v>
                </c:pt>
                <c:pt idx="4">
                  <c:v>683.44907533790411</c:v>
                </c:pt>
                <c:pt idx="5">
                  <c:v>704.85967205719703</c:v>
                </c:pt>
                <c:pt idx="6">
                  <c:v>723.29018174539192</c:v>
                </c:pt>
                <c:pt idx="7">
                  <c:v>738.6253032459291</c:v>
                </c:pt>
                <c:pt idx="8">
                  <c:v>745.45235647664288</c:v>
                </c:pt>
                <c:pt idx="9">
                  <c:v>764.38985455765317</c:v>
                </c:pt>
                <c:pt idx="10">
                  <c:v>774.56714723097957</c:v>
                </c:pt>
                <c:pt idx="11">
                  <c:v>804.48975899358061</c:v>
                </c:pt>
                <c:pt idx="12">
                  <c:v>801.09467159964242</c:v>
                </c:pt>
                <c:pt idx="13">
                  <c:v>848.10577234312655</c:v>
                </c:pt>
                <c:pt idx="14">
                  <c:v>916.18361461580935</c:v>
                </c:pt>
                <c:pt idx="15">
                  <c:v>928.0242934343994</c:v>
                </c:pt>
                <c:pt idx="16">
                  <c:v>941.41071053794326</c:v>
                </c:pt>
                <c:pt idx="17">
                  <c:v>980.53577442500671</c:v>
                </c:pt>
                <c:pt idx="18">
                  <c:v>1051.0075670613694</c:v>
                </c:pt>
                <c:pt idx="19">
                  <c:v>1052.6561958934362</c:v>
                </c:pt>
                <c:pt idx="20">
                  <c:v>1094.8813906426556</c:v>
                </c:pt>
                <c:pt idx="21">
                  <c:v>1094.6306524831907</c:v>
                </c:pt>
                <c:pt idx="22">
                  <c:v>1127.7772181712992</c:v>
                </c:pt>
                <c:pt idx="23">
                  <c:v>1150.7840013393543</c:v>
                </c:pt>
                <c:pt idx="24">
                  <c:v>1191.8159220551508</c:v>
                </c:pt>
                <c:pt idx="25">
                  <c:v>1201.9036059538103</c:v>
                </c:pt>
              </c:numCache>
            </c:numRef>
          </c:val>
          <c:extLst>
            <c:ext xmlns:c16="http://schemas.microsoft.com/office/drawing/2014/chart" uri="{C3380CC4-5D6E-409C-BE32-E72D297353CC}">
              <c16:uniqueId val="{00000000-1547-2044-85AC-409E5C151625}"/>
            </c:ext>
          </c:extLst>
        </c:ser>
        <c:ser>
          <c:idx val="1"/>
          <c:order val="1"/>
          <c:tx>
            <c:strRef>
              <c:f>'[energiedaten-energie-umwelt-4-xls.xlsx]12'!$A$11</c:f>
              <c:strCache>
                <c:ptCount val="1"/>
                <c:pt idx="0">
                  <c:v>Nordamerika</c:v>
                </c:pt>
              </c:strCache>
            </c:strRef>
          </c:tx>
          <c:spPr>
            <a:solidFill>
              <a:schemeClr val="accent2"/>
            </a:solidFill>
            <a:ln>
              <a:noFill/>
            </a:ln>
            <a:effectLst/>
          </c:spPr>
          <c:invertIfNegative val="0"/>
          <c:val>
            <c:numRef>
              <c:f>'[energiedaten-energie-umwelt-4-xls.xlsx]12'!$B$11:$AA$11</c:f>
              <c:numCache>
                <c:formatCode>#,##0\ \ \ \ </c:formatCode>
                <c:ptCount val="26"/>
                <c:pt idx="0">
                  <c:v>5888.7206274457731</c:v>
                </c:pt>
                <c:pt idx="1">
                  <c:v>5837.2915575477828</c:v>
                </c:pt>
                <c:pt idx="2">
                  <c:v>5936.7108366946122</c:v>
                </c:pt>
                <c:pt idx="3">
                  <c:v>6040.7129667752588</c:v>
                </c:pt>
                <c:pt idx="4">
                  <c:v>6162.599394636647</c:v>
                </c:pt>
                <c:pt idx="5">
                  <c:v>6197.4567963417403</c:v>
                </c:pt>
                <c:pt idx="6">
                  <c:v>6415.4653882760713</c:v>
                </c:pt>
                <c:pt idx="7">
                  <c:v>6538.1448752296519</c:v>
                </c:pt>
                <c:pt idx="8">
                  <c:v>6601.0699834269562</c:v>
                </c:pt>
                <c:pt idx="9">
                  <c:v>6650.577001808002</c:v>
                </c:pt>
                <c:pt idx="10">
                  <c:v>6877.4730338360914</c:v>
                </c:pt>
                <c:pt idx="11">
                  <c:v>6766.4366322006235</c:v>
                </c:pt>
                <c:pt idx="12">
                  <c:v>6826.1850721607589</c:v>
                </c:pt>
                <c:pt idx="13">
                  <c:v>6941.7811356996745</c:v>
                </c:pt>
                <c:pt idx="14">
                  <c:v>7034.8061135754788</c:v>
                </c:pt>
                <c:pt idx="15">
                  <c:v>7112.0138786343214</c:v>
                </c:pt>
                <c:pt idx="16">
                  <c:v>7031.5760253289773</c:v>
                </c:pt>
                <c:pt idx="17">
                  <c:v>7142.0761246716538</c:v>
                </c:pt>
                <c:pt idx="18">
                  <c:v>6962.3054974004681</c:v>
                </c:pt>
                <c:pt idx="19">
                  <c:v>6500.8243558147988</c:v>
                </c:pt>
                <c:pt idx="20">
                  <c:v>6752.5896425294886</c:v>
                </c:pt>
                <c:pt idx="21">
                  <c:v>6646.5206866674162</c:v>
                </c:pt>
                <c:pt idx="22">
                  <c:v>6480.8374877313536</c:v>
                </c:pt>
                <c:pt idx="23">
                  <c:v>6608.2064295486434</c:v>
                </c:pt>
                <c:pt idx="24">
                  <c:v>6664.9496761523887</c:v>
                </c:pt>
                <c:pt idx="25">
                  <c:v>6492.4303143271472</c:v>
                </c:pt>
              </c:numCache>
            </c:numRef>
          </c:val>
          <c:extLst>
            <c:ext xmlns:c16="http://schemas.microsoft.com/office/drawing/2014/chart" uri="{C3380CC4-5D6E-409C-BE32-E72D297353CC}">
              <c16:uniqueId val="{00000001-1547-2044-85AC-409E5C151625}"/>
            </c:ext>
          </c:extLst>
        </c:ser>
        <c:ser>
          <c:idx val="2"/>
          <c:order val="2"/>
          <c:tx>
            <c:strRef>
              <c:f>'[energiedaten-energie-umwelt-4-xls.xlsx]12'!$A$13</c:f>
              <c:strCache>
                <c:ptCount val="1"/>
                <c:pt idx="0">
                  <c:v>Südamerika</c:v>
                </c:pt>
              </c:strCache>
            </c:strRef>
          </c:tx>
          <c:spPr>
            <a:solidFill>
              <a:schemeClr val="accent3"/>
            </a:solidFill>
            <a:ln>
              <a:noFill/>
            </a:ln>
            <a:effectLst/>
          </c:spPr>
          <c:invertIfNegative val="0"/>
          <c:val>
            <c:numRef>
              <c:f>'[energiedaten-energie-umwelt-4-xls.xlsx]12'!$B$13:$AA$13</c:f>
              <c:numCache>
                <c:formatCode>#,##0\ \ \ \ </c:formatCode>
                <c:ptCount val="26"/>
                <c:pt idx="0">
                  <c:v>664.17334977595976</c:v>
                </c:pt>
                <c:pt idx="1">
                  <c:v>671.70476454466086</c:v>
                </c:pt>
                <c:pt idx="2">
                  <c:v>711.43245108855672</c:v>
                </c:pt>
                <c:pt idx="3">
                  <c:v>731.2991061636111</c:v>
                </c:pt>
                <c:pt idx="4">
                  <c:v>769.78508384042698</c:v>
                </c:pt>
                <c:pt idx="5">
                  <c:v>803.22726920559126</c:v>
                </c:pt>
                <c:pt idx="6">
                  <c:v>835.36339418848684</c:v>
                </c:pt>
                <c:pt idx="7">
                  <c:v>874.94071953715661</c:v>
                </c:pt>
                <c:pt idx="8">
                  <c:v>909.88787292358165</c:v>
                </c:pt>
                <c:pt idx="9">
                  <c:v>903.3107009401067</c:v>
                </c:pt>
                <c:pt idx="10">
                  <c:v>912.71661253272202</c:v>
                </c:pt>
                <c:pt idx="11">
                  <c:v>933.82462794452294</c:v>
                </c:pt>
                <c:pt idx="12">
                  <c:v>931.2371078520647</c:v>
                </c:pt>
                <c:pt idx="13">
                  <c:v>935.88143262602182</c:v>
                </c:pt>
                <c:pt idx="14">
                  <c:v>990.33531262667384</c:v>
                </c:pt>
                <c:pt idx="15">
                  <c:v>1014.5636847485035</c:v>
                </c:pt>
                <c:pt idx="16">
                  <c:v>1069.8070869828491</c:v>
                </c:pt>
                <c:pt idx="17">
                  <c:v>1121.3399364862737</c:v>
                </c:pt>
                <c:pt idx="18">
                  <c:v>1167.159073043355</c:v>
                </c:pt>
                <c:pt idx="19">
                  <c:v>1125.1911967150074</c:v>
                </c:pt>
                <c:pt idx="20">
                  <c:v>1210.7397894144892</c:v>
                </c:pt>
                <c:pt idx="21">
                  <c:v>1256.4414071138328</c:v>
                </c:pt>
                <c:pt idx="22">
                  <c:v>1306.4983461834547</c:v>
                </c:pt>
                <c:pt idx="23">
                  <c:v>1356.4986586152045</c:v>
                </c:pt>
                <c:pt idx="24">
                  <c:v>1388.0989085254928</c:v>
                </c:pt>
                <c:pt idx="25">
                  <c:v>1376.6296352708534</c:v>
                </c:pt>
              </c:numCache>
            </c:numRef>
          </c:val>
          <c:extLst>
            <c:ext xmlns:c16="http://schemas.microsoft.com/office/drawing/2014/chart" uri="{C3380CC4-5D6E-409C-BE32-E72D297353CC}">
              <c16:uniqueId val="{00000002-1547-2044-85AC-409E5C151625}"/>
            </c:ext>
          </c:extLst>
        </c:ser>
        <c:ser>
          <c:idx val="4"/>
          <c:order val="3"/>
          <c:tx>
            <c:strRef>
              <c:f>'[energiedaten-energie-umwelt-4-xls.xlsx]12'!$A$14</c:f>
              <c:strCache>
                <c:ptCount val="1"/>
                <c:pt idx="0">
                  <c:v>Asien und Ozeanien</c:v>
                </c:pt>
              </c:strCache>
            </c:strRef>
          </c:tx>
          <c:spPr>
            <a:solidFill>
              <a:schemeClr val="accent5"/>
            </a:solidFill>
            <a:ln>
              <a:noFill/>
            </a:ln>
            <a:effectLst/>
          </c:spPr>
          <c:invertIfNegative val="0"/>
          <c:val>
            <c:numRef>
              <c:f>'[energiedaten-energie-umwelt-4-xls.xlsx]12'!$B$14:$AA$14</c:f>
              <c:numCache>
                <c:formatCode>#,##0\ \ \ \ </c:formatCode>
                <c:ptCount val="26"/>
                <c:pt idx="0">
                  <c:v>5363.9583877986634</c:v>
                </c:pt>
                <c:pt idx="1">
                  <c:v>5618.3730813598686</c:v>
                </c:pt>
                <c:pt idx="2">
                  <c:v>5865.013275811858</c:v>
                </c:pt>
                <c:pt idx="3">
                  <c:v>6175.1424196276785</c:v>
                </c:pt>
                <c:pt idx="4">
                  <c:v>6500.1604229676441</c:v>
                </c:pt>
                <c:pt idx="5">
                  <c:v>6758.7876876677155</c:v>
                </c:pt>
                <c:pt idx="6">
                  <c:v>7073.0287958920735</c:v>
                </c:pt>
                <c:pt idx="7">
                  <c:v>7225.8756981007291</c:v>
                </c:pt>
                <c:pt idx="8">
                  <c:v>7168.2129081097637</c:v>
                </c:pt>
                <c:pt idx="9">
                  <c:v>7469.2763976603346</c:v>
                </c:pt>
                <c:pt idx="10">
                  <c:v>7691.459073574968</c:v>
                </c:pt>
                <c:pt idx="11">
                  <c:v>7944.062859791733</c:v>
                </c:pt>
                <c:pt idx="12">
                  <c:v>8397.3090787169895</c:v>
                </c:pt>
                <c:pt idx="13">
                  <c:v>9254.5490714990683</c:v>
                </c:pt>
                <c:pt idx="14">
                  <c:v>10213.051265032162</c:v>
                </c:pt>
                <c:pt idx="15">
                  <c:v>11184.176640418651</c:v>
                </c:pt>
                <c:pt idx="16">
                  <c:v>11878.806025278374</c:v>
                </c:pt>
                <c:pt idx="17">
                  <c:v>12661.070327215182</c:v>
                </c:pt>
                <c:pt idx="18">
                  <c:v>12957.922836664929</c:v>
                </c:pt>
                <c:pt idx="19">
                  <c:v>13287.863445116662</c:v>
                </c:pt>
                <c:pt idx="20">
                  <c:v>14006.532936201434</c:v>
                </c:pt>
                <c:pt idx="21">
                  <c:v>14841.321441555834</c:v>
                </c:pt>
                <c:pt idx="22">
                  <c:v>15284.141872147055</c:v>
                </c:pt>
                <c:pt idx="23">
                  <c:v>15648.182400816935</c:v>
                </c:pt>
                <c:pt idx="24">
                  <c:v>15884.591152978739</c:v>
                </c:pt>
                <c:pt idx="25">
                  <c:v>16066.714646175207</c:v>
                </c:pt>
              </c:numCache>
            </c:numRef>
          </c:val>
          <c:extLst>
            <c:ext xmlns:c16="http://schemas.microsoft.com/office/drawing/2014/chart" uri="{C3380CC4-5D6E-409C-BE32-E72D297353CC}">
              <c16:uniqueId val="{00000003-1547-2044-85AC-409E5C151625}"/>
            </c:ext>
          </c:extLst>
        </c:ser>
        <c:ser>
          <c:idx val="3"/>
          <c:order val="4"/>
          <c:tx>
            <c:strRef>
              <c:f>'[energiedaten-energie-umwelt-4-xls.xlsx]12'!$A$17</c:f>
              <c:strCache>
                <c:ptCount val="1"/>
                <c:pt idx="0">
                  <c:v>EU</c:v>
                </c:pt>
              </c:strCache>
            </c:strRef>
          </c:tx>
          <c:spPr>
            <a:solidFill>
              <a:schemeClr val="accent4"/>
            </a:solidFill>
            <a:ln>
              <a:noFill/>
            </a:ln>
            <a:effectLst/>
          </c:spPr>
          <c:invertIfNegative val="0"/>
          <c:val>
            <c:numRef>
              <c:f>'[energiedaten-energie-umwelt-4-xls.xlsx]12'!$B$17:$AA$17</c:f>
              <c:numCache>
                <c:formatCode>#,##0\ \ \ \ </c:formatCode>
                <c:ptCount val="26"/>
                <c:pt idx="0">
                  <c:v>4328.4932126659032</c:v>
                </c:pt>
                <c:pt idx="1">
                  <c:v>4276.0160072398576</c:v>
                </c:pt>
                <c:pt idx="2">
                  <c:v>4133.7185014963425</c:v>
                </c:pt>
                <c:pt idx="3">
                  <c:v>4061.4098695930684</c:v>
                </c:pt>
                <c:pt idx="4">
                  <c:v>4009.9928207796643</c:v>
                </c:pt>
                <c:pt idx="5">
                  <c:v>4060.3450051666091</c:v>
                </c:pt>
                <c:pt idx="6">
                  <c:v>4177.0886744149193</c:v>
                </c:pt>
                <c:pt idx="7">
                  <c:v>4110.399174335279</c:v>
                </c:pt>
                <c:pt idx="8">
                  <c:v>4119.1077520797044</c:v>
                </c:pt>
                <c:pt idx="9">
                  <c:v>4061.1314020282407</c:v>
                </c:pt>
                <c:pt idx="10">
                  <c:v>4078.7413495763435</c:v>
                </c:pt>
                <c:pt idx="11">
                  <c:v>4144.949954084781</c:v>
                </c:pt>
                <c:pt idx="12">
                  <c:v>4129.8748910690456</c:v>
                </c:pt>
                <c:pt idx="13">
                  <c:v>4231.3996045157573</c:v>
                </c:pt>
                <c:pt idx="14">
                  <c:v>4257.1636529953648</c:v>
                </c:pt>
                <c:pt idx="15">
                  <c:v>4249.0969080337372</c:v>
                </c:pt>
                <c:pt idx="16">
                  <c:v>4276.4188795888131</c:v>
                </c:pt>
                <c:pt idx="17">
                  <c:v>4221.2122529377393</c:v>
                </c:pt>
                <c:pt idx="18">
                  <c:v>4146.220413970771</c:v>
                </c:pt>
                <c:pt idx="19">
                  <c:v>3835.2363865840352</c:v>
                </c:pt>
                <c:pt idx="20">
                  <c:v>3931.1333262671842</c:v>
                </c:pt>
                <c:pt idx="21">
                  <c:v>3803.2791638032841</c:v>
                </c:pt>
                <c:pt idx="22">
                  <c:v>3736.0570166100506</c:v>
                </c:pt>
                <c:pt idx="23">
                  <c:v>3653.7649076031421</c:v>
                </c:pt>
                <c:pt idx="24">
                  <c:v>3446.1584163113198</c:v>
                </c:pt>
                <c:pt idx="25">
                  <c:v>3489.7680226092762</c:v>
                </c:pt>
              </c:numCache>
            </c:numRef>
          </c:val>
          <c:extLst>
            <c:ext xmlns:c16="http://schemas.microsoft.com/office/drawing/2014/chart" uri="{C3380CC4-5D6E-409C-BE32-E72D297353CC}">
              <c16:uniqueId val="{00000004-1547-2044-85AC-409E5C151625}"/>
            </c:ext>
          </c:extLst>
        </c:ser>
        <c:ser>
          <c:idx val="5"/>
          <c:order val="5"/>
          <c:tx>
            <c:strRef>
              <c:f>'[energiedaten-energie-umwelt-4-xls.xlsx]12'!$A$24</c:f>
              <c:strCache>
                <c:ptCount val="1"/>
                <c:pt idx="0">
                  <c:v>Übriges Europa</c:v>
                </c:pt>
              </c:strCache>
            </c:strRef>
          </c:tx>
          <c:spPr>
            <a:solidFill>
              <a:schemeClr val="accent6"/>
            </a:solidFill>
            <a:ln>
              <a:noFill/>
            </a:ln>
            <a:effectLst/>
          </c:spPr>
          <c:invertIfNegative val="0"/>
          <c:val>
            <c:numRef>
              <c:f>'[energiedaten-energie-umwelt-4-xls.xlsx]12'!$B$24:$AA$24</c:f>
              <c:numCache>
                <c:formatCode>#,##0\ \ \ \ </c:formatCode>
                <c:ptCount val="26"/>
                <c:pt idx="0">
                  <c:v>3976.3191952255847</c:v>
                </c:pt>
                <c:pt idx="1">
                  <c:v>3795.8075182611992</c:v>
                </c:pt>
                <c:pt idx="2">
                  <c:v>3576.6165222103955</c:v>
                </c:pt>
                <c:pt idx="3">
                  <c:v>3224.191310059347</c:v>
                </c:pt>
                <c:pt idx="4">
                  <c:v>2913.0539349284422</c:v>
                </c:pt>
                <c:pt idx="5">
                  <c:v>2737.8466993288107</c:v>
                </c:pt>
                <c:pt idx="6">
                  <c:v>2643.6307708735894</c:v>
                </c:pt>
                <c:pt idx="7">
                  <c:v>2555.634978205826</c:v>
                </c:pt>
                <c:pt idx="8">
                  <c:v>2531.2906387748799</c:v>
                </c:pt>
                <c:pt idx="9">
                  <c:v>2518.6815893995554</c:v>
                </c:pt>
                <c:pt idx="10">
                  <c:v>2540.5193363712965</c:v>
                </c:pt>
                <c:pt idx="11">
                  <c:v>2561.5085942092883</c:v>
                </c:pt>
                <c:pt idx="12">
                  <c:v>2576.3699920155186</c:v>
                </c:pt>
                <c:pt idx="13">
                  <c:v>2647.1601309020862</c:v>
                </c:pt>
                <c:pt idx="14">
                  <c:v>2647.0060181399131</c:v>
                </c:pt>
                <c:pt idx="15">
                  <c:v>2620.8374225075395</c:v>
                </c:pt>
                <c:pt idx="16">
                  <c:v>2754.5056577092682</c:v>
                </c:pt>
                <c:pt idx="17">
                  <c:v>2780.8710954703874</c:v>
                </c:pt>
                <c:pt idx="18">
                  <c:v>2840.7812403722273</c:v>
                </c:pt>
                <c:pt idx="19">
                  <c:v>2629.9513372891142</c:v>
                </c:pt>
                <c:pt idx="20">
                  <c:v>2710.1057313831343</c:v>
                </c:pt>
                <c:pt idx="21">
                  <c:v>2850.6321491908311</c:v>
                </c:pt>
                <c:pt idx="22">
                  <c:v>2878.0883779539299</c:v>
                </c:pt>
                <c:pt idx="23">
                  <c:v>2802.9976871983426</c:v>
                </c:pt>
                <c:pt idx="24">
                  <c:v>2806.2801783162663</c:v>
                </c:pt>
                <c:pt idx="25">
                  <c:v>2713.1454137575874</c:v>
                </c:pt>
              </c:numCache>
            </c:numRef>
          </c:val>
          <c:extLst>
            <c:ext xmlns:c16="http://schemas.microsoft.com/office/drawing/2014/chart" uri="{C3380CC4-5D6E-409C-BE32-E72D297353CC}">
              <c16:uniqueId val="{00000005-1547-2044-85AC-409E5C151625}"/>
            </c:ext>
          </c:extLst>
        </c:ser>
        <c:ser>
          <c:idx val="6"/>
          <c:order val="6"/>
          <c:tx>
            <c:strRef>
              <c:f>'[energiedaten-energie-umwelt-4-xls.xlsx]12'!$A$26</c:f>
              <c:strCache>
                <c:ptCount val="1"/>
                <c:pt idx="0">
                  <c:v>Mittlerer Osten</c:v>
                </c:pt>
              </c:strCache>
            </c:strRef>
          </c:tx>
          <c:spPr>
            <a:solidFill>
              <a:schemeClr val="accent1">
                <a:lumMod val="60000"/>
              </a:schemeClr>
            </a:solidFill>
            <a:ln>
              <a:noFill/>
            </a:ln>
            <a:effectLst/>
          </c:spPr>
          <c:invertIfNegative val="0"/>
          <c:val>
            <c:numRef>
              <c:f>'[energiedaten-energie-umwelt-4-xls.xlsx]12'!$B$26:$AA$26</c:f>
              <c:numCache>
                <c:formatCode>#,##0\ \ \ \ </c:formatCode>
                <c:ptCount val="26"/>
                <c:pt idx="0">
                  <c:v>698.95395767151263</c:v>
                </c:pt>
                <c:pt idx="1">
                  <c:v>744.83498714547341</c:v>
                </c:pt>
                <c:pt idx="2">
                  <c:v>787.16728168962686</c:v>
                </c:pt>
                <c:pt idx="3">
                  <c:v>799.6530913229758</c:v>
                </c:pt>
                <c:pt idx="4">
                  <c:v>895.9075322310955</c:v>
                </c:pt>
                <c:pt idx="5">
                  <c:v>926.0203865512018</c:v>
                </c:pt>
                <c:pt idx="6">
                  <c:v>952.58949839399236</c:v>
                </c:pt>
                <c:pt idx="7">
                  <c:v>979.72573408092967</c:v>
                </c:pt>
                <c:pt idx="8">
                  <c:v>1022.8426071390797</c:v>
                </c:pt>
                <c:pt idx="9">
                  <c:v>1056.2989928689988</c:v>
                </c:pt>
                <c:pt idx="10">
                  <c:v>1092.4254504856929</c:v>
                </c:pt>
                <c:pt idx="11">
                  <c:v>1149.967609511262</c:v>
                </c:pt>
                <c:pt idx="12">
                  <c:v>1193.0109416353607</c:v>
                </c:pt>
                <c:pt idx="13">
                  <c:v>1243.8972851820661</c:v>
                </c:pt>
                <c:pt idx="14">
                  <c:v>1338.5261876605898</c:v>
                </c:pt>
                <c:pt idx="15">
                  <c:v>1424.2704987968659</c:v>
                </c:pt>
                <c:pt idx="16">
                  <c:v>1476.6802436076032</c:v>
                </c:pt>
                <c:pt idx="17">
                  <c:v>1558.1216042123299</c:v>
                </c:pt>
                <c:pt idx="18">
                  <c:v>1674.3074365311768</c:v>
                </c:pt>
                <c:pt idx="19">
                  <c:v>1726.2643126739401</c:v>
                </c:pt>
                <c:pt idx="20">
                  <c:v>1838.1283972965027</c:v>
                </c:pt>
                <c:pt idx="21">
                  <c:v>1860.4642082372509</c:v>
                </c:pt>
                <c:pt idx="22">
                  <c:v>1929.3555683823665</c:v>
                </c:pt>
                <c:pt idx="23">
                  <c:v>2027.6664619593944</c:v>
                </c:pt>
                <c:pt idx="24">
                  <c:v>2090.1214622459729</c:v>
                </c:pt>
                <c:pt idx="25">
                  <c:v>2167.8089688725095</c:v>
                </c:pt>
              </c:numCache>
            </c:numRef>
          </c:val>
          <c:extLst>
            <c:ext xmlns:c16="http://schemas.microsoft.com/office/drawing/2014/chart" uri="{C3380CC4-5D6E-409C-BE32-E72D297353CC}">
              <c16:uniqueId val="{00000006-1547-2044-85AC-409E5C151625}"/>
            </c:ext>
          </c:extLst>
        </c:ser>
        <c:dLbls>
          <c:showLegendKey val="0"/>
          <c:showVal val="0"/>
          <c:showCatName val="0"/>
          <c:showSerName val="0"/>
          <c:showPercent val="0"/>
          <c:showBubbleSize val="0"/>
        </c:dLbls>
        <c:gapWidth val="150"/>
        <c:overlap val="100"/>
        <c:axId val="282190992"/>
        <c:axId val="282188080"/>
      </c:barChart>
      <c:catAx>
        <c:axId val="282190992"/>
        <c:scaling>
          <c:orientation val="minMax"/>
        </c:scaling>
        <c:delete val="0"/>
        <c:axPos val="b"/>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e-DE"/>
          </a:p>
        </c:txPr>
        <c:crossAx val="282188080"/>
        <c:crosses val="autoZero"/>
        <c:auto val="0"/>
        <c:lblAlgn val="ctr"/>
        <c:lblOffset val="100"/>
        <c:tickLblSkip val="5"/>
        <c:tickMarkSkip val="2"/>
        <c:noMultiLvlLbl val="0"/>
      </c:catAx>
      <c:valAx>
        <c:axId val="282188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de-DE" dirty="0" err="1"/>
                  <a:t>Mio</a:t>
                </a:r>
                <a:r>
                  <a:rPr lang="de-DE" dirty="0"/>
                  <a:t> t CO</a:t>
                </a:r>
                <a:r>
                  <a:rPr lang="de-DE" baseline="-25000" dirty="0"/>
                  <a:t>2</a:t>
                </a:r>
                <a:r>
                  <a:rPr lang="de-DE" dirty="0"/>
                  <a:t>-equivalent</a:t>
                </a:r>
              </a:p>
            </c:rich>
          </c:tx>
          <c:layout>
            <c:manualLayout>
              <c:xMode val="edge"/>
              <c:yMode val="edge"/>
              <c:x val="8.8495575221238937E-3"/>
              <c:y val="5.155917308089298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e-DE"/>
            </a:p>
          </c:txPr>
        </c:title>
        <c:numFmt formatCode="#,##0\ \ \ \ "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e-DE"/>
          </a:p>
        </c:txPr>
        <c:crossAx val="2821909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e-DE"/>
        </a:p>
      </c:txPr>
    </c:legend>
    <c:plotVisOnly val="1"/>
    <c:dispBlanksAs val="zero"/>
    <c:showDLblsOverMax val="0"/>
  </c:chart>
  <c:spPr>
    <a:solidFill>
      <a:schemeClr val="bg1"/>
    </a:solidFill>
    <a:ln w="9525" cap="flat" cmpd="sng" algn="ctr">
      <a:noFill/>
      <a:round/>
    </a:ln>
    <a:effectLst/>
  </c:spPr>
  <c:txPr>
    <a:bodyPr/>
    <a:lstStyle/>
    <a:p>
      <a:pPr>
        <a:defRPr sz="1800"/>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14T10:42:56.379"/>
    </inkml:context>
    <inkml:brush xml:id="br0">
      <inkml:brushProperty name="width" value="0.05292" units="cm"/>
      <inkml:brushProperty name="height" value="0.05292" units="cm"/>
    </inkml:brush>
  </inkml:definitions>
  <inkml:trace contextRef="#ctx0" brushRef="#br0">22780 6337 1075 0,'-5'-30'306'16,"-6"7"93"-16,-5 7-302 15,-12 2-22-15,-8 7-27 16,-16-2-14-16,-4 0-28 16,-21-3-18-16,2 2-8 15,-22-3-3-15,5 3 2 0,-23-3 1 16,9 4 3-16,-27 0 3 16,13 2 3-16,-32-1 1 15,9 2 3-15,-29-1 10 16,20 1 5-16,-34-2 12 15,21 3 3-15,-23-2 4 16,21-1-3-16,-27 0-3 16,26-1-13-16,-18-1-3 15,25-1-5-15,-23 5-6 16,22-1 0-16,-22 5-11 16,19 0-2-16,-26 2-7 15,19 2 3-15,-27-1 8 16,29 1 5-16,-30 1 9 15,24-1 10-15,-20-2-4 16,29-2-2-16,-26-1-2 16,32 0-4-16,-18-2 3 15,22-2 2-15,-24 2-4 0,25 1 10 16,-24-4 2-16,22 3 0 16,-21-3 0-16,22-1 0 15,-20-3-4-15,23 1-3 16,-22-2-4-16,23 3 2 15,-20-5-3-15,18 3 5 0,-16 1-1 16,20 0 1-16,-24 1-3 16,22 4 2-16,-26 0-3 15,16 3 3-15,-25 2-2 16,18 1 3-16,-25 3-4 16,20 2 4-16,-25 1 0 15,23-3-2-15,-27 1-1 16,22-4 6-16,-23-2-4 15,22-1 1-15,-31-4 6 16,26 0 7-16,-25-3-1 16,23 2 1-16,-26-2-2 15,24 5-1-15,-26-1-6 16,23 4 2-16,-29 2-5 16,25 0 6-16,-28 3-7 15,25 3-2-15,-33 1-4 16,28-1 3-16,-21 4-2 0,21-1 1 15,-32-1 0-15,32 1 7 16,-30 1-4-16,22-2 0 16,-21-1-1-16,31 2 0 15,-24-1-5-15,31 0 4 16,-30 1-3-16,25-1 7 16,-21 3 1-16,24-3-1 15,-25 2 3-15,35-1 1 16,-18-1-5-16,28-4-1 0,-16-3 0 15,26-1-4-15,-19-2 0 16,23 3 5-16,-21-1 3 16,24 2 4-16,-16 3 5 15,14-1-4-15,-11 2-1 16,21 0-4-16,-13 2-3 16,20 1-4-16,-7 2 2 15,21 1 3-15,-9 7-3 16,22-2 5-16,-15 6-5 15,24 2 6-15,-8 7-4 16,20-6 3-16,-5 7-4 16,17-3 3-16,-3 7-8 15,16-3-4-15,-3 5 2 16,17-4 1-16,8 0-1 16,17-9 5-16,7-3-1 0,14-8 0 15,6-1-3-15,8-4 2 16,8 4-5-16,3-3 5 15,10 3-4-15,3-1 5 16,7 4 1-16,2-2 2 16,8 7 0-16,1 0-2 15,8 6 1-15,1-2-2 16,13 9-2-16,-3-5 1 0,15 2 3 16,-2-6-3-16,16 0 0 15,-6-10 8-15,16-1-3 16,-10-7 4-16,17 1 6 15,-10-5 0-15,16-1-3 16,-9 1 2-16,18-3-5 16,-12 0-1-16,14 1-5 15,-15 1 5-15,12-3-4 16,-13 4 1-16,14-3-3 16,-15-1 2-16,13-1-5 15,-11 1 3-15,11 0 1 16,-17 1-1-16,13 0 1 15,-16 1 1-15,15 2-3 16,-14 0 1-16,15 0-4 16,-14 2 7-16,21 2-3 15,-16-3 0-15,19-2 3 16,-12-2 3-16,17-2-11 0,-12 0 3 16,18-5 3-16,-16 2 0 15,24 0-4-15,-16-3 8 16,15-1 2-16,-15 6-3 15,20 0 0-15,-21-1 4 16,20 6-7-16,-14 0 2 16,17 2 0-16,-20-1-3 0,20 5 3 15,-19 0 2-15,10 0-1 16,-16-2 1-16,18 2-2 16,-21-1 3-16,13-1 2 15,-16 0-3-15,16 2-4 16,-21-2 8-16,13 1-8 15,-13 1 1-15,16 0-5 16,-17 0 6-16,17-3-3 16,-10-1-1-16,18-1-2 15,-16-2 11-15,17 0-8 16,-11-1 1-16,13-1 1 16,-17 0-3-16,17 0-1 15,-18 0 5-15,14-3-2 16,-18 3 0-16,22-1 1 15,-19 1 4-15,14 1 1 16,-13 0 6-16,20 1-2 0,-18 2 7 16,15-3-9-16,-12 1-1 15,18 3-11-15,-21-3 9 16,18 0-8-16,-11 2 2 16,15-2-3-16,-20-1 10 15,25 1-8-15,-17-2-1 16,12 0 4-16,-14-2-2 15,23 1 0-15,-23 0-3 0,19-1 7 16,-14 2-5-16,17-3 5 16,-19 1-5-16,22-1 5 15,-18 0-4-15,17-2 3 16,-19 0-1-16,24 0-3 16,-25 0-1-16,16-2 5 15,-16 2-7-15,17-3 2 16,-24 2 7-16,19 0 3 15,-16 1 3-15,14-2 1 16,-16 4-2-16,20-3-2 16,-19-1-4-16,14 0-7 15,-14 0 4-15,14-2 1 16,-19 3-4-16,16 0 3 16,-19 1 2-16,13 2 4 15,-17 1-6-15,18-1 1 0,-20 2-1 16,15 1 0-16,-18 3-1 15,14 0-1-15,-19 0 5 16,11 2 1-16,-19 0-3 16,22 2-3-16,-17-2 4 15,12 2-8-15,-13-1 5 16,17-1-3-16,-18-1 5 16,14 3 1-16,-12 0 5 0,15 1-4 15,-13 0 2-15,14 3-6 16,-13-2 4-16,12 0-4 15,-13 0-2-15,15 4 2 16,-16-6 1-16,17 1-4 16,-12-1 1-16,12-3 1 15,-18-1 4-15,12-3-1 16,-16 0-5-16,7-3 8 16,-14-1-5-16,9-2 3 15,-17 0-3-15,7-3 8 16,-13 1-13-16,5-2 11 15,-11 2-10-15,9-4 9 16,-13 2-8-16,9-3 6 16,-8 1-4-16,7-5 6 15,-8 2-8-15,10-1 7 16,-14-2-2-16,7-7-2 16,-10 5-4-16,6-5 8 0,-10 1-5 15,7-2 4-15,-10 4-3 16,6-6 4-16,-12 5-1 15,1-3 1-15,-10 1-3 16,-3-2 4-16,-12 1 0 16,-3-4 0-16,-5 4 1 15,-2-6 0-15,1 0 4 16,4-7 0-16,0 1-8 16,2-6-1-16,-1 5 6 0,-3 0-6 15,-9 9 1-15,-10 1 0 16,-16 7-15-16,-33 2-56 15,-21 6-37-15,-48 2 62 16,-27 4-488-16,-38-13 163 16</inkml:trace>
  <inkml:trace contextRef="#ctx0" brushRef="#br0" timeOffset="19430.009">23186 13788 1350 0,'-118'-7'313'0,"4"-1"136"15,23 4-385-15,-7 0-18 16,16 1-7-16,-21-4-5 16,8 0-16-16,-27 1-7 15,4 2-11-15,-28-1 3 16,6 6-6-16,-25 3 1 16,15-1-1-16,-24 3 11 15,22 1 1-15,-22 0 8 16,19 0-6-16,-21-1 4 15,23 0-5-15,-29 1-3 16,19-2-3-16,-27-2 8 16,21 1 1-16,-32-2 0 15,23-1 2-15,-20-1 2 0,25-2-9 16,-20-3-1 0,26-2-9-16,-23-4 3 0,25 0-3 15,-26-2 2-15,17-1-6 16,-25-1 9-16,21 3-1 15,-31 0-3-15,29 3-3 16,-27 1 7-16,22 4-2 16,-19-2 0-16,31 0-4 15,-26-1 8-15,31-1-1 16,-16-2-2-16,26 1-2 0,-26-2 5 16,22 2-3-16,-24 0-3 15,21 3-1-15,-28-1 2 16,23 4 2-16,-22 3-1 15,25-1-2-15,-20 4 4 16,24 3-5-16,-17-2 1 16,23 3 0-16,-21 1 3 15,20-4-2-15,-18 2 2 16,18-5-3-16,-22-2 0 16,21-1 0-16,-19-4 0 15,13 0-3-15,-20-1 6 16,21-1 1-16,-23 3-4 15,16 1 6-15,-23 1 2 16,24 3-4-16,-31 0 0 16,25 3 0-16,-20-1-7 0,24-1 1 15,-22-1 0-15,27-1 2 16,-23-3 4-16,24 2 0 16,-26-1 3-16,21 0 3 15,-24 2 1-15,20 2-1 16,-24 4 2-16,22 2-4 15,-22 4-3-15,23 3-4 0,-16 0 0 16,22 1-5-16,-17 2 4 16,22-2 0-16,-17 0 0 15,23-2-2-15,-24 0 2 16,24-2 0-16,-16 0 2 16,15-3-4-16,-17 0 1 15,20-4 2-15,-22 2 1 16,24-1-2-16,-16-1 8 15,24 1 1-15,-11 0-3 16,17-3-4-16,-17 2 2 16,23-1-8-16,-18-2 2 15,13 0 0-15,-15 0 0 16,19 0-4-16,-25 1 5 16,21 0-2-16,-18 1 2 15,17 0-1-15,-14 2 1 16,23 0 0-16,-19 2-2 15,21 2 4-15,-13 5 3 0,16 0 1 16,-16 8-1-16,20 1-2 16,-12 4-5-16,13-1-4 15,-12 8 1-15,17-5 4 16,-5 9 3-16,17-1 0 16,-9 8-4-16,25-2-1 15,-4 13-7-15,17-2-3 16,-1 8-3-16,23-7 9 0,-1 6-11 15,14-11 4-15,6 4-3 16,11-8 6-16,9 7-13 16,8-9 8-16,13 8-4 15,9-7 3-15,10 3-2 16,3-9 11-16,13 3-2 16,4-12 1-16,10 0 2 15,2-6 3-15,19 3-2 16,2-5 7-16,13-1 0 15,-6-4 0-15,20 0-5 16,-11-8 8-16,19-2-6 16,-4-2 3-16,18-1 2 15,-9-1 3-15,14 1-6 16,-17 3 9-16,15 2-6 16,-11 3 2-16,10 1-4 15,-15 3 1-15,19 5-5 0,-12 0 9 16,15 3-6-16,-12-2 3 15,26 1-2-15,-15-4 3 16,14-1-8-16,-14-2 8 16,19 4-1-16,-23-4 0 15,18 4-5-15,-15-3 6 16,14 0-7-16,-21-3 2 16,22 3 2-16,-18-3 4 0,14-1-2 15,-9 1 2-15,21 1-4 16,-20-5 0-16,19 4-5 15,-12 1 3-15,14-3-4 16,-16-2 7-16,25 0 0 16,-16-4-1-16,18-4-4 15,-13-2 3-15,21-2 1 16,-16-2-1-16,24-3-1 16,-19-1 3-16,29-1 2 15,-21 0 1-15,22-1-5 16,-18 1 9-16,19 3-6 15,-23-1-1-15,25 0-5 16,-25 0 8-16,26-1-9 16,-21-3 9-16,26 3-3 15,-23 1 7-15,29-3-9 16,-29 2 8-16,27 1-8 0,-24-1 7 16,24-2-9-16,-23 4 5 15,23-5 1-15,-18 0 0 16,24-3 1-16,-22 0 4 15,30-4-1-15,-25 0-3 16,33-1 0-16,-27-3-6 16,34-3 1-16,-31-2-2 0,33-2 0 15,-33 2 4-15,27 0 8 16,-33 5-4-16,23 3 5 16,-29 1 2-16,23 2 1 15,-23 2-10-15,21-1 7 16,-23 3-6-16,22-1 3 15,-27 4-6-15,21 0 7 16,-27 3-6-16,20 0 5 16,-27 1-6-16,19 1 1 15,-28 1 0-15,18 0 0 16,-22 2 0-16,19-1 2 16,-21 0-4-16,20 1 0 15,-22 0-1-15,20 1 4 16,-25 0-2-16,21 1 3 15,-20 0-6-15,18-1 6 16,-20 0-4-16,18-2 1 16,-25 0 2-16,19 1 5 15,-21-1-5-15,14 1 0 0,-15 2 0 16,16 1-1-16,-23 0-1 16,17 1 4-16,-17 1 0 15,13-3 0-15,-19 1 2 16,17 1-2-16,-18-2-3 15,11 0 1-15,-18 0-6 16,17-1 1-16,-19-1 4 0,10-4 2 16,-16-2-1-16,11-2 4 15,-22-2 1-15,5-8-2 16,-17 1-1-16,9-3 3 16,-15-2-1-16,11-7 0 15,-13 1-4-15,10-7 0 16,-16 1-1-16,5-5-1 15,-17 6 1-15,2-5 4 16,-15 5 4-16,-4-5 5 16,-11 3 9-16,-6-7 8 15,-10 6 0-15,-4-11-1 16,-5 5-4-16,-5-10-14 16,-3 6-5-16,-8-7 1 15,-1 9-1-15,-12-2 3 16,1 10 5-16,-8-3 3 15,-3 5 2-15,-4 2-1 0,2 3-4 16,-10-5-8-16,5 6-9 16,-16-3-35-16,-3 4-25 15,-23 2-91-15,-13 3-45 16,-19-4-335-16,8 7 35 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14T10:57:14.417"/>
    </inkml:context>
    <inkml:brush xml:id="br0">
      <inkml:brushProperty name="width" value="0.05292" units="cm"/>
      <inkml:brushProperty name="height" value="0.05292" units="cm"/>
    </inkml:brush>
  </inkml:definitions>
  <inkml:trace contextRef="#ctx0" brushRef="#br0">17186 7446 962 0,'-14'-10'280'0,"2"1"76"15,8 3-269-15,5-3-9 16,9 3-27-16,10-1-8 16,1 1-16-16,10-3-11 15,4 3-6-15,4 1-5 16,-1 2-5-16,5 0 0 16,-10 5-2-16,2 3 1 15,-10 5-3-15,-4 5 2 16,-10 5 0-16,-1 6 4 15,-7 4 4-15,-2 7 1 16,-1-3-3-16,-2 6 2 16,1-2-1-16,-5 6-4 15,-2-4-3-15,-3 8 5 16,-1-1 0-16,-4 3-8 0,2-7 3 16,-2 1 5-16,1-8-2 15,-1-2 6-15,2-7 12 16,-1 5 17-16,1-4 4 15,2 5 2-15,5-2 0 16,6 5-4-16,6-5-21 16,8 0-3-16,5-7 0 0,6-3 1 15,2-9-4-15,4-5 5 16,-5-7-2 0,-1-3-1-16,-7-3-5 0,-5 0 10 15,-7 0 15-15,-5 2 9 16,-4 1 2-16,-4-2-5 15,0 0-9-15,-6-7-16 16,-1-3-12-16,-8-2-10 16,-1 1 3-16,-10 2-1 15,1 7-7-15,-10 5 6 16,9 6 4-16,-9 5-4 16,7 6 5-16,1 10 4 15,9 2-7-15,2 11-2 16,9-2 5-16,11 10-9 15,7-4 1-15,6 4-3 16,2-7 6-16,4 5 0 16,-2-9 5-16,1 4 1 0,-1-6 11 15,0 7 3-15,-3-3-2 16,-3 6 3-16,-4-3-2 16,0 5-9-16,-3-6-3 15,0 5-2-15,-5-8 3 16,-3 1 3-16,-2-6 5 15,-4 0 16-15,-4-4 9 0,0 0 6 16,0-4 2-16,-8-1 4 16,1-3-14-16,-4-2-4 15,4-6-12-15,-4-1-5 16,7-2-15-16,1-7-70 16,6-2-74-16,4-7-401 15,5-8 42-15</inkml:trace>
  <inkml:trace contextRef="#ctx0" brushRef="#br0" timeOffset="15365.12">16870 9121 1028 0,'-6'-13'240'15,"0"-5"105"-15,-2 6-297 16,-4 0-6-16,0 3-2 15,-5 1-1-15,2 2-18 16,-1 0 4-16,3 2-10 16,9 0-8-16,6 0 3 0,12 3 2 15,9-1-13-15,10 4 5 16,5 1-1-16,9 6-6 16,-5 3 1-16,4 8 3 15,-5 7-6-15,0 12 3 16,-6 4-3-16,4 13 1 15,-6 0 2-15,3 11 4 16,-4-4 8-16,8 13 14 16,-9-8-6-16,6 10 7 15,-6-8-3-15,1 5-3 16,-9-11-14-16,-1 9 9 16,-7-11-2-16,-4 14-5 15,-6-6-4-15,-7 12 3 16,-5-9-7-16,-3 11 4 15,-2-15 1-15,-4 8 1 16,2-13-1-16,-4 10 5 0,-1-14-10 16,-5 10 3-16,-1-12-3 15,-4 11 5-15,6-10-3 16,-3 3 0-16,7-13 0 16,0 3 10-16,10-11-3 15,2-2 6-15,8-9 10 16,11 3-3-16,6-6-1 15,8 0 1-15,2-2-8 0,7 2-9 16,-3-3 3-16,5 2-3 16,-6-4-10-16,0 3 2 15,-4-3 3-15,-2 3 0 16,-4-2 2-16,-2 6 6 16,-6-5-4-16,-1 6 5 15,-5-2-2-15,-5 1-3 16,-3-5 0-16,-6 2 3 15,-6-6-4-15,-4 0 2 16,-5-3-2-16,-6 3 0 16,0-1 2-16,-2 4-5 15,5 0 3-15,5 4-3 16,7-3 3-16,6 2 1 16,6-5-3-16,4 5-1 15,7 0 3-15,2 7-4 16,2-2-2-16,3 8 8 0,-3-3-2 15,1 6-3-15,-4-4 4 16,-3 7-2-16,-3-5-2 16,1 5 1-16,0-7-1 15,-1 3 9-15,-2-8-2 16,2 6 10-16,-2-8 6 16,-2-1 0-16,-1-5-10 0,-5 0 8 15,-5-4-5-15,-9 6-1 16,-5-3 5-16,-9 5 9 15,0-4-8-15,-9 5-2 16,4-7 4-16,-8 1-1 16,5-6-5-16,-4-6 7 15,8-8-4-15,1-4-20 16,12-6-36-16,0 0-119 16,6-1-363-16,0 3 50 15</inkml:trace>
  <inkml:trace contextRef="#ctx0" brushRef="#br0" timeOffset="23080.488">17292 13950 652 0,'36'-13'261'16,"7"0"15"-16,-1 5-159 0,8 4-54 15,-4 3-26-15,4 4-3 16,-8 5 1-16,1 8 13 16,-10 4-11-16,-3 7 6 15,-6 2-8-15,-6 8-13 16,-7 0-16-16,-2 6 5 16,-2-2-8-16,1 10-3 15,2-4 1-15,4 12 4 16,-1-4-7-16,6 13-3 15,-2-2 6-15,4 16-4 16,-2-5-6-16,0 12 5 16,-3-11 1-16,4-2 0 15,-5-20 10-15,1-11 1 16,-2-20 0-16,-4-13 20 16,-5-14 6-16,-11-8 4 0,-8-5 0 15,-16-4-1-15,-8 1-17 16,-14 6-7-16,1 7-10 15,-5 7 11-15,10 9 9 16,2 5 8-16,12 1-2 16,7 6 2-16,12-1-11 15,11 2-8-15,11-2-7 16,9 0-1-16,6-5 0 0,6 1-4 16,0-6 1-16,2 4-2 15,-3-1 2-15,0 5-1 16,-4-2 5-16,0 6-3 15,-7-4-2-15,-2 2 7 16,-5-5 8-16,-9 3 10 16,-8 1 13-16,-9 5 5 15,-6 4-1-15,-10 12-8 16,-1 0-17-16,-9 10-3 16,0-3-6-16,-7 3 10 15,4-13 13-15,-4-6 11 16,3-10 0-16,-7-11 1 15,3-13-13-15,-8-7-19 16,2-2-10-16,-10-3-36 16,6 6-42-16,-6 7-99 15,9 10-329-15,1 12 40 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14T10:58:03.792"/>
    </inkml:context>
    <inkml:brush xml:id="br0">
      <inkml:brushProperty name="width" value="0.05292" units="cm"/>
      <inkml:brushProperty name="height" value="0.05292" units="cm"/>
    </inkml:brush>
  </inkml:definitions>
  <inkml:trace contextRef="#ctx0" brushRef="#br0">5382 16868 1139 0,'-20'-8'363'0,"-4"-7"58"16,5-6-323-16,1-5-35 15,6-2-38-15,-2-6-12 16,4 8 0-16,0-3 19 16,3 5 3-16,1-1 12 15,4 6 1-15,6-10-1 16,1-4-19-16,7-23-7 0,3-6-10 15,7-31-3 1,4-7-2-16,11-23-2 0,-2 7 5 16,11-31-5-16,-1 18 1 15,8-21 2-15,-6 13-1 16,13-20-8-16,-8 24 1 16,7-28-3-16,-6 18 1 15,9-19 9-15,-5 11 2 0,17-22 2 16,-1 18 0-16,12-19 2 15,-3 17-7-15,13-12 3 16,-10 19-4-16,17-12-1 16,-10 23-4-16,16-14 4 15,-9 13-5-15,22-15 4 16,-13 15-3-16,21-21 3 16,-7 17-3-16,23-18 1 15,-9 17-2-15,24-14 4 16,-12 19 0-16,18-15 2 15,-18 26 2-15,20-13 8 16,-21 14-2-16,26-8-1 16,-18 15 4-16,25-20-2 15,-18 13-7-15,30-12-1 16,-21 12 1-16,31-20-7 0,-21 20 2 16,34-11 1-16,-24 13 0 15,33-11 2-15,-25 23-2 16,32-11 1-16,-33 17-2 15,30-10 2-15,-25 19-4 16,29-12 3-16,-21 17-2 16,30-12 2-16,-23 18-5 15,24-10 2-15,-24 13 0 16,25-6-3-16,-24 15 6 0,24-10-1 16,-25 16 4-16,25-7 5 15,-22 13-2-15,23-5-3 16,-24 15 5-16,22-6-5 15,-21 9 0-15,22-6-2 16,-29 11 4-16,25-3-7 16,-29 9 7-16,18-1-3 15,-38 11 20-15,27-1-7 16,-30 5 9-16,17-1-2 16,-31 3 9-16,19-4-7 15,-30 4 9-15,8-7 8 16,-22 3-1-16,11 0 1 15,-17 5 4-15,1-3-6 16,-21 10-9-16,7 1-7 16,-22 4-9-16,-1 1-27 0,-18 6-24 15,-3-2-90-15,-18-2-100 16,1-9-411-16,-15-8 34 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14T11:00:52.915"/>
    </inkml:context>
    <inkml:brush xml:id="br0">
      <inkml:brushProperty name="width" value="0.05292" units="cm"/>
      <inkml:brushProperty name="height" value="0.05292" units="cm"/>
    </inkml:brush>
  </inkml:definitions>
  <inkml:trace contextRef="#ctx0" brushRef="#br0">19769 10267 1169 0,'-13'-15'371'0,"-4"7"65"15,-4 13-316-15,0 7-55 16,-11 11-19-16,-3 8-29 16,-13 24 20-16,-2 7 3 0,-7 24 10 15,5 1-3-15,-2 16 11 16,14-10-17-16,7 6 1 15,10-18-9-15,11-5 1 16,15-17-8-16,9-12-8 16,11-17-7-16,17-11-4 15,2-14-6-15,11-8-79 16,-1-9-57-16,2-9-399 16,-14-7 36-16</inkml:trace>
  <inkml:trace contextRef="#ctx0" brushRef="#br0" timeOffset="169.73">19301 10842 1325 0,'-5'9'388'16,"16"2"89"-16,15-4-379 15,14-3-31-15,5-8-47 16,16-10-8-16,-3-7-46 15,9-19-102-15,-10-10-343 16,-1-23 53-16</inkml:trace>
  <inkml:trace contextRef="#ctx0" brushRef="#br0" timeOffset="328.274">19707 10216 1184 0,'-15'-5'520'16,"13"-5"0"-16,15-2-263 15,13 3-152-15,17 0-40 16,4 6-54-16,19 8-67 16,3 8-93-16,11 11-385 15,-8 9 35-15</inkml:trace>
  <inkml:trace contextRef="#ctx0" brushRef="#br0" timeOffset="782.21">19822 10837 497 0,'19'-48'518'16,"2"8"-141"-16,-10 24 1 15,-4 23-287-15,-4 18-49 0,-8 22 0 16,-2 9-5-16,-2 16 14 16,-1-6-1-16,-3 4 13 15,1-12-2-15,3 0 2 16,5-19-14-16,6-10 2 16,7-16-19-16,12-25-9 15,6-18-12-15,16-23 5 16,3-10-11-16,10-14-2 15,-5 7-9-15,1 4 3 16,-15 21-8-16,-8 13-3 16,-13 24 3-16,-12 19 9 15,-10 14-4-15,-9 20 5 16,-5 5 9-16,-2 8 1 16,4-5-2-16,6 2-6 15,6-16-21-15,9-3-92 0,5-15-47 16,13-7-330-16,4-13 14 15</inkml:trace>
  <inkml:trace contextRef="#ctx0" brushRef="#br0" timeOffset="2017.292">20346 11010 1287 0,'1'6'387'0,"11"-10"98"16,10-7-354-16,16-17-27 15,2-7-43-15,7-12-8 16,-5-1-33-16,-4-4-29 16,-15 11-25-16,-14 7-4 15,-16 15-7-15,-19 15 5 16,-12 17 13-16,-18 15 20 16,0 13 11-16,-5 13 10 15,12 5 12-15,7 10 11 16,15-7 2-16,11 2-6 15,13-13-6-15,11-7-11 16,11-17-8-16,17-18 1 16,6-17 1-16,17-20-2 15,3-12 1-15,6-18-3 16,-11 3-6-16,3-7 2 0,-17 10-3 16,-4 4-18-16,-11 17-5 15,-8 11-14-15,-11 13-10 16,-9 14 1-16,-10 13 20 15,-8 18 3-15,-5 5 21 16,-4 11 3-16,5-4 7 16,3 2-2-16,6-14 0 15,10-4-4-15,4-14 4 16,7-12-1-16,8-11-8 0,9-19 6 16,4-12-7-16,13-11 1 15,-1-2 1-15,4-3-21 16,-4 11-30-16,-5 9-27 15,-14 14-6-15,-11 13-5 16,-16 11 31-16,-11 15 33 16,-9 6 32-16,-7 11 32 15,5 1 11-15,5 4 12 16,9-9-1-16,12-7-1 16,13-11-25-16,11-10-5 15,9-12-10-15,13-17 11 16,0-8 11-16,7-19 14 15,-4-4 4-15,3-10 0 16,-12 6-5-16,0 2-25 16,-10 16-15-16,-5 4-12 0,-9 14-6 15,-3 10-14-15,-4 6 19 16,-2 10-1-16,-3 5 5 16,-1 6-7-16,1-4 10 15,-2 6-4-15,-1-6 1 16,-2-2-1-16,-2-3 7 15,-2 4-7-15,-1-1 0 16,-5 9 0-16,0 4 1 0,-2 13-4 16,4 1 2-16,-3 9-4 15,4-1 3-15,0 0 0 16,1-14-2-16,-1-6 5 16,1-12 5-16,-2-14 9 15,1-12 0-15,-5-11 17 16,-2-7 8-16,-1-8 5 15,0 3-11-15,-3 0-2 16,5 13-17-16,-4 13-4 16,1 15-7-16,-7 16 0 15,2 12-2-15,-6 19 2 16,3 6-4-16,1 12 0 16,7-4-1-16,5 9 1 15,8-13 0-15,13-2-7 16,12-17 3-16,17-11-6 15,6-22 3-15,8-25-5 16,0-26 7-16,8-35-2 0,-12-13 4 16,-3-22 13-16,-13 9 17 15,-5-1-1-15,-16 31 0 16,-8 15 4-16,-4 31-15 16,-12 27-10-16,-6 29-4 15,-7 36 4-15,-8 16 0 16,-5 34 2-16,2 1 2 0,-6 21 9 15,6-20-10 1,-2 2 6-16,4-31-1 0,0-11 3 16,4-33-8-16,-6-15 7 15,4-23-5-15,-7-26-49 16,1-21-53-16,-11-34 159 16,2-14-703-16,-4-13 238 15</inkml:trace>
  <inkml:trace contextRef="#ctx0" brushRef="#br0" timeOffset="2531.879">21733 10822 1486 0,'-6'-23'388'16,"-5"15"101"-16,-5 14-423 0,-6 19-43 15,-4 10-21-15,-4 22 16 16,-1 7 7-16,4 13 17 15,8-7-2-15,9-3 4 16,12-20-13-16,13-14-4 16,6-25-19-16,15-23-4 15,4-20-3-15,13-25 0 16,-2-8-4-16,10-3 7 16,-12 16-2-16,1 20-4 15,-14 30-2-15,-4 30 5 16,-10 25-12-16,-9 27 6 15,-7 11 2-15,-16 25 1 16,-10-2 0-16,-19 13 31 16,-9-14 13-16,-18 3 37 15,3-26 13-15,-13-6 28 0,9-29-17 16,-5-18-13-16,10-26-54 16,-7-34-105-16,10-29-167 15,-3-56-428-15,8-15 2 16</inkml:trace>
  <inkml:trace contextRef="#ctx0" brushRef="#br0" timeOffset="3501.594">22965 11124 1272 0,'4'-30'386'16,"-10"6"86"-16,-8 3-312 16,-9 6-59-16,-11 1-7 15,-4 9-20-15,-13 8-6 16,4 8-28-16,-4 22-17 16,9 12-13-16,3 18-1 15,13 2-1-15,7 6-4 16,17-14 7-16,16-8 3 0,13-21-8 15,17-17-6-15,7-19-3 16,11-23-8-16,-4-15 2 16,1-20 7-16,-15 0 0 15,-6 7 3-15,-20 18 3 16,-4 23-8-16,-14 29-2 16,-7 36-5-16,-8 11 3 0,-10 36-7 15,-9 4 11-15,-11 21-5 16,-2-13 15-16,-12 11 0 15,4-27 19-15,-9-1 2 16,7-26 13-16,-6-9-10 16,8-27-1-16,-3-14-59 15,12-29-74-15,7-31-469 16,15-9 89-16</inkml:trace>
  <inkml:trace contextRef="#ctx0" brushRef="#br0" timeOffset="4133.87">23272 11242 1053 0,'24'-11'425'0,"1"1"-20"16,7-4-268-16,4-3-89 15,-1-4-88-15,-7 0 60 16,-8-4-3-16,-8 4 17 16,-12 4 27-16,-12 3 13 15,-24 7 15-15,-9 13 4 16,-22 7-6-16,0 8-23 0,-8 12-8 16,18 5-16-16,5 8-8 15,19-3-12-15,13 4-5 16,17-7-7-16,14-2-2 15,12-12-2-15,16-8-2 16,7-12-3-16,18-14-3 16,0-12-5-16,8-12-11 15,-9-5 5-15,-7-11-2 16,-16 4-1-16,-8-6 12 16,-15 12 10-16,-5 5-3 15,-6 15 6-15,-5 16 0 16,-5 14-1-16,-2 15-1 15,-3 8-5-15,-2 13-1 16,0-2 5-16,4 11-1 16,0-9 6-16,9 2 2 15,0-13 4-15,11-7 1 0,4-18-7 16,15-19-14-16,6-23 2 16,22-24-8-16,1-13-2 15,10-11 5-15,-11 8 6 16,-3 6 6-16,-20 23 0 15,-9 13-6-15,-14 20-2 16,-6 17 2-16,-9 16-8 0,-10 13-1 16,-2 8 3-16,-2 11-55 15,2-2-39-15,1 3-96 16,7-8-337-16,16-3 47 16</inkml:trace>
  <inkml:trace contextRef="#ctx0" brushRef="#br0" timeOffset="4248.098">24216 11506 1614 0,'-20'17'461'0,"-1"8"91"16,12-2-455-16,4 0-71 16,11-3-97-16,10 0-487 15,0-17 131-15</inkml:trace>
  <inkml:trace contextRef="#ctx0" brushRef="#br0" timeOffset="5652.275">19280 8982 859 0,'7'-7'265'16,"7"-1"66"-16,5 2-242 15,12 2-1-15,6 1-30 16,23-1-3-16,5-2-18 16,19-12-4-16,0-3-18 15,13-12-2-15,-13-1-13 16,9-6-66-16,-15 4-306 0,0-3 75 15</inkml:trace>
  <inkml:trace contextRef="#ctx0" brushRef="#br0" timeOffset="6181.328">19129 9924 846 0,'-9'-2'313'0,"3"4"40"15,3 3-231-15,6 6-12 16,5 2-49-16,15 4-4 16,7-5-19-16,18-8 5 15,10-11-2-15,27-14 7 16,9-5-7-16,20-9-2 15,-9 4-22-15,13 1-89 16,-13 15-355-16,4 6 79 16</inkml:trace>
  <inkml:trace contextRef="#ctx0" brushRef="#br0">20388 9684 933 0,'-10'38'284'16,"8"-25"76"-16,9-18-204 16,6-22-29-16,13-31 10 15,5-18-17-15,17-31-2 16,1-11-50-16,8-17-7 15,-9 18-22-15,-1 9-9 16,-17 36-16-16,-5 23 1 16,-15 38-14-16,-10 33 1 15,-10 21-2-15,-7 39 2 16,-4 16-2-16,-1 22 5 16,4-14-3-16,7-3 0 15,6-35-1-15,12-21-2 16,7-33-2-16,16-28 7 15,9-24 0-15</inkml:trace>
  <inkml:trace contextRef="#ctx0" brushRef="#br0" timeOffset="8366.584">21346 9480 981 0,'-10'-2'316'0,"-7"1"72"15,-2 2-262-15,-8 0-12 16,2 2-27-16,-1 7-10 16,7 2-27-16,0 12-17 15,9 8-13-15,2 9-5 16,4 4-7-16,9 5 8 16,7-11-5-16,5-5 0 15,5-13-4-15,7-15 10 16,-2-13-4-16,4-14 13 15,-6-11 3-15,-5-14-3 0,-9-3-12 16,-11-6 4-16,-11 8-17 16,-4 10-21-16,-4 17-23 15,-4 18-52-15,4 18-28 16,4 13-41-16,6 2-14 16,9 5-262-16,10-8 93 0</inkml:trace>
  <inkml:trace contextRef="#ctx0" brushRef="#br0" timeOffset="8764.28">21802 8761 930 0,'-17'7'262'16,"-12"24"76"-16,-8 33-254 15,1 15-23-15,-6 29-5 16,6 0-20-16,4 11-7 15,11-21-11-15,12-3-1 16,11-35-9-16,13-17 3 16,6-23-2-16,11-17 8 15,3-18-4-15,9-16 16 16,-2-8 0-16,7-7 23 16,-8 6 0-16,1 3 2 0,-10 18-18 15,-3 14-4-15,-10 14-25 16,-3 17-2-16,-10 10-11 15,-13 16 1-15,-9 0 3 16,-10 7 8-16,-10-10 0 16,-8 3 16-16,5-18-2 15,-6-9 6-15,9-11-14 16,4-13-22-16,9-12-37 0,4-7-49 16,11-3-39-16,7-8-318 15,9 4 64-15</inkml:trace>
  <inkml:trace contextRef="#ctx0" brushRef="#br0" timeOffset="8935.38">22101 9478 484 0,'2'17'460'0,"-5"11"-90"16,-5 3-25-16,-9 9-211 15,8 1-57-15,-2 5-22 16,-1-6-22-16,1-4-20 15,6-9-12-15,0-9-49 16,3-16 45-16,10-30-400 16,6-14 109-16</inkml:trace>
  <inkml:trace contextRef="#ctx0" brushRef="#br0" timeOffset="9085.062">22230 8952 1253 0,'-24'7'354'15,"-7"16"77"-15,8 8-361 0,8 11-38 16,6 0-42-16,12 9-92 16,5-7 200-16,13-14-529 15,2-23 171-15</inkml:trace>
  <inkml:trace contextRef="#ctx0" brushRef="#br0" timeOffset="9298.194">22621 8823 1114 0,'-3'7'395'16,"-8"17"57"-16,-9 21-245 16,-3 10-102-16,-4 25 2 15,-2 3-40-15,-2 17-12 16,4-6-37-16,2 19-22 16,3-15-45-16,3 8-59 15,9-19-22-15,1-4-49 16,4-26-15-16,1-15-265 15,-1-20 96-15</inkml:trace>
  <inkml:trace contextRef="#ctx0" brushRef="#br0" timeOffset="9652.499">22665 9488 1386 0,'6'-17'366'0,"-6"16"96"15,-1 17-388-15,1 16-37 16,-1 11-19-16,-1 12-6 16,1 0 1-16,1 5-16 15,0-10-47-15,0-7-76 16,0-17 208-16,4-13-557 0,2-29 190 15</inkml:trace>
  <inkml:trace contextRef="#ctx0" brushRef="#br0" timeOffset="9790.366">22887 9006 1173 0,'-5'-14'412'0,"-10"9"30"15,0 8-320-15,-2 11-112 16,3 10-75-16,3 13-73 15,3 1-304-15,4 0 59 16</inkml:trace>
  <inkml:trace contextRef="#ctx0" brushRef="#br0" timeOffset="10015.579">23242 8841 1338 0,'2'6'437'0,"-12"13"73"15,-4 16-362-15,-6 23-55 16,-1 18-53-16,-3 23-11 16,0-1-23-16,-1 19-31 15,7-10-25-15,-2 4-59 16,6-20-29-16,5-4-51 0,1-27 87 16,1-14-369-16,1-25 157 15</inkml:trace>
  <inkml:trace contextRef="#ctx0" brushRef="#br0" timeOffset="10513.988">23029 9496 663 0,'-16'24'509'0,"4"9"-98"16,9-3-73-16,7 2-231 16,8-6-59-16,6 0-17 15,9-4-18-15,4-3-4 16,1-5-8-16,7-6 1 15,-4-8-4-15,3-9-3 16,-4-11-2-16,1-14 3 16,-4-4-1-16,-2-4 12 15,-10 4 7-15,-3 6 9 16,-9 12-2-16,-8 12 9 16,-5 13-6-16,-8 11 2 15,-3 8-6-15,-4 15-2 16,1 1-6-16,3 8-8 15,8-5-4-15,8 1-3 16,6-13 1-16,13-5-6 16,1-13-1-16,14-10-1 15,0-12-3-15,11-7 2 16,-5-6 8-16,4-1 0 0,-9 8 3 16,0 8 6-16,-11 8-5 15,-2 14-1-15,-11 13 3 16,-8 11 4-16,-9 7-2 15,-8 18 14-15,-5-1 0 16,-9 11 18-16,-1-6 5 16,-7 1 16-16,-3-16-3 0,-10-6 10 15,2-20-16-15,-8-15-9 16,4-17-39-16,-3-39-525 16,2-23 152-16</inkml:trace>
  <inkml:trace contextRef="#ctx0" brushRef="#br0" timeOffset="11081.618">20714 9708 972 0,'-9'3'303'15,"10"-16"64"-15,17-23-232 16,10-15-38-16,22-21 20 15,8-8-11-15,17-20 6 16,-3 8-25-16,4-2-15 16,-16 22-35-16,-8 12-14 15,-20 29-18-15,-11 19-7 16,-16 23-13-16,-13 27 4 0,-7 16 4 16,-10 28 7-16,-1 5 5 15,-8 17 11-15,3-11 0 16,-2 9-2-16,6-20-5 15,-1-2-4-15,11-19-9 16,4-10-62-16,11-23-43 16,-1-18-383-16,-3-27 53 15</inkml:trace>
  <inkml:trace contextRef="#ctx0" brushRef="#br0" timeOffset="13581.177">19236 7864 825 0,'3'-4'216'0,"4"1"69"16,7-6-220-16,6-1-35 0,15-10 17 16,6-8 3-16,27-16 5 15,13-9-1-15,23-20 1 16,5 0-10-16,21-11-15 15,-18 13-12-15,-1 3-6 16,-26 20-20-16,-6 4-254 16,-28 17-95-16,-13 1-63 15</inkml:trace>
  <inkml:trace contextRef="#ctx0" brushRef="#br0" timeOffset="14148.987">19166 8826 872 0,'10'3'210'0,"17"-8"86"16,8-6-246-16,24-14 19 0,6-10 3 16,31-22 21-16,0-9 12 15,23-15 13-15,-3 6-27 16,19-8-16-16,-17 18-30 16,13 4-68-16,-14 19-69 15,9 2-333-15,-24 16 55 16</inkml:trace>
  <inkml:trace contextRef="#ctx0" brushRef="#br0" timeOffset="15388.374">20964 7245 1013 0,'-6'-29'271'0,"-1"15"68"16,0 15-279-16,2 16-45 16,-4 21 5-16,0 10-2 15,-2 11 9-15,1-3-2 16,0 6 3-16,5-11-14 16,-1 1-13-16,6-8-19 15,2 4-41-15,2-9-312 16,2-3 77-16</inkml:trace>
  <inkml:trace contextRef="#ctx0" brushRef="#br0" timeOffset="15733.081">21111 7642 893 0,'3'-9'275'16,"-4"7"58"-16,-4 8-229 15,-2 5-59-15,-2 9-6 16,0 2-16-16,3 6-7 15,1-1-1-15,5-3-9 16,4-4 0-16,4-4 3 16,1-9 0-16,6-7-1 15,-2-8 0-15,8-7 3 16,1-3-8-16,2-6 1 16,-1 1-3-16,4 1 9 15,-7 4-7-15,-1 4 9 16,-9 8-3-16,-4 10 4 15,-6 6 0-15,-6 7 13 0,-3 3-4 16,-1 5 1-16,1-4-7 16,3 1-14-16,5-6-31 15,6-4-65-15,4-9 79 16,5-5-378-16,3-10 98 16</inkml:trace>
  <inkml:trace contextRef="#ctx0" brushRef="#br0" timeOffset="16430.704">21681 7602 930 0,'-2'-6'273'0,"-7"5"69"15,-2 2-263-15,-7 4-15 16,-2 2-19-16,-6 5-3 16,-1 3-18-16,1 11 6 15,5 1-15-15,4 8-2 16,9 0-11-16,14-3 11 15,6-11-14-15,11-9 7 16,7-16-9-16,12-23 5 16,-1-14-3-16,13-28 1 15,-1-11 1-15,8-31 4 16,-6 3 5-16,-2-4 36 16,-18 21 20-16,-10 12-2 0,-15 39 5 15,-15 24-6-15,-12 25-41 16,-14 28-13-16,-1 16 1 15,-10 28 4-15,4 2 0 16,0 16 3-16,14-11-7 16,4 4-2-16,10-19-10 15,9-1-10-15,9-18-2 16,3-11-7-16,5-19-7 0,12-16 3 16,1-20 4-16,11-23 1 15,3-4 14-15,3-13 5 16,-11 5-1-16,-4 4 10 15,-14 14 7-15,-9 7 0 16,-9 14 3-16,-3 7 1 16,-6 8-5-16,-1 8-8 15,-3 5-4-15,-6 11-3 16,5 6 2-16,5 8 1 16,4-5 1-16,8 2-2 15,9-12 2-15,7-9-4 16,3-14 4-16,5-12-5 15,1-12 8-15,4-11-5 16,-4-7 5-16,-1-3-9 16,-4 5 7-16,-4 1-8 0,-6 12 1 15,-5 6 2-15,-6 9 1 16,-7 8 1-16,-2 7-2 16,-4 7-4-16,3 4-8 15,3 4-33-15,6 1-29 16,4 1-48-16,8-5-15 15,2-1-304-15,3-8 81 16</inkml:trace>
  <inkml:trace contextRef="#ctx0" brushRef="#br0" timeOffset="16698.447">22557 7675 563 0,'-4'-13'495'0,"-17"3"-95"15,-6 4-48-15,-9 4-228 16,1 3-69-16,-1 3-19 15,9 4-29-15,-1 4-7 16,12 2 6-16,5 4 5 16,9 4-5-16,6 7 2 15,5 0-7-15,1 4-2 16,1-4 0-16,-3 3-3 16,-4-9 0-16,-6 0 8 15,-6-8-2-15,-5-1 2 16,-4-8 4-16,-6-5-5 15,2-7-4-15,-4-4-48 16,-1-8-36-16,-2-10-333 0,7-6 57 16</inkml:trace>
  <inkml:trace contextRef="#ctx0" brushRef="#br0" timeOffset="17062.833">22887 7090 852 0,'24'-49'462'0,"-11"9"-49"16,-7 21-173-16,-9 19-166 15,-5 19-59-15,-10 26-1 16,-4 15-7-16,-8 28 15 16,4 3-10-16,-6 16 10 15,7-9-12-15,-4 11-2 0,7-15-15 16,-3 6-8-16,3-17-24 15,2-1-14-15,9-23-22 16,-1-12-150-16,5-22-188 16,9-19 11-16</inkml:trace>
  <inkml:trace contextRef="#ctx0" brushRef="#br0" timeOffset="17829.488">22676 7697 786 0,'1'0'374'0,"-1"2"11"15,5 0-180-15,6-2-60 16,4-1-50-16,10 2-12 16,-1 0-33-16,8 4-13 15,-7 2-24-15,1 7-13 16,-10 3-11-16,-6 7-17 16,-12 4-9-16,-10 5-5 15,-7 0 7-15,-3 3 3 16,1-4 19-16,3-2 6 15,6-10 0-15,8-2-3 16,6-14-1-16,9-6 0 16,8-12 1-16,11-8 5 15,2-6 5-15,7-7 5 16,-2 4 3-16,-3 0 4 0,-11 9 4 16,-2 5-2-16,-11 12-4 15,-3 2 1-15,-5 5-8 16,2 1-1-16,-7 0 1 15,4 4-1-15,1 0-3 16,2 5 4-16,0-1-1 16,5 4-3-16,-5-1 0 15,5 2-2-15,-1-1 4 16,1 0-1-16,-1-4-4 0,2 0 5 16,-2-3 2-16,-1-2-2 15,0 0 0-15,-1 0 2 16,-4-3-7-16,3 0 5 15,1 0-3-15,2-3-1 16,3-1 0-16,8-7 3 16,-1-2-7-16,5-2-1 15,-1-3 6-15,2 1 1 16,-3 3 1-16,2-2 2 16,-2 2-2-16,2 1 2 15,-3-1 2-15,0 2-3 16,-5 1-2-16,0 5 8 15,-6 3-4-15,6 9-4 16,-1 7 2-16,2 15-5 16,-2 4 0-16,4 13-3 15,-9 2-4-15,-5 13-1 0,-5-2 3 16,-10 12-9-16,-9-7 4 16,-14-1 6-16,-10-17 11 15,-15-10 71-15,-3-22 42 16,-12-14 33-16,9-13-1 15,2-11-14-15,10-8-169 16,-8-22-459-16,12 0 70 0</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14T11:18:18.687"/>
    </inkml:context>
    <inkml:brush xml:id="br0">
      <inkml:brushProperty name="width" value="0.05292" units="cm"/>
      <inkml:brushProperty name="height" value="0.05292" units="cm"/>
    </inkml:brush>
  </inkml:definitions>
  <inkml:trace contextRef="#ctx0" brushRef="#br0">21798 10688 1832 0,'-53'0'5'0,"1"-1"0"0,-65-5-3 0,22 2 1 0,-6 0-7 0,9 0 1 0,-2-2 2 0,11 6 4 15,-13 2 3-15,9 0 0 16,-12 3 8-16,13 2-6 15,-15-4 7-15,12-4-1 16,-14 4 1-16,11-2-12 16,-17-4 8-16,15 5-11 15,-15-1 1-15,13-1 4 0,-13 1 3 16,10-1-3-16,-13 1 4 16,13 1-6-16,-13 0 0 15,12-2 0-15,-11 1-7 16,14 0 7-16,-10-2-3 15,14 0-2-15,-12-4 4 16,13 0 3-16,-16 0 0 16,16-1 7-16,-13-5 9 15,12 5-1-15,-11-1 9 16,15-1-8-16,-12 1 2 16,11 2-8-16,-9-1-4 15,14 0-9-15,-12 4 2 16,11-2-7-16,-12-2 3 15,9 1-1-15,-14-1 2 0,12-3 3 16,-16 0 3 0,12 3-6-16,-13-1 5 0,10 0 0 15,-16 3-4-15,13 0 0 16,-14 1-3-16,10 1 0 16,-12 2 0-16,12 0 1 15,-13 0-1-15,13 1 4 16,-15 0-2-16,14 0-5 15,-13 0 6-15,12 0 1 0,-13 0-3 16,14 1-2-16,-13 0 10 16,12-1-10-16,-13 0 5 15,13 0 0-15,-10 2 3 16,12-3-6-16,-14 1 7 16,15-2-11-16,-13 1 9 15,13 0-7-15,-15-1 3 16,13 1-5-16,-14 0 7 15,15 1-6-15,-15 0 2 16,14-1-2-16,-10 3 2 16,14 0 3-16,-13-1-2 15,12 2-1-15,-14 1 6 16,13 0-3-16,-15-1-3 16,12-1 4-16,-15 2-3 15,16 2-4-15,-13-2 6 16,11 2-4-16,-15 2 1 0,16-1 2 15,-13 0 3-15,15 1-8 16,-18-2 6-16,18-1-1 16,-10 1 3-16,11-6-6 15,-15 0 7-15,19 4-5 16,-16-4 1-16,13 1-3 16,-13 2 4-16,12 0-4 0,-13 1 2 15,17 0-3-15,-15-2 7 16,12 2-2-16,-12 1 0 15,15-2 1-15,-14 1 1 16,10-1-6-16,-14 2 0 16,14-1-1-16,-13-1 8 15,10 0-10-15,-14 0 8 16,16 1 0-16,-13-3 0 16,15 1-7-16,-13-2 9 15,15 1-6-15,-11-2 6 16,11 1 1-16,-14-1 3 15,16 1 0-15,-15-1 7 16,12 0-7-16,-13 0 8 16,15 2-4-16,-14-2-2 15,15-2-8-15,-13 0 3 16,14 2-7-16,-14 0 1 16,15 0-4-16,-14 0 7 0,15-1-9 15,-16 1 8-15,11 0-2 16,-9 2 3-16,12 2-5 15,-18 3 2-15,16 1-4 16,-12 0 7-16,11 0-9 16,-16 0 7-16,18 0 0 15,-11 0 3-15,13-1-4 16,-8-2 5-16,13-2-6 0,-12-1 5 16,14-2-6-16,-9-1 1 15,13 0 2-15,-5-1 0 16,13-2 0-16,-8 0 2 15,13-2-1-15,-10 0 1 16,11 0-1-16,-5 1-1 16,8-2-1-16,-7-1 1 15,8 2-4-15,-9-2 5 16,6 1-4-16,-4 0 4 16,7 2-6-16,-9-3 5 15,10 0-2-15,-9 1 1 16,8 3-4-16,-6-2 9 15,9 2-2-15,-7 3 0 16,8-1-3-16,-12 2 3 16,8 0-8-16,-9 5 5 15,9-2 1-15,-3 3 5 0,9-3-6 16,-6 1 9-16,8-3-4 16,-5 1-1-16,9 1-2 15,-4-1 5-15,9 0-7 16,-6 3 2-16,9-3 2 15,-12-2 0-15,7 3 0 16,-10 0 6-16,5 3-1 16,-5 0 1-16,7 1 1 0,-4 1-2 15,11 1-3-15,-4-3-3 16,9 0-6-16,0 0-16 16,10-3-34-16,-1 1-90 15,7 3-343-15,3-1 54 16</inkml:trace>
  <inkml:trace contextRef="#ctx0" brushRef="#br0" timeOffset="2200.109">23250 6871 879 0,'-4'-20'268'15,"-3"3"61"-15,-5 3-226 16,-3 6-43-16,-6 3-13 15,-6 1-26-15,-12 5-5 16,-4 4-16-16,-17 2-1 16,-3 1-3-16,-16 6 6 15,2 1-6-15,-19 2 5 16,7 3 0-16,-20-1 3 16,9 1-4-16,-18-1 6 15,12-3-8-15,-17 1 2 16,13-2 2-16,-17-3 2 15,13-4-6-15,-20-1 8 0,16-1-5 16,-16-3 7-16,14-1-4 16,-18-1 13-16,13 0-6 15,-15-1 10-15,10-1-2 16,-19 0 3-16,16 2-8 16,-22-4 9-16,14 3-10 15,-20 0-2-15,16-1 1 16,-24 1-5-16,19-1-7 15,-21 0 5-15,17 0-5 0,-20 0-5 16,18-4 6 0,-25 4 3-16,21-4-2 0,-26-3 2 15,21 3 0-15,-20-4-2 16,20-1-4-16,-21 1 3 16,22-2-4-16,-23-1 4 15,22 1-2-15,-22-1 2 16,19 0-7-16,-20-4 11 15,21 1-5-15,-25-2 3 16,23 2-5-16,-24-2 5 16,24 6-7-16,-23-2 6 15,21 3-1-15,-21 0 6 16,24 0-4-16,-22 0 4 16,24 2-5-16,-20 0 7 15,23 2-9-15,-19-1 14 16,20 2-1-16,-16 0 1 0,21-1-8 15,-20 2 9-15,25 1-9 16,-21-1 0-16,18 0-1 16,-13 2 10-16,19-3-7 15,-20 3 1-15,22 1 0 16,-18-2 1-16,14 2-11 16,-15 0 8-16,21-1-6 15,-21 0-1-15,22 2 1 16,-17-2-2-16,15 2 0 0,-14-1-1 15,19 1 2-15,-20 1 1 16,22 1-1-16,-19-1-1 16,17 2 7-16,-19 1-4 15,20-1 0-15,-22-2 4 16,20 3-4-16,-18-1 1 16,17-2 1-16,-18 2 2 15,24-1-4-15,-21-2 4 16,20 0-3-16,-15 1 1 15,20-1-10-15,-20 1 10 16,21 0-2-16,-14 1-1 16,17-2-2-16,-19 1 7 15,23-1-7-15,-17-1-5 16,17 1 4-16,-17 1 1 16,19-2-1-16,-14-1 2 0,11 2 2 15,-11 0 0-15,17-2-3 16,-18 0 1-16,18-1-2 15,-10 2 3-15,13 0-3 16,-14-1 4-16,17 0-8 16,-14-2 6-16,12-1-7 15,-16-1 0-15,15 0-3 16,-12-2 9-16,13-2-6 16,-17 1 8-16,19 0-2 0,-16-1 1 15,11 0-4-15,-16 1 7 16,15 1-8-16,-19-1 6 15,13 1-1-15,-18 1 4 16,18 1-6-16,-19-3 2 16,16 3 0-16,-16 2 4 15,17-2-3-15,-21-1 6 16,20 3-3-16,-13 0-1 16,13-1-2-16,-14 3-2 15,18 2 0-15,-13-2-4 16,10-1 5-16,-14 7-1 15,16-2 6-15,-17 2-3 16,12-1 8-16,-10 6-8 16,22-3 1-16,-9 2-24 0,23-1-36 15,-2 7-372-15,25-4 93 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14T11:21:01.144"/>
    </inkml:context>
    <inkml:brush xml:id="br0">
      <inkml:brushProperty name="width" value="0.05292" units="cm"/>
      <inkml:brushProperty name="height" value="0.05292" units="cm"/>
    </inkml:brush>
  </inkml:definitions>
  <inkml:trace contextRef="#ctx0" brushRef="#br0">19786 6599 932 0,'-6'46'264'0,"0"-8"86"16,5 9-241-16,6-4-24 0,2 8-6 15,1-5-19-15,1 10-12 16,-2-5-21-16,2 9-3 16,-1-5-3-16,-1 15-8 15,0-5-7-15,-1 15-1 16,-2-5-5-16,-2 15 0 15,0-8 1-15,-2 14 3 16,1-8 1-16,-2 16 0 16,0-7-1-16,0 16 3 15,-5-10 2-15,-2 18-4 16,1-16 4-16,-1 19 5 16,0-19-2-16,0 13-2 15,1-15 2-15,0 17-4 16,1-18-6-16,-2 17 2 15,3-15 0-15,0 15 1 0,1-13 2 16,-3 15 3-16,3-14 1 16,-1 14 2-16,0-15 1 15,-4 20 3-15,2-18 4 16,-2 17-7-16,0-15 0 16,-5 17-3-16,0-20-2 15,1 17-7-15,1-17 0 0,-1 19-1 16,5-17 1-1,3 17 3-15,-2-17-2 0,5 19 1 16,0-17 1-16,1 14-1 16,0-16-4-16,1 18 4 15,0-16-2-15,0 14 1 16,-2-13 3-16,1 17 6 16,5-17 2-16,-1 17 4 15,2-12 2-15,2 14-1 16,-5-16-4-16,3 20-1 15,-3-13-4-15,-1 16 6 16,-2-15-1-16,3 18 4 16,-2-18 2-16,1 14 2 15,2-19-6-15,2 14 2 16,-2-16-9-16,4 9-5 16,0-16 0-16,-2 15 0 15,-1-14-6-15,0 16 2 16,-1-13 1-16,-1 19-1 0,-2-16-4 15,0 13 5-15,1-10 0 16,-3 15 2-16,0-13-2 16,0 13 4-16,1-11-3 15,-5 17 3-15,1-17 1 16,-1 14 3-16,0-14-5 16,-3 17 4-16,2-21 0 0,1 14 1 15,-4-18 2 1,-2 9 0-16,1-20 2 0,0 9-5 15,3-22-3-15,3-1-8 16,1-23-16-16,4-5-71 16,4-19-62-16,-2-7-396 15,-2-7 48-15</inkml:trace>
  <inkml:trace contextRef="#ctx0" brushRef="#br0" timeOffset="20462.527">8928 7074 848 0,'-6'18'377'0,"-1"10"-12"15,1-4-185-15,4 13-121 16,5 2-29-16,2 14-4 16,1 2-1-16,3 13-6 15,-3-1-10-15,1 14-8 16,1-1 0-16,1 14-3 15,-1-2 3-15,5 9 0 16,1-9-1-16,0 14-1 16,0-13-1-16,0 9-3 15,-1-10 3-15,-2 12 1 0,-4-13-1 16,0 13 1-16,-1-8 6 16,-2 13-8-16,3-9 3 15,2 16-1-15,-1-16 1 16,-2 6-1-16,-1-16 3 15,-2 3 2-15,-3-18 2 16,1 8 2-16,0-11 0 0,-2 11 7 16,-3-9-5-16,-5 16-1 15,-2-4-2-15,-5 13-3 16,0-8-6-16,-2 15 4 16,2-11 0-16,-3 10 1 15,2-13-1-15,-1 9 7 16,2-15 0-16,0 8 9 15,5-13 5-15,2 9 9 16,5-13 1-16,4 8-3 16,2-12-8-16,4 9-1 15,1-8-14-15,3 6-7 16,-2-9 1-16,0 1-1 16,-3-11-6-16,-4 5 7 15,-4-12 1-15,-1 1-3 16,-1-12-2-16,-2-5-12 15,0-13-15-15,2-9-36 16,1-10-32-16,5-25-341 0,4-16 81 16</inkml:trace>
  <inkml:trace contextRef="#ctx0" brushRef="#br0" timeOffset="21750.145">14201 7264 1101 0,'-2'8'424'0,"-5"-3"17"16,-3-2-294-16,4 8-63 16,5 5-62-16,8 9-11 15,3 4-2-15,7 15-2 16,3 3-4-16,2 17-6 15,-4 1-2-15,0 22-6 16,-8-4-1-16,-1 17-7 16,-5-10 1-16,-3 23-4 15,-3-12 3-15,0 19-2 0,-1-11 1 16,-3 22 6-16,3-20 6 16,-2 14 4-16,-3-15 4 15,-1 18 3-15,1-19 1 16,-3 15-5-16,2-17 2 15,-2 18-4-15,0-17 2 16,-1 13-2-16,-3-12 4 16,-3 21-5-16,4-16 6 15,-4 11-3-15,2-13 0 0,0 16 1 16,3-18 2-16,-2 7-3 16,7-15 3-16,1 13-2 15,4-16 2-15,3 12-2 16,3-15 3-16,1 12-2 15,0-18 2-15,0 8-3 16,-2-17 4-16,-3 8-1 16,0-11-2-16,-5 10-1 15,0-10 4-15,0 12-8 16,1-7 4-16,1 9-2 16,4-11 2-16,4 6-2 15,5-11 8-15,3 3-7 16,5-14 2-16,1 1 3 15,-1-16 1-15,1-1-6 16,-6-10 7-16,-2 3 2 16,-7-6-6-16,-5 4-9 0,-5-5-13 15,-2 0-56-15,0-10-34 16,-1-7-313-16,4-12 50 16</inkml:trace>
  <inkml:trace contextRef="#ctx0" brushRef="#br0" timeOffset="22579.02">12108 9527 1083 0,'-7'-17'317'0,"0"0"73"16,1 5-301-16,3 4-30 15,2 6-31-15,-1 8-10 16,5 4-18-16,-2 13-11 16,2 9-11-16,2 22-9 15,-3 3-2-15,-1 20-4 16,1 0-2-16,-2 16 3 16,-3-10 9-16,-1 18 6 15,-2-13 12-15,-2 10 4 0,-1-12 7 16,-1 11 0-16,0-15 2 15,-2 11-3-15,3-11 2 16,-1 3 1-16,-2-14 1 16,4 5 2-16,4-10 5 15,-6 2 3-15,6-10 2 16,-3 1 5-16,0-10 4 16,0-2 8-16,0-8 2 0,-1-1-1 15,3-8-5 1,3-5-7-16,0-7-19 0,4-11-37 15,5-11-49-15,3-23-321 16,-3-14 61-16</inkml:trace>
  <inkml:trace contextRef="#ctx0" brushRef="#br0" timeOffset="23681.984">5941 9610 943 0,'-10'-3'265'16,"-2"4"65"-16,-1 7-258 15,5 7-40-15,1 8-7 0,3 5-11 16,3 9 0-16,1-4 1 15,2 9-1-15,0-4-7 16,4 10 5-16,0-3-6 16,3 17-3-16,-1 1-1 15,3 17-2-15,-1-3-1 16,3 15 3-16,-3-11-4 16,5 13 4-16,-1-13-4 15,-3 4 2-15,-1-11-4 16,-5 5 6-16,-5-12-5 15,-1 9 8-15,-2-6-5 0,-4 8 2 16,-1-13-3-16,0 5 8 16,-3-16-8-16,-1 0 8 15,0-13-3-15,1 4 3 16,-1-10-8-16,-2 2-1 16,1-8-8-16,0-2-37 15,0-8-31-15,7-11-277 16,7-20 49-16</inkml:trace>
  <inkml:trace contextRef="#ctx0" brushRef="#br0" timeOffset="24595.452">2831 8105 939 0,'-28'-10'271'0,"11"2"61"16,3 6-273-16,3 7-17 16,10 11-36-16,2 17-4 15,3 12-9-15,6 23 1 16,1 7-1-16,5 24 4 16,1 0-2-16,7 31-3 15,-4-8-1-15,4 31-11 16,-5-11 4-16,-2 12-5 15,-3-21 7-15,2 18 2 16,-7-25 11-16,1 12 1 16,1-12 4-16,-3 18-3 15,-4-21 2-15,7 14 6 16,-3-12-3-16,0 10 2 16,1-21 0-16,2 14-2 15,-3-20-5-15,0 9 0 16,-1-19 0-16,0 8 3 15,-3-15-1-15,2 13-3 0,0-16 0 16,2 7 5-16,0-14-7 16,0 5 1-16,-1-19 2 15,-1 9 2-15,-3-13 0 16,-4 7 8-16,-3-12 5 16,-5 8 9-16,-1-11 4 15,-4 9-2-15,4-7-7 16,0 8-2-16,7-11-13 15,3 4-23-15,6-11-29 0,6-5-300 16,2-10 70-16</inkml:trace>
  <inkml:trace contextRef="#ctx0" brushRef="#br0" timeOffset="45992.692">20001 13794 748 0,'-12'-23'243'0,"5"-8"46"15,7 2-215-15,3-1-13 0,5 8-36 16,3 3-6-16,-1 8-14 15,1 3 3-15,1 7-7 16,7 6 2-16,-4 3-1 16,9 4 2-16,2 3-6 15,14 0 6-15,2-3 4 16,20-1 16-16,6-4 4 0,27-1 11 16,1-7-1-16,28-6 6 15,3-5-16-15,28-7 5 16,-14-4-4-16,28 4 4 15,-23 6-15-15,9 1 2 16,-32 10-9-16,7 9-6 16,-32 2-11-16,-4 9-7 15,-25 4-42-15,-5 1-314 16,-23-4 80-16</inkml:trace>
  <inkml:trace contextRef="#ctx0" brushRef="#br0" timeOffset="47874.83">19940 7755 703 0,'31'14'235'0,"21"3"39"16,6-2-201-16,23 5-15 15,7-1-35-15,29 4 0 16,-2-5-13-16,32 3 11 16,-4-3 0-16,31-2 5 15,-11-2-3-15,32-1 11 16,-15 0-13-16,29-1 6 15,-23 0-4-15,31-1 12 0,-25 1-13 16,21-1 8 0,-32 1-9-16,15-1 1 0,-35 1-16 15,6 1-3-15,-34-3-4 16,0-2-347-16,-40-3 111 16</inkml:trace>
  <inkml:trace contextRef="#ctx0" brushRef="#br0" timeOffset="48857.928">19731 13755 638 0,'30'-12'234'0,"-3"-1"31"15,-1 2-162-15,1-2-31 16,1 4-23-16,3-1-11 16,-1 4-9-16,8 1-13 0,4 5 4 15,11 2-8-15,1 0 6 16,17 3-5-16,0-1 5 15,22 3-11-15,-1-2 8 16,20-3-4-16,-2-2 3 16,24 0 5-16,-10-5 3 15,22 0-2-15,-6 2 6 0,23-1 1 16,-16-2-6-16,25 5 2 16,-14 2-1-16,19-1-8 15,-20 6-2-15,16-3-1 16,-28-2-1-16,12-1-12 15,-25-2 8-15,10-3-6 16,-25 1 2-16,9 3-10 16,-22 1-15-16,7-3-338 15,-23 3 98-15</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14T11:23:10.30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2358 6639 871 0,'25'-2'269'0,"10"-6"54"16,5 1-247-16,14 0-13 16,2 1-35-16,13 1-2 15,-1 0-16-15,16 0-1 16,-2 1-3-16,17-2 4 15,-4 0-3-15,22 4 7 0,-11-3 0 16,20 4-3-16,-6 4 3 16,21-1-1-16,-14 0 5 15,25 5 10-15,-12 2 4 16,23-2 1-16,-12 2 4 16,24 2-6-16,-19 0-9 15,23 0 9-15,-18 0 3 0,20 2 0 16,-23 0-2-16,26-2-7 15,-24-2-11-15,26 1-10 16,-22-5-3-16,21 0-2 16,-23-2 5-16,18 1-5 15,-27-1-1-15,20 3-2 16,-24-2 7-16,14 2-5 16,-21 3-1-16,18 1-51 15,-26 0-50-15,10-5-327 16,-21-6 43-16</inkml:trace>
  <inkml:trace contextRef="#ctx0" brushRef="#br0" timeOffset="5846.914">5350 9609 1258 0,'-42'-13'340'0,"-18"-4"106"16,6 0-350-16,-11-4-5 16,5 2-27-16,-9-7-1 15,9 0-20-15,-19-7-9 0,3 2-25 16,-21-3-1-16,-1 3-9 16,-30 1-3-16,1 9-5 15,-26 2 3-15,1 11 2 16,-29 12 7-16,18 4 3 15,-27 7 6-15,18 6-3 16,-15 5 6-16,27-3-2 16,-27 7 1-16,26-1-2 15,-25 9 0-15,21 0-6 16,-26 16 1-16,27 2-2 0,-6 15 1 16,30-2-2-16,-4 13 3 15,36-6-6-15,7 16-1 16,29-9-6-16,8 12-2 15,24-9-6-15,10 14 0 16,17-13 2-16,12 10 0 16,13-12 5-16,19 3 4 15,12-17 1-15,22-3 3 16,14-16 3-16,26-3 4 16,4-10 2-16,36-2 5 15,-3-10-1-15,31-2-3 16,-3-8-1-16,29-4-2 15,-16-12-10-15,26-6 1 16,-10-6-2-16,30-12-3 0,-18-7 0 16,32-20-2-1,-16-5-7-15,23-24-2 0,-27-5 1 16,21-23-7-16,-36 2 4 16,15-19 10-16,-41 7 4 15,1-14 3-15,-45 18 7 16,-16-3 19-16,-48 22 10 15,-43-5 48-15,-54 21 12 16,-65 1 7-16,-49 18-22 16,-80 11-62-16,-26 26-109 0,-75 22-113 15,-7 19-387-15,-60 9 40 16</inkml:trace>
  <inkml:trace contextRef="#ctx0" brushRef="#br0" timeOffset="18612.357">2087 12036 865 0,'-3'-12'278'0,"3"-4"62"16,5 5-244-16,8-2-21 16,7 3-33-16,10-1-14 15,4 3-21-15,12 0-7 16,0 2-3-16,12 5-1 15,-5 1 1-15,9 5-2 16,-4 1 4-16,12 3 0 16,-2 1 1-16,15 1 3 15,-2-1 6-15,17 0 13 16,-9-2 6-16,19 1 11 16,-9-4 1-16,12 3 5 15,-12 0-8-15,18 3-1 16,-16-3-9-16,14 1-5 0,-10-2-8 15,17 1-5-15,-10-3-8 16,15 0-1-16,-12-1 3 16,19-1 0-16,-13 0 1 15,15-2 8-15,-15-2 1 16,20 0 6-16,-17 2 2 16,14-2 3-16,-17-1-2 15,15 5-2-15,-19 0-8 0,11-1-1 16,-16 2-7-16,17 0 1 15,-17 2-4-15,14-5 0 16,-16 1-2-16,17 0 4 16,-18-2-1-16,7-2 2 15,-16 3 6-15,13 0 6 16,-17 1-3-16,8 3 4 16,-13 2 0-16,11-2-4 15,-14 1-4-15,15-2-1 16,-12-1-9-16,11-3 2 15,-14-1-1-15,11 1-1 16,-16-3-2-16,10 4 7 16,-11 1-5-16,7 0 3 15,-12-1 2-15,13 4 0 16,-10-1-3-16,10 1 1 16,-8 1-7-16,9-1 3 0,-10-1 2 15,14 1-1-15,-11-2 1 16,12 2 4-16,-12 2-9 15,9-1 5-15,-15-1 2 16,10 6 1-16,-11-2-2 16,8 1 5-16,-11 0-6 15,10 0 1-15,-9-2 0 16,11 0 4-16,-10-2 1 0,11 1 5 16,-10-3-2-16,9 1-2 15,-9-3 0-15,10 1-3 16,-10-3 1-16,13 0-3 15,-10 0 1-15,14-2-4 16,-8 0 2-16,12 1-3 16,-11-1 2-16,15-2 2 15,-16 0-1-15,16 1 0 16,-12 1-1-16,11-3 0 16,-14 3-1-16,13 0 2 15,-10 1-1-15,9-3 2 16,-10 4 1-16,12-1-1 15,-13 1 1-15,10 1 2 16,-11 0 0-16,11-2-2 16,-10 2 0-16,9-2 1 15,-11 0-4-15,11-1 1 16,-10 1-2-16,8-2 0 16,-12 0 4-16,12-2-1 0,-9 2-2 15,9-3 5-15,-12 3 0 16,12-3-4-16,-13 1 3 15,12-2 2-15,-12 1-3 16,13-2 1-16,-9 1-1 16,12-1 3-16,-12 0-3 0,15 1 2 15,-12 1-7-15,8-4 7 16,-7 5-5-16,10-4 4 16,-13 3-3-16,10-3 5 15,-9 4-6-15,7-3 2 16,-14 1-5-16,10 0 1 15,-11 1 4-15,10 0 0 16,-12 2-2-16,10-1 4 16,-7 2-1-16,9 3-5 15,-12 0 3-15,10 0 1 16,-12 2-3-16,8-1 1 16,-10 0 0-16,11 0 1 15,-11 1-1-15,13 0 0 16,-12-1 2-16,10-2 1 15,-6 2-3-15,14 0 0 16,-12-3 2-16,14 1-3 16,-10 2 2-16,12-1 1 0,-10-1 2 15,13 5 2-15,-10-1-3 16,12-2 1-16,-9 2 0 16,9 1 0-16,-9-4 0 15,11 1 3-15,-11 3-2 16,12-2-1-16,-14-4 2 15,12 4 2-15,-14-2-2 0,14-4 1 16,-16 1 2-16,15-1-2 16,-16-2-6-16,12-2 3 15,-12-1-4-15,12 2 2 16,-12-2 0-16,12 0 2 16,-11 0-2-16,9-2 1 15,-13 2-2-15,10-1-1 16,-14 3 0-16,6 0-2 15,-12 3 4-15,3-4-3 16,-14 4 3-16,3-3-2 16,-12 2 0-16,-2-3-29 15,-12 2-31-15,-8-3-100 16,-8-3-51-16,-17-9-313 16,-14 2 15-16</inkml:trace>
  <inkml:trace contextRef="#ctx0" brushRef="#br1" timeOffset="31292.918">23902 13276 1235 0,'-19'3'322'0,"1"-1"112"16,-9 3-343-16,-15 4-17 16,-8 0-23-16,-22 3-8 15,-5-4-26-15,-31-3-33 16,-2-2-20-16,-30-2-19 15,0-3-4-15,-35 0-3 16,14 2 17-16,-39-1 12 16,17-1 18-16,-34 0 8 0,20-3 9 15,-42 2 1-15,26 1 4 16,-42 2 7-16,28 3-3 16,-45 0 0-16,30 0 8 15,-39 1-3-15,32 0 6 16,-38-1 12-16,36-2 4 15,-30 0 1-15,27-2-1 0,-33-1-9 16,34-2-7-16,-38 0-6 16,33-1-7-16,-33-1-1 15,36 3 1-15,-37-3-2 16,39 3 8-16,-35-1 2 16,38 2-3-16,-37 1 2 15,38 1-2-15,-35 0-8 16,39 0-5-16,-30-1 0 15,36-2-5-15,-27-2-5 16,35-2 1-16,-29-4-4 16,32 2-1-16,-30-2 1 15,23 1 8-15,-28 2 2 16,24 4 2-16,-28-2-2 16,29 4 8-16,-24-2-5 15,32 1-1-15,-21-1 2 16,28 1 1-16,-19-2-4 15,33 2 2-15,-26-2-3 0,25 1 5 16,-25 1 1-16,23 1 2 16,-31 2-3-16,26 0 7 15,-23 1-3-15,23-2-1 16,-24-1-4-16,27-3 2 16,-23 0-1-16,26-2-3 15,-23-2 3-15,32-2 0 0,-29-3 1 16,31-2-2-16,-30-5 0 15,30 1-2-15,-31 1-3 16,21 3 4-16,-30 6-4 16,24 7 2-16,-32 3 0 15,23 6 6-15,-21 3-4 16,31 2 1-16,-24 2-4 16,28 4 3-16,-23 2-5 15,25 3-1-15,-25 0-5 16,28 3-2-16,-26 5-10 15,24 1 6-15,-21 8-2 16,24-1 7-16,-22 13 8 16,32-2 5-16,-19 12-8 15,28-3 7-15,-11 14-9 16,31-6 2-16,-5 17-5 16,39-6-2-16,-2 11-12 15,36-9-1-15,8 9-18 0,26-15-2 16,14 10-16-16,25-10 2 15,18 3 1-15,17-12 14 16,19 1 5-16,14-12 20 16,24 4 7-16,3-12 8 15,22 8 0-15,1-6 5 16,25 8 1-16,-7-7 1 0,22 7-3 16,-1-9 2-1,27 1 2-15,-15-7-2 0,36-1-2 16,-12-9 5-16,33-1-3 15,-14-7-2-15,31-2-1 16,-21-2 4-16,31 0-5 16,-21 0 4-16,26 3 1 15,-17-1 1-15,32 2 19 16,-21-5 1-16,32 1 7 16,-21-1 2-16,26 2 0 15,-30 0-21-15,30 4 1 16,-34-4-11-16,33 3-4 15,-29-6 0-15,34 2 3 16,-32-7-2-16,37 2-1 16,-34-6 2-16,36 2 2 0,-43-3-1 15,41 1 0-15,-36-2 3 16,35 3-1-16,-36-1 0 16,41 0 2-16,-41-2-1 15,35 1 3-15,-32-2-2 16,31 1 2-16,-28-2-2 15,33-3-1-15,-29-1 3 16,29-6 1-16,-29 0 0 16,25-2-2-16,-29 0 0 0,25 0 0 15,-27 2-1-15,26-2-2 16,-27 3 2-16,26-2 4 16,-30 1-7-16,28-1 0 15,-29 2 0-15,26 1 2 16,-33 3-3-16,25 0-2 15,-30-1-4-15,23-1 5 16,-28-3-1-16,27-2 3 16,-27-3 2-16,25 0 2 15,-25 1-1-15,19-4-5 16,-27 4-1-16,24-4 0 16,-27 1 3-16,20-2-7 15,-21 1 12-15,20-6-6 16,-25 2 8-16,23-5-1 15,-27 2 5-15,20-3-5 16,-26 2 5-16,19-1-9 16,-28 1 2-16,19-3 1 0,-24 1-4 15,16-4 4-15,-24 0 6 16,20-4-3-16,-24 2-1 16,14-2 1-16,-22 3-8 15,15-6 4-15,-27 3-1 16,19-4 1-16,-21 2 1 15,9-5 1-15,-17 6-7 0,16-5 4 16,-19 2-1-16,13-4 3 16,-14 6 3-16,11-6 5 15,-22 7-2-15,13-7 1 16,-18 7-5-16,6-9-5 16,-16 4 0-16,8-4-2 15,-21 8 0-15,4-6 2 16,-17 10 3-16,1-5-2 15,-15 5 3-15,-5-6-4 16,-15 4 2-16,-1-5 6 16,-17 3-2-16,-3-5 12 15,-8 1 4-15,-4-3 7 16,-8 4-1-16,0-4 6 16,-5 5-12-16,2-1-1 15,0 4-10-15,3-2-1 0,1 5-12 16,4-3 6-16,3 6-7 15,4-9 3-15,1 6-4 16,6-8 4-16,-4 4-4 16,3-9 1-16,-6 8-1 15,-3-6 2-15,-9 7-1 16,-6-4 1-16,-8 8 0 16,-5-2 3-16,-4 4-3 15,-7-1-19-15,3 6-31 16,-4-2-81-16,0 6 236 0,3-10-615 15,3 3 222-15</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14T11:26:54.384"/>
    </inkml:context>
    <inkml:brush xml:id="br0">
      <inkml:brushProperty name="width" value="0.05292" units="cm"/>
      <inkml:brushProperty name="height" value="0.05292" units="cm"/>
      <inkml:brushProperty name="color" value="#FF0000"/>
    </inkml:brush>
  </inkml:definitions>
  <inkml:trace contextRef="#ctx0" brushRef="#br0">4025 12044 1084 0,'3'-14'271'0,"9"10"95"15,10 1-311-15,16 2-12 16,7 3-19-16,14 4 0 0,1 1-13 16,15 2-3-1,-2 1-11-15,18-2 3 0,-3-4 1 16,18 0 2-16,-7-4-7 15,21-6 8-15,-8 0-7 16,17-1 4-16,-9 4-6 16,21-1 11-16,-15 1-6 15,17-1 9-15,-12 1-9 16,27-6 14-16,-18-2-8 0,24-4 5 16,-13-2-7-16,24-6 8 15,-17 0-16-15,24-5 8 16,-19 2-7-16,28-3 8 15,-19 5-5-15,19-3 9 16,-19 5-7-16,16 2 17 16,-18 3 2-16,21 0 8 15,-20 3 5-15,23 2 12 16,-14-3-12-16,19-3-3 16,-23 1-9-16,23-4-6 15,-21-1-13-15,23-3 0 16,-24 1-2-16,25-4-1 15,-26 4-4-15,26-1 9 16,-26 3-6-16,24-1 6 16,-25 3-3-16,25-3 5 15,-28 2-7-15,27-5 2 0,-23 1-5 16,24-3 10-16,-22 0-8 16,23-4 6-16,-24 3-4 15,21-7 3-15,-27 5-4 16,21-5 16-16,-27 4 7 15,20-5 20-15,-22 6 0 16,17-4-1-16,-24 5-14 0,17-4-9 16,-22 3-18-16,21-6 2 15,-24 3-5-15,21-6 6 16,-19 1-4-16,16-8 15 16,-22 3 1-16,18-10 8 15,-23 2-4-15,14-6 4 16,-18 6-15-16,12-9 0 15,-21 8-5-15,19-13 8 16,-17 4-1-16,12-12 8 16,-14 5-9-16,17-12 3 15,-18 10-7-15,17-12 0 16,-15 6-6-16,20-11 7 16,-21 9-2-16,17-9 2 15,-17 12-5-15,13-14 1 16,-16 10-6-16,13-12 4 15,-13 9-5-15,12-13 4 16,-16 13-1-16,13-16 6 0,-13 12-6 16,12-15 5-16,-13 10-6 15,18-15 14-15,-16 13-4 16,14-14 7-16,-17 12-2 16,17-16 5-16,-18 13-14 15,15-11 3-15,-17 12-8 16,20-13 7-16,-21 14-8 15,13-14 10-15,-17 16-5 0,14-14 6 16,-19 10-8-16,8-11 9 16,-18 12-6-16,10-13 3 15,-18 11-2-15,11-16 8 16,-13 15-11-16,12-12 5 16,-12 14-1-16,9-15 0 15,-15 19-6-15,12-14 7 16,-15 14-5-16,8-13 1 15,-12 13-5-15,8-12 5 16,-12 15-4-16,11-11 3 16,-10 14-2-16,5-11 2 15,-9 12 1-15,4-6 9 16,-15 13 0-16,3-5 6 16,-9 18 4-16,-2 2 5 15,-12 13-11-15,2 1 0 16,-10 15-11-16,-3 5-2 0,-7 12-12 15,-2 5-29-15,-6 7-33 16,-2 1-111-16,-3 3-66 16,-17-2-345-16,-6-4 12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6BC7AAF-163F-418E-9445-E26579AB44D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vl1pPr>
          </a:lstStyle>
          <a:p>
            <a:endParaRPr lang="de-DE" altLang="de-DE"/>
          </a:p>
        </p:txBody>
      </p:sp>
      <p:sp>
        <p:nvSpPr>
          <p:cNvPr id="9219" name="Rectangle 3">
            <a:extLst>
              <a:ext uri="{FF2B5EF4-FFF2-40B4-BE49-F238E27FC236}">
                <a16:creationId xmlns:a16="http://schemas.microsoft.com/office/drawing/2014/main" id="{A0D8AE0F-5C94-467A-8A5B-5BE9A83A737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endParaRPr lang="de-DE" altLang="de-DE"/>
          </a:p>
        </p:txBody>
      </p:sp>
      <p:sp>
        <p:nvSpPr>
          <p:cNvPr id="9220" name="Rectangle 4">
            <a:extLst>
              <a:ext uri="{FF2B5EF4-FFF2-40B4-BE49-F238E27FC236}">
                <a16:creationId xmlns:a16="http://schemas.microsoft.com/office/drawing/2014/main" id="{6AB5A5BF-A77B-4A21-BF31-3DA9A18DA9A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7DB1FE41-CFB6-49FE-8986-F81308D9C0D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9222" name="Rectangle 6">
            <a:extLst>
              <a:ext uri="{FF2B5EF4-FFF2-40B4-BE49-F238E27FC236}">
                <a16:creationId xmlns:a16="http://schemas.microsoft.com/office/drawing/2014/main" id="{10FEBE40-6260-483D-88EB-1E1C750A2A0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vl1pPr>
          </a:lstStyle>
          <a:p>
            <a:endParaRPr lang="de-DE" altLang="de-DE"/>
          </a:p>
        </p:txBody>
      </p:sp>
      <p:sp>
        <p:nvSpPr>
          <p:cNvPr id="9223" name="Rectangle 7">
            <a:extLst>
              <a:ext uri="{FF2B5EF4-FFF2-40B4-BE49-F238E27FC236}">
                <a16:creationId xmlns:a16="http://schemas.microsoft.com/office/drawing/2014/main" id="{DE9C9408-8DA3-402B-8705-9D6CBC977D9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fld id="{D1C299D7-F822-4CC6-B06D-4088CFDAB1DA}" type="slidenum">
              <a:rPr lang="de-DE" altLang="de-DE"/>
              <a:pPr/>
              <a:t>‹#›</a:t>
            </a:fld>
            <a:endParaRPr lang="de-DE"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ea typeface="+mn-ea"/>
                <a:cs typeface="+mn-cs"/>
              </a:rPr>
              <a:t>Please note that lectures will be held live via Zoom and a recording will be made available for replay for 24 hours after each lecture</a:t>
            </a:r>
          </a:p>
          <a:p>
            <a:r>
              <a:rPr lang="en-GB" sz="1200" kern="1200" dirty="0">
                <a:solidFill>
                  <a:schemeClr val="tx1"/>
                </a:solidFill>
                <a:effectLst/>
                <a:latin typeface="Arial" panose="020B0604020202020204" pitchFamily="34" charset="0"/>
                <a:ea typeface="+mn-ea"/>
                <a:cs typeface="+mn-cs"/>
              </a:rPr>
              <a:t>In case you are not able to attend the class, make sure to listen in shortly after. </a:t>
            </a:r>
          </a:p>
          <a:p>
            <a:r>
              <a:rPr lang="en-GB" sz="1200" kern="1200" dirty="0">
                <a:solidFill>
                  <a:schemeClr val="tx1"/>
                </a:solidFill>
                <a:effectLst/>
                <a:latin typeface="Arial" panose="020B0604020202020204" pitchFamily="34" charset="0"/>
                <a:ea typeface="+mn-ea"/>
                <a:cs typeface="+mn-cs"/>
              </a:rPr>
              <a:t>The recordings will be available via streaming only. Downloading them is prohibited. Also, we would like to remind you that course participants are not allowed to record.</a:t>
            </a:r>
            <a:endParaRPr lang="de-DE" sz="1200" kern="1200" dirty="0">
              <a:solidFill>
                <a:schemeClr val="tx1"/>
              </a:solidFill>
              <a:effectLst/>
              <a:latin typeface="Arial" panose="020B0604020202020204" pitchFamily="34" charset="0"/>
              <a:ea typeface="+mn-ea"/>
              <a:cs typeface="+mn-cs"/>
            </a:endParaRPr>
          </a:p>
          <a:p>
            <a:endParaRPr lang="de-DE" dirty="0"/>
          </a:p>
        </p:txBody>
      </p:sp>
      <p:sp>
        <p:nvSpPr>
          <p:cNvPr id="4" name="Slide Number Placeholder 3"/>
          <p:cNvSpPr>
            <a:spLocks noGrp="1"/>
          </p:cNvSpPr>
          <p:nvPr>
            <p:ph type="sldNum" sz="quarter" idx="5"/>
          </p:nvPr>
        </p:nvSpPr>
        <p:spPr/>
        <p:txBody>
          <a:bodyPr/>
          <a:lstStyle/>
          <a:p>
            <a:fld id="{D1C299D7-F822-4CC6-B06D-4088CFDAB1DA}" type="slidenum">
              <a:rPr lang="de-DE" altLang="de-DE" smtClean="0"/>
              <a:pPr/>
              <a:t>1</a:t>
            </a:fld>
            <a:endParaRPr lang="de-DE" altLang="de-DE"/>
          </a:p>
        </p:txBody>
      </p:sp>
    </p:spTree>
    <p:extLst>
      <p:ext uri="{BB962C8B-B14F-4D97-AF65-F5344CB8AC3E}">
        <p14:creationId xmlns:p14="http://schemas.microsoft.com/office/powerpoint/2010/main" val="816797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CF0EAD0-6539-44B4-9E31-E20FECA2A8A2}"/>
              </a:ext>
            </a:extLst>
          </p:cNvPr>
          <p:cNvSpPr>
            <a:spLocks noGrp="1" noChangeArrowheads="1"/>
          </p:cNvSpPr>
          <p:nvPr>
            <p:ph type="ctrTitle"/>
          </p:nvPr>
        </p:nvSpPr>
        <p:spPr>
          <a:xfrm>
            <a:off x="539750" y="4910138"/>
            <a:ext cx="8061325" cy="381000"/>
          </a:xfrm>
        </p:spPr>
        <p:txBody>
          <a:bodyPr/>
          <a:lstStyle>
            <a:lvl1pPr>
              <a:defRPr/>
            </a:lvl1pPr>
          </a:lstStyle>
          <a:p>
            <a:pPr lvl="0"/>
            <a:r>
              <a:rPr lang="de-DE" altLang="de-DE" noProof="0"/>
              <a:t>Mastertitelformat bearbeiten</a:t>
            </a:r>
          </a:p>
        </p:txBody>
      </p:sp>
      <p:sp>
        <p:nvSpPr>
          <p:cNvPr id="4099" name="Rectangle 3">
            <a:extLst>
              <a:ext uri="{FF2B5EF4-FFF2-40B4-BE49-F238E27FC236}">
                <a16:creationId xmlns:a16="http://schemas.microsoft.com/office/drawing/2014/main" id="{50E96757-83C3-4126-8A27-E044538AD618}"/>
              </a:ext>
            </a:extLst>
          </p:cNvPr>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altLang="de-DE" noProof="0"/>
              <a:t>Master-Untertitelformat bearbeiten</a:t>
            </a:r>
          </a:p>
        </p:txBody>
      </p:sp>
      <p:sp>
        <p:nvSpPr>
          <p:cNvPr id="4104" name="Line 8">
            <a:extLst>
              <a:ext uri="{FF2B5EF4-FFF2-40B4-BE49-F238E27FC236}">
                <a16:creationId xmlns:a16="http://schemas.microsoft.com/office/drawing/2014/main" id="{66C8C065-56C3-4E20-8D09-9108886FF506}"/>
              </a:ext>
            </a:extLst>
          </p:cNvPr>
          <p:cNvSpPr>
            <a:spLocks noChangeShapeType="1"/>
          </p:cNvSpPr>
          <p:nvPr/>
        </p:nvSpPr>
        <p:spPr bwMode="auto">
          <a:xfrm>
            <a:off x="539750" y="6135688"/>
            <a:ext cx="80613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4105" name="Picture 9" descr="TU_Logo_lang_RGB_rot_PPT-1">
            <a:extLst>
              <a:ext uri="{FF2B5EF4-FFF2-40B4-BE49-F238E27FC236}">
                <a16:creationId xmlns:a16="http://schemas.microsoft.com/office/drawing/2014/main" id="{E6193D6C-8A5E-4D52-BAE6-C93B2DD32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488" y="539750"/>
            <a:ext cx="2160587" cy="120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7E8B1-C228-426C-A6AB-B59FE1027F9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7927657-CE93-4616-9723-536B8870F41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CC63662E-9EDC-4B52-B352-CD708684D077}"/>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5" name="Foliennummernplatzhalter 4">
            <a:extLst>
              <a:ext uri="{FF2B5EF4-FFF2-40B4-BE49-F238E27FC236}">
                <a16:creationId xmlns:a16="http://schemas.microsoft.com/office/drawing/2014/main" id="{C8007FED-88E4-44BF-9744-EBF0B290C4A3}"/>
              </a:ext>
            </a:extLst>
          </p:cNvPr>
          <p:cNvSpPr>
            <a:spLocks noGrp="1"/>
          </p:cNvSpPr>
          <p:nvPr>
            <p:ph type="sldNum" sz="quarter" idx="11"/>
          </p:nvPr>
        </p:nvSpPr>
        <p:spPr/>
        <p:txBody>
          <a:bodyPr/>
          <a:lstStyle>
            <a:lvl1pPr>
              <a:defRPr/>
            </a:lvl1pPr>
          </a:lstStyle>
          <a:p>
            <a:r>
              <a:rPr lang="de-DE" altLang="de-DE"/>
              <a:t>Seite </a:t>
            </a:r>
            <a:fld id="{B72C221F-A732-4968-9A45-E839D693C81E}" type="slidenum">
              <a:rPr lang="de-DE" altLang="de-DE"/>
              <a:pPr/>
              <a:t>‹#›</a:t>
            </a:fld>
            <a:endParaRPr lang="de-DE" altLang="de-DE"/>
          </a:p>
        </p:txBody>
      </p:sp>
    </p:spTree>
    <p:extLst>
      <p:ext uri="{BB962C8B-B14F-4D97-AF65-F5344CB8AC3E}">
        <p14:creationId xmlns:p14="http://schemas.microsoft.com/office/powerpoint/2010/main" val="32639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B8EFA1D-B66F-4E80-A164-FFC4A593C3FF}"/>
              </a:ext>
            </a:extLst>
          </p:cNvPr>
          <p:cNvSpPr>
            <a:spLocks noGrp="1"/>
          </p:cNvSpPr>
          <p:nvPr>
            <p:ph type="title" orient="vert"/>
          </p:nvPr>
        </p:nvSpPr>
        <p:spPr>
          <a:xfrm>
            <a:off x="6586538" y="1357313"/>
            <a:ext cx="2014537" cy="4633912"/>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683EAB1-0812-483B-A4F2-40CF4047D5E5}"/>
              </a:ext>
            </a:extLst>
          </p:cNvPr>
          <p:cNvSpPr>
            <a:spLocks noGrp="1"/>
          </p:cNvSpPr>
          <p:nvPr>
            <p:ph type="body" orient="vert" idx="1"/>
          </p:nvPr>
        </p:nvSpPr>
        <p:spPr>
          <a:xfrm>
            <a:off x="539750" y="1357313"/>
            <a:ext cx="5894388" cy="463391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932C8F2E-0990-40A1-A11E-A0DA5D894FED}"/>
              </a:ext>
            </a:extLst>
          </p:cNvPr>
          <p:cNvSpPr>
            <a:spLocks noGrp="1"/>
          </p:cNvSpPr>
          <p:nvPr>
            <p:ph type="ftr" sz="quarter" idx="10"/>
          </p:nvPr>
        </p:nvSpPr>
        <p:spPr/>
        <p:txBody>
          <a:bodyPr/>
          <a:lstStyle>
            <a:lvl1pPr>
              <a:defRPr/>
            </a:lvl1pPr>
          </a:lstStyle>
          <a:p>
            <a:r>
              <a:rPr lang="de-DE" altLang="de-DE" dirty="0"/>
              <a:t>Präsentationstitel Blindtext </a:t>
            </a:r>
            <a:r>
              <a:rPr lang="de-DE" altLang="de-DE" dirty="0" err="1"/>
              <a:t>Lorem</a:t>
            </a:r>
            <a:r>
              <a:rPr lang="de-DE" altLang="de-DE" dirty="0"/>
              <a:t> </a:t>
            </a:r>
            <a:r>
              <a:rPr lang="de-DE" altLang="de-DE" dirty="0" err="1"/>
              <a:t>ipsum</a:t>
            </a:r>
            <a:r>
              <a:rPr lang="de-DE" altLang="de-DE" dirty="0"/>
              <a:t> </a:t>
            </a:r>
            <a:r>
              <a:rPr lang="de-DE" altLang="de-DE" dirty="0" err="1"/>
              <a:t>dolores</a:t>
            </a:r>
            <a:r>
              <a:rPr lang="de-DE" altLang="de-DE" dirty="0"/>
              <a:t> </a:t>
            </a:r>
            <a:r>
              <a:rPr lang="de-DE" altLang="de-DE" b="0" dirty="0"/>
              <a:t>|</a:t>
            </a:r>
            <a:r>
              <a:rPr lang="de-DE" altLang="de-DE" dirty="0"/>
              <a:t> </a:t>
            </a:r>
            <a:r>
              <a:rPr lang="de-DE" altLang="de-DE" b="0" dirty="0"/>
              <a:t>M. Mustermann | Anlass der Präsentation</a:t>
            </a:r>
          </a:p>
        </p:txBody>
      </p:sp>
      <p:sp>
        <p:nvSpPr>
          <p:cNvPr id="5" name="Foliennummernplatzhalter 4">
            <a:extLst>
              <a:ext uri="{FF2B5EF4-FFF2-40B4-BE49-F238E27FC236}">
                <a16:creationId xmlns:a16="http://schemas.microsoft.com/office/drawing/2014/main" id="{F8598DE2-75B6-4500-B987-B90C39FBF6B3}"/>
              </a:ext>
            </a:extLst>
          </p:cNvPr>
          <p:cNvSpPr>
            <a:spLocks noGrp="1"/>
          </p:cNvSpPr>
          <p:nvPr>
            <p:ph type="sldNum" sz="quarter" idx="11"/>
          </p:nvPr>
        </p:nvSpPr>
        <p:spPr/>
        <p:txBody>
          <a:bodyPr/>
          <a:lstStyle>
            <a:lvl1pPr>
              <a:defRPr/>
            </a:lvl1pPr>
          </a:lstStyle>
          <a:p>
            <a:r>
              <a:rPr lang="de-DE" altLang="de-DE"/>
              <a:t>Seite </a:t>
            </a:r>
            <a:fld id="{CE0A8A18-6148-4A3F-AB2E-0AF97747299C}" type="slidenum">
              <a:rPr lang="de-DE" altLang="de-DE"/>
              <a:pPr/>
              <a:t>‹#›</a:t>
            </a:fld>
            <a:endParaRPr lang="de-DE" altLang="de-DE"/>
          </a:p>
        </p:txBody>
      </p:sp>
    </p:spTree>
    <p:extLst>
      <p:ext uri="{BB962C8B-B14F-4D97-AF65-F5344CB8AC3E}">
        <p14:creationId xmlns:p14="http://schemas.microsoft.com/office/powerpoint/2010/main" val="206350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27B4C-9A72-4D67-9690-1B5E781E1E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8A079C-AEF5-424C-A606-51CE4EE34CDC}"/>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a:extLst>
              <a:ext uri="{FF2B5EF4-FFF2-40B4-BE49-F238E27FC236}">
                <a16:creationId xmlns:a16="http://schemas.microsoft.com/office/drawing/2014/main" id="{981C377E-89E9-442D-ADBB-597FAF16AC0D}"/>
              </a:ext>
            </a:extLst>
          </p:cNvPr>
          <p:cNvSpPr>
            <a:spLocks noGrp="1"/>
          </p:cNvSpPr>
          <p:nvPr>
            <p:ph type="ftr" sz="quarter" idx="10"/>
          </p:nvPr>
        </p:nvSpPr>
        <p:spPr/>
        <p:txBody>
          <a:bodyPr/>
          <a:lstStyle>
            <a:lvl1pPr>
              <a:defRPr/>
            </a:lvl1pPr>
          </a:lstStyle>
          <a:p>
            <a:r>
              <a:rPr lang="de-DE" altLang="de-DE" dirty="0"/>
              <a:t>Energy Economics </a:t>
            </a:r>
            <a:r>
              <a:rPr lang="de-DE" altLang="de-DE" b="0" dirty="0"/>
              <a:t>|</a:t>
            </a:r>
            <a:r>
              <a:rPr lang="de-DE" altLang="de-DE" dirty="0"/>
              <a:t> </a:t>
            </a:r>
            <a:r>
              <a:rPr lang="de-DE" altLang="de-DE" b="0" dirty="0"/>
              <a:t>David Schröder | GETING STARTED</a:t>
            </a:r>
          </a:p>
        </p:txBody>
      </p:sp>
      <p:sp>
        <p:nvSpPr>
          <p:cNvPr id="5" name="Foliennummernplatzhalter 4">
            <a:extLst>
              <a:ext uri="{FF2B5EF4-FFF2-40B4-BE49-F238E27FC236}">
                <a16:creationId xmlns:a16="http://schemas.microsoft.com/office/drawing/2014/main" id="{56470CA4-23D6-43F0-8D39-DD4A6516CB43}"/>
              </a:ext>
            </a:extLst>
          </p:cNvPr>
          <p:cNvSpPr>
            <a:spLocks noGrp="1"/>
          </p:cNvSpPr>
          <p:nvPr>
            <p:ph type="sldNum" sz="quarter" idx="11"/>
          </p:nvPr>
        </p:nvSpPr>
        <p:spPr/>
        <p:txBody>
          <a:bodyPr/>
          <a:lstStyle>
            <a:lvl1pPr>
              <a:defRPr/>
            </a:lvl1pPr>
          </a:lstStyle>
          <a:p>
            <a:r>
              <a:rPr lang="de-DE" altLang="de-DE" dirty="0"/>
              <a:t>Slide </a:t>
            </a:r>
            <a:fld id="{5EAACD38-76DA-45AF-B952-DE84E0A62E99}" type="slidenum">
              <a:rPr lang="de-DE" altLang="de-DE" smtClean="0"/>
              <a:pPr/>
              <a:t>‹#›</a:t>
            </a:fld>
            <a:endParaRPr lang="de-DE" altLang="de-DE" dirty="0"/>
          </a:p>
        </p:txBody>
      </p:sp>
    </p:spTree>
    <p:extLst>
      <p:ext uri="{BB962C8B-B14F-4D97-AF65-F5344CB8AC3E}">
        <p14:creationId xmlns:p14="http://schemas.microsoft.com/office/powerpoint/2010/main" val="136298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C3A17-4756-4E9B-A687-363E97E08A4E}"/>
              </a:ext>
            </a:extLst>
          </p:cNvPr>
          <p:cNvSpPr>
            <a:spLocks noGrp="1"/>
          </p:cNvSpPr>
          <p:nvPr>
            <p:ph type="title"/>
          </p:nvPr>
        </p:nvSpPr>
        <p:spPr>
          <a:xfrm>
            <a:off x="623888" y="1709738"/>
            <a:ext cx="7886700" cy="2852737"/>
          </a:xfrm>
        </p:spPr>
        <p:txBody>
          <a:bodyPr/>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51F16BF-67FA-4A11-AAED-BA5AB311DDF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Fußzeilenplatzhalter 3">
            <a:extLst>
              <a:ext uri="{FF2B5EF4-FFF2-40B4-BE49-F238E27FC236}">
                <a16:creationId xmlns:a16="http://schemas.microsoft.com/office/drawing/2014/main" id="{79BB0E8E-0224-45BB-A67E-A2DD8DE0C5D7}"/>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5" name="Foliennummernplatzhalter 4">
            <a:extLst>
              <a:ext uri="{FF2B5EF4-FFF2-40B4-BE49-F238E27FC236}">
                <a16:creationId xmlns:a16="http://schemas.microsoft.com/office/drawing/2014/main" id="{45F4985B-5972-4A23-AA82-1DC830E3AEDB}"/>
              </a:ext>
            </a:extLst>
          </p:cNvPr>
          <p:cNvSpPr>
            <a:spLocks noGrp="1"/>
          </p:cNvSpPr>
          <p:nvPr>
            <p:ph type="sldNum" sz="quarter" idx="11"/>
          </p:nvPr>
        </p:nvSpPr>
        <p:spPr/>
        <p:txBody>
          <a:bodyPr/>
          <a:lstStyle>
            <a:lvl1pPr>
              <a:defRPr/>
            </a:lvl1pPr>
          </a:lstStyle>
          <a:p>
            <a:r>
              <a:rPr lang="de-DE" altLang="de-DE"/>
              <a:t>Seite </a:t>
            </a:r>
            <a:fld id="{FA6B8DAF-6C7A-4212-A125-52CDB6690398}" type="slidenum">
              <a:rPr lang="de-DE" altLang="de-DE"/>
              <a:pPr/>
              <a:t>‹#›</a:t>
            </a:fld>
            <a:endParaRPr lang="de-DE" altLang="de-DE"/>
          </a:p>
        </p:txBody>
      </p:sp>
    </p:spTree>
    <p:extLst>
      <p:ext uri="{BB962C8B-B14F-4D97-AF65-F5344CB8AC3E}">
        <p14:creationId xmlns:p14="http://schemas.microsoft.com/office/powerpoint/2010/main" val="60052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8C312-3CF4-47F5-88B0-449E1A841E7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E7E3591-1A20-4CA3-BF2C-BCF6BEFFE043}"/>
              </a:ext>
            </a:extLst>
          </p:cNvPr>
          <p:cNvSpPr>
            <a:spLocks noGrp="1"/>
          </p:cNvSpPr>
          <p:nvPr>
            <p:ph sz="half" idx="1"/>
          </p:nvPr>
        </p:nvSpPr>
        <p:spPr>
          <a:xfrm>
            <a:off x="539750" y="1924050"/>
            <a:ext cx="3954463" cy="40671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E143A3E-5F79-435A-9C76-A233BB334ECC}"/>
              </a:ext>
            </a:extLst>
          </p:cNvPr>
          <p:cNvSpPr>
            <a:spLocks noGrp="1"/>
          </p:cNvSpPr>
          <p:nvPr>
            <p:ph sz="half" idx="2"/>
          </p:nvPr>
        </p:nvSpPr>
        <p:spPr>
          <a:xfrm>
            <a:off x="4646613" y="1924050"/>
            <a:ext cx="3954462" cy="40671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C4096EA8-DE52-4A54-AB10-10C958079200}"/>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6" name="Foliennummernplatzhalter 5">
            <a:extLst>
              <a:ext uri="{FF2B5EF4-FFF2-40B4-BE49-F238E27FC236}">
                <a16:creationId xmlns:a16="http://schemas.microsoft.com/office/drawing/2014/main" id="{475ED6CB-CB7F-4270-8ED1-F6A4EB79767C}"/>
              </a:ext>
            </a:extLst>
          </p:cNvPr>
          <p:cNvSpPr>
            <a:spLocks noGrp="1"/>
          </p:cNvSpPr>
          <p:nvPr>
            <p:ph type="sldNum" sz="quarter" idx="11"/>
          </p:nvPr>
        </p:nvSpPr>
        <p:spPr/>
        <p:txBody>
          <a:bodyPr/>
          <a:lstStyle>
            <a:lvl1pPr>
              <a:defRPr/>
            </a:lvl1pPr>
          </a:lstStyle>
          <a:p>
            <a:r>
              <a:rPr lang="de-DE" altLang="de-DE"/>
              <a:t>Seite </a:t>
            </a:r>
            <a:fld id="{20A267A6-64DF-4BFF-9811-F744F77B3888}" type="slidenum">
              <a:rPr lang="de-DE" altLang="de-DE"/>
              <a:pPr/>
              <a:t>‹#›</a:t>
            </a:fld>
            <a:endParaRPr lang="de-DE" altLang="de-DE"/>
          </a:p>
        </p:txBody>
      </p:sp>
    </p:spTree>
    <p:extLst>
      <p:ext uri="{BB962C8B-B14F-4D97-AF65-F5344CB8AC3E}">
        <p14:creationId xmlns:p14="http://schemas.microsoft.com/office/powerpoint/2010/main" val="259452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58E82-B955-4D49-8413-A583555C70E3}"/>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077E1B0-4576-49CC-BDA6-4CF046C26CE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2AB578A-4B1B-409F-A118-1448306CA709}"/>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90CE980-8570-47A2-9500-40514E6BAE2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7CC823F-60B1-4069-B744-AF8E8A3B5CCB}"/>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5ACE0973-5811-44D5-820A-D8C4E12198DB}"/>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8" name="Foliennummernplatzhalter 7">
            <a:extLst>
              <a:ext uri="{FF2B5EF4-FFF2-40B4-BE49-F238E27FC236}">
                <a16:creationId xmlns:a16="http://schemas.microsoft.com/office/drawing/2014/main" id="{F6C7D5B2-19CD-4A84-B2EE-CE6F419CDD1D}"/>
              </a:ext>
            </a:extLst>
          </p:cNvPr>
          <p:cNvSpPr>
            <a:spLocks noGrp="1"/>
          </p:cNvSpPr>
          <p:nvPr>
            <p:ph type="sldNum" sz="quarter" idx="11"/>
          </p:nvPr>
        </p:nvSpPr>
        <p:spPr/>
        <p:txBody>
          <a:bodyPr/>
          <a:lstStyle>
            <a:lvl1pPr>
              <a:defRPr/>
            </a:lvl1pPr>
          </a:lstStyle>
          <a:p>
            <a:r>
              <a:rPr lang="de-DE" altLang="de-DE"/>
              <a:t>Seite </a:t>
            </a:r>
            <a:fld id="{C3DC5ED2-01C8-4918-BD0E-743BA35CDD8E}" type="slidenum">
              <a:rPr lang="de-DE" altLang="de-DE"/>
              <a:pPr/>
              <a:t>‹#›</a:t>
            </a:fld>
            <a:endParaRPr lang="de-DE" altLang="de-DE"/>
          </a:p>
        </p:txBody>
      </p:sp>
    </p:spTree>
    <p:extLst>
      <p:ext uri="{BB962C8B-B14F-4D97-AF65-F5344CB8AC3E}">
        <p14:creationId xmlns:p14="http://schemas.microsoft.com/office/powerpoint/2010/main" val="203348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985AB-8B7A-44C5-A018-301DCA1FFB09}"/>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C6A8AB6F-C0CC-4659-A21E-A7EB09923719}"/>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4" name="Foliennummernplatzhalter 3">
            <a:extLst>
              <a:ext uri="{FF2B5EF4-FFF2-40B4-BE49-F238E27FC236}">
                <a16:creationId xmlns:a16="http://schemas.microsoft.com/office/drawing/2014/main" id="{69E8E0DF-D887-4D4F-92C3-1484027F1FBA}"/>
              </a:ext>
            </a:extLst>
          </p:cNvPr>
          <p:cNvSpPr>
            <a:spLocks noGrp="1"/>
          </p:cNvSpPr>
          <p:nvPr>
            <p:ph type="sldNum" sz="quarter" idx="11"/>
          </p:nvPr>
        </p:nvSpPr>
        <p:spPr/>
        <p:txBody>
          <a:bodyPr/>
          <a:lstStyle>
            <a:lvl1pPr>
              <a:defRPr/>
            </a:lvl1pPr>
          </a:lstStyle>
          <a:p>
            <a:r>
              <a:rPr lang="de-DE" altLang="de-DE"/>
              <a:t>Seite </a:t>
            </a:r>
            <a:fld id="{E8D7A2A1-6FB4-41A7-9798-B8973D4EE975}" type="slidenum">
              <a:rPr lang="de-DE" altLang="de-DE"/>
              <a:pPr/>
              <a:t>‹#›</a:t>
            </a:fld>
            <a:endParaRPr lang="de-DE" altLang="de-DE"/>
          </a:p>
        </p:txBody>
      </p:sp>
    </p:spTree>
    <p:extLst>
      <p:ext uri="{BB962C8B-B14F-4D97-AF65-F5344CB8AC3E}">
        <p14:creationId xmlns:p14="http://schemas.microsoft.com/office/powerpoint/2010/main" val="97215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19DF6D5-8A68-40B9-BFAD-A4152B5F2968}"/>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3" name="Foliennummernplatzhalter 2">
            <a:extLst>
              <a:ext uri="{FF2B5EF4-FFF2-40B4-BE49-F238E27FC236}">
                <a16:creationId xmlns:a16="http://schemas.microsoft.com/office/drawing/2014/main" id="{C15C15EF-E5F9-49EE-B0C4-9980B56A7946}"/>
              </a:ext>
            </a:extLst>
          </p:cNvPr>
          <p:cNvSpPr>
            <a:spLocks noGrp="1"/>
          </p:cNvSpPr>
          <p:nvPr>
            <p:ph type="sldNum" sz="quarter" idx="11"/>
          </p:nvPr>
        </p:nvSpPr>
        <p:spPr/>
        <p:txBody>
          <a:bodyPr/>
          <a:lstStyle>
            <a:lvl1pPr>
              <a:defRPr/>
            </a:lvl1pPr>
          </a:lstStyle>
          <a:p>
            <a:r>
              <a:rPr lang="de-DE" altLang="de-DE"/>
              <a:t>Seite </a:t>
            </a:r>
            <a:fld id="{491C4A96-F1CD-4A11-8538-7AFA59734598}" type="slidenum">
              <a:rPr lang="de-DE" altLang="de-DE"/>
              <a:pPr/>
              <a:t>‹#›</a:t>
            </a:fld>
            <a:endParaRPr lang="de-DE" altLang="de-DE"/>
          </a:p>
        </p:txBody>
      </p:sp>
    </p:spTree>
    <p:extLst>
      <p:ext uri="{BB962C8B-B14F-4D97-AF65-F5344CB8AC3E}">
        <p14:creationId xmlns:p14="http://schemas.microsoft.com/office/powerpoint/2010/main" val="76687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5568C-6FD9-43B3-A921-4F401BEE60D8}"/>
              </a:ext>
            </a:extLst>
          </p:cNvPr>
          <p:cNvSpPr>
            <a:spLocks noGrp="1"/>
          </p:cNvSpPr>
          <p:nvPr>
            <p:ph type="title"/>
          </p:nvPr>
        </p:nvSpPr>
        <p:spPr>
          <a:xfrm>
            <a:off x="630238" y="457200"/>
            <a:ext cx="2949575" cy="1600200"/>
          </a:xfrm>
        </p:spPr>
        <p:txBody>
          <a:bodyPr/>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3E78D25-7B42-4292-914D-14016D6DE16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3432445-0628-45AD-B2CC-BB3EFB2261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ußzeilenplatzhalter 4">
            <a:extLst>
              <a:ext uri="{FF2B5EF4-FFF2-40B4-BE49-F238E27FC236}">
                <a16:creationId xmlns:a16="http://schemas.microsoft.com/office/drawing/2014/main" id="{2ED48A2D-3D7D-40F5-9099-70A9BD309F78}"/>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6" name="Foliennummernplatzhalter 5">
            <a:extLst>
              <a:ext uri="{FF2B5EF4-FFF2-40B4-BE49-F238E27FC236}">
                <a16:creationId xmlns:a16="http://schemas.microsoft.com/office/drawing/2014/main" id="{6AE23839-087E-42D1-BB65-199BBA2055EA}"/>
              </a:ext>
            </a:extLst>
          </p:cNvPr>
          <p:cNvSpPr>
            <a:spLocks noGrp="1"/>
          </p:cNvSpPr>
          <p:nvPr>
            <p:ph type="sldNum" sz="quarter" idx="11"/>
          </p:nvPr>
        </p:nvSpPr>
        <p:spPr/>
        <p:txBody>
          <a:bodyPr/>
          <a:lstStyle>
            <a:lvl1pPr>
              <a:defRPr/>
            </a:lvl1pPr>
          </a:lstStyle>
          <a:p>
            <a:r>
              <a:rPr lang="de-DE" altLang="de-DE"/>
              <a:t>Seite </a:t>
            </a:r>
            <a:fld id="{E89FD65E-BAC7-4386-B4F4-B19AEBB8BA2E}" type="slidenum">
              <a:rPr lang="de-DE" altLang="de-DE"/>
              <a:pPr/>
              <a:t>‹#›</a:t>
            </a:fld>
            <a:endParaRPr lang="de-DE" altLang="de-DE"/>
          </a:p>
        </p:txBody>
      </p:sp>
    </p:spTree>
    <p:extLst>
      <p:ext uri="{BB962C8B-B14F-4D97-AF65-F5344CB8AC3E}">
        <p14:creationId xmlns:p14="http://schemas.microsoft.com/office/powerpoint/2010/main" val="111138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A39FB-7B1D-4E34-9711-86ABAC732152}"/>
              </a:ext>
            </a:extLst>
          </p:cNvPr>
          <p:cNvSpPr>
            <a:spLocks noGrp="1"/>
          </p:cNvSpPr>
          <p:nvPr>
            <p:ph type="title"/>
          </p:nvPr>
        </p:nvSpPr>
        <p:spPr>
          <a:xfrm>
            <a:off x="630238" y="457200"/>
            <a:ext cx="2949575" cy="1600200"/>
          </a:xfrm>
        </p:spPr>
        <p:txBody>
          <a:bodyPr/>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83015CE-5503-4102-9E9B-AB59D8D2C4F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1231F44E-E661-4C91-A961-82B4104FF78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ußzeilenplatzhalter 4">
            <a:extLst>
              <a:ext uri="{FF2B5EF4-FFF2-40B4-BE49-F238E27FC236}">
                <a16:creationId xmlns:a16="http://schemas.microsoft.com/office/drawing/2014/main" id="{823132E4-F0DD-404B-B824-1D049AD84CEA}"/>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6" name="Foliennummernplatzhalter 5">
            <a:extLst>
              <a:ext uri="{FF2B5EF4-FFF2-40B4-BE49-F238E27FC236}">
                <a16:creationId xmlns:a16="http://schemas.microsoft.com/office/drawing/2014/main" id="{E65188DD-29F3-4AFA-B7F8-0002A3BF7B55}"/>
              </a:ext>
            </a:extLst>
          </p:cNvPr>
          <p:cNvSpPr>
            <a:spLocks noGrp="1"/>
          </p:cNvSpPr>
          <p:nvPr>
            <p:ph type="sldNum" sz="quarter" idx="11"/>
          </p:nvPr>
        </p:nvSpPr>
        <p:spPr/>
        <p:txBody>
          <a:bodyPr/>
          <a:lstStyle>
            <a:lvl1pPr>
              <a:defRPr/>
            </a:lvl1pPr>
          </a:lstStyle>
          <a:p>
            <a:r>
              <a:rPr lang="de-DE" altLang="de-DE"/>
              <a:t>Seite </a:t>
            </a:r>
            <a:fld id="{EDE86DF9-3120-4E39-9621-8B0FFBC053D6}" type="slidenum">
              <a:rPr lang="de-DE" altLang="de-DE"/>
              <a:pPr/>
              <a:t>‹#›</a:t>
            </a:fld>
            <a:endParaRPr lang="de-DE" altLang="de-DE"/>
          </a:p>
        </p:txBody>
      </p:sp>
    </p:spTree>
    <p:extLst>
      <p:ext uri="{BB962C8B-B14F-4D97-AF65-F5344CB8AC3E}">
        <p14:creationId xmlns:p14="http://schemas.microsoft.com/office/powerpoint/2010/main" val="368102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78F58C-BE82-48C6-99FD-27229A330C5C}"/>
              </a:ext>
            </a:extLst>
          </p:cNvPr>
          <p:cNvSpPr>
            <a:spLocks noGrp="1" noChangeArrowheads="1"/>
          </p:cNvSpPr>
          <p:nvPr>
            <p:ph type="title"/>
          </p:nvPr>
        </p:nvSpPr>
        <p:spPr bwMode="auto">
          <a:xfrm>
            <a:off x="539750" y="1357313"/>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altLang="de-DE"/>
              <a:t>Titel durch Klicken hinzufügen</a:t>
            </a:r>
          </a:p>
        </p:txBody>
      </p:sp>
      <p:sp>
        <p:nvSpPr>
          <p:cNvPr id="1027" name="Rectangle 3">
            <a:extLst>
              <a:ext uri="{FF2B5EF4-FFF2-40B4-BE49-F238E27FC236}">
                <a16:creationId xmlns:a16="http://schemas.microsoft.com/office/drawing/2014/main" id="{BD706DC7-CC00-47F7-86B8-DB947D459C51}"/>
              </a:ext>
            </a:extLst>
          </p:cNvPr>
          <p:cNvSpPr>
            <a:spLocks noGrp="1" noChangeArrowheads="1"/>
          </p:cNvSpPr>
          <p:nvPr>
            <p:ph type="body" idx="1"/>
          </p:nvPr>
        </p:nvSpPr>
        <p:spPr bwMode="auto">
          <a:xfrm>
            <a:off x="539750" y="1924050"/>
            <a:ext cx="806132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Text durck Klicken hinzufügen</a:t>
            </a:r>
          </a:p>
          <a:p>
            <a:pPr lvl="1"/>
            <a:r>
              <a:rPr lang="de-DE" altLang="de-DE"/>
              <a:t>Xxx</a:t>
            </a:r>
          </a:p>
        </p:txBody>
      </p:sp>
      <p:pic>
        <p:nvPicPr>
          <p:cNvPr id="1031" name="Picture 7" descr="TU_Logo_lang_RGB_rot_PPT-2">
            <a:extLst>
              <a:ext uri="{FF2B5EF4-FFF2-40B4-BE49-F238E27FC236}">
                <a16:creationId xmlns:a16="http://schemas.microsoft.com/office/drawing/2014/main" id="{8EF25D61-FD2F-4DD6-B700-79A84192B6D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2650" y="539750"/>
            <a:ext cx="13684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a:extLst>
              <a:ext uri="{FF2B5EF4-FFF2-40B4-BE49-F238E27FC236}">
                <a16:creationId xmlns:a16="http://schemas.microsoft.com/office/drawing/2014/main" id="{4204C79B-C326-4A2F-86E6-BA94C28F83E8}"/>
              </a:ext>
            </a:extLst>
          </p:cNvPr>
          <p:cNvSpPr>
            <a:spLocks noGrp="1" noChangeArrowheads="1"/>
          </p:cNvSpPr>
          <p:nvPr>
            <p:ph type="ftr" sz="quarter" idx="3"/>
          </p:nvPr>
        </p:nvSpPr>
        <p:spPr bwMode="auto">
          <a:xfrm>
            <a:off x="539750" y="6372225"/>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r>
              <a:rPr lang="de-DE" altLang="de-DE" dirty="0"/>
              <a:t>Energy Economics </a:t>
            </a:r>
            <a:r>
              <a:rPr lang="de-DE" altLang="de-DE" b="0" dirty="0"/>
              <a:t>|</a:t>
            </a:r>
            <a:r>
              <a:rPr lang="de-DE" altLang="de-DE" dirty="0"/>
              <a:t> </a:t>
            </a:r>
            <a:r>
              <a:rPr lang="de-DE" altLang="de-DE" b="0" dirty="0"/>
              <a:t>David Schröder | GETTING STARTED</a:t>
            </a:r>
          </a:p>
        </p:txBody>
      </p:sp>
      <p:sp>
        <p:nvSpPr>
          <p:cNvPr id="1034" name="Rectangle 10">
            <a:extLst>
              <a:ext uri="{FF2B5EF4-FFF2-40B4-BE49-F238E27FC236}">
                <a16:creationId xmlns:a16="http://schemas.microsoft.com/office/drawing/2014/main" id="{35A4D7A6-2F6A-4C26-986D-A7B6AA8A4465}"/>
              </a:ext>
            </a:extLst>
          </p:cNvPr>
          <p:cNvSpPr>
            <a:spLocks noGrp="1" noChangeArrowheads="1"/>
          </p:cNvSpPr>
          <p:nvPr>
            <p:ph type="sldNum" sz="quarter" idx="4"/>
          </p:nvPr>
        </p:nvSpPr>
        <p:spPr bwMode="auto">
          <a:xfrm>
            <a:off x="539750" y="6557963"/>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r>
              <a:rPr lang="de-DE" altLang="de-DE" dirty="0"/>
              <a:t>Slide </a:t>
            </a:r>
            <a:fld id="{06A36077-1200-4B6C-BB4B-0552E7D4C3D0}" type="slidenum">
              <a:rPr lang="de-DE" altLang="de-DE" smtClean="0"/>
              <a:pPr/>
              <a:t>‹#›</a:t>
            </a:fld>
            <a:endParaRPr lang="de-DE" alt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ct val="0"/>
        </a:spcBef>
        <a:spcAft>
          <a:spcPct val="0"/>
        </a:spcAft>
        <a:defRPr sz="14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4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_rels/slide2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4973BFD-2F6E-4F1C-B778-A13B2ED54CA9}"/>
              </a:ext>
            </a:extLst>
          </p:cNvPr>
          <p:cNvSpPr>
            <a:spLocks noGrp="1" noChangeArrowheads="1"/>
          </p:cNvSpPr>
          <p:nvPr>
            <p:ph type="ctrTitle"/>
          </p:nvPr>
        </p:nvSpPr>
        <p:spPr>
          <a:xfrm>
            <a:off x="539750" y="3284984"/>
            <a:ext cx="8061325" cy="1512722"/>
          </a:xfrm>
        </p:spPr>
        <p:txBody>
          <a:bodyPr/>
          <a:lstStyle/>
          <a:p>
            <a:r>
              <a:rPr lang="de-DE" altLang="de-DE" dirty="0" err="1"/>
              <a:t>Energy</a:t>
            </a:r>
            <a:r>
              <a:rPr lang="de-DE" altLang="de-DE" dirty="0"/>
              <a:t> Economics – Winter Term 2020/21</a:t>
            </a:r>
            <a:br>
              <a:rPr lang="de-DE" altLang="de-DE" dirty="0"/>
            </a:br>
            <a:br>
              <a:rPr lang="de-DE" altLang="de-DE" dirty="0"/>
            </a:br>
            <a:r>
              <a:rPr lang="de-DE" altLang="de-DE" sz="2000" dirty="0"/>
              <a:t> - </a:t>
            </a:r>
            <a:r>
              <a:rPr lang="de-DE" altLang="de-DE" sz="2000" dirty="0" err="1"/>
              <a:t>Getting</a:t>
            </a:r>
            <a:r>
              <a:rPr lang="de-DE" altLang="de-DE" sz="2000" dirty="0"/>
              <a:t> </a:t>
            </a:r>
            <a:r>
              <a:rPr lang="de-DE" altLang="de-DE" sz="2000" dirty="0" err="1"/>
              <a:t>started</a:t>
            </a:r>
            <a:r>
              <a:rPr lang="de-DE" altLang="de-DE" sz="2000" dirty="0"/>
              <a:t> -</a:t>
            </a:r>
            <a:br>
              <a:rPr lang="de-DE" altLang="de-DE" dirty="0"/>
            </a:br>
            <a:endParaRPr lang="de-DE" altLang="de-DE" dirty="0"/>
          </a:p>
        </p:txBody>
      </p:sp>
      <p:sp>
        <p:nvSpPr>
          <p:cNvPr id="2051" name="Rectangle 3">
            <a:extLst>
              <a:ext uri="{FF2B5EF4-FFF2-40B4-BE49-F238E27FC236}">
                <a16:creationId xmlns:a16="http://schemas.microsoft.com/office/drawing/2014/main" id="{4D5E022D-88A7-40DA-A8A3-9438F7CFF0D0}"/>
              </a:ext>
            </a:extLst>
          </p:cNvPr>
          <p:cNvSpPr>
            <a:spLocks noGrp="1" noChangeArrowheads="1"/>
          </p:cNvSpPr>
          <p:nvPr>
            <p:ph type="subTitle" idx="1"/>
          </p:nvPr>
        </p:nvSpPr>
        <p:spPr>
          <a:xfrm>
            <a:off x="539750" y="5404268"/>
            <a:ext cx="8061325" cy="534570"/>
          </a:xfrm>
        </p:spPr>
        <p:txBody>
          <a:bodyPr/>
          <a:lstStyle/>
          <a:p>
            <a:r>
              <a:rPr lang="de-DE" altLang="de-DE" dirty="0" err="1"/>
              <a:t>Chair</a:t>
            </a:r>
            <a:r>
              <a:rPr lang="de-DE" altLang="de-DE" dirty="0"/>
              <a:t> </a:t>
            </a:r>
            <a:r>
              <a:rPr lang="de-DE" altLang="de-DE" dirty="0" err="1"/>
              <a:t>of</a:t>
            </a:r>
            <a:r>
              <a:rPr lang="de-DE" altLang="de-DE" dirty="0"/>
              <a:t> </a:t>
            </a:r>
            <a:r>
              <a:rPr lang="de-DE" altLang="de-DE" dirty="0" err="1"/>
              <a:t>Energy</a:t>
            </a:r>
            <a:r>
              <a:rPr lang="de-DE" altLang="de-DE" dirty="0"/>
              <a:t> Systems | Department </a:t>
            </a:r>
            <a:r>
              <a:rPr lang="de-DE" altLang="de-DE" dirty="0" err="1"/>
              <a:t>of</a:t>
            </a:r>
            <a:r>
              <a:rPr lang="de-DE" altLang="de-DE" dirty="0"/>
              <a:t> </a:t>
            </a:r>
            <a:r>
              <a:rPr lang="de-DE" altLang="de-DE" dirty="0" err="1"/>
              <a:t>Energy</a:t>
            </a:r>
            <a:r>
              <a:rPr lang="de-DE" altLang="de-DE" dirty="0"/>
              <a:t> Systems</a:t>
            </a:r>
          </a:p>
          <a:p>
            <a:r>
              <a:rPr lang="de-DE" altLang="de-DE" dirty="0"/>
              <a:t>Technische Universität Berlin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E0E5B-0805-3A48-A5C8-EB034841A134}"/>
              </a:ext>
            </a:extLst>
          </p:cNvPr>
          <p:cNvSpPr>
            <a:spLocks noGrp="1"/>
          </p:cNvSpPr>
          <p:nvPr>
            <p:ph type="title"/>
          </p:nvPr>
        </p:nvSpPr>
        <p:spPr>
          <a:xfrm>
            <a:off x="539750" y="309456"/>
            <a:ext cx="8061325" cy="743280"/>
          </a:xfrm>
        </p:spPr>
        <p:txBody>
          <a:bodyPr/>
          <a:lstStyle/>
          <a:p>
            <a:r>
              <a:rPr lang="en-GB" b="1" dirty="0"/>
              <a:t>A closer look at Germany</a:t>
            </a:r>
            <a:br>
              <a:rPr lang="en-GB" b="1" dirty="0"/>
            </a:br>
            <a:r>
              <a:rPr lang="en-GB" sz="2000" b="1" dirty="0"/>
              <a:t>-Energy-related emissions-</a:t>
            </a:r>
            <a:endParaRPr lang="en-GB" b="1" dirty="0"/>
          </a:p>
        </p:txBody>
      </p:sp>
      <p:sp>
        <p:nvSpPr>
          <p:cNvPr id="4" name="Slide Number Placeholder 3">
            <a:extLst>
              <a:ext uri="{FF2B5EF4-FFF2-40B4-BE49-F238E27FC236}">
                <a16:creationId xmlns:a16="http://schemas.microsoft.com/office/drawing/2014/main" id="{D0D36415-225F-5448-AE10-C570AFCFE92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10</a:t>
            </a:fld>
            <a:endParaRPr lang="de-DE" altLang="de-DE" dirty="0"/>
          </a:p>
        </p:txBody>
      </p:sp>
      <p:pic>
        <p:nvPicPr>
          <p:cNvPr id="8" name="Picture 7">
            <a:extLst>
              <a:ext uri="{FF2B5EF4-FFF2-40B4-BE49-F238E27FC236}">
                <a16:creationId xmlns:a16="http://schemas.microsoft.com/office/drawing/2014/main" id="{65F8DF21-5617-6D47-B76D-7DE917B9140C}"/>
              </a:ext>
            </a:extLst>
          </p:cNvPr>
          <p:cNvPicPr>
            <a:picLocks noChangeAspect="1"/>
          </p:cNvPicPr>
          <p:nvPr/>
        </p:nvPicPr>
        <p:blipFill rotWithShape="1">
          <a:blip r:embed="rId2"/>
          <a:srcRect t="470"/>
          <a:stretch/>
        </p:blipFill>
        <p:spPr>
          <a:xfrm>
            <a:off x="35496" y="1211970"/>
            <a:ext cx="9001000" cy="5006338"/>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6879960" y="2513520"/>
              <a:ext cx="1838160" cy="1843560"/>
            </p14:xfrm>
          </p:contentPart>
        </mc:Choice>
        <mc:Fallback xmlns="">
          <p:pic>
            <p:nvPicPr>
              <p:cNvPr id="3" name="Freihand 2"/>
              <p:cNvPicPr/>
              <p:nvPr/>
            </p:nvPicPr>
            <p:blipFill>
              <a:blip r:embed="rId4"/>
              <a:stretch>
                <a:fillRect/>
              </a:stretch>
            </p:blipFill>
            <p:spPr>
              <a:xfrm>
                <a:off x="6872040" y="2504160"/>
                <a:ext cx="1854000" cy="1865160"/>
              </a:xfrm>
              <a:prstGeom prst="rect">
                <a:avLst/>
              </a:prstGeom>
            </p:spPr>
          </p:pic>
        </mc:Fallback>
      </mc:AlternateContent>
    </p:spTree>
    <p:extLst>
      <p:ext uri="{BB962C8B-B14F-4D97-AF65-F5344CB8AC3E}">
        <p14:creationId xmlns:p14="http://schemas.microsoft.com/office/powerpoint/2010/main" val="38537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701 -0.04167 L -0.11407 -0.04167 " pathEditMode="relative" ptsTypes="AA">
                                      <p:cBhvr>
                                        <p:cTn id="6" dur="2000" fill="hold"/>
                                        <p:tgtEl>
                                          <p:spTgt spid="8"/>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1000" fill="hold"/>
                                        <p:tgtEl>
                                          <p:spTgt spid="8"/>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0319-343A-3240-BE32-9CB6044141B7}"/>
              </a:ext>
            </a:extLst>
          </p:cNvPr>
          <p:cNvSpPr>
            <a:spLocks noGrp="1"/>
          </p:cNvSpPr>
          <p:nvPr>
            <p:ph type="title"/>
          </p:nvPr>
        </p:nvSpPr>
        <p:spPr>
          <a:xfrm>
            <a:off x="539750" y="548680"/>
            <a:ext cx="8061325" cy="743280"/>
          </a:xfrm>
        </p:spPr>
        <p:txBody>
          <a:bodyPr/>
          <a:lstStyle/>
          <a:p>
            <a:r>
              <a:rPr lang="en-GB" b="1" dirty="0"/>
              <a:t>Overview</a:t>
            </a:r>
            <a:br>
              <a:rPr lang="en-GB" b="1" dirty="0"/>
            </a:br>
            <a:r>
              <a:rPr lang="en-GB" sz="2000" b="1" dirty="0"/>
              <a:t>-The German Energy Transition-</a:t>
            </a:r>
            <a:endParaRPr lang="en-GB" b="1" dirty="0"/>
          </a:p>
        </p:txBody>
      </p:sp>
      <p:sp>
        <p:nvSpPr>
          <p:cNvPr id="3" name="Content Placeholder 2">
            <a:extLst>
              <a:ext uri="{FF2B5EF4-FFF2-40B4-BE49-F238E27FC236}">
                <a16:creationId xmlns:a16="http://schemas.microsoft.com/office/drawing/2014/main" id="{BAA57CD9-D426-9B44-B2D5-4ADAB7B6EE64}"/>
              </a:ext>
            </a:extLst>
          </p:cNvPr>
          <p:cNvSpPr>
            <a:spLocks noGrp="1"/>
          </p:cNvSpPr>
          <p:nvPr>
            <p:ph idx="1"/>
          </p:nvPr>
        </p:nvSpPr>
        <p:spPr>
          <a:xfrm>
            <a:off x="539749" y="1700808"/>
            <a:ext cx="8061325" cy="792088"/>
          </a:xfrm>
        </p:spPr>
        <p:txBody>
          <a:bodyPr/>
          <a:lstStyle/>
          <a:p>
            <a:r>
              <a:rPr lang="en-US" sz="1600" dirty="0"/>
              <a:t>→  The burning of fossil fuels generates heat and releases the greenhouse gas carbon dioxide - a serious pollutant and major contributor to global warming </a:t>
            </a:r>
          </a:p>
          <a:p>
            <a:endParaRPr lang="en-US" sz="1600" dirty="0"/>
          </a:p>
          <a:p>
            <a:r>
              <a:rPr lang="en-US" sz="1600" dirty="0"/>
              <a:t>→  The key to climate mitigation is an energy transition that reduces our consumption of fossil fuels, through the increased use of renewable energies and a more efficient use of fossil fuels</a:t>
            </a:r>
          </a:p>
          <a:p>
            <a:endParaRPr lang="en-US" sz="1600" dirty="0"/>
          </a:p>
          <a:p>
            <a:r>
              <a:rPr lang="en-US" sz="1600" dirty="0"/>
              <a:t>→  The realization of a sustainable energy supply depends on a reduction in our consumption of fossil fuels such as oil, gas, and coal</a:t>
            </a:r>
          </a:p>
          <a:p>
            <a:endParaRPr lang="en-US" sz="1600" dirty="0"/>
          </a:p>
          <a:p>
            <a:r>
              <a:rPr lang="en-US" sz="1600" dirty="0"/>
              <a:t>→ Essential tool in increasing energy efficiency is, power-heat coupling, where exhaust heat from the production of electricity is used for heating, or in production processes (combined heat and power)</a:t>
            </a:r>
          </a:p>
          <a:p>
            <a:endParaRPr lang="en-US" sz="1600" b="1" dirty="0"/>
          </a:p>
          <a:p>
            <a:r>
              <a:rPr lang="en-US" sz="1600" b="1" dirty="0"/>
              <a:t>Wind, water and solar power – renewable energies are the key to sustainable energy supply </a:t>
            </a:r>
          </a:p>
          <a:p>
            <a:endParaRPr lang="en-US" sz="1600" dirty="0"/>
          </a:p>
        </p:txBody>
      </p:sp>
      <p:sp>
        <p:nvSpPr>
          <p:cNvPr id="4" name="Slide Number Placeholder 3">
            <a:extLst>
              <a:ext uri="{FF2B5EF4-FFF2-40B4-BE49-F238E27FC236}">
                <a16:creationId xmlns:a16="http://schemas.microsoft.com/office/drawing/2014/main" id="{8FC54FC8-F9FF-5644-88DA-4ECCC5CCA271}"/>
              </a:ext>
            </a:extLst>
          </p:cNvPr>
          <p:cNvSpPr>
            <a:spLocks noGrp="1"/>
          </p:cNvSpPr>
          <p:nvPr>
            <p:ph type="sldNum" sz="quarter" idx="11"/>
          </p:nvPr>
        </p:nvSpPr>
        <p:spPr/>
        <p:txBody>
          <a:bodyPr/>
          <a:lstStyle/>
          <a:p>
            <a:r>
              <a:rPr lang="de-DE" altLang="de-DE" dirty="0"/>
              <a:t>Slide </a:t>
            </a:r>
            <a:fld id="{5EAACD38-76DA-45AF-B952-DE84E0A62E99}" type="slidenum">
              <a:rPr lang="de-DE" altLang="de-DE" smtClean="0"/>
              <a:pPr/>
              <a:t>11</a:t>
            </a:fld>
            <a:endParaRPr lang="de-DE" altLang="de-DE" dirty="0"/>
          </a:p>
        </p:txBody>
      </p:sp>
    </p:spTree>
    <p:extLst>
      <p:ext uri="{BB962C8B-B14F-4D97-AF65-F5344CB8AC3E}">
        <p14:creationId xmlns:p14="http://schemas.microsoft.com/office/powerpoint/2010/main" val="525858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0319-343A-3240-BE32-9CB6044141B7}"/>
              </a:ext>
            </a:extLst>
          </p:cNvPr>
          <p:cNvSpPr>
            <a:spLocks noGrp="1"/>
          </p:cNvSpPr>
          <p:nvPr>
            <p:ph type="title"/>
          </p:nvPr>
        </p:nvSpPr>
        <p:spPr>
          <a:xfrm>
            <a:off x="539750" y="548680"/>
            <a:ext cx="8061325" cy="743280"/>
          </a:xfrm>
        </p:spPr>
        <p:txBody>
          <a:bodyPr/>
          <a:lstStyle/>
          <a:p>
            <a:r>
              <a:rPr lang="en-GB" b="1" dirty="0"/>
              <a:t>A big step in the right direction</a:t>
            </a:r>
            <a:br>
              <a:rPr lang="en-GB" b="1" dirty="0"/>
            </a:br>
            <a:r>
              <a:rPr lang="en-GB" sz="2000" b="1" dirty="0"/>
              <a:t>-The German Energy Transition-</a:t>
            </a:r>
            <a:endParaRPr lang="en-GB" b="1" dirty="0"/>
          </a:p>
        </p:txBody>
      </p:sp>
      <p:sp>
        <p:nvSpPr>
          <p:cNvPr id="3" name="Content Placeholder 2">
            <a:extLst>
              <a:ext uri="{FF2B5EF4-FFF2-40B4-BE49-F238E27FC236}">
                <a16:creationId xmlns:a16="http://schemas.microsoft.com/office/drawing/2014/main" id="{BAA57CD9-D426-9B44-B2D5-4ADAB7B6EE64}"/>
              </a:ext>
            </a:extLst>
          </p:cNvPr>
          <p:cNvSpPr>
            <a:spLocks noGrp="1"/>
          </p:cNvSpPr>
          <p:nvPr>
            <p:ph idx="1"/>
          </p:nvPr>
        </p:nvSpPr>
        <p:spPr>
          <a:xfrm>
            <a:off x="539749" y="1700808"/>
            <a:ext cx="8061325" cy="4896544"/>
          </a:xfrm>
        </p:spPr>
        <p:txBody>
          <a:bodyPr/>
          <a:lstStyle/>
          <a:p>
            <a:r>
              <a:rPr lang="en-US" sz="1600" b="1" dirty="0"/>
              <a:t>Renewable energies</a:t>
            </a:r>
            <a:r>
              <a:rPr lang="en-US" sz="1600" dirty="0"/>
              <a:t>, such as hydro and solar power, wind and geothermal power, and regenerative resources are replacing fossil fuels</a:t>
            </a:r>
          </a:p>
          <a:p>
            <a:r>
              <a:rPr lang="en-US" sz="1600" dirty="0"/>
              <a:t>	</a:t>
            </a:r>
          </a:p>
          <a:p>
            <a:r>
              <a:rPr lang="en-US" sz="1600" dirty="0"/>
              <a:t>		→ by 2050 renewable energies should make up 60 percent of final</a:t>
            </a:r>
          </a:p>
          <a:p>
            <a:r>
              <a:rPr lang="en-US" sz="1600" dirty="0"/>
              <a:t>		     consumption of energy, and 80 percent of the gross electricity consumption</a:t>
            </a:r>
          </a:p>
          <a:p>
            <a:endParaRPr lang="en-US" dirty="0"/>
          </a:p>
          <a:p>
            <a:endParaRPr lang="en-US" dirty="0"/>
          </a:p>
          <a:p>
            <a:endParaRPr lang="en-US" dirty="0"/>
          </a:p>
          <a:p>
            <a:r>
              <a:rPr lang="en-US" sz="1600" b="1" dirty="0"/>
              <a:t>Energy efficiency</a:t>
            </a:r>
            <a:r>
              <a:rPr lang="en-US" sz="1600" dirty="0"/>
              <a:t> is following the expansion of renewable energy supplies. Potential solutions range from the modernization of power stations, to energy efficient motors and energy saving industrial processes, to energy efficient building renovation and household goods</a:t>
            </a:r>
          </a:p>
          <a:p>
            <a:r>
              <a:rPr lang="en-US" sz="1600" dirty="0"/>
              <a:t>	</a:t>
            </a:r>
          </a:p>
          <a:p>
            <a:r>
              <a:rPr lang="en-US" sz="1600" dirty="0"/>
              <a:t>		→ by 2020 a 20 percent reduction in primary energy consumption, </a:t>
            </a:r>
          </a:p>
          <a:p>
            <a:r>
              <a:rPr lang="en-US" sz="1600" dirty="0"/>
              <a:t>	     	     and 50 percent reduction by 2050, compared to 2008 </a:t>
            </a:r>
          </a:p>
          <a:p>
            <a:endParaRPr lang="en-US" dirty="0"/>
          </a:p>
        </p:txBody>
      </p:sp>
      <p:sp>
        <p:nvSpPr>
          <p:cNvPr id="4" name="Slide Number Placeholder 3">
            <a:extLst>
              <a:ext uri="{FF2B5EF4-FFF2-40B4-BE49-F238E27FC236}">
                <a16:creationId xmlns:a16="http://schemas.microsoft.com/office/drawing/2014/main" id="{8FC54FC8-F9FF-5644-88DA-4ECCC5CCA271}"/>
              </a:ext>
            </a:extLst>
          </p:cNvPr>
          <p:cNvSpPr>
            <a:spLocks noGrp="1"/>
          </p:cNvSpPr>
          <p:nvPr>
            <p:ph type="sldNum" sz="quarter" idx="11"/>
          </p:nvPr>
        </p:nvSpPr>
        <p:spPr/>
        <p:txBody>
          <a:bodyPr/>
          <a:lstStyle/>
          <a:p>
            <a:r>
              <a:rPr lang="de-DE" altLang="de-DE" dirty="0"/>
              <a:t>Slide </a:t>
            </a:r>
            <a:fld id="{5EAACD38-76DA-45AF-B952-DE84E0A62E99}" type="slidenum">
              <a:rPr lang="de-DE" altLang="de-DE" smtClean="0"/>
              <a:pPr/>
              <a:t>12</a:t>
            </a:fld>
            <a:endParaRPr lang="de-DE" altLang="de-DE" dirty="0"/>
          </a:p>
        </p:txBody>
      </p:sp>
    </p:spTree>
    <p:extLst>
      <p:ext uri="{BB962C8B-B14F-4D97-AF65-F5344CB8AC3E}">
        <p14:creationId xmlns:p14="http://schemas.microsoft.com/office/powerpoint/2010/main" val="94033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FB94-B5E0-7844-B80E-74B59EE007CB}"/>
              </a:ext>
            </a:extLst>
          </p:cNvPr>
          <p:cNvSpPr>
            <a:spLocks noGrp="1"/>
          </p:cNvSpPr>
          <p:nvPr>
            <p:ph type="title"/>
          </p:nvPr>
        </p:nvSpPr>
        <p:spPr>
          <a:xfrm>
            <a:off x="539750" y="548680"/>
            <a:ext cx="8061325" cy="743280"/>
          </a:xfrm>
        </p:spPr>
        <p:txBody>
          <a:bodyPr/>
          <a:lstStyle/>
          <a:p>
            <a:r>
              <a:rPr lang="en-GB" b="1" dirty="0"/>
              <a:t>Snapshots </a:t>
            </a:r>
            <a:br>
              <a:rPr lang="en-GB" b="1" dirty="0"/>
            </a:br>
            <a:r>
              <a:rPr lang="en-GB" b="1" dirty="0"/>
              <a:t>-</a:t>
            </a:r>
            <a:r>
              <a:rPr lang="en-GB" sz="2000" b="1" dirty="0"/>
              <a:t>Production capacity for electricity in Germany-</a:t>
            </a:r>
            <a:endParaRPr lang="en-GB" b="1" dirty="0"/>
          </a:p>
        </p:txBody>
      </p:sp>
      <p:sp>
        <p:nvSpPr>
          <p:cNvPr id="4" name="Slide Number Placeholder 3">
            <a:extLst>
              <a:ext uri="{FF2B5EF4-FFF2-40B4-BE49-F238E27FC236}">
                <a16:creationId xmlns:a16="http://schemas.microsoft.com/office/drawing/2014/main" id="{900C0E05-746F-F145-97A5-2F4339694B65}"/>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13</a:t>
            </a:fld>
            <a:endParaRPr lang="de-DE" altLang="de-DE" dirty="0"/>
          </a:p>
        </p:txBody>
      </p:sp>
      <p:pic>
        <p:nvPicPr>
          <p:cNvPr id="5" name="Grafik 6">
            <a:extLst>
              <a:ext uri="{FF2B5EF4-FFF2-40B4-BE49-F238E27FC236}">
                <a16:creationId xmlns:a16="http://schemas.microsoft.com/office/drawing/2014/main" id="{575622A8-D8D6-2149-ABDF-84AAE2FAA82D}"/>
              </a:ext>
            </a:extLst>
          </p:cNvPr>
          <p:cNvPicPr>
            <a:picLocks noChangeAspect="1"/>
          </p:cNvPicPr>
          <p:nvPr/>
        </p:nvPicPr>
        <p:blipFill rotWithShape="1">
          <a:blip r:embed="rId2"/>
          <a:srcRect b="5838"/>
          <a:stretch/>
        </p:blipFill>
        <p:spPr>
          <a:xfrm>
            <a:off x="179512" y="1540825"/>
            <a:ext cx="8747544" cy="4048415"/>
          </a:xfrm>
          <a:prstGeom prst="rect">
            <a:avLst/>
          </a:prstGeom>
        </p:spPr>
      </p:pic>
      <p:pic>
        <p:nvPicPr>
          <p:cNvPr id="6" name="Grafik 7">
            <a:extLst>
              <a:ext uri="{FF2B5EF4-FFF2-40B4-BE49-F238E27FC236}">
                <a16:creationId xmlns:a16="http://schemas.microsoft.com/office/drawing/2014/main" id="{BDD6DD38-C3CE-8E4A-9C99-74CDAAA443F1}"/>
              </a:ext>
            </a:extLst>
          </p:cNvPr>
          <p:cNvPicPr>
            <a:picLocks noChangeAspect="1"/>
          </p:cNvPicPr>
          <p:nvPr/>
        </p:nvPicPr>
        <p:blipFill rotWithShape="1">
          <a:blip r:embed="rId2"/>
          <a:srcRect l="5471" t="93372" r="41846" b="-72"/>
          <a:stretch/>
        </p:blipFill>
        <p:spPr>
          <a:xfrm>
            <a:off x="467544" y="5622578"/>
            <a:ext cx="6389920" cy="399370"/>
          </a:xfrm>
          <a:prstGeom prst="rect">
            <a:avLst/>
          </a:prstGeom>
        </p:spPr>
      </p:pic>
      <p:sp>
        <p:nvSpPr>
          <p:cNvPr id="7" name="Textfeld 8">
            <a:extLst>
              <a:ext uri="{FF2B5EF4-FFF2-40B4-BE49-F238E27FC236}">
                <a16:creationId xmlns:a16="http://schemas.microsoft.com/office/drawing/2014/main" id="{535AB3EC-C038-4E4D-A266-01DFBE5B0592}"/>
              </a:ext>
            </a:extLst>
          </p:cNvPr>
          <p:cNvSpPr txBox="1"/>
          <p:nvPr/>
        </p:nvSpPr>
        <p:spPr>
          <a:xfrm>
            <a:off x="6838824" y="6066281"/>
            <a:ext cx="2088232" cy="261610"/>
          </a:xfrm>
          <a:prstGeom prst="rect">
            <a:avLst/>
          </a:prstGeom>
          <a:noFill/>
        </p:spPr>
        <p:txBody>
          <a:bodyPr wrap="square" rtlCol="0">
            <a:spAutoFit/>
          </a:bodyPr>
          <a:lstStyle/>
          <a:p>
            <a:r>
              <a:rPr lang="de-DE" sz="1100" dirty="0"/>
              <a:t>Quelle: Monitoringbericht 2016</a:t>
            </a:r>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86560" y="2351880"/>
              <a:ext cx="8083800" cy="1548000"/>
            </p14:xfrm>
          </p:contentPart>
        </mc:Choice>
        <mc:Fallback xmlns="">
          <p:pic>
            <p:nvPicPr>
              <p:cNvPr id="3" name="Freihand 2"/>
              <p:cNvPicPr/>
              <p:nvPr/>
            </p:nvPicPr>
            <p:blipFill>
              <a:blip r:embed="rId4"/>
              <a:stretch>
                <a:fillRect/>
              </a:stretch>
            </p:blipFill>
            <p:spPr>
              <a:xfrm>
                <a:off x="279720" y="2342160"/>
                <a:ext cx="8096040" cy="1568160"/>
              </a:xfrm>
              <a:prstGeom prst="rect">
                <a:avLst/>
              </a:prstGeom>
            </p:spPr>
          </p:pic>
        </mc:Fallback>
      </mc:AlternateContent>
    </p:spTree>
    <p:extLst>
      <p:ext uri="{BB962C8B-B14F-4D97-AF65-F5344CB8AC3E}">
        <p14:creationId xmlns:p14="http://schemas.microsoft.com/office/powerpoint/2010/main" val="326899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FB94-B5E0-7844-B80E-74B59EE007CB}"/>
              </a:ext>
            </a:extLst>
          </p:cNvPr>
          <p:cNvSpPr>
            <a:spLocks noGrp="1"/>
          </p:cNvSpPr>
          <p:nvPr>
            <p:ph type="title"/>
          </p:nvPr>
        </p:nvSpPr>
        <p:spPr>
          <a:xfrm>
            <a:off x="539750" y="548680"/>
            <a:ext cx="8061325" cy="743280"/>
          </a:xfrm>
        </p:spPr>
        <p:txBody>
          <a:bodyPr/>
          <a:lstStyle/>
          <a:p>
            <a:r>
              <a:rPr lang="en-GB" b="1" dirty="0"/>
              <a:t>Electricity production in Germany</a:t>
            </a:r>
            <a:br>
              <a:rPr lang="en-GB" b="1" dirty="0"/>
            </a:br>
            <a:r>
              <a:rPr lang="en-GB" sz="2000" b="1" dirty="0"/>
              <a:t>-high share of renewable electricity at times-</a:t>
            </a:r>
            <a:endParaRPr lang="en-GB" b="1" dirty="0"/>
          </a:p>
        </p:txBody>
      </p:sp>
      <p:sp>
        <p:nvSpPr>
          <p:cNvPr id="4" name="Slide Number Placeholder 3">
            <a:extLst>
              <a:ext uri="{FF2B5EF4-FFF2-40B4-BE49-F238E27FC236}">
                <a16:creationId xmlns:a16="http://schemas.microsoft.com/office/drawing/2014/main" id="{900C0E05-746F-F145-97A5-2F4339694B65}"/>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14</a:t>
            </a:fld>
            <a:endParaRPr lang="de-DE" altLang="de-DE" dirty="0"/>
          </a:p>
        </p:txBody>
      </p:sp>
      <p:sp>
        <p:nvSpPr>
          <p:cNvPr id="7" name="Textfeld 8">
            <a:extLst>
              <a:ext uri="{FF2B5EF4-FFF2-40B4-BE49-F238E27FC236}">
                <a16:creationId xmlns:a16="http://schemas.microsoft.com/office/drawing/2014/main" id="{535AB3EC-C038-4E4D-A266-01DFBE5B0592}"/>
              </a:ext>
            </a:extLst>
          </p:cNvPr>
          <p:cNvSpPr txBox="1"/>
          <p:nvPr/>
        </p:nvSpPr>
        <p:spPr>
          <a:xfrm>
            <a:off x="6838824" y="6066281"/>
            <a:ext cx="2088232" cy="261610"/>
          </a:xfrm>
          <a:prstGeom prst="rect">
            <a:avLst/>
          </a:prstGeom>
          <a:noFill/>
        </p:spPr>
        <p:txBody>
          <a:bodyPr wrap="square" rtlCol="0">
            <a:spAutoFit/>
          </a:bodyPr>
          <a:lstStyle/>
          <a:p>
            <a:r>
              <a:rPr lang="de-DE" sz="1100" dirty="0"/>
              <a:t>Quelle: </a:t>
            </a:r>
            <a:r>
              <a:rPr lang="de-DE" sz="1100" dirty="0" err="1">
                <a:solidFill>
                  <a:srgbClr val="000000"/>
                </a:solidFill>
                <a:latin typeface="Calibri" panose="020F0502020204030204" pitchFamily="34" charset="0"/>
              </a:rPr>
              <a:t>www.energy-charts.de</a:t>
            </a:r>
            <a:endParaRPr lang="de-DE" sz="1100" dirty="0"/>
          </a:p>
        </p:txBody>
      </p:sp>
      <p:pic>
        <p:nvPicPr>
          <p:cNvPr id="8" name="Grafik 12">
            <a:extLst>
              <a:ext uri="{FF2B5EF4-FFF2-40B4-BE49-F238E27FC236}">
                <a16:creationId xmlns:a16="http://schemas.microsoft.com/office/drawing/2014/main" id="{DAE9F0F7-807C-874C-B3B1-2C88D430E327}"/>
              </a:ext>
            </a:extLst>
          </p:cNvPr>
          <p:cNvPicPr>
            <a:picLocks noChangeAspect="1"/>
          </p:cNvPicPr>
          <p:nvPr/>
        </p:nvPicPr>
        <p:blipFill>
          <a:blip r:embed="rId2"/>
          <a:stretch>
            <a:fillRect/>
          </a:stretch>
        </p:blipFill>
        <p:spPr>
          <a:xfrm>
            <a:off x="513454" y="1584503"/>
            <a:ext cx="7896225" cy="4352925"/>
          </a:xfrm>
          <a:prstGeom prst="rect">
            <a:avLst/>
          </a:prstGeom>
        </p:spPr>
      </p:pic>
      <p:sp>
        <p:nvSpPr>
          <p:cNvPr id="3" name="Rectangle 2">
            <a:extLst>
              <a:ext uri="{FF2B5EF4-FFF2-40B4-BE49-F238E27FC236}">
                <a16:creationId xmlns:a16="http://schemas.microsoft.com/office/drawing/2014/main" id="{870D70AA-BDE4-1E4E-8A0F-573FB84392C8}"/>
              </a:ext>
            </a:extLst>
          </p:cNvPr>
          <p:cNvSpPr/>
          <p:nvPr/>
        </p:nvSpPr>
        <p:spPr>
          <a:xfrm>
            <a:off x="395536" y="1773995"/>
            <a:ext cx="2975494" cy="276999"/>
          </a:xfrm>
          <a:prstGeom prst="rect">
            <a:avLst/>
          </a:prstGeom>
        </p:spPr>
        <p:txBody>
          <a:bodyPr wrap="none">
            <a:spAutoFit/>
          </a:bodyPr>
          <a:lstStyle/>
          <a:p>
            <a:pPr eaLnBrk="1" hangingPunct="1"/>
            <a:r>
              <a:rPr lang="de-DE" dirty="0" err="1">
                <a:solidFill>
                  <a:srgbClr val="000000"/>
                </a:solidFill>
              </a:rPr>
              <a:t>Electricity</a:t>
            </a:r>
            <a:r>
              <a:rPr lang="de-DE" dirty="0">
                <a:solidFill>
                  <a:srgbClr val="000000"/>
                </a:solidFill>
              </a:rPr>
              <a:t> </a:t>
            </a:r>
            <a:r>
              <a:rPr lang="de-DE" dirty="0" err="1">
                <a:solidFill>
                  <a:srgbClr val="000000"/>
                </a:solidFill>
              </a:rPr>
              <a:t>production</a:t>
            </a:r>
            <a:r>
              <a:rPr lang="de-DE" dirty="0">
                <a:solidFill>
                  <a:srgbClr val="000000"/>
                </a:solidFill>
              </a:rPr>
              <a:t> mix (5.5.- 8.5.2016)</a:t>
            </a:r>
          </a:p>
        </p:txBody>
      </p:sp>
      <mc:AlternateContent xmlns:mc="http://schemas.openxmlformats.org/markup-compatibility/2006" xmlns:p14="http://schemas.microsoft.com/office/powerpoint/2010/main">
        <mc:Choice Requires="p14">
          <p:contentPart p14:bwMode="auto" r:id="rId3">
            <p14:nvContentPartPr>
              <p14:cNvPr id="5" name="Freihand 4"/>
              <p14:cNvContentPartPr/>
              <p14:nvPr/>
            </p14:nvContentPartPr>
            <p14:xfrm>
              <a:off x="993600" y="2375640"/>
              <a:ext cx="7490160" cy="4043520"/>
            </p14:xfrm>
          </p:contentPart>
        </mc:Choice>
        <mc:Fallback xmlns="">
          <p:pic>
            <p:nvPicPr>
              <p:cNvPr id="5" name="Freihand 4"/>
              <p:cNvPicPr/>
              <p:nvPr/>
            </p:nvPicPr>
            <p:blipFill>
              <a:blip r:embed="rId4"/>
              <a:stretch>
                <a:fillRect/>
              </a:stretch>
            </p:blipFill>
            <p:spPr>
              <a:xfrm>
                <a:off x="985320" y="2369880"/>
                <a:ext cx="7504920" cy="4056480"/>
              </a:xfrm>
              <a:prstGeom prst="rect">
                <a:avLst/>
              </a:prstGeom>
            </p:spPr>
          </p:pic>
        </mc:Fallback>
      </mc:AlternateContent>
    </p:spTree>
    <p:extLst>
      <p:ext uri="{BB962C8B-B14F-4D97-AF65-F5344CB8AC3E}">
        <p14:creationId xmlns:p14="http://schemas.microsoft.com/office/powerpoint/2010/main" val="3459284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0319-343A-3240-BE32-9CB6044141B7}"/>
              </a:ext>
            </a:extLst>
          </p:cNvPr>
          <p:cNvSpPr>
            <a:spLocks noGrp="1"/>
          </p:cNvSpPr>
          <p:nvPr>
            <p:ph type="title"/>
          </p:nvPr>
        </p:nvSpPr>
        <p:spPr>
          <a:xfrm>
            <a:off x="543123" y="548680"/>
            <a:ext cx="8061325" cy="743280"/>
          </a:xfrm>
        </p:spPr>
        <p:txBody>
          <a:bodyPr/>
          <a:lstStyle/>
          <a:p>
            <a:r>
              <a:rPr lang="en-US" b="1" dirty="0"/>
              <a:t>Central elements of a renewable energy system</a:t>
            </a:r>
            <a:br>
              <a:rPr lang="en-US" b="1" dirty="0"/>
            </a:br>
            <a:r>
              <a:rPr lang="en-US" sz="2000" b="1" dirty="0"/>
              <a:t>-Energy storage-</a:t>
            </a:r>
            <a:endParaRPr lang="en-GB" b="1" dirty="0"/>
          </a:p>
        </p:txBody>
      </p:sp>
      <p:sp>
        <p:nvSpPr>
          <p:cNvPr id="3" name="Content Placeholder 2">
            <a:extLst>
              <a:ext uri="{FF2B5EF4-FFF2-40B4-BE49-F238E27FC236}">
                <a16:creationId xmlns:a16="http://schemas.microsoft.com/office/drawing/2014/main" id="{BAA57CD9-D426-9B44-B2D5-4ADAB7B6EE64}"/>
              </a:ext>
            </a:extLst>
          </p:cNvPr>
          <p:cNvSpPr>
            <a:spLocks noGrp="1"/>
          </p:cNvSpPr>
          <p:nvPr>
            <p:ph idx="1"/>
          </p:nvPr>
        </p:nvSpPr>
        <p:spPr>
          <a:xfrm>
            <a:off x="539750" y="1522065"/>
            <a:ext cx="8061325" cy="4859263"/>
          </a:xfrm>
        </p:spPr>
        <p:txBody>
          <a:bodyPr/>
          <a:lstStyle/>
          <a:p>
            <a:r>
              <a:rPr lang="en-US" sz="1600" b="1" dirty="0"/>
              <a:t>Developing storage solutions</a:t>
            </a:r>
          </a:p>
          <a:p>
            <a:r>
              <a:rPr lang="en-US" sz="1600" dirty="0"/>
              <a:t>→ New storage concepts</a:t>
            </a:r>
          </a:p>
          <a:p>
            <a:r>
              <a:rPr lang="en-US" sz="1600" dirty="0"/>
              <a:t>→ Intelligent power grids</a:t>
            </a:r>
          </a:p>
          <a:p>
            <a:endParaRPr lang="en-US" sz="1600" dirty="0"/>
          </a:p>
          <a:p>
            <a:r>
              <a:rPr lang="en-US" sz="1600" dirty="0"/>
              <a:t>	</a:t>
            </a:r>
            <a:r>
              <a:rPr lang="en-US" i="1" dirty="0"/>
              <a:t>Wind and solar power are not continuously available meaning the supply of energy is less stable compared to large traditional power stations</a:t>
            </a:r>
            <a:endParaRPr lang="en-US" sz="1600" i="1" dirty="0"/>
          </a:p>
          <a:p>
            <a:r>
              <a:rPr lang="en-US" sz="1600" dirty="0"/>
              <a:t>		</a:t>
            </a:r>
          </a:p>
          <a:p>
            <a:r>
              <a:rPr lang="en-US" sz="1600" b="1" dirty="0"/>
              <a:t>Power-to-X</a:t>
            </a:r>
            <a:r>
              <a:rPr lang="en-US" sz="1600" dirty="0"/>
              <a:t> </a:t>
            </a:r>
          </a:p>
          <a:p>
            <a:r>
              <a:rPr lang="en-US" sz="1600" dirty="0"/>
              <a:t>→ Usage of excess electricity to produce heat, gas or liquids</a:t>
            </a:r>
          </a:p>
          <a:p>
            <a:r>
              <a:rPr lang="en-US" sz="1600" dirty="0"/>
              <a:t>→ Transfer renewable electricity into other sectors to replace fossil energy (warmth, mobility)</a:t>
            </a:r>
          </a:p>
          <a:p>
            <a:endParaRPr lang="en-US" sz="1600" dirty="0"/>
          </a:p>
          <a:p>
            <a:r>
              <a:rPr lang="en-US" sz="1600" dirty="0"/>
              <a:t>	</a:t>
            </a:r>
            <a:r>
              <a:rPr lang="en-US" i="1" dirty="0"/>
              <a:t>Hydrogen production with wind electricity. Fuel cells convert hydrogen back to electricity when needed, or feed hydrogen into the natural gas grid </a:t>
            </a:r>
          </a:p>
          <a:p>
            <a:endParaRPr lang="en-US" i="1" dirty="0"/>
          </a:p>
          <a:p>
            <a:r>
              <a:rPr lang="en-US" i="1" dirty="0"/>
              <a:t>	It is also conceivable that excess wind or solar power could be converted into heat (Power-to-Heat), into liquid fuels (Power-to-Fuel), or into basic chemicals (Power-to-Chemicals)</a:t>
            </a:r>
          </a:p>
        </p:txBody>
      </p:sp>
      <p:sp>
        <p:nvSpPr>
          <p:cNvPr id="4" name="Slide Number Placeholder 3">
            <a:extLst>
              <a:ext uri="{FF2B5EF4-FFF2-40B4-BE49-F238E27FC236}">
                <a16:creationId xmlns:a16="http://schemas.microsoft.com/office/drawing/2014/main" id="{8FC54FC8-F9FF-5644-88DA-4ECCC5CCA271}"/>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15</a:t>
            </a:fld>
            <a:endParaRPr lang="de-DE" altLang="de-DE" dirty="0"/>
          </a:p>
        </p:txBody>
      </p:sp>
      <mc:AlternateContent xmlns:mc="http://schemas.openxmlformats.org/markup-compatibility/2006" xmlns:p14="http://schemas.microsoft.com/office/powerpoint/2010/main">
        <mc:Choice Requires="p14">
          <p:contentPart p14:bwMode="auto" r:id="rId2">
            <p14:nvContentPartPr>
              <p14:cNvPr id="5" name="Freihand 4"/>
              <p14:cNvContentPartPr/>
              <p14:nvPr/>
            </p14:nvContentPartPr>
            <p14:xfrm>
              <a:off x="256680" y="2365200"/>
              <a:ext cx="8348400" cy="3253320"/>
            </p14:xfrm>
          </p:contentPart>
        </mc:Choice>
        <mc:Fallback xmlns="">
          <p:pic>
            <p:nvPicPr>
              <p:cNvPr id="5" name="Freihand 4"/>
              <p:cNvPicPr/>
              <p:nvPr/>
            </p:nvPicPr>
            <p:blipFill>
              <a:blip r:embed="rId3"/>
              <a:stretch>
                <a:fillRect/>
              </a:stretch>
            </p:blipFill>
            <p:spPr>
              <a:xfrm>
                <a:off x="247680" y="2356920"/>
                <a:ext cx="8364240" cy="3270960"/>
              </a:xfrm>
              <a:prstGeom prst="rect">
                <a:avLst/>
              </a:prstGeom>
            </p:spPr>
          </p:pic>
        </mc:Fallback>
      </mc:AlternateContent>
    </p:spTree>
    <p:extLst>
      <p:ext uri="{BB962C8B-B14F-4D97-AF65-F5344CB8AC3E}">
        <p14:creationId xmlns:p14="http://schemas.microsoft.com/office/powerpoint/2010/main" val="254581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0319-343A-3240-BE32-9CB6044141B7}"/>
              </a:ext>
            </a:extLst>
          </p:cNvPr>
          <p:cNvSpPr>
            <a:spLocks noGrp="1"/>
          </p:cNvSpPr>
          <p:nvPr>
            <p:ph type="title"/>
          </p:nvPr>
        </p:nvSpPr>
        <p:spPr>
          <a:xfrm>
            <a:off x="543123" y="548680"/>
            <a:ext cx="8061325" cy="743280"/>
          </a:xfrm>
        </p:spPr>
        <p:txBody>
          <a:bodyPr/>
          <a:lstStyle/>
          <a:p>
            <a:r>
              <a:rPr lang="en-US" b="1" dirty="0"/>
              <a:t>E-mobility in Germany</a:t>
            </a:r>
            <a:br>
              <a:rPr lang="en-US" b="1" dirty="0"/>
            </a:br>
            <a:endParaRPr lang="en-US" b="1" dirty="0"/>
          </a:p>
        </p:txBody>
      </p:sp>
      <p:sp>
        <p:nvSpPr>
          <p:cNvPr id="4" name="Slide Number Placeholder 3">
            <a:extLst>
              <a:ext uri="{FF2B5EF4-FFF2-40B4-BE49-F238E27FC236}">
                <a16:creationId xmlns:a16="http://schemas.microsoft.com/office/drawing/2014/main" id="{8FC54FC8-F9FF-5644-88DA-4ECCC5CCA271}"/>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16</a:t>
            </a:fld>
            <a:endParaRPr lang="de-DE" altLang="de-DE" dirty="0"/>
          </a:p>
        </p:txBody>
      </p:sp>
      <p:pic>
        <p:nvPicPr>
          <p:cNvPr id="8" name="Grafik 1">
            <a:extLst>
              <a:ext uri="{FF2B5EF4-FFF2-40B4-BE49-F238E27FC236}">
                <a16:creationId xmlns:a16="http://schemas.microsoft.com/office/drawing/2014/main" id="{F9E0AB08-FCFE-5647-8330-15B12414AF0B}"/>
              </a:ext>
            </a:extLst>
          </p:cNvPr>
          <p:cNvPicPr>
            <a:picLocks noChangeAspect="1"/>
          </p:cNvPicPr>
          <p:nvPr/>
        </p:nvPicPr>
        <p:blipFill>
          <a:blip r:embed="rId2"/>
          <a:stretch>
            <a:fillRect/>
          </a:stretch>
        </p:blipFill>
        <p:spPr>
          <a:xfrm>
            <a:off x="802434" y="1484784"/>
            <a:ext cx="7542701" cy="3820076"/>
          </a:xfrm>
          <a:prstGeom prst="rect">
            <a:avLst/>
          </a:prstGeom>
        </p:spPr>
      </p:pic>
      <p:sp>
        <p:nvSpPr>
          <p:cNvPr id="3" name="Rectangle 2">
            <a:extLst>
              <a:ext uri="{FF2B5EF4-FFF2-40B4-BE49-F238E27FC236}">
                <a16:creationId xmlns:a16="http://schemas.microsoft.com/office/drawing/2014/main" id="{CF0E6069-1482-114B-806C-5DD3FE7A1432}"/>
              </a:ext>
            </a:extLst>
          </p:cNvPr>
          <p:cNvSpPr/>
          <p:nvPr/>
        </p:nvSpPr>
        <p:spPr>
          <a:xfrm>
            <a:off x="1787739" y="5592857"/>
            <a:ext cx="4727384" cy="369332"/>
          </a:xfrm>
          <a:prstGeom prst="rect">
            <a:avLst/>
          </a:prstGeom>
        </p:spPr>
        <p:txBody>
          <a:bodyPr wrap="none">
            <a:spAutoFit/>
          </a:bodyPr>
          <a:lstStyle/>
          <a:p>
            <a:r>
              <a:rPr lang="de-DE" sz="1800" dirty="0" err="1">
                <a:latin typeface="Calibri" panose="020F0502020204030204" pitchFamily="34" charset="0"/>
                <a:cs typeface="Calibri" panose="020F0502020204030204" pitchFamily="34" charset="0"/>
              </a:rPr>
              <a:t>To</a:t>
            </a:r>
            <a:r>
              <a:rPr lang="de-DE" sz="1800" dirty="0">
                <a:latin typeface="Calibri" panose="020F0502020204030204" pitchFamily="34" charset="0"/>
                <a:cs typeface="Calibri" panose="020F0502020204030204" pitchFamily="34" charset="0"/>
              </a:rPr>
              <a:t> </a:t>
            </a:r>
            <a:r>
              <a:rPr lang="de-DE" sz="1800" dirty="0" err="1">
                <a:latin typeface="Calibri" panose="020F0502020204030204" pitchFamily="34" charset="0"/>
                <a:cs typeface="Calibri" panose="020F0502020204030204" pitchFamily="34" charset="0"/>
              </a:rPr>
              <a:t>keep</a:t>
            </a:r>
            <a:r>
              <a:rPr lang="de-DE" sz="1800" dirty="0">
                <a:latin typeface="Calibri" panose="020F0502020204030204" pitchFamily="34" charset="0"/>
                <a:cs typeface="Calibri" panose="020F0502020204030204" pitchFamily="34" charset="0"/>
              </a:rPr>
              <a:t> in </a:t>
            </a:r>
            <a:r>
              <a:rPr lang="de-DE" sz="1800" dirty="0" err="1">
                <a:latin typeface="Calibri" panose="020F0502020204030204" pitchFamily="34" charset="0"/>
                <a:cs typeface="Calibri" panose="020F0502020204030204" pitchFamily="34" charset="0"/>
              </a:rPr>
              <a:t>mind</a:t>
            </a:r>
            <a:r>
              <a:rPr lang="de-DE" sz="1800" dirty="0">
                <a:latin typeface="Calibri" panose="020F0502020204030204" pitchFamily="34" charset="0"/>
                <a:cs typeface="Calibri" panose="020F0502020204030204" pitchFamily="34" charset="0"/>
              </a:rPr>
              <a:t>: </a:t>
            </a:r>
            <a:r>
              <a:rPr lang="de-DE" sz="1800" dirty="0" err="1">
                <a:latin typeface="Calibri" panose="020F0502020204030204" pitchFamily="34" charset="0"/>
                <a:cs typeface="Calibri" panose="020F0502020204030204" pitchFamily="34" charset="0"/>
              </a:rPr>
              <a:t>around</a:t>
            </a:r>
            <a:r>
              <a:rPr lang="de-DE" sz="1800" dirty="0">
                <a:latin typeface="Calibri" panose="020F0502020204030204" pitchFamily="34" charset="0"/>
                <a:cs typeface="Calibri" panose="020F0502020204030204" pitchFamily="34" charset="0"/>
              </a:rPr>
              <a:t> 45 </a:t>
            </a:r>
            <a:r>
              <a:rPr lang="de-DE" sz="1800" dirty="0" err="1">
                <a:latin typeface="Calibri" panose="020F0502020204030204" pitchFamily="34" charset="0"/>
                <a:cs typeface="Calibri" panose="020F0502020204030204" pitchFamily="34" charset="0"/>
              </a:rPr>
              <a:t>Mio</a:t>
            </a:r>
            <a:r>
              <a:rPr lang="de-DE" sz="1800" dirty="0">
                <a:latin typeface="Calibri" panose="020F0502020204030204" pitchFamily="34" charset="0"/>
                <a:cs typeface="Calibri" panose="020F0502020204030204" pitchFamily="34" charset="0"/>
              </a:rPr>
              <a:t> </a:t>
            </a:r>
            <a:r>
              <a:rPr lang="de-DE" sz="1800" dirty="0" err="1">
                <a:latin typeface="Calibri" panose="020F0502020204030204" pitchFamily="34" charset="0"/>
                <a:cs typeface="Calibri" panose="020F0502020204030204" pitchFamily="34" charset="0"/>
              </a:rPr>
              <a:t>cars</a:t>
            </a:r>
            <a:r>
              <a:rPr lang="de-DE" sz="1800" dirty="0">
                <a:latin typeface="Calibri" panose="020F0502020204030204" pitchFamily="34" charset="0"/>
                <a:cs typeface="Calibri" panose="020F0502020204030204" pitchFamily="34" charset="0"/>
              </a:rPr>
              <a:t> in Germany</a:t>
            </a:r>
          </a:p>
        </p:txBody>
      </p:sp>
      <mc:AlternateContent xmlns:mc="http://schemas.openxmlformats.org/markup-compatibility/2006" xmlns:p14="http://schemas.microsoft.com/office/powerpoint/2010/main">
        <mc:Choice Requires="p14">
          <p:contentPart p14:bwMode="auto" r:id="rId3">
            <p14:nvContentPartPr>
              <p14:cNvPr id="5" name="Freihand 4"/>
              <p14:cNvContentPartPr/>
              <p14:nvPr/>
            </p14:nvContentPartPr>
            <p14:xfrm>
              <a:off x="1449000" y="1568160"/>
              <a:ext cx="6811200" cy="2778120"/>
            </p14:xfrm>
          </p:contentPart>
        </mc:Choice>
        <mc:Fallback xmlns="">
          <p:pic>
            <p:nvPicPr>
              <p:cNvPr id="5" name="Freihand 4"/>
              <p:cNvPicPr/>
              <p:nvPr/>
            </p:nvPicPr>
            <p:blipFill>
              <a:blip r:embed="rId4"/>
              <a:stretch>
                <a:fillRect/>
              </a:stretch>
            </p:blipFill>
            <p:spPr>
              <a:xfrm>
                <a:off x="1442880" y="1561320"/>
                <a:ext cx="6828480" cy="2793960"/>
              </a:xfrm>
              <a:prstGeom prst="rect">
                <a:avLst/>
              </a:prstGeom>
            </p:spPr>
          </p:pic>
        </mc:Fallback>
      </mc:AlternateContent>
    </p:spTree>
    <p:extLst>
      <p:ext uri="{BB962C8B-B14F-4D97-AF65-F5344CB8AC3E}">
        <p14:creationId xmlns:p14="http://schemas.microsoft.com/office/powerpoint/2010/main" val="124598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0319-343A-3240-BE32-9CB6044141B7}"/>
              </a:ext>
            </a:extLst>
          </p:cNvPr>
          <p:cNvSpPr>
            <a:spLocks noGrp="1"/>
          </p:cNvSpPr>
          <p:nvPr>
            <p:ph type="title"/>
          </p:nvPr>
        </p:nvSpPr>
        <p:spPr>
          <a:xfrm>
            <a:off x="539750" y="548680"/>
            <a:ext cx="8061325" cy="743280"/>
          </a:xfrm>
        </p:spPr>
        <p:txBody>
          <a:bodyPr/>
          <a:lstStyle/>
          <a:p>
            <a:r>
              <a:rPr lang="en-US" b="1" dirty="0"/>
              <a:t>Central elements of a renewable energy system </a:t>
            </a:r>
            <a:br>
              <a:rPr lang="en-US" b="1" dirty="0"/>
            </a:br>
            <a:r>
              <a:rPr lang="en-US" sz="2000" b="1" dirty="0"/>
              <a:t>-</a:t>
            </a:r>
            <a:r>
              <a:rPr lang="en-GB" sz="2000" b="1" dirty="0"/>
              <a:t>Decentralised supply is the future-</a:t>
            </a:r>
            <a:endParaRPr lang="en-GB" b="1" dirty="0"/>
          </a:p>
        </p:txBody>
      </p:sp>
      <p:sp>
        <p:nvSpPr>
          <p:cNvPr id="3" name="Content Placeholder 2">
            <a:extLst>
              <a:ext uri="{FF2B5EF4-FFF2-40B4-BE49-F238E27FC236}">
                <a16:creationId xmlns:a16="http://schemas.microsoft.com/office/drawing/2014/main" id="{BAA57CD9-D426-9B44-B2D5-4ADAB7B6EE64}"/>
              </a:ext>
            </a:extLst>
          </p:cNvPr>
          <p:cNvSpPr>
            <a:spLocks noGrp="1"/>
          </p:cNvSpPr>
          <p:nvPr>
            <p:ph idx="1"/>
          </p:nvPr>
        </p:nvSpPr>
        <p:spPr>
          <a:xfrm>
            <a:off x="545470" y="1772816"/>
            <a:ext cx="8061325" cy="4067175"/>
          </a:xfrm>
        </p:spPr>
        <p:txBody>
          <a:bodyPr/>
          <a:lstStyle/>
          <a:p>
            <a:r>
              <a:rPr lang="en-US" sz="1600" b="1" dirty="0"/>
              <a:t>The nature of our energy supply system is changing </a:t>
            </a:r>
          </a:p>
          <a:p>
            <a:pPr>
              <a:spcBef>
                <a:spcPts val="1200"/>
              </a:spcBef>
            </a:pPr>
            <a:r>
              <a:rPr lang="en-US" sz="1600" b="1" dirty="0"/>
              <a:t>	</a:t>
            </a:r>
            <a:r>
              <a:rPr lang="en-US" sz="1600" dirty="0"/>
              <a:t> → from a system reliant on conventional, centralized large power stations, </a:t>
            </a:r>
          </a:p>
          <a:p>
            <a:pPr>
              <a:spcBef>
                <a:spcPts val="1200"/>
              </a:spcBef>
            </a:pPr>
            <a:r>
              <a:rPr lang="en-US" sz="1600" dirty="0"/>
              <a:t>	 → to a decentralized structure with numerous smaller power generation systems.</a:t>
            </a:r>
          </a:p>
          <a:p>
            <a:endParaRPr lang="en-US" dirty="0"/>
          </a:p>
          <a:p>
            <a:endParaRPr lang="en-US" dirty="0"/>
          </a:p>
          <a:p>
            <a:r>
              <a:rPr lang="en-US" sz="1600" b="1" dirty="0"/>
              <a:t>As the transformation continues, regional and municipal distribution networks must change too. The trend is towards smart grids that connect </a:t>
            </a:r>
          </a:p>
          <a:p>
            <a:pPr>
              <a:spcBef>
                <a:spcPts val="1200"/>
              </a:spcBef>
            </a:pPr>
            <a:r>
              <a:rPr lang="en-US" sz="1600" b="1" dirty="0"/>
              <a:t>	</a:t>
            </a:r>
            <a:r>
              <a:rPr lang="en-US" sz="1600" dirty="0"/>
              <a:t>→ producers</a:t>
            </a:r>
          </a:p>
          <a:p>
            <a:pPr>
              <a:spcBef>
                <a:spcPts val="1200"/>
              </a:spcBef>
            </a:pPr>
            <a:r>
              <a:rPr lang="en-US" sz="1600" dirty="0"/>
              <a:t>	→ consumers</a:t>
            </a:r>
          </a:p>
          <a:p>
            <a:pPr>
              <a:spcBef>
                <a:spcPts val="1200"/>
              </a:spcBef>
            </a:pPr>
            <a:r>
              <a:rPr lang="en-US" sz="1600" dirty="0"/>
              <a:t>	→ storage facilities, and </a:t>
            </a:r>
          </a:p>
          <a:p>
            <a:pPr>
              <a:spcBef>
                <a:spcPts val="1200"/>
              </a:spcBef>
            </a:pPr>
            <a:r>
              <a:rPr lang="en-US" sz="1600" dirty="0"/>
              <a:t>	→ network structures</a:t>
            </a:r>
          </a:p>
        </p:txBody>
      </p:sp>
      <p:sp>
        <p:nvSpPr>
          <p:cNvPr id="4" name="Slide Number Placeholder 3">
            <a:extLst>
              <a:ext uri="{FF2B5EF4-FFF2-40B4-BE49-F238E27FC236}">
                <a16:creationId xmlns:a16="http://schemas.microsoft.com/office/drawing/2014/main" id="{8FC54FC8-F9FF-5644-88DA-4ECCC5CCA271}"/>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17</a:t>
            </a:fld>
            <a:endParaRPr lang="de-DE" altLang="de-DE" dirty="0"/>
          </a:p>
        </p:txBody>
      </p:sp>
    </p:spTree>
    <p:extLst>
      <p:ext uri="{BB962C8B-B14F-4D97-AF65-F5344CB8AC3E}">
        <p14:creationId xmlns:p14="http://schemas.microsoft.com/office/powerpoint/2010/main" val="419395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0319-343A-3240-BE32-9CB6044141B7}"/>
              </a:ext>
            </a:extLst>
          </p:cNvPr>
          <p:cNvSpPr>
            <a:spLocks noGrp="1"/>
          </p:cNvSpPr>
          <p:nvPr>
            <p:ph type="title"/>
          </p:nvPr>
        </p:nvSpPr>
        <p:spPr>
          <a:xfrm>
            <a:off x="539750" y="548680"/>
            <a:ext cx="8061325" cy="743280"/>
          </a:xfrm>
        </p:spPr>
        <p:txBody>
          <a:bodyPr/>
          <a:lstStyle/>
          <a:p>
            <a:r>
              <a:rPr lang="en-GB" b="1" dirty="0"/>
              <a:t>Decentralised supply is the future</a:t>
            </a:r>
            <a:br>
              <a:rPr lang="en-GB" b="1" dirty="0"/>
            </a:br>
            <a:r>
              <a:rPr lang="en-GB" sz="2000" b="1" dirty="0"/>
              <a:t>-characteristics-</a:t>
            </a:r>
            <a:endParaRPr lang="en-GB" b="1" dirty="0"/>
          </a:p>
        </p:txBody>
      </p:sp>
      <p:sp>
        <p:nvSpPr>
          <p:cNvPr id="4" name="Slide Number Placeholder 3">
            <a:extLst>
              <a:ext uri="{FF2B5EF4-FFF2-40B4-BE49-F238E27FC236}">
                <a16:creationId xmlns:a16="http://schemas.microsoft.com/office/drawing/2014/main" id="{8FC54FC8-F9FF-5644-88DA-4ECCC5CCA271}"/>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18</a:t>
            </a:fld>
            <a:endParaRPr lang="de-DE" altLang="de-DE" dirty="0"/>
          </a:p>
        </p:txBody>
      </p:sp>
      <p:sp>
        <p:nvSpPr>
          <p:cNvPr id="6" name="Content Placeholder 2">
            <a:extLst>
              <a:ext uri="{FF2B5EF4-FFF2-40B4-BE49-F238E27FC236}">
                <a16:creationId xmlns:a16="http://schemas.microsoft.com/office/drawing/2014/main" id="{25565942-029A-F946-9C8B-AA6535394044}"/>
              </a:ext>
            </a:extLst>
          </p:cNvPr>
          <p:cNvSpPr>
            <a:spLocks noGrp="1"/>
          </p:cNvSpPr>
          <p:nvPr>
            <p:ph idx="1"/>
          </p:nvPr>
        </p:nvSpPr>
        <p:spPr>
          <a:xfrm>
            <a:off x="539749" y="2132856"/>
            <a:ext cx="8061325" cy="4067175"/>
          </a:xfrm>
        </p:spPr>
        <p:txBody>
          <a:bodyPr/>
          <a:lstStyle/>
          <a:p>
            <a:pPr marL="342900" lvl="1" indent="-342900">
              <a:lnSpc>
                <a:spcPts val="2200"/>
              </a:lnSpc>
              <a:spcBef>
                <a:spcPts val="2400"/>
              </a:spcBef>
              <a:buNone/>
            </a:pPr>
            <a:r>
              <a:rPr lang="en-US" sz="1600" dirty="0"/>
              <a:t> → </a:t>
            </a:r>
            <a:r>
              <a:rPr lang="en-US" sz="1600" b="1" dirty="0"/>
              <a:t>Flexibility</a:t>
            </a:r>
            <a:r>
              <a:rPr lang="en-US" sz="1600" dirty="0"/>
              <a:t> to adjust production to consumption of energy (more dynamic)</a:t>
            </a:r>
          </a:p>
          <a:p>
            <a:pPr marL="342900" lvl="1" indent="-342900">
              <a:lnSpc>
                <a:spcPts val="2200"/>
              </a:lnSpc>
              <a:spcBef>
                <a:spcPts val="2400"/>
              </a:spcBef>
              <a:buNone/>
            </a:pPr>
            <a:r>
              <a:rPr lang="en-US" sz="1600" dirty="0"/>
              <a:t> → </a:t>
            </a:r>
            <a:r>
              <a:rPr lang="en-US" sz="1600" b="1" dirty="0"/>
              <a:t>Local production</a:t>
            </a:r>
            <a:r>
              <a:rPr lang="en-US" sz="1600" dirty="0"/>
              <a:t>, closer to consumption, potential to use excess heat (higher efficiency) </a:t>
            </a:r>
          </a:p>
          <a:p>
            <a:pPr>
              <a:spcBef>
                <a:spcPts val="2400"/>
              </a:spcBef>
            </a:pPr>
            <a:r>
              <a:rPr lang="en-US" sz="1600" dirty="0"/>
              <a:t> → </a:t>
            </a:r>
            <a:r>
              <a:rPr lang="en-US" sz="1600" b="1" dirty="0"/>
              <a:t>Higher number </a:t>
            </a:r>
            <a:r>
              <a:rPr lang="en-US" sz="1600" dirty="0"/>
              <a:t>of energy systems reduce risk of outages </a:t>
            </a:r>
          </a:p>
          <a:p>
            <a:pPr>
              <a:spcBef>
                <a:spcPts val="2400"/>
              </a:spcBef>
            </a:pPr>
            <a:r>
              <a:rPr lang="en-US" sz="1600" dirty="0"/>
              <a:t> → </a:t>
            </a:r>
            <a:r>
              <a:rPr lang="en-US" sz="1600" b="1" dirty="0"/>
              <a:t>Mass market </a:t>
            </a:r>
            <a:r>
              <a:rPr lang="en-US" sz="1600" dirty="0"/>
              <a:t>for energy systems and reduced costs (economies of scale)</a:t>
            </a:r>
          </a:p>
        </p:txBody>
      </p:sp>
    </p:spTree>
    <p:extLst>
      <p:ext uri="{BB962C8B-B14F-4D97-AF65-F5344CB8AC3E}">
        <p14:creationId xmlns:p14="http://schemas.microsoft.com/office/powerpoint/2010/main" val="1228037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0319-343A-3240-BE32-9CB6044141B7}"/>
              </a:ext>
            </a:extLst>
          </p:cNvPr>
          <p:cNvSpPr>
            <a:spLocks noGrp="1"/>
          </p:cNvSpPr>
          <p:nvPr>
            <p:ph type="title"/>
          </p:nvPr>
        </p:nvSpPr>
        <p:spPr>
          <a:xfrm>
            <a:off x="539750" y="548680"/>
            <a:ext cx="8061325" cy="743280"/>
          </a:xfrm>
        </p:spPr>
        <p:txBody>
          <a:bodyPr/>
          <a:lstStyle/>
          <a:p>
            <a:r>
              <a:rPr lang="en-GB" b="1" dirty="0"/>
              <a:t>Decentralised supply is the future</a:t>
            </a:r>
            <a:br>
              <a:rPr lang="en-GB" b="1" dirty="0"/>
            </a:br>
            <a:r>
              <a:rPr lang="en-GB" sz="2000" b="1" dirty="0"/>
              <a:t>-balancing groups-</a:t>
            </a:r>
            <a:endParaRPr lang="en-GB" b="1" dirty="0"/>
          </a:p>
        </p:txBody>
      </p:sp>
      <p:sp>
        <p:nvSpPr>
          <p:cNvPr id="4" name="Slide Number Placeholder 3">
            <a:extLst>
              <a:ext uri="{FF2B5EF4-FFF2-40B4-BE49-F238E27FC236}">
                <a16:creationId xmlns:a16="http://schemas.microsoft.com/office/drawing/2014/main" id="{8FC54FC8-F9FF-5644-88DA-4ECCC5CCA271}"/>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19</a:t>
            </a:fld>
            <a:endParaRPr lang="de-DE" altLang="de-DE" dirty="0"/>
          </a:p>
        </p:txBody>
      </p:sp>
      <p:pic>
        <p:nvPicPr>
          <p:cNvPr id="5" name="Picture 4">
            <a:extLst>
              <a:ext uri="{FF2B5EF4-FFF2-40B4-BE49-F238E27FC236}">
                <a16:creationId xmlns:a16="http://schemas.microsoft.com/office/drawing/2014/main" id="{E4E8FC4F-5944-084C-BAAB-18E639AA2AB6}"/>
              </a:ext>
            </a:extLst>
          </p:cNvPr>
          <p:cNvPicPr>
            <a:picLocks noChangeAspect="1"/>
          </p:cNvPicPr>
          <p:nvPr/>
        </p:nvPicPr>
        <p:blipFill>
          <a:blip r:embed="rId2"/>
          <a:stretch>
            <a:fillRect/>
          </a:stretch>
        </p:blipFill>
        <p:spPr>
          <a:xfrm>
            <a:off x="899592" y="1844824"/>
            <a:ext cx="7537715" cy="4579701"/>
          </a:xfrm>
          <a:prstGeom prst="rect">
            <a:avLst/>
          </a:prstGeom>
        </p:spPr>
      </p:pic>
    </p:spTree>
    <p:extLst>
      <p:ext uri="{BB962C8B-B14F-4D97-AF65-F5344CB8AC3E}">
        <p14:creationId xmlns:p14="http://schemas.microsoft.com/office/powerpoint/2010/main" val="415375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0FB05E-5BA3-4084-B98A-BB66F21F6C58}"/>
              </a:ext>
            </a:extLst>
          </p:cNvPr>
          <p:cNvSpPr>
            <a:spLocks noGrp="1"/>
          </p:cNvSpPr>
          <p:nvPr>
            <p:ph type="title"/>
          </p:nvPr>
        </p:nvSpPr>
        <p:spPr>
          <a:xfrm>
            <a:off x="542135" y="2348880"/>
            <a:ext cx="8061325" cy="1512722"/>
          </a:xfrm>
        </p:spPr>
        <p:txBody>
          <a:bodyPr/>
          <a:lstStyle/>
          <a:p>
            <a:pPr algn="ctr"/>
            <a:r>
              <a:rPr lang="en-US" dirty="0"/>
              <a:t>All course material is available on the ISIS course</a:t>
            </a:r>
            <a:br>
              <a:rPr lang="en-US" dirty="0"/>
            </a:br>
            <a:r>
              <a:rPr lang="en-US" dirty="0"/>
              <a:t>webpage EE 20/21</a:t>
            </a:r>
            <a:br>
              <a:rPr lang="en-US" dirty="0"/>
            </a:br>
            <a:br>
              <a:rPr lang="en-US" dirty="0"/>
            </a:br>
            <a:endParaRPr lang="en-US" dirty="0"/>
          </a:p>
        </p:txBody>
      </p:sp>
      <p:sp>
        <p:nvSpPr>
          <p:cNvPr id="4" name="Fußzeilenplatzhalter 3">
            <a:extLst>
              <a:ext uri="{FF2B5EF4-FFF2-40B4-BE49-F238E27FC236}">
                <a16:creationId xmlns:a16="http://schemas.microsoft.com/office/drawing/2014/main" id="{CB71B564-6A02-4B9F-84C6-C15E11ED3F9E}"/>
              </a:ext>
            </a:extLst>
          </p:cNvPr>
          <p:cNvSpPr>
            <a:spLocks noGrp="1"/>
          </p:cNvSpPr>
          <p:nvPr>
            <p:ph type="ftr" sz="quarter" idx="10"/>
          </p:nvPr>
        </p:nvSpPr>
        <p:spPr/>
        <p:txBody>
          <a:bodyPr/>
          <a:lstStyle/>
          <a:p>
            <a:r>
              <a:rPr lang="de-DE" altLang="de-DE" dirty="0" err="1"/>
              <a:t>Energy</a:t>
            </a:r>
            <a:r>
              <a:rPr lang="de-DE" altLang="de-DE" dirty="0"/>
              <a:t> Economics</a:t>
            </a:r>
            <a:endParaRPr lang="de-DE" altLang="de-DE" b="0" dirty="0"/>
          </a:p>
        </p:txBody>
      </p:sp>
      <p:sp>
        <p:nvSpPr>
          <p:cNvPr id="5" name="Foliennummernplatzhalter 4">
            <a:extLst>
              <a:ext uri="{FF2B5EF4-FFF2-40B4-BE49-F238E27FC236}">
                <a16:creationId xmlns:a16="http://schemas.microsoft.com/office/drawing/2014/main" id="{6F4FEF2D-3495-4A1A-817E-25463E0850DB}"/>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a:t>
            </a:fld>
            <a:endParaRPr lang="de-DE" altLang="de-DE" dirty="0"/>
          </a:p>
        </p:txBody>
      </p:sp>
    </p:spTree>
    <p:extLst>
      <p:ext uri="{BB962C8B-B14F-4D97-AF65-F5344CB8AC3E}">
        <p14:creationId xmlns:p14="http://schemas.microsoft.com/office/powerpoint/2010/main" val="1862259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0319-343A-3240-BE32-9CB6044141B7}"/>
              </a:ext>
            </a:extLst>
          </p:cNvPr>
          <p:cNvSpPr>
            <a:spLocks noGrp="1"/>
          </p:cNvSpPr>
          <p:nvPr>
            <p:ph type="title"/>
          </p:nvPr>
        </p:nvSpPr>
        <p:spPr>
          <a:xfrm>
            <a:off x="539750" y="548680"/>
            <a:ext cx="8061325" cy="743280"/>
          </a:xfrm>
        </p:spPr>
        <p:txBody>
          <a:bodyPr/>
          <a:lstStyle/>
          <a:p>
            <a:r>
              <a:rPr lang="en-GB" b="1" dirty="0"/>
              <a:t>Decentralised supply is the future</a:t>
            </a:r>
            <a:br>
              <a:rPr lang="en-GB" b="1" dirty="0"/>
            </a:br>
            <a:r>
              <a:rPr lang="en-GB" sz="2000" b="1" dirty="0"/>
              <a:t>-real world insights / fuel cells for energy production-</a:t>
            </a:r>
            <a:endParaRPr lang="en-GB" b="1" dirty="0"/>
          </a:p>
        </p:txBody>
      </p:sp>
      <p:sp>
        <p:nvSpPr>
          <p:cNvPr id="4" name="Slide Number Placeholder 3">
            <a:extLst>
              <a:ext uri="{FF2B5EF4-FFF2-40B4-BE49-F238E27FC236}">
                <a16:creationId xmlns:a16="http://schemas.microsoft.com/office/drawing/2014/main" id="{8FC54FC8-F9FF-5644-88DA-4ECCC5CCA271}"/>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20</a:t>
            </a:fld>
            <a:endParaRPr lang="de-DE" altLang="de-DE" dirty="0"/>
          </a:p>
        </p:txBody>
      </p:sp>
      <p:pic>
        <p:nvPicPr>
          <p:cNvPr id="6" name="Picture 4" descr="C:\Users\Boris\Documents\Uni\Promotion\Verteidigung\Abbildungen\3Residuum\VerteiResiduum_1.tif">
            <a:extLst>
              <a:ext uri="{FF2B5EF4-FFF2-40B4-BE49-F238E27FC236}">
                <a16:creationId xmlns:a16="http://schemas.microsoft.com/office/drawing/2014/main" id="{A8BA6821-64DD-A64A-BEBB-63EA900286E5}"/>
              </a:ext>
            </a:extLst>
          </p:cNvPr>
          <p:cNvPicPr>
            <a:picLocks noChangeAspect="1" noChangeArrowheads="1"/>
          </p:cNvPicPr>
          <p:nvPr/>
        </p:nvPicPr>
        <p:blipFill>
          <a:blip r:embed="rId2" cstate="print"/>
          <a:srcRect l="8443" r="7832" b="8613"/>
          <a:stretch>
            <a:fillRect/>
          </a:stretch>
        </p:blipFill>
        <p:spPr bwMode="auto">
          <a:xfrm>
            <a:off x="323528" y="3581563"/>
            <a:ext cx="8568952" cy="2952328"/>
          </a:xfrm>
          <a:prstGeom prst="rect">
            <a:avLst/>
          </a:prstGeom>
          <a:noFill/>
        </p:spPr>
      </p:pic>
      <p:pic>
        <p:nvPicPr>
          <p:cNvPr id="7" name="Picture 5" descr="C:\Users\Boris\Documents\Uni\Promotion\Verteidigung\Abbildungen\3Residuum\VerteiResiduum_5.tif">
            <a:extLst>
              <a:ext uri="{FF2B5EF4-FFF2-40B4-BE49-F238E27FC236}">
                <a16:creationId xmlns:a16="http://schemas.microsoft.com/office/drawing/2014/main" id="{AF82FCFB-D5D5-8549-86EA-1715A3AF0FC2}"/>
              </a:ext>
            </a:extLst>
          </p:cNvPr>
          <p:cNvPicPr>
            <a:picLocks noChangeAspect="1" noChangeArrowheads="1"/>
          </p:cNvPicPr>
          <p:nvPr/>
        </p:nvPicPr>
        <p:blipFill>
          <a:blip r:embed="rId3" cstate="print"/>
          <a:srcRect l="8443" r="7832" b="8792"/>
          <a:stretch>
            <a:fillRect/>
          </a:stretch>
        </p:blipFill>
        <p:spPr bwMode="auto">
          <a:xfrm>
            <a:off x="323528" y="3581563"/>
            <a:ext cx="8568952" cy="2952328"/>
          </a:xfrm>
          <a:prstGeom prst="rect">
            <a:avLst/>
          </a:prstGeom>
          <a:noFill/>
        </p:spPr>
      </p:pic>
      <p:pic>
        <p:nvPicPr>
          <p:cNvPr id="8" name="Picture 6" descr="C:\Users\Boris\Documents\Uni\Promotion\Verteidigung\Abbildungen\3Residuum\VerteiResiduum_9.tif">
            <a:extLst>
              <a:ext uri="{FF2B5EF4-FFF2-40B4-BE49-F238E27FC236}">
                <a16:creationId xmlns:a16="http://schemas.microsoft.com/office/drawing/2014/main" id="{21FFACEE-3E65-C04B-9209-5F59EEBE95CE}"/>
              </a:ext>
            </a:extLst>
          </p:cNvPr>
          <p:cNvPicPr>
            <a:picLocks noChangeAspect="1" noChangeArrowheads="1"/>
          </p:cNvPicPr>
          <p:nvPr/>
        </p:nvPicPr>
        <p:blipFill>
          <a:blip r:embed="rId4" cstate="print"/>
          <a:srcRect l="8443" r="7832" b="8613"/>
          <a:stretch>
            <a:fillRect/>
          </a:stretch>
        </p:blipFill>
        <p:spPr bwMode="auto">
          <a:xfrm>
            <a:off x="323528" y="3581563"/>
            <a:ext cx="8568952" cy="2952328"/>
          </a:xfrm>
          <a:prstGeom prst="rect">
            <a:avLst/>
          </a:prstGeom>
          <a:noFill/>
        </p:spPr>
      </p:pic>
      <p:pic>
        <p:nvPicPr>
          <p:cNvPr id="9" name="Picture 7" descr="C:\Users\Boris\Documents\Uni\Promotion\Verteidigung\Abbildungen\3Residuum\VerteiResiduum_13.tif">
            <a:extLst>
              <a:ext uri="{FF2B5EF4-FFF2-40B4-BE49-F238E27FC236}">
                <a16:creationId xmlns:a16="http://schemas.microsoft.com/office/drawing/2014/main" id="{6342A542-E4B8-3A42-898B-7C1C35A9BA14}"/>
              </a:ext>
            </a:extLst>
          </p:cNvPr>
          <p:cNvPicPr>
            <a:picLocks noChangeAspect="1" noChangeArrowheads="1"/>
          </p:cNvPicPr>
          <p:nvPr/>
        </p:nvPicPr>
        <p:blipFill>
          <a:blip r:embed="rId5" cstate="print"/>
          <a:srcRect l="8443" r="7485" b="7413"/>
          <a:stretch>
            <a:fillRect/>
          </a:stretch>
        </p:blipFill>
        <p:spPr bwMode="auto">
          <a:xfrm>
            <a:off x="323528" y="3581563"/>
            <a:ext cx="8604448" cy="2996952"/>
          </a:xfrm>
          <a:prstGeom prst="rect">
            <a:avLst/>
          </a:prstGeom>
          <a:noFill/>
        </p:spPr>
      </p:pic>
      <p:pic>
        <p:nvPicPr>
          <p:cNvPr id="10" name="Picture 8" descr="C:\Users\Boris\Documents\Uni\Promotion\Verteidigung\Abbildungen\3Residuum\VerteiResiduum_17.tif">
            <a:extLst>
              <a:ext uri="{FF2B5EF4-FFF2-40B4-BE49-F238E27FC236}">
                <a16:creationId xmlns:a16="http://schemas.microsoft.com/office/drawing/2014/main" id="{93B0BB80-FF6D-5340-985A-EC9D2136A6AD}"/>
              </a:ext>
            </a:extLst>
          </p:cNvPr>
          <p:cNvPicPr>
            <a:picLocks noChangeAspect="1" noChangeArrowheads="1"/>
          </p:cNvPicPr>
          <p:nvPr/>
        </p:nvPicPr>
        <p:blipFill>
          <a:blip r:embed="rId6" cstate="print"/>
          <a:srcRect l="8443" r="7832" b="8792"/>
          <a:stretch>
            <a:fillRect/>
          </a:stretch>
        </p:blipFill>
        <p:spPr bwMode="auto">
          <a:xfrm>
            <a:off x="323528" y="3581563"/>
            <a:ext cx="8568952" cy="2952328"/>
          </a:xfrm>
          <a:prstGeom prst="rect">
            <a:avLst/>
          </a:prstGeom>
          <a:noFill/>
        </p:spPr>
      </p:pic>
      <p:sp>
        <p:nvSpPr>
          <p:cNvPr id="11" name="Textfeld 10">
            <a:extLst>
              <a:ext uri="{FF2B5EF4-FFF2-40B4-BE49-F238E27FC236}">
                <a16:creationId xmlns:a16="http://schemas.microsoft.com/office/drawing/2014/main" id="{6F69F0DB-5310-8B43-8285-CF8B23219932}"/>
              </a:ext>
            </a:extLst>
          </p:cNvPr>
          <p:cNvSpPr txBox="1"/>
          <p:nvPr/>
        </p:nvSpPr>
        <p:spPr>
          <a:xfrm>
            <a:off x="899592" y="3653571"/>
            <a:ext cx="1344599" cy="369332"/>
          </a:xfrm>
          <a:prstGeom prst="rect">
            <a:avLst/>
          </a:prstGeom>
          <a:noFill/>
        </p:spPr>
        <p:txBody>
          <a:bodyPr wrap="none" rtlCol="0">
            <a:spAutoFit/>
          </a:bodyPr>
          <a:lstStyle/>
          <a:p>
            <a:r>
              <a:rPr lang="de-DE" dirty="0"/>
              <a:t>1 BZ und HH</a:t>
            </a:r>
          </a:p>
        </p:txBody>
      </p:sp>
      <p:sp>
        <p:nvSpPr>
          <p:cNvPr id="12" name="Textfeld 11">
            <a:extLst>
              <a:ext uri="{FF2B5EF4-FFF2-40B4-BE49-F238E27FC236}">
                <a16:creationId xmlns:a16="http://schemas.microsoft.com/office/drawing/2014/main" id="{B07198CF-7899-BB4B-82C2-131019806236}"/>
              </a:ext>
            </a:extLst>
          </p:cNvPr>
          <p:cNvSpPr txBox="1"/>
          <p:nvPr/>
        </p:nvSpPr>
        <p:spPr>
          <a:xfrm>
            <a:off x="899592" y="3653571"/>
            <a:ext cx="1344599" cy="369332"/>
          </a:xfrm>
          <a:prstGeom prst="rect">
            <a:avLst/>
          </a:prstGeom>
          <a:noFill/>
        </p:spPr>
        <p:txBody>
          <a:bodyPr wrap="none" rtlCol="0">
            <a:spAutoFit/>
          </a:bodyPr>
          <a:lstStyle/>
          <a:p>
            <a:r>
              <a:rPr lang="de-DE" dirty="0"/>
              <a:t>5 BZ und HH</a:t>
            </a:r>
          </a:p>
        </p:txBody>
      </p:sp>
      <p:sp>
        <p:nvSpPr>
          <p:cNvPr id="13" name="Textfeld 12">
            <a:extLst>
              <a:ext uri="{FF2B5EF4-FFF2-40B4-BE49-F238E27FC236}">
                <a16:creationId xmlns:a16="http://schemas.microsoft.com/office/drawing/2014/main" id="{72CDAC35-9F49-7A48-B9F9-A49A3901FE65}"/>
              </a:ext>
            </a:extLst>
          </p:cNvPr>
          <p:cNvSpPr txBox="1"/>
          <p:nvPr/>
        </p:nvSpPr>
        <p:spPr>
          <a:xfrm>
            <a:off x="899592" y="3653571"/>
            <a:ext cx="1344599" cy="369332"/>
          </a:xfrm>
          <a:prstGeom prst="rect">
            <a:avLst/>
          </a:prstGeom>
          <a:noFill/>
        </p:spPr>
        <p:txBody>
          <a:bodyPr wrap="none" rtlCol="0">
            <a:spAutoFit/>
          </a:bodyPr>
          <a:lstStyle/>
          <a:p>
            <a:r>
              <a:rPr lang="de-DE" dirty="0"/>
              <a:t>9 BZ und HH</a:t>
            </a:r>
          </a:p>
        </p:txBody>
      </p:sp>
      <p:sp>
        <p:nvSpPr>
          <p:cNvPr id="14" name="Textfeld 13">
            <a:extLst>
              <a:ext uri="{FF2B5EF4-FFF2-40B4-BE49-F238E27FC236}">
                <a16:creationId xmlns:a16="http://schemas.microsoft.com/office/drawing/2014/main" id="{CA7A24FA-8F3F-FF4E-A059-21F33C100A32}"/>
              </a:ext>
            </a:extLst>
          </p:cNvPr>
          <p:cNvSpPr txBox="1"/>
          <p:nvPr/>
        </p:nvSpPr>
        <p:spPr>
          <a:xfrm>
            <a:off x="827584" y="3653571"/>
            <a:ext cx="1461619" cy="369332"/>
          </a:xfrm>
          <a:prstGeom prst="rect">
            <a:avLst/>
          </a:prstGeom>
          <a:noFill/>
        </p:spPr>
        <p:txBody>
          <a:bodyPr wrap="none" rtlCol="0">
            <a:spAutoFit/>
          </a:bodyPr>
          <a:lstStyle/>
          <a:p>
            <a:r>
              <a:rPr lang="de-DE" dirty="0"/>
              <a:t>13 BZ und HH</a:t>
            </a:r>
          </a:p>
        </p:txBody>
      </p:sp>
      <p:sp>
        <p:nvSpPr>
          <p:cNvPr id="15" name="Textfeld 14">
            <a:extLst>
              <a:ext uri="{FF2B5EF4-FFF2-40B4-BE49-F238E27FC236}">
                <a16:creationId xmlns:a16="http://schemas.microsoft.com/office/drawing/2014/main" id="{7C03A781-D32F-C444-B843-3715F88CDA28}"/>
              </a:ext>
            </a:extLst>
          </p:cNvPr>
          <p:cNvSpPr txBox="1"/>
          <p:nvPr/>
        </p:nvSpPr>
        <p:spPr>
          <a:xfrm>
            <a:off x="827584" y="3653571"/>
            <a:ext cx="1461619" cy="369332"/>
          </a:xfrm>
          <a:prstGeom prst="rect">
            <a:avLst/>
          </a:prstGeom>
          <a:noFill/>
        </p:spPr>
        <p:txBody>
          <a:bodyPr wrap="none" rtlCol="0">
            <a:spAutoFit/>
          </a:bodyPr>
          <a:lstStyle/>
          <a:p>
            <a:r>
              <a:rPr lang="de-DE" dirty="0"/>
              <a:t>17 BZ und HH</a:t>
            </a:r>
          </a:p>
        </p:txBody>
      </p:sp>
      <p:sp>
        <p:nvSpPr>
          <p:cNvPr id="16" name="Content Placeholder 2">
            <a:extLst>
              <a:ext uri="{FF2B5EF4-FFF2-40B4-BE49-F238E27FC236}">
                <a16:creationId xmlns:a16="http://schemas.microsoft.com/office/drawing/2014/main" id="{601588BB-5956-1747-AB05-BE521722A32D}"/>
              </a:ext>
            </a:extLst>
          </p:cNvPr>
          <p:cNvSpPr>
            <a:spLocks noGrp="1"/>
          </p:cNvSpPr>
          <p:nvPr>
            <p:ph idx="1"/>
          </p:nvPr>
        </p:nvSpPr>
        <p:spPr>
          <a:xfrm>
            <a:off x="288032" y="1772816"/>
            <a:ext cx="8532440" cy="3914342"/>
          </a:xfrm>
        </p:spPr>
        <p:txBody>
          <a:bodyPr/>
          <a:lstStyle/>
          <a:p>
            <a:pPr marL="342900" lvl="1" indent="-342900">
              <a:lnSpc>
                <a:spcPts val="2200"/>
              </a:lnSpc>
              <a:spcBef>
                <a:spcPts val="2400"/>
              </a:spcBef>
              <a:buNone/>
            </a:pPr>
            <a:r>
              <a:rPr lang="en-US" sz="1600" dirty="0"/>
              <a:t> What can a small energy production system in a household do (alone / together with many)?</a:t>
            </a:r>
          </a:p>
          <a:p>
            <a:pPr marL="342900" lvl="1" indent="-342900">
              <a:lnSpc>
                <a:spcPts val="2200"/>
              </a:lnSpc>
              <a:spcBef>
                <a:spcPts val="1200"/>
              </a:spcBef>
              <a:buNone/>
            </a:pPr>
            <a:r>
              <a:rPr lang="en-US" dirty="0"/>
              <a:t>	→ Blue dot below the line – when there is too much electricity produced for the household</a:t>
            </a:r>
          </a:p>
          <a:p>
            <a:pPr marL="342900" lvl="1" indent="-342900">
              <a:lnSpc>
                <a:spcPts val="2200"/>
              </a:lnSpc>
              <a:spcBef>
                <a:spcPts val="1200"/>
              </a:spcBef>
              <a:buNone/>
            </a:pPr>
            <a:r>
              <a:rPr lang="en-US" dirty="0"/>
              <a:t>	→ Blue dot above the line – when there is too little electricity produced for the household</a:t>
            </a:r>
          </a:p>
          <a:p>
            <a:pPr>
              <a:spcBef>
                <a:spcPts val="2400"/>
              </a:spcBef>
            </a:pPr>
            <a:endParaRPr lang="en-US" sz="1600" dirty="0"/>
          </a:p>
        </p:txBody>
      </p:sp>
    </p:spTree>
    <p:extLst>
      <p:ext uri="{BB962C8B-B14F-4D97-AF65-F5344CB8AC3E}">
        <p14:creationId xmlns:p14="http://schemas.microsoft.com/office/powerpoint/2010/main" val="41579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0319-343A-3240-BE32-9CB6044141B7}"/>
              </a:ext>
            </a:extLst>
          </p:cNvPr>
          <p:cNvSpPr>
            <a:spLocks noGrp="1"/>
          </p:cNvSpPr>
          <p:nvPr>
            <p:ph type="title"/>
          </p:nvPr>
        </p:nvSpPr>
        <p:spPr>
          <a:xfrm>
            <a:off x="539750" y="548680"/>
            <a:ext cx="8061325" cy="358560"/>
          </a:xfrm>
        </p:spPr>
        <p:txBody>
          <a:bodyPr/>
          <a:lstStyle/>
          <a:p>
            <a:r>
              <a:rPr lang="en-GB" b="1" dirty="0"/>
              <a:t>Wrap up</a:t>
            </a:r>
          </a:p>
        </p:txBody>
      </p:sp>
      <p:sp>
        <p:nvSpPr>
          <p:cNvPr id="4" name="Slide Number Placeholder 3">
            <a:extLst>
              <a:ext uri="{FF2B5EF4-FFF2-40B4-BE49-F238E27FC236}">
                <a16:creationId xmlns:a16="http://schemas.microsoft.com/office/drawing/2014/main" id="{8FC54FC8-F9FF-5644-88DA-4ECCC5CCA271}"/>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21</a:t>
            </a:fld>
            <a:endParaRPr lang="de-DE" altLang="de-DE" dirty="0"/>
          </a:p>
        </p:txBody>
      </p:sp>
      <p:pic>
        <p:nvPicPr>
          <p:cNvPr id="15" name="Picture 14">
            <a:extLst>
              <a:ext uri="{FF2B5EF4-FFF2-40B4-BE49-F238E27FC236}">
                <a16:creationId xmlns:a16="http://schemas.microsoft.com/office/drawing/2014/main" id="{E2C16866-6613-D848-A693-3FCB81D34731}"/>
              </a:ext>
            </a:extLst>
          </p:cNvPr>
          <p:cNvPicPr>
            <a:picLocks noChangeAspect="1"/>
          </p:cNvPicPr>
          <p:nvPr/>
        </p:nvPicPr>
        <p:blipFill rotWithShape="1">
          <a:blip r:embed="rId2"/>
          <a:srcRect l="5903" t="3198" r="3538" b="4312"/>
          <a:stretch/>
        </p:blipFill>
        <p:spPr>
          <a:xfrm>
            <a:off x="5595319" y="4165048"/>
            <a:ext cx="3548681" cy="2561283"/>
          </a:xfrm>
          <a:prstGeom prst="rect">
            <a:avLst/>
          </a:prstGeom>
        </p:spPr>
      </p:pic>
      <p:sp>
        <p:nvSpPr>
          <p:cNvPr id="6" name="Content Placeholder 2">
            <a:extLst>
              <a:ext uri="{FF2B5EF4-FFF2-40B4-BE49-F238E27FC236}">
                <a16:creationId xmlns:a16="http://schemas.microsoft.com/office/drawing/2014/main" id="{CE6ED636-6125-1E4F-8C59-A89A8D47441D}"/>
              </a:ext>
            </a:extLst>
          </p:cNvPr>
          <p:cNvSpPr>
            <a:spLocks noGrp="1"/>
          </p:cNvSpPr>
          <p:nvPr>
            <p:ph idx="1"/>
          </p:nvPr>
        </p:nvSpPr>
        <p:spPr>
          <a:xfrm>
            <a:off x="539749" y="1268760"/>
            <a:ext cx="8061325" cy="5457571"/>
          </a:xfrm>
        </p:spPr>
        <p:txBody>
          <a:bodyPr/>
          <a:lstStyle/>
          <a:p>
            <a:r>
              <a:rPr lang="en-US" sz="1600" b="1" dirty="0"/>
              <a:t>The energy transition has two pillars </a:t>
            </a:r>
          </a:p>
          <a:p>
            <a:pPr>
              <a:spcBef>
                <a:spcPts val="600"/>
              </a:spcBef>
            </a:pPr>
            <a:r>
              <a:rPr lang="en-US" sz="1600" b="1" dirty="0"/>
              <a:t>	</a:t>
            </a:r>
            <a:r>
              <a:rPr lang="en-US" sz="1600" dirty="0"/>
              <a:t> → More energy generation from renewable energies</a:t>
            </a:r>
          </a:p>
          <a:p>
            <a:pPr>
              <a:spcBef>
                <a:spcPts val="600"/>
              </a:spcBef>
            </a:pPr>
            <a:r>
              <a:rPr lang="en-US" sz="1600" dirty="0"/>
              <a:t>	 → Higher energy efficiency at the point where energy is consumed</a:t>
            </a:r>
          </a:p>
          <a:p>
            <a:endParaRPr lang="en-US" dirty="0"/>
          </a:p>
          <a:p>
            <a:r>
              <a:rPr lang="en-US" sz="1600" b="1" dirty="0"/>
              <a:t>But remember</a:t>
            </a:r>
          </a:p>
          <a:p>
            <a:pPr>
              <a:spcBef>
                <a:spcPts val="600"/>
              </a:spcBef>
            </a:pPr>
            <a:r>
              <a:rPr lang="en-US" sz="1600" dirty="0"/>
              <a:t>	→ More renewable energy production in the electricity sector alone won’t do it  	</a:t>
            </a:r>
            <a:r>
              <a:rPr lang="en-US" i="1" dirty="0"/>
              <a:t>(it’s called energy transition, not electricity transition!)</a:t>
            </a:r>
          </a:p>
          <a:p>
            <a:pPr>
              <a:spcBef>
                <a:spcPts val="600"/>
              </a:spcBef>
            </a:pPr>
            <a:r>
              <a:rPr lang="en-US" sz="1600" dirty="0"/>
              <a:t>	→ Mobility, warmth, industry to be included as well (Power-to-X)</a:t>
            </a:r>
          </a:p>
          <a:p>
            <a:pPr>
              <a:spcBef>
                <a:spcPts val="600"/>
              </a:spcBef>
            </a:pPr>
            <a:endParaRPr lang="en-US" sz="1600" dirty="0"/>
          </a:p>
          <a:p>
            <a:pPr>
              <a:spcBef>
                <a:spcPts val="600"/>
              </a:spcBef>
            </a:pPr>
            <a:endParaRPr lang="en-US" sz="1600" dirty="0"/>
          </a:p>
          <a:p>
            <a:r>
              <a:rPr lang="en-US" sz="1600" b="1" dirty="0"/>
              <a:t>Decentralized energy systems </a:t>
            </a:r>
            <a:r>
              <a:rPr lang="en-US" sz="1600" dirty="0"/>
              <a:t>	</a:t>
            </a:r>
          </a:p>
          <a:p>
            <a:pPr>
              <a:spcBef>
                <a:spcPts val="600"/>
              </a:spcBef>
            </a:pPr>
            <a:r>
              <a:rPr lang="en-US" sz="1600" dirty="0"/>
              <a:t>	→ Cost effective</a:t>
            </a:r>
          </a:p>
          <a:p>
            <a:pPr>
              <a:spcBef>
                <a:spcPts val="600"/>
              </a:spcBef>
            </a:pPr>
            <a:r>
              <a:rPr lang="en-US" sz="1600" dirty="0"/>
              <a:t>	→ Efficiency (local production/usage of byproducts)</a:t>
            </a:r>
          </a:p>
          <a:p>
            <a:pPr>
              <a:spcBef>
                <a:spcPts val="600"/>
              </a:spcBef>
            </a:pPr>
            <a:r>
              <a:rPr lang="en-US" sz="1600" dirty="0"/>
              <a:t>	→ Environmental friendly technologies</a:t>
            </a:r>
          </a:p>
          <a:p>
            <a:pPr>
              <a:spcBef>
                <a:spcPts val="600"/>
              </a:spcBef>
            </a:pPr>
            <a:endParaRPr lang="en-US" sz="1600" dirty="0"/>
          </a:p>
        </p:txBody>
      </p:sp>
    </p:spTree>
    <p:extLst>
      <p:ext uri="{BB962C8B-B14F-4D97-AF65-F5344CB8AC3E}">
        <p14:creationId xmlns:p14="http://schemas.microsoft.com/office/powerpoint/2010/main" val="3846613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0319-343A-3240-BE32-9CB6044141B7}"/>
              </a:ext>
            </a:extLst>
          </p:cNvPr>
          <p:cNvSpPr>
            <a:spLocks noGrp="1"/>
          </p:cNvSpPr>
          <p:nvPr>
            <p:ph type="title"/>
          </p:nvPr>
        </p:nvSpPr>
        <p:spPr>
          <a:xfrm>
            <a:off x="539750" y="548680"/>
            <a:ext cx="8061325" cy="358560"/>
          </a:xfrm>
        </p:spPr>
        <p:txBody>
          <a:bodyPr/>
          <a:lstStyle/>
          <a:p>
            <a:r>
              <a:rPr lang="en-GB" b="1" dirty="0"/>
              <a:t>Next class is on Wednesday</a:t>
            </a:r>
          </a:p>
        </p:txBody>
      </p:sp>
      <p:sp>
        <p:nvSpPr>
          <p:cNvPr id="4" name="Slide Number Placeholder 3">
            <a:extLst>
              <a:ext uri="{FF2B5EF4-FFF2-40B4-BE49-F238E27FC236}">
                <a16:creationId xmlns:a16="http://schemas.microsoft.com/office/drawing/2014/main" id="{8FC54FC8-F9FF-5644-88DA-4ECCC5CCA271}"/>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22</a:t>
            </a:fld>
            <a:endParaRPr lang="de-DE" altLang="de-DE" dirty="0"/>
          </a:p>
        </p:txBody>
      </p:sp>
      <p:sp>
        <p:nvSpPr>
          <p:cNvPr id="6" name="Content Placeholder 2">
            <a:extLst>
              <a:ext uri="{FF2B5EF4-FFF2-40B4-BE49-F238E27FC236}">
                <a16:creationId xmlns:a16="http://schemas.microsoft.com/office/drawing/2014/main" id="{CE6ED636-6125-1E4F-8C59-A89A8D47441D}"/>
              </a:ext>
            </a:extLst>
          </p:cNvPr>
          <p:cNvSpPr>
            <a:spLocks noGrp="1"/>
          </p:cNvSpPr>
          <p:nvPr>
            <p:ph idx="1"/>
          </p:nvPr>
        </p:nvSpPr>
        <p:spPr>
          <a:xfrm>
            <a:off x="539749" y="1268760"/>
            <a:ext cx="8061325" cy="5457571"/>
          </a:xfrm>
        </p:spPr>
        <p:txBody>
          <a:bodyPr/>
          <a:lstStyle/>
          <a:p>
            <a:r>
              <a:rPr lang="en-US" sz="1600" b="1" dirty="0"/>
              <a:t>Time: 14 – 16 h </a:t>
            </a:r>
          </a:p>
          <a:p>
            <a:endParaRPr lang="en-US" sz="1600" b="1" dirty="0"/>
          </a:p>
          <a:p>
            <a:pPr>
              <a:spcBef>
                <a:spcPts val="600"/>
              </a:spcBef>
            </a:pPr>
            <a:r>
              <a:rPr lang="en-US" sz="1600" b="1" dirty="0"/>
              <a:t>	</a:t>
            </a:r>
            <a:r>
              <a:rPr lang="en-US" sz="1600" dirty="0"/>
              <a:t>→ Work on “energy balances”  </a:t>
            </a:r>
          </a:p>
          <a:p>
            <a:pPr>
              <a:spcBef>
                <a:spcPts val="600"/>
              </a:spcBef>
            </a:pPr>
            <a:r>
              <a:rPr lang="en-US" sz="1600" dirty="0"/>
              <a:t>	</a:t>
            </a:r>
          </a:p>
          <a:p>
            <a:pPr>
              <a:spcBef>
                <a:spcPts val="600"/>
              </a:spcBef>
            </a:pPr>
            <a:endParaRPr lang="en-US" sz="1600" dirty="0"/>
          </a:p>
          <a:p>
            <a:pPr>
              <a:spcBef>
                <a:spcPts val="600"/>
              </a:spcBef>
            </a:pPr>
            <a:endParaRPr lang="en-US" sz="1600" dirty="0"/>
          </a:p>
        </p:txBody>
      </p:sp>
    </p:spTree>
    <p:extLst>
      <p:ext uri="{BB962C8B-B14F-4D97-AF65-F5344CB8AC3E}">
        <p14:creationId xmlns:p14="http://schemas.microsoft.com/office/powerpoint/2010/main" val="276166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2D71E-D4E4-41B8-AD10-FAAEB8E13DC9}"/>
              </a:ext>
            </a:extLst>
          </p:cNvPr>
          <p:cNvSpPr>
            <a:spLocks noGrp="1"/>
          </p:cNvSpPr>
          <p:nvPr>
            <p:ph type="title"/>
          </p:nvPr>
        </p:nvSpPr>
        <p:spPr>
          <a:xfrm>
            <a:off x="539750" y="995033"/>
            <a:ext cx="8061325" cy="743280"/>
          </a:xfrm>
        </p:spPr>
        <p:txBody>
          <a:bodyPr/>
          <a:lstStyle/>
          <a:p>
            <a:r>
              <a:rPr lang="de-DE" dirty="0"/>
              <a:t>Lectures </a:t>
            </a:r>
            <a:r>
              <a:rPr lang="de-DE" dirty="0" err="1"/>
              <a:t>and</a:t>
            </a:r>
            <a:r>
              <a:rPr lang="de-DE" dirty="0"/>
              <a:t> </a:t>
            </a:r>
            <a:r>
              <a:rPr lang="de-DE" dirty="0" err="1"/>
              <a:t>tutorials</a:t>
            </a:r>
            <a:r>
              <a:rPr lang="de-DE" dirty="0"/>
              <a:t> </a:t>
            </a:r>
            <a:br>
              <a:rPr lang="de-DE" dirty="0"/>
            </a:br>
            <a:r>
              <a:rPr lang="de-DE" dirty="0"/>
              <a:t>on </a:t>
            </a:r>
            <a:r>
              <a:rPr lang="de-DE" dirty="0" err="1"/>
              <a:t>Monday</a:t>
            </a:r>
            <a:r>
              <a:rPr lang="de-DE" dirty="0"/>
              <a:t>, </a:t>
            </a:r>
            <a:r>
              <a:rPr lang="de-DE" dirty="0" err="1"/>
              <a:t>Wednesday</a:t>
            </a:r>
            <a:r>
              <a:rPr lang="de-DE" dirty="0"/>
              <a:t> &amp; </a:t>
            </a:r>
            <a:r>
              <a:rPr lang="de-DE" dirty="0" err="1"/>
              <a:t>Thursday</a:t>
            </a:r>
            <a:endParaRPr lang="de-DE" dirty="0"/>
          </a:p>
        </p:txBody>
      </p:sp>
      <p:sp>
        <p:nvSpPr>
          <p:cNvPr id="3" name="Inhaltsplatzhalter 2">
            <a:extLst>
              <a:ext uri="{FF2B5EF4-FFF2-40B4-BE49-F238E27FC236}">
                <a16:creationId xmlns:a16="http://schemas.microsoft.com/office/drawing/2014/main" id="{1C7D181F-5199-4444-BAA3-05B7D0256CDF}"/>
              </a:ext>
            </a:extLst>
          </p:cNvPr>
          <p:cNvSpPr>
            <a:spLocks noGrp="1"/>
          </p:cNvSpPr>
          <p:nvPr>
            <p:ph idx="1"/>
          </p:nvPr>
        </p:nvSpPr>
        <p:spPr/>
        <p:txBody>
          <a:bodyPr/>
          <a:lstStyle/>
          <a:p>
            <a:r>
              <a:rPr lang="de-DE" sz="1600" dirty="0" err="1"/>
              <a:t>Lecture</a:t>
            </a:r>
            <a:r>
              <a:rPr lang="de-DE" sz="1600" dirty="0"/>
              <a:t> </a:t>
            </a:r>
            <a:r>
              <a:rPr lang="de-DE" sz="1600" dirty="0" err="1"/>
              <a:t>and</a:t>
            </a:r>
            <a:r>
              <a:rPr lang="de-DE" sz="1600" dirty="0"/>
              <a:t> </a:t>
            </a:r>
            <a:r>
              <a:rPr lang="de-DE" sz="1600" dirty="0" err="1"/>
              <a:t>tutorials</a:t>
            </a:r>
            <a:endParaRPr lang="de-DE" sz="1600" dirty="0"/>
          </a:p>
          <a:p>
            <a:pPr lvl="1">
              <a:buFont typeface="Arial" panose="020B0604020202020204" pitchFamily="34" charset="0"/>
              <a:buChar char="•"/>
            </a:pPr>
            <a:r>
              <a:rPr lang="de-DE" sz="1600" dirty="0" err="1"/>
              <a:t>Mondays</a:t>
            </a:r>
            <a:r>
              <a:rPr lang="de-DE" sz="1600" dirty="0"/>
              <a:t>, 14-16 h </a:t>
            </a:r>
          </a:p>
          <a:p>
            <a:pPr lvl="1">
              <a:buFont typeface="Arial" panose="020B0604020202020204" pitchFamily="34" charset="0"/>
              <a:buChar char="•"/>
            </a:pPr>
            <a:r>
              <a:rPr lang="de-DE" sz="1600" dirty="0" err="1"/>
              <a:t>Wednesdays</a:t>
            </a:r>
            <a:r>
              <a:rPr lang="de-DE" sz="1600" dirty="0"/>
              <a:t>, 14-16 h </a:t>
            </a:r>
          </a:p>
          <a:p>
            <a:pPr lvl="1">
              <a:buFont typeface="Arial" panose="020B0604020202020204" pitchFamily="34" charset="0"/>
              <a:buChar char="•"/>
            </a:pPr>
            <a:r>
              <a:rPr lang="de-DE" sz="1600" dirty="0" err="1"/>
              <a:t>Thursdays</a:t>
            </a:r>
            <a:r>
              <a:rPr lang="de-DE" sz="1600" dirty="0"/>
              <a:t>, 12-14 h</a:t>
            </a:r>
          </a:p>
          <a:p>
            <a:pPr lvl="1">
              <a:buFont typeface="Arial" panose="020B0604020202020204" pitchFamily="34" charset="0"/>
              <a:buChar char="•"/>
            </a:pPr>
            <a:endParaRPr lang="de-DE" sz="1600" dirty="0"/>
          </a:p>
          <a:p>
            <a:pPr lvl="1">
              <a:buFont typeface="Arial" panose="020B0604020202020204" pitchFamily="34" charset="0"/>
              <a:buChar char="•"/>
            </a:pPr>
            <a:r>
              <a:rPr lang="de-DE" sz="1600" dirty="0"/>
              <a:t>First </a:t>
            </a:r>
            <a:r>
              <a:rPr lang="de-DE" sz="1600" dirty="0" err="1"/>
              <a:t>lecture</a:t>
            </a:r>
            <a:r>
              <a:rPr lang="de-DE" sz="1600" dirty="0"/>
              <a:t> in 20: 2 November</a:t>
            </a:r>
          </a:p>
          <a:p>
            <a:pPr lvl="1">
              <a:buFont typeface="Arial" panose="020B0604020202020204" pitchFamily="34" charset="0"/>
              <a:buChar char="•"/>
            </a:pPr>
            <a:r>
              <a:rPr lang="de-DE" sz="1600" dirty="0"/>
              <a:t>Last </a:t>
            </a:r>
            <a:r>
              <a:rPr lang="de-DE" sz="1600" dirty="0" err="1"/>
              <a:t>lecture</a:t>
            </a:r>
            <a:r>
              <a:rPr lang="de-DE" sz="1600" dirty="0"/>
              <a:t> in 20: 17 </a:t>
            </a:r>
            <a:r>
              <a:rPr lang="de-DE" sz="1600" dirty="0" err="1"/>
              <a:t>December</a:t>
            </a:r>
            <a:endParaRPr lang="de-DE" sz="1600" dirty="0"/>
          </a:p>
          <a:p>
            <a:pPr lvl="1">
              <a:buFont typeface="Arial" panose="020B0604020202020204" pitchFamily="34" charset="0"/>
              <a:buChar char="•"/>
            </a:pPr>
            <a:r>
              <a:rPr lang="de-DE" sz="1600" dirty="0"/>
              <a:t>First </a:t>
            </a:r>
            <a:r>
              <a:rPr lang="de-DE" sz="1600" dirty="0" err="1"/>
              <a:t>lecture</a:t>
            </a:r>
            <a:r>
              <a:rPr lang="de-DE" sz="1600" dirty="0"/>
              <a:t> in 21: 4 </a:t>
            </a:r>
            <a:r>
              <a:rPr lang="de-DE" sz="1600" dirty="0" err="1"/>
              <a:t>January</a:t>
            </a:r>
            <a:endParaRPr lang="de-DE" sz="1600" dirty="0"/>
          </a:p>
          <a:p>
            <a:pPr lvl="1">
              <a:buFont typeface="Arial" panose="020B0604020202020204" pitchFamily="34" charset="0"/>
              <a:buChar char="•"/>
            </a:pPr>
            <a:r>
              <a:rPr lang="de-DE" sz="1600" dirty="0"/>
              <a:t>Last </a:t>
            </a:r>
            <a:r>
              <a:rPr lang="de-DE" sz="1600" dirty="0" err="1"/>
              <a:t>lecture</a:t>
            </a:r>
            <a:r>
              <a:rPr lang="de-DE" sz="1600" dirty="0"/>
              <a:t> in 21: 25 </a:t>
            </a:r>
            <a:r>
              <a:rPr lang="de-DE" sz="1600" dirty="0" err="1"/>
              <a:t>February</a:t>
            </a:r>
            <a:r>
              <a:rPr lang="de-DE" sz="1600" dirty="0"/>
              <a:t> 	</a:t>
            </a:r>
          </a:p>
          <a:p>
            <a:endParaRPr lang="de-DE" sz="1600" dirty="0"/>
          </a:p>
          <a:p>
            <a:r>
              <a:rPr lang="de-DE" sz="1600" dirty="0" err="1"/>
              <a:t>Exam</a:t>
            </a:r>
            <a:endParaRPr lang="de-DE" sz="1600" dirty="0"/>
          </a:p>
          <a:p>
            <a:pPr lvl="1">
              <a:buFont typeface="Arial" panose="020B0604020202020204" pitchFamily="34" charset="0"/>
              <a:buChar char="•"/>
            </a:pPr>
            <a:r>
              <a:rPr lang="de-DE" sz="1600" dirty="0"/>
              <a:t>6 ECTS </a:t>
            </a:r>
            <a:r>
              <a:rPr lang="de-DE" sz="1600" dirty="0" err="1"/>
              <a:t>for</a:t>
            </a:r>
            <a:r>
              <a:rPr lang="de-DE" sz="1600" dirty="0"/>
              <a:t> a </a:t>
            </a:r>
            <a:r>
              <a:rPr lang="de-DE" sz="1600" dirty="0" err="1"/>
              <a:t>written</a:t>
            </a:r>
            <a:r>
              <a:rPr lang="de-DE" sz="1600" dirty="0"/>
              <a:t> </a:t>
            </a:r>
            <a:r>
              <a:rPr lang="de-DE" sz="1600" dirty="0" err="1"/>
              <a:t>exam</a:t>
            </a:r>
            <a:r>
              <a:rPr lang="de-DE" sz="1600" dirty="0"/>
              <a:t> </a:t>
            </a:r>
            <a:r>
              <a:rPr lang="de-DE" sz="1600" dirty="0" err="1"/>
              <a:t>of</a:t>
            </a:r>
            <a:r>
              <a:rPr lang="de-DE" sz="1600" dirty="0"/>
              <a:t> 90 </a:t>
            </a:r>
            <a:r>
              <a:rPr lang="de-DE" sz="1600" dirty="0" err="1"/>
              <a:t>minutes</a:t>
            </a:r>
            <a:endParaRPr lang="de-DE" sz="1600" dirty="0"/>
          </a:p>
          <a:p>
            <a:pPr lvl="1">
              <a:buFont typeface="Arial" panose="020B0604020202020204" pitchFamily="34" charset="0"/>
              <a:buChar char="•"/>
            </a:pPr>
            <a:r>
              <a:rPr lang="de-DE" sz="1600" dirty="0"/>
              <a:t>Date </a:t>
            </a:r>
            <a:r>
              <a:rPr lang="de-DE" sz="1600" dirty="0" err="1"/>
              <a:t>to-be-confirmed</a:t>
            </a:r>
            <a:endParaRPr lang="de-DE" sz="1600" dirty="0"/>
          </a:p>
          <a:p>
            <a:pPr lvl="1">
              <a:buFont typeface="Arial" panose="020B0604020202020204" pitchFamily="34" charset="0"/>
              <a:buChar char="•"/>
            </a:pPr>
            <a:r>
              <a:rPr lang="de-DE" sz="1600" dirty="0"/>
              <a:t>Location </a:t>
            </a:r>
            <a:r>
              <a:rPr lang="de-DE" sz="1600" dirty="0" err="1"/>
              <a:t>to-be-confirmed</a:t>
            </a:r>
            <a:endParaRPr lang="de-DE" sz="1600" dirty="0"/>
          </a:p>
        </p:txBody>
      </p:sp>
      <p:sp>
        <p:nvSpPr>
          <p:cNvPr id="4" name="Fußzeilenplatzhalter 3">
            <a:extLst>
              <a:ext uri="{FF2B5EF4-FFF2-40B4-BE49-F238E27FC236}">
                <a16:creationId xmlns:a16="http://schemas.microsoft.com/office/drawing/2014/main" id="{D87ED812-CA2D-4039-B544-A2E2BEAA7662}"/>
              </a:ext>
            </a:extLst>
          </p:cNvPr>
          <p:cNvSpPr>
            <a:spLocks noGrp="1"/>
          </p:cNvSpPr>
          <p:nvPr>
            <p:ph type="ftr" sz="quarter" idx="10"/>
          </p:nvPr>
        </p:nvSpPr>
        <p:spPr/>
        <p:txBody>
          <a:bodyPr/>
          <a:lstStyle/>
          <a:p>
            <a:r>
              <a:rPr lang="de-DE" altLang="de-DE" dirty="0" err="1"/>
              <a:t>Energy</a:t>
            </a:r>
            <a:r>
              <a:rPr lang="de-DE" altLang="de-DE" dirty="0"/>
              <a:t> Economics</a:t>
            </a:r>
            <a:endParaRPr lang="de-DE" altLang="de-DE" b="0" dirty="0"/>
          </a:p>
        </p:txBody>
      </p:sp>
      <p:sp>
        <p:nvSpPr>
          <p:cNvPr id="5" name="Foliennummernplatzhalter 4">
            <a:extLst>
              <a:ext uri="{FF2B5EF4-FFF2-40B4-BE49-F238E27FC236}">
                <a16:creationId xmlns:a16="http://schemas.microsoft.com/office/drawing/2014/main" id="{3C7DAF93-5DBE-4780-954D-2EA5A5A50BF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a:t>
            </a:fld>
            <a:endParaRPr lang="de-DE" altLang="de-DE" dirty="0"/>
          </a:p>
        </p:txBody>
      </p:sp>
    </p:spTree>
    <p:extLst>
      <p:ext uri="{BB962C8B-B14F-4D97-AF65-F5344CB8AC3E}">
        <p14:creationId xmlns:p14="http://schemas.microsoft.com/office/powerpoint/2010/main" val="125061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42CCA-6D23-4492-9737-E00B1B40936F}"/>
              </a:ext>
            </a:extLst>
          </p:cNvPr>
          <p:cNvSpPr>
            <a:spLocks noGrp="1"/>
          </p:cNvSpPr>
          <p:nvPr>
            <p:ph type="title"/>
          </p:nvPr>
        </p:nvSpPr>
        <p:spPr>
          <a:xfrm>
            <a:off x="539750" y="644815"/>
            <a:ext cx="8061325" cy="1128001"/>
          </a:xfrm>
        </p:spPr>
        <p:txBody>
          <a:bodyPr/>
          <a:lstStyle/>
          <a:p>
            <a:r>
              <a:rPr lang="de-DE" dirty="0"/>
              <a:t>In </a:t>
            </a:r>
            <a:r>
              <a:rPr lang="de-DE" dirty="0" err="1"/>
              <a:t>this</a:t>
            </a:r>
            <a:r>
              <a:rPr lang="de-DE" dirty="0"/>
              <a:t> </a:t>
            </a:r>
            <a:r>
              <a:rPr lang="de-DE" dirty="0" err="1"/>
              <a:t>class</a:t>
            </a:r>
            <a:r>
              <a:rPr lang="de-DE" dirty="0"/>
              <a:t>, </a:t>
            </a:r>
            <a:r>
              <a:rPr lang="de-DE" dirty="0" err="1"/>
              <a:t>offer</a:t>
            </a:r>
            <a:r>
              <a:rPr lang="de-DE" dirty="0"/>
              <a:t> </a:t>
            </a:r>
            <a:r>
              <a:rPr lang="de-DE" dirty="0" err="1"/>
              <a:t>for</a:t>
            </a:r>
            <a:r>
              <a:rPr lang="de-DE" dirty="0"/>
              <a:t> additional </a:t>
            </a:r>
            <a:r>
              <a:rPr lang="de-DE" dirty="0" err="1"/>
              <a:t>seminar</a:t>
            </a:r>
            <a:r>
              <a:rPr lang="de-DE" dirty="0"/>
              <a:t> </a:t>
            </a:r>
            <a:br>
              <a:rPr lang="de-DE" dirty="0"/>
            </a:br>
            <a:r>
              <a:rPr lang="de-DE" sz="1800" dirty="0"/>
              <a:t>stand </a:t>
            </a:r>
            <a:r>
              <a:rPr lang="de-DE" sz="1800" dirty="0" err="1"/>
              <a:t>alone</a:t>
            </a:r>
            <a:r>
              <a:rPr lang="de-DE" sz="1800" dirty="0"/>
              <a:t> (3 ECTS </a:t>
            </a:r>
            <a:r>
              <a:rPr lang="de-DE" sz="1800" dirty="0" err="1"/>
              <a:t>each</a:t>
            </a:r>
            <a:r>
              <a:rPr lang="de-DE" sz="1800" dirty="0"/>
              <a:t>) </a:t>
            </a:r>
            <a:r>
              <a:rPr lang="de-DE" sz="1800" dirty="0" err="1"/>
              <a:t>or</a:t>
            </a:r>
            <a:r>
              <a:rPr lang="de-DE" sz="1800" dirty="0"/>
              <a:t> </a:t>
            </a:r>
            <a:r>
              <a:rPr lang="de-DE" sz="1800" dirty="0" err="1"/>
              <a:t>module</a:t>
            </a:r>
            <a:r>
              <a:rPr lang="de-DE" sz="1800" dirty="0"/>
              <a:t> Energiesysteme (9 ECTS)</a:t>
            </a:r>
            <a:br>
              <a:rPr lang="de-DE" dirty="0"/>
            </a:br>
            <a:endParaRPr lang="de-DE" dirty="0"/>
          </a:p>
        </p:txBody>
      </p:sp>
      <p:sp>
        <p:nvSpPr>
          <p:cNvPr id="3" name="Inhaltsplatzhalter 2">
            <a:extLst>
              <a:ext uri="{FF2B5EF4-FFF2-40B4-BE49-F238E27FC236}">
                <a16:creationId xmlns:a16="http://schemas.microsoft.com/office/drawing/2014/main" id="{A09D0E24-6D5B-408F-B10B-0AE0B9D9A20B}"/>
              </a:ext>
            </a:extLst>
          </p:cNvPr>
          <p:cNvSpPr>
            <a:spLocks noGrp="1"/>
          </p:cNvSpPr>
          <p:nvPr>
            <p:ph idx="1"/>
          </p:nvPr>
        </p:nvSpPr>
        <p:spPr>
          <a:xfrm>
            <a:off x="539750" y="1954113"/>
            <a:ext cx="8061325" cy="4067175"/>
          </a:xfrm>
        </p:spPr>
        <p:txBody>
          <a:bodyPr/>
          <a:lstStyle/>
          <a:p>
            <a:pPr marL="0" indent="0"/>
            <a:r>
              <a:rPr lang="en-US" sz="1600" dirty="0" err="1"/>
              <a:t>Vortragsreihe</a:t>
            </a:r>
            <a:r>
              <a:rPr lang="en-US" sz="1600" dirty="0"/>
              <a:t> „Neue </a:t>
            </a:r>
            <a:r>
              <a:rPr lang="en-US" sz="1600" dirty="0" err="1"/>
              <a:t>Entwicklungen</a:t>
            </a:r>
            <a:r>
              <a:rPr lang="en-US" sz="1600" dirty="0"/>
              <a:t> auf den </a:t>
            </a:r>
            <a:r>
              <a:rPr lang="en-US" sz="1600" dirty="0" err="1"/>
              <a:t>Energiemärkten</a:t>
            </a:r>
            <a:r>
              <a:rPr lang="en-US" sz="1600" dirty="0"/>
              <a:t>“ / Lecture series „New developments on the Energy Markets“</a:t>
            </a:r>
          </a:p>
          <a:p>
            <a:pPr marL="0" indent="0"/>
            <a:endParaRPr lang="en-US" sz="1600" dirty="0"/>
          </a:p>
          <a:p>
            <a:pPr marL="727075" lvl="1" indent="-285750">
              <a:buFont typeface="Arial" panose="020B0604020202020204" pitchFamily="34" charset="0"/>
              <a:buChar char="•"/>
            </a:pPr>
            <a:r>
              <a:rPr lang="en-US" sz="1600" dirty="0"/>
              <a:t>Lecture series and discussion on current topics in energy economics and systems</a:t>
            </a:r>
          </a:p>
          <a:p>
            <a:pPr marL="727075" lvl="1" indent="-285750">
              <a:buFont typeface="Arial" panose="020B0604020202020204" pitchFamily="34" charset="0"/>
              <a:buChar char="•"/>
            </a:pPr>
            <a:r>
              <a:rPr lang="en-US" sz="1600" dirty="0"/>
              <a:t>Language: German / English</a:t>
            </a:r>
          </a:p>
          <a:p>
            <a:pPr marL="727075" lvl="1" indent="-285750">
              <a:buFont typeface="Arial" panose="020B0604020202020204" pitchFamily="34" charset="0"/>
              <a:buChar char="•"/>
            </a:pPr>
            <a:r>
              <a:rPr lang="en-US" sz="1600" dirty="0"/>
              <a:t>ISIS: </a:t>
            </a:r>
            <a:r>
              <a:rPr lang="en-US" sz="1600" dirty="0" err="1"/>
              <a:t>Vortragsreihe</a:t>
            </a:r>
            <a:r>
              <a:rPr lang="en-US" sz="1600" dirty="0"/>
              <a:t> WS 20/21 | Password: Meritorder20 </a:t>
            </a:r>
          </a:p>
          <a:p>
            <a:pPr marL="727075" lvl="1" indent="-285750">
              <a:buFont typeface="Arial" panose="020B0604020202020204" pitchFamily="34" charset="0"/>
              <a:buChar char="•"/>
            </a:pPr>
            <a:r>
              <a:rPr lang="en-US" sz="1600" dirty="0"/>
              <a:t>Please register via the course database to facilitate a smooth planning process</a:t>
            </a:r>
          </a:p>
          <a:p>
            <a:pPr marL="727075" lvl="1" indent="-285750">
              <a:buFont typeface="Arial" panose="020B0604020202020204" pitchFamily="34" charset="0"/>
              <a:buChar char="•"/>
            </a:pPr>
            <a:endParaRPr lang="en-US" sz="1600" dirty="0"/>
          </a:p>
          <a:p>
            <a:pPr marL="727075" lvl="1" indent="-285750">
              <a:buFont typeface="Arial" panose="020B0604020202020204" pitchFamily="34" charset="0"/>
              <a:buChar char="•"/>
            </a:pPr>
            <a:r>
              <a:rPr lang="en-US" sz="1600" dirty="0"/>
              <a:t>Introduction of the topics will be within this lecture on 26 November 2020</a:t>
            </a:r>
          </a:p>
          <a:p>
            <a:pPr marL="727075" lvl="1" indent="-285750">
              <a:buFont typeface="Arial" panose="020B0604020202020204" pitchFamily="34" charset="0"/>
              <a:buChar char="•"/>
            </a:pPr>
            <a:r>
              <a:rPr lang="en-US" sz="1600" dirty="0"/>
              <a:t>The dates for your presentation will be planned thereafter with your supervisor</a:t>
            </a:r>
            <a:endParaRPr lang="en-US" sz="1600" dirty="0">
              <a:solidFill>
                <a:schemeClr val="tx1"/>
              </a:solidFill>
            </a:endParaRPr>
          </a:p>
          <a:p>
            <a:endParaRPr lang="en-US" sz="1600" dirty="0"/>
          </a:p>
        </p:txBody>
      </p:sp>
      <p:sp>
        <p:nvSpPr>
          <p:cNvPr id="4" name="Fußzeilenplatzhalter 3">
            <a:extLst>
              <a:ext uri="{FF2B5EF4-FFF2-40B4-BE49-F238E27FC236}">
                <a16:creationId xmlns:a16="http://schemas.microsoft.com/office/drawing/2014/main" id="{9AEC11C0-4963-4826-BC31-EF3686520021}"/>
              </a:ext>
            </a:extLst>
          </p:cNvPr>
          <p:cNvSpPr>
            <a:spLocks noGrp="1"/>
          </p:cNvSpPr>
          <p:nvPr>
            <p:ph type="ftr" sz="quarter" idx="10"/>
          </p:nvPr>
        </p:nvSpPr>
        <p:spPr/>
        <p:txBody>
          <a:bodyPr/>
          <a:lstStyle/>
          <a:p>
            <a:r>
              <a:rPr lang="de-DE" altLang="de-DE" dirty="0" err="1"/>
              <a:t>Energy</a:t>
            </a:r>
            <a:r>
              <a:rPr lang="de-DE" altLang="de-DE" dirty="0"/>
              <a:t> Economics</a:t>
            </a:r>
            <a:endParaRPr lang="de-DE" altLang="de-DE" b="0" dirty="0"/>
          </a:p>
        </p:txBody>
      </p:sp>
      <p:sp>
        <p:nvSpPr>
          <p:cNvPr id="5" name="Foliennummernplatzhalter 4">
            <a:extLst>
              <a:ext uri="{FF2B5EF4-FFF2-40B4-BE49-F238E27FC236}">
                <a16:creationId xmlns:a16="http://schemas.microsoft.com/office/drawing/2014/main" id="{042EEA63-789D-4178-B051-0A0A40DC24B8}"/>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4</a:t>
            </a:fld>
            <a:endParaRPr lang="de-DE" altLang="de-DE" dirty="0"/>
          </a:p>
        </p:txBody>
      </p:sp>
    </p:spTree>
    <p:extLst>
      <p:ext uri="{BB962C8B-B14F-4D97-AF65-F5344CB8AC3E}">
        <p14:creationId xmlns:p14="http://schemas.microsoft.com/office/powerpoint/2010/main" val="346149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07AB3-9AFC-42E1-AEEA-70F1C7701A79}"/>
              </a:ext>
            </a:extLst>
          </p:cNvPr>
          <p:cNvSpPr>
            <a:spLocks noGrp="1"/>
          </p:cNvSpPr>
          <p:nvPr>
            <p:ph type="title"/>
          </p:nvPr>
        </p:nvSpPr>
        <p:spPr>
          <a:xfrm>
            <a:off x="539750" y="1379753"/>
            <a:ext cx="8061325" cy="358560"/>
          </a:xfrm>
        </p:spPr>
        <p:txBody>
          <a:bodyPr/>
          <a:lstStyle/>
          <a:p>
            <a:r>
              <a:rPr lang="de-DE" dirty="0"/>
              <a:t>Questions?</a:t>
            </a:r>
          </a:p>
        </p:txBody>
      </p:sp>
      <p:pic>
        <p:nvPicPr>
          <p:cNvPr id="7" name="Inhaltsplatzhalter 6" descr="Benutzer">
            <a:extLst>
              <a:ext uri="{FF2B5EF4-FFF2-40B4-BE49-F238E27FC236}">
                <a16:creationId xmlns:a16="http://schemas.microsoft.com/office/drawing/2014/main" id="{FFBA30F9-8A85-45A1-B2AB-8EC5AAC64D9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06577" y="2585314"/>
            <a:ext cx="2763044" cy="2763044"/>
          </a:xfrm>
        </p:spPr>
      </p:pic>
      <p:sp>
        <p:nvSpPr>
          <p:cNvPr id="4" name="Fußzeilenplatzhalter 3">
            <a:extLst>
              <a:ext uri="{FF2B5EF4-FFF2-40B4-BE49-F238E27FC236}">
                <a16:creationId xmlns:a16="http://schemas.microsoft.com/office/drawing/2014/main" id="{0DA385FA-692D-4F9B-8F26-AAE3D88C28BF}"/>
              </a:ext>
            </a:extLst>
          </p:cNvPr>
          <p:cNvSpPr>
            <a:spLocks noGrp="1"/>
          </p:cNvSpPr>
          <p:nvPr>
            <p:ph type="ftr" sz="quarter" idx="10"/>
          </p:nvPr>
        </p:nvSpPr>
        <p:spPr/>
        <p:txBody>
          <a:bodyPr/>
          <a:lstStyle/>
          <a:p>
            <a:r>
              <a:rPr lang="de-DE" altLang="de-DE" dirty="0" err="1"/>
              <a:t>Energy</a:t>
            </a:r>
            <a:r>
              <a:rPr lang="de-DE" altLang="de-DE" dirty="0"/>
              <a:t> Economics</a:t>
            </a:r>
            <a:endParaRPr lang="de-DE" altLang="de-DE" b="0" dirty="0"/>
          </a:p>
        </p:txBody>
      </p:sp>
      <p:sp>
        <p:nvSpPr>
          <p:cNvPr id="5" name="Foliennummernplatzhalter 4">
            <a:extLst>
              <a:ext uri="{FF2B5EF4-FFF2-40B4-BE49-F238E27FC236}">
                <a16:creationId xmlns:a16="http://schemas.microsoft.com/office/drawing/2014/main" id="{E9CAD7E4-79DE-4CB8-A8B1-4B304F388455}"/>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5</a:t>
            </a:fld>
            <a:endParaRPr lang="de-DE" altLang="de-DE" dirty="0"/>
          </a:p>
        </p:txBody>
      </p:sp>
      <p:sp>
        <p:nvSpPr>
          <p:cNvPr id="8" name="Textfeld 7">
            <a:extLst>
              <a:ext uri="{FF2B5EF4-FFF2-40B4-BE49-F238E27FC236}">
                <a16:creationId xmlns:a16="http://schemas.microsoft.com/office/drawing/2014/main" id="{53EA66FE-7081-4EDF-8E53-7DA908549660}"/>
              </a:ext>
            </a:extLst>
          </p:cNvPr>
          <p:cNvSpPr txBox="1"/>
          <p:nvPr/>
        </p:nvSpPr>
        <p:spPr>
          <a:xfrm>
            <a:off x="6685397" y="1771421"/>
            <a:ext cx="1005403" cy="1862048"/>
          </a:xfrm>
          <a:prstGeom prst="rect">
            <a:avLst/>
          </a:prstGeom>
          <a:noFill/>
        </p:spPr>
        <p:txBody>
          <a:bodyPr wrap="none" rtlCol="0">
            <a:spAutoFit/>
          </a:bodyPr>
          <a:lstStyle/>
          <a:p>
            <a:r>
              <a:rPr lang="de-DE" sz="11500" dirty="0"/>
              <a:t>?</a:t>
            </a:r>
            <a:endParaRPr lang="de-DE" dirty="0"/>
          </a:p>
        </p:txBody>
      </p:sp>
      <p:sp>
        <p:nvSpPr>
          <p:cNvPr id="9" name="Inhaltsplatzhalter 2">
            <a:extLst>
              <a:ext uri="{FF2B5EF4-FFF2-40B4-BE49-F238E27FC236}">
                <a16:creationId xmlns:a16="http://schemas.microsoft.com/office/drawing/2014/main" id="{44D71C18-3335-49A9-B459-0370502674BC}"/>
              </a:ext>
            </a:extLst>
          </p:cNvPr>
          <p:cNvSpPr txBox="1">
            <a:spLocks/>
          </p:cNvSpPr>
          <p:nvPr/>
        </p:nvSpPr>
        <p:spPr bwMode="auto">
          <a:xfrm>
            <a:off x="539751" y="1924050"/>
            <a:ext cx="5266826"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lnSpc>
                <a:spcPts val="2200"/>
              </a:lnSpc>
              <a:spcBef>
                <a:spcPct val="0"/>
              </a:spcBef>
              <a:spcAft>
                <a:spcPct val="0"/>
              </a:spcAft>
              <a:defRPr sz="14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4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Arial" panose="020B0604020202020204" pitchFamily="34" charset="0"/>
              <a:buChar char="•"/>
            </a:pPr>
            <a:r>
              <a:rPr lang="en-US" sz="1800" dirty="0"/>
              <a:t>What are the parts of this module?</a:t>
            </a:r>
          </a:p>
          <a:p>
            <a:pPr>
              <a:lnSpc>
                <a:spcPct val="150000"/>
              </a:lnSpc>
              <a:buFont typeface="Arial" panose="020B0604020202020204" pitchFamily="34" charset="0"/>
              <a:buChar char="•"/>
            </a:pPr>
            <a:r>
              <a:rPr lang="en-US" sz="1800" dirty="0"/>
              <a:t>Where do I find information and news concerning this module?</a:t>
            </a:r>
          </a:p>
          <a:p>
            <a:pPr>
              <a:lnSpc>
                <a:spcPct val="150000"/>
              </a:lnSpc>
              <a:buFont typeface="Arial" panose="020B0604020202020204" pitchFamily="34" charset="0"/>
              <a:buChar char="•"/>
            </a:pPr>
            <a:r>
              <a:rPr lang="en-US" sz="1800" dirty="0"/>
              <a:t>Where do I find the material for the lecture and the tutorial?</a:t>
            </a:r>
          </a:p>
          <a:p>
            <a:pPr>
              <a:lnSpc>
                <a:spcPct val="150000"/>
              </a:lnSpc>
              <a:buFont typeface="Arial" panose="020B0604020202020204" pitchFamily="34" charset="0"/>
              <a:buChar char="•"/>
            </a:pPr>
            <a:r>
              <a:rPr lang="en-US" sz="1800"/>
              <a:t>When is the exam?</a:t>
            </a:r>
          </a:p>
          <a:p>
            <a:pPr>
              <a:lnSpc>
                <a:spcPct val="150000"/>
              </a:lnSpc>
              <a:buFont typeface="Arial" panose="020B0604020202020204" pitchFamily="34" charset="0"/>
              <a:buChar char="•"/>
            </a:pPr>
            <a:r>
              <a:rPr lang="en-US" sz="1800"/>
              <a:t>Who </a:t>
            </a:r>
            <a:r>
              <a:rPr lang="en-US" sz="1800" dirty="0"/>
              <a:t>do I contact with unclarities?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24811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C9CECB-534C-43E9-98BC-69955CAC9A0B}"/>
              </a:ext>
            </a:extLst>
          </p:cNvPr>
          <p:cNvSpPr>
            <a:spLocks noGrp="1"/>
          </p:cNvSpPr>
          <p:nvPr>
            <p:ph type="title"/>
          </p:nvPr>
        </p:nvSpPr>
        <p:spPr>
          <a:xfrm>
            <a:off x="539750" y="995033"/>
            <a:ext cx="8061325" cy="743280"/>
          </a:xfrm>
        </p:spPr>
        <p:txBody>
          <a:bodyPr/>
          <a:lstStyle/>
          <a:p>
            <a:r>
              <a:rPr lang="de-DE" dirty="0"/>
              <a:t>Reading </a:t>
            </a:r>
            <a:r>
              <a:rPr lang="de-DE" dirty="0" err="1"/>
              <a:t>recommendation</a:t>
            </a:r>
            <a:br>
              <a:rPr lang="de-DE" dirty="0"/>
            </a:br>
            <a:endParaRPr lang="de-DE" dirty="0"/>
          </a:p>
        </p:txBody>
      </p:sp>
      <p:sp>
        <p:nvSpPr>
          <p:cNvPr id="3" name="Inhaltsplatzhalter 2">
            <a:extLst>
              <a:ext uri="{FF2B5EF4-FFF2-40B4-BE49-F238E27FC236}">
                <a16:creationId xmlns:a16="http://schemas.microsoft.com/office/drawing/2014/main" id="{CC76EBE1-B05D-4064-A8DB-F6B3A9114913}"/>
              </a:ext>
            </a:extLst>
          </p:cNvPr>
          <p:cNvSpPr>
            <a:spLocks noGrp="1"/>
          </p:cNvSpPr>
          <p:nvPr>
            <p:ph idx="1"/>
          </p:nvPr>
        </p:nvSpPr>
        <p:spPr/>
        <p:txBody>
          <a:bodyPr/>
          <a:lstStyle/>
          <a:p>
            <a:r>
              <a:rPr lang="de-DE" sz="1100" b="1" dirty="0"/>
              <a:t>English</a:t>
            </a:r>
          </a:p>
          <a:p>
            <a:pPr>
              <a:buFont typeface="Arial" panose="020B0604020202020204" pitchFamily="34" charset="0"/>
              <a:buChar char="•"/>
            </a:pPr>
            <a:r>
              <a:rPr lang="de-DE" sz="1100" dirty="0"/>
              <a:t>Erdmann, G., </a:t>
            </a:r>
            <a:r>
              <a:rPr lang="de-DE" sz="1100" dirty="0" err="1"/>
              <a:t>Praktiknjo</a:t>
            </a:r>
            <a:r>
              <a:rPr lang="de-DE" sz="1100" dirty="0"/>
              <a:t>, A., Zweifel, P. (2017) Energy Economics – Theory and </a:t>
            </a:r>
            <a:r>
              <a:rPr lang="de-DE" sz="1100" dirty="0" err="1"/>
              <a:t>Applications</a:t>
            </a:r>
            <a:r>
              <a:rPr lang="de-DE" sz="1100" dirty="0"/>
              <a:t>, Berlin, etc.: Springer</a:t>
            </a:r>
          </a:p>
          <a:p>
            <a:pPr>
              <a:buFont typeface="Arial" panose="020B0604020202020204" pitchFamily="34" charset="0"/>
              <a:buChar char="•"/>
            </a:pPr>
            <a:r>
              <a:rPr lang="de-DE" sz="1100" dirty="0" err="1"/>
              <a:t>Bhattacharyya</a:t>
            </a:r>
            <a:r>
              <a:rPr lang="de-DE" sz="1100" dirty="0"/>
              <a:t>, </a:t>
            </a:r>
            <a:r>
              <a:rPr lang="de-DE" sz="1100" dirty="0" err="1"/>
              <a:t>Subhes</a:t>
            </a:r>
            <a:r>
              <a:rPr lang="de-DE" sz="1100" dirty="0"/>
              <a:t> C. (2011) Energy Economics. </a:t>
            </a:r>
            <a:r>
              <a:rPr lang="de-DE" sz="1100" dirty="0" err="1"/>
              <a:t>Concepts</a:t>
            </a:r>
            <a:r>
              <a:rPr lang="de-DE" sz="1100" dirty="0"/>
              <a:t>, </a:t>
            </a:r>
            <a:r>
              <a:rPr lang="de-DE" sz="1100" dirty="0" err="1"/>
              <a:t>Issues</a:t>
            </a:r>
            <a:r>
              <a:rPr lang="de-DE" sz="1100" dirty="0"/>
              <a:t>, </a:t>
            </a:r>
            <a:r>
              <a:rPr lang="de-DE" sz="1100" dirty="0" err="1"/>
              <a:t>Markets</a:t>
            </a:r>
            <a:r>
              <a:rPr lang="de-DE" sz="1100" dirty="0"/>
              <a:t> and </a:t>
            </a:r>
            <a:r>
              <a:rPr lang="de-DE" sz="1100" dirty="0" err="1"/>
              <a:t>Governance</a:t>
            </a:r>
            <a:r>
              <a:rPr lang="de-DE" sz="1100" dirty="0"/>
              <a:t>. Springer</a:t>
            </a:r>
          </a:p>
          <a:p>
            <a:pPr>
              <a:buFont typeface="Arial" panose="020B0604020202020204" pitchFamily="34" charset="0"/>
              <a:buChar char="•"/>
            </a:pPr>
            <a:r>
              <a:rPr lang="de-DE" sz="1100" dirty="0"/>
              <a:t>Dahl, C. A. (2004) International Energy </a:t>
            </a:r>
            <a:r>
              <a:rPr lang="de-DE" sz="1100" dirty="0" err="1"/>
              <a:t>Markets</a:t>
            </a:r>
            <a:r>
              <a:rPr lang="de-DE" sz="1100" dirty="0"/>
              <a:t>: Understanding </a:t>
            </a:r>
            <a:r>
              <a:rPr lang="de-DE" sz="1100" dirty="0" err="1"/>
              <a:t>Pricing</a:t>
            </a:r>
            <a:r>
              <a:rPr lang="de-DE" sz="1100" dirty="0"/>
              <a:t>, </a:t>
            </a:r>
            <a:r>
              <a:rPr lang="de-DE" sz="1100" dirty="0" err="1"/>
              <a:t>Policies</a:t>
            </a:r>
            <a:r>
              <a:rPr lang="de-DE" sz="1100" dirty="0"/>
              <a:t>, and Profits. Tulsa (Oklahoma): </a:t>
            </a:r>
            <a:r>
              <a:rPr lang="de-DE" sz="1100" dirty="0" err="1"/>
              <a:t>PennWell</a:t>
            </a:r>
            <a:endParaRPr lang="de-DE" sz="1100" dirty="0"/>
          </a:p>
          <a:p>
            <a:pPr>
              <a:buFont typeface="Arial" panose="020B0604020202020204" pitchFamily="34" charset="0"/>
              <a:buChar char="•"/>
            </a:pPr>
            <a:r>
              <a:rPr lang="de-DE" sz="1100" dirty="0" err="1"/>
              <a:t>Stoft</a:t>
            </a:r>
            <a:r>
              <a:rPr lang="de-DE" sz="1100" dirty="0"/>
              <a:t>, S. (2002) Power System Economics: </a:t>
            </a:r>
            <a:r>
              <a:rPr lang="de-DE" sz="1100" dirty="0" err="1"/>
              <a:t>Designing</a:t>
            </a:r>
            <a:r>
              <a:rPr lang="de-DE" sz="1100" dirty="0"/>
              <a:t> </a:t>
            </a:r>
            <a:r>
              <a:rPr lang="de-DE" sz="1100" dirty="0" err="1"/>
              <a:t>Markets</a:t>
            </a:r>
            <a:r>
              <a:rPr lang="de-DE" sz="1100" dirty="0"/>
              <a:t> </a:t>
            </a:r>
            <a:r>
              <a:rPr lang="de-DE" sz="1100" dirty="0" err="1"/>
              <a:t>for</a:t>
            </a:r>
            <a:r>
              <a:rPr lang="de-DE" sz="1100" dirty="0"/>
              <a:t> </a:t>
            </a:r>
            <a:r>
              <a:rPr lang="de-DE" sz="1100" dirty="0" err="1"/>
              <a:t>Electricity</a:t>
            </a:r>
            <a:r>
              <a:rPr lang="de-DE" sz="1100" dirty="0"/>
              <a:t>. </a:t>
            </a:r>
            <a:r>
              <a:rPr lang="de-DE" sz="1100" dirty="0" err="1"/>
              <a:t>Piscataway</a:t>
            </a:r>
            <a:r>
              <a:rPr lang="de-DE" sz="1100" dirty="0"/>
              <a:t> (N.Y.): IEEE Press </a:t>
            </a:r>
          </a:p>
          <a:p>
            <a:r>
              <a:rPr lang="de-DE" sz="1100" b="1" dirty="0"/>
              <a:t>German</a:t>
            </a:r>
          </a:p>
          <a:p>
            <a:pPr>
              <a:buFont typeface="Arial" panose="020B0604020202020204" pitchFamily="34" charset="0"/>
              <a:buChar char="•"/>
            </a:pPr>
            <a:r>
              <a:rPr lang="de-DE" sz="1100" dirty="0"/>
              <a:t>Erdmann, G., Zweifel, P. (2007) Energieökonomik - Theorie und Anwendungen, Berlin, etc.: Springer</a:t>
            </a:r>
          </a:p>
          <a:p>
            <a:pPr>
              <a:buFont typeface="Arial" panose="020B0604020202020204" pitchFamily="34" charset="0"/>
              <a:buChar char="•"/>
            </a:pPr>
            <a:r>
              <a:rPr lang="de-DE" sz="1100" dirty="0" err="1"/>
              <a:t>Hensing</a:t>
            </a:r>
            <a:r>
              <a:rPr lang="de-DE" sz="1100" dirty="0"/>
              <a:t>, I.; Pfaffenberger, W.; Ströbele, W. (1998) Energiewirtschaft. Einführung in Theorie und Politik. München: </a:t>
            </a:r>
            <a:r>
              <a:rPr lang="de-DE" sz="1100" dirty="0" err="1"/>
              <a:t>Oldenbourg</a:t>
            </a:r>
            <a:endParaRPr lang="de-DE" sz="1100" dirty="0"/>
          </a:p>
          <a:p>
            <a:pPr>
              <a:buFont typeface="Arial" panose="020B0604020202020204" pitchFamily="34" charset="0"/>
              <a:buChar char="•"/>
            </a:pPr>
            <a:r>
              <a:rPr lang="de-DE" sz="1100" dirty="0"/>
              <a:t>BNetzA/</a:t>
            </a:r>
            <a:r>
              <a:rPr lang="de-DE" sz="1100" dirty="0" err="1"/>
              <a:t>BKartA</a:t>
            </a:r>
            <a:r>
              <a:rPr lang="de-DE" sz="1100" dirty="0"/>
              <a:t> (2016) Monitoring-Bericht Strom und Gas</a:t>
            </a:r>
          </a:p>
          <a:p>
            <a:r>
              <a:rPr lang="de-DE" sz="1100" b="1" dirty="0" err="1"/>
              <a:t>Economic</a:t>
            </a:r>
            <a:r>
              <a:rPr lang="de-DE" sz="1100" b="1" dirty="0"/>
              <a:t> </a:t>
            </a:r>
            <a:r>
              <a:rPr lang="de-DE" sz="1100" b="1" dirty="0" err="1"/>
              <a:t>Fundamentals</a:t>
            </a:r>
            <a:endParaRPr lang="de-DE" sz="1100" b="1" dirty="0"/>
          </a:p>
          <a:p>
            <a:pPr>
              <a:buFont typeface="Arial" panose="020B0604020202020204" pitchFamily="34" charset="0"/>
              <a:buChar char="•"/>
            </a:pPr>
            <a:r>
              <a:rPr lang="de-DE" sz="1100" dirty="0"/>
              <a:t>Hal R. </a:t>
            </a:r>
            <a:r>
              <a:rPr lang="de-DE" sz="1100" dirty="0" err="1"/>
              <a:t>Varian</a:t>
            </a:r>
            <a:r>
              <a:rPr lang="de-DE" sz="1100" dirty="0"/>
              <a:t>, "Intermediate </a:t>
            </a:r>
            <a:r>
              <a:rPr lang="de-DE" sz="1100" dirty="0" err="1"/>
              <a:t>Microeconomics</a:t>
            </a:r>
            <a:r>
              <a:rPr lang="de-DE" sz="1100" dirty="0"/>
              <a:t>: A Modern Approach - </a:t>
            </a:r>
            <a:r>
              <a:rPr lang="de-DE" sz="1100" dirty="0" err="1"/>
              <a:t>Ninth</a:t>
            </a:r>
            <a:r>
              <a:rPr lang="de-DE" sz="1100" dirty="0"/>
              <a:t> Edition", W. W. Norton &amp; Company, Inc., New York, USA, April 9, 2014</a:t>
            </a:r>
          </a:p>
          <a:p>
            <a:pPr>
              <a:buFont typeface="Arial" panose="020B0604020202020204" pitchFamily="34" charset="0"/>
              <a:buChar char="•"/>
            </a:pPr>
            <a:r>
              <a:rPr lang="de-DE" sz="1100" dirty="0"/>
              <a:t>K. </a:t>
            </a:r>
            <a:r>
              <a:rPr lang="de-DE" sz="1100" dirty="0" err="1"/>
              <a:t>Spremann</a:t>
            </a:r>
            <a:r>
              <a:rPr lang="de-DE" sz="1100" dirty="0"/>
              <a:t>, "Wirtschaft, Investition und Finanzierung", München: </a:t>
            </a:r>
            <a:r>
              <a:rPr lang="de-DE" sz="1100" dirty="0" err="1"/>
              <a:t>Oldenbourg</a:t>
            </a:r>
            <a:r>
              <a:rPr lang="de-DE" sz="1100" dirty="0"/>
              <a:t>, 6. Auflage 2013.(ISBN 3-486-23565-6) (German)</a:t>
            </a:r>
          </a:p>
        </p:txBody>
      </p:sp>
      <p:sp>
        <p:nvSpPr>
          <p:cNvPr id="4" name="Fußzeilenplatzhalter 3">
            <a:extLst>
              <a:ext uri="{FF2B5EF4-FFF2-40B4-BE49-F238E27FC236}">
                <a16:creationId xmlns:a16="http://schemas.microsoft.com/office/drawing/2014/main" id="{A88A7189-8934-4E9E-B20C-7F82A166F3CF}"/>
              </a:ext>
            </a:extLst>
          </p:cNvPr>
          <p:cNvSpPr>
            <a:spLocks noGrp="1"/>
          </p:cNvSpPr>
          <p:nvPr>
            <p:ph type="ftr" sz="quarter" idx="10"/>
          </p:nvPr>
        </p:nvSpPr>
        <p:spPr/>
        <p:txBody>
          <a:bodyPr/>
          <a:lstStyle/>
          <a:p>
            <a:r>
              <a:rPr lang="de-DE" altLang="de-DE" dirty="0" err="1"/>
              <a:t>Energy</a:t>
            </a:r>
            <a:r>
              <a:rPr lang="de-DE" altLang="de-DE" dirty="0"/>
              <a:t> Economics</a:t>
            </a:r>
            <a:endParaRPr lang="de-DE" altLang="de-DE" b="0" dirty="0"/>
          </a:p>
        </p:txBody>
      </p:sp>
      <p:sp>
        <p:nvSpPr>
          <p:cNvPr id="5" name="Foliennummernplatzhalter 4">
            <a:extLst>
              <a:ext uri="{FF2B5EF4-FFF2-40B4-BE49-F238E27FC236}">
                <a16:creationId xmlns:a16="http://schemas.microsoft.com/office/drawing/2014/main" id="{72703121-CFEC-46AB-9E32-9F061B7406D3}"/>
              </a:ext>
            </a:extLst>
          </p:cNvPr>
          <p:cNvSpPr>
            <a:spLocks noGrp="1"/>
          </p:cNvSpPr>
          <p:nvPr>
            <p:ph type="sldNum" sz="quarter" idx="11"/>
          </p:nvPr>
        </p:nvSpPr>
        <p:spPr/>
        <p:txBody>
          <a:bodyPr/>
          <a:lstStyle/>
          <a:p>
            <a:r>
              <a:rPr lang="de-DE" altLang="de-DE" dirty="0"/>
              <a:t>Slide </a:t>
            </a:r>
            <a:fld id="{5EAACD38-76DA-45AF-B952-DE84E0A62E99}" type="slidenum">
              <a:rPr lang="de-DE" altLang="de-DE" smtClean="0"/>
              <a:pPr/>
              <a:t>6</a:t>
            </a:fld>
            <a:endParaRPr lang="de-DE" altLang="de-DE" dirty="0"/>
          </a:p>
        </p:txBody>
      </p:sp>
      <p:pic>
        <p:nvPicPr>
          <p:cNvPr id="6" name="Picture 2" descr="Bildergebnis fÃ¼r energy economics erdmann">
            <a:extLst>
              <a:ext uri="{FF2B5EF4-FFF2-40B4-BE49-F238E27FC236}">
                <a16:creationId xmlns:a16="http://schemas.microsoft.com/office/drawing/2014/main" id="{B1576DFD-6770-42FF-886F-2179AFA75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76672"/>
            <a:ext cx="1046220" cy="15795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7" name="Freihand 6"/>
              <p14:cNvContentPartPr/>
              <p14:nvPr/>
            </p14:nvContentPartPr>
            <p14:xfrm>
              <a:off x="501840" y="2097720"/>
              <a:ext cx="7963200" cy="3533760"/>
            </p14:xfrm>
          </p:contentPart>
        </mc:Choice>
        <mc:Fallback xmlns="">
          <p:pic>
            <p:nvPicPr>
              <p:cNvPr id="7" name="Freihand 6"/>
              <p:cNvPicPr/>
              <p:nvPr/>
            </p:nvPicPr>
            <p:blipFill>
              <a:blip r:embed="rId4"/>
              <a:stretch>
                <a:fillRect/>
              </a:stretch>
            </p:blipFill>
            <p:spPr>
              <a:xfrm>
                <a:off x="491400" y="2087640"/>
                <a:ext cx="7985160" cy="3553920"/>
              </a:xfrm>
              <a:prstGeom prst="rect">
                <a:avLst/>
              </a:prstGeom>
            </p:spPr>
          </p:pic>
        </mc:Fallback>
      </mc:AlternateContent>
    </p:spTree>
    <p:extLst>
      <p:ext uri="{BB962C8B-B14F-4D97-AF65-F5344CB8AC3E}">
        <p14:creationId xmlns:p14="http://schemas.microsoft.com/office/powerpoint/2010/main" val="238232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657060-2040-43FE-B506-31F5E214AE94}"/>
              </a:ext>
            </a:extLst>
          </p:cNvPr>
          <p:cNvSpPr>
            <a:spLocks noGrp="1"/>
          </p:cNvSpPr>
          <p:nvPr>
            <p:ph type="title"/>
          </p:nvPr>
        </p:nvSpPr>
        <p:spPr>
          <a:xfrm>
            <a:off x="539750" y="548680"/>
            <a:ext cx="8061325" cy="358560"/>
          </a:xfrm>
        </p:spPr>
        <p:txBody>
          <a:bodyPr/>
          <a:lstStyle/>
          <a:p>
            <a:r>
              <a:rPr lang="de-DE" dirty="0"/>
              <a:t>Topics in </a:t>
            </a:r>
            <a:r>
              <a:rPr lang="de-DE" dirty="0" err="1"/>
              <a:t>class</a:t>
            </a:r>
            <a:endParaRPr lang="de-DE" dirty="0"/>
          </a:p>
        </p:txBody>
      </p:sp>
      <p:sp>
        <p:nvSpPr>
          <p:cNvPr id="3" name="Inhaltsplatzhalter 2">
            <a:extLst>
              <a:ext uri="{FF2B5EF4-FFF2-40B4-BE49-F238E27FC236}">
                <a16:creationId xmlns:a16="http://schemas.microsoft.com/office/drawing/2014/main" id="{935E16CA-C54D-4AD6-B83A-3DC50A062D84}"/>
              </a:ext>
            </a:extLst>
          </p:cNvPr>
          <p:cNvSpPr>
            <a:spLocks noGrp="1"/>
          </p:cNvSpPr>
          <p:nvPr>
            <p:ph idx="1"/>
          </p:nvPr>
        </p:nvSpPr>
        <p:spPr>
          <a:xfrm>
            <a:off x="35496" y="908720"/>
            <a:ext cx="8061325" cy="4067175"/>
          </a:xfrm>
        </p:spPr>
        <p:txBody>
          <a:bodyPr/>
          <a:lstStyle/>
          <a:p>
            <a:endParaRPr lang="en-US" sz="1600" dirty="0"/>
          </a:p>
          <a:p>
            <a:pPr marL="1033463" lvl="1" indent="-460375">
              <a:buFont typeface="+mj-lt"/>
              <a:buAutoNum type="arabicPeriod"/>
            </a:pPr>
            <a:r>
              <a:rPr lang="en-US" sz="1600" dirty="0"/>
              <a:t>Energy Balances</a:t>
            </a:r>
          </a:p>
          <a:p>
            <a:pPr marL="1033463" lvl="1" indent="-460375">
              <a:buFont typeface="+mj-lt"/>
              <a:buAutoNum type="arabicPeriod"/>
            </a:pPr>
            <a:r>
              <a:rPr lang="en-US" sz="1600" dirty="0"/>
              <a:t>Economic Fundamentals</a:t>
            </a:r>
          </a:p>
          <a:p>
            <a:pPr marL="1033463" lvl="1" indent="-460375">
              <a:buFont typeface="+mj-lt"/>
              <a:buAutoNum type="arabicPeriod"/>
            </a:pPr>
            <a:r>
              <a:rPr lang="en-US" sz="1600" dirty="0"/>
              <a:t>Financial Management </a:t>
            </a:r>
          </a:p>
          <a:p>
            <a:pPr marL="1033463" lvl="1" indent="-460375">
              <a:buFont typeface="+mj-lt"/>
              <a:buAutoNum type="arabicPeriod"/>
            </a:pPr>
            <a:r>
              <a:rPr lang="en-US" sz="1600" dirty="0"/>
              <a:t>Electricity Markets</a:t>
            </a:r>
          </a:p>
          <a:p>
            <a:pPr marL="1033463" lvl="1" indent="-460375">
              <a:buFont typeface="+mj-lt"/>
              <a:buAutoNum type="arabicPeriod"/>
            </a:pPr>
            <a:r>
              <a:rPr lang="en-US" sz="1600" dirty="0"/>
              <a:t>One class – presentation of seminar “new development on energy markets”</a:t>
            </a:r>
          </a:p>
          <a:p>
            <a:pPr marL="1033463" lvl="1" indent="-460375">
              <a:buFont typeface="+mj-lt"/>
              <a:buAutoNum type="arabicPeriod"/>
            </a:pPr>
            <a:r>
              <a:rPr lang="en-US" sz="1600" dirty="0"/>
              <a:t>Electricity grid</a:t>
            </a:r>
          </a:p>
          <a:p>
            <a:pPr marL="1033463" lvl="1" indent="-460375">
              <a:buFont typeface="+mj-lt"/>
              <a:buAutoNum type="arabicPeriod"/>
            </a:pPr>
            <a:r>
              <a:rPr lang="en-US" sz="1600" dirty="0"/>
              <a:t>Homework and self-paced study time</a:t>
            </a:r>
          </a:p>
          <a:p>
            <a:pPr marL="1033463" lvl="1" indent="-460375">
              <a:buFont typeface="+mj-lt"/>
              <a:buAutoNum type="arabicPeriod"/>
            </a:pPr>
            <a:r>
              <a:rPr lang="en-US" sz="1600" dirty="0"/>
              <a:t>Retail Markets</a:t>
            </a:r>
          </a:p>
          <a:p>
            <a:pPr marL="1033463" lvl="1" indent="-460375">
              <a:buFont typeface="+mj-lt"/>
              <a:buAutoNum type="arabicPeriod"/>
            </a:pPr>
            <a:r>
              <a:rPr lang="en-US" sz="1600" dirty="0"/>
              <a:t>Emissions markets</a:t>
            </a:r>
          </a:p>
          <a:p>
            <a:pPr marL="1033463" lvl="1" indent="-460375">
              <a:buFont typeface="+mj-lt"/>
              <a:buAutoNum type="arabicPeriod"/>
            </a:pPr>
            <a:r>
              <a:rPr lang="en-US" sz="1600" dirty="0"/>
              <a:t>Resources and Sustainability</a:t>
            </a:r>
          </a:p>
          <a:p>
            <a:pPr marL="1033463" lvl="1" indent="-460375">
              <a:buFont typeface="+mj-lt"/>
              <a:buAutoNum type="arabicPeriod"/>
            </a:pPr>
            <a:r>
              <a:rPr lang="en-US" sz="1600" dirty="0"/>
              <a:t>Oil Markets</a:t>
            </a:r>
          </a:p>
          <a:p>
            <a:pPr marL="1033463" lvl="1" indent="-460375">
              <a:buFont typeface="+mj-lt"/>
              <a:buAutoNum type="arabicPeriod"/>
            </a:pPr>
            <a:r>
              <a:rPr lang="en-US" sz="1600" dirty="0"/>
              <a:t>Gas Markets </a:t>
            </a:r>
          </a:p>
          <a:p>
            <a:pPr marL="1033463" lvl="1" indent="-460375">
              <a:buFont typeface="+mj-lt"/>
              <a:buAutoNum type="arabicPeriod"/>
            </a:pPr>
            <a:r>
              <a:rPr lang="en-US" sz="1600" dirty="0"/>
              <a:t>Energy and Development</a:t>
            </a:r>
          </a:p>
          <a:p>
            <a:pPr marL="1033463" lvl="1" indent="-460375">
              <a:buFont typeface="+mj-lt"/>
              <a:buAutoNum type="arabicPeriod"/>
            </a:pPr>
            <a:r>
              <a:rPr lang="en-US" sz="1600" dirty="0"/>
              <a:t>Exam Preparation</a:t>
            </a:r>
          </a:p>
          <a:p>
            <a:pPr lvl="1">
              <a:buFont typeface="+mj-lt"/>
              <a:buAutoNum type="arabicPeriod"/>
            </a:pPr>
            <a:endParaRPr lang="en-US" sz="1600" dirty="0"/>
          </a:p>
        </p:txBody>
      </p:sp>
      <p:sp>
        <p:nvSpPr>
          <p:cNvPr id="4" name="Fußzeilenplatzhalter 3">
            <a:extLst>
              <a:ext uri="{FF2B5EF4-FFF2-40B4-BE49-F238E27FC236}">
                <a16:creationId xmlns:a16="http://schemas.microsoft.com/office/drawing/2014/main" id="{6D3E8B6B-DF2D-44CF-BC1E-793BB2475036}"/>
              </a:ext>
            </a:extLst>
          </p:cNvPr>
          <p:cNvSpPr>
            <a:spLocks noGrp="1"/>
          </p:cNvSpPr>
          <p:nvPr>
            <p:ph type="ftr" sz="quarter" idx="10"/>
          </p:nvPr>
        </p:nvSpPr>
        <p:spPr/>
        <p:txBody>
          <a:bodyPr/>
          <a:lstStyle/>
          <a:p>
            <a:r>
              <a:rPr lang="de-DE" altLang="de-DE" dirty="0" err="1"/>
              <a:t>Energy</a:t>
            </a:r>
            <a:r>
              <a:rPr lang="de-DE" altLang="de-DE" dirty="0"/>
              <a:t> Economics</a:t>
            </a:r>
            <a:endParaRPr lang="de-DE" altLang="de-DE" b="0" dirty="0"/>
          </a:p>
        </p:txBody>
      </p:sp>
      <p:sp>
        <p:nvSpPr>
          <p:cNvPr id="5" name="Foliennummernplatzhalter 4">
            <a:extLst>
              <a:ext uri="{FF2B5EF4-FFF2-40B4-BE49-F238E27FC236}">
                <a16:creationId xmlns:a16="http://schemas.microsoft.com/office/drawing/2014/main" id="{EF090B57-7BD6-49AC-991C-0B4634C61EDA}"/>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a:t>
            </a:fld>
            <a:endParaRPr lang="de-DE" altLang="de-DE" dirty="0"/>
          </a:p>
        </p:txBody>
      </p:sp>
      <p:sp>
        <p:nvSpPr>
          <p:cNvPr id="6" name="Inhaltsplatzhalter 2">
            <a:extLst>
              <a:ext uri="{FF2B5EF4-FFF2-40B4-BE49-F238E27FC236}">
                <a16:creationId xmlns:a16="http://schemas.microsoft.com/office/drawing/2014/main" id="{D30444C1-5007-DF47-B659-C0A0116F5DBC}"/>
              </a:ext>
            </a:extLst>
          </p:cNvPr>
          <p:cNvSpPr txBox="1">
            <a:spLocks/>
          </p:cNvSpPr>
          <p:nvPr/>
        </p:nvSpPr>
        <p:spPr bwMode="auto">
          <a:xfrm>
            <a:off x="4066158" y="4221088"/>
            <a:ext cx="4826322"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lnSpc>
                <a:spcPts val="2200"/>
              </a:lnSpc>
              <a:spcBef>
                <a:spcPct val="0"/>
              </a:spcBef>
              <a:spcAft>
                <a:spcPct val="0"/>
              </a:spcAft>
              <a:defRPr sz="14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4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800" dirty="0"/>
              <a:t>⚡️</a:t>
            </a:r>
            <a:r>
              <a:rPr lang="en-US" dirty="0"/>
              <a:t>Homework on a class relevant topic</a:t>
            </a:r>
          </a:p>
          <a:p>
            <a:pPr marL="727075" lvl="1" indent="-285750">
              <a:buFont typeface="Arial" panose="020B0604020202020204" pitchFamily="34" charset="0"/>
              <a:buChar char="•"/>
            </a:pPr>
            <a:r>
              <a:rPr lang="en-US" dirty="0"/>
              <a:t>Voluntary group work (up to 5 students)</a:t>
            </a:r>
          </a:p>
          <a:p>
            <a:pPr marL="727075" lvl="1" indent="-285750">
              <a:buFont typeface="Arial" panose="020B0604020202020204" pitchFamily="34" charset="0"/>
              <a:buChar char="•"/>
            </a:pPr>
            <a:r>
              <a:rPr lang="en-US" dirty="0"/>
              <a:t>Report and possibly a presentation</a:t>
            </a:r>
          </a:p>
          <a:p>
            <a:pPr marL="727075" lvl="1" indent="-285750">
              <a:buFont typeface="Arial" panose="020B0604020202020204" pitchFamily="34" charset="0"/>
              <a:buChar char="•"/>
            </a:pPr>
            <a:r>
              <a:rPr lang="en-US" dirty="0"/>
              <a:t>Rewards: Deeper understanding of the topic, methodological competence and extra bonus points for the exam</a:t>
            </a:r>
          </a:p>
          <a:p>
            <a:pPr marL="727075" lvl="1" indent="-285750">
              <a:buFont typeface="Arial" panose="020B0604020202020204" pitchFamily="34" charset="0"/>
              <a:buChar char="•"/>
            </a:pPr>
            <a:r>
              <a:rPr lang="en-US" dirty="0"/>
              <a:t>Dates probably from 4-Jan-21 to 11-Feb-21 </a:t>
            </a:r>
          </a:p>
        </p:txBody>
      </p:sp>
    </p:spTree>
    <p:extLst>
      <p:ext uri="{BB962C8B-B14F-4D97-AF65-F5344CB8AC3E}">
        <p14:creationId xmlns:p14="http://schemas.microsoft.com/office/powerpoint/2010/main" val="98889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E0E5B-0805-3A48-A5C8-EB034841A134}"/>
              </a:ext>
            </a:extLst>
          </p:cNvPr>
          <p:cNvSpPr>
            <a:spLocks noGrp="1"/>
          </p:cNvSpPr>
          <p:nvPr>
            <p:ph type="title"/>
          </p:nvPr>
        </p:nvSpPr>
        <p:spPr>
          <a:xfrm>
            <a:off x="539750" y="560285"/>
            <a:ext cx="8061325" cy="731675"/>
          </a:xfrm>
        </p:spPr>
        <p:txBody>
          <a:bodyPr/>
          <a:lstStyle/>
          <a:p>
            <a:r>
              <a:rPr lang="en-GB" b="1" dirty="0"/>
              <a:t>Let’s start with a look into the past</a:t>
            </a:r>
            <a:br>
              <a:rPr lang="en-GB" b="1" dirty="0"/>
            </a:br>
            <a:r>
              <a:rPr lang="en-GB" sz="2000" b="1" dirty="0"/>
              <a:t>-Energy-related CO</a:t>
            </a:r>
            <a:r>
              <a:rPr lang="en-GB" sz="2000" b="1" baseline="-25000" dirty="0"/>
              <a:t>2</a:t>
            </a:r>
            <a:r>
              <a:rPr lang="en-GB" sz="2000" b="1" dirty="0"/>
              <a:t> emissions in regions-</a:t>
            </a:r>
            <a:endParaRPr lang="en-GB" b="1" dirty="0"/>
          </a:p>
        </p:txBody>
      </p:sp>
      <p:sp>
        <p:nvSpPr>
          <p:cNvPr id="4" name="Slide Number Placeholder 3">
            <a:extLst>
              <a:ext uri="{FF2B5EF4-FFF2-40B4-BE49-F238E27FC236}">
                <a16:creationId xmlns:a16="http://schemas.microsoft.com/office/drawing/2014/main" id="{D0D36415-225F-5448-AE10-C570AFCFE92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8</a:t>
            </a:fld>
            <a:endParaRPr lang="de-DE" altLang="de-DE" dirty="0"/>
          </a:p>
        </p:txBody>
      </p:sp>
      <p:graphicFrame>
        <p:nvGraphicFramePr>
          <p:cNvPr id="7" name="Diagramm 35">
            <a:extLst>
              <a:ext uri="{FF2B5EF4-FFF2-40B4-BE49-F238E27FC236}">
                <a16:creationId xmlns:a16="http://schemas.microsoft.com/office/drawing/2014/main" id="{C51E0522-36D8-3C42-A3D1-B8F6221B0BDA}"/>
              </a:ext>
            </a:extLst>
          </p:cNvPr>
          <p:cNvGraphicFramePr>
            <a:graphicFrameLocks/>
          </p:cNvGraphicFramePr>
          <p:nvPr>
            <p:extLst/>
          </p:nvPr>
        </p:nvGraphicFramePr>
        <p:xfrm>
          <a:off x="559198" y="1632943"/>
          <a:ext cx="8112529" cy="4584036"/>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6033960" y="2652120"/>
              <a:ext cx="450720" cy="3027600"/>
            </p14:xfrm>
          </p:contentPart>
        </mc:Choice>
        <mc:Fallback xmlns="">
          <p:pic>
            <p:nvPicPr>
              <p:cNvPr id="3" name="Freihand 2"/>
              <p:cNvPicPr/>
              <p:nvPr/>
            </p:nvPicPr>
            <p:blipFill>
              <a:blip r:embed="rId4"/>
              <a:stretch>
                <a:fillRect/>
              </a:stretch>
            </p:blipFill>
            <p:spPr>
              <a:xfrm>
                <a:off x="6024960" y="2643120"/>
                <a:ext cx="468360" cy="3047760"/>
              </a:xfrm>
              <a:prstGeom prst="rect">
                <a:avLst/>
              </a:prstGeom>
            </p:spPr>
          </p:pic>
        </mc:Fallback>
      </mc:AlternateContent>
    </p:spTree>
    <p:extLst>
      <p:ext uri="{BB962C8B-B14F-4D97-AF65-F5344CB8AC3E}">
        <p14:creationId xmlns:p14="http://schemas.microsoft.com/office/powerpoint/2010/main" val="65668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0319-343A-3240-BE32-9CB6044141B7}"/>
              </a:ext>
            </a:extLst>
          </p:cNvPr>
          <p:cNvSpPr>
            <a:spLocks noGrp="1"/>
          </p:cNvSpPr>
          <p:nvPr>
            <p:ph type="title"/>
          </p:nvPr>
        </p:nvSpPr>
        <p:spPr>
          <a:xfrm>
            <a:off x="539750" y="548680"/>
            <a:ext cx="8061325" cy="743280"/>
          </a:xfrm>
        </p:spPr>
        <p:txBody>
          <a:bodyPr/>
          <a:lstStyle/>
          <a:p>
            <a:r>
              <a:rPr lang="en-GB" b="1" dirty="0"/>
              <a:t>What goes together</a:t>
            </a:r>
            <a:br>
              <a:rPr lang="en-GB" b="1" dirty="0"/>
            </a:br>
            <a:r>
              <a:rPr lang="en-GB" sz="2000" b="1" dirty="0"/>
              <a:t>-Economic development and energy consumption-</a:t>
            </a:r>
            <a:endParaRPr lang="en-GB" b="1" dirty="0"/>
          </a:p>
        </p:txBody>
      </p:sp>
      <p:sp>
        <p:nvSpPr>
          <p:cNvPr id="3" name="Content Placeholder 2">
            <a:extLst>
              <a:ext uri="{FF2B5EF4-FFF2-40B4-BE49-F238E27FC236}">
                <a16:creationId xmlns:a16="http://schemas.microsoft.com/office/drawing/2014/main" id="{BAA57CD9-D426-9B44-B2D5-4ADAB7B6EE64}"/>
              </a:ext>
            </a:extLst>
          </p:cNvPr>
          <p:cNvSpPr>
            <a:spLocks noGrp="1"/>
          </p:cNvSpPr>
          <p:nvPr>
            <p:ph idx="1"/>
          </p:nvPr>
        </p:nvSpPr>
        <p:spPr>
          <a:xfrm>
            <a:off x="539749" y="1484784"/>
            <a:ext cx="8061325" cy="792088"/>
          </a:xfrm>
        </p:spPr>
        <p:txBody>
          <a:bodyPr/>
          <a:lstStyle/>
          <a:p>
            <a:r>
              <a:rPr lang="en-US" b="1" dirty="0"/>
              <a:t>The prosperity of our society depends on a functioning energy supply. Modern life would be unimaginable without electricity, warmth, and mobility</a:t>
            </a:r>
          </a:p>
          <a:p>
            <a:endParaRPr lang="en-US" b="1" dirty="0"/>
          </a:p>
          <a:p>
            <a:br>
              <a:rPr lang="en-US" dirty="0"/>
            </a:br>
            <a:endParaRPr lang="en-GB" dirty="0"/>
          </a:p>
        </p:txBody>
      </p:sp>
      <p:sp>
        <p:nvSpPr>
          <p:cNvPr id="4" name="Slide Number Placeholder 3">
            <a:extLst>
              <a:ext uri="{FF2B5EF4-FFF2-40B4-BE49-F238E27FC236}">
                <a16:creationId xmlns:a16="http://schemas.microsoft.com/office/drawing/2014/main" id="{8FC54FC8-F9FF-5644-88DA-4ECCC5CCA271}"/>
              </a:ext>
            </a:extLst>
          </p:cNvPr>
          <p:cNvSpPr>
            <a:spLocks noGrp="1"/>
          </p:cNvSpPr>
          <p:nvPr>
            <p:ph type="sldNum" sz="quarter" idx="11"/>
          </p:nvPr>
        </p:nvSpPr>
        <p:spPr/>
        <p:txBody>
          <a:bodyPr/>
          <a:lstStyle/>
          <a:p>
            <a:r>
              <a:rPr lang="de-DE" altLang="de-DE" dirty="0"/>
              <a:t>Slide </a:t>
            </a:r>
            <a:fld id="{5EAACD38-76DA-45AF-B952-DE84E0A62E99}" type="slidenum">
              <a:rPr lang="de-DE" altLang="de-DE" smtClean="0"/>
              <a:pPr/>
              <a:t>9</a:t>
            </a:fld>
            <a:endParaRPr lang="de-DE" altLang="de-DE" dirty="0"/>
          </a:p>
        </p:txBody>
      </p:sp>
      <p:pic>
        <p:nvPicPr>
          <p:cNvPr id="6" name="Picture 5">
            <a:extLst>
              <a:ext uri="{FF2B5EF4-FFF2-40B4-BE49-F238E27FC236}">
                <a16:creationId xmlns:a16="http://schemas.microsoft.com/office/drawing/2014/main" id="{64212562-C88D-124F-B6EA-B7A755CCEEF9}"/>
              </a:ext>
            </a:extLst>
          </p:cNvPr>
          <p:cNvPicPr>
            <a:picLocks noChangeAspect="1"/>
          </p:cNvPicPr>
          <p:nvPr/>
        </p:nvPicPr>
        <p:blipFill>
          <a:blip r:embed="rId2"/>
          <a:stretch>
            <a:fillRect/>
          </a:stretch>
        </p:blipFill>
        <p:spPr>
          <a:xfrm>
            <a:off x="1475656" y="2116995"/>
            <a:ext cx="6317434" cy="4440968"/>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Freihand 4"/>
              <p14:cNvContentPartPr/>
              <p14:nvPr/>
            </p14:nvContentPartPr>
            <p14:xfrm>
              <a:off x="1886400" y="2596320"/>
              <a:ext cx="5079960" cy="3476520"/>
            </p14:xfrm>
          </p:contentPart>
        </mc:Choice>
        <mc:Fallback xmlns="">
          <p:pic>
            <p:nvPicPr>
              <p:cNvPr id="5" name="Freihand 4"/>
              <p:cNvPicPr/>
              <p:nvPr/>
            </p:nvPicPr>
            <p:blipFill>
              <a:blip r:embed="rId4"/>
              <a:stretch>
                <a:fillRect/>
              </a:stretch>
            </p:blipFill>
            <p:spPr>
              <a:xfrm>
                <a:off x="1875960" y="2588760"/>
                <a:ext cx="5097960" cy="3490560"/>
              </a:xfrm>
              <a:prstGeom prst="rect">
                <a:avLst/>
              </a:prstGeom>
            </p:spPr>
          </p:pic>
        </mc:Fallback>
      </mc:AlternateContent>
    </p:spTree>
    <p:extLst>
      <p:ext uri="{BB962C8B-B14F-4D97-AF65-F5344CB8AC3E}">
        <p14:creationId xmlns:p14="http://schemas.microsoft.com/office/powerpoint/2010/main" val="503382597"/>
      </p:ext>
    </p:extLst>
  </p:cSld>
  <p:clrMapOvr>
    <a:masterClrMapping/>
  </p:clrMapOvr>
</p:sld>
</file>

<file path=ppt/theme/theme1.xml><?xml version="1.0" encoding="utf-8"?>
<a:theme xmlns:a="http://schemas.openxmlformats.org/drawingml/2006/main" name="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TU_PPT_Master_ohneBild_HDL-zweizeilig</Template>
  <TotalTime>209</TotalTime>
  <Words>1607</Words>
  <Application>Microsoft Macintosh PowerPoint</Application>
  <PresentationFormat>On-screen Show (4:3)</PresentationFormat>
  <Paragraphs>196</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Technische Universität Berlin | PowerPoint Master</vt:lpstr>
      <vt:lpstr>Energy Economics – Winter Term 2020/21   - Getting started - </vt:lpstr>
      <vt:lpstr>All course material is available on the ISIS course webpage EE 20/21  </vt:lpstr>
      <vt:lpstr>Lectures and tutorials  on Monday, Wednesday &amp; Thursday</vt:lpstr>
      <vt:lpstr>In this class, offer for additional seminar  stand alone (3 ECTS each) or module Energiesysteme (9 ECTS) </vt:lpstr>
      <vt:lpstr>Questions?</vt:lpstr>
      <vt:lpstr>Reading recommendation </vt:lpstr>
      <vt:lpstr>Topics in class</vt:lpstr>
      <vt:lpstr>Let’s start with a look into the past -Energy-related CO2 emissions in regions-</vt:lpstr>
      <vt:lpstr>What goes together -Economic development and energy consumption-</vt:lpstr>
      <vt:lpstr>A closer look at Germany -Energy-related emissions-</vt:lpstr>
      <vt:lpstr>Overview -The German Energy Transition-</vt:lpstr>
      <vt:lpstr>A big step in the right direction -The German Energy Transition-</vt:lpstr>
      <vt:lpstr>Snapshots  -Production capacity for electricity in Germany-</vt:lpstr>
      <vt:lpstr>Electricity production in Germany -high share of renewable electricity at times-</vt:lpstr>
      <vt:lpstr>Central elements of a renewable energy system -Energy storage-</vt:lpstr>
      <vt:lpstr>E-mobility in Germany </vt:lpstr>
      <vt:lpstr>Central elements of a renewable energy system  -Decentralised supply is the future-</vt:lpstr>
      <vt:lpstr>Decentralised supply is the future -characteristics-</vt:lpstr>
      <vt:lpstr>Decentralised supply is the future -balancing groups-</vt:lpstr>
      <vt:lpstr>Decentralised supply is the future -real world insights / fuel cells for energy production-</vt:lpstr>
      <vt:lpstr>Wrap up</vt:lpstr>
      <vt:lpstr>Next class is on Wednesday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ODER THEMA ZWEIZEILIGE VERSION</dc:title>
  <dc:creator>David Schröder</dc:creator>
  <cp:lastModifiedBy>Microsoft Office User</cp:lastModifiedBy>
  <cp:revision>69</cp:revision>
  <dcterms:created xsi:type="dcterms:W3CDTF">2018-07-03T11:48:14Z</dcterms:created>
  <dcterms:modified xsi:type="dcterms:W3CDTF">2020-11-02T14:46:58Z</dcterms:modified>
</cp:coreProperties>
</file>